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57" r:id="rId8"/>
    <p:sldId id="267" r:id="rId9"/>
    <p:sldId id="259" r:id="rId10"/>
    <p:sldId id="271" r:id="rId11"/>
    <p:sldId id="272" r:id="rId12"/>
    <p:sldId id="273" r:id="rId13"/>
    <p:sldId id="262" r:id="rId14"/>
    <p:sldId id="274" r:id="rId15"/>
    <p:sldId id="264" r:id="rId16"/>
    <p:sldId id="266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24:27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4 576,'-8'0'192,"11"0"-128,2-3-32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3:28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43 1664,'1'-5'8112,"2"-8"-4571,2 20-3593,-3-3 44,1 0 0,0 1 1,-1-1-1,0 1 0,0 0 0,0-1 0,-1 1 0,0 0 0,0 0 0,1 6 0,1 224 734,-7-181-427,-14 58 1,3-22-83,10-10-57,2-6-32,2-32 122,1-42-241,0 0 0,0-1 0,0 1-1,0 0 1,0 0 0,0 0 0,-1 0 0,1 0-1,0 0 1,0 0 0,0 0 0,0 0-1,0 0 1,0 0 0,0 0 0,0-1 0,-1 1-1,1 0 1,0 0 0,0 0 0,0 0 0,0 0-1,0 0 1,0 0 0,0 0 0,-1 0 0,1 0-1,0 0 1,0 0 0,0 0 0,0 0-1,0 0 1,0 1 0,0-1 0,0 0 0,-1 0-1,1 0 1,0 0 0,0 0 0,0 0 0,0 0-1,0 0 1,0 0 0,0 0 0,0 0 0,0 0-1,-1 1 1,1-1 0,0 0 0,0 0-1,0 0 1,0 0 0,0 0 0,0-23-158,1 0-1,0 0 1,10-43 0,11-10-612,10-49 778,-29 108-16,-1 0 1,-1 0-1,0 0 0,-1 0 0,-4-29 1,-4-14-162,-2-98 0,7 96-224,3 61 320,1 1-368,-1 0 441,1 1 0,-1-1 0,0 0 0,1 0 0,-1 0 0,0 0 0,0 0 0,1 1 0,-1-1 0,0 0 0,1 0 0,-1 1 0,0-1 0,0 0 0,1 0 0,-1 1 0,0-1 0,0 0 0,0 1 0,0-1 0,1 0 0,-1 1 0,0-1 0,0 0 0,0 1 0,0-1 0,0 0 0,0 1 0,0-1 0,0 0 0,0 1 0,0-1 0,0 0 0,0 1 0,0-1 0,0 0 0,0 1 0,0-1 0,0 0 0,-1 1 0,1-1 0,0 0 0,0 1 0,0-1 0,-1 0 0,1 1 0,0-1 0,0 0 0,0 0 0,-1 1 0,0-1 0,0 1 20,0 0 1,-1 0 0,1 0-1,-1-1 1,1 1-1,-1 0 1,0-1 0,1 1-1,-1-1 1,1 0 0,-1 1-1,-3-1 1,-38 2 583,26-1-394,0 0-1,0-2 1,-19-1 0,1 0-220,13 1-46,16 0 1,8 0-20,53-11 433,100-9 0,-68 11-370,-56 7 11,45 2 1,-44 2 107,28 2 33,-149 1 560,42-2-793,15-1 147,-16 0 322,30-1-444,0 0 0,-25 5 0,28-4-312,0 1 0,-19-2 0,25 0-580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22.8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493 678 2720,'0'6'659,"0"-3"-819,0 1-1,0 0 1,0 0-1,-1 0 1,1 0 0,-1 0-1,-2 5 1,-5 29 795,6-31-35,0 1 1,1 0 0,-1 8 0,-4 17 691,5-27-1202,0 0 1,0 1-1,1-1 0,0 10 0,-2 12 2153,3-30-2324,0 0 0,1 0 1,-1 0-1,0 0 0,0 0 1,1 0-1,-1 1 1,1-1-1,0 1 0,2-3 1,0 0-319,0 0 85,3-5 1457,-7 9-1068,0-1 0,-1 0 0,1 0 0,0 1-1,-1-1 1,1 0 0,0 0 0,-1 1 0,1-1 0,-1 0 0,1 1 0,-1-1-1,0 1 1,1-1 0,-2 0 0,-6-8-88,0 0 0,0-1 1,1 0-1,-12-21 0,18 28 22,0 0-1,0 0 1,0 0 0,0 0 0,1 0-1,-1-1 1,1 1 0,0 0-1,0 0 1,0-1 0,0 1-1,1 0 1,-1 0 0,1 0-1,0-1 1,2-4 0,3-6 117,1 0 0,11-18 1,-6 11-201,54-118 175,-44 87-52,36-62-1,-39 83-42,1 1 1,2 0 0,25-26-1,-22 28 79,-13 15-9,-1 1 0,2 0 0,21-16 1,-6 7-40,-16 12-44,1 0 0,15-9 0,-15 12-15,1-1-82,28-11 0,-36 16 219,-4 1-138,0 1 0,1-1 0,-1 0 1,0 1-1,0-1 0,0 1 0,1 0 0,-1 0 0,0 0 1,0 0-1,1 0 0,-1 0 0,0 1 0,0-1 0,3 1 1,-5-1 19,1 0 0,-1 0 0,0 0 0,0 1 0,1-1 1,-1 0-1,0 0 0,1 0 0,-1 0 0,0 0 0,1 0 1,-1 1-1,0-1 0,0 0 0,1 0 0,-1 1 0,0-1 0,0 0 1,0 0-1,1 1 0,-1-1 0,0 0 0,0 0 0,0 1 1,0-1-1,0 0 0,1 1 0,-1-1 0,0 0 0,0 0 0,0 1 1,0-1-1,0 0 0,0 1 0,-8 11 126,-17 8-24,-98 62 373,99-63-373,1 1 0,-39 43-1,36-32-93,1 2-1,2 1 0,1 1 0,-25 53 1,22-19-421,25-68 403,0 0 0,0 1 0,0-1 1,0 0-1,0 0 0,0 1 0,1-1 1,-1 0-1,0 0 0,1 0 1,-1 1-1,1-1 0,0 0 0,-1 0 1,1 0-1,0 0 0,1 2 0,-2-3 10,0 0 0,1 0-1,-1 1 1,0-1-1,0 0 1,1 0 0,-1 0-1,0 0 1,0 0-1,1 0 1,-1 0 0,0 0-1,1 1 1,-1-1-1,0 0 1,0 0 0,1 0-1,-1 0 1,0 0-1,1 0 1,-1-1 0,0 1-1,0 0 1,1 0 0,-1 0-1,0 0 1,1 0-1,-1 0 1,0 0 0,0-1-1,1 1 1,-1 0-1,0 0 1,7-7-46,-6 6 21,3-4 22,-1 0-1,1-1 1,-1 1-1,0-1 1,-1 1-1,1-1 1,2-9-1,3-9 11,-7 22 35,-3 5-17,-7 9-4,-12 18 90,12-17-63,-2 0 0,1-1 0,-2 0 0,0 0 0,0-2 0,-1 1 0,-19 11 0,-3-1 111,-69 29 0,75-39-319,-37 8-1,-2 1-37,-48 26 478,109-43-201,6-2-45,0-1 0,0 1 0,0-1 0,0 1 0,0-1 0,0 1 0,0-1 0,0 0 0,-1 0 0,1 1 0,-2-1 0,2 0-24,0 1-1,-1-1 0,1 1 0,0-1 0,-1 1 1,1-1-1,0 1 0,0 0 0,0 0 0,0 0 1,-1 0-1,1 0 0,1 0 0,-1 0 0,0 0 1,0 0-1,0 0 0,0 0 0,1 1 1,-1-1-1,1 0 0,-1 1 0,1-1 0,-1 2 1,-1 2 3,-2 4 54,1-3 99,0-1-1,0 1 1,0 0-1,0-1 1,-1 0 0,0 0-1,-7 8 1,5 0 546,6-13-713,-1 0-1,1 0 1,0 1-1,-1-1 0,1 1 1,0-1-1,-1 0 1,1 1-1,0-1 0,0 1 1,0-1-1,-1 1 1,1-1-1,0 0 1,0 1-1,0-1 0,0 1 1,0-1-1,0 1 1,0-1-1,0 1 0,0-1 1,0 1-1,0-1 1,0 1-1,0-1 1,0 1-1,1-1 0,-1 0 1,0 1-1,0-1 1,0 1-1,1-1 0,-1 0 1,0 1-1,1-1 1,-1 1-1,0-1 1,1 1-1,4 5-78,21 40-45,1-4 318,-15-21 112,27 34 1,-34-50-315,-1 0 0,1 0 1,1 0-1,-1-1 0,1 0 1,-1 0-1,1 0 0,0 0 1,0-1-1,13 4 0,-16-6-211,0 0 0,0 0 0,0-1 0,0 0 0,0 1 0,0-1 0,0 0 0,0 0 0,1-1 0,-1 1 0,0-1 0,0 0 0,0 1 0,0-1 0,-1 0 0,1-1 0,5-1 0,-3-1-553,1 0-1,-1 0 0,0-1 1,0 1-1,-1-1 1,8-9-1,3-13-1815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24.85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1410 1 1248,'-2'0'97,"1"0"-79,1 0-1,-1 0 1,1 0 0,-1 0-1,1 0 1,0 0 0,-1 0-1,1 0 1,-1 0 0,1 0-1,-1 0 1,1 0 0,0 0-1,-1 0 1,1 0 0,-1 0-1,1 1 1,-1-1 0,1 0-1,0 0 1,-1 0 0,1 1-1,0-1 1,-1 1 0,1-1 142,0 0 298,0 0-159,0 0-139,0 0-59,-10-3 2907,-53 6-384,12 2-1743,24-2-557,-4 0 1,-20 2 177,-78-2 794,98-2-1250,0 1-1,0 1 1,-51 12 0,61-9-22,1 0 0,0 1 0,1 1 0,-1 1 1,2 1-1,-25 16 0,20-11 162,0-1 0,-1-1 0,-1-1 0,-39 13 0,13-9-11,-71 11 0,-65 18 222,82-17-186,99-27-182,1 0 1,-1 0-1,1-1 1,-9 1 0,11-1-77,1-1 1,0 1-1,-1 0 1,1-1 0,0 1-1,0-1 1,-1 0 0,1 0-1,0 0 1,0 0 0,0 0-1,0 0 1,-2-2 0,3 2 24,1 0 0,-1 0 0,0 1 0,1-1 0,0 0 0,-1 0 0,1 0 0,-1 0 1,1 0-1,0 0 0,0 0 0,-1 0 0,1 0 0,0 0 0,0 0 0,0 0 0,0 0 1,0 0-1,0 0 0,1 0 0,-1 0 0,0 0 0,1-1 0,9-24-166,-8 23 182,0-3 15,2 0 1,-1 0 0,1 1-1,0 0 1,0 0 0,0 0 0,0 0-1,1 0 1,0 1 0,0 0-1,1 0 1,-1 1 0,1-1-1,11-4 1,4 0-19,0 1 0,0 1 0,25-4 0,-25 5 33,50-7 159,1 2 0,128 1 0,-91 15-87,-2 1 160,276-7 603,-364 1-702,-1 1 1,0 0-1,32 10 0,-25-6-154,26 3 0,-22-7-35,32-2 0,-27-1-203,-76 3 274,27 0-82,0-1-1,-24-2 1,4-5-128,-64-19-1,-4-1-402,-73 7 166,122 16-1371,-1-3 1,-70-17-1,99 16-530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40.6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687 870 1472,'14'10'172,"26"19"580,-36-26-629,1-1 0,-1 0 0,1 0 0,0 0 1,-1 0-1,1-1 0,0 0 0,8 2 0,24-3 353,0-1 0,38-6 1,42-1 179,5 2-680,41 2 373,-109 8-319,1 3 0,-1 2 0,-1 3 0,100 35 0,-134-40 37,0-1 0,0-1 0,33 5 0,-38-9-39,-1 0 0,1-1 0,0-1 0,-1 0 0,1-1 0,16-4 0,177-58 159,7-2 10,-184 57-185,-19 5-5,0 1 0,0 0 1,0 1-1,18-1 0,-22 3-168,-5-1-134,-4 3 103,-4 1 360,-5 2-115,1 0-1,-1-1 1,0-1 0,0 1 0,0-2-1,-1 0 1,1 0 0,-15 0 0,3 0-118,-126 3-463,105-5 393,0 1 0,-52 9 0,-86 27-97,34-6 75,63-13 369,-128 18 882,188-33-1052,-230 14 1020,-41-14-870,157 1 171,-37 0 53,178-4-453,1 1-1,0 0 0,-1 0 1,1 0-1,-1 0 1,5 2-1,8 4 146,-2-4-48,-1-1-1,1 0 0,0-1 0,17-1 0,28 3 72,97 27 125,-102-17-92,0-3-1,107 6 1,66-16 406,-195 2-578,56 10-1,-21-2 154,-9-5-89,0-2 0,0-3 0,74-8 0,-94 1 63,0-1 0,70-25-1,-16 3-244,192-42 126,-234 60 167,-18 5-205,57-9-1,-25 11 43,90-6 126,-115 12-193,-1 0 0,0 3 1,66 14-1,-97-16 75,1 0 0,-1 1 0,12 5 0,-16-7 68,-2-1-21,0 0-97,4 2-138,0 0 262,-8 0-177,-1-1 138,0 0 0,0-1 0,0 1 0,0-1 0,0 0 1,-7-1-1,-7 0 39,-17 1 66,-75-3-194,97 2 29,0-1 0,1-1 0,-1 0 0,1-1 0,-25-11 0,32 13 49,-8-5 48,1 1 1,0-2-1,-15-10 0,-8-8-222,22 17 132,0-1 1,-15-15 0,-7-13-49,-50-68 1,76 93 102,-1 1 1,0 1-1,-21-16 1,15 12-13,2 4 3,-1 0 1,0 1-1,0 1 1,-25-10-1,-33-9 151,32 13-147,18 7-15,-34-7 1,-15-5 738,45 13-710,0-2 0,0-1 0,-43-22 0,40 17-49,-64-21 0,68 28-41,-1 2-1,-56-5 0,67 10 53,0 1 0,1 1 0,-1 0 1,1 2-1,-1 0 0,-23 7 0,-1 5 105,-72 40-1,25-11 96,-125 36 17,44-18-255,87-35-44,35-13-143,34-9 94,11-3 46,0-1 1,-1 0-1,1 0 1,0-1 0,-1 1-1,1 0 1,-1-1 0,1 1-1,0-1 1,-1 0-1,1 0 1,-1 0 0,1 0-1,-5-1 1,7 1 53,0 0 1,-1 0-1,1-1 0,0 1 1,-1 0-1,1 0 0,0 0 1,0-1-1,-1 1 0,1 0 1,0 0-1,0-1 0,0 1 1,-1 0-1,1 0 0,0-1 1,0 1-1,0 0 0,0-1 1,0 1-1,0 0 0,0-1 1,-1 1-1,1 0 0,0-1 0,0 1 1,0 0-1,0-1 0,0 1 1,1 0-1,-1-1 0,0 1 1,0 0-1,0-1 0,0 1 1,0 0-1,0 0 0,0-1 1,1 0-1,7-11-26,16-16 3,51-45 0,35-17 27,-82 68 66,153-97 63,-106 73-105,-34 20-20,2 1 0,1 3 1,0 2-1,2 1 0,82-22 1,-113 38 21,29-8 88,1 2 0,1 2 1,48-1-1,-92 8 53,-2 0-59,0 0-99,0-1 0,0 1 0,0-1 0,0 1 0,0 0 0,0-1 0,0 1 0,0 0 0,0-1 0,0 1 0,0-1 0,0 1 0,0 0 0,0-1 0,0 1 1,0 0-1,0-1 0,0 1 0,-1 0 0,1-1 0,0 1 0,0 0 0,0-1 0,-1 1 0,1 0 0,0-1 0,0 1 0,-1 0 0,1 0 0,0-1 0,-1 1 0,1 0 0,0 0 0,-1 0 0,1-1 0,-13-7-144,-3 1 88,0 0 1,-33-9 0,11 5 71,-46-9 358,42 12-250,13 2-85,-37-2 0,41 8-79,0 2 1,0 0-1,0 2 0,-27 7 0,1 0-29,2-3 74,0 3 0,0 2-1,-83 35 1,113-40-59,1 2 1,0 0-1,0 2 0,-19 16 0,26-19 50,1 1 0,0 1-1,0-1 1,1 2 0,1-1-1,0 1 1,-6 14 0,-52 134-23,28-60 199,34-92-330,2-9-196,2 0 306,1 0-1,-1-1 1,0 1-1,1-1 1,-1 1 0,1 0-1,-1 0 1,1-1-1,0 1 1,0-1-1,15-24-288,-1-1 0,12-32 0,5-8 396,-26 55-129,4-8 22,1 0 1,0 1-1,2 0 1,0 1-1,19-20 1,54-38-14,-85 75 55,1 0-1,-1 0 0,0 0 0,0 0 1,0 0-1,0 0 0,0 0 1,0 0-1,0-1 0,0 1 0,0 0 1,0-1-1,-1 1 0,1 0 0,-1-1 1,1 1-1,-1-1 0,1 1 0,-1-1 1,0 1-1,0-1 0,0 1 1,0-1-1,0 1 0,0-1 0,0 1 1,0-1-1,0 1 0,-1-1 0,1 1 1,-1-1-1,1 1 0,-1-1 1,0 1-1,1 0 0,-1-1 0,0 1 1,0 0-1,0 0 0,0-1 0,0 1 1,0 0-1,0 0 0,0 0 1,-1 0-1,1 1 0,0-1 0,-1 0 1,1 0-1,0 1 0,-1-1 0,-1 0 1,0 0 110,0 0 1,0 1-1,0-1 1,0 1-1,0-1 1,0 1-1,0 0 1,0 0-1,0 0 1,-6 2-1,-30 9-153,23-6 256,10-2-188,0-1 0,0 1 0,0 0 0,-8 7 0,-17 8-46,13-10 216,1 2 0,-20 14-1,1-1 38,20-11-185,0 0 1,1 1-1,0 1 1,1 0-1,-15 21 0,-26 25-287,38-44 289,1 1 1,1 1-1,-14 20 0,26-34-41,2-1-20,-1 0 0,-1 0 1,1 0-1,0 0 0,-1 0 0,1-1 0,-1 1 0,-6 3 1,13-9-29,-1 0 0,0 0 1,-1 0-1,1-1 0,0 1 1,3-9-1,5-6-77,28-31-78,2 1 1,2 2-1,78-63 0,14 3 215,-88 71 326,-28 26-338,-17 8 23,0 0 0,1 0 0,-1 0-1,0 0 1,0 0 0,0 0 0,2-3-1,-4 4-6,-1 0 0,1 0-1,0-1 1,0 1-1,0 0 1,0 0 0,-1 0-1,1-1 1,0 1-1,0 0 1,-1 0 0,1 0-1,0-1 1,0 1-1,-1 0 1,1 0 0,0 0-1,-1 0 1,1 0 0,0 0-1,0 0 1,-1 0-1,1 0 1,0 0 0,-1 0-1,1 0 1,0 0-1,-1 0 1,1 0 0,0 0-1,-6 2 18,0 1-1,0-1 0,0 1 0,-7 6 1,-5 2-37,-27 18-92,20-12 114,-35 32 149,-45 26-440,89-62 238,0 1-1,1 1 0,1 0 1,-14 19-1,-38 64-4,57-81 93,0 0-1,1 0 0,1 1 0,-6 22 1,9-27-23,-1 10 226,-11 24-1,14-41-214,-1 0 0,0-1 0,0 1 0,0-1 0,0 0 0,-1 0 0,0 0-1,0 0 1,-6 5 0,-5 10 259,14-18-254,0 0 1,0 0-1,0-1 0,-1 1 0,1 0 1,-1 0-1,1 0 0,-1-1 0,0 1 0,1-1 1,-4 2-1,-7 5 60,11-7-114,0 0 0,1-1 0,-1 1 0,0 0 0,0-1 0,0 1 0,0-1 0,0 1 0,0-1 0,0 0 0,0 1 0,0-1 0,0 0 0,0 0 0,0 1 1,-2-1-1,1 0-8,0 0 1,0 1 0,1-1 0,-1 0 0,0 1 0,0 0-1,-3 1 1,3-1 39,0 0 0,0 0-1,0 0 1,0-1 0,0 1-1,0-1 1,0 0 0,-3 1 0,-2 1 64,7-2-96,-1 0 1,0 1-1,1-1 1,-1 0-1,0 0 1,0 0-1,1 1 1,-1-1-1,0 0 0,0 0 1,0 0-1,1 0 1,-1-1-1,0 1 1,0 0-1,1 0 1,-1 0-1,0-1 0,0 1 1,1 0-1,-1 0 1,0-1-1,1 1 1,-1-1-1,0 0 1,0 1 6,1 0 0,-1-1 1,1 1-1,-1 0 0,1-1 0,-1 1 1,1 0-1,0-1 0,-1 1 1,1 0-1,-1-1 0,1 1 1,0-1-1,0 1 0,-1-1 1,1 1-1,0-1 0,0 1 1,0-1-1,-1 1 0,1-1 1,0 1-1,0-1 0,0 0 1,0 1-1,0-1 0,0 0 1,-1-9-129,-1 2 86,1 0 0,1 0 0,-1 0 0,1 1 1,1-1-1,-1 0 0,2 0 0,-1 1 0,1-1 1,4-12-1,1 4-150,-5 12 122,0 0 50,-1 3 5,1 6-44,-1 0 42,0 0 1,-1 0 0,1 0-1,-1 0 1,-1 7 0,2 20 119,1-9 34,-3-1 46,1-21-80,0-1-42,0 0-10,0-23-60,0 22 20,-1-1-1,1 0 1,0 0-1,-1 0 1,1 1-1,-1-1 1,0 0-1,1 1 1,-3-3-1,2 2-4,1 1-1,-1-1 0,0 1 1,1-1-1,-1 1 0,0-1 1,1 0-1,0 1 1,-1-3-1,1 2-22,0 1 1,0 0-1,-1 0 1,1 0 0,-1 0-1,1 0 1,0 0-1,-1 0 1,0 0-1,1 0 1,-1 0-1,0 0 1,1 0-1,-1 0 1,0 0-1,0 0 1,0 1-1,-1-2 1,1 17-275,-4 30 224,2-22-21,2-14 94,-3 22 24,0 35-1,4-19-28,4 252-2,-2-177-2,5 67 0,23 58 106,-15-161-177,-3-22 36,-8-40 45,2-1 0,1 1 0,9 21 0,6 19-13,-20-52-9,-1-10 33,-1 0 1,0-1-1,0 1 1,1 0-1,-1-1 1,1 1-1,-1 0 0,1-1 1,0 1-1,-1-1 1,2 3-1,2 1 43,-4 1-48,-1-5-102,4-5 99,3-12 34,-3-6-83,2 0 0,9-27 0,4-20-139,20-142 75,1-8 61,-28 166 80,68-306-306,-72 330 239,5-22 2,21-54 0,-3 14-259,-28 82 103,-2 8-165,2 7 22,-1-5 302,2 12-83,0 1 1,-1 0 0,0 0-1,-1 0 1,-1 19 0,1 8-51,11 389 197,-31 1 1178,15-385-1250,-10 70-48,5-58 135,-3 94 1,12-148-20,0 0 0,-1 0 1,1 0-1,-1 0 0,0 0 1,0 0-1,0-1 0,-1 1 0,1 0 1,-5 6-1,6-9-103,-1 1 67,0 0 0,0 0 0,0-1 0,-1 1-1,1-1 1,0 1 0,0-1 0,-1 1 0,1-1 0,-4 2 0,5-3-1,-1 0 1,0 1-1,1-1 1,-1 0-1,0 0 1,1 0 0,-1 0-1,0 0 1,0 0-1,1 0 1,-1 0-1,0 0 1,1 0-1,-1 0 1,0-1-1,1 1 1,-1 0-1,0 0 1,1-1-1,-1 1 1,0 0-1,1-1 1,-2 0-1,1 0 18,-1-1 0,1 1 0,-1-1 0,1 0 0,0 0 0,-1 0 0,0-3 0,-1-2-3,0 0 0,0 0 0,-2-13 0,-29-144-54,27 121-49,1-1 1,3 1 0,2-63-1,10 21-122,-7 60-133,-2 25 336,0 0 1,0-1 0,0 1-1,0 0 1,0 0 0,0-1-1,0 1 1,1 0 0,-1-1-1,0 1 1,0 0 0,0 0-1,0-1 1,0 1 0,0 0-1,1 0 1,-1-1 0,0 1-1,0 0 1,0 0 0,1-1-1,-1 1 1,0 0 0,0 0 0,1 0-1,-1 0 1,0-1 0,0 1-1,1 0 1,-1 0 0,0 0-1,0 0 1,1 0 0,-1 0-1,0 0 1,1 0 0,-1 0-1,0 0 1,1 0 0,-1 0-1,0 0 1,0 0 0,1 0-1,-1 0 1,0 0 0,1 0-1,-1 0 1,0 0 0,0 1-1,1-1 1,-1 0 0,0 0-1,0 0 1,1 0 0,-1 1-1,0-1 1,0 0 0,0 0 0,1 1-1,-1-1 1,0 0 0,0 0-1,0 1 1,0-1 0,1 0-1,-1 0 1,0 1 0,0-1-1,4 7-47,-1-1 0,0 1 0,0-1-1,0 1 1,-1 0 0,1 0 0,0 13 0,3 2 11,15 59-7,-3 1 0,-4 1 0,-4 0 0,0 95 0,-17 63 666,5-219-561,2-6-40,-2 0-1,-4 18 1,3-28 603,0-12-426,1-14-176,-5-65-305,2 18 227,3 37-39,-15-289-138,10 139 290,2 41-111,2 90-2,-2-51 279,-26-142 1,27 226-107,-1 0 1,-13-29-1,11 30-139,5 10 77,2 3-121,-2 4-34,1 2 62,-5 15-43,1 0 1,1 1-1,0-1 0,2 1 1,-1 23-1,1-15 44,-1 9 18,-44 365-24,35-341 162,-20 89 58,26-132 45,4-15-84,1-12-139,19-294-794,-2 99 206,-12 142 559,5-221 249,-9-11-145,-3 277-293,-2 14 105,0 11 37,1 8 104,0 1-1,-4 29 1,-1 10 197,-61 180 660,59-198-955,1 0 1,-6 56-1,1 80 253,11-121-121,-8 192-116,9-160 69,4 1-1,3-1 0,19 107 1,-11-111 70,-11-75-47,0 6-44,0-1 1,1 1 0,0 0 0,1-1 0,0 1 0,7 15 0,-4-11 278,-6-14-292,1 0 0,-1 0 0,1 1-1,0-1 1,0 0 0,-1-1 0,3 4 0,0 0 55,0 1 0,-1 0 0,0-1 0,2 8 0,2 4 219,-5-15-175,-1-2 5,0 0-27,0 0 22,0 0-59,-13 10-224,12-9 197,-1-1-1,1 0 1,-1 0 0,1 0 0,-1 0-1,1 0 1,-1 0 0,1 0-1,-1 0 1,1 0 0,-1-1 0,1 1-1,-1-1 1,1 1 0,0-1-1,-1 1 1,1-1 0,0 0 0,-3-1-1,4 1 2,-1 0-1,0 1 1,0-1-1,0 0 1,0 1 0,0-1-1,1 1 1,-1 0-1,0-1 1,0 1-1,0-1 1,0 1-1,0 0 1,-1 0-1,1 0 1,0 0 0,0 0-1,0 0 1,0 0-1,0 0 1,0 0-1,0 0 1,0 0-1,0 1 1,0-1-1,0 1 1,0-1 0,0 0-1,0 1 1,0-1-1,0 1 1,-1 1-1,1-1 30,1-1 0,-1 1-1,1-1 1,-1 1 0,1-1-1,-1 1 1,1-1 0,-1 1-1,0-1 1,1 0 0,-1 1 0,0-1-1,0 0 1,1 1 0,-1-1-1,0 0 1,1 0 0,-2 0-1,1 0-10,1 0 0,-1 0 0,1 0 0,0-1 0,-1 1 0,1 0 0,-1 0 0,1-1 0,0 1 0,-1 0 0,1-1 0,0 1-1,-1 0 1,1-1 0,0 1 0,0 0 0,-1-1 0,1 1 0,0-1 0,0 1 0,0-1 0,-1 0 0,0-5 4,0 1 0,0-1 0,1 0 0,-1-6 0,0-2-28,-4-41-623,4-106 1,3 73 512,-2 84 131,0-17-25,0-1 0,2 1 0,4-26 0,-6 46 20,0 1 0,0-1 1,1 0-1,-1 0 0,0 1 0,0-1 0,0 0 0,1 1 0,-1-1 0,0 0 0,1 1 0,-1-1 0,1 1 0,-1-1 0,1 0 0,-1 1 1,2-1-1,-2 1-1,0 0 0,0 0 1,1 0-1,-1 0 1,0 0-1,1 0 0,-1 0 1,0 1-1,0-1 1,1 0-1,-1 0 1,0 0-1,0 1 0,1-1 1,-1 0-1,0 0 1,0 0-1,1 1 0,-1-1 1,0 0-1,0 1 1,0-1-1,0 0 0,0 0 1,0 1-1,1 0 1,7 30 73,22 172 124,-24-152-156,2 12 109,17 76 1,-22-128-232,-1 0 24,2-1 0,6 18 0,-9-25 72,0 0-1,1-1 1,0 1-1,-1 0 1,1-1-1,0 0 1,0 1-1,1-1 1,-1 0 0,0 0-1,1 0 1,0 0-1,4 2 1,-7-4-23,1 1 0,0-1 0,0 0 0,-1 0 0,1 0 0,0 0-1,0 0 1,-1 0 0,1 0 0,0-1 0,0 1 0,-1 0 0,1 0 0,0 0 0,-1-1 0,1 1 0,0 0 0,-1-1 0,1 1 0,0-1 0,-1 1 0,1-1 0,-1 1 0,1-1 0,0 0 0,14-16-119,-13 14 84,6-9-94,0 0 0,-1-1 0,-1 0-1,0 0 1,6-17 0,2-7 352,-14 37-216,0 0 0,0 0 0,0 0 0,0 0 0,0 0 0,0 0 1,0 0-1,0 0 0,0 0 0,0 0 0,0-1 0,0 1 0,0 0 0,0 0 0,0 0 0,0 0 0,0 0 0,1 0 0,-1 0 1,0 0-1,0 0 0,0 0 0,0 0 0,0 0 0,0 0 0,0 0 0,0 0 0,0 0 0,0 0 0,0 0 0,0 0 0,0 0 1,0 0-1,1 0 0,-1 0 0,0 0 0,0 0 0,0 0 0,0 0 0,0 0 0,0 0 0,0 0 0,0 0 0,0 0 0,0 0 1,0 0-1,0 0 0,0 0 0,0 0 0,0 0 0,1 0 0,-1 0 0,0 0 0,0 0 0,0 0 0,0 1 0,0-1 1,0 0-1,0 0 0,0 0 0,0 0 0,0 0 0,0 0 0,0 0 0,3 8 30,2 11 66,-3 7-108,-2 52 1,-1-31 106,0-32 37,1-10-78,0 1 0,0-1 0,0 0-1,2 9 1,-2-14-53,0 1-1,0-1 1,0 0 0,0 0-1,0 1 1,0-1-1,0 0 1,0 0 0,0 0-1,0 1 1,0-1 0,0 0-1,0 0 1,0 1-1,1-1 1,-1 0 0,0 0-1,0 0 1,0 0 0,0 1-1,1-1 1,-1 0 0,0 0-1,0 0 1,0 0-1,0 0 1,1 1 0,-1-1-1,0 0 1,0 0 0,1 0-1,-1 0 1,0 0 0,0 0-1,0 0 1,1 0-1,-1 0 1,0 0 0,0 0-1,1 0 1,-1 0 0,0 0-1,10-9-18,8-18-102,-18 26 112,9-19 0,0 0 0,-2 0 0,8-34 0,1 0 98,26-93-228,-42 147 138,0 0 1,0 0-1,0 0 0,0 0 0,0-1 0,-1 1 0,1 0 1,0 0-1,0 0 0,0 0 0,0 0 0,0 0 0,0-1 0,0 1 1,0 0-1,0 0 0,0 0 0,0 0 0,1 0 0,-1 0 0,0 0 1,0-1-1,0 1 0,0 0 0,0 0 0,0 0 0,0 0 1,0 0-1,0 0 0,0 0 0,0 0 0,0-1 0,0 1 0,1 0 1,-1 0-1,0 0 0,0 0 0,0 0 0,0 0 0,0 0 1,0 0-1,0 0 0,1 0 0,-1 0 0,0 0 0,0 0 0,0 0 1,0 0-1,0 0 0,0 0 0,1 0 0,-1 0 0,0 0 0,0 0 1,3 9-51,0 17-6,-4 4 117,0-13 36,1 0-1,1 0 1,4 30-1,-3-35-39,4 13-108,-6-24 53,1-1 1,-1 1-1,0-1 1,0 1-1,1-1 0,-1 1 1,0-1-1,1 1 1,-1-1-1,0 1 1,1-1-1,-1 0 1,1 1-1,-1-1 1,1 0-1,-1 1 0,1-1 1,-1 0-1,1 0 1,-1 1-1,1-1 1,-1 0-1,1 0 1,-1 0-1,1 0 1,-1 0-1,1 0 0,0 0 1,-1 0-1,1 0 1,-1 0-1,1 0 1,-1 0-1,1 0 1,-1 0-1,1-1 0,0 1 1,1-1 0,-1 0 1,1 0-1,0-1 1,-1 1-1,1 0 1,-1-1-1,0 1 1,1-1-1,-1 1 1,0-1-1,0 0 1,0 0-1,0 1 1,0-1-1,1-3 1,9-35-87,-9 35 75,36-161 3,-30 148-11,-8 17 16,0 1 1,0 0-1,0 0 0,0 0 1,0-1-1,1 1 0,-1 0 1,0 0-1,0 0 0,0-1 0,0 1 1,1 0-1,-1 0 0,0 0 1,0 0-1,1 0 0,-1 0 1,0-1-1,0 1 0,1 0 1,-1 0-1,0 0 0,0 0 1,1 0-1,-1 0 0,0 0 1,0 0-1,1 0 0,-1 0 1,0 0-1,0 0 0,1 0 1,-1 1-1,0-1 0,0 0 1,0 0-1,1 0 0,-1 0 1,0 0-1,0 0 0,1 1 0,-1-1 1,0 0-1,0 0 0,0 0 1,0 0-1,1 1 0,-1-1 1,0 0-1,0 0 0,0 1 1,0-1-1,0 0 0,0 0 1,0 0-1,0 1 0,1-1 1,-1 0-1,0 0 0,0 1 1,3 7-18,0 1 1,0-1 0,0 1 0,1 14-1,4 14-23,-3-20 127,-1 1 0,-1-1 1,0 1-1,0 34 1,-1-37 93,-2-14-167,0 1-1,1-1 0,-1 0 0,0 0 0,0 0 0,0 0 1,1 1-1,-1-1 0,-1 0 0,1 0 0,0 0 1,0 0-1,0 0 0,0 1 0,-1-1 0,1 0 0,-2 2 1,2-2-99,0-1 28,0 0 74,0 0 16,0 0 26,0 0 92,0 0-33,0 0-5,0 0-43,0 0-26,0 0 10,-8-7 134,6-8-144,0 11-37,0 1 0,1-1 0,0 1 0,-1-1 0,1 0 0,0 1 0,1-1 0,-1 0 0,0-7 0,1 8-8,-12-128-83,-22-188 186,14 37-245,13 123 219,-5-81-102,13 199-85,1 0-1,11-56 0,-4 28 57,4-14-163,-6 42-424,4-73 1,-6 127 370,1 13 151,-2 0 0,0 0 0,0 39 1,-2-19-107,-1 432 1035,-7-207-400,-2 61-520,6-285 225,0-34-84,1-1 1,1 0-1,0 1 0,1-1 0,3 17 0,-4-25-63,-1 0 0,1 0-1,0 0 1,-1-1 0,0 1-1,0 0 1,0 0 0,-2 3-1,3-5 30,-4 5 5,3-6 3,0 0 1,0-1-1,1 1 1,-1 0-1,0 0 1,0 0 0,0 0-1,0-1 1,0 1-1,0-1 1,0 1-1,-1-1 1,-1 2-1,3-2 2,0 0 0,-1 0-1,1 0 1,-1 0-1,1 0 1,-1-1 0,1 1-1,0 0 1,-1 0 0,1 0-1,-1 0 1,1 0-1,0-1 1,-1 1 0,1 0-1,-1 0 1,1-1 0,0 1-1,-1 0 1,1 0-1,0-1 1,-1 1 0,1 0-1,0-1 1,-2-2 27,1 0 1,-1 0-1,1 0 1,0-1-1,0 1 1,0-6-1,0 5-14,-7-43-1,-4-75 0,6 39-131,0 26 117,-23-290-208,25 258 211,-13-199 52,5 176-309,12 93 88,0 13-57,0 13-208,3 622 1394,-33-158-342,28-452-565,-6 38-14,7-51-12,-1 0 0,1 0 0,-1-1 0,-1 1 0,1-1 0,-1 0 0,-3 7 0,5-12-35,1 1 0,0-1 1,-1 1-1,1-1 0,0 1 1,-1-1-1,1 1 0,-1-1 1,1 1-1,-1-1 0,1 0 1,-1 1-1,1-1 1,-1 0-1,1 0 0,-1 1 1,1-1-1,-1 0 0,1 0 1,-1 0-1,0 0 0,1 1 1,-1-1-1,1 0 0,-1 0 1,0 0-1,1 0 0,-2-1 1,1 1-8,0-1 0,0 1 0,0-1 1,0 0-1,0 0 0,0 1 0,0-1 1,0 0-1,0 0 0,0 0 0,0 0 0,-1-2 1,-1-3-60,-1-1 1,1 1-1,-4-13 1,-17-80-535,21 77 627,-2 0 0,0 0-1,-2 0 1,0 1 0,-12-22-1,15 34 137,0 2-116,1 0 0,-2 0-1,1 0 1,-7-8-1,11 14-54,-1 0 0,1 1-1,-1-1 1,0 0 0,1 1-1,-1-1 1,0 0 0,1 1-1,-1-1 1,0 1 0,0-1-1,0 1 1,1 0 0,-1-1-1,0 1 1,0 0 0,0-1-1,0 1 1,0 0 0,0 0-1,1 0 1,-1 0 0,0 0-1,0 0 1,0 0 0,0 0 0,0 0-1,0 0 1,0 1 0,0-1-1,1 0 1,-1 0 0,0 1-1,0-1 1,0 1 0,0-1-1,1 1 1,-1-1 0,0 1-1,1-1 1,-1 1 0,0 0-1,1-1 1,-1 1 0,1 0-1,-2 1 1,0 1-1,0 1 1,0 0 0,0-1-1,0 1 1,1 0-1,-1 0 1,1 0-1,-1 8 1,-2 35 90,3-30-50,-4 168 677,6-156-576,2 0 1,1 0 0,1 0 0,12 39-1,-6-37-35,1 0-1,18 32 1,-21-47-47,0-1 0,1 0 0,1-1 0,1 1 0,18 16 1,-15-16 1,-5-5-22,1 0 0,17 12 0,-25-20-54,0-1-1,1 1 0,-1-1 0,0 1 1,1-1-1,-1 0 0,1-1 1,-1 1-1,1-1 0,4 1 1,-7-1-39,0 0 21,2 2 49,0-1 0,0 0 0,-1 0 0,1-1 0,0 1 0,0-1 0,0 1 0,0-1 0,0 0 0,0 0 0,0 0 0,0-1 0,0 1 0,-1-1 0,6-1 0,-3 1-88,1 0 1,0-1-1,0 2 1,-1-1-1,1 1 0,0 0 1,0 0-1,0 1 1,6 0-1,-4 1 4,-1 0-1,0 0 1,0 0-1,-1 1 1,10 4-1,11 5 70,-3-1 57,-22-11 48,-2 0-27,6 4 108,-4-4 39,-6-3-187,-49-48-352,32 31 202,-30-24-1,31 31 100,0 1-1,-1 1 1,-1 0 0,-24-7-1,25 12 25,0 0-1,0 2 0,-27-2 1,30 5 69,15 2-74,1-1 0,0 0 1,-1 0-1,1 0 1,-1 0-1,1-1 1,0 1-1,-1-1 0,1 0 1,-4-1-1,6 2-5,-1 0 1,1 0-1,0 0 0,0-1 0,0 1 0,0 0 0,0 0 1,-1 0-1,1 0 0,0 0 0,0 0 0,0 0 0,0 0 0,-1 0 1,1 0-1,0 0 0,0 0 0,0 0 0,-1 0 0,1 0 1,0 0-1,0 0 0,0 0 0,0 0 0,-1 0 0,1 0 0,0 0 1,0 0-1,0 0 0,-1 0 0,1 0 0,0 0 0,0 0 1,0 0-1,0 0 0,0 1 0,-1-1 0,1 8-30,6 13 143,-5-19-135,3 7 35,0 1 0,1-1 0,0 0 0,12 15 1,0 0 16,-10-13 138,-1 1 0,1 0 0,7 21 0,-12-27-91,0 0 1,-1 0-1,0 0 0,0 1 1,0-1-1,0 10 0,4-7 454,-5-9-528,0 0 0,0 0 1,0 1-1,0-1 0,0 0 1,0 0-1,0 1 0,0-1 0,0 0 1,0 0-1,0 0 0,0 1 1,0-1-1,0 0 0,0 0 0,0 0 1,0 1-1,0-1 0,0 0 0,0 0 1,0 1-1,0-1 0,-1 0 1,1 0-1,0 0 0,0 0 0,0 1 1,0-1-1,0 0 0,-1 0 1,1 0-1,0 0 0,0 0 0,0 1 1,-1-1-1,1 0 0,0 0 0,0 0 1,0 0-1,-1 0 0,1 0 1,0 0-1,0 0 0,0 0 0,-1 0 1,1 0-1,0 0 0,0 0 1,-1 0-1,1 0 0,0 0 0,0 0 1,-1 0-1,-3 0 20,4 1-32,0-1 1,0 0-1,0 0 0,0 0 1,0 1-1,0-1 1,0 0-1,0 0 0,0 1 1,0-1-1,0 0 1,1 0-1,-1 0 0,0 1 1,0-1-1,0 0 1,0 0-1,0 0 0,0 1 1,0-1-1,1 0 1,-1 0-1,0 0 0,0 0 1,0 1-1,0-1 1,1 0-1,-1 0 0,0 0 1,0 0-1,0 0 0,1 0 1,-1 0-1,0 1 1,1-1-1,16 8-159,19 4 171,-10-10 53,0 0-1,46-4 0,-12 0 398,-54 2-460,0 0 0,0 1 0,0 0 0,0 0-1,-1 0 1,1 1 0,0 0 0,-1 0 0,8 5 0,2 1 36,25 21 0,0 1 157,8-1-351,41 29 352,-82-54-138,-1 0 1,1-1 0,0 1-1,0-1 1,9 2 0,17 8 65,-28-11-111,1 0-1,0 0 1,-1-1-1,1 0 1,0 0-1,-1-1 1,9 1 0,-8-1-209,0 0 0,0 1 0,0-1 0,0 2 0,0-1 0,8 3 1,-12-3 14,-1 0 0,0-1 0,1 1 0,-1-1 0,1 1 0,-1-1 0,1 0 0,-1 0 0,1 1 0,0-1 0,-1 0 0,1 0 0,-1-1 0,1 1 0,2-1 0,0-1-2410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48.8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53 415 1248,'0'0'29,"0"0"0,-1 0 0,1 0 0,0 0 0,0 0-1,-1 1 1,1-1 0,0 0 0,0 0 0,-1 0 0,1 0 0,0 1 0,0-1 0,0 0 0,0 0 0,-1 0-1,1 1 1,0-1 0,0 0 0,0 0 0,0 1 0,0-1 0,0 0 0,-1 0 0,1 1 0,0-1 0,0 0 0,0 1-1,0-1 1,0 0 0,0 1 0,0 14 1103,0-2-645,-21 36-125,9-22 481,7-16-417,3-8-254,1 0 0,0 0 0,-1 0-1,2 0 1,-1 0 0,0 0 0,1 0 0,-1 0-1,1 5 1,0-7-127,-1 0 1,1 0-1,0-1 1,1 1-1,-1 0 0,0-1 1,0 1-1,0 0 0,0-1 1,0 1-1,1 0 1,-1-1-1,0 1 0,0-1 1,1 1-1,-1 0 0,1 0 1,10 17 710,-9-13-647,1 1 0,-1 0 0,-1 0 0,1 0-1,-1 0 1,0 1 0,0-1 0,-1 0 0,0 0-1,0 7 1,0-10-138,-1 31 76,0-11 538,3 28-1,2-32-313,0 8 120,-4-23-384,0-1 0,1 0 0,0 0 0,0 0 1,0 0-1,0 0 0,0 0 0,0 0 0,1 0 1,0 0-1,-1 0 0,1-1 0,0 1 0,0-1 1,1 1-1,-1-1 0,0 0 0,1 0 0,3 3 1,7 1 154,18 13 1,-20-12-29,-1 0-1,16 6 0,42 11-64,14 7-133,-16-4 299,-36-14-77,-19-8-32,21 11 1,-27-13-124,0-1 1,-1 0 0,1 0-1,0 0 1,0-1 0,7 1 0,19 7 188,-24-6-148,-6-3-48,0 0 1,-1 0-1,1 1 1,0-1-1,-1 0 1,1 0-1,-1 1 1,1-1-1,0 1 1,-1-1-1,1 0 1,-1 1-1,1-1 1,-1 1-1,1-1 1,0 2-1,-1-2 4,0 0 0,0 0-1,0 0 1,0 0 0,0 0-1,0 1 1,0-1-1,0 0 1,0 0 0,0 0-1,0 0 1,0 0 0,1 0-1,-1 0 1,0 0 0,0 0-1,0 0 1,0 1 0,0-1-1,0 0 1,0 0 0,1 0-1,-1 0 1,0 0 0,0 0-1,0 0 1,0 0-1,0 0 1,0 0 0,1 0-1,-1 0 1,0 0 0,0 0-1,0 0 1,0 0 0,0 0-1,0 0 1,1 0 0,-1-1-1,0 1 1,0 0 0,0 0 2,0 0 0,0 0-1,1 0 1,-1 0 0,0 0 0,0 0 0,0 0 0,1 0 0,-1 0 0,0 0 0,0 0 0,0 0 0,1 0 0,-1 0 0,0 0 0,0 0 0,0 0 0,0 0 0,1 0 0,-1 0 0,0 0 0,0 0 0,0 0 0,1 0 0,-1 0 0,0 1-1,0-1 1,0 0 0,0 0 0,0 0 0,1 0 0,5 7 93,-4-5-95,-1 0 0,0 0 0,1-1 0,0 1 0,-1 0 1,1-1-1,0 0 0,0 1 0,-1-1 0,1 0 0,0 0 0,0 0 0,0 0 0,1-1 0,-1 1 0,3 0 0,-4-1-138,1 1 68,42 21 508,-42-21-476,15-1-26,-1 1 81,24 4 0,-24-3 110,23 1 0,14-1-32,-28-1 4,49-3 1,-56 1-83,26 1 0,-15 0-19,45 8-30,-67-7 32,-1 0 0,1 0 0,7 2 0,6 2 0,-10-3 4,-6-1 4,0-1 1,0 1-1,0-1 1,0 1-1,0-1 1,-1 0 0,1-1-1,0 1 1,0 0-1,0-1 1,4-1-1,-3 0 42,0 1-1,0-1 0,1 1 0,-1 1 1,9-1-1,-8 1-18,0-1 1,-1 1-1,12-4 1,-5 2-42,0 0 0,1 0 0,-1 1 0,1 1 0,17 2 0,1-1-10,133-8 233,-122 2-178,-24 1-11,73-11 18,-61 7-122,-26 6-339,-8 2-468,-6 1 653,0 1 0,0-2-1,-19 0 1,-11 0 83,-95 15 76,-109 4 763,42-22-795,111 10 886,89-7-785,-1 0 0,1 0 0,0 1 0,-1-1 1,1 1-1,-1-1 0,1 1 0,0 0 0,0 0 0,-4 2 0,-7 4-201,12-7 199,1 1 0,-1-1 0,1 0 0,-1 1 0,1-1 0,0 0 0,-1 1 0,1-1 0,0 1 0,0-1 0,-1 1 0,1-1 0,0 1 0,0-1 1,0 1-1,-1-1 0,1 1 0,0-1 0,0 1 0,0-1 0,0 1 0,0-1 0,0 1 0,0-1 0,0 1 0,0-1 0,0 1 0,0-1 0,1 1 0,-1-1 0,0 1 0,0-1 0,0 1 0,1-1 0,-1 1 0,1 0 0,11 17-1,48 39 302,-5-8-42,40 13-86,-76-50-128,-16-9-12,1-1 1,-1 0-1,1 0 1,-1 0-1,1 0 1,0 0-1,0-1 1,0 1-1,0-1 1,0 0-1,0 0 1,5 0-1,4-2 21,1 0 1,-1-1-1,18-5 0,-15 3 56,26-3 1,299-2 345,-330 9-425,0-1 0,0 0 1,-1-1-1,1 0 1,14-5-1,50-25 178,-65 28-201,12-7 200,34-24 1,0 0-63,4 5-453,-50 26 255,-4 2 115,0 0 1,-1-1 0,1 0 0,-1 0 0,0-1 0,9-6 0,2-4 64,0 2 1,1 0 0,1 0 0,0 2 0,25-11 0,22-12-164,-20 12-59,60-38 1,-72 38 208,-24 16-131,-1-1 0,0 0 0,7-9 0,-7 8-17,0 0 0,11-7 0,4-3 57,18-9 219,-36 23-239,0 0 0,-1-1 0,0 1 0,7-9-1,-6 7-107,-4 5-32,-1 0 90,0-2 227,0 2-204,0 0 1,0 0-1,0 0 1,0 0-1,0 0 1,0 0-1,-1 0 1,1 0-1,0 0 1,0-1-1,0 1 1,0 0-1,0 0 1,0 0-1,0 0 1,0 0-1,0 0 1,0 0-1,0 0 1,1-1 0,-1 1-1,0 0 1,0 0-1,0 0 1,0 0-1,0 0 1,0 0-1,0 0 1,0 0-1,0 0 1,0 0-1,0 0 1,0-1-1,0 1 1,0 0-1,0 0 1,1 0-1,-1 0 1,0 0-1,0 0 1,0 0-1,0 0 1,0 0-1,0 0 1,7-1 30,0 1 0,0-2 0,0 1 0,9-4 1,9-1 78,-19 4-53,0 0 0,0-1 0,0 1 0,-1-1 0,1 0 0,-1-1 0,0 1 1,1-1-1,6-7 0,-12 10-101,0 1 64,0 0 0,0-1 0,0 1 0,-1 0 0,1-1 0,0 1 0,-1 0 0,1-1 0,0 1 0,-1 0 0,1 0 0,-1-1 0,1 1 0,0 0 0,-1 0 0,1 0 0,-1-1 0,1 1 0,0 0 0,-1 0 0,1 0 0,-1 0 0,1 0 0,-1 0 0,1 0 0,-1 0 0,0 0 0,-19 0-392,12 1 336,-12 0 20,0 1 0,-1 2 0,-28 7 0,-8 2-21,-44 8 6,-74 11 486,166-30-392,-27 2 45,-40 1 1,-131 0 722,162-5-723,0 1 1,1 3-1,-87 19 0,111-20-49,0 0-1,1-1 1,-1-1 0,-34-2-1,9 0-5,-67-6 134,74 3-196,0 2 1,-46 3-1,-84 10 67,138-10 18,1-1-1,-1-1 1,0-2-1,1-1 0,-58-15 1,51 5-237,16 5-117,19 9 302,1 0 0,0 0 0,0 0 0,0 0 0,0 0 0,0 0 0,0 0 0,-1 0 0,1 0 0,0 0 0,0 0 0,0 0 0,0 0 0,0 0 0,0 0 0,0-1 0,-1 1 0,1 0 0,0 0 0,0 0 0,0 0 0,0 0 0,0 0 0,0 0 0,0 0 0,0 0 0,0 0 1,-1-1-1,1 1 0,0 0 0,0 0 0,0 0 0,0 0 0,0 0 0,0 0 0,0-1 0,0 1 0,0 0 0,0 0 0,0 0 0,0 0 0,0 0 0,0 0 0,0-1 0,0 1 0,0 0 0,0 0 0,0 0 0,0 0 0,0 0 0,0 0 0,0 0 0,1-1 0,-1 1 0,0 0 1,0 0-1,10-5-293,16 0-59,77 0 273,-69 4 100,0-2 0,62-13 0,66-27 91,-61 15-28,265-79 147,-299 86-163,2 3-1,97-13 1,-50 12 77,78-8-388,-165 22 192,-19 3 4,1 0 0,16 0 1,39-6-107,2 0-805,21 5 927,-88 3 35,-1 0 0,0 0 0,0 0 0,0 0-1,0 0 1,0-1 0,0 1 0,0 0 0,0 0 0,0 0-1,0 0 1,0 0 0,0 0 0,0 0 0,1-1 0,-1 1-1,0 0 1,0 0 0,0 0 0,0 0 0,0 0-1,0 0 1,0-1 0,0 1 0,0 0 0,0 0 0,-1 0-1,1 0 1,0 0 0,0 0 0,0 0 0,0-1 0,0 1-1,0 0 1,0 0 0,0 0 0,0 0 0,0 0 0,0 0-1,0 0 1,0 0 0,-1-1 0,1 1 0,0 0 0,0 0-1,0 0 1,0 0 0,0 0 0,0 0 0,-7-6-20,-8 3-127,-1-2 86,-1 2 1,-17-3-1,14 4 156,-29-8 0,29 5 82,-35-4 1,-20 3 122,0 3 0,-134 12 0,31 9 7,-183-6 0,338-12-261,-242-4 804,162-9-842,69 8 24,-37-3 1,-66 6 13,-78-3-251,164 3 264,30 2 86,-42-6 1,16 1-756,47 5 602,0 0 1,-1 0 0,1 0-1,0 0 1,-1-1 0,1 1-1,0 0 1,0 0 0,-1 0-1,1 0 1,0-1-1,0 1 1,0 0 0,-1 0-1,1-1 1,0 1 0,0 0-1,0 0 1,0-1 0,0 1-1,-1 0 1,1-1-1,0 1 1,-2-3-754,17 1 694,-1 0 1,1 1 0,0 1 0,16 2 0,6-1 159,18-2 88,34 1-126,102 12 0,-144-9 83,-33-2-66,1 0 0,26 6 0,-20-3-55,-1 0 1,0-1 0,40 1-1,47-2 125,108-4-128,-112-3-60,-64 5 121,71-11 1,-29 3-41,-24-2-144,1 2 0,77 0 0,-63 5-11,91-17 0,-45-7-159,-94 24 165,-22 3 109,1 0-1,-1 0 1,0 0 0,0 0 0,0 0 0,0 0-1,0-1 1,0 1 0,0-1 0,0 0-1,0 1 1,-1-1 0,1 0 0,2-2 0,13-7-286,-16 10 252,1-1 1,0 1-1,-1-1 0,0 0 0,1 0 0,-1 0 0,1 0 0,-1 0 1,0 0-1,0 0 0,0-1 0,2 0 0,2-6-147,-4 8 175,-1-1-1,1 0 1,0 0 0,-1 0-1,1 0 1,-1 0 0,1 0-1,-1 0 1,0 0-1,1 0 1,-1 0 0,0 0-1,0 0 1,1-1-1,-1 1 1,0 0 0,0-2-1,-1-1-89,0-1 0,0 1-1,0-1 1,0 1 0,-1-1-1,1 1 1,-4-5-1,-3-12-206,-6-24 39,10 32 140,0-8-94,3 19 229,1-1 0,0 1 1,0 0-1,-1-1 0,1 1 0,-1 0 0,0 0 0,0 0 0,0 0 0,0 0 0,0 0 0,-1-2 1,-5-9 163,6 12-145,0 0-1,0 1 0,0-1 1,0 0-1,0 0 0,0 1 1,0-1-1,0 0 0,0 1 1,0 0-1,0-1 0,-1 1 1,1-1-1,0 1 1,0 0-1,-2 0 0,-21-3 502,17 4-445,0 0 1,1 0-1,-1 1 1,1-1-1,-1 1 1,-10 6-1,-13 3 18,-8 0-8,0-2 1,-1-2 0,0-2-1,-68 1 1,-6-12-207,109 5 113,-13 0 107,1 1 0,-1 1 0,1 0 0,-1 1 0,1 1-1,-1 0 1,1 1 0,-24 10 0,16-7 15,0 0-1,0-2 1,-1-1-1,0 0 1,1-2 0,-38-1-1,-82 7-356,-38-3 731,121-10-91,56 5-383,0-1 0,0 0 0,1 0-1,-8-2 1,9 2-8,0 0-1,0 1 0,0-1 0,-1 0 1,1 1-1,0 0 0,0 0 0,-1 0 1,1 0-1,0 0 0,0 1 1,-5 0-1,2 0 26,0 0 0,0 0 0,0-1 0,0 0 0,-12-2 0,-7 1 18,-53 2 196,14 0-324,-65-6 0,104 1 110,1-1-1,-40-13 1,8 2-402,8 2 358,-37-14-1212,84 28 1204,1 0-1,0 0 0,-1-1 1,1 1-1,0 0 0,0 0 1,-1 0-1,1 0 0,0 0 1,0-1-1,-1 1 0,1 0 1,0 0-1,0 0 0,0-1 1,-1 1-1,1 0 0,0 0 1,0-1-1,0 1 0,0 0 1,-1 0-1,1-1 0,0 1 1,0 0-1,0 0 0,0-1 1,0 1-1,0-1 1,6-7-185,20-11 93,-13 12-196,-3 0 290,0 2 1,1-1 0,0 2 0,0-1 0,0 1 0,0 1-1,1 0 1,-1 1 0,1 0 0,22 0 0,9 2-63,72 9 1,-56-2 223,165 4-344,-156-11 582,83-11 0,-129 8-339,0 1 0,0 1-1,1 1 1,-1 1 0,0 1-1,0 1 1,30 8 0,-25-5 44,0-1 1,0-1-1,1-1 0,-1-2 1,1-1-1,-1-1 1,1-1-1,51-11 1,83-24-137,-159 36 35,31-6-8,40-2-1,-21 2 9,27 1 85,-25 2-71,-46 3-2,-1 0 1,1 1-1,0-1 1,0 2-1,0 0 1,-1 0 0,1 0-1,12 4 1,-14-1 15,-6-3 9,0 0 1,0 0-1,0 0 1,0 0-1,-1 0 1,1 0-1,0 1 1,-1-1-1,1 0 1,-1 0-1,1 1 1,-1-1-1,0 0 1,1 1-1,-1-1 1,0 0-1,0 3 1,0-3-26,0 0 1,0 0 0,0 0 0,-1 0 0,1 0 0,0 0 0,0 0 0,-1 0 0,1 0 0,-1 0 0,1 0 0,0 0 0,-1-1 0,0 1 0,1 0 0,-1 0 0,1-1 0,-1 1 0,0 0 0,-1 0 0,0 1-2,0-1 0,0 0 0,0 0-1,-1 0 1,1 0 0,0 0 0,-1-1 0,-2 1 0,-7 1 5,0-1 1,-22-1-1,21 0 37,-253 0 12,237-2 54,-49-7 0,60 5-202,0 1 1,-1 1-1,1 1 1,0 0-1,-1 1 0,-33 6 1,-257 59 334,282-60-111,0-2 1,0-1-1,-40-1 1,40-2-96,1 1 1,-1 2-1,-48 8 1,-325 70 467,307-63-519,-99 31-877,73-16-2724,97-25 2038,16-5 550,1 0 0,-1-1 1,0 1-1,1-1 0,-7 0 0,12-1 988,0 0 1,0 0 0,-1 0-1,1 0 1,0 0 0,0 0 0,0 0-1,0 0 1,0 0 0,0 0 0,0 0-1,0 0 1,0 0 0,0 0 0,0 0-1,0 0 1,-1 0 0,1 0 0,0 0-1,0 0 1,0 0 0,0 0-1,0 0 1,0 0 0,0 0 0,0 0-1,0 0 1,0 0 0,0-1 0,0 1-1,0 0 1,0 0 0,0 0 0,0 0-1,-1 0 1,1 0 0,0 0 0,0 0-1,0 0 1,0 0 0,0 0 0,0 0-1,0-1 1,0 1 0,0 0-1,0 0 1,0 0 0,0 0 0,0 0-1,0 0 1,0 0 0,0 0 0,0 0-1,1 0 1,-1 0 0,0-1 0,0-12-1522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59.2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2162 1981 2912,'-1'-1'294,"-4"-1"188,3 14 187,3-5-523,0 0 0,1 0 0,0 0 0,0 0 0,1-1 0,-1 1 0,5 7 0,7 18 718,-5-4-814,-1 0 0,-2 1 1,-1 0-1,2 39 0,4 95-203,5 103 290,-18 0 620,-3-189 14,-19 94-1,18-148-438,4-19-192,1 0 0,-1 1 1,1-1-1,1 0 0,-2 9 1,2-12-104,0-1-42,0 0 47,1-4 81,3-6-148,-1 0-1,0-1 0,1-12 1,4-12-12,27-134 491,7-21-454,-31 151-44,39-121-398,-38 115 557,-7 22 16,0 9 27,-3 11-341,0 9-86,-2 1 163,0 4-15,-1 1-1,1-1 1,-4 16-1,-1 1 423,-2 43 0,2-18 47,4-34-304,1 24 1,0-15-49,0-27 10,0 0-1,0 0 1,0 0-1,0 0 1,0 0 0,0 0-1,1 0 1,-1 0-1,0 0 1,1 0 0,-1 0-1,0 0 1,1-1-1,-1 1 1,1 0 0,-1 0-1,1 0 1,1 1-1,-2-2-1,1 0-1,-1 1 0,1-1 0,0 0 0,-1 1 1,1-1-1,0 0 0,0 0 0,-1 0 0,1 1 1,0-1-1,-1 0 0,1 0 0,0 0 0,0 0 1,-1 0-1,1-1 0,0 1 0,1 0 0,0-1 11,1 0 0,-1 0 0,1 0 0,-1 0 0,0-1 0,0 1 0,1-1 0,-1 1 0,0-1 0,0 0 0,0 0 0,1-2 0,0 0 29,5-6 8,-1 0-1,-1 0 1,9-18-1,58-122-76,-70 139-5,-2 4-2,0 12 17,-3 34-135,-9 49 1,6-56 77,0-4 324,-9 29 0,7-31 122,-5 30 0,9-39-334,-12 33 0,6-20 219,10-41-83,0 0 1,-1-14-1,2-24-77,4-43 228,-4 46-129,-2 0-1,-7-54 1,2 36-238,-8-17 94,12 72 50,-1-1 0,-6-19 0,-2-10 319,9 35-391,0 0 0,0 0 0,0 0 0,-1 1-1,0-1 1,1 1 0,-1-1 0,-5-5 0,6 8-52,1 0-1,-1 0 1,0 0-1,0 0 1,1 0-1,-1 0 1,0 1-1,0-1 0,0 0 1,0 0-1,0 1 1,0-1-1,0 1 1,0-1-1,-1 1 1,1-1-1,0 1 1,0 0-1,0 0 1,0-1-1,-1 1 1,1 0-1,0 0 1,0 0-1,0 0 1,-1 0-1,1 1 1,0-1-1,0 0 1,0 1-1,-1-1 1,1 0-1,-1 2 1,-5 3 13,0 1 1,0 1 0,1-1 0,0 1 0,1 0-1,-1 0 1,1 1 0,-6 11 0,5-8 2,-165 307-59,121-184 219,35-89-27,-4 15-10,17-53 152,1-6-41,2-2 77,4-21-224,0-1 0,-1 0 0,0-23 0,-1-74 27,-3 109-82,-9-555-65,7 530-2,-1 0 0,-1 1 0,-13-47 0,16 81 3,1 0 1,0-1-1,-1 1 0,1 0 0,-1 0 0,1 0 0,-1 0 1,1 0-1,-1 0 0,0 0 0,1 0 0,-1 0 0,0 1 1,-1-2-1,1 2 17,1-1 1,-1 1-1,1 0 0,-1 0 1,1-1-1,-1 1 1,0 0-1,1 0 1,-1 0-1,1 0 0,-1 0 1,0 0-1,1 0 1,-1 0-1,1 0 1,-1 0-1,0 0 1,1 0-1,-1 1 0,0-1 1,-1 1-5,0 1 0,0-1-1,0 0 1,1 1 0,-1-1 0,0 1 0,1-1 0,-1 1 0,1 0-1,0 0 1,0 0 0,-1-1 0,0 5 0,-9 25-69,1 0 0,1 1 0,-6 47 0,12-58 97,-51 390 1415,54-396-1246,6-27 169,-2 2-351,2-9 81,-1 1 0,-1-1 0,3-29-1,-3 19-96,18-161 254,-20 169-192,0 6 62,6-27 0,-2 14-168,-1 0 0,1-39 0,-2 22 275,-2 9 157,-4-67 0,-18-73-198,19 163-204,-24-222 222,20 197-225,-3-25-124,-1-65 1,5-2-422,3 107 244,1 22 137,0 6 3,1 37-197,17 163-890,3 44 794,-15-133 600,4 190 778,-7-239-942,12 71-1,-5-65 28,-10-72 37,0-1 0,0 1 0,0-1 1,0 1-1,0-1 0,0 0 1,0 1-1,0-1 0,0 1 0,0-1 1,0 1-1,1-1 0,-1 0 1,0 1-1,0-1 0,1 1 0,-1-1 1,0 0-1,0 1 0,1-1 1,-1 0-1,1 1 0,4-6 231,6-20 274,-2-2-210,-2 0 0,5-36 0,2-61-419,-13 107 90,99-680-162,-88 625 276,-5 25-204,2 0-1,22-70 1,-24 99-22,-5 10 34,0 1 0,1-1 0,0 1 0,1 0 0,6-10 0,-10 16 97,1 1-1,-1-1 0,0 1 1,1-1-1,-1 1 0,1-1 1,-1 1-1,1 0 0,0-1 1,-1 1-1,1 0 0,-1-1 1,1 1-1,0 0 0,-1 0 0,1-1 1,-1 1-1,1 0 0,0 0 1,-1 0-1,1 0 0,0 0 1,-1 0-1,1 0 0,0 0 1,-1 0-1,1 1 0,0-1 1,-1 0-1,1 0 0,-1 0 1,1 1-1,0-1 0,0 1 1,1 0-5,0 0 0,-1 1 1,1-1-1,0 1 0,-1-1 1,1 1-1,-1 0 0,0 0 1,2 2-1,4 10-38,-2 1 0,0-1 1,-1 1-1,0 0 0,-2-1 0,2 19 0,0-8-44,18 144 162,-1-4 683,-12-88-560,9 163-83,-11-126-379,-7-105 335,1 1 0,1 0 0,3 15 0,0-4-92,-5-18 31,0 0 1,1 0-1,0-1 1,-1 1-1,1 0 0,1 0 1,-1 0-1,2 3 1,4 0 127,-7-6-107,0 0 0,1 0 0,-1 0 0,0 0 0,1-1-1,-1 1 1,1 0 0,-1 0 0,0-1 0,0 1 0,1 0 0,-1 0-1,0-1 1,1 1 0,-1 0 0,0-1 0,0 1 0,0 0-1,1-1 1,-1 1 0,0 0 0,0-1 0,0 1 0,0-1 0,5-10 92,0 0 1,-2 0 0,1 0-1,-1 0 1,-1-1 0,2-18 0,-3-72-207,-2 57 177,10-167 152,-5 146-486,-2 56-336,1 21 321,9 226-395,-3-29 527,-8-201 172,1 0-1,-1-1 1,1 1-1,3 8 1,-2-10-44,-2 0 1,1 1-1,-1-1 1,1 0-1,0 11 1,-2-15 10,0 0 0,0 0 0,0 1 0,0-1 0,1 0 0,-1 0 0,1 0 0,-1 0 0,0 0 0,1 0 0,0 0 0,-1 0 0,1 0 0,0 0 0,1 1 0,2 4 155,5-22 853,-6 4-979,0 0-1,-1 0 1,0 0-1,0-18 1,-3-50-253,-1 25 153,2 21 35,-4-151 158,-1 70 145,2 8-347,-2 42 342,-4-49 469,5 52-434,4 43-251,-5-30 1,2 30-109,2 1-1,0-20 1,-1-15 128,1 35-12,1 14-53,-1 0 1,1 0-1,-1 0 0,1-1 0,-3-5 0,2 5-6,0 0 0,0 0 0,0 0 0,0 0 0,1-9 0,-2-16 32,1 17-44,1 11 0,0 1-1,0 0 1,0 0-1,0-1 0,0 1 1,0 0-1,0 0 0,0-1 1,-1 1-1,1 0 1,0 0-1,-1 0 0,1 0 1,-1-1-1,-1 0 0,2 1 21,-1 0 0,1 0 0,-1 1 0,1-1 0,0 0 0,-1 0 0,1 0 0,0 0 0,-1 0 0,1 0 0,0 0 0,0 0 0,0-1 0,0 1-4,0 0 0,0 0 1,0 0-1,0 0 1,-1 1-1,1-1 0,0 0 1,0 0-1,-1 0 1,1 1-1,0-1 0,-1 0 1,1 0-1,-1 1 0,0-2 1,-3-7-69,4 8 68,0 0 1,0 1-1,0-1 1,0 1-1,0-1 0,0 1 1,-1-1-1,1 1 1,0-1-1,0 1 1,-1-1-1,1 1 1,0-1-1,0 1 0,-1-1 1,1 1-1,-1-1 1,-1-1 12,-1 0 0,1-1 1,0 1-1,0-1 0,-2-4 1,-7-8-128,5 6 112,1 0-1,-1-1 1,1 1-1,1-1 0,0 0 1,-5-16-1,4 11 42,0 1 0,-11-20 0,-23-35 32,31 55-91,-1 0 0,-1 1 0,0 0 1,-1 0-1,-21-19 0,-70-48-263,65 53 354,29 21-142,-1 1 1,-1 0-1,-18-7 0,-3-1-66,-38-15 96,30 13-155,30 13 189,8 2 1,0 0-1,0 0 1,0 0-1,0-1 1,0 1-1,0 0 1,0-1-1,0 1 1,0 0-1,0-1 1,0 1-1,0-1 1,0 0-1,1 1 1,-2-2-1,0 1-15,1 0 0,0 0-1,-1 0 1,1 0 0,0 1 0,-1-1-1,1 0 1,-1 1 0,1-1 0,-1 1-1,1 0 1,-3-1 0,-13-4-177,13 3 233,0 0-1,0 0 1,-1 1-1,1 0 1,0 0-1,-1 0 1,-7 0-1,6 0-23,1 0-1,-1 0 1,1 0 0,-10-4-1,-62-22-73,68 24 62,-44-9 157,43 10-144,0 1 0,0 0 0,-14 0 0,-7 0 0,14-1-84,-10 0 149,-33-7 0,48 7-89,0 0 0,-21 1-1,-12-2 22,1 1-140,6 1 192,-28-7 48,45 6-200,16 2 139,0-1-1,0 1 1,0-1 0,-10-3-1,7 2-60,0 0-1,-1 1 1,1 0-1,0 1 0,-1 0 1,-13 1-1,-4 0 101,-69-9 68,0 0-76,-66-4 402,-1-1-515,59 6 363,19 1-328,-18-1 31,-39 0-171,42 7-637,416-5 501,-280 7 221,0 2-1,41 9 1,31 3 482,-46-10-420,0 2-1,63 16 1,-94-15-3,-5-3 45,1 2 0,-2 1-1,1 1 1,32 17 0,-50-22-25,0 0 30,1 1 1,-1 0-1,0 0 1,9 9-1,17 16 57,-26-25-101,0 1 1,-1 1-1,0 0 0,13 16 1,-2 2-8,1-1 0,1-2 0,1 1 0,1-2 0,37 26 0,-44-38 47,-13-8-77,1 0 0,-1 1 0,0-1 0,0 1 1,0-1-1,4 5 0,-6-6 21,-1-1-1,1 1 1,-1 0 0,1-1 0,-1 1 0,1 0-1,-1-1 1,0 1 0,1 0 0,-1 0 0,0-1-1,0 1 1,1 0 0,-1 0 0,0 0 0,0-1-1,0 1 1,0 1 0,-5 5 30,4-6-9,-1 1 27,0 0 0,0-1 0,-1 1 1,1 0-1,0-1 0,-1 1 0,0-1 0,1 0 0,-1 0 0,0 0 0,1 0 0,-1 0 0,0 0 0,0-1 1,0 1-1,0-1 0,-3 0 0,-8 0 46,0-1 1,-17-2 0,24 2-134,-48-4-168,-1 2 1,-66 6 0,-108 26-79,171-16 173,-1 4 0,-69 28 0,0 2 280,-77 29-246,204-75 50,0 0 0,0 1 0,-1-1 0,1 0 0,0 1 0,0 0 0,0-1 0,1 1 0,-3 2 1,4-4 16,-1 1 1,1-1 0,0 1-1,0-1 1,-1 0 0,1 1-1,0-1 1,0 1 0,0-1-1,0 1 1,0-1 0,-1 1-1,1-1 1,0 0 0,0 1-1,0-1 1,0 1 0,0-1-1,0 1 1,0-1 0,1 1-1,-1 0 11,1 0 0,-1-1-1,0 1 1,1-1-1,-1 1 1,1-1 0,0 1-1,-1-1 1,1 0-1,-1 1 1,1-1-1,0 0 1,-1 1 0,1-1-1,0 0 1,-1 0-1,1 0 1,0 1 0,0-1-1,809 144 477,-807-143-468,490 57 47,-445-53-102,95 7 349,-108-11-210,0-2 1,36-5 0,-48 2-154,0-2 0,0 0 0,-1-2 0,0 0 0,28-16 0,-48 23 46,4-2 17,0 0 0,0-1 0,0 1 0,0-2 0,-1 1 0,1 0 0,-1-1 0,0 0 0,-1 0 0,1-1 0,5-8 0,-8 11 20,-1 1 0,0-1 0,0 0 0,1 0 0,-2 0 0,1 0 0,0 0 0,-1 0 0,1 0 0,-1 0 0,0 0 1,0 0-1,0 0 0,0 0 0,-1 0 0,1 0 0,-1 0 0,1 0 0,-1 0 0,0 0 0,-1 0 0,1 1 0,0-1 0,-1 0 0,1 1 1,-1-1-1,0 1 0,-3-4 0,-19-19 95,-2 0 0,0 2 0,-2 0 1,-36-22-1,42 32-133,1 2-1,-2 0 1,0 1 0,0 1 0,-35-8 0,-125-18 213,111 24 23,3 1-70,-38-8-40,106 18-99,-17-6-206,17 6 191,1 0 0,0 0 0,0 0 0,0 0 0,-1 0 0,1 0-1,0 0 1,0 0 0,-1 0 0,1 0 0,0 0 0,0 0 0,0-1 0,-1 1-1,1 0 1,0 0 0,0 0 0,0 0 0,0 0 0,-1-1 0,1 1 0,0 0 0,0 0-1,0 0 1,0 0 0,0-1 0,0 1 0,-1 0 0,1 0 0,0-1 0,0 1 0,0 0-1,0 0 1,0 0 0,0-1 0,0 1 0,0 0 0,0 0 0,0-1 0,0 1-1,0 0 1,0 0 0,0 0 0,0-1 0,0 1 0,1 0 0,-1 0 0,0 0 0,0-1-1,0 1 1,0 0 0,0 0 0,0 0 0,1-1 0,-1 1 0,0 0 0,0 0 0,0 0-1,0 0 1,1 0 0,-1-1 0,0 1 0,0 0 0,0 0 0,1 0 0,-1 0-1,7-3-1,0 1 0,0 0-1,0 0 1,0 0 0,0 1-1,0 0 1,0 1 0,14 0-1,-7 0 4,14-1 10,-1 3 0,1 0 0,-1 1 0,54 15-1,-44-7-15,-1 2 0,0 2-1,36 20 1,7 9-87,62 31 191,-105-57-233,61 41 0,-85-50 90,1 1 0,-2 0-1,1 1 1,-1 0-1,-1 1 1,0 0 0,15 26-1,-7-1 37,-2 0 0,20 73 1,-24-72-90,11 51 47,15 108 1,-35-176-21,4 58 91,-5-39 152,0 14-205,-3-1 1,-2 0 0,-16 86-1,15-120-57,0-1-1,-2 0 0,-15 35 0,-34 45-113,-18 33 279,61-100-185,10-24 109,0 0 0,0-1 0,-6 11 0,7-16-101,1-1 27,0 0 48,0-5 224,0-20-118,4-215-502,0 167 245,18-92 0,-13 108-41,-5 30 38,10-39-1,-14 66 184,0 0-1,0 0 0,0 0 1,0 0-1,0-1 0,0 1 1,0 0-1,0 0 0,0 0 1,0-1-1,0 1 1,0 0-1,1 0 0,-1 0 1,0 0-1,0 0 0,0-1 1,0 1-1,0 0 1,1 0-1,-1 0 0,0 0 1,0 0-1,0 0 0,0 0 1,0 0-1,1-1 0,-1 1 1,0 0-1,0 0 1,0 0-1,1 0 0,-1 0 1,0 0-1,0 0 0,1 0 1,5 5-16,4 11 103,-5-3-107,-1 1-1,0-1 1,-1 1 0,-1 0-1,1 17 1,-2 74-53,-2-56 281,1-30-64,1-8 30,-1 1-1,-1-1 0,0 0 0,-3 18 0,4-29-165,0 0 0,0 0 0,0 0 0,0 0 1,0 0-1,0 0 0,0 0 0,0 0 0,0 0 0,-1 0 0,1 0 0,0 1 0,0-1 0,0 0 0,0 0 0,0 0 0,0 0 1,0 0-1,0 0 0,0 0 0,0 0 0,0 0 0,0 0 0,0 0 0,0 0 0,0 0 0,0 0 0,0 0 0,-1 0 0,1 0 1,0 0-1,0 0 0,0 0 0,0 0 0,0 0 0,0 0 0,0 0 0,0 0 0,0 0 0,0 0 0,0 0 0,0 0 0,-1 0 0,1 0 1,0 0-1,0 0 0,0 0 0,0 0 0,0 0 0,0 0 0,0 0 0,0 0 0,0 0 0,0 0 0,0 0 0,0 0 1,-5-6 57,-3-10-133,1-5 27,1-1 1,0-1 0,2 1-1,-2-24 1,0 3-253,-28-118-160,26 136 441,-1-1 1,-1 2-1,-1-1 1,-15-25 0,-17-8-451,25 31 358,-37-42 0,20 27 40,29 34 83,0 1 0,0 0-1,-1 0 1,0 1 0,0-1 0,0 2 0,-1-1-1,0 1 1,0 0 0,-1 0 0,1 1-1,-1 0 1,-16-4 0,0 4 0,-34-1 1,-8-1 54,-82-26-75,-8-1 304,154 32-317,-15-1 85,-27-1 1,39 3-134,1 0 0,-1 1 0,0 0 0,1 0 0,-1 0 0,0 1 0,1-1 0,-9 5 0,14-6 50,-1 0 1,1 1-1,0-1 1,-1 0-1,1 0 1,0 0-1,-1 0 1,1 1-1,0-1 1,-1 0-1,1 0 1,0 1-1,-1-1 1,1 0-1,0 0 1,0 1-1,0-1 1,-1 0-1,1 1 0,0-1 1,0 0-1,0 1 1,0-1-1,-1 1 1,1-1-1,0 0 1,0 1-1,0-1 1,0 0-1,0 1 1,0-1-1,0 1 1,0-1-1,0 0 1,0 1-1,0-1 1,1 1-1,-1 0 8,1 1 1,0-1-1,0 0 0,0 0 0,0 0 0,1 0 1,-1 0-1,0 0 0,0 0 0,2 1 0,4 2 48,0 0 0,0-1-1,9 3 1,167 36 208,3-15-105,25-3-252,-175-21 291,61-2 1,-50-2-116,-45 1-165,-3 0 85,1-1 1,0 1-1,-1 0 1,1-1 0,0 1-1,-1 0 1,1-1 0,-1 1-1,1 0 1,-1 0 0,1 0-1,-1-1 1,1 1-1,0 0 1,-1 0 0,1 0-1,-1 0 1,1 0 0,-1 0-1,1 0 1,-1 0 0,1 0-1,-1 0 1,1 0-1,-2 0 1,-3 0-30,-62-14-285,-65-10 773,58 12-390,-44-5 375,-11 12 121,134 13-655,3-2 80,1 0 0,1-1 0,-1 0-1,13 5 1,-3-1-12,12 6-1,13 7 21,50 17 0,-79-34 44,-1-1 1,1 0-1,0-1 1,0-1 0,0 0-1,1-1 1,27-2-1,-11-1 83,19-2 92,-44 3-249,-20-7-724,-81-9 809,-139-8 0,32 5 146,34-10-55,152 25-58,11 4-63,0 0-1,-1 0 0,1 0 1,0 0-1,0 0 0,-7 1 0,15 1-42,1 0 0,0 0-1,-1 1 1,1 0-1,-1-1 1,1 2-1,-1-1 1,0 0-1,4 4 1,15 8-38,27 6 47,0-2 1,1-2 0,52 9-1,-30-8 355,1-4-1,80 4 0,-46-6-438,-78-7 75,69 3 179,-31-2-335,-67-5 70,-1 0-64,5 14 79,-5-13 94,0 10-18,0-1 0,-1 0 0,-3 17 1,2-13-59,0 1 0,1 0 1,0-1-1,3 25 0,-1-1 49,-23 399 243,19-390-270,2-1 0,3 0 0,8 56 0,37 133 198,-10-116-446,-22-73 242,-13-40 47,-1 0 1,1 0-1,-1 1 1,-1-1 0,1 0-1,-1 1 1,0-1 0,-1 0-1,1 1 1,-1-1 0,0 0-1,-1 0 1,0 1-1,0-1 1,0 0 0,0-1-1,-1 1 1,0 0 0,-1-1-1,1 0 1,-8 10 0,5-9-93,2-1 78,0-1 1,0 0-1,0 0 0,-1 0 1,1-1-1,-1 1 1,-6 3-1,-9 3 167,16-8-58,1 0-1,-1 0 0,0 0 1,0 0-1,0-1 0,-8 2 1,2-1-57,0-2 0,0 1 0,0-1 0,0-1 0,0 0 1,1 0-1,-1-1 0,-11-4 0,8 4-156,1 0 0,-1 1 0,1 1 0,-20 1 0,2 0-280,24 0 359,0 0 1,1 0 0,0 0 0,-1 1 0,1 0-1,0 0 1,0 1 0,0-1 0,-7 6 0,20-19 98,-1-1 1,7-13 0,0-1-85,-4 7 72,0 0 0,-2 0 0,0-1 0,-1-1 0,4-25 0,12-104 197,-14 73-114,-7 66-59,-1-1 1,0 1-1,-1-1 0,-1-14 0,1 25-49,0 1 0,0 0-1,0 0 1,0-1 0,0 1 0,0 0-1,0 0 1,0-1 0,0 1-1,0 0 1,0 0 0,0-1 0,0 1-1,0 0 1,-1 0 0,1-1-1,0 1 1,0 0 0,0 0 0,0-1-1,0 1 1,-1 0 0,1 0-1,0 0 1,0 0 0,0-1 0,-1 1-1,1 0 1,0 0 0,0 0-1,-1 0 1,1 0 0,0 0 0,0-1-1,-1 1 1,1 0 0,0 0-1,0 0 1,-1 0 0,1 0 0,0 0-1,-1 0 1,1 0 0,0 0-1,0 0 1,-1 0 0,1 1 0,0-1-1,0 0 1,-1 0 0,1 0-1,0 0 1,-1 0 0,-10 12-95,3 4 138,0 0 0,1 1 0,-6 20 0,-7 17 133,-54 99 59,20-42-517,9-25-2212,25-50-1827,15-27-43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8:24.6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5 320,'6'-5'112,"-8"10"-59,1-5-47,3 0 40,0 0 0,0 0 0,0 0 0,-1 0 0,1 0 0,0 1 0,3 0 0,-4 0 0,-1-1 1,1 1-1,0 0 1,-1 0-1,1-1 0,0 1 1,0-1-1,0 1 1,0 0-1,-1-1 1,1 0-1,0 1 1,0-1-1,0 1 1,0-1-1,0 0 1,0 0-1,0 0 1,0 0-1,2 1 1,-1-1 251,6-3-186,16 2 150,-23 1 42,-1 0-64,1 1-194,1-1 1,-1 1-1,0-1 1,1 1-1,-1-1 1,0 0-1,1 0 1,-1 0-1,1 0 1,1 0 0,0-1 13,-1 1 1,1-1 0,0 1 0,0-1 0,0 1 0,0 0 0,-1 0 0,1 0 0,0 1-1,0-1 1,5 2 0,-7-1-151,9-1 458,-7 1-373,0-1 0,1 1 0,-1-1 0,1 0 1,-1 0-1,1 0 0,-1 0 0,0-1 1,7-1-1,13-1 53,-6 2 30,-14 0-41,-1 1 0,0 0 0,0-1 0,1 1 0,-1 0 0,0 1 0,0-1 0,0 0 0,4 2 0,25 0 325,-28-2-319,1 0-1,-1 0 1,1 0 0,-1 1-1,1-1 1,-1 1 0,0-1-1,1 1 1,-1 0 0,0 1-1,6 2 1,5 3-15,-13-6-28,1-1 1,0 1-1,-1 0 1,1 0-1,-1 0 0,1 0 1,-1 0-1,1 0 1,1 2-1,-3-2 5,1-1 0,-1 1-1,1 0 1,-1-1 0,1 1-1,0 0 1,0-1 0,-1 1 0,1-1-1,0 1 1,0-1 0,0 1-1,0-1 1,-1 1 0,1-1 0,0 0-1,0 0 1,0 0 0,0 1-1,0-1 1,0 0 0,0 0 0,0 0-1,0 0 1,0 0 0,1-1-1,5 1-67,2 2 31,28 6-21,-26-4 103,0-1 0,0-1 0,0 0 0,0-1 0,0 0 0,1 0 0,-1-1 0,0-1 0,0 0 0,0 0 0,0-1 0,20-7 0,4 1 276,-16 1-169,-17 5-132,1 1 1,-1 0 0,0 0 0,1 1 0,-1-1 0,1 0 0,-1 1 0,1-1 0,4 1 0,-6 0-29,0 0-1,0 0 1,0 0 0,0 0 0,0 0 0,0 0-1,0 0 1,0 0 0,0 0 0,0-1 0,0 1-1,0 0 1,0-1 0,0 1 0,1-1 0,3-1-50,12 4 13,-13-1 30,-1 0 0,1-1 1,0 1-1,0-1 0,-1 0 1,1 0-1,0 0 0,0-1 1,-1 1-1,7-2 0,-6 1 17,-1 0-1,1 1 0,0 0 1,0 0-1,0 0 0,6 1 1,13-1-41,53-3 181,-62 3-102,-3 0-36,0 1 1,-1 0 0,1 0-1,11 4 1,-20-5 26,11 5 726,-12-4-747,-1-1-1,0 0 1,0 0-1,1 0 0,-1 0 1,0 1-1,0-1 0,1 0 1,-1 0-1,0 1 1,0-1-1,0 0 0,0 0 1,1 1-1,-1-1 0,0 0 1,0 1-1,0-1 1,0 0-1,0 0 0,0 1 1,0-1-1,0 0 1,0 1-1,0-1 0,0 0 1,0 1-1,0-1 0,0 0 1,0 1-1,0-1 1,0 0-1,0 0 0,-1 1 1,1-1-1,0 0 1,0 1-1,0-1 0,0 0 1,-1 0-1,1 1 0,-4 0-21,1-1 0,-1 1-1,0-1 1,0 0 0,1 0-1,-1 0 1,-4-2 0,-18-4-224,20 4 210,-1 1 0,0-1 0,1 1 0,-11 0 0,5 0-112,1 0-1,-1-1 1,-16-5 0,19 4 94,1 1 0,-1 0 0,1 1 0,-1 0 0,0 0 0,-17 2 0,-77 7-153,58-6 283,35-3-91,-1 2 0,1-1 0,-15 4 0,19-3-80,1-1 1,-1 1-1,0-1 1,-6 0-1,8-1-48,0 1 1,0 0-1,0 0 1,-1 1-1,1-1 1,0 1-1,-8 2 0,6 0-426,0-1-1,0-1 0,-10 3 0,14-4 380,-6 1-1681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8:26.91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1 241 992,'11'9'773,"-4"-4"-196,1-1-1,0 1 1,0-2-1,0 1 1,12 3-1,18 8 66,5-2 489,-18 1-819,-22-12-275,0 0 0,0 0-1,0 0 1,1 0 0,-1 0-1,1-1 1,-1 1 0,1-1 0,0 0-1,0 0 1,-1-1 0,5 1-1,10-2 222,-12 1-186,1-1-1,-1 1 0,1 1 0,9 0 0,-4 15-151,1 0-43,-12-15 136,0 0 0,0 0 0,0-1 1,0 1-1,0 0 0,0 0 0,0-1 0,0 1 0,0 0 0,0-1 1,0 1-1,1-1 0,-1 0 0,0 1 0,0-1 0,1 0 0,-1 0 0,0 0 1,1 0-1,1 0 0,2-1 65,0 0 1,0 0-1,0-1 0,6-2 1,-7 2-38,0 1 1,0-1 0,1 1-1,-1 0 1,9-1-1,13 2-153,-7-1 154,0-1-1,-1-1 0,30-8 1,-29 6 26,0 1 0,1 0 0,31-1 0,18 6-166,85-2-135,-120-4 300,37-8 0,-38 6 7,44-3 1,-19 3-99,-42 4 37,-1 1 1,1 1 0,0 0 0,0 1 0,23 3-1,125 32-50,-139-27 32,-20-6 20,0-1 0,0 1 0,0-1 0,0 0 1,0 0-1,0 0 0,0-1 0,0 1 0,0-1 0,1-1 1,-1 1-1,9-2 0,-1-2 35,0 0 0,-1-1-1,0-1 1,0 0 0,17-11 0,7-5-39,1 2 1,1 1-1,1 2 0,1 2 1,0 1-1,53-10 1,-54 16-11,144-37-18,-133 23-70,-35 15 120,28-9-1,-26 11-33,0-1-17,0 1 1,0 2-1,0-1 0,32 0 0,87 13 75,-2 1 8,-58-15-58,-51 2 13,13 3 449,-63-8-26,19 7-465,1 1-1,-1-1 1,1 0-1,-9-3 1,8 2-20,1 0 1,-1 1-1,1 0 1,-10-1-1,-4 2-65,-26-6 1,26 3 66,-28 0 0,-28 7-87,50-1 191,-1-2-1,-37-2 1,25-7 249,34 6-292,-1 0 1,0 1-1,0 0 1,0 0-1,0 0 1,-1 0-1,1 1 0,0 0 1,0 0-1,0 1 1,-10 1-1,-13 3 25,23-4-62,1-1 1,-1 1-1,1 0 0,-1 0 1,1 0-1,-6 3 0,2-1 84,0-1-1,1 0 0,-1 0 0,0 0 0,0-1 1,0-1-1,0 1 0,0-1 0,-12-2 0,0 1 141,0 0 0,1 1 0,-34 4-1,-56 16-169,85-15-155,-19 1 8,28-4 91,-22 4 1,22-3 19,0 0-1,0-1 0,-25 1 1,28-2-928,11-1 717,-1 1 0,1-1 0,-1 0 0,1 0 0,0 0 0,-1 0 0,1 0-1,-1 0 1,1 0 0,0-1 0,-3 0 0,1 1-3433,10 0 895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8:31.17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 47 224,'-2'9'601,"1"0"0,0 0 0,0 1-1,1-1 1,1 0 0,1 12 0,0 19 686,-3-28-1170,0 0 1,-1 0-1,0 0 0,-1 0 1,0 0-1,-6 14 0,6-21-74,0 1-1,-1-1 1,0 1-1,0-1 0,0 0 1,-1-1-1,-4 5 0,1-1-247,3-4 284,-1 0 1,1 0 0,-9 4-1,1-1 205,1 1 68,11-8-218,1 0-119,-1 0 0,1 0 0,0 0-1,0 0 1,-1 0 0,1 0 0,0 0 0,-1 0 0,1 0 0,0 0 0,0 0 0,-1 0 0,1 0 0,0 0 0,-1 0 0,1 0 0,0 0 0,0 0-1,-1 0 1,1 0 0,0 1 0,0-1 0,-1 0 0,1 0 0,2 3 60,-1-1 0,1 0-1,0 0 1,1-1 0,-1 1 0,4 2-1,11 9 27,-16-12-100,0 0-1,0-1 1,0 1-1,0 0 1,1 0 0,-1-1-1,0 1 1,1-1-1,-1 1 1,0-1 0,1 0-1,-1 1 1,1-1-1,-1 0 1,1 0 0,-1 0-1,0 0 1,1 0-1,-1 0 1,1 0 0,-1-1-1,1 1 1,-1-1-1,0 1 1,1-1 0,-1 1-1,0-1 1,0 0-1,2 0 1,4-4 102,1 0 1,-1 0-1,10-10 0,-11 10-27,-4 3-73,0 0-1,0 0 1,-1 0 0,1 0 0,0 0 0,-1 0 0,1-1 0,-1 1 0,0-1-1,1 1 1,-1-1 0,0-2 0,0 2-49,0 1 0,1 0 1,-1 0-1,0 1 0,0-1 0,1 0 1,-1 0-1,1 0 0,3-2 0,-1 0 56,-3 3 86,-1 1-75,-7 22-135,-14 32 0,14-38 97,6-13 40,-1-1 1,0 1-1,1 0 1,-1-1-1,0 0 1,0 1-1,-4 2 0,4-3 2,0 0 0,0 0 0,0 0 1,0 1-1,0-1 0,-2 6 0,3-7-20,0 1 0,0-1-1,0 1 1,0-1 0,0 0 0,0 1 0,0-1 0,-1 0 0,1 0 0,0 0 0,-1 0 0,1 0 0,-1 0-1,1 0 1,-1-1 0,0 1 0,1 0 0,-1-1 0,0 1 0,1-1 0,-1 0 0,0 1 0,1-1-1,-4 0 1,4 0-63,-11 3 74,11-3-59,4 0 97,-1-1 0,1 1 0,-1 0 0,1-1 0,-1 0 0,1 0 0,4-2 0,32-23 95,-8 10 107,-27 14-217,0-1 0,0 1-1,-1-1 1,1 0 0,-1 0-1,0 0 1,1-1 0,-1 1-1,-1-1 1,1 1 0,3-7-1,-6-2 122,-1 7-167,-1 8-199,-2 3 243,1 0-1,-1 0 1,0 0 0,0-1 0,-7 7-1,5-5-63,0-1 0,1 1 0,0 0 0,-5 9 0,7-8 34,1-4-17,-1 1 0,1 0 0,-1 0-1,1-1 1,-1 0 0,-1 1 0,-3 3 0,6-7 52,1-1 6,0 0 27,0 0-22,-1 0-59,1 0 0,0 0-1,-1 1 1,1-1-1,-1 0 1,1 0 0,-1 1-1,1-1 1,-1 0-1,1 1 1,0-1 0,-1 0-1,1 1 1,0-1-1,-1 0 1,1 1 0,0-1-1,0 1 1,-1 0 0,1-1 37,0 0-30,0 1-1,-1-1 1,1 0-1,0 0 1,0 0-1,0 0 1,0 0-1,0 0 1,0 0-1,0 1 1,0-1-1,0 0 1,0 0-1,0 0 0,0 0 1,0 0-1,0 1 1,0-1-1,0 0 1,0 0-1,0 0 1,0 0-1,0 0 1,0 0-1,0 1 1,0-1-1,0 0 1,0 0-1,0 0 1,0 0-1,0 0 1,1 0-1,-1 0 1,0 1-1,0-1 0,0 0 1,0 0-1,0 0 1,0 0-1,0 0 1,0 0-1,1 0 1,-1 0-1,0 0 1,0 0-1,0 0 1,0 0-1,0 0 1,0 1-1,1-1 1,-1 0-1,0 0 1,0 0-1,0 0 1,9 0 108,-8 0-79,2-1-25,-1 1 0,0 0 0,0-1 0,1 0 0,-1 1 0,0-1 0,0 0 0,0 0 0,0 0 0,0 0 0,0-1 0,0 1 0,1-2 0,25-24 5,-18 16-10,33-38 262,-38 41-242,4 0 70,-8 7-75,0 0 1,0 0-1,0 0 1,-1 0 0,1 0-1,0 0 1,0 0-1,-1 0 1,1 0-1,0 0 1,-1 0-1,1-1 1,-1 1-1,1 0 1,-1 0 0,0-1-1,0 1 1,1 0-1,-1-1 1,0 0-1,4-9 50,-3 10-60,-1 0 0,1 0 1,-1 0-1,1 0 0,-1 1 0,1-1 1,-1 0-1,0 0 0,1 0 1,-1 0-1,0-2 0,4-6 231,-4 9-229,1-1 1,-1 1 0,1-1 0,-1 0-1,0 1 1,1-1 0,-1 0 0,0 1 0,0-1-1,1 0 1,-1 0 0,0 1 0,0-1 0,0-1-1,0-30 288,-1-5-234,6-45-1,-4 74-60,0 1-1,-1 0 0,0 0 0,0-1 0,0 1 1,-1 0-1,-3-10 0,3 12-88,-1 1 0,0-1-1,0 0 1,0 1 0,0-1 0,-1 1-1,0 0 1,0 0 0,0 0 0,0 0-1,-6-3 1,2-1-277,-13-8-1951,13 12 1507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8:34.5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694 88 1248,'-3'3'253,"0"-1"0,0 0 0,-1 0 0,1-1 0,0 1 0,-5 1 0,-9 2-181,0-1 1,-1 0 0,0-2 0,0 0 0,-23 0 0,18-4 452,1 0-1,-1-2 1,1 0 0,-43-14 0,57 15-505,1-1 0,-1 0 1,1 0-1,0 0 0,0-1 0,0 0 1,0 0-1,1-1 0,-11-11 0,15 15-17,-1 0-1,1 0 0,-1 0 0,1 1 0,-1-1 1,0 1-1,1 0 0,-1 0 0,0 0 0,0 0 1,-3-1-1,2 1 35,0 0 1,0 0-1,0 0 0,-6-4 1,7 3 14,-1 1 0,0 0 0,0 0 0,0 0 0,0 0 0,0 1 1,0-1-1,0 1 0,0 0 0,0 1 0,0-1 0,0 1 0,-5 1 0,4-2 3,-33 11 62,4-3-47,25-6 101,0 0-1,0 0 1,-17 0-1,-16 1 667,42-3-843,-1 0 0,1 0 0,0 0 0,0 0-1,-1 0 1,1 0 0,0 0 0,0 0 0,-1 0 0,1 0-1,0 0 1,-1 0 0,1 0 0,0 0 0,0 0-1,-1 0 1,1 1 0,0-1 0,0 0 0,0 0-1,-1 0 1,1 0 0,0 0 0,0 1 0,0-1 0,-1 0-1,1 0 1,0 1 0,0-1 0,0 0 0,0 0-1,0 0 1,-1 1 0,1-1 0,0 0 0,0 0 0,0 1-1,0-1 1,0 0 0,0 1 0,0-1 0,0 0-1,0 0 1,0 1 0,0-1 0,0 0 0,0 0-1,0 1 1,0-1 0,0 0 0,0 0 0,1 1 0,-1-1-1,0 0 1,0 0 0,0 1 0,0-1 0,0 0-1,1 0 1,-1 1 0,1 0-24,0 0 0,-1 0 1,1 0-1,0 0 0,0 0 0,0 0 0,0-1 1,0 1-1,0 0 0,0 0 0,0-1 0,0 1 1,2 0-1,4 1 28,14 3-18,0 0 0,0-2 0,0 0 0,0-1-1,25-1 1,-13-3 161,40 4 0,-10 0-252,49 6 212,73-5-144,-43 3 43,-110-1-51,-23-3-66,0-1 1,14 1 0,-22-1 102,1-1 0,-1 0 0,1 1 0,-1-1 0,0 1 0,0-1 0,1 1 0,-1-1 0,0 1 0,0 0 0,0 0 0,0 0 0,1 0 0,-1 0 0,0 0 0,-1 0 0,1 0 0,0 0 0,0 0-1,1 3 1,1 1 18,-1 0-1,1 0 0,2 11 0,-5-15-13,1 1-1,-1-1 1,0 0 0,0 1 0,-1-1-1,1 1 1,0-1 0,0 0 0,-1 1 0,1-1-1,0 1 1,-1-1 0,0 0 0,0 2-1,-13 20 264,10-18-64,1 0-148,0-1 0,0 1 0,0-1 0,-1 0 0,0 0 0,0-1 0,0 1 0,0-1 0,-8 6 0,4-6 22,1-1-1,-1 1 1,0-1-1,0-1 1,0 0-1,-9 1 1,-51-4 482,55 1-530,-93-10 171,-24-3-474,110 13 330,-1-1 0,0-1 0,1-1-1,-1-1 1,-22-8 0,10-3 54,27 12-74,-1 1 0,0-1 0,0 1 0,0 1 0,0-1-1,0 1 1,0 0 0,-1 1 0,-9-1 0,13 2-165,-25-2 698,28 2-718,-1 0-1,1-1 1,0 1 0,0 0-1,-1-1 1,1 1 0,0-1-1,0 1 1,-1-1 0,1 0-1,0 0 1,0 1 0,0-1-1,0 0 1,0 0-1,0 0 1,-1-2 0,2 3-5,0-1-1,0 1 1,0-1 0,1 1 0,-1-1-1,0 1 1,0-1 0,0 1 0,0-1 0,1 1-1,-1-1 1,0 1 0,1-1 0,-1 1 0,0 0-1,1-1 1,-1 1 0,0-1 0,1 1 0,-1 0-1,1-1 1,-1 1 0,0 0 0,1 0-1,-1-1 1,1 1 0,-1 0 0,1 0 0,-1 0-1,2 0 1,0-2-4,10-4-985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6:17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0 294 1248,'22'-11'3237,"-21"11"-3099,-1 1-1,1-1 1,0 0-1,-1 0 1,1 0-1,-1 0 1,1 1-1,-1-1 1,1 0-1,-1 1 1,1-1-1,-1 0 1,1 1-1,-1-1 1,0 0-1,1 1 1,-1-1-1,0 1 0,1-1 1,0 2-1,6 8-69,-6-9 28,13 7 1045,5-7-762,0 0-1,20 3 1,-32-3-311,-1-1 0,1 0 0,-1 0 0,1 0 0,-1-1 0,1 0 0,6-2 0,-4 1-50,-1 0 0,17 0-1,12 4-2,-29-1 46,0-1-1,1 1 1,-1-1-1,0-1 1,0 1 0,0-1-1,0-1 1,10-2-1,-12 2-25,0 1-1,0 0 1,0 0-1,11 0 1,20-4 310,51-12 129,62-5-502,-48 9-2,-45 7 109,-40 5-33,-1-1-1,1 0 0,-1-2 1,0 1-1,23-10 1,-20 5-27,0 1 0,1 1 0,-1 1-1,2 0 1,-1 2 0,28-2 0,8 3 8,58 7 0,-15-4 286,22 3-194,-94-1-41,0-1 1,51-4-1,-21-11-73,-24 7 230,-33 6-230,1 0 1,-1 0 0,0 0-1,0 0 1,0 0-1,1 0 1,-1 0-1,0 0 1,0 0 0,0 0-1,1 0 1,-1 0-1,0 0 1,0 0-1,0 0 1,1 0-1,-1 0 1,0 0 0,0-1-1,0 1 1,0 0-1,1 0 1,-1 0-1,0 0 1,0-1 0,0 1-1,0 0 1,0 0-1,1 0 1,-1 0-1,0-1 1,0 1-1,0 0 1,0-1 0,-2-7 328,-9-8 124,-5 1-360,8 8 9,-1-1 1,-10-15 0,18 21-100,-1 1-1,0-1 1,0 0 0,0 0-1,0 1 1,0-1 0,-1 1-1,-2-2 1,-9-6-189,6 3 150,0 1 0,0 0 0,-1 0-1,1 1 1,-13-4 0,18 7 61,-1-1 1,1 0-1,0 0 0,-1 0 0,-4-5 1,7 7-38,0-1 1,0 1 0,0-1-1,0 1 1,0 0 0,1-1-1,-1 1 1,0 0 0,0 0 0,0 0-1,0 0 1,0 0 0,0 0-1,0 0 1,0 0 0,0 0-1,0 0 1,0 0 0,0 1 0,0-1-1,-2 1 1,1-3 41,-3 0 93,12 3-1006,6 1 944,1 1 0,15 0 0,2 0-162,41 0 90,-21-1 73,-32-3-15,32 5 0,-34-3-7,-14-1-41,-1 0-1,0 0 0,1 0 1,-1 0-1,0 0 0,1 1 1,-1-1-1,0 1 0,0-1 1,0 1-1,4 2 0,-5-3 56,-1 1-44,0-1 1,0 0-1,0 0 0,0 0 1,0 1-1,0-1 0,0 0 1,0 0-1,0 1 0,0-1 1,0 0-1,1 0 0,-2 0 1,1 1-1,0-1 0,0 0 1,0 0-1,0 1 0,0-1 0,0 0 1,0 0-1,0 1 0,0-1 1,0 0-1,0 0 0,0 0 1,-1 1-1,1-1 0,0 0 1,0 0-1,0 0 0,0 0 1,-1 1-1,1-1 0,0 0 1,-7 9 200,4-7-186,-1 0 1,0 0 0,0 0-1,-1 0 1,-7 2-1,8-3 17,1 0 0,-1 1 0,0-1 1,0 1-1,0 0 0,1 0 0,-5 3 0,-8 10-69,0-1 9,-17 20 0,11-13 250,17-18-195,1 1 0,0 0 0,0 0 1,-5 6-1,-2 7-126,0 0 0,-8 20 0,16-30-9,0 1 0,1 0 0,0 0-1,0 0 1,0 0 0,1 0 0,0 14 0,1-18-146,-1-1-48,1 0 0,0 0 0,0 0 0,0-1 0,0 1 0,1 0 0,-1 0 0,1 0 0,-1 0 0,1-1 0,0 1 0,0 0 1,0-1-1,1 1 0,-1-1 0,1 1 0,-1-1 0,4 4 0,5 3-950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3:29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5 1152,'10'-4'4528,"-21"12"-2688,10-8-1495,-1 0 0,1 0 0,-1 0 0,1 1 0,0-1 0,-1 0 0,1 1 0,0 0 0,-1-1 0,1 1 0,0 0 0,-3 1 0,-14 2 1596,16-4-1860,0 1-1,0-1 1,0 0 0,0 0-1,0 1 1,0-1-1,-1 0 1,-1-1 0,2 1-81,1 0 1,-1 0 0,0 0 0,1 0 0,-1 0 0,0 0 0,1 0 0,-1 0 0,0 1-1,1-1 1,-4 2 0,-42 19 261,46-20-264,0 0 1,0-1 0,0 1 0,0 0 0,0 0 0,0 1 0,0-1 0,0 0-1,0 0 1,1 0 0,-1 1 0,0-1 0,0 2 0,0-1-14,1-1 1,-1 1 0,0-1-1,0 1 1,0-1-1,1 1 1,-2-1-1,1 0 1,-1 2 0,1-2 18,0 0 0,0 0 0,1 1 0,-1-1 1,1 0-1,-1 1 0,1-1 0,-1 0 1,1 1-1,0-1 0,-1 2 0,0 3 63,0-5-62,1 0-1,0 0 1,-1 0 0,1 0-1,0-1 1,0 1 0,0 0-1,0 0 1,-1 0 0,1 0-1,0 0 1,1 0 0,-1 0-1,0 0 1,0-1 0,0 1-1,1 0 1,0 2 0,9 15-105,-4-7 191,8 21-166,-13-30 92,0 0 0,1 0 0,-1 1 0,0-1 0,0 0 0,1 0 0,0 0 0,-1-1 0,1 1 0,2 2 0,0 0-6,5 2-11,-5-4 59,-1-1 0,1 0 0,0 0 0,0 0 0,0 0 0,0-1 0,0 0 1,0 1-1,-1-2 0,1 1 0,0 0 0,0-1 0,0 1 0,0-1 0,0 0 0,-1-1 1,5-1-1,16-3 98,1-2-506,0-1-1,32-15 1,-33 13-1680,-3 0-366,2 0-3306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6:19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406 54 1248,'0'0'12,"0"0"0,0-1 0,-1 1 0,1 0-1,0 0 1,0 0 0,0-1 0,0 1 0,0 0 0,0 0 0,-1 0 0,1-1 0,0 1 0,0 0 0,0 0-1,0 0 1,0-1 0,0 1 0,0 0 0,0 0 0,0-1 0,0 1 0,0 0 0,0 0 0,0-1-1,0 1 1,1 0 0,-1 0 0,0 0 0,0-1 0,0 1 0,0 0 0,0 0 0,0 0 0,0-1-1,1 1 1,-1 0 0,0 0 0,0 0 0,0 0 0,1-1-21,-1 0 1,1 1-1,-1-1 0,1 0 0,-1 1 1,0-1-1,1 0 0,-1 1 1,0-1-1,0 0 0,1 0 0,-1 1 1,0-1-1,0-1 0,0 2 70,0 0 0,0 0 0,0-1 0,0 1-1,0 0 1,0 0 0,0-1 0,0 1 0,1 0 0,-1 0-1,0 0 1,-1-1 0,1 1 0,0 0 0,0 0 0,0-1-1,0 1 1,0 0 0,0 0 0,0 0 0,0-1 0,0 1-1,0 0 1,0 0 0,-1 0 0,1-1 0,0 1-1,0 0 1,0 0 0,0 0 0,0 0 0,-1 0 0,1-1-1,0 1 1,0 0 0,0 0 0,-1 0 0,1 0 0,0 0-1,0 0 1,0 0 0,-1 0 0,1 0 0,0 0 0,0 0-1,-1 0 1,1 0 0,0 0 0,0 0 0,0 0 0,-1 0-1,1 0 1,0 0 0,0 0 0,-1 0 0,1 0 0,0 0-1,0 0 1,0 0 0,-1 1 0,1-1 0,0 0 0,0 0-1,0 0 1,0 0 0,-1 0 0,1 1 0,-1 0 421,1-1-455,0 0-1,0 0 1,0 0 0,0 1-1,0-1 1,0 0 0,0 0 0,0 0-1,0 0 1,0 1 0,0-1 0,0 0-1,0 0 1,-1 0 0,1 0 0,0 1-1,0-1 1,0 0 0,0 0 0,0 0-1,0 0 1,-1 0 0,1 0-1,0 1 1,0-1 0,0 0 0,0 0-1,-1 0 1,1 0 0,0 0 0,0 0-1,0 0 1,0 0 0,-1 0 0,1 0-1,0 0 1,0 0 0,-1 0 0,-9 0 725,9 0-521,-12 0 921,5 0-630,-1 0 0,-13 2-1,19-2-517,1 1 0,0-1 0,0 1-1,0 0 1,0 0 0,0 0 0,-1 0-1,2 0 1,-1 0 0,0 0 0,0 0-1,0 1 1,0-1 0,-2 4 0,-6 6 26,-2 0 0,1 0 1,-1-1-1,-21 13 0,-20 16 389,40-27-431,-6 3 11,2 1 0,0 1 0,-22 29 0,18-21 69,16-19-9,0 1-1,0-1 1,0 1 0,1 0 0,-1 0 0,2 0 0,-5 10 0,7-12-48,1 0 0,-1-1 0,1 1 0,0 0 0,0 0 0,0 0 0,1 0 0,-1 0-1,1 0 1,1 0 0,-1-1 0,1 1 0,-1 0 0,1-1 0,1 0 0,-1 1 0,1-1 0,3 5 0,10 18 148,-14-22-148,0-1-1,1 1 1,-1 0 0,7 7 0,-2-6-12,0 1 0,0-1 0,0-1-1,1 1 1,0-1 0,0-1 0,14 7 0,5-1 58,32 9 1,-21-8 183,-33-10-245,0 0 1,1 0-1,-1 0 1,1-1-1,-1 0 1,1 0-1,-1 0 1,0 0-1,7-2 1,6-3 65,24-8 0,-18 5-28,-4 1 62,0-1 1,-1-1 0,0-1 0,0-1-1,-1-1 1,26-21 0,-17 5 71,-11 10-139,-14 15-10,0 0-1,0 1 0,0-2 0,0 1 1,0 0-1,-1 0 0,0-1 1,1 1-1,-1 0 0,-1-1 0,1 1 1,0-1-1,-1-4 0,1-2-6,-1-1 0,0 1 0,-2-13 0,-2 4-4,-1 0-1,0 0 0,-15-33 1,5 16-80,11 27 111,0 1 0,-1 0 0,0-1 1,-8-9-1,6 9-122,1 0 0,-11-20-1,13 19 60,-2 0-1,1-1 0,-12-14 1,15 23 2,0-1 0,0 1 0,0-1 0,-1 1 0,1 0 0,0 0-1,-1 0 1,0 0 0,1 1 0,-1-1 0,0 1 0,0-1 0,0 1 0,0 0 0,0 0 0,0 0 0,0 1 0,-5-2 0,7 3-12,-1-1 1,0 0-1,1 1 0,-1 0 0,0-1 1,1 1-1,-1 0 0,1 0 1,-1 0-1,1 0 0,-1 0 0,1 0 1,0 0-1,-1 0 0,1 0 1,-1 2-1,-17 24-662,16-22 571,1-1-206,0 0 1,-1-1-1,1 1 1,1 0-1,-1 0 1,1 1-1,-1-1 1,1 0-1,0 0 0,1 1 1,-1-1-1,1 0 1,0 1-1,0-1 1,0 0-1,1 6 1,7 9-3158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6:20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57 3328,'0'0'32,"0"-1"0,0 1 0,-1 0 0,1 0 0,0 0 0,0-1 0,-1 1 0,1 0 0,0 0 0,0-1 0,0 1 0,-1 0 0,1 0 0,0-1 0,0 1 0,0 0 0,0 0 0,0-1 0,0 1 0,-1 0 0,1-1 0,0 1 0,0 0 0,0-1 0,0 1-1,0 0 1,0-1 0,0 1 0,0 0 0,1 0 0,-1-1 0,0 1 0,0 0 0,0-1 0,0 1 0,0 0 0,0-1 0,0 1 0,1 0 0,-1 0 0,0-1 0,0 1 0,0 0 0,1 0 0,-1 0 0,0-1 0,0 1 0,1 0 0,-1 0 0,0 0 0,1 0 0,-1-1 0,0 1 0,0 0 0,1 0 0,14-24 7181,-14 23-7039,-1 1 45,21-12 720,-20 11-941,0 1 0,0-1 0,0 0 0,1 1 1,-1-1-1,0 1 0,0-1 0,1 1 1,-1 0-1,0-1 0,1 1 0,-1 0 0,0 0 1,1 0-1,-1 0 0,0 0 0,1 0 1,-1 1-1,0-1 0,0 0 0,1 1 0,-1-1 1,0 1-1,0-1 0,1 1 0,0 0 0,8 4 19,14 2-75,-14-3 33,0-1-1,0 0 0,20 2 1,11-4 331,51-6 1,-55 2 10,68 3 1,-66 3-293,-10-1 53,49 9 0,-56-6 34,1-2 0,-1-1 1,39 0-1,68-12 263,-111 8-378,49 1 131,-42 1-256,-25 1 114,1-1-1,-1 0 0,1 0 1,-1 0-1,1 0 1,-1 1-1,1-1 1,-1 0-1,1 0 0,-1 1 1,1-1-1,-1 0 1,1 1-1,-1-1 1,0 1-1,1-1 0,-1 1 1,0-1-1,1 0 1,-1 1-1,0-1 1,0 1-1,1-1 0,-1 1 1,0 0-1,5 17-1507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6:22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450 39 2976,'-2'2'198,"-4"2"594,6-4-778,0 0 1,0 0-1,0 0 1,0 0-1,-1 0 0,1 0 1,0-1-1,0 1 1,0 0-1,0 0 1,0 0-1,0 0 0,0 0 1,-1 0-1,1 0 1,0-1-1,0 1 0,0 0 1,0 0-1,0 0 1,0 0-1,0 0 0,0 0 1,0-1-1,0 1 1,0 0-1,0 0 0,0 0 1,0 0-1,0 0 1,0-1-1,0 1 0,0 0 1,0 0-1,0 0 1,0 0-1,0 0 0,0-2 470,-2 2 26,0 0 0,0 0-1,0-1 1,0 1 0,0-1-1,0 1 1,0-1 0,-2-1-1,2 1-360,-1 0-1,1 0 0,0 0 0,0 1 0,0-1 0,-1 1 0,1-1 0,-4 1 0,1 0 139,0-1 1,0 0-1,0 0 1,-6-2-1,6 2-167,0 0 0,-1 0 0,1 0 0,-7 0 0,-49 4 766,59-3-875,0 0 1,1 1-1,-1-1 1,1 1 0,0-1-1,-1 1 1,1 0-1,-1-1 1,1 1 0,-2 1-1,-7 4-112,-6-1 268,1 2-1,0-1 0,-19 13 0,-18 8-25,46-23-97,0-1 0,0 1 1,0 0-1,1 1 1,-1-1-1,1 1 0,-8 10 1,5-5 6,1-1 0,0 1 0,-9 19 1,12-18-64,0 0 1,1 1 0,0-1 0,1 1 0,0-1-1,1 1 1,1 0 0,0 0 0,2 21 0,-1-26 16,0-1 1,0 0-1,0 0 1,1 0 0,0 1-1,0-2 1,1 1-1,-1 0 1,1 0 0,1-1-1,-1 0 1,1 1-1,0-1 1,0-1 0,0 1-1,1 0 1,-1-1-1,1 0 1,9 5 0,-4-3 116,0-1 0,0 0 1,1-1-1,-1 0 0,1 0 1,0-1-1,0-1 0,12 2 1,12-2 162,44-1-1,-37-2-344,9-4 583,-29 2-337,23-11-154,-42 13-7,0 0 0,-1 0-1,1-1 1,-1 1 0,1-1-1,-1 1 1,0-1 0,0 0 0,0 0-1,4-4 1,17-25 205,-19 21-154,0 0 0,-1 0 0,0 0 1,-1-1-1,0 1 0,-1-1 0,1-13 0,-2 19-136,2-23 94,-1 0 0,-4-33-1,-1 40-19,0-1-1,-2 1 0,-10-25 1,13 39-28,-1-1 0,-1 0 0,-7-9 0,6 8 75,2 5-106,1 0-1,-1 1 1,-1 0 0,1 0-1,0 0 1,-1 0 0,0 1-1,1 0 1,-1-1 0,0 2-1,0-1 1,0 1 0,-7-2-1,2 5-149,1 0-1,0 0 1,0 1-1,0 0 1,1 0-1,-1 1 1,1 0-1,-9 6 0,14-9-301,1 0 0,0 1 0,-1-1 0,1 1 0,0 0 0,0 0 0,0 0 0,0 0 0,-3 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5:01.81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1948 548 320,'-4'-1'61,"-2"2"20,6-1-81,0 0 1,0 0-1,0 0 1,0 0-1,0 0 1,0 0-1,0 0 1,0 0-1,-1 0 1,1 0-1,0 0 1,0 0-1,0 0 1,0 0-1,0 0 1,0 0-1,0 0 1,0 1-1,0-1 1,0 0-1,0 0 1,0 0-1,0 0 1,0 0-1,0 0 1,0 0-1,0 0 1,0 0-1,0 0 1,0 0-1,0 0 1,0 0-1,0 0 1,0 1-1,0-1 1,0 0-1,0 0 1,0 0-1,0 0 1,0 0-1,1 0 1,-1 0-1,0 0 1,0 0-1,0 0 1,0 0-1,0 0 1,0 0-1,0 0 1,0 0-1,0 0 1,0 0-1,0 0 1,0 0-1,0 0 1,0 0-1,0 0 1,0 0-1,1 0 1,-1 0-1,0 0 1,0 0-1,0 0 1,0 0-1,0 0 1,0 0-1,0 0 0,0 0 1,-13 13 308,3-5-208,1 0-1,0 0 1,0 0-1,-10 15 1,6-9 15,-31 42 340,33-39-318,-1-1 0,-1-1 0,-19 17 0,20-21 58,-5 4-82,-1 0-1,0-1 1,-29 16 0,-84 32 68,-1 0 112,107-48-194,1 0-1,1 2 1,-24 20-1,1-3-63,14-9 195,-24 14 217,40-26-377,0 0 21,0 1 0,-18 19 0,33-30-76,-1 0 0,0 0 0,0-1 0,0 1 0,0 0 0,0 0 0,0-1 0,0 0 0,0 1 0,-1-1 0,1 0 0,-1 0 0,1 0 0,-1 0 0,1-1 0,-1 1 0,-3 0 0,6-1-23,0 0 0,0 0 1,0 0-1,-1 0 0,1 0 1,0 0-1,0 0 0,0-1 1,0 1-1,0 0 0,0 0 1,0 0-1,0 0 0,0 0 1,0 0-1,0 0 0,0 0 1,0 0-1,0 0 1,0-1-1,0 1 0,0 0 1,0 0-1,0 0 0,0 0 1,0 0-1,0 0 0,0 0 1,0 0-1,0 0 0,0 0 1,0-1-1,0 1 0,0 0 1,0 0-1,0 0 1,0 0-1,0 0 0,0 0 1,0 0-1,0 0 0,0 0 1,0 0-1,0 0 0,0-1 1,0 1-1,1 0 0,-1 0 1,0 0-1,0 0 0,0 0 1,0 0-1,0 0 1,5-5-201,17-13 19,3-1 269,30-20 0,36-19-163,44-25-7,-91 60 96,126-67 143,-128 65 9,75-60 0,40-56 49,-150 135-266,-5 6 56,-1-1 1,0 0-1,1 0 1,-1 0-1,1 0 0,-1 0 1,0 0-1,0 0 1,0 0-1,0-1 1,0 1-1,0 0 0,0-1 1,0 1-1,0-1 1,0 1-1,-1-1 1,1 1-1,-1-1 0,1-2 1,-1 4 10,0-1 1,0 1-1,0 0 0,-1-1 1,1 1-1,0-1 0,0 1 1,-1 0-1,1-1 0,0 1 1,-1 0-1,1-1 0,0 1 1,-1 0-1,1 0 0,-1-1 1,1 1-1,0 0 0,-1 0 1,1-1-1,-1 1 0,1 0 1,-1 0-1,1 0 0,0 0 1,-1 0-1,1 0 0,-2 0 1,-13-1-82,14 1 33,-1 0 35,-2 0 37,-1-1-1,1 1 1,0 1 0,-1-1 0,1 1-1,0-1 1,0 1 0,-1 0 0,1 1 0,0-1-1,-6 4 1,-142 95-65,33-21 102,41-29-39,-147 96 103,190-125-111,-49 21-1,48-25-30,-93 50 59,97-48-87,-55 42 0,7 16 13,59-55-24,5-5 15,0 1 0,-24 38 0,44-63-100,1 1 0,0 1 0,0-1 0,8-5 0,6-8 30,11-12 74,1 1 0,1 2 0,56-39 0,196-132 726,-266 184-709,21-26 0,8-6 33,-16 17-30,-1 0-1,37-51 0,-55 63 193,7-7-150,-19 24-31,1 1-1,-1-1 0,1 1 0,-1-1 1,0 1-1,1-1 0,-1 1 0,0-1 1,0 1-1,1-1 0,-1 0 0,0 1 1,0-1-1,0 1 0,0-1 0,0 0 1,0 1-1,0-1 0,0 0 0,0 1 1,0-1-1,0 1 0,0-1 0,-1 0 1,1 0-5,0 1-1,0 0 1,0 0 0,0-1 0,-1 1 0,1 0-1,0 0 1,0-1 0,-1 1 0,1 0 0,0 0-1,0 0 1,-1 0 0,1-1 0,0 1 0,0 0-1,-1 0 1,1 0 0,0 0 0,0 0 0,-1 0 0,1 0-1,0 0 1,-1 0 0,1 0 0,0 0 0,-1 0-1,1 0 1,0 0 0,0 0 0,-1 0 0,1 0-1,0 0 1,-1 0 0,1 1 0,0-1 0,0 0-1,-1 0 1,1 0 0,0 0 0,0 1 0,-1-1 0,1 0-1,0 0 1,0 0 0,0 1 0,0-1 0,-1 0-1,1 1 1,-40 36-71,23-22 267,1 1 1,0 1-1,-14 19 0,10-12-170,-1 0 0,0-1 0,-26 20 1,29-27 49,2-2-55,0-2-1,-1 0 1,-22 12 0,-58 25 235,54-29-231,17-6 9,1 1 1,0 1-1,1 0 0,1 2 1,-23 23-1,17-12-68,2 2-1,0 1 0,-22 36 1,-3 7 98,-46 75-34,86-132-52,10-16 22,7-6 2,-2 1 0,8-8-53,-1 0 0,0-1 0,-1-1 0,0 1 0,11-24 0,-1 3-24,18-30 26,-18 27-104,2 1-1,42-51 1,45-26 437,-73 77 70,-35 33-195,-4 2-142,-6 2-37,-14 7 84,1 1 1,0 0-1,-32 23 0,41-24-5,0 1-1,1 1 1,1 0-1,0 0 1,0 2 0,-13 18-1,10-10 10,-64 95-201,53-78 183,-2-1 0,-1-1 0,-53 48 0,66-71-18,12-10 6,1 0 0,-1 0 0,1 0 0,0 0 0,0 0 0,-4 6 0,1-2-39,-1 0 0,0 1-1,0-2 1,-14 11-1,6-5-5,12-9-7,0 1 0,0-1 0,0 1 0,0 0 0,1 0 0,-1 0 0,-1 5 0,-4 5-16,-13 32 837,20-43-802,0 1 0,0-1 0,0 0 0,0 0 0,1 1 1,-1 3-1,-1 8 66,1-9-41,0 1-1,0-1 1,1 1 0,0 6 0,1-7 39,-1 0-1,0 1 1,-3 11-1,0 7-20,3-20-21,0-1-1,-1 1 0,0-1 0,1 0 1,-4 7-1,-6 20-20,-8 32-1,3-8 161,4-20-49,-7 26 31,18-59-201,-3 10 17,3-11 42,0-1-1,0 0 0,0 0 1,0 0-1,0 0 0,0 1 1,0-1-1,0 0 0,0 0 0,0 0 1,0 0-1,0 0 0,0 1 1,0-1-1,0 0 0,0 0 1,0 0-1,0 0 0,-1 0 1,1 1-1,0-1 0,0 0 1,0 0-1,0 0 0,0 0 1,0 0-1,0 0 0,-1 0 1,1 0-1,0 1 0,0-1 1,0 0-1,0 0 0,0 0 1,-1 0-1,1 0 0,0 0 1,0 0-1,0 0 0,0 0 0,0 0 1,-1 0-1,1 0 0,0 0 1,0 0-1,0 0 0,0 0 1,-1 0-1,1 0 0,0 0 1,0 0-1,-1-2-33,1 0 1,0 0-1,-1 0 1,1 1-1,0-1 0,0 0 1,0 0-1,1 0 1,-1-2-1,1 1 1,14-95-329,2 13 256,-6 37-36,9-40 160,5-16-161,-25 61 155,0 43-16,0-1 1,0 1-1,0 0 0,0 0 0,0-1 1,0 1-1,0 0 0,0 0 0,0-1 1,0 1-1,0 0 0,0 0 1,0-1-1,0 1 0,0 0 0,0 0 1,-1 0-1,1-1 0,0 1 0,0 0 1,0 0-1,0 0 0,-1-1 1,1 1-1,0 0 0,0 0 0,-1 0 1,1 0-1,0 0 0,0 0 0,0-1 1,-1 1-1,1 0 0,0 0 0,-1 0 1,-11 3-22,-9 9-21,11-1 60,-1 0 1,1 1 0,1 0 0,0 1-1,1 0 1,0 0 0,1 1-1,-7 20 1,-3 15 65,-12 55 0,28-100-84,-4 26 16,1 0 1,1 0 0,2 54 0,1-58-15,1-11 77,0 0 0,7 26 0,-5-24-71,3-2 69,-5-14-52,0 1-1,0 0 0,0 0 1,-1 0-1,1 0 1,-1 0-1,1 3 0,-1-2-42,1-1-1,-1 0 0,1 1 0,-1-1 0,1 0 0,2 5 0,0 1 39,-2-6-33,-1 2-43,0 16-19,0-20 91,-1 1 0,1-1 0,0 1 0,0-1-1,0 1 1,0-1 0,0 1 0,0-1 0,0 1 0,0-1-1,0 1 1,0-1 0,1 1 0,-1-1 0,0 1-1,0-1 1,0 0 0,1 1 0,-1-1 0,0 1 0,0-1-1,1 1 1,-1-1 0,0 0 0,1 1 0,-1-1-1,0 0 1,1 1 0,-1-1 0,1 0 0,-1 0 0,1 1-1,0-1 1,0-1 0,0 1 0,0 0 0,0-1 1,0 1-1,-1-1 0,1 1 0,0-1 0,0 1 0,-1-1 0,1 1 0,0-1 0,0 0 0,-1 0 0,1 1 0,-1-1 0,2-1 0,84-127-176,22-36-11,3-10 125,-80 131 34,68-74 1,-72 90-4,73-71-193,-75 76 149,0 2 0,34-21 0,-57 41 54,1-1 0,-1 1 1,0 0-1,1-1 0,-1 1 0,1 0 0,-1 1 1,6-2-1,-8 2 5,0 0 0,1 0 1,-1 0-1,0 0 1,1 0-1,-1 0 0,0 0 1,1 0-1,-1 0 0,0 1 1,1-1-1,-1 0 0,0 0 1,1 0-1,-1 0 0,0 1 1,0-1-1,1 0 1,-1 0-1,0 1 0,0-1 1,1 0-1,-1 0 0,0 1 1,0-1-1,0 0 0,1 1 1,-1 0 3,0 1 0,1-1 0,-1 0 1,0 0-1,0 1 0,0-1 0,0 0 0,0 1 1,-1-1-1,1 0 0,0 0 0,-1 2 0,-5 14 126,-1-1 0,0 0-1,-1 0 1,-11 16 0,-6 12-96,7-8 21,3 1-1,0 0 1,-8 41 0,-20 119-192,15-60 327,16-94-160,8-32-78,0 1-1,1-1 0,1 1 0,-3 21 1,13-36-139,-3-2 186,-1 0-1,0-1 1,0 1 0,0-1 0,-1 0-1,0 0 1,0-1 0,-1 1-1,4-11 1,-4 11-13,25-75-238,-1 3 119,3 1 0,39-73 1,28-2 47,-3 5-17,-30 25 96,49-85 7,-44 96-193,-63 101 170,-5 6-52,-5 6 15,2 0 55,1 0-1,1 1 1,-1-1 0,0 0-1,0 1 1,1-1 0,-2 5-1,-4 4 3,-137 176 119,99-135-90,-72 65-1,28-31-111,-110 134 0,109-100 266,72-95-236,15-18 15,-2-1 0,1 0-1,-1 0 1,-7 7 0,21-21 54,0-2 1,-1 1-1,0-2 0,7-11 0,13-18 80,-20 31-85,21-28-64,2 2 1,41-37 0,23-5 27,70-64 171,-38 6-150,-7 7 10,-86 95-11,65-48 0,153-76 29,-5 3-87,-100 46-127,-79 67 390,-38 25-166,-29 16 112,-1 0-27,-14 5-48,-3 7-65,0 1 0,0 1 0,2 1 0,-23 26 0,-9 8 115,27-32-141,0-2-1,-1 0 1,-1-2 0,-36 18-1,27-15 23,-22 12 7,-76 43-50,103-55 16,1 2 0,-43 38 0,-16 36 77,16-16-196,21-30 170,-1-1 0,-3-3 0,-94 62 0,60-55 35,-49 32 52,97-57-62,21-14-111,0 0 0,1 1 0,0 1 0,-21 21 0,29-28-73,7-5 110,0 0-1,-1 0 1,1 0 0,0 0 0,-1 1 0,1-1 0,0 0-1,-1 0 1,1 0 0,0 1 0,0-1 0,-1 0 0,1 0 0,0 1-1,0-1 1,0 0 0,-1 1 0,1-1 0,0 0 0,0 0 0,0 1-1,0-1 1,0 0 0,0 1 0,-1 0 0,19-10 83,42-40 70,-51 43-135,193-133-8,-161 107 97,-2-1 0,61-67 0,-67 61-50,2 2 0,1 2 0,1 1 0,57-39 0,121-43 8,-28 17-128,-62 20 103,164-90-195,-13 49 347,-107 49-83,-157 67-38,6-3 96,-18 7-140,1 0 0,-1-1 0,1 1 0,0-1 0,-1 1 0,1-1 0,-1 1 0,1-1 0,-1 1 0,0-1-1,1 1 1,-1-1 0,0 1 0,1-1 0,-1 0 0,0 1 0,1-1 0,-1 0 0,0 1 0,0-1 0,0 0 0,0 1-1,0-2 1,0 1-13,-1 1-1,1-1 0,-1 1 0,1-1 0,-1 1 0,1-1 0,-1 1 0,0-1 0,1 1 0,-1-1 1,0 1-1,0 0 0,1-1 0,-1 1 0,0 0 0,0 0 0,1 0 0,-1 0 0,-1-1 1,-20-2 56,-25 6 57,0 1-1,1 2 0,-1 3 1,-88 28-1,97-24-106,0 2 0,-43 25 1,-67 47-65,10-5 30,100-61 68,-69 25 0,59-30 8,-86 19 1,120-33 178,-28 0 0,42-2-219,0 0 1,0 0 0,0 0-1,0 0 1,0 0-1,-1 0 1,1 0 0,0 0-1,0 0 1,0 0-1,0 0 1,0 0 0,0 0-1,-1 0 1,1 0-1,0 0 1,0 0 0,0 0-1,0 0 1,0 0-1,0 0 1,0-1 0,-1 1-1,1 0 1,0 0-1,0 0 1,0 0 0,0 0-1,0 0 1,0 0-1,0 0 1,0 0 0,0-1-1,-1 1 1,1 0 0,0 0-1,0 0 1,0 0-1,0 0 1,0 0 0,0 0-1,0-1 1,0 1-1,0 0 1,0 0 0,0 0-1,0 0 1,0 0-1,0-1 1,0 1 0,0 0-1,0 0 1,0 0-1,7-9-113,11-6 74,3 1 80,1-2-92,22-18 0,-27 20 47,1 1-1,0 1 0,1 1 0,0 0 1,24-9-1,-26 13 28,9-6-68,-1 0 0,32-22 0,-16 8 92,1 2-1,1 2 1,1 1 0,1 3 0,63-19 0,-22 15 48,2 3-1,90-9 1,-25 0 71,-44 7 0,36-7-211,-113 29 86,-28 0-27,1 0-1,-1 0 0,1 0 1,7-2-1,-12 2-9,0 0-1,0 0 1,0 0-1,0 0 0,0 0 1,0 0-1,0 0 0,-1 0 1,1 0-1,0 0 1,0 0-1,0-1 0,0 1 1,0 0-1,0 0 0,0 0 1,0 0-1,0 0 1,0 0-1,0 0 0,0 0 1,0-1-1,0 1 1,0 0-1,0 0 0,0 0 1,0 0-1,0 0 0,0 0 1,0 0-1,0 0 1,0-1-1,0 1 0,0 0 1,0 0-1,0 0 1,0 0-1,0 0 0,0 0 1,0 0-1,0 0 0,1-1 1,-1 1-1,0 0 1,0 0-1,0 0 0,0 0 1,0 0-1,0 0 1,0 0-1,0 0 0,0 0 1,1 0-1,-1 0 0,0 0 1,0 0-1,0 0 1,0 0-1,-10-3 15,-29 4 25,-63 9 0,76-6-86,-82 16 198,71-13-198,-57 3 1,1 1-248,20 1 142,1 4 0,-101 35 0,156-44 180,0 1 0,0 0 0,1 2 1,0 0-1,1 0 0,-16 15 0,2 2-291,-46 55 0,73-80 291,0 1 0,-1-1 0,1 0 0,0 0 0,-1 0 0,0 0 0,-4 3 0,6-5-6,0 1 1,0-1 0,0 0 0,0 1 0,0-1 0,0 0 0,0 0 0,0 1 0,0-1 0,0 0 0,0 0 0,0 0 0,0 0-1,0 0 1,0-1 0,1 1 0,-1 0 0,0 0 0,0-1 0,0 1 0,0 0 0,0-1 0,0 1 0,0-1 0,1 1 0,-1-1-1,-1-1 1,-4-2 15,6 4-39,-1-1 0,0 1-1,1-1 1,-1 1 0,1-1 0,-1 1-1,0-1 1,1 0 0,0 1 0,-1-1 0,1 1-1,-1-1 1,1 0 0,0 1 0,-1-1-1,1 0 1,0 0 0,0 1 0,0-1-1,-1 0 1,1 0 0,0 1 0,0-1-1,0 0 1,0 0 0,0 1 0,1-2-1,0 0-17,0 0-1,0 1 0,0-1 0,0 0 1,1 1-1,-1-1 0,1 1 1,-1-1-1,1 1 0,-1 0 0,1 0 1,2-1-1,0-1 22,77-53 200,-63 44-96,1 1 0,0 1 0,28-9 1,64-18-172,-97 33 94,137-38 9,4 0-14,46-17 222,84-28 268,-179 47-280,137-72 0,-207 95-251,0 2 1,41-10 0,78-14-104,-89 23 12,11 2 165,-17 4 38,23 0 166,-73 8-299,0 1 1,-1 1 0,1 0-1,14 1 1,2 0 58,119-1 159,-65 5-266,-46 1-27,-33-6 53,-1 0 208,0 0-31,0 0-33,0 2-26,-3 1-32,1 0 0,-1 0 0,0 1 1,0-1-1,0-1 0,0 1 1,0 0-1,-1-1 0,1 0 0,-6 3 1,-8 3-65,-20 6 1,-4 2-37,-46 34-77,-4 1 44,14-15 114,-90 27 0,-19-4 22,-198 35-1,-12-6 36,238-50 3,85-26-334,71-9 84,7-1 168,10 1 60,16-5-18,1-1 0,30-8 0,-19 3 32,255-27 127,-141 20 48,120-23-134,-127 21-81,238-31 349,285-17-235,-561 55-94,46-2-43,-57 8-35,51 0 39,-113 6 6,-2 1 1,63 15-1,3 1-72,-60-12 130,-21-2-74,27 0 1,-7-1 5,59 12 1,-101-16-18,1 0 15,-1 0 0,1 0 0,-1 1-1,1-1 1,0 0 0,-1 0 0,1 0 0,-1 0-1,1 0 1,0 0 0,-1 0 0,1 0-1,-1 0 1,1 0 0,0 0 0,-1 0 0,1 0-1,-1-1 1,1 1 0,-1 0 0,1 0 0,0-1-1,-1 1 1,1 0 0,-1-1 0,0 1 0,2-1-1,-2 0-7,0 0-1,0 0 0,0 0 1,0 0-1,0 0 1,-1 1-1,1-1 0,0 0 1,0 0-1,0 0 1,-1 0-1,1 0 0,-1 0 1,1 1-1,0-1 1,-1 0-1,0 0 0,1 1 1,-1-1-1,0-1 0,-14-14-190,-10-3 217,-2 2 0,-42-22 0,-7-4-282,-19-13 270,-56-38-66,137 85 68,-1-1 0,-1 2 0,1 0-1,-1 1 1,-1 0 0,1 2-1,-34-8 1,-6 4-41,-62-2 0,64 6 119,-153 2-166,-33 32 11,233-28 62,-67 13 28,1 2 0,-124 46 0,189-58-131,-5 0-63,13-4 130,9 0 85,77-7-216,-9-1 326,213 7 173,-153 2 118,14 7-232,-33 0-412,-59-5 258,-22-1 164,-1-1-1,40-4 0,-22-4-180,81-7 140,-107 13-149,0 1 0,50 6 0,188 41-237,-166-28 417,-76-14-185,32 13 1,-32-9 90,29 5 0,77 23-32,-51-13-11,-62-19-26,-1-1-67,0 0 0,0 1 1,-1 1-1,0 0 1,0 1-1,22 14 0,-22-11 47,0-1-1,21 10 1,1 0 144,-28-13-166,0 1 0,11 9 0,12 9-207,-12-9 326,6 2 102,-14-10-247,-1-1 0,0 2 1,-1-1-1,0 2 1,0-1-1,12 17 0,8 7 0,-23-28 315,-6-9 2,-7-11-183,5 13-234,-7-14 63,0-1 1,-1 1 0,-1 1-1,-1 0 1,-20-22 0,1 2 17,21 23 6,-2 0 1,0 0 0,0 1 0,-1 0 0,0 1 0,-25-16 0,9 12-6,-1 2 1,0 1 0,0 0 0,-1 3 0,-44-8-1,-155-7-183,181 17 168,32 4 68,1 1 1,-32 0-1,-99 15-58,135-13 43,0 0 1,-1-1-1,1 0 1,-19-3 0,24 2 6,1 0 1,0 0 0,0 0 0,0-1-1,0 0 1,0 0 0,0 0 0,0-1-1,0 0 1,1 1 0,-8-8 0,4 5-266,5 2-189,10-3 271,3 0 177,0 2 0,1-1 0,20-5 0,1 0 62,-7 0 53,7-2-24,0 1 0,1 1 0,44-7 0,-73 17-99,0-1 1,0 2-1,0-1 1,0 0 0,0 1-1,-1 0 1,1-1-1,0 2 1,0-1-1,0 0 1,-1 1-1,7 3 1,2 3 58,1 0 0,12 12 1,-2-1-20,-5-7-24,0-1 0,1 0-1,36 14 1,65 16 278,-62-22-371,-47-15 96,-1-2-3,0 2 0,0-1 0,0 1 0,-1 1-1,0 0 1,0 0 0,17 13 0,15 14-26,-40-31 172,-1-1-22,0 0 32,0 0-22,0 0 65,-4-3-144,-10-3-227,0 1 0,0 1 1,-1 0-1,-21-3 1,13 3 87,-106-10-239,52 8 190,39 3 79,0 1-1,0 2 0,-42 5 1,73-4 21,-29 5-22,-2 1 29,30-3-103,9 2 28,1-4 106,1 4-12,0-1 0,1 0 0,0 0 0,0 0 0,1 0 0,-1-1-1,1 0 1,0 0 0,0 0 0,0 0 0,0-1 0,7 3 0,10 5 20,40 12 0,-55-20-16,122 31 724,-31-8-408,-65-19-170,0 2-1,61 26 1,-84-31-401,-1 1-1,0 0 1,1 1-1,-2 0 1,1 1-1,-1 0 1,0 0 0,0 0-1,-1 1 1,0 0-1,0 1 1,-1 0-1,8 13 1,-9-1-1698,0 5-2208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5:15.0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4405 91 1312,'-1'0'27,"0"-1"0,1 0 1,-1 1-1,1-1 0,-1 0 0,1 0 0,0 1 1,-1-1-1,1 0 0,0 0 0,-1 0 1,1 1-1,0-1 0,0 0 0,0 0 0,0 0 1,0 0-1,0 0 0,0 1 0,0-3 0,9-15 57,-5 12-62,1-13 1610,-2 8-720,-3 10-853,1 0 0,-1 1 0,0-1 0,0 0 0,0 0 0,1 0-1,-1 1 1,0-1 0,1 0 0,-1 0 0,1 1 0,-1-1 0,1 0 0,-1 1 0,1-1 0,-1 0 0,1 1 0,0-1 0,0 0 0,1 0 29,-1 1 0,0-1-1,0 1 1,1-1 0,-1 1 0,1 0 0,-1 0 0,0-1 0,1 1 0,-1 0-1,1 0 1,-1 0 0,0 0 0,1 1 0,-1-1 0,3 1 0,21 9 322,-17-5-178,0 0 1,0 0-1,12 13 1,-15-14-129,12 12 339,2-2 0,23 14-1,-36-24-440,-1-1-1,1 1 0,-1 1 0,1-1 0,-1 1 0,0 0 0,-1 0 1,1 0-1,-1 1 0,0-1 0,-1 1 0,1 0 0,2 8 0,33 78 341,-31-68-232,1-1 0,1 0 0,0 0 1,2-1-1,22 30 0,-17-29 22,-10-13-109,0 0 0,1-1 0,13 13 0,8 2 36,-16-15-58,-1 1 0,0 1-1,0 1 1,-1-1 0,-1 2-1,11 15 1,-2 1 159,-13-20-96,0 0 0,9 20 0,-14-28 43,-1-1 90,0 0-42,0 0 69,-4-5 21,-17-13-277,2-1 0,-22-28 0,32 33-27,0-1 0,2 1 0,0-1 0,-9-25 0,12 28 50,-5-9-42,2 0 0,0 0 0,1-1 0,1 0 0,1 0 0,-1-29 0,0-45 147,6 84-86,-1 10 1,0-1 0,0 0 0,0 1 0,0-1 0,0 0 0,0 1 0,-1-1 0,1 0 0,-1 1 0,0-1 0,1 1 0,-1-1 0,-1 1 1,-1-4-1,1 1-30,-1 1 1,1-1 0,0 1-1,-1-7 1,-2-2 94,6 13-91,-1 0 1,0 0 0,0 0 0,1 1 0,-1-1 0,0 0-1,0 0 1,1 0 0,-1 0 0,0 0 0,0 0-1,1 0 1,-1 0 0,0 0 0,1 0 0,-1 0 0,0 0-1,0 0 1,1 0 0,-1 0 0,0 0 0,1 0-1,-1 0 1,0 0 0,0 0 0,1 0 0,-1-1 0,0 1-1,0 0 1,1 0 0,-1 0 0,0 0 0,0-1 0,1 1-1,-1 0 1,0 0 0,0-1 0,0 1 0,0 0-1,1 0 1,-1-1 0,0 1 0,0 0 0,0 0 0,0-1-1,0 1 1,0 0 0,0-1 0,0 1 0,0 0-1,0 0 1,0-1 0,0 1 0,0 0 0,0-1 0,0 1-1,0 0 1,0 0 0,0-1 0,0 1 0,0 0-1,0-1 1,-1 1 0,1 0 0,0 0 0,0-1 0,0 1-1,-1 0 1,22 11 102,11 12-117,41 34-131,-64-50 145,-2 1 0,1 1 0,-1-1 0,0 1 1,-1 0-1,8 14 0,38 94-23,-43-99 54,-7-14-13,-1-1 0,1 0-1,-1 0 1,0 0 0,0 1-1,0-1 1,1 7 0,0 6 32,8 26 0,2 10 23,-1-9-155,-8-33 63,0 0 1,2 16-1,-5-22 54,1-1-1,0 1 0,0-1 0,0 0 1,3 6-1,3 11 89,-4-12-136,1 1-1,-1 0 1,8 11-1,-7-12-25,0-1 0,0 1 0,-1 0 0,4 15 0,16 52 323,-6-24-314,-4-8-29,13 55 623,-24-90-618,1 2 347,-4-10-61,-4-6-3,0-3-239,0 0 0,-6-18 0,-3-5 25,5 12 29,1-1 0,-7-27-1,7 23-132,-10-24 0,-22-60-664,30 85 760,2-1 1,1 0-1,1 0 1,-3-29-1,2 17-70,4 29 80,1-1 0,0 0 1,0-16-1,-6-35-477,8 60 294,0 1 37,5 13 80,1-1 0,15 23 0,-10-16 27,-3-5 41,1 1 1,1-1 0,0-1-1,1 0 1,1-1 0,0 0-1,20 16 1,24 13 21,-32-26-26,-1 2 0,0 1 1,27 28-1,-34-26 3,-1-1 1,-1 2 0,0 0 0,-2 0-1,0 2 1,15 46 0,29 154 198,-55-220-212,3 13 54,0 3-30,0 1 0,2 38 0,-6-58 28,0-1-4,0 0-1,0 0 16,0 0-5,-5-8 75,4 6-130,0 0 0,0-1 0,0 1-1,0 0 1,0-1 0,0 1 0,0-4 0,-4-14-37,-29-46 208,12 26-67,-64-113 26,70 129-133,-1 1 0,-1 1 0,-2 1 0,0 0 0,-1 2 0,-1 0 0,-30-20 0,27 21 58,3 1 80,-38-21 0,-8-2 131,44 24-349,-48-23 1,28 18 89,1-3 1,-72-53-1,16 10 265,44 30-211,26 17-113,-54-29 0,70 43 69,-17-14-1,-1 0 111,-6-4-25,23 16-150,1-1 0,-19-7 1,14 8 41,-5-3-95,0 2-1,0 0 0,-44-8 0,57 14 86,-1 1 1,-15-7-1,15 5-7,-22-5 0,9 4-22,-1 2 1,-30-1-1,-21-3-177,72 6 223,0 1 1,0-1 0,0 1 0,0-1-1,-3-2 1,3 2-5,-1 0 0,1 0 1,0 0-1,0 0 0,-6 0 0,10 1-1,0 0 0,0 0 0,0 0 0,-1 0 0,1 0 0,0 0 0,0 1 0,0-1 0,0 0 0,0 0 0,0 0 1,0 0-1,-1 0 0,1 0 0,0 0 0,0 0 0,0 0 0,0 0 0,0 0 0,0 0 0,0 0 0,0 1 0,0-1 0,0 0 0,0 0 0,-1 0 0,1 0 0,0 0 0,0 0 0,0 0 0,0 1 0,0-1 0,0 0 0,0 0 1,0 0-1,0 0 0,0 0 0,0 0 0,0 0 0,0 1 0,0-1 0,0 0 0,3 8-90,6 9 64,-8-15-47,24 41 280,15 26-117,-34-61-62,-1-1 0,1 0 0,1 0 0,-1 0 0,1-1 0,12 8 0,11 7 18,-11-7 124,0-2 0,2 1 1,36 15-1,4 0 66,-47-20-191,1-1 0,0-1 0,0 0 0,19 5 0,-16-7-49,24 10 0,-6-2-72,28 11 268,19 11-85,-45-19-128,6 1 176,-27-11-164,0 1 0,-1 0 1,1 1-1,-1 1 0,-1 0 0,28 21 0,-7-4 143,-21-15-153,-1 0 0,0 1 0,-1 0 0,16 18 1,1 11 5,-2 1 0,42 84 0,-65-116-6,9 20-40,16 26 162,-20-40-48,10 19-77,2-2 1,2-1 0,41 45-1,-50-62 79,2 2 78,33 24 0,-48-38-118,0 0 0,0-1 0,0 1 1,0 0-1,0 0 0,-1 0 0,1 0 0,0 0 1,-1 1-1,0-1 0,1 0 0,-1 1 1,1 2-1,0 3-92,0 0 0,0-1 0,0 9 1,-2-9 33,1 0 0,0 0 0,4 10 0,-3-12 34,-1-1 1,0 0 0,0 0-1,-1 0 1,1 8 0,2 14 131,14 65-73,10 42-60,-20-114 1,1 0 1,0-1-1,1 0 1,1 0-1,0-1 1,15 17-1,-23-31 17,25 38 52,-25-37-56,0 0 1,0 0-1,0 0 1,-1 0 0,0 0-1,0 0 1,0 0-1,0 0 1,-1 6-1,5 24 0,-5-32-11,0-2-144,0 0 48,1-2 53,2-1 54,-1 0 1,1 0-1,-1 0 0,0-1 0,-1 1 0,1-1 0,0 1 0,-1-1 0,0 1 1,0-1-1,1-5 0,0-7-27,2-22 1,-3 20 24,1-33-1,-3 0 0,-1-1 0,-10-53 0,-2 36-61,-22-70 0,19 79-22,-10-36 251,27 95-192,-1 0 0,1 0 0,0-1 0,-1 1 0,1 0 0,0 0 0,0 0 0,0-1 0,0 1 0,0 0 0,1 0 0,-1 0 0,0 0 0,1-1 0,-1 1 0,0 0 0,1 0 0,-1 0 0,1 0 0,0 0 0,-1 0 0,1 0 0,0 0 0,-1 0 0,3-1 0,6 6-107,-1 1 109,0 0 0,-1 1 0,1 0-1,-2 0 1,1 1 0,-1 0 0,0 0-1,0 0 1,5 10 0,0 1-32,-1 0 0,0 1 1,7 22-1,28 116 87,-30-98 3,-2-9 53,-3-7 81,18 44 1,-23-100 167,-3 3-257,-1 0-1,1-1 0,-2 1 0,0-15 0,0-4-171,3-203-615,-3 217 708,1 1-26,0 0 0,5-19 1,-2 10 8,-3-12-419,-1 34 399,0 1 22,0 0 63,0 2 6,30 51 32,-24-41-45,-5-10-31,1 1 0,-1-1 1,0 0-1,0 1 1,0-1-1,-1 0 0,2 4 1,-1 3 45,2 0-1,-1 0 1,1 0 0,4 7 0,-4-7 8,1-1 0,-2 0 0,1 0-1,1 11 1,-1 8 42,0-7 58,1 29 0,-4-37-135,-1-8 20,1 0-1,0 0 1,0 0-1,0 0 1,1 0-1,-1 0 1,3 7-1,-4-38 266,2 3-141,-3-4-167,2 17 0,0 0 0,-5-20 0,4 24-88,0-5-161,1 12 246,0 0 0,0 0-1,0 0 1,0 0-1,0 0 1,0 0 0,0 0-1,0 0 1,0 0-1,0 0 1,-1 0-1,1 0 1,0 0 0,0 0-1,0 0 1,0 0-1,0 0 1,0 0 0,0 0-1,0 0 1,0 0-1,0 0 1,-1 0 0,1 0-1,0 0 1,0 0-1,0 0 1,0 0-1,0 0 1,0 0 0,0 0-1,0 0 1,0 0-1,0 0 1,0 0 0,0 0-1,0 0 1,-1-1-1,1 1 1,0 0 0,0 0-1,0 0 1,0 0-1,0 0 1,0 0-1,0 0 1,0 0 0,0 0-1,0 0 1,0 0-1,0-1 1,0 1 0,0 0-1,0 0 1,0 0-1,0 0 1,0 0 0,0 0-1,0 0 1,0 0-1,0 0 1,0 0-1,0-1 1,0 3-12,-1 0 1,1-1-1,0 1 1,0-1-1,-1 1 1,1 0-1,0-1 0,0 1 1,1 2-1,-1 10 28,-7 33 6,-29 175 1007,21-162-774,-2 0 1,-32 72-1,-68 106 447,84-185-624,-3-1-1,-75 83 1,60-76-40,2 2-1,3 2 1,-41 73 0,69-103 42,-2-2 0,-42 53 1,46-66-74,-1 0 0,-1-2 0,0 0 0,-1-1 0,-30 18 0,-133 71-964,149-88 565,19-11 279,12-6 127,5-2 62,28-24-76,-2-2 0,-1-1 0,-1-1 0,-2-2 0,-1 0 0,23-44 0,74-114 56,-36 60-16,-40 54 147,38-89-1,21-87 85,-69 153-300,-33 93 64,0 0 1,0 0-1,-1 0 0,0 0 1,0 0-1,0-1 1,-1 1-1,-2-14 0,-1-1 16,-10-33-1,0 2-102,-10-35-117,13 55 13,-8-47-1,14 37-160,3 21-256,1 21 304,0 9-37,1 51 127,15 112 1,-5-102 160,2 72-1,-12-104 177,-1 1 0,-3 0-1,-10 59 1,10-86-116,-9 50 210,-23 65-1,28-106-193,-1-2-1,0 1 0,-1-1 1,-1 0-1,-1-1 0,-1 0 0,-20 22 1,-51 46 259,-56 65-308,104-99-657,48-60 251,170-159 445,-31 25-303,235-147-942,-377 282 1214,3-1-106,21-10 0,-30 17 111,-1 1-1,1-1 1,0 1-1,-1 0 1,1 0-1,0 0 1,0 1 0,0-1-1,0 1 1,-1 0-1,6 0 1,-8 0-3,0 0 0,0 1 0,-1-1 0,1 0 0,0 1-1,0-1 1,-1 0 0,1 1 0,0-1 0,-1 1 0,1-1 0,-1 1 0,1-1 0,0 1 0,-1-1 0,1 1-1,-1-1 1,1 1 0,-1 0 0,0-1 0,1 1 0,-1 0 0,0 0 0,1-1 0,-1 1 0,0 0-1,0 0 1,0-1 0,0 1 0,1 0 0,-1 0 0,0 0 0,0-1 0,-1 3 0,1 3 43,-1 0 0,0 1 1,-3 8-1,1-2-5,0-1-38,-1 1 0,0 0 1,-1-1-1,0 0 0,-1 0 0,0-1 1,-1 1-1,0-1 0,-1-1 0,0 1 1,0-1-1,-1-1 0,-14 12 0,-13 8 190,-1-2 0,-59 33 1,36-24-146,34-19-14,0 1 0,1 1 0,0 1 1,2 2-1,1 0 0,-37 48 0,11-1 32,-23 30-22,56-80-53,-1-1-1,-1-1 0,-19 16 1,-81 47-66,41-29-20,75-51 72,-3 4-22,-1-1-1,0 1 0,0-1 1,0 0-1,0-1 1,-1 1-1,1-1 0,0 0 1,-1 0-1,-7 1 1,25-11-526,-7 4 508,110-76-72,-97 65 101,0-1 1,-2 0 0,0-1-1,15-20 1,50-87-117,-49 73 160,59-74 0,-45 76-83,2 2-1,75-55 1,-100 84 102,-14 11-43,2-1 69,0-1 0,18-21 0,-28 30-73,-1 0 1,0 0-1,0 0 1,1-1-1,-1 1 1,0 0-1,0 0 0,0 0 1,1-1-1,-1 1 1,0 0-1,0 0 1,0-1-1,0 1 0,0 0 1,1 0-1,-1-1 1,0 1-1,0 0 1,0 0-1,0-1 0,0 1 1,0 0-1,0 0 1,0-1-1,0 1 1,0 0-1,0-1 1,0 1-1,0 0 0,0 0 1,0-1-1,0 1 1,0 0-1,-1-1 1,-10 3-76,-20 11 116,27-11-4,-159 82 709,116-57-465,-2-2-1,-72 27 1,58-28-194,-112 62 0,135-63-39,2 3 0,0 1 0,-58 55 0,2 2-363,67-59-256,23-24 147,6-7 251,6-8 86,29-40-31,-21 30 158,35-42 0,-29 44 21,1 1 0,49-35 0,61-26 26,35-27-215,-150 96 105,116-97-285,-81 70 380,-24 19-33,-23 18 31,-4 5-23,-2 3 33,-2 0-43,1-1-1,-1 0 1,0 0 0,0 0 0,-1 0 0,1 0 0,-1 0 0,0 0-1,0-1 1,0 0 0,-1 1 0,-5 3 0,-3 5-14,-6 5 94,0-2 0,-1 0 0,-39 23 0,-67 26 339,74-40-360,-55 35 1,57-23-76,1 2 0,-56 58 0,59-51 11,-102 76 0,91-87-26,-2-3 0,-1-1 1,-78 25-1,-45 24 447,149-64-477,0 2-1,2 1 1,-49 37 0,38-23-37,-74 66 52,101-84-31,11-11-85,0 0 0,1 0 1,-1 1-1,-5 7 0,9-11 124,0 0-1,0 0 0,0 0 1,0 0-1,0 0 1,0 0-1,0 0 0,0 0 1,0 0-1,-1 1 0,1-1 1,0 0-1,0 0 1,0 0-1,0 0 0,0 0 1,0 0-1,0 0 0,0 0 1,0 0-1,0 0 1,0 0-1,0 0 0,0 1 1,1-1-1,-1 0 0,0 0 1,0 0-1,0 0 1,0 0-1,0 0 0,0 0 1,0 0-1,0 0 0,0 0 1,0 0-1,0 0 1,0 0-1,0 0 0,0 0 1,0 1-1,0-1 0,0 0 1,0 0-1,1 0 1,-1 0-1,0 0 0,0 0 1,0 0-1,0 0 0,0 0 1,0 0-1,0 0 1,0 0-1,0 0 0,0 0 1,0 0-1,1 0 0,-1 0 1,0 0-1,0 0 1,0 0-1,0 0 0,0 0 1,0 0-1,0-1 1,0 1-1,0 0 0,0 0 1,12-3-96,14-8 145,122-66-61,-91 45 8,83-34 0,-29 29 41,121-23-1,-160 43-155,42-11 132,169-37 280,-241 55-289,-24 5 5,0 1 0,0 1 0,23-1 0,-39 4 45,-8 1-5,-26 6-303,-58 23-1,72-23 249,-131 62 367,55-22-380,-275 140 137,307-148 2,-98 82-1,141-106-46,-1 0-150,-37 20 0,43-24 72,12-10 5,1 0 0,-1 1 0,1-1 0,-1 0 0,0 0 0,1 0 0,-1 0 1,0 0-1,0-1 0,0 1 0,1 0 0,-1-1 0,0 0 0,0 1 1,0-1-1,0 0 0,-3 0 0,17-8 86,-6 5-104,0 0-1,0 0 1,-1-1-1,1 0 1,-1 0-1,7-8 1,9-5-40,66-54 225,-37 29-26,1 2 0,62-36 0,-94 65-103,201-124 368,-25 3-273,62-46-94,-145 86 4,-61 48-48,2 2 1,81-48-1,-84 61 89,2 3 0,62-23 1,-87 38-33,-19 8-35,0-1 0,1 1 0,16-3 0,-12 0-86,-11 5-176,-8 5 28,-16 4-124,-34 23 323,37-21 72,0 1 1,0 0 0,-27 23 0,28-17-46,0 2-1,-25 34 1,-24 46-50,46-65 28,-1 0-1,-2-2 0,-42 45 1,27-35-328,50-49 194,-1 0 0,16-14 0,44-61-113,25-25 334,-80 93-86,-1 1 1,1 0-1,1 1 1,1 1-1,21-11 0,-31 18-9,-5 3 22,-1 0 0,0 0 1,1 0-1,0 0 0,-1 0 1,1 0-1,-1 1 0,1-1 1,0 1-1,0-1 1,-1 1-1,1 0 0,0-1 1,0 1-1,0 0 0,1 0 1,-3 1 5,1 0 0,-1-1 1,0 1-1,0 0 0,0-1 1,0 1-1,0 0 0,-1-1 1,1 1-1,0 0 0,0 0 0,0-1 1,-1 1-1,1-1 0,0 1 1,0 0-1,-1-1 0,1 1 1,-1-1-1,1 1 0,-1-1 1,1 1-1,-1-1 0,0 1 1,-1 3 2,-5 6 19,-126 184 655,113-170-600,0-1-1,-1-1 1,-2-1 0,0 0 0,-43 27 0,54-40-44,-76 45 114,73-46-97,0 1-1,-1-2 1,-31 9-1,46-14-38,-1-1 0,1 0 1,-1 1-1,1-1 0,-1 0 0,1 0 0,-1 0 1,0 0-1,1 0 0,-3-1 0,4 1-11,-1 0-1,1 0 1,0 0-1,0 0 1,0-1-1,-1 1 1,1 0-1,0 0 1,0 0-1,0 0 1,0-1 0,0 1-1,-1 0 1,1 0-1,0 0 1,0-1-1,0 1 1,0 0-1,0 0 1,0 0-1,0-1 1,0 1-1,0 0 1,0 0 0,0-1-1,0 1 1,0 0-1,0 0 1,0 0-1,0-1 1,0 1-1,0 0 1,0 0-1,0-1 1,0 1-1,0 0 1,1-1-1,0-2-14,1 1-1,0-1 1,0 0-1,0 1 0,1-1 1,-1 1-1,5-4 0,116-100-297,-98 82 238,-2-1 1,37-49-1,-19 14-161,62-69-1,-88 113 134,1 0 0,0 1-1,1 1 1,1 1-1,0 0 1,0 1 0,2 1-1,33-15 1,-45 24 115,-1-1 0,0 0 0,1-1 0,-1 0 0,-1 0 0,8-6 0,-13 9-99,-1 2 77,0 1-1,0-1 1,-1 0-1,1 0 0,0 1 1,-1-1-1,1 0 1,-1 0-1,-1 3 0,-10 13 64,9-13-16,0 0 0,0 0 1,-1 0-1,-5 5 1,-12 10 540,-24 29 1,29-30-678,-9 12-134,-28 42-1,34-43 313,-2-1 1,-29 31-1,36-44-32,-1-2 0,0 0 0,-1-1 0,0-1 0,0 0 0,-2-1 0,1-1 0,-34 13 0,-83 19-73,-72 27 221,121-38-174,-175 34 0,62-18 170,147-32-236,-90 40 1,-136 80-128,103-53 272,-148 64-47,275-128-8,-80 19 1,-51-1-73,115-23 119,-181 18-24,79-19-100,-23 1 302,-84 7 24,-174 23-376,118 4 57,322-45 37,-334 24-125,315-24 32,-72 2-128,-1-4 0,-146-20 0,217 17-96,1-2-1,-30-9 1,46 12 53,0-1 1,0-1-1,1 1 1,0-1-1,-1-1 1,2 0-1,-1 0 1,-10-11-1,16 14 242,0 0-1,1 0 1,-1 0 0,1-1-1,0 1 1,0-1 0,0 0-1,0 0 1,1 1 0,-1-1-1,0-5 1,0-2-46,1 0 1,0 0-1,1-12 0,0 22 81,0 1-1,1-1 0,-1 0 1,1 1-1,-1-1 0,1 0 1,-1 1-1,1-1 0,-1 1 1,1-1-1,0 1 0,-1-1 1,1 1-1,0-1 0,-1 1 1,1 0-1,0-1 0,-1 1 1,3-1-1,8 1-65,1-1 1,0 1-1,0 1 1,0 0-1,-1 1 0,19 5 1,-2-1 119,23 1 587,71 1 0,-43-5 15,-30-2-298,61-8 0,-11 1-278,249-16-29,-322 20 22,93-16 427,-38 3-305,189-27 14,14 0-321,-245 35 57,60-17 0,-81 19 68,25-3 0,4-1 0,58-9 56,0 1-275,16-9-7,31-2 571,-142 26-344,-4 1-27,0 0 0,-1-1-1,1 1 1,-1-1 0,8-4 0,2-1-3,-1 1 0,1 0 0,1 1 0,20-4 0,65-4-28,-72 9 96,-1-1 0,0-1 0,0-1 0,41-18 0,50-24-25,-101 41-159,-13 6 99,1 0 0,-1 0 0,11-3 1,-5 2 43,0 0 0,19-9 0,-20 7-34,1 1 0,-1 1-1,18-5 1,63-11-87,34-4 126,-18 4 173,-38 6-36,-23 4-108,50-18 0,-55 14-150,74-13 0,-24 10 64,25-3 78,11 5-84,-124 14 2,-1-1 1,1 1 0,-1 0-1,0 1 1,1-1-1,-1 0 1,0 1-1,1-1 1,-1 1-1,0 0 1,0 0-1,4 2 1,-4-3-105,0 7-82,-2-6 204,0-1-1,0 0 1,0 1-1,1-1 1,-1 0-1,0 1 1,0-1-1,0 0 1,0 1-1,0-1 1,0 1-1,0-1 1,0 0-1,0 1 1,0-1-1,0 0 1,0 1-1,0-1 1,0 1-1,0-1 1,-1 0-1,1 1 1,0-1-1,0 0 1,0 1-1,0-1 1,-1 0-1,1 0 1,0 1-1,0-1 1,-1 0-1,1 0 1,-1 1-1,-2 2 57,-1 0-1,0-1 1,0 1-1,0-1 1,0 0 0,0 0-1,0-1 1,-9 3-1,1 0-6,-116 32-32,-5 2-245,8 9 241,-109 39 194,158-59-203,1 4 0,2 3-1,-106 66 1,139-75-49,0-2 0,-2-2 0,0-2 0,-62 19 1,78-30 45,-116 30 10,22-9 42,-54 7-258,99-24 52,-39 4 73,-125 22-1011,-1 18-1960,153-35 1457,10-2-1439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5:27.6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456 242 1824,'-1'-1'73,"0"1"0,0 0 0,-1 0 0,1-1 0,0 1 0,0 0 0,0 0 0,0 0 0,0 0 0,0 0 0,0 0 0,0 1 0,0-1 0,0 0 0,0 1 0,0-1 0,0 0 0,0 1 0,0-1 0,0 1 0,0-1 0,-1 2 0,-8 2 781,6-1-771,1-1-1,0 1 1,0 0-1,1-1 1,-1 1-1,1 1 1,-1-1-1,-3 6 1,5-7-42,-2 5 147,-1-1 0,2 0-1,-1 1 1,1 0 0,-2 11 0,-5 12 792,-14 28-528,8-20-398,-16 60 0,27-84 344,-10 25-1,3-11-264,7-19-28,0-1 1,-1 0 0,0 1-1,-8 9 1,-13 22 315,-64 121 1430,85-152-1776,-1 0 0,0 0 0,-8 9 1,6-9 26,1 0 0,-7 12 1,12-18-65,0 0 0,0 0 1,0-1-1,-1 1 1,1-1-1,-1 1 0,-3 1 1,6-3-38,-1-1 0,1 1 0,0-1 0,-1 0 0,1 1 0,-1-1 0,1 0 0,0 0 0,-1 1 0,1-1 0,-1 0 0,1 0 0,-1 0 0,1 0 0,-1 0 0,1 1 0,-1-1 0,1 0 0,-1 0 0,1 0 0,-1 0 0,1-1 0,-1 1 0,1 0 0,-1 0 1,1 0-1,-1 0 0,1 0 0,-1-1 0,1 1 0,-1 0 0,1 0 0,-1-1 0,1 1 0,0 0 0,-1-1 0,1 1 0,0 0 0,-1-1 0,1 1 0,0-1 0,-1 1 0,1 0 0,0-1 0,0 1 0,-1-1 0,1 1 0,0-1 0,0 1 0,0-1 0,0 1 0,0-1 0,0 1 0,0-1 0,0 1 1,0-1-1,0 1 0,0-1 0,-2-12-94,2 0-1,-1 0 1,2 0 0,0 0 0,0 0 0,4-17 0,27-73-790,-19 66 786,-10 28 97,0 0 0,-1-1 0,0 0 0,1-16 0,2-1-203,-18 42-106,-4 22 429,10-23-10,0 0 0,2 0 1,-1 1-1,-5 28 1,8-26 72,-2 13-196,6-3 229,-6 106-32,3-72 43,0 6 101,0-52-276,2 1 0,0-1 0,1 1 0,0 0 0,1-1 0,1 0 0,5 17 0,-2-12-61,-3-7 105,1-1-1,8 20 0,1-2-29,-11-24-26,0-1 0,0 1 0,1-1 0,0 1 0,0-1 1,0 0-1,0 0 0,1-1 0,0 1 0,6 5 0,67 59-93,-71-65 63,-1 0 1,0 1 0,0 0-1,0 0 1,0 0 0,-1 0-1,5 7 1,0 2-39,0-2-1,1 1 1,16 14 0,6 7-46,-9-8 220,-14-17-132,-1 0-1,0 0 1,0 1-1,9 17 1,-3-3-73,33 45 1,-35-53 25,24 27-4,-6-5 373,-6-6-223,-14-19-108,12 19 0,-16-23-23,2 1 1,-1-1-1,1-1 1,0 0-1,1 0 1,13 10-1,8 7 471,-27-22-467,0 0 0,0 0-1,1 0 1,-1-1-1,0 1 1,1-1 0,0 0-1,-1 0 1,1-1 0,0 1-1,0-1 1,8 2 0,-10-3 115,-2 0-5,0 0 53,-1-1-158,1-1-1,-1 0 0,1 1 1,-1-1-1,0 0 0,0 1 1,1-1-1,-1 1 0,0-1 1,0 1-1,-1 0 1,1-1-1,0 1 0,0 0 1,-3-2-1,-1-2 10,0 0-15,-10-11-33,1 1-1,1-2 1,-17-27 0,18 22 1,2-1 0,-12-38 0,-10-51-135,31 105 179,-22-88 103,-19-67-274,16 55-22,4-1 0,-12-187 1,30 193-102,5 0 0,28-198 0,-26 282 267,3-25-104,15-59 0,-4 38 48,13-38 22,-27 92 24,0 0 0,3-19 0,-5 21 16,0 5-29,0 0-1,0 0 1,1 0-1,-1 1 1,3-6 0,3-4-117,-7 11 42,0 1 42,0 0 82,1 1 1,-1-1-1,0 0 0,1 0 0,-1 1 0,0-1 0,1 0 0,-1 1 0,0-1 1,0 1-1,0-1 0,1 0 0,-1 1 0,0-1 0,0 1 0,0-1 0,0 0 0,0 1 1,0-1-1,0 1 0,0-1 0,0 1 0,0 0 0,1 11-57,-1-11 61,-4 203 250,6-109-243,0-27-8,6 318 283,7-109-49,0-63-50,-17-110-41,1-32 68,1-65-192,-1-1-1,0 0 1,0 0-1,-3 10 1,2-7 22,2-9-28,0 0 0,0 0 0,0 0 0,0 0 0,0 0 0,0-1 0,0 1 0,0 0 0,0 0 0,0 0 0,0 0 0,0 0 0,0 0 0,0 0 0,0 0 0,0 0 0,0 0 0,0 0 0,0 0 0,0 0 0,-1 0 0,1 0 0,0-1 0,0 1-1,0 0 1,0 0 0,0 0 0,0 0 0,0 0 0,0 0 0,0 0 0,0 0 0,0 0 0,0 0 0,0 0 0,-1 0 0,1 0 0,0 0 0,0 0 0,0 0 0,0 0 0,0 0 0,0 0 0,0 0 0,0 0 0,0 0 0,0 0 0,0 0 0,0 1 0,0-1 0,-1 0 0,1 0 0,0 0 0,0 0 0,-4-14 81,-2-20-210,-3-24 42,0-72 0,8-60-78,2 90 93,5-31-121,26-151 1,-22 209 120,27-116-52,-30 163 69,3-11 65,2 1 1,1 1-1,2 0 0,2 1 0,0 1 0,27-36 0,-29 48 55,-12 18-72,-1 0-1,1-1 1,0 1 0,-1-1 0,0 0 0,0 0 0,0 0-1,0 0 1,-1 0 0,1 0 0,-1-1 0,0 1 0,0 0-1,0-7 1,-17 54-661,1 0 653,7-24 10,2 1-1,-5 21 0,6-8 75,0 36 0,2-18-163,-3 297 276,8-214 231,-2-18-276,27 209 1,3-153 143,-24-115-287,-5-38-9,4 22 0,-1-15 94,-1 1-1,-1 42 1,-2-68-75,0-1-107,0 0 43,0 0 112,0 0 11,0 0 10,0 0 11,-5-12 54,-33-79 234,24 61-438,-27-54-346,22 47 117,-23-62 1,9-2 99,-46-129 147,65 201-10,-1 0 0,-24-33 0,34 55 62,0 0-39,0 0 1,0 1 0,-1-1 0,0 1 0,-10-9 0,14 13-7,0 1 1,0-1-1,0 1 0,-1-1 1,1 1-1,0 0 0,-1 0 1,1 0-1,-1 0 0,1 1 1,-1-1-1,1 0 1,-1 1-1,1 0 0,-1 0 1,1 0-1,-1 0 0,0 0 1,1 0-1,-1 0 1,-4 2-1,2 0 29,0 0 0,1 0 0,-1 1 0,1 0 0,-1-1 0,1 1 0,0 1 0,0-1 0,0 1 0,1-1 0,-1 1 0,1 0 0,0 0 0,0 1 0,0-1 0,1 1 0,0-1 0,0 1 0,0 0 0,-3 8 0,3 2 23,0-1 1,0 0-1,1 1 1,1 0-1,1-1 0,0 0 1,0 1-1,2-1 1,7 27-1,4 3-135,36 74 1,-30-75 48,2 0 1,52 74 0,-7-17 461,-13-16-163,-16-35-200,1-2 0,2-2 0,3-1 1,77 60-1,91 47 156,-202-145-179,16 11 28,54 26 1,100 25 326,-158-60-220,-12-4-151,0 0 1,0-1-1,0-1 1,1 1 0,15 0-1,-24-3 147,-2 0-53,-6-4 53,-32-14-59,2-1 1,0-2-1,-60-47 0,59 38-130,-61-52 138,-34-51 25,93 92-160,13 12-116,-38-31 0,-60-36 164,115 89-89,-1 2 0,-10-5 0,11 5-212,22 21 119,-1 1 0,11 20 0,67 107 26,-58-98 137,54 59 0,-58-73 189,-3-5 90,54 46 1,-51-52-218,1-1-1,34 17 1,66 28 520,-73-40-528,2-3 0,0-2 1,89 19-1,-105-29-75,0 2 0,65 28 1,-80-29 13,1-2 0,1-1 0,57 8 0,90-3 91,-162-12-41,17 2-66,39 9 0,-29-5 81,45 12 73,-6-1-237,99 18 51,-131-29 100,85 2 0,13-3-91,-134-5 58,1 0 0,21 5 0,-22-3-28,0-1 0,22 1 0,49-4 67,75 2 116,-105 1-536,58-4 1,-94 0 343,27-5 0,-38 6-68,0-1 0,0 0 0,-1 0 0,1 0 0,-1-1 0,0 0 0,1 0 1,5-4-1,-11 6 87,0 1 0,1 0 1,-1 0-1,0 0 1,1 0-1,-1-1 0,0 1 1,1 0-1,-1 0 1,0-1-1,1 1 0,-1 0 1,0-1-1,0 1 1,1 0-1,-1-1 0,0 1 1,0 0-1,0-1 1,0 1-1,0-1 0,1 1 1,-1 0-1,0-1 1,0 1-1,0 0 0,0-1 1,0 1-1,0-1 1,0 1-1,0 0 0,0-1 1,0 1-1,-1-1 1,1 1-1,0 0 0,0-1 1,0 1-1,0 0 1,0-1-1,-1 1 0,1 0 1,0-1-1,0 1 1,-1 0-1,1-1 0,0 1 1,-1 0-1,1 0 1,0-1-1,-1 1 0,1 0 1,-1 0-1,-1-1-53,0 0 0,0 0 0,0 0 0,0 1 0,0-1 0,0 1 0,0-1-1,-4 1 1,-11-1 116,0 0 0,0-1 0,-19-5 0,-15-7-36,-14-3 342,14 5-27,-23-3-241,-132-4 337,145 17-527,-85 8 0,-112 15 226,205-17-108,-89 16 44,39-4-28,62-10-45,-158 14 140,162-19-117,-1-1 0,1-2-1,-50-8 1,51 4-66,1-2 0,-67-25-1,22-1 143,2-3 0,-77-51 0,117 63 140,-140-96-109,-120-78-330,250 168 233,1-2-1,2-2 0,2-1 1,1-3-1,-69-81 0,61 65-112,-3 1-1,-77-60 1,64 63 149,38 30-277,0-1 0,1-1-1,-37-42 1,62 62 227,-16-16-492,17 19 476,1 0 0,0 0-1,-1-1 1,1 1-1,0 0 1,-1 0 0,1 0-1,0 0 1,-1-1-1,1 1 1,-1 0 0,1 0-1,-1 0 1,1 0-1,0 0 1,-1 0-1,1 0 1,-1 0 0,1 0-1,-1 1 1,0-1 4,1 0 0,-1 1-1,1-1 1,-1 1 0,1-1 0,0 0 0,-1 1 0,1 0 0,-1-1 0,1 1-1,0-1 1,0 1 0,-1-1 0,1 1 0,0-1 0,0 1 0,0 0-1,0 0 1,-2 11 18,1 0 0,1 0 0,0 0 0,1 0 0,0 0 0,1-1-1,0 1 1,1-1 0,7 19 0,7 14-56,-3 0 0,11 52 1,-20-74 151,1 0 1,1 0-1,1-1 0,14 27 1,-18-41-42,1 0 0,-1-1 0,6 7 0,10 13 137,-7-6-242,29 31-1,1 3 86,60 93 215,-86-116-181,-14-25-56,0 0 0,0-1 1,1 1-1,5 7 0,34 43 221,-36-49-271,-2 1 0,1 0-1,4 9 1,-5-7 9,1-1-1,11 14 1,-1-5 155,1 0 1,0-2-1,2 0 0,-1-1 1,2 0-1,33 17 0,-7-10-216,61 18-1,-54-20-122,-30-10 171,-1 1 1,-1 1-1,29 21 1,-42-28 65,8 7-18,-12-9-9,0 0 1,0 0-1,1 0 0,0 0 0,6 2 0,-5-3 4,0 2 1,0-1 0,0 0-1,11 9 1,-10-7 12,0 0 0,13 7 0,17 3-32,0-2 0,1-2 0,68 11 0,-60-13-10,0 1 0,52 20 1,-82-23 30,1-1 27,-1 0 1,0 2-1,26 16 1,-31-16-104,0-1 0,1 0 0,0-1 0,0 0 0,1-1 0,0 0 0,15 3 0,-27-8 51,0 0 1,0 1 0,0-1 0,0 0-1,0 0 1,0 0 0,0 0 0,-1 0 0,1 0-1,0-1 1,0 1 0,0 0 0,1-1-1,-2 1 13,0 0 0,0 0 0,1 0 0,-1 0 0,0-1 0,0 1 0,0 0 0,1 0 0,-1-1-1,0 1 1,0 0 0,0 0 0,0-1 0,0 1 0,1 0 0,-1 0 0,0-1 0,0 1 0,0 0 0,0 0-1,0-1 1,0 1 0,0 0 0,0-1 0,0 1 0,0 0 0,0-1 0,-1-1 20,0 0 0,0-1 0,0 1 0,0 0 0,0 0 0,-1 0 0,1 0 0,-3-3 0,2 3-27,0 0 1,-1 0 0,1 0 0,-1 0-1,1 0 1,-1 0 0,-3-1-1,-10-7-116,-4-3 43,1 1 0,-2 0 0,0 2 0,-40-15 1,-93-19 134,47 16-12,-92-19 327,169 40-447,0-2 0,-33-14 1,36 13 101,-60-26 105,75 31-219,1 0 0,-17-12 1,44 45-636,7-1 756,32 30-1,4 6 323,-46-50-307,0 0 0,1-1-1,1-1 1,20 13 0,-15-11-104,-10-6 94,1-1 0,0-1-1,0 1 1,1-2 0,0 0-1,12 3 1,77 11 164,-31-7 149,-3-1-250,-41-7-6,49 12 0,-35-5-56,-25-7-6,21 7 0,8 1-47,-34-10 42,1 2 1,19 6-1,-21-5 40,0 0-1,0-1 1,1 0 0,-1-1-1,1 0 1,-1 0 0,16 0-1,9-1-16,-1 2 0,0 2 0,39 9 0,-62-11 13,108 21 465,-103-21-570,10 1 19,-15-3 53,0 1 1,0 0 0,0 0 0,-1 1-1,19 7 1,-10-3-73,-12-4 87,0 0 1,0 1 0,0-1 0,6 6-1,-7-6-85,-1 1 0,1-1 0,0 0 0,-1-1 0,2 1 0,-1-1 0,7 2 0,33 7 67,-23-5-95,0-2 0,0 0-1,36 2 1,32-1 237,3 1-216,130-20 33,-180 13-640,-42 1 565,1-4 121,-2 2 41,-6-3-81,-7-2 13,0 0 0,-28-8 0,14 5-18,-93-28 222,50 18-8,38 12-63,0 2 0,-65-5 0,16 2 10,-102-5-118,181 14-13,-68-1 76,-73 9 0,30 0 42,-17 0 432,45-10-461,-114-15 0,6-14-445,158 27-406,34 4 544,3 0-79,170 45 67,-86-25 136,177 37 442,-169-47-224,-34-5-209,289 7 698,-319-12-552,17 3 8,68 11-1,-9-1-138,37 3 144,37 3 124,-130-16-153,82-6 0,-90-4 20,0-1 0,45-15 0,26-7-13,-46 14-29,105-41 1,-65 14 41,-62 27-66,-1 2 1,2 2 0,49-7-1,85-15 104,-19 6-236,-144 25 144,28-8 0,-29 6-68,1 0 0,18-1 0,61-11-110,-17 3 181,227-36 147,-266 40-21,-26 6-119,1 1-1,23-3 0,-26 5-33,0-1-1,0-1 1,12-4-1,3 0-1,205-43-156,-120 28 130,-80 14 62,-1 0 1,1-2-1,-2-1 0,56-29 1,-13-8 93,-2 1-132,-42 31-85,1 0 0,1 3 1,55-18-1,189-43 258,-136 28-874,-63 19 558,-38 13 59,-18 7 193,0 0 0,33-6-1,-34 9-303,38-14 0,8-2 85,25-7-118,-86 26 176,0 1 1,0-2-1,0 1 0,0 0 0,0-1 1,-1 1-1,1-1 0,-1 0 0,1-1 0,-1 1 1,4-4-1,-7 5-276,-4 1 237,-7 4 148,8-3-114,-50 17-25,16-5 17,-46 9 0,6-3-21,-81 31 0,154-49 88,-15 7-67,-20 10 1,-12 5-79,-127 33 321,-13 5-264,158-48 139,1 2 1,0 0-1,-48 33 1,-149 100-356,214-139 328,-30 12 0,52-23-225,2-1 252,0 0 0,14-8 0,28-21 258,49-39 0,-49 33 73,100-56 0,66-10-319,-57 37-186,-41 9 282,-17 6 34,27 3-209,-90 32 167,63-30-257,-85 38 160,-1-1 0,0-1 0,27-23 1,-15 7 85,-1-2 0,38-51 1,-41 50 94,-13 15-112,16-23-1,-17 22 140,17-19 0,1-1-77,-19 24-211,19-18-1,-21 23 63,0 1 0,-1-1 0,0 0 0,-1-1 0,1 1 0,-1-1 0,5-10 0,8-19 65,-6 15-53,-10 18-47,-1 0 1,1 0-1,-1-1 0,0 1 1,0-1-1,0 1 0,-1-1 1,1 1-1,-1-1 0,-1-5 1,1 0 101,0-10-86,-1 1 0,-1-1 1,-4-21-1,-14-93-218,15 89-398,3 33 546,2 1-51,-2 0 0,0 1 0,0-1 0,-1 1 0,-4-10 0,6 17 105,-13-25-557,13 27 513,1 0-1,-1 0 1,0 0-1,0 0 1,0 0-1,0 0 1,0 0 0,0 0-1,0 1 1,0-1-1,0 0 1,0 0-1,0 1 1,0-1 0,0 1-1,-1-1 1,1 1-1,0 0 1,0-1-1,-3 1 1,4 0 35,-1 0 1,1 0-1,-1 0 0,0 0 1,1-1-1,-1 1 0,1 0 1,-1 0-1,1 0 0,-1-1 1,1 1-1,-1 0 0,1-1 1,-1 1-1,1 0 0,-1-1 1,1 1-1,-1-1 0,1 1 0,0-1 1,-1 1-1,1-1 0,-1 0 1,-4-19 86,4 7 38,1-23 1,1 21-248,-1 11 119,0-4 79,-1 1 0,2 0 0,-1-1 0,1 1 0,0 0 0,1 0 0,3-10 0,-5 10-217,0 6-182,0 1 102,0 12-27,-58 220 127,47-193 589,-3 20 15,-6 20-22,18-75-411,2-2-53,-1 0-1,0 1 1,1-1-1,-1 0 0,0 0 1,-1 0-1,1 0 1,0 0-1,0 0 1,-1-1-1,-2 3 1,10-17 293,1 1-185,1 0-1,-2-1 0,10-25 1,-5 11 285,4-6-116,0 1-1,2 0 0,28-38 1,71-66-362,-77 84-5574,-27 38 3606,-2-4-2058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5:45.9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3396 1 160,'-1'0'30,"0"0"-1,-1 0 1,1 0 0,0 1 0,-1-1-1,1 0 1,0 1 0,-1-1-1,1 1 1,0 0 0,0-1 0,0 1-1,0 0 1,0 0 0,0 0-1,0 0 1,0 0 0,0 0-1,-1 1 1,-7 7 832,7-8-769,1-1 1,0 1-1,-1-1 1,1 1-1,-1-1 1,1 1-1,-1-1 1,1 0-1,0 1 1,-1-1-1,1 0 0,-4-1 1,-21-1 635,18 0-540,-25 0 356,0 2 0,-42 3 0,60-1-297,-14-1-2,12-1-197,-1 2 0,1 0 0,-31 7 0,-93 23 639,83-20-245,-31 14-33,28-6-292,34-12 109,-179 55 1039,170-49-1222,1 1 0,1 2 0,-53 34 0,10 5 171,48-33-47,-2-1 0,0-2 1,-1 0-1,-42 17 0,-183 49 163,211-72-320,-59 27-1,62-21 34,29-13 29,-1 0 1,0-1-1,-1 0 1,-23 5-1,-86 6 391,25-7-560,68-5-144,-1-2 0,-38 0 0,75-6-112,138-53-168,-9 4 373,-99 36 208,-1-1-1,38-26 1,433-260 285,-462 281-312,0 1 1,2 3-1,1 1 0,84-20 0,106 6-205,-78 24 571,-142 7-293,-14 0-54,-1 0 6,0-1-42,-1 0 0,1 0 0,-1 0 0,0 1 0,1-1 0,-1 0 0,0 0 0,1 1 0,-1-1 1,0 0-1,0 1 0,0-1 0,1 1 0,-1-1 0,0 1 0,0-1 0,0 1 0,0-1 0,0 1 0,-2 0 0,-22-6-418,-11 6 447,-49 8-1,28 1-216,1 3 1,-70 25-1,56-8 135,44-17 67,-86 43 322,-57 23-200,40-31-297,67-21 210,-13 5-100,42-18 48,-47 25 1,30-12 100,14-9-5,-50 16-1,66-28 84,0 0 0,-1-1 0,0-1 0,0-2-1,-27 0 1,17-1 91,17-1-232,-1 1 0,1 0-1,-28 5 1,8 0-96,25-4 22,1 1-1,-1-1 1,-13 5 0,-22 9-113,21-7-24,-34 15-1,53-21 158,0 0 0,0 0-1,0 0 1,-1 0-1,1-1 1,0 0 0,-1 0-1,-8 1 1,35-12-811,-14 5 538,237-125-210,-194 102 464,-1-3 1,-2-1 0,-1-3 0,45-42-1,-73 59 11,1 1-1,1 0 0,0 2 1,40-22-1,-44 30-85,-8 4 198,-6 7 121,-3-3-222,1-1 1,-1 1-1,0-1 1,0 1-1,0-1 1,0 1-1,0-1 1,-1 1-1,1-1 1,0 1-1,0-1 1,0 1-1,0-1 1,0 1-1,-1-1 0,1 1 1,0-1-1,-1 0 1,1 1-1,0-1 1,-1 1-1,-25 19-44,1 1-1,1 0 0,-25 30 0,-26 24-15,34-40 95,-3-1 0,-1-2 0,-56 31 0,-40 21 108,85-49 96,1 3 0,-76 69 0,107-83-197,1 1 1,1 1 0,-24 38-1,5-8-196,33-44 146,-28 35 179,-67 70-1,35-44-13,-1 0-193,57-61 2,1 1 1,0 0-1,1 0 1,-15 27-1,-22 63 233,40-77-105,4-9-57,0-10-80,8-16-274,-1-1 1,6-19-1,-6 18 235,0-1 0,7-11 0,0 4 80,2 0-1,0 0 1,20-20-1,51-46-60,-48 51 91,41-51 0,-31 20-53,55-102 0,-78 128-50,-11 20 66,18-38-1,-21 36 106,-7 17-56,1-1-1,-1 0 1,0 1 0,0-1 0,-1 0 0,0 0-1,0-1 1,1-8 0,-2 13-47,-1 1-1,1-1 1,-1 1 0,0 0 0,1-1-1,-1 1 1,0 0 0,1-1 0,-1 1-1,0 0 1,0 0 0,1 0 0,-1 0-1,0 0 1,1-1 0,-1 1-1,0 0 1,0 1 0,1-1 0,-2 0-1,-18 1-74,1 3 66,0 1 1,0 0 0,1 1 0,-1 2 0,-19 10-1,25-11 61,1 1-1,0 0 1,0 1-1,-15 16 1,-37 46-105,52-57 24,-17 23 142,-28 48 0,35-51-70,-1 0 0,-35 39 0,45-61-6,10-8 18,-1-1 0,1 1 1,0 0-1,-6 7 0,-11 16 54,17-24-116,0 0 0,0 1-1,1-1 1,-1 1 0,1 0 0,0-1 0,0 1-1,0 0 1,1 0 0,-3 7 0,0 25-62,4-34 54,-1 2 237,3-9 5,38-110-98,-4 15-59,28-94-80,-43 118-48,-21 76 54,0 0 0,0 0 0,0 0-1,0 0 1,0 0 0,0 0 0,0 0 0,-1 0 0,1 0 0,0 0 0,0 0 0,0 0 0,0 0 0,0 0 0,0 0 0,0 0 0,0 0 0,0 0 0,0 0 0,0 0 0,-1 0 0,1 0 0,0 0 0,0 0 0,0 0 0,0 0 0,0 0 0,0 0 0,0 0 0,0-1-1,0 1 1,0 0 0,0 0 0,0 0 0,0 0 0,-6 10-44,-47 138-175,-74 173 580,106-273-307,2 1 1,2 1-1,2 0 0,3 1 0,2 0 0,-4 55 1,11-76-1,1 1 1,1 0 0,2-1 0,4 33 0,-1-41-70,-2-7 139,5 21-1,-3-24 17,-2-7-77,0 1 0,0-1 0,-1 1 0,1 7 0,-2-11-5,1 5 315,2-8-373,-1 0 0,0 0 1,0-1-1,0 1 1,-1-1-1,1 0 1,0 0-1,0 1 0,-1-1 1,1 0-1,-1 0 1,0 0-1,2-3 0,15-36-221,-6 13 138,12-24 29,25-78 0,8-16 39,-47 124-16,1 1 0,1 0 0,1 1 0,26-30 1,-1 11 39,3 1 0,73-53-1,-71 60-57,-2-2 0,73-77-1,4-51 39,-115 158 26,17-32 189,-14 24-116,1-1-1,12-15 1,-19 27-77,0 0 1,0 0-1,0 0 0,0 0 1,0 0-1,0 0 1,0-1-1,0 1 0,0 0 1,0 0-1,0 0 1,0 0-1,0 0 0,0 0 1,0 0-1,0 0 1,1 0-1,-1 0 0,0 0 1,0 0-1,0 0 0,0 0 1,0-1-1,0 1 1,0 0-1,0 0 0,0 0 1,0 0-1,0 0 1,1 0-1,-1 0 0,0 0 1,0 0-1,0 0 1,0 0-1,0 0 0,0 0 1,0 0-1,0 0 0,0 0 1,0 0-1,1 0 1,-1 0-1,0 0 0,0 0 1,0 0-1,0 1 1,0-1-1,0 0 0,0 0 1,0 0-1,0 0 0,0 0 1,0 0-1,0 0 1,1 0-1,-2 7-43,-3 11-139,-55 123-329,46-114 516,-1-1 0,-2 0 1,-20 25-1,-41 41-79,-55 74-30,-183 341-41,297-477 184,5-10-47,-12 28 0,24-46-9,7-11 203,28-39 67,6-10-231,160-197-49,-119 157-49,210-277 166,-276 353-88,104-151 19,-84 127-19,65-67 1,-80 95 13,0 0 1,1 1 0,1 1 0,0 1 0,42-20-1,-40 23 68,-12 6-191,0 1-1,21-7 1,-8 2 118,-22 8-39,-1 1 0,1 0 0,0-1 1,-1 1-1,1 1 0,0-1 0,0 0 0,6 0 0,-8 1-58,-2 8 16,0-4 55,-1 1 1,0-1 0,-1 0-1,1 0 1,-1 0 0,0-1 0,0 1-1,0-1 1,0 1 0,0-1-1,-6 4 1,-9 11-25,-236 274 268,47-34-70,164-195-177,-40 77 0,-1 4-136,-20 7 249,48-68-267,64-86 241,-1-1-1,1 1 0,13-11 1,-9 3-38,0 0 0,0-1 0,-1-1 0,0 0 0,-1 0 0,9-17 0,42-91-232,-33 63 133,161-271 115,-109 202 140,37-55-323,-89 142 190,-12 15-162,26-29-1,2 0-94,-61 58-65,8 3 268,1 1-1,-1 0 1,1 0-1,1 0 1,-1 1 0,-9 17-1,-30 63 5,9-15-9,-40 48-22,43-70 199,-46 88 0,-13 63 206,66-141-383,-2-1 0,-3-2 0,-75 103 0,-54 68-7,131-172 40,-46 117 0,55-121 31,9-20-50,13-32 54,0-5 11,6-16-75,-1-1 1,4-25-1,-3 11-81,77-304-979,-7 33 232,-68 266 872,10-49 199,-17 78-228,0 1 0,-1-1-1,0 0 1,0 1 0,-1-1 0,-1 1 0,-1-10-1,2 17-21,1 1-1,-1-1 0,1 1 1,-1-1-1,1 1 0,-1 0 1,0-1-1,1 1 0,-1 0 0,0 0 1,0-1-1,0 1 0,0 0 1,0 0-1,0 0 0,-1 0 1,1 0-1,0 0 0,-2 0 1,2 0-10,-1 1 1,1 0 0,0-1 0,-1 1 0,1 0-1,-1 0 1,1 0 0,-1 0 0,1 0 0,0 0-1,-1 1 1,1-1 0,-1 0 0,1 1-1,0-1 1,-3 2 0,0 1-19,-1-1 1,1 1-1,-1 0 0,1 1 1,0-1-1,1 1 0,-1 0 1,0 0-1,1 0 0,-3 5 1,-4 8 36,2 0 0,-13 36 1,-7 42 66,14-48 15,-51 201 843,52-185-729,-9 126-1,21-175-201,-1 116-82,2-98 150,3 0 0,6 32 0,-7-51 39,1 1 0,0-1 0,1 0 0,0 0 0,9 17 0,-6-19-10,-7-11-90,0 0 1,0 0-1,0 0 1,0 0-1,0 0 1,0 0-1,0 0 0,0 0 1,0 0-1,0 0 1,1 0-1,-1 0 1,0 0-1,0 0 1,0 0-1,0 0 1,0 0-1,0 0 1,0 0-1,0 0 0,0 0 1,-9-19 79,2 4-105,-13-38-14,3-2-1,-11-61 1,-19-59-325,42 160 359,-5-14-53,-22-45 0,29 67 65,3 5-26,-1 1 0,1 0 0,0 0 0,-1-1 0,1 1 0,-1 0 0,1 0 0,-1 0 0,0 0 0,1 0 0,-1 0 0,0 0 0,0 0 1,0 0-1,0 0 0,0 0 0,0 0 0,0 1 0,0-1 0,0 0 0,-3 0 0,4 1 4,-1 0-1,0 1 1,1-1-1,-1 0 1,0 1-1,1-1 1,-1 1-1,0-1 1,1 1-1,-1-1 1,1 1-1,-1-1 1,1 1 0,-1-1-1,1 1 1,0 0-1,-1-1 1,1 1-1,0 0 1,-1-1-1,1 1 1,0 0-1,0 0 1,0-1 0,-1 1-1,1 0 1,0 0-1,0-1 1,1 3-1,-2-2 8,1 9 34,1 0 0,0 0 0,0 0 0,1 0-1,0 0 1,0 0 0,5 10 0,2 12 18,14 72-1,-13-52 13,2 0 0,29 77 1,-27-96-91,22 48-45,-31-72 97,0 0 1,1 0-1,1 0 0,-1-1 1,1 0-1,11 9 0,-16-15 12,20 18 112,0-2 0,1 0 0,50 28 1,-48-33-144,-1 1 1,0 1 0,-2 2-1,1 0 1,31 33 0,9 10 183,-61-59-164,-2 0-13,0-1 1,1 0 0,-1 1 0,1-1 0,-1 0-1,0 0 1,1 1 0,-1-1 0,1 0-1,-1 0 1,0 0 0,1 0 0,-1 1 0,1-1-1,-1 0 1,1 0 0,0 0 0,-3-10 24,1 1 1,-1 0-1,-1-1 1,0 1 0,0 0-1,-1 1 1,-7-14-1,-3-8-86,-51-102-314,9 22 150,44 84 220,2-1-1,-10-37 1,9 18-128,2 0 0,2-1 0,-1-66 0,9 107 49,-1 1 0,1-1 0,0 1 0,0 0-1,3-8 1,-4 12 56,0-1-1,1 1 0,-1 0 0,1 0 0,0 0 1,-1 0-1,1 0 0,0 0 0,0 0 0,0 0 1,0 0-1,1-1 0,-1 2 16,0-1-1,-1 1 1,1 0 0,0 0-1,-1 0 1,1-1-1,0 1 1,-1 0 0,1 0-1,0 0 1,-1 0 0,1 0-1,0 0 1,-1 1 0,1-1-1,0 0 1,-1 0 0,1 0-1,-1 1 1,1-1-1,0 0 1,-1 0 0,1 1-1,-1-1 1,2 1 0,3 4-8,0-1 0,0 0 0,-1 1 0,1 0 0,-1 0 0,6 11 0,19 38-118,-11-19 109,85 167 256,-94-178-139,-2 0 1,0 0 0,-2 1-1,0 0 1,-2 0 0,-1 1-1,-1 27 1,-1-53-95,0 0 0,0 0 0,0-1 0,-1 1 0,1 0 0,0 0-1,0 0 1,0 0 0,0 0 0,0 0 0,0 0 0,-1 0 0,1 0 0,0 0 0,0-1 0,0 1 0,0 0 0,0 0 0,-1 0-1,1 0 1,0 0 0,0 0 0,0 0 0,0 0 0,-1 0 0,1 0 0,0 0 0,0 1 0,0-1 0,0 0 0,0 0-1,-1 0 1,1 0 0,0 0 0,0 0 0,0 0 0,0 0 0,0 0 0,0 0 0,-1 1 0,1-1 0,0 0 0,0 0 0,0 0-1,0 0 1,0 0 0,0 0 0,0 1 0,0-1 0,0 0 0,0 0 0,0 0 0,0 0 0,0 0 0,-1 1 0,1-1 0,0 0-1,0 0 1,0 0 0,1 0 0,-1 1 0,0-1 0,0 0 0,0 0 0,0 0 0,0 0 0,0 0 0,0 1 0,-7-9 55,7 8-55,-24-35 80,1 0 0,-20-47-1,33 59-89,1 0 0,1-1 0,1-1 0,2 1-1,-5-42 1,3-125-131,7 185 125,0-8-8,1 1 0,0 0 0,1 0 1,0 1-1,1-1 0,0 0 0,1 1 1,1-1-1,0 1 0,1 1 0,0-1 1,12-17-1,-11 21-6,0 1-1,1 0 1,-1 0-1,15-9 1,0 0-107,3 0 108,-25 15 6,1 2 21,-1-1 0,0 0 0,1 0 1,-1 0-1,1 0 0,-1 0 1,0 0-1,1 0 0,-1 0 0,1 0 1,-1 0-1,0 0 0,1 0 0,-1 0 1,1 0-1,-1-1 0,0 1 1,1 0-1,-1 0 0,1 0 0,-1 0 1,0-1-1,1 1 0,-1 0 0,0 0 1,0-1-1,1 1 0,-1 0 1,0-1-1,0 1 0,1 0 0,-1-1 1,0 1-1,0 0 0,0-1 0,1 1 1,-1-1-1,0 0 0,0 0 91,1 0-69,1 0 1,-1 0-1,1 0 0,-1 0 1,0 0-1,0 0 0,0-1 1,0 1-1,0-1 0,0 1 1,0-1-1,0 1 0,0-1 1,-1 1-1,1-1 0,-1 0 1,1 1-1,-1-1 1,0 0-1,1 1 0,-1-1 1,0 0-1,-1-3 0,4-14-158,23-78-75,14-47 17,-22 96 116,19-49 276,-28 78-203,0 1 0,1 1 1,14-20-1,13-7-116,82-76-1,1 0 328,4-45-343,-11 15 76,-102 137 167,-2 2-132,0 0-1,15-12 1,-18 18 24,-3 4-38,-1-1 0,-1 1-1,1-1 1,0 1-1,0-1 1,0 0 0,-1 1-1,1-1 1,-1 0 0,0 0-1,1 0 1,-1 0-1,0 0 1,0 0 0,0-1-1,1-3 1,-3 6 9,1-1 0,-1 1-1,0 0 1,1 0 0,-1 0 0,0 0 0,1 0-1,-1 0 1,1 1 0,-1-1 0,0 0 0,1 0-1,-1 0 1,1 1 0,-1-1 0,1 0 0,-1 0-1,0 1 1,0 0 0,-1 1-117,0 0 0,-1-1 0,1 1-1,-1 0 1,1-1 0,-1 1 0,0-1 0,-3 1 0,5-2-30,1 0-1,0 0 1,-1-1 0,1 1 0,-1 0 0,1-1 0,0 1 0,-1 0 0,1-1 0,0 1-1,0 0 1,-1-1 0,1 1 0,0 0 0,0-1 0,-1 1 0,1-1 0,0 1-1,0-1 1,0 1 0,0-1 0,0 1 0,-1 0 0,1-1 0,0 0 0,-1-3-2178,-3 7 1263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6:16.4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66 2391 1728,'-2'28'362,"-1"-1"0,-8 37 0,5-34-13,-9 25 898,10-39-769,-5 28-1,6-19-311,0-2 231,-1 40 0,5-63-385,0 20 382,3 22-1,-2-35-258,0 0 0,1 1 0,0-1 0,0-1 0,0 1 0,7 11 0,-8-15-48,1 1 0,0-1 0,0 1 0,0-1 0,1 0 0,-1 0 0,1 0 0,-1-1 0,1 1 0,0 0 0,0-1 0,4 3 0,-2-2 11,-1 1 1,1 1 0,-1-1 0,0 1-1,-1 0 1,6 7 0,-6-6-40,1-1 0,0 0 0,0 0 0,0 0-1,0-1 1,1 0 0,5 5 0,2-1 1,0 2 0,-1-1 0,0 1 0,-1 1 0,0-1 0,0 2 0,9 15 0,-12-18-61,0-1 0,1 0 0,0-1 0,17 13 0,-18-15-42,7 5 77,0-1 0,1-1 0,23 10 0,-4-2-106,3 2-89,81 45-24,-102-54 202,2 0 0,-1 0 1,1-2-1,20 6 0,76 15 109,-51-14-98,53 20-162,-110-32 154,15 3-295,-20-5 276,-1 0 1,1 0 0,0 0-1,0 0 1,-1 0 0,1 0-1,0 0 1,-1 0 0,1 0 0,0 0-1,0 0 1,-1 0 0,1 0-1,0-1 1,-1 1 0,1 0-1,0-1 1,-1 1 0,1 0-1,-1-1 1,2 0 0,-2 1 1,0-1 0,0 1 0,0 0 0,0-1 0,0 1 0,0 0 0,0-1 0,0 1 0,0-1 0,0 1 0,0 0 0,0-1 0,0 1 0,0 0 0,0-1 0,0 1 0,-1-1 0,1 1 0,0 0 0,0-1 0,0 1 0,-1 0 1,1 0-1,0-1 0,-1 1 0,-8-10-63,8 10 51,-79-69-105,50 45 123,1-1-1,1-1 1,-46-56-1,41 31 58,1-1-1,3-2 0,-26-69 1,48 110-153,-13-22 1,3 7 157,15 25-74,0 0 1,-1 0-1,1 0 0,-1 0 0,0 1 0,-4-4 0,4 3-15,0 1 0,0-1 0,0 0 0,0 0 0,-4-6 0,3 4-66,3 3-415,8 6 261,1 0 206,-1 1 0,1 0 0,-1 0 0,0 1 0,0 0 1,-1 0-1,8 10 0,36 55 37,-36-50 58,43 76 422,-40-67-462,0 0 0,2-1-1,35 42 1,-31-47-25,1-1 0,1 0 0,1-2 0,53 33 0,-77-53-15,9 5 37,-2 0 0,19 14-1,-27-18-83,-1-2 38,0 0 68,0 0-31,-26-2-152,1 0 0,-41-10 0,1 0 31,-59-12-189,27 1 402,44 9-25,30 12 146,20 2-138,0 0 1,0-1-1,0 1 0,-1-1 0,1 1 0,-4-2 0,3 1-4,-1 0 1,1 1-1,-1-1 0,0 1 0,1 0 1,-6 1-1,-3 0 19,12-1-10,-17 7 26,-23-11-245,18 1 267,22 3-91,1 0-112,0 0-37,0 0-97,0 0 97,0 0 74,2 2 5,0 0-1,0-1 0,0 1 0,-1-1 0,1 0 0,0 0 1,1 1-1,-1-1 0,0 0 0,3 0 0,10 7-62,-4-1 251,0 0-1,0 0 0,17 7 1,-10-5-140,34 23 0,-24-13-62,-7-2 103,-17-13-50,-1-1 0,1 0 1,-1 0-1,1 0 0,6 3 0,8 6 163,-15-9-134,1 0 1,-1-1-1,1 1 1,0-1-1,6 3 1,21 7 54,-12-5-125,31 9 0,-33-11-1,-1 0 0,30 15 0,-35-14 23,0-1 1,0 0 0,1-1 0,0 0 0,0-1 0,0 0 0,0-1 0,14 1 0,64 3 176,-65-4-211,-16 0 11,0-1 1,0 2 0,12 4-1,-3-1 11,2 1 27,0 2 1,38 22-1,-35-17 5,11 6 23,2-2 0,53 20 0,-60-29-11,1-1 0,0-2 1,0-1-1,1-2 0,38 1 0,-36-1-309,-22-1 237,0-1 0,16 1 0,-32-21-651,-2 2 629,-1 1 0,-1 0-1,0 1 1,-16-20 0,9 14 6,-6-10 30,-2 0 0,-1 2-1,-1 0 1,-2 2 0,0 1 0,-54-37 0,28 24 120,42 29-94,0 0 0,-1 1 0,0 1 0,-1 0 0,-27-12 0,4 10 60,-50-8 1,72 15-118,-3-1 119,-25-9 0,2 0 39,22 9-167,1 1 0,-1 1 1,0 0-1,-25 2 0,37 0 60,-52 3-200,58-3 186,-1 0-1,1 1 0,0-1 1,0 0-1,0 0 0,0 1 1,0-1-1,0 1 0,0-1 1,0 1-1,0 0 0,0-1 1,0 1-1,0 0 0,0-1 1,0 1-1,1 0 0,-1 0 1,-1 1-1,-5 5-57,7-5 53,-1-1 0,0 1 0,1-1 0,-1 1 0,1-1-1,-1 1 1,1 0 0,0-1 0,0 1 0,-1-1 0,1 1 0,1 0 0,-1-1 0,0 1 0,0 0-1,0-1 1,1 1 0,0 2 0,1 9-194,-2-10 260,0-1 0,0 1 1,-1-1-1,1 1 0,-1-1 0,0 1 0,1-1 0,-1 1 1,0-1-1,0 0 0,-1 0 0,1 1 0,0-1 0,-1 0 1,1 0-1,-1 0 0,0-1 0,-3 4 0,-1-1 108,0 1 0,0-2-1,-1 1 1,-10 4-1,-5-2 0,18-6-86,0 1 1,0 0-1,0 0 0,1 1 0,-7 2 0,6-2 5,1 0-1,-1-1 1,0 1 0,0-1-1,0 0 1,1 0 0,-1-1-1,0 1 1,0-1 0,0 0-1,-7 0 1,8 0-52,-18 3-55,21-3-172,1 1 65,40 22 106,3 4 33,28 5-17,22 12-80,-17-7 233,-32-16-140,4 1 123,-26-13-66,0 2 0,-1 1 1,0 0-1,-1 2 0,26 20 0,-29-18-5,2-2-1,-1-1 0,41 21 1,-48-29 18,0 0 1,1-1-1,0-1 1,21 4-1,15 4 8,156 41-281,-173-44 205,12 0 51,10 3 23,-44-9-43,-1 0 1,1-1-1,14 1 0,-12-2 156,22 5 0,1 1-233,-24-4 67,-1-1 1,1 2 0,-1 0 0,1 0-1,10 5 1,-14-5-23,0 0 0,1 0 1,0-1-1,-1 0 0,1-1 0,14 2 1,50-3 175,-39 0-130,117-10 15,-76 3 74,-54 4-109,1 0 1,19-7-1,-23 5-12,0 1-1,0 1 1,31-2 0,51 5-172,-98 0 235,-1 0-10,0 0-70,-7-2-6,-4-1 12,6-1 17,-1 1 0,0 0 1,0 0-1,-10-2 0,-12-7-6,-39-23 100,46 24-173,0 2-1,-29-10 0,14 5 57,-48-18 128,-91-38-22,158 62-43,1 1 0,-1 1 0,0 0 0,0 1-1,-1 1 1,0 1 0,1 1 0,-19-1 0,15 3 78,8 1-89,1-1 0,0 0 0,0-1 0,-1-1 0,-15-4 0,-40-13-371,-32-11 313,50 10 182,-50-29 0,89 44-407,0 1-1,-12-4 1,14 6 100,1-1 0,0 0 0,0 0 0,-9-6-1,16 7-1,1-1 74,0 2 107,12 2-106,-1 1 0,0 0-1,0 0 1,0 1 0,0 1 0,11 5-1,15 3 62,195 74 184,-83-5-502,-82-41 384,-37-24 27,1-2-1,0-1 0,1-1 0,1-2 1,-1-1-1,46 6 0,67 8 161,-94-11 104,-39-8-282,0-1 1,0 0-1,1-1 1,18 1-1,-24-3-89,1 0 57,0 0-1,-1 0 1,1-1 0,-1 0 0,1 0 0,12-4-1,-3-1 174,-1 2-1,20-3 0,-2 0 7,51-11-129,67-17 171,-121 27-311,0 1 0,42-3 0,-57 9 38,0 0 1,0 2-1,0-1 1,-1 2-1,1 0 1,26 8-1,-12-3 82,1-1 0,0-1-1,1-2 1,50 0 0,5-7-55,123-19 1,-196 20-54,-1-1 0,1 0 0,-1 0 0,15-8 0,-26 11 57,6-3-144,-11 2-187,-4 0 124,-3-1 227,0 0 0,0 0 0,0 1-1,-15-2 1,-38 0 41,-81 3-1,63 2 48,-72 6-549,142-6 438,-27 0-72,-19 2 244,41-1-82,-28-2 0,18-1-171,15 0 72,0 0 0,0-1 0,0 0 0,0-1 0,-12-5 0,12 4 39,0 0 0,0 1 0,0 1 0,-1 0-1,-13-1 1,-21 3-234,-89-3 28,118 2 182,0 1 1,0 0-1,0 1 0,1 0 0,-1 2 0,-17 4 1,26-5-17,0-1 1,0 0 0,0 0-1,0-1 1,0 0-1,0 0 1,-12-3 0,6 0-133,-1 0 0,1-1 0,-17-8 0,15 5 91,-11-4 21,-79-16-78,69 20-36,1 1-1,-64 0 0,99 6 129,1 0 0,0-1-1,-1 1 1,1 0 0,0 0 0,-1 0-1,1 0 1,0 0 0,-1 0-1,1 0 1,0 1 0,0-1 0,-1 0-1,1 0 1,0 0 0,-1 0-1,1 0 1,0 0 0,0 0 0,-1 1-1,1-1 1,0 0 0,0 0 0,-1 0-1,1 1 1,0-1 0,0 0-1,0 0 1,-1 1 0,1-1 0,0 0-1,0 0 1,0 1 0,0-1-1,0 0 1,0 0 0,-1 1 0,1-1-1,0 0 1,0 1 0,0-1-1,0 0 1,0 1 0,0-1 0,0 0-1,0 1 1,0-1 0,1 0-1,-1 0 1,0 1 0,0-1 0,0 0-1,0 1 1,0-1 0,0 0-1,1 0 1,-1 1 0,0-1 0,0 0-1,0 0 1,1 1 0,-1-1-1,0 0 1,15 17-166,-14-16 162,14 12-80,0 0 1,1-2-1,33 19 0,-7-5 160,-4-1 83,44 31-143,-48-30 113,1-1 0,56 28 0,-76-46 2,-1 0 0,1-1 1,1-1-1,-1-1 0,0 0 0,1 0 0,24-1 1,113-7 142,-150 4-277,16 0 49,5 0 46,0-2 1,30-7-1,-19 2-60,34-11-113,63-27 144,-106 39-7,-1 1 0,1 1 0,0 1 0,45-2 0,5 0-68,-28 1 19,0-2 1,0-3-1,87-29 0,-6-18 291,-63 30-346,-50 20 116,1 1 1,23-5-1,-21 6-50,31-13 1,-37 15-293,-13 3-17,-10 0 0,0 0 227,-1 1 0,0 0 0,0 1-1,1 1 1,-21 6 0,-48 26-275,48-20 141,-52 30 306,8-3 54,37-24-172,-88 40-338,120-55 354,-23 8 86,-52 14 0,48-18-66,11-1 60,-1-1 0,0-2 0,-36 2 0,52-6-39,7 1-75,-1 0-1,1 0 1,-1 0 0,1 0-1,-1 0 1,1 0-1,-1 0 1,1 0 0,-1 0-1,1 0 1,-1 0-1,1 0 1,-1 0-1,1 0 1,-1 0 0,1 0-1,-1 1 1,1-1-1,-1 0 1,2 0 33,0 0 0,0 0 0,0 0 0,0 0 0,0 0 1,0 0-1,0 0 0,0 0 0,0 0 0,0 1 0,0-1 0,0 0 0,2 1 0,8 2 165,12-3-63,173 3 56,-137-3 153,104-14 0,-121 9-230,120-6-44,-93 8 43,78-14 0,-115 11-15,0-1 1,0-2 0,-1-1 0,56-27 0,-51 17 121,57-41 0,-79 51-136,19-15-31,25-15-104,75-29 67,-86 46 166,-30 14-145,0 1-1,32-10 0,-24 9 47,26-11-1,-30 11-6,0 1 0,28-7 0,17-7-172,-23 5 300,-34 13-128,0 0 0,1 1 0,-1 0 1,1 0-1,12-1 0,-11 2 64,0 0-1,-1-1 1,22-8 0,7-2 8,84-18-58,85-23 30,-91 12-173,-75 33 59,-43 12-485,-8 4 484,-14 8 7,-6-3-331,-43 9-1,-137 37-266,75-19 816,-23 5-218,118-38 70,0-2 0,-69-2 1,80-2-8,-30 0-142,0 2 1,-114 19-1,147-16 38,5-1 246,1 1-1,-33 11 1,46-14-186,1 0 0,-1-1 0,0 1-1,-10 0 1,-10 2 75,-275 53-164,206-37 219,85-17-43,1 0 0,-13 8 0,-7 2-160,25-11 16,1-1 1,0 1 0,0-1-1,0 1 1,0 0 0,1 0-1,-6 5 1,7-6-49,1-1 118,0 0 0,0 0 0,1 0 0,-1 0-1,0 0 1,0 0 0,0 0 0,0 0 0,0 0 0,0 0 0,0 0 0,0 0 0,0 0 0,0 0-1,0 0 1,0 0 0,0 0 0,0 0 0,0 1 0,0-1 0,0 0 0,1 0 0,-1 0-1,0 0 1,0 0 0,0 0 0,0 0 0,0 0 0,0 0 0,0 0 0,0 0 0,0 0 0,0 1-1,0-1 1,0 0 0,0 0 0,0 0 0,0 0 0,0 0 0,0 0 0,0 0 0,-1 0 0,1 0-1,0 0 1,0 0 0,0 0 0,0 0 0,0 1 0,0-1 0,0 0 0,0 0 0,0 0-1,0 0 1,0 0 0,0 0 0,0 0 0,0 0 0,0 0 0,0 0 0,0 0 0,-1 0 0,1 0-1,0 0 1,0 0 0,11 2 188,14-1-275,15 1 8,43 7 1,-17 0 36,-20-5 160,66-3 1,-87-3-67,1-1 0,-1-1 0,0-1-1,30-10 1,111-37 67,51-18-4,-159 51-12,-19 7 7,63-30 0,17-12-196,-79 36 5,9-1 184,62-15 0,-64 21-108,83-35-1,-114 40 26,0-1-1,0 0 1,-1-1-1,-1-1 1,1 0 0,-2-1-1,0-1 1,0 0-1,19-26 1,-15 16-104,-5 8 128,18-31-1,27-61 229,-50 94-338,-4 8 48,-1 1 1,1-1 0,-1 1 0,0-1 0,0 0 0,-1 0 0,0 0 0,0 0 0,1-7 0,-1 3-61,-1 3-90,-11 4 172,0 3-89,0 0 0,0 1 1,0 0-1,0 0 0,0 2 1,0-1-1,-16 9 0,-70 41-42,95-51 104,-17 9 17,-183 122 240,178-115-113,-22 17-260,-71 70 0,96-85 81,-2-1 0,-42 29-1,38-29 285,10-9-188,1 0-1,-1-1 1,-1 0-1,-26 8 1,-75 17-234,73-22-158,40-11 350,1 0 1,-1-1-1,1 1 1,-9-1-1,12 0-25,1 0-41,1 0 54,1-1 0,-1 1-1,1-1 1,-1 1 0,1 0 0,-1 0-1,1-1 1,0 1 0,-1 0 0,1 0-1,-1 0 1,1 0 0,-1-1 0,1 1-1,0 0 1,0 0 0,2 0 14,80-15 115,28-8 375,-93 17-297,-1-1 1,26-13-1,-17 7-37,66-43-157,-33 19-27,37-21 77,133-105 0,-199 136-131,10-7 2,-30 23-197,-4 5-233,-10 13 5,-3 1 396,0 0 0,0-1 1,-18 14-1,7-5 81,-129 94-48,33-26-149,82-59 93,2 1 0,-34 38 0,46-43 288,0 2 0,-15 24 0,56-47 629,4-8-386,44-21-1,-28 10-311,4 0-11,96-43 128,-122 51-82,0-2 0,-1 1 0,0-2-1,26-24 1,-24 17-67,-1-1 0,-2-1-1,26-37 1,-7-2 47,-26 40-165,1 0-1,1 1 1,1 1-1,1 0 1,20-19-1,-22 28 110,0 0 0,1 1 0,29-16 0,54-17 28,17-11-68,-97 44 16,59-37 348,-67 39-370,-1 0 0,17-19-1,-18 18 40,-2 2-76,-4 6 22,0-1 0,-1 1 0,1-1 0,-1 0-1,0 0 1,0 1 0,1-1 0,-1 0 0,1-3 0,-1 1-21,1 1 1,0 0 0,0 0-1,0 0 1,0 0 0,0 1-1,6-6 1,10-14 63,-11 11-63,-6 10 11,0 0 1,0-1 0,0 1-1,0 0 1,-1-1 0,1 1-1,0-1 1,-1 0 0,1 1-1,-1-1 1,1 1 0,-1-4-1,0 4-246,0 1 47,-8 20-256,2-6 437,-1 0 1,0 0-1,-2-1 0,1 0 0,-2 0 0,1-1 1,-2 0-1,0-1 0,0 0 0,-16 12 0,-4 4 121,19-16-198,1 0 1,-26 15-1,-17 7 142,-50 41-1,90-62 5,-20 24 1,8-8 12,14-14-49,1 1 1,0 0 0,1 0-1,1 1 1,-11 25-1,13-24-55,-9 32 0,1 0-86,1 3-4,13-45 186,0-6-23,1 1-1,0-1 1,-1 1-1,1 0 0,-1-1 1,1 1-1,-1-1 1,0 0-1,-1 3 0,1-3-92,1-1-5,0 0 0,0 0 84,0 0 0,0 1 1,0-1-1,0 0 0,0 0 1,0 1-1,0-1 0,0 0 1,0 0-1,0 1 1,0-1-1,0 0 0,0 0 1,0 1-1,0-1 0,0 0 1,0 0-1,0 1 0,0-1 1,1 0-1,-1 0 1,0 0-1,0 1 0,1-1 1,1 0 5,0-1 1,0 1-1,0-1 1,-1 1-1,1-1 1,0 0 0,0 0-1,0 0 1,0 0-1,-1 0 1,1 0-1,0 0 1,-1-1-1,1 1 1,1-3 0,25-30 368,-14 15-229,137-170 249,-119 156-65,71-58-1,-29 27-595,-59 52 283,0 0 1,23-13-1,-36 24-12,1-1 8,0 0 1,-1-1-1,1 1 1,-1-1-1,0 1 1,0-1-1,0 0 1,0 0-1,2-3 1,-3 3-1,1 0 1,1 0-1,-1-1 0,0 1 1,1 1-1,-1-1 1,5-3-1,-4 4 3,-1 0 1,0 0-1,-1-1 0,1 1 1,0 0-1,0-1 0,-1 1 1,0-1-1,1 1 0,-1-1 1,0 0-1,1-4 0,-1 3-49,1-1 0,0 1 0,-1 0 0,2 0 0,2-5 0,-2 4 65,0 0 1,0-1-1,0 1 1,-1-1-1,1 0 1,0-7 0,9-40 295,-10 43-358,6-58 127,0 6-191,-7 42 111,8-32-1,3-24 38,-11 50-231,-1 23 133,0 0-1,0 0 0,0 0 0,0 0 0,0 0 1,1 0-1,-1 0 0,1 1 0,0-1 0,0 0 1,0 0-1,3-4 0,-3 3 60,0 0 0,0 0 0,0 1 0,-1-1 0,1 0 0,-1 0 0,0 0 0,0 0 0,0 0 0,-1-5 0,0-6 163,-2-56 137,3 69-308,0 0 0,-1 0 1,1 0-1,-1 0 0,1 0 0,-1 0 0,0 0 0,-1-2 0,-2-9-77,-3-10 45,-7-41 351,-8-47-480,4 12 305,11 60-172,2-3-52,5 37 99,-1 0 1,0 0 0,0 0 0,-1 0 0,1 0 0,-5-7 0,-3-15-207,6 19 184,0-1 0,0 1 0,-8-13 0,-4-9-101,5 4-275,-23-40 0,31 61 276,1 4 78,0 0-1,0 0 1,1-1-1,-1 1 1,0 0-1,1 0 0,-1-1 1,1 1-1,0-1 1,-1 1-1,1 0 1,0-1-1,0 1 1,0-3-1,0 4-86,0 0-214,0 0 48,0 0 0,1 0 112,4 3 107,0 0-1,0 0 1,-1 1 0,1-1 0,-1 1 0,0 0 0,6 8 0,-1-1 35,6 7-65,23 36-1,-23-32 155,-7-9-74,0 0 0,-1 1 0,-1-1 0,0 1 1,7 27-1,8 73-14,-11-49 14,-6-30 85,0 68 1,-4-8-264,0-94 117,0 5 555,0-13 84,-1-14-472,-5-29 0,0-10-293,0-13 410,-1-58-984,5 117 538,1 7-299,4 13 178,7 23 70,-2 0 0,8 52 0,3 12 388,-13-70-43,2 0 1,0-1-1,2 0 0,0 0 1,24 34-1,-21-30 343,-13-25-160,0-1-65,0 0 49,5-4 37,-4 3-252,-1 0 1,1 0-1,-1-1 1,1 1-1,-1 0 0,1-1 1,-1 1-1,0-1 0,0 1 1,1-1-1,-1 1 1,0-1-1,0 1 0,-1 0 1,1-1-1,0 1 1,-1-3-1,-9-28 249,8 26-222,-40-85 145,28 52-672,7 24 668,6 13-170,-1 0 0,1 0-1,0 0 1,0 0 0,1 0 0,-1 0 0,0 0-1,1 0 1,-1 0 0,1-4 0,-1 1-45,0 0-1,-1 0 1,1-1 0,-1 1 0,0 1 0,-3-7 0,-4-10 190,1-11 106,6 24-260,0-1 1,0 1-1,-1-1 1,0 1 0,-1 0-1,-5-8 1,9 15-35,0 0 1,-1 1-1,1-1 0,-1 0 1,1 1-1,-1-1 1,1 0-1,-1 1 0,0-1 1,1 1-1,-1-1 0,0 1 1,1-1-1,-1 1 1,0 0-1,0-1 0,1 1 1,-1 0-1,0 0 0,0-1 1,0 1-1,1 0 1,-3 0-1,2 0 6,0 1-1,0-1 1,0 0 0,-1 1-1,1-1 1,0 1 0,0 0 0,0-1-1,0 1 1,0 0 0,0-1-1,0 1 1,0 0 0,-1 1-1,-1 3-11,-1-1 0,1 1 0,0 0 0,0 0 0,-4 11 0,-3 10-4,-31 73 737,23-59-319,13-27-322,-1 0 1,0-1 0,-11 17-1,15-25-82,0-1-1,0 1 0,0 0 0,1-1 1,-1 1-1,-1 7 0,2-6 16,0-1 1,-1 0-1,1 0 0,-1 1 0,-4 5 1,4-5 49,0-1 0,0 1 0,0 0 0,0 0 1,1 0-1,0 0 0,0 0 0,0 0 0,0 9 0,-1 11-245,-1-15 230,1 0 1,-2 0 0,1 0 0,-8 12 0,1 1-62,-17 51-11,-14 33 79,26-62-185,-2-1 1,-30 54-1,36-77 260,9-16-126,0 0 0,-1 0-1,0 0 1,0 0 0,0 0-1,-1-1 1,-4 6 0,-8 8 106,14-15-64,1-1 1,-1 1-1,0-1 1,0 0-1,0 0 1,0 0-1,0 0 1,-1 0-1,1-1 1,0 1-1,-1 0 0,-4 1 1,-11 6 154,14-7-202,1 0 1,-1 0 0,0-1 0,0 1 0,0-1 0,-6 2 0,8-3 27,1 0-1,0 0 1,0 0-1,-1 1 1,1-1 0,0 0-1,0 1 1,-1-1 0,1 1-1,0 0 1,0-1-1,0 1 1,0 0 0,0-1-1,0 1 1,0 0 0,0 0-1,-1 1 1,-2 2-20,3-3-11,0 0 0,0-1-1,0 1 1,0-1 0,0 1-1,0-1 1,0 1 0,0-1-1,-1 1 1,-1-1 0,-12 7-30,14-7 53,0 1 1,0 0-1,0-1 1,0 1-1,0-1 1,-1 0-1,1 1 1,0-1 0,0 0-1,0 0 1,0 0-1,-1 1 1,1-1-1,-2-1 1,0 1 7,3 0 35,0-3-36,0-1 0,1 0 0,0 1 1,-1-1-1,1 1 0,1-1 1,-1 1-1,0-1 0,3-3 1,21-30-251,-9 12 301,51-72 465,-39 57-412,19-21-127,2 3 0,58-52 0,-86 90-105,1 1 0,0 1-1,29-17 1,-29 23-322,-15 13 363,-6 0 68,0 0-1,0 0 1,0 0-1,0 1 1,0-1-1,0 0 1,0 1-1,-1-1 1,1 0-1,0 1 1,-1-1 0,0 0-1,1 1 1,0 2-1,1 23-141,1 90 485,-3-116-257,0-1-36,0 0-1,1 0-32,0 0-1,-1 0 1,1 0-1,0 0 1,0 0-1,-1 0 1,1 0 0,0 0-1,-1-1 1,1 1-1,0 0 1,-1-1-1,1 1 1,-1 0 0,1-1-1,-1 1 1,1-1-1,0 1 1,-1-1-1,0 1 1,1-1 0,-1 1-1,1-1 1,-1 0-1,0 1 1,1-1 0,-1 0-1,0 1 1,1-1-1,-1 0 1,0 1-1,0-1 1,0 0 0,0 1-1,0-1 1,0 0-1,0-1 1,6-14 125,6-18-498,-12 31 329,0 3 35,0-1 1,0 1-1,0 0 1,0-1-1,0 1 1,0 0-1,0-1 1,0 1-1,0 0 1,0-1-1,0 1 1,0 0-1,0-1 1,0 1-1,1 0 1,-1-1-1,0 1 1,0 0-1,0-1 1,1 1-1,-1 0 1,0 0-1,0-1 1,1 1-1,-1 0 1,0 0-1,0 0 1,1-1-1,-1 1 1,1-1-328,-1 1 123,5 1 228,-1-1 0,0 1 0,1 0 0,-1 0 0,0 1 0,1-1 0,6 4 0,-10-4 18,-1-1-1,3-3 423,-4 3-460,1 0 1,0 0 0,0 0-1,-1 0 1,1 0-1,0 0 1,0 0 0,-1 0-1,1 0 1,0 0 0,0 0-1,-1 0 1,1 0-1,0 0 1,0 0 0,0 0-1,-1 0 1,1 0-1,0 0 1,0 0 0,-1 1-1,1-1 1,0 0-1,0 0 1,0 0 0,-1 0-1,1 0 1,0 1-1,0-1 1,0 0 0,0 0-1,-1 1 1,-3 2-50,-1 0 0,0 0 0,0 0 0,0 0 0,0-1 0,-1 0 0,1 0 0,-1 0 0,1-1 0,-1 0 0,-6 1 0,-9-1-63,-36-1 1,23-1-33,26 1 275,-1-1 0,1 0-1,0-1 1,-9-2-1,13 3-75,0 0 0,0 0-1,1-1 1,-1 1-1,1-1 1,0 0-1,-1 0 1,1 0-1,0 0 1,-6-6 0,6 4 30,1-1 0,-1 1 0,1-1 0,0 0 0,-3-7 1,-8-18 373,-9-14 661,-24-19-789,-12-13 0,44 58-354,1 0 1,1-1-1,-18-35 1,-20-65 99,23 53 37,15 39-93,1-1-82,-1 1 1,-21-34 0,6 19 172,11 15-134,-2 1 1,0 1 0,-1 0-1,-35-33 1,48 52-9,-112-92-292,20 18 108,58 46 114,10 7 90,2 0 1,-25-34 0,51 59 10,-16-18-9,8 10-95,-13-19 1,12 14 10,7 10 20,0-1 0,0 0-1,0 0 1,1 0 0,0-1 0,-3-6-1,-6-24-391,12 37 449,0 0 1,-1 0-1,1-1 0,0 1 0,0 0 0,0-1 1,0 1-1,0-1 0,0 1 0,0 0 0,0-1 0,0 1 1,0 0-1,0-1 0,0 1 0,0 0 0,0-1 1,0 1-1,0 0 0,0-1 0,1 1 0,-1 0 1,0-1-1,0 1 0,0 0 0,0-1 0,1 1 0,-1 0 1,0 0-1,1-1 0,12-4-142,-9 5 116,0 0 0,1-1 0,-1 2 0,7 0 0,24 5-189,-2 2 0,1 2 1,36 15-1,-50-15 193,1 0 0,-1 1 0,-1 1 0,0 1 0,32 28 0,52 65 86,31 28 8,-91-101-22,1-1 0,1-2-1,51 25 1,42 14 13,-124-62-67,-12-6-6,1 1 1,-1-1 0,1 1-1,-1-1 1,1 0-1,0 0 1,0-1-1,0 1 1,-1 0-1,5-1 1,-6 0 61,-1 0 38,0 0 0,0 0 95,0 0-10,0-3-135,-1-1 0,0 0 0,-1 1 1,1-1-1,-1 1 0,1-1 0,-1 1 0,0 0 0,0-1 0,-4-3 0,-4-8 19,-10-17 85,9 15-42,2 1 0,-12-26 0,-17-58-45,-10-67-196,43 145 179,-1 0 0,-1 0 1,-15-31-1,21 50-21,-1 1 1,0 0-1,0 0 1,0 0-1,0 1 1,0-1-1,0 0 1,-1 1-1,1-1 1,0 1-1,-1 0 1,-3-2-1,-9-4 55,-36-27-144,41 27-271,10 5-182,5 2 131,3 1 286,0 1 1,-1 1 0,1-1 0,-1 1 0,0 1 0,0-1 0,0 1 0,0 0 0,-1 1-1,1 0 1,5 5 0,9 11-57,30 35-1,-51-55 177,84 104-59,36 42 264,-31-41-188,-85-102 21,2 3-21,-1 0 1,0 0-1,6 12 0,-6-10 361,-5-9-100,-14-10 93,6 5-292,0 0 0,0-1 0,0 0 0,1-1 0,0 1 0,0-2 0,-9-11-1,-10-11-135,7 9 293,1-1 0,1-1-1,-19-33 1,9 14-75,-17-15-135,20 27 62,8 11 140,-1 0-1,-34-28 1,49 46-203,-11-9-8,-29-18 1,28 20-49,1-1-1,-17-13 1,5 4 18,20 15-7,0 0 0,0-1 0,0 1 1,1-1-1,-6-6 0,-44-43 336,21 23 175,30 27-456,0 1-1,-1 0 1,1 0 0,-1 0-1,-5-2 1,-10-5 148,17 8-117,-1 0 1,1 0-1,-1 0 0,1 1 0,-1-1 0,0 1 0,1 0 1,-6 0-1,-13-3 84,14 1-148,1 0 0,-1 1-1,1 0 1,-1 0 0,-9 0 0,-14-2 10,7 0 54,-10-2-124,2-4 107,16 5 56,-25-10 0,28 10-119,0 0 1,-22-4 0,21 6-30,-1-2-1,-16-5 1,18 4 21,0-1 0,1 1 1,-16-12-1,20 11 103,0 0-1,1 0 1,0 0 0,-10-14-1,-9-9-19,13 16-128,1 0 0,-10-17 0,-9-10 182,14 23-198,-19-17 1,2 4 106,22 21 1,0 0-1,-1 1 1,0 0 0,0 1 0,-22-8-1,2-1-10,0 1-263,-1 2 1,-37-9-1,42 14 87,16 6 82,-7-2-143,18 4 206,1 0 1,-1 0-1,1 0 1,-1 0-1,1 0 1,-1 0-1,1-1 1,-1 1-1,1 0 1,-1 0-1,1 0 1,0-1-1,-1 1 1,1 0-1,0-1 1,-1 1-1,1 0 1,0-1-1,-1 1 1,1-1-1,0 1 1,0 0-1,-1-1 1,1 1-1,0-1 1,0 1-1,-1-2 1,4 2-36,0 0-1,-1 0 1,1 1 0,0-1-1,-1 0 1,1 1 0,2 0-1,24 8-10,0 1 0,-1 2 0,0 1 0,27 16 0,-21-8 17,-13-9 70,-1 1 0,25 21 0,64 69 142,-98-93-226,1 0-1,0-1 1,25 14 0,-32-20 108,1 1 0,0 0 1,8 7-1,-11-7-40,1-1 0,0 0 0,0 0-1,0 0 1,0-1 0,1 1 0,-1-1-1,6 2 1,16 3-55,44 5 0,-37-4 103,-29-7-81,0 1 1,0-1 0,0 0 0,1-1 0,-1 1 0,0 0 0,0-1 0,1 0 0,-1 0 0,0-1 0,0 1 0,1-1 0,-1 0 0,0 0 0,7-2 0,1-2-95,-10 5 158,0-1-1,0 0 1,0 1 0,0-1 0,0 0 0,-1 0 0,1 0-1,2-2 1,-4 3-37,1-1-1,-1 0 0,1 1 1,-1-1-1,1 0 0,-1 0 1,0 0-1,1 1 0,-1-1 1,0 0-1,0 0 0,0 0 1,1 1-1,-1-1 0,0 0 1,0 0-1,0 0 0,0 0 1,-1 0-1,1 1 1,0-1-1,0 0 0,0 0 1,-1-1-1,-3-7-19,0 0 1,-1 0-1,0 0 0,-1 1 1,1 0-1,-1 0 0,-11-10 1,-13-19 76,-26-28-138,49 57 120,-1 1 0,0 0-1,-1 0 1,1 1 0,-1 0-1,0 1 1,-1 0 0,-11-5 0,1 0 36,13 6-23,-1 1 0,1-1 0,-12-2 0,10 3 39,7 2-86,0 0-1,-1 0 1,1 1 0,-1-1 0,1 1 0,-1 0-1,-2-1 1,-37-7 74,-11 5-32,3-5-16,35 8-12,-25-5 1,26 2-31,-26 0 1,-11-5-103,32 8 117,0-1 0,0-1 1,-27-6-1,17 3 22,-1 1-1,-54 0 1,-83 4 112,163 0-114,0-1 0,0 1 1,0-1-1,1 0 1,-1-1-1,0 1 1,0-1-1,-4-2 0,-10-4-29,-8-10-204,17 11 64,9 6 138,-1 1 0,1-1 0,-1 1 0,1-1 0,-1 0 0,0 1 0,1 0 0,-1-1 0,0 1 0,1-1 0,-1 1 0,0 0 0,0 0 0,1-1 0,-1 1 0,-1 0 0,-1-1 1,0 1 0,0-1-1,1 1 1,-1-1 0,0 0-1,1 0 1,-4-2 0,5 3-166,1 0 27,26 0-528,-2-1 483,-15 0 141,1 1 1,0 0-1,0 1 1,18 3-1,53 15-197,-33-5-171,85 15 0,44 2 11,-133-26 419,-28-3 123,27 5 0,-36-6-32,-6-4 127,-8-5 17,-54-35 178,47 33-330,0-1 0,-23-23 1,15 13-65,16 17-43,0 0-1,0 0 0,0 1 1,-1-1-1,-13-3 0,-1-2 59,13 6-71,-1 0-1,1 0 1,-1 1 0,1 0-1,-1 1 1,-14-1 0,-55 4-161,24 0 318,-33 6-155,81-7-20,-1 0 0,1 0 0,-1 0 0,1 1 1,-1 0-1,1 0 0,-7 4 0,-7 2 106,7-1 27,12-6-73,0 0 0,-1 0 0,1 0-1,-1 0 1,1 0 0,-1-1 0,0 1 0,-3 0 0,0 0-3,0 0 0,0 0 1,0 0-1,0-1 0,0 0 1,-1 0-1,1 0 0,0-1 1,0 0-1,0 0 1,0 0-1,0 0 0,0-1 1,-6-2-1,5 2-34,-2-1-39,4-1 56,-1 0-1,0 1 1,0-1-1,0 1 1,0 0 0,-1 0-1,1 1 1,-1-1-1,0 1 1,-10-2-1,-38-11 37,13 4 101,3 4-178,-1 1-1,-40 1 1,15 1 46,21 2-557,-82 9 1,57-1 383,17-1 302,-66 17 0,85-15-111,-40 4 223,20-3-240,27-6 52,21-2 0,-1 1 0,0-1 0,1 1 1,-1 0-1,-8 2 0,5 0 87,0-1 0,0-1 0,0 1-1,-11-1 1,-6 2-207,10 1-24,-5-1 158,-54-3 57,-7 4-357,68-4 227,-23 5 1,23-3 58,-24 2 1,-32 1-239,-18-2 357,80-3-224,0 1 1,0 0 0,-9 2 0,9-1 54,0-1 0,1 1 0,-10-1 1,13-1-18,-1 1 1,1-1 0,-1 1 0,1 0 0,-6 1 0,6 0 35,0-1 0,0 0 0,-1-1 0,1 1 0,-6 0 0,4-1-45,0 1-1,0 0 1,1 0-1,-10 2 1,10-1-8,-1-1 1,1 0 0,-1 0-1,-9 1 1,7 1-40,7-2 66,0-1-1,0 0 1,0 0-1,0 0 1,0 1 0,0-1-1,-1 0 1,1 0-1,0 0 1,0 0 0,0 0-1,-1 0 1,1 1 0,0-1-1,0 0 1,0 0-1,-1 0 1,1 0 0,0 0-1,0 0 1,0 0-1,-1 0 1,1 0 0,0 0-1,0 0 1,0 0-1,-1 0 1,1 0 0,0 0-1,0 0 1,-1 0 0,1 0-1,0 0 1,0 0-1,0-1 1,-1 1 0,0 0 0,1 0 0,-1-1 0,0 1 0,1 0 0,-1 0 0,0 0 0,0 0 0,1 0 0,-1 0 0,0 0 0,1 0 0,-1 0 0,0 0 0,0 0 0,-1 1 0,1-1 0,0 1 0,0-1 0,0 0 0,0 0 0,0 0 0,0 0 0,0 0 0,0 0 0,-1 0 0,1 0 0,0 0 0,0 0 0,-1-1 0,-5-1-35,1-1 0,-1 1 0,1 1 0,-1-1 0,0 1 0,1 1 0,-1-1 0,0 1 0,0 0 1,-9 1-1,4 1-18,9-2 42,0 0 0,-1 0 1,1 1-1,0-1 0,0 1 0,-3 1 1,-4 1 7,-1 0 1,1-1 0,0 0 0,-20 1-1,-15 3-65,-107 20-252,98-16 250,0 3 1,1 2 0,-58 24-1,82-27 256,11-6-241,-1 2 0,-26 16 1,40-21 47,-15 10-42,-1-1-1,-33 14 1,44-24 77,0 0-1,-1 0 1,0-1 0,1 0-1,-1-1 1,-13-1 0,-1 0 39,4 3-81,0 0 0,0 1-1,-30 8 1,-32 6-163,75-17 129,-1 1 0,0-1 0,1-1 0,-1 1 0,1-1 0,-1-1 0,1 0 0,-1 0 0,-14-6 0,14 5 27,6 2 17,0 0 0,0 0 1,0-1-1,1 1 1,-1-1-1,0 1 1,0-1-1,-4-3 0,-14-14-156,20 18 159,0-1 0,0 1 0,0 0 0,0-1 0,1 1 0,-1-1 0,0 1-1,1-1 1,-1 1 0,1-1 0,-1 1 0,1-1 0,0 0 0,0 1 0,0-1 0,0 0 0,0 1-1,0-1 1,0 1 0,0-1 0,1-2 0,0 2-17,0 0-1,1 0 1,-1 0 0,0 0-1,1 1 1,-1-1 0,1 0-1,-1 1 1,1-1 0,0 1-1,0-1 1,0 1 0,3-2-1,4-1-6,0 0 0,0 0 0,1 1 0,-1 0-1,20-2 1,-1 2 44,0 1 0,53 3 0,57 16-280,15 0 273,21-15 45,30 2 26,-171-1-74,1 1-1,-2 2 0,1 1 0,35 14 1,-63-20 31,-1 1 0,1 0 1,-1 0-1,0 0 1,0 1-1,5 3 0,-8-5-33,-1-1 0,1 1 0,-1-1 0,1 1 0,-1-1 0,1 1 0,-1-1 0,1 1 0,-1 0 0,1-1 0,-1 1 0,0 0 0,1-1 0,-1 1 0,0 0 0,0 0 0,1-1 0,-1 1 0,0 0 0,0 0 0,0 0 0,0-1 0,0 1 0,0 0 0,0 0 0,0-1 0,-1 1 0,1 0 0,0 0 0,0-1 0,-1 1 0,1 0 0,0 0 0,-1-1 0,1 1 0,0 0 0,-1-1 0,1 1 0,-1-1 0,1 1 0,-1-1 0,0 1 0,1-1 0,-2 2 0,-6 3-53,1 1 0,-1-1-1,-1 0 1,1-1 0,-11 4 0,-48 16-46,30-12 34,-70 30 26,-108 60 0,178-86 74,0-1-1,-69 16 0,48-15-37,-29 7-84,49-15 37,1 2 1,-63 26-1,-59 36 17,154-69 30,-1 1 1,1-1-1,-9 9 1,10-8 5,-1 0 0,0-1 0,-8 6 0,11-8-6,-3 1-37,0 1 0,1-1-1,-1 1 1,1 0 0,0 1 0,0-1 0,-6 7 0,9-10 39,1 0 1,0 0-1,0 1 1,0-1-1,0 0 1,0 0-1,-1 0 1,1 0-1,0 1 1,0-1-1,0 0 1,0 0-1,0 0 1,0 0-1,0 1 1,0-1-1,0 0 1,0 0-1,0 0 1,0 1-1,0-1 1,0 0-1,0 0 1,0 0-1,0 1 1,0-1-1,0 0 1,0 0-1,0 0 1,0 1-1,0-1 1,0 0-1,0 0 1,0 0-1,1 1 0,7 4 118,12-1 84,2-6-111,-1 0 0,1-2 0,-1 0 0,32-11-1,19-4 343,-61 16-405,239-44 780,-104 27-937,-61 2 161,-11 4-41,-39 7 124,52-4 1,-36 6-50,71-16 0,-66 10-62,-17 5 50,-22 4-75,-1-1 1,23-6-1,42-9 239,-50 11-269,-23 6 28,-1-1 1,0 0-1,1 0 1,9-4-1,-7 1 96,-1 1 0,14-3 0,-14 4-37,0 0 0,18-9 0,-21 9-57,0 0-1,0 1 1,10-3 0,14-6 92,15-8 144,-29 13-265,18-10 0,8-7 32,-18 11 16,0-2 1,-1 0-1,28-23 1,-3-1-86,-34 29 36,-1-1-1,-1 0 0,1-1 0,12-15 0,-24 25 47,-1 0 1,1 0-1,0 0 0,0 0 0,-1-1 0,1 1 0,-1 0 1,1 0-1,-1-1 0,0 1 0,0 0 0,1-1 0,-1 1 0,0 0 1,0-1-1,0 1 0,0 0 0,0-1 0,-1 1 0,1 0 1,0-1-1,-1 1 0,1 0 0,0 0 0,-1-1 0,0 1 1,1 0-1,-1 0 0,0 0 0,0 0 0,1 0 0,-1 0 1,0 0-1,0 0 0,0 0 0,0 0 0,-2-1 0,-3-2-34,1 0-1,-1 1 0,1-1 0,-1 1 1,0 1-1,-9-4 0,-17-2-34,0 2 0,0 1-1,0 1 1,-36 1 0,-290 22 1028,212-6-1008,95-12-448,76-9 464,88-10 48,20-2 75,-75 12-42,1 3 0,77 3 0,-98 2 17,55 5-106,147 26-1,-92-9 95,207 30 636,-146-19-473,-114-19-205,0 4 1,156 53-1,-126-27 60,224 49 0,-108-42-40,-204-43 29,-9-1-10,0-2 1,1 0-1,31 0 1,-40-2-237,-13-2 43,-16-6 384,-11-5-214,1-2 1,1 0 0,0-1 0,-20-19 0,16 14 48,-46-31 0,-147-60-279,-88-23 532,246 113-383,0 2 0,-117-19-1,-45 5 508,37 8-326,82 12-213,-144 2 0,17 2-257,190 4 302,15 0-224,0 2 0,-36 1 0,2 11-334,53-12 630,3 1-23,-1 0 0,1 0 0,0 0 1,-1 0-1,1 0 0,-1 0 0,1 0 0,-1 1 0,1-1 1,-1 0-1,1 0 0,-1 0 0,1 0 0,-1 1 0,1-1 0,0 0 1,-1 0-1,1 1 0,-1-1 0,1 1 0,-1-1-3,6 8 36,-1-5-83,-1-1-1,1 1 1,0-1-1,0 1 1,6 1-1,4 4-23,-3-3 86,-1 0 1,1-1 0,0 0 0,0 0-1,0-1 1,20 3 0,72 0 193,-78-5-193,119 5 151,148 26 1,-113-5-66,173 33 13,162 87-116,-470-131 48,68 34 0,38 32-166,-124-66 88,9 4 16,-11-5 59,1-1 0,1-2 1,37 14-1,-58-24-96,6 2 277,-11-4-249,1 0 0,-1 0 0,0 0 0,0 0-1,0 0 1,0 0 0,0 0 0,1 0 0,-1 0 0,0 0 0,0 0 0,0 1 0,0-1-1,0 0 1,0 0 0,1 0 0,-1 0 0,0 0 0,0 0 0,0 1 0,0-1-1,0 0 1,0 0 0,0 0 0,0 0 0,0 0 0,0 1 0,0-1 0,0 0 0,0 0-1,0 0 1,0 0 0,0 0 0,0 1 0,0-1 0,0 0 0,0 0 0,0 0-1,0 0 1,0 1 0,0-1 0,0 0 0,0 0 0,0 0 0,0 0 0,0 0 0,-1 0-1,1 1 1,0-1 0,0 0 0,0 0 0,-1 1 18,1-1-277,0 8-198,0-7 462,1 1 0,-1-1 0,0 1-1,1-1 1,-1 1 0,1-1 0,0 1 0,0-1 0,-1 0 0,1 1 0,0-1 0,0 0-1,1 2 1,18 17-122,-11-12 49,34 34-124,115 122 30,-58-30-18,-13-15 279,32 28-76,-109-135-1,0-1 56,18 18-1,-21-22-49,0 0 0,0 1 1,-1-1-1,0 1 0,0 1 1,4 9-1,25 58-358,-6-13 272,-9-22 391,-19-40-443,-1-1 53,0 0 155,-2 0 40,-1-1 0,1 1 1,0-1-1,0 1 0,0-1 0,0 0 1,0 0-1,0 1 0,0-2 0,0 1 1,1 0-1,-1 0 0,0 0 0,-2-3 0,-22-25 82,15 16-154,-79-83 176,84 90-256,-1 1-1,0-1 1,0 2 0,0-1-1,-13-6 1,11 7 120,0-1 1,0 0 0,-15-13-1,16 12 135,0-1-1,-15-7 1,-6-5-5,-22-15-224,-73-37 0,-32-20-25,137 78-24,1-1 0,1-1 0,0 0 0,1-1-1,-27-36 1,36 43-21,-17-25-142,-31-34 0,46 57 83,-12-19 0,14 20 35,0 0 0,-13-14 0,12 16 45,-3-3-12,0 0 0,-1 0 0,0 1 0,-21-13 0,16 14-5,0 0 0,0 1 0,-36-10 0,-118-18 250,140 30-132,-9-3-81,0-1-1,-39-17 1,62 22 46,0 0 0,1 2 1,-35-3-1,5 1-8,-49-8 382,-87-16-393,150 22-22,0-1-1,1-2 1,-48-22 0,29 7 91,5 3-90,0 1-1,-58-18 1,-2 15-102,47 13-15,-3-2 135,-85-20-26,92 20-34,-25-7-13,68 16 77,-1 1 0,-1 1 0,1 0 0,-24-1 0,-50 7-67,10 0 242,-87-4-163,163 0-106,0 0-97,21 1 204,58 6-111,-7-2 18,110 5 331,-88-8-243,-40 3 64,91 22 0,-121-22-30,55 16-84,81 33-1,-45-14 123,-18-3 94,-14-5-132,-47-19-261,-7-2 344,1-1 0,36 6 0,9-3 48,128 24 442,-185-32-636,-2-1 61,21 2-1,96 17 272,-52-11-264,91 25 0,-150-31-65,0 1 1,-1 1-1,41 21 0,-48-21 23,-1 1-1,1 0 0,-1 1 1,-1 0-1,0 1 0,15 17 1,2 6 17,30 39 7,-36-43-81,1-2 1,1 0-1,1-2 0,54 42 1,-37-38 21,61 34 1,-68-44-43,0 2 0,-2 1-1,49 41 1,-62-41-13,0 1 0,-2 1 0,22 35 0,25 33-46,-40-61 138,2-2 0,1 0 0,1-2 0,57 40 0,17 5-582,-104-72 613,0-1 0,1 0 0,-1 0 0,0 0 0,0 1-1,0-1 1,1 0 0,-1 0 0,0 0 0,0 0 0,0 0 0,1 1-1,-1-1 1,0 0 0,0 0 0,1 0 0,-1 0 0,0 0 0,0 0-1,1 0 1,-1 0 0,0 0 0,0 0 0,1 0 0,-1 0 0,0 0-1,0 0 1,1 0 0,-1 0 0,0 0 0,0 0 0,1 0 0,-1-1-1,0-8 336,-10-22-405,8 25 109,-26-70-323,-2 2 1,-45-77-1,10 44-211,64 105 433,0 0-28,-1 1 1,1-2-1,0 1 0,-1 0 0,1 0 1,0 0-1,1-1 0,-1 1 0,0 0 1,0-5-1,1 6 123,1 2-59,3 1-44,0 0 0,-1 0 0,1 0 0,-1 1 0,0-1 0,1 1 0,-1 0 0,3 3 1,21 30-71,-16-21 62,54 82 1215,-65-95-859,0-2 64,0-2-42,-113-133 874,75 87-1233,-50-79 1,52 71-35,22 32 21,1 0 0,-14-37 0,-1-2 41,15 37-13,-1 1 0,-30-40 1,36 55-34,0 0 1,-1 1-1,-1 0 1,0 0-1,0 1 1,0 0-1,-1 1 1,-16-9-1,-6 3-58,-1 1-1,0 2 1,-67-11-1,68 15 86,-141-21 579,84 15-470,34 5-84,2-1 338,-65 1 0,111 7-442,-1-1 0,1 0 1,-15-5-1,14 4-94,0 0 1,-1 0-1,-17 0 1,27 2-23,23 8-164,-14-5 328,0 0 1,0 0-1,-1 1 1,1 0 0,8 6-1,21 9-32,-22-11 81,0 0 0,-1 1 0,0 0-1,-1 1 1,22 19 0,-14-7 2,-1 1-1,25 34 1,39 46-342,-71-87 330,11 15 133,11 11 76,-35-41-161,-1-1 16,-2-1 6,-8-5 18,1 0 0,0-1 0,1 0 0,-1 0 0,1-1 0,-9-11 0,8 8-95,-1 1 0,0 0-1,-1 1 1,-12-9 0,-77-35-298,25 14 392,19 12 162,41 21-211,1 0 0,0-2 0,0 1 0,-12-11 0,25 18-22,-14-15-558,15 15 540,0 0 0,0 0 0,0-1 0,-1 1 1,1 0-1,0 0 0,0 0 0,0-1 0,0 1 0,0 0 1,0 0-1,0-1 0,0 1 0,0 0 0,0 0 1,0 0-1,0-1 0,0 1 0,0 0 0,0 0 0,0-1 1,0 1-1,0 0 0,0 0 0,0 0 0,0-1 0,0 1 1,0 0-1,1-1 0,-1 1 4,1 0 0,0-1-1,-1 1 1,1 0 0,0 0 0,-1-1-1,1 1 1,0 0 0,0 0 0,-1 0-1,1 0 1,0 0 0,0 0 0,1 0-1,69 4-485,-48-1 608,0-2 1,32-2 0,-22-5 87,-31 5-191,0 1 0,0-1 0,0 0 0,0 1 0,0-1 0,0 0 0,0 0 0,0-1 0,-1 1-1,1 0 1,0 0 0,2-4 0,-4 4-3,1 0-1,-1 0 1,0 0-1,0 0 1,0 0-1,0 0 1,0 0-1,0 0 1,-1 0-1,1 0 1,0 0-1,0 0 1,-1 0-1,1 0 1,0 0-1,-1 0 1,1 0-1,-1 0 1,0 0-1,1 0 1,-1 0-1,0 1 1,1-1-1,-1 0 1,0 0-1,-1 0 1,-1-3 21,-1 1-1,0-1 1,-1 1 0,-5-3 0,-113-56-33,-28-16-568,121 61 360,2-1 1,-52-44-1,46 32 135,-1 1 0,-1 2 0,-1 1 0,-71-35 1,65 42 98,-1 2 0,0 1 1,-1 3-1,-83-14 0,30 13-34,-147-3 0,206 17 6,-16-1 14,0 2 1,-91 15 0,140-15-1,-175 41 82,105-22-180,-67 20-90,22-4 693,121-36-512,-1 0 0,1 0 1,-1 0-1,1 0 0,-1 0 0,0 0 1,1 1-1,-1-1 0,1 0 1,-1 0-1,1 1 0,-1-1 1,1 0-1,-1 1 0,1-1 0,-1 0 1,1 1-1,0-1 0,-1 1 1,1-1-1,-1 0 0,1 1 1,-1 0-1,1 0-4,1 0 0,-1-1 0,0 1 1,0-1-1,0 1 0,1-1 0,-1 1 0,0-1 1,0 0-1,1 1 0,-1-1 0,0 1 0,1-1 1,-1 0-1,1 1 0,-1-1 0,0 0 0,1 1 1,-1-1-1,1 1 0,31 13-235,-29-12 209,83 26-209,-17-6 510,11-1 32,-43-12-248,-19-5-14,23 2 1,-23-4-100,21 5 1,40 8 75,-30-6-74,-23-5 113,0-1-1,0-1 1,0-1-1,0-1 0,0-1 1,0-2-1,0 0 1,-1-2-1,1-1 1,-1-1-1,40-17 1,-23 8-131,1 2 0,1 1 1,0 3-1,73-9 1,-86 16 75,168-18 81,-134 18-56,70 4-1,-123 0-29,0 1 1,-1 1-1,16 4 0,21 6 4,275 45 175,-210-32-254,-38-7 70,115 28 350,-61-10-390,-78-22 90,0 2 1,54 27 0,-59-24-113,-46-20 73,0 0-1,0 0 1,0 0 0,0 0-1,0 0 1,1 0 0,-1 0-1,0 1 1,0-1 0,0 0-1,0 0 1,0 0-1,0 0 1,0 0 0,0 0-1,0 0 1,1 0 0,-1 0-1,0 0 1,0 0-1,0 0 1,0 0 0,0 0-1,0-1 1,0 1 0,0 0-1,1 0 1,-1 0-1,0 0 1,0 0 0,0 0-1,0 0 1,0 0 0,0 0-1,0 0 1,0 0-1,0 0 1,0 0 0,0 0-1,0-1 1,0 1 0,1 0-1,-1 0 1,0 0-1,0-7 133,-4-6-148,-2 3 36,-1 1-1,0 0 1,-11-10-1,-12-16 22,28 33-67,-137-209-312,108 156-566,33 53 453,6 5 246,8 5-135,116 114-4153,-75-67 1674,-23-24 320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6:39.08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3857 199 992,'-6'-5'375,"-5"-2"1853,3 6-1875,1 0 1,0 0 0,0 0 0,0 1-1,-1 0 1,1 1 0,0-1 0,0 2 0,-8 1-1,-15 1-115,-71 2 536,80-6-751,-260-10 1618,261 7-1531,1 2 0,0 0 1,-1 1-1,1 1 1,0 1-1,0 0 0,0 2 1,0 0-1,-29 11 1,-41 17-3,-2-4 1,-103 18-1,-22 0 47,179-42-154,0-1 1,-1-2-1,-67-6 1,-9-1-147,47 8-16,-77-4 306,137 1-169,0 0-1,0 0 1,0 0-1,1-1 1,-1 0-1,0 0 1,1-1-1,-1 0 1,1 0 0,0 0-1,-7-6 1,12 9 20,1 0 1,0 0-1,0 0 1,0-1 0,0 1-1,0 0 1,0 0-1,-1 0 1,1 0 0,0 0-1,0-1 1,0 1-1,0 0 1,0 0-1,0 0 1,0 0 0,0 0-1,0-1 1,0 1-1,0 0 1,0 0 0,0 0-1,0 0 1,0-1-1,0 1 1,0 0-1,0 0 1,0 0 0,0 0-1,0-1 1,0 1-1,0 0 1,0 0 0,0 0-1,0 0 1,0-1-1,0 1 1,0 0-1,0 0 1,1 0 0,-1 0-1,0 0 1,0-1-1,0 1 1,0 0 0,0 0-1,0 0 1,1 0-1,-1 0 1,0 0-1,0 0 1,0 0 0,0 0-1,1 0 1,-1 0-1,0 0 1,0 0 0,0 0-1,0 0 1,1 0-1,-1 0 1,0 0-1,0 0 1,1 0 0,17-3-183,-8 1 146,103-26 314,218-85 1,-255 85-115,143-31 0,-190 54-122,42-1 0,-15 1-290,-44 4 246,-1 1-1,24 3 1,-25-2 64,1 0 0,-1 0 1,0-1-1,11-2 0,53-16 150,-57 13-293,26-14 165,-24 11 2,-17 7-110,0 0-1,1 0 0,-1 0 0,0 0 1,0 0-1,1 0 0,-1 1 0,3-1 1,-3 0-228,-1-8 80,-1 9 175,0 0 0,0 0 0,0 0 0,0 0 0,0 0 0,0 0 0,0 0 0,0 0 0,0 0 0,0-1 0,0 1-1,0 0 1,0 0 0,0 0 0,0 0 0,0 0 0,0 0 0,0 0 0,0 0 0,0 0 0,0 0 0,0 0 0,0-1 0,0 1 0,0 0 0,0 0 0,0 0 0,0 0-1,0 0 1,-1 0 0,1 0 0,0 0 0,0 0 0,0 0 0,0 0 0,0 0 0,0 0 0,0 0 0,0 0 0,0 0 0,0-1 0,0 1 0,0 0 0,0 0 0,0 0-1,-1 0 1,1 0 0,0 0 0,0 0 0,0 0 0,0 0 0,0 0 0,0 0 0,-4-1-6,-17-1-108,3 0-85,10 1 181,-1 1 0,1 1 0,0-1 0,0 1 0,0 1 0,-11 2 0,-11 8 88,25-10-40,-1 1 1,0-1-1,-9 3 0,-93 16-82,-89 20 156,155-30-128,0 2-1,-63 30 1,-12 15 387,99-50-377,0 0-1,-25 7 1,-12 4-13,-65 27-84,92-33 132,-43 18 247,-76 48 0,123-63-279,-68 44 499,65-41-303,-1-1 1,-40 19-1,-63 21 39,-6 2-327,120-51 97,1 1-1,0 0 1,1 1-1,0 1 1,-22 23 0,-56 75 89,34-36 141,41-52-173,-1-1 1,-1-1-1,-1 0 0,-39 27 0,10-16 26,-1-2 1,-106 41-1,124-56-23,21-8-30,0-2 1,-22 7-1,22-6 37,10-4-86,1 0 0,0-1 0,0 1 0,0 0 0,-1-1 0,1 1 0,0-1 0,-1 0 0,1 1 0,0-1 0,-1 0 0,1 0-1,-1 0 1,-1 0 0,3 0 21,0 0 0,0 0 0,-1 0 0,1 0-1,0 0 1,0 0 0,0 0 0,0 0 0,0 0 0,0 0 0,0-1-1,0 1 1,0 0 0,0 0 0,0 0 0,0 0 0,0 0-1,-1 0 1,1 0 0,0 0 0,0 0 0,0 0 0,0 0-1,0 0 1,0 0 0,0 0 0,0-1 0,0 1 0,0 0 0,0 0-1,0 0 1,0 0 0,0 0 0,0 0 0,0 0 0,0 0-1,0 0 1,0 0 0,0 0 0,0-1 0,0 1 0,0 0 0,0 0-1,0 0 1,0 0 0,0 0 0,0 0 0,0 0 0,0 0-1,0 0 1,1 0 0,5-5-165,14-4-33,-13 7 103,105-42-153,-73 30 137,-1-1 1,0-2 0,51-31-1,44-57 422,-92 70-163,63-43 0,-54 49-119,56-25-1,57-15-78,34-16-75,-126 55 150,1 3 0,96-22 0,7-2 74,-149 43-74,0-1-1,0-2 1,-1 0 0,-1-2-1,30-19 1,104-87-324,-120 95 196,-20 12 103,26-20 0,-34 22 130,-20 15 1,-3 3-174,-16 5 4,1 3 0,1 0 1,1 2-1,-37 30 0,40-29 38,0-1 0,-2-1 0,0-1-1,-46 20 1,-114 36-4,35-16 9,73-21 115,36-15 85,-61 20 0,40-21 419,-96 43 1,130-47-628,1 1 1,1 2-1,-37 30 0,-64 73-41,60-40 155,49-57-61,-1-1 1,-1 0-1,-25 21 0,14-19 104,-2-1-1,-53 31 1,48-35 24,1 1 0,1 2 0,-64 54 0,74-52-177,2 2 1,1 0 0,0 1-1,3 1 1,-28 50-1,24-35 192,-47 65 0,52-83-238,1-1 127,-30 31 0,33-40-119,1 1 1,0 1-1,-13 22 0,27-39 44,0-1-1,0 0 0,-1 0 0,1 1 1,0-1-1,0 0 0,-1 0 1,1 1-1,0-1 0,-1 0 1,1 0-1,0 0 0,-1 1 1,1-1-1,-1 0 0,1 0 1,0 0-1,-1 0 0,1 0 0,-1 0 1,1 0-290,37-34 161,-29 25 60,1 0 0,-1-1 0,-1 0 0,0 0 0,0 0 0,9-20 0,-5 10 48,48-94 77,23-37-152,-67 126 19,2 1 0,1 0 0,37-38 0,93-68-34,5-5 203,-126 108-174,-2-1 0,0-1 0,27-45 0,-27 36-134,1 1 1,2 1-1,45-46 0,-52 64 166,1 1 0,1 0-1,45-23 1,-27 16 38,-34 20 22,-1-1 0,0 1 0,0-1 0,6-7 0,-10 10-45,0 0 0,0 0 0,0 0 1,-1 0-1,1 0 0,-1 0 0,0-1 0,1 1 0,-1-1 0,0 1 0,-1-1 1,1 1-1,0-1 0,0-3 0,-2 4 43,1 1-1,-1-1 1,0 1 0,0 0 0,1-1-1,-1 1 1,0 0 0,0-1 0,0 1-1,-1 0 1,1 0 0,0 0-1,0 0 1,-1 0 0,1 0 0,0 0-1,-1 1 1,1-1 0,-1 0 0,1 1-1,-3-1 1,-10-3-37,0 2 1,0 0-1,1 0 1,-2 1 0,1 1-1,0 0 1,0 1-1,0 1 1,1 0-1,-1 0 1,0 2-1,-20 7 1,14-2 103,0 1 1,0 1-1,1 1 1,0 1-1,-23 21 1,23-19 8,-130 121 457,44-36-295,-33 10-76,116-94-67,0-1 1,-33 17 0,48-28-115,1 0 0,0 1 0,0 0 0,1 0 0,-1 0 0,1 0 0,0 1 0,-6 8 0,-1-6-645,10-7 151,8-2 383,-3 0 160,1 0 0,-1-1-1,0 1 1,0-1 0,0 0 0,0 1 0,4-6 0,3 0-14,39-29-194,77-75 1,-91 79 158,102-106 30,31-28-248,-157 157-9,18-19 325,-24 20 111,-10 8-98,-14 11-103,16-9-30,-16 11 62,-27 22-1,-1 2 115,7-9 97,-56 55 0,-28 43-29,122-124-207,-41 41-4,-21 23-93,34-34 312,21-24-82,0 1 0,-13 19 1,17-21-100,-1 0 1,0-1-1,-10 9 1,10-10 23,0 1 1,1-1-1,-1 1 0,-7 13 0,10-15-27,0 0-1,0-1 1,0 1-1,0-1 1,0 0-1,-4 3 1,3-3-27,1 0 0,0 0 0,0 0 0,0 0-1,0 0 1,1 1 0,-4 4 0,5-6-5,0 0 1,-1 0-1,1-1 0,-1 1 0,1 0 1,-1-1-1,-2 2 0,-4 4-59,-5 3 425,11-9-345,0 0 0,0 0 0,0 1 0,0-1-1,0 1 1,0-1 0,1 1 0,-1 0 0,-2 3 0,-13 14-89,-9 16 224,9-9-264,12-19 86,0 0 0,1 0-1,0 0 1,1 1 0,-6 14-1,7-15 40,-26 111 17,25-102-20,0-1-1,0 18 1,3-31-156,1-14-28,5-12 125,1 1 1,9-23-1,-7 21-109,67-143-1042,-31 74 715,-41 85 470,1 0 0,7-10-1,-7 12 5,0 0-1,5-13 1,-7 10-198,-3 9 186,1 0 0,-1 1 0,0-1 0,0 0 1,0 0-1,1 1 0,-1-1 0,0 0 0,1 1 0,-1-1 1,1 1-1,-1-1 0,0 0 0,1 1 0,-1-1 0,2 0 1,5-6-11,-7 7 34,0 0 1,0 0-1,0-1 1,0 1-1,0 0 0,0 0 1,0 0-1,0-1 1,0 1-1,0 0 0,0 0 1,0 0-1,0 0 1,0-1-1,0 1 0,0 0 1,0 0-1,0 0 1,0-1-1,0 1 0,-1 0 1,1 0-1,0 0 1,0 0-1,0 0 0,0-1 1,0 1-1,0 0 1,-1 0-1,1 0 0,-2 1 76,-1 2-120,-5-7-159,8 3 242,-8-3 27,11-1-182,-5 4-112,-3 3-105,4-2 451,-2 3-103,1 0-1,0 0 0,0 1 1,0-1-1,0 0 1,0 1-1,1-1 0,-1 1 1,-1 6-1,-3 8 90,4-14-73,-1 0 1,1-1-1,-1 1 0,0-1 0,-6 6 1,-11 15 304,-3 15 26,1 1 1,-28 71-1,36-69-379,1-1 0,2 2 0,-6 57 0,12-50 104,5-44-88,0 0 0,0 0 0,1 0 0,0 0 0,0 0 0,0-1 0,3 8 0,1 3-2,-2-5-16,-2-9 19,0 1-1,0-1 0,0 1 0,-1-1 0,1 1 0,0 5 1,-7 62 371,3-53-343,2 0 0,-1 1 0,2-1 0,2 20 0,32 153-522,-25-144 409,13 50-376,-19-86 313,1 0-1,0 0 1,0 0-1,1-1 1,0 0-1,13 18 1,-17-26 141,0 0 1,0 1 0,1-1 0,-1 1 0,0-1 0,0 0 0,1 0-1,-1 0 1,1 0 0,-1 0 0,1 0 0,-1 0 0,1 0 0,0-1-1,-1 1 1,1-1 0,0 1 0,0-1 0,-1 0 0,1 1 0,0-1-1,0 0 1,2 0 0,-2-1 1,0 0-1,1 0 1,-1 0-1,0 0 0,1 0 1,-1-1-1,0 1 1,0-1-1,0 1 1,0-1-1,0 0 1,-1 1-1,1-1 1,1-3-1,4-5-28,0 0-1,-1-1 1,-1 0-1,0 0 1,5-17 0,13-58-200,14-122 1,-9 44-165,5-38-112,-32 171 425,-1 16-99,5 28-289,-2 7 324,3 41 0,-3-14 63,5 67 339,-3-36 31,-1 43 404,-5-81-622,2 0 0,2 0 0,12 58 0,-15-97-72,1 1 0,-1-1 0,1 1 0,-1 0 0,1-1 0,0 1 0,-1-1 0,1 0 0,0 1 0,2 2 0,-2-4 5,-1 0 0,1 0 0,-1 0 0,0 1 1,1-1-1,-1 0 0,1 0 0,-1 0 0,1 0 0,-1 0 0,1 0 0,-1 0 0,1 0 0,-1 0 0,1 0 0,-1 0 0,1 0 0,-1 0 0,1 0 0,-1-1 0,0 1 0,1 0 0,-1 0 0,1 0 0,-1-1 0,1 1 0,-1 0 0,0-1 0,1 1 0,-1 0 0,0-1 0,1 1 0,-1 0 0,0-1 0,0 1 0,1-1 0,-1 1 1,0-1-1,0 1 0,1-1 0,2-4 40,0 0 0,-1 0 0,1 0 0,-1 0 0,0-1 0,0 1 0,1-9 0,5-43 166,-5 31-151,3-61-160,-4-109-1,-3 101-22,1 18-626,10 90 340,0 3 418,0 1 0,-2 1 0,8 18-1,-5-8 76,7 20-75,-3 0 1,13 72-1,-20-82 25,11 57-64,0-2 491,38 113 1,-80-273 628,-79-465-2549,77 347 683,23 166 289,5 14-4,4 11 276,14 24 18,-2 1 1,-1 1 0,23 55-1,-26-51 209,-2 1 0,10 44 0,10 79 452,-28-133-339,30 150 944,-34-157-1035,-2-15 162,-4-11 536,0-6-679,1 0 0,1-1 0,-1 1 0,2-1 0,-2-20 0,1 16-72,-4-44 20,-6-39-334,-27-104 0,21 129 166,-12-95-1,27 133 13,1 0 1,2-1-1,2 1 0,9-62 0,-5 79 135,1 0 0,0 1-1,2 0 1,0 0 0,1 0 0,1 1 0,1 1 0,13-17-1,10-6 59,-25 31-71,-1 0 0,0-1 0,9-14-1,-12 16 56,0 1-1,0-1 1,0 1-1,9-9 1,-13 15-30,-1 1 0,1-1 0,-1 1 0,0 0 0,1-1 0,-1 1 0,0-1 0,1 1 0,-1-1 0,0 1 0,0-1 0,1 0 0,-1 1 0,0-1 0,0 1 0,0-2 0,0 2-7,1-1 0,-1 0-1,0 0 1,0 0 0,1 0 0,-1 0 0,1 0-1,-1 0 1,1 1 0,-1-1 0,1 0 0,-1 0-1,1 1 1,0-1 0,-1 0 0,1 1 0,0-1-1,0 1 1,0-1 0,1 0 0,-2 23-356,-5 0 497,0 1 0,-1-1 0,-2-1 0,-11 25 0,13-31-73,0 1 0,-7 24 0,3-6 43,-29 111-145,19-59 44,-19 61-142,34-129 151,1 0 0,0 1 0,2 0 1,0 0-1,1 0 0,1 0 1,0 0-1,2 0 0,0 0 0,7 26 1,-4-29 2,2 6 108,3 24-1,6 25 720,-24-273-559,8-421-1772,6 486 1111,-3 83 244,5-31 211,1-33 128,-9 118-200,0-1 1,0 1-1,0 0 1,0-1-1,0 1 1,0 0-1,0-1 0,0 1 1,0 0-1,0-1 1,0 1-1,0 0 1,0-1-1,-1 1 1,1 0-1,0-1 1,0 1-1,0 0 1,0 0-1,-1-1 1,1 1-1,0 0 1,0-1-1,-1 1 0,1 0 1,0 0-1,0 0 1,-1-1-1,1 1 1,0 0-1,0 0 1,-1 0-1,0-1 1,0 1 2,0 1 1,1-1 0,-1 0-1,0 0 1,0 0 0,0 1 0,0-1-1,0 0 1,0 1 0,0-1-1,1 1 1,-2 0 0,-23 20 188,-22 19 478,-1-2-1,-54 32 1,-32 23-290,82-54-423,26-20 193,0 0 1,2 2-1,0 1 1,-23 26-1,42-40-156,0-1-1,0 1 0,1-1 1,0 1-1,0 1 1,1-1-1,0 0 0,1 1 1,-1-1-1,2 1 0,-2 10 1,2 8 69,0 1 0,5 34 0,-3-54-66,3 118 120,-1-88 79,-1 0-1,-5 48 1,2-82-155,1 0 0,-1 0 0,0 1 0,0-1 0,0 0 0,0 0 0,-1 0 0,0 0 0,0-1 0,0 1 0,0 0 0,-4 5 0,3-4-99,3-4 57,0-1 1,0 0 0,0 0-1,0 0 1,0 0-1,0 1 1,0-1-1,0 0 1,0 0-1,0 0 1,0 0 0,0 1-1,-1-1 1,1 0-1,0 0 1,0 0-1,0 0 1,0 0-1,0 0 1,0 1 0,-1-1-1,1 0 1,0 0-1,0 0 1,0 0-1,0 0 1,0 0-1,-1 0 1,1 0 0,0 0-1,0 0 1,0 0-1,0 0 1,-1 0-1,1 0 1,0 0-1,0 0 1,0 0 0,-1 0-1,1 0 1,0 0-1,0 0 1,0 0-1,0 0 1,0 0 0,-1 0-1,1 0 1,0-1-1,-13 2 185,11-1-147,-1 0 1,0 1 0,1-1-1,-1-1 1,0 1-1,0 0 1,1-1-1,-1 1 1,0-1 0,1 0-1,-4-1 1,-5-5-158,0 0 1,0 0-1,-18-18 0,1 2-164,24 20 276,0 0-42,0 0-1,0 0 0,0 0 1,0 0-1,-1 1 0,0-1 1,-5-1-1,8 4 40,1 0 0,-1 0 0,1 0-1,-1 0 1,1 0 0,-1 0 0,1 0 0,0 0 0,-1 1 0,1-1 0,-1 1 0,1-1 0,0 1 0,-1-1-1,1 1 1,0 0 0,0 0 0,-1-1 0,1 1 0,0 0 0,0 0 0,0 0 0,0 1 0,0-1-1,0 0 1,0 0 0,1 0 0,-1 1 0,0-1 0,0 3 0,-2 2-7,1 0 0,-1 0 0,1 0 0,1 0 0,-3 11 0,-2 13 553,4-23-401,1 0 0,0 0 1,1 0-1,0 8 1,0-14-114,-5 12-458,13 29 517,-7-33-67,0 1 1,1-1-1,0 0 1,1 0-1,0 0 1,8 16-1,0 2 5,-1-5 19,0 1 0,17 24 0,-17-32-26,-7-9-20,1 0 1,1-1-1,5 6 0,6 8-73,-6-5 96,0-1 1,1 0-1,0-1 1,1 0-1,0-1 1,26 18-1,-24-20-36,-1 0 0,-1 0 0,1 2 0,-1-1 0,-1 1 0,0 1 0,11 16 0,-2-4-147,0-1 0,1 0-1,47 36 1,-54-47 120,1-2-1,0 0 1,1 0 0,0-2-1,0 0 1,1-1 0,29 9-1,156 49-424,-198-63 487,9 2-53,0 0 0,0 2 0,-1-1 0,0 2 0,0-1 0,17 14 0,-9-9-239,-12-7 329,-6-3-18,-2-1-36,1 0 0,-1 0 0,1 0 1,-1 1-1,1-1 0,-1 0 0,1 0 0,-1 0 1,1 0-1,-1 0 0,1 0 0,-1 0 1,1-1-1,-1 1 0,1 0 0,0 0 1,-1-3 28,-1 1 0,0-1 0,0 1 0,0-1 0,0 1 0,0 0 0,-1-1 0,-1-2 0,-4-6-58,-3-6 15,0 0 0,-1 0 0,-1 1 0,-1 0 0,-22-22 0,-83-62-859,47 42 470,53 41 308,-18-23 0,34 38 40,1 0-1,-1 0 0,1 0 1,0 0-1,0 0 0,0 0 1,0 0-1,0 0 0,0 0 1,1 0-1,-1-1 1,1 1-1,-1 0 0,1 0 1,0-1-1,0 1 0,0-4 1,1 4 31,-1 1 1,0 0 0,1-1-1,-1 1 1,1 0 0,-1 0-1,1-1 1,0 1 0,0 0-1,-1 0 1,1 0 0,0 0-1,0 0 1,0 0 0,0 0 0,0 0-1,0 0 1,0 0 0,1 1-1,-1-1 1,0 0 0,0 1-1,1-1 1,-1 1 0,0 0-1,1-1 1,-1 1 0,0 0-1,3-1 1,12 1 28,0-1 1,0 2-1,0 0 0,0 1 1,0 1-1,0 0 0,0 1 1,23 9-1,-8 0 16,-2 1 0,0 1 0,32 22 0,-47-29-18,0 0 1,0-1-1,18 6 1,-16-8-53,-1 2 1,22 12-1,-26-12 133,-1 1-1,0 0 1,-1 0-1,0 1 1,14 17-1,-8-5 136,24 41 0,-23-30-276,11 17-17,-7-11 286,-19-37-299,-1-1-26,0 0-128,0 0 79,0 0 28,-3-1 150,0 0 0,0 0 0,0 0 0,0-1 0,1 1 0,-1-1 0,0 1 0,1-1 0,-1 0 0,1 0 0,0 0 0,-3-4 0,-5-2 13,-87-84 121,13 12-516,-19 0-249,93 71 670,9 8-142,3 2-48,18 13-480,-6-4 713,4 2 176,23 21 0,-24-19-100,24 17 0,-29-24-118,32 23 158,-23-16 149,30 17 0,-11-7-208,-21-13-71,1-1 1,0-1-1,28 10 0,65 12 414,-83-23-434,-21-5-77,0 0 1,-1 0-1,1 1 1,-1 0 0,0 1-1,0 0 1,-1 0-1,1 0 1,-1 1 0,0 0-1,0 1 1,10 13-1,-13-16 26,0 0 0,0-1 1,0 1-1,0-1 0,1 0 0,0 0 0,-1-1 0,1 1 0,0-1 0,0 0 0,11 2 0,17 9 421,4 1-563,-27-11 145,0 1-1,0 0 1,0 0 0,13 10-1,4 5 171,-21-16-109,1 1 0,-1-1 0,0-1 0,1 1 0,-1-1 0,1-1 0,0 1 0,0-1 0,11 1 0,41 2-131,-40-1 120,15 1 174,-6-3-182,-10-1-47,0 0-1,0-1 1,21-3-1,-24 1-33,-1 2-1,1-1 0,0 2 0,29 3 1,-38-2-18,1 1 1,-1-1-1,0 1 1,9 5-1,-8-4 5,0 0-1,0-1 1,8 2 0,46 11 66,-38-9-21,1-1 1,25 3-1,2-3 179,78 3 390,35-15-473,-87 1-128,-70 6-122,8-1 233,-16 1-79,1 0-1,0 0 1,0 0-1,0 0 1,0 0-1,0 0 1,0 0 0,0 0-1,-1 0 1,1 0-1,0 0 1,0-1-1,0 1 1,0 0-1,0 0 1,0 0 0,0 0-1,0 0 1,0 0-1,0 0 1,0 0-1,0-1 1,0 1-1,0 0 1,0 0-1,0 0 1,0 0 0,0 0-1,0 0 1,0 0-1,0-1 1,0 1-1,0 0 1,0 0-1,0 0 1,0 0 0,0 0-1,0 0 1,0 0-1,0-1 1,0 1-1,0 0 1,0 0-1,0 0 1,0 0 0,0 0-1,0 0 1,0 0-1,0 0 1,1 0-1,-1-1 1,0 1-1,0 0 1,0 0 0,0 0-1,0 0 1,0 0-1,0 0 1,1 0-1,-13-6-89,1 1-1,-1 0 1,1 1-1,-14-3 1,-12-4 6,6 0 168,-166-59-966,-7 15 902,96 32 324,35 6-283,-102-11-1,112 22-184,-89-4-183,142 11 291,1 0 0,0 0-1,-17 6 1,-2-1-46,6 0 52,1 0-1,-38 17 0,31-12 119,-9 3-122,-1-3 0,0-1-1,-1-2 1,0-1 0,0-3-1,0-1 1,-66-3 0,84-2 17,1 0-1,-1-2 1,1 0 0,0-2 0,0 0 0,-26-12 0,-110-65 89,79 40-52,47 27 17,-146-75 132,145 75-186,21 10-19,0 0-1,-12-4 0,19 9 21,0-1 0,0 1 0,1-1 0,-1 0 0,0 0 1,1 0-1,-5-4 0,-7-6-450,9 8-127,4 3 592,1 1 0,-1-1-1,0 1 1,0 0 0,0-1 0,0 1 0,1 0 0,-1-1 0,0 1 0,0 0-1,0 0 1,0 0 0,0 0 0,0-1 0,0 2 0,0-1 0,-1 0 0,-1-1 16,0 1 0,1-1 1,-1 0-1,1 0 1,-1 0-1,1 0 0,-1 0 1,1 0-1,-1-1 1,1 0-1,0 1 0,-2-3 1,0 1-16,1 1-1,-1-1 1,1 1 0,-1 0 0,0 0-1,-5-2 1,3 2-68,-10-3-285,-1 1-1,0 0 1,1 1-1,-31-1 1,41 3 333,-7 3 67,13-1-77,-1-1 1,1 1-1,-1-1 1,1 1 0,0-1-1,0 1 1,-1-1 0,1 1-1,0 0 1,0-1 0,0 1-1,-1 0 1,1-1 0,0 1-1,0 0 1,0-1-1,0 1 1,0 0 0,1 0-1,0 5 68,0 0 0,1 0 0,0 0 0,1 0 0,-1 0 0,1 0 0,0-1 0,0 0 0,7 8 0,7 10-9,-10-15 29,0 1-1,-1-1 0,8 17 1,26 41 295,-33-51-282,2 0-1,0 0 0,21 23 0,-24-30-11,1-1 0,1 0-1,0 0 1,0-1 0,0 0 0,0 0-1,18 8 1,6-1-58,2-1 0,-1-1 0,1-2 0,1-1-1,0-2 1,41 1 0,9 5 102,-34-1-126,-41-8 2,1 0 0,-1-1 0,1 0 0,14 0 0,-16-1 8,-1-1 0,1 2 0,-1 0 0,0 0 0,1 0 1,13 7-1,12 3 41,-24-10-43,-8-2-16,0 0 1,-1 1-1,1-1 0,0 1 0,0-1 0,0 1 1,0 0-1,-1 0 0,3 1 0,-3-1 9,1 0 0,-1 0-1,1 0 1,-1 0 0,1 0-1,0 0 1,-1-1 0,1 1-1,0 0 1,0-1 0,0 0-1,-1 1 1,4-1 0,-2 1 12,0-1 1,-1 1-1,1-1 0,-1 1 1,1 0-1,-1 0 1,4 2-1,13 4 208,-12-5-290,0-1 0,-1 1 0,0 0-1,7 3 1,-8-4 73,0 1-1,0-1 1,0 0 0,0 0-1,6 0 1,9 1-98,-20-2 136,0 0 1,0 0 0,0 0 0,0 0-1,0-1 1,0 1 0,0 0 0,0 0-1,0 0 1,-14-4 10,-24-4-339,24 6 203,-10-2 21,0 0 0,-25-9 0,-58-15-379,79 21 259,-40-3-348,47 9 222,18 1 322,0 0 1,1 0-1,-1 0 0,0-1 1,1 1-1,-5-2 0,7 2-13,-15-4-167,13 5-209,7 5 225,43 25 238,-39-27 23,0 1 0,1-1 0,-1 0 0,12 2 0,6 2-86,65 22 277,-60-21-302,1-2 1,0-1-1,37 1 0,-19-2 69,81 2 156,-27-2-272,-84-4-22,-4 0 114,-1 1 0,24 5 0,-19-3 31,0-1-1,0-1 0,0-1 0,28-2 1,20 1 85,25 4-74,87 6-280,-140-6 271,-1-2 0,80-7 0,-66 0-118,98-5-158,-12 19 18,-1 1 510,-111-10-281,112-4-64,-87 2-80,1 2 0,61 8 0,-51-2 52,38 2-48,-12 1 211,96-4-1,-74-9-137,72-3-74,110-27-833,-251 29 331,-36 2 507,-5 2-43,2-3 720,-12-4-492,7 7-112,0 0-1,0 0 0,0 0 0,0 0 0,0 0 0,0 0 1,0 1-1,0-1 0,0 0 0,-1 1 0,0-2 0,-41-21-168,26 18 25,0 0-1,0 1 1,-26-3-1,-54 0-213,50 5 246,38 1 122,-44-3-34,-1 3-1,-80 7 0,-386 73 64,427-63-27,55-11 245,1-1 0,-1-2 1,1-2-1,-1-1 0,1-2 1,-1-1-1,-49-13 0,69 13-295,0-1-1,0-1 0,1 0 1,0-1-1,0-1 0,1 0 1,-18-13-1,-9-10-946,39 28 926,4 3 36,-1 0 0,1-1-1,0 1 1,-1 0-1,1 0 1,-1-1-1,1 1 1,0 0-1,-1-1 1,1 1 0,0 0-1,-1-1 1,1 1-1,0 0 1,0-1-1,-1 1 1,1-1-1,0 1 1,0 0-1,0-1 1,0 0 0,15-4-449,97-16 675,50-11-51,157-23 766,-139 30-767,54-18 331,-194 38-849,65-2 0,-103 7 294,-2 0 282,-9 0 129,-1 1-365,1-2 0,0 1 0,0-1 0,0-1 0,0 0 1,-11-3-1,-33-11 17,-2 2 1,0 3 0,-86-6-1,-41 8-296,143 9 266,0 3 0,-63 11 0,-155 54-119,221-57 129,-135 39 767,145-45-752,17-4 10,-1 1 0,1 0 0,0 0 0,-12 5 0,18-5-81,-1-1 0,1 0 0,-1 0 1,0 0-1,-7 1 0,10-2 135,2 1-40,0 0-1,0 0 1,1 0-1,-1 0 1,0 0-1,1 0 0,-1 0 1,0 0-1,1-1 1,-1 1-1,3 0 1,6 2 37,0-1-1,0 0 1,0 0 0,0-1 0,0-1 0,0 0 0,13-1 0,31 1 292,143 14-641,-79-10 694,-111-4-379,53 8-80,-51-8 123,1-1 1,-1 1-1,0-2 0,0 1 1,1-2-1,-1 1 0,9-5 1,-2 3-57,0 1 1,30-4-1,87-5-168,-74 9 400,0 3-1,108 15 1,-101-7 22,12 3 30,87 0 1,-101-12-216,66-9 0,-128 9-58,32-2 30,0-2 0,-1-2 1,1-1-1,35-14 0,-10 3-131,-10 3-125,-28 9-199,-49 13 600,5-1-143,4-5-97,1 0 0,0-1 0,-1 0 0,-29-8 0,-1 1 119,-34-7-292,-101-31 0,153 37 134,-42-15-201,45 13 241,-1 2-1,-35-6 0,34 11-59,1 1-1,-1 2 1,0 1-1,0 1 1,1 1-1,-56 13 1,57-9-105,12-3 80,-25 7-1,40-10 142,1 1-1,-1-1 0,1 0 0,-1 0 0,1 0 0,-1 0 1,1 1-1,-1-1 0,1 0 0,-1 0 0,1 1 0,-1-1 1,1 0-1,0 1 0,-1-1 0,1 1 0,-1-1 1,1 0-1,0 1 0,0-1 0,-1 1 0,1-1 0,0 1 1,0-1-1,-1 1 0,1 0 0,0 0-3,0-1 0,1 1-1,-1 0 1,0-1 0,0 1 0,1 0-1,-1-1 1,0 1 0,1 0 0,-1-1-1,1 1 1,-1-1 0,1 1-1,-1-1 1,1 1 0,0 0 0,5 3-35,0 0 0,0-1 0,7 4 0,22 7 3,1-2 0,0-1 1,41 6-1,-31-6-17,39 4 482,163 9 0,-35-6 55,-134-13-1087,-79-5 608,1 0 0,-1 0 0,0 0 0,1 0 0,-1 0 1,0 0-1,1 0 0,-1 0 0,0 0 0,1 1 0,-1-1 0,0 0 0,1 0 0,-1 0 0,0 0 0,1 0 0,-1 1 0,0-1 0,0 0 1,1 0-1,-1 1 0,0-1 0,0 0 0,1 0 0,-1 1 0,0-1 0,0 0 0,0 0 0,0 1 0,1-1 0,-1 0 0,0 1 1,0-1-1,0 0 0,0 1 0,0-1 0,0 0 0,0 1 0,0-1 0,0 0 0,0 1 0,0-1 0,0 1 0,0-1 0,0 0 1,0 1-1,0-1 0,0 0 0,-1 0 0,1 1 0,0-1 0,0 0 0,0 1 0,-1-1 0,1 0 0,0 0 0,-1 1 0,-15 15 312,6-10-282,-1 0 0,1-1-1,-1 0 1,0-1-1,-20 5 1,-60 8 134,72-14-151,-132 24-232,-26 6-85,37-13 219,-178 28 276,11-13 473,218-27-326,-45-7 443,70-2-118,19-7-716,43 8-1102,9 4 853,3 1 311,-1 0 0,1-1-1,0 0 1,0-1 0,0 1 0,0-2-1,14 3 1,78 3 189,-78-7-112,89 0 417,145-17-1,-226 14-372,13-2 26,257-31 418,210-27 418,-365 48-469,41-3-71,33 1-292,-134 10-62,-46 1-78,47 3-1,-50 2-113,42-6 0,-56 3 79,92-6 469,195-24-136,-286 28-264,1-2 0,-1 0 0,0-2 0,25-12 1,-37 15-124,-1 0 0,0-1 0,-1 0 0,0 0 0,0-1 0,13-13 0,38-36-25,2 3-1,94-60 1,-139 101-19,18-17 0,-23 19 114,-14 10 11,1 1 0,-1 0 0,0-1 1,1 1-1,-1 0 0,1-1 1,-1 1-1,0 0 0,1-1 1,-1 1-1,0-1 0,0 1 0,1 0 1,-1-1-1,0 1 0,0-1 1,0 1-1,1-1 0,-1 1 0,0-1 1,0 1-1,0-1 0,0 1 1,0-1-1,0 1 0,0-1 1,0 0-1,-1 0-9,1 0 0,-1 0 0,1 1 0,-1-1 1,1 0-1,-1 1 0,0-1 0,1 1 0,-1-1 0,0 1 0,0-1 1,1 1-1,-1-1 0,-1 0 0,-4-1-85,0 0 1,1 1 0,-1-1-1,-6 1 1,-23-3 43,-63 4 1,-37 10 89,79-5-196,-171 22-46,31-4 267,11-1-178,-59 6 324,-98-9-84,311-19-117,0-1 1,1-1 0,-53-10 0,-83-32 199,-3 0-265,163 43-28,-37-6-798,234 13 468,73-1 1138,-73-23-321,-52 3-289,-14-3-298,-5 1-117,-60 9-801,-59 8 881,3 8 69,-2 13 209,-3-19-54,1 0 0,0-1 1,0 1-1,0 0 0,0-1 0,0 1 0,0 0 0,1-1 1,-1 1-1,0-1 0,1 1 0,-1 0 0,1-1 0,0 1 1,-1-1-1,1 1 0,0-1 0,2 3 0,5 5 9,-6-7-29,-1 0-1,1 0 0,0 0 1,-1 0-1,1-1 0,0 1 1,0-1-1,0 1 0,0-1 1,1 0-1,2 2 0,10 0 81,0 0 0,1-1 1,-1-1-1,0 0 0,24-2 0,-4 0-311,43-7-629,-26 3 2602,-47 5-1572,0 0-1,-1-1 1,1 0 0,0 0-1,-1-1 1,1 1 0,-1-1 0,8-4-1,17-5 111,-2 1-228,0 0 0,37-21-1,-28 8 104,-26 16-131,0 1 1,22-11-1,-22 12-66,1 0 0,17-14 0,5-2-665,-31 20 666,-1 0-1,1 0 1,0-1 0,-1 1-1,1-1 1,0 1 0,1-3-1,-3 3 16,1 0 0,0 0 0,0 0 0,-1 0 0,1 0 0,0 0 0,0 0 0,0 1 0,0-1 0,0 0 0,0 1 0,0-1 0,0 1 0,3-1 0,-2 0-9,-2 1 40,1 0 0,-1 0 0,1 0 0,-1 0 0,0 0 0,1 0 0,-1 0 1,1 0-1,-1 0 0,0 0 0,1 0 0,-1 0 0,0-1 0,1 1 0,-1 0 0,0 0 0,1 0 0,-1-1 0,0 1 0,1 0 1,-1 0-1,0-1 0,1 1 0,-1 0 0,0 0 0,0-1 0,0 1 0,1 0 0,-1-1 0,0 1 0,0-1 0,0 1 0,0 0 1,1-1-1,-1 0-124,0 1 53,0 0 155,0 0 5,9-5 299,-7 5-278,0 0-1,0 0 0,0-1 1,0 1-1,0-1 0,0 1 1,0-1-1,0 0 0,0 0 1,-1 0-1,3-1 0,21-20-387,-22 19 267,0 0 0,0 0 0,0 0 0,1 0 0,-1 1 0,5-3 0,12-11 40,-20 16 33,0-1-59,0 1 0,0-1 0,1 1 0,-1-1 0,0 0 0,0 1 0,0-1 0,1 1 0,-1-1 0,0 1 0,1-1-1,-1 1 1,0-1 0,1 1 0,-1 0 0,0-1 0,1 1 0,-1-1 0,1 1 0,-1 0 0,1-1 0,-1 1 0,1 0 0,-1 0 0,1 0 0,-1-1 0,2 1-1,14-7 491,-15 6-461,1 0-1,-1 1 1,0-1 0,0 0 0,1 0 0,-1 0-1,0 0 1,0 0 0,0 0 0,0-1-1,0 1 1,-1 0 0,1 0 0,0-1 0,0-1-1,9-24 251,-6 15-200,5-17-167,-2 1 0,6-54 0,-12 79 68,2-29-173,-2 1 0,-3-46 1,1 68 63,0 0 0,-1 0 0,0 0 0,0 0 1,-6-12-1,7 20 107,1 1-1,-1-1 1,1 0 0,-1 0 0,1 1 0,-1-1-1,1 0 1,-1 1 0,0-1 0,1 1 0,-1-1-1,0 1 1,1-1 0,-1 1 0,0-1-1,0 1 1,0 0 0,0-1 0,1 1 0,-1 0-1,0 0 1,0-1 0,0 1 0,0 0 0,0 0-1,0 0 1,1 0 0,-1 0 0,0 0-1,-1 1 1,-4 0-76,1 0 1,-1 1-1,-9 3 0,10-3 51,-4 2 21,0 0 0,1 1-1,0 0 1,-1 0-1,2 1 1,-1 0 0,1 0-1,0 0 1,0 1 0,0 1-1,1-1 1,-6 11 0,-6 11 105,2 0 1,-16 39 0,-4 9 40,20-48-106,-1-1-1,-2-1 0,0-1 0,-2-1 1,-1 0-1,0-2 0,-2-1 0,-1 0 1,-48 31-1,-2-6 197,25-17-143,1 2-1,-48 43 0,83-61-141,8-8 64,-1-1 1,1 1-1,-9 4 1,15-9-59,-2-1 91,0-4 53,2-6-3,1 6-96,1 0 0,0 0 0,1 1 0,-1-1 0,1 1 1,-1-1-1,1 1 0,3-3 0,5-6-61,-1 2 107,0 0 1,1 0-1,-1 1 0,2 0 0,-1 1 1,15-7-1,81-36 238,-30 16-219,196-121 355,-222 119-479,-1-2 0,47-46 0,-50 42 213,33-36 218,-44 43-606,49-40 1,-74 65 268,-10 10-40,0 0-1,1-1 1,-1 1 0,0 0-1,1 0 1,-1 0 0,0 0-1,1 0 1,-1 0 0,1 0-1,0 1 1,1-2 0,5 0-103,2 1-1136,-9 1 1229,-1 0 0,0 1 0,1-1 1,-1 1-1,1-1 0,-1 1 0,0-1 0,0 1 1,1-1-1,-1 1 0,0 0 0,0-1 0,0 1 0,1-1 1,-1 1-1,0-1 0,0 1 0,0 0 0,0-1 1,0 1-1,0-1 0,0 1 0,-1 0 0,0 15-123,0-1 0,-6 23 1,-1 7 218,-8 46-80,9-58 2,2 1 0,-2 48 0,7-75 105,0 0 1,0 0 0,1 0-1,0-1 1,0 1 0,0 0-1,5 10 1,-5-15-52,0 0 1,0-1-1,0 1 1,0 0-1,1 0 1,-1 0-1,1-1 1,-1 1-1,1-1 1,0 1-1,0-1 1,-1 0-1,1 0 1,0 0-1,0 0 1,0 0-1,1 0 1,-1 0-1,0-1 1,0 1-1,0-1 1,0 1-1,1-1 1,-1 0-1,0 0 1,3 0-1,-2 0-2,1-1 0,-1 1-1,0-1 1,0 0 0,0 0-1,0 0 1,0 0-1,0 0 1,0-1 0,0 1-1,0-1 1,-1 0 0,1 0-1,-1 0 1,1 0 0,-1 0-1,0 0 1,1-1 0,2-4-1,3-5-22,0-1 0,-1 0 0,6-15 0,-1 1-132,-11 26 99,1-3-133,1 0 1,-1 1 0,-1-2 0,1 1 0,-1 0-1,1 0 1,-1 0 0,1-9 0,-10 37-546,0 0 927,-18 38 1,8-24 161,4-16 275,12-21-22,10-12-278,-2 1-293,1 1 0,-2-1 0,0 0-1,0-1 1,-1 1 0,4-12 0,12-68 240,-11 45-266,3-1-39,-8 33 56,0-1-1,-1 0 0,-1 0 0,2-22 0,-4 24-12,0-2-27,0-1 0,-1 0-1,0 0 1,-5-18 0,4 26 63,1 0 1,1 0 0,-1-11 0,0-5 17,-2-31 26,-3-15 460,-16-158-276,14 126-16,-5 20-309,-3 15 400,14 52-442,-1 1 1,-1-1-1,0 0 0,-1 1 0,-8-14 1,-16-31-7,24 50-32,1 0 1,-5-13 0,6 14 64,-1-1-1,1 1 1,-7-10 0,1 5 32,2-1 0,0 0 0,-10-25 0,10 19 90,-12-20 1,-3-3-180,15 28 64,0-1 0,-1 1 0,-1 1 0,-11-15 0,-46-35 387,33 33-422,26 24 21,0 1 0,-1 0 0,0 0 1,-15-6-1,-10-7 35,3 3-144,24 13 150,1 0 0,0-1 0,-1 0 0,1 0 0,0 0 0,0-1 0,-7-6 0,-3-6 58,-22-17 1,16 16-281,9 4 196,-5-5 185,0 5-225,14 9 34,-1 1 1,-1 0 0,1 0-1,0 0 1,-1 0 0,-5-2-1,-38-12 45,0 2 0,-85-14 0,92 22-65,-80-15 225,101 17-141,1 0 0,0-2 0,-36-16 0,10 3-168,32 14 243,0 1 0,-15-10 0,4 2-341,-9-7-3084,17 7 1923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6:51.91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2770 1 1472,'-7'2'-18,"0"-1"-1,0 0 1,-1 0-1,1 0 1,0-1-1,-9 0 1,-21 1 142,-6 3 2500,23 1-1627,20-5-981,-1 0 0,1 0 0,-1 0 0,1 0 1,-1 1-1,0-1 0,1 0 0,-1 1 0,1-1 0,0 0 0,-1 1 0,1-1 1,-1 0-1,1 1 0,0-1 0,-1 1 0,1-1 0,0 1 0,-1-1 1,1 1-1,0-1 0,-1 1 0,1-1 0,0 1 0,0-1 0,0 1 0,-3 14 909,2-14-833,1 1 0,-1-1 0,0 0 0,1 0 0,-1 0 1,1 0-1,-1 1 0,1-1 0,0 0 0,-1 3 0,1-4-89,0 0 0,0 0 0,-1 0 1,1 1-1,0-1 0,0 0 0,-1 0 0,1 0 0,0 1 0,0-1 0,0 0 0,-1 0 0,1 0 1,0 1-1,0-1 0,0 0 0,0 0 0,0 1 0,-1-1 0,1 0 0,0 0 0,0 1 1,0-1-1,0 0 0,0 1 0,0-1 0,0 0 0,0 0 0,0 1 0,0-1 0,0 0 0,0 0 1,0 1-1,0-1 0,0 1-11,0 1-66,-3 0 239,7 2 362,8 3-345,-4-5-80,1 1-1,-1-1 1,0 0-1,0-1 1,1 0-1,-1 0 1,15-1-1,18 2 74,-26-2-9,0 0 0,0 0 1,0-1-1,-1-1 0,23-6 0,6 4 584,-32 4-596,0-1-1,12-2 1,40-5 118,-38 3-148,-1 2-1,1 0 1,38 2 0,-6-1 176,34 3 88,-31 1-312,44 3 526,-57 1-479,61-1 517,76-2 16,-46 4-498,-118-5-151,0 0 87,0 2 0,0 0 0,19 7 0,-19-4 12,1-2 0,32 5 0,57-5-218,-32-6 511,85 3-852,-127 1 513,67 16-1,-90-16-122,1 2 0,-1 0 0,0 0 1,0 1-1,-1 1 0,0 0 0,22 17 0,23 19-22,-41-30-44,35 23-1,-7-6 69,-41-27 50,-1-1-1,1-1 1,0 1 0,0 0-1,0-1 1,1 0 0,-1 1-1,5 0 1,1-1-36,0 1 1,0-2-1,10 1 1,-18-1 42,1 0 1,-1 0-1,0 0 1,0-1-1,0 1 1,0 0-1,0 0 0,0-1 1,0 1-1,0 0 1,0-1-1,0 1 1,2-2-1,-3 2 5,0 0-1,1-1 1,-1 1-1,0 0 1,1-1 0,-1 1-1,0 0 1,0-1 0,0 1-1,1-1 1,-1 1-1,0 0 1,0-1 0,0 1-1,0-1 1,0 1-1,0-1 1,0 1 0,0-1-1,0 1 1,0-1 0,0 0-1,0-1 1,-1 1-1,0-1 1,1 0 0,-1 0-1,0 1 1,0-1 0,0 0-1,0 1 1,-1-1 0,1 1-1,0-1 1,-1 1 0,-1-2-1,-23-18-129,-1 2 0,-57-32 0,66 42 79,0 0 0,-1 2 1,0 1-1,0 0 0,0 1 0,-26-3 0,-24 2 55,0 2-1,0 4 1,0 2-1,0 3 0,-76 17 1,22 1 64,-300 68-15,403-86 7,0-1 1,0-1 0,-1-1 0,-23 0 0,-81-7 251,-2-1-391,80 6 39,-167-4 232,161 2-171,-32-3-6,45 1-14,1 2 0,-1 2-1,-45 6 1,-115 27-111,172-26 137,1 0-1,-35 16 0,46-16-51,1 0-1,0 1 1,1 1 0,-1 1 0,-13 12-1,24-19-19,0 1 1,1-1-1,-1 1 0,1 0 1,0 0-1,0 0 0,1 0 0,-1 0 1,1 1-1,0-1 0,0 1 0,0 0 1,1 0-1,-2 5 0,4-8 50,-1 0-1,1 1 0,-1-1 1,1 0-1,0 0 0,0 1 1,0-1-1,0 0 0,0 0 1,0 0-1,0 0 0,4 3 1,0 0-4,1 0 0,0 0 0,0 0 1,0-1-1,1 0 0,-1 0 0,1-1 0,0 0 1,0 0-1,0-1 0,9 3 0,9 0 84,49 4-1,180 3 203,-17-4-27,-96-9-264,199 4-250,-252-2-691,-88-1 935,0 1-1,0 0 1,0-1-1,0 1 1,-1 0-1,1-1 0,0 1 1,0 0-1,0-1 1,-1 1-1,1-1 1,0 1-1,-1-1 1,1 1-1,0 0 1,-1-1-1,1 1 0,-2 0 1,-1 1 5,0 0-1,0 0 1,0-1 0,-1 1 0,1-1-1,-1 0 1,1 1 0,-1-2-1,0 1 1,-6 0 0,-41 0-52,24-2 100,-233 4-17,106 7 25,2-1 152,-63-24 63,202 13-266,-39-6 3,47 7 159,-6-1-788,10 4 267,4 4 330,2 11 108,-1-11-110,0 1 0,1-1 0,-1-1-1,1 1 1,8 6 0,-9-8 115,2 1 20,0 0 0,0-1 0,0 0 0,1 0 0,12 5 0,4 2-159,-10-5 21,0 0 1,1 0 0,-1-2-1,24 6 1,58 4 327,-46-12 40,-1-2 1,85-10-1,-65 3-306,395-43-381,-220 29 484,-97 12-40,-131 8-61,216-13-409,-150 12 237,-30 0 6,59 6 1,40 6-16,-4-6-79,-139-4 260,-2 0-125,0 0 1,0 0-1,0 0 1,0 1-1,0 0 0,5 1 1,-10-2 98,1 0 0,-1 1 0,0-1 0,0 0 0,0 0 0,0 0 0,0 0 0,0 0 0,0 0 0,0 0 0,1 0 0,-1 0 0,0 0 0,0 0 0,0 0 0,0 0 0,0 0 0,1 1 0,-1-1 0,0 0 0,0 0 0,0 0 0,0 0 0,0 0 0,1-1 0,-1 1 0,0 0 0,0 0 0,0 0 0,0 0 0,0 0 0,0 0 0,1 0 0,-1 0 0,0 0 0,0 0 0,0 0 0,0 0 0,0 0 0,0-1 0,0 1 0,0 0 0,1 0 0,-1 0 0,0 0 0,0 0 0,0 0 0,0 0 0,0-1 0,0 1 0,0 0 0,0 0 0,0 0 0,0 0 0,0 0 0,0-1 0,0 1 0,0 0 0,0 0 0,0 0 0,0 0 0,0 0 0,0 0 0,0-1 0,0 1 0,0 0 0,0 0 0,0 0 0,-6-8 578,2 5-572,-1 1 1,1 0-1,-1 1 1,1-1-1,-7 0 1,0-1-6,-170-31-163,103 22 106,-321-42-104,-284 39 288,676 15-102,0 0-1,-1-1 1,-6-2-1,13 3-32,1 0 0,0 0 0,0 0-1,0 1 1,0-1 0,0 0 0,0 0-1,-1 0 1,1 0 0,0 0 0,0 0-1,0 0 1,0 0 0,0 0 0,0 0-1,-1-1 1,1 1 0,0 0 0,0 0 0,0 0-1,0 0 1,0 0 0,0 0 0,-1 0-1,1 0 1,0 0 0,0 0 0,0 0-1,0 0 1,0-1 0,0 1 0,0 0-1,0 0 1,0 0 0,0 0 0,-1 0-1,1 0 1,0 0 0,0-1 0,0 1 0,0 0-1,0 0 1,0 0 0,0 0 0,0 0-1,0-1 1,0 1 0,0 0 0,0 0-1,0 0 1,0 0 0,0 0 0,0-1-1,19-3-40,8 3-53,35 1 0,-23 1 144,-1 0 4,63 12 1,-19-1 87,110-1 324,-14 0-169,-52-5 173,20 8-182,-70-6-370,166 26-21,-212-29 104,5 2 26,50 18 1,2 1 13,-48-15-5,-1 2 0,-1 2 1,0 1-1,53 33 0,-40-16 33,-2 2 0,47 43 1,-51-41 29,-14-11-117,-11-9 17,1-1-1,1 0 0,0-1 1,28 14-1,-39-25 15,-1-1 0,13 3-1,-14-4-7,0 0 1,0 0-1,-1 1 0,10 5 0,-16-8 35,-1 0 10,0 0 53,-1-1-113,1-1 0,-1 1 1,0-1-1,0 1 0,0-1 1,0 1-1,0-1 0,0 1 0,0 0 1,-1 0-1,1 0 0,0-1 1,-1 1-1,-1-1 0,-9-8 23,-59-86-34,1 2-166,57 78 173,-1 1-1,0 1 1,-30-23-1,24 23 9,0 1 0,-1 1 0,-1 1 0,0 0 0,-40-12 0,-155-33-284,100 28 126,-191-27 407,258 48-312,-31-4 59,0 2 0,0 5 0,-87 6 0,-171-1 380,270-3-554,-143-5 170,-222 37-998,309-11 236,112-17 656,10-2 34,0 0 0,0 1 1,0-1-1,0 1 0,0 0 0,-5 2 1,7-3-255,4 0 289,129 5 976,-16-4-471,190-7 56,265-31 313,-327 38-964,-94 2 67,124 7 284,209 33-730,-401-39 303,-111-7 169,-102-14-177,-20-10 133,-210-11 1,254 31-37,-88-4 244,97 11 11,-139 18 1,170-12-158,-30 4-102,-15 8 300,44 2-454,65-19 251,-1 0 1,1 0-1,0 0 1,0 1-1,0-1 1,0 1-1,1 0 1,-1 0 0,0 0-1,1 0 1,-1 0-1,1 0 1,0 1-1,0 0 1,0-1-1,0 1 1,-2 4 0,-9 4-82,-7 3 332,20-14-214,0 1-12,0 0 0,1 0 1,-1 0-1,0 0 0,1 0 0,-1-1 1,1 1-1,-1 0 0,1 0 1,0 0-1,-1-1 0,1 1 1,0 0-1,-1-1 0,1 1 1,0-1-1,0 1 0,0-1 1,-1 1-1,2 0 0,19 7 66,-8-6 57,-1 0 1,1-1 0,0-1 0,19-1-1,-1 0 3,29 1 128,165 5-36,-137-3 139,145-13 1,-199 8-365,16-1-51,-1 2 1,0 2 0,0 2-1,0 3 1,79 17 0,-14 5 159,-85-19-70,2-1-1,55 4 0,63-6-98,-148-5 74,0 0 0,0 0 0,1 0 1,-1 0-1,0 0 0,0 0 0,1-1 0,-1 1 1,0 0-1,0-1 0,0 1 0,0 0 0,1-1 0,-1 1 1,0-1-1,0 0 0,1-1 0,-1 2 6,-1 0-1,0-1 0,0 1 1,0 0-1,0 0 0,0-1 1,0 1-1,0 0 0,0-1 1,0 1-1,0 0 0,0-1 1,0 1-1,0 0 0,0-1 1,0 1-1,0 0 0,0 0 1,0-1-1,0 1 1,0 0-1,0-1 0,-1 1 1,1 0-1,-10-11 9,-4 2-36,0 1 1,0 0 0,-16-6 0,-20-10-56,-103-61-142,102 57 143,-1 2 1,-2 3-1,0 2 0,-2 2 1,0 3-1,0 2 0,-94-10 1,103 21 60,0 2 0,0 3 1,-66 10-1,70-7 19,-259 36 102,164-20-48,-317 27-53,243-26 208,165-16-461,30-3 654,-27 0 1,37-2-632,11 0-228,12 2 79,-9-2 356,73 6 339,17 1-106,-35-2-20,30 2-224,-2 4 1,98 26-1,-98-20 349,164 14-1,92-25 277,-248-7-510,33-3-136,147 7 233,-254-1-158,0 1-1,-1 2 1,30 9 0,66 33-289,-63-24 6,112 52 140,-97-42-165,16 11 125,21 9 305,-21-11-267,28 11-1,-79-40-26,-20-6 187,1-2-1,26 7 1,44 11 194,-82-23-244,0 1 1,-1-1-1,1 1 0,0 0 0,-1 1 1,0-1-1,0 1 0,1 0 0,-2 0 1,1 0-1,0 1 0,-1-1 0,1 1 0,-1 0 1,0 0-1,0 0 0,-1 0 0,1 0 1,-1 1-1,0-1 0,0 1 0,0 0 1,-1-1-1,0 1 0,1 6 0,8 60-404,-1 106 0,-5-64-39,5 1-150,1-40 587,-6-53 158,-1 1 0,0 22 0,-3-36-158,0-4 28,0 0-1,0 0 1,0 0 0,0 1 0,1-1-1,-1 0 1,1 0 0,0 0-1,1 0 1,2 6 0,-3-8 36,-1-2 58,0 0-32,0 0-31,-2-1 8,0 0 1,1-1 0,-1 1-1,1 0 1,-1-1 0,1 1-1,-1-1 1,1 1 0,0-1-1,0 0 1,0 0 0,0 1-1,0-1 1,0 0 0,-1-3-1,-6-33-32,7 30-60,-2-26-66,1 0-1,2 0 1,4-41 0,1-22-25,-5 82 11,-1-15-212,1 29 333,0 1 0,0 0 1,0 0-1,0 0 0,0-1 1,0 1-1,0 0 0,0 0 0,0 0 1,0-1-1,0 1 0,0 0 1,0 0-1,-1 0 0,1 0 1,0-1-1,0 1 0,0 0 1,0 0-1,0 0 0,0 0 1,-1 0-1,1 0 0,0-1 1,0 1-1,0 0 0,0 0 0,-1 0 1,1 0-1,0 0 0,0 0 1,0 0-1,-1 0 0,1 0 1,0 0-1,0 0 0,0 0 1,0 0-1,-1 0 0,1 0 1,0 0-1,0 0 0,0 0 1,-1 0-1,1 0 0,0 0 0,0 0 1,0 0-1,0 0 0,-1 0 1,1 1-1,0-1 0,0 0 1,0 0-1,-9 8-153,-5 12-269,-19 36 0,7-11 481,12-21 206,-2-1 0,-1 0 0,-21 22 0,21-23-58,16-22-95,1 0-54,0 1-50,0-1-1,0 1 0,0-1 0,1 1 1,-1-1-1,0 0 0,0 1 0,0-1 0,0 1 1,1-1-1,-1 1 0,0-1 0,1 0 1,-1 1-1,0-1 0,1 0 0,-1 1 1,1-1-1,27 0 63,0-2 0,0-1 0,-1-2 0,29-7 0,-41 8-25,9-2 37,0-1 0,0-1-1,27-13 1,-32 10-136,21-9-345,-37 18 341,0 1 1,0 0-1,0 0 0,0 0 1,0 1-1,0-1 0,1 1 1,-1 0-1,0 0 1,6 0-1,-7 1 45,0 0-1,1 0 1,-1 0-1,0 0 1,0 1-1,0-1 1,0 1 0,0-1-1,0 1 1,-1 0-1,1 0 1,0-1-1,1 5 1,5 3 180,-7-7-7,-1-2-43,8 2 539,-8-2-620,0 1 0,0-1 0,1 0 0,-1 0 0,0 1-1,1-1 1,-1 0 0,0 0 0,1 0 0,-1 0 0,0 1 0,1-1 0,-1 0-1,0 0 1,1 0 0,-1 0 0,0 0 0,1 0 0,-1 0 0,0 0-1,1 0 1,-1 0 0,1 0 0,-1 0 0,0 0 0,1 0 0,-1-1 0,0 1-1,1 0 1,-1 0 0,0 0 0,1 0 0,-1-1 0,0 1 0,0 0-1,1 0 1,-1-1 0,0 1 0,0 0 0,1 0 0,-1-1 0,0 1 0,0 0-1,0-1 1,1 1 0,-1 0 0,0-1 0,1-1-15,-1-1 1,1 1-1,-1 0 1,0 0-1,0 0 1,0-1-1,0-2 0,2-17 40,-1 16-47,0-1 0,0 1 0,-1 0 1,1-1-1,-2 1 0,0-11 0,-1-12 71,1-14 104,1-36-182,1 74 33,0-5-13,0-1 0,-1 1-1,0 0 1,-1-13 0,-2 6-22,3 14-7,0-1 1,-1 1-1,1-1 0,-1 1 0,0 0 0,-2-5 0,1 2 13,0 1 0,0 0-1,1-1 1,0 1 0,-1-8 0,-5-16 93,7 28-102,-1-1 1,1 1 0,0 0-1,0 0 1,0-1 0,-1 1-1,1 0 1,0-1 0,1 1-1,-1 0 1,0-1 0,1-1-1,-1-10-14,-1 9-9,0 0 1,1 1-1,-1-1 0,1 0 1,0-6-1,-2-11-28,2 17 78,0 1 1,0-1 0,0 1-1,0-1 1,1 1 0,0-5-1,1-7 76,6-21-132,-8 27 12,-1-1 1,-1 0-1,-3-12 1,-2-11 86,-16-95 18,19 112-140,-30-119 286,32 131-236,0-1 0,-1 0 1,1 1-1,-1-1 0,0 1 0,0 0 0,-1 0 0,-4-5 1,-10-13 42,13 16-50,0 0 0,0 0 0,-11-9 0,-5-5-217,11 9 243,-1 1 0,-1 1 0,0 0 0,0 0 1,-1 1-1,-13-7 0,-86-31-122,97 40 95,-63-29 145,14 5-205,31 10 302,10 5-117,12 9-98,1-1 1,-17-14-1,19 15-2,0 0 1,0 0-1,0 0 1,-1 1-1,-10-5 1,-205-64-90,108 38 335,92 28-198,0-1 0,1-1 0,0-1 0,1-1 0,1-1 0,0-1 0,-24-20 0,31 21-106,-1 0 0,-1 1 1,0 1-1,0 1 0,-1 0 1,-23-9-1,24 13 59,-1 1 1,1 0-1,-1 2 0,-1 0 1,-19-1-1,-89 2-792,68 3 507,33-1 221,0 1-1,-33 6 1,-44 4-141,88-10 169,1 0 0,-1 0 0,-20-2 0,-1-1 3,29 3-3,0-1 1,0 1 0,0 0 0,0 0 0,0 1 0,-9 3 0,1 1-115,8-4 85,0 0 1,1 0-1,0 1 1,0 0-1,0 0 1,0 0-1,-5 4 1,8-6 58,0 1 0,-1-1 1,1 0-1,-1 0 1,1 0-1,-1 0 1,0 0-1,1 0 0,-5 0 1,-12 3-120,-55 16-160,-8 3 151,-57 19-211,45-6-124,-55 19 251,-121 18 141,58-22 153,186-44-72,10-2-73,1 1 0,-1 0 0,1 1 0,1 1 0,-22 13 0,20-8 85,12-9 10,0-1 0,0 0 0,0 0 0,-7 3 0,9-5-37,0 0 0,0 0 0,0 0 0,0 0 0,0 1 0,0-1 0,1 1-1,-1-1 1,1 1 0,-1-1 0,1 1 0,-1 0 0,1 0 0,0 0 0,0 0 0,0 0-1,0 0 1,0 0 0,1 0 0,-1 0 0,0 0 0,1 0 0,0 1 0,-1-1 0,1 0 0,0 0-1,0 1 1,0-1 0,1 0 0,0 5 0,2-3-42,0 1 0,0 0 0,1-1 0,0 0 0,0 0 0,9 8 0,-13-12 37,21 18 73,1 0 0,1-2 0,0 0 0,1-2 0,1 0 0,0-2 0,1-1 0,49 15 0,-12-11 90,1-2 0,118 8 0,-145-20-86,-1-2-1,1-2 1,-1-1 0,0-1 0,0-2 0,35-12 0,-62 15-92,106-29-265,-93 28 161,-1 1 0,2 1 0,28 0 0,79-2-838,-130 5 962,1 0 0,-1 0 1,0 0-1,0 0 1,1 0-1,-1 0 0,0 0 1,0 0-1,0 0 1,1 0-1,-1 0 0,0 0 1,0 0-1,1 0 0,-1 0 1,0 0-1,0 0 1,0 0-1,1 0 0,-1 0 1,0 0-1,0 0 1,0-1-1,1 1 0,-1 0 1,0 0-1,0 0 1,0 0-1,1 0 0,-1-1 1,0 1-1,0 0 1,0 0-1,0 0 0,0 0 1,0-1-1,0 1 0,1 0 1,-1 0-1,0-1 1,0 1-1,0 0 0,0 0 1,0 0-1,0-1 1,0 1-1,0 0 0,0 0 1,0-1-1,0 1 1,0 0-1,0 0 0,0 0 1,0-1-1,-1 1 1,1 0-1,0 0 0,0 0 1,0-1-1,0 1 0,0 0 1,0 0-1,-1-1 1,-10-9 174,-10-2-143,-6-3-57,-87-25-51,42 16 428,-104-50 1,131 52-507,-2 3 1,-82-24 0,-101-10-377,-162-5 1275,286 46-835,-38-4 597,90 11-423,-34 0-145,48 3 348,23 1-288,1 1 0,0 0 0,-17 3 0,-30 1-310,13-1 272,-228 21 53,-225 61-184,399-64 133,10 2 83,-92 35 0,172-53-22,0 0 0,0 1 0,1 1 1,0 0-1,1 1 0,-1 0 0,2 1 0,-1 1 1,1 0-1,-13 15 0,23-24-31,0 1 0,0-1-1,0 1 1,0-1 0,0 1 0,0 0 0,0-1 0,1 1-1,-1 0 1,1-1 0,0 1 0,-1 0 0,1 0-1,0-1 1,0 1 0,0 0 0,0 0 0,0 0 0,1 1-1,-1 2 9,0-4 55,0-1-60,0 1 0,-1-1 1,1 0-1,0 0 0,0 0 0,0 0 0,0 0 0,0 0 0,0 0 0,0 0 0,0 0 0,0 0 1,0 0-1,0 0 0,0 0 0,0 1 0,0-1 0,0 0 0,0 0 0,0 0 0,0 0 0,0 0 1,0 0-1,0 0 0,0 0 0,0 0 0,0 1 0,0-1 0,0 0 0,0 0 0,0 0 0,0 0 1,0 0-1,0 0 0,0 0 0,0 0 0,0 0 0,0 0 0,0 0 0,0 1 0,0-1 0,0 0 1,0 0-1,0 0 0,1 0 0,-1 0 0,0 0 0,0 0 0,0 0 0,0 0 0,0 0 0,0 0 0,0 0 1,0 0-1,0 0 0,0 0 0,0 0 0,1 0 0,-1 0 0,0 0 0,0 0 0,0 0 0,0 0 1,0 0-1,0 0 0,0 0 0,0 0 0,1 0 0,5 2-304,4-1 199,1-1-1,-1 0 1,1 0 0,-1-1-1,1 0 1,-1-1 0,20-6-1,7 0 12,174-21 114,2-1 140,5-1-119,-160 24-56,403-27 11,-344 29 60,-88 10-460,-28-4 374,-4 3-14,-6 1-20,0-3 70,1 1-1,0 0 0,-14 7 0,-10 4-90,-152 38-29,130-40 69,1 3 0,1 2 0,-53 24 0,-124 84 615,195-105-523,1-3 58,0-1-1,-54 17 1,-73 13 146,121-36-331,30-8 32,0 0 1,0-1 0,-1 0 0,-13-1 0,14 0-52,8 0 89,0 0 1,1 0-1,-1 0 0,0 0 1,0 0-1,0 0 0,1 0 1,-1 0-1,0-1 1,0 1-1,0 0 0,1 0 1,-1-1-1,0 1 0,1 0 1,-1-1-1,0 1 0,0-1 1,1 1-1,-1-1 0,0 0 1,1 0-3,-1 0 0,1 1 0,0-1 0,0 1 0,0-1 0,0 0 0,0 1 0,0-1 0,0 0 0,0 0 0,0 1 0,0-1 0,0 0 0,0 1 0,1-1 0,-1 1 0,0-1 0,0 0 0,1 0 0,2-5-131,1 1-1,-1 0 1,1 0-1,5-4 1,-8 7 64,5-6 81,0-1 0,-1 1 0,0-1 0,0-1 0,-1 1 0,-1-1 0,1 1 0,-2-1 0,1 0 0,0-12 0,-2 20 1,-1 0-1,1-1 1,-1 1-1,0 0 1,0 0-1,0 0 1,-1-1-1,1 1 1,0 0-1,-1 0 1,0-4-1,0 5 1,0 0 0,0-1 0,0 1 0,0 0 0,0 0-1,0 0 1,-1 0 0,1 0 0,0 0 0,0 0 0,-1 1 0,1-1 0,0 0 0,-1 1 0,1-1-1,-4 0 1,-1 0-18,0-1-1,-1 1 1,1 0-1,0 1 0,-1 0 1,1 0-1,-1 0 1,-12 3-1,-3 2-7,-26 9 0,16-4-39,-66 21 133,-24 7 49,38-16-33,-90 37 1,165-56 46,0 0 1,0 0 0,-1-1 0,1 0-1,-1-1 1,1 0 0,-1 0 0,-10-1-1,19-1-80,-1 0 0,0 1 0,1-1 0,-1 0 0,1 0 0,-1 0 0,1 0 0,-1 0 0,1 0 0,0 0 0,-1 0 0,1-1 0,0 1-1,0 0 1,0-1 0,0 1 0,0-1 0,0 0 0,0-1 0,-8-11 195,7 13-272,1-1 1,0 1 0,-1-1 0,1 1 0,-1 0 0,1 0 0,-1 0-1,0 0 1,1 0 0,-1 0 0,0 0 0,0 1 0,0-1 0,1 0-1,-1 1 1,-3-1 0,4 1 25,-1 0 0,1 1-1,-1-1 1,1 0 0,-1 0-1,1 1 1,0-1 0,-1 1 0,1-1-1,0 1 1,-1 0 0,1-1-1,0 1 1,0 0 0,-1 0 0,1 0-1,0 0 1,0 0 0,0 0 0,0 0-1,-1 3 1,-2 1 228,3-3-222,0-1 0,0 0 1,0 0-1,0 1 0,1-1 1,-1 0-1,0 1 0,1-1 1,-1 0-1,1 1 0,-1-1 1,1 1-1,0-1 0,0 1 1,0-1-1,0 1 0,0-1 1,0 3-1,1 43-493,-1 41 460,-2-65 107,-1 0 1,-1 0-1,-9 30 0,-19 43 445,-35 122 207,39-120-730,-12 53-11,34-101-51,3-21 155,3-22-98,0 1-1,1 0 1,-1-1-1,1 1 1,1-1 0,3 14-1,4 17-807,-8-34 753,0 0 0,0-1-1,0 1 1,1-1 0,-1 1 0,4 3-1,-3-4-163,-1 0 0,1 0 0,-1 0-1,1 0 1,-1 0 0,0 1 0,0-1-1,-1 0 1,2 5 0,-2-9-1896,4-6 645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4:59:28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93 320,'-9'0'92,"10"1"-91,-1 0 25,1-1 0,-1 0 0,1 0 1,-1 0-1,1 1 0,-1-1 0,1 0 1,-1 1-1,1-1 0,-1 0 0,0 1 1,1-1-1,-1 1 0,0-1 1,1 0-1,-1 1 0,1 0 0,-1-1 209,0 0-64,0 0-81,3 4 2280,-3-4-2250,1 0 0,-1 1 0,1-1 0,-1 0-1,0 1 1,1-1 0,-1 0 0,1 1 0,-1-1 0,0 0 0,0 1 0,1-1 0,-1 1 0,0-1 0,0 1-1,1-1 1,-1 1 0,0-1 0,0 1 0,1 29 701,6 8-293,-7-36-542,0 3 18,0 0 0,0 0 1,1-1-1,-1 1 1,1 0-1,2 6 0,-2-8 21,-1 0 0,1 0 0,-1 0 0,0 0 0,0 0 0,0 0-1,0 0 1,-1 6 0,0 8 135,-2 1 30,3-15-148,-1 0-1,1 0 1,-1-1 0,1 1 0,0 0-1,0 0 1,0-1 0,1 4 0,0 1 36,0 1 0,-1-1 0,0 1 0,-1 11 1,-1 9 116,-6 79 67,4-54-240,2-38-19,0 1 0,1 19 1,13 290 161,-11-300-219,-1-12 84,0 1 1,5 22-1,0-10 7,-2 1 0,1 26 0,1 14-164,1 58 294,-4-36-222,5-41 51,-4-31 4,1 28-1,4 90-292,-7-107 325,2-1 1,6 27 0,3 28 55,-3 29-26,5 123-60,-11-112-252,-1-76 353,0-30-36,-1 0 0,-2 21 0,-10 147-105,9-101-17,3-48-108,1-6 217,-1-23-15,-1-1 1,1 1-1,-1 0 0,0-1 0,0 1 0,-1 0 1,-1 7-1,-3 9-71,5 1 1,0-21 27,0 0-1,1 0 0,-1 0 1,0 0-1,0 0 0,0 0 0,0 0 1,-1 0-1,1-1 0,0 1 1,-1 0-1,1 0 0,-3 3 1,3-4-12,0-1 58,-2 7 70,2-6-94,-1 0-1,1 0 1,-1 0 0,1 0-1,0 0 1,0 0 0,-1 0-1,1 0 1,0 0 0,0 0-1,0 0 1,0 1 0,0-1-18,-1 0 42,-2 2-4,2-2-1,1-1 16,0 0-31,0 0-65,0 0-5,0 0-27,0 0 49,0 0 68,0 0 17,0 0 64,6-11-251,-3 8 79,0 1 0,0-1 0,1 1 1,5-3-1,-6 3 81,-1 1-1,1 0 1,-1-1 0,0 0 0,1 1 0,-1-1 0,0 0 0,4-4-1,-3 2-22,0 1 0,1-1 0,-1 1-1,1 0 1,0 1 0,0-1-1,0 0 1,8-2 0,-6 2-3,-1 0-1,1-1 1,9-7 0,6-6-29,1 1 1,0 1-1,32-15 1,20-14-6,-62 35 107,0-1 0,15-15 0,-15 13-77,20-16-1,-20 19-8,19-22-1,0 2 125,79-79 91,-94 94-63,8-6-24,-15 13 22,4-2 45,18-8-322,-24 12 193,6-3-112,-5 1 165,-7 6-80,-1 1-59,0 0-31,0 0 15,0 0 80,0 0 1,0 0 10,0 0 53,0 0-21,0 0 5,0 0-37,0 0-85,0 0 26,0 0 102,0 0-32,0 0-75,0 0 10,0 0 97,0 0-22,0-1-31,-5-36 31,5-109-256,-3 85 107,-2-12 192,0-15 6,5 68-118,-7-32 0,3 21 0,2 4 3,2-39 1,1 26 5,-9-33 12,-2-13-122,4-24 24,-1 2 207,6 34-99,-1 29-41,5-57 0,0 59 42,-4-47 1,-1 27-18,2-144-95,3 181 139,-3 21-36,1 0 0,-1 1 1,0-1-1,0 0 0,0 0 0,0 0 1,-3-8-1,2-10 222,1 16-207,0 7 4,0 0-20,0 0-65,-2 0 22,1 0 63,1 0 6,0 0 27,0 0-59,0 0-107,0 0 11,0 0-5,0 0 48,0 0 122,0 0 11,0-16 325,-5 12-415,5 4-4,0 0 0,-1-1 1,1 1-1,0 0 1,0 0-1,-1 0 1,1-1-1,0 1 1,0 0-1,-1 0 0,1-1 1,0 1-1,0 0 1,0-1-1,-1 1 1,1 0-1,0 0 1,0-1-1,0 1 0,0 0 1,0-1-1,0 1 1,0-1-1,-1 0-1,1 0 0,0 0 0,-1 0-1,1 0 1,-1 0 0,1 0 0,-1 0-1,0 0 1,1 0 0,-1 0 0,0 0-1,0 1 1,-1-2 0,-5-7-54,3 3 67,0 0 1,0 0 0,-5-6 0,4 6-26,0 0 0,1 0 0,-4-8 1,-18-25 90,21 31-59,-1-1 0,0 0 0,0 1 0,-1 0 0,-11-10 0,1 0-105,5 5 136,0 1 0,0 0 0,-1 1 0,-1 0 0,0 1 0,0 0 0,-24-11 0,-4 7 173,33 11-192,-1 0 1,1 0 0,0-1 0,0 0-1,-11-7 1,12 6 17,1 1 0,-1 0 0,-11-3 0,-9-5-303,-7-9 551,0-1 0,-37-32 0,69 52-268,-3-3-94,0 1 0,-1 0 0,1 0 0,-1 0 0,0 1 0,0 0 0,0 0 0,-1 1 0,1 0 0,-16-2 0,23 4-43,0 0 0,0 0 0,-1-1 0,1 1 0,0 0 1,0 0-1,-1 0 0,1-1 0,0 1 0,0 0 0,0 0 1,0-1-1,-1 1 0,1 0 0,0 0 0,0-1 1,0 1-1,0 0 0,0 0 0,0-1 0,0 1 0,-1 0 1,1-1-1,0 1 0,0 0 0,0 0 0,0-1 0,0 1 1,1 0-1,-1-1 0,0 1 0,0 0 0,0 0 1,0-1-1,0 1 0,0 0 0,0-1 0,0 1 0,1 0 1,-1 0-1,0-1 0,0 1 0,0 0 0,1-1 0,6-11-1643,-5 9 1256,0 0 1,1 1 0,-1-1-1,1 1 1,0-1 0,0 1-1,0 0 1,0 0-1,5-2 1,1-1 8,22-13-972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6:53.11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114 0 2816,'-2'3'263,"1"1"1,0-1-1,0 0 1,0 1-1,0-1 1,1 1-1,-1 0 1,1-1-1,0 5 1,-1 6 496,-1-1 1,-1 1 0,-5 18 0,3-12-242,-50 277 594,38-190-1090,10-59-19,-1 79 1,14 47 7,-3-120-48,14 65 0,-12-95 37,0-1-1,2 0 1,1 0-1,1-1 1,14 27-1,-18-41-1,37 59 555,-37-59-419,1-1 0,1 0 0,-1-1 0,1 1 0,0-1 1,12 8-1,-16-13-68,1 3-33,1-1 1,0 0-1,-1 0 0,2 0 0,-1-1 0,0 0 1,0 0-1,1 0 0,-1-1 0,1 1 0,-1-1 0,12 0 1,-9 0-69,-1 0 1,0 0-1,1 0 1,-1 1-1,10 4 1,-10-3-11,0-1 0,1 0 0,-1 0 0,1-1 0,10 1 1,-10-2 43,0 1 0,14 3 0,-14-2 0,0 0 0,15 0 0,41-2-75,-73-8 1158,-61-23-1115,-87-52 0,83 41-1062,69 39 1064,-1 1-1,1 0 0,-1 0 1,0 0-1,0 0 0,0 1 1,0 0-1,0 0 0,0 1 1,0 0-1,-11 1 0,15-1-2,1 1-1,-1 0 0,0-1 0,0 1 1,0 0-1,1 0 0,-1 0 0,1 0 1,-1 1-1,0-1 0,1 0 0,0 1 0,-1-1 1,1 1-1,0-1 0,0 1 0,0 0 1,0-1-1,0 1 0,-1 3 0,-1 2-26,1 0-1,0 0 0,0 0 0,-1 9 0,3-10 98,0 0-1,0 0 1,0 0-1,0 0 1,1 0-1,3 10 1,13 37 784,-5-21-559,-4-5-249,5 16 311,34 74 0,-41-105-569,0-1 0,1 0 1,0 0-1,1 0 0,0-1 0,0 0 0,1-1 0,1 0 0,0 0 1,21 14-1,-26-20-118,0 0 0,1-1 1,-1 0-1,9 3 0,31 4-879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6:55.10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2144,'12'4'1028,"2"2"-1160,-9-5 109,2 0 170,0 1 0,0-1 0,8 4-1,-13-4-115,1 0 0,-1 0 0,0 1 0,-1-1 0,1 0 0,0 1 0,0-1 0,0 1 0,-1-1 0,1 1 0,-1 0 0,0 0 0,1 0 0,1 3 0,16 28 602,-13-25-477,-1 1 1,0-1-1,7 18 1,-10-18-144,9 24 111,-1 0-1,-1 0 0,6 56 0,-10 38-501,-3-63 363,-1-31 12,5 38 0,0 9 252,-4-25 205,-1-35-440,-2 1-1,0 0 0,-1-1 1,-1 0-1,-8 30 0,-19 49 721,25-85-556,-3 6 387,-13 26-1,12-28-333,2-8 55,6-16 100,5-20 9,10-55 334,2-7-482,-11 66-356,3-30-1,-6 30 12,9-32-1,-3 16 139,-2-1 0,3-47 0,-2 10-5,1-76 578,-6 103-968,-3 31 321,-4 7 308,2 10-332,2 8 146,-7 42-270,4 48 205,-10 95-312,-11 5 789,7-47 125,10-86-456,2-15-1053,-1 0-1,-20 66 0,19-91-1387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12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641 110 1888,'2'-3'726,"0"3"-380,-2-1-245,1 1 1,-1 0-1,0-1 1,1 1-1,-1-1 1,0 1 0,0-1-1,1 1 1,-1-1-1,0 1 1,0 0-1,0-1 1,1 1-1,-1-1 1,0 0-1,0 1 1,0-1-1,0 1 1,0-1-1,0 1 1,0-1-1,-1-12 567,-5 4-227,6 9-423,-1-1 0,1 1 0,-1-1 0,1 0 0,-1 1 0,1-1-1,-1 0 1,1 1 0,0-1 0,-1 0 0,1 1 0,0-1 0,0 0-1,-1 0 1,1 1 0,0-1 0,0-1 0,-1-1 67,1 1 0,-1 0 1,0 0-1,-1 0 0,1 0 1,0 0-1,0 0 0,-1 0 1,1 0-1,-1 1 0,0-1 1,1 1-1,-1-1 0,0 1 1,-4-3-1,-6-6 656,9 8-684,1 0-1,-1 0 0,0 0 0,0 1 0,0 0 0,1-1 0,-1 1 0,-1 0 1,1 0-1,0 0 0,0 1 0,0-1 0,0 1 0,0 0 0,-6 0 1,-7 0 223,-31 6 0,24-2 43,7-1-333,0 1 1,0 1 0,-30 13-1,36-12 15,-1 0 0,1 0-1,-15 12 1,3-1 115,12-10-81,6-5-44,0 1 1,1-1-1,0 1 0,-1 0 0,1 0 0,-4 5 0,-17 18 244,18-20-251,0 0 1,0 0-1,-9 15 0,-41 71 290,39-62-367,1-4 304,-16 36 0,22-40-276,-5 13-43,1 5 174,8-23 16,0-1 0,1 1 0,1 1 0,1-1 0,-3 30 0,5 47-106,0 56 27,3-118 43,1 0 1,12 52 0,-12-65-34,-2-15-24,-1-1-1,1 1 1,0 0-1,0 0 1,0-1-1,0 1 1,3 4-1,1 3 54,0-1 0,4 15 0,-5-14 40,1 0-1,6 13 1,-5-13-56,-1 1 0,5 13-1,0 4 74,-7-22-49,1 0 0,0 0 0,0 0 0,0-1-1,1 1 1,-1-1 0,2 0 0,-1 0 0,10 8 0,-6-8 4,0 0 0,0 0 0,1-1-1,-1 0 1,1-1 0,17 5 0,-7-4 7,-1-1 1,0 0-1,1-2 0,0 0 1,-1-2-1,1 0 0,0-1 1,-1-1-1,26-5 0,-12-1 47,1-1-1,-1-1 1,-1-3-1,46-22 1,13-15 144,20-5 101,-38 9 123,-66 42-470,0-1-1,0-1 1,-1 1 0,1-1 0,-1 0 0,-1 0 0,1-1-1,-1 0 1,0 0 0,0 0 0,5-13 0,-5 9 31,-1-1 0,-1 0 0,0 1 0,0-1 0,-1 0 0,-1 0 0,1-17 1,-4-8 1,-2 0-1,-1 0 1,-1 0 0,-15-45 0,9 44-119,-1 0-1,-36-71 1,40 94 169,-1 0 0,0 1 1,-15-16-1,-16-22-168,26 31 70,1-1 0,1 0-1,1-2 1,1 1 0,-15-47-1,18 41-124,3 13 222,-3-24 0,6 30-78,0 0 0,-6-14 1,-2-9-229,10 31 229,-1-1 1,0 1-1,0 0 0,0 0 1,0 0-1,0 0 0,0 0 1,0 0-1,0 0 0,-1 0 0,1 0 1,-1 0-1,0 1 0,1-1 1,-1 0-1,0 1 0,0 0 1,0-1-1,0 1 0,0 0 0,0 0 1,-1 0-1,1 0 0,0 1 1,0-1-1,-3 0 0,-6 0-201,0 0-1,0 0 0,0 1 1,-17 2-1,0-1-2253,27-1 1363,11 4-3030,-8-3 3706,0-1-1,0 0 0,-1 0 0,1 0 1,0 0-1,0 0 0,0-1 0,0 1 1,-1-1-1,1 1 0,0-1 0,0 1 0,-1-1 1,3-1-1,10-11-1086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22.9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48 1472,'0'0'21,"0"0"0,0 0-1,0 0 1,0 1 0,0-1 0,0 0-1,-1 0 1,1 0 0,0 0 0,0 0 0,0 0-1,0 0 1,0 0 0,0 0 0,0 1 0,0-1-1,0 0 1,0 0 0,0 0 0,0 0 0,0 0-1,0 0 1,-1 0 0,1 0 0,0 0 0,0 0-1,0 0 1,0 0 0,0 0 0,0 0-1,0 0 1,0 0 0,-1 0 0,1 0 0,0 0-1,0 0 1,0 0 0,0 0 0,0 0 0,0 0-1,0 0 1,0 0 0,-1 0 0,1 0 0,0 0-1,0 0 1,0 0 0,0 0 0,0 0 0,0 0-1,0 0 1,0 0 0,0 0 0,0 0-1,-1 0 1,1-1 0,0 1 0,0 0 0,0 0-1,0 0 1,0 0 0,0 0 0,0 0 0,0 0-1,0 0 58,0 0-1,0 0 0,0 1 1,0-1-1,0 0 0,1 1 1,-1-1-1,0 0 1,0 0-1,0 1 0,0-1 1,0 0-1,1 0 0,-1 0 1,0 1-1,0-1 0,1 0 1,-1 0-1,0 0 0,0 1 1,1-1-1,-1 0 0,0 0 1,0 0-1,1 0 0,-1 0 1,0 0-1,0 0 0,1 0 1,-1 0-1,2 0 515,3 0 411,-4 1-860,0-1-1,0 0 0,-1 0 1,1 0-1,0 0 0,0 0 0,-1 0 1,1 0-1,0 0 0,0 0 1,-1 0-1,1-1 0,0 1 0,0 0 1,0-1-1,0 0-86,0 1 0,-1-1 0,1 0 0,0 0 0,0 1 1,0-1-1,0 1 0,0-1 0,0 1 0,0-1 0,0 1 0,0-1 0,0 1 0,0 0 0,0 0 0,0-1 1,0 1-1,0 0 0,0 0 0,0 0 0,1 0 0,0 0 0,0 1 1,0-1 0,0 0 0,0-1 0,-1 1 0,1 0 0,0-1 0,0 1 0,0-1 0,0 1-1,-1-1 1,3-1 0,2 1-57,-1-1-1,0 1 1,1 0-1,-1 0 0,0 1 1,1 0-1,-1 0 1,1 0-1,5 1 0,10 0 226,104 5 559,-43 5-858,-12 0 324,-41-8-75,1-2 0,-1 0 1,1-2-1,-1-2 0,1 0 0,33-10 1,-12 1-47,0 2 0,1 3 1,87-2-1,-31 1 324,-88 7-403,-12 1-9,-1-1 0,1 1 0,-1 1-1,0-1 1,1 1 0,8 2 0,22 12 39,-36-14-32,-2-1 0,0 0 27,0 0-139,0 0-384,0 0-64,0 0-507,0 0 27,0 0-832,0 0 155,1-2-2401,-2 0 3303,-9 1-1361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24.5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 1984,'2'-3'819,"0"3"5562,67 22-4845,-38-13-1307,40 16 0,-28-10 502,-42-15-507,17 9 939,23 1-998,-34-7-116,0-1 0,-1 1 1,1-2-1,0 1 0,0-1 1,0 0-1,0 0 0,0-1 0,13-1 1,-12 1-84,-7 0 2,-1 0-224,0 0-32,0 0-283,0 0 6,0 0-507,0 0 101,0 0-618,-3-2-2852,3-5 3358,0 5 692,3-19-1214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27.0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114 1403 896,'-3'-2'787,"3"5"235,0-2-860,0-1 0,0 0 0,1 1 0,-1-1 0,0 1 0,0-1 0,0 1 0,0-1 0,0 0 0,0 1 0,0-1 0,0 1 0,0-1 0,0 0 0,0 1 1,-1-1-1,1 1 0,0-1 0,0 0 0,0 1 0,0-1 0,-1 1 0,0 0 40,1-1-147,0 0-1,1 1 1,-1-1-1,0 0 1,0 1-1,0-1 1,0 0-1,0 1 1,0-1-1,0 0 1,0 1-1,0-1 1,0 0-1,-1 0 1,1 1-1,0-1 1,0 0-1,0 1 1,0-1-1,0 0 1,0 1-1,-1-1 1,1 0-1,0 0 1,0 1-1,-1-1 1,1 0-1,0 0 1,0 1-1,-1-1 1,1 0-1,0 0 1,0 0-1,-1 0 1,1 0-1,0 1 1,-1-1-1,1 0 1,0 0-1,-1 0 1,1 0-1,0 0 1,-1 0-1,1 0 1,0 0-1,-1 0 1,1 0-1,0 0 1,-1 0-1,1 0 1,-2-1 35,1 0 1,-1 1-1,1-1 1,0 0 0,0 0-1,0 0 1,-1 0 0,1 0-1,0 0 1,0 0-1,-1-3 1,-2-4-62,0 0 0,1-1 1,0 0-1,0 1 0,1-1 0,0 0 1,-1-11-1,1 5 14,-11-63 35,-4-151-1,12 34-109,0 183 352,5 12-171,0 0-69,0 0-42,0-1-12,0-2-20,1 3-4,-1 0 0,0-1 0,0 1 0,0 0 0,0-1 0,0 1 0,0 0 0,0-1 0,0 1 0,0 0 0,0 0 0,0-1 0,0 1 0,0 0 0,0-1 0,-1 1 0,1 0 0,0-1 0,0 1 0,0 0 0,0 0 0,0-1 0,-1 1 0,1 0 0,0 0 0,0 0 0,-1-1 0,1 1 0,0 0 0,0 0 0,-1 0 0,1-1 0,0 1 0,0 0 0,-1 0 0,1 0 1,0 0-1,-1 0 1,1 0-1,0 0 1,0 0-1,0-1 1,-1 1-1,1 0 1,0 0-1,0 0 1,0 0-1,0 0 1,0 0-1,-1 0 1,1-1-1,0 1 1,0 0-1,0 0 1,0 0-1,0 0 1,0-1-1,0 1 1,0 0-1,0 0 1,-1 0-1,1-1 1,0 1-1,0 0 1,0 0-1,0 0 1,0 0-1,0-1 1,0 1-1,0 0 1,0 0-1,1-1 1,-1 1 136,0 0-33,0 0-42,-8-12 315,7 5-341,0 1 0,1 0 0,0 0 0,0 0 1,0-1-1,2-8 0,1-12 314,2-8-38,0-22-202,2 7 11,-2-19-75,0-110-160,-5 137 214,1 3-38,-6-52-1,3 58 21,2 26-56,0-1 1,0 1-1,-3-12 1,1-2-152,2 20 99,0 0 0,0 0 0,0 0 0,0 0 0,0 0 0,1 0 0,-1 0 0,0 0 0,1 0 0,-1 0 0,0 0 0,1 0 0,-1 1 0,1-1 0,-1 0 0,1 0 0,1-1 0,-2 2 24,0 0-17,1-1 1,-1 1-1,1-1 1,0 1-1,-1 0 1,1-1-1,-1 1 1,1 0-1,0 0 1,-1-1-1,1 1 1,0 0-1,0 0 1,-1 0-1,1 0 1,0 0-1,-1 0 1,1 0-1,0 0 1,-1 0-1,1 0 1,0 0-1,0 0 1,-1 0-1,1 1 1,0-1-1,-1 0 1,1 1-1,-1-1 1,1 0-1,0 1 1,0 0-1,1 0 13,17 5-10,0 0 0,0-1 0,1-1 0,38 4 0,80-6-81,-79-3 89,133-1 102,323 11-219,-265-5 212,1-22 292,-117 1-238,-64 7-100,89-2 0,-132 13-116,-1 1 0,0 1 1,43 11-1,75 31-220,-63-18 381,-56-19-64,1 2 1,-1 0 0,-1 2-1,27 16 1,-27-15 257,-23-13-218,11 10-53,-9-5-23,-1 1 0,-1-1 1,1 1-1,-1-1 0,0 1 0,0 0 0,0 6 1,0-4 4,1 23-25,-2 33 0,0-33 0,3 33 0,-1-1 130,1 2-52,-1-20-38,-2-32-46,1-1-1,4 24 1,-4-30 14,-1-1 1,1 0-1,-1 1 1,0 6-1,-1-7-4,1 0-1,0-1 1,1 1 0,-1 0-1,2 6 1,1 7 25,-3-15-6,0-1 0,1 0 0,-1 1 1,0-1-1,1 0 0,-1 0 1,1 1-1,0-1 0,1 2 0,-1-1 15,0 0 0,0 0-1,0-1 1,0 1 0,-1 0-1,0 0 1,1 0 0,-1 0-1,0 0 1,-1 5-1,1 0 136,-2-1-1805,2-6-1378,5-2 2287,5-4-3149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30.6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2554 442 1472,'4'0'2693,"-4"0"-2619,-1 0-1,1 0 0,-1 0 1,1 0-1,-1 0 1,1 0-1,-1 0 1,1 0-1,-1 0 0,1 0 1,-1 0-1,1 0 1,0 1-1,-1-1 0,1 0 1,-1 0-1,1 1 1,-1-1-1,1 0 1,0 0-1,-1 1 0,1-1 1,0 1-1,-1-1 1,1 0-1,-1 1 0,1 1-36,0-1-1,0 0 0,-1 1 0,1-1 0,0 0 0,0 0 0,1 1 1,-1-1-1,0 0 0,0 1 0,1 1 0,1 9 235,0 0-1,-1 0 1,-1 1-1,0-1 0,-3 19 1,0 18 165,3-4-71,4 100 384,-1-106-416,-4 52 0,0-32-231,3 52 75,-3 107 702,0-159-1072,2-44 230,-1 1 1,-1-1 0,-3 19 0,3-25-45,0 1 0,0 0 0,2 14 0,0-15 17,-1 0 0,0-1 0,-1 1-1,-2 12 1,2-5 297,1-14-301,0-1-1,0 0 1,0 0 0,0 1-1,0-1 1,-1 0 0,1 0-1,0 1 1,0-1 0,-1 0-1,1 0 1,-1 0 0,1 0-1,-1 1 1,0-1 0,1 0-1,-1 0 1,0 0 0,0 0-1,1 0 1,-1-1 0,-1 2-1,0 9 58,2-6-115,-1-4 59,1 1-1,-1-1 1,0 1 0,0-1-1,0 1 1,0-1 0,0 1-1,-1-1 1,-1 2 0,2-3 6,1 1 1,0-1 0,-1 0 0,1 0-1,-1 1 1,1-1 0,-1 0-1,1 0 1,-1 0 0,0 1 0,1-1-1,-1 0 1,1 0 0,-1 0-1,1 0 1,-1 0 0,1 0 0,-1 0-1,1 0 1,-1 0 0,0-1 0,1 1-1,-1 0 1,1 0 0,-1 0-1,1-1 1,-1 1 0,1 0 0,0 0-1,-1-1 1,1 1 0,-1 0 0,0-2-1,-8-6 31,-1 0-1,0 1 1,-15-9-1,-2-1-142,-1 0 124,-1 1 1,-30-12-1,19 10 150,-69-25 125,-2 0-398,48 16 261,-127-38 0,-63 5 103,68 17 22,-34-2-262,26 6-93,137 25-27,-76-30 0,75 20 253,25 9-164,-1 2 0,-43-11 0,31 14 16,0 2-1,-1 2 1,-50-1 0,-99-1 207,174 8-340,11-1 19,0 1 1,-1 1-1,-18 2 0,3 8-4,25-10 46,0-1 44,0 0 0,1 0 0,-1 0 0,0 0 1,1 1-1,-1-1 0,1 0 0,-1 1 0,0-1 0,1 0 0,-1 1 0,1-1 0,-1 1 1,1-1-1,-1 0 0,1 1 0,0-1 0,-1 1 0,1 0 0,-1-1 0,1 1 0,0-1 0,0 1 1,-1-1-1,1 1 0,0 1 0,0-1 44,-3-14 709,6-152-1152,6 82 506,-1-2-154,-8-149 256,-1 212-159,0 16-58,1 0 0,0 0 0,0 1 0,0-1 0,2-7 0,-1 2 39,0-1 1,0 1-1,-3-22 0,1 3-114,1 23 153,0 4-64,-1 0 1,1 0-1,0 0 1,1 0-1,-1 0 0,0 0 1,1 0-1,0 0 1,1-5-1,1-10 44,-3 16-48,0 0 0,0-1-1,0 1 1,1-1-1,-1 1 1,2-5-1,10-27 219,-10 16-326,-2 16 122,0 1 1,0-1-1,0 1 0,0 0 1,0-1-1,0 1 0,1-1 1,-1 1-1,1 0 0,-1-1 1,1 1-1,-1 0 1,1 0-1,-1-1 0,2-1 1,2-1 7,-2-1 0,1 1 0,0-1 0,-1 0 0,0 0 1,2-7-1,-3 8-5,0 0-1,1-1 1,0 1 0,0 0-1,0 0 1,0 0 0,6-7 0,-3 6-2292,-7 9 244,2-3 1966,0-1-1,0 0 1,0 0 0,0 0 0,0 0 0,0 0-1,0 1 1,0-1 0,0 0 0,0 0 0,0 0 0,1 0-1,-1 0 1,0 0 0,0 1 0,0-1 0,0 0-1,0 0 1,0 0 0,0 0 0,0 0 0,0 0-1,0 0 1,0 1 0,1-1 0,-1 0 0,0 0 0,0 0-1,0 0 1,0 0 0,0 0 0,0 0 0,0 0-1,1 0 1,-1 0 0,0 0 0,0 0 0,0 0 0,0 0-1,0 0 1,1 0 0,-1 0 0,0 0 0,0 0-1,0 0 1,0 0 0,0 0 0,1 0 0,-1 0 0,0 0-1,0 0 1,7-4-1158,-1-6-922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50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334 5 1248,'0'0'21,"0"0"1,0 0-1,0 0 1,0 0-1,0 0 1,0 0-1,0 0 1,0 0-1,1 0 1,-1 0-1,0 0 0,0 0 1,0 0-1,0 0 1,0-1-1,0 1 1,0 0-1,0 0 1,0 0-1,0 0 1,0 0-1,0 0 0,0 0 1,0 0-1,1 0 1,-1 0-1,0-1 1,0 1-1,0 0 1,0 0-1,0 0 1,0 0-1,0 0 1,0 0-1,0 0 0,0 0 1,0-1-1,0 1 1,0 0-1,-1 0 1,1 0-1,0 0 1,0 0-1,0 0 1,0 0-1,0 0 0,0 0 1,0 0-1,0-1 1,0 1-1,0 0 1,0 0-1,0 0 1,0 0-1,0 0 1,-1 0-1,1 0 0,0 0 1,0 0-1,0 0 1,0 0-1,0 0 1,0 0-1,0 0 1,0 2 1934,-5 3-945,-11 7-223,-22 21 0,6-5-60,3 1-496,21-21-149,1 0 0,-18 13-1,-32 31 84,50-46-133,1 0 0,-1 0 1,1 1-1,0 0 0,1 0 1,-1 0-1,1 1 0,1 0 1,0 0-1,0 0 0,0 0 1,1 1-1,0-1 0,1 1 1,-3 18-1,1-4-21,1 0 1,1 0-1,1 0 1,1 0-1,6 45 1,0-24-69,-3-23 82,0-1-1,11 34 1,14 44 450,-10-32 451,-17-65-893,-1 0 0,1 1 0,-1-1 0,0 1 0,0-1-1,0 1 1,0-1 0,0 1 0,0-1 0,-1 3 0,1-3-22,0-1-1,0 0 1,0 1-1,0-1 1,-1 0-1,1 0 0,0 1 1,0-1-1,0 0 1,-1 0-1,1 0 1,0 1-1,0-1 1,-1 0-1,1 0 1,0 0-1,0 0 0,-1 0 1,1 1-1,0-1 1,0 0-1,-1 0 1,1 0-1,0 0 1,-1 0-1,1 0 0,0 0 1,0 0-1,-1 0 1,1 0-1,0 0 1,-1 0-1,1 0 1,0 0-1,-1 0 1,1 0-1,0-1 0,0 1 1,-1 0-1,1 0 1,0 0-1,0 0 1,-1 0-1,1-1 1,0 1-1,0 0 1,0 0-1,-1-1 0,1 1 1,0 0-1,0 0 1,0-1-1,-1 1 1,-5-5 9,5 4 0,-1 0 0,1 0 0,-1-1-1,1 1 1,-1-1 0,1 1 0,0-1 0,0 1 0,-1-1-1,0-2 1,-11-17 72,10 18-57,0-1 0,1 0 0,-1 0 0,1 0 1,-2-5-1,2 5-39,0 0 1,0 0-1,0 0 1,-5-7-1,4 8-15,1 1-1,0-1 1,0 0-1,1-1 1,-1 1-1,1 0 1,-1 0-1,1-1 1,-1-3-1,-3-13-86,4 16 115,0 0-1,0 0 1,0-1-1,1 1 1,-1-5-1,1 9-10,0 0 0,0 0 0,0-1 0,0 1 0,0 0 0,0 0 0,0-1-1,0 1 1,0 0 0,0 0 0,0-1 0,0 1 0,0 0 0,0 0 0,0-1 0,0 1-1,0 0 1,0 0 0,0 0 0,1-1 0,-1 1 0,0 0 0,0 0 0,0 0 0,0-1-1,1 1 1,-1 0 0,0 0 0,0 0 0,0 0 0,1-1 0,-1 1 0,0 0 0,1 0-1,7 5-39,14 18-8,-16-17 56,45 47-119,-44-45 145,1 0 0,1-1 1,13 10-1,-13-11 59,-1 0-1,0 1 1,0 0 0,7 8 0,-14-14-110,7 8 355,-8-16 435,0-4-839,0 9-32,0-1 0,0 1 0,1-1 0,-1 1 0,1-1 0,-1 1 1,1-1-1,0 1 0,0 0 0,0-1 0,0 1 0,0 0 0,0 0 1,1 0-1,-1 0 0,1 0 0,0 0 0,-1 0 0,3-2 1,3 0-934,-1-1 1,1 1-1,0 0 1,13-4-1,-10 3 162,11-5-2005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7:52.6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0 640,'-2'2'92,"1"-1"0,0 0 0,-1 1 0,1-1 1,0 1-1,0-1 0,0 1 0,0-1 0,0 1 0,-1 2 0,-2 1 961,4-4-995,-1-1-1,1 0 0,0 1 1,-1-1-1,1 1 1,0-1-1,-1 0 1,1 1-1,0-1 0,0 1 1,-1-1-1,1 1 1,0-1-1,0 1 1,0 0-1,0-1 0,0 1 1,0 0-1,-2 8 860,1 0 817,12 10-1489,15 20 331,-20-27-539,1-1 1,15 18-1,-19-26 14,-1 1 0,1 0 0,-1 0 0,0 0 0,0 0 0,-1 1 0,2 4 0,4 10 170,-4-11-109,-1-1 0,0 1-1,0-1 1,-1 1 0,1 9-1,-1-3-7,1 16 111,-2 50 1,-1-29-125,-7 91 123,7-134-107,0 1 0,0 0 1,-5 15-1,4-16 24,0 0 1,0 1-1,-1 15 0,3-22-125,0 0 0,0-1 0,-1 1 0,1 0-1,-1 0 1,1-1 0,-1 1 0,0 0 0,0-1 0,0 1-1,0-1 1,0 1 0,0-1 0,0 1 0,0-1 0,-1 0-1,1 0 1,0 1 0,-3 0 0,-4 6 139,-11 5 676,18-13-682,1 0 15,-5-3 870,5-40-544,4-5-526,-2 36 47,0 0 0,-1 0 0,-1-22 0,-2 15-1,3-28 0,0 10 0,1 25-30,-2 11 9,1-1 0,-1 1 0,0 0 0,0 0-1,1-1 1,-1 1 0,0 0 0,0 0 0,0-1 0,-1 1-1,1 0 1,0-1 0,0 1 0,-1 0 0,0-2 0,0 2-113,1 1 38,7 37-195,-5-28 304,-1-1 0,1 1 0,-1 9-1,0 4 42,1 1 0,7 26-1,1 13-54,-7-34 18,2 25-215,-4-40 166,-1-5 94,0 0 0,0-1 0,-1 1-1,-3 14 1,6-12 19,-2-10-75,0 0 1,0 0 0,0 0-1,0 0 1,0 0 0,0 0 0,0 0-1,1 0 1,-1 1 0,0-1 0,0 0-1,0 0 1,0 0 0,0 0 0,0 0-1,0 1 1,0-1 0,0 0 0,0 0-1,0 0 1,0 0 0,0 0-1,0 1 1,0-1 0,0 0 0,0 0-1,0 0 1,0 0 0,0 0 0,0 1-1,0-1 1,0 0 0,0 0 0,0 0-1,0 0 1,-1 0 0,1 0 0,0 0-1,0 1 1,0-1 0,0 0-1,0 0 1,0 0 0,0 0 0,-1 0-1,1 0 1,0 0 0,0 0 0,0 0-1,0 0 1,0 0 0,-1 1 0,1-1 121,0 0-27,10-16 302,-6 11-283,12-29 191,-12 24-276,3-1 18,-6 11-77,-1-1 1,1 0-1,0 0 0,-1 1 0,1-1 0,-1 0 1,0 0-1,1 1 0,-1-1 0,0 0 0,1 0 1,-1 0-1,0 0 0,0-1 0,0 1-696,1 0 475,-1 0 0,0 0-1,0 0 1,1 0 0,-1 0-1,1 0 1,-1 0 0,1 0-1,-1 0 1,1 0 0,0 0-1,1-1 1,4-8-1787,1-7 667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8:13.66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505 309 1568,'0'0'11,"0"0"0,0 0 1,0 0-1,0 0 0,0 0 1,0 0-1,0 0 0,0-1 0,0 1 1,0 0-1,0 0 0,0 0 0,0 0 1,0 0-1,-1 0 0,1 0 0,0 0 1,0 0-1,0 0 0,0 0 1,0 0-1,0 0 0,0 0 0,0-1 1,-1 1-1,1 0 0,0 0 0,0 0 1,0 0-1,0 0 0,0 0 0,0 0 1,0 0-1,0 0 0,-1 0 1,1 0-1,0 1 0,0-1 0,0 0 1,0 0-1,0 0 0,0 0 0,0 0 1,0 0-1,-1 0 0,1 0 0,0 0 1,0 0-1,0 0 0,0 0 1,0 0-1,0 0 0,0 1 0,0-1 1,0 0-1,0 0 0,0 0 0,0 0 1,0 0-1,0 0 0,-1 0 0,1 1 1,0-1-1,0 0 0,0 0 1,0 0 44,0-1 0,-1 1 0,1-1 0,-1 1 0,1 0 0,-1-1 0,1 1 0,-1 0 0,1 0 0,-1-1 0,1 1 0,-1 0 0,1 0 0,-1 0 0,1 0 0,-1 0 0,0 0 0,1 0 0,-1 0 0,1 0 0,-1 0 0,1 0 0,-1 0 0,0 0 0,-31 10 995,27-9-919,0 0 0,0 1 0,0-1 0,1 1 0,-1 0 0,1 0 0,-7 4-1,5-2-65,0 0-1,0-1 0,-8 4 0,9-6-77,1 1 0,1 0 0,-1 0 0,0 0 0,0 0 0,1 0 1,-1 1-1,1 0 0,0 0 0,0 0 0,-4 4 0,2 3-17,0 0-1,0-1 1,1 2 0,0-1 0,1 0-1,0 1 1,0-1 0,-1 17 0,2 10 53,1 44 0,2-39-33,0 4 59,1 0 1,3 0 0,16 68-1,-17-95-156,-3-10 97,1-1-1,0 0 1,5 15 0,-7-22 24,1 1 0,0-1 1,-1 0-1,1 1 1,0-1-1,0 0 0,0 1 1,0-1-1,0 0 1,0 0-1,0 0 0,0 0 1,1 0-1,-1 0 1,0 0-1,1 0 0,-1-1 1,0 1-1,1 0 1,-1-1-1,1 1 0,-1-1 1,1 0-1,-1 1 1,1-1-1,1 0 0,-1 0-3,0-1-1,0 1 0,0-1 0,-1 1 0,1-1 0,0 0 0,0 0 0,-1 0 0,1 0 0,-1 0 1,1 0-1,-1 0 0,1 0 0,-1-1 0,0 1 0,2-3 0,2-1-26,-1-1 0,0 1 0,5-11-1,-1-3 33,0 0 0,-1 0-1,8-38 1,3-64 72,-9 59-181,0-4 279,-2 0 0,-3-105-1,-4 161-117,-1-1 0,-1 1 0,0-1 0,0 1 0,-1-1-1,0 1 1,-9-18 0,11 25-56,0 1 0,-1 0-1,1-1 1,-1 1 0,0 0 0,0 0-1,1-1 1,-1 2 0,-1-1 0,1 0-1,0 0 1,0 1 0,-1-1 0,1 1 0,-1-1-1,1 1 1,-1 0 0,1 0 0,-1 0-1,0 1 1,0-1 0,1 1 0,-1-1-1,0 1 1,0 0 0,0 0 0,1 0-1,-1 1 1,0-1 0,0 0 0,1 1-1,-1 0 1,0 0 0,-3 1 0,-18 9 8,0 1 0,0 0 1,1 2-1,-41 33 0,59-42-34,-1 0-1,1 0 0,1 1 0,-1-1 1,1 1-1,0 0 0,0 0 0,1 1 1,0-1-1,0 1 0,1 0 0,-1 0 1,1 0-1,1 0 0,-1 0 0,1 0 1,0 11-1,1 0-3,0-1 1,1 1 0,1 0-1,0-1 1,2 0-1,5 20 1,-5-26 16,0-1 0,0 1 0,12 18 0,-13-24 0,0 0 0,1 0 0,-1-1 0,1 1 0,0-1 0,1 0 0,-1 0 0,1 0 0,6 3 0,-9-6 3,0 0 0,0 0 0,0 0 0,0 0 0,0 0 1,0 0-1,1-1 0,-1 1 0,0-1 0,1 0 0,-1 1 0,0-1 1,1 0-1,-1-1 0,0 1 0,1 0 0,-1-1 0,0 1 0,0-1 1,1 1-1,-1-1 0,0 0 0,0 0 0,0 0 0,0 0 0,0-1 1,0 1-1,0-1 0,0 1 0,-1-1 0,1 1 0,0-1 0,-1 0 1,2-2-1,3-5 3,1-1 1,-2 0-1,1 0 1,-2 0 0,6-16-1,0 1 4,-2 0-1,-2-1 1,6-30 0,-11 46 0,0-1 0,-1 1 0,0-1 0,0 1 0,-1 0 0,-1-1 0,0 1 0,0 0 0,-1 0 0,-7-19 0,8 26 28,0-1-1,-1 0 0,1 1 0,-1-1 0,0 1 0,0 0 1,0 0-1,0 0 0,0 0 0,-1 0 0,1 1 0,-1 0 1,1 0-1,-1 0 0,0 0 0,0 0 0,-6-1 0,5 1-23,0 1 0,-1 0 0,1 0-1,-1 1 1,0-1 0,1 1 0,-1 0 0,1 0-1,-1 1 1,1 0 0,-1 0 0,-8 3-1,6 0-44,-1-1 0,1 2 0,1-1 0,-1 1-1,1 1 1,-1-1 0,2 1 0,-1 0 0,1 1-1,0-1 1,0 1 0,0 1 0,1-1 0,0 1-1,1 0 1,0 0 0,0 0 0,1 1 0,-5 14-1,1 7-13,0 0-1,2 1 0,-2 32 0,3 94 27,4-155 29,0 13-20,0-1 0,2 1 0,3 19-1,-5-32 10,0 1 0,1 0-1,0 0 1,0-1 0,0 1-1,0 0 1,0-1 0,0 1-1,1-1 1,-1 0 0,1 1-1,0-1 1,0 0 0,0 0-1,0 0 1,0 0 0,0 0-1,0 0 1,1-1-1,-1 1 1,1-1 0,-1 0-1,1 1 1,2 0 0,-1-2-16,-1 0 1,1 0 0,-1 0-1,1 0 1,-1 0-1,1-1 1,-1 0 0,0 1-1,1-1 1,-1 0-1,0-1 1,0 1-1,0-1 1,0 1 0,0-1-1,0 0 1,0 0-1,3-3 1,1-1 40,0-1 1,0 0-1,0 0 1,-1 0-1,7-12 0,6-14-44,-3-1-1,24-67 0,-15 34 73,-18 49-17,0-1 1,-1-1 0,-2 1 0,0-1-1,0 0 1,-2 0 0,-1 0 0,0 0-1,-3-21 1,2 37-13,-1 0 0,0 0 0,0 1 0,0-1 0,0 0 0,-1 1 0,0-1 0,1 0 0,-1 1 0,0 0 0,-1 0 0,1-1 0,-1 1 1,1 0-1,-1 1 0,-4-4 0,2 2-17,0 1 0,-1-1 0,1 1 0,-1 1 0,0-1 1,0 1-1,0 0 0,0 0 0,-8-1 0,4 2-86,-6-2 38,12 1 57,3 2-18,1 0 0,-1 0 0,1-1 0,-1 1 0,1 0 0,0 0 0,-1 0 0,1-1 0,-1 1 0,1 0 0,-1 0 0,1-1 0,0 1 0,-1 0 0,1-1 0,0 1 0,-1 0 0,1-1 0,0 1 0,0-1 0,-1 1 0,1 0 0,0-1 0,0 1 0,0-1 0,-1 1 0,1-1 0,0 1 0,0-1 0,0 1 0,0-1 0,0 1 0,0-1 0,0 1 0,0-1 0,0 1 0,0-1 0,0 1 0,1-1 0,-1 1 0,0 0 0,0-1 0,0 1 0,1-1 0,-1 0 0,1-1 3,1 0 0,-1 0-1,0 0 1,1 0 0,0 0 0,-1 0-1,1 0 1,3-3 0,8-7-41,16-22-181,-23 28 227,0 0-1,-1 0 0,1-1 1,-1 0-1,-1 0 0,7-13 0,16-48 226,-22 59-213,-4 8-12,0 0-1,0-1 0,-1 1 0,1 0 0,-1 0 0,1-1 1,-1 1-1,1 0 0,-1 0 0,1-1 0,-1 1 0,0 0 0,0-1 1,0-1-1,0 3-47,5 11-138,16 46 106,-16-44 22,-1-1-1,4 22 1,-4-21 358,-4-13-301,0 0-1,0 0 1,0 1-1,0-1 1,0 0-1,0 0 1,0 0-1,0 0 1,0 0-1,0 0 1,0 0-1,0 0 1,0 0-1,0 0 1,0 0-1,0 0 1,0 0-1,0 0 1,0 0 0,1 0-1,-1 0 1,0 0-1,0 0 1,0 0-1,0 0 1,0 0-1,0 0 1,0 0-1,0 0 1,0 0-1,0 0 1,0 0-1,0 0 1,1 0-1,-1 0 1,0 0 0,0 0-1,0 0 1,0 0-1,0 0 1,0 0-1,0 0 1,0 0-1,0 0 1,0 0-1,0 0 1,0 0-1,0 0 1,0 0-1,0 0 1,0 0-1,1 0 1,-1-1-1,0 1 1,0 0 0,0 0-1,0 0 1,0 0-1,0 0 1,0 0-1,0 0 1,0 0-1,3-23 259,-3 21-241,0-1 0,-1 1 0,1-1-1,-1 1 1,1-1 0,-1 1 0,0-1-1,1 1 1,-1 0 0,-1-1 0,1 1-1,0 0 1,0 0 0,-1 0 0,1 0-1,-4-3 1,2 2-20,-1 0 0,1 0 0,-1 1 1,1 0-1,-1-1 0,0 2 0,0-1 0,0 0 0,-5-1 0,0 1 27,1 0 0,-1 1-1,1 0 1,-1 0-1,0 0 1,0 2 0,1-1-1,-1 1 1,-13 3-1,13-2-6,1 0 0,-1 0-1,1 2 1,0-1-1,0 1 1,0 0-1,0 0 1,1 1 0,0 0-1,0 0 1,0 1-1,0 0 1,-8 10-1,-34 57 39,28-39 144,-60 85 223,78-115-423,0 0-1,1 0 0,-1 0 0,1 1 1,0-1-1,0 1 0,0 0 1,0-1-1,1 1 0,0 0 0,0 0 1,0 0-1,0 9 0,-3 44-34,8-18-90,-4-39 58,3 15 117,6 44-5,-6-48-68,-1 0-1,0 17 1,-2-17 51,2 0 0,2 16 0,-3-21-32,0 0 0,0 1 0,-1-1 0,-1 15 0,0-15-15,1-1 1,-1 1 0,2-1 0,-1 1-1,1-1 1,2 11 0,-2 15 106,-1-32-92,-1 1 0,1-1 0,0 0 0,0 1 0,0-1 0,0 1 0,0-1 0,0 0 1,0 1-1,0-1 0,0 0 0,0 1 0,0-1 0,0 0 0,0 1 0,1-1 0,-1 0 0,0 1 1,0-1-1,0 0 0,0 1 0,1-1 0,-1 0 0,0 1 0,0-1 0,0 0 0,1 0 0,-1 1 1,0-1-1,1 0 0,-1 0 0,0 0 0,1 1 0,3 2-86,4 9 45,-8-11 48,1 0 1,-1 0 0,1 0-1,-1 0 1,1 0 0,0-1-1,-1 1 1,1 0-1,0 0 1,-1-1 0,1 1-1,0 0 1,0-1 0,0 1-1,1 0 1,3 4 52,-3-3-79,0 0 0,0 0 0,0 0 0,1 0 0,-1 0 0,1 0 0,-1 0-1,4 1 1,1 1-44,0 1 70,1-1 0,0 0 0,0 0 0,1 0 0,-1-1 0,13 3 0,-13-6 5,-7 0-10,0 0 0,-1 0 0,1 0 0,-1 0 0,1 0-1,0 0 1,-1 0 0,1 0 0,0 0 0,-1 0 0,1 0 0,-1 0 0,1 1 0,0-1 0,-1 0-1,1 0 1,-1 1 0,1-1 0,-1 0 0,1 1 0,-1-1 0,1 0 0,-1 1 0,1-1 0,0 1-1,1 1 4,5 1-52,0 0-1,0-1 1,15 3 0,-22-5 49,4 1-42,0 0 1,-1-1 0,1 0-1,0 0 1,-1 0-1,1 0 1,0-1 0,-1 1-1,1-1 1,-1 0 0,1 0-1,-1 0 1,5-2-1,-8 3 32,1-1 0,-1 1-1,1 0 1,-1 0-1,1-1 1,-1 1-1,1 0 1,-1-1 0,1 1-1,-1-1 1,0 1-1,1 0 1,-1-1-1,0 1 1,1-1 0,-1 1-1,0-1 1,0 1-1,0-1 1,1 1 0,-1-1-1,0 1 1,0-1-1,0 1 1,0-1-1,0-1 1,0 2 9,0-1 1,-1 0-1,1 1 1,-1-1-1,1 1 0,-1-1 1,1 1-1,-1-1 1,1 1-1,-1-1 0,0 1 1,1 0-1,-1-1 0,1 1 1,-1 0-1,0-1 1,0 1-1,-4-2-1,1 1 1,0 0-1,-1 0 1,1 0-1,-6 0 1,-6 1-13,1 1 1,0 1-1,0 0 1,0 1 0,0 1-1,1 0 1,-1 1-1,-15 8 1,27-12 6,0 1 1,1 0-1,-1 0 1,1 0-1,0 0 1,-4 4-1,-3 3-249,9-8 175,1 0 97,0 0 1,0 0-1,1-1 0,-1 1 0,0 0 0,1 0 0,-1-1 0,1 1 0,-1-1 0,1 1 0,-1-1 1,1 1-1,-1-1 0,4 0 0,4 2 4,2 2-28,1-1 0,0 0-1,0-1 1,0 0 0,20 0 0,24 3-46,-47-6 88,0 0 0,13-3-1,-10 2 11,-6 1 54,-1 0 0,1 0 0,-1 0 0,1-1 0,-1 0 0,0 0 0,0 0 0,8-5 0,-7 3-136,0 1 1,0-1 0,9-2 0,-10 4 13,0 0 0,1 0 1,-1-1-1,-1 0 0,1 0 0,5-4 1,-4 2 0,0 0 1,1 1-1,12-7 0,12-7 61,-8 7-62,-20 10 38,0 0 0,0 0 0,0 0 0,0-1 0,-1 1 0,1-1 0,0 0 0,3-3 0,3-1 77,-8 6-94,0 0-1,-1 0 1,1 0 0,-1-1-1,1 1 1,0 0 0,-1-1-1,1 1 1,-1 0 0,1-1-1,-1 1 1,1-1 0,-1 1-1,1-1 1,-1 1 0,0-1 0,1 1-1,-1-1 1,0 1 0,1-1-1,-1 1 1,0-1 0,0 0-1,0 1 1,1-2 0,-1 1 220,-13 2 60,-111 36-1056,-2 1 750,89-26-57,23-8 178,0 0-1,-14 8 0,25-12-57,1 1-1,-1 0 0,1 0 0,-1-1 1,1 0-1,-1 1 0,1-1 0,-1 0 0,-3 0 1,0 0 22,5 0-57,1 0-138,0 0 20,0 0 6,0 0 32,1 2 83,-1 0 0,0 0 0,0 0 0,0 0 0,0 0 0,0 0-1,0 1 1,0-1 0,-1 0 0,1 0 0,-1 0 0,1 0 0,-1 0 0,0 0-1,0 0 1,0 0 0,0 0 0,-2 2 0,-5 12 166,8-14-119,0-1 0,-1 1 1,1 0-1,-1 0 0,0-1 0,0 1 0,0-1 0,0 1 0,0-1 0,0 1 0,0-1 0,0 1 0,0-1 0,-1 0 0,1 0 0,0 0 0,-1 1 0,1-1 0,-1-1 0,1 1 0,-1 0 0,0 0 1,1 0-1,-1-1 0,0 1 0,0-1 0,1 0 0,-1 1 0,0-1 0,0 0 0,0 0 0,1 0 0,-1 0 0,0 0 0,0-1 0,0 1 0,1-1 0,-4 0 0,-2-4 143,7 5-196,0 0 1,0-1-1,0 1 1,0 0-1,0 0 1,0-1-1,0 1 1,0 0-1,0 0 1,0-1-1,0 1 1,0 0-1,1 0 1,-1 0-1,0-1 1,0 1-1,0 0 1,0 0-1,0 0 1,0-1-1,0 1 1,1 0-1,-1 0 1,0 0-1,0-1 1,0 1-1,0 0 1,1 0-1,-1 0 1,6-4-40,0 0 0,0 0 0,0 1 0,0 0 0,10-3 0,2-1-32,13-6-107,63-17 0,-41 20 42,9-3 166,-33 3-88,-14 5 60,0 1 0,22-4 0,-30 7 55,-1-1-1,0 0 1,10-4 0,9-2 67,14-3-415,-18 0 250,-8 3-173,-10 6 224,0 0 1,-1 0-1,1 0 1,-1-1-1,0 1 1,0-1-1,0 1 1,0-1-1,0 0 1,-1 0-1,1 0 1,-1 0-1,0 0 1,2-4-1,-3 4 45,0 0 0,0 1 0,-1-1 0,1 0 0,0 0 0,-1 0 0,0 0 0,-1-4 0,-1-5-211,0-6 75,2 0-1,0 0 1,1 0-1,1 0 0,1 0 1,4-23-1,4 3 48,-9 32 38,0 0 0,0 0 0,0 0 0,-1 0 0,1 0 0,-1 0 0,-1-1 0,1 1 0,-1 0 0,-1 0 0,1 1 0,-1-1 0,0 0 0,0 0 0,0 1 0,-1-1 0,0 1 0,0 0 0,0 0 0,-8-10 0,7 11-20,3 3-17,1 0 0,0 1 0,-1-1 0,1 0 0,-1 1 0,0-1 0,1 1 0,-1-1 0,1 0 0,-1 1 0,0 0 0,1-1 0,-1 1 0,0-1 0,1 1-1,-1 0 1,0-1 0,-1 1 0,5 12-412,14 55 339,9 25-11,-15-58 179,17 44 229,-27-75-262,0 0 0,0-1 0,0 1 0,-1 0 0,1 0 0,-1 0 0,0 3 0,0-5-112,0-1 54,0 0 160,-4-13 283,-25-141-41,5 19-367,20 113 14,3 17-8,0-1 0,0 1 0,0-1 0,-1 1 0,0-1 0,0 1 0,0 0 0,0 0 0,-5-6 0,-3-7 225,9 15-174,-1 0 0,1 1 0,0 0 0,-1-1 0,1 1 0,-1 0 0,0-1-1,-3-2 1,-42-48-118,35 40 216,9 9-195,-1 1 0,1-1 0,-1 1 0,-7-5 0,10 7 29,1 1 1,-1-1-1,1 1 1,-1 0-1,1-1 1,0 1-1,-1-1 1,1 1-1,-1-1 1,1 1-1,0-1 1,0 1-1,-1-1 1,1 1-1,0-1 1,0 1-1,0-1 0,0 0 1,-1 1-1,1-1 1,0 1-1,0-1 1,0 0-1,0 1 1,0-1-1,1 1 1,-1-1-1,0 1 1,0-1-1,0 0 1,0 1-1,1-1 1,-1 0-1,1 0-2,-1 1 0,0-1-1,1 0 1,-1 1 0,1-1 0,-1 0 0,1 1 0,-1-1-1,1 0 1,0 1 0,-1-1 0,1 1 0,0-1-1,-1 1 1,1 0 0,0-1 0,0 1 0,-1 0 0,1-1-1,0 1 1,1 0 0,0 0 47,-2 0-15,0 0-65,8 1-58,-4 1 95,-1 0 1,0 0-1,0 0 0,0 0 1,0 0-1,0 1 1,-1 0-1,1-1 1,-1 1-1,4 5 0,20 36-131,-23-39 69,-2-4 67,55 111 0,-47-91 20,-1 0 0,-1 0 0,7 36 1,-13-52-20,2 7 17,-1 0-1,0 1 1,-1 0 0,-1-1-1,0 1 1,0 0-1,-4 16 1,2-18-84,1-8 80,0 1 1,0 0-1,0 0 0,0 0 1,-1 0-1,0-1 1,0 1-1,-3 4 0,2 0-196,-2 1 121,-20 25-119,25-34 223,-3 6 35,3-7-74,0 1-1,0 0 1,0 0-1,0 0 1,0 0-1,0 0 1,0 0 0,0 0-1,0 0 1,0 0-1,0 0 1,0 0-1,0 0 1,0-1-1,0 1 1,0 0-1,0 0 1,0 0-1,0 0 1,0 0-1,0 0 1,0 0-1,0 0 1,0 0-1,-1 0 1,1 0-1,0 0 1,0 0-1,0 0 1,0 0-1,0 0 1,0 0-1,0 0 1,0 0-1,0 0 1,0 0-1,0 0 1,0 0-1,0 0 1,-1 0-1,1 0 1,0 0-1,0 0 1,0 0-1,0 0 1,0 0-1,0 0 1,-5-31 221,2-298-800,12 333 272,-6 3 262,0 0 1,-1-1-1,0 1 0,3 10 1,5 17 126,20 60 48,-26-80-207,6 26 0,-9-29 56,2-1-1,-1 0 1,1 0 0,8 17-1,2 3 46,-13-29-48,18-9 303,-16 6-281,0 0 0,0 0 0,-1 0 1,1 0-1,0-1 0,-1 1 0,1-1 0,-1 1 0,0-1 0,1-2 0,-1 2-2,0 1 1,0-1-1,0 1 1,1 0-1,-1-1 1,1 1-1,-1 0 1,1 0-1,0 0 1,0 0-1,2-2 1,-4 4 6,0 0 0,1 0 1,-1 0-1,0 0 0,0 0 0,0 0 1,0 0-1,1 0 0,-1 0 0,0 0 1,0 0-1,0 0 0,0 0 1,0-1-1,1 1 0,-1 0 0,0 0 1,0 0-1,0 0 0,0 0 1,0 0-1,0 0 0,0-1 0,1 1 1,-1 0-1,0 0 0,0 0 1,0 0-1,0 0 0,0-1 0,0 1 1,0 0-1,0 0 0,0 0 0,0 0 1,0 0-1,0-1 0,0 1 1,0 0-1,0 0 0,0 0 0,0 0 1,0-1-1,0 1 0,0 0 1,0 0-1,0 0 0,-1 0-5,1 0-1,-1 0 0,1 0 1,-1 0-1,1 1 1,-1-1-1,1 0 0,-1 0 1,1 1-1,0-1 1,-1 0-1,1 1 1,-1-1-1,1 1 0,0-1 1,-1 0-1,1 1 1,0 0-1,-11 11 23,0-1 0,0 1 0,-1-2 0,0 0 0,-1 0 0,-26 14 0,-25 20-285,41-25 219,2 0 0,-30 35 1,37-38 49,-1-1 0,-1-1 1,0 0-1,-26 16 1,-77 38 29,70-42-47,30-15 0,-2 2 34,-2-2 1,-29 12 0,66-31-26,67-34 7,-31 23 126,64-26-174,-98 37 20,0-1 0,0 0-1,-1-1 1,24-20 0,-29 21 24,2 1 1,20-12-1,9-7 12,-21 16 20,-17 10-23,1 0-1,-1-1 0,0 0 0,0 1 1,3-4-1,-5 4-37,5 3 272,-11 2-169,-1 1 3,3-3-89,0 0-1,0 0 0,0 0 0,1-1 1,-1 1-1,-1-1 0,-5 2 1,5-2 5,-12 4 5,13-5 0,0 1 0,-1 0 0,1 0 0,0 1 0,0-1 0,-5 4 0,-9 5-25,11-7-11,0 1 1,-1 0-1,1 0 0,1 0 0,-1 1 0,1 0 1,0 0-1,-9 12 0,13-17 22,1 0 1,0 1-1,-1-1 1,1 1-1,0-1 0,0 1 1,0-1-1,-1 1 0,1-1 1,0 1-1,0-1 0,0 1 1,0-1-1,0 1 1,0 0-1,0-1 0,0 1 1,0-1-1,0 1 0,0-1 1,0 1-1,0-1 1,1 1-1,-1-1 0,0 1 1,1 0-1,0-1-3,0 0 0,0 0 0,-1 0 0,1 0 0,0 0 0,0 0 0,0 0 0,0-1 0,0 1 0,0 0 0,-1-1 0,1 1 0,1-1 0,-2 1-1,13-5 44,0 0 0,17-11 0,-18 10-2,-1 0 1,1 1-1,14-5 1,22-1 61,-24 6 52,37-14 1,-52 17-227,-8 2 100,-1 0 1,1 0-1,-1 0 0,1 0 0,0 0 0,-1 0 0,1 0 0,-1-1 0,1 1 0,0 0 0,-1 0 1,1-1-1,-1 1 0,1 0 0,-1-1 0,1 1 0,-1 0 0,0-1 0,2 0 0,-2 0 58,0 1-86,0 0 37,0 0 182,0 0-65,-16 9 38,11-8-203,1 1-1,-1-1 1,0 0-1,0 0 1,-6 0-1,8-1 13,0 0-1,0 0 1,0 0-1,0 1 1,0-1-1,0 1 1,0-1-1,0 1 1,0 0-1,0 1 1,0-1-1,0 0 1,1 1-1,-1-1 1,1 1-1,-1 0 1,1 0-1,-1 0 1,1 0-1,-2 3 1,-3 1-12,7-6 30,-1 1 1,0-1-1,1 1 0,-1-1 0,1 1 0,-1-1 0,1 1 1,-1-1-1,1 1 0,0-1 0,-1 1 0,1 0 1,0-1-1,-1 2 0,1-2 8,-1 1 1,1-1-1,0 1 0,-1-1 0,1 1 1,-1-1-1,1 1 0,-1-1 0,1 0 1,-1 1-1,1-1 0,-1 0 0,1 0 1,-1 1-1,0-1 0,1 0 0,-1 0 1,1 0-1,-1 0 0,1 0 0,-2 0 1,1 1-27,0-1 1,0 0-1,0 0 1,0 1 0,0-1-1,0 0 1,0 1-1,0-1 1,0 1 0,0-1-1,-1 2 1,1-2 26,1 1 0,-1-1 0,0 1 1,0-1-1,0 1 0,1-1 0,-1 0 1,0 1-1,0-1 0,0 0 1,0 0-1,0 0 0,-1 1 0,-10 2 121,7 0-90,1 0 0,-1-1 1,1 0-1,-1 0 0,0 0 1,0-1-1,-6 2 0,-35 14-37,33-9 218,12-7-196,0 0 0,0-1-1,1 1 1,-1 0 0,0-1 0,0 1-1,0-1 1,0 1 0,0-1 0,0 0 0,0 1-1,0-1 1,-1 1 0,1-1-76,1 0-27,6-5 33,2 0 36,0-1 0,0 0 1,-1-1-1,0 1 0,0-2 1,0 1-1,6-10 1,6-6 12,-15 17 3,0 1 0,0-1-1,5-11 1,1-2-38,-2 4-10,-1 0 0,0 0 0,8-30-1,7-53 176,-16 72-185,-3 3 131,0 0 0,-2 0 1,0 0-1,-5-37 0,4 54-47,-1 0 0,-1 0 0,1 0 1,-1 0-1,0 0 0,-1 0 0,1 1 0,-5-8 0,-1 1-46,0 1-1,-16-16 0,18 20-50,-1-1 0,1 0 0,1 0 0,-1 0 0,1-1 0,1 0 0,0 0 0,-4-12 0,3-9-24,2-13-27,0 31 60,1-1 0,-2 1 0,-5-15 0,1 12-77,3 7 131,1 0 1,0 0-1,1 0 1,-1-1-1,2 1 1,-1-1-1,1 0 1,-2-14-1,2 5-155,1 17 150,1-1 0,-1 0 0,1 0 0,0 1 0,0-1 0,0 0 0,0 0 1,0 1-1,0-1 0,0 0 0,0 0 0,1 1 0,-1-1 0,1 0 0,-1 1 0,2-3 0,-2-3 19,0 6 32,0 1-10,0 0-60,0 0-186,0 0-128,0 0-586,0 0-140,2 1-1852,0 1 1727,-15-5-1218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0:3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2 475 992,'-1'-5'134,"4"6"455,-3 0-449,1 0 1,0-1 0,-1 1 0,1 0 0,-1 0 0,1 0 0,-1-1 0,1 1 0,-1 0-1,0 0 1,0 0 0,1 0 0,-1 0 0,0 0 0,0 0 0,0 0 0,0 2 0,0 0 49,0-1 131,1-1 1,-1 1-1,0 0 1,0 0 0,-1 0-1,1-1 1,0 1 0,-1 0-1,1 0 1,-1 2-1,0-4 42,1 0-112,0 0-6,0 0-80,0 0 1,0 0-76,0 0-100,0 0 15,0 0 134,4 0-23,0 0 1,1-1-1,-1 1 1,0-1-1,0 0 1,0 0-1,0-1 1,0 1-1,0-1 1,0 0-1,0 0 0,5-4 1,2-3 158,-1 0-1,15-17 1,9-8 43,-2 5 4,-2-1 1,0-2 0,45-63-1,-72 91-290,-2 2-35,0 1 0,0-1 0,0 0 0,0 1 0,0-1 0,0 0 1,0 0-1,0 0 0,-1 0 0,1-3 0,-1 5-82,0 0 0,0 0-43,0 0-43,18-19-832,-7 9 981,21-18 0,-15 15 157,3-1 57,-16 11-204,1 0 1,-1-1-1,1 1 1,-1-1-1,6-7 1,7-5-65,-14 14 50,-1 0 0,1 0 0,-1 0 1,0 0-1,0-1 0,0 1 0,3-5 0,-2 2 59,1 0 0,-1 1 0,1-1 0,0 1 0,7-6 0,-1 1 4,-10 8-35,1 1 0,-1 0 0,0 0 0,0 0 0,1-1 1,-1 1-1,0 0 0,0 0 0,1-1 0,-1 1 0,0 0 1,0 0-1,0-1 0,0 1 0,1 0 0,-1 0 0,0-1 1,0 1-1,0 0 0,0-1 0,0 1 0,0 0 0,0-1 1,0 1-1,0 0 0,0-1 0,0 1 0,0 0 0,0-1 1,0 1-1,0-1 0,-5-1 3,-1 3-66,0-1-1,0 1 0,0 1 0,0-1 0,0 1 1,0 0-1,1 1 0,-1-1 0,-9 7 0,-49 36 126,45-31-112,15-11 33,-37 27 132,2 1 0,-40 41 0,70-61-10,-8 6 48,-25 36-1,22-25-321,13-19 67,0 0 0,1 1 0,0-1 0,-9 21 0,10-16 36,2-5 85,0-1 0,0 1 1,-1 9-1,-9 17-74,-8 11 800,14-34-794,6-11 198,0 0 0,0 0-1,0 0 1,1 0 0,-1 0-1,0 0 1,1 0-1,-1 1 1,1-1 0,-1 0-1,1 0 1,-1 0 0,1 1-1,0 1 1,0-2-142,1-1 1,-1 1-1,1 0 1,0 0-1,-1 0 1,1-1-1,0 1 1,0 0-1,-1-1 1,1 1-1,2 0 1,3 5 41,-4-2-52,-1-1 0,1 1 0,-1 0 0,0 0 0,0-1 0,-1 1 0,1 0 0,-1 0 0,0 0 0,0 4 0,1 11 76,5 79 59,-12 194-1,1-188-170,1-47 33,3 65 1,2-52-134,2 221 195,7-149-84,-2 111 207,-3-129 0,1-31-265,0-6 152,-8-68-108,1-18 36,1 1 0,0-1 1,-1 1-1,1-1 0,0 1 1,0-1-1,0 1 0,0-1 1,0 1-1,0-1 0,0 1 1,1-1-1,-1 1 0,1-1 1,-1 1-1,1-1 0,0 3 1,0-3 24,0 0 1,0 0-1,-1 0 1,1 0-1,-1 0 1,1 0-1,-1 0 1,1 0-1,-1 1 1,0-1 0,0 0-1,1 0 1,-1 0-1,0 1 1,0-1-1,0 0 1,0 0-1,0 0 1,-1 3 0,1-1 215,7 0-159,9 2-248,-14-4 159,1 0 0,-1 0-1,1-1 1,-1 1-1,1-1 1,-1 1-1,4-1 1,8 2-10,0 0 0,0 0 0,0 2 0,14 4 0,-8-2 78,1 0-21,14 3-49,-2 1 1,1 2-1,-1 1 1,43 25-1,-54-25 88,0 2 1,31 28-1,-44-34-67,0-1 1,-1 2-1,0-1 1,0 1-1,-1 0 1,-1 1-1,10 20 1,4 5 155,-15-29-150,0 1-1,-1 1 1,5 10-1,1 0 120,-9-16-124,1 0-1,0 0 1,-1 0 0,0 0-1,0 0 1,0 0 0,0 0-1,0 0 1,0 0 0,-1 0-1,0 1 1,0 4 0,0-7 33,0-1 6,0 0 27,0 0-48,0 0-70,0 0-16,0 0-63,0 0 58,0 0 80,0 0 48,0 0 106,0 0-95,0 0-176,0 0 47,-4 4 342,0-22 64,-5-41-438,3 0 1,2-63-1,2 47-3,-8-384 35,12 324 14,-8-179 112,-11 21-259,11 188 138,-1 2 2,5 65-4,1 24 66,0-26 0,8-128 5,-3 41-130,-2 61 113,5-58-108,-3 101 157,-2 4-27,2-27 0,0-85-212,-3 46 347,-1 46-68,0 29-197,0 0 0,0-1 0,-1 1 1,-3-16-1,-1 2-64,5 21 160,0 0 0,0 0 0,-1 0 0,0 0 0,1 0 0,-1 0 0,0 0 0,0 0 0,-1 0 0,1 0 0,-1 1 0,1-1 0,-1 0 0,-2-2 0,2 4-9,1 0-1,-1-1 1,1 1 0,-1 0 0,0 1 0,1-1 0,-1 0-1,0 0 1,1 1 0,-1-1 0,0 1 0,0-1-1,0 1 1,0 0 0,1 0 0,-1 0 0,0 0-1,-2 0 1,-17-1 204,-1-5-40,-8-1-137,-167 1-4249,191 6 3736,-7 1-1186,1-1 0,-19-2 0,6-5-1488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8:27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34 416,'0'0'2,"0"0"0,0 0 0,0 0 0,0 0 0,0 0 0,0 0 0,-1 0 0,1 0 0,0 0 1,0 0-1,0 0 0,0 0 0,0 0 0,0 0 0,0 0 0,0 0 0,-1 0 0,1 0 0,0 0 0,0 0 0,0 1 0,0-1 0,0 0 0,0 0 0,0 0 0,0 0 1,0 0-1,0 0 0,-1 0 0,1 0 0,0 0 0,0 0 0,0 0 0,0 0 0,0 1 0,0-1 0,0 0 0,0 0 0,0 0 0,0 0 0,0 0 0,0 0 0,0 0 0,0 0 1,0 1-1,0-1 0,0 0 0,0 0 0,0 0 0,0 0 0,0 0 0,0 0 0,0 0 0,0 0 0,0 1 0,0-1 0,0 0 0,0 0 0,0 0 0,1 0 0,-1 0 1,0 0-1,0 0 2,0 0 0,0 0 0,0 1 0,0-1 1,0 0-1,0 0 0,0 0 0,0 0 0,0 0 1,0 0-1,1 0 0,-1 0 0,0 0 0,0 1 1,0-1-1,0 0 0,0 0 0,0 0 1,0 0-1,0 0 0,0 0 0,0 0 0,0 0 1,0 1-1,0-1 0,0 0 0,0 0 0,-1 0 1,1 0-1,0 0 0,0 0 0,0 0 0,0 0 1,0 1-1,0-1 0,0 0 0,0 0 0,0 0 1,0 0-1,0 0 0,0 0 0,0 0 0,-1 0 1,1 0-1,0 0 0,0 0 0,0 0 1,0 0-1,0 0 0,0 0 0,0 0 0,0 0 1,0 0-1,-1 0 0,1 0 0,0 0 0,0 0 1,0 0-1,0 0 0,0 0 0,0 0 0,-1 0 1,1 0 224,0 2 358,0 0-398,0-1 1,0 0 0,-1 1 0,1-1-1,-1 1 1,0-1 0,1 0 0,-1 1-1,0-1 1,0 0 0,1 0 0,-1 0-1,0 0 1,0 1 0,0-1 0,-1 0-1,1-1 1,-2 3 0,-3 4 716,6-6-796,-1-1 1,1 1 0,0-1-1,0 1 1,-1-1 0,1 1 0,0-1-1,-1 1 1,1-1 0,-1 1 0,1-1-1,-1 0 1,1 1 0,-1-1 0,1 0-1,-1 1 1,1-1 0,-1 0 0,1 0-1,-1 1 1,1-1 0,-1 0 0,1 0-1,-1 0 1,1 0 0,-1 0 0,0 0-1,0 0 1,0 1-86,-1 0 0,1 0-1,-1 0 1,1 0 0,0 0 0,-1 0-1,1 0 1,0 1 0,0-1 0,0 0-1,-1 2 1,-14 21-82,-16 36 458,8-14-381,13-19 100,0-1-42,9-22-85,0-1 0,1 1 0,0 0 0,-1-1 0,1 1 0,1 0 0,-1-1 0,0 1 0,1 0 0,0 0 0,0 0 0,0 0-1,0 0 1,1-1 0,0 1 0,-1 0 0,1 0 0,2 4 0,-1-4 24,-1-1-1,0 1 0,1-1 0,0 0 1,-1 0-1,1 0 0,0 0 1,1 0-1,-1 0 0,1 0 0,-1-1 1,1 1-1,0-1 0,0 0 0,0 0 1,0 0-1,0 0 0,0-1 0,5 3 1,-1-3 5,-1 0 1,0-1-1,1 1 1,-1-2 0,1 1-1,-1-1 1,0 1-1,0-2 1,1 1-1,-1-1 1,0 0-1,8-4 1,-11 4 20,0 0 0,1 0 0,-2 0 0,1 0-1,0-1 1,0 1 0,-1-1 0,0 0 0,1 0 0,-1 0 0,0 0 0,0 0-1,-1-1 1,1 1 0,-1 0 0,1-1 0,-1 1 0,0-1 0,0-5 0,1-3 25,0-1 1,-1 1-1,-1-1 0,-1-19 1,-1 21-15,0-1 0,-1 1 1,-1 0-1,0 0 0,-6-13 0,6 17-6,0 0 0,-1 1 1,0-1-1,-9-9 0,-2-3 5,15 18-67,0 0 1,0 0 0,1 0 0,-1 0-1,0 0 1,0 0 0,0 0 0,-1 0-1,1 1 1,0-1 0,0 0-1,0 1 1,-1-1 0,1 0 0,0 1-1,-1 0 1,1-1 0,0 1 0,-1 0-1,1 0 1,0-1 0,-1 1 0,1 0-1,-1 1 1,1-1 0,0 0 0,-1 0-1,1 0 1,0 1 0,-1-1 0,1 1-1,0-1 1,-1 1 0,1-1-1,0 1 1,-2 1 0,3 0 15,-1-1-1,1 1 1,0 0 0,0 0-1,0 0 1,0-1 0,0 1-1,0 0 1,0 3-1,1-1-12,-1 2-4,1 0 0,0 0 0,0 0 0,0 0 0,1 0 1,0 0-1,0 0 0,1 0 0,-1-1 0,1 1 0,7 8 0,-9-12 51,0-1 0,0 1 1,0 0-1,1-1 0,-1 1 1,1-1-1,-1 0 0,1 1 1,-1-1-1,1 0 0,0 0 1,0 0-1,-1 0 0,1 0 1,0-1-1,0 1 0,0 0 1,0-1-1,0 0 0,0 1 1,0-1-1,0 0 0,0 0 1,0 0-1,0 0 0,0 0 1,0-1-1,0 1 0,0 0 1,0-1-1,0 0 0,0 1 1,0-1-1,0 0 0,-1 0 1,1 0-1,0 0 0,2-3 1,65-57 1275,-60 45-1424,14-9 35,-15 16 91,0 1 0,0-1 1,1 1-1,12-9 0,9-5-109,-26 17 77,1 1 0,0 0 0,0 1 1,0-1-1,1 1 0,-1 0 0,1 0 0,9-3 0,-1 2-35,-10 3 42,0-1 0,1 1 1,-1 0-1,0 0 0,1 1 1,-1-1-1,1 1 0,0 0 1,-1 0-1,1 0 1,-1 1-1,6 1 0,-9-2 10,-1 0-1,1 0 1,-1 0-1,1 1 0,0-1 1,-1 0-1,1 1 1,-1-1-1,1 0 1,-1 1-1,1-1 0,-1 1 1,1-1-1,-1 1 1,0-1-1,1 1 1,-1-1-1,0 1 1,1 0-1,-1 0 0,9 14-23,-7-13 79,0 1 0,-1 0 0,1 0 0,-1-1 0,1 1 0,1 6 0,-1 0 275,-2-9-323,1 1 0,-1 0 1,0-1-1,0 1 0,1-1 1,-1 1-1,0-1 0,0 1 1,0 0-1,0-1 0,0 1 1,0-1-1,0 1 0,0 0 1,0-1-1,0 1 1,0 1-1,-4 13-159,1-9 146,1 1 1,1 0 0,0-1 0,0 1 0,0 0 0,1 0-1,0 11 1,1-4 124,0 25 0,0 7-300,0-34 230,1 0 0,0 0 0,1 0 0,7 21 0,-6-22 12,-3-8-43,0-1-1,0 1 1,0 0 0,0 0-1,1-1 1,-1 1-1,1 0 1,0-1 0,0 0-1,0 1 1,0-1 0,0 0-1,5 3 1,-1 0-5,0-1 0,0 0 0,1-1 1,0 0-1,0 0 0,0 0 0,0-1 0,0 0 0,0 0 1,1-1-1,-1 0 0,0 0 0,1-1 0,-1 1 0,15-3 1,-15 1-458,-1-1 0,1 1 1,-1-1-1,1-1 1,-1 1-1,10-6 1,14-14-1300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1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7 651 480,'-5'-4'100,"3"5"-21,3-1-78,-1 0-1,0 0 1,0 1 0,0-1 0,1 0-1,-1 0 1,0 1 0,0-1 0,0 0 0,1 0-1,-1 0 1,0 0 0,0 1 0,1-1-1,-1 0 1,0 0 0,1 0 0,-1 0-1,0 0 1,1 0 0,-1 0 0,0 0 0,1 0-1,-1 0-42,0 0-17,0 0 38,0 0 154,0 0-64,0 0-170,0 0 48,0 0 111,0 0 92,0 0 351,0 0-58,0 0 213,0 0-203,0 0 48,0 0-186,0 0-86,0 0-69,0 0 91,0 0-86,0 0-26,0 0 5,0 0 197,0 0-122,1-8 74,2 0-159,1 1 0,8-13 0,6-13 296,-15 28-401,0 0 0,0-1-1,0 1 1,1 0 0,0 1-1,0-1 1,0 1 0,0-1 0,1 1-1,0 1 1,-1-1 0,7-3-1,4-5-23,-14 11-2,0 0 1,0 0 0,0-1 0,1 1 0,-1 0-1,0 0 1,0 0 0,1 1 0,-1-1-1,1 0 1,-1 0 0,4 0 0,23-7 204,-15 22-70,-10-11-102,-1-1 0,0 1 0,0 0 0,0 0-1,-1 0 1,1 1 0,-1-1 0,0 0 0,0 0-1,0 1 1,0-1 0,0 6 0,0-3 7,-1 0 0,0 0 0,-1 0 0,1 0 0,-1 0 0,-3 9 0,-2 3 66,-1 0-1,-1-1 0,-15 25 0,22-40-118,-3 5-14,0 0 0,0 0 0,-4 15 0,-2-3 149,9-18-99,1 0 0,-1 0 0,1 0 0,-1-1 0,0 1-1,0 0 1,1 0 0,-1 0 0,0-1 0,0 1 0,0 0 0,0-1 0,0 1-1,0-1 1,0 1 0,-1 0 0,3-18-37,1 11 21,1-1-1,0 1 0,0 0 1,0 0-1,1 1 0,0-1 0,0 1 1,6-7-1,44-38-42,-30 30 126,1-1-39,1 1-1,1 1 0,56-28 1,-79 44-64,1 1 0,-1 0 1,1 0-1,-1 1 0,1-1 1,0 1-1,0 0 0,0 0 0,0 1 1,6-1-1,-2 7-38,-7-4 56,0 0 0,-1 0-1,0 0 1,1 1 0,-1-1 0,0 0 0,0 1 0,-1-1-1,1 1 1,0 0 0,-1-1 0,0 1 0,1-1-1,-1 5 1,0 2-18,-1-1-1,0 1 0,-2 12 1,-4 1 50,-1 1-1,-1-1 1,-14 26 0,6-15-7,7-14 196,7-14-71,4-10-87,4-3-74,-1 1-1,2-1 0,-1 1 0,1 0 0,0 0 1,7-6-1,9-11 14,64-78 22,-67 80-62,-14 17 15,0 0 0,0-1 0,4-6 0,-9 12 17,0 0 0,0 1 0,0-1 1,0 0-1,0 0 0,0 1 0,0-1 1,0 0-1,0 0 0,0 1 0,0-1 1,0 0-1,0 0 0,1 0 0,-1 1 0,0-1 1,0 0-1,0 0 0,0 0 0,0 0 1,1 1-1,-1-1 0,0 0 0,0 0 1,0 0-1,1 0 0,-1 0 0,0 0 1,0 0-1,0 0 0,1 1 0,-1-1 0,0 0 1,0 0-1,1 0 0,-1 0 0,0 0 1,0 0-1,1 0 0,-1 0 0,0 0 1,0 0-1,0-1 0,1 1 0,-1 0 1,0 0-1,0 0 0,1 0 0,-1 0 0,0 0 1,0 0-1,0-1 0,0 1 0,1 0 1,-1 0-1,0 0 0,0 0 0,0-1 1,0 1-1,0 0 0,1 0 0,-1 0 1,0-1-1,0 1 0,0 0 0,0 0 0,0-1 1,3 19 133,-4 31-225,0-21-10,3 37-1,-2-56 100,1-5 0,-1 1 0,1-1 0,-1 1 0,1-1 0,1 0 0,-1 1 0,2 3 0,14 39 117,1 14 54,-14-56-113,6-2-18,-7-6-39,-3 3 6,3-2 20,-1 0-1,1 1 1,-1-1-1,0 0 1,0 0-1,0 0 1,0-1-1,0 1 1,-1 0-1,1-1 1,1-3-1,13-34 230,-2 4-115,-7 22-176,1 0-1,1 0 1,1 0 0,-1 1-1,2 1 1,0 0 0,14-12-1,-15 16 58,1-3-112,1 2 0,0-1 0,14-7 0,-21 15 106,-1-1-1,1 1 1,0 1 0,0-1 0,0 0 0,0 1-1,0 0 1,0 1 0,1-1 0,-1 1-1,0 0 1,11 1 0,3 3-85,0 1 1,0 1-1,-1 0 1,1 2-1,31 18 1,-23-13 58,-27-13 1,12 6 380,-19-11 291,-7-4-657,0 2 1,0-1-1,-1 2 1,0 0-1,-22-6 1,28 10-24,-1 0 1,0 1-1,0 0 0,0 0 1,0 1-1,1 1 1,-1-1-1,0 2 1,0-1-1,-11 4 1,12-2-19,-1-1 1,1 1-1,0 1 0,0 0 1,0 0-1,0 1 1,1 0-1,-15 11 1,18-12 9,0 1 1,0 0-1,1 0 1,-1 0 0,1 1-1,1-1 1,-1 1-1,1 0 1,0 0-1,0 0 1,0 1-1,-1 7 1,1-3-10,0 0 1,1 1-1,0-1 0,1 0 0,1 1 0,0-1 1,1 14-1,0-20 42,0 0 0,0-1 0,0 1 0,0-1 0,1 1 0,0-1 0,0 1 0,0-1 0,1 0 0,0 0 0,-1 0 0,1 0 0,1-1 0,-1 1 0,0-1-1,1 0 1,0 0 0,-1 0 0,9 4 0,-9-5 4,1-1 0,-1 0-1,1 0 1,0 0-1,0 0 1,-1 0 0,1-1-1,0 0 1,0 0 0,0 0-1,0 0 1,0 0-1,-1-1 1,1 0 0,0 0-1,0 0 1,-1 0-1,8-3 1,-2-1 44,1 0 1,-1 0-1,1-1 0,-2 0 0,14-12 1,-13 10 11,-1-1 0,0 0 0,11-17 1,-15 20-46,-1 0 0,0 0 1,0-1-1,0 1 1,0 0-1,-1-1 0,2-11 1,-3 12 7,-1 0 1,1 0 0,-1 0-1,-1 1 1,1-1 0,-3-9-1,3 12-24,-1 1 0,0-1 0,0 1 0,0-1 0,0 1 0,-1 0 0,1-1 0,0 1 0,-1 0 0,0 0-1,0 0 1,1 0 0,-1 0 0,0 1 0,-5-4 0,-1-2 4,7 6-46,0 1 0,0-1 0,0 0 1,0 0-1,0 1 0,0-1 0,0 0 0,0 1 0,0-1 0,0 1 0,0-1 1,0 1-1,0 0 0,-2-1 0,2 1-76,1 0-64,0 0 64,16 19 43,-3 8-3,-1 0 0,10 31 0,-8-20 16,-7-21 64,1 0 0,0-1 0,1 0 0,1 0 0,13 15 0,-22-29 14,1 0 0,0 0 1,-1 0-1,1 0 0,0 0 1,0-1-1,0 1 0,0-1 0,1 1 1,-1-1-1,0 0 0,1 0 1,-1 0-1,0 0 0,1 0 1,-1-1-1,1 1 0,-1-1 1,1 1-1,0-1 0,-1 0 0,4 0 1,-3-1-4,1 0 0,-1 0 0,0-1 0,0 1 0,0 0 0,0-1 0,0 0 0,-1 0 0,1 0 0,0 0 1,-1 0-1,0 0 0,1-1 0,-1 1 0,0-1 0,3-5 0,32-59-78,-10 16 17,-16 33 28,25-40-106,-24 42-11,-7 8 146,-1 1 0,2 1 0,-1-1 0,12-10 0,-15 16-40,0-1 0,1 1 0,-1-1 0,0 1 0,1 0 0,-1 0 1,1 0-1,0 0 0,-1 0 0,1 1 0,0-1 0,-1 1 0,1-1 0,0 1 0,-1 0 0,1 0 0,0 1 1,0-1-1,3 1 0,4 2 36,0-1 0,-1 2 0,11 4 1,3 1 49,-21-8 9,-2-1 100,0 0-10,0 0 112,-6-1-191,1 0-1,-1 0 0,1 0 0,-1 0 1,1-1-1,0 1 0,-8-5 0,6 3-101,1 0-1,0 1 0,-1 0 0,-10-2 1,12 3 8,2 0-18,0 1 0,-1-1 0,1 1 0,0 0 0,-1-1 0,1 1 0,0 1 0,0-1 0,-1 0 0,1 1 0,0 0 0,0 0 0,0 0 0,0 0 0,0 0 0,0 0 0,-4 3 0,2 0 37,2-2-25,0 0 0,1 0 1,-1 0-1,0 1 0,1-1 0,0 1 1,0 0-1,0-1 0,0 1 1,0 0-1,0 0 0,1 0 1,-3 7-1,1-4-20,1 1 0,0-1 0,0 1 0,1 0 0,0 0 0,0 0 0,1-1 0,0 1 0,0 0 0,0 0 0,1 0 0,2 8 0,-1-4 4,1-1 5,-1 0 0,2 0-1,-1 0 1,8 15 0,0-4 86,-6-11 33,0-1 0,10 16 0,-14-23-78,0-1-1,1 1 1,-1 0-1,1-1 1,-1 1-1,1-1 1,-1 0-1,1 1 1,0-1-1,0 0 1,0 0-1,-1 0 1,1 0-1,0-1 1,0 1-1,0 0 1,0-1-1,0 0 1,4 1-1,-5-1 4,1 0 0,-1-1 0,0 1 0,1 0 0,-1-1 0,1 1 0,-1-1 0,0 0 0,1 1 0,-1-1 0,0 0 0,0 0 0,0 0 0,1 0 0,-1 0 0,0 0 0,0 0 0,0 0 0,1-2 0,14-26 281,-12 22-219,-1-2-58,1 1 0,-1 0 1,-1-1-1,1 1 1,-2-1-1,1 0 1,-1 0-1,0 0 0,-1 0 1,-1-13-1,-1-1 52,-2 1-1,-12-42 0,15 62-42,0-3-130,-1 0-1,0 0 1,0 0-1,-4-8 1,6 12-169,3 2 216,0 0 0,1 0 1,-1 1-1,0-1 1,0 1-1,6 3 1,-2-1-10,2 1 49,-1 0-1,0 0 0,-1 1 0,1-1 1,-1 2-1,0-1 0,-1 1 0,1 0 1,-1 1-1,-1-1 0,0 1 0,0 0 0,6 12 1,-3-1 60,0 1 0,-2-1 0,7 32 0,6 63-30,-17-104-50,0 12 45,-1 1 0,0 0 1,-2 0-1,0 0 0,-1-1 0,-2 1 0,0 0 0,-2-1 0,-11 30 0,13-42 51,-1-1 0,0 1 0,-1-1 0,0 0 0,-1 0 0,0 0 0,0-1 0,0 0 0,-1-1 0,-1 1 0,1-2 0,-1 1 0,0-1 0,-1 0 0,-15 6 0,22-11-48,-1 0 0,1 0 1,-1-1-1,1 1 0,-1-1 0,0 0 1,1 0-1,-1 0 0,1 0 0,-1-1 1,1 0-1,-8-1 0,10 1-19,-1 1-1,0-1 0,1 0 1,-1 1-1,0-1 1,1 0-1,0 0 0,-1 0 1,1 0-1,-1 0 1,1 0-1,0-1 1,0 1-1,0 0 0,-1-1 1,1 1-1,1-1 1,-1 1-1,0-1 0,0 1 1,0-1-1,1 1 1,-1-1-1,1 0 0,0 1 1,-1-1-1,1-2 1,0-5-71,-1 6 36,1-1 0,0 1-1,0-1 1,1 1-1,-1 0 1,1-1 0,-1 1-1,4-7 1,-2 4-12,0 0 1,1 0-1,-2-1 0,2-6 0,-2 8 51,0-1 0,1 0 0,0 0-1,0 1 1,4-9 0,3 0-5,1 1-1,1 1 1,-1 0 0,2 0-1,0 1 1,14-10 0,23-23-137,-21 17 151,-1-2-1,29-41 0,-46 57 32,95-127 97,-78 105 54,-24 29-208,1 0 0,0 0-1,0 0 1,1 1-1,0 0 1,0 0-1,0 0 1,0 1-1,12-8 1,-11 10 2,-5 2 7,-1-1-1,1 1 1,-1 0-1,1 0 0,0-1 1,-1 1-1,1 0 1,-1 0-1,1-1 1,-1 1-1,1-1 1,-1 1-1,1-1 0,-1 1 1,1-1-1,0 0 19,0 0-1,0 1 0,0-1 0,0 1 0,0-1 0,0 1 1,0 0-1,0-1 0,0 1 0,0 0 0,0 0 1,0 0-1,0-1 0,0 1 0,1 1 0,8-3 71,-7 2-88,-1-1-1,1 1 0,0 0 0,-1 1 0,1-1 0,0 0 1,-1 1-1,4 0 0,-3 0 12,-1-1-16,-1 0 1,1 1-1,-1-1 1,0 1 0,0-1-1,1 1 1,-1-1-1,0 1 1,0-1-1,0 1 1,1 0-1,-1 0 1,0 0 0,0 0-1,0 0 1,0 0-1,-1 0 1,1 0-1,0 0 1,0 0 0,0 0-1,-1 0 1,1 1-1,0 1 1,0 2 69,1 1 1,-1-1-1,-1 1 1,1 9-1,1 6 214,-1-16-242,-1 0-1,0 0 1,-1-1-1,1 1 1,-1 0-1,0 0 1,0-1-1,-2 8 1,2-7-3,1-4-19,0-1 0,0 1 0,0-1 1,0 1-1,0 0 0,0-1 0,0 1 1,0-1-1,0 1 0,0-1 0,0 1 1,0 0-1,0-1 0,-1 1 0,1-1 1,0 1-1,0-1 0,-1 1 0,1-1 1,0 1-1,-1-1 0,1 1 0,-1-1 1,1 0-1,-1 1 0,1-1-5,0-1 0,0 1 0,0-1 0,1 0 0,-1 1 0,0-1-1,0 1 1,0-1 0,1 1 0,-1 0 0,0-1 0,1 1 0,-1-1 0,0 1 0,1-1 0,0 0 0,-1 1 3,1-3 40,1 0 0,-1 0 0,0-1 0,1 1 0,-2-1 0,1 1 0,0-1 0,0-5 0,1-8 23,6-14-105,-4 11-48,1 1 0,8-21 0,-9 21 12,-4 16 54,0 1 0,1 0 0,-1-1 1,0 1-1,1 0 0,0 0 0,-1-1 0,3-2 1,6-13-150,-9 18 165,0-1 0,0 1 0,0 0 0,0-1 0,0 1-1,0 0 1,0-1 0,1 1 0,-1 0 0,0-1 0,0 1 0,0 0 0,1 0 0,-1-1 0,0 1-1,0 0 1,1 0 0,-1-1 0,0 1 0,0 0 0,1 0 0,-1 0 0,0 0 0,1-1 0,-1 1-1,0 0 1,0 0 0,1 0 0,-1 0 0,0 0 0,1 0 0,-1 0 0,0 0 0,1 0 0,-1 0-1,1 0 1,-1 0 0,0 0 0,1 0 0,-1 0 0,0 0 0,0 0 0,1 1 0,-1-1 0,0 0-1,1 0 1,-1 0 0,0 0 0,0 1 0,1-1 0,-1 0 0,0 0 0,0 1 0,1-1 0,-1 0 0,0 0-1,0 1 1,0-1 0,1 0 0,-1 1 0,0-1 0,0 0 0,0 1 0,0-1 12,3 15-56,-1-3 148,22 58-254,-17-45 223,15 32 1,-17-48-68,0 0 1,1 0 0,0-1 0,0 0-1,1 0 1,9 7 0,-13-12 6,0-1-1,1 0 1,-1 0-1,1-1 1,-1 1-1,1-1 1,-1 1-1,1-1 1,0 0-1,0-1 1,0 1-1,0-1 1,0 1-1,0-1 1,0 0-1,-1-1 1,1 1-1,0-1 1,5-1-1,3-1 25,0 0-1,0-1 1,0-1-1,20-10 1,-14 5 124,50-30 65,-62 35-218,0 1 1,0-1-1,0-1 1,0 1-1,-1-1 0,0 0 1,7-10-1,-10 13-2,0 0 34,0-1 1,0 0-1,0 0 1,0 1-1,-1-1 1,2-7-1,-2 10-17,-1-1 0,0 0-1,0 0 1,-1 0-1,1 0 1,0 0-1,-1 1 1,1-1-1,-1 0 1,1 0-1,-1 0 1,0 1-1,0-1 1,0 0-1,0 1 1,0-1-1,-2-2 1,-1 0-42,1 0 0,0 0 0,-1 1 0,0-1 1,0 1-1,0-1 0,-1 1 0,1 0 0,-1 1 0,1-1 0,-8-2 0,-13-8 124,20 10-122,-1 0 0,0 0 0,1 0 0,-9-2 0,13 5 6,0 0-1,0-1 0,0 1 1,0 0-1,0 0 0,-1 0 1,1 0-1,0 0 0,0 1 1,0-1-1,0 0 1,0 1-1,0-1 0,-1 0 1,1 1-1,0-1 0,0 1 1,0 0-1,0-1 0,1 1 1,-1 0-1,0-1 0,0 1 1,0 0-1,0 0 0,0 1 1,-1 0-5,1 0 0,0 0 0,0 0 0,0 0 0,0 1 0,0-1 0,0 0 0,1 0 0,-1 1 0,1-1 0,-1 0 0,1 4 0,0 9-8,1 0 0,1-1 0,0 1 0,1-1 0,1 1 0,0-1 0,8 17 0,-4-10 36,1-1 0,1 0 0,1 0 1,0-1-1,28 34 0,-37-52 10,0 1 1,-1-1-1,1 1 1,0-1-1,0 1 1,0-1-1,0 0 1,0 0-1,1 0 1,-1 0-1,0 0 0,0-1 1,1 1-1,-1-1 1,1 0-1,-1 1 1,0-1-1,1 0 1,-1 0-1,0 0 1,1-1-1,-1 1 1,1-1-1,-1 1 0,0-1 1,3-1-1,0 0-4,0 0-1,0-1 1,0 0-1,0 0 1,0 0-1,-1 0 1,0-1-1,1 0 1,-1 0-1,4-5 1,18-23 77,-1-2-1,-1-1 1,-2-1 0,-2 0 0,18-46 0,-13 23-119,-14 33 56,14-43-1,17-145-241,-29 138 283,-7 37 2,1-75 1,-6 112-94,-1 0 0,0-1 0,0 1 0,-1 0 0,1 0 1,0 0-1,-1-1 0,1 1 0,-1 0 0,0 0 0,0 0 1,0 0-1,0 0 0,0 0 0,0 0 0,-3-2 0,4 4 11,0-1 0,0 1 0,-1 0 0,1 0 0,0 0 0,0 0 0,-1 0 0,1 0 0,0 0 0,0 0 0,-1 0 0,1 0 0,0 0 0,0 0 0,-1 0 0,1 0-1,0 0 1,0 1 0,-1-1 0,1 0 0,0 0 0,0 0 0,-1 0 0,1 0 0,0 0 0,0 1 0,0-1 0,-1 0 0,1 0 0,0 0 0,0 1 0,0-1 0,0 0 0,0 0 0,-1 1 0,1-1-1,0 0 1,0 0 0,0 1 0,-5 11-99,5-10 80,-6 17-1,-6 36 0,4-16 19,-12 103 75,11-57-53,3-30-99,2-1 1,3 0-1,6 60 0,-3-76 168,-1-13-17,7 40 0,-7-58-35,1-1 0,0 1 1,0 0-1,1 0 0,-1-1 1,1 0-1,1 1 0,0-1 0,-1 0 1,8 7-1,-10-12-13,0 0 0,0 0 0,1 0 0,-1 0 0,0-1 0,1 1 0,-1 0 0,0-1 0,1 1 0,-1 0 0,1-1 0,-1 0 1,1 1-1,-1-1 0,1 0 0,-1 0 0,1 0 0,0 0 0,-1 0 0,1 0 0,-1 0 0,1-1 0,-1 1 0,1-1 0,-1 1 0,1-1 0,-1 1 0,0-1 0,1 0 0,-1 0 0,2-1 0,4-2 30,0-1-1,-1 0 0,0-1 1,10-10-1,101-124 71,-107 128-83,-1 4-68,-1-2 1,-1 1-1,0-1 1,0 0-1,5-12 0,-12 21 37,6-7-35,2 1 7,-8 6-87,0 18 15,-4 6 139,-1 3-164,4-6 102,2-1 1,0 1-1,1 0 1,7 28-1,17 20 254,-25-67-217,-1 0-1,0 1 0,1-1 0,-1 0 0,1 0 1,-1 0-1,1 0 0,0 0 0,-1 0 1,1 0-1,0-1 0,0 1 0,-1 0 0,1 0 1,0 0-1,0-1 0,0 1 0,0 0 0,0-1 1,0 1-1,0-1 0,0 0 0,0 1 1,1-1-1,-1 0 0,0 1 0,2-1 0,-2 0 6,1 0-1,-1-1 0,1 1 1,-1 0-1,1-1 0,-1 1 0,1-1 1,-1 0-1,0 1 0,1-1 0,-1 0 1,0 0-1,0 0 0,1 0 1,-1 0-1,0 0 0,0 0 0,0 0 1,0 0-1,1-2 0,21-29-28,-14 20 15,15-24 1,-19 27-8,0 1 0,0-1 0,1 1-1,0 1 1,1-1 0,-1 1 0,2 0 0,8-7 0,-10 9-17,1-1-1,-1 0 1,7-9 0,-10 10 3,1 1 0,0-1 0,1 1 0,-1 0 0,0 0 0,1 0-1,6-3 1,-9 6-94,-2 18 134,-1-8 12,0 0 0,-1 0 0,0 0 0,-1-1-1,1 1 1,-2-1 0,1 1 0,-1-1 0,-8 13 0,5-10-4,1 0 0,1 1 0,-8 22-1,13-23 150,7-15 139,8-5-159,-13 8-157,3-1-34,1 0 0,0 0 0,0 1 0,0-1 0,11 0 0,-15 2 25,-1 0-1,1 0 0,0 1 1,-1-1-1,1 0 1,-1 1-1,1-1 0,-1 1 1,1-1-1,-1 1 1,1 0-1,-1-1 0,1 1 1,-1 0-1,0 0 1,0 0-1,1 0 0,-1 0 1,0 1-1,0-1 0,0 0 1,0 0-1,0 1 1,0-1-1,-1 1 0,1-1 1,0 1-1,0 1 1,2 8 26,1 1 1,-2 0 0,1-1 0,-2 1 0,1 19-1,-2-10 40,-1 0-1,-4 27 0,2-34 1,0 0 0,-1 0 0,0 0 0,-7 14 1,9-22-39,-1 0 0,-1 0 0,1 0 0,-1-1 0,0 1 0,-1-1 0,1 0 1,-1 0-1,0-1 0,-9 8 0,4-5 33,5-4-32,1 1 0,-1-1-1,0 0 1,0 0 0,0-1-1,0 1 1,0-1-1,-1 0 1,1-1 0,-1 1-1,1-1 1,-1 0 0,-6 0-1,1-1 72,5 1-90,1-1-1,-1-1 0,0 1 0,-6-2 0,11 2-18,-1 0 0,1-1-1,0 1 1,-1-1-1,1 1 1,0-1 0,0 0-1,0 1 1,0-1 0,0 0-1,-1 0 1,1 0 0,1 0-1,-1 0 1,0 0 0,0 0-1,0 0 1,0 0 0,1 0-1,-1 0 1,1 0 0,-2-3-1,2 3 12,0-1-1,0 1 0,0-1 1,0 0-1,0 1 0,0-1 0,1 1 1,-1-1-1,0 1 0,1-1 1,-1 1-1,1-1 0,1-1 1,11-20-134,-5 13 23,0 0 1,1 0 0,0 1 0,1 0-1,0 1 1,16-11 0,72-37 36,-95 54 69,21-10 65,32-10 0,-11 5 32,-39 15-60,192-88 292,-169 75-224,-2-1 0,0-2 0,-1-1 0,43-39 0,-66 54-50,0 1 0,0 0 0,0-1 0,0 0 0,-1 0 0,0 0 0,4-6-1,-6 9-36,1-1 0,-1 1 0,0 0-1,1 0 1,-1 0 0,0-1-1,0 1 1,0 0 0,0 0-1,0-1 1,0 1 0,0 0 0,0 0-1,0-1 1,-1 1 0,1 0-1,-1 0 1,1 0 0,0-1 0,-1 1-1,0 0 1,1 0 0,-1 0-1,0 0 1,0 0 0,1 0-1,-1 0 1,0 0 0,0 1 0,0-1-1,0 0 1,-1 0 0,-6-3-39,1 0 0,0 1 1,-1 0-1,0 0 0,0 0 1,1 1-1,-1 1 1,-1-1-1,1 1 0,0 1 1,0 0-1,0 0 0,-12 1 1,12 0-19,-1 1 1,1-1 0,0 2 0,0-1 0,0 1-1,0 0 1,0 0 0,0 1 0,1 0 0,0 1-1,0 0 1,0 0 0,-7 6 0,12-9 43,0 1-1,-1-1 1,1 1 0,1-1 0,-1 1 0,0-1 0,0 1 0,1 0 0,0 0 0,-1 0-1,1 0 1,0 0 0,1 0 0,-1 0 0,0 0 0,1 0 0,0 1 0,0 3 0,0-3-13,1 0 0,0 0 0,0 1 0,0-1 0,1 0 0,-1 0 0,1-1 0,0 1 0,0 0 1,1-1-1,-1 1 0,4 3 0,2 1 12,0 0 0,0-1 0,0 0 0,1 0 0,0-1 0,0 0 0,1 0 0,0-1 0,19 7 0,-20-10 40,-1 0-1,1-1 0,0 0 1,-1 0-1,1-1 1,0 0-1,0 0 0,-1-1 1,1 0-1,0 0 1,-1-1-1,1-1 0,-1 1 1,11-6-1,9-6 266,0 0 0,43-32 0,-45 28-139,29-24 197,-54 41-464,-14 13-175,10-8 270,0-1 0,0 1 0,0 0 1,0 0-1,1 0 0,0 0 0,-1 1 1,1-1-1,1 1 0,-1-1 1,1 1-1,0-1 0,0 1 0,0 0 1,0 0-1,1 0 0,0-1 0,0 1 1,1 8-1,-1-12 11,1 0 0,-1 0 0,0 0 0,0 0 0,1 0-1,-1 0 1,0 0 0,1 0 0,-1 0 0,1 0 0,-1 0 0,1-1 0,0 1 0,-1 0 0,1 0 0,0-1 0,-1 1 0,1 0-1,0-1 1,0 1 0,0 0 0,0-1 0,0 1 0,0-1 0,-1 0 0,1 1 0,0-1 0,0 0 0,0 0 0,0 1 0,0-1-1,1 0 1,-1 0 0,0 0 0,0 0 0,0 0 0,0 0 0,0-1 0,0 1 0,0 0 0,0 0 0,1-1 0,5-1 40,-1-1 1,1 1 0,-1-1-1,0 0 1,7-5 0,2-2 9,-1 0 0,0-1 0,0-1 1,-1-1-1,-1 1 0,0-2 0,-1 0 0,0 0 0,-1-1 0,-1 0 0,0-1 1,-1 0-1,6-18 0,-12 26-21,-1 0 1,1 0-1,-1 0 0,-1 0 0,1 0 1,-1-1-1,-1 1 0,0 0 1,0 0-1,-4-14 0,-3-6 35,-20-44 0,20 52-73,-4-5-175,-1-1 0,-27-39 0,40 63 167,-1 1 1,0 0-1,1 0 1,-1 0 0,0 0-1,0 0 1,0 0-1,0 1 1,0-1-1,0 0 1,0 0-1,0 1 1,0-1-1,0 0 1,0 1-1,0-1 1,-1 1-1,-1-1 1,2 1 5,0 0 0,1 1 0,-1-1 0,0 0 1,0 1-1,0-1 0,1 1 0,-1-1 0,0 1 0,1-1 0,-1 1 1,0-1-1,1 1 0,-1 0 0,1-1 0,-1 1 0,1 0 0,-1 0 0,1-1 1,0 1-1,-1 0 0,1 0 0,0-1 0,-1 1 0,1 0 0,0 0 1,0 0-1,0 0 0,0 1 0,-2 11-52,0 0 1,1 0-1,1 0 1,0 0-1,1 0 1,0 0-1,1 0 1,4 15-1,3 7 86,25 59 0,-17-56 191,2 0 1,1-2-1,50 67 0,-63-93-405,2 0 0,-1 0 0,1-1 0,1 0 0,15 11 0,-24-19 53,0-1-1,0 1 1,0-1-1,0 0 1,0 1-1,0-1 1,0 0-1,0 0 1,0 1-1,0-1 1,0 0-1,0 0 0,1 0 1,-1 0-1,0-1 1,0 1-1,0 0 1,0 0-1,0-1 1,0 1-1,0-1 1,0 1-1,0-1 1,0 1-1,0-1 1,0 1-1,0-1 1,0 0-1,0 0 0,-1 1 1,1-1-1,0 0 1,-1 0-1,1 0 1,0 0-1,0-1 1,1-13-3509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16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10 5632,'-10'-8'2112,"7"8"-1664,3-1-96,0 1-480,0 0 0,0 0-672,0 0 480,0 0-2144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1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61 4992,'-13'-3'1824,"13"-5"-1408,0 0-128,5 5 352,3 0-416,2-2-32,2 5-96,9 0 128,5 0-128,1 0 96,6 5-96,10-2-192,10 0 32,2 2-384,6-10 224,3-1-1632,-4-7 1024,-3-9-2400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22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1 832 2912,'0'-1'82,"1"1"0,-1 0 0,1-1 0,-1 1 0,1-1 0,-1 1 0,1 0 0,-1-1 0,1 1 0,0 0 0,-1-1 0,1 1 0,-1 0 0,1 0 0,0 0 0,-1 0 0,1-1 0,0 1 0,-1 0 0,1 0 0,0 0 0,-1 1 0,2-1 0,23 0 463,-17 0-424,3 0 104,0-1-1,0-1 0,0 0 0,-1 0 0,1-1 0,0 0 1,-1-1-1,0 0 0,0-1 0,0 0 0,17-12 0,-15 8-102,-1 0-1,0 0 0,0-1 0,-1-1 1,0 0-1,-1 0 0,0-1 0,10-18 1,0-2 282,-13 25-358,-1-1 0,-1 0 0,1 0 0,-1 0 0,-1 0 1,1-1-1,2-11 0,-1-6-92,1 1 0,16-42-1,-19 54-64,1 2-369,-4 11 475,0 0-1,0 0 1,0 0-1,1 0 1,-1 0-1,0 0 1,0 0-1,1 0 1,-1 0-1,0 0 1,0 0-1,0 0 1,1 0-1,-1 0 1,0 0 0,0 0-1,0 0 1,1 0-1,-1 0 1,0 0-1,0 1 1,0-1-1,1 0 1,-1 0-1,0 0 1,0 0-1,0 0 1,0 0-1,1 1 1,-1-1-1,0 0 1,0 0 0,0 0-1,0 1 1,0-1-1,0 0 1,0 0-1,0 0 1,1 0-1,-1 1 1,0-1-1,0 0 1,0 1-1,3 5 29,1 1-1,-1 0 1,0 1-1,-1-1 1,0 0-1,2 12 0,1 2-45,6 31 104,-3 0 0,-2 1 1,-1 85-1,-8-65 196,2-64-191,0 1 1,-1-1-1,0 0 0,-1 0 0,-5 15 1,7-23-72,1 0 1,-1 0 0,0 0-1,1 0 1,-1 1-1,0-1 1,0 0 0,0 0-1,0 0 1,0-1-1,0 1 1,0 0 0,0 0-1,0 0 1,0-1 0,0 1-1,-1-1 1,1 1-1,0-1 1,-3 1 0,2 0-2,-1-1 0,1 0 0,-1 0 0,1 0 0,-1-1 0,1 1 1,-1-1-1,1 1 0,-1-1 0,-3-1 0,-1-2-1,0 0 1,-1 0-1,2 0 0,-1-1 0,0 0 0,-5-5 1,4 2-33,0 1 1,0-1 0,1 0-1,0 0 1,1-1-1,0 0 1,0 0 0,-7-18-1,3 2-130,7 20 79,1-1 0,-1 0 0,1 0 0,1 0 0,-1 0 0,1 0 0,-1-7 0,14 17-229,-7-1 260,-1 0 0,0 1 0,1-1 0,-2 1 0,6 6 0,5 4-20,32 24 330,-36-31-211,-9-6-26,1 1 0,0-1 0,0 1 0,1-1 0,-1 0 0,0 0 0,0 0 0,0 0 0,1 0 0,-1-1 0,1 1 0,-1-1 0,0 0 0,1 1 0,-1-1 0,1 0 0,-1 0 0,1-1 0,-1 1 0,4-1 0,-2-1 9,0 1-1,-1-1 1,1 0 0,-1 0 0,1-1-1,-1 1 1,0-1 0,0 1-1,0-1 1,0 0 0,4-6-1,6-11 74,-1 0 0,-1 0 0,-1-1 0,-1 0 0,9-29-1,20-46 28,-11 34-501,-24 59 289,-2 0-458,-1 9 451,-5 18 113,0-2-20,2 5-47,-2 22-58,5-39 50,1 0 0,0 0 1,0 0-1,1 0 0,0-1 0,1 1 0,0-1 0,8 16 0,-8-19 53,0 0 1,1 0 0,0-1-1,0 1 1,0-1 0,1 0-1,-1 0 1,1-1 0,1 1-1,-1-1 1,1 0-1,-1-1 1,12 6 0,-12-7 5,0 0 1,0-1-1,1 1 1,-1-1-1,0-1 1,0 1-1,1-1 1,-1 0-1,0 0 1,1 0-1,-1-1 1,0 0 0,1 0-1,-1 0 1,0-1-1,0 0 1,0 0-1,0 0 1,-1 0-1,1-1 1,0 0-1,4-3 1,4-4 45,-1-1 1,0 1 0,0-2 0,-1 0-1,19-26 1,-15 16 21,0 0 0,11-26 0,7-18-191,-29 55-43,-4 11 116,0-1 1,0 0 0,0 1 0,0-1-1,0 0 1,0 0 0,1 1 0,-1-1 0,0 1-1,1-1 1,-1 0 0,0 1 0,1-1-1,-1 0 1,2 0 0,-2 1-132,1 1 85,6 11 47,-1 0 0,-1 0 0,0 0 0,-1 1-1,0 0 1,3 23 0,0-15 216,-6-19-183,0 0 0,0 0 0,0 1 1,0-1-1,0 1 0,-1-1 0,0 1 0,1 2 1,-1-4 250,0-1-43,1 0-180,0 0 1,-1-1-1,1 1 1,0 0-1,0-1 0,0 1 1,-1-1-1,1 1 1,0-1-1,0 1 0,-1-1 1,1 1-1,-1-1 1,1 0-1,0 1 0,-1-1 1,1 0-1,-1 1 1,0-1-1,1-1 0,11-23-1,-5 8-18,1-1-9,-6 14 12,-1 1 0,0 0 0,1 0-1,0 0 1,4-6 0,-1 0 75,-4 8-108,-1 0 0,1 0 0,-1 0 0,1 0 0,0 0 0,-1 0 0,1 0 0,0 0 0,0 0-1,0 0 1,-1 0 0,1 1 0,0-1 0,0 0 0,0 1 0,1-1 0,0 0 0,-1 2 18,0 0 0,0 0 0,0 0 0,0 0 1,0 0-1,-1 1 0,1-1 0,0 0 0,0 3 0,0 4-2,0 0-1,0-1 0,-1 1 1,-1 14-1,0 17 63,4 22 557,7-73-123,-3 0-428,10-22 0,-13 24-92,1-1 1,0 2 0,12-18-1,-7 12 90,-9 13-37,0 0 0,0 0 0,1 0 0,-1 0 0,0 0 0,1 0 0,0 0 0,-1 1-1,1-1 1,4-2 0,7-10-167,-13 14 26,0 0-86,0 0 49,1 1-59,0 4 201,1-1 0,-2 0 0,1 1 0,0-1-1,-1 6 1,3 14 61,-1-12-41,1 5 27,1 0 0,0-1 0,2 1 0,9 22 0,-9-28-2,-3-4-56,1 0 0,-1-1 0,1 1 0,1-1 0,9 11 1,-13-16 32,0 0 1,0 0-1,1 0 1,-1 0-1,0 0 1,1 0-1,-1 0 1,1-1-1,-1 1 1,1-1 0,-1 1-1,1-1 1,-1 1-1,1-1 1,0 0-1,-1 0 1,1 0-1,-1 0 1,1 0-1,0 0 1,-1 0 0,1-1-1,-1 1 1,1-1-1,0 1 1,-1-1-1,0 1 1,1-1-1,-1 0 1,1 0-1,-1 0 1,0 1-1,1-1 1,0-2 0,5-3 90,1 0 0,-2-1 0,1 0 0,-1-1 0,6-7 0,25-45 66,-29 46-170,8-18-178,-13 23 168,1 1 1,1 0 0,-1 0-1,11-14 1,-2 3-249,-13 21 197,1 0 1,0 0-1,-1 0 0,1 1 1,-1-1-1,1 4 0,-3 106-192,4 127-63,2-190 369,1 36 221,-5-55 193,0-29-117,0-1-75,0 0-231,-1-1 0,1 0 0,-1 1 0,1-1 0,-1 0 0,1 0 0,0 1 0,-1-1 0,1 0 0,0 0 0,0 0 0,-1-1 0,1-11-3,-2 0 0,-4-21 1,-2-19 23,6 15-165,3 0 0,1 0-1,1 1 1,18-73 0,-19 99-1,2-1 0,-1 1-1,2 0 1,-1 0 0,1 1-1,1 0 1,12-18 0,-17 27 83,-1 0 1,1 1 0,-1-1 0,1 1 0,-1-1 0,1 0 0,0 1-1,-1-1 1,1 1 0,0-1 0,0 1 0,-1 0 0,1-1 0,0 1-1,0 0 1,-1-1 0,1 1 0,0 0 0,0 0 0,0 0-1,0 0 1,-1-1 0,1 1 0,0 1 0,0-1 0,0 0 0,1 0-1,-1 1 1,1 0 0,-1-1 0,1 1 0,-1 0 0,0 0 0,0 0-1,1 1 1,-1-1 0,0 0 0,0 0 0,0 1 0,2 2 0,1 4-42,0 1 0,0-1 0,5 16 1,-5-7 133,0 0 0,-1 0 1,-1 0-1,-1 1 0,0-1 1,-1 0-1,-3 20 0,2-35-62,1 1-1,-1 0 1,0 0-1,1-1 0,-1 1 1,-1 0-1,1-1 1,0 1-1,-1-1 1,1 1-1,-1-1 0,0 0 1,0 1-1,0-1 1,0 0-1,0 0 1,0-1-1,0 1 0,-5 3 1,5-5-30,1 1 0,-1 0 1,0 0-1,1-1 0,-1 1 0,0-1 1,0 1-1,0-1 0,1 0 1,-1 0-1,0 1 0,0-2 0,0 1 1,1 0-1,-1 0 0,0 0 1,0-1-1,1 1 0,-1-1 0,0 1 1,0-1-1,1 0 0,-1 0 0,1 0 1,-1 0-1,1 0 0,-1 0 1,1 0-1,-1 0 0,1 0 0,0-1 1,-1-1-1,0 0-5,0 0 0,0 0 0,0 0 0,1 0 1,-1-1-1,1 1 0,0 0 0,0-1 0,1 1 0,-1-5 0,0 7 6,1-1 0,0 1-1,0-1 1,0 1-1,0-1 1,0 1-1,0-1 1,0 1 0,0 0-1,1-1 1,-1 1-1,1-1 1,-1 1-1,1-1 1,-1 1 0,1 0-1,0 0 1,0-1-1,0 1 1,-1 0-1,1 0 1,0 0 0,1 0-1,-1 0 1,0 0-1,2-1 1,2-1-78,-3 2 78,0 0-1,0 0 1,-1 0-1,1 0 1,0 0-1,0 1 1,0-1 0,0 1-1,0-1 1,4 1-1,-1-1 16,1 1-1,0-1 0,-1 0 1,1 0-1,-1-1 0,1 0 0,-1 0 1,0 0-1,0 0 0,0-1 1,0 0-1,0 0 0,0-1 1,5-4-1,6-7 68,0-1 1,19-26-1,0 1 37,96-81 137,-126 117-228,14-11 33,-2-2 1,0 0 0,21-28-1,-29 34-41,-2 0 1,1-1-1,-2 0 0,0 0 0,0 0 0,-1 0 1,4-20-1,-4 9-14,-1 0-1,-1 0 1,-1 0-1,-1 0 1,-1-1 0,-6-41-1,5 61-14,0 1 0,0-1 0,-1 1 0,1 0-1,-1 0 1,0 0 0,0 0 0,-4-5 0,6 8 7,-1 0-1,0 0 1,0-1-1,0 1 1,0 0 0,0 0-1,0 0 1,-1 0 0,1 1-1,0-1 1,0 0-1,-1 0 1,1 1 0,0-1-1,-1 1 1,1-1 0,-1 1-1,1-1 1,0 1 0,-1 0-1,1 0 1,-1 0-1,1 0 1,-1 0 0,1 0-1,-1 0 1,-1 1 0,1 0-2,1-1 1,-1 1-1,1 0 1,-1 0-1,1 0 1,-1 1-1,1-1 1,0 0-1,0 0 1,-1 1 0,1-1-1,0 1 1,0-1-1,0 1 1,1-1-1,-2 3 1,-11 31-132,12-32 136,-9 40-137,1 1 1,-3 63-1,9-73 66,0 2 98,1 0 1,3 0-1,1 0 1,1-1-1,2 1 0,10 37 1,-6-31 28,-6-22 39,10 31-1,-11-46-35,0 1 0,0-1 0,0 0-1,1 0 1,0 0 0,0 0-1,0-1 1,1 1 0,-1-1 0,7 5-1,-9-8-28,1 0-1,0 0 1,0 0-1,0 0 0,0 0 1,0-1-1,0 1 1,1-1-1,-1 1 0,0-1 1,0 0-1,0 0 1,0 0-1,0 0 0,1 0 1,-1 0-1,0-1 1,0 1-1,0-1 0,0 1 1,0-1-1,0 0 1,0 0-1,3-2 0,2 0 43,-1-1 0,1 0 0,-1-1-1,0 1 1,10-11 0,0-4 112,0 0 0,23-42 0,10-13-145,-47 72-41,-1-1 1,0 1-1,1 0 1,-1 0-1,0-1 1,1-3 0,5-10-45,4 62-651,1 20 940,2 31 42,-12-87-208,1 0 0,7 15 0,-9-25-47,-1 1 0,0-1 0,1 0 0,-1 0 0,1 0 0,-1 1 1,1-1-1,-1 0 0,0 0 0,1 0 0,-1 0 0,1 0 0,-1 0 1,1 0-1,-1 0 0,1 0 0,-1 0 0,1 0 0,-1 0 0,1 0 1,-1 0-1,0-1 0,1 1 0,-1 0 0,1 0 0,-1 0 0,1-1 1,2-1 39,1-1 1,-1 1 0,0-1 0,0 0 0,0 0-1,0 0 1,0 0 0,-1 0 0,1 0 0,-1-1 0,2-4-1,4-8 26,7-22 1,0 1 5,-12 32-119,2-7-68,1 0 0,0 0 1,1 1-1,0-1 0,1 2 0,13-15 0,-20 37-254,-4 37 410,-1 0 0,-3-1 0,-1 0-1,-3 0 1,-30 84 0,36-118 3,-1-1-1,-1 1 1,0-1 0,-1 0-1,0-1 1,-1 0 0,-18 20-1,23-29-23,1 0-1,-1 0 1,-1 0 0,1-1-1,0 0 1,-1 1 0,1-2-1,-1 1 1,0 0-1,1-1 1,-1 0 0,0 0-1,0 0 1,-9 0 0,13-1-43,1 0 1,-1 0 0,0 0 0,1 0 0,-1 0 0,0 0 0,1 0 0,-1 0 0,1 0 0,-1 0 0,0 0 0,1-1 0,-1 1 0,0 0 0,1 0 0,-1-1 0,1 1-1,-1 0 1,1-1 0,-1 1 0,1 0 0,-1-1 0,1 1 0,-1-1 0,1 1 0,0-1 0,-1 1 0,1-1 0,0 1 0,-1-1 0,1 1 0,0-1 0,-1 0-1,1 1 1,0-1 0,0 1 0,0-1 0,0 0 0,0 1 0,0-1 0,0 0 0,0 1 0,0-1 0,0 0 0,0 1 0,0-1 0,0 1 0,0-1 0,1-1 0,0 0-22,0-1 1,0 0-1,1 0 1,-1 0-1,1 1 1,-1-1 0,1 1-1,0-1 1,3-2-1,15-11-220,1 0 1,0 2-1,1 0 0,1 1 0,0 2 0,38-15 0,-58 26 72,22-12-1373,-25 11 1365,1 1 0,0 0 0,-1-1 0,1 1 1,-1-1-1,1 1 0,0 0 0,-1-1 0,1 0 0,-1 1 1,1-1-1,-1 1 0,1-1 0,-1 1 0,0-1 0,1 0 0,-1 1 1,0-1-1,1 0 0,-1 1 0,0-1 0,0 0 0,0 0 0,0 1 1,0-1-1,0 0 0,1 0 0,-2 1 0,1-1 0,0-1 0,-7-9-1982,-2-3 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27 9152,'-13'-12'3360,"13"12"-2592,0-4-224,0 1-576,-3-2-96,-7 2-1440,2 3 864,3 0-5600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2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49 2496,'-4'-3'795,"8"6"613,-4-3-758,0 0 203,0 0-250,0 0 37,0 0-251,0 0-122,1 0-91,25-2 496,0-1 0,51-12 0,16-3-672,-67 13-921,-21 3-386,0 1 0,1 0 0,10-1 0,0 5-1045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28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186 436 1056,'-1'-2'273,"0"0"1,0 0-1,0 0 1,0 0-1,-1 0 1,1 1-1,0-1 1,-1 0-1,1 1 1,-1-1-1,0 1 0,1 0 1,-1-1-1,0 1 1,-3-1-1,2-1 20,-1 1-1,1-1 0,-1 0 0,1 1 1,0-2-1,-3-2 0,5 5-264,0 0-1,0-1 1,0 1-1,0 0 0,0 1 1,-1-1-1,1 0 1,0 0-1,-1 0 1,1 1-1,-1-1 1,1 1-1,-1-1 1,1 1-1,-1 0 1,1-1-1,-2 1 1,0 0-4,0-1 1,1 1 0,-1 0-1,0 1 1,1-1 0,-1 0-1,1 1 1,-1-1 0,-4 3-1,2-2-7,0 2-1,0-1 1,1 0-1,0 1 0,-1 0 1,1 0-1,0 0 1,0 1-1,1-1 1,-1 1-1,1 0 0,0 0 1,0 0-1,0 0 1,0 1-1,1-1 0,0 1 1,-1-1-1,2 1 1,-1 0-1,1 0 0,-1 0 1,1 0-1,1 0 1,-1 6-1,1-1-32,1-1-1,1 0 1,0-1-1,0 1 1,0 0-1,1 0 1,1-1-1,-1 0 1,2 1-1,-1-1 1,1-1-1,0 1 1,9 10-1,0-2 0,0-1-1,1 0 0,1-1 0,33 21 0,-46-32 38,1 0-1,0-1 1,-1 0-1,1 0 1,0 0-1,1 0 1,-1-1 0,0 1-1,0-1 1,1 0-1,-1-1 1,0 1-1,1-1 1,-1 0-1,1 0 1,-1 0 0,1 0-1,-1-1 1,0 0-1,1 0 1,-1 0-1,0 0 1,0-1-1,0 0 1,0 1 0,8-6-1,4-4 64,-1-1 0,0 0 0,22-25 0,34-47 49,-68 80-134,-1 2-10,-1 0 1,1 0-1,0 0 1,-1 0-1,0-1 1,1 1-1,-1 0 1,0-1-1,1-4 1,-15 22-155,12-12 137,0 0-1,0 0 0,0 0 1,1 0-1,-1 0 0,1 0 0,0 0 1,0 0-1,0 0 0,0 0 1,0 0-1,1 0 0,-1 0 0,1 0 1,2 4-1,-2-2 16,2-1 1,-1 0-1,0 0 1,1 0-1,0 0 0,0 0 1,0 0-1,0-1 1,6 6-1,-6-6 41,1 0-1,0-1 1,0 1-1,-1 0 1,1-1 0,1 0-1,-1 0 1,0 0-1,1-1 1,-1 1-1,0-1 1,1 0 0,0 0-1,-1-1 1,1 1-1,-1-1 1,1 0-1,0 0 1,-1-1 0,1 0-1,6-1 1,-9 1 0,1 0 0,-1 0 1,0 0-1,0 0 0,0-1 1,-1 1-1,1-1 0,0 1 1,0-1-1,-1 0 0,1 1 1,-1-1-1,3-4 0,-4 5-16,1 0 0,0 0 1,-1 0-1,0 0 0,1-1 0,-1 1 0,0 0 0,1 0 0,-1-1 0,0 1 1,0 0-1,0-1 0,0 1 0,0 0 0,0 0 0,-1-1 0,1 1 0,0 0 0,-1 0 1,1-1-1,-1 1 0,1 0 0,-1 0 0,0 0 0,1 0 0,-2-2 0,-6-7 28,-1 1 0,-1 0 0,1 0 0,-1 0 0,-17-9 0,-59-30 282,61 35-172,9 3-1,13 8-181,0 0-1,0 0 1,0 0 0,0 0-1,0 1 1,-1-1 0,1 1 0,0 0-1,-1 0 1,-4 0 0,8 1 28,0 0 1,0-1-1,0 1 0,0 0 1,0 0-1,0 0 1,0 0-1,0 0 1,0 0-1,0 0 0,-1 0 1,1 0-1,0 0 1,0 0-1,0 0 1,0-1-1,0 1 0,0 0 1,0 0-1,0 0 1,0 0-1,0 0 1,0 0-1,0 0 0,0 0 1,0 0-1,0-1 1,0 1-1,0 0 1,0 0-1,0 0 0,0 0 1,0 0-1,0 0 1,0 0-1,1 0 1,-1 0-1,0-1 0,0 1 1,0 0-1,0 0 1,0 0-1,0 0 1,0 0-1,0 0 0,0 0 1,0 0-1,0 0 1,0 0-1,1 0 1,-1 0-1,0 0 0,0 0 1,0 0-1,0 0 1,3-2-43,1 1 0,-1 1 0,1-1 0,-1 0 0,7 1 0,10-3-50,7 0 112,0 1-1,53 2 1,-34 1 26,104 7 167,-144-6-156,0-1-1,1 1 0,-1 0 0,0 0 0,7 4 1,16 6 318,-27-12-357,-1 1 0,1-1 0,0 1 0,-1 0 0,1 0 0,-1 0 0,1 0 0,-1 0 0,1 0 0,-1 0 0,0 0 0,0 0 0,1 1 0,-1-1 0,0 0 0,0 1 0,0-1 0,0 1 0,-1-1 0,1 1 0,0 0 0,-1-1 0,1 1 0,-1 0 0,1-1 0,-1 1 0,0 0 0,0 3 0,0 4 93,-1 0-1,1 0 1,-2 0-1,-3 13 1,1-5-67,3-7 44,-1-1 0,-1 0 0,1 0 0,-2 0 0,1 0 0,-7 10 0,10-17 82,1-8-162,0 0 0,0 0-1,1 1 1,0-1 0,0 1 0,0-1-1,3-4 1,-3 7-14,6-13 20,0 1-1,2 0 1,0 0 0,14-16 0,-18 24-14,0 1 0,1 0 0,-1 0 0,1 0 0,0 1 0,0 0 0,1 1 0,0-1 0,-1 1 0,14-4 0,-19 8 2,-1-1-1,1 1 1,0-1-1,-1 1 1,1 0-1,-1 0 1,1 0-1,0 0 1,-1 0-1,1 0 1,0 1-1,-1-1 1,1 0-1,-1 1 1,1-1-1,-1 1 0,1 0 1,-1-1-1,1 1 1,-1 0-1,1 0 1,-1 0-1,0 0 1,0 0-1,3 2 1,-3 0 15,1-1 0,0 1-1,-1-1 1,0 1 0,1-1 0,-1 1 0,0 0 0,0-1 0,-1 1 0,1 0-1,-1 0 1,1 0 0,-1 5 0,-1 30-192,1-14 147,2 33 1,-2-56 47,0 1-1,0 0 1,0 0 0,1 0 0,-1-1 0,1 1 0,-1 0 0,1 0 0,0-1-1,0 1 1,-1-1 0,1 1 0,0-1 0,0 1 0,1-1 0,-1 1 0,0-1 0,0 0-1,1 0 1,-1 1 0,3 0 0,-2-1-1,0-1 0,0 1 0,-1-1 0,1 0-1,0 1 1,0-1 0,0 0 0,0 0 0,-1 0 0,1-1 0,0 1-1,0 0 1,0-1 0,0 1 0,-1-1 0,1 1 0,0-1 0,0 0 0,-1 0-1,2-1 1,15-10 81,-1 0-1,0-1 0,25-27 0,-21 20-42,27-21-1,1 5-99,-16 10-101,58-34 0,-89 59 123,0 1 1,0-1 0,1 0 0,-1 1-1,0 0 1,0-1 0,1 1 0,-1 0-1,4 0 1,-3 0 22,-1 0-67,-1 23 190,1 12 70,-5-15-121,-11 36 1,2-3 329,11-44-326,1-8-65,0 0-1,0 0 1,0 0-1,0-1 0,0 1 1,0 0-1,0 0 1,0 0-1,0 0 1,-1-1-1,1 1 0,0 0 1,0 0-1,-1-1 1,0 2-1,1-2 41,0-4 80,3-3-137,0 0 0,0 0 0,1 0 0,0 0-1,0 1 1,7-8 0,2-6 31,-7 11-68,0 0 0,1 0 0,0 0 1,0 1-1,1 0 0,0 0 1,1 1-1,-1 0 0,1 0 0,1 1 1,-1 0-1,1 1 0,12-5 1,-21 9 39,-1 1 0,1 0 0,0-1 0,0 1 0,-1 0 1,1 0-1,0-1 0,0 1 0,0 0 0,0 0 1,0 0-1,-1 0 0,1 0 0,0 0 0,0 0 0,0 0 1,0 1-1,0-1 0,-1 0 0,1 0 0,0 1 1,0-1-1,-1 0 0,1 1 0,0-1 0,0 1 0,-1-1 1,1 1-1,0-1 0,-1 1 0,1 0 0,-1-1 0,1 1 1,-1 0-1,1-1 0,-1 1 0,1 0 0,-1 0 1,1 1-1,1 4 19,-1 0 0,0-1 0,0 1 0,0 1 1,-1 5-1,4 16 39,-1-19-71,1 1 1,0-1-1,11 18 0,-13-24 11,1 1 0,-1-1 0,1 0-1,0 0 1,0 0 0,1-1 0,-1 1 0,0-1 0,1 0-1,0 1 1,-1-2 0,8 4 0,-2-2 36,1 0 0,0-1 0,-1-1 0,1 1 0,0-1 0,0-1 1,0 0-1,0 0 0,0-1 0,0 0 0,-1-1 0,1 0 0,0-1 0,-1 0 0,16-7 0,-1-1 54,-2-2 0,0 0 0,0-2 0,35-31 0,-55 45-80,-1 0 1,1-1-1,0 1 1,-1-1-1,1 0 1,-1 1-1,0-1 1,1 0-1,-1 0 1,0 0 0,0 0-1,0 0 1,-1 0-1,1 0 1,0 0-1,-1 0 1,1 0-1,-1 0 1,0-1-1,0 1 1,0 0 0,0 0-1,0 0 1,0-1-1,-1 1 1,1 0-1,-1 0 1,1 0-1,-1 0 1,0 0-1,0 0 1,-2-4 0,1 3-2,0 1 0,0-1 1,0 0-1,0 1 0,-1 0 1,1-1-1,-1 1 0,0 0 1,0 0-1,0 1 0,0-1 1,0 1-1,0-1 0,0 1 1,0 0-1,0 0 0,-1 0 1,1 1-1,0-1 0,-6 0 1,4 1-77,0 0 1,0 1 0,1-1-1,-1 1 1,0 0 0,-7 3 0,10-4 48,0 1 0,0 0 1,0 0-1,1 0 0,-1 1 0,0-1 1,1 0-1,-1 1 0,1-1 1,-1 1-1,1-1 0,0 1 1,0 0-1,0-1 0,0 1 1,0 0-1,0 0 0,-1 2 1,0 1 18,1 1 0,-1-1 0,1 0 0,1 1 1,-1-1-1,1 0 0,0 1 0,0-1 0,0 1 0,1-1 1,-1 0-1,1 1 0,1-1 0,-1 0 0,1 0 1,0 0-1,4 8 0,-2-4-2,7 15 40,20 30 0,-27-47 6,1 0 0,1 0-1,-1-1 1,1 0 0,0 0 0,0 0-1,1-1 1,10 7 0,-14-11-12,0 1-1,0-1 1,0 0 0,0 0 0,0 0 0,0-1-1,0 1 1,0-1 0,0 1 0,1-1-1,-1 0 1,0 0 0,0-1 0,0 1 0,0-1-1,0 1 1,0-1 0,0 0 0,0 0-1,5-3 1,5-3-24,0 0 0,-1-1 0,15-12-1,-2 1-70,18-14 220,-29 21-221,0 1-1,18-10 1,24-14 391,-54 33-290,-8 3 31,-10 5-2,7 1-106,0-1 0,1 1 0,0 0 0,1 1 0,0 0 0,0 0 0,0 1 0,1 0 0,0 0 0,1 0 0,0 1 0,1-1 0,0 1 0,0 1 0,-4 18 0,7-21 29,0 0 1,0 1 0,1-1-1,0 0 1,0 0 0,1 1 0,0-1-1,0 0 1,3 10 0,-3-15 20,0 0 0,1-1 0,-1 1 1,0 0-1,1-1 0,-1 1 0,1-1 0,0 1 1,0-1-1,0 0 0,0 0 0,0 0 0,1 0 1,-1 0-1,1-1 0,-1 1 0,1-1 0,-1 1 1,1-1-1,0 0 0,0 0 0,0 0 0,-1 0 1,1-1-1,0 1 0,0-1 0,0 0 0,5 0 1,4 0 40,0-1 1,-1-1 0,1 0-1,-1-1 1,0 0 0,0-1-1,0 0 1,0-1 0,-1 0 0,12-7-1,12-10 12,47-41-1,3-13-35,-26 21 142,-36 36-120,-2-2 1,-1 0 0,0-1-1,23-37 1,-31 41-99,-1-1-1,-1 1 1,0-2-1,-1 1 1,-2-1 0,9-39-1,-15 58 52,8-44-82,-2 0 0,1-48 0,-7 86 36,0 5 22,1 0-1,-1 0 0,0 0 1,0 1-1,0-1 0,0 0 0,0 0 1,0 0-1,-1 0 0,1 0 0,-1 0 1,1 0-1,-1 1 0,-1-4 1,2 5 21,0 0 1,0 0-1,-1 0 1,1 0 0,0 0-1,0 0 1,0 0-1,-1 0 1,1 0 0,0 0-1,0 0 1,0 0-1,-1 0 1,1 0 0,0 1-1,0-1 1,0 0-1,-1 0 1,1 0 0,0 0-1,0 0 1,0 0-1,0 0 1,0 1 0,-1-1-1,1 0 1,0 0 0,0 0-1,0 0 1,0 1-1,0-1 1,0 0 0,0 0-1,-1 0 1,1 1-1,0-1 1,0 0 0,0 0-1,0 1 1,-3 9-20,3-9 8,-13 44-109,7-30 136,-4 24 0,-7 45-40,-9 49-245,24-115 281,1-1 1,1 1-1,2 28 0,13 52 146,-4-31-13,-9-58-103,0 0 0,0 0 0,0 0 0,1-1 0,5 10 0,-7-15-23,0 0 0,1-1 1,-1 1-1,1-1 0,-1 1 0,1-1 0,0 0 0,0 0 0,0 0 0,0 0 1,0 0-1,1 0 0,-1 0 0,1-1 0,-1 1 0,1-1 0,-1 0 0,1 0 0,5 2 1,1-2 0,0-1 0,0 0 0,0 0 0,0-1 0,0 0 0,0-1 0,0 0 0,0 0 1,-1-1-1,1 0 0,-1 0 0,16-9 0,4-5 104,0-2 1,27-23-1,-42 32-121,69-60 300,-74 62-278,-1 0 0,1-1 0,-2 0 0,1 0 0,-1-1 1,-1 1-1,7-17 0,-11 25-27,0-1 0,-1 1-1,1-1 1,-1 0 0,1 1 0,-1-1 0,0 0 0,0 1-1,0-1 1,1 0 0,-2 1 0,1-1 0,0 0-1,0 1 1,0-1 0,-1 0 0,1 1 0,-1-1 0,0 1-1,1-1 1,-1 1 0,0-1 0,0 1 0,0-1 0,0 1-1,0 0 1,0-1 0,-2-1 0,1 2-23,0 0 1,-1-1 0,1 1-1,0 0 1,0 0-1,-1 1 1,1-1-1,-1 0 1,1 1-1,0 0 1,-1-1 0,1 1-1,-1 0 1,1 0-1,-1 0 1,1 1-1,-1-1 1,1 1-1,-4 0 1,-4 2 27,1 0-1,0 1 1,0 0 0,0 0-1,1 1 1,0 0 0,0 1 0,0 0-1,0 0 1,-9 10 0,13-12 17,0 1 1,1 0 0,-1 0 0,1 0-1,0 0 1,0 1 0,0-1-1,1 1 1,0 0 0,0 0 0,1 0-1,-1 0 1,1 0 0,1 0-1,-1 0 1,1 0 0,0 10 0,1-11 1,-1-1 0,1 1 1,0-1-1,1 0 0,-1 1 1,1-1-1,-1 0 0,1 0 1,0 0-1,1 0 1,-1 0-1,1-1 0,0 1 1,0-1-1,0 1 0,0-1 1,0 0-1,6 4 0,-3-4 11,0 0 0,0 1 0,0-2 0,0 1 0,1-1-1,-1 0 1,1 0 0,-1-1 0,1 0 0,0 0-1,11 0 1,-5-2-6,-1 0 1,0 0-1,0-2 0,0 1 0,0-2 1,0 1-1,-1-2 0,19-8 0,6-7 99,41-31 0,-23 15-73,-19 13 11,32-19 32,-45 26-286,-30 23 140,-4 2-46,1 1 1,1 1-1,-1-1 1,-12 19-1,11-10 52,2 0-1,0 0 1,1 1-1,1 0 0,1 1 1,-6 29-1,12-45 41,1 0 0,0 1 0,0-1-1,0 0 1,1 0 0,-1 0 0,1 0-1,2 6 1,-2-9 16,0 0 1,0 1-1,0-1 0,0 0 0,0 0 1,0 0-1,1 0 0,2 3 1,-3-4-3,0 0 0,-1-1 1,1 1-1,0 0 1,0-1-1,0 1 0,0-1 1,0 1-1,0-1 1,0 0-1,0 1 0,0-1 1,0 0-1,0 0 1,0 0-1,0 0 0,0 1 1,0-1-1,0-1 1,2 1-1,2-1 9,0-1 0,0 0 0,0 0 0,0 0 0,0 0-1,-1-1 1,1 0 0,-1 0 0,1 0 0,-1 0 0,0-1 0,0 0 0,6-7 0,4-8-120,23-36 0,-26 36 30,20-28 46,34-58 208,-55 88-131,-2-1 0,0 0 0,-1-1 0,5-21 1,-9 29-55,-2-1 0,1 1 0,-2-1 0,0 0 0,0 1-1,-4-22 1,3 25-7,0 0-1,-1 0 0,-1 0 0,1 0 0,-1 1 0,-1-1 0,1 1 1,-1 0-1,0 0 0,-8-9 0,11 15-2,0-1 0,0 1 0,0 0 0,0 0 0,0 0 0,0 1 0,0-1 0,0 0 0,0 0 0,0 0 0,0 1 0,-1-1 0,1 1 0,0-1-1,0 1 1,-1-1 0,1 1 0,0 0 0,-1 0 0,1-1 0,0 1 0,-3 0 0,3 1 4,-1 0 0,1-1 0,-1 1 0,1 0-1,0 0 1,-1-1 0,1 1 0,0 0 0,0 0 0,0 0 0,0 1-1,0-1 1,0 0 0,0 0 0,0 1 0,-1 1 0,-1 4 41,-1 0 1,2 0 0,-1 0 0,1 1 0,0-1-1,-1 14 1,2-9 76,1 1-1,0-1 1,1 0 0,1 0-1,0 0 1,0-1-1,1 1 1,7 17-1,2-1-30,2 0-1,18 28 1,-20-36-91,2-1 1,0 0 0,18 18-1,-24-28-197,1-1-1,1 0 0,-1 0 1,1-1-1,0 0 0,1-1 1,17 9-1,-24-14 14,0 1 1,0-1-1,0 0 0,-1 0 1,1 0-1,0-1 1,0 1-1,0-1 0,0 0 1,0 0-1,0 0 0,0-1 1,0 0-1,0 1 1,0-1-1,0 0 0,0-1 1,0 1-1,-1-1 0,1 0 1,4-3-1,15-16-3561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2:2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8384,'30'-11'3104,"-12"6"-2400,17-3-224,-10 8-320,5 5-192,5-2-192,8 5 128,4 0-256,10 0 224,11-5-2080,10-6 1248,-1-13-4000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3:01.36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1964 500 2496,'-11'-4'852,"5"2"-419,1-1 1,0 1-1,-1-1 0,-7-5 0,9 6-298,0 0 0,0 0 0,0 0 0,0 0 0,-8-1 0,7 2-5,0-1 1,1 0-1,-1 0 0,-5-2 1,2 0-96,0 0 1,-1 1 0,1 1-1,-1 0 1,0 0-1,-14-1 1,6 0 13,-18-2 216,-66 0-1,-37 11 37,128-6-293,-66 8 372,-90 21 1,163-29-390,-106 19 115,-153 5 1,189-23-77,-24 2-36,84-2 4,0 1-1,0 1 1,0 0 0,0 1 0,-15 6 0,14-6-78,12-3 34,-1-1-1,1 1 1,0 0-1,-1 0 1,1 0-1,-4 2 0,19-12-264,1 0-1,0 1 0,23-9 1,59-21 294,-77 31-64,166-58-100,-103 28 166,-56 24 73,-11 6 52,0-2 0,-1 0 0,0 0 1,0-2-1,18-17 0,-32 28-104,0 0-1,0 0 1,0 0 0,0 0-1,1 0 1,-1-1-1,0 1 1,0 0 0,0 0-1,0 0 1,0 0 0,1-1-1,-1 1 1,0 0-1,0 0 1,0 0 0,0 0-1,0-1 1,0 1-1,0 0 1,0 0 0,0 0-1,0-1 1,0 1 0,0 0-1,0 0 1,0 0-1,0-1 1,0 1 0,0 0-1,0 0 1,0 0 0,0-1-1,0 1 1,0 0-1,0 0 1,0 0 0,0 0-1,-1-1 1,1 1 0,-10-3 81,-22 2-82,26 1 13,-223 6 868,199-5-840,-36-4 1,47 2-19,0 0 0,0 0 0,-1 2 0,1 0 0,-30 7 0,25-2-34,-24 7 17,43-12 48,1 0 0,0-1-1,-1 1 1,1-1 0,-1 0-1,1 0 1,-5-1 0,-8 0-150,-30 1-240,26 14 353,7-2-8,13-11 9,0 1-1,0-1 1,0 0 0,0 0-1,-1 0 1,1 0-1,0 0 1,-1 0 0,1 0-1,0-1 1,-1 1-1,1 0 1,-1-1 0,1 1-1,-1-1 1,0 0-1,-1 1 1,2-1-29,-1 1 0,1-1 0,-1 1 0,1-1 0,-1 1 1,1 0-1,0-1 0,-1 1 0,1 0 0,0 0 0,-1 0 0,1 0 0,0 0 0,-2 3 0,2-3 20,0 0 0,0 0 0,0 0-1,0 0 1,0 0 0,0 0 0,-1 0-1,1 0 1,0 0 0,-1-1-1,1 1 1,0-1 0,-1 1 0,-2 0-1,1 0-1,0-1-1,0 1 0,0 0 0,0 0 0,0 0 1,0 1-1,1-1 0,-5 3 0,-6 3-32,-52 27 267,62-33-226,0 0 1,0-1-1,0 1 0,0-1 1,-1 0-1,1 0 1,0 0-1,-4-1 1,-4 0 3,11 1-26,0 0 1,-1 0 0,1 0 0,0 0 0,0 0 0,0 0-1,0 0 1,-1 0 0,1 0 0,0 0 0,0 0-1,0 0 1,-1 0 0,1 0 0,0 0 0,0 0 0,0 0-1,0 0 1,-1 0 0,1 0 0,0-1 0,0 1-1,0 0 1,0 0 0,0 0 0,0 0 0,-1 0 0,1-1-1,0 1 1,0 0 0,0 0 0,0 0 0,0 0-1,0-1 1,2-6-93,12-8-71,-12 13 162,26-26-85,35-26 0,-12 11-30,-26 22-282,36-23 0,-60 43 448,-1 1 0,0 0 27,0 0 10,0 0 134,-2 1-235,0 0 1,0 0-1,0 0 0,1 0 1,-1 0-1,0 0 0,0 1 1,1-1-1,-1 1 0,1-1 1,0 1-1,-1-1 0,-1 4 1,-2 2 63,-68 88-197,46-67 190,0 0-1,-2-2 1,-1-1-1,-56 36 1,66-48-132,-46 24 235,40-21-5,22-13-53,0 0 1,0 0-1,0 0 0,-6 2 1,9-5-54,0 1-1,0 0 1,0 0 0,0 0 0,0 0 0,0 0-1,0 0 1,1 1 0,-1-1 0,0 0 0,1 0 0,-2 2-1,2-2-208,0-1 54,0 1 42,0 1 90,0-1 1,0 1 0,0-1 0,0 0 0,0 1-1,1-1 1,-1 0 0,0 1 0,1-1-1,-1 0 1,1 1 0,-1-1 0,2 2-1,1 4-70,-3-6-62,5 23 116,-5-15-49,-1-6 75,1 1-1,0 0 0,0 0 0,1-1 0,-1 1 0,1 0 0,0-1 0,0 1 0,0-1 0,3 6 0,-3-6-29,1 0 1,0 0-1,0 1 0,0-2 1,0 1-1,0 0 0,1 0 1,-1-1-1,1 1 0,0-1 1,0 0-1,0 0 0,0 0 1,0 0-1,4 1 0,0 1 59,4 2-9,0-1 0,-1-1 0,24 7-1,-30-10-25,22 5-21,31 11 0,11 9 183,-35-8-181,-29-16 86,-12-7-7,-1-3-101,0 1 1,-1 1-1,1 0 1,-1 0-1,0 1 1,-14-5-1,17 7 11,0 1 0,0 0 0,0 1 0,0-1 0,-1 1 0,1 0 0,0 1-1,0 0 1,-1 0 0,1 1 0,-8 1 0,9 0-5,1 0 0,0 0 0,-1 1 0,1-1 0,-8 7 0,7-6 55,1 0-1,-1 0 1,1 0 0,-10 3 0,12-4-50,0 0 0,0 0 0,1 0 0,-1 0 0,1 0 0,-1 0 0,1 1 0,0-1 0,0 1 0,-3 5 0,4-6 19,1 1 1,-1-1-1,1 0 1,0 1-1,0-1 0,0 1 1,0-1-1,0 1 1,0-1-1,1 0 1,-1 1-1,1-1 1,-1 0-1,1 1 0,0-1 1,0 0-1,0 0 1,0 0-1,1 1 1,-1-1-1,1-1 1,-1 1-1,1 0 1,0 0-1,2 2 0,6 4 19,-1 0 0,1-1-1,17 10 1,-25-16-22,60 43-77,-48-33 184,0-1 0,1 0 0,-1-1 0,30 13 0,-33-19-80,1-1-1,0 0 1,0 0-1,0-1 0,0-1 1,19-1-1,-3 0 83,-21 1-116,0 1 0,0-1 1,0 1-1,0 0 0,8 3 1,3 0 147,-3-2-63,-11-2-58,1 1 1,-1 0 0,0 0 0,0 0 0,5 2 0,-5-2-74,-3 0 47,1 0-1,0-1 1,0 1-1,0 0 1,0 0-1,-1 0 1,1 0 0,0 0-1,-1 1 1,1-1-1,-1 0 1,0 1-1,1-1 1,1 3-1,-2-2 12,1 0 58,15 8-56,-13-8 28,0 0-1,0 0 1,0 0 0,0 0-1,1-1 1,-1 0 0,8 2-1,16 2 286,-6-2-363,1-2-1,39-1 0,-19-1 181,56-5-90,2 1-100,-40 2 35,-36 2-33,0 0 0,44 5 1,8-1 503,-63-2-422,12 3-227,-15-1 193,0-1 1,0 0-1,14 0 1,24 4-10,67 13 60,22 14-42,-115-23-72,-20-8 94,0-1 0,0 1 0,0-1 1,0 0-1,0 0 0,1 0 0,3 1 1,-3-2-15,0 0-3,-1 1 0,0-1 0,1 1 0,-1 0-1,0 0 1,0 0 0,4 2 0,-6-3-16,-1 1 0,1-1 0,-1 0 0,1 1 0,-1-1 0,1 0 0,-1 0 0,1 1 0,0-1 0,-1 0 0,1 0 0,-1 0-1,1 0 1,0 0 0,-1 0 0,1 0 0,-1 0 0,1 0 0,0 0 0,-1 0 0,1 0 0,-1 0 0,1-1 0,0 1 0,0 0 0,-1-1-5,0 1 0,-1-1 0,1 1 0,0-1 1,0 1-1,0-1 0,0 1 0,-1 0 0,1-1 0,0 1 0,0-1 0,-1 1 0,1 0 0,0-1 0,-1 1 1,1 0-1,0-1 0,-1 1 0,1 0 0,-1 0 0,1-1 0,0 1 0,-1 0 0,1 0 0,-1 0 0,1 0 1,-1-1-1,1 1 0,-1 0 0,1 0 0,-1 0 0,-7-3-124,1-1 0,0 0-1,-12-8 1,-11-7-161,-21-6 228,-92-49-30,113 56-14,1 0 1,-44-39-1,59 45 105,-1 0 0,0 1 0,-1 0 0,-1 1 0,-29-13 0,35 19-15,-1 0 0,1 0 0,-1 1 0,0 1 0,0 0 0,0 0 0,0 1 0,0 1 0,0 0 0,-15 2 0,25-2 25,-59 9-62,-82 2 0,143-12 45,0 1 0,0 0 0,-1 0 0,1 0-1,0 0 1,0 0 0,-1 0 0,1 0 0,0 0 0,0 0-1,-1 0 1,1 0 0,0 0 0,0 0 0,-1 1 0,1-1-1,0 0 1,0 0 0,0 0 0,-1 0 0,1 0-1,0 0 1,0 0 0,0 1 0,0-1 0,-1 0 0,1 0-1,0 0 1,0 0 0,0 1 0,0-1 0,0 0-1,-1 0 1,1 1 0,0-1 0,0 0 0,0 0 0,0 0-1,0 1 1,0-1 0,0 0 0,0 0 0,0 1 0,0-1-1,0 0 1,0 0 0,0 0 0,0 1 0,0-1-1,0 0 1,0 0 0,0 1 0,0-1 0,1 0 0,-1 0-1,0 0 1,0 1 0,0-1 0,0 0 0,0 0-1,0 0 1,1 1 0,-1-1 0,0 0 0,0 0 0,0 0-1,1 0 1,-1 0 0,15 16 261,-12-14-264,39 38 60,-8-7 33,41 31-1,-20-34-17,-43-23 46,0-1 0,0-1 0,0 0 0,1-1 0,0 0 0,0-1 0,15 2 0,-13-1 26,80 10 210,-67-10-326,51 1-1,-6-1 10,99 10 387,-123-13-327,-17 0 30,-1 1 0,37 7 1,-43-5-87,11 3 34,-22-4 28,0 0 0,1-1-1,14 1 1,-12-1 88,23 4 0,64 13-269,-59-7 334,-21-5-148,1-1 0,27 2 0,18 6-169,-49-11 167,23 6 1,-28-5-117,0-1 0,0 0 1,21 0-1,-29-3 62,274-6 359,-61 4-369,-116 4-5,-35-8 56,-29 0 218,-28 3-296,0 1 0,19-1 0,54-3 36,-20-1-38,74-4-86,-113 10 125,0 1 0,49 6 1,-10-3-81,-6 0 300,207 4-229,-169-9 4,-45 3-191,52 6 0,-74-7-174,-30 0 171,-1 0-112,-1 2 242,0-1 0,0 1 1,-1-1-1,1 1 0,0-1 0,-1 0 1,1 0-1,-1 0 0,0 0 0,1 0 1,-1 0-1,0 0 0,-3 1 0,2-1-6,-10 5-56,0-2 1,-1 0 0,0 0-1,0-1 1,0-1 0,-26 1-1,0 2-36,-10-2 215,-8 2-137,-167 22 42,-33 7-133,-5-1 285,248-32-53,0 0 1,-26-4-1,34 2-134,0 0 0,0-1 0,0 1 0,0-2 0,0 1 0,0-1 0,-11-6 0,11 6-25,6 3 42,1 0 0,-1-1-1,0 1 1,1 0 0,-1 0 0,1 0 0,-1-1-1,1 1 1,-1 0 0,1-1 0,-1 1 0,1 0 0,-1-1-1,1 1 1,-1-1 0,1 1 0,0-1 0,-1 1-1,0-2 1,24 2 69,128-13 427,-68 4-263,42 1-168,36-3 157,-22-13 295,-62 11-347,0 3 0,80 0 0,135 13 154,-244 5-253,-37-6-25,0 0 0,1 0 0,-1-1-1,21-1 1,132-11 290,-39 8-138,-14 1 24,-90 0-124,21-5 0,21-2-46,16 0 212,-21 1-380,-20 2 151,16-1 89,22 2 115,54-2-389,25 2 139,-131 4 154,39-7 0,-39 4-85,42-2 1,122-1 134,2 0 18,-82-1-521,-93 6 102,-13 2 205,-1 0-1,0-1 0,1 1 0,-1 0 0,0 0 0,1 0 1,-1 0-1,1 0 0,-1 0 0,0 1 0,1-1 1,-1 0-1,2 1 0,4 1-80,0-1 0,0 0 0,0-1 1,11 0-1,-14 0 120,2 0 31,0-1 0,-1 0-1,1 0 1,6-3 0,1 0-26,75-25 24,-29 8-334,-13 3-228,-45 18 299,-2-5-10,-3 4 195,1 0 0,-1 0 0,1 0 1,-1 0-1,0 1 0,1 0 0,-1 0 1,0 0-1,1 0 0,-7 1 0,-3 0-105,-37 1 105,0 3 1,1 1-1,-66 18 0,25-7 66,25-6-187,-57 11 43,-73 16 239,114-24 125,44-9-142,-2-1-53,-49-1-1,38-2-10,-241 2 558,225-3-568,-244-10 177,123 8 90,-48-4-132,-145-14-1062,277 28 800,76-5-119,26-3 198,1 0 0,-1 0 0,0 1 0,1-1 0,-1 0 0,0 0 0,1 0 0,-1 0 0,1 1 0,-1-1 0,0 0 0,1 0 0,-1 1 1,1-1-1,-1 0 0,1 1 0,-1-1 0,1 1 0,-1-1 0,1 1 0,0-1 0,-1 1 0,1-1 0,-1 1 0,1-1 0,0 1 0,0-1 0,-1 1 0,1 0 0,0-1 1,0 1-1,0 0 0,0-1 0,-1 1 0,1-1 0,0 1 0,1 1 0,-1-1-19,1 0 1,0 0-1,0 0 0,0 0 1,0 0-1,0 0 0,0 0 0,0 0 1,0 0-1,0 0 0,1-1 1,-1 1-1,0 0 0,1-1 1,-1 1-1,0-1 0,3 1 0,30 7 109,-29-7-95,187 19 357,-118-15 39,-5-2-52,104-10-1,-40-1 23,-60 7-311,239-16 329,-27-7 64,-8 2-468,120-13 548,-230 30-292,-104 4-19,-1-4 1,76-14-1,-13 4-61,6-2-127,-48 8-4,-33 2-114,64-11 399,-95 14-294,0-1 1,0-1-1,32-15 1,-1 1-157,-9 4 153,-28 11 17,-1 1 0,15-4 0,8-2-26,11-3-43,-23 7 155,24-10 1,2-4-53,-12 6-19,-1-1 0,0-2-1,65-43 1,-75 44 39,-19 12-92,0 0 1,13-11-1,-7 5-70,1 0 1,18-11-1,-17 12-164,27-20 1,-34 19-20,-7 9 273,0 0 1,-1 0-1,1 0 0,0 0 0,0 0 0,0 0 0,0 0 0,0 0 0,0 1 0,0-1 0,0 0 1,1 1-1,-1-1 0,0 1 0,0-1 0,1 1 0,-1 0 0,0 0 0,0-1 0,1 1 1,-1 0-1,0 0 0,1 0 0,-1 0 0,0 0 0,2 1 0,-3-1-32,1-1-1,0 1 1,-1 0 0,1 0-1,-1 0 1,1 0-1,0 0 1,-1 0 0,1 0-1,0 0 1,-1 1-1,1-1 1,-1 0 0,1 0-1,0 0 1,-1 1 0,1-1-1,-1 0 1,1 1-1,-1-1 1,1 1 0,-1 0-6,0 0 0,0 0 1,0 0-1,0 1 0,-1-1 1,1 0-1,0 0 0,-1 0 1,1 0-1,-1 0 0,1 0 1,-1 0-1,-1 1 0,-72 107 60,36-57-34,21-29 17,-1-1 0,-1-1 0,-1-1 0,-1-1 0,-1-1 0,-1 0 0,0-2 0,-41 22 0,-18 2 333,-113 39-1,189-76-292,-44 12 152,55-17-265,5-3 17,1 1 0,17-3-1,-22 5 51,160-32 221,-125 24-113,-2-2 1,43-19-1,-53 16-32,-1-1-1,38-29 1,-5 3 24,-54 38-87,-1 0 0,-1-1 0,1 0 0,6-7 0,-4 3 9,0 2 176,-1 1-86,0-1 1,-1 1-1,0-1 0,0-1 0,-1 1 1,0-1-1,0 1 0,5-15 1,-4 9-99,0-1 0,1 1 0,0 0 0,1 1 0,1 0 0,0 0 0,0 1 0,1 0 0,1 0 0,-1 1 0,2 1 0,-1 0 0,26-15 0,-26 18 41,-7 5-47,-1-1 0,0 0 0,0 0 0,0 0 1,3-3-1,1 0 20,0 0 0,1 1 0,-1 0 1,1 0-1,10-4 0,22-12-93,-25 9 54,9-4 17,-22 14 29,0-1 0,0 1 0,0-1 0,0 1 0,0-1 0,-1 0 0,1 1 1,-1-1-1,3-3 0,5-7 23,-8 8-341,-1-3 268,0 6 79,-12-4 48,11 5-129,-1-1 0,1 0 1,-1 0-1,1 0 0,-1 1 1,0-1-1,1 1 0,-1 0 1,-2-1-1,3 1 33,0 0-1,1 0 0,-1-1 1,0 1-1,0 0 0,1 0 1,-1-1-1,0 1 1,0-1-1,1 1 0,-1 0 1,0-1-1,0 0 1,-9-5 88,-26-2-177,-11-3 61,-17 2-419,42 6 452,1-1 1,0-1 0,0-1-1,0-1 1,-27-13 0,-44-26 111,75 37-161,12 6-1,-1 1-1,1-1 1,0 1 0,-1 0-1,1 0 1,-1 1 0,0 0-1,1 0 1,-10-1 0,14 2 40,-32 0-68,0 1 0,-42 7 1,49-5 85,0-1 0,0-2 0,0 0 0,-38-6 1,51 3 6,0 0 0,0-1 0,0 0 0,0-1 0,1 0 0,-14-8 0,-8-3-83,11 1-34,20 12 83,-1 1-1,0-1 1,0 1 0,-7-4-1,-80-32-139,85 36 135,0 1 1,0 0 0,0 0-1,0 1 1,-11-1-1,-17-1-6,-4 0 63,28 2-13,-1-1 0,-17-3 0,-2-2-28,-1 2-1,-33 0 1,9 0-130,50 3 130,-128-7-30,25 0-372,79 8 453,0 1 0,-30 5 1,41-3-91,-22-1 0,-9 1 20,33-1 48,-28-2 0,19-1-8,10 0 23,0-1 1,0 0-1,-28-9 0,14 4-39,-76-10-149,90 15 103,5 1 83,-18-3-7,-33-7-1,58 10-33,-22-6-80,-1 1-1,-30-2 1,-270-1-18,300 9 99,-76 6-1,2-1-150,-25-6 407,-97 1-457,162 3-104,-102 19 1,-32 6 302,29-7 108,126-14-221,-140 23-8,119-23 103,-62-1 0,-45-16-74,3 1-86,-358-30 160,486 35-27,-151-14 48,65 4-123,24 1-36,38 5 327,-19-2-298,-5 5 198,13 1-147,-126 9 1,-1 29-251,141-22 653,-31 2-497,42-7 113,-61 17 1,-133 49-26,230-70 101,0 0 0,0 0 1,0-1-1,-1 0 0,1-1 1,0 0-1,-1-1 0,1 0 1,-20-3-1,-2-1 26,21 3-17,0-1 1,-13-3 0,5-2 17,1 0 0,1-2 0,0 0 0,-32-22 0,27 16 10,-43-21 1,46 27-146,-1 2 0,-35-8 0,49 13 76,-73-19-250,78 20 258,-7-3-259,8 3 249,0 1-1,1-1 0,-1 1 0,0 0 1,1-1-1,-1 1 0,0-1 1,1 1-1,-1 0 0,1-1 0,-1 1 1,1 0-1,-1-1 0,1 1 1,-1 0-1,1 0 0,-1-1 0,1 1 1,0 0-1,9-6 7,-9 5 3,1 0-1,0 0 1,0-1-1,0 1 1,0 0-1,0 1 1,0-1 0,0 0-1,0 0 1,0 1-1,1-1 1,-1 1-1,0 0 1,0 0-1,0 0 1,1 0-1,-1 0 1,0 0-1,4 1 1,6 3 52,0 0-1,0-1 1,0 0-1,1-1 1,-1 0-1,1-1 1,-1-1 0,20-1-1,-14 0 4,-1 1-1,0 1 0,29 5 0,-17 1-45,-20-4 10,-1 0 0,1-1 0,-1-1-1,1 1 1,0-2 0,0 1 0,-1-1 0,10-1 0,7-3 36,-11 2 24,1 0 1,14 0-1,47 2-138,140-4 718,-75 2-975,-75 3 368,4-9 150,-64 9-247,0-1 0,-1 1 0,1 0 0,0 1 0,8 2 0,21 6-137,-21-9 268,1 0 1,15-2 0,-18 0-68,0 1 1,0 0-1,0 1 1,17 4-1,15 6-44,0-2-1,1-2 1,76 3 0,-5-4 139,1-1 89,-99-5-161,0-2 0,-1 0-1,33-8 1,48-21 326,-59 17-150,48-10 1,-55 17-191,-9 2-84,1 0 1,44-1-1,-52 5 73,-1-1 0,29-6 0,-20 4 167,28 0-25,-37 2-142,6-1-73,29-8 0,-35 6 88,0 1-1,0 0 1,1 2 0,26-2 0,-9 3-103,-9 0 45,1 2 0,32 4-1,-26 0-116,1 2-1,43 15 1,75 43 339,-144-62-176,1-1 0,0 1 1,0-1-1,0-1 0,1 1 1,-1-1-1,0-1 0,0 1 1,13-2-1,4-1 59,38-10 1,-24 4-54,38-7 16,72-12 57,63 1-122,-160 23-92,-32 3 155,28-5-1,-25 4 8,-18 1-29,0 0 0,0 0 0,0 0 1,0-1-1,5-1 0,4-1 43,0 1 0,0 0 0,0 1 0,17 0 0,17-1 16,79-6-196,-3 8 86,-111 1 87,0 0 0,14 4 1,10 0 80,-10-1-71,10-1-18,-12-2-39,103-6 111,-41 1 78,112-7-283,-89 5 49,-4 0 127,-90 5-105,1-1 0,-1 0 1,17-5-1,-18 4-20,1 0-1,0 1 1,15-1 0,-18 3 100,-1-1-1,0-1 1,12-3 0,24-3 90,67 7-207,-53 2-131,30 7 234,0 0-92,-75-7 27,1 1 0,-1 1 0,0 0 0,0 1 0,-1 1 0,16 6 0,11 3 77,-22-9-29,-15-4-6,1 0-1,-1 1 0,10 3 0,-10-3-34,0 0 0,0 0 1,0-1-1,0 0 0,0 0 1,7 0-1,-5 0 12,-1 0 1,1 0-1,9 3 1,15 5-3,-21-7 22,0 1 0,12 5 0,-5-2 38,-1-1 0,2 0 0,-1-2-1,0 0 1,27 1 0,133 0 77,-138-4-25,51 5-8,-82-5-102,0 0 1,1 0 0,-1 1 0,1 0 0,-1 0 0,0 1 0,1 0 0,-1 1 0,0 0 0,11 6 0,-14-7-22,-1 0-1,1 0 1,9 3-1,7 3 76,133 68-123,-126-63 100,0-1-1,59 16 1,-44-15-16,-30-9 4,-1 1 1,20 10-1,8 0-54,-8-3 12,5 5 22,-15-6-60,44 14 0,-18-10 55,32 8-9,-34-9-41,-18-5-22,10 5-114,-36-13 128,-2-1-58,0 0 47,-10 8 38,6-6 23,1 0 1,-1-1-1,1 0 1,-1 0 0,0 0-1,1 0 1,-1 0 0,-5 0-1,-35 0-12,10-1-99,-49 8-94,-117 27 0,-30 6 200,67-14-79,131-21 117,-270 46 303,0-16-334,-8-19 115,190-16-35,-296-10 403,89-8-429,-75 2 247,64 2-439,-38-9 261,128 5 39,33 5-377,-276-9-1023,227 13 989,-59-1 175,128 4 113,74 2 5,-22-4 95,-32 0-126,32 6-97,91 1-7,-1 3 0,-97 17 0,-145 19 155,173-24 125,-68-8 227,160-7-264,7-2 7,-1 0 0,1-1 0,-25-8 0,-16-1-378,-155-23-41,130 16 454,86 18-195,0 1 1,0-1-1,1 0 1,-1 0 0,1-1-1,-1 1 1,1 0-1,-4-4 1,3 3-7,0 1 0,0-1 0,0 0 0,0 1-1,0-1 1,-5-1 0,7 3 14,1 0 0,-1 0 0,0-1 0,1 1 0,-1-1 0,0 1 0,1 0 0,-1-1 0,0 1 0,1-1 0,-1 1 0,1-1 0,-1 0 1,1 1-1,-1-1 0,1 0 0,-1 0 0,0 0-14,1 0 1,0 1 0,-1-1 0,1 0 0,-1 1 0,1-1 0,-1 1 0,1-1-1,-1 1 1,1-1 0,-1 1 0,0-1 0,1 1 0,-1 0 0,0-1 0,1 1-1,-2-1 1,-10-4 2,10 4-31,0 0 0,0 0 0,-1 0 0,1 1 0,0-1 0,0 0 1,-1 1-1,1-1 0,-5 1 0,-12 4-57,-9 3-16,19-4 157,0 0 0,0-1 0,-12 2 0,-18 4-142,27-5 170,-1 0 1,-17 1 0,17-2-162,-3 3-7,14-4 105,0 0-1,1-1 0,-1 1 1,1-1-1,-1 1 0,0-1 1,0 1-1,-2-1 0,4 0-5,-1 0 0,1 0 0,-1 0 0,1 0 0,-1 0 0,1 0 0,-1 0 0,1 0 0,-1 0 0,1 0 0,-1 0 0,1 0 0,0 0 0,-1 1 0,1-1 0,-1 0 0,1 0 0,-1 1 0,1-1 0,0 0 0,-1 0 0,1 1 0,0-1 0,-1 0 0,1 1 0,0-1 0,-1 1 0,1-1 0,0 0 0,0 1 0,-1-1 0,1 1 0,0-1 0,0 1 0,0-1 0,0 0 0,0 1 0,0-1 0,0 1 0,0-1 0,0 1 0,0-1 0,0 1 0,0-1 0,0 1 0,0-1 0,0 1 0,0-1 0,0 1 0,1 1 0,0 0 1,0 0 0,-1 0-1,1 0 1,0-1-1,0 1 1,1 0-1,-1-1 1,2 3 0,46 41-3,68 59 609,-99-91-476,1 0 0,0-1 0,1 0 0,40 15 0,-1-5 174,76 27-432,16 6 150,30 9 133,-149-56-52,1-2 0,43 3-1,67-4 220,-105-4-260,501-21 37,-511 18-98,281-24 132,1 23 4,94 48-134,-4-2 224,-292-36-20,244 5 184,86-42-282,-124 9-197,-77 8 49,175-11 349,-131 9-385,129-24-119,-337 30 297,110-30-1,-151 30-190,-1-2 0,1-1 0,-2-1 0,0-2 0,50-33 0,-67 39-157,-4 4 225,-1-1 0,10-9 0,-17 14 9,1-1 0,-1 1 0,1-1 0,-1 1 0,0-1 0,0 0 0,0 0 0,0 1 0,0-1 0,0 0 0,0 0 0,0 0 0,-1 0 0,1 0 0,-1 0 0,1-4 1,-2 4-25,1 0 0,-1 0 0,0 0 0,1 0 0,-1 0 0,0 0 0,0 0 0,0 0 0,-2-2 0,-5-9 242,6 9-206,0 0 1,0 0 0,0 0-1,-1 0 1,0 1 0,0-1 0,0 1-1,0 0 1,0 0 0,-1 0 0,1 0-1,-8-4 1,3 3-62,-1-1 0,1 1 0,-1 1 0,1-1 0,-15-2 0,-23-2-56,-77-4 0,117 12 101,-195-6 175,-245 24 1,-81 58 28,112 18-127,104-21 58,-423 42 299,39-90-303,1-50-55,636 21 46,-102-21-1,129 18-79,1-1 1,1-2-1,-1-1 0,2-2 0,-28-15 0,33 15 16,-21-12 77,41 22-180,-1 0 1,1 0-1,-1 0 1,1 0-1,0 0 1,0-1-1,0 0 1,-3-5 0,5 8 40,0 0-1,1 0 1,-1 0 0,1 0 0,0-1 0,-1 1 0,1 0 0,0 0 0,0 0 0,-1 0 0,1 0 0,0-1 0,0 1 0,0 0 0,1 0 0,-1 0 0,0 0 0,0 0 0,1 0 0,-1-1 0,0 1 0,1 0 0,-1 0 0,1 0 0,-1 0 0,1 0 0,0 0 0,-1 0 0,1 1 0,0-1 0,0 0 0,0 0 0,0 0 0,-1 1 0,1-1 0,0 1 0,0-1 0,2 0 0,5-3 22,-1 1 1,1 0-1,0 1 0,11-3 0,-8 3 31,41-10-42,81-8 1,52 7-10,-161 12 61,257-16-229,178-7 403,-259 12 254,-191 9-336,-8 1 23,-17-1-125,-53-5-192,-16-2 55,-123-2-60,-303-20 332,300 8-60,-25-1 71,26 2 84,209 23-273,0 0 0,0 0 0,0 0 0,-1-1 0,1 1 0,0 0 0,0-1 0,0 1 0,0-1-1,0 0 1,0 1 0,-2-2 0,3 1 4,0 1-1,-1 0 0,1 0 1,0-1-1,0 1 0,0 0 1,0-1-1,0 1 0,0 0 1,0 0-1,0-1 1,0 1-1,0 0 0,0-1 1,0 1-1,0 0 0,0-1 1,0 1-1,0 0 0,0 0 1,0-1-1,0 1 0,0 0 1,1-1-1,-1 1 0,0 0 1,0 0-1,0-1 1,0 1-1,1 0 0,-1 0 1,3-3-36,0 0 1,0 1 0,0 0 0,0 0 0,0 0-1,7-3 1,5 0-15,-1-1-1,1 2 0,0 0 0,27-4 1,65 0-136,-103 8 185,408-2-369,-204 4 607,-70-3-60,228 3 5,-1 16-218,-28 14-61,471 33 231,-356-35 626,-152-17-322,-123-7-327,-85-1-62,134 3 26,-160-8-67,89-12-1,-87 4 8,-32 5 99,50-12-1,-47 6-191,73-21-686,-104 27 777,-6 3 12,0 0 0,-1 0 0,1-1-1,0 1 1,-1-1 0,1 1 0,-1-1 0,1 0-1,0 0 1,-1 0 0,0 0 0,1 0 0,-1 0-1,1 0 1,-1 0 0,0 0 0,0 0 0,0-1-1,2-1 1,-3 3-19,0-1 0,0 1 0,0-1-1,0 1 1,0-1 0,0 1 0,0-1 0,0 1-1,0 0 1,0-1 0,0 1 0,0-1 0,0 1 0,-1-1-1,1 1 1,0 0 0,0-1 0,0 1 0,-1-1-1,1 1 1,0 0 0,0-1 0,-1 1 0,1 0-1,0-1 1,-1 1 0,1 0 0,0-1 0,-1 1-1,1 0 1,-1 0 0,0-1 0,-16-4-96,14 4 108,-284-56-109,202 46 61,-125-1-1,-199 28-123,51 0 68,233-14 153,-259-2 58,373 0-148,0-1 0,0-1-1,0 0 1,1 0 0,-1-1-1,0 0 1,-12-6 0,23 9 16,-1 0 1,1 0-1,-1-1 0,1 1 1,-1 0-1,1 0 1,0-1-1,-1 1 1,1 0-1,-1 0 1,1-1-1,0 1 1,-1-1-1,1 1 1,0 0-1,0-1 1,-1 1-1,1 0 1,0-1-1,0 1 1,0-1-1,-1 1 1,1-1-1,0 1 1,0-1-1,0 1 1,0-1-1,0 0-8,0 1-1,1-1 1,-1 0-1,0 1 1,1-1-1,-1 1 1,1-1-1,-1 0 0,1 1 1,-1-1-1,1 1 1,-1 0-1,1-1 1,-1 1-1,1-1 1,0 1-1,4-3-64,0 1 0,0 0-1,0 0 1,6-1 0,21-3 121,0 1 0,0 2 0,61 2 0,-62 1 32,483 8 287,-468-7-330,615 28 111,-584-24-46,440 39 615,-474-39-577,69 18 1,-83-17-8,-23-5-107,0 0 0,1 0 0,-1 1 1,0 0-1,0 0 0,0 0 0,0 1 0,6 4 0,-5-3 8,-1-1 1,1 0-1,0 0 0,14 4 0,5 2-24,-15-5 13,0-1 1,0 0 0,1 0-1,14 0 1,-6 0 33,40 4-70,-33-5 101,41 9 0,-51-8-99,16 5-12,-32-8 25,-1 0 1,0 0 0,1 0 0,-1 0 0,0 0 0,1 0 0,-1 0-1,0 0 1,1 0 0,-1 0 0,0 0 0,1 0 0,-1 0 0,0 0 0,1 0-1,-1 0 1,0 0 0,1 0 0,-1-1 0,0 1 0,0 0 0,1 0-1,-2-2-318,-6 3 126,-2 0 214,-1 0 1,0-1-1,0 0 1,-11-2 0,-2 0-80,-354-35-646,365 36 739,-79-17 171,16 2-63,-27 1-95,-97-18-304,134 20 227,-67-25 0,-34-24 211,-42-14-170,-124-35-48,270 89-66,0 3 0,-1 3 0,-1 2 0,-94-7 0,-306 13-963,313 9 1412,77-7-294,1 0-44,60 6-17,-1-2 0,-19-4 0,20 4 154,1-1-1,-21 0 1,32 3-122,-1 0 0,1 0 0,0 0 1,0 0-1,-1-1 0,1 1 0,0-1 0,0 1 1,0-1-1,-1 1 0,0-2 0,1 1-20,-1 1 1,1-1-1,0 0 0,0 1 0,-1-1 1,1 1-1,0-1 0,0 1 0,-1 0 1,1 0-1,-3-1 0,4 1 28,-1 0 0,0 0 0,1 0 0,-1 0 0,0 0-1,1 0 1,-1 0 0,0 0 0,1-1 0,-1 1 0,1 0 0,-1-1-1,0 1 1,1 0 0,-2-1 0,-4-3-210,2 3 132,-22-3-38,17 0-454,-181 8 630,-167 8-362,222-10 115,24-1 184,43 1 93,-27 1-92,-19 1-86,73-5 130,0 3 0,-48 8 0,57-5-214,13-2 153,-29 8 0,42-9 75,0-1-1,0 0 1,0 0-1,0 0 1,0 0-1,0-1 1,0 0-1,-1-1 1,1 1-1,0-1 1,0 0-1,-7-3 1,-17-5 158,26 8-291,-1-1 0,0 1 0,1 0 1,-1-1-1,-7-4 0,6-1-187,12 5 163,8 2-24,-8 0 68,0-1 1,0 2 0,1-1-1,-1 0 1,0 1 0,0 0-1,0 1 1,9 2 0,3 2 18,-17-6 24,-1 0 0,0 0 1,0 0-1,1 0 0,-1 0 0,0 0 0,0 0 0,1 0 0,-1 0 1,0 0-1,0 0 0,1 0 0,-1 0 0,0 0 0,0 0 0,1 0 0,-1 0 1,0 1-1,0-1 0,0 0 0,1 0 0,-1 0 0,0 0 0,0 1 1,0-1-1,1 0 0,-1 0 0,0 0 0,0 1 0,0-1 0,0 0 0,0 0 1,0 1-1,0-1 0,1 0 0,-1 0 0,0 1 0,0-1 0,0 0 1,0 0-1,0 1 0,0-1 0,0 0 0,0 0 0,0 1 0,0-1 1,0 0-1,-1 0 0,1 1 0,0-1 0,0 0 0,0 0 0,0 1 0,0-1 1,-1 1-14,1 1 1,-1-1 0,0 0-1,1 1 1,-1-1 0,0 0-1,0 0 1,0 0 0,0 0-1,0 0 1,0 0 0,0 0-1,-2 1 1,-19 12-152,15-10 74,-98 49-178,25-13 135,-9 8-41,-93 67 0,133-80 57,-2-3 1,-103 48 0,100-56 196,-166 69 89,193-83-107,0 1-1,-37 22 1,64-33-77,-1 0 0,1 1-1,0-1 1,0 0 0,0 0 0,-1 0 0,1 0-1,0 0 1,0 0 0,0 1 0,-1-1 0,1 0-1,0 0 1,0 0 0,0 0 0,0 1 0,-1-1-1,1 0 1,0 0 0,0 1 0,0-1 0,0 0-1,0 0 1,0 0 0,0 1 0,0-1 0,0 0-1,0 0 1,0 1 0,0-1 0,0 0 0,0 0-1,0 1 1,0-1 0,0 0 0,0 0 0,0 1-1,0-1 1,0 0 0,0 0 0,0 0 0,1 1 0,11 7-94,23 2 132,-35-10-35,305 58 92,-247-52 147,1-3 1,-1-3-1,1-2 1,81-13 0,-54 6-378,106 2 0,-208 8 125,0 1 0,-25 6 0,-6 0-4,-151 27-244,27-5 22,-228 39 410,361-60 17,-45 8-181,73-16 46,-1 0 0,1-1 0,0 0-1,-1 0 1,-19-4 0,2-5-16,24 7-73,0 0-1,0 1 0,-1-1 1,1 1-1,0 0 1,-1 1-1,1-1 0,0 1 1,-1 0-1,-7 0 1,4 3 24,0-1 0,1 1 0,-1 1 1,1-1-1,0 1 0,0 1 0,-11 7 1,7-4 0,0-1 0,-13 7 1,-3-2 42,-28 18 1,53-28-43,-1-1-1,0 1 1,1 0-1,0 0 1,-1 0-1,1 0 1,0 1 0,0-1-1,-3 5 1,4-6 0,1 0 1,0 0 0,-1 1-1,1-1 1,0 0 0,0 0-1,0 0 1,0 0 0,0 0-1,0 0 1,0 0 0,0 0-1,0 0 1,0 0-1,0 0 1,1 1 0,-1-1-1,0 0 1,1 0 0,-1 0-1,1 0 1,0-1 0,-1 1-1,1 0 1,-1 0 0,1 0-1,0 0 1,0-1 0,0 1-1,1 1 1,4 3 75,0-1 0,0 0 0,1 0 0,-1-1 0,1 1 0,0-1 0,0-1 0,0 1 0,0-1 0,0-1 0,10 2 0,17 7 44,6 0 91,-15-3-232,-21-5 19,0-1 0,0 0-1,1 0 1,-1 0-1,0 0 1,7 0-1,53-7 49,0 1 154,25-1-181,-2 1-124,13-3-236,-84 7 115,-13 0 203,0 1-1,0-1 1,0 1 0,1 0-1,-1 1 1,5 0 0,10 0-77,-15-1 188,-13 3 126,-25 5-86,-1-1 0,-44 2-1,23-3-88,16-1-21,2-1 58,-54 14 0,75-14-42,9-2-76,0 0 0,0 1 1,-10 5-1,9-5 38,4 0-258,12-1-16,10-1 392,0 0 1,0 0-1,20-4 0,-24 3-96,82-6 362,376-33 328,-211 22-569,2 21-242,-200-3 51,558 10 670,-174 5-500,-411-14-48,298 26 334,-290-24-444,49-1 0,-39-2 24,300-5 352,-249-1-517,59-2 42,201-8 146,-229 8 40,-26 0 35,129-26 1,15-33-613,-197 50 281,50-8-967,-103 24 1215,0-1 0,0 1 0,0 0 0,0 0 0,0 0 1,0 0-1,0 0 0,0 0 0,0 0 0,0 1 0,0-1 0,0 1 0,0-1 0,0 1 0,2 1 0,-3-1 17,0 0 0,1 0 1,-1 0-1,0 0 0,-1 0 0,1 0 0,0 1 1,0-1-1,0 0 0,-1 0 0,1 1 0,-1-1 1,1 1-1,-1-1 0,1 0 0,-1 1 1,0-1-1,0 1 0,1-1 0,-1 1 0,-1 2 1,1-1 17,-1 1 0,1 0 0,-1 0 0,0-1 1,-1 1-1,1 0 0,-1-1 0,1 1 0,-1-1 1,0 0-1,-1 0 0,1 0 0,0 0 0,-1 0 1,0 0-1,-3 3 0,-7 5-14,1-1-1,-22 13 1,24-17-22,1 2 0,-16 15 0,18-15 45,-1-1 1,1 0 0,-1-1 0,-13 8 0,-5 2 61,21-12-47,-1 0-1,0 0 0,0-1 1,-1 0-1,1 0 0,-12 3 1,-7 1-79,21-5 121,-1-1-1,1 1 1,-1-1 0,1 0 0,-1 0-1,-5 0 1,-7 0-11,12 0-54,0-1 1,0 1 0,0-1-1,-6-1 1,-26-2-211,-68 2 0,46 3 269,20-3-160,-96 4-535,-79 6 622,3 14 650,1 19-81,156-31-555,-88 11 45,-40-4-46,94-12 178,-53-2-124,111-5-38,25 1-32,1 0-1,-1-1 1,1 1-1,0-1 1,-1 0-1,1-1 1,0 1-1,-7-4 0,-5-2 50,8 4-557,8 3 49,16 2 252,101 0 697,171-7-344,-66-25 312,-141 17-274,189-8 241,-37 4-92,17 3-297,-148 20-226,-73-2 319,0-2 0,0-1 0,35-4 0,6-5-254,-63 6-16,-6 2-71,0 0 0,0-1 0,0 1 0,0-1-1,-1 1 1,1-1 0,0 1 0,0-1 0,-1 1-1,1-1 1,0 0 0,0 1 0,0-2 0,-1 1 88,0 1 0,0 0 0,1-1 0,-1 1 0,0 0 0,0-1 0,0 1 0,0-1 0,0 1 0,0 0 0,0-1 0,0 1 0,0 0 0,0-1 0,0 1 0,0-1 0,-1 1 0,1 0 1,0-1-1,0 1 0,0 0 0,-1-1 0,0-1-436,-1 0 1,0 0-1,0 0 0,0 1 1,0-1-1,0 0 1,-2 0-1,2 0 169,-2-1-65,-1 0 0,1 0 0,0-1-1,0 0 1,-4-5 0,-1-5-306,-12-21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0:43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1 115 832,'8'10'4363,"-8"-8"-4285,4 18 1139,-2-11-1073,0 0-1,0 16 1,-1-15-87,0-1 1,4 17-1,1-4-77,-1 1 0,-1 0 0,1 24 1,-2 71 232,-1-22-91,2-30-159,2 82 362,-2-70 982,-11-92-1003,1 2-422,-2-17 55,1-1-1,-5-37 1,2-61-56,4 34 204,1-78-65,5 132-13,5-7-94,0-2-50,-6 45 139,2 1 0,-1-1-1,0 0 1,1 0 0,-1 1 0,1-1 0,0 0-1,0 1 1,1-1 0,-1 1 0,1 0-1,0-1 1,0 1 0,0 0 0,0 0 0,0 0-1,4-3 1,-2 2-23,-3 3 63,1 1-47,0 1 0,0-1 0,0 1 0,0-1 0,0 1 0,0 0 0,0 0 0,0 0 0,0 0-1,0 0 1,3 2 0,20 19 9,-13-11-21,119 111-106,-120-108 261,1 1 0,-2-1 0,0 2 0,-1-1 0,0 1 0,10 28 0,-9-13 73,0 0 1,9 59-1,-16-67-190,3 11 64,2 58 1,-8-91-17,0 0-50,1 0 0,-1 0 0,0 0-1,0 0 1,0 0 0,0 0 0,0 0 0,0-1-1,0 1 1,0 0 0,0 0 0,0 0 0,0 0-1,0 0 1,-1 0 0,1 0 0,0 0-1,-1 0 1,1 0 0,-1-1 0,1 1 0,-2 1-1,1-2 57,1 0 0,0 0 95,0 0-20,0 0-125,-1 0 0,1 0 0,0 0 0,-1 0 0,1 0 1,0 0-1,-1 0 0,1 0 0,0-1 0,-1 1 0,1 0 0,0 0 0,-1 0 1,1-1-1,0 1 0,-1 0 0,1 0 0,0-1 0,0 1 0,-1-1 1,-6-18 96,2-1 0,0 0 0,1-1 0,1 1 0,-1-29 0,1 13-134,-1-19-62,2 0 0,2 0 0,11-80 0,-4 92-1201,2 1-1,23-69 0,-17 69-1993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43:26.65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264 591 1472,'4'2'503,"-8"-4"370,4 2-478,0 0 53,0 0-150,-9 11 337,-51 31 757,42-29-1251,16-10-91,0-1 0,-1 0 0,1 0 0,-1 0 0,1 0 0,-1-1 0,0 1 0,0-1 0,0 0 0,0 1 0,-5 0 0,7-2 30,1 0 5,0 0 134,0 0 37,0 0 304,3-1-398,-1 1-1,0 0 1,0 0-1,0 0 1,0 0-1,0 0 1,3 0 0,1 1-79,-5-1-67,0 0 0,0 0-1,0 0 1,0 0 0,0 0 0,0-1-1,0 1 1,-1 0 0,1 0 0,0-1 0,0 1-1,0-1 1,0 1 0,0-1 0,-1 1-1,1-1 1,0 1 0,0-1 0,-1 0 0,1 1-1,0-1 1,-1 0 0,1 0 0,-1 1-1,1-1 1,-1 0 0,1 0 0,-1 0 0,0 0-1,1-1 1,0-2 109,0-1 0,-1 1 0,1-1 0,-1 1 0,0-6 0,-1 2-15,1 7-122,0 0-1,0 1 1,0-1-1,0 1 1,0-1-1,0 1 1,0-1-1,0 0 1,0 1-1,0-1 1,-1 1-1,1-1 1,0 1-1,0-1 1,-1 1-1,1-1 1,0 1-1,-1-1 1,1 1-1,-1 0 1,1-1-1,0 1 1,-1 0-1,1-1 1,-1 1-1,1 0 1,-1-1-1,1 1 0,-1 0 1,0 0-1,1 0 1,-1-1-1,1 1 1,-1 0-1,1 0 1,-1 0-1,1 0 1,-1 0-1,0 0 1,1 0-1,-1 0 1,1 0-1,-1 0 1,1 1-1,-1-1 1,0 0-1,1 0 1,-1 0-1,1 1 1,-1-1-1,0 1 1,-4 2 269,3-1-197,-1-1-1,1 1 1,0-1 0,0 0 0,-1 0-1,1 0 1,-1 0 0,-2 1-1,1 0 365,4-2-417,0 1 0,0-1 0,-1 0 0,1 0 0,0 1-1,0-1 1,0 0 0,-1 0 0,1 0 0,0 0 0,0 1 0,-1-1 0,1 0-1,0 0 1,0 0 0,-1 0 0,1 0 0,0 0 0,0 0 0,-1 0-1,1 0 1,0 0 0,-1 0 0,1 0 0,0 0 0,0 0 0,-1 0 0,1 0-1,0 0 1,-1 0 0,1 0 0,0 0 0,0 0 0,-1 0 0,1 0-1,0-1 1,0 1 0,-1 0 0,1 0 0,-9-5 76,8 5-82,0-1 0,1 1 1,-1 0-1,0-1 0,0 1 1,1 0-1,-1-1 0,0 1 1,0-1-1,1 1 0,-1-1 1,1 1-1,-1-1 0,0 0 1,1 1-1,-1-1 0,0-1 1,-11-6 291,12 8-256,-18 0 33,17 0-39,0 0 0,0 1 1,0-1-1,-1 1 0,1-1 1,0 1-1,0 0 1,0-1-1,0 1 0,0 0 1,1 0-1,-1 0 0,0-1 1,0 1-1,0 0 0,1 0 1,-1 0-1,0 1 0,1-1 1,-1 0-1,1 0 1,0 0-1,-1 0 0,0 2 1,1-1 154,0-2-68,0 0-28,0 0-42,0 0-85,0 0 16,0 0 63,0 0-42,0 0-138,0 0 31,1 15-336,0-13 455,0 0 1,0-1-1,0 1 0,0-1 0,1 1 0,-1-1 0,0 1 0,1-1 0,-1 0 1,1 0-1,-1 1 0,1-1 0,2 1 0,28 12 24,-13-7-119,33 20-114,-18-9 229,-32-17-41,0 0 0,0 0 1,0 0-1,-1-1 0,1 1 0,0-1 1,0 1-1,0-1 0,0 0 1,0 0-1,0 1 0,0-2 1,0 1-1,0 0 0,0 0 1,0 0-1,0-1 0,0 1 0,2-2 1,1 0 63,0 0-1,0-1 1,-1 1 0,1-1 0,7-6-1,-9 6-50,-1 1-1,1-1 1,-1 0-1,0 1 1,0-1-1,0 0 1,0 0-1,0-1 1,-1 1-1,0 0 1,1 0-1,-1-1 1,0 1-1,-1-1 1,1 1-1,-1-1 1,1 1-1,-1-1 1,0 1-1,0-1 1,-1 1-1,1-1 1,-1 1-1,1-1 1,-1 1-1,0-1 1,-1 1-1,-2-6 1,3 6-25,-1 0 1,1 1 0,-1-1 0,0 1-1,0-1 1,0 1 0,0 0-1,0 0 1,-4-3 0,6 5 13,-1-1 0,0 1 0,0-1 0,0 1-1,0 0 1,0-1 0,1 1 0,-1 0 0,0-1 0,0 1 0,0 0 0,0 0 0,0 0-1,0 0 1,0 0 0,0 0 0,0 0 0,0 0 0,0 1 0,0-1 0,0 0 0,0 0-1,1 1 1,-1-1 0,0 1 0,0-1 0,0 1 0,0-1 0,1 1 0,-1-1 0,0 1-1,-1 1 1,-32 25 269,32-26-207,-1 0 1,1 0-1,0 0 1,-1 0-1,1 0 1,0-1-1,-1 1 0,1-1 1,-1 1-1,1-1 1,0 0-1,-1 0 1,1 0-1,-1-1 1,1 1-1,-1 0 1,1-1-1,-5-1 1,-17-2-102,20 5 15,0 0 0,0 0 1,0 1-1,0-1 0,0 1 0,0 0 1,0 0-1,1 0 0,-1 1 1,-5 4-1,-6 3 75,11-7-125,2-2 94,0 1 0,-1-1 1,1 1-1,0-1 0,-1 0 0,1 0 0,-1 0 1,1 0-1,-1-1 0,-4 2 0,6-2-2,1 0 0,0 0 0,0 0 0,0 0 0,-1 0-1,1 0 1,0 0 0,0 0 0,0 0 0,-1 0 0,1 1 0,0-1-1,0 0 1,0 0 0,0 0 0,-1 0 0,1 0 0,0 1 0,0-1-1,0 0 1,0 0 0,0 0 0,0 0 0,0 1 0,-1-1 0,1 0-1,0 0 1,0 0 0,0 1 0,0-1 0,0 0 0,0 0 0,0 0-1,0 1 1,0-1 0,0 0 0,0 0 0,0 1 0,0-1-14,0 0 0,0 1 1,0-1-1,0 0 0,0 1 1,0-1-1,0 0 0,0 1 1,0-1-1,0 0 0,0 0 1,0 1-1,0-1 1,0 0-1,-1 1 0,1-1 1,0 0-1,0 0 0,0 1 1,-1-1-1,1 0 0,0 0 1,0 0-1,0 1 0,-1-1 1,1 0-1,0 0 0,0 0 1,-1 0-1,1 1 0,0-1 1,-1 0-1,1 0 0,0 0 1,-1 0-1,1 0 1,0 0-1,0 0 0,-1 0 1,1 0-1,-1 0-72,1 0 49,0 0 68,0 1-11,0-1-1,0 1 0,0 0 0,0 0 1,0-1-1,-1 1 0,1 0 0,0-1 1,0 1-1,-1 0 0,1-1 1,0 1-1,-1-1 0,1 1 0,0 0 1,-1-1-1,1 1 0,-1-1 1,1 1-1,-1-1 0,1 0 0,-1 1 1,1-1-1,-1 1 0,0-1 1,1 0-1,-1 1 0,0-1 0,1 0 1,-1 0-1,0 0 0,1 1 0,-1-1 1,0 0-1,0 0 0,-5 2 118,5-2-150,1 0 1,0 0-1,0 0 1,-1 1-1,1-1 1,0 0-1,-1 0 1,1 0 0,0 0-1,-1 0 1,1 1-1,0-1 1,-1 0-1,1 0 1,-1 0-1,1 0 1,0 0-1,-1 0 1,1 0 0,0 0-1,-1-1 1,1 1-1,0 0 1,-1 0-1,1 0 1,0 0-1,-1 0 1,1 0 0,0-1-1,-1 1 1,1 0-1,0 0 1,0-1-1,-1 1 1,1 0-1,0 0 1,0-1 0,0 1-1,-1 0 1,1-1-1,0 1 1,0 0-1,0 0 1,0-1-1,-1 1 1,1 0 0,0-2-1,0 2-8,0-1-1,0 0 1,0 1 0,0-1-1,1 0 1,-1 1-1,0-1 1,0 0 0,1 1-1,-1-1 1,0 0-1,1 1 1,-1-1 0,0 0-1,1 1 1,-1-1-1,1 1 1,-1-1 0,1 0-1,28-15-227,-17 9 284,0 1 1,-1-2-1,15-12 0,-9 6-31,1 0-1,37-21 1,-31 21 8,24-19 1,-31 18-101,28-32 1,-30 30 195,26-24 0,-22 22-292,-15 15 135,-1 0 0,1 1 0,-1-1 0,7-3 0,42-29 28,-40 26 10,-10 8 0,0 0 0,0 0 0,1 0 0,-1 0 0,0 1 0,1-1 0,3-1 0,6-4 3,-10 5-5,0 1-1,0-1 0,0 1 0,0-1 0,1 1 0,3-2 1,-5 3-72,1-1 0,0 1 0,0-1 0,-1 1 0,1 0 0,0-1 0,0 1 0,-1 0 0,1 0 0,0 0 0,0 1 0,0-1 0,-1 0 0,4 1 0,-4 0 165,15 3-38,-9 0-31,7 9 186,-13-12-198,-1-1 81,0 0-32,3 2-42,0 1 0,1-1 1,-1-1-1,0 1 0,0 0 1,1-1-1,3 2 0,8-2 95,-1-1 0,0 1 0,0-2 0,0 0 0,25-6 0,-7 2 198,6-2-138,0-2 0,49-19 0,-26 8-64,-8 5-103,-49 14-27,-1 0-1,1 0 1,0 1 0,0 0 0,0 0 0,-1 0-1,1 0 1,4 1 0,-2 0 97,-1-1 0,1 0 0,-1 0 1,7-1-1,10-5 203,-19 4-231,1 1-1,-1 0 0,1 0 1,-1 0-1,1 0 0,5 0 1,2-3 20,-10 4-63,-1-1 1,1 1 0,0-1-1,-1 1 1,1 0 0,0-1 0,-1 1-1,1 0 1,0 0 0,-1 0-1,1-1 1,0 1 0,0 0-1,-1 0 1,1 0 0,0 0 0,0 0-1,-1 0 1,1 0 0,0 1-1,0-1 1,3 1-11,0-1 0,0 0 0,0 1 0,0-2 0,0 1 0,0 0 0,7-2 0,15-1-47,46-2 351,-63 6-302,0-1 0,-1-1-1,1 0 1,0 0-1,12-4 1,-18 4 7,0 0 1,0 1 0,0-1-1,0 1 1,0 0-1,0 0 1,5 0-1,-4 1 7,-1-1-1,1 0 1,0 0-1,-1-1 1,5 0-1,6-2-30,0 1-1,19-1 1,-17 2 21,25-5 0,61-17 117,-95 21-103,1 1 0,14-1-1,-16 2-18,1-1 0,-1 0 0,1 0 0,7-2 0,-9 1-6,1 1 0,-1 0 0,0 0 0,0 0-1,1 1 1,8 0 0,-7 0-33,4-3 38,-10 2 6,0 1 0,0 0 0,-1-1 0,1 1 0,0 0 0,0-1 0,0 1 0,0 0 0,0 0 0,0 0 0,0 0 0,0 0 0,0 0 0,1 0 0,21 3 15,-1-1-1,1 0 0,30-3 1,36 2-67,-75-1 139,25-1 0,-5-1-101,65-3 24,-13-2-83,0 0 226,-79 7-165,0 0 22,0 0 0,0 0 0,1-1 0,12-3 0,-14 3-6,1 0-1,0 0 1,0 0 0,10 1 0,17-3-125,-18 1 241,0 0 0,0 1 0,0 1 0,0 0 0,26 5 0,-37-5-110,1 0-1,-1 0 0,1 0 1,6-2-1,13 0-34,8 2 164,75-3-81,-95 2 14,13-3-203,-19 3 124,-1 0-1,1 0 0,-1 0 0,1 1 0,8 0 0,-7 0 25,0 0 0,0 0 1,12-3-1,30-8 57,-28 9-60,-19 2-24,0 0 1,1-1-1,-1 1 0,0 0 0,0-1 1,0 0-1,5-2 0,-5 2 14,0 0-1,0 0 0,0 1 0,0-1 0,0 1 0,0-1 0,0 1 0,5 0 0,17-3 172,-1-2-160,0 1-1,1 1 1,44 0 0,42-5-95,-2 5-48,-86 1 136,-17 2 9,1 0-1,0 0 1,9 1-1,17-1-60,-27 0 24,-1 0 1,1 0 0,0 0 0,0 1 0,10 2-1,-8-1-20,0-1 0,-1 0 0,1 0 0,13-1 0,13 2 112,40 14-248,-31-13 150,-27-1-114,10 1 312,-17-1-112,-1 0 1,0-1-1,12 1 0,17 2 168,-28-2-237,1 0 1,-1-1-1,10 0 0,12 1-196,19 4 416,64 0-1,-74-4-135,-26-1-98,1-1 1,-1 0-1,24-3 0,15-1 45,-51 4 4,0-1 1,1 1 0,-1 1-1,0-1 1,0 0-1,1 0 1,1 1 0,13 2 170,57 0-357,-61-2 230,24 3 0,-22-1-87,24 0 1,47 2 112,3-2-992,-101-4 736,-1 0-1,-21-5 1,-2-1 129,-1 0-230,23 4 166,0 1 1,-24-1 0,21 2 0,0-1-1,-30-6 1,30 4 106,0 1 1,-31-1 0,30 4-146,1 2-1,-1 0 1,-32 9 0,41-9 235,0 0 0,0-1 1,-1 0-1,-14 0 1,-5-1-439,27 0 315,1 0 0,0-1 0,0 1 0,0 0 0,0 0 0,0-1 0,0 1 0,-1-1 0,1 1 0,0-1 0,-1-1 0,1 2-11,0-1 1,-1 0-1,1 1 1,0-1-1,0 1 1,0-1-1,0 1 1,-1 0 0,1-1-1,0 1 1,-3 0-1,-6-1-60,0 0-1,0-1 0,0 0 1,0-1-1,-11-4 0,-15-4 153,33 10-69,-1 0-1,1 0 1,1 0 0,-1 0-1,0-1 1,0 1-1,-2-3 1,4 3-3,0 1 0,0-1 1,0 0-1,0 0 0,0 0 1,0 0-1,1 0 0,-1 0 1,0 0-1,1 0 0,-1 0 0,1 0 1,-1 0-1,1 0 0,-1 0 1,1-1-1,0 1 0,0 0 1,-1-3-1,19 4-287,1 1 365,-1 0 1,22 6-1,-22-3 109,0-2 1,23 2 0,-13-4-135,7-1 144,-1 2 1,1 1 0,40 8 0,4 4 11,-60-10-89,1-1 0,29 1 1,-34-4-82,47 1-102,-38-1 19,44 4 0,-36 0 245,-1-3-1,54-3 1,-13 0-344,-68 2 171,0 0-1,0 0 1,0 0 0,0 1-1,0 0 1,0 0-1,-1 0 1,1 0 0,0 0-1,0 1 1,-1 0 0,1 0-1,-1 0 1,0 0 0,5 4-1,-6-4-12,1 0-1,-1 0 1,1 0-1,-1 0 1,1-1-1,0 1 0,-1-1 1,1 1-1,0-1 1,0 0-1,0 0 0,0-1 1,5 2-1,10 3 87,-12-4-75,0 0 0,1 0 0,-1 0 0,11-1 0,10 1 23,36 3-68,-45-4 75,0 1 0,33 6 0,-30-3-73,-1-2 0,30 2 0,-15-2-44,24 4 71,36 1 180,-82-6-166,0 1-1,19 3 0,-20-2 10,1-1 0,20 1-1,-20-2 40,25 4-1,-25-3-76,24 2 0,79 0 348,-48-1-416,-53-2 83,24 4 0,-24-3-12,25 2 0,-35-4-26,0 1 1,1-1 0,-1 1-1,9 3 1,14 3 6,-22-6 44,0 0 0,0 1 0,-1 0 0,1 0 0,6 3 0,8 4-98,-8-6 88,-1 0 1,18 2-1,-17-3 161,0 0 0,15 5 1,-22-5-189,1-1 0,0 0 1,0 0-1,0-1 0,0 1 1,0-1-1,-1-1 0,1 1 1,0-1-1,10-2 0,-10 2 27,1 0 0,-1 0 0,1 1 0,-1 0 0,11 1-1,20-1 320,52-3-252,-14 1-141,-37 1 142,65 7 1,-92-5-215,1 0 112,0 1-1,14 3 0,-8 0-6,-6-1 104,0-1-1,0-1 0,24 3 1,-26-4-100,0 0 1,0 0-1,0 1 1,0 1-1,11 3 1,-9-2 90,0-1 0,19 4 0,44 7-291,-13-2 146,-20-5-24,63 17-1,-7 6 238,-79-25-125,28 6 238,-16-1-450,-27-9 218,0 1-1,0-1 1,0 1 0,1-1 0,6 1-1,-6-2 12,-1 0 0,0 0 0,0 1 0,8 2 0,-7-1-35,0 1-1,1-1 0,0 0 1,-1 0-1,1-1 1,9 2-1,35 5-112,-30-8 184,-10 1-70,-1-1 1,1 0-1,-1-1 0,1 0 0,-1 0 1,15-5-1,-22 6-13,0-1 0,0 1 1,0 0-1,0 0 0,0-1 0,0 1 1,-1 1-1,1-1 0,0 0 1,0 0-1,0 1 0,3 0 0,-4-1 3,0 1 0,0-1 1,0 1-1,0-1 0,1 0 0,-1 0 0,0 0 0,0 0 0,0 0 0,1 0 0,-1 0 0,0 0 0,0 0 0,0 0 0,1-1 0,-1 1 0,0 0 0,0-1 0,2 0 0,13-14-179,-15 14 91,-1 1 21,0 0-38,0 0 1,0 0-70,0 0 65,0 0-22,0 0 58,0 0 17,0 0-134,-3 12 566,-2-8-341,1 0 0,-1 0 0,1-1 0,-1 0 0,0 0 0,0 0 0,-1 0 1,1-1-1,0 0 0,-12 3 0,0-2 19,0-1 0,-22 1 0,18-2-11,-23 4 1,-126 22-51,112-19-14,-33 5-54,-271 45-474,293-47 578,0-3 0,0-4 0,0-2 0,-102-10 0,135 2-14,1-1 1,0-1 0,-51-20 0,51 16-3,-1 1 0,0 1-1,-40-4 1,-381-5 155,418 16 39,0-1 1,1-2 0,-53-15-1,0 1-113,43 11-134,-46-10 15,-120-8 1,172 23 73,-58-14 0,42 7 110,-253-34-379,210 33 397,12-4-193,-42-3-91,-321 3 776,343 21-550,-16 3-118,61-2-29,-254 33 110,261-27-59,-15 3 12,-57-1 177,-161 25-355,227-27 223,0-3 1,-109 1 0,-29-2-20,11 0-14,134-9 256,-78-10-1,55-2-365,31 5 114,-97-6 0,115 14-25,-24 0 2,0 1 0,-84 14 1,-119 38-214,146-23 329,80-21-230,-25 10 222,-78 38 0,74-22 202,41-20-615,3-3 31,-15 17 547,22-22-271,-3 2-29,10-6 35,0 0 0,-1 0 0,1 0 0,-1-1 0,0 1 1,0-1-1,0 0 0,0 1 0,0-2 0,-1 1 0,1 0 0,0 0 0,-1-1 0,-6 2 1,-16 13 29,13-14 69,10 0-79,2-2-45,1 1-1,-1-1 1,1 1 0,0-1-1,-1 1 1,1 0-1,0-1 1,0 1 0,-1-1-1,1 1 1,0 0-1,0-1 1,0 1 0,0 0-1,0-1 1,0 1-1,0 0 1,0-1 0,0 1-1,0 0 1,0-1-1,0 1 1,0 0 0,0-1-1,1 1 1,-1 0-1,0-1 1,0 1 0,1-1-1,-1 1 1,1-1-1,-1 1 1,0 0 0,1-1-1,-1 0 1,1 1-1,-1-1 1,1 1 0,1 0-1,1 0 63,0 1 0,1-1 0,-1 0 0,1 0 0,6 1 0,1 1-148,-9-2 117,0 0 4,1 0 0,0 1 0,0-1 0,0 0 0,0-1 0,0 1 0,0 0 0,6 0 0,-7-1-14,-1 0 1,1 0 0,0 0-1,0 0 1,0 1 0,-1-1-1,1 1 1,2 1 0,-3-2-4,1 1-1,0 0 1,-1-1 0,1 0 0,0 1 0,-1-1 0,1 0 0,2 1 0,241-5 282,-73-1-63,-71-7-253,-28 2 137,63-9 142,-125 18-230,444-52 344,-385 47-297,100 2-1,-40 3-78,-52 1 84,47-4-22,-87 2-11,62 3 0,-31 1 32,31 4 291,-24-1-5,-1 0-255,27 1-141,-47-6 54,139-3 178,-156 1-75,136-4 323,45-1-734,-168 5 68,92-13 897,-55 5-577,40 1 6,-54 4-144,21-2-48,-42 0 211,-3 0-114,66-17 1,-84 17 23,41-5 0,-27 5 69,-16 4-123,-1 1 1,40 2-1,-21 1-13,184-9-86,-28-11 629,200 3-528,-324 14-130,36 1 374,-92 3-114,-1 0 0,44 10-1,38 10-184,175 16-1,-104-30 104,-87-13 235,-57 2-245,33-6-76,12-1 146,-35 7-89,33-2-389,-49 5 339,0 1 1,0 1 0,50 11-1,-18 0 58,18 5 11,3 6-16,101 17-1,-144-34 10,-17-3-19,-1-1-1,33 2 1,-27-5 114,0-1 1,32-5-1,-36 5-60,-17 1-41,0 1 1,0-1 0,0 0 0,0-1-1,-1 1 1,1 0 0,0-1-1,5-1 1,35-14 113,-17 5-656,-25 11 421,-1 0 27,3 0 88,0 0-1,0 0 0,0 0 1,-1 1-1,1-1 0,0 1 1,4 1-1,25 16-450,-9-3 59,-22-13 351,1-1-1,0 0 1,0 1-1,0-1 0,0 0 1,0 0-1,0 0 1,0-1-1,4 2 0,-5-2 41,-1 1 0,1-1-1,-1 0 1,1 0-1,-1 1 1,1-1-1,-1 1 1,1-1-1,-1 0 1,1 1-1,-1-1 1,0 1-1,1-1 1,-1 1-1,0-1 1,1 1-1,-1-1 1,0 1 0,0-1-1,1 1 1,-1 0-1,0-1 1,0 1-1,0-1 1,0 2-1,2 14-314,-2-15 233,0 1 22,0 3 21,0-2-27,0-2 55,0-1-1,0 1 1,0 0 0,0 0-1,0 0 1,0 0 0,0 0-1,0 0 1,-1 0 0,1-1-1,0 1 1,-1 0 0,1 0-1,0 0 1,-1-1 0,1 1-1,-1 0 1,0 1 0,-4 5-138,3 0 200,1-4-116,0 0 0,0 0 1,0 1-1,0-1 1,1 5-1,0-7 149,0-1 10,0 0-37,-26 15-725,24-14 703,-3 1-76,1 0 0,0-1 1,-1 1-1,0-1 0,1 0 1,-1 0-1,0-1 0,-4 1 1,-57 3 225,-97 3-182,-59 0-238,217-7 248,-52 4-60,-38 1 16,-126-14 67,63 1-16,-106-21 35,40 2-2,-128-15-54,53 11-47,27 5 60,143 11 88,17 3-203,-51-5 93,-36-4-197,143 11 145,-91-10-76,-411 11 211,52 12-283,46-26 380,304 12-13,-161-12-649,195 18 503,-153-10 20,1-22-9,-24 1 263,174 26-205,98 8-117,-1 1-1,1 1 1,0 1 0,-1 1 0,-39 9 0,60-9 1,1-1-1,-1 1 1,1 1 0,0-1 0,0 1 0,0-1 0,-8 8 0,-29 28-256,0 0 179,15-18-18,3-1 75,0-2-1,-40 22 1,-52 18-79,83-39 172,26-13-11,1-1 1,-1-1-1,0 1 0,0-1 0,0 0 1,-13 3-1,18-6-22,1 0 1,0 0-1,-1 1 0,1-1 0,0 0 1,-1 1-1,1-1 0,0 1 1,-1 0-1,1-1 0,0 1 0,0 0 1,0 0-1,-1 0 0,1 0 1,-1 1-1,-23 11-48,-9 1-97,33-14 159,0 0 0,0 1 0,0-1 0,1 0 0,-1 1 1,0-1-1,0 1 0,1-1 0,-1 1 0,0-1 0,1 1 0,-1-1 0,0 2 0,-1 1 19,0-2-5,1-1 0,-1 1 1,1 0-1,-1 0 0,1-1 1,-1 1-1,1-1 0,-1 1 0,0-1 1,-3 0-1,5 0 100,-1 0-159,1 0-1,-1 0 1,1 0 0,-1 0 0,1 0 0,-1 0 0,1 0 0,-1 0 0,1 0 0,-1 0 0,1 0 0,-1 0 0,1 1 0,-1-1-1,1 0 1,-2 1 0,2-1 38,0 1-1,0 0 1,0-1 0,0 1-1,0 0 1,0-1-1,0 1 1,0 0 0,0-1-1,-1 1 1,1-1-1,0 1 1,-1 0 0,1-1-1,0 1 1,-1-1-1,1 1 1,0-1 0,-1 1-1,1-1 1,-1 1-1,1-1 1,-1 1 0,0-1-1,1 0 1,-2 1-1,-1 2-17,-1 2 116,0 0 0,0-1 1,-1 0-1,-8 7 0,12-10-52,1-1-85,0 0-6,0 0-15,-4 3 4,1 1 28,2-3-44,1-1 44,0 0 68,5 7 1,0-4-4,0 0 1,0 0-1,0-1 1,0 1-1,1-1 1,-1 0-1,1-1 1,0 0-1,11 2 0,17 5 10,-11-3 195,0 0 0,1-1 0,43 1 1,-62-5-214,149 16 193,-100-9-194,-36-4 27,30 1 0,28 4 225,-55-8-259,-1 0-1,1 2 0,0 0 1,21 6-1,-21-4 37,0-1 0,1-1 1,0-1-1,38-3 0,-9 1-83,241 1 584,-283 0-533,-1-1 0,0 0 0,15-5-1,-15 4 20,0 0-1,0 1 0,16-2 0,-4 2 48,30-5 0,-29 3-2,30-1 0,69-1-48,-62 4 4,-17 0-9,46 4-1,-4 11-118,-41-6 216,-24-6-79,0 0 1,0-2 0,18-2 0,7 1 94,-22 1-177,1 2-1,22 3 0,-28-3 171,25 0-1,5 1-275,-26-3 52,-19 0-5,-1 0 79,0 0-36,0 0-17,-6-3-160,-8-1 44,-28-5 0,-3 0 61,2-2-109,-70-9-1,22 6 370,27 3-347,-108-3 0,125 14 142,0 3 0,-56 10 1,85-10 16,-18 4 121,-58 18 161,90-24-197,-1 1 1,0-1 0,0 0-1,0-1 1,-5 1-1,-11 4-261,29 9 239,11 1-82,-15-10 98,0-1 0,1-1 0,0 1 0,0-1 0,0 0 0,0 0 0,0 0 0,1-1 0,10 4 0,4-2 111,0-2-1,0 0 1,0-1-1,32-2 1,-4 0-171,129-6 249,2-1-74,-135 8-181,52-8 0,-31 3 60,76 2 1,-97 3-90,-12 2 222,52 9 0,-60-7-12,1 0 0,-1-2 0,1 0 0,31-4 0,-38 1-118,75-13-68,19 1 223,-54 7-250,27 1 230,11-1-23,-36 1-95,88 4 1,-68 2-214,294-4 29,-321 5 17,1 2 1,64 13-1,-97-13-178,-1 2-1,0 0 1,1 1 0,21 12-1,-42-19 284,0 0 0,1 0 0,-1 0 0,0 1 0,1-1 1,-1 0-1,0 0 0,0 1 0,1-1 0,-1 0 0,0 1 0,0-1 0,0 0 0,0 1 0,1-1 0,-1 0 0,0 1 0,0-1 0,0 0 0,0 1 0,0-1 1,0 0-1,0 1 0,0-1 0,0 1 0,0-1 0,0 0 0,0 1 0,0-1 0,0 0 0,0 1 0,0-1 0,0 0 0,-1 1 0,1 0 0,-7 9-134,4-8 111,1 0-1,-1-1 0,0 1 0,0-1 0,0 1 1,1-1-1,-1 0 0,-1 0 0,1-1 0,0 1 1,-4 0-1,-39 1-251,36-2 248,-120-1-175,-148 2 90,140 7 107,-81 5-269,119-4 256,72-7-44,-63 5 418,-110-5 1,173-6-345,0-1 0,0-1-1,-33-12 1,5 2-153,26 9 171,17 3-114,11 4-122,3 0-167,2 1 412,-1 0 1,1-1 0,-1 1 0,0 0 0,1 1-1,3 2 1,13 5 170,23 6-133,-23-8 58,1 0-1,1-1 0,-1-2 0,39 5 0,37-8 177,101-14-1,-130 7-135,-2 0 21,-1-4 0,88-23-1,-86 18-297,123-10-1,-69 11 267,-119 14-152,51-7 60,57-1-1,31 0-236,6 0 459,286 8 405,-397-1-441,40-8 0,4 0-85,159-14-48,-129 11 28,133-18-686,7 19-907,-317 19 1323,-129 1-5,101-3-155,-64 9-170,48-5 338,-170 38 0,147-11 178,-47-7-85,115-21-135,-97 25-1,127-23 154,-73 25 56,101-33-50,1-1 0,-1 1 1,0-1-1,0-1 0,0 1 1,0-1-1,-10-1 0,11-3-124,8 2 125,0 1 0,0 0 0,0 0 0,0 0 0,0 0 0,0 0 0,0 0 0,0 0-1,0-1 1,0 1 0,0 0 0,0 0 0,0 0 0,0 0 0,0 0 0,0 0 0,0-1 0,0 1 0,0 0 0,0 0 0,0 0-1,0 0 1,0 0 0,0 0 0,0-1 0,0 1 0,0 0 0,0 0 0,0 0 0,0 0 0,0 0 0,0 0 0,0 0 0,0-1 0,1 1-1,-1 0 1,0 0 0,0 0 0,0 0 0,0 0 0,0 0 0,0 0 0,0 0 0,1 0 0,-1 0 0,0 0 0,0 0 0,0 0-1,0 0 1,0 0 0,0 0 0,1 0 0,-1 0 0,0 0 0,0 0 0,0 0 0,18-3 40,0 1 1,0 2-1,29 1 0,-6 0 161,42-3 104,107-17-1,79-33 570,-35 18-768,-132 22 149,102-7-93,-136 17-316,-12 1 104,108-1 181,-85 3-215,276-1 438,-184-12-109,-104 5-257,-1 0-172,111-5 138,-97 9-107,15-2-336,-135 13 342,-427 24 20,402-26 135,8-3-44,-81-5-1,27-2 42,-48-2-14,-1-1 374,131 7-451,3 0 14,0 0 0,-1 2 0,-26 5 0,24-2 77,5 0-138,-38 11 0,61-16 136,0 1 0,0-1 0,1 0 0,-1 0 0,0 0 0,0 1 0,1-1 0,-1 0-1,0 1 1,0-1 0,1 0 0,-1 1 0,1-1 0,-1 1 0,0-1 0,1 1 0,-1 0 0,0 0 0,14 5 42,-7-3-40,15 4 32,1-1 1,0-1-1,35 4 0,70-3 27,-100-6 121,345-7 274,-294 5-424,-40 2 236,45-6-1,-19-3-166,255-44 132,-260 44-151,-41 7-34,0 0 0,21-7 0,43-14 8,23-8-370,-81 24 332,0 2 0,0 1 0,30-2-1,-12 1 19,82-3 91,9-4 218,-114 9-440,-1 0 0,0-2 0,0 0 0,-1-1-1,27-13 1,-42 18 34,-1 0 0,1 0 0,-1 0 0,1 0 0,-1 0-1,1 0 1,-1 0 0,0-1 0,1 1 0,0-2 0,-1 1-159,-1 2 86,0 0-6,0 0 32,-9 16-53,6-13 166,1-1 0,-1 1-1,0 0 1,0-1-1,0 1 1,0-1-1,0 0 1,-1 0-1,1 0 1,-4 1-1,-41 13 70,25-9 51,-73 25-377,15-6 285,1 3 0,-76 40-1,65-26 213,79-39-267,0-1 0,-1 0 1,1 0-1,-1-1 0,1-1 1,-1 0-1,-24-2 0,15 1-43,21-2-67,5-2 125,6-2-17,23-1 35,-6 2 99,38-17-11,-52 17 13,57-17 133,98-19 0,-126 32 73,128-21-26,-68 16-243,-91 12-84,29-2 56,-32 2 42,0 0 0,0-1 0,-1 0 0,1 0 0,12-8 0,25-12-68,-36 19 0,0 0 0,0 0 0,0-1 1,-1-1-1,11-8 0,-11 7-16,20-21-115,-27 27 118,0 0 0,0 0 0,0 0 0,1 0 0,-1 0 0,0 0 0,1 0 0,-1 1 0,3-2 0,9-15-442,-12 14 443,7-11 165,-8 14-153,0 0 1,0-1-1,0 1 0,0 0 1,1 0-1,-1 0 0,0-1 1,0 1-1,0 0 0,0 0 1,0-1-1,0 1 0,0 0 1,0 0-1,0-1 0,0 1 1,0 0-1,0 0 0,0-1 1,0 1-1,0 0 0,0 0 1,0-1-1,0 1 1,0 0-1,0 0 0,0-1 1,0 1-1,0 0 0,-1 0 1,1-1-1,0 1 0,0 0 1,0 0-1,0 0 0,-1 0 1,1-1-1,0 1 0,0 0 1,0 0-1,-1 0 0,1 0 1,0 0-1,0-1 0,-1 1 1,1 0-1,0 0 0,-1-1-336,1 1 332,0 0 0,0 0 0,0 0 0,0-1 0,0 1 0,0 0 0,-1 0 0,1 0-1,0 0 1,0 0 0,0 0 0,0 0 0,0 0 0,0 0 0,0-1 0,0 1 0,0 0 0,0 0 0,0 0 0,0 0 0,-1 0 0,1 0-1,0 0 1,0 0 0,0 0 0,0 0 0,0 0 0,0 0 0,0 0 0,-1 0 0,1 0 0,0 0 0,0 0 0,0 0 0,0 0-1,0 0 1,0 0 0,0 0 0,0 0 0,-1 0 0,1 0 0,0 0 0,0 0 0,0 0 0,0 0 0,0 0 0,0 0 0,0 0-1,-8 3-59,0 0-1,0 0 0,1 1 1,-1 0-1,1 0 0,0 1 0,1-1 1,-13 13-1,-6 10 38,-5 6-56,-42 37 206,48-44 142,-49 38-1,25-26-227,25-19 23,-2 0-1,0-1 0,-1-2 1,-34 16-1,29-17-32,23-11 50,1 0-1,-1 0 1,0-1 0,0 0 0,0 0 0,0-1 0,0 0 0,-1-1 0,-8 1 0,17-2-91,-1 0 0,0 0 0,0 0 0,0 0 1,0 0-1,0 0 0,0 0 0,0 0 0,0 0 1,0 0-1,1-1 0,-1 1 0,0 0 0,0-1 0,0 1 1,0-1-1,1 1 0,-1-1 0,0 1 0,1-1 1,-1 1-1,0-1 0,0-1 0,0 1 12,1-1 1,0 1-1,0 0 1,0-1-1,0 1 1,0-1-1,0 1 0,0 0 1,0-1-1,0 1 1,1 0-1,-1-1 0,0 1 1,1 0-1,0-1 1,0 0-1,4-8-13,0 0 0,0 0-1,1 1 1,1-1 0,-1 2-1,2-1 1,-1 1 0,1 0-1,0 0 1,14-9 0,9-4 334,62-30 0,-60 35-124,55-37 0,-71 40-150,0 0 1,-1-1-1,28-30 0,-17 15-153,-20 23-33,-1-1 0,0 1 0,0-1 0,7-11 0,-3 5 223,-9 12-88,0 0 0,0 1 0,0-1-1,0 0 1,0 0 0,-1 0-1,1 0 1,0 0 0,-1 0-1,1 0 1,-1 0 0,1 0 0,-1 0-1,1 0 1,-1-1 0,0 1-1,1 0 1,-1-2 0,1-11 47,0 1 1,1 0-1,4-16 1,-3 16 7,0-1 0,-1 1 0,1-17 0,6-57-418,-9 80 370,1 1 1,-1-1-1,1 1 0,0 0 1,3-8-1,-4 12-9,1 1 1,-1-1-1,0 0 0,0 1 1,-1-1-1,1 1 0,0-1 1,0 1-1,-1-3 0,-2-9 49,3-21-186,-3 14 58,-2 4 328,0 5-277,-4-8-124,1 4 248,7 14-83,0-1 0,0 0-1,0 1 1,0-1-1,0 1 1,0-1-1,-1 1 1,1 0 0,0 0-1,-1-1 1,1 1-1,-1 0 1,1 0-1,-1 0 1,0 0-1,1 1 1,-1-1 0,-3-1-1,0-1 72,5 3-77,-1-1 0,1 1-1,-1-1 1,1 1 0,-1 0 0,1-1 0,-1 1 0,1 0-1,-1 0 1,1 0 0,-1-1 0,1 1 0,-1 0 0,1 0-1,-1 0 1,0 0 0,-3-1 13,0 0 1,1 1-1,-1-1 0,1-1 1,-1 1-1,1-1 0,-6-3 0,-12-4 91,-2 2-63,-1 2-1,0 1 1,-36-2-1,-74 5-43,72 1-168,-93 6 314,50-5 548,58-1-1020,-13-7 510,-103-1-309,-44 3 80,156-3 132,10 1-20,-94-20 220,28 5 50,-218-16-136,285 34-66,-44-3-311,-121 7 0,-118 3-2605,316-4 2379,-11 1-1042,-1-2-1,-23-5 0,-5-9-3917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9:04.5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1030 992,'-6'5'304,"10"0"-88,-2-3-160,-2-1 285,0-1-5,0 0 294,0 0-166,0 0-70,0 0-95,0 0 160,0 0-145,0 0-63,0 0-27,8-1 714,-6 0-847,0 0 0,0 0 0,-1 0 0,1 0 0,0 0 0,-1-1 0,1 1 0,-1 0 0,1-1 0,-1 1 0,0-1 0,0 1 0,2-3 0,14-28 233,-5 11-231,8-13 14,25-36 282,-7 16-57,-3-1 0,-3-1 0,31-73 0,23-57-147,47-114 419,-129 290-605,-1-1-1,0 1 0,-1-1 0,0 0 0,1-20 1,-4 34-53,1 1 1,-1-1 0,0 0-1,0 1 1,-1-1 0,1 0-1,-1 1 1,-3 4 0,-6 14-54,-28 94 16,-19 89 204,25-82-140,20-78 65,-2 0 1,-2 0 0,-41 73-1,24-55-80,-33 84 0,-13 70 414,52-150-269,0 4-184,25-61 96,0-1 0,-1 0 0,0 0 1,0 0-1,-1 0 0,-10 13 0,5-3 2,9-17 5,0 0-1,1 0 1,-1 0 0,0 0 0,0 0-1,0-1 1,-1 1 0,1 0-1,0-1 1,-1 1 0,-2 2 0,-7 6 7,10-9 5,0 0-1,1 0 1,-1-1 0,0 1-1,0 0 1,0 0 0,0 0-1,0-1 1,0 1 0,0 0-1,0-1 1,0 1 0,0-1-1,0 1 1,0-1 0,0 1-1,-1-1 1,1 0 0,0 0-1,0 0 1,0 1 0,-1-1-1,-1-1 1,2 1-23,1-1 1,-1 1-1,1-1 0,-1 1 0,1-1 1,0 0-1,-1 1 0,1-1 1,0 0-1,-1 1 0,1-1 1,0 0-1,0 0 0,0 1 1,0-1-1,0 0 0,0 0 0,-1 1 1,2-1-1,-1-1 0,1-16 51,1 2-45,2 0 0,0 0 1,10-24-1,0-3 36,-1 0-105,32-72 0,-36 99 27,-1 0-1,2 0 0,0 1 1,1 1-1,0 0 0,1 0 1,18-16-1,-9 14 19,1 0 0,0 1 1,2 1-1,-1 1 0,1 1 0,35-11 1,-20 10 67,0 2 0,1 1 0,60-5 0,-96 14-56,27-2-2,-1 0 0,1 2-1,57 5 1,-47-3 963,-42-9-102,-7 3-942,0 1 0,0 0 0,0 1 0,-12-4 0,8 4 80,0 0 0,-20 0 0,28 3-16,0 1 1,0-1-1,0 1 1,0 0-1,1 0 1,-1 1-1,0-1 1,0 1-1,1 0 1,-1 0-1,1 0 1,-1 0-1,1 1 1,0-1-1,0 1 1,0 0-1,0 0 1,1 0-1,-1 0 1,-3 7-1,0-1-4,0 1 0,2 0 0,-1 0 0,1 1-1,0-1 1,-3 18 0,6-20 10,0 0 1,0 1-1,1-1 1,2 15-1,-1 5 9,-1-26 8,1 0 0,-1 0 0,1 0 0,-1-1 0,1 1 0,-1 0 0,1 0 0,0 0 0,0 0 0,0-1 0,0 1 0,0 0 0,1-1 0,-1 1 0,0-1 0,1 0 0,-1 1 0,1-1 0,-1 0 0,1 0 0,0 0 0,-1 0 0,1 0 0,0 0 0,0 0 0,0 0 0,-1-1 0,1 1 0,0-1 0,0 0 0,0 1 0,0-1 0,0 0 0,0 0 0,0 0 0,0-1 0,0 1 0,0 0 0,0-1 0,0 1 0,3-2 0,3-2 38,0-1 0,-1 0-1,1 0 1,-1 0 0,0-1-1,-1 0 1,1 0 0,7-11-1,17-16 142,-24 27-145,0-1 0,0-1-1,-1 1 1,-1-1 0,1 0-1,-1 0 1,-1-1 0,1 1-1,-1-1 1,5-18 0,-9 25-42,0 0 1,0 0-1,0 0 1,0 0-1,0 0 1,-1 0 0,1 0-1,-1 0 1,1 0-1,-1 0 1,0 0 0,0 0-1,0 0 1,0 0-1,-2-2 1,0 0 34,1 1 1,-1-1 0,0 1 0,-1 0-1,-5-5 1,-11 2-210,19 5 143,0 1 1,0 0 0,0 0 0,0 0 0,0 0 0,0 0 0,0 0 0,0 0 0,0 0 0,0 0 0,0 0 0,1 1 0,-1-1 0,0 0 0,0 1 0,0-1 0,0 0 0,-1 1 0,1 1-36,0-1 1,1 0 0,-1 0 0,0 0 0,0 1 0,1-1 0,-1 0-1,1 1 1,-1-1 0,0 2 0,1-2 49,1 0 1,-1-1-1,0 1 0,0 0 1,0 0-1,1-1 0,-1 1 1,0 0-1,1-1 0,-1 1 1,1-1-1,-1 1 0,1 0 1,-1-1-1,1 1 0,-1-1 1,1 1-1,-1-1 1,1 1-1,0-1 0,-1 0 1,1 1-1,0-1 0,0 1 1,5 1 77,0 1 0,0-1 0,0 0 1,0 0-1,1-1 0,-1 0 0,9 1 1,47-2 414,-31 0-380,-4 0 114,0-2 0,0-1 0,0 0 0,0-2 0,37-13 0,-51 14-147,1-1 1,-2-1-1,1 0 1,-1 0-1,1-2 1,-2 1-1,1-2 0,-1 1 1,-1-2-1,0 1 1,0-1-1,12-16 1,-10 11 28,-9 12-66,0 0 0,-1 0 0,0 0 0,1 0 0,-1-1 0,0 1 0,0-1-1,-1 1 1,2-5 0,2-4-146,2-8-244,-7 20 213,0 0-59,0 0 59,0 0 31,0 0 44,10 11 4,-8-9 73,0 0-1,0 0 1,0 1-1,0-1 0,-1 0 1,1 1-1,-1-1 1,0 1-1,1-1 1,-1 1-1,0 0 1,-1-1-1,1 1 0,0 0 1,-1 0-1,1 0 1,-1 0-1,0-1 1,0 1-1,0 0 1,-1 0-1,1 0 0,-1 3 1,-3 13 6,0-1 0,-1 0 1,-10 24-1,-3 13 375,13-38-239,2 0 0,0 0 0,1 1 0,1 23 1,1-39-105,0 0 1,0 0-1,0 0 1,0 0-1,1 0 1,-1 0 0,0 0-1,1 0 1,0 0-1,-1 0 1,1-1 0,0 1-1,0 0 1,0 0-1,0-1 1,1 1-1,-1-1 1,0 1 0,0-1-1,1 0 1,-1 1-1,1-1 1,0 0 0,-1 0-1,1 0 1,0 0-1,-1 0 1,4 1-1,0-1 93,-1 0-1,1 0 0,0 0 1,-1-1-1,1 0 0,0 0 0,-1 0 1,1 0-1,0-1 0,8-2 0,12-2-165,-1 0-1,1 1 0,-1 2 0,32 1 0,-23 2-1583,37 7-1,-65-8 1482,-1 2-350,1-2 0,-1 1 1,1 0-1,-1-1 0,0 0 0,1 0 0,-1 0 1,1-1-1,-1 1 0,0-1 0,1 0 0,-1 0 1,8-4-1,5-5-4171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9:14.1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1491 1472,'0'1'79,"-1"-1"0,1 0 0,0 1-1,0-1 1,0 0 0,0 1 0,0-1 0,0 1 0,0-1 0,0 0 0,0 1-1,0-1 1,0 1 0,0-1 0,0 0 0,1 1 0,-1-1 0,0 0 0,0 1-1,0-1 1,0 0 0,1 1 0,-1-1 0,0 0 0,0 1 0,1-1 0,-1 0-1,0 0 1,1 1 0,-1-1 0,18 12 1083,-14-10-1004,-1 0 0,1-1-1,0 1 1,0-1 0,0 0-1,0 0 1,0 0-1,0-1 1,6 1 0,7-4 55,1-1 0,-1 0 1,0-1-1,0-1 0,0-1 1,-1 0-1,0-1 0,-1-1 1,0 0-1,0-1 0,-1-1 1,0 0-1,-1-1 0,14-16 1,-14 13-121,-1 0 0,-1-1 1,-1-1-1,0 0 0,9-22 1,-6 7 66,-2-1 0,7-35 0,-1 14-152,1-6 48,-17 56-58,-1 1 0,1-1 0,0 1 1,1-1-1,-1 1 0,1-1 0,-1 1 0,1 0 1,0 0-1,0 0 0,3-3 0,-5 6-8,1 0 0,-1 0-1,1 1 1,0-1-1,-1 0 1,1 0 0,-1 1-1,1-1 1,-1 0-1,1 1 1,-1-1 0,1 0-1,-1 1 1,1-1 0,-1 1-1,0-1 1,1 0-1,-1 1 1,0-1 0,1 2-1,-1-2 11,3 5 3,-1-1 1,1 1-1,-1 0 0,-1 0 1,1 0-1,-1 0 1,2 7-1,1 7-25,6 15-29,27 110-197,-32-114 380,-3 0-1,0 42 0,-2-66-109,0-5-20,0 0 0,0 0-1,0 0 1,0 0 0,0 0-1,0 0 1,0-1 0,-1 1-1,1 0 1,0 0 0,-1 0-1,1 0 1,0 0 0,-1-1-1,1 1 1,-1 0 0,1 0-1,-1-1 1,0 1 0,1 0 0,-1-1-1,0 1 1,1 0 0,-1-1-1,0 1 1,0-1 0,1 1-1,-1-1 1,0 0 0,0 1-1,0-1 1,-1 1 0,-3-1 35,1 1 0,0-1 0,-1 0 0,1 0 0,-8-2 0,-33-7-242,34 7 99,1-1 0,-1 1 1,1 1-1,-1 0 1,0 1-1,-14 0 1,6 3-253,-5 1 502,-32 0 0,44 0-234,21 11 660,-4-12-489,0 0-1,1 0 1,0 0-1,0 0 1,0-1-1,0 0 1,0 0-1,0-1 1,0 1-1,1-1 1,-1-1-1,10 1 1,2-2 204,1 0 0,-1-1 0,19-4 0,-29 4-250,-1 0 0,0-1 0,0 0 0,0 0 0,-1 0 0,1-1-1,-1 0 1,0 0 0,0-1 0,0 0 0,0 0 0,-1 0 0,0-1 0,5-7 0,3-4 70,-1-1 0,-1 0 0,14-35 0,-10 16-199,-3-1-1,10-47 1,-2 5-18,-18 71 7,1 1-1,-2-1 0,1 1 1,-1-11-1,-1 18-144,0 14-172,-18 135-180,15-107 569,-3 40-46,6-55 199,-1-12-168,1 1 1,3 27-1,-2-39 68,0 1 0,-1-1 0,1 1 1,1-1-1,-1 1 0,0-1 0,1 0 0,0 0 0,0 1 1,0-1-1,0-1 0,0 1 0,1 0 0,-1 0 0,1-1 0,3 4 1,-4-6-6,0 1 0,-1 0 0,1-1 0,0 1 0,0-1 0,-1 1 0,1-1 0,0 0 0,0 0 0,0 1 0,-1-2 0,1 1 0,0 0 0,0 0 0,0 0 0,-1-1 0,1 1 0,0-1 0,0 0 0,2-1 0,5-2 126,-1 0 1,12-9 0,-19 12-120,10-7-1,-2 0-1,1 0 1,-1-1 0,-1-1-1,1 1 1,-2-1-1,10-16 1,-1-1 129,22-53-1,-22 38-85,11-48 0,-25 77-149,-2 11 60,0 1-1,0-1 0,0 1 0,1-1 0,-1 1 0,0-1 1,1 1-1,-1-1 0,1 1 0,0 0 0,0-2 1,0 2-109,-6 83-367,5-75 502,3 95 91,-1-85-66,0-1 1,1 1-1,0-1 0,7 18 0,4-4 173,-13-28-185,1 0 0,-1 1-1,1-1 1,-1 0 0,1 0 0,0 0 0,-1 0 0,1-1 0,0 1 0,3 1 0,2 1 16,0-1 1,0 0-1,0-1 1,1 0-1,-1 0 1,1 0-1,-1-1 1,1 0-1,8 0 0,-11-2 1,-1 1-1,0 0 0,1-1 0,-1 0 0,0 0 1,0 0-1,1-1 0,-1 1 0,0-1 0,0 0 1,-1 0-1,1-1 0,0 1 0,-1-1 0,1 0 1,-1 0-1,6-6 0,-2 0 16,-1 0-1,0 0 1,-1-1 0,1 1 0,5-18-1,14-55 107,-11 32-146,17-46-310,-31 201-693,0-87 973,-7 236-32,-2-101-65,-12 96 119,8-154 221,-10 52 383,22-138-522,-3 10 220,4-19-283,0 1 0,0-1 0,-1 1 0,1-1-1,0 1 1,0-1 0,0 1 0,0-1 0,-1 1-1,1-1 1,0 1 0,0-1 0,-1 0 0,1 1-1,0-1 1,-1 1 0,1-1 0,0 0-1,-1 1 1,1-1 0,-1 0 0,1 0 0,-1 1-1,0-1 1,1 0-15,-1 0-1,1-1 1,-1 1-1,0 0 1,1-1-1,-1 1 1,1-1-1,-1 1 0,1 0 1,0-1-1,-1 1 1,1-1-1,-1 1 1,1-1-1,0 0 1,-1 1-1,1-1 1,0 1-1,0-1 1,-1 0-1,1 1 1,0-1-1,0 1 0,0-1 1,0-1-1,-3-18-76,2-128 46,2 78 79,1-10-122,3 0 0,4 1 0,23-94 0,-18 121-25,2 0 0,2 2-1,41-79 1,-52 116 85,1 0 1,1 0-1,0 1 1,0 0-1,1 1 1,1 0-1,0 0 0,0 2 1,1-1-1,0 1 1,16-8-1,-26 16 2,0-1 0,1 1 0,-1 0 0,1 0 0,-1 0-1,1 1 1,0-1 0,-1 1 0,1-1 0,-1 1 0,1 0 0,0 0 0,-1 0-1,1 0 1,0 1 0,-1-1 0,1 1 0,0-1 0,-1 1 0,1 0 0,-1 0-1,0 0 1,4 2 0,-3 0 2,1 0-1,0 0 1,-1 0 0,0 1-1,0-1 1,0 1 0,0 0-1,-1 0 1,1 0-1,-1 0 1,0 0 0,2 7-1,0 1-19,-1 0-1,0 0 1,-1 1-1,-1 0 1,0-1-1,0 1 1,-1-1-1,-1 1 0,0 0 1,-1-1-1,0 1 1,-1-1-1,-1 0 1,0 0-1,0 0 1,-1 0-1,-1-1 1,1 0-1,-12 16 1,13-23 26,-1 0 0,1 0 0,-1 0 0,0 0 0,0 0 0,0-1 1,0 0-1,0 0 0,-1-1 0,1 1 0,-1-1 0,0 0 1,0-1-1,0 1 0,0-1 0,0 0 0,0-1 0,0 1 0,0-1 1,0-1-1,0 1 0,-7-2 0,-7-6-223,18 7 165,0 0-1,0 0 1,0 0 0,0 0-1,-1 0 1,1 1 0,0-1-1,-4 0 1,6 1-201,0 0 90,1 0 112,5 1 77,0 1-1,0-1 0,0 1 1,0 0-1,-1 0 1,12 6-1,17 6 277,-1-7-50,1-1 0,1-1 0,61 0 0,-83-6-211,1 1 0,-1-2-1,0 0 1,1 0 0,-1-2-1,0 1 1,0-2 0,-1 1 0,1-2-1,-1 0 1,0 0 0,0-1-1,-1-1 1,0 0 0,-1 0-1,1-1 1,-1 0 0,-1-1-1,0 0 1,-1-1 0,1 1 0,11-24-1,-13 23-32,-1-1-1,0 0 0,-1-1 1,-1 1-1,0-1 0,0 0 1,2-23-1,0-11-211,-4 32 174,-1 0 0,0 0 1,-1-28-1,-1 39 63,-5-34 9,5 35-56,1-1 0,-1 1 0,-1-1 0,1 1 0,0 0 0,-1 0 0,0-1 1,-3-3-1,5 7 18,-1-1 0,1 1 0,-1-1 0,0 1 0,1-1 0,-1 1 0,0-1 0,1 1 0,-1 0 0,0-1 0,1 1 0,-1 0 0,0 0 0,0 0 0,1 0 0,-1-1 0,0 1 0,0 0 0,1 0 0,-1 0-1,0 1 1,0-1 0,1 0 0,-1 0 0,0 0 0,0 0 0,1 1 0,-1-1 0,0 0 0,1 1 0,-1-1 0,0 1 0,1-1 0,-1 0 0,1 1 0,-1-1 0,1 1 0,-2 0 0,-2 4-27,0-1-1,0 1 1,-6 7-1,8-8 27,-4 4 27,1 1 0,0 0 1,0 0-1,1 0 1,0 0-1,1 1 0,0 0 1,0 0-1,-2 18 1,-2 9-28,-4 36-188,6-33 297,3-29-89,0 0-1,1 1 0,0-1 0,1 1 0,0-1 0,2 15 0,-1-18 6,1-1 0,0 1 0,0-1 0,0 1 0,0-1 0,1 0 0,1 0 0,-1 0 0,1-1 0,0 1 0,7 7 0,-10-13 26,4 5 125,0 0 0,1-1 0,8 6 1,-12-9-147,0-1 0,0 0 0,0 0 0,0 0 0,0 0 0,0 0 0,0-1 0,0 1 0,1-1 0,-1 1 0,0-1 0,0 0 0,1 0 0,-1 0 0,4 0 0,2-2 87,1 1 0,-1-1 0,0 0 0,0-1 0,-1 0 0,13-6 0,2-2 20,-2-1 0,1-1 1,-2-1-1,0-1 1,23-22-1,-30 24-134,0-1 0,-2-1-1,1 0 1,-2 0-1,11-23 1,-14 25 15,-1 0 0,-1 0 0,0 0 0,-1 0 1,0-1-1,-1 0 0,1-23 0,-4 33-39,1 1 0,-1-1 0,1 0 0,-1 0 0,0 0 0,-1 1 0,1-1 0,-1 1 0,1-1 1,-1 1-1,0 0 0,-3-5 0,-3-3-277,8 11 297,0 0 0,0-1 0,0 1 0,0 0 0,0 0 0,0 0 0,-1-1 0,1 1 1,0 0-1,0 0 0,0 0 0,0-1 0,0 1 0,0 0 0,0 0 0,0-1 0,0 1 0,0 0 0,0 0 0,0-1 0,0 1 0,0 0 1,0 0-1,0 0 0,0-1 0,0 1 0,1 0 0,-1 0 0,0 0 0,0-1 0,0 1 0,0 0 0,0 0 0,0 0 0,1 0 0,-1-1 1,0 1-1,0 0 0,1 0 0,8-3-109,-6 2 35,1 0 58,0 0-1,0 1 1,0-1-1,0 1 1,0 0 0,0 0-1,0 0 1,0 0 0,0 1-1,0 0 1,0-1 0,6 3-1,-7-2 6,0 1 0,-1-1 0,1 0 0,0 1 0,-1-1 0,1 1 0,-1 0 0,1 0 0,-1 0 0,0 0 0,0 0 0,0 1 0,0-1 0,0 0 0,0 1 0,-1 0 0,3 5 0,-1 0 55,-1 1 0,0-1 0,0 1 0,-1-1 1,0 1-1,-1 0 0,0 0 0,0-1 0,-1 1 0,0 0 1,-3 13-1,-4 8 36,-24 56 1,4-13-256,27-69 193,0-1-1,0 1 0,0 0 0,1 0 1,-1 6-1,1-9-3,0 1-1,0-1 1,0 0-1,1 0 1,-1 1-1,0-1 1,1 0 0,-1 0-1,0 0 1,1 0-1,0 0 1,-1 0 0,1 1-1,0-1 1,-1-1-1,1 1 1,0 0 0,0 0-1,0 0 1,0 0-1,1 0 1,2 2-15,-1-1 1,1 0 0,-1 0-1,1 0 1,0 0-1,0-1 1,0 0 0,0 0-1,0 0 1,0 0-1,0 0 1,0-1 0,0 0-1,0 0 1,0 0-1,0 0 1,0 0 0,1-1-1,6-2 1,6-2 75,-10 3-25,0 0 0,-1 0 0,1-1 0,-1 0 0,0 0-1,0 0 1,0-1 0,10-7 0,-3-1 38,0-1 0,-1 0 0,0 0 0,19-31 1,-11 17-385,-16 23 279,0-1-1,0 0 1,-1-1 0,0 1 0,0-1 0,3-5 0,37-91 172,-42 99-171,1 1-1,-1-1 1,1 1 0,0-1-1,0 1 1,0 0 0,0 0 0,0 0-1,1 0 1,-1 0 0,1 1-1,-1-1 1,1 0 0,-1 1 0,1 0-1,0 0 1,0 0 0,-1 0-1,1 0 1,0 1 0,5-1 0,4 0-10,0 0 1,0 2 0,0-1 0,12 4 0,-6-2 165,85 2 511,-103-4-634,0 0 0,1 0 0,-1-1 0,1 1 0,-1 0 0,0 0 0,1 0 0,-1-1-1,0 1 1,1 0 0,-1 0 0,0-1 0,1 1 0,-1 0 0,0-1 0,0 1 0,1 0 0,-1-1 0,0 1 0,0 0 0,0-1-1,1 1 1,-1-1 0,0 1 0,0 0 0,0-1 0,0 1 0,0-1 0,0 1 0,0 0 0,0-1 0,0 1 0,0-1 0,0 1-1,0-1 1,0 1 0,0 0 0,0-1 0,-1 1 0,1-1 0,-5-16 128,3 15-176,-1-1-1,1 1 1,-1-1-1,1 1 1,-1 0 0,0 0-1,0 0 1,0 0 0,0 1-1,0-1 1,-1 1 0,1 0-1,0-1 1,-1 2-1,1-1 1,0 0 0,-1 1-1,1-1 1,-1 1 0,1 0-1,-1 0 1,1 1 0,-5 0-1,0 0 2,0 0 0,1 1 0,-1 0-1,1 0 1,-1 1 0,1 0 0,0 0 0,0 1-1,-11 8 1,11-7 15,1 1 0,0 0-1,0 0 1,1 1 0,0-1-1,0 1 1,1 0 0,-1 1-1,1-1 1,1 1 0,-5 14-1,-9 13 10,13-26 17,-1-1-1,1 1 1,1 0-1,-4 12 1,-2 10 147,7-24-101,0 0 0,0 0 0,0 1 0,1-1 0,-1 12 1,0-2-49,1-15-5,1 0 0,-1-1 0,1 1 0,0 0 0,0-1 0,0 1 0,0 0 0,0 0 1,0-1-1,0 1 0,0 0 0,1-1 0,-1 1 0,1 0 0,-1-1 0,1 1 0,0-1 0,-1 1 0,1-1 0,1 2 0,2 2 25,-1 0-1,1-1 1,0 0-1,0 0 0,0 0 1,1 0-1,0-1 1,-1 1-1,1-1 1,0 0-1,1-1 1,-1 1-1,0-1 1,1 0-1,0 0 1,-1-1-1,1 0 0,8 1 1,33 0 153,-1-2 0,1-2 0,89-15 0,-125 14-181,0 0-1,0 0 1,-1-2 0,1 1-1,-1-1 1,0 0 0,0-1-1,-1-1 1,1 1 0,-1-1-1,-1-1 1,1 0 0,8-10-1,-16 16-1,0 1 1,0-1-1,0 1 0,-1-1 0,1 0 0,0 0 0,-1 1 1,1-1-1,-1 0 0,0 0 0,1 0 0,-1 0 0,0 1 1,0-1-1,-1-3 0,1 4-8,0 0 1,0 1-1,0-1 0,0 1 1,0-1-1,0 0 0,0 1 1,0-1-1,0 1 0,-1-1 1,1 0-1,0 1 0,0-1 1,-1 1-1,1-1 0,0 1 1,-1-1-1,1 1 0,0-1 1,-1 1-1,1 0 0,-1-1 1,1 1-1,-1-1 0,1 1 1,-1 0-1,1-1 0,-1 1 1,1 0-1,-1 0 0,0 0 1,1-1-1,-1 1 0,1 0 1,-1 0-1,0 0 0,1 0 1,-1 0-1,0 0 0,1 0 1,-1 0-1,1 0 0,-1 0 1,0 0-1,0 1 0,-1 0-13,0 0 0,1 0 0,-1 0 0,1 0 0,-1 1 0,1-1-1,-1 1 1,1-1 0,0 1 0,0-1 0,0 1 0,0-1 0,0 1 0,-1 2 0,0 0-4,0 0 0,1-1 0,0 1 0,0 0 0,-1 7 0,1-4 19,2 0 0,-1 0 0,1 0 0,0-1 0,0 1 0,1 0 0,0 0 0,0-1 0,1 1 0,-1-1 0,1 0 0,1 1 1,4 5-1,-5-9 69,0 0 0,1 0 1,-1 0-1,1-1 1,0 1-1,-1-1 1,1 0-1,0-1 1,0 1-1,0 0 0,7 0 1,-6-1-23,0 0 0,0-1 1,0 0-1,0 0 0,0 0 0,0 0 1,0-1-1,-1 0 0,1 0 0,0 0 0,5-3 1,-7 3-1,0 0-1,0 0 1,-1-1 0,1 1 0,-1-1 0,1 1 0,-1-1 0,0 0-1,1 0 1,-1 0 0,0 0 0,0 0 0,0-1 0,-1 1 0,1 0-1,-1-1 1,1 0 0,-1 1 0,2-5 0,-3 5-30,1-1 1,-1 1-1,1 0 0,-1-1 1,0 1-1,0 0 1,0-1-1,0 1 0,-1-1 1,1 1-1,0 0 0,-1 0 1,0-1-1,0 1 1,1 0-1,-1 0 0,0 0 1,-1 0-1,1 0 0,0 0 1,-1 0-1,1 0 1,-3-3-1,-3 0-42,0 0 0,0 0 0,-1 0-1,1 1 1,-9-4 0,-12-7-174,27 14 185,-1 0 0,0 0 0,0 1 0,0-1 0,0 0 0,0 1 0,-3-1 0,4 1 21,1 0 0,-1 0 0,0 0 0,0-1 0,1 1 0,-1 0-1,0 0 1,0-1 0,1 1 0,-1 0 0,0-1 0,1 1 0,-1 0 0,1-1 0,-1 1 0,0-1 0,0 0 0,0 0-190,2 1-299,11 8 300,-9-7 206,0 0-1,0 0 1,0 0-1,0 0 1,0-1-1,0 1 1,0-1-1,0 0 1,0 0-1,0 0 1,0 0-1,4-1 1,41-10 401,-41 9-358,76-24 562,-47 13-540,-1 3-1,72-13 1,-99 22-68,8-1-44,0 1 1,25 1-1,-37 0 37,1 1 0,-1-1 0,0 1 0,0 0 0,0 0-1,0 1 1,0-1 0,0 1 0,0 0 0,0 0 0,-1 0 0,1 0-1,-1 1 1,7 5 0,-9-6 5,0 0-1,1 0 1,-1 0 0,0 0-1,0 0 1,0 0-1,0 1 1,0-1-1,-1 0 1,1 1 0,-1-1-1,0 1 1,1-1-1,-1 1 1,0-1-1,0 0 1,-1 1 0,1-1-1,0 1 1,-1-1-1,-1 4 1,0 0 42,0 1 0,-1 0 0,0-1 0,0 0 0,0 0 0,-5 7 0,3-6 62,0 1 37,-1 0-1,0-1 1,0 1-1,-1-1 1,0 0-1,-15 11 1,20-18 41,4-5-176,7-7-74,12-10-43,2 1-1,35-26 0,-19 17-51,-32 24 156,0 0 0,1 1-1,-1 0 1,1 0 0,1 1 0,10-5 0,-18 9-17,1-1 1,0 1 0,0-1-1,0 1 1,0 0 0,0 0-1,0 0 1,0 0 0,0 0-1,0 0 1,0 0 0,0 1-1,0-1 1,3 2 0,-3-1-14,0 0 0,0 0 0,-1 1 1,1-1-1,-1 0 0,1 1 1,-1 0-1,1-1 0,-1 1 0,0 0 1,0-1-1,0 1 0,0 0 0,0 0 1,0 0-1,-1 0 0,2 2 1,1 11 61,1 0 0,-2 0 0,0 0 0,-1 1 0,-1 15 0,1-27-3,-1 0 0,1 0 0,0 0 0,0 0 0,0-1 0,0 1 0,3 5 1,-3-6-17,1 0 1,-1 0 0,0 0 0,0 0 0,0 0 0,0 6 0,-1-8-11,0-1 0,0 0 1,0 1-1,0-1 0,1 0 1,-1 0-1,0 1 0,0-1 1,0 0-1,0 0 0,1 0 0,-1 1 1,0-1-1,0 0 0,1 0 1,-1 0-1,0 1 0,0-1 1,1 0-1,-1 0 0,0 0 0,0 0 1,1 0-1,-1 0 0,0 0 1,0 0-1,1 0 0,-1 0 1,1 0-1,9 1-82,-9-1 64,1 0 14,0-1 1,1 1-1,-1-1 0,0 1 1,0-1-1,0 0 0,1 0 0,-1 0 1,0 0-1,0 0 0,-1 0 0,1 0 1,0-1-1,2-1 0,25-29 25,-10 10-142,6-1-81,1 1 1,38-25 0,-51 38 123,0 1 0,1 1 0,0 0 0,0 1 0,1 1 0,-1 0 0,24-4 0,-30 8 54,1 1 0,0 0-1,0 0 1,-1 1 0,1 0-1,0 0 1,-1 1 0,1 1-1,-1-1 1,13 7 0,-17-8 79,19 6 553,-23-7-607,0 0 1,1 0 0,-1 0 0,0 0-1,0 0 1,0 0 0,0-1 0,0 1-1,0 0 1,1 0 0,-1 0 0,0 0 0,0 0-1,0 0 1,0 0 0,0 0 0,0 0-1,0 0 1,0 0 0,1-1 0,-1 1 0,0 0-1,0 0 1,0 0 0,0 0 0,0 0-1,0 0 1,0-1 0,0 1 0,0 0-1,0 0 1,0 0 0,0 0 0,0 0 0,0-1-1,0 1 1,0 0 0,0 0 0,0 0-1,0 0 1,0 0 0,0 0 0,0-1 0,0 1-1,-4-11-17,-8-8-99,9 15 109,0 0 0,0 1 0,0-1 0,0 1 0,-1 0 0,1 0 0,-1 0 0,0 0 0,0 1-1,0 0 1,0 0 0,0 0 0,-1 0 0,1 0 0,0 1 0,-1 0 0,1 0 0,-1 0 0,0 0 0,-6 1 0,4 0-47,0 1 1,1 0 0,-1 0 0,0 0-1,1 1 1,-1 0 0,1 0-1,0 1 1,-1 0 0,1 0 0,0 0-1,1 1 1,-8 5 0,7-3 30,0-1 1,0 1-1,0 0 0,0 1 1,1-1-1,0 1 0,0 0 1,-4 11-1,8-16 6,-1 1 0,1-1 0,0 1 0,0-1-1,1 1 1,-1 0 0,0-1 0,1 1 0,0 0 0,-1 0 0,1-1-1,0 1 1,1 0 0,-1 0 0,0-1 0,1 1 0,0 0 0,-1-1 0,1 1-1,0 0 1,0-1 0,1 1 0,-1-1 0,0 0 0,1 1 0,-1-1-1,1 0 1,3 3 0,2 2 74,0-1-1,1 0 0,0 0 0,0-1 1,0 0-1,1 0 0,0-1 1,0 0-1,0 0 0,0-1 1,13 2-1,-15-4-22,0 0 0,0 0 0,0-1-1,0 0 1,0-1 0,-1 0 0,1 0 0,0 0 0,0-1 0,-1 0 0,1 0-1,-1 0 1,1-1 0,-1 0 0,0-1 0,11-7 0,-10 5-46,1-1 0,-1 1 0,0-1 0,-1-1 0,1 0 0,-1 0 0,-1 0 0,0 0 0,0-1 0,-1 0 0,0 0 0,6-17 0,4-25-153,-2 0 1,-2-1 0,-3 0 0,2-67 0,-14-224 268,-1 269-104,-17-151-17,23 225 13,-1-5-46,1 1 1,-1-1-1,0 1 1,0-1 0,-1 1-1,1 0 1,-1 0-1,0 0 1,0 0 0,-3-5-1,4 9 39,1-1-1,0 1 1,0 0 0,0-1-1,-1 1 1,1 0 0,0 0-1,0-1 1,-1 1 0,1 0-1,0 0 1,-1 0-1,1-1 1,0 1 0,-1 0-1,1 0 1,0 0 0,-1 0-1,1 0 1,0 0-1,-1 0 1,1 0 0,0 0-1,-1 0 1,1 0 0,0 0-1,-1 0 1,1 0 0,0 0-1,-1 0 1,1 0-1,-7 11-169,-1 22 6,7-26 150,-13 61-15,-18 111 208,31-170-159,-10 74 41,1 139-1,12-167 135,2 0-1,3-1 1,22 87 0,-27-134-134,8 26 150,17 40 0,-23-64-119,0-1 0,1 1 0,-1-1 1,2 0-1,-1-1 0,1 1 0,1-1 0,-1 0 1,11 8-1,-14-13-78,0 0 0,0 0 1,0 0-1,0-1 0,0 1 1,1-1-1,-1 0 0,0 0 1,1 0-1,-1 0 0,1-1 1,-1 1-1,1-1 0,4 0 1,-2-1 23,-1 0 0,1 0 0,-1 0 0,0-1 0,0 1 0,0-1 0,0 0 0,8-5 0,-3 0 20,1 0 0,-2-1 1,1 0-1,-1 0 1,0-1-1,0 0 0,9-15 1,-3-1-118,-1 0 0,-2-1 1,17-47-1,-13 32 99,17-56-43,-28 80-52,-2 1 0,0-1 1,-1 0-1,0-18 0,-3 28-210,-3 10 81,-3 14-10,-4 31 57,2 1-1,-2 51 1,7-62 165,0 95 612,4-97-624,0-32 6,0 0 1,1-1-1,-1 1 0,1 0 1,-1-1-1,1 1 0,0-1 0,1 1 1,-1-1-1,1 1 0,2 4 0,-3-7 15,0 1 0,0-1 0,0 0 0,0 0 0,0 0 0,0 0 0,1 0 0,-1 0 0,0 0 0,1-1 0,-1 1 0,0 0 0,1-1 0,-1 1 0,1-1 0,-1 1 0,1-1 0,-1 0 0,1 0 0,-1 1 0,1-1-1,-1 0 1,1 0 0,0-1 0,-1 1 0,1 0 0,-1 0 0,1-1 0,1 0 0,6-1 44,0-1 0,-1 0-1,0 0 1,1-1 0,-1 0 0,0 0-1,-1-1 1,1 0 0,-1 0-1,11-10 1,1-8-107,0-1 1,-2 0-1,-1-2 0,-1 0 0,20-46 0,-12 25-190,-12 25 216,11-27 0,-13 28-29,-8 18 15,1 0-1,0 0 1,-1 0-1,0-1 1,0 1 0,0 0-1,0-1 1,-1 1 0,1-6-1,0 4 206,-2 3-113,-5 7-326,4-3 147,-1 1 75,1-1-1,0 1 1,0 0 0,0 0-1,0 0 1,1 0 0,-1 0-1,-1 4 1,-9 31-60,9-25 55,-23 84-59,23-82 127,1 1 0,0-1 0,1 1 0,1 21 0,1-30 20,1 0-1,-1 0 0,1 0 0,1 0 1,-1 0-1,1-1 0,0 1 0,0-1 1,1 0-1,0 0 0,0 0 0,1 0 0,-1 0 1,1-1-1,1 0 0,-1 0 0,1-1 1,-1 1-1,1-1 0,1 0 0,-1-1 1,13 6-1,-15-8-19,0-1 0,-1 1 0,1-1 0,0 0 0,-1 0 0,1 0 0,0-1 0,-1 1 0,1-1 0,0 0 0,-1 0 0,1 0 0,-1 0 0,0-1 0,4-1 0,2-2-10,0-1 0,0 1 0,0-2 1,7-6-1,-9 6-8,0-1 0,0 0 0,-1 0 0,0-1 1,0 0-1,6-13 0,23-59 131,-27 59-160,0 0-7,-6 14-67,1 0 0,0 0 0,1 0 0,0 0-1,0 0 1,0 1 0,8-9 0,-11 15 69,0 0 0,0 1 0,1-1 1,-1 0-1,0 0 0,0 0 0,1 1 0,-1-1 1,1 1-1,-1-1 0,1 1 0,-1 0 0,1 0 1,-1-1-1,1 1 0,-1 0 0,1 0 0,-1 0 1,1 1-1,-1-1 0,1 0 0,-1 0 0,1 1 1,-1-1-1,0 1 0,2 0 0,6 3-52,0 1 0,0-1 0,8 7 0,-4-3 89,-4-3-28,1 0 0,-1-1-1,21 5 1,21 9 381,-55-29 33,-2 4-437,-1 1 0,0 0 0,0 0 1,-1 1-1,0-1 0,0 2 0,0-1 0,0 1 1,-1 0-1,1 1 0,-1 0 0,0 0 0,0 1 1,0 0-1,0 1 0,-1 0 0,1 0 0,0 1 1,-18 2-1,21-1 19,0 1-1,0 0 1,0 0 0,0 0 0,0 0 0,0 1-1,1 0 1,-1 1 0,1-1 0,0 1-1,0 0 1,0 0 0,1 0 0,-7 9 0,-1 3-54,2 0 0,0 0 1,-11 27-1,18-36 57,0 1 0,0-1 1,1 1-1,0 0 0,0 0 1,1 0-1,0 0 0,1 0 0,-1 0 1,2 11-1,0-13 54,0-1 0,0 1-1,0-1 1,0 0 0,1 1 0,0-1-1,0 0 1,1 0 0,-1 0 0,1 0 0,0 0-1,0-1 1,1 1 0,-1-1 0,8 6-1,-3-3 21,2 0-1,-1-2 1,1 1-1,0-1 1,0 0-1,0-1 0,1 0 1,18 4-1,-9-4 16,0-1 0,0-1 0,40-1 0,-41-2-64,0 0 0,0-2 0,0 0 0,-1-1 0,0-1 0,0-1 0,0 0 0,25-13 0,-31 12-23,-1 0 0,1-1 0,-1 0 0,0-1 0,-1 0-1,0-1 1,0 0 0,-1 0 0,-1-1 0,0 0 0,0-1 0,8-17 0,32-78-867,55-190 0,-33-3 163,-29 103 1066,-34 168-197,-2 0 0,4-53 0,-9 67-125,0 1 1,-1-1 0,0 1-1,-2-1 1,1 1 0,-2 0 0,-8-25-1,10 35-40,0 0 1,0 0-1,-1 0 0,1 0 1,-1 1-1,0-1 0,0 0 1,0 1-1,0 0 0,-5-4 1,7 6-9,0 0 1,-1 1 0,1-1 0,0 0 0,-1 0 0,1 1 0,-1-1 0,1 1-1,-1-1 1,0 1 0,1 0 0,-1 0 0,1-1 0,-1 1 0,0 0-1,1 1 1,-1-1 0,1 0 0,-1 0 0,0 1 0,1-1 0,-1 1-1,1-1 1,-1 1 0,1-1 0,-1 1 0,1 0 0,0 0 0,-1 0-1,1 0 1,-2 2 0,-3 3 4,-1 1 1,2 0-1,-1 0 0,1 0 0,0 1 1,0 0-1,1 0 0,-6 14 0,1 6 2,-10 40 0,7-2-41,-6 134 0,13-117 37,-1 50 580,21 262 1,-12-361-431,16 63 1,-17-88-91,1 0 1,0-1 0,0 1 0,1-1 0,0 0-1,0 1 1,1-2 0,0 1 0,1-1 0,-1 1 0,2-1-1,7 7 1,-7-9 3,1 0 1,0-1-1,0 0 0,0 0 0,0-1 1,0 0-1,1-1 0,0 1 0,-1-1 1,1-1-1,0 0 0,15 0 0,-8-1-13,0-1 0,0 0 0,0-2 0,-1 0 0,0 0 0,20-8 0,-24 7-51,-1 0 0,0 0 0,0-1 1,0-1-1,-1 0 0,0 0 0,0-1 0,0 0 0,-1 0 0,0-1 0,-1 0 1,1-1-1,-1 0 0,-1 0 0,0 0 0,8-17 0,-7 12 44,-1 0 0,8-29 1,-13 37-62,0 1 1,0-1 0,0 0-1,-1 1 1,1-1 0,-1 0 0,-1 0-1,1 1 1,-1-1 0,-3-10-1,4 15 29,0 0-1,0 0 0,0 0 1,-1 1-1,1-1 1,0 0-1,-1 0 0,1 1 1,-1-1-1,1 0 0,-1 1 1,1-1-1,-1 1 0,1-1 1,-1 0-1,1 1 0,-1-1 1,0 1-1,1-1 0,-1 1 1,0 0-1,0-1 0,1 1 1,-1 0-1,0 0 0,0-1 1,1 1-1,-1 0 0,0 0 1,0 0-1,0 0 0,0 0 1,1 0-1,-1 0 0,0 0 1,0 0-1,0 0 0,1 1 1,-1-1-1,0 0 0,0 0 1,1 1-1,-1-1 0,0 0 1,1 1-1,-1-1 0,0 1 1,1-1-1,-2 2 0,-3 2-75,0 0-1,0 1 0,0 0 1,-7 9-1,1 1 117,0 0 1,1 0 0,1 1-1,1 1 1,0-1 0,1 2 0,0-1-1,2 1 1,-5 21-1,10-37-8,-1 0-1,1 0 0,0 0 1,0 0-1,0-1 0,0 1 0,1 0 1,-1 0-1,0 0 0,1 0 1,-1-1-1,1 1 0,0 0 0,0-1 1,-1 1-1,1 0 0,0-1 1,0 1-1,3 2 0,-2-2 13,1 0-1,-1 0 1,1-1-1,-1 1 1,1-1-1,0 1 0,0-1 1,-1 0-1,1 0 1,0 0-1,4 0 1,0 1 34,0-1 1,0-1-1,0 1 1,0-1-1,0-1 1,1 1-1,-1-1 1,0 0-1,11-4 0,-14 3-44,0 0 0,0 0-1,-1 0 1,1 0-1,-1-1 1,1 0-1,-1 0 1,0 0-1,0 0 1,0 0 0,0-1-1,-1 1 1,1-1-1,-1 0 1,0 1-1,0-1 1,0 0 0,1-7-1,0 3-48,-1 0-1,0 0 1,-1 0-1,0 0 1,0 0-1,-1 0 1,0 0 0,-2-16-1,-28-102-959,30 126 962,0-1-1,-1 1 1,1 0 0,0 0 0,0 0-1,0 0 1,0 0 0,0-1 0,0 1 0,0 0-1,0 0 1,0 0 0,0 0 0,0-1-1,0 1 1,0 0 0,0 0 0,0 0 0,0 0-1,0-1 1,0 1 0,0 0 0,0 0-1,0 0 1,0-1 0,0 1 0,0 0-1,0 0 1,0 0 0,0 0 0,0 0 0,1-1-1,-1 1 1,0 0 0,0 0 0,0 0-1,0 0 1,0 0 0,0 0 0,1-1 0,7 5-245,16 16 362,-18-15-158,7 6 66,0-1 0,0-1 0,1 0 0,0-1-1,18 7 1,-21-11-14,0 0-1,0-1 0,0-1 1,0 0-1,0 0 1,0-1-1,1 0 0,15-2 1,1-1-205,1-1-1,-1-2 1,0-1 0,0-1-1,46-18 1,-71 23 158,1 1 0,-1 0 0,0-1 0,0 0 0,0 1 0,0-1 0,0 0 0,0-1 0,0 1 0,-1 0 0,1-1 0,-1 0 0,1 1 1,-1-1-1,0 0 0,0 0 0,-1-1 0,1 1 0,0 0 0,-1 0 0,0-1 0,1-4 0,-1 4-63,1 1 1,-1-1-1,1 0 1,0 0-1,4-6 0,-6 9 104,1 1 0,-1-1-1,1 0 1,-1 0 0,1 1-1,0-1 1,-1 0 0,1 1-1,0-1 1,-1 0 0,1 1-1,0-1 1,0 1-1,-1-1 1,1 1 0,0 0-1,0-1 1,0 1 0,0 0-1,0-1 1,0 1 0,0 0-1,-1 0 1,1 0 0,0 0-1,0 0 1,0 0 0,0 0-1,1 0 1,0 1-1,-1 0 0,0 1 0,-1-1 1,1 0-1,0 0 0,0 0 0,0 1 0,-1-1 0,1 0 1,0 1-1,-1-1 0,0 0 0,1 1 0,-1-1 1,1 3-1,2 7 28,34 99 766,-34-100-662,0 0 0,1 0 1,0-1-1,0 1 0,1-1 1,1-1-1,-1 1 0,1-1 1,1 0-1,0 0 0,12 12 1,-14-17-95,1 0 0,-1 0 0,0-1 0,1 0 0,-1 0 0,1 0 1,0 0-1,-1-1 0,1 0 0,0 0 0,0 0 0,0-1 0,0 0 0,0 0 1,0-1-1,-1 1 0,1-1 0,10-3 0,-1-1-201,0 0 0,0-1 0,0-1 0,-1 0-1,23-15 1,-19 8-304,0 0-1,0-2 1,-1 0 0,18-23-1,52-76-3677,-74 96 3122,1-4-1666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39:14.6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 8384,'-13'8'3104,"13"-3"-2400,0-2-224,10 5 480,-2 0-640,4 6 224,6 2-320,7-5 768,10-3-544,16 0-65,19-5-223,7-3-192,6-3 0,-7-10-2079,-6-1 1151,-1-13-3136,12-11 2304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0:45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35 1312,'-8'0'2437,"-40"1"1136,33-5-3154,-25-9 1,-9-2-32,38 13-70,0 1-1,-18 1 1,20 0-146,-33 2 234,41-2-426,0 0 0,1 1 0,-1-1 0,0 0 0,0 0 0,1 1 0,-1-1-1,0 0 1,1 1 0,-1-1 0,0 1 0,1-1 0,-1 1 0,1-1 0,-1 1 0,1 0 0,-1-1 0,1 1 0,-1 0 0,1-1 0,-1 1 0,1 0 0,0-1 0,-1 3 0,0-2-3,1 0 0,-1 1 0,1-1 0,0 1 0,-1 0 0,1-1 0,0 1 0,0-1 0,0 1 0,0-1 0,0 1 0,1 1 0,2 4 22,0 0 1,0-1-1,1 1 1,0-1-1,0 0 1,1 0 0,-1-1-1,1 1 1,9 6-1,-7-5 30,0 0 1,-1 0-1,0 0 0,0 0 0,6 13 0,-3-5 89,-5-10-58,0 0 0,1 0 0,-1-1 0,1 1 1,0-1-1,0-1 0,0 1 0,0-1 0,1 0 0,11 5 0,-8-3-140,4 1 63,-1 1 1,21 15-1,-29-19 15,1 1 0,-1 0 0,0 0 0,0 1 0,-1-1 0,1 1 1,-1 0-1,0 0 0,4 9 0,1 5-124,-5-14 189,-1-1 0,1 1-1,-1 1 1,-1-1 0,1 0-1,-1 0 1,0 1 0,0-1-1,0 7 1,-1-6 119,0 0-1,0 0 1,-1 0-1,0 0 1,-2 8 0,2-11-47,-1 0 1,1 0-1,-1 0 1,0 0 0,0 0-1,0 0 1,0 0-1,0 0 1,0-1 0,-5 4-1,-6 5 221,0-1 0,-1-1 0,0-1 0,0 0 0,-1 0 0,-17 5 0,13-6-1200,0-1 0,0-1 0,-1-1 0,-34 2 0,29-7-1422,3-8 746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00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886 197 832,'-4'-5'201,"6"4"-92,0-1 520,-2 2-315,0 0-58,0 0-10,0 0 271,0 0-160,-18 0 3899,5-4-3309,12 3-877,0 1 0,0-1 0,-1 1 0,1-1 0,0 1 0,0 0 0,0-1 0,0 1 0,-1 0 0,0 0 0,-39-5 984,31 2-872,0 2 0,-15-1 0,4 3-29,15-1-80,0 1 0,-1-1-1,1 0 1,0-1-1,0 1 1,-13-4 0,12 3 121,6 1-181,1 0 0,0 0 0,-1 0 0,1 0 0,-1 0 0,1 0 0,0 0 0,-1 0 0,1 0 0,-1 0 0,1 0 0,0 0 0,-1-1 0,1 1 0,0 0 0,-1 0 0,1 0 0,0-1 0,-1 1 0,1 0 0,0 0 0,-1-1 0,1 1 0,-18-5 441,11 3-397,1 0 0,-1 0 0,0 1 0,0 0 1,1 0-1,-1 1 0,0 0 0,0 0 1,0 0-1,-7 2 0,-32 12 170,22-6-70,-52 16 403,-1 1-796,3-1 525,34-12-43,31-10-187,0 1 0,0-1 1,0 1-1,0 1 1,1 0-1,-16 9 1,20-9-65,0 0 1,0 0 0,1 0-1,-1 1 1,1-1 0,-4 8-1,1-3-23,-9 16 92,1 1 0,-12 30 0,16-28 85,1 1 1,-7 40-1,3 12-186,9-57-11,2 0 0,0 43 0,1-32-19,1-10-25,2 28 0,0-39 56,8 23 1,-7-27 4,0 0 1,-1 0-1,0 0 0,1 15 1,-3-21 43,1 0 0,0-1-1,0 1 1,0 0 0,0 0 0,1-1 0,0 1-1,0-1 1,0 1 0,0-1 0,0 0 0,0 0 0,6 5-1,11 19 44,-13-19-80,1 0 1,-1 0 0,1 0 0,0-1-1,1 0 1,10 7 0,-12-9 4,12 8 14,0 0 0,21 10-1,-27-17 30,0 0 1,1-1-1,0-1 0,0 0 0,0-1 0,23 3 0,84-1 63,-108-7-95,0 1 1,0-2-1,0 0 0,0 0 0,0-2 0,19-8 0,-18 7 5,1 0 45,-1-2 1,19-12 0,-9 6 10,31-15 85,-36 21-178,26-17 1,23-14 316,0 1-320,1-7 198,-47 29-3,-13 11-186,1-1 1,-2 0 0,1 0-1,-1-1 1,10-12 0,-2-2 15,-8 12 28,-1 1-1,0-2 1,0 1-1,-1 0 1,0-1-1,-1 0 1,4-12 0,-5 3 0,0 0 0,-1 0 0,-1 0 0,-1 0 1,-1 0-1,0 0 0,-2 0 0,0 0 1,-1 0-1,-1 1 0,-12-33 0,12 42 9,0-1 1,0 1-1,-1-1 0,-1 2 0,1-1 0,-1 1 1,-1 0-1,0 0 0,-9-7 0,0-1-69,1-1-1,-16-20 1,2 1-76,-1-11 158,20 33 53,1 0 1,1-2-1,-12-23 0,19 36-29,0-1 0,-1 1 1,1 0-1,-1 1 0,0-1 0,1 0 0,-7-4 0,-12-11 274,17 13-335,0 1 0,-1 0 1,1 0-1,-1 1 0,-5-4 0,5 4-1,0 0 0,0-1 0,1 0 0,-6-6 0,-8-12-2090,18 21 1854,-1 1-1,1-1 1,0 0 0,-1 1-1,1-1 1,-1 0 0,1 1-1,0-1 1,0 0 0,-1 0-1,1 1 1,0-1 0,0 0-1,0 0 1,0 1-1,0-1 1,0 0 0,0 0-1,0 1 1,0-1 0,0 0-1,0 0 1,1-1 0,8-20-3891,-5 12 3037,4-16-1261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20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64 1408,'-3'12'2360,"3"-6"1189,0-5-3533,0-1-1,0 1 1,0 0-1,0 0 0,0-1 1,1 1-1,-1 0 1,0 0-1,1-1 1,-1 1-1,1 0 1,-1-1-1,1 1 1,-1 0-1,1-1 1,-1 1-1,1-1 1,-1 1-1,1-1 0,0 1 1,-1-1-1,1 0 1,0 1-1,0-1 1,-1 0-1,1 1 1,0-1-1,0 0 1,0 0-1,1 1 17,6 2 43,0 0-66,0-1 1,0 0-1,0-1 0,1 1 1,-1-2-1,0 1 0,0-1 1,16-2-1,3 1 45,-6 2 82,0 1-1,0 1 1,-1 0-1,35 12 1,-50-14-115,0 0 0,0-1 0,-1 1 1,1-1-1,0 0 0,0 0 0,0 0 0,-1-1 0,6-1 1,43-14 306,-29 8-266,17-6 121,-21 7 51,39-10 0,3 7 27,0 3 1,86 2-1,-108 3 200,-28 0-312,1 2 0,-1 0 0,1 0-1,13 3 1,4-2-158,-24-1 3,-1 0 1,0 0-1,0 0 1,0 1-1,7 1 1,1 1 19,1-1 0,-1 0 0,24 0 0,-22-2-18,1 1-1,23 4 0,-23-1-18,93 20 484,-75-21-490,0-1 1,45-3 0,-19 0 27,90-2-4,-33-2 133,-61-3-32,64 2-139,-73 6 146,118-4-56,-141 3 26,43 3 1,-7 1 115,17-11-291,-44 6 252,39-6-1,-41 4-205,39-1 0,-49 5 184,119-4 229,2 0-367,-47 1 4,-64 1-46,-20 2 77,1-1 0,-1 0 0,14-4 0,44-6 39,-46 6-74,1 2 0,24-1-1,-14 1 101,69-1 91,0 7-79,-89-2-163,-1 0 0,0 1 0,0 0 0,0 1 0,-1 0 0,17 7 0,-28-9-862,-1-1-175,-6-6-2578,1 3 2861,-17-14-2982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25.9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0 485 1824,'13'9'7790,"-9"-5"-8226,-3-3 501,0 0 0,0 0-1,0 0 1,0 0 0,0-1-1,0 1 1,0 0-1,0 0 1,1-1 0,-1 1-1,2 0 1,5 3 50,25 6 8,-27-9-86,0 0 1,-1 0-1,1-1 0,6 0 1,9 1 73,70 3-47,-73-2 23,30-2 0,-30 0-8,27 2-1,-34-2 26,-1 1 0,20-3 0,0 0 187,-7-5-89,-14 5-106,-5 1-111,1-1 0,-1 1 0,1 0 0,0 0 0,-1 1-1,7-1 1,-8 1 41,2-1 41,0 1 0,0-1 1,-1-1-1,1 1 0,-1-1 0,1 1 0,-1-1 0,7-5 0,3 0 39,1 1-97,-10 3-1,0 0 0,1 0 0,-1 1-1,1 0 1,0 0 0,0 1 0,0 0 0,8-1 0,45-6 253,-24 3-602,-1 2 463,-26 3-112,0 0 0,-1-1 0,1 0 0,0 0 0,-1 0 0,9-4 0,-13 4-35,0 1 1,0-1 0,-1 1 0,1 0-1,0-1 1,3 1 0,-3 0 33,0 0 0,0 0 1,0 0-1,0-1 0,0 1 0,0-1 0,3-1 1,7-4 158,-4 2-25,0 0 0,17-5 0,-21 6-103,1 0-1,-1 0 1,0 0-1,0 0 1,-1-1 0,7-6-1,-10 9 47,2-1-90,1 0 1,-1-1-1,0 1 1,0-1 0,5-6-1,-5 7 110,1-3-46,-1 1 0,1-1 0,-1 0 0,3-6 0,12-16-451,-4 5 251,-12 18 179,0 1 0,1-1 0,-1 0 0,1 1 0,0-1 1,4-3-1,23-23-93,-20 16-99,-9 12 134,0 1 1,0-1-1,0 0 1,0 0-1,0 1 1,1-1-1,-1 1 1,4-3-1,-3 2 34,0 0 0,0 0-1,0 0 1,0 0 0,0 0-1,0 0 1,0-1-1,1-2 1,5-7 125,5-9-96,4-5-18,-9 16-38,11-21 0,-16 27 25,-2 2-17,1 0 0,0 0 0,0 0 0,0 0 0,0 1 0,0-1 0,0 1 0,0-1 0,0 1 0,0 0 0,5-2 1,-3 2 13,-1-1 1,-1 1-1,1-1 1,0 0-1,5-4 1,-5 4-11,0 0 1,0 0 0,0 0-1,0 1 1,0-1-1,1 1 1,-1 0-1,1 0 1,-1 0-1,5-1 1,11-3 68,-17 4-72,1 1 0,-1-1 0,1 1 0,0 0 1,-1 0-1,1 0 0,-1 0 0,1 0 0,3 1 1,14-1-130,-4-2 195,0 0 1,0 2-1,20 1 1,-4-1-174,21 7-109,-50-7 235,0 0 0,0 1 0,0 0 0,0 0 0,0 0 0,4 2 0,14 3 21,57 7 97,-71-12-105,0 0 0,0-1 0,9 0 0,-10 0-1,0 0 0,0 0 0,0 0 0,11 3 0,34 9 84,1 4-240,-45-13 134,0-1 1,-1 1-1,1 0 1,-1 1-1,0-1 1,0 1-1,0 1 1,7 6-1,-7-5-35,-2-2 31,0-1-1,1 1 0,-1-1 0,1 0 1,7 4-1,73 23-12,-37-14 246,7 3-123,-51-17-131,-1-1 34,-1 1 0,1-1-1,-1 0 1,1 0 0,-1 0-1,1 0 1,0-1 0,0 1-1,4 0 1,11 10-15,-18-11 8,29 15 242,-26-14-251,-1 0-1,0 1 1,0-1 0,0 1 0,0-1-1,0 1 1,0 0 0,-1 0 0,4 4-1,-4-4-30,1-1 0,-1 1 1,1 0-1,0-1 0,0 1 0,0-1 0,0 1 0,0-1 0,0 0 0,0 0 1,3 2-1,13 7 404,3 2-456,-19-11 71,0 0 0,0 0 0,0 0 0,0 0 0,0 0 0,0 1 0,0-1 0,0 1 0,-1-1 0,1 1 0,2 2 0,-4-4 17,0 1 0,0-1 0,0 0 0,1 1 0,-1-1 1,0 1-1,0-1 0,1 0 0,-1 0 0,0 1 0,1-1 1,-1 0-1,0 1 0,1-1 0,-1 0 0,0 0 1,1 0-1,-1 1 0,1-1 0,-1 0 0,0 0 0,1 0 1,-1 0-1,1 0 0,0 0 0,17 7 138,-16-7-134,-1 1-1,1 0 0,-1 0 1,1 1-1,-1-1 1,1 0-1,-1 0 1,0 1-1,2 1 0,-2-2 5,-1-1 0,1 1-1,0 0 1,0 0-1,0 0 1,0 0 0,0 0-1,0-1 1,0 1-1,0-1 1,2 2 0,-2-2 73,0 2-122,0 1 42,1-1 1,-1 1-1,1-1 1,-1 1-1,1-1 1,2 3 0,2 2 45,-5-6-13,-1-1 10,9 8 101,-8-4-163,-1-4 7,0 1 0,0 0-1,0-1 1,1 1 0,-1 0-1,0-1 1,0 1 0,1-1-1,-1 1 1,0 0 0,1-1-1,-1 1 1,1-1 0,-1 1-1,1-1 1,-1 1 0,1-1 0,-1 1-1,2 0 1,6 7 62,-6-6-40,-1-1 0,0 0 0,1 1 0,-1-1 0,0 0 0,0 1 0,0 0-1,0-1 1,0 1 0,0-1 0,0 1 0,0 0 0,-1 0 0,1 0 0,-1-1 0,1 3 0,-1-2 33,22 12 75,17 10-54,-31-21-89,0 0-1,1-1 1,-1 0-1,1 0 1,0-1-1,9 1 0,58-2 111,-36-1-20,257 1 384,-287 2-237,-9-2-215,-1 1 1,0-1-1,1 0 0,-1 0 0,1 0 0,-1 1 0,1-1 0,0 0 0,-1 0 1,1 0-1,-1 0 0,1 0 0,-1 0 0,1 0 0,-1 0 0,1 0 0,-1 0 1,1 0-1,-1-1 0,1 1 0,-1 0 0,1 0 0,-1 0 0,1-1 0,-1 1 1,1 0-1,0-1 0,0 0-82,16 1 338,10-1-294,29 3 0,-48-1 73,-1 0 0,1-1 0,7 0-1,-8 0-33,-1 0 0,1 0-1,-1 0 1,0 1 0,1 0-1,6 2 1,-6-1-24,1 0 0,-1-1 0,0 0 0,1-1 1,10 0-1,17 1-20,-6 2 279,45-4-1,-26 0-173,-8 0-378,-23 0 387,0 0 0,25 3-1,13 2 147,-32-2 96,-18-2-347,1 1 0,0-1 0,0 1 0,9 3-1,36 15 97,-49-19-133,-2 0-54,5 4-3000,-4-6 700,-7-6 972,-18-15-1343,-13-13-1318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31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85 1056,'45'0'2551,"-25"0"2242,-19 0-4778,-1 0 1,1 1 0,0-1 0,-1 0-1,1 0 1,0 1 0,-1-1-1,1 0 1,0 1 0,-1-1 0,1 0-1,-1 1 1,1-1 0,-1 1-1,1-1 1,-1 1 0,1-1 0,-1 1-1,1-1 1,-1 1 0,0 0-1,1-1 1,-1 1 0,0-1 0,0 1-1,1 0 1,-1 1 0,0-1 40,0-1 0,1 1 0,-1 0 0,0 0 0,0 0 0,0 0 0,0 0 0,0 0 0,0 0 0,0 0 0,0-1 0,0 1 0,0 0 0,-1 0 0,1 0 0,0 0 0,0 0 0,-2 1 0,1-1-33,-1 2 210,-1-1 0,1 1 0,-1-1-1,0 1 1,0-1 0,0 0 0,0 0 0,0 0 0,-5 2 0,-17 3 289,24-7-367,-1 4 87,4-3-208,2-1-33,66 3 602,-10 1-443,-32-2-102,-21-1 24,-1 0-1,1-1 0,13 0 1,-9-1-126,0 0 1,0 2-1,0-1 1,12 3-1,-16-2 102,31-2 491,-18-1-234,9-2 21,-27 4-370,11 0 115,23-3 0,-4 0-145,-13-2 91,-18 5-25,0-1 0,0 1 0,0 0 0,0 0 0,0-1 0,0 1 0,0 0 0,0 0 0,0 0 0,0 0 0,0 0 1,0 0-1,0 0 0,0 0 0,0 0 0,1 1 0,7-1 0,24-3 30,-23 3-166,-6 1 157,-1-1-1,1 0 1,0 0-1,0-1 1,0 1-1,0-1 1,-1 0 0,5-1-1,-4 0-35,1 1 0,-1 0 0,0 0 0,1 1 0,-1-1 0,1 1 0,8 0 0,-9 0 19,1 0 0,-1 0-1,0 0 1,0 0 0,1-1-1,-1 0 1,8-2 0,-5 0 1,0 1 0,0 0 0,0 1 1,1-1-1,-1 2 0,0-1 0,9 1 1,25-3-56,-20 1 16,32 2 0,-25 1 64,-24-1-27,-1 1-41,9 5 9,-10-6 24,-1 1 0,1 0 1,-1-1-1,1 1 1,-1 0-1,1 0 1,-1 0-1,0 0 1,0 0-1,3 3 1,-4-4 0,0 0-1,0 1 1,1-1 0,-1 0 0,0 0-1,0 1 1,1-1 0,-1 0 0,0 0 0,1 1-1,-1-1 1,0 0 0,1 0 0,-1 0 0,1 0-1,-1 0 1,0 0 0,1 1 0,-1-1-1,0 0 1,1 0 0,-1 0 0,1 0 0,-1 0-1,1-1 1,24 9-126,-6-5 187,-18-3-54,-1 0 1,1 0-1,-1 0 1,1 0-1,-1 0 1,1 0-1,-1 1 1,1-1 0,-1 0-1,1 0 1,-1 0-1,1 1 1,-1-1-1,1 0 1,-1 1-1,0-1 1,1 0-1,-1 1 1,0-1-1,1 0 1,-1 1 0,0-1-1,1 1 1,-1-1-1,0 0 1,1 2-1,14 10 34,-14-11-38,0-1 0,0 1 0,0-1 0,0 1 0,0-1 0,0 1 0,-1 0 0,1-1 0,0 1 0,0 0 0,-1 0 0,1 0 0,0 0 0,-1-1 0,1 1 0,-1 0 0,1 0 0,-1 0 0,1 2 0,-1-2-24,1 0 0,-1 0 0,1 0 0,-1 0 1,1-1-1,-1 1 0,1 0 0,-1 0 0,1-1 0,0 1 0,0 0 0,1 0 1,4 6-54,-6-7 78,0 1 0,1 0 1,-1 0-1,0-1 0,1 1 1,-1 0-1,1-1 0,-1 1 1,1-1-1,0 1 0,-1 0 1,1-1-1,-1 1 1,1-1-1,1 1 0,4 2 30,-6-2 21,2 0-42,0 2-27,0 0 0,0 0 0,0 0 0,0 0 1,2 5-1,9 14 36,-8-15 9,1-1-1,-1 1 1,0 0-1,-1 0 0,7 13 1,1 10 56,-2-5-35,-8-19-78,-1-5 70,9 14-90,1-5 118,-10-9-113,8 4 171,8 2-288,21 12-117,14 0 362,-12-1-24,-27-13-42,0 1 1,0 1-1,16 10 1,-10-5-98,7 7-15,-24-18 139,0 1-1,0-1 1,1 0 0,-1 1 0,0-1-1,1 0 1,-1 0 0,4 0 0,7 4-10,-7-3-60,0 0-1,1 0 1,0-1 0,7 1-1,-8-1 30,3 0-46,0-1 1,18 0 0,-21-1 54,-1 0 0,1 1 0,-1 0-1,1 0 1,-1 1 0,1 0 0,0 0 0,-1 0 0,0 0 0,9 4 0,10 3 76,13-7-276,-22 0 380,25-1-1,-35-1-149,0 0-1,0 0 0,-1 0 1,1 0-1,0-1 1,0 0-1,-1 0 1,9-5-1,19-9 105,-26 14-102,-1-1 1,0 1-1,0-1 0,0 0 1,0 0-1,-1-1 1,1 1-1,5-7 0,19-18 242,-24 13-202,41-60-193,-41 69 113,-1-1 1,1 1-1,1 0 0,-1 1 1,1-1-1,0 1 0,0 0 1,0 1-1,0 0 0,9-5 0,11-10 53,18-3-182,-34 17 139,0 1 0,12-3 0,4-4-16,-23 10 20,1 0 0,-1 0-1,0-1 1,0 0-1,0 1 1,4-5-1,-4 4-46,-1 0 0,1 0-1,0 1 1,0-1 0,5-2 0,-5 4 17,0-1 0,-1 0 0,1 1 0,-1-1 1,1-1-1,-1 1 0,1 0 0,-1 0 0,0-1 0,0 0 1,1 1-1,2-5 0,28-20-17,-20 20 70,-12 6-52,0 0-1,1-1 0,-1 1 0,0-1 1,0 1-1,0-1 0,1 0 0,-1 1 1,0-1-1,1-1 0,3-2 14,0 0 0,1 1 0,-1-1 0,1 1 0,0 0 0,0 0 0,0 1 0,8-2-1,-5 1 17,0-1-1,-1 1 0,10-6 0,-13 7-35,0 0 1,0 1-1,1-1 0,-1 1 0,1 1 0,-1-1 0,1 1 1,-1 0-1,1 0 0,5 1 0,6-1 30,74 3 226,-19 2-299,53 2 161,-8-3 303,-99-3-363,-8-1-70,0 0-1,0 0 0,0-1 0,14-3 1,-13 3 22,0 1 1,19 0-1,-22 1 119,384-1 372,-281-4-538,-92 6 601,-2 0-3571,-19-13-1451,-6-8 1798,0 1 1,-14-23-1,-12-12 591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01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1056,'0'0'1029,"-13"3"-207,10-1-700,0 0 1,0 0 0,0 0-1,0 0 1,1 1 0,-1-1-1,1 1 1,-1 0 0,1 0-1,0-1 1,0 2 0,-2 4-1,-14 16 737,-3 12 970,20-36-1716,1 1 1,0-1-1,-1 0 1,1 1-1,0-1 0,0 1 1,-1-1-1,1 1 0,0-1 1,0 0-1,0 1 1,0-1-1,0 1 0,-1-1 1,1 1-1,0-1 0,0 1 1,0-1-1,0 1 1,0-1-1,1 1 0,-1-1 1,0 1-1,0-1 0,0 1 1,0-1-1,0 1 1,1-1-1,-1 0 0,1 2 1,0-1 286,-1 0-355,1 0 0,-1 0 0,1 0 1,-1 0-1,1 0 0,-1 0 1,1 0-1,-1 0 0,0 0 0,0 0 1,1 0-1,-1 0 0,0 0 1,0 2-1,3 11 124,27 48 279,-22-44-212,-1 0 0,9 32 1,-13-34-126,-1 0 0,0 0 0,-1 0 0,-3 31 0,1-7 38,2 8-12,0-18-67,-4 45 0,0-51-13,1-13-35,0 0 0,0 12 0,-2 17-1222,0-56-2587,4-2 417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33.7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28 1472,'-1'-5'671,"0"4"141,-5 9 686,-4 4-1279,-2 0 2765,-5 3-1014,16-15-1906,1 0-21,0 0 10,0 1-27,-1 0 0,1 0 0,-1 0 0,1 0 0,-1 0 0,1 0-1,-1 0 1,0 0 0,1 0 0,-1 0 0,0 0 0,0-1 0,0 1 0,0 0-1,0-1 1,-1 2 0,-3 2 505,1-1-459,1 0 1,-1-1-1,1 1 1,-1-1-1,-6 3 1,5-3-134,1 0 1,0 0 0,-1 1 0,-5 4-1,-7 4-16,14-10 132,0 0 1,1 0-1,-1 1 0,1-1 0,-1 1 0,-2 2 1,-8 1 560,7-3 421,16 3-680,-1-4-204,-1 0 0,1 0 0,-1-1 0,18-1 0,0-1 64,-13 2-70,-1-2 1,20-3 0,15-3 33,170 3 151,-214 5-318,122 5 157,-46-1-122,-20 0 25,41 5 54,23 1 384,71-2-704,-150-1 362,-33-5-188,0 0 0,17 1 1,-14-2 165,-1 0 0,21 5 1,-21-3-93,1-1 0,20 1 0,-21-2-34,0 0-1,17 4 1,17 2 73,159-7-36,-68-6 95,1-2-132,49-2 148,2 1-218,-158 7 38,41-7 0,-6 1-34,-32 4 147,30 0-184,93-4 212,-2 0-225,-70 1 147,-29 2 65,-17 0-205,-27 3 136,23-2-1,30-1-98,0-1 84,-47 6 94,-1 0 28,-1 0 0,0 1 0,27 5 0,-28-3-81,-1-1 0,1-1-1,21-1 1,9 1 234,146 1 23,-102-3-1602,-89-3-1693,-1 2 2251,-2-19-3498,-5-4 2611,2 9 475,-15-42-2897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1:58.42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526 60 1312,'-5'6'660,"5"-5"-602,0-1 0,0 1 0,0-1 0,-1 1 0,1-1 0,0 1 0,-1-1 0,1 1 0,0-1 0,-1 1 0,1-1 0,0 1 0,-1-1 0,1 0 0,-1 1 0,1-1 0,-1 0 0,1 1 0,-1-1 0,1 0 0,-1 1 0,-10 6 220,1 0 0,0 1-1,1 0 1,-1 1 0,2 0 0,-1 0 0,1 1 0,1 0 0,-10 16-1,0 1 333,11-18-548,0 0 0,1 1 1,0-1-1,0 1 0,1 0 0,-3 11 1,2 1-280,-3 30 1,7-46 139,1 1-1,0 0 1,0-1 0,0 1 0,1-1-1,0 1 1,0-1 0,1 1 0,3 8-1,0-3 22,2 0-1,-1-1 1,14 18-1,-16-24 68,1 0 0,0 1 0,0-2 0,0 1 0,0 0 0,1-1 0,0 0 0,9 5-1,-13-9 64,-1 1-1,1 0 0,-1-1 0,0 1 0,1-1 0,0 0 0,-1 1 1,1-1-1,-1 0 0,1 0 0,-1 0 0,1 0 0,1 0 0,-2 0-41,0-1-1,-1 1 0,1 0 0,0-1 1,-1 1-1,1 0 0,0-1 0,-1 1 0,1-1 1,-1 1-1,1-1 0,-1 1 0,1-1 0,-1 1 1,1-1-1,-1 1 0,1-1 0,-1 0 1,1-1-1,0 0-7,-1-1 0,1 1 1,-1-1-1,1 0 1,-1 1-1,0-1 0,0 0 1,0 1-1,-1-1 0,1 0 1,-1 1-1,1-1 0,-2-2 1,-12-36 260,-32-63 0,43 99-266,0 0-1,-1 0 1,1 0-1,-1 1 0,0-1 1,-8-6-1,-7-7-83,16 15 58,0 0-1,-1 0 1,0 1-1,1-1 0,-1 1 1,0 0-1,0 0 1,0 0-1,-6-1 0,9 3-17,-1-1 0,1 1-1,0-1 1,-1 1 0,1 0-1,-1-1 1,1 1-1,0 0 1,-1 0 0,1 0-1,-1 0 1,1 0 0,0 0-1,-1 1 1,1-1-1,0 0 1,-1 1 0,1-1-1,0 1 1,-1 0 0,1-1-1,0 1 1,0 0-1,0 0 1,-1-1 0,1 1-1,0 0 1,0 0 0,0 0-1,1 0 1,-1 1 0,0-1-1,-1 1 1,1 2-50,-1 0 1,1-1-1,0 1 1,0 0-1,0 0 1,0 6-1,1-8 49,0 0 0,0 0 0,0 0 0,1 0 0,-1-1 0,1 1 0,-1 0-1,1 0 1,0 0 0,-1-1 0,1 1 0,0 0 0,0-1 0,0 1 0,1-1 0,1 3-1,1 1 39,1-1-1,0 1 0,1-1 0,-1 0 0,1-1 0,0 1 0,-1-1 0,1 0 0,1 0 0,-1-1 0,0 0 0,9 2 0,-14-4 27,1 0 0,0 0-1,0 0 1,0 0 0,0 0-1,0 0 1,0 0 0,0 0-1,-1-1 1,1 1 0,0-1-1,0 1 1,0-1 0,-1 0-1,1 0 1,0 0-1,2-2 1,-1 1 31,-1-1 0,1 1 0,-1-1 0,1 0 0,-1 0-1,0 0 1,0 0 0,3-6 0,-2 1-8,0 1-1,0-1 0,-1 0 1,0-1-1,-1 1 1,1 0-1,-1-11 1,-1 7-30,-1-1-1,0 0 1,-1 1 0,0-1 0,-1 1 0,-5-15 0,7 24-22,0-1 0,-1 0 1,1 1-1,-1 0 0,0-1 0,0 1 1,0 0-1,0 0 0,-1 0 1,1 0-1,-1 0 0,0 1 0,0-1 1,0 1-1,0 0 0,0 0 0,-1 0 1,1 0-1,-1 0 0,1 1 1,-1-1-1,1 1 0,-1 0 0,-4 0 1,2 0-13,-7-1-63,0 1 0,0 0 0,-1 1-1,1 0 1,-24 5 0,36-5 48,1 0 0,-1 1 1,0-1-1,1 1 1,-1-1-1,1 1 0,-1 0 1,1-1-1,-1 1 0,1-1 1,-1 1-1,1 0 0,-1-1 1,1 1-1,0 0 1,-1 0-1,1-1 0,0 1 1,0 0-1,0 0 0,0-1 1,-1 1-1,1 0 1,0 0-1,0 0 0,0-1 1,1 1-1,-1 1 0,4 23-446,-1-17 437,1 0-1,0 0 1,0-1 0,1 1 0,-1-1 0,2 0 0,-1 0 0,1-1-1,0 0 1,12 10 0,-14-13 40,0 1 1,1-1-1,-1 0 1,1-1-1,0 1 0,0-1 1,-1 0-1,2 0 1,7 2-1,-11-3-6,0-1 0,0 0 1,0 1-1,0-1 0,0 0 0,0 0 0,0-1 1,1 1-1,-1 0 0,0-1 0,0 1 1,0-1-1,0 1 0,0-1 0,0 0 0,0 0 1,-1 0-1,1 0 0,0 0 0,0 0 1,-1-1-1,1 1 0,-1-1 0,1 1 0,-1-1 1,1 1-1,0-3 0,3-3-8,-1 0 0,0 0 0,0-1 0,-1 1 0,0-1 0,0 0 0,-1 0 0,0 0 0,-1 0 0,2-10 0,-1 1-22,-2 16 31,1-1 0,-1 1-1,0 0 1,0 0 0,0 0 0,1-1 0,-1 1-1,0 0 1,0 0 0,-1 0 0,1-1 0,0 1-1,0 0 1,-1 0 0,1 0 0,0-1 0,-1 1-1,1 0 1,-1 0 0,1 0 0,-1 0 0,0 0-1,0 0 1,1 0 0,-1 0 0,0 0 0,0 0-1,-1 0 1,-2-2-5,3 2-34,0 0 0,0-1 0,0 1 0,-1 0 0,1 0 0,-1 0 0,1 1-1,0-1 1,-1 0 0,0 1 0,1-1 0,-1 0 0,1 1 0,-1 0 0,0-1 0,1 1 0,-1 0 0,-2 0 0,3 0-81,1 0 59,0 0 90,0 0 11,-9-3 640,-3-4-562,11 7-104,1-1-1,-1 1 1,0 0 0,1 0 0,-1 0 0,1-1-1,-1 1 1,1 0 0,-1 0 0,1-1 0,-1 1-1,1-1 1,-1 1 0,1 0 0,-1-1 0,0 0-1,1 1 113,-2 0-60,1 0-90,1 0 15,0 0 0,0 0 0,0 0-1,0-1 1,0 1 0,0 0 0,0 0-1,0 0 1,0 0 0,0 0 0,-1-1-1,1 1 1,0 0 0,0 0 0,0 0-1,0 0 1,0 0 0,0 0 0,-1 0-1,1 0 1,0 0 0,0-1 0,0 1-1,0 0 1,0 0 0,-1 0 0,1 0-1,0 0 1,0 0 0,0 0 0,0 0-1,-1 0 1,1 0 0,0 0 0,0 0-1,0 0 1,-1 0 0,-9 3-21,-10 5 17,19-7 5,0 1-7,-1-1 0,1 0 1,-1 1-1,1-1 0,-1 0 1,1 0-1,-1 0 0,0 0 1,0 0-1,0-1 0,0 1 1,1 0-1,-1-1 0,0 0 1,0 1-1,0-1 0,0 0 1,0 0-1,-3 0 0,-38 3 231,22 2-309,16-5 127,0-1-1,-1 1 1,1-1-1,-9-2 1,9-1-246,4 3 191,1 1 1,0 0 0,0 0-1,-1-1 1,1 1-1,0 0 1,-1 0-1,1-1 1,0 1-1,-1 0 1,1 0-1,-1 0 1,1 0 0,0 0-1,-1-1 1,1 1-1,-1 0 1,1 0-1,-1 0 1,0 0-8,0-1 1,0 1 0,0-1 0,0 1-1,0-1 1,0 0 0,0 0 0,0 1-1,0-1 1,1 0 0,-1 0-1,-1-1 1,2 1 62,0 1-11,0 0-32,0 0-112,0 0 48,0 0 80,0 0-59,0 0-261,0 0 91,0 0 111,0 0 86,0 0 107,18 10 97,-10-4-237,-5-5 70,-1 0 1,1 0 0,-1 0 0,1 0-1,-1 1 1,0-1 0,1 1-1,-1 0 1,0 0 0,0 0 0,0 0-1,0 0 1,2 4 0,-3-5 84,-1-1-42,0 0-10,0 0 47,0 0 27,0 0 171,0 0-118,0 0-197,-14 6 107,-67-6-273,79 1 165,0-1 0,1 0-1,-1 1 1,1-1-1,0 1 1,-1 0-1,1-1 1,-1 1-1,1 0 1,0 0-1,0 0 1,-1 0 0,1 0-1,0 0 1,0 0-1,0 0 1,0 1-1,0-1 1,0 0-1,1 1 1,-1-1-1,0 0 1,0 3 0,-5 6 185,2-5-196,-2 3 98,0-1 1,0 0 0,-1 0-1,-10 8 1,16-14-178,1-1 54,0 0 90,0 0-15,0 0-26,0 0 0,0 0 0,-1 0 1,1 0-1,0 0 0,0 0 0,0 0 0,0 0 1,-1 0-1,1 0 0,0 0 0,0 0 0,0 0 1,0 1-1,-1-1 0,1 0 0,0 0 0,0 0 1,0 0-1,0 0 0,0 0 0,0 0 0,0 1 1,-1-1-1,1 0 0,0 0 0,0 0 1,0 0-1,0 1 0,0-1 0,0 0 0,0 0 1,0 0-1,0 0 0,0 1 0,0-1 0,0 0 1,0 0-1,0 0 0,0 0 0,0 1 0,0-1 1,0 0-1,0 0 0,0 0 0,0 0 0,0 1 1,0-1-1,1 0 0,-1 0 0,0 0 0,0 0 1,0 0-1,0 1 0,0-1 0,8 9-178,1-5 131,0-1 1,-1 0-1,1 0 0,1 0 1,9 0-1,-16-2 36,0 0 0,-1 0 0,1 0 0,0 1 0,-1-1-1,1 1 1,0-1 0,-1 1 0,0 0 0,1 0 0,-1 0 0,0 0 0,0 0-1,0 0 1,0 1 0,2 4 0,-2-3 39,1 0 1,-1 0-1,0 0 0,-1 1 1,1-1-1,-1 0 0,0 1 1,0 0-1,0-1 0,0 8 1,-1-10-39,0-1 18,0 0 0,0-1-1,0 1 1,0 0 0,0-1-1,0 1 1,0 0 0,0-1-1,0 1 1,0 0 0,0-1-1,-1 1 1,1 0 0,0-1-1,0 1 1,-1 0 0,1-1-1,0 1 1,-1-1 0,1 1-1,-1-1 1,1 1 0,-1 0-1,-9 9 205,9-9-206,0 1 1,0-1-1,0 0 1,0 1-1,0-1 1,-1 0-1,1 0 1,0 0-1,-1 0 1,1 0-1,-1 0 1,-2 1-1,-5 2 58,8-4-41,0 1 0,-1 0 1,1-1-1,-1 1 0,1-1 1,0 1-1,-1-1 0,1 0 1,-1 0-1,-1 1 0,-2-1-26,0 1-1,0-1 1,0 1 0,-9 4-1,12-5 4,0 1 0,0-1 0,0 0-1,1 0 1,-1 1 0,0-1 0,0 0 0,0-1 0,0 1-1,0 0 1,1 0 0,-1-1 0,0 1 0,0-1-1,0 0 1,1 0 0,-1 1 0,0-1 0,1 0 0,-1 0-1,1 0 1,-3-3 0,-10-12-222,-7-7 361,20 22-158,1 1 34,-1-1 1,1 1-1,-1-1 1,0 1-1,1-1 1,-1 1 0,0-1-1,1 1 1,-1 0-1,0-1 1,1 1-1,-1 0 1,0 0-1,0-1 1,0 1-1,1 0 1,-1 0-1,0 0 1,0 0 0,-1 0-1,2 0 21,0 0 21,0 0 6,0 0 64,0 0-38,0 0 0,0 0-69,0 0-197,1 1 26,12 9 30,-1 0 1,-1 1-1,0 1 0,0 0 0,-1 0 0,11 19 0,-17-26 167,0 1 1,0-1 0,0-1-1,0 1 1,1 0 0,0-1-1,-1 0 1,12 7 0,-13-10-174,1 0 0,0 0 1,-1 0-1,1-1 0,0 1 1,-1-1-1,7 0 0,-9 0 201,-1 0-12,0 0-15,0 0 10,0 0-31,0 0-65,0 0 0,-1 1 56,-1 0 0,1 0 0,-1 0 0,0 0 0,1-1 0,-1 1-1,0-1 1,-2 1 0,-10 4 95,-45 21 298,45-17-434,13-9 46,0 1 0,0 0-1,1-1 1,-1 1 0,0 0 0,0-1-1,-1 1 1,1-1 0,0 1-1,0-1 1,0 0 0,0 1 0,0-1-1,0 0 1,-3 0 0,17-1 84,0 0-1,0-2 1,0 1 0,-1-2 0,17-5 0,19-6-25,-35 11-148,-6 3-3,-1-1-1,1 0 1,-1 1-1,9 0 1,-13 1-102,4-2-310,-5 1 233,-4 4 181,-6 2 180,4-2-715,10 3 312,-2-4 305,-1-1 0,1 1 0,0-1 1,0 1-1,0-1 0,0 0 0,0 0 1,0-1-1,0 1 0,0-1 0,6 1 0,-8-1 7,2 0-10,-1 0 0,0 0 0,1 0 1,-1 1-1,0-1 0,0 1 0,1-1 0,-1 1 1,0 0-1,0 0 0,0 0 0,0 0 1,3 2-1,-3-2-7,-1 3-105,0-4 99,-1 0 1,1 0-1,-1 0 1,1 0 0,-1 1-1,1-1 1,-1 0-1,1 1 1,-1-1 0,1 0-1,-1 1 1,1-1-1,-1 1 1,1-1 0,-1 0-1,0 1 1,1-1-1,-1 1 1,0-1 0,1 1-1,-1 0 1,1 0 20,-1 0 0,0 0 1,0-1-1,1 1 0,-1 0 1,0 0-1,0 0 0,0 0 1,0 0-1,0-1 0,0 1 1,0 0-1,0 0 0,0 0 1,0 0-1,0 0 0,-1-1 1,1 1-1,0 0 0,-1 0 1,1 0-1,0-1 0,-1 1 1,1 0-1,-1 0 0,1-1 1,-1 1-1,0-1 0,1 1 1,-1 0-1,-1 0 0,-23 18 380,16-19-762,8 0 359,0 0 1,0 0 0,1 0 0,-1-1-1,0 1 1,0 0 0,0 0 0,0 0 0,1 1-1,-1-1 1,0 0 0,0 0 0,0 0-1,1 1 1,-1-1 0,0 0 0,0 1 0,1-1-1,-2 1 1,1 0-68,2-2 38,-1 1 41,1-1 0,0 1 0,0-1 0,-1 1 0,1-1 0,0 1 0,0 0 0,-1 0 0,1-1-1,0 1 1,0 0 0,0 0 0,0 0 0,-1 0 0,1 0 0,0 0 0,0 0 0,1 0 0,-2 0 0,1 0 0,-1 0 0,0 0 0,1 0 0,-1 0 0,1 0 0,-1 0 0,0 0 0,1 0 0,-1 0 0,1 0 0,-1 0 1,0 0-1,1 0 0,-1 0 0,1 0 0,-1-1 0,0 1 0,1 0 0,-1 0 0,0-1 0,1 1 0,-1 0 0,1-1 0,1 0-28,0 0-1,1 0 1,-1 1 0,0-1-1,1 1 1,-1-1 0,1 1-1,-1 0 1,1 0-1,-1 0 1,1 0 0,3 1-1,0 0-303,-4-1 200,-2 0 96,3 11 869,-4-9-769,0 0 0,-1-1 1,1 1-1,0 0 0,-1-1 0,1 0 0,-1 1 0,1-1 1,-1 0-1,1 0 0,-1 0 0,0 0 0,0 0 1,1 0-1,-1 0 0,0-1 0,0 1 0,0-1 0,0 1 1,0-1-1,0 0 0,-4 1 0,-11 2-1524,34-3 1353,-10 0 214,-14 0-226,-44 8 713,46-7-525,-5 0 124,10 0-208,0-1-1,0 0 0,0 0 0,0 0 0,0 0 0,0 0 0,0 0 0,-1 0 0,1 0 0,0 0 0,0 0 0,0 0 0,0 0 0,0 0 0,0 0 0,0 0 0,0 0 0,-1 0 0,1 0 0,0 0 0,0 0 0,0 0 0,0 0 0,0 0 0,0 0 0,0 0 0,0 0 0,0 0 0,-1 0 0,1-1 0,0 1 0,0 0 0,0 0 0,0 0 0,0 0 0,0 0 0,0 0 0,0 0 0,0 0 0,0 0 0,0 0 0,0-1 0,0 1 0,0 0 0,0 0 0,0 0 0,0 0 1,0 0-1,0 0 0,0 0 0,0 0 0,0 0 0,0-1 0,0 1 0,0 0 0,0 0 0,0 0 0,0 0 0,0 0 0,-5 0-220,5 0 211,0 0 1,0 0-1,0 0 1,0 0-1,0 0 1,-1 0-1,1 0 1,0 0-1,0 0 1,0 0-1,0 1 1,0-1-1,0 0 1,0 0-1,0 0 1,0 0-1,-1 0 1,1 0-1,0 0 1,0 0-1,0 0 1,0 0-1,0 0 1,0 0-1,0 0 1,0 0-1,0 1 1,0-1-1,0 0 1,0 0-1,0 0 1,0 0-1,0 0 0,0 0 1,0 0-1,0 0 1,0 1-1,0-1 1,0 0-1,0 0 1,0 0-1,0 0 1,0 0-1,0 0 1,0 0-1,0 0 1,0 1-1,0-1 1,0 0-1,0 0 1,0 0-1,0 0 1,0 0-1,0 0 1,2 2 22,0-1 1,0 1-1,0-1 0,0 0 1,0 1-1,0-1 1,1 0-1,-1 0 1,0-1-1,1 1 0,2 0 1,30 3 144,-2 0-110,-32-4-28,-1 1 1,1-1-1,0 0 0,0 0 1,0 0-1,0 1 0,0-1 1,-1 0-1,1 0 0,0 0 1,0-1-1,0 1 0,0 0 1,0 0-1,0 0 0,-1-1 1,1 1-1,0 0 0,0-1 1,0 1-1,-1 0 0,1-1 1,1 0-1,-2 0 402,0 1-86,0 0-5,0 0-176,0 0-192,-9 1-528,-6 5 404,12-5 264,-1 1 0,1-1 0,-1 0 0,1 0 0,-1 0 0,1 0 0,-1-1 0,-4 1 0,8-1-93,0 0 1,0 0-1,0 0 0,0 0 0,-1 0 1,1 0-1,0 0 0,0 0 0,0 0 1,0 0-1,0 0 0,0 0 1,0 0-1,0 0 0,0 0 0,-1 0 1,1 0-1,0 0 0,0 0 0,0 0 1,0 0-1,0 0 0,0 0 0,0 0 1,0 0-1,0 0 0,0-1 1,0 1-1,-1 0 0,1 0 0,0 0 1,0 0-1,0 0 0,0 0 0,0 0 1,0 0-1,0 0 0,0 0 0,0 0 1,0-1-1,0 1 0,0 0 0,0 0 1,0 0-1,0 0 0,0 0 1,0 0-1,0 0 0,0 0 0,0 0 1,0-1-1,0 1 0,0 0 0,0 0 1,0 0-1,0 0 0,0 0 0,0 0 1,0 0-7,1-1-1,-1 1 1,0 0 0,0 0 0,0 0 0,0 0 0,0-1 0,0 1 0,0 0-1,0 0 1,0 0 0,0-1 0,0 1 0,0 0 0,0 0 0,0 0 0,-1 0-1,1-1 1,0 1 0,0 0 0,0 0 0,0 0 0,0 0 0,0 0-1,0-1 1,0 1 0,-1 0 0,1 0 0,0 0 0,0 0 0,0 0 0,0 0-1,0 0 1,-1 0 0,1-1 0,0 1 0,0 0 0,0 0 0,0 0 0,-1 0-1,1 0 1,0 0 0,0 0 0,0 0 0,0 0 0,-1 0 0,1 0 0,0 0-1,0 0 1,0 0 0,0 0 0,-1 0 0,1 0 0,0 0 0,0 1 0,0-1-1,0 0 1,-1 0 0,-94-3 1351,80-1-1156,11 0 140,11 1-823,4 1 467,4 0-52,-1-1 1,20-7 0,25-16 479,-26 14-439,-26 10 34,0 0 1,0-1-1,0 0 0,0 0 1,-1-1-1,1 0 1,-1 0-1,6-6 1,1-3 175,-1 0 1,-1-1 0,0-1 0,15-28-1,-21 34-133,-1-1-1,-1 1 1,0 0 0,3-15-1,-4 16-129,-1 5 79,1 1 1,-1-1-1,0 0 0,1 1 0,0 0 0,-1-1 0,1 1 0,0 0 0,0 0 0,0 0 0,5-3 0,2-3-13,-8 8-91,4-3 73,14 2 200,-3 1-141,-2 0 26,-1 0 0,18 3 0,-19 1-13,-12-4-25,0 0 0,0 0 0,0 0 1,0 1-1,1-1 0,-1 0 0,0 0 0,0 0 0,0 0 1,0 0-1,0 0 0,0 0 0,0 1 0,0-1 1,0 0-1,0 0 0,0 0 0,0 0 0,0 0 0,0 1 1,0-1-1,0 0 0,0 0 0,0 0 0,0 0 1,0 1-1,0-1 0,0 0 0,0 0 0,0 0 1,0 0-1,0 0 0,0 0 0,0 1 0,0-1 0,0 0 1,0 0-1,-18 12 146,6-5-372,11-6 207,-3 2-21,0 0-1,-1 0 0,1 0 0,-1 0 1,1-1-1,-1 0 0,0 0 0,0 0 1,0 0-1,0-1 0,0 0 0,-6 1 0,7-1-105,-4 2 156,7-3-19,4-4-82,11-11-132,-10 10 241,1 0 1,0 0 0,0 0 0,9-5-1,-5 1-27,-8 8 0,0 0 0,0 0 1,0 0-1,0-1 0,0 1 0,1 0 1,-1 0-1,0 0 0,3 0 0,-4 2-31,0 4 42,0-3 43,0-2-41,0 0-1,0 0 1,0 0-1,0 1 1,0-1-1,0 0 1,0 0-1,0 1 1,1-1-1,-1 0 1,0 0-1,0 0 1,0 1-1,0-1 1,1 0-1,-1 0 1,0 0-1,0 0 0,0 0 1,1 1-1,-1-1 1,0 0-1,0 0 1,0 0-1,1 0 1,-1 0-1,0 0 1,0 0-1,1 0 1,-1 0-1,0 0 1,0 0-1,1 0 1,-1 0-1,0 0 1,1 0-1,11 0 51,-10 0-50,3 1-48,-4-1 26,0 0 0,0 0 0,1 0 0,-1 1 0,0-1 0,0 0 0,1-1 0,-1 1 0,0 0 0,0 0 0,0 0 0,1-1 0,-1 1 0,0 0 0,0-1 0,0 1 0,0-1 0,0 0 0,2 0 0,-2 1 52,6 0 1,-6 0 10,-1 0 53,0 0-80,0 0-197,25-1 43,-22 1 123,-2-1 13,1 1 0,-1 0-1,1 0 1,-1-1-1,0 1 1,1 0 0,-1-1-1,0 1 1,1-1-1,-1 0 1,2-1-1,-3 2-66,11 0-373,-10 0 439,0 0 0,1 0 0,-1 0 0,0 0 0,0 0 0,0 0 0,0 1 0,0-1 0,0 1 0,0-1 0,0 1 0,0-1 0,0 1 0,0-1 0,0 1 0,-1 0 0,1-1 0,0 1 0,0 0 0,-1 0 0,1 0 0,0 0 0,-1-1 0,1 1 0,-1 0 0,1 0 0,-1 0 0,1 0 0,-1 0 0,0 0 0,0 1 0,1-1 0,-1 1 0,2 5 69,-1-6-53,-1 0 1,1 0-1,-1 0 0,0 0 1,1 0-1,-1 1 1,0-1-1,0 0 0,0 0 1,0 0-1,0 0 1,0 0-1,0 0 1,0 1-1,0-1 0,-1 0 1,1 0-1,0 0 1,-1 0-1,1 0 0,-1 0 1,1 0-1,-1 0 1,1 0-1,-1 0 0,0 0 1,1 0-1,-1-1 1,0 1-1,0 0 1,0 0-1,-1 0 0,-1 1-22,1 0 0,-1 0 0,0 0 0,0 0 0,0 0 0,0-1 0,-1 0 0,-5 2-1,5-2 40,0 0-1,0 1 1,0-1-1,-5 4 1,-13 4 48,7-1-332,14-7 258,-1 0-1,1 0 1,-1 0-1,0 0 1,0 0-1,1 0 1,-5 0-1,-1 2 44,-11 0 259,17-3-336,0 1 0,-1-1 0,1 0 0,0 1 0,-1-1 0,1 1 0,0-1 0,0 1 0,-1 0 0,1 0 0,0-1 0,0 1 0,0 0 0,0 0 0,-2 2 0,-14 12 115,15-14-98,1 1 0,-1-1 0,1 1 0,0 0 0,-1 0-1,1 0 1,0 0 0,0 0 0,-1 3 0,1-3 57,1 0-46,-1-1 0,0 1 0,0-1 0,0 1 0,0-1-1,0 0 1,0 0 0,0 1 0,-2 0 0,-2 2 294,-2 0 385,6-4-655,-6-1 394,23-11-269,-13 10-133,0 0 0,0 0 0,0-1 0,0 1 0,-1 0 0,1-1 0,-1 0 0,1 0 0,1-3 0,-2 4-9,-1 0 1,1 0 0,-1 0-1,1 0 1,0 1-1,0-1 1,0 1 0,0-1-1,0 1 1,3-2-1,11-9 156,-7 6-377,-1-2 108,7-6 299,-3 4-307,20-29-112,-23 27 230,-1 1 1,1 1-1,1-1 1,0 2-1,0-1 1,22-14-1,-28 22-27,0-1-1,-1 0 1,1 0-1,-1 0 1,5-7-1,-5 7 63,-1 0-1,1 0 1,-1 1-1,1-1 1,0 1-1,0-1 1,0 1-1,5-2 1,-7 3-22,0 1-24,0 0 0,0-1 1,0 1-1,0-1 1,0 1-1,0 0 1,0-1-1,-1 0 1,1 1-1,0-1 0,0 1 1,-1-1-1,1 0 1,0 0-1,-1 1 1,1-1-1,0 0 1,-1 0-1,1 0 0,-1 0 1,1-1-1,-16 3-214,13 10 91,2-10 132,0 0 0,0 0 0,0-1-1,0 1 1,0 0 0,0-1 0,0 1-1,0 0 1,0-1 0,-1 1 0,1 0 0,0-1-1,0 1 1,-1-1 0,1 1 0,0 0-1,-1-1 1,1 1 0,-1-1 0,1 1 0,-1 0-1,-5 8-179,6-8 157,-1-1 0,1 1 0,0 0 0,-1 0-1,1-1 1,0 1 0,-1 0 0,1-1 0,-1 1-1,1-1 1,-1 1 0,1-1 0,-1 1 0,0 0-1,-11 10-80,12-10 116,-1 0 0,0 0 1,1-1-1,-1 1 0,0 0 0,0 0 1,0-1-1,0 1 0,0 0 1,0-1-1,0 1 0,0-1 1,0 1-1,0-1 0,0 0 1,0 1-1,0-1 0,0 0 1,0 0-1,0 0 0,0 0 1,-2 0-1,0 0 32,0 0 0,0 0 0,0-1 0,0 0 0,0 1 0,0-1 0,0 0 0,1 0 0,-1-1 0,0 1 0,0-1 0,1 1 0,-1-1 0,1 0 0,0 0 0,-4-3 0,-2-4-92,1 0 0,1 0 0,-8-12 1,1 0 31,-61-86 48,62 94-5,10 12-27,1-1 0,-1 1 0,1 0 0,-1 0 0,1-1 0,0 1 0,0-1 0,0 1 0,0-1 0,0 0 0,0 1 0,0-1 0,0 0 0,0-3 0,1 5-5,0-1 0,-1 0 0,1 1 0,0-1 0,0 0 0,0 1 0,-1-1 0,1 0 0,0 1 0,-1-1 0,1 1 0,0-1 0,-1 0 0,1 1 0,-1-1 0,1 1 0,-1 0 0,1-1 0,-1 1 0,0-1 0,0 0 0,-2-1 0,1-3 17,3 3 24,-1-1 222,0-3-1690,4 9 538,-3-2 900,-3 13 355,2-14-361,-1 1-1,1-1 0,0 1 1,-1-1-1,1 0 0,0 1 1,-1-1-1,1 0 1,-1 0-1,1 1 0,0-1 1,-1 0-1,1 0 0,-1 1 1,1-1-1,-1 0 0,1 0 1,-1 0-1,1 0 1,-1 0-1,1 0 0,-1 0 1,1 0-1,-1 0 0,0 0 1,0 0 139,-19 0 378,12-2-530,-1 0-1,1 1 1,0 0-1,-14 1 1,19-1-27,1 0 0,0 0 0,0 0 0,0 0 0,0-1 0,0 1 0,0-1 1,0 1-1,0-1 0,0 0 0,-2-3 0,1 2-26,0-4 78,3 6-16,0 1 0,0 0 0,0 0 0,0 0 0,0-1 0,0 1 0,0 0 0,0 0 0,0 0 0,0-1 1,0 1-1,0 0 0,0 0 0,0 0 0,0-1 0,0 1 0,0 0 0,0 0 0,-1 0 0,1 0 0,0-1 0,0 1 0,0 0 0,0 0 0,0 0 1,-1 0-1,1 0 0,0-1 0,-3-3-142,3 4 147,0 0 0,0-1 0,0 1 1,0 0-1,0 0 0,0 0 0,0 0 0,0-1 0,0 1 1,0 0-1,0 0 0,0 0 0,0 0 0,0 0 0,-1-1 1,1 1-1,0 0 0,0 0 0,0 0 0,0 0 0,0 0 1,0 0-1,-1 0 0,1 0 0,0-1 0,0 1 1,0 0-1,0 0 0,0 0 0,-1 0 0,1 0 0,0 0 1,0 0-1,0 0 0,0 0 0,-1 0 0,1 0 0,0 0 1,0 0-1,0 0 0,0 0 0,-1 0 0,1 0 1,0 0-1,0 1 0,0-1 0,-1-15-342,1 9-876,1 14 698,1 21 635,-1-9 243,-1-17-348,0 0-1,0 0 1,1 0 0,-1 0 0,1 0 0,1 5-1,0-3 81,0 0 0,0 1 0,0-1 0,-1 1 0,1 0 0,-1 0 0,-1-1 0,1 8 0,0-7-214,0-8-1863,1-11-1674,-8-4 1842,-10-11 746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2:19.04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117 54 1056,'-1'0'22,"1"0"1,0 0-1,0 0 0,0 0 1,0 0-1,0 0 0,-1 1 1,1-1-1,0 0 0,0 0 1,0 0-1,0 0 0,0 0 1,0 0-1,0 1 0,-1-1 1,1 0-1,0 0 0,0 0 1,0 0-1,0 1 0,0-1 1,0 0-1,0 0 0,0 0 1,0 0-1,0 1 1,0-1-1,0 0 0,0 0 1,0 0-1,0 0 0,0 1 1,0-1-1,1 0 69,-1 1 1,0-1-1,0 1 1,0-1-1,0 1 1,0-1-1,0 0 0,-1 1 1,1-1-1,0 1 1,0-1-1,0 1 1,0-1-1,0 0 1,-1 1-1,1-1 0,0 1 1,0-1-1,-1 0 1,1 1-1,0-1 1,0 0-1,-1 1 1,1-1-1,0 0 0,-1 0 1,1 1-1,0-1 1,-1 0-1,-2 1-56,0 0 0,1 0 0,-1 1 1,1-1-1,0 0 0,-4 4 0,-4 2 253,4-3-116,3-2-89,1 0 0,-1 0 0,0 0-1,0-1 1,0 1 0,1-1 0,-1 0 0,-1 1 0,1-2 0,0 1 0,0 0 0,0-1 0,-4 1 0,6-2-45,1 0 0,0 1 0,0-1 0,0 0 1,0 0-1,0 0 0,0 0 0,0 1 0,0-1 0,0 0 0,0 0 1,1-1-1,9-7-481,-8 8 400,0 0 0,-1 0 0,1 0 0,0 0-1,-1-1 1,1 1 0,-1-1 0,1 1 0,-1-1 0,2-1-1,-3 2 92,14-9 123,-13 9-180,0 1 1,0 0-1,0-1 0,1 1 0,-1 0 0,0 0 0,0 0 1,1 0-1,-1 0 0,0 0 0,0 1 0,1-1 1,-1 0-1,0 1 0,0-1 0,0 1 0,0-1 0,3 2 1,-2-1-49,38 20 94,-39-20-42,-1-1 0,1 0 0,-1 1 0,0-1-1,1 0 1,-1 1 0,1-1 0,-1 0-1,0 1 1,0-1 0,1 1 0,-1-1-1,0 1 1,0-1 0,1 1 0,-1-1-1,0 1 1,0 0 0,1 1 3,13 6-57,-12-7 107,-2-1 11,0 0 64,0 0-1,0 0 124,0 0-92,0 0-63,-5-1-48,-11-14-112,13 12 28,-1-1 1,1 1-1,-1 0 0,-4-3 1,-53-34-599,19 12 659,33 23-220,12 10-78,15 10 52,-2-8 262,0 2 0,15 10 0,5 4 11,-26-17-11,-1 0 1,-1 1 0,1 1-1,11 13 1,-7-9 164,12 15-121,-1 0 0,-1 1 0,-1 2 0,-2 0 0,30 59 0,-42-61 292,-7-24-322,0 0 0,0 0 0,0 0 0,1 0 0,1 4 0,-1 2-141,-3-10-161,1-6 211,0-5 44,-1 0 0,-1 0 0,0 0 1,-6-21-1,5 26 10,0-1-1,0 1 1,-1 0 0,-4-7 0,7 62-605,3-13 653,1-1 0,11 47 0,-3-20 38,-8-42 27,16 78 164,-4 1 103,-10-52-76,-4-2-413,-9-228 357,4 55-442,3 106 159,0 14 9,1 0 0,0 1 0,1-1 0,-1 0 0,1 1 1,3-11-1,4-16 77,-6 27-70,0 0 0,-1 0 0,0 0 0,0 0 0,-1 0 0,0 0 0,0 0 0,-1 0 0,1 0 0,-5-13 0,3 7-22,-1-23-1,3-106 130,-4 93-127,2 43-107,5 13 31,1 0 87,-1 1 1,0 0-1,0 0 0,-1 0 0,0 1 0,0-1 1,-1 1-1,1 11 0,1 2 36,7 116 69,-3-27 87,-3-12 51,-1-16-216,-1-49 10,-5 35 1,0-2 49,0 97-285,1-124 264,0-31-31,1 0 0,1 0 0,0 0 0,0 0 1,1 0-1,3 16 0,-4 4 108,0-28-198,0-1 65,0 0 0,-1 0-1,1-1 1,0 1 0,-1 0-1,1 0 1,0-1 0,0 1-1,-1 0 1,1-1 0,0 1-1,0 0 1,-1-1 0,1 1-1,0 0 1,0-1 0,0 1-1,0-1 1,0 1 0,0 0-1,0-1 1,0 1 0,0-1-1,-8-330 529,8 234-1286,7 117 518,12 163-187,-10-93 613,-4-54 27,1 40 0,-6-60-150,-1-5-90,1 0 1,1 0-1,4 22 0,-5-67 277,2-1-117,-2-1 0,-6-56 0,1 37-90,-26-172-79,19 151-62,3 32 279,-2 1 0,-2 1 0,-19-44 0,30 81-140,-1 0 1,1 0-1,-1 0 1,-4-4 0,6 7-49,0 0 0,-1 1 0,1-1 0,-1 0 0,0 1 0,0-1-1,1 1 1,-1 0 0,0-1 0,0 1 0,0 0 0,-4-1 0,4 2 9,1 0 0,0 0 0,0 0 0,-1 1 0,1-1 0,0 0 0,0 1-1,-1-1 1,1 1 0,0-1 0,0 1 0,0 0 0,0-1 0,0 1 0,0 0-1,0 0 1,0 0 0,-1 1 0,-18 21-60,14-13 50,1 0 1,0 0 0,0 0 0,-4 13-1,-3 9-117,-14 35 187,-1 4 174,14-40-237,1 2 0,-13 62 0,11-36 216,13-55-263,0-1 79,1 0-1,-1 0 1,0-1-1,0 1 1,0 0-1,-3 4 1,3-6-19,1-1 1,0 0-1,0 0 1,-1 1-1,1-1 1,0 0-1,0 0 1,-1 0 0,1 1-1,0-1 1,-1 0-1,1 0 1,0 0-1,-1 0 1,1 0-1,0 0 1,-1 1-1,1-1 1,0 0-1,-1 0 1,1 0-1,-1 0 1,1 0 0,-1-1-4,0 1 0,0-1 0,0 1 1,0-1-1,0 1 0,0-1 1,0 1-1,0-1 0,1 0 1,-1 1-1,0-1 0,0-1 0,-3-3 26,0 1-1,1-1 1,0 0-1,0-1 1,0 1-1,-3-11 1,-10-37-19,10 30-37,-7-34-8,2-1 0,2 0 0,3 0 0,2-70 0,-1 66 636,5 61-639,0 1 144,0 0-27,0 0-22,0 0-63,2 2-32,-1 0 1,0 0-1,0 0 0,0 0 0,0 0 1,0 0-1,-1 0 0,2 3 0,13 43-69,40 81 0,-44-106 142,3 10 33,19 67 0,-4 35 233,-13-60-294,31 78 92,-18-66-168,-25-73 114,2 22 0,2 4 92,7 1-248,-12-34 133,0 0 0,0 0 0,-1 0 0,0 0 0,0 1 0,0-1 0,0 11 0,-3-11 106,0-5-150,1-1-1,0 1 1,0 0 0,0 0-1,0-1 1,0 1-1,0 0 1,0 0 0,0-1-1,1 1 1,-1 0-1,2 2 1,-2-4 20,0 1 0,0-1 0,0 0 0,0 1 1,0-1-1,0 0 0,0 1 0,0-1 0,1 0 0,-1 1 0,0-1 0,0 0 0,0 1 0,1-1 0,-1 0 1,0 0-1,0 1 0,1-1 0,-1 0 0,0 0 0,1 1 0,-1-1 0,0 0 0,1 0 0,-1 0 1,0 0-1,1 1 0,-1-1 0,0 0 0,1 0 0,-1 0 0,0 0 0,1 0 0,-1 0 0,1 0 0,-1 0 1,0 0-1,1 0 0,-1 0 0,0 0 0,1 0 0,-1-1 0,0 1 0,1 0 0,-1 0 0,0 0 1,1 0-1,-1-1 0,0 1 0,1 0 0,-1 0 0,0-1 0,0 1 0,1 0 0,-1-1 0,15-16-33,-10 7-13,0 1 1,0-1-1,-1 0 1,0 0-1,0-1 0,-2 1 1,1-1-1,-1 0 1,-1 1-1,1-17 1,8-23-280,-10 49 390,0 1 0,1 3-26,0 4-43,1 1 0,-1 0 1,0 0-1,0 0 0,-1 0 0,-1 13 1,0 17-81,5 44 39,-2-23 27,12 74-1,12 16 217,-24-137-182,1 0 0,7 18 0,1 6 335,-11-36-347,0 2 18,1-1 1,-1 0-1,0 1 1,1-1 0,-1 1-1,1-1 1,0 0-1,-1 1 1,1-1-1,1 2 1,0-2-1,-2-1-85,5-4 80,-4 3-13,0 0-1,0 0 1,-1 0-1,1 0 1,0 0-1,-1 0 1,1-1-1,-1 1 1,1 0-1,-1-1 1,1 1-1,-1 0 1,0-1-1,0-2 1,0-23 24,0 14-22,-1-40-50,6-134-321,-4 116 202,-2 42 205,1 30-50,0-1-1,0 0 1,0 0-1,0 0 1,0 1-1,-1-1 1,1 0-1,0 0 1,0 1-1,0-1 1,-1 0-1,1 0 1,0 0-1,0 0 1,0 1-1,-1-1 1,1 0-1,0 0 1,0 0-1,-1 0 1,1 0-1,0 0 0,-1 0 1,1 0-1,0 0 1,0 0-1,-1 0 1,1 0-1,0 0 1,0 0-1,-1 0 1,1 0-1,0 0 1,-1 0-1,1 0 1,0 0-1,0 0 1,-1 0-1,1 0 1,0-1-1,0 1 1,0 0-1,-1 0 1,1 0-1,0 0 1,0-1-1,0 1 1,-1 0-1,1 0 1,0-1-1,0 1 0,0 0 1,0 0-1,0 0 1,-1-1-1,1 1 1,0 0-1,0-1 1,0 1-1,0 0 1,0 0-1,0-1 1,0 1-1,0-1 1,-3 22-125,-1 34 0,-1 12 252,3-42-36,3-22-44,-1-1-1,0 1 0,0 0 0,-1 0 0,1 0 1,0 0-1,-1 0 0,0 0 0,0-1 0,0 1 1,0 0-1,0-1 0,0 1 0,-1-1 1,-2 5-1,4-7-34,-1 0 1,1 0-1,0 0 0,0 1 1,0-1-1,-1 0 0,1 0 1,0 0-1,0 0 1,0 0-1,-1 0 0,1 0 1,0 0-1,0 0 1,-1 0-1,1 0 0,0 0 1,0 0-1,0 0 1,-1 0-1,1 0 0,0 0 1,0-1-1,0 1 1,-1 0-1,1 0 0,0 0 1,0 0-1,0 0 1,0 0-1,-1-1 0,1 1 1,0 0-1,0 0 1,0-1-1,-5-5 40,-1-6-133,1-1-1,-4-14 1,2 7 25,-14-44-58,-25-66-351,27 84 372,14 33 163,0 0 0,0 1 0,-1 0 0,0 0 0,-1 0 0,-15-17 0,22 28-63,-1 0-1,0 0 1,0 0 0,0 1 0,1-1-1,-1 0 1,0 0 0,0 1-1,0-1 1,0 1 0,0-1-1,0 1 1,-1-1 0,1 1 0,0 0-1,0-1 1,0 1 0,0 0-1,0 0 1,-1 0 0,1 0 0,0 0-1,-1 0 1,0 1 7,0-1 1,0 1-1,1 0 1,-1 0-1,0 0 1,1 0-1,-1 0 0,1 0 1,-1 0-1,1 1 1,-1-1-1,-1 3 1,-2 4 83,0-1 1,0 1 0,1 0-1,-6 17 1,-2 13-5,2 0 0,2 1-1,-3 41 1,4-31-72,0 50 222,6-93-245,0 0 1,0 0 0,1 0 0,0-1 0,0 1-1,0 0 1,1 0 0,0 0 0,0-1 0,2 7-1,-1-6 74,0 0 0,-1 1 0,0-1-1,0 0 1,0 1 0,-1 9-1,-1-9 7,2-1 0,-1 1 0,1 0-1,3 12 1,-4-18-84,1 1-1,-1 0 1,0-1-1,1 1 1,-1-1-1,0 1 1,0 0-1,0-1 1,0 1 0,-1 1-1,0 18-231,2-18 288,1 2-4,-1-4-49,-1-1-149,1-1 48,2-1 108,-1-1 0,0 1 0,0-1 0,0 1 0,0-1 0,-1 0 0,1 0 0,0 0 0,-1 0 0,2-5 0,7-36 85,-8 30-70,14-62 135,49-308-863,-44 111 178,-12 146 401,-2 68 295,-3 34-9,-1-31 0,-3 56-143,1 0-1,-1-1 1,0 1-1,0 0 1,0 0-1,0-1 1,0 1-1,0 0 1,0-1-1,0 1 1,0 0-1,0-1 1,0 1-1,0 0 1,0-1-1,0 1 1,0 0-1,0-1 1,-1 1-1,1 0 1,0-1-1,0 1 1,0 0-1,0 0 0,-1-1 1,1 1-1,0 0 1,0 0-1,0-1 1,-1 1-1,1 0 1,0 0-1,0 0 1,-1 0-1,1-1 1,-1 1-1,-9 9-25,-6 19 36,11-17-27,0 2-1,1-1 0,0 0 1,1 1-1,-2 17 0,-2 67-156,6-76 89,4 171 248,16 1 19,-3-46-206,4 13 28,-10-94 67,3 29-38,-8-67 63,-2-17-28,-2 0 0,1 0 1,-1 16-1,-1-25-25,-1-1-37,0 0-1,1 0 0,-1 0 0,0 0 0,0 0 1,0 0-1,0 0 0,0-1 0,0 1 0,-2 0 1,-1 3-22,1-1 22,0-1 0,0 1 0,0-1 1,0 0-1,-1 0 0,1 0 1,-1 0-1,1-1 0,-1 1 0,0-1 1,1 0-1,-5 1 0,-14 5-125,-46 23-382,45-22 471,21-7 22,-1 0 0,1-1 1,-1 1-1,1 0 0,-1 0 1,1 0-1,-1 0 1,1 1-1,0-1 0,0 1 1,0 0-1,0-1 1,0 1-1,0 0 0,0 0 1,0 0-1,1 0 1,-2 3-1,-1 6-8,1-1 0,0 0 0,0 1 0,1-1 1,1 1-1,0 0 0,1-1 0,0 17 0,0-16 77,-4 47 3,3-56-14,1 1 0,0-1 0,-1 1 0,1-1 1,-1 1-1,-1 3 0,-3 11 333,5-16-474,0-1 82,0 0 0,0 1-1,0-1 1,0 0-1,1 1 1,-1-1-1,0 0 1,0 1 0,0-1-1,-1 1 1,1-1-1,0 0 1,0 1-1,0-1 1,0 0 0,0 1-1,0-1 1,0 0-1,-1 1 1,1-1 0,0 0-1,0 1 1,-1-1-1,0 2 30,4-5 35,34-52-220,-20 28 179,2 0 1,29-32 0,87-60-114,-64 59 113,-69 59 7,-1 0 1,0-1-1,0 1 0,0 0 0,0 0 1,0-1-1,0 1 0,0 0 0,0-1 1,0 1-1,-1-1 0,2-2 0,0 0 117,-1 1-116,-8 2-138,2 1 81,0-1 0,-1 1 0,1 1 0,0-1 0,0 1 1,0-1-1,0 2 0,0-1 0,-9 4 0,-115 62-423,114-59 397,-26 10-1,36-16-27,44-33-439,-8 9 638,45-40-1,-74 61-98,16-15 144,23-16 0,-38 28-267,-3 3-8,0 1 0,1 0 0,-1 0-1,0-1 1,0 1 0,0 0 0,0 0 0,1-1 0,-1 1 0,0 0 0,0 0-1,1 0 1,-1-1 0,0 1 0,0 0 0,1 0 0,-1 0 0,0 0 0,0 0-1,1 0 1,-1 0 0,0-1 0,1 1 0,-1 0 0,0 0 0,1 0-1,6 0-3094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2:23.31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252 60 992,'-1'0'5,"0"0"92,-1-1 0,0 1 0,1 0-1,-1 0 1,0 1 0,0-1 0,1 0 0,-1 0-1,0 1 1,1-1 0,-1 1 0,1 0 0,-1-1-1,1 1 1,-1 0 0,1 0 0,-1 0 0,1 0-1,-3 2 1,-1 0 88,4-3-147,0 1 0,0-1 1,1 0-1,-1 1 0,0-1 0,1 1 0,-1-1 0,0 0 1,1 1-1,-1 0 0,0-1 0,1 1 0,-1-1 0,0 2 1,1-2-1,-1 1 0,1-1 0,0 0 0,-1 0 0,1 1 0,0-1 0,-1 0 0,1 0 0,0 1 0,0-1 0,-1 1 0,1-1 0,0 0 0,0 1 0,0-1 0,0 0 0,-1 1 0,1-1 0,0 1 0,0-1 0,0 0 0,0 1 0,0 0 0,0 0 20,0-1 1,-1 1 0,1 0 0,0 0 0,-1-1 0,1 1 0,0 0 0,-1 0 0,1-1 0,-1 1 0,1 0 0,-1-1 0,0 1 0,1-1 0,-1 1-1,0-1 1,-1 1 0,-17 11 335,9-6-217,-92 59 693,88-54-586,13-10-259,-1 1 0,0 0 0,0-1 0,0 0 0,0 1 0,0-1 0,0 0 1,0 0-1,0 0 0,-5 1 0,-7 3 124,15-4-313,8-2 93,-5-1 142,0 1 0,0 0 0,-1-1 0,1 0-1,-1 0 1,1 0 0,-1 0 0,0-1 0,0 1-1,5-6 1,-7 7-64,0 0-1,0 0 1,0 0-1,0 0 1,0 0-1,0 1 1,0-1-1,0 0 1,0 0-1,0 1 1,0-1-1,1 1 1,-1-1-1,0 1 1,3-1-1,-3 1 0,0-1-1,0 1 1,0 0-1,0-1 1,0 1-1,0-1 1,0 1-1,0-1 1,0 1-1,0-1 0,0 1 1,0-1-1,0 0 1,-1 0-1,1 1 1,0-1-1,0 0 1,0-1-1,0 0 8,0 0 1,1 0-1,-1 0 1,1 0-1,-1 0 0,1 1 1,-1-1-1,1 0 0,0 1 1,0-1-1,0 1 1,0 0-1,0 0 0,4-2 1,17-12 249,-16 10-221,1 0 0,-1 0 0,16-7 0,-16 9 62,13-7 10,34-19 327,-46 23-459,4-3-50,-9 8 78,-1 0 0,0-1 0,0 1 0,0 0-1,0-1 1,0 1 0,0-1 0,2-2 0,10-8 24,-8 8-33,-5 3 15,0 0 1,-1 0 0,1 1-1,0-1 1,0 1 0,0-1 0,0 1-1,0-1 1,0 1 0,0-1 0,0 1-1,0 0 1,2 0 0,1-2 1429,-3 2-240,-1 5-1634,0 27 310,0 24 214,-8 72 0,-4-7-2,-7 39 20,8-95-127,-20 98-64,9-9 430,21-152-354,-3 68-232,6 85 0,0-43 736,-2-106-469,0 0 1,0 1-1,-1-1 1,0 0-1,0 0 0,-1 0 1,1 0-1,-1 0 1,-1 0-1,-2 6 1,1-5-35,4-7 0,0 1 0,0-1 0,0 0 0,0 1 0,0-1 0,-1 0 0,1 0 0,0 1 0,0-1 0,0 0 0,0 0 0,-1 1 0,1-1 0,0 0 0,0 0 1,-1 0-1,1 0 0,0 1 0,0-1 0,-1 0 0,1 0 0,0 0 0,-1 0 0,1 0 0,0 0 0,0 0 0,-1 1 0,1-1 0,0 0 0,-1 0 0,1 0 0,0 0 1,-1 0-1,1-1 0,0 1 0,0 0 0,-1 0 0,1 0 0,0 0 0,-1 0 0,1 0 0,0 0 0,0-1 0,-1 1 0,1 0 0,0 0 0,0 0 0,-1 0 0,1-1 1,0 1-1,0 0 0,0 0 0,-1-1 0,1 1 0,0 0 0,0-1 0,-10-13-115,5 1 53,1 1 1,-1-1 0,-3-22 0,0 1 39,-64-259-111,51 193 12,11 43-20,3 16 27,-4-77-1,11-43-113,1 68 179,-1 70 150,0 22-186,0 1-49,0 0 28,1 2 15,5 22-35,2 31 0,-6-38-171,57 272-1117,3 13 1985,-33-26-469,-23-215 121,-5-47-172,1-1 0,1 1-1,7 24 1,-10-38-45,1 0 0,-1 0 0,0 0 1,0 0-1,1 0 0,-1 0 0,0 0 0,1 0 0,-1 0 0,0 0 1,0 0-1,1 0 0,-1 0 0,0 0 0,0 0 0,1 0 0,-1 0 1,0 0-1,0 0 0,1 0 0,-1-1 0,0 1 0,0 0 0,1 0 1,-1 0-1,0 0 0,0-1 0,0 1 0,1 0 0,-1 0 0,0 0 1,0-1-1,2-1-2,0-1 0,-1 0-1,1 1 1,-1-1 0,0 0 0,0 0 0,0 0 0,0 0 0,0 0 0,-1-3 0,4-37-15,-3 35 53,3-68-60,18-243-220,-14 229 146,10-81 232,-15 151-216,-1 8 59,0 0 0,0-14-1,-2 25-24,0-1 0,0 1 0,0-1 0,0 1 0,1-1 0,-1 1-1,1-1 1,-1 1 0,2-3 0,-1 4 27,-1 0-1,1 1 1,-1-1 0,1 0-1,0 1 1,-1-1 0,1 1-1,-1-1 1,1 1 0,-1-1-1,1 1 1,-1-1 0,1 1-1,-1 0 1,1 0 0,6 16-22,1-1 1,-2 2 0,-1-1 0,6 28-1,-8-26 62,0 0 0,-1 24-1,0-1 89,0 132 1030,-4-92-878,2-30-268,-9 72 1,5-87 52,-5 21-186,-9 5 302,11-41-134,0 0 0,1 0 0,2 1 0,0 0 0,2-1 0,-1 27 0,3 160-246,-5-97 609,5-111-272,-4 0-46,-5 1-21,3-4-71,0 0 0,1-1-1,-1 1 1,1-1 0,-1 0 0,-8-7 0,-27-25-242,34 28 200,-13-12 124,0 0 0,-37-25 0,55 43-70,1 0 0,0 1-1,0-1 1,-1 0 0,1 0-1,-1 1 1,1-1 0,-1 1-1,1 0 1,-1-1 0,1 1 0,-1 0-1,1 0 1,-1 0 0,1 0-1,-1 0 1,-2 0 0,3 1-20,0-1 1,0 1-1,-1-1 1,1 1-1,0 0 1,0 0-1,0-1 1,0 1-1,0 0 1,0 0-1,1 0 1,-1 0-1,0 0 1,0 0-1,1 0 1,-2 2-1,0 3-14,0-1 1,0 1-1,1 0 0,0 0 0,0-1 1,0 1-1,1 10 0,0 79 459,0-95-433,0 1 1,0-1-1,0 0 1,-1 0 0,1 1-1,0-1 1,0 0-1,0 0 1,1 0 0,-1 1-1,0-1 1,0 0-1,0 0 1,0 0 0,0 1-1,0-1 1,0 0-1,0 0 1,0 0 0,0 1-1,1-1 1,-1 0-1,0 0 1,0 0-1,0 0 1,0 1 0,1-1-1,-1 0 1,0 0-1,0 0 1,0 0 0,0 0-1,1 0 1,-1 0-1,0 1 1,0-1 0,1 0-1,-1 0 1,0 0-1,0 0 1,0 0 0,1 0-1,-1 0 1,0 0-1,0 0 1,1 0 0,-1 0-1,0 0 1,0-1-1,0 1 1,1 0-1,-1 0 1,0 0 0,1 0 17,0-1 0,-1 1 1,1-1-1,0 1 0,-1 0 1,1-1-1,-1 0 0,1 1 1,0-1-1,-1 1 0,1-1 1,-1 0-1,0 1 0,1-1 1,-1 0-1,1 0 0,22-60-8,5-15-723,-27 75 726,-1 0 0,0 0 0,0 0 0,0 0 0,1 0 0,-1 1-1,0-1 1,1 0 0,-1 0 0,1 0 0,-1 0 0,1 0 0,0 0 0,-1 1 0,1-1 0,0 0 0,-1 1 0,1-1-1,0 0 1,0 1 0,0-1 0,-1 1 0,1-1 0,0 1 0,0 0 0,0-1 0,0 1 0,2-1 0,-2 2 16,1-1 1,-1 0 0,0 1 0,1-1 0,-1 1 0,0 0-1,0-1 1,1 1 0,-1 0 0,0 0 0,0 0-1,0-1 1,0 1 0,0 0 0,0 1 0,0-1 0,0 0-1,0 0 1,0 2 0,3 4 28,-1 0 1,1 0-1,-2 0 1,4 12-1,-4-12-38,0 0-1,0 0 1,1 0-1,0-1 1,6 11-1,-9-17-3,0 1 1,1 0-1,-1-1 1,1 1-1,-1-1 1,1 1-1,-1-1 1,1 1-1,-1-1 1,1 1-1,-1-1 0,1 0 1,0 1-1,-1-1 1,1 0-1,0 1 1,-1-1-1,1 0 1,0 0-1,-1 0 0,1 0 1,0 0-1,0 1 1,-1-1-1,1 0 1,0-1-1,-1 1 1,1 0-1,0 0 1,0 0-1,-1 0 0,1-1 1,0 1-1,0 0 1,1-1 34,-1-1 0,1 1-1,0 0 1,-1 0 0,1-1 0,-1 1 0,1-1-1,1-2 1,0-1-42,1-1-1,-2 0 1,1 1-1,-1-1 0,0 0 1,0 0-1,0-1 1,-1 1-1,1-7 0,1-61-117,-3 66 117,0 4-27,2 5-50,3 11-170,5 21-190,5 59 662,-12-62-282,2 0 0,15 51 1,5-28 133,-24-51-26,-1-2 11,0 0 64,0 0-1,0 0 124,0 0-81,0 0-26,0 0-54,0 0-5,0 0-85,0 0-182,0 0 56,1 0 0,0 0 1,0-1-1,0 1 0,-1 0 0,1 0 0,0 0 0,0-1 1,-1 1-1,1 0 0,0-1 0,0 1 0,-1 0 1,1-1-1,0 1 0,0-2 0,3-2-1106,1-6 357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5:0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64,'0'3'32,"5"2"-32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5:22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17 1056,'-9'-2'327,"9"2"-307,-1 0-1,1 0 1,-1 0 0,1 0-1,-1 0 1,1 0-1,0 0 1,-1 0 0,1 0-1,-1 0 1,1 0 0,-1 0-1,1-1 1,0 1 0,-1 0-1,1 0 1,0-1 0,-1 1-1,0-1 1,-1 1-21,1 0 1,-1 0-1,0 0 0,0-1 1,0 1-1,0-1 0,-2-1 1,2 1 280,0 0 0,-1 0 1,1 0-1,0 0 0,0 1 1,-1-1-1,1 0 0,0 1 1,-1 0-1,1-1 0,-1 1 1,1 0-1,0 1 0,-1-1 0,-3 1 1,-3 1-97,0 1 1,0 1-1,0-1 1,0 1-1,0 1 0,1 0 1,-1 0-1,1 1 1,1 0-1,-1 0 1,-8 9-1,13-10-104,0-1 0,0 1 0,1 0 1,0 0-1,-1 0 0,-1 7 0,-2 5 52,-4 6-121,2-6 21,0 1 0,1 0 0,1 0 0,1 0 0,-4 28 0,7-25 78,-3 64 255,5 122-72,7-123 0,-2-42-335,-5-41 46,0 0 0,0 0 0,0 0 0,1-1 0,-1 1 0,0 0 0,0 0 0,1 0 0,-1 0 0,0 0 0,1 0 0,-1-1 0,1 2 0,0-1 9,0 0 0,-1 0 0,1 1 0,0-1 1,-1 0-1,0 0 0,1 1 0,-1-1 0,0 0 0,1 1 0,-1-1 0,0 0 1,0 2-1,0 38 243,0-40-256,0-1 1,0 1-1,0 0 1,0-1 0,0 1-1,0 0 1,-1-1-1,1 1 1,0-1-1,0 1 1,0 0 0,-1-1-1,1 1 1,0-1-1,-1 1 1,1 0 0,0-1-1,-1 1 1,1-1-1,-1 0 1,1 1-1,-1-1 1,0 1 0,1-1-2,0 1 0,-1-1 0,1 0 0,0 0 1,0 0-1,0 0 0,0 0 0,0 0 1,-1 0-1,1 0 0,0 0 0,0 1 0,0-1 1,0 0-1,0 0 0,0 0 0,0 0 0,0 0 1,-1 0-1,1 1 0,0-1 0,0 0 1,0 0-1,0 0 0,0 0 0,0 1 0,0-1 1,0 0-1,0 0 0,0 0 0,0 0 1,0 1-1,0-1 0,0 0 0,0 0 0,0 0 1,0 0-1,0 0 0,0 1 0,1-1 0,-1 0 1,0 0-1,0 0 0,0 0 0,1 7-17,-1-1 0,0 1 0,0-1 0,-3 13 0,3-15 47,-4 12-26,1 0 1,1-1-1,0 18 0,6 82-397,-3-110 418,-1-1 1,1 1 0,0-1-1,1 0 1,-1 1 0,1-1-1,3 7 1,0-2-105,-4-8 78,-1 0 1,1 0-1,-1-1 1,1 1-1,-1 0 1,1 0-1,-1-1 1,1 1-1,0 0 1,-1-1-1,1 1 1,0 0-1,0-1 0,0 1 1,-1-1-1,1 0 1,0 1-1,0-1 1,0 1-1,0-1 1,0 0-1,0 0 1,1 0-1,-1 1 2,1-1-1,-1 1 1,0-1 0,0 1 0,1-1 0,-1 0-1,0 0 1,1 0 0,-1 1 0,0-1 0,1 0 0,-1-1-1,0 1 1,3 0 0,2-1 24,2 0 15,1 0 1,-1-1-1,0 0 1,1 0-1,7-3 0,-6 1-34,0 1 0,1 0 0,13-1 0,-1 3 102,17-2-11,-11-1-51,47 0 1,-5 0-100,77 2 147,-79 4 225,-63-2-324,0-1 16,0 1 0,1 1 0,-1-1 0,0 1 0,1 0 0,-1 0 0,10 4 0,-5-2 16,0-1 0,0 0 0,1-1 0,-1 0 0,0-1 0,13-1 0,3 1 256,-12-1-272,0-1 0,0 0 1,20-6-1,19-3-72,-23 9 62,50 2 0,-29 2 43,167-6-134,-197 6 55,-1 0 1,42 10-1,-1 0 106,180 22-150,-216-31 17,49-2 0,-42-1 237,-25 0-134,0-1 1,0 1 0,0-2-1,-1 1 1,1-1 0,0 0-1,14-6 1,12 1-46,-27 5 3,-1 1 1,1-1 0,-1 1-1,1 1 1,-1-1 0,1 1-1,-1 0 1,12 2-1,7-1-188,282 9 275,-268-9-57,-18-1-101,30 4 1,-27-1 139,33-1 0,12 1-73,22 8 1,26 17-33,-31-9-7,94 11 0,-53-18 82,37 11-213,-121-19 217,76-4 0,-54-1 128,36-3-156,120-22 0,-73-2 105,-22 6-124,65-9-122,17 23 294,-188 9-206,35 7 1,-9-1-37,55 10-13,-21-3 162,-22-7 7,0-2 0,1-3 0,59-5 0,41-4 395,67 6-447,-121 2 34,-27 2-46,0 4 0,108 24 0,-149-26-35,0-2 0,56-2 0,-54-2 23,119-3 72,-128 2 35,0-2-1,-1-1 0,37-11 0,26-18 226,-15 9-318,54-15-20,-75 25 106,-4 1-121,0 3 0,59-6 1,-100 16 16,0 1 1,0 1-1,0 0 1,0 0-1,0 1 1,0 1-1,19 6 1,-1 3-65,39 23 0,-39-19 3,39 15 0,-45-23 107,-1-2 0,2 0 1,-1-2-1,33 3 0,95-4 102,-106-3-217,-18-1 84,28-5 0,-28 3-52,28-1 1,-34 3 125,0-1 0,34-9 0,0 1-105,151-10-59,-76 7-48,16-5 159,-88 9-67,86-3 0,-61 12 38,1-2 29,97 12 1,19 9-181,131 11 80,-292-26 57,-1-3 0,1-1 1,43-5-1,30-11 183,-79 13-306,33-1 63,33 1 133,-46 1-94,92 7 0,-73 7-6,78 24 0,-13-3-143,85 16 289,-104-22-58,85 15 4,-176-38-35,245 31 45,-166-21-164,-60-7 85,71 3 0,73-4 124,66-1 30,-126-17 1,57-12 50,-66 6-110,-34 3 254,-45 7-154,141-38-13,-143 34-140,-20 4 14,1 2 0,34-6-1,37 4-23,112 5 0,-135 3-207,154 16 165,-109-5-70,-28-4 164,188 11-39,-56-10-32,275 0-121,-410-18-312,-27 1 280,35-8 138,-21 3 16,170-32 162,-173 32-160,85-32 1,-101 29-14,27-12-43,-58 21 83,0 1 0,0 1 0,1 1 0,0 0 0,0 2 0,0 0 0,24 1 0,150 12-109,-136-5 159,-9 2-156,54 13 0,-97-19 94,113 27-102,149 28 15,-33-10 0,-93-16 33,130 10 308,-156-25-191,-56-11-150,-40-3-11,37 5-1,-41-2 87,12 2 109,0-1-1,51 2 0,99-2-127,-105-2 22,-13 1-90,33 0 142,-55-4-43,-16 1 52,0-1-1,43-6 1,-9 1 3,-43 4-109,0 0 1,0 0 0,21-7-1,17-4 70,100-12 0,-91 17-13,61-16 0,82-20-600,-50 12 140,-92 18 177,0 3 0,1 2 0,81 1 0,-84 7 303,0 3 0,88 16-1,-100-10 33,217 36 101,-66-17 272,-155-18-373,-10-7-42,45 2 30,63 0-157,-71-1 65,18 5-35,-57-4 288,37-1 0,70 0-443,-75-2 232,-39-1 172,1 0 0,-1-2-1,45-6 1,34-8-201,-80 11 179,-14 3-183,0-1 0,0 0-1,-1 0 1,1-1 0,0 0 0,14-7 0,-21 7 28,0 1 1,0 0 0,0-1-1,0 0 1,0 0 0,-1 0-1,0 0 1,1 0 0,-1-1-1,0 1 1,-1-1 0,1 1 0,0-1-1,-1 1 1,1-7 0,2-5 27,-2 0 0,2-26 1,-3 22-29,3-80 120,1 36 163,3-19-17,-6 63-254,-1-1 1,-3-34 0,1 9-72,-6-67-150,1 1-62,5 89 318,0 0 0,-9-41 0,3 12-108,5 35-61,0 1 0,-5-18 0,3 18 43,4 12 35,-1 0 0,0-1-1,0 1 1,0 0 0,0 0-1,-3-5 1,-1 0-75,4 5 71,-1 0 0,0-1 0,-1 1-1,1 0 1,-4-3 0,5 4 58,0 2-78,0-1 1,1 1-1,-1-1 0,1 1 1,-1-1-1,1 0 0,-1 1 1,1-1-1,-1 0 0,1 1 1,-1-1-1,1 0 0,0 0 1,0 1-1,-1-1 0,1 0 1,0-1-1,0 1-25,0 1-43,0 0-27,0 0-240,0 0 1,0 0-262,0 0 16,-1-1-603,-6-3 390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5:27.8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23 227 1248,'0'-4'454,"-3"-5"-289,-2-12-43,2 16 417,3 4-431,0 0-1,0 1 0,0-1 1,0 1-1,0-1 1,-1 0-1,1 1 0,0-1 1,0 1-1,-1-1 1,1 0-1,0 1 1,-1-1-1,1 1 0,-1-1 1,1 1-1,-1 0 1,1-1-1,-1 1 0,1-1 1,-1 1-1,1 0 1,-1-1-1,1 1 1,-1 0-1,0 0 0,0-1 1,1 0 321,0 1-381,0 0 1,0 0 0,0 0-1,0 0 1,0 0-1,0-1 1,0 1-1,0 0 1,0 0-1,0 0 1,0 0 0,0 0-1,0 0 1,0 0-1,0 0 1,0-1-1,0 1 1,0 0 0,0 0-1,0 0 1,0 0-1,0 0 1,0 0-1,0 0 1,0 0 0,0-1-1,0 1 1,0 0-1,0 0 1,0 0-1,0 0 1,0 0-1,1 0 1,-1 0 0,0 0-1,0 0 1,0 0-1,0 0 1,0 0-1,0 0 1,0 0 0,1 0-1,15 1 363,-13-1-345,1 1-1,0-1 1,-1 0-1,1 0 1,0 0-1,5-2 0,-4 2-10,0-1 0,0 1-1,0 0 1,0 0-1,0 1 1,0 0 0,5 1-1,18 2 16,-2-4 64,38-4 0,-8 0 126,33-3 55,92-20-1,-141 21-346,143-15 59,-38 6 261,-78 6 20,134-23 440,-118 15-721,-1 3-1,2 4 1,109 0 0,-146 9-3,102 4 249,-126-1-220,0 1-1,0 1 1,0 1-1,30 11 1,-5 0-21,1-2 1,95 15 0,104-5-81,-200-20-82,58 10 253,1-1-172,-31-8 476,88-6 0,-53-6 10,128-9-282,86 12-230,-99 23 128,-190-13 81,108 15-214,-106-17 62,63 3 105,56 3 76,5 0-187,-131-8 169,35 6 1,14 1-160,71 0-30,92 5-93,-152-6 401,-4 0-54,111 6-26,-77-5-250,19 8-16,27 1 414,-14-9 184,19 1-440,-24-1-271,28 0 358,-68-9 55,262 3-73,-89-14-99,-48 0 558,167-15-395,-223 9 105,-19 9-335,-72 3 15,41-4 6,101-9 250,-128 12-510,123-4 249,25 7 137,-47 2-97,-74 1-39,41-1 190,-95-4-257,127-5 80,7 7-46,-60-5 57,4 0 324,108 0-399,2 0-11,41 4 109,-213 5-48,149-5 1,-87 3-119,-73 2 199,357-13 47,-219-1-218,127-12 144,-153 7-254,252 10 0,-375 13 269,79 16 0,-76-10-291,67 4-23,155-1 551,-36-4-393,-57-6 128,-26-1 90,142 2-338,-201-6 169,135-4 241,13-16-523,-79 5 475,44-7-53,-77 7-72,-81 6-39,71 1 0,86 8 143,208 2-246,-270 0 32,53 2 107,-149 0-1,115 7-185,404 8-123,-559-18 304,145 8-326,-168-8 329,67 1 176,133-18 1,-99-9-29,7-1-713,-30 12 803,82-10-777,-142 23 365,0 1 0,0 1 0,0 2 0,0 0 0,26 6 1,42 18 203,10 2 125,171 10-76,-42-8-213,-101-17 6,-73-10 276,267 8-18,-273-15 0,64-14 0,-83 11-424,51-17 0,-78 22 261,1 1-1,-1 0 0,1 0 0,-1 0 1,1 0-1,-1 1 0,1 0 1,0 0-1,-1 0 0,1 1 1,0-1-1,4 2 0,12 2 153,-19-3-131,1-1 1,-1 0-1,1 1 0,-1-1 0,1 1 0,-1 0 0,0 0 1,1 0-1,1 1 0,52 32 158,-18-8-217,-21-14 123,24 19 0,-15-8-10,-10-10-43,-1 1 1,0 1-1,-1 0 0,19 27 0,-21-24-2,-3-5-224,0 0 1,-1 1-1,-1 0 1,0 0 0,7 22-1,-10-19-293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9:01.3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12014 123 160,'-5'-3'62,"5"3"-55,0 2 36,0-1 170,0-1-53,0 0-21,0 0-32,0 0 69,0 0-6,0-2-72,1 1 1,0 0-1,0 0 0,-1 0 0,1-1 0,0 1 0,0 0 0,0 0 0,1-1 1,1 0 18,0-1 1,-1 0 0,0 0 0,0 0-1,0 0 1,3-7 0,-3 7-41,0-1-1,0 1 1,0 0-1,0-1 1,1 1-1,3-3 1,5-5 273,-8 8-211,1-1 0,0 1 0,-1 0 0,7-3 0,20-20 176,-29 25-246,-1 1-48,0 0 118,0 0-11,0 0 32,0 0-70,0 0-100,0 0-33,0 0-31,0 0 84,0 0 193,0 0-54,3 15 342,-4-12-520,0 0-1,0 0 1,0 0 0,-1 0-1,1 0 1,-1 0 0,0 0 0,0-1-1,0 1 1,0-1 0,-4 5-1,-5 6 88,-15 23 4,15-20-11,0 0-1,-1-1 1,-1 0-1,-27 23 1,12-13 22,16-15-22,1 0-1,-24 15 0,7-11 118,0 0 1,-32 10-1,-64 15 3,30-9-106,-159 67 187,17-6-34,-126 48-304,66-39 60,124-47 234,-211 53-323,20-6-64,338-91 133,-579 205 268,478-166-277,-191 44 0,-139 4 206,395-84-181,-368 57 47,-3-19-127,266-31 102,-37 3 61,-175 21-42,70-3-114,-81 12 435,157-20-32,-234 40-563,152-15 101,57-12 383,-161 23 889,6-1-737,154-23-174,-80 15-217,56-4-179,177-35 334,2 4 0,1 5 1,-101 43-1,112-41-2,-139 30 0,151-43-69,-150 47 137,144-40-182,-93 13 0,173-37-15,-348 48 15,262-36 32,52-8-69,-54 11 1,15-1-12,-6 4 116,39-7-45,-25 9-169,15-4 223,46-15 7,-1 1 0,-15 7 0,23-9-94,-1 0 0,1-1 0,-1 1 0,0-1 0,1 0 0,-1 0 0,0 0 0,1 0 0,-1 0 0,-3-1 0,3 0-28,0 1 1,0 0-1,0 0 1,0 0 0,-1 0-1,1 0 1,0 0 0,-5 2-1,7-1 12,0-1 0,0 0 0,-1 1-1,1-1 1,0 0 0,-1 0 0,1 0-1,-1 1 1,1-2 0,0 1 0,-1 0-1,1 0 1,-2-1 0,-2 1-66,3 0 67,0 0 0,0 1 0,0-1-1,1 1 1,-1-1 0,0 1 0,0 0-1,1-1 1,-3 3 0,2-2 0,1 0 0,-1 0 1,1-1-1,-1 1 0,0 0 0,1-1 1,-1 1-1,0-1 0,-2 1 0,-61 4 111,49-1 23,14-4-111,1 1 0,-1 0 0,0-1 0,0 1 0,0-1 1,0 0-1,-3 1 0,1-1 55,-18-4-63,21 4-9,1 0 0,0 0 0,0 0-1,0 0 1,-1 0 0,1 0 0,0 0 0,0 0 0,0 0-1,-1 0 1,1 0 0,0 0 0,0 0 0,0-1 0,-1 1-1,1 0 1,0 0 0,0 0 0,0 0 0,0 0 0,0-1-1,-1 1 1,1 0 0,0 0 0,0 0 0,0-1 0,0 1-1,0 0 1,0 0 0,0 0 0,0-1 0,0 1 0,0 0 0,0 0-1,0 0 1,0-1 0,0 1 0,0 0 0,0 0 0,0-1-1,0 1 1,0 0 0,0 0 0,0 0 0,0-1 0,0 1-1,0 0 1,0 0 0,0 0 0,1 0 0,-1-1 0,0 1-1,0 0 1,0 0 0,0 0 0,0 0 0,1-1 0,-1 1-1,0 0 1,0 0 0,1 0 0,14-12 130,-11 9-133,20-22 26,13-10 137,-22 22 16,-1-1-1,24-31 1,-27 32-108,19-25-59,-10 11-20,2 1 0,35-32 0,-32 36 5,8-8-31,1 1 0,1 2 0,45-25 0,-54 42-47,3-3 14,-29 13-54,-1 1 104,0 0 1,-1-1-1,1 1 1,0 0-1,0 0 0,0 0 1,0 1-1,0-1 1,0 0-1,0 0 1,0 1-1,-1 0 1,-1 2-54,-20 21 39,-1-1 0,-44 33 0,3-2 80,58-49-35,-163 160 262,133-130-378,25-25 39,1 0 1,0 1-1,-12 15 1,2-3 77,4-4 260,17-20-260,0 0 0,-1 1 0,1-1 0,0 0 0,0 1 1,-1-1-1,1 0 0,0 0 0,0 0 0,-1 1 0,1-1 0,0 0 1,-1 0-1,1 0 0,0 1 0,-1-1 0,1 0 0,0 0 0,-1 0 1,1 0-1,0 0 0,-1 0 0,1-1 63,6-1-90,8-2-179,-13 3 186,1 0-1,0 1 0,-1-1 1,1 1-1,0-1 0,0 1 1,-1 0-1,1-1 0,0 1 0,0 0 1,0 0-1,-1 0 0,1 1 1,0-1-1,2 1 0,7 3 12,157 62 295,-144-54-186,1 1 0,-2 1 0,0 0 0,34 30 0,-28-19 38,-12-11-5,0 2-1,23 25 1,-32-27 18,-8-12-90,0-2 5,0 0 32,0 0 224,-4-6-75,-2-3-206,0 0-1,1-1 1,0 0-1,-4-12 1,-3-5-98,-1 0 38,2 0 0,0 0 1,2-1-1,1-1 0,1 1 1,2-1-1,-3-40 0,7 23-55,9-83 0,-4 100-950,2-1 0,1 1 0,20-53 0,-17 63-664,2 4-2310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09:38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4159 992,'-5'-7'216,"5"6"-35,1 1-179,-1 0 1,0-1-1,1 1 0,-1 0 0,0 0 1,0 0-1,1-1 0,-1 1 1,0 0-1,0 0 0,1-1 0,-1 1 1,0 0-1,0-1 0,0 1 1,1 0-1,-1 0 0,0-1 0,0 1 1,0 0-1,0-1 0,0 1 1,0-1-1,0 1 0,0 0 0,0-1 1,0 1-1,0 0 0,0-1 1,0 1-1,0 0 0,0-1 0,0 1 1,-3-7 2877,4 7-230,9 0-3162,11 0 648,-11 1-49,-1-1 1,0 0-1,1 0 1,-1-1 0,13-4-1,-15 4 7,-1 0 0,0 0 0,13-1-1,5 0 226,55-9-143,-1 4 0,104 2 0,-156 8-168,29 6 0,12 2 253,-31-8-58,64-1-1,-12-8-47,32-1-16,-15 0 272,13-1 164,-41 2-191,2 1-256,77-10-30,-79 10 18,-15 1-187,23-2 381,86-18 0,419-60 282,-297 70-553,-3 18 63,-274-3-115,458 45 226,-259-10-29,20 3 420,0-19-357,-167-18-230,19 1 124,157-15 0,-10-28 15,-181 29-146,-2-4 0,73-29 0,-31 3 87,138-53 14,-102 56-98,53-18 362,-124 35-137,61-31 0,8-6-209,49-25 159,-153 70-166,0-2-1,-2 0 1,1-1 0,-2-1-1,24-24 1,63-92 257,-70 84-131,73-75 1,2 26-322,-65 61 85,-3-3 0,41-46 0,23-61 152,-12-10 110,-7 10-343,-58 97 188,42-93-1,-30 47-27,4 1 0,5 3-1,68-94 1,-91 146 27,-2-1-1,29-59 1,32-110 46,-58 137-226,47-84 0,-33 72 86,-3 4 63,82-123 0,-100 173 33,2 2 0,1 0 0,1 1 1,2 2-1,0 1 0,2 1 0,1 2 1,0 1-1,48-22 0,-47 26-6,-20 10-45,0 0-1,0 1 0,1 1 1,21-6-1,-19 7-137,1 0 70,32-3-1,98-4 324,165-8-192,-301 18-69,-1-1 0,16-4 0,11-2 207,-12 1-194,-21 6-7,0-1-1,0 1 1,0 0-1,0 0 0,7 0 1,19-7-177,5 0 352,-34 8-139,0 0 1,-1 0-1,1 0 1,0-1 0,0 1-1,0 0 1,-1 0-1,1 0 1,0-1 0,0 1-1,-1 0 1,1-1-1,0 1 1,-1-1 0,1 1-1,0-1 1,-1 1-1,1-1 1,-1 1 0,2-2-1,-2 2-4,0 0 0,0-1 0,0 1 0,0 0 0,1 0 0,-1 0 0,0-1 0,0 1-1,0 0 1,1 0 0,-1 0 0,0 0 0,0 0 0,0-1 0,1 1 0,-1 0 0,0 0 0,0 0-1,1 0 1,-1 0 0,0 0 0,0 0 0,1 0 0,-1 0 0,0 0 0,0 0 0,1 0 0,-1 0 0,3 0 10,-1-1 0,1 1 0,0-1 0,-1 0 1,0 0-1,1 1 0,-1-2 0,0 1 0,4-3 1,-5 2-18,0-1 0,-1 0 0,0 0 0,0 0 1,0 0-1,0 0 0,-1-6 0,0 6 26,-3-3 26,0 1 0,-1-1 1,0 1-1,-1-1 0,-10-7 1,8 7-108,1-1 0,-10-10 1,-7-4 137,1-2 193,-2-2 242,-2-3-603,22 23 120,0 0 1,0 0-1,0 1 0,-1-1 1,-11-6-1,12 8-104,-7-3 68,0 1-1,0-1 1,0 2 0,-1 0-1,-23-4 1,-13-5-71,42 12 62,0-1 0,0 1 1,0 1-1,0-1 1,-8 2-1,5-1-274,15 8 28,-2-4 258,0-1 0,0 1 0,0-1 0,0 0 0,1 0 0,-1-1 1,7 5-1,32 15-7,-13-7 11,46 31-67,-39-23 9,1-2 0,0 0 0,57 20 0,-64-32 101,-18-6 2,0 1 0,0 0-1,0 0 1,0 2-1,-1-1 1,0 1-1,14 11 1,-24-17-42,-1 1 1,0-1-1,1 1 1,-1 0-1,0-1 1,1 1-1,-1-1 1,0 1-1,0-1 1,0 1-1,0-1 1,0 1-1,0 0 0,0-1 1,0 1-1,0-1 1,0 1-1,0 0 1,0-1-1,0 1 1,0-1-1,0 1 1,-1 0-1,1-1 1,0 1-1,0-1 1,-1 1-1,1-1 1,0 1-1,-1-1 1,1 1-1,0-1 0,-1 0 1,1 1-1,-1 0 1,-18 15 52,12-11 9,0 0-1,-1-1 1,-8 3-1,-14 8 57,-72 42 177,37-22-143,40-23-121,-49 18 0,51-22 53,3-1 161,-23 4 0,41-10-215,1-1 1,-1 0-1,1 0 1,-1 0-1,1-1 1,-1 1-1,1 0 1,-1-1-1,1 1 1,0 0-1,-1-1 1,1 0 0,-1 1-1,1-1 1,0 0-1,0 0 1,-1 0-1,1 1 1,0-2-1,0 1 1,0 0-1,0 0 1,0 0-1,0 0 1,0 0-1,0-1 1,1 1-1,-1 0 1,0-1-1,0-1 1,-1-1-15,1-1 1,-1 1 0,1-1-1,0 0 1,0 1 0,0-1-1,1 0 1,-1-7 0,4-9-408,0-1 1,8-20 0,2-16-488,13-128-4005,-14 115 3248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1:13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591 61 1664,'-5'5'1586,"-7"7"-852,8-11-370,0 0-1,0 0 1,0-1 0,-1 1 0,-7-1-1,-15 2 367,1 0-234,7 5-63,-19 6 47,-52 27-1,28-12-140,-2-2 1,-102 28-1,150-51-185,14-3-136,-1 0 0,1 0 1,0 1-1,-1-1 0,1 1 0,0 0 0,0-1 0,-1 1 0,1 0 0,0 1 0,0-1 1,-2 2-1,4-2-32,-1 1-1,1 0 1,0 0 0,0 0 0,0-1 0,0 1 0,0 0 0,0 0 0,1 0 0,-1 0 0,1-1 0,-1 1-1,2 2 1,33 80 126,-21-54-173,-2 0 1,9 34 0,1 8-12,-13-45 87,-1 1 1,-1-1-1,4 40 0,0 57-106,7 181 246,-15-251-144,12 75 0,3 27-27,-12-78 85,0 29 102,-6-46-134,7 169 288,-5-201-315,-3 50 0,0-48 79,3 43 0,7 111 7,-6-62-416,6-77 229,-9-40 90,0-4-62,0 0 0,0 0 1,0 1-1,0-1 0,1 0 1,-1 0-1,0 1 0,2 2 1,-1-3 78,-1-2 26,11 0 193,38 4-582,35 4 411,314-8 166,-336-2-70,-41 0-119,0 1 0,0 1 1,36 5-1,73 17-206,-112-19 173,0-1 1,34 0 0,-2 0 82,10 1 55,0-1 0,90-11-1,-43 1-89,-44 4-10,137-1-147,16-2 474,9-8 160,-80 14-589,-78 2 251,138 3-158,-10 3 747,-105-2-229,-12-1-46,119 3-666,83-15 477,-82 6-156,-105 4-131,105 4-122,77 0-19,207-41 76,-430 33-123,22-3 86,77-6-26,-75 8 62,33 1 400,-43 3-174,-64-1-108,-2 0-122,0 0-33,5-6-49,-5 6 114,1-1 0,-1 1-1,1 0 1,-1-1 0,1 1 0,-1 0-1,1-1 1,-1 1 0,0-1 0,1 1-1,-1-1 1,0 1 0,1 0 0,-1-1-1,0 0 1,1 1 0,-1-1 0,0 1-1,0-1 1,0 1 0,0-2 0,-1-47 103,-10-58 1,5 50 11,3-65 0,-2-32-47,-26-86 442,19 162-605,-22-96 65,21 118 43,-20-120-237,-12-188-96,33 302 239,7 40 27,-4-32 1,6 23 103,1 20-13,1 0 1,0 0 0,1 0-1,1-13 1,4-98-175,-4 58 193,0 39-139,8-120-517,-6 118 565,-1 4 148,1-1-1,1 1 0,9-33 0,13-32-139,-24 78-17,0 0-1,-1-1 0,0 1 1,0-1-1,-1 1 0,-1-11 1,0-7-889,0 28 946,0 0 0,0 0 0,0 0 0,-1 0 0,1 0 0,0 0 0,0 0 0,0 0 0,0 1 0,0-1 0,-2 1 0,0 0 88,-27 4 176,-5-2 75,7-3-341,-1 1 1,1 1 0,-29 6-1,-16 7-83,-122 9 0,147-21 113,-61 1 66,-6 4-28,0 0-9,-253 0 196,256-5-211,-71-3-142,-111-15 348,197 12-328,-32-2-32,-187-17 386,216 18-224,-161-12-212,167 14 184,28 1 10,-308 3 50,188 4 28,62 1-225,-3 0-58,-126 8 106,230-13 67,-26-3-1,17 1-65,-2-5 192,19 4-128,-13 2-18,21-1-28,0 1 0,0-1 0,-1 0 0,1 0 0,-14-4 0,-9 4 46,22 0 20,0 0 1,0 0 0,0 0-1,0 1 1,1 0 0,-1 0-1,0 1 1,-12 4-1,5-1-52,-90 18-62,58-13 144,-138 13 343,113-16-265,51-3-25,-7 1-10,-17-1-1503,17 3-3176,26-6 4183,-11 2-1536,-10-11-1539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06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650 59 1312,'3'0'7168,"-20"0"-6187,-17 3-197,24-10-336,-5 2-194,13 5-227,0-1 0,1 1 1,-1 0-1,1-1 0,-1 1 1,0-1-1,1 0 1,-1 1-1,1-1 0,-2-1 1,-1-1 55,0 0-1,0 1 1,0 0 0,0 0 0,0 0 0,0 0 0,-7-1 0,-3-2 150,-26-2 311,32 6-520,-1 0 1,0 0 0,0 1 0,1 0 0,-10 1-1,-8 1 46,-32 2 218,-82-4 886,135 1-1204,0 0 1,0 0 0,0 0 0,0 0 0,0 1-1,0 0 1,0 0 0,0 0 0,-4 4-1,-15 5 45,14-9 30,10-2-50,0 0-1,-1 0 1,1 0-1,-1 0 1,1 0 0,-1 0-1,1 0 1,-1 0-1,1 0 1,-1 0-1,1 0 1,0 0-1,-1 1 1,1-1-1,-1 0 1,1 0 0,-1 1-1,1-1 1,-1 1-1,0 0 47,-1 0 0,1 0 0,-1 0 0,1-1 0,-1 1-1,0 0 1,1 0 0,-1-1 0,0 1 0,0-1 0,1 0 0,-1 0 0,-3 1-1,-28-2 605,18 1-544,14 0-125,1 0 1,0 0-1,-1 0 1,1 0 0,0 0-1,-1-1 1,1 1-1,0 0 1,-1 0 0,1 0-1,0 0 1,-1 0-1,1 0 1,0-1 0,0 1-1,-1 0 1,1 0-1,0 0 1,0-1 0,-1 1-1,1 0 1,0 0-1,0 0 1,0-1 0,-1 1-1,1 0 1,0-1-1,0 1 1,0 0 0,0-1-1,0 1 1,0 0-1,-1 0 1,1-1 0,0 1-1,0 0 1,0-1-1,0 1 1,0 0 0,0-1-1,0 1 1,0 0-1,1-1 1,-1 1 0,0 0-1,0-1 1,0 1-1,0 0 1,0-1 0,0 1-1,1 0 1,-1 0-1,0-1 1,1 1 0,10-19-3021,-2 8 1401,4-5-1743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6:29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16 736,'-4'-4'256,"4"0"-192,0-4 0,0 8-256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6:34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126 560 1472,'-10'1'464,"20"-2"272,-10 1-453,0 0 85,0 0-59,0 0 107,0 0-107,0 0 65,8 4 207,-3-3-482,1 1 0,-1-1 0,0 0 0,0 0 0,1-1-1,-1 1 1,0-1 0,1 0 0,-1-1 0,0 0 0,8-1 0,-5 1-18,1 0-1,-1 0 1,13 1-1,168 12 779,-74-8-709,-10-1 132,20 0-325,-61-1 202,111-12 0,-100 4-61,157-21-39,-112 13 67,-62 8-114,131 2 92,-115 5-42,89 2 215,17 10 257,-31-1-188,-42-9-101,182-19 1,-112-15-209,-155 28-41,170-25 141,-128 16 111,62-21 0,-75 14-200,73-38 0,33-12 75,205-38-283,-287 90 368,125-12 0,-62 18-40,156 9 0,-101 7-221,207-5 421,-365-1-368,0-3 0,-1-1 0,36-9 0,77-18 2,-118 27-26,153-14 5,-76 10 177,-51 4-155,-13 1 49,42-9 0,-68 11-74,0 0 1,31 1 0,-27 1 63,23-3 1,1-1-36,1 3 0,69 6 0,-29 7 79,2 0-134,-69-10 115,-1 1 0,21 6 0,-22-5 72,1 0 0,19 1 0,16 0-43,35 1-90,85 1-44,-53 2 91,-37-4 33,-48-4-14,-26-1-91,0 0 0,1 0 1,-1 1-1,12 2 1,-2-1-85,-16-3 83,0 1 0,-1 0 0,1 0 0,0 0 0,0 1 0,-1-1 0,1 0 0,0 1 0,-1-1 0,1 1 0,0-1 0,2 3 0,8 4-23,-8-5 13,0 0 0,0 1 0,0 0 0,0 0 0,0 0 1,-1 0-1,1 0 0,-1 1 0,0-1 0,0 1 0,0 0 0,2 4 0,0 4 35,-1 0 1,0 0-1,3 18 0,1-1-42,22 120 179,-19-85-156,16 105-13,-21-130-32,-2 0-1,-2 64 0,3 26 79,0-29 105,3 18-210,5-3-42,-7-59-46,-2 69 0,-1-15 266,4 115 132,-7-216-240,0 0 0,-1 0 0,-1 0 0,1-1 0,-2 1 0,-2 8 0,-8 25 53,-17 0-58,28-39 23,0 0 1,-1-1-1,1 0 1,0 0-1,-1 1 1,0-1-1,0-1 1,1 1-1,-1 0 1,0-1-1,0 1 1,0-1 0,-5 1-1,3 0-10,1 0 0,-1-1 0,1 2 0,-1-1 0,1 1-1,-4 2 1,5-2 2,0-1-1,0 0 1,0 0-1,-1-1 1,1 1-1,-1 0 1,1-1 0,-5 1-1,3 0 49,0-1-1,1 1 1,-1 0 0,1 0 0,-5 3-1,4-2-38,0 0-1,0-1 0,-9 4 0,9-4-9,0-1 0,1 1 0,0 0 0,-1 1 0,1-1 0,0 1-1,-4 3 1,3-2 31,0-1 0,0 0 0,-1-1 0,1 1-1,-1-1 1,1 0 0,-1 0 0,0 0 0,1-1 0,-8 1-1,-24 7-71,-14 6 404,-30 11-483,26-6 337,-1-3-1,-110 19 1,138-33-211,1-2 0,-49-3 0,13 0-172,17 0 282,-60-11 0,-22-1-108,112 13-38,-33-2 85,0 2 0,-74 8 0,61 1-73,19-3-35,-68 17 1,-107 35 53,191-49 60,12-4 2,-30 11 0,-10 11 96,-71 44 0,102-54-176,-1-1 1,0-1-1,-1-1 1,-47 16-1,-39-2 282,-17 5-68,88-20-178,7-2 1,-37 16 0,13-2-74,-31 14-12,62-25 101,-1-2 0,-39 11 0,29-10-122,3-1 22,-41 13 142,2 3 0,-72 37 0,107-44-62,7-2 2,0-2 0,-1-1 0,-52 16 0,-119 11 92,-27-11-33,94-9 191,-52 6-45,-336 58 7,524-85-220,-272 36 138,198-28-78,42-6-61,-16 3 62,-50 12 1,57-10-45,0-2 0,-43 0 0,-26 5 42,30-2 19,-97 1 0,95-6 73,-25-1 120,-209-25-44,131 9-229,104-5 118,66 14-95,0 0 1,-28-11-1,0-1 93,19 9-156,-131-44 278,129 42-276,1-2 0,-46-27 0,60 30 81,0 0 0,1-1 0,0 0 0,1-1 0,0 0-1,0 0 1,-14-21 0,8 4-45,1 0 1,1-1-1,-14-41 0,-22-92-279,38 108 350,3-1 1,2 0-1,0-69 0,2-103 27,3 119-198,-5-55-302,-5 30 451,-5-38-276,-4 2 133,-5-29-215,25 187 297,-8-127 147,5 47-255,6 4-5,0 24 185,0 25 275,8-57 0,-7 59-286,-3 32-52,0 0-1,0 1 1,0-1 0,0 0 0,-1 1 0,1-1-1,-1 0 1,0 1 0,0-1 0,-1-3-1,1 5-133,0 0 0,1 0 0,-1-1 0,1 1 0,-1 0 0,1-1 0,0 1 0,0 0 0,-1-1 0,1 1 0,0 0 0,0-1 0,0 1 0,1-2 0,-1-4-4229,0 7 4166,-1 0 0,1-1 0,-1 1 0,0 0 0,1 0 0,-1 0 0,1-1 0,-1 1 0,0 0-1,1 0 1,-1 0 0,0 0 0,1 0 0,-1 0 0,1 0 0,-1 0 0,0 0 0,1 0 0,-1 0-1,1 1 1,-1-1 0,0 0 0,1 0 0,-1 1 0,0-1 0,-7 2-639,-20-4-1602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6:44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386 418 576,'0'-1'9,"0"1"-1,0 0 1,0-1 0,0 1-1,0 0 1,0 0 0,0-1-1,0 1 1,1 0 0,-1-1-1,0 1 1,0 0 0,0 0-1,0-1 1,1 1 0,-1 0-1,0 0 1,0 0 0,0-1-1,1 1 1,-1 0 0,0 0-1,0 0 1,1-1 0,0 1 6,-1 0 1,0 0 0,1 0-1,-1 0 1,0-1 0,0 1-1,1 0 1,-1 0 0,0-1-1,0 1 1,1 0 0,-1 0-1,0-1 1,0 1 0,0 0-1,1-1 1,-1 1 0,0 0-1,0-1 1,0 1 0,0 0-1,0-1 1,0 1 0,0 0-1,0-1 1,1-4 292,-2 4 1978,-4-2-720,-5-1-1111,10 4-421,-1 0 1,1 0 0,-1 0-1,0 0 1,1 0-1,-1 0 1,1 0 0,-1-1-1,1 1 1,-1 0-1,0 0 1,1-1 0,-1 1-1,1 0 1,-1-1-1,1 1 1,0 0 0,-1-1-1,1 1 1,-1-1-1,1 1 1,0-1 0,-1 0-1,0 0-17,1 1-1,-1-1 1,1 0-1,-1 1 1,1-1-1,-1 0 1,0 1 0,1-1-1,-1 1 1,0-1-1,1 1 1,-1 0-1,0-1 1,1 1-1,-1 0 1,0-1-1,0 1 1,0 0 0,1 0-1,-1 0 1,0-1-1,0 1 1,0 0-1,0 0 1,1 0-1,-1 1 1,0-1-1,0 0 1,0 0 0,0 0-1,1 1 1,-1-1-1,-1 1 1,-3 0 59,1 1 0,0 0 0,0 0 0,-1 0 0,-3 4 0,-60 46 324,-87 87 0,133-118-397,-21 22 399,34-33-278,8-8-98,0-1 1,-1 0 0,1 0 0,0 1 0,0-1 0,0 1 0,0-1 0,1 0 0,-1 1 0,0 0 0,0-1 0,1 1 0,-1 0 0,1 2 0,-1-3 4,1-1-1,0 1 1,0 0 0,0 0-1,-1-1 1,1 1 0,0 0-1,0 0 1,0 0 0,0-1-1,1 1 1,-1 0 0,0 0-1,0-1 1,0 1 0,1 0-1,-1 0 1,0-1 0,1 1-1,-1 0 1,0-1 0,2 2-1,0-1-42,0 1-1,0-1 0,0 0 0,0 0 0,0 0 0,1 0 1,2 0-1,18 5 46,31 4-1,-10-3-108,1 1 82,-21-4 25,-1 0-1,0 2 1,41 15-1,-54-17-28,-1 0 1,0 1-1,0 0 1,0 0-1,0 1 1,-1 0-1,0 1 0,0 0 1,-1 0-1,7 9 1,1 3 117,-11-13-104,1-1 0,-1 1 1,0 1-1,0-1 0,0 1 1,-1-1-1,4 13 0,0 8 28,-1 1 0,-1-1 0,1 55 0,-7-73 105,1 0 0,-2 0 0,-3 15 0,0 2-62,4-21-68,-1 1-1,0 0 1,1-1-1,-2 0 1,1 1 0,-1-1-1,0 0 1,0 0-1,0-1 1,0 1 0,-1-1-1,0 1 1,0-1-1,0 0 1,-1-1 0,1 1-1,-1-1 1,0 0-1,0 0 1,0 0 0,-6 2-1,-7 2 62,-1-1 1,0 0-1,0-1 0,-36 3 1,31-5-85,0-1 0,-1-1 0,-27-4 0,50 3-53,0 0 1,0-1-1,0 1 1,0-1-1,0 0 1,0 0-1,0 0 1,-2-1-1,3 2 47,1 0 1,0 0-1,0 0 0,-1-1 0,1 1 0,0 0 0,-1 0 0,1-1 0,0 1 0,0 0 0,-1-1 0,1 1 0,0 0 1,0-1-1,0 1 0,-1 0 0,1-1 0,0 1 0,0 0 0,0-1 0,0 1 0,0 0 0,0-1 0,0 1 0,0-1 1,0 1-1,0 0 0,0-1 0,0 1 0,0-1 0,0 1 0,0 0 0,0-1 0,0 1 0,1 0 0,-1-1 0,0 1 1,0 0-1,0-1 0,1 1 0,-1 0 0,0-1 0,0 1 0,1 0 0,-1 0 0,0-1 0,1 1 0,-1 0 0,0 0 1,1 0-1,-1-1 0,15-8-42,-1 0 1,1 1-1,1 0 1,26-8 0,-24 9 36,43-14 63,-44 16-11,1 0 1,-1-2-1,-1 0 0,1-1 0,26-16 1,-24 9 20,1 1 72,-1-1 0,0-1 1,-1 0-1,20-26 0,-31 33-170,28-37 41,70-71 1,-45 68 166,-43 37-140,-1-1-1,0-1 0,22-25 0,-19 17-1,-11 14 56,-1-1 0,9-13 0,-16 22-68,1 0 1,-1 0-1,0-1 0,0 1 1,1 0-1,-1-1 0,0 1 0,0 0 1,0-1-1,0 1 0,0 0 1,1-1-1,-1 1 0,0 0 1,0-1-1,0 1 0,0 0 1,0-1-1,0 1 0,0-1 1,0 1-1,0 0 0,0-1 1,-1 1-1,1-1 0,-8 1-303,7 0 252,-1 1 1,0 0-1,0-1 1,0 1-1,0 0 1,1 0 0,-1 0-1,-2 3 1,-13 16 50,2 1 0,0 1 1,2 0-1,0 1 0,2 1 1,0 0-1,2 0 1,0 1-1,2 0 0,1 0 1,1 0-1,-3 38 0,2-15 20,3-26-10,-1 42 0,4-57-22,0-1 0,1 1 0,0 0-1,0-1 1,1 1 0,0-1 0,0 0-1,0 0 1,1 0 0,5 11 0,-6-15 13,0 0 0,0 0 1,1 0-1,-1 0 0,0 0 1,1 0-1,-1 0 0,1-1 1,-1 1-1,1-1 0,0 0 1,0 0-1,0 0 0,0 0 1,0-1-1,-1 1 0,1-1 1,0 1-1,0-1 0,1 0 1,-1 0-1,0 0 0,3-1 1,4-1 50,-1 1 0,0-1 0,1-1 1,-1 0-1,0 0 0,9-5 1,-9 3-41,0 0 0,0-1 1,0-1-1,-1 1 0,0-1 1,-1 0-1,0-1 1,0 0-1,0 0 0,7-12 1,3-9-99,24-59 0,-22 45 128,9-30-11,0 0-90,-14 38 29,-10 13-389,-4 25 455,0 1 0,-1-1 0,0 0-1,0 1 1,0-1 0,0 0 0,-2 4 0,1-4-51,1 1 1,0-1-1,-1 1 1,1 0-1,1-1 1,-1 1-1,0 5 1,-2 129-224,3-106 268,4 105 317,-3-130-354,0 0 0,1 0 0,-1 0 0,2 0 0,-1 0 0,1 0-1,0-1 1,0 1 0,7 7 0,-9-12-1,-1-1 1,1 0-1,0 0 0,1 0 0,-1 0 0,0 0 0,0 0 1,0-1-1,0 1 0,1 0 0,-1-1 0,0 1 1,1-1-1,-1 1 0,1-1 0,-1 1 0,0-1 0,4 0 1,-3 0 5,0 0 0,1 0 0,-1-1 0,0 1 0,1-1 0,-1 0 0,0 1 1,0-1-1,1 0 0,2-3 0,1 0 10,1-1 0,-2 0 0,1 0 0,-1 0 0,1-1 0,5-8 1,14-25 34,27-53 1,5-10 93,-56 100-142,25-39 51,53-65-1,-39 60-709,-37 55 271,-2 7 319,0-1 0,-1 1 1,-5 28-1,1-3-16,4-38 74,-23 378 372,10-164-86,6-125-226,4-50-2,-2 0 1,-17 68 0,21-105-19,-9 22-148,10-26 116,-1 0 0,1 0 0,-1 0 0,1 0 1,-1-1-1,1 1 0,-1 0 0,0 0 0,0-1 0,1 1 0,-1 0 0,0-1 1,0 1-1,0-1 0,0 1 0,1-1 0,-1 1 0,0-1 0,0 1 0,0-1 1,0 0-1,0 0 0,-2 1 0,2-2 10,0 1 0,0 0 1,-1-1-1,1 1 0,0-1 1,0 0-1,0 1 0,0-1 0,0 0 1,0 1-1,0-1 0,0 0 0,0 0 1,0 0-1,1 0 0,-1 0 1,0 0-1,1 0 0,-1 0 0,0 0 1,0-2-1,-11-29 137,10 28-147,-7-26-27,2-1 0,-7-58 0,6-68 122,10 98-136,2 0 1,3 0 0,2 0 0,21-69 0,-21 100-8,1 1 1,1 0-1,2 0 1,26-42-1,-24 49-29,-1 2 1,2 0-1,27-25 1,-25 26 5,7-6 1,1 2 0,49-32 0,-73 52 65,0 0 0,0 0 0,0 0 0,0 0 0,1 0 0,-1 0 0,0 0 0,1 1 0,-1 0 0,1-1 0,-1 1 0,1 0 0,-1 0 0,1 0 0,-1 0 0,0 0 0,1 1 0,-1-1 0,1 1 0,-1 0 0,0 0 0,1-1 0,-1 1 0,0 1 0,0-1 0,0 0 0,0 1 0,0-1 0,0 1 0,2 2 0,-1-2-4,0 1 1,-1 0-1,1 0 1,-1 1 0,0-1-1,0 0 1,0 1-1,0-1 1,-1 1-1,0 0 1,1 0-1,-1-1 1,-1 1 0,1 0-1,0 0 1,-1 0-1,0 0 1,0 4-1,-5 36-11,-2-1 0,-16 57 0,18-84 29,3-6 38,-1 0 0,0 0-1,-1-1 1,0 0-1,-1 0 1,-9 14 0,4-9-29,-1-1 1,0 0 0,-25 21-1,30-29-53,0-1 0,-1 1-1,1-1 1,-1 0 0,0-1-1,0 1 1,0-2 0,0 1-1,-1-1 1,-14 3 0,-31-2-421,39-2 238,12-1 76,4 0-26,37 4 83,-28-2 109,0-1 0,20 0-1,-14-3 75,0 0-1,0-1 0,0-1 0,-1 0 1,0-1-1,1-1 0,-2-1 0,1 0 1,-1-1-1,25-17 0,-13 6-61,-16 12-6,0-1 0,0 0 0,-1 0 0,0-1 0,-1 0 0,14-18 0,-9 7-244,-2 3 65,-2 1 0,1-2 0,-2 1 0,11-29 0,-14 30 64,-2 1 1,0-1 0,-1 0-1,0 0 1,-1 0-1,-1-17 1,-1 32 56,0-1 1,0 1-1,0 0 0,0-1 1,0 1-1,0 0 1,0-1-1,-1 1 1,1-1-1,0 1 1,-1 0-1,1 0 1,-1-1-1,0 1 1,1 0-1,-1 0 1,0 0-1,0 0 1,0 0-1,0-1 0,0 2 1,0-1-1,0 0 1,0 0-1,0 0 1,-2 0-1,3 0 193,-11 3-431,11-2 253,-1 0-1,0 0 0,0 0 0,0 0 1,1 0-1,-1 1 0,0-1 1,0 0-1,1 0 0,-1 1 0,0-1 1,1 1-1,-1-1 0,0 0 0,1 1 1,-1-1-1,1 1 0,-1 0 1,1-1-1,-1 1 0,1-1 0,-1 2 1,-9 6-42,9-8 56,0 1 0,0-1-1,0 1 1,0 0-1,0 0 1,1-1-1,-1 1 1,0 0 0,0 0-1,0 0 1,1 0-1,-2 2 1,-1 6 15,0 0-1,0 0 1,1 0 0,0 1-1,1-1 1,0 0 0,0 1-1,1-1 1,0 1 0,1 0 0,0-1-1,0 0 1,1 1 0,6 16-1,0-3-3,1-1 0,0 0 0,2 0-1,0-1 1,19 26 0,-24-40 54,0 1 0,0-1 0,1 0 1,0-1-1,0 1 0,1-1 0,-1-1 0,1 1 0,1-1 0,-1-1 1,1 0-1,-1 0 0,1 0 0,0-1 0,1-1 0,10 3 1,-15-5 11,-1 1 1,1-1 0,-1 0-1,1 0 1,-1-1 0,1 0-1,-1 1 1,1-1 0,-1-1-1,0 1 1,8-4 0,-5 1-12,0 0 1,-1 0 0,0-1 0,0 1 0,0-1-1,7-9 1,-1 0 7,-1-1-1,0 0 1,-1-1-1,-1 0 1,8-18 0,21-69-105,-24 62-150,-9 25 100,-1 0-1,3-30 0,-8 21-210,-1 9-91,2 15 237,5-6 70,0 6 44,-1 1 0,0 0-1,1 0 1,-1 0 0,1 1 0,-1-1 0,9 3 0,-6-1-25,-5-2 64,-1 0 0,1 0-1,0 1 1,-1-1 0,1 1 0,0 0-1,-1-1 1,1 1 0,-1 0-1,1 0 1,-1 0 0,1 0 0,-1 0-1,1 1 1,-1-1 0,0 0-1,0 1 1,0-1 0,0 0 0,0 1-1,0-1 1,0 1 0,0 0-1,-1-1 1,1 1 0,-1 0 0,1-1-1,0 3 1,-1 4 33,1 0 0,-1 0 0,0 0 1,-1 0-1,-1 9 0,-1 2 131,-4 48-65,-4 60-7,8-97 2,2-21-13,0 0 1,1 0-1,1 12 0,-1-19-81,0 0 0,0 0 0,1 0 0,-1 0 0,1 0 0,0 0 1,0 0-1,-1 0 0,1 0 0,1 0 0,-1 0 0,0-1 0,0 1 0,1 0 0,-1-1 1,1 1-1,-1-1 0,3 3 0,-3-4-12,0 0 0,0 1 1,-1-1-1,1 0 0,0 0 1,0 0-1,-1 0 0,1 0 1,0 1-1,-1-1 0,1-1 1,0 1-1,0 0 0,-1 0 1,1 0-1,0 0 0,0 0 1,-1-1-1,1 1 0,0 0 1,1-1-1,12-9 214,2-6-156,-1 0 1,-1-1 0,0 0-1,10-20 1,21-25-50,-23 35-5,-1 0-70,28-26 0,-17 22 262,18-18-841,90-70 0,-137 118 604,0-1 1,0 0 0,-1 1 0,1 0 0,0-1 0,0 1 0,0 0 0,0 1 0,1-1 0,-1 0-1,0 1 1,0 0 0,0 0 0,0 0 0,1 0 0,-1 0 0,0 1 0,0-1 0,0 1 0,0 0 0,0 0-1,0 0 1,0 0 0,0 1 0,0-1 0,0 1 0,-1-1 0,1 1 0,0 0 0,-1 0 0,0 1 0,1-1-1,-1 0 1,3 5 0,11 9 173,-13-13-55,0 0 0,0 0-1,0 0 1,4 6 0,0 0 637,-5-8-434,-7-5-270,1-1-104,-1 1 0,0 0 0,0 0 1,-1 1-1,1 0 0,-1 0 0,1 0 0,-1 0 0,0 1 0,0 0 1,-9-2-1,4 2 43,1 1 0,0 0 1,-1 1-1,1 0 0,-1 0 1,-11 3-1,14-2 16,-1 0 38,0 1 1,0 0-1,0 0 0,-8 4 1,7-2 9,0 0-1,0 1 1,0 0 0,-10 8 0,17-11 13,0 0 1,1 1 0,-1-1-1,1 1 1,-1-1 0,1 1-1,0 0 1,0 0 0,0 0 0,1 0-1,-1 0 1,1 1 0,-1-1-1,1 0 1,0 1 0,0-1 0,0 5-1,0 7-99,0 1 0,2-1-1,0 0 1,0 0 0,1 0 0,1 1-1,6 16 1,-2-9 135,2-1-1,0 0 1,23 38-1,-27-52-22,0-1 0,0 0 0,1 0 0,0-1 0,0 1 0,0-1 0,1-1-1,0 1 1,0-1 0,0 0 0,11 5 0,-12-8-30,0 1 0,0-1 1,0 0-1,1-1 0,-1 1 0,1-1 1,-1 0-1,0-1 0,1 0 0,-1 0 1,1 0-1,-1-1 0,1 0 0,-1 0 1,13-4-1,-8 0 15,0 0 0,0 0 0,0-1 0,-1 0 0,0-1 0,0-1 0,-1 1-1,16-17 1,2-7-191,30-43-1,-21 25-41,65-67-268,-94 108 404,-6 8 72,-1-1 0,1 1 0,-1-1 0,1 1 0,-1-1 1,1 1-1,-1-1 0,0 1 0,1-1 0,-1 0 0,1 1 1,-1-1-1,0 1 0,0-1 0,0 0 0,1 1 1,-1-1-1,0 0 0,0 0 0,0 1 0,0-1 0,0 0 1,0 1-1,0-1 0,0-1 0,-1 2 3,1 0-1,-1 0 1,1 0-1,-1 0 1,0 0-1,1-1 1,-1 1-1,1 0 1,-1 0 0,0 0-1,1 1 1,-1-1-1,1 0 1,-1 0-1,1 0 1,-1 0-1,1 0 1,-1 1-1,1-1 1,-1 0-1,1 1 1,-1-1 0,1 0-1,-1 1 1,1-1-1,-1 0 1,1 1-1,0-1 1,-1 1-1,0 0 1,-8 8-36,0 0-1,1 1 1,0 0 0,0 0-1,1 1 1,0 0 0,1 0 0,0 0-1,1 1 1,0 0 0,-3 15 0,4-15-10,2 0 0,-1 0 0,2 1 1,0-1-1,0 0 0,1 1 1,0-1-1,1 0 0,1 1 0,0-1 1,7 22-1,-7-27 33,2-1 0,-1 0 0,0 0 0,1 0 0,0 0 0,1-1 0,-1 0 0,1 0 0,0 0 0,0 0 0,1-1 0,-1 0-1,1 0 1,0 0 0,0-1 0,0 0 0,1 0 0,-1 0 0,1-1 0,7 2 0,-3-1 67,1-1 0,-1 0 0,1-1 0,0 0 0,0 0 0,0-2 0,-1 1 0,1-1 0,0-1 0,0 0 0,12-5 0,-20 6-40,1-1 0,-1 0 0,0 0 1,0 0-1,0-1 0,0 1 0,0-1 1,0 0-1,-1 0 0,1-1 0,-1 1 1,0-1-1,4-5 0,-3 3-10,-1 0 0,0 0 0,0 0-1,-1-1 1,0 1 0,0 0-1,0-1 1,0-11 0,-1 5 4,0 1 1,-2 0-1,1 0 1,-1 0-1,-1 0 0,0 0 1,-1 0-1,0 1 1,-1-1-1,-7-13 1,6 13 8,-1 1 0,-1 0 1,1 1-1,-2-1 1,-16-17-1,19 23-10,0 1 1,0 0-1,-1 0 0,1 0 0,-1 1 0,0-1 1,0 1-1,-1 1 0,1-1 0,0 1 0,-1 0 1,-12-2-1,11 4-7,1 0 1,-1 0 0,1 0-1,-1 1 1,1 0-1,-1 1 1,-7 2-1,15-4-6,-8 4 24,-2 0-100,10-4 19,2 0 36,26-2 141,0-2 0,0 0 0,49-15 0,-7 1-35,-35 11-66,29-8 160,125-11 0,-178 25-174,0 2 0,0 0 1,1 0-1,15 4 1,-20-3 8,-1 0 1,0 0-1,1 0 1,-1 1-1,0 0 1,0 0-1,-1 1 1,10 7 0,-12-9-20,-1 1 1,0-1 0,0 1 0,0 0-1,0 0 1,0 0 0,-1 0 0,1 0 0,-1 1-1,0-1 1,0 0 0,0 1 0,0-1 0,-1 1-1,1-1 1,-1 1 0,0 4 0,-1 6 22,0 0 1,-6 27-1,6-38-13,-7 33 55,-1-1 0,-1 0-1,-2-1 1,-2 0 0,-30 54-1,31-65 31,-11 15 345,19-35-332,3-6-30,3-13-81,8-16-75,1-1 0,1 1-1,2 1 1,25-45 0,-28 58 93,1 1 0,0 0 1,1 1-1,16-16 0,-19 22 28,1 1 0,0 1 0,0-1 0,0 2 0,1-1-1,1 2 1,16-8 0,-27 13-43,1 0 0,0 0 0,-1 1-1,1-1 1,0 1 0,0-1 0,0 1 0,-1 0 0,1 0-1,0 0 1,0 0 0,0 0 0,0 0 0,-1 1 0,1-1-1,0 0 1,0 1 0,0-1 0,-1 1 0,1 0 0,0 0-1,-1 0 1,1 0 0,-1 0 0,1 0 0,-1 0 0,1 0-1,-1 0 1,0 1 0,1-1 0,-1 1 0,0-1 0,0 1-1,0-1 1,0 1 0,-1 0 0,2 2 0,2 6 82,-1-1 1,0 1-1,0 0 0,-1 0 1,1 14-1,-2-13-23,4 31 102,15 63 0,-14-77-271,-6-22 126,1 1 0,1-1-1,-1 0 1,1 0 0,0 1 0,1-1 0,2 6-1,3-5-35,-7-6 27,0 0 1,0-1 0,0 1-1,0-1 1,0 1-1,0-1 1,0 0 0,0 1-1,0-1 1,0 0-1,1 0 1,-1 0 0,0 0-1,0 0 1,0 0-1,0 0 1,0 0 0,1 0-1,-1 0 1,0-1-1,0 1 1,0 0 0,0-1-1,0 1 1,0-1-1,0 1 1,0-1 0,0 0-1,0 1 1,0-1 0,0 0-1,-1 0 1,1 1-1,1-3 1,2-2-30,0-1-1,0 0 1,-1 0 0,5-11 0,-2 5-37,102-171 49,-105 178 11,1 0 0,0 0-1,1 0 1,-1 1 0,1 0-1,0 0 1,0 0 0,0 0-1,0 1 1,1 0 0,0 0-1,-1 0 1,1 1 0,0 0-1,0 0 1,0 0 0,1 1-1,-1 0 1,0 0 0,0 0-1,1 1 1,-1 0 0,0 0-1,1 1 1,-1 0 0,0 0-1,0 0 1,1 1 0,-1 0-1,10 5 1,3 1-10,-1 1 1,0 0-1,30 22 0,-44-28 19,-4-2-1,1 0 0,0 0 0,0-1 0,-1 1 0,1 0 0,0-1 0,0 1 0,0-1 0,0 1 0,0-1 0,0 0 0,0 1 0,0-1 0,1 0-1,-7-11 36,0 5-38,0 0-1,0 1 1,0-1 0,0 1 0,-1 0-1,0 0 1,0 1 0,-1 0 0,1 0-1,-1 0 1,0 1 0,0 0 0,0 0-1,0 1 1,0 0 0,-1 0 0,1 1-1,0 0 1,-1 0 0,0 0 0,-11 2-1,14 0-3,0 0-1,-1 1 0,1-1 0,0 1 0,-1 0 0,1 1 0,1-1 0,-1 1 0,0 0 0,0 1 0,1-1 0,0 1 0,0 0 0,0 0 0,0 0 0,1 0 0,-1 1 0,1-1 0,-5 10 0,0 3-27,0 0-1,1 0 1,0 1 0,-6 30-1,10-33 59,1 1-1,1 0 1,0 0 0,3 31-1,-1-41-76,0-1-1,0 0 1,0 0 0,1-1-1,-1 1 1,1 0-1,0 0 1,1-1-1,-1 1 1,1-1 0,0 0-1,0 0 1,4 4-1,-5-5 50,1-1 0,-1 1-1,1-1 1,0 0-1,0 0 1,0 0 0,0 0-1,1-1 1,-1 1-1,0-1 1,1 0-1,-1 0 1,1 0 0,-1 0-1,1 0 1,-1-1-1,1 0 1,0 0 0,3 0-1,2-1 35,0-1 1,0 0-1,-1 0 0,1-1 0,-1 0 0,0-1 1,0 0-1,0 0 0,0-1 0,-1 1 0,1-2 1,-1 1-1,0-1 0,-1 0 0,0-1 0,0 1 1,0-1-1,6-10 0,4-8 15,-2-1 1,-1 0-1,-1-1 0,11-35 0,22-91 131,-40 125-138,0 0-1,-2 0 1,-1-47-1,-7-20-51,-4 0-1,-37-156 1,37 217-260,-1-1 0,-31-64 0,41 98 264,0 1 0,0 0 0,-1-1 0,1 1 0,0 0 0,0-1 0,0 1 0,-1 0 0,1 0 0,0-1 0,-1 1 0,1 0 0,0 0 0,-1-1 0,1 1 0,0 0 0,-1 0 0,1 0 0,0 0 0,-1-1 0,1 1 0,-1 0 0,1 0 0,0 0 0,-1 0 0,1 0 0,0 0 0,-1 0 0,1 0 0,-1 0 0,1 0 0,0 0 0,-1 0 0,1 1 0,-1-1 0,1 0 0,0 0 0,-1 0 0,1 0 1,0 1-1,-1-1 0,1 0 0,0 0 0,-1 1 0,1-1 0,0 0 0,0 1 0,-1-1 0,1 0 0,0 1 0,-1-1 0,-11 20-100,9-13 116,1 0-1,0 0 0,1 1 0,0-1 1,0 0-1,0 10 0,5 47-27,-2-35-43,6 56-14,31 134 0,6-61 106,-8-31 22,27 113 338,-57-219-345,1-1 1,1 1-1,1-1 1,1-1-1,17 26 1,-25-42-27,0 1 1,-1 0 0,1-1 0,0 0 0,1 0 0,-1 0 0,0 0 0,1 0 0,0-1 0,0 0 0,0 1 0,0-1 0,0-1 0,4 3 0,-5-4-1,0 1 1,-1-1-1,1 1 1,0-1-1,-1 0 1,1 0-1,0 0 1,0-1-1,-1 1 1,1 0-1,0-1 1,0 0-1,-1 0 1,1 0-1,-1 0 1,1 0-1,-1 0 1,1 0-1,-1-1 1,0 0-1,0 1 1,0-1-1,0 0 1,2-2-1,5-6-52,-2 0-1,1-1 1,-1 0 0,-1 0-1,0-1 1,-1 1-1,0-1 1,0-1 0,-2 1-1,4-17 1,0-13 188,4-76 1,-11 102-154,0 0 0,-1 0-1,-1-1 1,-1 1 0,-8-29 0,4 33-285,6 12 288,1-1-1,-1 0 0,1 0 0,-1 0 0,1 1 1,-1-1-1,1 0 0,-1 0 0,1 0 0,0 0 1,-1-2-1,-1-1-302,-1 7 208,-4 10 97,6-6-23,0-1 0,1 0 0,0 1 0,1 11 0,-1 0-5,1 22 74,1 1 0,2-1 0,2 0-1,2 0 1,1 0 0,27 69 0,-33-100-41,1-1 1,1 0-1,0 0 0,0 0 1,0-1-1,1 1 1,11 9-1,-14-13-9,0-2 1,0 1-1,1 0 0,0-1 1,-1 1-1,1-1 0,0 0 1,0 0-1,0 0 0,0-1 1,0 0-1,1 1 0,-1-2 1,0 1-1,1 0 0,-1-1 1,8 0-1,-3-1-13,0 0-1,-1-1 1,0 0 0,1 0-1,-1-1 1,0 0-1,0-1 1,0 1 0,-1-2-1,1 1 1,-1-1-1,0 0 1,0 0 0,-1-1-1,1 0 1,-1 0-1,-1-1 1,1 0 0,-1 0-1,0 0 1,4-9-1,-3 4-12,0 0-1,-1-1 0,0 0 1,-1 0-1,-1 0 0,0-1 0,0 1 1,-1-1-1,-1 1 0,-1-25 1,-3-43 919,4 49-951,1-1 0,2 1 0,9-35 0,-13 65-1,4-13 148,-4 14-148,0 1 1,0-1 0,0 1-1,0-1 1,1 1 0,-1-1 0,0 1-1,0-1 1,0 1 0,1 0-1,-1-1 1,0 1 0,1-1-1,-1 1 1,0 0 0,1-1 0,-1 1-1,0 0 1,1-1 0,-1 1-1,1-1 1,7 13-232,-5-2 327,0 0 0,0 1 0,-1-1 0,0 1 0,0 15 0,1-3-91,7 65 70,27 105 1,-32-171 81,1-1 1,1 0-1,1 0 1,1-1-1,16 28 1,-25-47-104,1 0 1,0 0-1,-1 0 1,1 0-1,0 0 1,-1 0-1,1-1 1,0 1-1,0 0 1,0-1-1,0 1 1,0 0-1,-1-1 1,1 1 0,0-1-1,0 0 1,1 1-1,-1-1 1,0 0-1,0 0 1,0 1-1,1-1 1,0 0 10,-1-1 1,1 1-1,0 0 1,-1-1-1,1 0 1,0 1-1,-1-1 1,1 0-1,-1 1 1,1-1-1,-1 0 1,3-2-1,1-2 24,0 0 0,-1 0 0,1 0 0,-1-1 0,7-11 0,6-17-47,-2-1 0,-2-1 0,14-54 0,4-11 80,-18 61-43,13-35-109,-22 66 28,0 1-1,1 0 1,0 0 0,0 0 0,0 1-1,10-11 1,-13 17 40,0-1 0,0 1-1,0-1 1,0 1 0,1 0 0,-1-1-1,0 1 1,1 1 0,-1-1 0,0 0 0,1 0-1,-1 1 1,1-1 0,-1 1 0,1 0-1,-1 0 1,1 0 0,0 0 0,-1 0-1,1 1 1,-1-1 0,1 1 0,-1 0-1,0-1 1,5 3 0,5 3-8,0 0 1,-1 0-1,19 14 1,-23-15-72,83 63 472,-90-68-363,0 1-1,0-1 1,1 0 0,-1 0 0,0 0 0,0 0 0,0 1 0,0-1 0,0 0 0,0 0 0,1 0 0,-1 0 0,0 0 0,0 0 0,0 0 0,0 1 0,0-1 0,1 0 0,-1 0 0,0 0 0,0 0 0,0 0 0,1 0 0,-1 0 0,0 0 0,0 0 0,0 0 0,0 0 0,1 0 0,-1 0 0,0 0 0,0 0 0,0 0 0,1 0 0,-1 0 0,0 0 0,0 0 0,0-1 0,0 1 0,1 0 0,-1 0 0,0 0 0,0 0 0,0 0 0,0 0 0,0 0 0,1-1 0,-1 1 0,0 0 0,0 0 0,0 0 0,0 0 0,0-1 0,0 1 0,0 0 0,0 0 0,0 0 0,0 0 0,0-1-1,0 1 1,0 0 0,0 0 0,0-2 42,0 1-1,0 0 1,0 0-1,0 0 1,-1 0-1,1 0 1,0-1-1,-1 1 1,1 0-1,-2-1 1,-4-7-62,-1 1 0,0-1 0,-1 2 0,1-1 0,-2 1 0,1 0 0,-1 1 0,0 0 0,0 1-1,0-1 1,-1 2 0,0-1 0,0 1 0,-17-4 0,21 7-13,0 0 0,0-1 0,0 2-1,0-1 1,0 1 0,0 0 0,0 0 0,0 1-1,0 0 1,0 0 0,0 0 0,0 1 0,0-1-1,1 2 1,-1-1 0,1 0 0,-1 1 0,1 0-1,0 1 1,0-1 0,0 1 0,0 0 0,1 0-1,0 0 1,0 1 0,0-1 0,-5 8-1,3-2 61,1 0 0,0 1-1,1 0 1,0 0 0,0 0-1,-2 17 1,-7 69-77,11-77 106,1 0 0,1 0 0,0-1 1,6 34-1,-4-45-62,0 0 0,0 0 0,1-1 0,0 1 0,0-1 0,1 0-1,0 0 1,0 0 0,0 0 0,1-1 0,0 0 0,1 0 0,-1 0 0,9 7 0,-3-6-1,0 1 0,0-2 0,0 0-1,1 0 1,0-1 0,0 0 0,0-1 0,1 0-1,13 1 1,7 0 115,0-1 0,44-2 0,-63-2-145,-1-1 1,0 0 0,0-1-1,0-1 1,0 0-1,-1-1 1,1 0-1,-1-1 1,0 0 0,0-1-1,21-14 1,-19 10-6,-1-1 0,0 0 1,-1-1-1,0 0 0,-1-1 1,0 0-1,-1-1 0,15-28 0,87-201-426,-90 190 232,-8 19 161,-1 0 0,-2-1 0,-1 0 0,6-47 0,-8 16 78,-1-90 0,-7 118 59,-3-1 0,-1 1 0,-17-67 0,11 65-32,3 10 45,-14-35 0,18 56-137,-1 1 0,0-1 0,-1 1 0,0 0 0,0 0 0,-1 0 1,0 1-1,-8-9 0,13 15 34,0 0 0,0 0 0,-1 0 0,1 0 0,0 0 0,0 0 0,0 1 0,-1-1 0,1 0 0,0 1 0,-1-1 0,1 1 0,-1-1 0,1 1 0,-1 0 1,1-1-1,-1 1 0,1 0 0,-3 0 0,3 0 12,0 1-1,0-1 1,-1 1 0,1-1-1,0 1 1,0 0 0,0-1 0,0 1-1,0 0 1,0 0 0,0 0 0,0 0-1,0 0 1,1 0 0,-1 0 0,0 0-1,-1 2 1,-1 4-12,0 1 1,0 0-1,1 0 0,0 0 1,-2 12-1,-1 31 92,2 1 1,4 78-1,1-68 14,44 501 483,-39-495-525,-6-56-49,17 118 218,-14-107-196,2-1 0,0 0-1,16 36 1,-20-53-32,1 1 1,0-1-1,1 1 1,-1-1-1,1 0 0,0-1 1,0 1-1,1 0 1,-1-1-1,1 0 0,0 0 1,0-1-1,0 1 1,1-1-1,-1 0 1,10 3-1,-7-3 4,1-1 1,0 0-1,-1-1 1,1 0-1,0 0 0,0-1 1,-1 0-1,1 0 1,0-1-1,0 0 0,10-4 1,-6 2-1,1-1 1,-1-1 0,-1 0-1,1-1 1,-1 0 0,0-1-1,0 0 1,-1-1 0,17-15-1,-13 9-39,-1-1 0,-1 0-1,-1-1 1,0-1 0,19-34 0,-10 13 252,-7 14-23,-1-1 0,16-44 0,-28 66-164,0 1-19,0-1 1,0 1-1,-1-1 1,1 1-1,-1-1 1,1 1-1,-1-1 1,0 1-1,0-1 1,0 1-1,0-1 1,-1-3-1,0 6-2,1 0 1,0 0-1,0-1 0,0 1 1,0 0-1,0 0 0,-1 0 1,1-1-1,0 1 0,0 0 1,0 0-1,-1 0 0,1 0 1,0-1-1,0 1 0,-1 0 1,1 0-1,0 0 0,0 0 1,-1 0-1,1 0 0,0 0 0,0 0 1,-1 0-1,1 0 0,0 0 1,0 0-1,-1 0 0,1 0 1,0 0-1,0 0 0,-1 0 1,1 0-1,0 0 0,0 0 1,-1 0-1,1 0 0,0 1 1,0-1-1,-1 0 0,1 0 1,0 0-1,0 0 0,0 1 0,-1-1 1,1 0-1,0 0 0,0 1 1,-11 11-134,1 3 32,0 0 0,2 1-1,-10 22 1,-15 52-150,31-86 227,-2 9 9,0 0-1,1 0 1,1 0 0,0 1 0,-1 16 0,3-25-22,0 0 1,0 0 0,1 1-1,0-1 1,0 0-1,0 0 1,0 0 0,1 0-1,-1 0 1,1-1-1,1 1 1,-1 0 0,1-1-1,0 1 1,0-1 0,4 5-1,-4-7 86,0 1 1,0-1-1,0-1 0,0 1 0,0 0 1,0-1-1,1 1 0,-1-1 0,1 0 1,-1 0-1,1-1 0,-1 1 0,1-1 1,-1 1-1,1-1 0,0 0 0,-1 0 1,1-1-1,-1 1 0,1-1 0,-1 0 1,7-2-1,-1 0-2,0 0 1,-1-1-1,0 0 0,0 0 1,0-1-1,0 1 0,13-13 1,-17 13-16,0-1 0,0 0 0,-1 0 0,1 0 0,-1-1 0,0 1 0,0-1 0,-1 0 1,0 0-1,0 0 0,0 0 0,-1 0 0,1 0 0,-2 0 0,1-1 0,-1 1 0,0-13 0,-2-2 42,-1 0-1,0 0 1,-13-40-1,11 44 11,-1 0 1,-1 1-1,-14-28 0,18 40-81,0-1 1,0 1-1,0 0 0,0-1 1,-1 2-1,1-1 0,-1 0 1,0 1-1,0-1 0,-1 1 1,1 0-1,-1 0 0,1 1 1,-1 0-1,0 0 0,-9-3 1,-8 2-190,12 1-386,26-6-37,47-14 655,1 2-1,75-14 1,-88 26 83,0 2 0,95 2 0,-140 4-83,-1 0 0,1 1-1,-1 0 1,1 0-1,-1 0 1,1 1-1,-1 0 1,0 0-1,1 0 1,-1 1-1,7 4 1,-9-4-43,1 0 0,-1 0 0,0 0 0,0 0 0,-1 1 0,1-1 1,-1 1-1,0-1 0,1 1 0,-2 0 0,1 0 0,0 0 0,-1 0 0,0 0 0,2 7 0,0 13 71,0 1 0,-1-1-1,-4 47 1,-15 76 614,15-135-607,1 0-43,-4 19 130,1 0-1,2 1 1,2 42-1,0-72-149,0-1 0,0 1 0,0 0 1,1 0-1,-1-1 0,1 1 0,0 0 0,-1-1 0,1 1 0,0 0 1,0-1-1,0 1 0,0-1 0,0 0 0,0 1 0,0-1 0,3 3 1,-1-3 6,-1 0 1,1 1-1,-1-1 1,1 0-1,-1 0 1,1 0-1,-1 0 1,1-1-1,0 1 1,4 0-1,4-1 78,1 0 0,-1-1-1,0 0 1,16-4 0,9-4-638,0-1 1,0-1-1,-2-2 0,55-29 1,-85 40 209,-1 0 0,0 0-1,1-1 1,-1 1 0,0-1 0,-1 0 0,1 0 0,0 0-1,-1 0 1,0-1 0,0 1 0,0 0 0,0-1 0,0 0 0,-1 1-1,2-8 1,5-18-1394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6:46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2023 2496,'0'-2'823,"0"4"-58,-5 17 959,1-8-1215,1 0 0,1-1 0,-1 1 0,2 0 0,-1 0 0,2 0 0,0 15 0,0-21-384,0 0-1,1 0 1,0 0 0,0 0 0,0-1-1,1 1 1,0 0 0,0-1 0,0 1-1,0-1 1,1 1 0,0-1 0,-1 0-1,2 0 1,-1 0 0,0-1 0,1 1 0,7 5-1,-6-5-13,1-1 0,0 1-1,0-1 1,0 0 0,0-1 0,1 0-1,-1 0 1,1 0 0,-1-1-1,1 0 1,0 0 0,-1 0 0,1-1-1,0 0 1,0 0 0,-1-1-1,1 0 1,0 0 0,-1-1 0,1 0-1,-1 0 1,0 0 0,1-1-1,9-5 1,16-15 331,-2-1 1,39-38-1,-14 11-110,-43 41-281,131-126 1089,-128 120-1013,-2-1 1,0-1 0,0 0 0,-2 0 0,0-1-1,16-41 1,-5-11-37,24-135-1,-39 157-164,-2 0 0,-2-74-1,-17-99 144,6 124-43,7 91-26,-1-34-78,-2 1-1,-2 0 0,-11-42 1,-22-76-454,25 95 253,12 49 264,1 1 1,0-1-1,1 1 0,1-16 0,0 17-113,-1-1 0,0 0 0,-1 0 0,-4-20-1,2 15 97,1-1-1,0 0 0,2-1 0,1-23 0,0-1-400,-4-80 929,-1 112-627,3 11 112,1 0-1,-1 0 1,0 0 0,1 0 0,0 0-1,-1 0 1,1 0 0,0 0-1,-1 0 1,1 0 0,0-3 0,0 4 9,0 0 1,0 0-1,0-1 1,0 1-1,0 0 1,0-1-1,0 1 1,0 0-1,0 0 1,0-1-1,0 1 1,0 0-1,-1-1 1,1 1-1,0 0 1,0 0-1,0-1 1,0 1-1,0 0 1,-1 0-1,1-1 1,0 1-1,0 0 1,0 0-1,-1-1 1,1 1 0,0 0-1,0 0 1,-1 0-1,1 0 1,0 0-1,-1-1 1,1 1-1,-1 0 1,-11 4-99,10-3 105,-1 1 0,0 0 1,1-1-1,0 1 0,-1 0 1,-3 5-1,-14 29 157,1 2-1,1 0 1,-18 63 0,4-13 335,19-56-307,0-2-151,-8 35 1,16-56 141,2-9-186,2-6-275,2-5 251,0 0 1,1 0-1,3-11 0,0 0 35,-4 18 8,41-178 276,-37 163-424,2 1-1,0 0 1,1 0 0,0 0 0,2 1 0,0 1-1,1 0 1,17-20 0,-23 31 55,-1 1 0,1 0 1,-1 0-1,1 0 0,0 0 1,1 1-1,8-5 0,-10 7 93,0-1 1,-1 1-1,1 1 0,0-1 0,-1 0 0,1 1 0,0 0 0,0-1 0,0 2 0,-1-1 0,1 0 0,0 1 0,0 0 0,3 1 0,8 3 98,1 0 0,-1 2 0,-1 0 0,1 1 0,-1 0 0,-1 1 0,0 1 0,0 0 0,-1 0 0,0 2 0,0-1 0,-2 1 0,14 19 0,-4-4 199,-12-18-127,-1 1 1,8 15-1,-14-24-139,4 23-181,-5-14 201,0 1-1,-1 0 0,-4 17 0,4-23-45,0-1 0,-1 1-1,0-1 1,0 0-1,0 0 1,0 0-1,-1 0 1,1 0 0,-1 0-1,-6 5 1,-2 3 206,4-5-120,0 1 1,-1-1-1,0 0 1,0-1-1,0 0 1,-1 0 0,-15 7-1,3-4-48,3 0-170,-1-2-1,0 0 0,0-1 0,-35 7 0,35-11-513,0-1 1,0 0-1,-19-3 1,36 2 486,1 0 1,-1 0 0,1 0 0,0 0-1,0-1 1,-1 1 0,1 0 0,0-1-1,-1 1 1,1-1 0,0 0 0,0 1-1,0-1 1,0 0 0,0 0 0,0 0-1,0 0 1,0 0 0,0 0 0,0 0-1,0 0 1,0 0 0,1 0 0,-1 0-1,0 0 1,1-1 0,-1 1 0,1 0-1,0 0 1,-1-1 0,1 1 0,0 0-1,0-1 1,-1 1 0,1 0 0,0-1-1,1 1 1,-1 0 0,0-1 0,1-1-1,1-9-1086,8-22-1,-9 30 1064,20-59-3839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6:59.68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1404 97 480,'-3'1'35,"1"0"0,0 1 1,0 0-1,1-1 0,-1 1 0,0 0 0,-2 4 1,-1 0 82,4-5-107,1 0 1,-1 0-1,0 0 1,1 0-1,-1 0 0,1 0 1,0 0-1,-1 0 1,1 0-1,-1 2 0,1-2 0,0 0 0,0 0 0,0 0 0,0 0-1,-1-1 1,1 1 0,0 0 0,0 0 0,-1-1-1,1 1 1,-1 0 0,1 0 0,-1-1 0,1 1 0,-1 0-1,1-1 1,-2 2 0,-7 11 244,2-1-26,7-12-214,-1 1 0,1-1 0,0 0 0,0 1 0,-1-1 0,1 0 0,0 0 0,-1 0 0,1 1 0,0-1 0,-1 0 0,1 0 0,0 0 0,-1 0 0,1 0-1,0 1 1,-1-1 0,1 0 0,0 0 0,-1 0 0,1 0 0,0 0 0,-1 0 0,1 0 0,-1 0 0,1 0 0,0-1 0,-1 1 0,1 0 0,-6-2 77,-1 0-3,-3 8-62,-6 6 192,0 0-1,-24 12 1,6-4-139,-68 43 126,-198 138 260,37-6-391,258-191-121,-1 0 0,0 0 0,1 0 0,-8 8 1,13-12 45,0 1 0,-1-1 1,1 0-1,0 0 0,0 0 1,0 1-1,0-1 0,-1 0 1,1 0-1,0 0 0,0 1 1,0-1-1,0 0 1,0 0-1,0 1 0,0-1 1,0 0-1,0 0 0,0 1 1,0-1-1,0 0 0,0 1 1,0-1-1,0 0 0,0 0 1,0 1-1,0-1 1,0 0-1,0 0 0,0 1 1,0-1-1,0 0 0,0 0 1,1 1-1,-1-1 0,0 0 1,0 0-1,0 0 0,0 1 1,1-1-1,-1 0 0,0 0 1,0 0-1,0 0 1,1 0-1,-1 1 0,0-1 1,0 0-1,1 0 0,-1 0 1,0 0-1,0 0 0,1 0 1,-1 0-1,0 0 0,0 0 1,1 0-1,-1 0 1,1 0-1,4 1 16,1 0 1,-1-1-1,1 0 1,-1 0 0,1-1-1,-1 1 1,0-1-1,1 0 1,-1-1-1,8-2 1,4-2-68,30-17 0,45-35-2,62-40-43,-11 6 261,-124 81-133,0-1 0,-1-1 0,18-17 0,-53 34 176,-50 15-16,41-9-134,-1-2 0,0-1 0,-37 4 0,-44 12 126,87-19-207,17-4 25,0 1 0,-1 0-1,1 0 1,0 0 0,0 1-1,-7 3 1,-8 1 20,17-5-27,0-1 0,0 1 0,0 0 1,-1-1-1,1 1 0,0 0 0,0 0 1,-3 3-1,-71 48-124,38-27 98,-3 1 39,-1-3 0,-49 20 0,-55 29 91,125-59-139,-2 0 53,0 2 0,-36 30 1,46-34 33,-1-1 1,-15 9-1,25-16-35,4-3-11,0 0 0,0 0 0,0 0 0,0-1 0,0 1 0,0 0 0,0 0 0,0 0 0,0 0 0,0 0 0,0-1 1,0 1-1,0 0 0,0 0 0,0 0 0,0 0 0,0 0 0,-1-1 0,1 1 0,0 0 0,0 0 0,0 0 0,0 0 0,0 0 0,0 0 0,0-1 0,0 1 0,0 0 0,-1 0 0,1 0 0,0 0 0,0 0 0,0 0 0,0 0 0,0 0 0,0 0 0,-1 0 0,1 0 0,0 0 0,0 0 0,0 0 0,0 0 0,0 0 0,-1 0 0,1 0 0,0 0 0,0 0 1,0 0-1,0 0 0,0 0 0,-1 0 0,1 0 0,10-16-45,-1 6 52,1 1 1,0 0-1,0 1 1,19-12-1,53-28-115,-66 40 92,29-16 32,-1-2 1,-1-2-1,73-63 0,-83 59-45,-2-2-1,33-46 1,-27 33 55,13-16 106,-46 56-175,-5 5 13,-8 15 20,4-3-30,-1 0-1,-1 0 1,-12 14 0,-8 11 4,18-23 40,-1 1 1,-1-1-1,0 0 0,-12 10 1,-54 37 46,74-56-51,-51 35 79,42-29-190,9-6 103,0-1 0,-1 0 0,1 0 0,0 0-1,0-1 1,-5 2 0,3 0 82,-1-1-1,1 1 1,-1 0-1,-4 3 1,-15 8 37,12-4-165,12-9 59,0 0 1,0 0-1,1-1 1,-1 1-1,0 0 1,-1 0-1,1-1 0,0 1 1,0-1-1,0 1 1,0-1-1,0 1 1,-1-1-1,1 0 1,0 1-1,0-1 1,0 0-1,-2 0 1,12-15 366,2 4-423,0 0 0,14-18 1,-25 29 48,0 0 0,-1 0 0,1 0 1,0 0-1,0 0 0,0 0 1,-1 0-1,1 0 0,0 0 0,0 0 1,0 0-1,-1 0 0,1 0 1,0 0-1,0 0 0,0 0 1,-1 0-1,1 0 0,0 0 0,0 0 1,0 0-1,0 0 0,-1-1 1,1 1-1,0 0 0,0 0 1,0 0-1,0 0 0,-1 0 0,1 0 1,0-1-1,0 1 0,0 0 1,0 0-1,0 0 0,0 0 0,0-1 1,0 1-1,-1 0 0,1 0 1,0 0-1,0-1 0,0 1 1,0 0-1,0 0 0,0 0 0,0-1 1,0 1-1,0 0 0,0 0 1,0 0-1,0-1 0,0 1 1,0 0-1,1 0 0,-1 0 0,0 0 1,0-1-1,0 1 0,0 0 1,0 0-1,0 0 0,0 0 1,1-1-1,-1 1 0,-16 5-112,-70 45 281,36-20 117,42-24-315,0 0 0,-11 12 0,15-14 101,1 0 1,-1-1-1,0 0 0,-7 4 0,19-9 98,-7 2-166,0 0 1,0 0-1,-1 0 0,1-1 0,0 1 1,-1 0-1,1-1 0,0 1 0,-1 0 1,1-1-1,-1 1 0,1-1 0,0 1 1,-1-1-1,1 1 0,-1-1 0,1 1 1,-1-1-1,1 1 0,-1-1 0,1 0 0,0 0-46,0 1 0,-1-1-1,1 1 1,0 0 0,0-1-1,0 1 1,0 0-1,0 0 1,0 0 0,0 0-1,0 0 1,0 0-1,0 0 1,2 0 0,-24 53 128,-24 60-207,35-89 118,1 1 0,-7 37 0,12-48-6,2-2-14,0-5 41,0 0 1,0 0 0,0 0-1,-6 11 1,7-15-3,-1 1 0,1-1 0,0 0-1,0 1 1,-1 5 0,-2 9-61,4-17 51,0 0 1,0 0 0,0 0-1,0 1 1,0-1 0,0 0-1,0 0 1,1 0 0,-1 0-1,0 0 1,0 1 0,1-1-1,-1 0 1,1 0 0,0 1-1,0-1-9,0 0 0,-1 1 0,1-1-1,-1 0 1,0 0 0,1 0 0,-1 0-1,0 0 1,1 1 0,-1-1 0,0 0-1,0 0 1,0 1 0,-1 1-1,1-1 15,-1 0-1,1 0 0,0 0 1,-1 0-1,1 0 0,0 0 1,0 0-1,0 0 0,1 0 0,-1 0 1,0 0-1,1 0 0,0 2 1,2 8 169,-3 9-223,1 2 93,0-18-36,-1 0-1,1-1 1,-1 1 0,0 0-1,-2 8 1,1-7 77,1 1 1,-1-1-1,2 11 0,-2 2-8,1-17-74,0 1 0,-1-1 0,1 0 0,0 1-1,0-1 1,1 1 0,-1-1 0,0 1 0,2 3-1,-2-6 0,0 1-1,1 0 0,-1 0 0,0 0 0,0-1 0,1 1 0,-1 0 0,0 0 0,0 0 0,0-1 0,0 1 0,0 0 0,0 0 0,-1 0 0,1 0 0,0-1 0,0 1 1,0 0-1,-1 0 0,1-1 0,0 1 0,-1 1 0,-1 2-7,5 8-132,-3-10 136,0-1 1,0 0 0,1 0-1,-1 0 1,0 0 0,1 0-1,-1 0 1,1 0 0,-1 0-1,1 0 1,0 0 0,-1 0-1,1 0 1,0-1 0,0 1-1,0 0 1,0 0 0,-1-1-1,1 1 1,0-1 0,0 1-1,0-1 1,2 2 0,29 9 93,-24-9-90,6 1-19,1-1 0,0-1 1,0 0-1,0-1 0,17-1 0,7-1 13,-24 2 25,48 1-60,100-13 0,-103 0-30,-1-1 0,95-37 0,-81 25-211,98-41-322,-151 56 584,-2 0-1,1 0 1,-1-2 0,-1 0-1,0-1 1,22-23 0,-27 24 46,-2-1 0,10-15 0,-16 23 0,0-1-1,-1 0 0,0 0 0,0 0 0,-1-1 0,0 1 1,3-12-1,-5 16-38,0 1 1,0-1 0,0 0-1,0 1 1,0-1 0,0 0-1,0 1 1,0-1-1,-1 1 1,1-1 0,0 0-1,-1 1 1,0-1 0,1 1-1,-1-1 1,0 1-1,0-1 1,0 1 0,-2-3-1,1 3-9,0-1 0,0 0 0,0 1 0,0 0 0,-1-1 0,1 1 0,0 0 0,-1 0 0,1 1 0,-1-1 0,-3 0 0,-3-1 8,-1 2 0,1-1 0,0 1 1,0 1-1,-1 0 0,-8 2 0,-19 6 6,0 2 0,1 1 0,1 2 0,-65 36 0,-1 16 71,-1 1-39,44-37 59,-1-1 1,-89 28 0,116-45-5,26-9-29,-1 0 0,0 0 0,0-1 0,0 0 0,0 0 0,-12 1 0,19-3-58,0 0-1,0 0 1,1 0-1,-1 0 1,0 0-1,0 0 1,0 0-1,0 0 1,0 0-1,0 0 1,0 0-1,0 0 0,0 0 1,0 0-1,0 0 1,0-1-1,0 1 1,0 0-1,1 0 1,-1 0-1,0 0 1,0 0-1,0 0 1,0 0-1,0 0 1,0 0-1,0 0 1,0 0-1,0 0 1,0 0-1,0-1 1,0 1-1,0 0 1,0 0-1,0 0 1,0 0-1,0 0 1,0 0-1,0 0 1,0 0-1,0 0 1,0 0-1,0 0 1,0-1-1,0 1 1,0 0-1,0 0 1,0 0-1,-1 0 1,1 0-1,0 0 1,0 0-1,0 0 0,0 0 1,0 0-1,0 0 1,0 0-1,0 0 1,0 0-1,0 0 1,0 0-1,0 0 1,0 0-1,0 0 1,-1 0-1,1-1 1,8-6 22,0 0-1,0 0 1,17-10 0,9-7 40,-7 1-36,43-50 0,17-35-149,-46 55 86,66-66 0,70-24 44,-44 41-209,-41 27 475,-91 74-229,1 0-1,-1 0 1,0-1 0,1 1-1,-1-1 1,0 1 0,0-1-1,1-2 1,-2 4-40,0 0 0,0 0 0,0 0 0,1 0 0,-1-1 0,0 1 0,0 0-1,0 0 1,0 0 0,0 0 0,0 0 0,0-1 0,0 1 0,0 0 0,0 0 0,0 0 0,0 0 0,0 0 0,0 0 0,0-1 0,0 1 0,-1 0 0,1 0 0,0 0-1,0 0 1,0 0 0,0 0 0,0 0 0,0-1 0,0 1 0,0 0 0,0 0 0,0 0 0,-1 0 0,1 0 0,0 0 0,0 0 0,0 0 0,0 0 0,0 0 0,-13 2-71,-58 27 25,1 4-1,1 3 0,2 3 1,-68 52-1,94-58-83,1 2 0,-50 58 0,19-18 380,65-70-267,5-8-9,9-12 12,24-37-80,2 2 0,43-49 1,-54 75 132,-2-1 1,-1-1 0,22-37-1,-34 50 74,1-3 51,-8 15-165,-1 1 0,0-1 1,0 1-1,1-1 0,-1 1 1,0-1-1,0 0 0,0 1 1,0-1-1,0 0 0,0 1 1,0-1-1,0 1 0,0-1 1,0 0-1,0 1 0,0-1 1,-1 1-1,1-1 0,0 0 1,0 1-1,-1-1 0,1 1-3,0-1 0,0 1-1,0 0 1,0 0 0,-1 0-1,1 0 1,0 0-1,0 0 1,0 0 0,0 0-1,0 0 1,0 0-1,0 0 1,-1-1 0,1 1-1,0 0 1,0 0-1,0 0 1,0 0 0,0 0-1,0 0 1,-1 0-1,1 0 1,0 0 0,0 0-1,0 0 1,0 0 0,0 0-1,0 0 1,-1 0-1,1 0 1,0 0 0,0 1-1,0-1 1,0 0-1,0 0 1,0 0 0,-1 0-1,1 0 1,0 0-1,0 0 1,0 0 0,0 0-1,0 0 1,0 1-1,-16 10-10,-10 7-107,-31 18 0,15-14 105,1 3 0,2 2 0,1 1 0,-43 41 0,68-58 65,4-1 57,-1-2-1,-11 9 1,21-17-104,-1 0 1,1 0-1,0 0 0,-1 0 1,1 0-1,0 0 1,0 0-1,-1 0 1,1 0-1,0 0 0,-1 0 1,1 0-1,0 0 1,-1 0-1,1 0 0,0 0 1,0-1-1,-1 1 1,1 0-1,0 0 0,-1 0 1,1 0-1,0-1 1,0 1-1,0 0 1,-1 0-1,1 0 0,0-1 1,0 1-1,0 0 1,-1 0-1,1-1 0,0 1 1,0 0-1,0-1 1,0 1-1,0 0 1,0 0-1,0-1 0,0 1 1,0 0-1,0-1 1,0 1-1,0 0 0,0-1 1,0 1-1,0 0 1,0 0-1,0-1 0,0 1 1,0 0-1,0-1 1,0 1-1,0 0 1,0 0-1,1-1 0,-1 1 1,3-5-21,-1 0 1,1 0-1,0 1 0,0-1 1,1 1-1,6-6 1,28-24-56,-18 16 43,93-72 118,-93 73-93,0 0 0,-2-2-1,0 0 1,21-30-1,-8 11 176,48-64-207,-46 57 40,1 1-1,78-73 1,-103 109-11,0 2 0,1-1 1,-1 1-1,1 1 0,1 0 1,-1 0-1,13-4 0,7 1 38,40-6 0,-2 0-93,-47 9 99,0 0 0,-1-2 0,0 0 1,0-1-1,0-2 0,21-13 0,-31 17-48,1-1 0,0 2 0,0-1 0,1 1 0,0 1 0,-1 0 0,16-2 0,-15 3 63,20-8 1,-6 2 20,-3 2-79,25-3-1,-35 7-1,9-1 9,2 3 75,-16 0-101,1 1 0,-1 0 0,1 0 0,0 1 0,-1 0 0,13 3 0,-11-1 42,0-1 0,0 0-1,1-1 1,-1 0-1,0 0 1,1-1 0,11-2-1,8 1-62,148 9 131,-116-11 15,-59 3-73,0-1 0,0 1-1,0-1 1,0 0 0,5-1-1,13-4 58,21-2-26,-30 6-10,0-1 0,-1 1 1,13 0-1,46-1 20,53-5-48,-85 6-2,-27 1-3,0 1 1,1 0 0,-1 0-1,12 2 1,-14 0-43,-7-2 3,0 0 1,0 1-1,0-1 1,0 1-1,0-1 0,0 1 1,0 0-1,3 1 0,-2-1 28,-1 0 0,1 0 0,-1 0 0,1 0 0,-1-1 0,6 1 0,-2 0-50,-6-1 46,1 0 1,-1 1-1,1-1 0,-1 0 1,0 0-1,1 0 1,-1 1-1,0-1 1,1 0-1,-1 0 1,0 1-1,1-1 0,-1 0 1,0 1-1,0-1 1,1 0-1,-1 1 1,0-1-1,0 1 0,0-1 1,1 1-1,3 5-43,7-2 63,-5-1 194,-1 1-259,10 6 20,-14-10 27,1 1 0,0 0 0,-1 0 0,1 0 0,-1 0 0,0 0-1,1 0 1,-1 0 0,0 0 0,1 1 0,0 1 0,-1 0-24,8 10-65,32 29 1,-40-41 95,0 0 1,1 0-1,-1 0 1,1 0-1,-1 0 1,1 0-1,-1-1 1,1 1-1,0-1 1,-1 1 0,1-1-1,0 0 1,-1 0-1,1 0 1,0 0-1,2 0 1,19 4 135,-1 3-64,0 0-1,1-2 1,0 0-1,0-2 1,1-1-1,40 0 1,-53-1-129,-1 0 0,0 0 0,0 1 1,19 7-1,-19-6 56,0 0 1,0-1-1,0 0 1,20 1-1,11-3 267,-12-1-347,51 5-1,-66-3 15,-10 0 81,0-1 0,0 0 1,0 1-1,0 0 0,-1 0 0,8 2 0,4 3 144,-12-5-199,-1 0 0,1 0 0,0 0 0,0 0 0,-1 1 0,1-1 0,4 4 0,-3-1-149,6 5 559,-18-14-194,-47-34-22,40 27-219,1 1 1,-1 1-1,-1 1 1,1 0-1,-34-13 1,18 12 54,-2-1-52,-60-12 0,40 11 47,40 9 6,0-1 0,-1 2 0,0 0 1,-14-1-1,13 0-82,14 3 64,0-1 0,-1 1 1,1 0-1,-1-1 0,1 1 0,0 0 0,-1 0 1,1 0-1,-1 0 0,1 0 0,0 0 1,-1 0-1,-2 1 0,0 2-78,17 1-11,19 4-40,20 4 177,39 0-3,-42-8 3,-1 2 0,83 22 0,-128-27-60,6 1 40,-1 0 0,1 1 0,-1 0 0,0 0 0,0 1 0,0 0 0,-1 0 0,1 1 0,9 8 0,-10-7 9,-4-3-27,0-1 0,0 1 1,0 0-1,0 0 0,-1 0 1,1 1-1,1 3 0,12 19 32,1-2-1,38 45 1,15 19 28,-56-66-27,-9-13-5,0-1 0,0 1 0,1-1 0,1 0 0,-1-1 0,13 11 0,67 54-63,-25-23-3,-56-45 12,1 0 51,-1 0 0,0 0-1,0 1 1,0 0 0,0 0-1,-1 0 1,5 7 0,-4-6 14,0 1 1,0-1 0,1-1-1,11 9 1,-10-7 74,1-1-1,10 13 0,-17-17-144,2 0-18,10 6 36,42 35 48,-50-40-29,-1 1-1,1-1 1,-1 1 0,5 6 0,5 5 93,63 69 21,-52-54-96,31 27 0,-33-36 90,-23-21-102,1 2-4,10 1 12,-10-3 1,0 1 0,1-1 0,-1 0 0,0 0 0,0 0 0,0 1 0,0-1 0,1-1 0,-1 1 0,0 0 0,0 0 0,0 0 0,0-1 0,0 1 0,0 0 0,1-1 0,-1 1 0,0-1 0,0 1 0,0-1 0,0 0 0,0 1 0,-1-1 0,1 0 0,0 0 0,0 0 0,0 1 0,-1-1-1,1 0 1,0 0 0,-1 0 0,1 0 0,-1 0 0,1 0 0,-1-1 0,0 1 0,1 0 0,-1 0 0,0 0 0,0 0 0,1 0 0,-1-1 0,0 1 0,-1-2 0,1-4-9,0 0 0,-1 0 1,0 0-1,0 0 0,-1 1 0,-3-10 1,-6-9-18,0 1 1,-2 0 0,-18-24 0,-15-31-483,40 71 365,4 4-346,10 8 372,0 2 65,0 1 0,-1 0 0,1 0 0,-1 1 0,10 15 0,-2-4 71,97 132 45,-84-110 64,-16-24-207,10 24 0,-14-24 100,20 27 0,-18-23 46,-7-16-58,-1 0-1,1 1 0,5 8 1,-7-11-17,8 10-37,42 47 96,-44-50-304,-5-9 247,-1 0 0,0 0 0,0 0 0,0 1 0,-1-1 1,1 0-1,0 1 0,0-1 0,-1 0 0,1 1 0,-1-1 0,1 1 0,-1-1 1,1 4-1,-1-4 51,8 14 1,-7-13-43,0 0 1,0-1-1,1 1 0,-1-1 0,1 1 1,-1-1-1,1 1 0,-1-1 0,1 0 1,2 2-1,-3-3-12,-1 0 0,1 0 1,0 0-1,-1 1 0,1-1 0,0 0 0,0 0 0,-1 0 1,1 0-1,0 0 0,0 0 0,-1-1 0,1 1 1,0 0-1,0 0 0,-1 0 0,1-1 0,0 1 0,-1 0 1,1-1-1,0 1 0,-1-1 0,1 1 0,-1-1 1,1 1-1,-1-1 0,1 1 0,-1-1 0,1 1 0,-1-1 1,1 0-1,-1 1 0,0-1 0,1-1 0,3-7 13,0-1 0,0 1 0,-1-1-1,0 0 1,-1 0 0,1-13 0,0 11 4,-1-7-224,0-34-1,-2 52 179,-4 16-626,-4 3 658,6-15-14,1 1 0,-1-1-1,0 1 1,0-1 0,0 0 0,0 1-1,-1-1 1,-3 4 0,-4 5 19,9-11 6,0 1 0,0-1 0,0 1 1,-1-1-1,1 0 0,0 0 0,-1 1 1,-2 1-1,-30 21 22,18-12-4,-20 10 0,32-20-7,1 0 0,-1-1 0,0 0 0,-7 1 0,-11 5-126,18-5 131,0 0 0,0 0 1,-1-1-1,-5 2 0,-12 4 83,-1 5-391,18-9 304,0 0 0,1 0 0,-1-1 0,0 0 0,0 0 0,0 0 0,-1-1 0,1 1 0,-11 0 0,-22 3 200,19-2-410,18-3 177,-1 1 0,1-1 0,-1 1 0,1-1 0,-1 0 0,1 0 0,-1 0 0,1 0 0,-1 0 0,1 0 0,-1 0 0,-2-1 0,-8-1 60,11 2-42,0 0 0,0 0 0,0 0-1,0 0 1,0 0 0,0 0 0,0 0 0,0 0 0,0-1 0,0 1 0,0 0 0,-2-1 0,-11-8 99,-28-10 1,25 15-167,15 3 6,-1 1 0,0-1 1,1 0-1,-1 1 0,1-1 0,-4-2 0,3 2 55,1 1 0,0 0 1,-1-1-1,1 1 0,-1 0 0,1 1 1,-1-1-1,1 0 0,0 1 0,-1-1 1,1 1-1,0 0 0,-1 0 0,1 0 1,-2 1-1,-11 3-104,10-5 128,0 0 1,0 0-1,0 0 0,-7-1 1,-6-1 119,2 1 34,0 0-1,-20-5 1,-167-21-74,126 19 94,-33-6 154,-231-15 147,299 29-487,0-1-1,1-2 1,-1-3-1,1-1 1,-50-15-1,82 19-46,0 0 0,0-1 0,1-1 0,-1 1 0,1-1 0,0 0 0,-14-13 0,22 18 18,0 0 0,0-1-1,-1 1 1,1 0 0,0-1 0,0 1-1,0 0 1,0 0 0,0-1 0,-1 1-1,1 0 1,0-1 0,0 1 0,0 0-1,0-1 1,0 1 0,0 0 0,0-1-1,0 1 1,0 0 0,0-1 0,0 1-1,0 0 1,1-1 0,-1 1 0,0 0-1,0 0 1,0-1 0,0 1 0,0 0 0,1 0-1,-1-1 1,0 1 0,0 0 0,0 0-1,1-1 1,-1 1 0,0 0 0,1 0-1,-1 0 1,0-1 0,0 1 0,1 0-1,-1 0 1,1 0 0,15-8-203,-15 8 198,16-5-141,1 0-1,35-3 0,-17 3 65,122-12-159,-20 3 18,46-5 32,-47 7 200,235-35 63,-282 44-8,-80 3 0,-8 0 19,-4 0-70,1 1-1,-1-1 1,1 1-1,-1 0 1,1 0-1,0-1 1,-1 1-1,1 0 1,0 0-1,0 1 1,0-1-1,0 0 1,0 0-1,0 0 1,-1 2-1,-1 0-1,-6 6 28,-2-1 1,1 0 0,-1-1-1,-23 12 1,21-12-9,-69 34-91,-134 46 1,195-79 58,-14 4 175,-2-1 0,1-2 0,-2-2 1,-49 5-1,55-10-114,0-2-1,0-1 1,0-1 0,0-2 0,-46-11-1,67 13-18,0-2-1,0 0 1,0 0 0,1-1-1,0 0 1,0-1-1,0 0 1,-15-13 0,21 16-54,1-1 1,-1 1-1,1 0 1,0-1-1,0 0 1,1 0-1,-1 0 1,1 0 0,0 0-1,0 0 1,0 0-1,0-1 1,1 1-1,0-1 1,0 1 0,0-1-1,0 0 1,1 1-1,0-1 1,0 0-1,0 1 1,1-1-1,1-7 1,0 2-31,1 1 0,1 0-1,0 0 1,0 1 0,1-1 0,0 1 0,8-12-1,49-49-107,-42 48 189,21-18 9,8-8 33,-43 41-38,-1 0 0,0-1 0,0 0 0,-1 0 0,7-14 0,-10 18-19,0 0 0,0 0 0,0 0 0,0 0 0,-1 0 0,0 0-1,1 0 1,-1 0 0,0 0 0,0-1 0,-1 1 0,1 0 0,-1 0 0,1 0 0,-1 0 0,0 0 0,0 0 0,-3-5-1,1 4-6,0-1 0,0 1 0,0 0-1,0 0 1,-1 0 0,0 0-1,0 0 1,0 1 0,0 0-1,-6-4 1,-2 1-6,0 0 0,0 0 0,0 2 0,-1-1 0,0 2 1,0-1-1,0 2 0,0 0 0,-24-1 0,20 3-25,1 1-1,0 0 1,-1 1 0,1 1-1,0 0 1,1 2 0,-28 9 0,41-13 26,-47 20-125,-66 39 1,45-21 249,100-57-180,-1-1 0,-1-1 0,40-37 0,-9 7 25,84-78 203,-137 122-123,19-20 202,-24 24-227,1 0-1,-1 0 1,0 0-1,0 0 1,1 0-1,-2 0 1,1 0 0,0 0-1,0 0 1,-1 0-1,1 0 1,0-4 0,-1 6-22,0-1 0,0 1 0,0-1 0,-1 1 1,1-1-1,0 1 0,0 0 0,0-1 1,0 1-1,-1-1 0,1 1 0,0 0 0,0-1 1,-1 1-1,1 0 0,0-1 0,-1 1 0,1 0 1,0 0-1,-1-1 0,1 1 0,0 0 0,-1 0 1,1-1-1,-1 1 0,1 0 0,0 0 0,-1 0 1,1 0-1,-1 0 0,0 0 0,-17-1 68,8 2-60,1 0 1,-1 1-1,0 1 1,1 0 0,-1 0-1,-15 8 1,-56 34-197,50-26 118,-188 93-220,-28 17 2,190-91 310,2 2 0,1 2 0,3 3-1,-49 54 1,91-90-30,0-1 0,-16 12-1,-10 8 5,30-20-64,10-13-79,46-65-33,16-21 39,107-77 78,-47 49 44,-81 73 131,-2-3-1,62-90 0,-103 135-111,-1 0-1,0 0 0,0-1 0,3-5 1,-5 9-10,0 1 1,0-1 0,0 1 0,0 0-1,1-1 1,-1 1 0,0-1 0,0 1-1,0-1 1,0 1 0,0-1 0,0 1-1,0-1 1,0 1 0,0 0 0,0-1-1,0 1 1,-1-1 0,1 1 0,0-1-1,0 1 1,0 0 0,0-1 0,-1 1-1,1-1 1,0 1 0,0 0 0,-1-1-1,1 1 1,0 0 0,-1-1 0,1 1-1,-1 0 1,1-1 0,0 1 0,-1 0-1,1 0 1,-1 0 0,1-1 0,0 1-1,-1 0 1,1 0 0,-1 0 0,1 0-1,-1 0 1,1 0 0,-1 0 0,1 0-1,0 0 1,-1 0 0,1 0 0,-1 0 0,1 0-1,-1 0 1,1 0 0,-1 1 0,1-1-1,-1 0 1,-8 3-48,1 0 0,-1 0-1,1 1 1,-1 0 0,1 0-1,-7 6 1,-3 1 26,-211 137-161,-39 23 36,166-112 110,-36 20 149,119-72-33,18-7-80,1 0 1,0 0 0,0 0 0,-1 0 0,1 0 0,0 0 0,0 0 0,0 0-1,-1 0 1,1 0 0,0 0 0,0 0 0,0 0 0,-1 0 0,1 0 0,0 0-1,0-1 1,0 1 0,0 0 0,-1 0 0,1 0 0,0 0 0,0 0 0,0 0-1,0-1 1,-1 1 0,1 0 0,0 0 0,0 0 0,0-1 0,0 0-21,0 1 0,0-1 0,0 0 1,0 1-1,0-1 0,0 0 0,1 0 0,-1 1 1,0-1-1,0 0 0,1 1 0,-1-1 0,0 0 1,2 0-1,7-13-77,2 1 0,0 0 0,0 1-1,21-18 1,10-10 25,-10 4 108,-1-3-1,-1 0 0,-3-2 0,-1-1 0,34-76 0,-59 114-31,5-7 37,-1 0 1,-1 0-1,0 0 0,-1-1 1,4-23-1,-7 34-32,0 1-1,0-1 1,0 0-1,0 0 1,0 1-1,0-1 1,0 0-1,0 0 1,0 0-1,0 1 1,0-1-1,0 0 1,0 0-1,0 1 1,-1-1-1,1 0 1,0 1-1,-1-1 1,1 0-1,-1 1 1,1-1-1,0 0 1,-1 1 0,0-1-1,1 1 1,-1-1-1,0 0 1,-1 1-3,1 0 0,0 0-1,-1-1 1,1 2 0,-1-1 0,1 0 0,0 0 0,-1 0 0,1 1 0,0-1 0,-1 1 0,1-1 0,0 1 0,-1-1 0,1 1 0,-1 1 0,-105 63 25,34-19-6,32-21 35,-245 156-96,102-58 21,135-91 118,47-30-94,-1 0 0,0 0-1,0-1 1,0 1 0,0-1-1,0 0 1,0 0 0,-6 2 0,9-3-9,-1 0 0,1-1 0,0 1 0,0 0 0,0 0 0,0 0 0,0 0 0,0-1 0,0 1 0,0 0 0,0 0 0,0 0 0,0 0 0,0-1 0,0 1 0,0 0 0,0 0 0,0 0 0,0-1 0,0 1 0,0 0 0,0 0 0,0 0 0,0 0 0,0-1 0,0 1 0,0 0 0,1 0 0,-1 0 1,0 0-1,0 0 0,0-1 0,0 1 0,0 0 0,0 0 0,1 0 0,-1 0 0,0 0 0,7-9-135,20-23 33,37-56 0,-17 21 68,48-67 162,2-3 13,-85 118-174,-10 13-9,-5 4 6,-8 8-29,-9 12 98,0 1 1,1 1-1,-21 30 0,-8 8 9,14-22-92,-59 49 0,-47 23-56,-18 16 162,75-46 77,11-9 94,57-58-175,11-11-54,5-5-12,5-9-54,3 0 29,1 2 1,0-1-1,1 1 0,20-18 0,57-39 10,-29 23-40,-27 19-22,48-54-1,17-40 117,-58 77 224,-34 35-321,-7 6 19,1 3 60,0 0 0,-1 0 0,1 1 0,0-1 0,0 0 0,-1 1 1,1-1-1,0 1 0,0 0 0,0-1 0,-2 2 0,-262 153 546,163-101-538,-143 102 0,116-72 170,123-80-138,2-1 2,0-1-1,0 1 1,-1-1 0,1 0 0,-1-1 0,1 1 0,-1-1-1,-6 2 1,9-3-41,-1 0 0,1 0-1,0 0 1,-1 0 0,1-1-1,-1 1 1,1-1 0,0 1-1,-1-1 1,1 0-1,0 0 1,0 0 0,-1 0-1,1 0 1,0-1 0,0 1-1,-2-2 1,4 2-9,-1 0 0,0 0 0,1 1 0,-1-1 0,0 1 0,0-1 0,1 1 0,-1-1 0,0 1 0,0-1 0,0 1 0,1 0 0,-1-1 0,0 1 0,0 0 0,0 0 0,0 0 0,0 0 0,0-1 0,-1 2 0,1-1-43,-1 1 1,1 0-1,0 0 0,0 0 1,0 0-1,0 0 1,0 0-1,0 0 1,0 1-1,1-1 1,-2 2-1,-3 4 25,-73 109-51,55-83 96,-1-1 1,-2-1 0,-37 36-1,32-37 192,23-25 321,7-7-380,7-4-211,22-24 60,0-1 0,28-43 0,-20 27-53,86-120 65,-112 154 26,-2 3-12,-1 1 0,-1-1 0,1 0 0,7-17 0,-14 26-36,0 0 0,1 0 1,-1 1-1,0-1 0,0 0 0,1 0 0,-1 0 0,0 1 0,0-1 1,0 0-1,0 0 0,0 0 0,0 1 0,0-1 0,-1 0 1,1 0-1,0 0 0,0 1 0,-1-1 0,1 0 0,0 0 1,-1 1-1,1-1 0,-1 0 0,1 1 0,0-1 0,-1 0 1,0 1-1,1-1 0,-1 1 0,1-1 0,-1 1 0,0-1 1,1 1-1,-1-1 0,0 1 0,0 0 0,1-1 0,-1 1 1,0 0-1,-1-1 0,-5 0-5,1 0 0,0 0 0,-1 1 1,-9 0-1,-1-1 49,-31-3 52,37 2-126,8-5 40,4 5 4,0 0 0,0 0 0,0-1 0,0 1 0,0 0-1,3-3 1,-4 4-10,1 0-1,0 1 0,-1-1 1,1 0-1,0 0 0,-1 0 1,1 0-1,-1 0 1,0 1-1,1-1 0,-1 0 1,0 0-1,1 0 1,-1 0-1,0 0 0,0 0 1,0 0-1,0 0 0,0 0 1,0 0-1,0 0 1,0-1-1,-2 1-5,1 1 1,-1 0-1,0 0 0,0 0 1,1 0-1,-1 0 0,0 0 1,1 1-1,-1-1 0,1 1 1,-1-1-1,0 1 0,1-1 1,-1 1-1,-1 1 0,-3 1-24,-38 14-93,-71 39 0,102-49 85,5-3 87,0 0 0,0 1 0,0 0 0,1 1 0,0-1 0,0 1 0,-9 11 0,11-12-42,0 0 0,0 0 1,0-1-1,0 0 0,-10 6 1,15-9 63,-14 7 246,15-9-304,0 1 1,-1-1 0,1 1-1,0-1 1,0 0 0,0 1-1,-1-1 1,1 0 0,0 0-1,-1 1 1,1-1-1,-1 0 1,1 0 0,-1 0-1,1 0 1,0-1 0,12-28 6,-2 4 107,0 5-143,2 1 0,28-36 1,-17 29-39,37-33 0,-19 27 12,2 1 0,62-33 0,-63 40 32,-28 15 21,0-1 0,-1 0 0,0-1 1,-1 0-1,0-1 0,-1 0 0,-1-1 0,0-1 1,-1 0-1,16-30 0,-24 42 83,10-23-201,-12 20-133,-9 14 85,-36 47 98,30-35 11,-32 33 0,-140 104 8,20-18-48,153-126 91,0 1 0,1 1-1,1 0 1,0 1 0,-11 21-1,10-16 38,8-15-10,1 2 0,0-1 0,-5 13 0,-11 18 184,15-21-148,-1 1-79,5-15 6,0-1-1,0 1 1,0-1-1,0 1 1,0 0 0,0-1-1,1 1 1,-1 0 0,1 0-1,-1-1 1,1 1-1,1 6 1,-4 20-4,-1 7-98,4-34 123,0 1 1,0-1 0,0 1 0,0 0 0,1-1 0,0 1-1,-1-1 1,1 1 0,0-1 0,2 4 0,-2-4-1,0 1 0,-1-1 0,1 0 0,0 0 0,-1 0 0,0 1 0,1-1 1,-1 0-1,0 0 0,0 3 0,0-2-47,0-2 35,0 0-1,0 0 1,1 0-1,-1 0 1,0 0-1,1 0 0,-1 0 1,1-1-1,-1 1 1,1 0-1,0 0 1,-1 0-1,2 0 0,3 7-85,-4-4 68,0-1 17,-1 0 0,1 0 0,0 0 0,0-1-1,0 1 1,0 0 0,1-1 0,-1 1 0,0-1 0,1 1 0,0-1 0,0 0 0,0 0 0,0 0 0,0 0 0,0 0-1,4 3 1,-1-2-21,0 1 0,0-1-1,-1 1 1,0 1 0,0-1-1,0 0 1,0 1-1,0 0 1,-1 0 0,4 7-1,-5-8 25,0-1 0,0 1 0,1-1-1,-1 0 1,1 0 0,0 0-1,0 0 1,6 4 0,10 10-43,-14-12 29,1 0 0,0-1-1,0 1 1,0-2 0,0 1 0,0-1-1,1 1 1,6 1 0,7 2 109,32 6 1,36 7-95,108 20 38,-159-37-8,-1 0 0,1-3 1,51-5-1,21 0-22,267-12 233,-243-8-254,-58 8 74,362-80 14,-342 75 0,150-15 0,-128 22-314,172-19 287,-184 26-72,211 11 1,-14 2-46,-207-6 74,209-3 454,-303 4-592,-5 4 166,-1-2-28,1 0 0,-1 0 1,1-1-1,-1 1 1,-6 0-1,-4 1-8,-7 3-3,-26 1 0,23-4-13,-12 1 8,0-2 1,-54-4-1,14-1 17,-55 1-146,-121 4 20,189 1 47,-168 17 82,139-12-38,-139-4 0,138-5 110,-567-25-65,539 11 88,71 7-230,-74-1 0,-154 18-71,209-5 168,-76 2 282,-3 2-530,108-7 249,0 0 0,-53 10 0,76-7-24,1 0 1,-1 2-1,1-1 0,-1 2 1,2 0-1,-1 2 0,-22 14 1,-41 32-56,77-53 90,1-1 0,0 1 0,0 0 0,0 0 0,0 0 0,0 0-1,0 0 1,0 0 0,1 0 0,-1 1 0,1-1 0,-1 0 0,1 1 0,0-1 0,0 1-1,0 0 1,0-1 0,1 1 0,-1 0 0,0 3 0,1 1 15,0-1-1,0 0 1,1 0 0,0 1 0,0-1 0,0 0-1,1 0 1,2 7 0,-1-2-5,0-1 0,2 18 0,-3-15 3,-1 1-13,0 1 1,-2 19 0,0-7 7,2-21 31,1 1 0,-1-1 0,1 1 0,0-1 0,0 0 0,1 0 0,3 6 0,2 5-61,5 11 199,-7-18-108,-1-9-59,-4-1 0,7 3 12,0 0 0,0-1-1,0 0 1,0 0 0,0-1 0,0 0-1,0 0 1,11-2 0,10-1-27,29-5 0,-31 2-15,4 0 42,0-2 1,35-12-1,56-28 115,-70 25-86,98-25 0,-97 35-115,185-35-40,-210 43 81,-13 1 42,29-1 0,129-10 201,-87 4-101,-26 4-164,152-11 44,-137 16 72,44-3-128,68-17 239,102-8-196,-28 6 47,-192 18 78,116 6-1,-144 1-170,70 3 27,0 4-72,-80-2 282,-41 8-128,9-13-12,-1-1-1,0 1 1,0-1-1,0 1 0,0-1 1,0 0-1,0 0 0,0 0 1,0 0-1,0 0 1,-3 0-1,-30 6 39,25-5-93,-15 1 96,-1-1 1,-45-2 0,23-1-54,-13-1 12,-62 4-109,-84 13-38,27-13-108,99-3 358,-221-19 272,275 16-349,-47-15 0,-9-1-78,22 11 133,-69-1 0,-64 9-270,113 1 377,-2 8-895,100-16 685,-2 1-22,15-2-26,34-6 0,-14 3 23,6-1 22,-1-3 0,0-2 0,66-33 0,116-84 3,-70 38-22,123-52-59,-223 121 86,1 2 0,104-25 0,-106 38-20,114-7-1,70 14-186,-218 6 203,0 2 0,0 1-1,0 2 1,0 1-1,35 11 1,-50-11-8,-1 0-1,0 0 1,0 2-1,-1 0 1,0 1-1,0 0 1,-1 2-1,0-1 1,-1 2-1,0-1 1,13 17-1,-9-5 46,-1 1-1,18 33 0,21 56-62,-52-105 9,13 27 60,-9-16 209,14 23 1,-20-35 514,-12-14-145,7 3-615,-143-102 163,-61-39-28,39 48-40,163 94-224,0 0 0,0 1-1,-10-3 1,11 3-5,-1 1 0,1-1 0,1 0 0,-6-3 0,18 18-239,8 2 307,1 0-1,0 0 1,1-2 0,25 15 0,81 37 17,-101-54 32,31 17 105,2-4 1,105 32-1,-139-52-17,1 0-1,-1-2 0,44-2 1,-37 0-72,-25 0 14,0-1 0,1 1 0,-1-1-1,0 0 1,0 0 0,7-3 0,-4 1 97,-5 2-57,3-3 84,-4 4-137,-1 0 0,0 0 0,1-1 0,-1 1 0,1 0 0,-1 0 0,1-1 0,-1 1 0,0 0 0,1-1 0,-1 1 0,1 0 0,-1-1 0,0 1 0,0 0 0,1-1 0,-1 1 0,0-1-1,0 1 1,1-1 0,-1 1 0,0-1 0,0-7 70,-1 0 1,-1 0-1,-2-12 0,-2-6-22,-16-82-43,18 78-84,4 24 55,0 0-1,-1 0 0,-3-10 1,3 10 39,0 1 0,0-1 0,0 0 0,0-8 0,1 9-3,0 0 1,0 0-1,-1 0 1,1 0-1,-1 1 0,-1-1 1,1 0-1,-3-6 1,-8-10 57,-1 0 1,0 1-1,-28-32 0,35 46-160,0 0 0,-1 0 0,1 1 0,-1 0 0,0 1 0,0-1 0,0 1 0,-1 0 0,1 1 0,-1 0 0,0 0 0,0 1 0,0 0 0,0 0 0,-14 0 0,20 2-73,0 0-1,0 0 0,0 0 1,0 0-1,1 0 0,-1 1 0,0-1 1,0 0-1,0 1 0,1 0 1,-1-1-1,0 1 0,1 0 1,-1 0-1,1 0 0,-1 0 1,1 0-1,-1 0 0,1 1 1,0-1-1,-1 0 0,1 1 0,0-1 1,0 1-1,0-1 0,-1 3 1,-9 29-4184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7:05.02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4519 1453 1728,'9'3'405,"2"1"-126,1 0 0,39 20 4178,-65-24-3605,-34-6 42,40 4-658,-5 0-145,1 1 0,-1 0 0,1 1 0,-1 1-1,1 0 1,-1 0 0,-20 6 0,13-2-98,0 2 0,0 0 0,-32 18 0,27-13 203,19-10-129,1 1-1,-1-1 1,1 1-1,0 0 0,0 0 1,-8 7-1,-22 15-194,34-24 123,5-2 16,-1-1-1,0 1 1,0-1 0,6-3-1,-6 2-28,6-2 90,6 2-201,-5 0 420,-10 2-270,1 0 1,-1 0-1,0 1 1,1-1-1,-1 0 1,0 0 0,0 0-1,1 0 1,-1 0-1,0 0 1,0 1-1,0-1 1,0 0-1,0-2 1,-1 0 1,0-1 0,1 0 1,-1 0-1,-1 1 0,1-1 0,0 1 1,-1-1-1,0 1 0,0 0 0,0-1 0,-5-5 1,-3-5 6,6 9-17,0-1-1,-1 1 0,0 0 1,0 1-1,-9-7 0,0 0 58,0-1-1,-1 2-1,0-1 1,0 2-1,-1 0 1,0 1-1,-1 1 1,-21-7-1,4 4 4,-1 2-1,-58-6 1,-17 1-6,-206-18-31,-173 24 221,284 25-60,123-10-136,-317 51-182,203-21 42,-88 21 330,197-36-386,-132 53 0,175-59 182,-1-2 0,0-2-1,-48 7 1,-141 8 123,113-23-199,98-5 47,0-1 0,1-2 0,-29-5 0,22-1 59,-47-20 1,62 23-60,5 2-87,0 0-1,-1 1 0,1 0 1,-1 0-1,0 1 0,1 0 1,-12 0-1,16 2 89,0-1 1,0 1-1,1-1 1,-1 0-1,0-1 1,1 1-1,-1-1 1,1 0-1,-1 0 1,1-1-1,0 1 1,0-1-1,0 0 1,-7-6-1,11 9-25,0-1-1,-1 0 1,1 0-1,0 1 1,-1-1-1,1 0 1,0 0-1,0 1 1,-1-1-1,1 0 1,0 0-1,0 0 1,0 1-1,0-1 1,0 0-1,0 0 1,0 0-1,0 1 1,1-1-1,-1 0 0,0 0 1,0 1-1,1-1 1,-1 0-1,0 0 1,1 1-1,-1-1 1,1 0-1,-1 1 1,1-1-1,-1 1 1,2-2-1,19-18-39,-20 19 44,55-36-129,-37 26 83,25-20 0,82-95-63,-57 53 144,-18 24-68,3 2 0,1 2-1,3 3 1,103-58 0,-67 48 129,-21 10-33,146-60 0,47 17-337,-109 36 258,-124 35 125,0 0 0,49-31 0,-58 28-42,0 0 0,-1-2 0,-1 0 0,28-34 0,-49 53-52,0-1 0,0 0 1,-1 0-1,1 0 1,0 0-1,-1 0 0,1 0 1,-1 0-1,1 0 1,-1 0-1,0 0 1,1 0-1,-1 0 0,0 0 1,0 0-1,1 0 1,-1-1-1,0 1 0,0 0 1,0 0-1,-1 0 1,1 0-1,0 0 0,0 0 1,-1 0-1,1 0 1,0 0-1,-1-1 0,1 1 1,-1 0-1,1 1 1,-1-1-1,0 0 0,1 0 1,-1 0-1,0 0 1,0 0-1,0 1 1,-1-2-1,-5-3-15,1 0 0,-1 1 0,-1-1 0,-10-3 1,7 2 80,-16-6-107,0 0 0,0 2-1,-36-9 1,-87-11-6,37 8 107,91 19-45,-18-5 48,37 8-89,1-1 0,0 0 0,-1 0 0,1 0 0,0 0 0,0 0 0,0 0 0,0 0 0,0-1 0,0 1 0,0-1 0,-2-2 0,4 4 9,-1-1 1,1 1-1,0 0 1,0-1 0,0 1-1,0-1 1,-1 1 0,1-1-1,0 1 1,0-1-1,0 1 1,0 0 0,0-1-1,0 1 1,0-1 0,0 1-1,1-1 1,-1 1-1,0-1 1,0 1 0,0-1-1,0 1 1,1 0-1,-1-1 1,0 1 0,0-1-1,1 1 1,-1 0 0,0-1-1,0 1 1,1 0-1,-1-1 1,1 1 0,-1 0-1,0 0 1,1-1 0,18-10 43,-16 10-60,20-10-77,0 2 0,1 1 0,25-6 0,-27 9 102,0-2-1,0 0 1,-1-2 0,21-10-1,-7-2-3,1 3 0,0 1 0,42-13 0,-72 28-43,1 1 0,-1 0 0,1 0 0,0 0 0,0 1 0,0 0 0,-1 0 0,1 1 0,0 0 0,11 2 0,3 4 55,39 16 1,-38-13-23,19 8-118,-17-7 155,34 11-1,-49-19-7,0 1 0,16 9 0,-6-3 228,-12-6-188,-6-4 42,-14 11 112,5-8-222,0 0 0,0-1-1,0 0 1,0 0 0,-10 0-1,-17 4 13,-49 12 95,-34 10-298,101-23 173,0 2 1,0 0-1,1 0 1,-29 20-1,-217 174-245,95-49 155,165-150 100,-1 1-1,1-1 1,0 1 0,0-1-1,1 1 1,-1 0 0,0-1-1,-1 5 1,3-7 14,0 1 1,0-1-1,0 1 1,0-1-1,0 1 1,0-1-1,0 1 1,0-1-1,0 0 1,0 1 0,0-1-1,0 1 1,0-1-1,0 1 1,0-1-1,0 1 1,0-1-1,1 1 1,-1-1-1,0 0 1,0 1-1,1-1 1,-1 1-1,1 0 11,0-1 0,0 1 0,0-1-1,0 1 1,0-1 0,0 1 0,0-1 0,0 0 0,0 0-1,0 1 1,0-1 0,0 0 0,0 0 0,0 0-1,2 0 1,17-2 34,-1 0 0,1-1 0,30-10 0,-34 9-34,13-5 19,1-1 0,30-17-1,-25 12 76,7-4-84,-1 0-75,0 2 1,1 1-1,63-13 1,-69 22-4,-1 3 1,46-1-1,-61 6 22,0 0 0,0 1 1,0 1-1,0 0 0,31 11 0,0 7-12,81 46-1,-42-13-110,-40-23 295,-44-28-104,-1 0 1,0 1-1,0 0 0,0 0 0,0 0 0,-1 1 0,1-1 0,-1 1 0,4 6 0,-7-9 8,0 0-1,0 0 0,-1 0 0,1 0 1,0 0-1,-1 0 0,1 0 0,-1 0 1,0 0-1,1 1 0,-1-1 0,0 0 1,0 0-1,-1 0 0,1 0 0,0 0 1,-1 1-1,1-1 0,-1 0 0,0 0 1,0 0-1,0 0 0,0 0 0,0-1 1,0 1-1,0 0 0,-1 0 0,1-1 1,-3 4-1,1-3-20,1 0 0,-1 0 0,0 0 0,0 0 0,1-1 1,-1 1-1,-1-1 0,1 1 0,0-1 0,-4 1 0,-4 2-338,141-51 107,11-4 300,-58 17-144,125-49-252,-156 66 301,0 2 0,62-9 0,-79 18-30,125-16 57,-129 21 88,-30 1-117,-1 0 1,1 0-1,-1 0 0,1 0 0,0 0 0,-1 0 0,1 0 0,-1 0 0,1 0 1,0 0-1,-1 0 0,1 0 0,-1 0 0,1 0 0,-1 1 0,1-1 0,0 0 0,-1 0 1,1 1-1,-1-1 0,1 0 0,-1 1 0,0-1 0,1 1 0,-1-1 0,1 0 1,-1 1-1,1-1 0,-1 1 0,0-1 0,0 1 0,1-1 0,-1 1 0,0-1 1,0 1-1,1 0 0,-1-1 0,0 1 0,0-1 0,0 1 0,0 0 0,0 1 31,3 6-44,0-1 0,1 0 1,0-1-1,0 1 0,0 0 0,0-1 0,1 0 0,0 0 1,1-1-1,-1 1 0,1-1 0,0 0 0,0-1 0,9 6 1,4 1 23,-14-7 0,1 0 0,0-1 0,11 5 0,-4-2-19,-1 1 1,1 0 0,-1 1 0,-1 0-1,1 1 1,11 12 0,-23-21 18,29 35 234,-21-33 241,-8-1-468,0-1-1,0 0 1,0 0 0,0 0 0,0 0-1,0 0 1,1 0 0,-1 0 0,0 0-1,0 0 1,0 0 0,0 0-1,0 0 1,0 0 0,1 0 0,-1 0-1,0 0 1,0 1 0,0-1-1,0 0 1,0 0 0,0 0 0,0 0-1,0 0 1,0 0 0,0 0-1,1 1 1,-1-1 0,0 0 0,0 0-1,0 0 1,0 0 0,0 0-1,0 1 1,0-1 0,0 0 0,0 0-1,0 0 1,0 0 0,0 0-1,0 1 1,0-1 0,0 0 0,-1 0-1,1 0 1,0 0 0,0 0 0,0 0-1,0 1 1,0-1-3,0 0-1,-1 0 1,1 0-1,0 1 1,0-1 0,0 0-1,-1 0 1,1 0-1,0 0 1,0 0 0,-1 0-1,1 0 1,0 0-1,0 0 1,-1 1 0,1-1-1,0 0 1,0 0-1,-1 0 1,1 0 0,0-1-1,0 1 1,-1 0-1,1 0 1,0 0 0,0 0-1,-1 0 1,1 0 0,0 0-1,0 0 1,-1-1-1,-9-2 2,10 3 14,-6-3 40,0 0-1,0 0 1,1 0 0,-8-6 0,-17-10-7,-65-32 43,-24-11 45,20 16 138,-37-17-218,100 49-160,-69-18 1,82 27 22,0 2-1,0 1 1,0 0 0,-1 2 0,-23 3 0,-115 20 360,152-21-221,-229 48 178,149-31-96,44-8-236,-53 9 3,-99 5 75,143-21 138,-90-5 1,-108-33-138,-51-2-102,283 36 64,-21-2-14,0 1 0,0 3 1,-45 7-1,10 8-231,-147 52 0,173-50 167,-94 51 0,117-53-4,2 1 0,0 1 0,0 1 0,-37 39 1,21-11 132,1 2 0,-57 93 0,35-56-82,40-57 25,8-11 92,-1-2-1,0 0 1,-34 27 0,31-32 18,-1 0-1,0-1 1,-40 15 0,21-9-24,-8 0 29,34-13-51,-1 1-1,1 0 1,-18 11 0,7-2-164,15-9 142,0 1 0,0-1 0,1 1 0,-1 1 0,1 0 1,-9 9-1,15-13 12,-1-1 1,1 1-1,-1-1 1,0 0-1,-3 2 0,3-2 4,1 0-1,-1-1 1,1 1-1,0 0 1,0 0-1,-1 0 1,1 1-1,1-1 1,-3 4-1,2-4-21,1-1 11,0 1 0,0-1-1,0 1 1,0-1-1,0 1 1,0 0 0,1 0-1,-1 0 1,0-1-1,1 1 1,-1 0 0,1 0-1,0 0 1,0 0-1,0 0 1,0 3 0,1-2 13,0-2 12,0 1-1,0-1 0,-1 1 1,1-1-1,-1 1 0,1-1 1,-1 1-1,0 0 1,1-1-1,-1 1 0,0 1 1,0-2-6,0-1 1,0 1 0,1-1-1,-1 1 1,0-1 0,1 1 0,-1-1-1,1 1 1,-1-1 0,0 1-1,1-1 1,-1 1 0,1-1-1,-1 0 1,1 1 0,-1-1 0,1 0-1,0 0 1,-1 1 0,1-1-1,-1 0 1,1 0 0,0 0 0,-1 1-1,1-1 1,-1 0 0,1 0-1,1 0 1,7 2-78,6 2 73,-14-4 43,12 9-106,4 9 64,-15-16-10,1 1 0,-1-1 0,0 1-1,0-1 1,0 1 0,0-1 0,2 5 0,25 36-65,-28-41 54,3 3 4,-2 0 0,1 1 0,0 0 0,-1-1 1,2 8-1,-3-7-13,1 0-1,1-1 1,4 10 0,4 10 275,-8-18-3,-3-7-243,0 0-1,1 0 0,-1 0 0,0 0 0,0 0 0,0 1 0,0-1 0,0 0 0,0 0 0,0 0 0,0 0 0,0 0 0,0 0 1,0 1-1,0-1 0,0 0 0,0 0 0,0 0 0,0 0 0,0 1 0,0-1 0,0 0 0,0 0 0,0 0 0,0 0 0,0 0 1,0 1-1,0-1 0,0 0 0,0 0 0,0 0 0,0 0 0,0 0 0,0 0 0,0 1 0,-1-1 0,1 0 0,0 0 1,0 0-1,0 0 0,0 0 0,0 0 0,0 0 0,-1 0 0,1 0 0,0 0 0,0 0 0,0 1 0,-1-1-20,-6-13 411,-21-114-560,8 52 54,2 5 24,9 27 148,-1-9-64,-17-50-1,13 45 1,6 24 59,6 25-71,-2-1-1,1 1 1,-1 0 0,0 0 0,-7-8-1,-8-17-137,19 31 139,-1 1 0,0-1 0,0 0 0,0 1 0,0-1 0,0 1 0,-1 0 0,1-1 0,0 1 0,-1 0 0,1 0 0,-1 0 0,1 0 0,-1 0 0,1 0 0,-1 0 0,-3-1 0,4 2-8,0 0 0,0 0-1,-1 0 1,1 0 0,0 0-1,0 0 1,-1 0 0,1 0-1,0 0 1,0 0 0,0 1-1,-1-1 1,1 0 0,0 1-1,0-1 1,0 1 0,0-1-1,0 1 1,0 0 0,0 0-1,0-1 1,0 1 0,0 0-1,0 0 1,-1 2 0,0-1-5,1 0 0,0 0 0,0 0 0,0 1 0,0-1 0,1 0 1,-1 0-1,0 1 0,1-1 0,0 1 0,-1-1 0,1 1 0,0-1 0,0 0 0,1 1 1,-1-1-1,0 1 0,1-1 0,1 5 0,1 16-177,-2-19 206,-1-1 0,0 1 0,1 0 0,-1-1 0,1 1 0,0-1 1,0 0-1,1 1 0,-1-1 0,1 0 0,2 4 0,1 4 11,1 1-41,-1 1 1,-1 0-1,0 0 0,0 1 1,1 18-1,-3-26 1,-1 1 0,1-1 0,1 0 0,5 11 0,5 15-1448,-4-1 515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48.4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1059 4640,'-6'-3'1604,"15"6"-824,-5-5-375,-1 0-1,1 0 1,-1 0 0,1-1 0,-1 1 0,0-1-1,0 1 1,0-1 0,3-5 0,12-27 501,-5 15-747,0 0-1,14-33 0,-6 11 14,-15 31-130,0-1 0,9-24 1,-6 4-97,-1 0 1,-1 0 0,-2 0-1,1-54 1,-5 91 4,-1-1 0,1 0 0,0 0 0,0 1 0,2 4 0,3 15 23,20 85-133,-4-24 57,-21-77 141,1 0 0,-1-1 1,-1 1-1,1 0 0,-2 0 1,1 0-1,-1-1 0,0 1 1,0 0-1,-1-1 0,-4 13 1,4-16-21,0-1 0,0 1 0,0 0 0,0-1 0,-1 0 0,1 1 0,-1-1 0,0 0 0,0 0 0,0-1 0,0 1 0,0-1 0,-1 1 0,1-1 0,-1 0 0,1 0 0,-1-1 0,0 1 0,0-1 0,0 0 0,0 0 0,0 0 0,-6 0 0,2 0-27,0-1 1,0 0-1,0-1 1,0 0 0,0 0-1,0-1 1,1 0 0,-1 0-1,0-1 1,1 0-1,0 0 1,-9-6 0,-14-1-128,7 3-125,77 4-263,199-17 1654,-228 17-938,-1-1 1,47-14-1,-58 13-129,0 0 1,-1-1-1,0 0 0,0-1 0,0 0 0,18-16 0,-20 15-26,-6 6-10,-1-1 0,0 0 0,0 0-1,0 0 1,0-1 0,0 1 0,-1 0-1,3-5 1,3-5 6,-6 9-28,0 0 0,0 0-1,0 1 1,0-1 0,-1 0 0,1-1-1,1-6 1,-3 6 8,1 2-17,-1 0 0,1 0 0,-1 1 0,0-1 0,0 0 0,0 0 0,0 0 0,-1 1 0,0-7 0,-3 22-450,2 10 304,1 13 21,1-19 172,-1 0 0,2 0 0,5 31 0,-2-22-104,-4-22 58,1 1 0,-1-1-1,1 1 1,0-1 0,1 1 0,-1-1-1,1 0 1,2 6 0,-1-5-44,0-1 83,-1 1 0,1-1-1,-1 0 1,1 0 0,1 0-1,3 4 1,-6-8-7,0 1 1,0-1-1,0 1 1,0-1-1,-1 1 1,1-1-1,0 1 1,0-1-1,0 0 1,0 1 0,0-1-1,0 0 1,0 0-1,0 0 1,0 0-1,0 0 1,0 0-1,0 0 1,0 0-1,0-1 1,0 1-1,0 0 1,0 0-1,0-1 1,0 1-1,0-1 1,0 1-1,0-1 1,0 1-1,-1-1 1,1 0-1,0 1 1,0-1-1,-1 0 1,1 1-1,0-1 1,0-1-1,5-5 25,-1 0 1,0-1-1,-1 1 0,0-1 0,0 0 0,0 0 0,-1 0 1,0 0-1,-1-1 0,2-9 0,0-5 49,-1 1-1,-1-40 1,2-9-328,-5 84 62,1-5 168,0-1 0,0 0 1,1 1-1,0-1 0,0 1 0,0-1 0,4 11 1,0-7-2,-1-1 1,1 0-1,1 0 1,0 0-1,0 0 1,15 16-1,-18-24 32,-1 1-1,1-1 1,0 1 0,0-1-1,0 0 1,0 0 0,0-1-1,0 1 1,1-1 0,-1 1-1,0-1 1,1 0 0,-1 0-1,1 0 1,0-1 0,-1 0-1,1 1 1,-1-1 0,1 0-1,0 0 1,-1-1 0,1 1-1,-1-1 1,1 0 0,6-2-1,-1-1 6,0-1-1,0 0 0,0-1 0,0 1 0,-1-2 0,0 1 0,0-1 0,10-12 0,0 2-112,-10 8 77,-1 1-1,1-1 1,-2 0 0,1 0-1,7-16 1,20-53-134,-21 46 89,-12 30 10,0 1 1,0-1 0,0 1-1,0 0 1,1-1 0,-1 1-1,0 0 1,1 0-1,-1 0 1,1 0 0,-1 0-1,1 0 1,0 0 0,-1 0-1,1 1 1,0-1-1,0 1 1,-1-1 0,1 1-1,2 0 1,6-2-2,0 1-1,13 1 1,-21 0 40,3 0-23,0 0 0,-1 0 0,1 1 1,0 0-1,0 0 0,0 0 0,-1 1 1,9 3-1,-10-3-4,-1-1 0,1 0 1,-1 1-1,0 0 0,0 0 0,0-1 0,0 1 1,0 0-1,0 1 0,0-1 0,-1 0 0,1 0 1,-1 1-1,0-1 0,1 1 0,0 4 1,15 67 37,-13-52 41,-4-16-81,1 1 1,1-1 0,2 11 0,-3-15 26,0 0 1,0 1 0,1-1 0,-1 0 0,1 0-1,-1 0 1,1 0 0,-1 0 0,1 0 0,0 0-1,0-1 1,0 1 0,2 1 0,5 4 58,-8-6-73,0 0 0,0 0 0,0 0 0,0 0 0,0 0 0,0 0 0,0 0 0,0 0 0,0-1 0,0 1 0,0 0 0,1-1 0,-1 1 0,0-1 1,1 1-1,-1-1 0,0 0 0,1 1 0,-1-1 0,0 0 0,3 0 0,-3-1-4,-1 1 6,1 0 0,0-1-1,0 1 1,-1 0 0,1 0 0,0-1-1,0 1 1,-1 0 0,1 0 0,0 0-1,0 0 1,0 0 0,-1 0 0,1 0-1,0 0 1,0 0 0,0 0-1,-1 1 1,1-1 0,0 0 0,0 0-1,-1 1 1,2 0 0,0-1 36,0 0 1,0-1-1,-1 1 0,1 0 0,0-1 1,0 1-1,-1-1 0,1 0 1,0 1-1,-1-1 0,1 0 1,-1 0-1,1 0 0,-1 0 1,2-2-1,9-4-37,-7 4-15,0 0 0,-1 0 1,1 0-1,-1-1 0,0 0 1,0 0-1,0 0 0,4-6 0,7-7 59,-4 4-58,-1 0 0,0 0 0,0-1 0,-2 0 0,12-25 0,26-83-10,-31 80-36,3-9 144,-3-1-1,10-54 1,-21 82-69,-1 0 1,-1-1-1,-2 1 1,0 0-1,-1-1 1,-8-43 0,3 46-14,-14-38 0,20 60-8,0 0 1,0-1-1,0 1 0,0-1 0,0 1 1,0 0-1,0-1 0,0 1 1,0 0-1,-1-1 0,1 1 0,0-1 1,0 1-1,0 0 0,-1 0 0,1-1 1,0 1-1,0 0 0,-1-1 0,1 1 1,0 0-1,-1 0 0,1-1 1,0 1-1,-1 0 0,1 0 0,0 0 1,-1 0-1,1-1 0,-1 1 0,1 0 1,0 0-1,-1 0 0,1 0 0,-1 0 1,1 0-1,0 0 0,-1 0 0,1 0 1,-1 0-1,1 0 0,-2 1-7,1 1-1,0-1 1,0 0-1,0 0 0,0 0 1,0 1-1,0-1 1,0 0-1,1 1 0,-2 2 1,-2 6-34,0 1 0,-3 15 1,-9 84-101,-4 175 1,2-6 176,-3-107 245,-63 244-1,75-380-112,-17 38 1,22-69 168,4-15-186,4-17-41,1-1-11,27-132-170,-26 137 49,2-1 0,0 1-1,2 0 1,18-33 0,-17 39-6,2 1 1,-1 0-1,19-16 1,-11 11 59,64-58 164,-10 9-205,-51 47-5,-2-1-1,0-1 1,19-32 0,-35 49 16,117-209-62,-116 204 96,0 1 1,1 1 0,1-1 0,0 1 0,0 0 0,10-9 0,-17 18-48,1 1 0,-1 0 0,0 0 0,1 0 0,-1 0 1,1 0-1,-1 0 0,1 1 0,0-1 0,-1 0 0,1 1 0,0-1 0,-1 1 1,1 0-1,0-1 0,0 1 0,0 0 0,-1 0 0,1 0 0,0 0 0,0 0 0,-1 1 1,1-1-1,0 1 0,-1-1 0,1 1 0,0-1 0,-1 1 0,1 0 0,0 0 1,-1 0-1,0 0 0,1 0 0,-1 0 0,1 0 0,-1 0 0,0 1 0,2 1 1,16 23-151,-13-18 249,0 0 0,-1 0 0,1 0 0,4 11 0,-4-9-6,-5-9-22,0 0 0,0 0-1,0 0 1,-1 0 0,1 0 0,0 0 0,-1 1 0,1-1 0,0 3 0,-2-5-17,0 1 1,0 0-1,-1-1 1,1 1-1,0-1 0,0 0 1,0 1-1,0-1 1,0 0-1,0 1 1,-1-3-1,-5-6-25,0 0 0,0 0 0,-1 0 1,-14-12-1,20 19-23,0 1-1,-1-1 1,1 0 0,-1 1 0,1 0 0,-1-1 0,0 1-1,1 0 1,-1 0 0,0 0 0,0 1 0,1-1 0,-1 1 0,0 0-1,0-1 1,0 1 0,0 0 0,0 1 0,0-1 0,0 1 0,1-1-1,-1 1 1,-5 2 0,6-2-11,-1 0 0,1 0 0,0 1 1,0 0-1,0-1 0,0 1 0,1 0 0,-1 0 0,0 0 0,-2 4 0,-12 25-193,11-21 235,-3 6 7,1 0-1,1 1 1,1 0 0,0 1 0,1-1 0,1 1-1,1 0 1,0 0 0,2 0 0,0-1-1,2 22 1,-1-32-20,0-1-1,1 1 1,0 0 0,0-1-1,0 1 1,6 10 0,-7-15 10,0 0 1,1 0 0,-1 1 0,1-1-1,-1 0 1,1 0 0,0 0 0,0-1-1,0 1 1,0 0 0,0-1 0,0 1 0,0-1-1,1 0 1,-1 1 0,0-1 0,1-1-1,-1 1 1,5 1 0,-5-2 7,1 1-1,-1-1 1,1 0 0,-1 0 0,1 0 0,-1 0 0,1-1-1,-1 1 1,1-1 0,-1 1 0,0-1 0,1 0 0,-1 0-1,0 0 1,4-2 0,-3 1-19,1-1 0,-1 0 0,0-1 0,0 1 0,0 0 0,0-1 0,3-6 0,6-10 52,-2-1-1,0 0 1,-1 0-1,8-29 1,14-93 153,-29 126-133,-1-29-1,-1 43-73,-1 1-206,-1 5 102,-3 3 23,3 0 52,0 0 1,0 0-1,0 0 0,1 1 1,-1-1-1,2 0 0,-1 0 1,1 1-1,0 6 0,8 61-147,-4-50 267,1 4-56,0-1 1,2 0 0,15 39-1,-18-57-2,1 0-1,0 0 0,0-1 0,1 0 0,9 11 0,-13-17-10,0 0-1,0 0 1,0-1-1,0 1 0,0-1 1,0 1-1,1-1 1,-1 0-1,1 0 1,-1 0-1,0 0 1,1 0-1,0 0 1,-1-1-1,6 1 0,-4-1-4,1 0-1,-1 0 1,1-1-1,0 1 0,-1-1 1,1 0-1,-1-1 0,7-2 1,2-2 42,0-1 0,-1 0 1,1-1-1,19-17 0,-17 10-80,0 0-1,15-20 1,-21 22-53,2 1 0,-1 0 0,2 0 0,0 2 0,17-14 0,-22 20 67,-1 0-1,1 0 1,1 1-1,12-5 0,2-3-7,-21 10 224,0 1-190,-1-1 0,0 1 0,0-1 0,0 0-1,0 1 1,0-1 0,1 1 0,-1-1-1,0 0 1,0 1 0,-1-1 0,1 1 0,0-1-1,0 0 1,0 1 0,0-1 0,-1 0-1,-4-5-85,4 5 66,0 0 1,1 0-1,-1 1 0,0-1 0,0 0 0,0 0 0,0 1 0,0-1 0,1 0 1,-2 1-1,1-1 0,0 1 0,0-1 0,0 1 0,0 0 0,0-1 0,0 1 0,0 0 1,0 0-1,-1 0 0,1 0 0,0 0 0,0 0 0,0 0 0,0 0 0,0 0 1,-1 0-1,0 1 0,-2 0 7,0 1 0,0-1 0,0 1 0,0 0 0,1 0 0,-1 0 0,1 0 0,-1 0 0,-4 6 0,-28 27-82,-37 50-155,64-73 211,0 1-1,1 0 0,1 0 0,0 1 0,-7 18 0,13-28 18,1-1-1,-1 0 1,0 1-1,1-1 1,0 1-1,0-1 1,0 1-1,0-1 0,0 1 1,1-1-1,-1 1 1,1-1-1,0 0 1,0 1-1,1-1 1,-1 0-1,0 0 1,1 0-1,0 0 0,4 6 1,-2-4 11,0-1-1,1 1 1,-1-1 0,1 0 0,0 0-1,0 0 1,0-1 0,1 0 0,-1 0-1,11 4 1,-7-3 24,2-1-1,-1-1 1,0 0 0,0 0-1,1-1 1,-1 0 0,1-1-1,-1 0 1,1-1 0,-1 0-1,21-5 1,-6 3-41,-21 3 8,0 0 1,-1 0-1,1-1 0,-1 0 0,5-1 0,-7 2 124,11 0-250,-6 0 198,0 0-65,1 0 0,0 0 1,-1-1-1,1 0 0,8-2 1,-6 0-15,0 1 0,18-3 0,12-4 89,-26 5-72,-4 1 2,0 0 0,13-6-1,-8 1-16,-5 4 63,-1-1-1,0 0 1,14-11-1,-19 14-48,-1 0 0,1-1-1,-1 1 1,0-1-1,0 0 1,-1 0-1,1 1 1,-1-1-1,1 0 1,-1 0 0,0-1-1,0 1 1,0 0-1,0 0 1,0-4-1,-1-1-57,0 0 0,0 1-1,-1-1 1,0 1 0,0-1-1,0 1 1,-1-1-1,-1 1 1,1 0 0,-1 0-1,-5-9 1,-2-2-73,-1 0 1,-25-30 0,31 41 81,0 1 1,-1 0 0,0 1-1,0-1 1,0 1 0,0 0-1,-9-4 1,13 8 35,1 0 0,-1 1 0,1-1 1,-1 0-1,0 1 0,1-1 0,-1 1 0,0 0 0,1-1 0,-1 1 1,0 0-1,0 0 0,1 0 0,-1 0 0,0 1 0,1-1 0,-1 0 1,0 1-1,0-1 0,1 1 0,-1-1 0,1 1 0,-1 0 0,1 0 0,-1 0 1,1 0-1,-1 0 0,1 0 0,0 0 0,0 0 0,-1 1 0,1-1 1,0 0-1,0 1 0,0-1 0,0 1 0,1-1 0,-1 1 0,-1 1 0,-5 15 93,0-1-1,1 1 1,1 0-1,1 1 0,0-1 1,1 1-1,1 0 1,1 0-1,2 34 0,0-44-22,0-1-1,1 0 0,0 1 0,0-1 0,1 0 1,0 0-1,0 0 0,1-1 0,7 13 0,-8-15-2,1-1 0,-1 1 0,1-1 0,0 1 0,0-1-1,0 0 1,1 0 0,-1-1 0,1 0 0,0 1 0,0-2-1,0 1 1,0 0 0,1-1 0,5 2 0,3-1-167,1-1 0,-1-1 0,0 0 0,0 0 0,1-2 0,-1 0 0,18-3 0,-12 0-1100,0-1 1,0 0 0,0-2 0,27-13-1,-13 0-1119,2-6-1840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52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3 598 4640,'0'0'53,"-1"0"1,1 1-1,0-1 0,0 0 1,-1 0-1,1 1 1,0-1-1,0 1 0,0-1 1,0 0-1,0 1 0,0-1 1,0 0-1,-1 1 1,1-1-1,0 0 0,0 1 1,0-1-1,0 1 0,1-1 1,-1 0-1,0 1 1,0-1-1,0 0 0,0 1 1,0-1-1,0 1 1,1-1-1,-1 0 0,0 0 1,0 1-1,0-1 0,1 0 1,-1 1-1,0-1 1,0 0-1,1 0 0,-1 1 1,0-1-1,1 0 0,-1 0 1,1 1-1,18 10 80,-14-9 63,0 1-148,0-1 1,1-1 0,-1 1 0,1-1-1,-1 0 1,1 0 0,0 0-1,0-1 1,-1 0 0,1 0 0,0 0-1,0-1 1,-1 0 0,1 0-1,-1 0 1,11-5 0,-4 2 352,0-2 0,0 1 1,-1-2-1,1 1 0,-1-2 1,14-12-1,-20 15-351,1 0 1,-1-1-1,-1 0 0,1 0 0,-1-1 1,0 1-1,3-9 0,1-2-3,9-32 0,-10 24 72,-2 1-1,5-45 1,-5-52 561,4-40 44,-8 153-771,-1 4 70,1 0 0,-1 0 0,1 0 0,0 0-1,2-6 1,-2 10-20,-1-1 0,0 0-1,1 1 1,-1-1 0,1 0 0,-1 1-1,1-1 1,-1 1 0,1-1 0,-1 1-1,1-1 1,-1 1 0,1-1 0,-1 1-1,1 0 1,0-1 0,-1 1 0,1 0-1,0-1 1,0 1 0,-1 0 0,1 0-1,0 0 1,-1 0 0,1 0 0,0-1-1,0 1 1,-1 1 0,1-1 0,0 0-1,0 0 1,-1 0 0,1 0 0,0 0-1,-1 1 1,2-1 0,2 2 17,1 1 0,-1-1 0,0 0 0,0 1-1,0 0 1,-1 0 0,1 0 0,2 4 0,27 32 46,-14-8-94,-1-1-1,-2 2 1,17 46 0,-28-67 45,3 7 26,-2 1-1,1 0 1,-2 0 0,-1 0-1,5 39 1,-9-50-12,0-1 0,0 1 0,-1-1 1,1 1-1,-2-1 0,1 0 0,-1 0 1,0 1-1,0-1 0,-1 0 0,0-1 0,-1 1 1,1 0-1,-1-1 0,0 0 0,-1 0 1,1 0-1,-1-1 0,-6 6 0,1-2-31,0-1 0,0-1-1,-1 1 1,-14 6-1,20-12-22,1 1 0,-1-2-1,0 1 1,0 0 0,1-1-1,-1 0 1,0 0 0,0-1-1,0 1 1,0-1 0,0 0-1,0 0 1,0-1 0,-6-1-1,5 0 9,0-1 0,1 1-1,-1-1 1,-5-4 0,2 1-10,6 5-18,0-1-1,0-1 1,1 1-1,-1 0 1,1-1 0,-1 1-1,1-1 1,0 0-1,-3-5 1,4 6 37,0 1 0,0-1 1,0 1-1,1-1 0,-1 1 0,1-1 1,-1 1-1,1-1 0,-1 0 0,1 1 1,0-1-1,0 0 0,0 1 0,0-1 1,0 0-1,0 1 0,0-1 0,1 0 1,-1 1-1,2-4 0,-2 3-12,1 1-1,0-1 1,-1 1-1,1-1 0,0 1 1,0 0-1,0-1 1,0 1-1,0 0 1,1 0-1,-1-1 0,0 1 1,0 0-1,1 0 1,-1 0-1,1 1 1,-1-1-1,1 0 0,-1 0 1,1 1-1,-1-1 1,1 1-1,0 0 1,-1-1-1,1 1 0,1 0 1,11-1-97,-12 0 97,1 1 1,-1 0-1,1 0 0,-1 0 1,0 0-1,1 0 1,3 2-1,17 1 113,-1 0-1,1-2 1,34-1-1,-21-1 19,61-2 517,-80 1-501,-1 0 0,0-1 0,31-10 0,-36 8-63,0 0 0,0-1 0,-1 0 0,1-1 0,-1 0-1,-1-1 1,0 0 0,0 0 0,0-1 0,-1 0 0,0-1 0,-1 0-1,0 0 1,-1 0 0,0-1 0,0 0 0,-1 0 0,-1 0 0,5-17 0,4-22 40,-13 50-109,0 0 0,0 0 0,0 0 0,-1 0 0,1 0 1,0 0-1,0 0 0,0 0 0,0 0 0,0 0 0,0 0 0,-1 0 0,1 0 0,0 0 0,0 0 0,0 0 0,0 0 0,0 0 0,0 0 0,-1 0 0,1 0 0,0 0 1,0 0-1,0 0 0,0 0 0,0 0 0,0 0 0,-1 0 0,1 0 0,0 0 0,0 0 0,0 0 0,0 0 0,0-1 0,0 1 0,0 0 0,0 0 0,-1 0 0,1 0 0,0 0 1,0 0-1,0 0 0,0-1 0,0 1 0,0 0 0,0 0 0,0 0 0,0 0 0,0 0 0,0 0 0,0-1 0,0 1 0,0 0 0,0 0 0,0 0 0,0 0 0,0-1 1,-2 11-69,0-1 1,0 0 0,0 13 0,-2 9-28,-9 94 285,10-109-181,1 1 1,1 0 0,2 29-1,-1-39 24,1 0 0,0 0-1,0 0 1,4 10 0,-4-16-25,-1 0 0,0 0 1,1-1-1,-1 1 0,1 0 1,-1 0-1,1 0 0,-1-1 1,1 1-1,0 0 0,-1 0 1,1-1-1,0 1 0,0-1 1,-1 1-1,1-1 1,1 1-1,-1-1 4,0 1 1,0-1-1,0 0 1,0 0-1,0 0 1,0 0-1,0-1 1,0 1-1,0 0 1,0 0-1,0-1 1,-1 1-1,1 0 1,0-1-1,0 1 1,0-1-1,0 1 1,-1-1-1,1 1 1,0-1-1,0-1 1,8-5 49,-2-1 1,1 0-1,-1 0 1,0-1-1,8-12 1,-2-2-115,16-34 1,-14 27 104,-5 14-35,-8 14-34,-1 0-1,1-1 1,-1 1-1,1 0 1,-1-1-1,0 1 1,0-1 0,0 1-1,0-1 1,0 0-1,0-5 1,9 28-109,6 22 289,-11-27-212,1 0 1,11 21-1,-14-31 81,0 0-1,1 0 0,0 0 0,0-1 0,0 1 0,0-1 1,1 0-1,-1 0 0,1-1 0,7 5 0,-8-6 21,1 0 0,0 0 0,0 0-1,0 0 1,0-1 0,0 0 0,0 0 0,0 0-1,0-1 1,0 0 0,0 0 0,1 0 0,-1 0 0,0-1-1,0 0 1,0 0 0,0 0 0,0-1 0,7-3-1,7-3-30,-2-2 0,1 0 0,26-22 0,-25 19 34,3-7-4,4-3-524,-25 23 473,-1 0 0,0-1 1,1 1-1,-1 0 0,0-1 0,1 1 0,-1 0 1,1 0-1,-1-1 0,1 1 0,-1 0 1,1 0-1,-1 0 0,1 0 0,-1 0 1,1 0-1,-1-1 0,1 1 0,-1 0 1,1 0-1,-1 0 0,1 1 0,-1-1 0,0 0 1,1 0-1,-1 0 0,1 0 0,-1 0 1,1 1-1,-1-1 0,1 0 0,-1 0 1,1 1-1,-1-1 0,0 0 0,1 1 1,-1-1-1,0 0 0,1 1 0,-1-1 1,0 0-1,1 1 0,-1-1 0,0 1 0,0-1 1,0 1-1,1-1 0,-1 1 0,0-1 1,0 1-1,1 4-27,0-1 0,-1 0-1,1 1 1,-1 6 0,0-8-13,-8 95 152,2-41-22,-21 278-270,24-302 206,2-12 137,-1 0-1,-1 0 1,-10 34 0,13-55-142,0 1 0,0-1 0,0 1 0,-1 0 0,1-1 0,0 1 0,-1-1 0,1 1 0,0-1 0,-1 1 0,1-1 0,0 1 0,-1-1 0,1 1 0,-1-1 0,1 1 0,-2 0 0,2-1-16,0 0 1,-1 0 0,1 0 0,0 0 0,-1 0 0,1 0 0,0 0 0,-1 0 0,1 0 0,0 0 0,-1-1 0,1 1 0,0 0 0,0 0-1,-1 0 1,1 0 0,0 0 0,-1 0 0,1-1 0,0 1 0,0 0 0,-1 0 0,1-1 0,0 1 0,-2-2-12,1 0 1,0 1 0,0-1-1,-1 0 1,1 0 0,1 0-1,-1 0 1,-1-4-1,-2-14 24,1 0 0,0 0 0,2 0 0,1-21 0,9-82-185,-6 100 130,1-10-13,2 1-1,1-1 0,2 2 0,16-43 0,2 13-18,39-66 1,-3 4-107,-4 6 194,-57 112-30,1 0-1,0 1 1,1-1 0,-1 1-1,1-1 1,0 1 0,7-7-1,-10 11 5,0-1-1,0 1 1,0-1-1,0 1 1,0-1 0,1 1-1,-1-1 1,0 1-1,0 0 1,0-1 0,0 1-1,0 0 1,0 0-1,1 0 1,-1 0 0,0 0-1,2 1 1,-1-1 4,-1 1 1,1 0 0,-1 0-1,1-1 1,-1 1-1,0 0 1,1 0 0,-1 1-1,0-1 1,0 0-1,0 0 1,1 1 0,-1-1-1,-1 0 1,3 4-1,1 4 9,0 0 0,0 0 0,-1 1 0,4 14 0,-1 0 35,-3-11-5,1 1-1,-2 0 0,0 0 1,-1 0-1,0 0 1,-1 0-1,0 0 1,-1 0-1,-1 0 0,0 0 1,-1-1-1,-1 1 1,0 0-1,-12 24 0,14-34-3,0 0 0,0 0 0,0-1 0,-1 1 0,0-1 0,0 0 0,0 1 0,0-1 0,0-1 0,0 1 0,-8 4 0,3-3 46,1-1 0,-1 0 0,0 0 0,0 0 0,-10 0 0,15-2-124,-1-1-1,0 0 0,1-1 0,-1 1 0,0 0 1,1-1-1,-1 0 0,1 0 0,-1 0 0,1 0 0,0-1 1,-5-2-1,7 3-69,1 1 9,0 0 103,0-1-1,1 1 1,-1 0-1,0 0 1,0 0-1,0-1 0,0 1 1,0 0-1,1 0 1,-1 0-1,0 0 1,0-1-1,0 1 0,1 0 1,-1 0-1,0 0 1,0 0-1,1 0 1,-1 0-1,0 0 1,0 0-1,0 0 0,1 0 1,-1 0-1,0 0 1,0 0-1,1 0 1,-1 0-1,0 0 0,0 0 1,1 0-1,-1 0 1,0 0-1,12 2 59,-9-1-81,-3-1 24,25 4-78,34 0 0,-40-5 156,0-1 0,0-1-1,35-10 1,-39 9 31,1-2-88,-1 0 0,0 0 0,0-2 0,-1 1 0,0-2 0,0 0 0,23-21 0,-31 25 16,-1 0 0,1-1 1,-1 1-1,0-1 0,-1 0 0,1-1 0,-1 1 0,0-1 1,-1 0-1,0 0 0,4-10 0,-6 14-35,0-1-1,-1 0 1,1 1-1,-1-1 1,1 0-1,-1 0 1,0 0-1,-1 1 1,1-1-1,-1 0 1,1 0-1,-1 1 1,0-1-1,-1 0 1,1 1-1,0-1 1,-1 1-1,0 0 1,0-1-1,0 1 1,0 0-1,-1 0 1,1 0-1,-4-3 1,4 5-12,1-1-1,-1 1 1,0 0 0,0 0 0,1-1 0,-1 1-1,0 1 1,0-1 0,0 0 0,0 0 0,0 1-1,0-1 1,0 1 0,0-1 0,0 1 0,0 0 0,-3 0-1,1 0-10,1 1-1,0 0 1,0-1-1,0 1 1,0 0-1,0 1 1,0-1-1,1 0 1,-1 1-1,-4 3 1,2-1-5,0 0 1,0 0-1,1 1 0,0-1 1,0 1-1,0 0 1,0 0-1,1 1 1,0-1-1,-5 12 1,6-11 19,0 0 1,1 0-1,0-1 1,0 1-1,0 0 1,1 0-1,-1 0 1,2 0-1,-1 0 1,1 0-1,-1 0 1,2 0-1,-1 0 1,1-1-1,0 1 1,0 0-1,0-1 1,1 1-1,0-1 1,0 0-1,0 0 1,0 0-1,1-1 1,0 1-1,0-1 1,1 0-1,-1 0 1,1 0-1,-1 0 1,9 4-1,11 5 117,0-2-1,2 0 0,31 9 1,-48-17-65,0 0 1,1-2-1,-1 1 0,1-1 1,-1 0-1,1-1 1,-1 0-1,1-1 0,-1 0 1,1 0-1,-1-1 1,17-5-1,-15 2 3,0-1 1,-1 0-1,1-1 0,-1 0 1,17-17-1,-11 10 42,-13 11-55,0 0 0,0 0 0,0 0 0,0-1 0,-1 1 0,0-1 0,0 0 0,0 1 0,3-9 0,2-4 182,-6 14-205,-1 1 1,1 0 0,-1-1-1,0 1 1,0-1-1,1 1 1,-1-1 0,0 0-1,0 1 1,0-1-1,-1-1 1,1 2-29,0 0 0,0 0 0,-1 0-1,1 0 1,0 0 0,0 0 0,0 0 0,0 1 0,0-1 0,1 0 0,-1 0 0,0 0 0,0 0-1,0 0 1,1 0 0,-1 1 0,1-1 0,-1 0 0,0 0 0,1 0 0,-1 1 0,1-1-1,0 0 1,-1 1 0,1-1 0,0 1 0,-1-1 0,2 0 0,2-2 2,1 1 0,0 0 1,0 1-1,0-1 0,0 1 1,0-1-1,0 2 0,0-1 1,9 0-1,7 1 109,20 3 1,-34-2-72,-5-1 2,0 0 0,0 0 0,0 0 0,0 0 0,-1 1 0,1-1 0,0 1 0,0-1 0,0 1 0,0 0 0,-1 0 0,1 0 0,0 0 0,-1 0 0,1 0 0,-1 0 0,1 0 0,-1 1 0,1-1 0,-1 0 0,0 1 0,0-1 0,0 1 0,0 0 0,0-1 0,0 1 0,0 0 0,0 0 0,-1 0 0,1-1 0,-1 1 0,1 0 0,-1 0 0,0 0-1,0 0 1,0 3 0,0 6 236,-2 0-1,0 0 0,0 0 0,-1 0 0,-5 13 0,0 1 22,8-22-263,-1-1-1,0 0 0,1 0 1,0 0-1,0 1 1,-1-1-1,1 0 1,1 1-1,-1-1 1,0 0-1,0 0 1,1 1-1,0-1 1,-1 0-1,1 0 1,0 0-1,0 0 1,0 0-1,0 0 1,2 3-1,-1-4 3,-1 1 0,1 0 0,0-1 0,0 1 0,1-1 0,-1 1 0,0-1 0,0 0 0,1 0 0,-1 0 0,0 0 0,1-1 0,-1 1 0,1-1 0,-1 1 0,1-1 0,-1 0 0,4 0 0,18 0-1028,-1-2 0,1-1 0,29-6 0,27-16-8918,-66 20 6067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55.9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340 511 64,'0'-1'-2,"0"0"0,1 0 1,-1 0-1,0-1 0,1 1 0,-1 0 1,0 0-1,1 0 0,-1 0 0,1 0 0,0 0 1,-1 0-1,1 0 0,0 0 0,-1 1 1,1-1-1,0 0 0,0 0 0,0 1 0,0-1 1,0 0-1,0 1 0,0-1 0,1 0 1,-1 0 123,1 1 1,-1-1 0,0 0 0,1 0 0,-1 0-1,0 0 1,0 0 0,0 0 0,0 0-1,0-1 1,0 1 0,2-14 5942,-3 15-5894,-13 1 3869,5 1-4236,-9 0 763,13-2-510,1 0 0,0 0 0,0 1 0,0-1-1,0 1 1,0 0 0,0 0 0,0 0 0,-5 3 0,4-1-39,-176 117 807,159-105-625,1 2 0,0 1 0,-20 23 0,39-39-186,0-1 1,-1 1-1,1 0 1,0-1 0,0 1-1,-1 0 1,1 0-1,1 0 1,-1 0 0,0 0-1,0 0 1,1 0-1,-1 0 1,1 0 0,0 0-1,0 1 1,0-1 0,0 0-1,0 0 1,0 0-1,0 0 1,1 0 0,-1 1-1,1-1 1,-1 0-1,1 0 1,0 0 0,0 0-1,1 2 1,2 0-12,-1 0 0,0 0 0,1-1 0,0 1 0,0-1 0,0 0 0,0 0 0,0 0 0,1 0 0,-1-1 0,6 3 0,11 3 70,0 0 0,1-1-1,0-2 1,38 6 0,-45-9-10,0-1 0,0-1 1,0 0-1,0-1 0,0 0 1,0-2-1,0 1 0,15-6 1,-19 3-7,-1 0 1,1 0-1,-1-1 1,15-12-1,-9 7 61,0-2-71,-1 0 0,0-1 0,0 0 1,-2-1-1,0-1 0,0 0 0,-2-1 0,0 0 0,-1-1 1,-1 0-1,0 0 0,11-39 0,-18 50-22,0 0 0,-1-1-1,-1 1 1,1 0 0,-1-9 0,0 13-99,0 3 70,0 0 0,0 0 1,0 0-1,0-1 0,0 1 0,0 0 1,0 0-1,0 0 0,0 0 0,0 0 1,0 0-1,0-1 0,0 1 0,0 0 1,0 0-1,0 0 0,0 0 1,0 0-1,0 0 0,-1-1 0,1 1 1,0 0-1,0 0 0,0 0 0,0 0 1,0 0-1,0 0 0,0 0 0,0 0 1,-1 0-1,1-1 0,0 1 0,0 0 1,0 0-1,0 0 0,0 0 1,0 0-1,0 0 0,-1 0 0,1 0 1,0 0-1,0 0 0,0 0 0,0 0 1,0 0-1,-1 0 0,1 0 0,0 0 1,0 0-1,0 0 0,0 0 0,0 0 1,0 0-1,-1 0 0,1 1 0,0-1 1,0 0-1,0 0 0,0 0 1,0 0-1,0 0 0,0 0 0,0 0 1,-1 0-1,1 0 0,0 1 0,-7 6-103,2 2 66,0 0 0,1 0-1,0 0 1,0 1 0,-2 13-1,-2 1-13,2-5 4,1 1 0,0 0 0,-3 31 1,7-38 62,1 1 0,1-1 0,-1 0 0,2 0 1,0 0-1,5 19 0,-6-30 1,-1-1 0,0 0 0,1 0 0,-1 1 0,1-1 0,-1 0 0,1 0 1,0 0-1,0 0 0,-1 0 0,1 0 0,0 0 0,0 0 0,0 0 0,0 0 0,0 0 0,0 0 0,0-1 0,0 1 0,0 0 0,0-1 0,2 1 0,-1 0-3,1-1 0,-1 0 0,0 0-1,0 0 1,0 0 0,0 0 0,0 0 0,0-1 0,0 1-1,1-1 1,-1 1 0,2-2 0,6-3 10,-2 1 0,1-1 0,-1-1 0,13-9 0,-4-1-5,-1 0-1,-1-1 1,-1-1-1,0 0 1,-1-1-1,21-40 0,-34 58-24,0 1 0,0 0 0,0-1 0,0 1 0,0-1 0,0 1 0,1 0-1,-1-1 1,0 1 0,0 0 0,0-1 0,1 1 0,-1 0 0,0-1 0,0 1-1,1 0 1,-1-1 0,0 1 0,1 0 0,-1 0 0,0-1 0,1 1-1,-1 0 1,0 0 0,1 0 0,1 9-376,-1 1 374,2 4 43,0-1 1,2 1-1,-1-1 0,2 0 0,0 0 1,15 22-1,-19-31-12,0-1 1,0 0-1,1 0 1,0 0-1,0 0 1,0 0-1,0-1 1,0 1-1,0-1 1,1 0-1,-1 0 1,1 0-1,-1-1 1,1 1-1,5 1 1,-6-3 7,0 1 1,0-1-1,1 0 0,-1 0 1,0 0-1,0 0 0,1 0 1,-1-1-1,0 1 1,0-1-1,0 0 0,1 0 1,-1 0-1,0-1 0,-1 1 1,1-1-1,0 1 0,5-5 1,2-2 33,0-1 0,-1 0 1,0 0-1,-1-1 0,1 0 1,-2-1-1,0 0 0,0 0 1,-1 0-1,0-1 0,-1 0 1,0 0-1,-1 0 0,-1-1 1,1 1-1,-2-1 0,2-23 1,-5 27-50,1 0 0,-5-14 1,1-2-173,-3 7 41,6 16 68,1 0 0,-1 0 0,0 0 0,0 0 0,1 1 0,-1-1 0,1 0 0,0 0 0,-1-3 0,2 4 27,-1 1 0,0-1 0,1 0 0,-1 1-1,1-1 1,-1 1 0,0-1 0,1 1 0,0-1 0,-1 1 0,1-1 0,-1 1 0,1-1 0,0 1 0,-1 0 0,1-1 0,0 1 0,-1 0 0,1-1 0,1 1 0,20-7-214,-14 5 245,-6 1-22,0 0 0,0 0 1,0 1-1,0-1 0,0 1 1,0 0-1,1-1 0,-1 1 1,0 0-1,0 0 0,0 0 0,0 1 1,0-1-1,0 0 0,0 1 1,0 0-1,0-1 0,0 1 0,0 0 1,3 2-1,-2-1-8,-1 0 0,0 0 0,0 1 1,0-1-1,0 1 0,0-1 0,0 1 0,0 0 0,-1 0 0,0-1 0,1 1 1,0 5-1,1 3 11,-1 0 0,0 1 1,0 0-1,-2-1 0,1 1 1,-2 17-1,0-17-9,0 0-1,1 0 1,2 15 0,-1-6 10,0-14 66,-1 0 1,1 0 0,0 0-1,4 14 1,-4-19-51,0-1 0,0 1 0,0 0-1,0 0 1,0-1 0,0 1 0,0 0 0,0-1-1,1 1 1,-1-1 0,1 0 0,-1 1 0,1-1 0,0 0-1,-1 0 1,1 0 0,0 0 0,0 0 0,0 0 0,-1-1-1,1 1 1,3 0 0,10 0-3,0 0 0,0-1 0,0 0 0,0-1 0,19-4 0,-21 3 34,1 0-10,0-1-1,-1 0 0,0-1 1,0-1-1,0 0 1,-1 0-1,1-2 1,-1 1-1,16-13 0,-14 8-50,-1 0-1,0-1 0,-1 0 0,-1 0 0,0-2 1,0 1-1,9-18 0,-12 17 40,-1 4 67,0-1 0,-1 0 0,-1 0 0,0-1 0,0 1 0,3-18 0,-7 11-299,-1 13-99,0 12-91,0 2 331,1 1 0,1-1 0,2 13 0,4 22 81,-5-22-4,9 39 0,1 7 0,-12-61 36,1 0 0,0 0 0,0-1 0,0 1 0,1 0 0,0-1 1,0 1-1,6 8 0,-4-5 100,-5-9-137,0-1 0,0 1 0,0-1 0,1 1 0,-1-1 0,0 1 1,0-1-1,1 1 0,-1-1 0,0 1 0,1-1 0,-1 1 0,0-1 0,1 0 0,-1 1 0,0-1 0,1 0 0,-1 1 1,1-1-1,-1 0 0,1 1 0,-1-1 0,1 0 0,-1 0 0,1 0 0,-1 1 0,1-1 0,-1 0 0,1 0 1,0 0-1,-1 0 0,1 0 0,-1 0 0,1 0 0,-1 0 0,1 0 0,0-1 0,3 2-11,-1-1 0,1 0 0,-1 0-1,0-1 1,1 1 0,-1-1 0,0 0 0,1 0-1,-1 0 1,0 0 0,0 0 0,0-1 0,4-1 0,4-4-23,0 0 1,0 1 0,18-6 0,-3 1-21,-4 0-87,1-1 1,-1 0 0,-1-2 0,-1 0 0,24-22 0,-35 27 125,0 0 0,0 0-1,-1-1 1,-1 0 0,0-1 0,0 1 0,-1-2 0,0 1 0,-1 0 0,-1-1 0,1 0 0,2-16 0,-6 24 35,-1 0 0,1 0 0,-1-1 0,0 1 1,0 0-1,-1 0 0,1 0 0,-1 0 1,0 0-1,0 0 0,0 0 0,-1 0 0,1 0 1,-3-3-1,3 5-36,0 0 0,0 0 0,-1 1 0,1-1 0,0 0 0,-1 1 1,1 0-1,-1-1 0,1 1 0,-1 0 0,0-1 0,0 1 0,0 0 0,1 0 0,-1 1 0,0-1 1,0 0-1,0 0 0,0 1 0,0 0 0,-1-1 0,1 1 0,0 0 0,0 0 0,0 0 0,0 0 1,0 0-1,0 1 0,-3 0 0,-1 1 20,-1 0 0,1 0 0,0 1 0,0 0 0,1 1 0,-1-1 0,1 1 0,-1 0 0,1 0 0,0 1 0,1-1 0,-1 1 0,-6 10 0,3-4 73,0 1 0,2 0-1,-1 0 1,2 0-1,-8 23 1,8-14-22,1 0 1,1 0-1,1 1 0,1 34 1,1-54-30,0 1 1,0-1-1,1 1 1,-1-1-1,0 1 0,1-1 1,0 1-1,-1-1 1,1 1-1,0-1 0,0 0 1,0 0-1,1 1 1,-1-1-1,1 0 0,-1 0 1,1 0-1,0 0 1,-1 0-1,1-1 1,0 1-1,0-1 0,0 1 1,4 1-1,0 0 36,-1-1-1,0-1 1,1 1-1,-1-1 1,1 0-1,0 0 1,-1-1 0,1 1-1,0-1 1,8-1-1,36-6 175,-1-1-1,1-2 1,66-24 0,-74 15-183,-9 3-190,-32 15 142,-1 1-4,1 0 0,-1 0-1,0 0 1,0 0 0,0-1-1,0 1 1,1 0 0,-1 0 0,0 0-1,0 0 1,0 0 0,1 0-1,-1 0 1,0 0 0,0 0 0,1 0-1,-1 0 1,0 0 0,0 0 0,0 0-1,1 0 1,-1 0 0,0 0-1,0 0 1,0 0 0,1 0 0,-1 0-1,0 0 1,0 0 0,0 1 0,1-1-1,-1 0 1,0 0 0,0 0-1,0 0 1,0 0 0,1 1 0,-1-1-1,0 0 1,0 0 0,0 0 0,0 0-1,0 1 1,0-1 0,0 0-1,1 0 1,-1 0 0,0 1 0,0-1-1,1 2 17,-1 0 18,1 1 1,-1 0 0,1 0-1,-1 0 1,0-1 0,0 1-1,0 0 1,0 0 0,0 0-1,-1 0 1,0-1-1,-1 6 1,-1 13 91,-2 28 434,7-41-202,2-9-134,6-9-79,-7 8-168,14-13-26,-13 12 24,1 0 0,-2 0 0,1 0 0,0-1 0,-1 1 0,4-6 0,25-27 153,-32 36-128,0 0 0,0 0-1,0 0 1,0 0 0,0 0 0,0 0 0,1 0 0,-1 0 0,0-1 0,0 1-1,0 0 1,0 0 0,0 0 0,0 0 0,0 0 0,0 0 0,1 0 0,-1 0-1,0 0 1,0 0 0,0 0 0,0 0 0,0 0 0,0 0 0,0 0 0,0 0-1,1 0 1,-1 0 0,0 0 0,0 0 0,0 0 0,0 0 0,0 0 0,0 0-1,0 0 1,1 0 0,-1 0 0,0 1 0,0-1 0,0 0 0,0 0 0,0 0-1,0 0 1,0 0 0,0 0 0,0 0 0,0 0 0,0 0 0,0 1 0,0-1-1,1 0 1,-1 0 0,0 0 0,0 0 0,0 0 0,0 0 0,0 0 0,0 1-1,2 5-8,-2-6 4,3 24-178,-2-12 174,0-1 0,1 1-1,0-1 1,1 1 0,5 11-1,-6-20 24,-1 0-1,1 0 0,0 0 1,0 0-1,0 0 1,0-1-1,0 1 1,0-1-1,1 0 0,-1 1 1,1-1-1,0 0 1,-1 0-1,1-1 0,0 1 1,0-1-1,0 1 1,1-1-1,-1 0 1,0 0-1,0-1 0,7 2 1,0-1 9,1-1 1,-1 0-1,0-1 1,0 0-1,0-1 1,0 0-1,0 0 1,0-1-1,18-8 0,-12 4-33,0-1-1,0-1 0,-1-1 1,26-21-1,-30 21-3,-1 0 0,-1-1 1,1 0-1,-2-1 0,0 0 0,0 0 0,11-25 0,-2-5 21,14-50 1,-22 62-8,53-187 103,-31 105-57,-6 31 328,-17 57-291,-3 16-68,-5 8-15,0 0-1,0 0 1,0 0 0,0 0-1,0 0 1,1 0 0,-1 0-1,0 0 1,0 0-1,0 0 1,0 1 0,0-1-1,0 0 1,0 0 0,1 0-1,-1 0 1,0 0 0,0 0-1,0 0 1,0 0-1,0 0 1,0 1 0,0-1-1,0 0 1,0 0 0,0 0-1,0 0 1,0 0 0,0 0-1,0 0 1,0 1 0,0-1-1,0 0 1,0 0-1,0 0 1,0 0 0,0 0-1,0 1 1,0-1 0,0 0-1,0 0 1,0 0 0,0 0-1,0 0 1,0 0-1,0 0 1,0 1 0,0-1-1,0 0 1,0 0 0,-8 125-465,2 26 562,10-74 68,3-1 0,30 128 1,-36-199-157,1 0 0,0-1 0,0 1 0,0-1 0,5 8 0,2 3-879,13-49-14127,-21 11 12661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56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75 7296,'-18'0'3544,"28"0"-2662,54 1 948,214-10 2937,-170-1-5178,48-6-2596,-53 0-3244,-95 15 5261,-1-1 0,14-4 0,-19 5 659,-1 0-1,1 0 1,0-1 0,-1 1 0,1 0 0,-1 0-1,1-1 1,-1 1 0,2-3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09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51 1568,'-6'3'4216,"-1"1"-3418,7-4-770,0 0 0,0 0-1,0 0 1,0 0 0,0 0-1,0 0 1,-1 0 0,1 0-1,0 0 1,0 0 0,0 0-1,0 0 1,0 0 0,0 0-1,0 0 1,0 0 0,-1 0-1,1 0 1,0 0 0,0 0-1,0 0 1,0 0 0,0 0-1,0 0 1,0-1 0,0 1-1,0 0 1,-1 0 0,1 0-1,0 0 1,0 0 0,0 0-1,0 0 1,0 0 0,0 0-1,0-1 1,0 1 0,0 0-1,0 0 1,0 0 0,0 0-1,0 0 1,0 0 0,0 0-1,0-1 1,0 1 0,0 0-1,0 0 1,0 0 0,0 0-1,0-1 412,-9-2 345,5 0-600,4 3-176,0 0 0,0 0 0,0 0 0,0 0 0,0-1 0,-1 1 0,1 0 1,0 0-1,0 0 0,0 0 0,0 0 0,0-1 0,-1 1 0,1 0 0,0 0 0,0 0 0,0 0 0,-1 0 0,1 0 0,0 0 1,0 0-1,0 0 0,0 0 0,-1 0 0,1 0 0,0 0 0,0 0 0,0 0 0,-1 0 0,1 0 0,0 0 0,-2 0 33,0 0 0,0 0 0,0 0 0,0 0 0,0 0-1,0 1 1,0-1 0,0 1 0,0 0 0,0-1-1,0 1 1,0 0 0,1 0 0,-1 0 0,0 0 0,1 1-1,-1-1 1,1 0 0,-1 1 0,1-1 0,0 1 0,0-1-1,-1 1 1,1-1 0,0 1 0,0 0 0,0 0 0,0 3-1,-2 7-96,3-11 70,0 0-1,0 0 1,-1 1 0,1-1-1,0 0 1,-1 1 0,1-1-1,-1 0 1,1 0 0,-1 0-1,0 1 1,1-1 0,-1 0-1,0 0 1,0 0 0,-1 2-1,0 9-138,2-4 229,-3 5-120,1 0 0,0 1 1,1-1-1,0 0 0,2 21 0,0-5-6,-1-26 23,1-1 1,0 1 0,0-1-1,0 0 1,0 0-1,0 1 1,3 3 0,2 5-37,3 6-55,-8-17 108,-1 1 1,0 0 0,1-1-1,-1 1 1,1 0 0,-1-1-1,0 1 1,1-1 0,0 1-1,-1 0 1,1-1 0,-1 1-1,1-1 1,0 0 0,-1 1-1,1-1 1,0 1 0,-1-1-1,2 0 1,-2 0-21,0 0 0,0 1 1,0-1-1,1 0 0,-1 0 0,0 0 0,0 0 1,0 0-1,0 0 0,0 0 0,0 0 0,0 0 1,0 0-1,1 0 0,-1 1 0,0-1 1,0 0-1,0 0 0,0 0 0,0 0 0,0 0 1,0 0-1,0 1 0,0-1 0,0 0 0,0 0 1,0 0-1,0 0 0,0 0 0,0 0 0,0 1 1,0-1-1,0 0 0,0 0 0,0 0 0,0 0 1,0 0-1,0 0 0,0 1 0,0-1 0,0 0 1,0 0 2,-1 0 1,1 0 0,0 0-1,0 1 1,0-1-1,0 0 1,0 0 0,0 0-1,0 0 1,0 0-1,0 1 1,0-1 0,0 0-1,0 0 1,0 0 0,0 0-1,0 0 1,0 0-1,0 1 1,0-1 0,0 0-1,0 0 1,0 0-1,0 0 1,0 0 0,1 0-1,-1 1 1,0-1 0,0 0-1,0 0 1,0 0-1,0 0 1,0 0 0,0 0-1,0 0 1,0 0-1,1 0 1,-1 0 0,0 1-1,18 13 303,-16-13 43,9 0 229,-7 4-508,-3-5-55,0 1 1,0 0 0,-1 0-1,1 0 1,0-1 0,0 1-1,0 0 1,0-1 0,0 1-1,0-1 1,0 1 0,2 0-1,-2-1 254,3 1-240,-1 1-1,0-1 1,0 0 0,1 0-1,5 0 1,-7 0-102,7-1 209,-9 0-138,0 0 0,1 0 0,-1 0 1,0 0-1,1 0 0,-1 0 1,0 0-1,0 0 0,1 0 0,-1 0 1,0 0-1,0 0 0,1 0 0,-1 0 1,0-1-1,0 1 0,1 0 1,-1 0-1,0 0 0,0 0 0,1-1 1,-1 1-1,0 0 0,0 0 1,0 0-1,0-1 0,1 1 0,-1 0 1,0 0-1,0-1 0,0 1 1,0 0-1,0 0 0,0-1 0,0 1 1,1 0-1,-1-1-2,0 1-1,0 0 1,0 0 0,0 0-1,0 0 1,0 0 0,0 0 0,0 0-1,0-1 1,0 1 0,0 0-1,-1 0 1,1 0 0,0 0-1,0 0 1,0 0 0,0 0 0,0 0-1,0 0 1,0-1 0,0 1-1,0 0 1,0 0 0,0 0 0,0 0-1,0 0 1,0 0 0,-1 0-1,1 0 1,0 0 0,0 0-1,0 0 1,0 0 0,0 0 0,0 0-1,0 0 1,0 0 0,-1 0-1,1 0 1,0 0 0,0 0 0,0 0-1,0 0 1,0 0 0,0 0-1,0 0 1,-1 0 0,1 0-1,0 0 1,0 0 0,0 0 0,0 0-1,0 0 1,0 0 0,0 0-1,0 0 1,0 0 0,-1 0 0,1 0-1,0 0 1,0 1 0,-1-1-7,-1 1 21,-3 8-62,4-2 65,2-3 20,-1-4-30,0 1 0,0-1 0,0 1 0,0-1 0,0 0 0,0 1 0,0-1-1,0 1 1,0-1 0,0 1 0,0-1 0,0 0 0,-1 1 0,1-1 0,0 0 0,0 1 0,0-1 0,-1 1-1,1-1 1,0 0 0,0 1 0,-1-1 0,1 0 0,-1 1 32,0 0 1,1 0 0,-1 0-1,1-1 1,-1 1-1,0 0 1,0-1-1,1 1 1,-1-1-1,0 1 1,0-1-1,-1 1 1,-2 2-262,3-3 231,1 0 0,0 0 1,0 0-1,-1 1 0,1-1 0,0 0 1,-1 0-1,1 0 0,0 0 0,0 0 1,-1 0-1,1 0 0,0 0 0,-1 0 1,1 0-1,0 0 0,-1 0 0,1 0 1,0 0-1,-1 0 0,1-1 0,0 1 1,0 0-1,-1 0 0,1 0 0,0 0 1,0 0-1,-1-1 0,1 1 0,-8-3-57,7 2 51,0 1 1,0-1-1,0 1 1,0-1-1,1 1 1,-1-1-1,0 0 1,0 1 0,0-1-1,1 0 1,-1 0-1,0 0 1,1 1-1,-1-1 1,1 0-1,-1 0 1,1 0 0,0 0-1,-1 0 1,1 0-1,0 0 1,0 0-1,-1 0 1,1-2-1,0 1-1,-1 1-1,1-1 1,-1 1-1,1-1 1,-1 0-1,0 1 1,1 0-1,-1-1 0,-1-1 1,-1 0 10,1 0-1,0 0 1,0 0 0,1 0-1,-1 0 1,1 0 0,-1-1-1,0-4 1,1 7-30,-2-19-137,3 17 177,0 1 1,0 0-1,0-1 0,-1 1 0,1 0 0,-1 0 0,0-1 0,-1-2 0,2 5-4,0-1 0,-1 0 0,1 1 1,0-1-1,0 1 0,0-1 1,0 0-1,-1 1 0,1-1 1,0 0-1,0 0 0,0 1 0,0-1 1,1-1-1,-1 2-19,0-1 0,0 1 0,0-1 0,0 1 1,0-1-1,0 1 0,0-1 0,0 1 0,0-1 0,0 1 0,0-1 0,0 1 0,0-1 1,-1 1-1,1-1 0,0 1 0,0 0 0,0-1 0,-1 1 0,1-1 0,0 1 0,-1 0 1,1-1-1,0 1 0,-1-1 0,0-1-8,0 0 0,0 0-1,0 0 1,0 0 0,0 0 0,1-1 0,-1 1-1,1 0 1,0 0 0,0 0 0,0-1-1,0 1 1,0-4 0,-1-11 127,1 10-96,0 1 0,0-1 0,1 0 0,2-9 0,11-42-384,-13 55 370,0 0 1,0-1-1,0 1 1,0 0 0,1 0-1,1-3 1,7-16-43,-10 19 33,1-1 0,0 1-1,0-1 1,1 1 0,-1-1 0,1 1-1,-1-1 1,1 1 0,0 0-1,0 0 1,1 0 0,-1 0-1,1 0 1,-1 1 0,1-1 0,0 1-1,0 0 1,6-4 0,-8 5 49,0 1-41,0 1 0,0-1-1,0 0 1,0 0-1,0 1 1,0-1 0,0 1-1,0-1 1,-1 1-1,1-1 1,0 1 0,0-1-1,-1 1 1,1-1-1,0 1 1,0 0 0,-1 0-1,1-1 1,-1 1-1,1 0 1,-1 0 0,1 1-1,9 24 167,-8-20-81,-1 20 94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32.9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268 62 2144,'0'-1'94,"0"0"-1,0-1 1,1 1 0,-1 0 0,0 0 0,1 0-1,-1 0 1,1-1 0,-1 1 0,1 0-1,0 0 1,-1 0 0,1 0 0,0 0-1,1 0 1,-2 0-28,1 0 0,0 0 0,0 0 0,0 0 0,-1 0 0,1 0-1,0 0 1,-1-1 0,1 1 0,-1 0 0,0 0 0,1 0 0,-1-1 0,0 1 0,1-2 0,-2 2 44,0 0 0,0 0 0,0 0 0,0 0 0,0 0 0,0 0-1,0 0 1,0 1 0,0-1 0,0 0 0,0 1 0,0-1 0,-1 0 0,1 1 0,-2-1 0,-4-2 37,0 1 0,-1 1-1,1-1 1,0 1 0,-1 0-1,1 0 1,-9 1 0,14 0-125,-85 3 368,74-1-334,0 0 1,0 0-1,0 1 0,-20 8 0,32-10-43,-1-1 1,1 1-1,-1 0 1,1 0-1,-1 0 1,1 0-1,-1 0 0,1 0 1,0 0-1,0 0 1,0 1-1,0-1 0,0 0 1,0 1-1,0-1 1,0 1-1,0-1 0,1 1 1,-1-1-1,0 1 1,1 0-1,-1-1 0,1 1 1,0 0-1,0-1 1,0 1-1,0 0 1,0-1-1,0 1 0,0 0 1,0-1-1,0 1 1,1 0-1,0 1 0,18 53 121,-15-42-118,6 30 45,23 58 0,-26-86-142,-4-8 109,0-1-1,0 1 1,1-1 0,0 0-1,0 0 1,8 10-1,-8-13-10,1 0 0,-1 0 0,1 0 0,-1 0 0,1-1 0,1 1-1,-1-1 1,0 0 0,1-1 0,-1 0 0,1 0 0,0 0-1,0 0 1,0-1 0,0 0 0,0 0 0,0-1 0,0 1 0,0-1-1,0-1 1,0 1 0,0-1 0,0 0 0,11-4 0,-10 3 2,1 0 0,-1-1 0,0 0 0,0 0 0,0-1 0,9-6 0,-11 6 4,0 0 1,-1-1-1,1 0 0,-1 1 0,0-2 1,0 1-1,-1 0 0,0-1 1,0 1-1,0-1 0,2-8 0,3-9 3,8-39 0,-11 37 134,-3 16-138,0 1 0,-1-1 0,-1 1 0,1-1 0,-2 1 0,0-12 1,-13-47 92,12 59-113,1 6-6,1 0 0,-1 0 1,0-1-1,0 1 0,-1 0 1,1 0-1,0 0 1,-1 0-1,1 1 0,-1-1 1,1 0-1,-1 1 0,0-1 1,0 1-1,0-1 0,0 1 1,0 0-1,0 0 1,0 0-1,0 0 0,-4-1 1,1 0-9,0 1 1,0 0 0,0 0 0,0 1 0,-1-1-1,1 1 1,0 0 0,0 1 0,-8 0 0,-8 6-94,18-6 87,-1 1 0,1-1 1,-1 0-1,1 0 0,-1-1 0,-6 1 0,9-1-56,3 1 56,-1 0 0,0-1 0,1 1-1,-1 0 1,1-1 0,0 0 0,-1 1 0,1-1 0,-1 0 0,1 0 0,0 0 0,2 0 0,12-1-45,-1 0 0,1-1 0,22-6 0,-28 5 102,44-2-183,-46 4 180,1 0 0,0 0 0,-1 1 0,1 0 0,0 0 0,15 3 0,-17-2-91,-2 1 64,0-1 0,0 1 0,0 0 0,0 0 0,0 0 0,8 6 0,10 4 216,-20-10-208,1-1 0,-1 1 0,0 0 0,0 0 0,0 0 0,0 0-1,-1 0 1,1 1 0,-1-1 0,1 1 0,-1-1 0,0 1 0,0 0 0,0 0 0,0 0 0,0 1 0,-1-1 0,1 0-1,-1 0 1,0 1 0,0-1 0,0 1 0,-1-1 0,1 1 0,-1-1 0,0 1 0,0 0 0,-1 6 0,-6 43 376,-2 1-1,-26 80 1,34-132-353,1-1-9,0 0-1,-1 0 0,1 0 0,0 0 1,-1 0-1,1 0 0,-1 0 1,1 0-1,-1 0 0,0 0 0,1-1 1,-1 1-1,-1 1 0,1-14 72,3-12-183,0 1 0,1 0 0,2 0 0,0 0 0,1 1 0,2 0 0,0 0 0,1 1 0,1 0 0,25-38 0,-31 53 43,0 0 1,1 1-1,0-1 1,0 1-1,7-6 1,-10 10 43,0-1 0,1 0 1,-1 1-1,0-1 0,0 1 1,1 0-1,-1 0 0,1 0 0,-1 0 1,1 0-1,0 1 0,-1-1 1,1 1-1,-1 0 0,1 0 0,0-1 1,3 2-1,-5-1-4,0 1 0,0-1 1,0 1-1,0-1 0,0 1 0,0-1 1,0 1-1,0 0 0,-1 0 0,1-1 0,0 1 1,0 0-1,-1 0 0,1 0 0,0 0 1,-1 0-1,1 0 0,-1 0 0,1 0 1,-1 0-1,0 0 0,1 0 0,-1 0 0,0 0 1,0 0-1,1 1 0,-1 0 0,0 7 49,1 1-1,-2 13 0,0-9 41,1 12-111,1-1 1,8 48-1,-6-55 1,2 5 41,13 42 1,-16-59-14,0 0 0,1-1 0,0 0 0,0 1 0,0-1 0,0 0 1,1-1-1,0 1 0,0 0 0,0-1 0,0 0 0,8 5 0,7 7 0,-17-14-25,1 1 0,-1-1-1,1 0 1,0 0-1,-1 0 1,1-1 0,0 1-1,6 2 1,10 3 15,-17-5 16,1-1 1,0 0-1,0 0 1,0 0-1,0 0 1,0 0-1,0-1 1,4 1-1,13 1-17,-15-2 15,0 1-1,0-1 1,0 0 0,5 0-1,-8-1-5,-1 1 0,0 0 0,1-1 0,-1 1 0,1-1-1,-1 1 1,0-1 0,1 1 0,-1-1 0,0 0 0,0 0 0,1 0 0,-1 0 0,0 0 0,0 0 0,0 0-1,0 0 1,1-2 0,14-18-12,-11 16 28,-1-1-1,0 0 1,6-9 0,11-32 110,-8 8-165,-7 3 80,-5 31-53,0 0-1,0 0 1,0 0 0,-1 0 0,1-9-1,-1 8 5,0 0 0,0-1-1,3-10 1,-1 8 17,-1 0-1,1-15 1,1-6 43,-3 27-42,0 0-1,-1 0 1,1 0-1,-1 0 1,1-1 0,-1 1-1,0 0 1,0 1-1,-1-1 1,1 0-1,-3-5 1,3 6-27,0 1 0,0-1 0,0 0 0,0 1 0,-1-1 0,1 0 0,0 1 0,-1 0 1,1-1-1,-1 1 0,1 0 0,-1 0 0,0 0 0,1 0 0,-1 0 0,0 0 0,0 0 0,0 0 0,-2 0 0,-8-1 106,11 2-101,0 0 0,-1 0 0,1-1 0,0 1 0,0 0 0,0 0 0,-1 0 1,1 0-1,0 0 0,0 1 0,0-1 0,-1 0 0,-1 1 0,-3 0-1,6-1 6,-1 0 0,1 0 0,-1 0 0,1 0 0,-1 0 0,0 0 0,1 0 0,-1 1 0,1-1 0,-1 0 0,1 0 0,-1 0 0,1 1 0,-1-1 0,1 0 1,-1 1-1,0 0 0,-5 4-50,6-5 41,-1 0 0,0 1 0,1-1 1,-1 1-1,1-1 0,0 0 0,-1 1 0,1-1 0,-1 1 1,1 0-1,0-1 0,-1 1 0,1-1 0,0 1 0,-1-1 1,1 1-1,0 0 0,0-1 0,0 1 0,0 0 0,0-1 1,0 1-1,0 0 0,0-1 0,0 1 0,0 0 0,0-1 1,0 1-1,0-1 0,0 1 0,0 0 0,1 0 0,6 30-36,-5-20 42,1 0-1,-2 1 1,2 15 0,2 78 67,3-22 416,-8-81-464,0 0 1,0 0 0,0 0 0,1 0-1,-1-1 1,1 1 0,-1 0 0,1 0-1,0 0 1,-1-1 0,1 1 0,0 0 0,0-1-1,0 1 1,0-1 0,1 1 0,-1-1-1,0 1 1,1-1 0,-1 0 0,1 0-1,-1 0 1,1 0 0,0 0 0,-1 0-1,1 0 1,0 0 0,0-1 0,0 1-1,-1-1 1,1 1 0,0-1 0,0 0 0,0 1-1,0-1 1,0 0 0,0 0 0,0-1-1,-1 1 1,1 0 0,3-2 0,0 0 62,0 0 0,0-1 0,0 1 1,0-1-1,6-6 0,2-1 32,-5 6-50,-1 0 0,1 1 0,0-1 0,0 2 0,1-1 0,-1 1-1,0 0 1,1 1 0,0 0 0,-1 0 0,11 1 0,-17 0-55,0 0 0,-1 0 0,1 1 0,0-1 0,-1 1 0,1-1 0,0 1 0,-1 0 0,1-1 0,-1 1 0,1 0 0,-1 0 0,0 0 0,1 0 0,-1 0 0,0 1 0,1 0 0,17 24-289,-18-24 245,0 0-352,0-1-29,0 0-1,0 0 1,-1 0 0,2 0-1,-1 0 1,0 0 0,0 0-1,0 0 1,0-1-1,2 2 1,5 1-1138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33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0 416,'0'0'160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35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222 35 2496,'-3'-8'2699,"2"8"-2568,0 0 1,0-1 0,0 1 0,0 0-1,1 0 1,-1 0 0,0-1 0,0 1-1,0-1 1,1 1 0,-1 0 0,0-1-1,1 1 1,-2-2 0,1 2 67,-26-9 1017,22 7-1053,-1 0 0,0 1-1,1 0 1,-1 0 0,0 0 0,-7 0-1,-9-1 145,18 2-298,-1 0 1,1 0-1,-1 0 0,1 0 1,0 1-1,-1 0 1,1 0-1,-1 0 1,1 0-1,0 0 0,0 1 1,0 0-1,0 0 1,0 0-1,0 1 1,1-1-1,-1 1 1,1 0-1,-1 0 0,1 0 1,0 0-1,0 0 1,1 1-1,-1 0 1,-2 4-1,4-5-10,0-1-1,0 0 1,0 0 0,0 1-1,0-1 1,1 1 0,-1-1-1,1 1 1,0-1 0,0 1-1,0-1 1,0 1 0,0-1-1,1 1 1,-1-1 0,2 5-1,2 4 1,-1-1 0,10 17 0,1 1 107,-5-4-24,2-1 0,13 24-1,-18-37-15,1 1-1,13 15 0,-18-24-46,-1 0 0,1 0 0,0 0 0,1 0 0,-1 0 0,0 0 0,0-1 0,1 1-1,-1-1 1,1 1 0,0-1 0,-1 0 0,1 0 0,0 0 0,-1-1 0,7 2 0,-7-2 0,0-1 0,0 1 0,0-1 1,0 1-1,0-1 0,0 0 1,0 0-1,0 0 0,0 0 0,0 0 1,0 0-1,0 0 0,2-3 0,1 0-9,-1-1 0,0 1 0,6-8 0,23-38-16,20-27-142,-46 69 145,0 1 0,0-1 0,1 1-1,0 1 1,0 0 0,17-11 0,-23 16 13,15-8-54,-1 0 1,1 2-1,0 0 1,30-8-1,-46 14 43,18-3-6,1 0-1,-1 1 1,1 0 0,36 2 0,-47 1 7,-2 1 0,-1-1 0,1 1 0,-1 0 0,11 4 0,-13-4 35,-1 0 0,1-1 0,-1 1 0,1-1 1,-1 1-1,6-1 0,-8 0-36,0 0-100,5 3 469,-4-3-315,-6-3 16,-5-2-36,0 1 0,0 1-1,-1-1 1,1 1 0,-1 1-1,0 0 1,1 0 0,-1 1 0,0 0-1,-15 1 1,18 0-51,0 1 0,0 0 0,0 0-1,0 1 1,0-1 0,0 2 0,1-1 0,-1 1 0,1 0 0,-1 0-1,1 0 1,0 1 0,1 0 0,-1 0 0,-8 8 0,10-6 18,-1-1 0,1 0 0,0 1 0,1 0 0,-1 0-1,1 0 1,0 0 0,1 1 0,-1-1 0,1 1 0,1-1 0,-1 1 0,1 0 0,0 0 0,0 11 0,2-7 44,0 0-1,0 0 0,1 0 0,1 0 1,0 0-1,0 0 0,1 0 1,8 16-1,-9-23-27,0 1 0,0-1 0,0 1 0,1-1 0,0 0 0,-1 0 0,1 0 0,1-1 0,-1 0 0,0 1 0,1-1 0,0-1 0,5 3 0,-8-4 1,0 0 0,0 0 0,0 0 0,0 0 0,1-1 0,-1 1 0,0-1 0,1 0 0,-1 1 0,0-1 0,1 0 0,-1 0 0,0-1 0,1 1 0,-1 0 0,0-1 0,0 0 0,1 1 0,-1-1-1,0 0 1,0 0 0,0 0 0,0 0 0,0 0 0,0-1 0,0 1 0,0-1 0,-1 1 0,1-1 0,-1 0 0,1 1 0,2-5 0,2-4-18,0-1 0,-1 0 0,0 0 0,-1 0-1,-1-1 1,1 1 0,-2-1 0,2-12 0,0-13 27,-2-47 1,-2 78-24,-1 0 0,0-1 1,-2-8-1,-2-17-166,5 31 41,1 3 26,2 3 122,2 2-26,-1 0 0,0 1 0,-1 0 0,4 8 0,4 15 36,21 40 0,-5-11 516,-26-58-528,0-1 0,0 0 0,-1 1-1,1-1 1,0 0 0,0 0 0,0 1-1,1-1 1,-1 0 0,0 0 0,0 0-1,0 0 1,1-1 0,1 2 0,-1-1 3,0 0 37,6-6 91,-5 2-120,0 0 0,0-1 0,0 1 1,-1-1-1,1 0 0,-1 0 0,0 0 0,0 0 1,-1 0-1,1 0 0,-1-1 0,2-7 0,-2 5-51,1 0-1,0 1 0,1 0 0,4-10 0,5-8-154,-10 18 151,1 1 1,0-1-1,0 0 0,0 1 1,1 0-1,-1 0 0,1 0 1,1 0-1,6-6 0,3-1-58,-12 10 73,1 0 0,-1 0 0,1 0 0,-1 0 0,1 0 0,-1 0 0,1 1 0,5-3 1,-6 4 8,1-1-2,0 0 0,-1 0 0,1 1-1,0-1 1,0 1 0,-1 0 0,6 0 0,-7 0 6,0 0-1,-1 0 0,1 1 1,0-1-1,-1 1 1,1-1-1,0 0 1,-1 1-1,1-1 0,-1 1 1,1-1-1,-1 1 1,1 0-1,-1-1 1,1 1-1,-1 0 0,1-1 1,-1 1-1,0 0 1,1-1-1,-1 1 1,0 0-1,0 0 0,1-1 1,-1 1-1,0 0 1,0 0-1,0-1 0,0 1 1,0 0-1,0 0 1,0 0-1,-1 0 1,1 12 0,-1 0-1,-1 0 1,0 0 0,-5 15 0,-20 50 107,17-51-13,8-20-19,-3 10 72,5-17-149,0 0 1,0 1-1,0-1 1,0 0-1,0 0 1,0 1-1,0-1 0,-1 0 1,1 0-1,0 1 1,0-1-1,0 0 1,0 0-1,-1 0 1,1 1-1,0-1 1,0 0-1,0 0 1,-1 0-1,1 0 1,0 0-1,0 1 0,-1-1 1,1 0-1,0 0 1,-1 0-1,1 0 1,0 0-1,0 0 1,-1 0-1,1 0 1,0 0-1,0 0 1,-1 0-1,1 0 1,0 0-1,0 0 0,-1 0 1,1 0-1,0 0 1,-1-1-1,1 1 1,0 0-1,-1-2-11,1 0 1,0 0-1,-1 0 0,1 0 0,0 0 0,0 0 1,0 0-1,1 0 0,0-3 0,1-9-26,2 1 1,-1-1-1,2 1 0,0 0 0,0 0 0,1 1 0,1-1 0,0 1 1,1 1-1,0-1 0,1 1 0,0 1 0,12-12 0,-5 10-32,0-1 0,0 2 0,1 0 1,37-16-1,-51 25 77,-3 1-10,1 0-1,0 1 1,-1-1 0,1 1 0,0-1-1,-1 1 1,1 0 0,0-1-1,0 1 1,0 0 0,-1-1 0,1 1-1,0 0 1,0 0 0,0 0-1,-1 0 1,1 0 0,0 0-1,0 0 1,0 0 0,1 0 0,-1 0-2,-1 1 1,1-1-1,0 0 1,-1 1 0,1-1-1,0 1 1,0-1-1,-1 1 1,1-1 0,-1 1-1,1-1 1,-1 1-1,1 0 1,-1-1 0,1 1-1,-1 0 1,1-1-1,-1 1 1,0 0 0,1 0-1,-1-1 1,0 1-1,1 1 1,0 3 25,0-4-23,0 1-1,0 0 0,-1 0 1,1-1-1,-1 1 1,1 0-1,-1 0 0,0 0 1,1 0-1,-1 0 0,0 0 1,0 0-1,-1 0 1,0 3-1,-10 29 84,1-2-44,9-16-44,0 0 0,0 0 0,4 30 0,0-35 6,-1 0 0,2 0 0,-1 0 0,8 14 0,2 6 22,-11-25 2,1 1-1,0-1 1,1 0-1,0 0 1,0 0-1,0-1 0,0 1 1,1-1-1,0 0 1,0-1-1,0 1 1,1-1-1,0 0 1,0 0-1,0 0 1,0-1-1,0 0 0,1 0 1,-1-1-1,9 2 1,-10-4 22,1 0 0,0 0 0,-1-1 1,1 0-1,-1 0 0,1-1 0,-1 1 0,1-1 1,-1 0-1,0-1 0,0 1 0,0-1 0,4-3 1,-3 1-45,0 0 1,-1-1 0,0 1 0,0-1 0,0 0-1,4-8 1,23-44-384,-25 44-90,15-38-2943,-14 29 1707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37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2 188 3648,'0'0'28,"0"0"0,0 0 0,0 0 1,0-1-1,0 1 0,-1 0 0,1 0 0,0 0 1,0 0-1,0 0 0,0 0 0,0 0 0,0 0 1,0 0 55,0 0-56,0 0 1,0 0-1,0 0 0,-1 0 0,1 0 0,0-1 1,0 1-1,0 0 0,0 0 0,0 0 0,0 0 1,0 0-1,0 0 0,0 0 0,0 0 0,0 0 1,0 0-1,0-1 0,0 1 0,0 0 0,0 0 0,0 0 1,0 0-1,0 0 0,0 0 0,0 0 0,0 0 1,0 0-1,0-1 0,1 1 0,-1 0 0,0 0 1,0 0 55,0 0-56,0 0 1,0 0-1,0 0 0,0 0 0,0 0 0,0 0 1,0 0-1,0 0 0,1 0 0,-1 0 0,0 0 1,0 0-1,0 0 0,12-2 523,19 1-519,-27 1 274,0 0-124,0 1-1,0 0 1,0 0-1,0 0 1,0 0-1,0 0 1,4 3-1,-4-2-45,-1-1 0,1 1 0,0-1 0,0 0 0,0 0-1,0 0 1,4 0 0,-2-2-8,0 1 0,0-1 0,0 0 1,-1 0-1,1 0 0,0-1 0,-1 0 0,1 0 0,-1 0 0,0-1 0,8-5 1,0-1-37,0-1-1,20-22 1,-31 31-78,-1 0-1,0-1 1,0 1-1,0 0 1,0-1-1,0 1 1,0 0-1,0-1 1,0 1-1,-1-1 1,1 0-1,-1 1 1,1-1-1,-1 1 0,0-1 1,1 0-1,-1 1 1,0-1-1,0 0 1,0-2-1,-1 1 12,0 1-1,0-1 1,0 0-1,0 1 1,0-1-1,0 1 1,-1 0-1,1-1 1,-1 1-1,0 0 1,-2-3-1,-6-4 11,0 0-1,-1 1 1,0 1 0,-13-8-1,21 13-58,0 1 22,0-1 1,0 1-1,0 0 1,0 0-1,0 0 1,0 0-1,0 0 1,0 1-1,-1-1 1,1 1-1,0 0 1,0 0-1,0 0 1,-1 1-1,1-1 1,0 1-1,0-1 1,0 1-1,0 0 1,0 0-1,0 1 0,0-1 1,0 1-1,0-1 1,1 1-1,-1 0 1,0 0-1,1 0 1,-5 5-1,1-1 45,1 0-1,-1 1 1,1 0-1,0 0 0,1 0 1,0 1-1,0 0 1,1 0-1,-1 0 1,-1 9-1,3-7-30,0 0 1,0 1-1,1-1 1,1 0-1,0 1 1,0-1-1,1 1 1,2 10-1,1-4 11,1 0-1,0 0 1,15 30 0,-17-39-16,1 1 21,0-1 1,0 0-1,0 1 1,1-1 0,1-1-1,-1 1 1,1-1 0,0 0-1,9 7 1,-13-13-21,0 1-1,0-1 1,0 0-1,1-1 1,-1 1 0,0 0-1,1-1 1,-1 1 0,0-1-1,1 1 1,-1-1-1,1 0 1,-1 0 0,1-1-1,-1 1 1,0 0 0,1-1-1,-1 1 1,1-1-1,3-2 1,5-1 90,-1-1 1,20-12-1,-29 16-89,65-47-26,-22 16 103,65-51-107,-87 66 16,48-32 5,-51 37-10,7-5 187,0 0 0,2 3 0,45-19 0,-69 31-187,0 1 0,0 0 0,0 1 0,0-1 1,0 1-1,0-1 0,1 1 0,-1 0 0,0 1 0,0-1 0,5 2 0,-7-1 15,0-1 1,0 1-1,0 0 1,0 0-1,0 0 0,0 0 1,0 0-1,0 0 1,0 1-1,0-1 1,-1 1-1,1-1 0,-1 1 1,1-1-1,-1 1 1,1 0-1,-1 0 1,0 0-1,0 0 0,0 0 1,1 3-1,26 62 433,-24-56-362,0 0 1,1 0 0,0 0 0,10 14 0,-11-19-40,3 4 49,0-1 0,0 0 0,1 0 1,0-1-1,13 11 0,-7-9-83,47 31 218,-60-41-213,8 6 24,1-1 1,0 0 0,21 7 0,-27-11-199,24-15-11982,-16-2 10441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38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540 1 3072,'-2'0'117,"1"0"-1,-1-1 1,0 1-1,1 0 1,-1 0 0,0 0-1,1 0 1,-1 0-1,0 1 1,0-1 0,1 0-1,-3 1 1,-23 10 593,4-2 1042,15-6-1361,0 1 0,0 0 0,0 0 0,1 1 0,-9 6 0,13-8-278,-17 9 306,-27 14 1,-17 10 42,42-20-264,1 1-1,1 2 0,0 0 1,2 1-1,0 0 0,1 2 1,2 0-1,-23 41 0,30-48-82,-9 13-68,-22 57-1,37-80-119,0 1 0,-1-1 0,1 0 0,-1 0 0,0 0-1,-6 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40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257 615 2080,'3'5'1453,"-3"-5"-1425,0 0 0,0 1-1,0-1 1,0 0 0,1 0 0,-1 1 0,0-1-1,0 0 1,0 1 0,0-1 0,0 0 0,0 0-1,0 1 1,0-1 0,0 0 0,0 1 0,0-1-1,0 0 1,0 0 0,0 1 0,0-1 0,0 0-1,0 1 1,0-1 0,0 0 0,0 0 0,-1 1 0,1-1-1,0 0 1,0 0 0,0 1 0,0-1 0,-1 0-1,1 0 1,0 0 0,0 1 0,-1-1 0,1 0-1,0 0 1,-11 16 499,8-10-360,-1-1 0,0 0 1,0 0-1,0 0 0,-1 0 0,1 0 1,-1-1-1,-8 6 0,-81 54 2889,77-54-2664,5-3-145,1 0 0,0 1 0,0 0 0,-13 13 0,22-18-219,0 0 1,-1 1 0,1-1 0,0 1 0,1-1-1,-1 1 1,1 0 0,0 0 0,-1 0 0,2 0-1,-1 0 1,0 7 0,0 4 6,3 29 1,-2-42-28,2 17-69,-2-8 47,1-1 0,0 0 1,1 0-1,0-1 0,4 13 0,1-4 92,18 45 73,-23-60-148,0-1 0,-1 1 0,1-1 0,0 1 0,0-1 0,0 0 0,0 1 0,1-1 0,-1 0 0,0 0 0,1-1 0,0 1 0,-1-1 0,6 3 0,-6-3 13,0-1 0,0 1 0,0 0 0,1-1 0,-1 0 0,0 0 0,0 1-1,0-1 1,0 0 0,1-1 0,-1 1 0,0 0 0,0-1 0,0 1 0,0-1 0,0 0 0,0 1-1,0-1 1,0 0 0,0 0 0,0 0 0,2-2 0,7-7-21,-1-1 0,0 0 0,-1 0 1,0-1-1,11-18 0,15-20 333,14-17-327,21-27 147,-31 37 23,-33 48 199,-10 6-43,-8 7-459,7 0 130,0 1 1,1 1-1,-1-1 1,1 1-1,0-1 1,1 1-1,-1 0 1,1 1-1,0-1 1,-2 9-1,-1 6-11,-6 42-1,6-28 74,3-15-117,1 0 0,2 30-1,0-31 150,0-17-90,0 0 1,0 1-1,0-1 1,1 0 0,-1 0-1,1 0 1,-1 0-1,1 0 1,0 0-1,-1 0 1,1 0-1,0 0 1,1 0-1,-1 0 1,0-1-1,0 1 1,1 0-1,-1-1 1,1 1-1,-1-1 1,1 1-1,0-1 1,-1 0-1,1 0 1,0 0-1,0 0 1,0 0-1,0 0 1,0 0 0,0-1-1,0 1 1,0-1-1,0 0 1,1 1-1,1-1 1,3 0-14,0 1 0,1-2 1,-1 1-1,0-1 0,0 0 1,0 0-1,0-1 0,0 0 1,7-3-1,0-1 7,-1-1 0,-1-1 1,0 0-1,0 0 0,0-1 0,19-21 1,55-71 66,-48 51-191,-8 13 8,-1-1 0,-3-2 0,-1 0 0,-2-2 0,27-67 0,126-286-488,-174 391 601,9-17 60,10-28-1,-19 43-33,0 0 0,0-1 0,-1 1 0,1-1 0,-1 1 0,-1-1 0,0 0 0,0 1 0,0-9 0,-1 13-15,1 0-1,0 0 0,-1 1 1,1-1-1,-1 0 0,0 0 1,1 1-1,-1-1 1,0 0-1,0 1 0,0-1 1,0 1-1,0-1 0,0 1 1,-1 0-1,1-1 0,0 1 1,-1 0-1,1 0 1,-1 0-1,0 0 0,1 0 1,-1 0-1,0 0 0,1 1 1,-1-1-1,0 1 0,0-1 1,1 1-1,-1 0 0,0-1 1,0 1-1,-2 0 1,0 0-18,0 1 1,-1-1 0,1 1 0,0-1 0,0 1 0,0 1 0,0-1 0,1 0 0,-1 1-1,0 0 1,1 0 0,-1 0 0,-5 5 0,-1 2 20,0 0 1,0 2-1,1-1 0,0 1 0,1 0 1,1 1-1,0 0 0,0 0 0,1 0 1,-9 27-1,5-8 12,1 1-1,2 0 1,-5 44 0,3-4-80,-5 98 346,14-146-179,0 11 121,4 38 0,-2-35-351,-2-28 117,0 0 0,4 18 1,-3-21 32,2 9 24,1 1 0,0-1 0,1 0 1,12 26-1,-6-21-32,-10-16-2,2-1 0,-1 1 0,0 0-1,1-1 1,0 1 0,0-1 0,0 0 0,0 0-1,1 0 1,0-1 0,7 7 0,-5-7-11,0 0 1,0 0-1,0 0 0,0-1 1,1 0-1,-1 0 0,0 0 1,1-1-1,0 0 0,-1 0 1,1-1-1,0 0 0,12-1 1,1-1 1,-1-1 1,1-1 0,-1-1 0,1-1 0,-2 0 0,1-1 0,-1-1-1,25-15 1,-6-1 13,-1-1 0,58-51 0,-91 73-9,0 1 1,0-1-1,0 0 1,-1 0 0,1 0-1,-1-1 1,0 1-1,0-1 1,0 1-1,0-1 1,0 1-1,-1-1 1,0 0-1,0 0 1,0 0-1,0 0 1,0 0-1,-1 0 1,0 0-1,0 0 1,0 0-1,-1-5 1,1 7-14,-1 0-1,0 0 1,0 0 0,0 1-1,0-1 1,0 0 0,0 0-1,0 0 1,0 1 0,-1-1-1,1 0 1,-1 1 0,1 0-1,-1-1 1,0 1 0,1 0-1,-1 0 1,0-1 0,0 2-1,0-1 1,0 0 0,-2-1-1,-1 1 2,0-1-1,0 1 0,0 0 0,0 0 1,0 0-1,0 1 0,0-1 0,-8 2 1,-8 2-21,1 1 1,0 1 0,-25 9-1,35-11 13,1 1 0,-1 1 0,1 0 0,-1 0 0,1 1-1,1 0 1,-1 0 0,-8 9 0,16-13 16,0-1 0,-1 0 1,1 1-1,0-1 0,0 1 0,0-1 1,0 1-1,0 0 0,0-1 0,0 1 1,1 0-1,-1 0 0,1 0 1,-1-1-1,1 1 0,0 0 0,0 0 1,-1 0-1,1 0 0,0 0 0,1 0 1,-1 0-1,0-1 0,1 1 0,-1 0 1,1 0-1,-1 0 0,1-1 0,0 1 1,0 0-1,0 0 0,0-1 0,0 1 1,2 2-1,4 3 43,0 1 0,1-2 0,0 1 1,0-1-1,11 7 0,-7-6-12,31 24 119,-18-13 116,1 0-1,31 15 1,-48-29-191,1 0 0,-1 0 0,1-1 0,0 0 0,0-1 0,0 0 1,0-1-1,0 0 0,0 0 0,17-2 0,-4-2-10,1-2 1,43-14-1,-18 4-171,-43 13 73,8-2-317,1 0 0,15-8-1,-27 11 42,-1 0-1,1 0 1,-1-1 0,1 1-1,-1-1 1,0 1 0,1-1-1,-1 0 1,0 0-1,0 0 1,0 0 0,0 0-1,-1-1 1,1 1 0,-1 0-1,1-1 1,-1 1-1,2-5 1,-3 5-70,0 1 1,0-1-1,0 0 0,0 1 0,0-1 1,0 1-1,-1-1 0,1 0 0,-1-1 1,-1-3-525,2-6-1900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40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3712,'0'-1'87,"1"0"1,-1 0-1,0 1 0,0-1 1,1 0-1,-1 0 0,0 0 1,1 1-1,-1-1 0,1 0 1,-1 0-1,1 1 1,-1-1-1,1 0 0,0 1 1,-1-1-1,1 1 0,0-1 1,-1 1-1,1-1 0,0 1 1,0-1-1,-1 1 1,1 0-1,0-1 0,1 1 1,8-6 1409,-7 6-1273,-1 1 1,1-1-1,-1 1 0,1-1 1,-1 1-1,1 0 1,-1-1-1,1 1 1,-1 1-1,0-1 0,0 0 1,0 0-1,3 3 1,24 25 170,0-2-274,-11-14-86,0-1 0,1 0-1,0-2 1,1 0 0,0-1-1,22 6 1,-33-12-174,0-1 1,0-1-1,0 0 1,0 0-1,0 0 1,0-1 0,14-2-1,-16 1-183,-1-1 1,1 0-1,-1 0 0,1 0 1,-1-1-1,0 0 0,0 0 1,0 0-1,0-1 0,-1 0 1,7-5-1,7-10-1827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41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90 6240,'-26'-8'2304,"26"4"-1792,5-7-160,3 3-672,10-3 96,4-6-1088,4 1 704,0 2-1760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49:43.5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16 1312,'-5'0'1925,"-13"-1"395,-1-4-1481,-1 2 0,0 0 0,-1 1 0,1 0-1,-28 3 1,22-1-331,21 0-453,1 0 1,-1 0-1,0 0 0,1 1 0,-1 0 0,0 0 0,1 0 0,-1 0 0,1 1 0,0-1 1,-8 5-1,-14 10-75,21-14 104,0 1-1,1-1 1,-1 1-1,1 0 0,0 0 1,0 0-1,0 1 0,0 0 1,0-1-1,1 1 1,-5 6-1,7-7-83,0 0 0,0 0 0,1 0-1,-1-1 1,0 1 0,1 0 0,0 0 0,0 0 0,0 0 0,0 0 0,0 0 0,1 5-1,1-2-26,-1 1 0,1-1-1,0 0 1,0 0 0,3 5 0,-1-5 41,-1-1 0,0 0 1,1-1-1,0 1 1,0-1-1,1 1 0,-1-1 1,1 0-1,0-1 1,0 1-1,0-1 1,0 0-1,1 0 0,-1-1 1,7 3-1,-8-4-7,0 0 0,0 0 1,0 0-1,0 0 0,0-1 0,1 0 0,-1 1 0,0-1 0,0-1 0,0 1 1,0-1-1,0 0 0,0 1 0,0-2 0,0 1 0,0 0 0,0-1 1,0 0-1,-1 0 0,1 0 0,0 0 0,5-6 0,0-1 4,0-1 0,-1-1 0,0 0 0,0 0 0,6-14 0,-10 17-55,5-6-20,-6 9 60,1 0 0,-2 0 0,1 0-1,-1 0 1,1 0 0,-2 0 0,1-1-1,1-5 1,0-4 19,2-10-190,-5 28 237,0-1 0,1 1 0,0-1 0,0 1 0,-1-1-1,2 0 1,-1 1 0,0-1 0,0 0 0,1 0 0,-1 0 0,1 0 0,-1 0-1,1 0 1,0 0 0,0 0 0,0-1 0,0 1 0,4 2 0,74 42 1287,-69-40-1232,0-1 0,0-1 0,1 0 1,22 5-1,-26-7-97,0-1 1,1 0 0,-1-1 0,0 1 0,1-2 0,-1 1 0,0-1-1,10-2 1,-12 1-267,0 0-1,1-1 1,7-4-1,-7 3-920,0 0 0,0-1 0,-1 0 0,12-11 0,-5 1-2822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09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131 763 2816,'-2'-3'999,"4"6"359,9-3 311,-7-2-1462,-1 0 0,1 0 0,-1 0-1,0-1 1,0 1 0,0-1 0,0 1-1,0-1 1,0 0 0,3-6 0,22-38 277,-17 27-469,-6 11 44,5-7-111,-1-1 0,0 0 0,11-34-1,-11 24 152,-7 22-82,0 1 0,0-1 0,-1 0 0,0 0 0,0 0 0,0 0 0,0 0 0,-1 0 0,1 0 0,-2 0 0,1 0 0,-1-7 0,0 9 32,2 3-55,-1-1 0,0 1 0,0-1 0,0 1 0,0 0 0,0-1 1,0 1-1,0-1 0,0 1 0,0-1 0,-1 1 0,1 0 0,0-1 0,0 1 1,0-1-1,0 1 0,0 0 0,-1-1 0,1 1 0,0 0 0,0-1 0,-1 1 1,1 0-1,0-1 0,-1 1 0,1 0 0,0 0 0,-1-1 0,0 1 0,-4-7 6,-2 52-74,-7 52 368,-8 67-423,17-101 228,2-14 62,-11 50 0,5-52-120,2-6 13,-2 0 0,-19 52 0,-73 156-59,96-238 24,0 0 1,-10 14-1,15-24-26,0-1 0,0 0 0,-1 1 0,1-1-1,0 1 1,0-1 0,-1 1 0,1-1 0,0 0-1,-1 1 1,1-1 0,0 0 0,-1 1 0,1-1-1,0 0 1,-1 0 0,1 1 0,-1-1 0,1 0-1,-1 0 1,1 0 0,-1 0 0,1 0 0,0 1-1,-1-1 1,1 0 0,-1 0 0,1 0-1,-1 0 1,1 0 0,-1 0 0,1 0 0,-1-1-1,1 1 1,-1 0 0,1 0 0,-1 0 0,1 0-1,0-1 1,-1 1 0,1 0 0,-1 0 0,1-1-1,0 1 1,-1 0 0,1-1 0,0 1 0,-1 0-1,1-1 1,0 1 0,-1 0 0,1-2 0,-2 0-58,0-1 1,1 0 0,-1 0-1,1 0 1,0 0 0,-1-5-1,0-1 6,1 0 1,0 0-1,1 0 0,0 0 0,0 0 0,1 0 0,0 0 0,1 0 0,0 0 0,0 0 1,1 0-1,0 1 0,1-1 0,7-13 0,1 3 53,0 0 1,2 1-1,0 0 0,31-30 0,89-91 33,-111 114-14,24-35 1,-19 24 71,-18 23-49,-4 5 50,1 0 0,11-12 0,-16 18-63,0 0-1,0 1 0,1-1 1,-1 0-1,0 1 0,1 0 1,-1 0-1,0 0 0,1 0 1,-1 0-1,1 0 0,0 1 1,-1-1-1,6 0 0,-6 1 53,16 0 794,-17-1-855,0 0 0,0 1-1,1-1 1,-1 0-1,0 0 1,0 0 0,0 0-1,0 0 1,0 0 0,0 0-1,0-1 1,0 1 0,-1 0-1,1 0 1,0-1-1,-1 1 1,1 0 0,-1-1-1,1 1 1,-1-1 0,0 1-1,0-1 1,1-1-1,3-10-68,15-53 44,-13 43-7,12-31-1,12-33 158,-27 79-118,-1 0 1,-1-1-1,2-12 0,2 2-69,-6 19 46,0 1 0,0-1 0,1 1 0,-1-1 0,0 1 0,1 0-1,-1 0 1,0-1 0,1 1 0,-1 0 0,1 0 0,-1 0 0,1-1-1,-1 2 1,-7 21 36,0 0-1,1 1 0,2 0 0,0-1 0,2 2 0,0-1 1,2 0-1,3 43 0,-1-56-37,1-1 0,0 0 0,5 14 0,-6-20 31,0 0 0,1 0 0,0-1 0,0 1 0,0-1 0,0 1 1,0-1-1,1 0 0,-1 0 0,1 0 0,6 5 0,-8-7-15,0-1-1,1 1 1,-1 0-1,0-1 0,1 1 1,-1-1-1,1 1 1,-1-1-1,1 0 0,-1 0 1,1 1-1,-1-1 1,1 0-1,-1 0 0,1-1 1,-1 1-1,1 0 1,-1 0-1,0-1 1,1 1-1,-1-1 0,1 1 1,-1-1-1,0 0 1,1 1-1,-1-1 0,0 0 1,0 0-1,2-2 1,2-1 39,-1 0-1,0 0 1,0-1 0,-1 1 0,1-1 0,3-7 0,102-214 82,-95 181-42,-13 34-50,0 8 13,2 9-26,-2-3-18,0 0 1,0 0 0,0 0 0,-1 1-1,1-1 1,-1 0 0,0 1 0,0-1 0,0 7-1,-1 13 64,5 5 7,0 0 0,1-1 0,2 0-1,1 0 1,21 48 0,-29-74-72,1 1-1,0-1 0,-1 1 1,1-1-1,0 1 0,0-1 1,0 1-1,0-1 0,0 0 1,0 0-1,1 0 0,-1 1 1,0-1-1,1 0 0,-1 0 1,1-1-1,-1 1 1,1 0-1,-1 0 0,1-1 1,-1 1-1,1-1 0,0 1 1,-1-1-1,1 0 0,2 0 1,-1 0 3,-1-1 1,0 1 0,1-1-1,-1 0 1,0 0 0,0 0-1,0 0 1,0 0 0,0-1-1,0 1 1,0-1 0,0 1-1,0-1 1,-1 0 0,1 0-1,0 0 1,1-3 0,10-15-6,-2-2 0,0 1 1,13-41-1,-4 10-4,-2 5-80,-13 31 23,1 0 0,0 0 0,2 1 0,11-19 0,-17 31 60,-1 0 0,1 0-1,-1 0 1,1 1 0,-1-1 0,0-1 0,0 1-1,-1 0 1,1 0 0,0-6 0,1 13-67,1 6 37,-3 0 49,1 0 0,1 0 1,4 14-1,-4-14-22,0 1-1,0-1 1,1 16 0,-4 4 83,-3 31 1,2-51-33,1 1-1,-2 0 1,0-1 0,0 1-1,-1-1 1,-6 14 0,9-23-53,1-1 0,0 1 0,0-1 1,0 1-1,-1-1 0,1 0 0,0 1 0,-1-1 0,1 1 0,0-1 1,-1 1-1,1-1 0,-1 0 0,1 1 0,-1-1 0,1 0 0,0 0 1,-1 1-1,1-1 0,-1 0 0,1 0 0,-1 1 0,0-1 0,1 0 1,-1 0-1,1 0 0,-1 0 0,1 0 0,-1 0 0,1 0 1,-1 0-1,1 0 0,-1 0 0,1 0 0,-1-1 0,1 1 0,-1 0 1,0 0-1,1 0 0,0-1 0,-1 1 0,1 0 0,-2-1 0,1-1-55,-1 1-1,0-1 0,1 0 1,-1 1-1,1-1 1,-1 0-1,1 0 0,0 0 1,-2-4-1,1 3-48,1 2 72,1 0-1,-1 1 0,1-1 1,-1 0-1,1 0 1,0 1-1,-1-1 0,1 0 1,0 0-1,0 0 1,-1 0-1,1 0 0,0 0 1,0 0-1,0 1 1,0-2-1,17 10-245,-8-4 376,-3-1-71,1 0 0,-1-1 0,10 3 0,-13-4-12,0-1 0,0 1-1,0-1 1,0 0 0,0 0-1,0-1 1,0 1 0,0-1 0,0 1-1,0-1 1,4-1 0,8-4 142,0-1 0,-1-1 0,1 0 0,-1-1 0,-1 0 0,19-17 0,67-75-56,-67 65-142,-12 13 82,-2-2 0,-1 0 1,17-34-1,-26 45-89,4-12 89,0-2 0,-2 0 0,-1 0-1,9-49 1,4-9 27,-19 76-104,2-8 104,1-1 0,-2 1 0,-1-1-1,2-27 1,-5 46-68,0 0 1,0 0 0,0-1-1,0 1 1,0 0-1,0 0 1,0 0-1,0 0 1,0 0-1,0 0 1,0-1 0,0 1-1,0 0 1,0 0-1,0 0 1,0 0-1,0 0 1,0 0-1,0 0 1,0-1 0,0 1-1,0 0 1,0 0-1,0 0 1,-1 0-1,1 0 1,0 0-1,0 0 1,0 0-1,0 0 1,0-1 0,0 1-1,0 0 1,0 0-1,-1 0 1,1 0-1,0 0 1,0 0-1,0 0 1,0 0 0,0 0-1,0 0 1,-1 0-1,1 0 1,0 0-1,-4 5-40,3 2 31,0-1 0,1 0 0,0 1 1,0 6-1,0 14 31,-7 310 302,11-305-258,0-1-1,16 54 1,-2-10-43,-13-50-29,1 0 0,1 0-1,1 0 1,16 31 0,-7-30 255,-17-25-223,2-22-8628,-3 14 8142,0-5-939,1-10-1381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11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20 1056,'0'1'95,"0"-1"0,-1 0 0,1 0-1,0 0 1,-1 0 0,1 0 0,-1 0 0,1 0 0,0 0 0,-1 0-1,1 0 1,0 0 0,-1-1 0,1 1 0,0 0 0,-1 0-1,1 0 1,0 0 0,-1 0 0,1-1 0,0 1 0,-1 0 0,1 0-1,0-1 1,-1 1 0,1 0 0,0 0 0,0-1 0,0 1 0,-1 0-1,1-1 1,0 1 0,0 0 0,0-1 0,0 1 0,-1 0 0,1-1-1,0 1 1,0 0 0,0-1 0,0 1 0,0-1 0,0 1 0,0 0-1,0-1 1,-2-9 2171,1 10-1982,-2 1 840,6 4-1016,0-1 1,-1 1-1,0 0 1,0 0-1,0 0 1,0 0-1,-1 0 1,0 0-1,0 1 0,0-1 1,0 9-1,-1-5 38,1 0 0,1-1-1,0 1 1,3 10 0,3 9 16,-3-6-58,12 29 0,-10-30 56,7 29 0,-12-42-192,1 6-30,-1 1 1,2 17 0,-4-27-595,-1 1 1,1-1-1,-1 1 1,0-1-1,-2 8 1,-2 2-3393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09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20 1472,'-1'0'45,"1"-1"-1,0 1 1,0 0 0,-1 0 0,1 0-1,0 0 1,-1-1 0,1 1 0,0 0-1,0 0 1,0 0 0,-1-1 0,1 1-1,0 0 1,0 0 0,0-1 0,-1 1-1,1 0 1,0-1 0,0 1 0,0 0-1,0 0 1,0-1 0,0 1 0,0 0-1,0-1 1,0 1 0,0 0 0,0-1-1,0 1 1,0 0 0,0-1 0,0 1-1,0 0 1,0-1 0,0 1-1,0 0 1,0 0 0,1-1 0,-1 1-1,0 0 1,0-1 0,0 1 0,0 0-1,1 0 1,-1 0 0,0-1 0,0 1-1,1 0 1,-1 0 0,0 0 0,0-1-1,1 1 1,-1 0 0,0 0 0,1 0-1,-1 0 1,0 0 0,1 0 0,-1 0-1,0 0 1,0-1 0,1 1 0,2-1 478,0 0 1,0 1-1,0-1 1,0 0 0,6 0-1,25 3 413,0 1-1,-1 2 0,0 1 1,56 18-1,74 38-897,-162-61-493,1-1 0,-1 1 0,0-1 0,1 0 0,-1 1 0,1-1 0,0 0 1,-1 0-1,1 0 0,-1 0 0,1 0 0,-1 0 0,1-1 0,-1 1 0,1 0 0,2-2 1,8-2-2021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11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281 4 3232,'0'-3'3472,"0"11"-2064,-8 68 560,2 42-1055,-5 0 1,-26 116 0,1-47-398,3-13-248,24-128-152,-13 50 445,21-91-426,3-6 16,2-13 22,-2 2-229,0 0-1,5-14 1,3-10-15,-3 3-2,1-1 0,2 1-1,1 1 1,2 0 0,1 0 0,28-46 0,-39 74 74,1-1 0,0 1 0,0-1 0,0 1 0,0 1 1,6-5-1,-8 7-14,0-1 0,0 1 0,1-1 0,-1 1 1,0 0-1,1 0 0,-1 0 0,1 0 0,-1 1 1,1-1-1,-1 0 0,1 1 0,-1 0 0,1 0 0,3 0 1,-5 0 14,0 0 1,0 1 0,1-1-1,-1 1 1,0-1 0,0 1 0,0 0-1,0-1 1,0 1 0,0 0-1,0 0 1,0 0 0,0-1-1,0 1 1,0 0 0,0 0 0,-1 1-1,1-1 1,0 0 0,-1 0-1,1 0 1,-1 0 0,1 1 0,-1-1-1,0 0 1,1 2 0,0 4-7,0 0 0,-1 0 1,0 12-1,0-10 36,0 25 15,-2 0 0,-8 44 0,5-56-5,0-1 1,-1 0-1,-1-1 0,-18 36 0,21-48-29,-1 0 1,0-1-1,0 1 0,-1-1 0,0-1 0,0 1 1,-1-1-1,0 0 0,0 0 0,0-1 0,-1 0 1,1 0-1,-14 5 0,14-7-49,-1 0-1,1-1 1,-1 0 0,0 0 0,0-1 0,1 0-1,-1 0 1,0-1 0,0 0 0,0 0 0,0-1-1,0 0 1,1 0 0,-1-1 0,-12-4 0,20 6 32,-6-2-30,0 0 0,1 0 0,0-1 0,-1 0 0,1 0 0,-5-4 1,9 7 21,0-1 1,1 0 0,-1 0-1,0 0 1,0 0-1,1 0 1,-1 0 0,1 0-1,-1 0 1,1 0 0,-1 0-1,1 0 1,-1 0 0,1 0-1,0-1 1,0 1-1,0 0 1,0 0 0,0 0-1,0 0 1,0-1 0,0 1-1,0 0 1,0 0 0,1 0-1,-1 0 1,0 0 0,1-1-1,-1 1 1,1 0-1,-1 0 1,1 0 0,0 0-1,-1 0 1,1 0 0,1-1-1,3-4-18,1 0 0,-1 0 0,1 1 0,0-1 0,0 1 0,1 1 0,-1-1 0,9-3 0,8-3 75,28-10 1,-24 10-11,63-23 227,-70 28 7,38-9 0,-43 13-110,0-2 0,0 0 0,0 0 0,25-13 0,-19 5-93,-1-1 1,0-1-1,26-24 0,47-56 144,-85 85-173,0-1 0,-1 0 1,0 0-1,-1-1 0,6-12 1,-11 22-32,-1 1 0,0 0 1,0-1-1,0 1 0,0-1 0,1 1 1,-1-1-1,0 1 0,0-1 1,0 1-1,0-1 0,0 1 1,0-1-1,0 1 0,0-1 1,-1 1-1,1-1 0,0 1 1,0-1-1,0 1 0,0-1 1,-1 0-1,1 1-7,0 0 1,-1 0-1,1 0 1,0 0-1,0 0 0,0 0 1,-1 0-1,1 0 0,0 0 1,0 0-1,-1 0 1,1-1-1,0 1 0,0 0 1,0 1-1,-1-1 0,1 0 1,0 0-1,0 0 1,-1 0-1,1 0 0,0 0 1,0 0-1,0 0 0,-1 0 1,1 0-1,0 0 1,0 1-1,0-1 0,-1 0 1,1 0-1,0 0 0,0 0 1,0 1-1,0-1 1,-1 0-1,1 0 0,0 0 1,0 1-1,0-1 0,0 0 1,0 0-1,0 0 0,0 1 1,-10 14-48,2 1 0,0 0 0,0 0 0,2 1 0,0-1 0,-5 25 0,3-3 153,2 0 1,2 1-1,1 65 0,3-98-84,1-1 1,0 1-1,0-1 0,0 1 0,1-1 1,-1 0-1,1 0 0,0 0 0,1 0 1,2 5-1,-4-8-4,0-1 0,0 0 0,0 1 0,1-1 0,-1 0 1,0 1-1,0-1 0,1 0 0,-1 0 0,1 0 0,-1 0 0,1 0 0,0-1 1,-1 1-1,1 0 0,0-1 0,-1 1 0,1-1 0,0 0 0,0 1 0,-1-1 1,1 0-1,0 0 0,0 0 0,-1 0 0,1 0 0,0-1 0,0 1 1,-1-1-1,1 1 0,0-1 0,-1 1 0,3-2 0,1-1 1,0 0-1,1-1 1,-2 0 0,1 0-1,0 0 1,-1 0-1,0-1 1,0 1-1,0-1 1,5-9 0,3-5-3,13-31 0,0-10 67,24-47 1,-43 94-156,-4 10 52,-1-1 1,1 1-1,-1 0 0,1 0 0,0 0 1,4-4-1,-6 7 19,0 0-1,0 0 1,0 1 0,0-1-1,1 0 1,-1 0 0,0 0-1,0 0 1,0 0 0,0 0 0,0 0-1,1 0 1,-1 0 0,0 0-1,0 0 1,0 0 0,0 1 0,0-1-1,0 0 1,0 0 0,0 0-1,1 0 1,-1 0 0,0 0 0,0 1-1,0-1 1,0 0 0,0 0-1,0 0 1,0 0 0,0 0-1,0 1 1,0-1 0,0 0 0,0 0-1,0 0 1,0 0 0,0 0-1,0 1 1,0-1 0,3 15-32,0 21 29,5 343-17,-10-346 118,-2 0 0,-2 0 0,-16 55 0,20-83-76,1 0 0,-1-1 1,0 0-1,0 1 0,0-1 0,-1 0 0,1 0 0,-1 0 1,0-1-1,-1 1 0,1 0 0,-5 3 0,5-5-16,0 0 0,0-1 0,0 1 0,0-1 0,0 0 0,0 0-1,0 0 1,-1 0 0,1 0 0,0-1 0,0 0 0,-1 1 0,1-1 0,0 0 0,-1-1-1,1 1 1,0-1 0,-5 0 0,0-2-49,0 0 1,0 0-1,0 0 1,0-1-1,0-1 0,1 1 1,0-1-1,0 0 0,0-1 1,0 1-1,-9-13 0,13 14 7,0 1 0,0-1-1,0-1 1,1 1 0,0 0-1,0-1 1,0 1 0,0-1 0,-2-9-1,4 11 19,-1 0-1,1-1 1,0 1-1,0 0 0,0-1 1,1 1-1,-1 0 1,1 0-1,0-1 1,0 1-1,0 0 0,0 0 1,1 0-1,-1 0 1,4-5-1,7-8-20,1 2 1,0-1-1,1 1 0,1 1 1,0 1-1,20-13 0,-3 1 97,-19 14 76,1-1 0,1 2 0,0 0 0,0 0 0,25-8 1,-35 15-104,1 0 0,0 1 0,-1 0 1,1 0-1,0 0 0,0 1 1,0-1-1,-1 2 0,1-1 1,0 0-1,0 1 0,0 0 0,-1 1 1,1-1-1,0 1 0,-1 0 1,0 1-1,1-1 0,-1 1 1,5 4-1,29 24-679,-30-24-826,-1 0-1,1 0 1,0 0-1,1-1 0,13 6 1,-2-4-2572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16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1073 3072,'0'0'976,"6"-5"912,-2 3-1715,1 1 132,-1-1 0,1 0 0,-1 0-1,0-1 1,0 1 0,0-1 0,0 0-1,0 0 1,5-5 0,3-7 156,0-1 0,-1 0-1,17-35 1,-1 1-187,17-16 81,56-65 0,-49 69-318,46-78 0,-69 88 12,28-74-1,-4 6-230,-2 2 396,-21 45 63,-33 83-307,0 1 1,0 0 0,-1 12-1,-12 67 177,-28 91 0,-14-21 452,5-11-217,47-128-356,2-1 0,0 1 0,1 1 0,1-1-1,1 0 1,1 23 0,2-39-16,-1 0 0,1-1 0,0 1 0,0 0 0,1-1 0,0 1 0,-1-1 0,1 1 0,1-1 0,-1 0 0,1 0 0,-1 0 1,1 0-1,4 4 0,-5-6 0,0-1 0,-1 1 1,1-1-1,0 0 1,0 0-1,1 1 1,-1-1-1,0-1 1,0 1-1,1 0 1,-1 0-1,0-1 0,1 1 1,-1-1-1,0 0 1,1 0-1,-1 0 1,0 0-1,1 0 1,-1-1-1,1 1 1,-1 0-1,0-1 1,1 0-1,-1 0 0,0 0 1,0 0-1,0 0 1,3-2-1,1-1 5,0 0-1,0 0 1,0-1-1,-1 0 1,0 0-1,0 0 1,5-8 0,28-46-16,-19 27 13,-13 22 47,1-1 0,-2 0-1,1 0 1,-1 0 0,-1 0-1,4-14 1,-5 8-27,1-8 203,-4 25-251,-1 1 0,0-1 0,1 0 1,-1 0-1,1 1 0,-1-1 1,1 0-1,-1 1 0,1-1 1,0 0-1,-1 1 0,1-1 0,-1 1 1,1-1-1,0 1 0,-1-1 1,1 1-1,-3 4-15,1 0 1,1 0-1,-1 0 1,1 0 0,0 0-1,0 0 1,-1 8-1,2 39 57,0-31 53,0-2-55,0 4 68,3 26 1,-2-41-49,0-1 1,1 0 0,0 1-1,0-1 1,0 0-1,1 0 1,6 10 0,-9-17-41,0 1 1,1 0 0,-1-1-1,0 1 1,0-1 0,1 1-1,-1 0 1,1-1 0,-1 1-1,0-1 1,1 1 0,-1-1 0,1 0-1,-1 1 1,1-1 0,-1 1-1,1-1 1,-1 0 0,1 1-1,-1-1 1,1 0 0,0 0-1,-1 1 1,1-1 0,-1 0 0,1 0-1,0 0 1,-1 0 0,1 0-1,0 0 1,-1 0 0,1 0-1,0 0 1,-1 0 0,1 0-1,-1 0 1,1-1 0,0 1 0,-1 0-1,1 0 1,-1-1 0,1 1-1,0 0 1,-1-1 0,1 1-1,-1 0 1,1-1 0,-1 1-1,0-1 1,2 0 0,1-4 12,0 1 1,1-1 0,-1 0-1,3-9 1,-2 7 44,33-66 71,16-29-239,-18 29 532,-33 66-610,-3 13 0,-1 33 84,0-26 66,1 0 0,2 19 0,1-7 48,0 0 61,6 28 0,-6-46-58,0-1 0,-1 1 0,2-1 0,-1 0 1,1 0-1,0 0 0,0 0 0,1 0 0,5 6 1,-8-10 3,0-1 1,0 1-1,1-1 1,-1 0-1,0 0 1,1 0-1,-1 1 1,0-1-1,1-1 1,0 1-1,-1 0 1,1 0-1,-1 0 1,1-1-1,0 1 1,0-1-1,-1 0 1,1 1-1,0-1 1,0 0-1,-1 0 1,1 0 0,0 0-1,0 0 1,2-1-1,0 0 11,-1-1-1,1 0 1,-1 0-1,1 0 1,-1 0-1,0 0 1,1-1-1,-1 1 1,-1-1 0,4-3-1,10-12 8,-1 0-1,-1-1 1,0 0 0,-2-1-1,0-1 1,-1 0 0,9-26-1,-19 44-44,0-1 0,0 1-1,0-1 1,-1 1 0,0-1-1,0 0 1,0 1 0,0-1-1,0 1 1,0-1 0,-1 1-1,0-1 1,0 1 0,0-1-1,0 1 1,0 0 0,-1-1-1,0 1 1,1 0-1,-3-3 1,3 6 1,1 0 0,0-1-1,0 1 1,0 0 0,0 0 0,0-1-1,0 1 1,0 0 0,-1-1 0,1 1-1,0 0 1,0 0 0,0-1-1,0 1 1,0 0 0,0-1 0,1 1-1,-1 0 1,0-1 0,0 1 0,0 0-1,0 0 1,0-1 0,0 1 0,0 0-1,1 0 1,-1-1 0,0 1 0,0 0-1,11-7-184,14-1-51,-23 8 244,20-6-101,0 2 1,1 0 0,29 0-1,-50 4 110,0 0-1,-1 0 1,1 0-1,0 1 1,-1-1 0,1 0-1,-1 1 1,1-1-1,-1 1 1,1 0 0,-1 0-1,1-1 1,-1 1-1,1 0 1,-1 0-1,0 0 1,0 0 0,1 1-1,-1-1 1,0 0-1,0 0 1,0 1-1,0-1 1,-1 1 0,1-1-1,0 1 1,0-1-1,-1 1 1,1-1-1,-1 1 1,0 0 0,1-1-1,-1 1 1,0 2-1,1 6 55,-1 1-1,0-1 1,0 1-1,-3 12 1,1-11-175,-1 27 145,0 41-1,3-67-44,1 0-1,1 0 1,0 0-1,0-1 1,2 1-1,-1 0 0,6 11 1,-7-20 48,0-1 0,-1 0 1,1 0-1,0 0 0,0-1 1,1 1-1,-1 0 0,1-1 1,-1 1-1,4 1 0,-5-3-32,0 0 0,0-1 0,0 1 0,-1-1 0,1 0 0,0 1 0,0-1 0,0 0-1,0 1 1,0-1 0,0 0 0,0 0 0,0 0 0,0 0 0,0 0 0,0 0 0,0 0 0,0 0 0,0-1 0,0 1 0,0 0-1,0 0 1,0-1 0,0 1 0,0-1 0,-1 1 0,1-1 0,0 1 0,0-1 0,0 1 0,-1-1 0,1 0 0,0 1 0,-1-1-1,1 0 1,0 0 0,-1 0 0,1 1 0,0-3 0,17-28 36,-2-1-1,13-34 0,3-7-36,-25 57-53,-5 11 29,1-1-1,-1 1 1,1 0 0,0 0-1,0 0 1,6-6-1,-5 6 5,1 0-8,-1 0 1,1 1-1,0-1 0,11-7 1,-15 12 23,0-1-1,0 1 1,0-1 0,0 1 0,0-1-1,-1 1 1,1 0 0,0-1 0,0 1 0,0 0-1,0 0 1,0 0 0,0 0 0,0 0-1,0 0 1,0 0 0,0 0 0,0 0 0,0 0-1,0 1 1,0-1 0,0 0 0,0 1-1,0-1 1,0 1 0,-1-1 0,1 1 0,0-1-1,0 1 1,0-1 0,-1 1 0,1 0-1,0 0 1,-1-1 0,1 1 0,0 0 0,-1 0-1,1 0 1,-1-1 0,0 1 0,1 2-1,1 2 18,0 1 0,-1-1 0,1 0-1,-1 1 1,-1 0 0,1-1-1,-1 1 1,0-1 0,0 1-1,-1 0 1,0-1 0,-2 9-1,-1 27 38,4-23 56,-2 0 0,0 0 0,-6 25 0,14-60-188,0 0 0,1 1 1,1-1-1,1 1 0,0 1 0,1 0 0,0 0 0,17-16 0,-26 30 86,9-9-23,0 0 0,1 1 0,0 0 0,0 1-1,22-12 1,-31 20 21,-1-1 0,0 1 1,1-1-1,-1 1 0,0 0 0,1-1 0,-1 1 0,1 0 1,-1 0-1,0 0 0,1 0 0,-1 1 0,1-1 0,-1 0 1,0 1-1,1-1 0,-1 0 0,0 1 0,1 0 0,-1-1 1,0 1-1,0 0 0,0-1 0,1 1 0,-1 0 0,0 0 1,0 0-1,0 0 0,0 0 0,-1 0 0,1 0 0,1 3 1,3 3 17,-1 1 0,0 0 0,0 0 0,3 9 0,-6-13-21,11 28-85,28 51 0,-37-77 131,1-1-1,0 1 0,0-1 0,0-1 0,0 1 0,10 7 0,-13-11-33,0 1 0,1-1 0,-1 0 0,1 0 0,0-1 0,-1 1 0,1 0 0,0 0 0,-1-1 0,1 1 0,0-1 0,0 0 0,0 1 0,-1-1 0,1 0 0,0 0 0,0 0 0,0 0 0,0-1 0,-1 1 0,1 0 0,0-1 0,0 1 0,-1-1 0,1 0 0,0 1 0,2-3 0,1-1-6,1 0 0,-1-1 1,0 0-1,0 0 0,-1 0 0,1-1 0,6-10 0,21-45 121,-31 60-129,19-49-196,-15 34 167,14-27 0,3 1-12,-19 31 19,-1 5-309,1 11 217,-1 9 65,0-1 1,-1 1 0,0 15-1,-1-10 128,1 0-1,1 0 0,1 0 0,8 32 0,-10-49-57,-1-1 1,0 0-1,1 1 0,-1-1 1,1 0-1,-1 0 1,1 1-1,0-1 0,-1 0 1,1 0-1,0 0 1,0 0-1,0 0 0,0 0 1,0 0-1,0 0 1,0 0-1,2 0 1,-2 0-16,0-1 1,0 0 0,0 0 0,0 0 0,0 0 0,0 0 0,0 0 0,0 0 0,0 0 0,0 0 0,0 0-1,0 0 1,0 0 0,0-1 0,-1 1 0,1 0 0,0-1 0,2 0 0,0-2 4,1 1 0,-1-1 0,0 0 0,0 1 0,0-1-1,0-1 1,0 1 0,-1 0 0,0-1 0,3-4 0,2-5-53,0 1-1,1 1 1,1-1 0,-1 1-1,2 1 1,0 0 0,19-16-1,-24 22 4,0 1 0,0 0 0,0 0 0,0 0 0,1 1 0,-1 0 0,1 0 0,0 0 0,0 1 0,8-2 0,-12 3 38,0 0 0,0 0 0,1 0-1,-1 0 1,0 0 0,0 0 0,0 1 0,0-1-1,0 1 1,1 0 0,-1-1 0,0 1-1,0 0 1,0 0 0,-1 0 0,1 1-1,0-1 1,0 0 0,-1 1 0,1-1-1,0 1 1,-1-1 0,0 1 0,1 0 0,-1 0-1,0 0 1,0 0 0,0-1 0,0 1-1,1 4 1,0 3 36,0-1 0,-1 1 0,-1 0-1,1 0 1,-1-1 0,-1 1 0,1 0 0,-5 15-1,0 28 151,6-55-202,0-1-1,0 0 0,0 1 1,1-1-1,0 0 1,-1 1-1,1 0 0,0-1 1,0 1-1,4-4 1,-1 0-162,3-6 192,1 0 0,1 1 0,0 1 0,0 0 0,22-18 0,-14 12-70,-16 14 34,0 1 1,0 0 0,0 0 0,1 0 0,-1 0 0,1 0 0,-1 0 0,1 0-1,-1 1 1,1-1 0,0 1 0,0 0 0,0 0 0,5-1 0,-7 2 33,0 0 1,0 0-1,0 1 1,-1-1-1,1 0 1,0 1-1,0-1 1,0 1-1,0-1 1,-1 1-1,1 0 1,0-1 0,0 1-1,-1 0 1,1-1-1,-1 1 1,1 0-1,0 0 1,-1-1-1,1 2 1,9 19-161,-9-19 109,22 65 208,-19-55-223,6 22 0,-6-20 30,9 23-1,-12-34 22,1 1 0,-1-1 0,1 0 0,0 0 1,0 0-1,1 0 0,-1 0 0,1 0 0,-1-1 0,1 1 0,4 2 0,-5-4-8,0 0 0,0 0 1,-1-1-1,1 1 0,0-1 0,0 0 0,0 1 0,0-1 1,0 0-1,0 0 0,0 0 0,0 0 0,0 0 0,0-1 1,-1 1-1,1-1 0,0 1 0,0-1 0,0 0 0,0 1 0,-1-1 1,1 0-1,0 0 0,-1 0 0,1-1 0,1-1 0,7-5-82,-1 0 0,0 0-1,8-11 1,-12 12 130,8-8-66,1 1 0,0 1-1,0 0 1,1 1 0,1 0 0,0 1 0,1 1 0,0 1 0,0 0 0,1 1 0,21-6-1,-16 7 7,-12 3 5,1 0 0,12-1 0,-24 5 28,0-1 0,1 1 0,-1 0 0,0 0 0,1 0 0,-1 0 0,0 0 0,1 0 0,-1 0 0,0 0 0,1 0 0,-1 0 0,0 0 0,1 0 0,-1 0 0,0 0 0,1 1 0,-1-1 0,0 0 0,0 0 0,1 0 0,-1 0 0,0 0 0,1 1 0,-1-1 0,0 0 0,1 1 0,-2 10 207,0-10-208,1 1 1,-1-1 0,0 1-1,1-1 1,-1 0-1,0 1 1,0-1-1,0 0 1,0 0 0,0 0-1,-2 1 1,-6 9 57,-2 4 42,-1-1 0,0 0 1,-27 23-1,-14 15-220,45-44 79,1 1 1,0-1-1,1 1 1,0 1-1,1-1 1,0 1-1,0 0 1,1 0-1,0 1 1,1-1-1,0 1 1,0-1-1,1 1 1,0 21-1,2-32 17,0 1 0,0 0 0,0 0-1,0-1 1,0 1 0,0 0 0,0 0 0,0-1 0,1 1 0,-1 0-1,0-1 1,0 1 0,1 0 0,-1-1 0,1 1 0,-1 0-1,1-1 1,-1 1 0,1-1 0,-1 1 0,1 0 0,-1-1-1,2 1 1,-1 0 4,1-1 1,-1 1-1,0-1 0,1 1 0,-1-1 1,1 0-1,-1 0 0,1 0 0,-1 0 0,0 0 1,3 0-1,1-1-9,0 0 0,0 0 0,0-1 1,0 1-1,9-5 0,-6 1 34,0-1 0,-1 1 0,0-1 0,0 0 1,-1-1-1,1 1 0,-1-1 0,6-10 0,-5 7 33,-1 0 1,0-1 0,-1 1-1,0-2 1,7-21 0,-9 24-17,-2 3-133,1 0-1,-1 0 1,1-10 0,7 24-210,-5-3 312,-1 0-1,0 0 1,0 0-1,0 0 1,0 0-1,-1 1 0,2 5 1,11 45 35,-12-44-22,15 57 105,-4 1 0,9 112 0,-22-157-2,-1 0 1,-1 0 0,-1 0-1,-1 0 1,-1 0-1,-2 0 1,0-1 0,-1 0-1,-2 0 1,-22 44-1,25-60-94,1 1 0,-2 0 0,1-1 0,-1 0 0,0-1 0,-1 0 0,0 0 0,0 0-1,0-1 1,-15 8 0,19-12-11,-1 1 0,1-2 0,-1 1 0,0 0 0,1-1 0,-1 0 0,0 0 0,0-1 1,0 1-1,-8-1 0,9-1-9,0 1 0,1-1 0,-1 0 1,0 0-1,1-1 0,-1 1 1,1-1-1,-1 1 0,1-1 0,0 0 1,0 0-1,0-1 0,0 1 1,0-1-1,-3-3 0,-1-2-10,1 0-1,0-1 1,0 0-1,1 0 1,0-1 0,0 1-1,1-1 1,1 0-1,-1 0 1,-2-17 0,3 4-50,0-1 0,1 1 0,2-40 1,1 53 32,1 1-1,0-1 1,0 1 0,1 0 0,0 0 0,0 0-1,1 0 1,1 0 0,-1 1 0,1 0 0,0 0-1,12-13 1,0 3-267,0 1 0,1 0 0,36-25 0,-26 23-416,-12 9-866,20-18-1,-31 25 930,-1-1 0,0-1 1,0 1-1,-1 0 0,1-1 0,-1 0 0,0 0 0,5-11 0,1-9-1421,0-2-1130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17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36 8128,'-36'-8'3008,"26"5"-1824,7 3-1760,3-3 224,0-10-3104,0 5 768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17.7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1 172 3072,'3'-10'425,"0"-1"1,1 1-1,0 0 0,1 1 1,0-1-1,1 1 0,8-11 0,-2 1 824,-11 16-1024,0 1 0,1-1 0,-1 1 0,1-1 0,0 1 0,0-1 0,0 1 0,0 0 0,0 0 0,0 0 0,1 0 0,-1 0 0,1 1-1,-1-1 1,6-2 0,-2 3-34,0-1-1,0 1 0,-1 0 0,1 0 1,0 0-1,0 1 0,0 0 1,12 1-1,3 3-40,24 6-1,-27-5-6,19 4-85,-7-1-236,0-1-1,0-1 1,42 1-1,-32-7-854,64-8-1,-43-2-2620,92-27-1,-88 15 1586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19.8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40 1984,'-1'-8'891,"1"8"-893,-1 0 1,1-1-1,0 1 1,0 0-1,0-1 1,0 1-1,-1 0 1,1-1-1,0 1 1,0 0-1,0-1 1,0 1-1,0 0 1,0-1-1,0 1 1,0-1-1,0 1 1,0 0-1,0-1 1,0 1-1,1 0 1,-1-1-1,0 1 1,0 0 0,0-1-1,0 1 1,1 0-1,-1 0 1,0-1-1,1 0 1,3-4 249,-4 5-189,0 0 0,0 0 1,1-1-1,-1 1 0,0 0 0,0-1 0,1 1 0,-1 0 0,0-1 0,0 1 0,0 0 0,1-1 0,-1 1 1,0 0-1,0-1 0,0 1 0,0 0 0,0-1 0,0 1 0,0 0 0,0-1 0,0 1 0,0-1 0,0 1 1,0 0-1,0-1 0,0 1 0,0 0 0,0-1 0,0 1 0,-1 0 0,1-1 0,0 1 0,0 0 0,0-1 0,-1 1 1,1 0-1,0-1 0,0 1 0,-1 0 0,1 0 0,0-1 0,0 1 0,-1 0 0,1 0 0,0 0 0,-1-1 1,1 1-1,0 0 0,-1 0 0,1 0 0,-1 0 0,1 0 0,0 0 0,-1 0 0,1 0 0,0 0 0,-1 0 1,1 0-1,-1 0 0,1 0 0,0 0 0,-1 0 0,1 0 0,0 0 0,-1 0 0,1 1 0,-26 5 1987,6 2-1125,15-7-722,0 1 0,0 0 0,0 0 0,1 1 1,-1-1-1,-7 6 0,2 2 129,-42 35 704,47-41-982,0 0 1,0 0-1,1 0 1,-1 1-1,1 0 1,1 0-1,-1 0 1,1 0-1,-1 0 1,2 1 0,-4 7-1,4-9-7,1 0 0,0 0 0,0 0 0,1 0 0,-1 0 0,1 0 0,0 0 0,0 0 0,0 0 1,1 0-1,-1 1 0,1-1 0,0 0 0,0 0 0,0-1 0,1 1 0,3 7 0,-2-6 16,0 0 1,0-1-1,0 1 0,1-1 1,-1 1-1,1-1 1,0 0-1,1-1 0,-1 1 1,1-1-1,-1 1 0,8 2 1,-8-4 10,0 0-1,1-1 1,0 1 0,-1-1 0,1 0-1,-1-1 1,1 1 0,0-1 0,0 0-1,-1 0 1,1 0 0,0-1 0,-1 1-1,1-1 1,4-2 0,5-1 18,0-1 0,0-1-1,-1 0 1,0-1 0,15-10 0,-20 12-18,0-1 1,0-1 0,-1 0-1,1 0 1,-1 0 0,-1-1-1,0 0 1,7-12-1,-12 19-57,0-1-1,0 0 1,0 0-1,-1 0 0,1 0 1,-1 0-1,0 0 0,1 0 1,-1 0-1,0 0 0,0 0 1,0 0-1,0 0 0,-1 0 1,1 0-1,0 0 0,-1 0 1,0 0-1,1 0 1,-1 0-1,0 0 0,0 1 1,0-1-1,0 0 0,0 1 1,0-1-1,-1 0 0,1 1 1,-1-1-1,-2-1 0,-3-3-43,-1 0-1,0 0 0,0 0 0,-17-7 0,22 11 55,-1 1-1,0-1 0,0 1 0,-7-1 0,8 2-29,-1-1-1,1 0 1,0 1-1,0-1 1,0-1 0,-5-1-1,4 1-61,-3-3 77,8 3-14,7-1-71,208-36-222,-149 30 489,-59 8-162,0 1 0,0 0 0,1 0 0,-1 1 0,16 4 0,-21-5 0,-1 1 0,1 0 0,0 1 0,-1-1 1,1 0-1,-1 1 0,0-1 0,1 1 0,-1 0 0,0-1 0,0 1 1,0 0-1,0 1 0,-1-1 0,1 0 0,0 0 0,-1 1 0,0-1 1,3 6-1,-3-4 25,0 0 1,0 0-1,0 0 1,-1 0-1,1 0 1,-1 0-1,0 1 1,0-1-1,0 0 1,-1 0-1,0 0 1,-2 8-1,-22 63 401,25-75-451,0 0 1,0 0-1,0 0 0,0 0 1,0 1-1,0-1 0,-1 0 1,1 0-1,0 0 1,0 0-1,0 1 0,0-1 1,0 0-1,0 0 0,0 0 1,0 1-1,0-1 1,0 0-1,0 0 0,0 0 1,0 1-1,0-1 1,0 0-1,0 0 0,1 0 1,-1 1-1,0-1 0,0 0 1,0 0-1,0 0 1,0 0-1,0 1 0,0-1 1,1 0-1,-1 0 0,0 0 1,0 0-1,0 0 1,0 0-1,1 1 0,-1-1 1,0 0-1,0 0 1,0 0-1,1 0 0,11-4-94,12-12-53,6-10 66,40-37 124,-59 51 10,-6 6-17,0 0 1,0 1-1,1 0 0,0 1 0,0-1 0,10-6 0,-15 11 452,4 11-352,-3-5-30,0-1 1,-1 1 0,2 10-1,2 9 157,-2-17-113,-1 0 1,1 0 0,1-1 0,6 11 0,-8-15-108,0 0-1,0 0 1,1 0 0,-1 0 0,1-1 0,0 1 0,0-1 0,0 0 0,0 0-1,0 0 1,1 0 0,3 1 0,1 0 2,0 0-1,0 0 1,1-1-1,-1-1 1,1 1-1,-1-1 1,1-1-1,-1 1 1,1-1 0,0-1-1,12-2 1,-4 1-287,1-1 0,-1-1 0,22-8 0,-33 9-414,1 0-1,-1 0 1,0-1-1,8-6 1,-9 7-547,0-2 1,-1 1 0,0 0 0,1-1 0,5-9-1,-5 6-658,-1 1-1,0-1 0,3-9 1,2-12-526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1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296 54 2080,'0'0'20,"0"-1"-1,0 1 1,0 0-1,-1 0 1,1 0 0,0-1-1,0 1 1,0 0-1,0 0 1,0-1 0,0 1-1,0 0 1,0 0-1,0 0 1,0-1 0,0 1-1,0 0 1,0 0-1,0-1 1,0 1 0,0 0-1,0 0 1,0 0-1,1-1 1,-1 1 0,0 0-1,0 0 1,0 0-1,0-1 1,0 1 0,1 0-1,-1 0 1,0 0 0,0 0-1,0-1 1,0 1-1,1 0 1,-1 0 0,6-3 442,-6 1-154,1 1 0,-1-1 0,0 1 0,0 0 0,0-1 0,0 1 1,0-1-1,0 1 0,0 0 0,-1-1 0,1 1 0,0-1 0,-1 1 1,1 0-1,-1 0 0,1-1 0,-3-1 0,2 2-176,-1 1-1,1 0 1,-1 0 0,1 0-1,-1 0 1,1 0-1,-1 0 1,0 0 0,1 0-1,-1 0 1,1 1 0,-1-1-1,-1 2 1,-9 0 356,-7 1-65,1 1 0,-1 0 0,1 1 0,0 1 0,-26 12 0,33-13-320,1 1 0,-1 0 1,1 1-1,1 0 0,-1 1 0,-8 10 0,12-13-61,1 1-1,0 0 1,1 1-1,-1-1 1,1 1-1,1-1 1,-1 1-1,1 1 1,0-1-1,-3 14 1,6-17-45,0 0 0,0 0 1,0-1-1,0 1 0,1 0 1,-1 0-1,1 0 0,0-1 1,0 1-1,1 0 0,2 5 1,-3-6 23,0-1 0,1 1 0,-1-1 0,1 1 0,-1-1 0,1 1 0,0-1 0,0 0 0,0 0 0,0 0 0,0 0 0,1 0 0,-1-1 0,1 1 0,4 2 0,-5-4 32,1 1 0,-1-1 1,0 0-1,1 0 0,-1 0 0,0 0 0,1-1 1,-1 1-1,0 0 0,0-1 0,1 0 1,-1 1-1,0-1 0,0 0 0,0 0 1,0 0-1,2-2 0,1 0 10,-1 0 1,1-1-1,-1 1 1,0-1-1,7-8 0,-5 4-45,-1-1 0,1 1 0,-2-1-1,1 0 1,-1 0 0,0-1 0,-1 1-1,3-14 1,-2 2 53,-2 0 1,1-41-1,-3 61-75,0 1 0,0 0 0,0-1 0,-1 1 0,1-1 0,1 1 0,-1 0 0,0-1 0,0 1 0,0-1 0,0 1-1,0 0 1,0-1 0,0 1 0,0 0 0,1-1 0,-1 1 0,0 0 0,0-1 0,0 1 0,1 0 0,-1-1 0,0 1 0,0 0 0,1-1 0,7 4-274,6 14 64,-7-1 391,0-1 0,4 19 0,9 20 470,-14-38-389,-4-11-149,-1 0 0,1-1 0,0 1 1,0 0-1,1-1 0,-1 0 0,1 1 0,0-1 0,7 7 0,-9-11-99,-1 0-1,1 1 1,0-1-1,0 0 0,0 0 1,0 0-1,0 0 1,0 0-1,0 0 1,-1 0-1,1 0 0,0 0 1,0-1-1,0 1 1,0 0-1,0 0 0,-1-1 1,1 1-1,0-1 1,0 1-1,0-1 0,-1 1 1,1-1-1,1 0 1,17-18 80,-16 17-74,16-18 50,1 0-1,37-26 1,-25 20-81,-27 21 64,1 0 0,-1 0 0,1 0 0,0 1 0,1 0 0,-1 0 0,1 1 1,13-5-1,-20 8-47,1 0 0,-1 0 1,1 0-1,-1 0 0,1 0 1,-1 0-1,1 0 0,-1 0 1,1 1-1,-1-1 1,1 0-1,-1 0 0,1 1 1,-1-1-1,0 0 0,1 1 1,-1-1-1,1 0 0,-1 1 1,0-1-1,1 1 0,-1-1 1,0 0-1,0 1 0,1-1 1,-1 1-1,0-1 0,0 1 1,0-1-1,1 1 0,-1-1 1,0 1-1,0-1 0,0 1 1,0-1-1,0 2 0,2 18 125,-2 51 620,1-71-779,1 1 30,0-2 1,0 1-1,0 0 1,0 0-1,0-1 1,0 1-1,-1-1 1,1 1-1,0-1 1,2-1-1,6-1-72,-9 3 90,0 0 0,1 0 0,-1-1 1,0 1-1,1 0 0,-1-1 0,0 1 0,1-1 0,-1 0 0,0 1 0,0-1 0,0 0 1,0 0-1,0 0 0,0 0 0,0 0 0,0 0 0,0 0 0,1-1 0,0-1-10,0 0 0,0 0 0,-1 0 0,1 0 0,1-7-1,-2 8 3,1-1 1,-1 0-1,0 0 0,1 0 0,0 1 0,2-4 0,-2 4-24,0-1 1,0 0-1,0 0 0,-1 1 1,3-6-1,-3 3-5,2 1 0,-1-1-1,0 1 1,1 0 0,0 0 0,0 0 0,0 0-1,5-4 1,32-27-55,-34 31 23,-5 3 46,-1 1 1,0 0-1,1-1 0,-1 1 1,1 0-1,-1 0 0,1 0 1,-1-1-1,1 1 0,-1 0 1,1 0-1,-1 0 0,1 0 1,0 0-1,-1 0 0,1 0 1,-1 0-1,1 0 0,-1 0 1,1 0-1,-1 0 0,1 1 1,-1-1-1,1 0 0,-1 0 1,1 0-1,-1 1 0,1-1 1,-1 0-1,0 1 0,1-1 1,-1 0-1,1 1 0,-1-1 1,0 1-1,1-1 0,-1 0 1,0 1-1,1-1 0,-1 1 1,0 0-1,13 27-52,-9-18 291,2 3 21,1 0-1,0 0 0,1-1 0,1 0 0,-1 0 0,15 13 0,-19-20-448,1-1 0,0 0 0,0 0 0,0-1-1,0 0 1,0 0 0,1 0 0,0 0 0,-1-1 0,1 0-1,0 0 1,0-1 0,0 1 0,0-1 0,0-1-1,1 1 1,-1-1 0,6 0 0,2-3-2064,-1 0 1,1-1-1,-1 0 1,0-1-1,14-7 1,-8 1-749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3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5 111 4224,'1'1'127,"-1"0"0,1-1 0,-1 1 0,1 0 0,-1-1 0,0 1 0,1 0 0,-1-1 0,0 1 0,1 0 0,-1 0 0,0-1 0,0 1 1,0 0-1,0 0 0,0 0 0,0 1 0,0-2-121,10 6 1279,7 7-35,-16-11-1190,1 0 0,1-1-1,-1 1 1,0 0 0,0-1 0,1 1-1,-1-1 1,0 0 0,1 0 0,-1 0 0,1 0-1,5 1 1,1-1 393,-1 0-159,0 0 1,0 0-1,0-1 0,14-1 0,-21 1-284,1 0 0,0-1-1,0 1 1,0-1 0,0 0-1,-1 1 1,1-1 0,0 0-1,0 0 1,-1 0 0,1 0-1,-1 0 1,1 0 0,-1-1-1,1 1 1,-1 0 0,0-1-1,0 1 1,0-1 0,0 1 0,0-1-1,0 0 1,0 1 0,0-1-1,0-3 1,0 2 3,1-1-27,-1 1 0,0 0 1,0-1-1,-1 1 0,1-1 0,-1 1 1,0-1-1,1 1 0,-2-1 1,1 1-1,0-1 0,-2-5 1,0 3 22,0 1 1,0 0 0,0 0 0,-1 0-1,0 0 1,0 1 0,0-1 0,-1 1-1,1 0 1,-1 0 0,0 0 0,0 0 0,-1 0-1,-4-3 1,6 6 9,1 0 0,-1-1 0,0 1 0,1 0 0,-1 0 0,0 0 0,0 1 0,0-1 0,0 1 0,0 0 1,1-1-1,-1 1 0,0 0 0,0 1 0,0-1 0,0 0 0,0 1 0,0 0 0,1 0 0,-1 0 0,0 0 0,0 0 0,1 0 0,-1 1 0,1-1 0,-1 1 0,1 0 0,-4 3 0,2-1 23,0-1-1,1 1 0,-1 0 0,1 1 1,0-1-1,0 1 0,1-1 1,0 1-1,-1 0 0,1 0 0,1 0 1,-1 0-1,1 0 0,0 0 1,0 0-1,0 1 0,1-1 0,0 0 1,0 1-1,0-1 0,1 0 1,-1 0-1,1 1 0,1-1 0,-1 0 1,4 8-1,6 13 93,25 43 1,-32-62-41,0 0 0,1-1 0,0 0 0,0 0 0,0 0 0,1-1 0,0 1 0,0-1 0,0-1 0,1 1 0,8 3 0,-13-7-41,1 0 1,0 0-1,0 0 0,0-1 0,0 1 0,0-1 1,-1 0-1,1 0 0,0 0 0,0 0 0,0-1 1,0 1-1,0-1 0,0 0 0,-1 0 0,1 0 1,4-1-1,4-4 42,0 0 0,18-14 0,-11 8-159,32-22 71,19-12 354,-63 43-316,0 0 0,1 0-1,0 1 1,7-2 0,7-1-3,-14 3 42,-1 1 0,1-1 0,-1 2-1,1-1 1,-1 1 0,1 0-1,-1 0 1,1 1 0,0 0-1,-1 0 1,13 4 0,3 2 431,-1 2 0,21 11 0,83 46 183,-122-64-703,1-1 0,-1 0 0,0 0 0,0 0 0,1 0 0,-1-1 0,0 1 0,4-1 0,14 4-2702,-21-24-4754,0 2 4336,1-26-1637,3 28 3615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4.1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404 56 2304,'-1'-1'55,"1"0"0,0-1 0,0 1 0,0 0 1,0-1-1,0 1 0,0 0 0,0-1 0,0 1 0,1 0 0,-1-1 1,0 1-1,1 0 0,-1 0 0,1-1 0,-1 1 0,1 0 0,0 0 0,0 0 1,-1 0-1,3-2 0,0-2 108,1-17 8107,-6 24-7698,-43 49 1354,1-10-556,-77 55 1,89-70-1518,1 3-1,1 0 1,1 2 0,-25 35 0,24-32-2594,39-34-806,-5-1 2814,0-1 0,0 0 0,0 0 0,7-5 0,-3 2 14,21-14-2406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6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0 877 4992,'7'-5'2203,"-10"5"-1249,17 0 694,-10-2-1358,0 0 0,1 0 0,-1 0 1,0 0-1,0 0 0,0-1 0,0 0 0,5-5 0,29-31 403,-26 26-594,16-17-72,-4 7-41,-2-2-1,31-43 1,45-113-403,-91 167 380,42-94-48,51-166 0,-94 256 89,-3 12-28,-1 0 1,0 0 0,-1 0-1,1-1 1,-1 1-1,0-9 1,-10 46-79,-4 50 196,-4 152-1,20-60 368,-2-135-319,1-5 43,12 62 1,-11-79-85,1 0 1,1-1 0,1 1 0,0-1-1,16 27 1,-21-39-49,1 0 0,0-1 0,0 1 0,0-1 0,0 1 0,0-1 0,1 0 1,-1 1-1,1-1 0,0-1 0,-1 1 0,1 0 0,0-1 0,0 1 0,0-1 0,6 2 0,-6-3-21,1 1 0,0-1 0,0 0 0,-1 0 0,1-1 0,0 1 0,-1-1 0,1 0 0,0 0 0,-1 0-1,1 0 1,-1-1 0,1 0 0,3-2 0,-1 1-41,-1-1 1,1 0-1,0-1 0,-1 1 0,0-1 0,0 0 1,-1 0-1,1-1 0,-1 1 0,0-1 1,-1 0-1,4-8 0,-3 5 2,0 0-1,-1 0 1,0 0-1,-1 0 1,0-1-1,0 1 1,-1-1-1,0-11 1,-1 16-4,-1-13-43,1 17 49,0 1 0,-1-1 0,1 0 0,0 1 0,0-1-1,-1 1 1,1-1 0,0 1 0,-1-1 0,1 1 0,-1-1 0,1 1 0,-1-1 0,1 1 0,-1-1 0,1 1 0,-1 0 0,1-1 0,-1 1-1,1 0 1,-1 0 0,1-1 0,-2 1 0,1 0-4,0 1-1,0-1 1,0 0-1,0 1 1,0-1-1,0 1 1,0-1-1,1 1 1,-1 0-1,0-1 1,0 1 0,1 0-1,-1-1 1,0 1-1,1 0 1,-1 0-1,0 0 1,1 0-1,0 0 1,-1-1-1,1 1 1,-1 2-1,-1 0-1,-2 5 82,0 1 1,0-1-1,1 1 0,0-1 1,1 1-1,0 0 1,0 0-1,1 0 0,0 0 1,0 0-1,1 1 0,2 15 1,-1-20-9,1-1 0,-1 0 0,1 0 0,0-1 0,0 1 1,1 0-1,-1-1 0,1 1 0,0-1 0,0 0 0,0 0 0,0 0 0,0 0 0,1 0 0,-1-1 1,1 0-1,4 3 0,-3-4-2,0 1-1,0-1 1,-1 0 0,1 0 0,0-1-1,0 1 1,0-1 0,0 0 0,0-1 0,0 1-1,0-1 1,8-2 0,6-2 1,33-16 1,-37 15-88,-6 2 62,1-1-1,-1 0 1,0 0 0,0-1-1,-1 0 1,0 0-1,0-1 1,0 0-1,-1 0 1,0-1-1,0 0 1,8-12-1,-13 17-75,0 0 0,0 0 1,0 0-1,1 0 0,-1 1 0,1 0 0,0-1 0,0 1 0,0 0 1,0 0-1,0 1 0,0-1 0,1 1 0,-1-1 0,5 0 1,0-1 3,18-7-32,1 2 0,0 2 0,0 0-1,37-3 1,-62 9 78,0 0 0,1 0 0,-1-1 0,0 2 0,0-1-1,1 0 1,-1 0 0,0 1 0,0-1 0,0 1 0,0 0 0,0-1 0,0 1-1,4 2 1,-5-2-3,-1 0 0,1 0 1,0 0-1,0 0 0,0 0 0,-1 0 0,1 0 0,0 0 0,-1 0 0,1 0 0,-1 1 0,0-1 0,1 0 0,-1 0 1,0 1-1,0-1 0,0 0 0,1 0 0,-1 1 0,-1-1 0,1 0 0,0 0 0,0 1 0,0-1 0,-1 2 0,-2 7 155,-1 0 0,0 0-1,0-1 1,-8 14-1,7-15-89,0 0-1,1 0 0,1 0 0,-1 1 0,1 0 0,-2 12 0,4-20-58,1 1 0,0 0 0,0 0 0,0-1 1,0 1-1,0 0 0,0 0 0,0 0 0,1-1 0,-1 1 0,1 0 1,-1 0-1,1-1 0,0 1 0,0-1 0,-1 1 0,1 0 0,0-1 1,0 0-1,1 1 0,-1-1 0,0 1 0,0-1 0,1 0 1,-1 0-1,0 0 0,1 0 0,-1 0 0,1 0 0,0 0 0,-1-1 1,1 1-1,0 0 0,-1-1 0,1 1 0,0-1 0,0 0 0,-1 0 1,1 0-1,0 1 0,0-2 0,0 1 0,-1 0 0,1 0 1,0 0-1,0-1 0,-1 1 0,3-2 0,6 0 11,0-2-1,0 1 1,0-1 0,0-1-1,-1 0 1,0 0 0,15-12-1,58-49-161,-67 56 141,0 0-1,1 1 1,31-13 0,-39 19-4,0 0 0,0 1 1,1 0-1,14-1 0,-21 3 1,0 0-1,0 0 1,0 0-1,0 0 0,1 1 1,-1-1-1,0 1 0,0-1 1,0 1-1,3 1 0,-4-1 4,0 0-1,0-1 1,0 1 0,0 0-1,0 0 1,0-1-1,-1 1 1,1 0-1,0 0 1,-1 0-1,1 0 1,0 0-1,-1 0 1,1 0-1,-1 1 1,0-1 0,1 0-1,-1 0 1,0 0-1,1 2 1,-1 6 53,0 0 0,-1 1 1,0-1-1,-1 0 1,1 0-1,-2 0 0,1-1 1,-1 1-1,0-1 1,-6 10-1,1 3 378,7-20-312,7-2-146,-1-1-1,1 1 1,0-1 0,-1 0 0,0-1-1,0 1 1,1-1 0,-1 0-1,6-6 1,7-2-27,122-60-222,-137 70 264,1-1 0,-1 1-1,1 0 1,-1 0 0,1 0 0,-1 0-1,1 1 1,0 0 0,3 0-1,-6 0 14,0 0-1,0 0 1,0 0-1,0 0 0,-1 0 1,1 1-1,0-1 1,0 0-1,0 1 1,-1-1-1,1 0 1,0 1-1,0-1 0,-1 1 1,1-1-1,0 1 1,-1 0-1,1-1 1,-1 1-1,1 0 0,-1-1 1,1 1-1,-1 0 1,1-1-1,-1 1 1,0 0-1,1 0 0,-1 0 1,0-1-1,0 1 1,0 0-1,1 0 1,-1 0-1,0 0 0,0 0 1,0-1-1,0 1 1,0 0-1,-1 0 1,1 0-1,0 0 1,0 0-1,-1 1 0,-1 10 110,0 0 0,1 1 0,0 23-1,1-32-102,0-1 0,1 0 0,-1 1 0,1-1 0,-1 1 0,1-1-1,0 0 1,0 0 0,1 1 0,-1-1 0,1 0 0,-1 0 0,1 0-1,0-1 1,0 1 0,0 0 0,1-1 0,4 5 0,-5-6-15,0 0 1,0 0 0,0 0 0,0-1-1,1 1 1,-1-1 0,0 0 0,0 0-1,0 1 1,0-1 0,1-1 0,-1 1-1,0 0 1,4-1 0,-1 0-62,0-1 0,0 1 0,0-1 0,9-4 0,57-36-682,-24 14 491,79-34 1,-113 56 268,2 1 116,18-11 1,-32 16-194,-10 8-32,-13 5 95,-4 3 229,-29 23-1,47-33-147,1 1 1,-1 0 0,1 1-1,1-1 1,0 1-1,0 1 1,-8 14-1,5-8 63,8-13-125,-1 0 1,1 0-1,-1 1 0,1-1 1,0 0-1,0 1 0,0-1 1,0 1-1,1-1 0,-1 1 1,0 4-1,10-16-39,96-87-1873,-75 69 1868,-29 27 41,0 0-1,0 0 1,0 0 0,0 1 0,0-1-1,0 0 1,0 1 0,0-1 0,0 1-1,0 0 1,0-1 0,0 1 0,0-1 0,0 1-1,1 2 1,0-2-6,29 19 86,1-2-1,0-1 1,52 18 0,-74-31-93,-1 0 0,1-1 0,0-1 0,1 1 0,-1-2 0,0 1 0,0-1 0,1-1 0,-1 0 0,1-1 0,-1 0 0,0 0 0,0-1 0,0 0 0,0-1 0,0 0 0,0-1 0,0 0 0,-1 0 0,10-7 0,5-4-178,-2-1-1,1 0 1,-2-2-1,0-1 1,-2-1 0,0 0-1,-1-2 1,-1 0-1,-1-1 1,15-28-1,60-131-214,-2 1 233,-82 169 163,15-18 0,-17 23 110,1 0 1,-1-1-1,0 1 0,-1-1 0,0 0 0,4-9 0,-15 31 6,2-1 0,-5 18-1,-6 43 557,-9 97-1,23-136-461,0-1 1,3 1-1,0-1 1,3 0-1,9 44 1,-6-56-142,0-2 1,1 1 0,17 29 0,-3-7-1,-21-41-147,0 0 0,0 0 0,0 0 0,0 0 0,1 0 0,-1 0 1,1 0-1,-1-1 0,1 1 0,0-1 0,0 1 0,2 1 0,-3-3-78,0 1 0,0-1 0,0 0 0,0 0 0,0 1 0,-1-1 0,1 0 0,0 0 0,0 0 0,0 0 0,0 0 0,0 0 0,0 0 0,0-1 0,0 1 0,0 0 0,0 0 0,0-1 0,-1 1 0,1-1 0,0 1 0,0 0 0,0-1 0,0 0 0,-1 1 0,1-1 0,0 1 0,-1-1 0,1 0 0,0 0 0,-1 1 1,1-3-1,2-1-614,0 0 1,-1 0-1,1-1 1,-1 0-1,-1 1 1,1-1-1,0 0 1,-1 0 0,0 0-1,0-6 1,0-1-433,0-1 1,-1 0 0,-2-12-1,-6-25-520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51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 1056,'-3'3'6378,"3"15"-5919,0-9-153,1-5-252,-1 0 0,0 0 0,0-1 0,-1 1 0,1 0 0,-1-1 0,1 1 0,-1 0 0,0-1 0,-1 1 0,1-1 0,-2 4 0,1-3-15,1-1 0,0 0 1,0 1-1,0-1 0,0 1 0,0 4 0,-4 14 130,4-15-83,1-7-79,0 1 0,0-1 1,1 0-1,-1 0 0,0 1 0,0-1 1,0 0-1,0 0 0,0 1 0,0-1 1,0 0-1,-1 1 0,1-1 1,0 0-1,0 0 0,0 1 0,0-1 1,0 0-1,0 0 0,0 1 1,-1-1-1,1 0 0,0 0 0,0 1 1,0-1-1,0 0 0,-1 0 1,1 0-1,0 0 0,0 1 0,-1-1 1,1 0-1,0 0 0,0 0 1,-1 0-1,1 0 0,0 0 0,0 17 356,-3 30 89,2-31-221,0 0 0,1 0 0,2 17 0,1-20-248,0 1 0,1-1 0,8 18 0,3 11 325,-13-34-296,-1 0 1,-1 1-1,1-1 0,-1 0 1,-2 10-1,1 5-289,1-3 512,0-20-123,0 1-69,0 4-54,0-4 160,-6 2-205,6-2 54,0-1-1,-1 0 1,1 1-1,0-1 1,0 0-1,-1 0 1,1 1 0,0-1-1,-1 0 1,1 0-1,0 1 1,-1-1-1,1 0 1,0 0-1,-1 0 1,1 0-1,-1 0 1,1 1-1,0-1 1,-1 0-1,1 0 1,0 0-1,-1 0 1,1 0-1,-1 0 1,1 0-1,0 0 1,-1 0-1,1-1 1,-1 1-1,1 0 1,0 0-1,-1 0 1,1 0-1,0-1 1,-1 1-1,1 0 1,0 0-1,-1 0 1,1-1-1,0 1 1,0 0-1,-1-1 1,-1-2-11,1 0-1,-1 1 1,1-1 0,0 0-1,0 0 1,0 0-1,1 0 1,-1-1 0,1 1-1,-1-3 1,2-38-15,-1 23-58,0-3 72,0 6-33,0 0 0,5-36 0,-1 27 69,-1 0 0,-1-55 0,-3 51 179,-2 4-431,2 27 410,-1-3-174,-1-2-90,-2 4 116,5 1-30,0 0 0,0 0 1,0 0-1,0 0 0,-1 0 0,1 0 1,0 0-1,0 0 0,0 0 0,0 0 1,-1 0-1,1 0 0,0-1 0,0 1 1,0 0-1,0 0 0,0 0 0,0 0 1,-1 0-1,1 0 0,0 0 0,0 0 1,0 0-1,0-1 0,0 1 0,0 0 1,0 0-1,0 0 0,-1 0 0,1 0 1,0 0-1,0-1 0,0 1 0,0 0 1,0 0-1,0 0 0,0 0 0,0 0 1,0-1-1,0 1 0,0 0 0,0 0 1,0 0-1,0 0 0,0 0 0,0-1 1,0 1-1,0 0 0,0 0 0,0 0 1,1 0-1,-10-25-637,9 24 521,0-10 49,-1 9 237,-2 5-95,2 3-68,0 0 1,0 0-1,1 0 1,-1 12 0,1 255 475,0-264-483,-1 0 0,0 0 0,-3 9 0,2-9 12,0 0 0,1-1 0,-1 11 0,2 23-307,1-40 289,-1-1 1,1 1 0,0-1 0,-1 1 0,1-1-1,0 1 1,0-1 0,0 1 0,0-1-1,0 0 1,0 0 0,1 2 0,-1-3 7,-1 1 60,2-2-525,-2 0 428,1 1 0,0-1 0,-1 1-1,1-1 1,-1 1 0,1-1 0,-1 0-1,1 1 1,-1-1 0,1-1 0,0-13 65,1-1 0,4-17 0,13-123-149,-17 130 100,0-100-154,-3 69 492,-4 26-615,6 24 417,-1 6-121,0-1 0,0 1 0,0 0-1,0-1 1,0 1 0,0 0 0,0-1 0,0 1 0,0 0 0,-1 0 0,1-1 0,-1 1 0,1 0 0,-1 0 0,1-1 0,-1 1 0,1 0 0,-1 0 0,0 0 0,0 0 0,-1-1 0,1-1 21,0 2-22,1 1 0,0-1-1,0 1 1,0-1 0,-1 1-1,1-1 1,0 1 0,-1-1 0,1 1-1,0 0 1,-1-1 0,1 1-1,-1-1 1,1 1 0,-1 0-1,1-1 1,0 1 0,-1 0-1,0-1 1,-2 13-81,0 9 205,-1 32-1,1-10-96,1 18-73,2-36-26,-7 41 1,3-30 127,2 1 0,2 55 1,2-30 148,-2 27-392,0-87 193,0 0 0,0-1 1,1 1-1,-1 0 1,0 0-1,1 0 0,0 0 1,-1-1-1,1 1 1,0 0-1,0-1 0,2 3 1,-1-1 5,-1-1 0,1 1 1,-1 0-1,1 0 0,-1 0 1,0 0-1,0 0 0,0 0 1,-1 1-1,1-1 0,-1 0 1,0 0-1,0 4 0,0 69 211,-9-82-720,7 4 472,1 0-1,-1 0 0,1-1 0,0 1 1,0 0-1,0 0 0,0-1 0,0 1 1,0 0-1,1-1 0,-1 1 0,1-1 1,-1-2-1,1-2-18,0 0 0,0 0 1,1-12-1,25-114-128,-19 88 243,14-114-10,-18 122 25,-2-1 0,-3-45 0,1 77-71,0 0 0,-1 0 0,1 0 0,-1 0 1,0 1-1,-6-11 0,6 13 9,0-1 1,0 1 0,0-1 0,0 1-1,-1 0 1,0 0 0,1 0-1,-1 1 1,0-1 0,0 1 0,-5-3-1,6 4-65,0 0 0,-1 1-1,1-1 1,-1 0-1,1 1 1,-1 0 0,0 0-1,-3 0 1,3 0 3,2 0-21,-7 0-118,8 0 218,-3 0 2,3 0-39,0 0 1,0 0-1,0 0 0,-1-1 1,1 1-1,0 0 1,0 0-1,0 0 1,-1 0-1,1 0 0,0 0 1,0 0-1,0 0 1,-1 0-1,1 0 1,0 0-1,0 0 0,0 0 1,-1 0-1,1 0 1,0 0-1,0 1 1,0-1-1,-1 0 0,1 0 1,0 0-1,0 0 1,0 0-1,-1 0 1,1 0-1,0 1 0,0-1 1,0 0-1,0 0 1,0 0-1,0 0 1,-1 1-1,1-1 0,0 0 1,0 0-1,0 0 1,0 1-1,0-1 1,0 0-1,0 0 0,0 0 1,0 1-1,-5 53-346,5 472 629,0-523-299,1 1-1,-1-1 1,1 0-1,0 0 1,0 0-1,0 1 1,3 4 0,-3-5 27,1 0 1,-1 0 0,0 1 0,0-1-1,0 0 1,0 0 0,0 7 0,-1 0 1,0-6-14,0 1 0,0-1 1,0 1-1,0-1 0,-1 0 0,-1 5 1,2-7 37,-1-1-33,0 0 1,0 0-1,-1 0 0,1 0 0,0 0 0,0-1 0,0 1 0,-1 0 1,1 0-1,0-1 0,-1 1 0,1-1 0,-2 1 0,0-1 33,3 0-43,0 0 0,-1 0-1,1 0 1,0 1 0,-1-1 0,1 0-1,0 0 1,0 0 0,-1 0-1,1 0 1,0 0 0,-1 0 0,1 0-1,0-1 1,-1 1 0,1 0 0,0 0-1,0 0 1,-1 0 0,1 0 0,0 0-1,0 0 1,-1-1 0,1 1 0,0 0-1,0 0 1,-1 0 0,1-1 0,0 1-1,0 0 1,0 0 0,0-1-1,-1 1 1,1 0 0,0 0 0,0-1-1,0 1 1,0 0 0,0 0 0,0-1-1,0 1 1,0 0 0,0-1 0,0 1-1,0 0 1,0 0 0,0-1 0,0 1-1,0-1 1,-5-7-83,5 7 82,-1 1 1,1-1 0,0 1 0,-1-1-1,1 1 1,-1-1 0,1 0-1,0 1 1,-1-1 0,1 0-1,0 1 1,0-1 0,-1 0-1,1 1 1,0-1 0,0-1-1,0-6 16,0-4-87,0 0 1,0-1-1,2 1 1,-1 0 0,6-16-1,19-58 173,-2-1-1,13-106 1,-33 59-139,-4 97 179,-4 25 7,3 12-163,1-1 0,-1 0 0,1 0 1,-1 0-1,1 1 0,0-1 0,-1 0 0,1 0 1,0 0-1,0 0 0,0 0 0,-1-1 0,1 2-24,-1 0 0,0 0 0,0 0 0,0 0 0,0 0 0,1 1 0,-1-1 0,0 0 0,0 0 0,0 1 0,1-1 0,-1 0 0,0 1 0,0-1 0,0 1 0,-8 3 512,9-4-471,0 0 0,-1 0 0,1 1 0,0-1 0,0 0 0,0 0 0,-1 0-1,1 0 1,0 0 0,0 0 0,-1 0 0,1 0 0,0 0 0,0 0 0,0 0 0,-1 0 0,1 0 0,0 0 0,0 0 0,-1 0 0,1 0 0,0 0 0,0 0 0,0-1 0,-1 1 0,1 0 0,0 0 0,0 0 0,0 0-1,-1 0 1,1-1 0,0 1 0,0 0 0,0 0 0,0 0 0,-1 0 0,1-1 0,0 1 0,0 0 0,0 0 0,0-1 0,0 1 0,0 0 0,0 0 0,0 0 0,0-1 0,0 1 0,0-2-7,0 1-124,-1 1 0,1-1 0,0 0 0,0 1 0,1-1 0,-1 0 0,0 1 0,0-1 0,0 1 1,0-1-1,0 0 0,1 1 0,-1-1 0,0 0 0,1 1 0,-1-1 0,0 1 0,1-1 0,-1 1 1,1-1-1,0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7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52 3136,'-1'-1'144,"0"0"0,1-1 0,-1 1 0,0 0 0,0 0 0,0 0 0,0 0 0,0 0 0,0 1 0,-10-6 4565,86 5-7,83 2-3212,-43 3-2770,208-20 0,-227 5-1051,8-2 737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8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41 576,'-10'-41'7740,"10"41"-7635,0 0 0,0 0 1,-1 0-1,1 0 0,0 0 0,-1 0 4,1 0 0,-1 1 0,1-1 0,0 0 0,-1 0 0,1 0 0,0 1-1,-1-1 1,1 0 0,0 0 0,-1 1 0,1-1 0,0 0 0,0 1 0,-1-1 0,1 0 0,0 1 0,0-1 0,0 0 0,0 1 0,-1-1 0,1 1 0,0-1 0,0 0 0,0 1 0,0-1 0,0 1 0,0-1 0,0 0 0,0 2 0,-7 98 2667,0-25-2320,6-55-380,-28 356 1181,17-243-1396,10-106-1183,2-26 1137,0-1 0,0 1-1,0 0 1,0 0 0,0-1 0,0 1-1,0 0 1,0-1 0,0 1 0,0 0-1,0 0 1,0-1 0,1 1 0,-1 0-1,0-1 1,1 1 0,-1-1 0,0 1-1,1 0 1,-1-1 0,1 1 0,-1-1-1,1 1 1,-1-1 0,1 1 0,-1-1-1,1 1 1,-1-1 0,2 1 0,-2-1-25,1 0 0,-1-1 0,1 1 0,-1 0 0,1-1 0,4-6-2939,-5 7 2939,0-2 0,4-6-716,12-11-1367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9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27 1248,'2'-3'430,"1"1"1,-1 0-1,1-1 1,0 1-1,0 0 0,0 0 1,0 0-1,0 1 0,6-3 1,15 1 1010,-23 2-1395,0 1 0,0 0-1,0 0 1,0 0 0,0 1-1,0-1 1,0 0 0,0 0-1,0 0 1,0 1 0,0-1-1,0 1 1,0-1 0,0 0-1,0 1 1,0 0 0,-1-1-1,2 2 1,-1 0 129,-1 1 0,1 0 1,-1-1-1,0 1 0,0 0 0,0-1 0,0 1 0,0 0 0,-1 2 1,0-2 19,-15 101 2370,-3 4-1833,-5-1 1,-50 142-1,38-120-3009,36-128 1957,0 0 0,0 0 0,0 0 0,-1 1 0,1-1 0,0 0 0,0 0 0,1 0 0,-1 0 0,0 0 0,0 0 0,1 2 0,6-3-2277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29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48 3328,'22'-39'5194,"-22"39"-5029,0-1 0,1 1 0,-1-1 0,1 0 0,-1 1 0,1-1-1,-1 1 1,1-1 0,0 1 0,-1-1 0,1 1 0,-1 0 0,1-1 0,0 1-1,0 0 1,-1 0 0,1-1 0,0 1 0,-1 0 0,1 0 0,0 0-1,0 0 1,-1 0 0,1 0 0,0 0 0,0 0 0,-1 0 0,3 0-1,24 8 189,-17-5 247,12 4-364,0 1 1,37 20 0,16 6-1753,-72-32 1104,0-1-1,0-1 0,0 1 1,1 0-1,-1-1 0,0 0 1,4 1-1,10-1-3240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30.5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2720,'0'3'9066,"2"-2"-8639,1 2-288,1 0 1,-1-1-1,1 1 0,0-1 1,0 0-1,0 0 0,0 0 1,0-1-1,1 1 0,-1-1 1,7 1-1,11 1 359,25 0 1,-2 0-21,1 2-214,49 9-288,-74-10-1368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33.1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141 893 4736,'1'-3'169,"1"1"1,-1 0-1,1 0 0,0 1 1,-1-1-1,1 0 1,0 0-1,0 1 0,0-1 1,0 1-1,0 0 1,3-2-1,14-9-483,-10 3 576,0-1-1,0 1 1,-1-2 0,-1 1 0,11-19-1,24-61 1941,-31 66-1932,58-149 879,45-96-1370,-107 256 162,15-35 507,-20 42-433,0 0-1,0 1 1,0-1-1,-1 0 1,0 0-1,0-7 1,-4 17-250,-2 6 144,1 1 0,-3 14-1,-4 11 41,-45 132 69,-37 90-4,63-190-25,-58 140 289,31-38-52,-74 187 108,129-354-328,-5 12 22,0 0 0,-14 19 0,58-87-1068,64-85 283,-74 108 847,2 2 0,0 1 0,62-43 0,111-54 616,-169 105-636,16-10 558,-2-2 0,0-1 0,77-73 0,-120 102-597,-1 0-1,0 0 1,0 0 0,-1-1-1,1 0 1,-1 1 0,1-1-1,-1 0 1,0 0 0,-1 0-1,1 0 1,-1 0 0,0 0-1,0-1 1,0 1 0,0 0-1,-1-1 1,0 1 0,0-7-1,0 3-29,0 2 58,0 0-1,0 0 1,0 0-1,1 0 1,2-12-1,-1 7-139,-3 8-258,1 10 162,-1 20-1,-8 44 1,2-25 185,6-15 84,1-22-42,0-1 1,-1 0-1,-1 9 1,1-11-46,0 0 1,1 0 0,-1 0 0,2 0-1,-1 1 1,1-1 0,-1 0 0,2-1 0,-1 1-1,1 0 1,2 6 0,-3-10 9,0 0 0,1-1-1,-1 1 1,0-1 0,1 1 0,-1-1 0,1 1 0,-1-1-1,1 0 1,0 0 0,0 0 0,-1 0 0,1 0 0,0 0 0,0-1-1,0 1 1,0-1 0,0 1 0,0-1 0,2 1 0,6-1-61,-1 1 1,19-2 0,5-4 43,0-1 0,0-2 0,56-22 0,-86 29 5,19-6 116,7-3-163,49-24 1,-67 28 26,-1-1 1,17-15-1,-10 8 61,-12 9-34,0 1 0,0 0 0,-1-1 0,1 0 0,-1 0 0,0-1 0,4-7 0,-7 10-26,1 0 1,-1 0-1,0 0 0,0 0 1,0 0-1,0 0 0,0 0 1,-1 0-1,1 0 0,-1-1 1,0 1-1,0 0 0,0 0 1,-1-1-1,1 1 0,-2-6 1,1 8 8,1-1 1,-1 1 0,0-1 0,0 1-1,1-1 1,-1 1 0,0 0 0,0 0-1,0-1 1,-1 1 0,1 0 0,0 0 0,0 0-1,-1 0 1,1 0 0,0 0 0,-1 0-1,1 1 1,-1-1 0,1 1 0,-1-1-1,0 1 1,1-1 0,-1 1 0,1 0-1,-1 0 1,0-1 0,1 1 0,-1 0 0,0 1-1,1-1 1,-1 0 0,1 0 0,-3 1-1,-6 2-25,1 0-1,-1 0 0,1 0 1,-11 7-1,15-8 31,2-1 11,0 1 1,1-1-1,-1 1 1,1-1-1,-1 1 1,1 0-1,0 0 1,0 0-1,0 0 1,0 0 0,0 0-1,0 0 1,0 1-1,1-1 1,-1 1-1,1-1 1,0 1-1,0 0 1,0-1-1,0 1 1,0 0 0,1 0-1,-1 0 1,0 4-1,2-3 7,-1 0-1,0 1 0,1-1 1,0 0-1,0 0 1,0 0-1,1 0 1,-1 0-1,1 0 0,0 0 1,0 0-1,0-1 1,1 1-1,-1-1 0,6 6 1,-1-1 60,2 0 1,-1 0-1,17 11 1,-22-17-39,0-1 1,-1 1-1,1 0 1,1-1-1,-1 0 0,0 0 1,0 0-1,0 0 1,1 0-1,-1-1 0,0 1 1,1-1-1,-1 0 1,0 0-1,1 0 0,-1 0 1,4-2-1,-4 2 17,5-2 2,-1 0 1,0 0-1,0 0 0,0-1 1,0 0-1,0-1 0,0 1 1,8-7-1,13-13-173,0-2 1,-2 0-1,-1-1 1,-1-2-1,37-57 1,91-193-944,-103 183 758,32-90-358,-61 137 790,-11 30-47,-7 14-69,0 1 0,0-1 0,-1 0 0,1 1 0,-1-1-1,0 0 1,0 0 0,1-6 0,-5 13-36,-4 8-16,2-2 21,-83 114 576,15-23 232,57-76-635,2 0 0,-16 38 1,-4 25 78,4 1 0,-22 111 1,49-187-213,1 0 1,1 0 0,-1 0-1,2 0 1,0 15 0,0-24-34,1-1 0,-1 1 0,0-1 0,1 1 0,-1-1 0,1 1 0,0-1 0,0 0 0,0 1 0,0-1 0,0 0 0,1 0 0,-1 0 0,1 0 0,-1 0 0,1 0 1,0 0-1,0 0 0,0-1 0,0 1 0,0-1 0,0 1 0,0-1 0,0 0 0,1 0 0,-1 0 0,0 0 0,1 0 0,-1 0 0,1-1 0,3 1 0,4 0-41,-1-1 1,1 0-1,-1-1 0,0 0 1,10-2-1,48-14-337,-52 13 304,28-10-118,-1-2 0,48-25 1,-63 23 220,-23 15 34,1 0 0,-1 0 0,1 1 0,-1-1 0,1 1 0,0 0 0,-1 0 0,11-2 0,-16 5-72,0 0-1,-1 0 1,1 0-1,0 0 1,0 1-1,0-1 1,0 0-1,0 1 0,0-1 1,0 2-1,-2 2-17,-57 68 153,14-19 710,45-52-798,-3 3 17,0 1 0,0-1 1,0 1-1,-3 9 0,6-14-45,1 0 0,-1 0 0,1 0 0,0 0 0,-1 0 0,1 0 0,0 0 0,0 0 0,0 0 1,-1 0-1,1 0 0,0 0 0,1 1 0,-1-1 0,0 0 0,0 0 0,0 0 0,1 0 0,-1 0 0,0 0 0,1 0 0,-1 0 0,1 0 0,-1 0 0,1 0 0,0 0 0,-1-1 0,1 1 0,0 0 0,0 0 1,-1 0-1,1-1 0,0 1 0,0 0 0,0-1 0,1 1 0,0 0 15,0 0 0,0 0 1,0 0-1,0 0 0,0-1 0,0 1 0,0-1 1,0 1-1,1-1 0,-1 0 0,0 0 1,0 0-1,0 0 0,0 0 0,1 0 0,-1-1 1,3 0-1,-2-1-30,0 1 0,0-1 0,0 0-1,-1 0 1,1 0 0,-1 0 0,1 0 0,-1-1 0,0 1 0,0-1 0,3-3 0,3-7-170,0-1 0,-1 1 1,-1-1-1,0 0 1,0 0-1,-2-1 1,4-16-1,12-110 0,-14 78-3,1 12 64,9-83-176,-5 53 211,-6 51 330,3-54-1,-9 75-143,-1 14-63,2-4 3,-1 94 896,4 124 102,-1-191-975,2-1 0,1 1 0,1-2 0,1 1 0,20 47-1,-22-64-232,-1-1 0,1-1-1,1 1 1,0-1 0,0 0-1,1 0 1,9 9-1,-13-14-189,1 0-1,-1 0 1,1 0-1,0-1 1,0 1 0,0-1-1,0 0 1,0-1-1,1 1 1,-1-1-1,0 1 1,1-1-1,-1-1 1,1 1-1,0 0 1,-1-1-1,1 0 1,6-1-1,19-6-1546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50:33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8 9216,'-39'-8'3424,"39"13"-2656,0-10-224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6:58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2 1056,'0'0'21,"0"0"0,0-1 0,-1 1 0,1 0 0,0 0 0,0 0 0,0 0 0,-1 0 0,1 0 0,0 0 0,0 0-1,0 0 1,-1 0 0,1-1 0,0 1 0,0 0 0,-1 0 0,1 0 0,0 0 0,0 1 0,0-1 0,-1 0 0,1 0 0,0 0 0,0 0 0,0 0 0,-1 0 0,1 0 0,0 0 0,0 0 0,0 0 0,-1 1 0,1-1 0,0 0 0,0 0 0,0 0-1,0 0 1,-1 1 0,-2 11 1359,1 18 136,2-27-1784,0 8 821,-1-1 0,-1 0-1,0 1 1,-5 15 0,-2 14 507,7-22-861,1 0 1,2 33-1,0-11-56,8 117 524,-5-106-512,26 157 73,-3-35 136,8 88-455,2 24 480,-20 171-138,-7-315-235,-7-76 325,-3-64-250,4 7-134,-3-3-22,1-1 1,-1 1-1,-1 0 0,1 0 0,0 8 0,-1-12 22,0-1-15,0 2 4,0 3 28,0-4-44,0-1 44,0 0 68,25 8-42,-10-8-6,0-1-1,0 0 0,18-5 1,-15 3-94,26-1 0,-2 0 198,76-9 9,142 2 0,-225 12-62,68 11 0,-82-8-112,19 4 12,-22-5-94,0 0 1,34 12-1,-25-6 13,16 4 147,-20-5-27,1-1 0,0-1 0,49 6 0,-72-12 22,34 2 20,53 9 1,-55-5-8,-17-4-63,21 7-1,-10-2 48,29 3 0,-30-6 168,42 13-1,138 34-61,-193-48-63,100 12 3,-77-12-52,61 13-1,-87-13 33,0 0 0,-1 1-1,0 0 1,1 0 0,-2 0-1,1 2 1,13 9 0,-8-5 123,1 0 0,1-1 1,0 0-1,0-2 1,0 0-1,19 6 0,-15-8-132,0-1-1,0-1 0,0-1 1,37 0-1,-8 0-30,148 0 128,-105-3 134,-68 0-63,25-4 0,-24 1-115,23 1 0,10 3-12,285-11 182,-281 8-27,14-2-197,45-6-3,125-8-158,-127 11 268,87 5-110,-33 20 674,-129-12-612,59 11-126,69 11-186,-91-12 345,99 4 481,-134-15-549,37 5 106,118 5-266,28-25 170,174-25 161,-242 23-401,-149 12 241,24 0-86,0-2 0,0-2 0,54-13-1,78-28-25,-148 40-26,-13 4 108,1 0 0,0-1 0,-1 0 0,0 0 0,0 0 0,0-1 1,0 0-1,9-7 0,-12 7-3,-1 0-1,0-1 1,0 1 0,0-1-1,-1 0 1,0 0 0,0 0 0,0 0-1,1-6 1,9-48 56,-11 52-84,8-94 162,-2 25-304,-2 22 47,0-17 185,-4-71 1,-2 69-101,-1-10 11,-14-99 1,-22-25 53,0-15-210,-10-73-1009,39 54-221,9 118 1056,-1 119 318,0-1 0,0 1 0,0-1 0,-3-5 0,-2-8-186,2-1 267,-2 0 0,0 1-1,-15-33 1,16 44-112,1 0 0,-1 0 0,-10-10 0,9 10-6,1 3 112,1 0 0,-1 0 1,0 1-1,0-1 0,-1 1 0,-5-2 0,9 4-78,-11-4-43,-4-4 5,14 8 91,1-1-1,0 1 0,-1 0 0,1 0 1,-1 1-1,0-1 0,1 0 0,-6 0 1,-7-2 54,8 2-34,0-1 0,0 1 0,1 1 1,-1 0-1,0 0 0,0 0 0,-10 2 0,-18 0-74,-115 5 374,-154 5-400,-236 23 939,502-34-935,-12 2 101,1-2 0,-61-7 1,-32-8 155,-1 0-198,37 4 71,-191 1 373,132 9-176,65-2-148,-186-10 220,-12 6-427,186 8-42,50-3 134,-266 6 61,178-4-103,-37 2 359,-196 5 492,114-6-704,218-1-200,-88 7 310,118-6-193,-26-2 0,-6 2 34,-110 3 297,-9 1-522,100 0 262,-72 7-311,108-9 318,0-2 0,-40-3 0,17 0-150,52 1 30,-218-8 678,176 4-624,15 2 23,-63-14 0,82 12-12,1-1 0,-16-7 0,27 11-58,-66-23-28,59 21 17,-1 0 0,1 1 0,-1 0 0,0 1 0,0 0 0,-21 1 0,25 0 32,-6 0-1024,-1 0 0,1-1-1,-1 0 1,-13-4 0,14-1-1985,8-8 933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7:03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28 163 2976,'-1'-1'401,"0"1"-1,-1-1 1,1 1-1,0-1 1,-1 1 0,1 0-1,0-1 1,-1 1 0,1 0-1,0 0 1,-1 0-1,1 0 1,0 0 0,-3 1-1,4-1-367,-5 15 90,5-1 124,0 15 256,5 43 0,-1-6-35,-4-52-364,1 0 0,0 0 1,0 0-1,2 0 0,4 17 1,-3-16-230,-3-12 162,-1-1 0,1 0 0,-1 1 0,1-1 0,0 1-1,0-1 1,2 4 0,-1 0 691,-3-15-250,1 2-476,1 1 0,0-1 1,3-9-1,2-13-11,-2-27-54,3-29 56,3 25-153,22-68 0,-25 108 91,1 0 0,11-20-1,-18 38 4,0 1-1,0-1 0,0 0 1,0 1-1,0-1 0,1 1 1,-1-1-1,0 1 0,2-1 1,-2 1 68,-1 1 0,0 0 0,1 0 1,-1 0-1,0 0 0,1 0 0,-1 0 1,0 0-1,1 0 0,-1 0 0,0 0 1,1 0-1,-1 0 0,1 0 0,-1 0 1,0 0-1,1 0 0,-1 1 0,0-1 1,1 0-1,-1 0 0,0 0 0,0 0 1,1 1-1,-1-1 0,0 0 0,1 0 1,-1 1-1,0-1 0,0 0 0,0 1 1,1-1-1,-1 0 0,0 0 0,0 1 1,0-1-1,0 0 0,1 1 0,-1-1 7,9 15 59,0 0 1,0 0 0,-2 1 0,0 0-1,-1 1 1,0-1 0,-1 1 0,2 20-1,15 77 444,8 39 688,-29-130-1152,-1-22-106,-1 14 314,1-15-391,-1 0 0,1 0 0,-1 0 1,1 0-1,-1 0 0,1 0 0,0 0 1,-1-1-1,1 1 0,-1 0 0,1 0 1,-1 0-1,1 0 0,0 0 0,-1-1 1,1 1-1,-1 0 0,1 0 0,0-1 1,-1 1-1,1 0 0,0-1 0,-1 1 1,1 0-1,0-1 0,0 1 0,-1 0 1,1-1-1,0 1 0,0-1 0,0 1 1,-1-1-1,1 1 0,0 0 0,0-1 1,0 1-1,0-1 0,0 1 0,0-1 0,0 1 1,0-1-1,0 1 0,0-1 0,0 1 1,0 0-1,0-1 0,0 1 0,1-1 1,-1 1-1,0-1 0,0 1 0,0 0 1,1-1-1,-1 1 0,0 0 0,1-1 1,-1 1-1,0 0 0,1-1 0,8-6-2147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7:32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47 707 736,'0'0'224,"0"0"-128,0 0-37,0 0 74,0 0 326,0 0 5,0 0 341,0 0-154,0 0 223,0 0-260,0 0 47,0 0-208,0 0 75,0 0-149,0 0 26,0 0-69,0 0 176,0 0-149,-4-2 2319,-2 36-2117,3-16-399,-11 43-27,8-40 64,1 1-1,-3 38 0,7-53-189,1 0 0,0 0-1,1-1 1,0 1-1,0 0 1,0-1 0,1 1-1,0 0 1,0-1-1,1 0 1,-1 0-1,2 0 1,3 8 0,-4-10 16,0 0 0,-1 0 0,1 0 0,0 0 0,1 0 0,-1 0 0,1-1 0,0 0 0,0 0 0,0 0 0,0 0 0,0-1 0,0 1 0,1-1 0,5 2 0,-9-4-35,4 2 12,-1-1 0,1 1 0,-1-1 0,1 0 0,0-1 0,6 1-1,-9-1 15,0-1 0,0 1-1,0-1 1,0 0-1,0 1 1,1-1-1,-1 0 1,-1 0-1,1 0 1,0-1-1,0 1 1,0 0-1,0-1 1,-1 1-1,1-1 1,1-2 0,1-1 11,1-1 1,-2 1 0,1-1 0,0 0 0,-1 0 0,0 0-1,-1-1 1,1 1 0,-1-1 0,-1 1 0,1-1 0,-1 0 0,0 0-1,-1 0 1,1 1 0,-1-1 0,-2-13 0,0 5-35,-1-1 0,-1 0 1,-1 1-1,0 0 1,0 0-1,-13-22 0,16 34-6,-1-4-37,-1 0-1,0 1 0,0-1 1,-6-6-1,8 11 27,1 0 0,-1 1-1,0-1 1,0 1 0,0 0-1,0-1 1,0 1 0,0 0-1,-1 0 1,1 0 0,0 0-1,0 1 1,-1-1 0,1 1-1,0-1 1,-1 1 0,-3 0-1,5 0 9,-1 0-1,1 0 0,0 0 0,-1 0 1,1 0-1,0 0 0,-1 0 0,1 1 1,0-1-1,0 0 0,-1 1 0,1-1 1,0 1-1,0 0 0,0-1 0,-1 1 1,0 1-1,6 14-179,-3-12 211,1-1 1,-1 0-1,1 0 1,0 1-1,0-1 1,0 0-1,0-1 1,0 1-1,1 0 1,-1-1-1,1 1 1,-1-1-1,1 0 1,0 0-1,0 0 1,0 0-1,0 0 1,1-1-1,-1 1 1,0-1-1,1 0 1,-1 0-1,1 0 1,-1 0-1,5-1 1,-1 1 31,0-1 0,0-1 0,0 1 0,0-1 0,1 0 0,-1-1 1,-1 0-1,1 0 0,0-1 0,0 1 0,-1-1 0,0-1 0,1 1 0,-1-1 1,0 0-1,5-6 0,-2 3 17,-1 0 0,0-1 1,-1 0-1,0-1 0,0 1 0,0-1 1,-1-1-1,-1 1 0,9-19 1,-11 12-179,-3 13 95,0 1 0,1-1 0,-1 1 0,1 0 0,-1-1 0,1 1 0,0-1-1,0 1 1,0 0 0,0 0 0,1-1 0,-1 1 0,0 0 0,4-3 0,1 0-20,0 1 1,1 0-1,-1 1 1,1-1-1,-1 1 1,12-3 0,43-9-117,-34 9 313,-24 6-151,0-1 0,0 1 0,0 0 0,0 0 0,0 0 0,0 1 0,1-1 0,-1 1 0,0-1 0,0 1 0,3 1 0,4 2-4,-9-4-3,0 0 1,0 1-1,0-1 0,-1 0 1,1 1-1,0-1 0,0 1 1,-1-1-1,1 1 0,0 0 1,-1-1-1,1 1 0,0 0 1,-1-1-1,1 1 0,-1 0 1,1 0-1,-1 0 0,0-1 1,1 1-1,-1 0 0,0 0 1,0 0-1,1 0 0,-1 0 1,0 1-1,0 23 29,0-22-23,-2 6 9,0-1-1,0 1 1,-1 0 0,-7 16 0,-5 13 4,-1 18-32,5-24 76,2 0 0,-10 66 0,19-94-60,0 0 0,-1-1 0,2 1 0,-1 0 0,0 0 0,1-1-1,-1 1 1,1 0 0,0 0 0,0-1 0,0 1 0,1-1 0,0 1 0,-1-1 0,1 0-1,0 1 1,0-1 0,1 0 0,-1-1 0,1 1 0,0 0 0,-1 0 0,7 3 0,-7-4 30,-1-1 0,1 0 0,-1 0 0,1 0 0,-1 0 0,1 0 1,0 0-1,0-1 0,0 1 0,-1 0 0,1-1 0,0 1 0,0-1 1,0 0-1,0 0 0,0 0 0,0 0 0,0 0 0,0 0 0,0 0 0,-1 0 1,1-1-1,0 1 0,0-1 0,0 0 0,0 1 0,1-2 0,6-3 11,-1 1-1,0-2 0,-1 1 0,1-1 1,-1 0-1,11-12 0,-6 3-19,-2 0 0,1 0 0,8-21 0,23-53 34,-33 70-71,29-66-231,-35 74 169,-3 10 59,0 0 0,0 0 0,0 0 0,1 0 0,-1 0 0,0 0 0,0 0 0,1 0 0,-1 0 0,1 1 0,-1-1 0,0 0 0,1 0 0,0 0 0,-1 0 0,1 1 0,0-1 0,-1 0 0,1 0 0,0 1 0,0-1 0,-1 1 0,1-1 0,0 1-1,1-1 1,-1 1-62,8 24-107,-6-6 192,0 0 0,-2 0 0,0 0 0,-1 23 0,-13 74 218,6-61-108,6-24-9,1-29 5,2-5 294,8-13-348,0 0 0,-1-1 0,12-35 1,-4 9 51,-9 25-207,1-1 0,0 1 0,24-34 0,-27 46 86,2 7-10,-7 1 7,0 0-1,1 0 0,-1 1 1,0-1-1,0 0 0,0 0 1,0 0-1,0 1 0,0-1 1,-1 1-1,1-1 0,0 1 1,-1-1-1,1 1 0,-1-1 1,0 1-1,1-1 0,-1 4 1,3 31-128,-5-1 237,-1-1 0,-10 40 0,9-50 6,3-5 112,2-19-202,-1 0-1,1 0 0,0 0 1,-1 0-1,1 0 0,-1-1 0,1 1 1,0 0-1,-1 0 0,1 0 1,-1-1-1,1 1 0,-1 0 1,2-1-1,0-1-24,0 0 1,-1-1-1,1 1 1,0 0-1,-1 0 1,1-1-1,1-3 0,4-7-18,-5 10 20,92-134 6,-75 112-121,2 0 0,0 2 0,31-26 0,-51 48 132,-1 13 166,-3 66-201,0-47 24,2 1 1,4 40 0,-2-69-10,-1 0-1,1 0 1,0 0 0,0 0 0,0 0 0,1 0-1,-1 0 1,0 0 0,1 0 0,0-1 0,0 1 0,0-1-1,0 1 1,0-1 0,4 4 0,-4-5 13,0 0 0,0 1 1,0-1-1,0 0 0,0 0 0,0 0 1,0 0-1,0 0 0,1-1 1,-1 1-1,0-1 0,0 1 1,1-1-1,-1 0 0,0 0 0,1 0 1,-1 0-1,0 0 0,1-1 1,-1 1-1,3-1 0,5-3-23,0-1 0,0 1-1,0-1 1,-1-1 0,0 0 0,0 0-1,11-11 1,-5 3-29,-1 0 0,-1-1 1,12-19-1,4 0 104,-20 23-30,0 1-1,8-15 0,-29 53 189,5-2-74,-2 1 1,-20 40-1,16-38-268,-15 47 0,23-45 55,4-29 78,1 0 1,0 0-1,0 0 0,0 0 0,0 0 0,1 0 0,-1 0 0,0 0 0,1 1 0,0-1 0,-1 0 0,2 2 0,-1-3 11,0-1 1,0 1 0,0 0-1,0-1 1,0 1 0,0-1-1,0 1 1,0-1 0,0 0-1,0 1 1,1-1 0,-1 0-1,0 0 1,0 0 0,0 0-1,0 0 1,1 0 0,-1 0-1,0 0 1,0 0 0,0 0-1,0-1 1,0 1 0,0 0-1,0-1 1,1 1 0,-1-1-1,0 1 1,0-1-1,1-1 1,9-12 13,0 0-1,-2-1 0,1 0 1,-2-1-1,0 0 1,-1 0-1,-1-1 1,5-19-1,12-52-124,-21 83-236,-1 5 109,0 12 28,-1 30 275,0-31-82,4 36 35,-4-42-53,1 0 1,0 0 0,1 0-1,-1-1 1,1 1-1,0 0 1,3 6-1,-4-11 42,-1 1 0,1 0 0,0 0 0,-1-1-1,1 1 1,0 0 0,-1-1 0,1 1-1,0 0 1,0-1 0,0 1 0,0-1-1,-1 0 1,1 1 0,0-1 0,0 0-1,0 1 1,0-1 0,0 0 0,0 0-1,0 0 1,1 0 0,1 0-6,-1 0 0,0-1 0,0 1 0,1-1 0,-1 1 0,0-1 0,0 0 0,0 0-1,3-2 1,2-1-13,0-1-1,-1-1 1,1 1-1,6-9 0,7-10 93,-1-1-1,22-37 0,-13 17-94,1 3-167,72-119 2,-86 134 74,-2-1-1,0 0 1,-2-2-1,8-31 1,0-25-51,14-169 1,-32 245 186,-1 1-1,-2-16 1,2 22-73,0 0 0,-1 1 0,1-1 1,-1 1-1,0-1 0,0 1 0,0-1 0,0 1 0,0-1 1,0 1-1,-1 0 0,1 0 0,-3-3 0,3 5 14,1-1 0,-1 1 0,1 0 0,-1-1 1,1 1-1,-1 0 0,1 0 0,-1-1 0,0 1 0,1 0 0,-1 0 0,1 0 0,-1 0 0,0 0 0,1 0 0,-1 0 0,1 0 0,-1 0 1,0 0-1,1 0 0,-1 1 0,1-1 0,-1 0 0,0 0 0,1 1 0,-1-1 0,1 0 0,-1 1 0,1-1 0,-1 0 0,1 1 1,-1-1-1,1 1 0,0-1 0,-1 1 0,0 0 0,-14 20-132,-2 14 157,-27 74 0,25-57 47,9-27 34,-37 106 373,40-108-375,2 0 0,0 0 0,-2 44 0,6-30-24,1 1 0,3 0-1,8 46 1,-7-63 25,1 0 0,2 0 1,0 0-1,1-1 0,1 0 0,23 37 0,-23-42-15,1-1-1,1 1 1,0-2-1,1 1 1,1-2-1,19 17 0,-26-25 1179,-1 1-5867,-5-6-440,-6-5 1876,-6-9-833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2:54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64 2144,'-1'-1'573,"1"1"-558,0 0 0,0 0 0,0 0 0,0 0 0,0-1 0,0 1 1,0 0-1,0 0 0,-1 0 0,1 0 0,0 0 0,0 0 0,0-1 0,0 1 1,0 0-1,0 0 0,0 0 0,-1 0 0,1 0 0,0 0 0,0 0 1,0 0-1,0 0 0,-1 0 0,1 0 0,0 0 0,0 0 0,0 0 1,0 0-1,0-1 0,-1 2 0,1-1 0,0 0 0,0 0 0,0 0 0,0 0 1,-1 0-1,1 0 0,0 0 0,0 0 0,0 0 0,0 0 0,0 0 1,-1 0-1,1 0 0,0 0 0,0 0 0,0 1 0,0-1 0,0 0 0,0 0 1,0 0-1,0 0 0,-1 0 0,1 1 0,0-1 0,0 0 0,0 0 1,0 0-1,0 0 0,0 0 0,0 1 213,-19-1 2305,4 8 171,15-8-2702,1 0-1,-1 0 1,0 1 0,1-1 0,-1 0 0,1 0 0,-1 0 0,0 0-1,1 0 1,-1 0 0,1 0 0,-1 0 0,0 0 0,1 0 0,-1 0-1,1 0 1,-1-1 0,0 1 0,1 0 0,-1 0 0,0 0 0,1 0 0,-1-1-1,0 1 1,1 0 0,-1 0 0,0-1 0,0 1 0,1 0 0,-1-1-1,1-1 27,7-1 83,-1-1-1,15-4 1,7-4 80,-12 4-112,36-10 1,-36 13-85,-10 4-28,-1-1 0,1 1 0,0 1 1,7-1-1,15-1 219,-22 1-119,-1 1 0,0 0 0,1 0 0,11 2 0,13 1 67,-27-3-122,-1 0 0,1 0 0,0 1 0,-1 0 0,1 0 0,0 0 0,4 2 0,-6-2-9,0-1 0,0 1 0,0-1-1,1 1 1,-1-1 0,0 0 0,0 0 0,4 0 0,6 0 19,1 2 140,10 0-196,-3 4 183,-17-6-180,0 1 0,0-1 0,0 1 0,0 0 0,4 2 0,-5-2 35,-1 0 0,0-1 0,1 1 0,-1-1 0,0 1 0,1-1 0,-1 0 0,1 1 0,-1-1 0,3 0 0,11 3 64,-13-1-60,-1-2-8,-1 1 1,1-1-1,0 0 1,-1 1-1,1-1 0,0 0 1,-1 0-1,1 1 0,0-1 1,0 0-1,-1 0 1,1 0-1,0 0 0,0 0 1,-1 0-1,1 0 1,0 0-1,0 0 0,1-1 1,4 2 10,1-1 1,-1 1-1,1-1 1,-1 2-1,10 2 1,19-1-55,-18-2 129,-9 0-114,0 0 1,1-1 0,-1 0 0,0-1 0,0 0-1,0 0 1,0-1 0,0 0 0,10-4 0,-17 5-16,12-3 624,-30 3-479,10 0-26,0 1 0,1 0 0,-9 1 0,-55 6 368,-129-4 1,108-4-257,-4 6 377,90-5-493,1 0 0,-1 1 0,1 0-1,-1 0 1,-7 3 0,-15 3 377,8-4-432,-28 10 0,0-1 392,23-1-494,10-10-208,7-2-876,6 1 1095,1 0 0,0 0 0,0 0 0,0 0 0,-1 0 0,1-1 0,0 1 0,0 0-1,0 0 1,-1 0 0,1 0 0,0-1-148,0 1 148,-1 0 0,1 0 0,0 0 0,0-1-1,0 1 1,0 0 0,0 0 0,0-1 0,0 1 0,0 0 0,0 0 0,0 0 0,0-1 0,0 1 0,0 0-1,0 0 1,0-1 0,0 1 0,0 0 0,0 0 0,0-1 0,0 1 0,0 0 0,0 0 0,0 0 0,0-1-1,6-11-2114,9-2-1864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7:46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13 681 480,'0'0'5,"0"0"0,-1 0 0,1 0 0,0 0 1,0 0-1,-1 0 0,1 0 0,0 0 0,0 0 0,-1 0 0,1 0 0,0 1 0,0-1 1,-1 0-1,1 0 0,0 0 0,0 0 0,0 0 0,-1 1 0,1-1 0,0 0 0,0 0 1,0 0-1,0 1 0,-1-1 0,1 0 0,0 0 0,0 0 0,0 1 0,0-1 0,0 0 0,0 0 1,0 1-1,0-1 0,0 0 0,0 1 0,-3 3 131,2-3 200,1-1-117,0 0-112,0 0 10,0 0 155,0 0-32,0 0 117,0 0-95,-3 11 4601,4-33-4345,3 9-208,-1-4-60,-2 14-149,-1-1 1,1 1 0,0-1 0,0 1-1,1 0 1,-1-1 0,1 1 0,-1 0-1,5-6 1,4-9 283,-2-2-275,0 0 0,1 1 0,2 0 0,0 1 0,0 0 0,2 1 0,19-22 0,-31 39-110,-1 0 0,0 0 0,0 0 0,0 0 0,1 0 0,-1 0 0,0 0 1,0 0-1,1 0 0,-1 0 0,0 0 0,0 0 0,0 0 0,1 0 0,-1 0 0,0 0 0,0 0 0,0 0 0,1 0 0,-1 0 0,0 0 0,0 0 0,0 0 0,0 1 0,1-1 0,-1 0 0,0 0 0,0 0 0,0 0 0,0 0 0,1 1 0,-1-1 0,0 0 0,0 0 0,0 0 0,0 1 0,0-1 0,0 0 0,9 15 58,-7-9-32,0-1 1,0 1 0,2 10 0,-1 13-29,-2 0 0,-1 0 0,-1-1 0,-2 1 0,0 0 0,-2-1 0,-12 37 0,9-33-13,5-19 110,-1 0-1,0 0 1,-1 0 0,-9 18-1,13-29 56,23-73 159,25-32-186,61-95-1,-107 196-150,0 0-1,0 0 1,0 1-1,1-1 0,-1 0 1,1 1-1,-1-1 1,1 1-1,0-1 1,-1 1-1,1 0 0,0 0 1,3-2-1,-4 4 22,-1-1-1,1 0 0,0 1 1,-1-1-1,1 1 0,-1-1 1,1 1-1,0 0 0,-1-1 1,1 1-1,-1-1 0,1 1 1,-1 0-1,0-1 0,1 1 1,-1 0-1,1 1 0,-1-2 8,2 9-7,1-1 0,-1 1 0,0 0 0,-1-1 0,0 1 1,-1 16-1,-1-4-1,-6 37 0,-2-19 100,-2-1 0,-27 61 0,6-18 58,29-71-10,5-11 17,8-17 5,8-19-154,-6 12-50,1 0 0,18-26 1,-15 29 6,36-39 0,4 2 110,-46 48-98,-9 10 4,0 0 0,0-1 0,0 1 0,0 0 0,0 0 0,0 0 1,0 0-1,0 1 0,0-1 0,1 0 0,-1 0 0,0 1 0,0-1 0,1 1 1,2-2-1,-3 2 31,0 0 0,0-1 0,0 1 1,0 0-1,0-1 0,0 1 0,0 0 0,0 0 1,0 0-1,0 0 0,0 0 0,0 0 1,0 0-1,0 0 0,1 0 0,-1 1 1,0-1-1,0 0 0,0 1 0,0-1 0,1 2 1,-1-1-7,0 0 1,-1 1-1,1-1 1,0 1 0,-1-1-1,1 1 1,-1-1-1,0 1 1,1-1 0,-1 1-1,0-1 1,0 1-1,0-1 1,0 4 0,0 17-24,1-6 91,-1 1 0,-1-1 0,0 1-1,-1-1 1,-8 29 0,7-36-75,1 0 0,1-1 0,-1 1 0,1 0-1,1 1 1,-1-1 0,2 0 0,1 11 0,-2-17-5,1-1 1,0 1 0,0-1-1,0 1 1,0-1 0,0 0-1,0 1 1,1-1 0,-1 0-1,4 4 1,2 4 253,-7-9-247,1-1 0,-1 1 1,0-1-1,0 1 0,0-1 1,1 1-1,-1-1 0,0 1 0,1-1 1,-1 0-1,0 1 0,1-1 1,-1 1-1,0-1 0,1 0 0,-1 1 1,1-1-1,-1 0 0,1 0 1,-1 1-1,1-1 0,-1 0 0,0 0 1,1 0-1,-1 0 0,2 0 1,0 1 22,1-1 0,-1 0 1,0 0-1,1 0 1,-1 0-1,1 0 0,-1-1 1,0 1-1,1-1 1,-1 0-1,0 1 1,1-1-1,-1 0 0,0 0 1,0-1-1,0 1 1,0 0-1,0-1 0,0 1 1,0-1-1,0 0 1,-1 1-1,4-5 1,2-3 36,-1-1 1,0-1 0,9-19 0,-1 1 11,-11 24-60,6-10-38,-1 0-1,12-31 0,-15 33-52,0 1-1,0-1 1,2 1-1,-1 0 1,1 1-1,13-16 1,-19 26 58,0 0 0,0 0 0,0 0-1,0 0 1,1 0 0,-1 0 0,0 0 0,0 0 0,1 1 0,-1-1-1,0 0 1,1 1 0,-1-1 0,1 1 0,-1 0 0,1-1 0,-1 1-1,1 0 1,-1 0 0,1 0 0,1 0 0,-1 0 2,0 1 1,0 0-1,0-1 1,0 1-1,-1 0 1,1 0-1,0 0 1,-1 0-1,1 0 0,-1 0 1,1 1-1,-1-1 1,0 1-1,1-1 1,-1 1-1,2 2 1,0 0 54,-1 1 0,0-1-1,0 1 1,0-1 0,0 1 0,-1 0 0,1-1 0,-1 1 0,0 0 0,-1 0 0,1 0 0,-1 0 0,-1 6 0,2-10-25,-1-1 0,0 0 0,0 1 0,0-1 0,0 0 0,0 1 0,0-1 0,0 0 0,0 1 0,0-1 0,0 0 0,0 1 0,0-1-1,0 0 1,-1 1 0,1-1 0,0 0 0,0 1 0,0-1 0,0 0 0,0 0 0,-1 1 0,1-1 0,0 0 0,0 0 0,-1 1 0,1-1 0,0 0 0,0 0 0,-1 0 0,1 1 0,0-1 0,0 0 0,-1 0 0,1 0 0,0 0 0,-1 0 0,1 0 0,0 1 0,-1-1 0,1 0 0,0 0 0,-1 0-1,1 0 1,0 0 0,-1 0 0,1 0 0,0-1 0,-1 1 0,1 0 0,0 0 0,-1 0 0,1 0 0,0 0 0,0 0 0,-1-1 0,1 1 0,0 0 0,-1 0 0,1-1 0,-21-15 22,15 12 13,-1-5 140,7 8-187,-1 0 0,1 1 1,-1-1-1,1 1 0,0-1 0,-1 0 1,1 1-1,-1-1 0,0 1 0,1-1 1,-1 1-1,1 0 0,-1-1 1,0 1-1,1-1 0,-1 1 0,-1 0 1,-7-3-56,8 2 46,0 0 0,0 1-1,-1 0 1,1-1-1,0 1 1,-1 0-1,1-1 1,0 1-1,-1 0 1,1 0 0,0 0-1,-1 0 1,1 0-1,0 1 1,-1-1-1,1 0 1,-2 1 0,2-1 9,0 1 0,0-1 1,1 1-1,-1-1 0,0 1 1,0-1-1,0 1 1,0-1-1,0 1 0,1 0 1,-1-1-1,0 1 0,0 0 1,1 0-1,-1 0 0,1-1 1,-1 1-1,0 2 1,0-2 2,-2 5 82,2-5-59,0 1 0,0-1 1,0 1-1,0 0 0,1-1 0,-1 1 1,1 0-1,-1 0 0,1-1 1,-1 1-1,1 2 0,-2 19-39,1-15 8,1 0 1,-4 14 0,1-11 12,2-1 1,0 1-1,0 0 1,0 0 0,2 0-1,2 19 1,0 17 37,-3-40-34,0 0-1,1-1 1,1 1 0,-1 0-1,3 6 1,-4-10 0,1-1 1,0 1-1,0-1 0,0 1 1,1-1-1,-1 0 1,0 1-1,1-1 1,0 0-1,-1 0 0,1 0 1,0 0-1,0 0 1,4 2-1,-4-3 63,-1-2-20,1-1-1,-1 0 1,0 0 0,0 0 0,1 0 0,-1 0-1,-1 0 1,1 0 0,0 0 0,0-4 0,11-33-71,28-107-86,-37 126 26,0 0 0,-1-1 0,-1-21 0,-1 42-169,0 11-96,1 25 251,1 1 1,2-1 0,14 65-1,-16-96 95,-1 0 0,1 0 0,0 0 0,0 0 0,1-1 0,-1 1 0,1 0 0,0-1 0,0 0 0,0 0-1,6 5 1,-7-7 2,-1-1 0,1 0 0,0 1 0,0-1 0,-1 0 0,1 0 0,0-1 0,0 1 0,0 0 0,0-1 0,0 1 0,0-1 0,0 1-1,0-1 1,0 0 0,0 0 0,0 0 0,0 0 0,0 0 0,0 0 0,0-1 0,0 1 0,0-1 0,0 0 0,0 1 0,0-1 0,0 0 0,0 0 0,-1 0-1,1 0 1,0 0 0,1-2 0,6-6 28,0 0 1,0 0-1,-1-1 0,0 0 0,6-12 0,8-8 16,2 1-23,-12 14-34,20-30 0,-12 13-55,-2-2 0,-1 0 0,-1-1 0,20-71 1,-24 54-3,-3-1 0,-2 0 1,1-71-1,-13 16 8,3 92 52,-1-1 0,-1 1 0,0 0 1,-9-22-1,13 37-1,0 0 0,0 0 0,-1 0 0,1 0 0,0 1 0,-1-1 0,1 0 1,-1 0-1,1 0 0,-1 0 0,0 1 0,1-1 0,-1 0 0,0 1 0,1-1 1,-1 0-1,0 1 0,0-1 0,0 1 0,0-1 0,1 1 0,-1-1 0,0 1 0,0 0 1,0 0-1,0-1 0,0 1 0,0 0 0,0 0 0,0 0 0,0 0 0,-1 0 1,0 1-5,1-1 1,-1 1-1,0 0 0,1 0 1,-1 0-1,1 0 1,-1 0-1,1 0 1,0 0-1,-1 0 1,1 0-1,0 1 1,0-1-1,0 1 1,0-1-1,-1 3 1,-12 18 15,9-16 28,0 1-1,1 0 1,0 1 0,-3 8-1,-6 22 53,1 1-1,2 0 1,2 0-1,-4 50 1,11-78-101,-5 101 198,6-95-185,1 0 0,1 0-1,1 0 1,7 26-1,-9-38-26,21 58 0,-18-56 91,-1 0 0,1 0 0,1 0 1,-1-1-1,1 0 0,8 9 0,45 46 576,-47-49-575,-4-4 9,0 0 1,1-1-1,-1 0 1,13 8-1,-6-6-31,-10-6-23,-1 0 1,1-1-1,0 1 1,0-1 0,1 0-1,-1 0 1,0 0-1,1 0 1,-1-1 0,1 0-1,-1 0 1,1 0-1,5 0 1,-2-1 106,-6 1-109,0-1 0,1 0 0,-1 0-1,0 0 1,0 0 0,0 0 0,1 0 0,-1 0 0,0-1-1,0 1 1,0-1 0,1 0 0,-1 1 0,2-2-1,4-7 260,-5 6-260,0-1 0,0 1 1,0 0-1,-1-1 0,1 0 1,-1 0-1,0 0 0,0 0 1,0 0-1,0 0 0,-1 0 0,2-7 1,3-16-95,-4 21 109,-1 0 0,0 1 1,0-1-1,0 0 0,0 0 1,-1 0-1,0-7 0,-2-2-70,-8-30-1,9 41 39,-1-1 0,1 1 1,-1-1-1,0 1 0,0 0 0,-1 0 1,0 0-1,1 0 0,-1 1 0,-6-7 0,8 10-19,1-1-1,-1 0 0,0 0 1,0 1-1,1-1 0,-1 1 1,0-1-1,0 1 0,0-1 1,0 1-1,0-1 0,1 1 1,-1 0-1,0-1 0,0 1 1,0 0-1,0 0 0,0 0 1,0 0-1,0 0 0,0 0 1,0 0-1,0 0 1,0 0-1,0 0 0,0 1 1,0-1-1,0 0 0,0 1 1,0-1-1,0 0 0,0 1 1,1-1-1,-1 1 0,0 0 1,0-1-1,1 1 0,-1 0 1,0-1-1,0 1 0,1 0 1,-1 0-1,1 0 0,-1-1 1,1 1-1,-1 1 0,-3 5-23,1 0 1,0 0-1,1 1 0,-4 11 0,5-15 40,0 1-5,1-1 1,-1 1-1,1 0 0,-1-1 0,1 1 0,1 0 0,-1-1 1,1 1-1,1 6 0,2 4 15,10 22 1,-2-7 7,-6-13 37,1 1 0,1-1 0,1 0-1,1-1 1,0 0 0,13 15 0,-20-27-14,0-1 1,0 0-1,0-1 0,0 1 1,0 0-1,1-1 0,-1 0 1,1 0-1,-1 0 0,1 0 1,0 0-1,0-1 0,7 2 1,-8-3 29,0 1 1,1-1-1,-1 0 1,0 0 0,0-1-1,1 1 1,-1-1-1,0 1 1,0-1 0,0 0-1,0 0 1,0 0-1,0-1 1,0 1-1,0-1 1,0 0 0,0 0-1,2-2 1,6-5 24,-1-1 0,0 0 0,-1-1 0,0 0 0,0 0 0,-1-1 0,-1 0 0,0 0 1,-1-1-1,7-17 0,-12 25-96,1-1-1,-2 1 1,1 0 0,0-1 0,-1 1 0,0-1-1,-1 1 1,1-1 0,-1 1 0,0-1 0,0 1-1,-1 0 1,1-1 0,-1 1 0,0 0 0,-1 0-1,1 0 1,-1 1 0,-4-7 0,6 11-12,1-1 1,-1 0-1,1 1 1,0-1 0,-1 0-1,1 0 1,0 1-1,0-1 1,-1 0-1,1 0 1,0 0 0,0 1-1,0-1 1,0 0-1,0 0 1,0 0 0,0 1-1,0-1 1,0 0-1,1 0 1,-1 0-1,0 1 1,0-1 0,1 0-1,-1 0 1,0 1-1,1-1 1,-1 0-1,1 1 1,-1-1 0,1 0-1,-1 1 1,1-1-1,-1 1 1,1-1-1,0 1 1,-1-1 0,2 0-1,2-1-54,0-1 0,0 1 0,0 0 1,0 0-1,8-2 0,-1 1 15,1 0 1,-1 1 0,0 0-1,14 1 1,-22 1 19,0 0 0,0 1 0,0-1 1,0 1-1,0 0 0,2 1 0,1 0-22,-5-1 56,0 0 0,-1 0 0,1 0 0,0 1 0,0-1 0,-1 0 0,1 0 0,-1 1 0,1-1 0,-1 0 0,1 0 0,-1 1 0,0 1 0,0-2-11,1 2-19,-1 1 0,0 0 0,0-1 0,0 1 1,0 0-1,-1-1 0,0 1 0,1 0 0,-4 6 0,3-5 45,-1-1 0,1 1 0,0 0 0,0 9 0,0-7-32,1-1 0,1 1 0,-1 0 0,1-1 0,0 1 0,1-1 0,-1 0 0,1 1 0,1-1 0,-1 0 0,1 0 0,0 0 0,0 0 0,1-1 0,5 8 0,-7-10 50,0-1 1,0 1-1,0 0 0,1-1 0,-1 0 1,1 0-1,-1 0 0,1 0 0,0 0 1,0 0-1,0 0 0,0-1 0,0 0 1,5 2-1,-6-3-6,0 1 1,1-1-1,-1 0 1,1 0-1,-1 0 1,1-1-1,-1 1 1,0-1 0,1 1-1,-1-1 1,0 0-1,1 0 1,-1 0-1,0 0 1,0 0-1,0 0 1,0-1-1,0 1 1,0-1-1,0 1 1,1-3-1,26-21 107,-20 19-109,0-1-1,-1-1 1,0 0-1,0 0 1,-1 0 0,0-1-1,7-11 1,2-9 89,11-24 161,-25 40-355,-2 12 65,0 1-1,0-1 0,0 1 1,1 0-1,-1-1 0,0 1 1,0-1-1,-1 1 0,1 0 1,0-1-1,0 1 1,0-1-1,0 1 0,0 0 1,0-1-1,0 1 0,-1-1 1,1 1-1,0 0 0,0-1 1,0 1-1,-1 0 0,1 0 1,0-1-1,-1 1 0,1 0 1,0-1-1,-1 1 0,1 0 1,-5 19-551,3-5 515,0 0-1,0 19 1,3-26 48,-1-1 1,1 0 0,2 9-1,2 16-163,-5-28 166,0-1 0,0 0 0,0 0-1,0 0 1,1 0 0,-1 1 0,1-1 0,-1 0 0,1 0 0,0 0 0,0 0 0,0 0 0,0 0 0,0-1 0,0 1-1,0 0 1,1 0 0,-1-1 0,1 1 0,-1-1 0,4 3 0,-3-3-3,-1 0 0,1-1 1,0 1-1,0-1 0,-1 1 0,1-1 0,0 0 1,0 1-1,0-1 0,0 0 0,-1 0 0,1-1 1,0 1-1,0 0 0,0 0 0,-1-1 0,1 0 1,0 1-1,0-1 0,-1 0 0,1 1 0,-1-1 1,1 0-1,-1 0 0,3-3 0,65-52-184,-32 28-200,-20 15 390,0 0 0,28-14 0,-36 20-74,-6 4 313,-6 5 184,-18 11-331,1-1-87,-21 16 1,37-24 24,-9 6-53,1 0 0,-11 13 0,19-19-4,1 0-1,0 0 0,1 0 0,-1 0 0,1 1 0,0-1 0,0 0 0,0 1 0,0 0 1,1-1-1,-1 6 0,0 25-99,3-20 200,0-15-32,1 0 1,-1 0 0,0-1-1,1 1 1,-1 0-1,1-1 1,-1 1 0,0-1-1,1 1 1,1-2-1,5-6-4,-1 0-1,0-1 0,0 1 0,9-16 0,19-42 241,-29 53-249,-5 11-38,0 0 0,-1 1-1,1-1 1,0 0 0,-1 0-1,0 0 1,1 0 0,-1 1 0,0-1-1,0-2 1,0 3-89,0 1-171,0 0 49,0 0-44,0 0 102,4 7-10,14 18 180,24 26 1,-40-48 2,0-1-1,1 0 0,-1 0 1,1 0-1,0-1 1,-1 1-1,1 0 1,0-1-1,0 0 1,0 0-1,0 0 0,0 0 1,0 0-1,0 0 1,0-1-1,1 0 1,-1 1-1,0-1 0,0 0 1,0-1-1,1 1 1,2-1-1,7-2 46,-1-1 1,0 0-1,0 0 0,13-8 0,-10 5-11,-1 1 9,0-1 0,0-1 0,0 0 0,-1-1 0,-1 0 0,1-1 0,-2 0 0,1-1 0,-1-1 0,-1 0 0,0 0 0,-1-1 0,0 0 0,-1 0 0,-1-1 0,0 0 0,0-1 0,-2 1 0,6-21 0,-3-2-77,-2 0-1,-1 0 1,-2 0 0,-2-1-1,-5-61 1,3 95 2,-1-16-61,1 19 60,1 0 0,0 0 0,0 0 0,-1 1 0,1-1 1,0 0-1,-1 0 0,1 0 0,-1 1 0,1-1 1,-1 0-1,1 1 0,-1-1 0,1 0 0,-1 1 0,0-1 1,1 1-1,-1-1 0,-1 0 0,1 1-4,1 0 1,-1 0-1,0 0 0,1 0 1,-1 0-1,0 0 0,1 0 0,-1 0 1,0 1-1,1-1 0,-1 0 1,0 0-1,1 1 0,-1-1 0,0 0 1,1 1-1,-1-1 0,1 0 1,-1 1-1,1-1 0,-2 2 0,-9 12-147,4 1 168,0 0 0,2 0 0,0 1 0,1 0 0,0 0 0,-1 19 1,-1 0-5,-3 13-39,3 0 0,0 62-1,6-95 84,2 0-1,0 0 0,1 0 0,0-1 0,1 0 0,1 1 1,0-1-1,1-1 0,0 1 0,1-1 0,1 0 0,0-1 0,1 0 1,0 0-1,1-1 0,0 0 0,12 10 0,-22-20-109,0-1 0,1 0 0,-1 0 0,0 1 0,0-1-1,1 0 1,-1 0 0,0 0 0,1 0 0,-1 1 0,0-1 0,0 0 0,1 0-1,-1 0 1,0 0 0,1 0 0,-1 0 0,0 0 0,1 0 0,-1 1 0,0-1 0,1 0-1,-1-1 1,0 1 0,1 0 0,-1 0 0,0 0 0,1 0 0,-1 0 0,0 0-1,1 0 1,-1 0 0,0-1 0,1 1 0,-1 0 0,0 0 0,0 0 0,1-1-1,-1 1 1,0 0 0,0 0 0,1-1 0,3-10-3929,-3 4 2322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7:47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7968,'-13'3'2944,"13"2"-2272,0-5-192,0 0-352,0 0-160,0 3-1184,0 5 672,-5 0-896,5 3 800,0-3-576,0-5 704,0-3-2496,13-6 1696,-8-13-64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17:47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5472,'0'-1'4070,"4"0"-1943,13 2-1163,-2 0-205,157 4 825,-20-10-1344,-114 2-1392,-1-2 0,40-10 0,-41 3-2960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2:39.57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1576 3 576,'-5'-1'3,"5"0"540,-6 6 282,5-5-676,-13 16 59,10-13-180,0-1 110,1 0 0,0 1 0,-1-2 0,1 1-1,-1 0 1,0-1 0,1 1 0,-1-1-1,0 0 1,0 0 0,0-1 0,0 1-1,-7-1 1,8 0-127,-1 0 0,1 1 0,0-1 0,0 0 0,-1 1 0,1 0 0,0 0 0,0 0 0,0 0 0,0 1 0,0-1 0,0 1 0,0-1-1,1 1 1,-1 0 0,1 0 0,-1 0 0,-3 5 0,-42 33 256,26-22-91,-37 39 0,-87 97-304,128-132-203,18-21 369,0-1-17,4-4-96,-1 3 66,15-11 133,0 0 0,25-22 0,-11 7-88,-17 14 75,-1 1 0,0-2 0,-1 0 1,15-20-1,-26 31-70,52-74 376,-29 54-369,-25 22-58,1 1-177,0 0 194,1 0-1,-1 0 1,0 0-1,0-1 1,1 1-1,-1-1 1,0 1-1,0-1 1,0 1-1,0-1 1,0 0-1,0 1 1,1-1-1,0-1 1,1-1 199,9-15 71,-9 15-193,-1 2-101,-1 0 0,0 0 0,0 0 0,0 0 0,1 0 0,-1 0-1,0 0 1,0 0 0,-1 0 0,1-1 0,0 1 0,1-2 0,-2 2 161,0 1 80,0 0-32,0-1-92,1 0 0,0 0 0,-1-1-1,0 1 1,1 0 0,-1-1 0,0 1 0,0 0 0,1-1 0,-1 1 0,0-2 0,1-5-429,1 19 200,-1 5 164,0 1 0,-1-1-1,-1 1 1,-3 16 0,0 6-161,0 23-48,-5 52 161,-14 173-8,19-205 64,1 180 101,7-225-262,9 44 1,-13-61 387,0-13-146,0-11-203,-4-124-839,-1-180 1137,-10 86 104,13 199-289,-2-80-210,-1 49 566,11 74-977,-5 1 638,-1 1 0,0-1 0,-7 43 1,-1 11 127,-5 175 40,-22 394 69,24-537-118,-43 182 1,33-199-33,-26 113-932,45-192 832,2-8-6,-1 1-1,1-1 1,-1 0-1,0 1 1,0-1-1,0 1 1,0-1-1,-1 0 1,1 0-1,-1 0 1,-3 4-1,5-7-29,0 0 1,0 0-1,0 0 0,0 0 1,0 1-1,0-1 0,0 0 1,0 0-1,-1 0 0,1 0 0,0 0 1,0 0-1,0 0 0,0 0 1,0 0-1,0 0 0,0 0 1,-1 0-1,1 0 0,0 0 1,0 0-1,0 0 0,0 0 1,0 0-1,0 0 0,-1 0 0,1 0 1,0 0-1,0 0 0,0 0 1,0 0-1,0 0 0,0 0 1,0 0-1,0-1 0,-1 1 1,1 0-1,0 0 0,0 0 0,0 0 1,0 0-1,0 0 0,0 0 1,0 0-1,0-1 0,-3-7-41,2-10-183,1 18 217,1-31-137,2 0 0,8-42 0,20-61-466,0 8 325,4-63 360,8-42 32,16-48 195,-48 209-358,-8 42 199,10-38-1,-11 53-135,0-3 3,0 14-141,1 8-168,-1 1 256,-1 1 1,0-1-1,-1 1 1,0 11-1,0 6 20,8 94-7,6 94-40,-12-189 75,17 241 450,-11-151-315,1 38-194,-17 254 276,3-353-172,0-9-184,2-49 175,1-2-26,-1 0-1,1-1 1,1 1 0,0 0-1,-1-15 1,3-42 7,1 40-20,10-446-980,-6 372 818,0-47 103,-7 103 37,-29-545 89,25 536-35,-3 0-1,-24-89 1,16 80-17,12 44-16,0 0-1,0 0 1,-2 1-1,-8-18 1,11 27 1,-8-15 194,-1 0-1,-22-31 1,29 47-154,1 0 0,-1 1-1,1-1 1,-1 1 0,-1 0 0,1 0 0,-11-5-1,12 7-45,0 1 0,1-1 0,-1 1 0,0 0 0,0 0 0,1 1 0,-1-1 0,0 1 0,0 0 0,0 0 0,0 0 0,0 0 0,0 1 0,-5 1 0,-8 2 33,0 1-1,0 0 1,0 1-1,1 2 0,-1-1 1,-27 19-1,-81 61 29,116-82-38,-1 0 1,1-1-1,-20 6 0,-6-4 182,-3 1-38,36-7-173,0 1 0,0-1 0,1 1 0,-1 0 0,0 0-1,0 0 1,1 0 0,-3 2 0,2-2 33,1 0 0,-1 0 0,0 0 0,0 0 0,0 0 0,1 0 0,-1 0 0,0-1-1,-3 2 1,-10 0 62,-1-1 0,-24-1 0,25 0-12,-1 0 0,-24 4 0,-121 32-158,143-30 83,1 0-1,-1 1 1,1 1 0,0 1-1,1 0 1,-26 20-1,12-11 273,26-13-320,3-5 49,1 1 1,0-1 0,-1 0-1,1 1 1,-1-1 0,1 1-1,-1-1 1,1 0 0,-1 0-1,1 1 1,-1-1 0,1 0-1,-1 0 1,1 0 0,-1 0-1,1 0 1,-1 1 0,0-1-1,1 0 1,-1 0 0,1 0-1,-1-1 1,1 1 0,-1 0-1,0 0 1,1 24 110,5 48-101,-5 242 255,-7-228 114,1 2-45,-2 91-447,2-88 181,-27 216 22,22-191-32,0-10-43,-24 210-171,19-181 278,16-117-254,0-17 104,0 1 1,1 0 0,-1 0 0,0 0 0,0-1-1,0 1 1,0 0 0,-1 0 0,1 0-1,0 0 1,-1-1 0,1 1 0,-1 0 0,0-1-1,1 1 1,-1 0 0,0-1 0,-2 4-1,2-5 129,1 0-22,0 0-22,0-1-65,1 0 0,-1-1-1,1 1 1,0 0 0,-1-1-1,1 1 1,0 0 0,0 0 0,1-2-1,2-2-4,7-16-71,-1 0 1,-2 0-1,0-1 0,9-40 1,9-95-331,-19 103 348,76-570 55,-50 383 127,2 54-185,-5 28 29,-29 136 86,-1 19-52,0 0 1,0 1-1,1-1 1,-1 0-1,1 0 0,-1 1 1,1-1-1,2-4 1,-2 7 21,0 3 8,4 27 42,-1-1-1,-1 1 0,-3 56 1,0-41-45,0 882 234,0-467 1488,9-471-1317,-5 1-449,-1 0 0,0 1 0,-1-1 0,1-12 0,1-3-39,145-738-877,-104 590 855,10-46 38,56-255 317,-108 461-311,1 0-1,0 1 1,1-1 0,0 1 0,12-20 0,-8 23-102,-9 10 140,1 0-1,-1 0 1,1 0-1,-1 0 1,0 0 0,1 0-1,-1 1 1,0-1-1,1 0 1,-1 0 0,0 0-1,1 0 1,-1 1-1,0-1 1,1 0-1,-1 0 1,0 1 0,1-1-1,-1 0 1,0 0-1,0 1 1,1-1-1,-1 0 1,0 1 0,0-1-1,0 0 1,0 1-1,1-1 1,-1 0 0,0 1-1,0-1 1,0 1-1,0-1 1,0 0-1,0 1 1,3 9 10,-1 0-1,0 0 1,-1-1-1,0 1 1,-1 0 0,-1 15-1,1-3 12,-15 422-40,-18 2 147,13-197 134,15-161-156,-11 101 798,11-171-594,5-18-300,0 0-1,0 0 0,0 0 1,0 0-1,0 0 0,0-1 0,0 1 1,0 0-1,0 0 0,0 0 1,0 0-1,0 0 0,0 0 1,0 0-1,0 0 0,0-1 0,0 1 1,-1 0-1,1 0 0,0 0 1,0 0-1,0 0 0,0 0 1,0 0-1,0 0 0,0 0 1,0 0-1,0 0 0,0 0 0,-1 0 1,1 0-1,0 0 0,0 0 1,0 0-1,0 0 0,0 0 1,0 0-1,0 0 0,-1 0 1,1 0-1,0 0 0,0 0 0,0 0 1,0 0-1,0 0 0,0 0 1,0 0-1,0 0 0,0 0 1,-1 0-1,1 0 0,0 0 0,0 0 1,0 0-1,0 0 0,0 0 1,0 0-1,0 1 0,0-1 1,0 0-1,-2-9 58,1 0 1,0 0 0,0 0-1,1 0 1,1-11-1,0 2-38,23-279-702,-15 214 446,98-703-454,-103 757 646,-2 16 4,0 0 0,1 0-1,0 0 1,0 0 0,7-13-1,-9 25 20,-1 0-1,0 0 0,1 0 0,0 0 0,-1 0 0,1 0 1,0 0-1,-1 0 0,1 0 0,0 1 0,0-1 0,0 0 1,1 0-1,-2 0 9,1 1 1,-1 0-1,0 0 1,1 0-1,-1 0 1,1 0-1,-1 0 1,1 0-1,-1 0 1,0 0-1,1 0 1,-1 0-1,1 0 1,-1 0-1,0 0 1,1 0-1,-1 1 1,1-1-1,-1 0 1,0 0-1,1 0 1,-1 1-1,0-1 1,1 0-1,1 3 10,0-1-1,0 0 1,0 1-1,-1-1 1,1 1-1,-1 0 1,1-1-1,-1 1 1,1 3-1,8 28 70,-1-1 0,7 59 0,0 76-83,-16-162 4,24 418-127,1 19 403,-22-367 497,-3-67-259,-1-10-205,-1-15-13,2 11-233,-17-274-134,16-2-445,1 153 430,12-223 129,-6 214-289,-5 131 172,0 0 0,0 0 0,3-12 0,-4 18 65,0 0 0,0-1 0,0 1 0,1 0 0,-1-1 0,0 1 0,0-1 0,0 1 0,0 0 0,1-1 0,-1 1 0,0 0 0,0-1 0,0 1 0,1 0 0,-1 0 0,0-1 0,1 1 0,-1 0 0,0 0 0,1-1 0,-1 1 0,0 0 0,1 0 0,0 0-2,-1 1-1,1-1 0,0 1 1,-1 0-1,1-1 1,-1 1-1,0-1 0,1 1 1,-1 0-1,1 0 1,-1-1-1,0 1 0,0 0 1,1 0-1,-1-1 0,0 1 1,0 0-1,0 1 1,4 23-14,0 1 0,-2-1 0,-2 47 0,0-32 27,0 808 840,9-909-474,33-497-1675,-34 71 1797,-8 422-175,-8 100-849,-40 198 228,30-164 624,-37 91 0,53-155-282,1-1 0,-1 1 1,-1-1-1,1 0 0,-1 0 0,-4 5 1,7-8-28,-1-1 0,1 1 0,-1-1 0,0 1 0,1-1 0,-1 1 1,0-1-1,1 0 0,-1 1 0,0-1 0,1 0 0,-1 1 0,0-1 1,0 0-1,0 0 0,1 0 0,-1 0 0,-1 0 0,1 0-3,0 0-1,0-1 0,-1 1 1,1-1-1,0 1 1,0-1-1,0 1 0,0-1 1,0 0-1,0 1 1,0-1-1,0 0 0,0 0 1,0 0-1,-1-1 1,-17-22-99,0-2 0,2 0 0,-14-29 0,16 28 200,-1 1-1,0 0 1,-26-28-1,35 46-72,-1 1 1,1 0-1,-1 0 1,-1 1-1,1 0 1,-1 0-1,0 1 1,-1 0-1,1 1 0,-1 0 1,0 0-1,0 1 1,-16-3-1,14 5-80,1 0 0,-1 0 0,0 1 0,1 1 0,-1 0-1,0 0 1,1 1 0,-18 6 0,-7 4-2,-44 22 1,18-8 153,51-21-131,0 1-1,0 0 0,-17 12 1,20-13-258,10-8-111,13-10 323,73-40 192,43-28 13,24-41-12,-17 12 81,-103 81-275,-24 20 3,0 0 0,0 0 0,25-12 0,-20 12 104,-12 6-16,0 1-1,0 0 1,0 0-1,1 0 1,-1 0-1,1 1 1,-1-1-1,1 1 1,5 0-1,18-1 0,-21 2-31,-1-1 0,1 1 1,0 0-1,-1 0 1,1 1-1,-1 0 0,1 0 1,-1 1-1,0-1 0,9 5 1,-10-3 16,0 0 0,0 0 1,0 1-1,0 0 0,0 0 1,-1 1-1,0-1 0,0 1 1,0 0-1,-1 0 0,1 0 1,-1 0-1,0 1 1,-1-1-1,0 1 0,1 0 1,-2 0-1,3 9 0,0 5 10,-1 0 0,-1 0 0,-1 0 0,-1 30 0,-3-7 17,-2 0 1,-2-1 0,-1 1-1,-3-1 1,-23 63 0,-87 254 310,109-319-333,-46 116 52,34-97-9,-28 106-1,-52 441-629,56-293 1054,48-311-470,-34 183 212,27-159-101,-12 30 1,10-33-29,8-19-15,-1 1 1,0-1-1,0 0 1,0 0-1,0 0 1,-5 5-1,6-8-50,0 0 0,1 0 0,-1-1 0,0 1 0,0 0 0,1-1 0,-1 1 0,0-1 0,0 1 0,0 0 1,0-1-1,0 0 0,0 1 0,0-1 0,0 0 0,0 1 0,0-1 0,0 0 0,0 0 0,0 0 0,0 0 0,0 0 0,0 0 0,0 0 0,0 0 0,0 0 0,0-1 0,0 1 0,0 0 0,0-1 0,0 1 0,0 0 0,0-1 0,-1 0 0,-1-2-26,0-1 0,0 1 0,0-1 0,0 1 0,0-1 0,1 0 0,0 0 0,-1 0 0,2 0 0,-1-1 0,0 1 0,-1-6 0,-3-13-122,1-1 1,1 0-1,1 0 0,0-28 0,2 37 64,-2-386-1669,21-2 1370,-12 292 393,3-123 72,-12 205-36,-2 16-30,5 13-36,-1 0-1,1 0 1,0-1 0,0 1 0,-1 0 0,1 0 0,0 0 0,-1 0 0,1-1-1,0 1 1,-1 0 0,1 0 0,0 0 0,-1 0 0,1 0 0,0 0 0,-1 0 0,1 0-1,0 0 1,-1 0 0,1 0 0,0 0 0,-1 0 0,1 0 0,0 0 0,0 1 0,-1-1-1,1 0 1,0 0 0,-1 0 0,1 1 0,-9 4-32,1 1 1,0 0-1,0 1 0,1 0 1,0 0-1,0 0 0,1 1 1,-8 13-1,0 1 131,1 1 0,-10 26 0,6-3-125,-19 77 0,6-14-15,-101 346 522,57-160 43,64-252-587,-10 83 0,23-73 282,7-73 300,-1-12-589,-2 0-1,0 0 1,3-63 0,-5 42-92,72-471-659,-61 440 902,-14 62 3,-2 20-131,-1-1 0,1 1-1,0 0 1,0-1 0,1 1 0,-1 0 0,0 0 0,1 0-1,-1-1 1,1 1 0,0 0 0,0 0 0,0 0 0,1-2-1,-1 26-687,-1 21 639,-2-1-1,-9 46 0,3-1 321,3-21 39,5-60-293,-24 240-66,23-197 265,2-31-150,-1 0 0,-1 0 0,-4 21 0,3-26 48,0 26-1,1-27 37,1 0 0,-5 19 1,4-8 170,1-20-275,0 0 0,0-1-1,0 1 1,0 0 0,-1-1-1,1 1 1,-1 0 0,1-1-1,-1 1 1,0-1-1,-1 4 1,-3 1 5,0 1 1,1-1-1,0 1 1,1 0-1,0 1 0,0-1 1,1 1-1,0-1 1,0 1-1,0 13 0,1-6-9,-1-1-1,-1 1 1,-7 26-1,5-23 7,-4 10-110,6-21 144,1 0 0,-1 1 1,1 0-1,1 0 0,-1 11 1,-2 36-137,0-29-4,-1 0 164,5-20-81,0-1 1,-1 0-1,1 0 0,-1 0 0,-1 0 0,-1 7 0,2-9-10,0 0 0,1 0 0,-1 0 0,1-1 0,0 1 0,0 0 0,1 5 0,0 6 441,-11 7-440,3-6-45,7-15 61,-1 0 0,0 0 1,1 1-1,-1-1 0,1 0 0,-1 1 0,1-1 1,-1 0-1,1 1 0,0-1 0,0 0 0,0 3 1,-3 45 9,3-12 140,0-35-204,0 23 385,-1-20-306,0 0 0,0 0 0,-1 0 1,1 0-1,-1-1 0,0 1 0,0 0 0,-1-1 0,1 0 0,-1 1 1,-4 3-1,-6 13-76,13-19 72,-1-1 0,0 0 1,1 0-1,-1 0 0,1 0 1,-1 0-1,0 0 0,0 0 1,0 0-1,1 0 0,-1 0 1,0-1-1,0 1 0,0 0 1,0-1-1,-1 1 0,1 0 1,0-1-1,0 1 0,0-1 1,0 0-1,0 1 0,-1-1 1,1 0-1,-2 0 0,5-1 55,0 1 0,-1-1 1,1 0-1,-1 0 0,1-1 0,-1 1 0,1 0 0,-1-1 0,2-2 0,2-1 49,43-32-243,23-21 33,-25 21 540,-30 25-288,0 0-1,15-18 1,-4 1-125,37-42 129,-49 54-189,0 2 0,1 0 1,25-18-1,22-18 14,131-129-81,-30 43 165,-117 92-46,-30 27-77,2 0-1,23-16 1,4 3 38,2 2-1,69-30 1,-100 52 24,-13 6 37,0 0 0,1-1-1,-1 0 1,0 0-1,0 0 1,0 0-1,5-5 1,-8 6-99,-3 3 20,1 0 0,-1 0-1,0-1 1,1 1 0,-1 0-1,0-1 1,-3 3 0,-13 6-189,-33 14 0,35-18 226,1 1 0,0 1 0,-25 17 0,-110 110-284,62-52 188,-199 162 98,198-179-33,58-45-6,1 1 0,-45 45 0,61-53-50,10-11 65,0 1 0,0-1 0,1 1-1,0 0 1,-4 6 0,0-1-26,5-6 26,1-1 0,-1 0 0,1 0 0,-1 1 0,1-1-1,0 0 1,-1 1 0,1 0 0,1-1 0,-2 4 0,2-6 21,0 1-3,0-1-1,0 1 1,0 0-1,0 0 0,0 0 1,0 0-1,0-1 1,0 1-1,0 0 1,1 0-1,-1 0 0,0-1 1,0 1-1,1 1 1,0-2 9,0 1-1,0-1 1,0 0 0,0 1 0,1-1 0,-1 0 0,0 0 0,0 0 0,0 1-1,0-1 1,0-1 0,2 1 0,5 0 37,0-1 1,0 0-1,0-1 0,0 1 0,0-1 1,11-5-1,45-24 191,-31 15-67,7-4-106,-1-1-1,-1-2 0,65-51 1,-62 40-12,-3-1 0,42-48 0,-78 80-26,36-43 237,37-58 0,-68 94-273,-1 1 1,16-15 0,-14 17-10,-1-2 1,0 1-1,6-10 1,-3-6 392,-8 20-350,0 0 0,-1 0 1,1 0-1,-1-1 1,0 1-1,0-1 0,1-5 1,1-37 228,-2 24-161,0-162-200,-2 102 36,-17-252 34,2 107-51,15 71-214,2 151 226,-1-1 0,1 1 0,0-1 0,3-8 0,-2 7-57,0 3-60,0 5 29,2 12 30,-4-10 146,4 16-44,-1 1-1,-1 0 1,0 20 0,1-1 36,14 431-50,-17-407 142,-4 151 126,3-144 152,1-42 130,6-36-289,-4 4-204,0-1 1,0 0-1,-1-1 1,1 1-1,-1 0 1,0-7-1,0-1 2,10-76 26,38-260-112,-41 289 45,-6 39-88,2 0-1,9-37 1,-13 59 115,0 0 1,0 0-1,0 0 1,0 0-1,0 0 1,0 0-1,0-1 1,0 1-1,0 0 1,0 0-1,0 0 1,0 0-1,0 0 1,0 0-1,0 0 1,0 0-1,0 0 1,0-1-1,0 1 1,0 0-1,0 0 1,1 0-1,-1 0 1,0 0-1,0 0 1,0 0-1,0 0 1,0 0-1,0 0 1,0 0-1,0 0 1,0 0-1,1 0 1,-1 0-1,0 0 1,0 0-1,0 0 1,0 0-1,0 0 1,0 0-1,0 0 1,1 0-1,-1 0 1,0 0-1,0 0 1,0 0-1,0 0 1,0 0-1,0 0 1,0 0-1,0 0 1,1 0-1,4 7-127,2 11 108,-2-3-18,-2 2 0,1-1 0,-2 0 0,-1 0 0,0 20 0,1-9-96,6 400 435,-16-233 372,3-154 65,0-53-448,2-55-230,-2 45-528,5 23 474,0 0-1,0 0 0,0 0 0,0 0 1,0-1-1,0 1 0,0 0 0,0 0 1,0 0-1,0 0 0,0 0 1,0-1-1,0 1 0,0 0 0,0 0 1,0 0-1,0 0 0,0 0 0,0 0 1,0 0-1,0-1 0,0 1 1,0 0-1,0 0 0,0 0 0,-1 0 1,1 0-1,0 0 0,0 0 1,0 0-1,0 0 0,0 0 0,0-1 1,0 1-1,-1 0 0,1 0 0,0 0 1,0 0-1,0 0 0,0 0 1,0 0-1,0 0 0,-1 0 0,1 0 1,0 0-1,0 0 0,0 0 0,0 0 1,0 0-1,0 0 0,-1 0 1,1 0-1,0 1 0,0-1 0,0 0 1,0 0-1,0 0 0,0 0 0,0 0 1,-1 0-1,1 0 0,0 0 1,-7 6 79,7-5-90,-45 32-127,1 3 1,-44 47 0,67-63-18,2 1 220,-29 40 0,-2 2 11,44-56-93,0 0 0,-7 12 0,17-41-115,31-65 211,6-22 175,-27 57-133,11-89 1,-7-54-180,-15 156 5,2-24-12,7-220-172,-16 179 162,-24-307 338,1 84-566,19 72 395,7 233-135,1 2-37,1 1-1,3-28 1,-1 11 79,-2 25-47,0-1 0,2-10 0,0 4 26,-1 0 1,0 0 0,-2-22-1,1-15-15,-1 12-23,-1 34 55,1-1 0,0 1 0,0 0 0,1 0 0,4-17 1,-2 18-220,-1-1 0,-1 1-1,1-1 1,0-11 0,6-6 279,-7 25-71,0-1 0,0 1 1,1-1-1,-1 1 0,0 0 1,0-1-1,1 1 0,-1 0 0,1 0 1,-1 0-1,1 0 0,1-1 1,-1 1 25,0 0 0,-1 0 0,1-1 0,0 1 0,-1 0 0,1-1 0,-1 1 0,1-1 0,-1 1 0,2-4 0,16-36 50,9-22 149,41-69 0,-67 130-239,-1 0-1,1 0 1,0 0-1,-1 0 1,1 0-1,0 0 1,0 0-1,0 1 1,0-1-1,1 1 1,-1 0-1,0-1 1,1 1-1,-1 0 1,1 0 0,3 0-1,-5 0 15,1 1 0,-1 0 0,0-1 1,1 1-1,-1 0 0,1 0 0,0 0 0,-1 0 0,1 1 0,-1-1 1,0 0-1,1 1 0,-1-1 0,1 0 0,-1 1 0,1 0 0,-1-1 1,0 1-1,0 0 0,1 0 0,-1 0 0,0 0 0,0 0 0,0 0 1,0 0-1,0 0 0,0 0 0,1 2 0,5 10 12,-1 0-1,0 0 1,-1 1 0,-1 0-1,0 0 1,-1 0 0,3 25-1,-3 9 47,-3 48 0,-1-39 91,-4 300 268,-1-257-252,0-5 18,4-27-142,1-33 52,1 0-1,7 60 1,0-51-219,4 21 142,6 45 1,-14-59 11,-3 61-1,-20 99 294,-15-35-278,14-86-30,18-77 2,-2 8-28,1 0 1,-1 44-1,5 164 414,-1-213-477,-5 27 0,4-27 42,-2 27 0,4-36-1,0 9 58,0-15 10,0-1-1,-1 0 0,1 1 0,0-1 0,0 0 0,0 1 0,0-1 0,0 0 0,0 1 1,-1-1-1,1 0 0,0 1 0,0-1 0,0 0 0,-1 1 0,1-1 0,0 0 1,-1 0-1,1 0 0,0 1 0,0-1 0,-1 0 0,1 0 0,0 0 0,-1 1 0,1-1 1,0 0-1,-1 0 0,1 0 0,-1 0 0,1 0 0,-1 0 0,1-18-148,112-728-1744,-99 685 1797,2 0 0,30-77 0,-31 108 78,1 0 0,25-38 0,-39 66-17,0 1 0,1-1 0,-1 1 0,0-1 0,1 1 0,-1-1 0,1 1 0,-1 0 0,1 0 0,0 0 0,-1 0 0,1 0 0,3-1 0,-4 2 11,-1 0 0,1 0 1,0 1-1,-1-1 0,1 0 0,-1 0 1,1 1-1,-1-1 0,1 0 1,-1 1-1,1-1 0,-1 0 0,1 1 1,-1-1-1,0 1 0,1-1 1,-1 1-1,1-1 0,-1 2 0,1-2-8,1 4-14,1 0 0,-1 1 0,0-1 0,0 0 0,0 1 0,0-1-1,1 8 1,5 35 68,25 575 848,-22-466-743,0-3-62,-6-10 463,-5-142-547,0-1 0,0 0 1,0 1-1,0-1 0,0 1 0,0-1 1,0 1-1,0-1 0,-1 0 1,1 1-1,0-1 0,0 0 0,0 1 1,-1-1-1,1 1 0,0-1 1,0 0-1,-1 0 0,1 1 0,0-1 1,0 0-1,-1 1 0,1-1 1,0 0-1,-1 0 0,1 0 0,-1 1 1,1-1-1,0 0 0,-1 0 1,1 0-1,-1 0 0,1 0 1,0 0-1,-1 0 0,0 1 0,0-2 2,0 1 0,0 0-1,0 0 1,0 0 0,0 0-1,0-1 1,0 1 0,0 0 0,0-1-1,0 1 1,0-1 0,0 1-1,0-1 1,0 0 0,1 1-1,-3-2 1,0-3-26,-1 0 0,1 1 0,0-2 1,0 1-1,1 0 0,-1 0 0,1-1 0,0 0 0,-1-7 0,-11-25-168,2 7 106,9 24 64,1 0 0,-1 1 0,-1-1 1,-4-8-1,8 15 11,0 0 1,-1-1-1,1 1 1,0 0-1,0 0 1,0-1-1,-1 1 1,1 0-1,0 0 0,0 0 1,0-1-1,-1 1 1,1 0-1,0 0 1,-1 0-1,1 0 1,0 0-1,0-1 1,-1 1-1,1 0 1,0 0-1,-1 0 1,1 0-1,0 0 1,-1 0-1,1 0 1,0 0-1,0 0 0,-1 0 1,1 0-1,0 0 1,-1 0-1,1 1 1,0-1-1,-1 0 1,1 0-1,0 0 1,0 0-1,-1 0 1,1 1-1,0-1 1,0 0-1,-1 0 1,1 0-1,0 1 1,0-1-1,0 0 0,-1 0 1,1 1-1,-1 0-3,1 0 0,-1 0 0,0 1 0,1-1 0,-1 0 0,1 0 0,-1 0 0,1 1 0,0-1 0,-1 3 0,0 17 35,-2 1 0,-7 32-1,2-11 410,5-25-320,-2-1 1,0 0-1,-12 29 1,-28 44 313,39-79-414,1-2-8,4-5 3,-1-1 1,0 0-1,0 0 1,0 0-1,0-1 1,-4 6-1,5-8 5,1 0 0,0 0 0,0 0 0,0 0 0,0 0 0,0 1-1,0-1 1,0 0 0,0 0 0,0 0 0,-1 0 0,1 0 0,0 0 0,0 0-1,0 0 1,0 0 0,0 0 0,0 0 0,-1 1 0,1-1 0,0 0 0,0 0-1,0 0 1,0 0 0,0 0 0,-1 0 0,1 0 0,0 0 0,0 0 0,0 0-1,0 0 1,0-1 0,-1 1 0,1 0 0,0 0 0,0 0 0,0 0 0,0 0-1,0 0 1,0 0 0,-1 0 0,1 0 0,0-1 0,-2-7 63,1-18-185,1 21 119,-2-34-55,-1 0 0,-3 1 1,-17-68-1,19 94 68,-27-95-178,26 93 240,-1 0 0,-1 0 0,1 1 0,-2 0 1,-11-16-1,15 24-46,0 1 0,0-1 0,-1 1 0,1 0 0,-1 0 0,0 0 0,0 1 0,0 0 0,-9-5 0,11 7-34,0 0-1,0 0 1,0 1-1,0-1 1,0 0-1,0 1 1,0 0-1,0 0 1,0 0-1,0 0 1,0 0-1,0 1 1,0-1-1,0 1 0,0 0 1,0 0-1,0 0 1,1 0-1,-1 0 1,-4 3-1,-3 3-27,0 1 0,1-1-1,0 2 1,-12 12 0,-29 42-105,13-15-23,-76 72-96,20-23 255,-132 175 793,224-270-762,0 0 1,0-1-1,0 0 0,-1 1 1,1-1-1,0 0 0,-1 0 1,1 1-1,0-1 0,-1 0 0,-1 1 1,3-2-33,-1 0 1,1 0 0,0 0-1,0 0 1,-1 0-1,1 0 1,0 0-1,0 0 1,0 0 0,-1 0-1,1 0 1,0 0-1,0-1 1,0 1 0,-1 0-1,1 0 1,0 0-1,0 0 1,0 0 0,-1 0-1,1 0 1,0 0-1,0-1 1,0 1 0,0 0-1,-1 0 1,1 0-1,0 0 1,0-1-1,0 1 1,0 0 0,-3-14-122,5-12-152,8-47 1,-5 39 174,39-198-191,-33 185 288,-10 44 0,-5 11-29,0 1 0,0-1 1,-1 0-1,0-1 1,-6 8-1,-37 42 1417,48-56-1379,0-1 0,-1 0 1,1 1-1,0-1 0,0 0 1,-1 1-1,1-1 0,0 0 0,-1 0 1,1 1-1,0-1 0,-1 0 1,1 0-1,-1 1 0,1-1 1,0 0-1,-1 0 0,1 0 1,-1 0-1,1 0 0,0 0 0,-1 0 1,1 0-1,-1 0 0,1 0 1,0 0-1,-1 0 0,1 0 1,-1 0-1,1 0 0,-1 0 0,1 0 1,0 0-1,-1 0 0,1-1 1,-1 1-1,1 0 0,0 0 1,-1 0-1,1-1 0,0 1 1,-1 0-1,1-1 0,0 1 0,0 0 1,-1-1-1,1 1 0,0 0 1,0-1-1,-1 0 0,-8-21 370,7 12-406,0-1 0,1 1 0,0-1 1,1-14-1,5-46-194,-4 54 181,1 4-15,19-179-748,-21 192 796,0 0 0,0-1 0,0 1 0,0 0 0,0 0 0,0 0 0,0 0 0,0 0 0,0 0 0,0 0 1,0-1-1,0 1 0,0 0 0,0 0 0,0 0 0,0 0 0,0 0 0,0 0 0,0 0 0,0 0 0,0-1 0,0 1 1,0 0-1,0 0 0,0 0 0,0 0 0,0 0 0,1 0 0,-1 0 0,0 0 0,0 0 0,0-1 0,0 1 0,0 0 0,0 0 1,0 0-1,0 0 0,0 0 0,0 0 0,1 0 0,-1 0 0,0 0 0,0 0 0,0 0 0,0 0 0,0 0 0,0 0 1,0 0-1,1 0 0,-1 0 0,0 0 0,0 0 0,0 0 0,0 0 0,0 0 0,0 0 0,0 0 0,0 0 0,1 0 0,2 7-345,-1 8 180,-1 0 0,-2 31 1,1 14 302,2-31-29,2 1 0,1-2-1,11 41 1,-13-61-58,-1 0 0,1 0-1,1-1 1,-1 1 0,1-1 0,1 0-1,-1 0 1,1-1 0,0 1 0,1-1-1,0 0 1,0 0 0,0-1-1,0 0 1,1 0 0,0 0 0,8 3-1,3 0-18,0-2 1,1 0-1,0-1 0,0-1 0,1-1 0,-1-1 0,1 0 0,-1-1 1,1-2-1,-1 0 0,1-1 0,-1 0 0,32-10 0,-39 8-37,0-1 0,0 0 0,0-1 0,-1-1 0,0 0 0,18-15 0,-2 3 150,-10 5-142,-1 0 0,22-24 0,16-15-480,-49 44 535,-5 8-6,0 4 19,0-1-97,-1 0 1,1 0-1,-1 0 0,0-1 1,1 1-1,-1 0 1,0 0-1,0-1 1,0 1-1,-3 2 0,-14 18-221,16-20 237,-50 57-257,-24 24 33,61-68 276,-1-1-1,0-1 0,-25 16 0,-28 8 80,49-28-215,1 1 0,0 1 0,1 1 1,0 0-1,-21 20 0,30-26-107,0 1-50,9-5 152,6-1 33,11-1-373,22-4 1,-10 0-1320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2:45.89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1307 70 992,'-5'-4'298,"6"3"-401,-1 1 178,0 0 0,1 0-1,-1 0 1,0 0-1,0-1 1,0 1-1,1 0 1,-1 0-1,0 0 1,0 0-1,0 0 1,1-1 0,-1 1-1,0 0 1,0 0-1,0 0 1,0-1-1,0 1 1,1 0-1,-1 0 1,0-1 0,0 1-1,0 0 1,0 0-1,0-1 1,0 1-1,0 0 1,0 0-1,0-1 1,-1 1 112,0-1 0,0 1 0,0 0 0,0-1 0,0 1 0,0-1 0,0 0 0,1 1 0,-1-1 0,0 1 0,0-1 1,0-1-1,0 2-225,-4-3 125,5 3-77,0 0 1,-1 0-1,1-1 0,-1 1 0,1 0 0,0 0 1,-1 0-1,1-1 0,0 1 0,-1 0 0,1 0 1,-1-1-1,1 1 0,0 0 0,0-1 0,-1 1 1,1 0-1,0-1 0,0 1 0,-1-1 0,1 1 1,0 0-1,0-1 0,0 1 0,0-1 0,-2-1 171,0 0-1,0 1 0,0-1 0,0 1 1,-1-1-1,1 1 0,-4-1 0,-5-4 346,6 2-421,-1 2 0,0-1 0,-1 1 0,1 0 0,0 0-1,0 0 1,-1 1 0,-10-1 0,-58 2 183,41 1-101,20-1-166,0 1 1,1 0-1,-1 1 0,-17 5 1,-35 4 42,19-1 162,28-7-90,1 0 0,-19 8 0,27-7-156,1 0 0,-1 1 0,1 0 0,-16 12 0,-32 32 77,53-45-72,1-2 50,0 1 0,0-1 1,0 0-1,0 0 0,0 0 1,0 0-1,-1-1 0,1 1 1,-1-1-1,1 0 0,-1 0 1,0 0-1,1-1 0,-1 1 1,-6 0-1,6-1-24,0 1 1,0 0-1,0 0 0,0 0 0,1 0 1,-1 1-1,-4 2 0,-10 3-74,-7 1 178,-1-2 1,-29 3-1,39-6-40,-1 0 0,-22 8-1,6-1-42,-2-1-237,-55 24 0,83-29 259,0 1 0,0 0 0,0 0 0,1 1 0,-11 11 0,9-9-90,-21 33-167,28-40 86,1-1 218,-1 0-93,0 1 1,-1-1-1,1 1 0,0 0 0,0 0 1,0-1-1,0 1 0,0 0 1,0 0-1,0 0 0,0 0 1,0 0-1,0 0 0,1 0 0,-1 0 1,0 1-1,1-1 0,-1 1 1,-7 9 121,-7 7-150,14-17-2,1 0 0,-1 0 0,0 0 1,0 1-1,0-1 0,0 0 0,0 0 0,0 0 1,0-1-1,0 1 0,0 0 0,0 0 0,-2 1 1,2-2 34,0 0 0,1 1 0,-1-1 0,1 1 0,0-1 1,-1 0-1,1 1 0,-1-1 0,1 1 0,0-1 0,-1 1 1,1-1-1,0 1 0,-1-1 0,1 1 0,0-1 0,0 1 1,-1 1-1,1-2-24,0 1 0,0-1 1,0 1-1,-1-1 0,1 1 1,0-1-1,0 1 1,-1-1-1,1 1 0,0-1 1,-1 1-1,1-1 0,-1 1 1,1-1-1,0 1 1,-1-1-1,1 0 0,-2 1 1,1-1 14,0 1 1,0-1-1,0 0 1,0 1-1,0-1 1,0 1-1,0-1 1,0 1-1,0 0 1,0-1-1,0 1 1,1 0-1,-1 0 1,0 0-1,0 0 1,1 0-1,-1 0 1,0 0-1,1 0 1,-1 0-1,1 0 1,-1 0-1,1 1 1,-1-1-12,1 1 0,0-1 0,-1 0 1,1 0-1,-1 0 0,1 0 0,-1-1 1,0 1-1,1 0 0,-1 0 1,0 0-1,1 0 0,-1-1 0,0 1 1,0 0-1,0 0 0,0-1 1,0 1-1,0-1 0,0 1 0,0-1 1,0 0-1,-1 1 0,0 0-20,0 0 0,0 0 0,0 0 0,0 0 0,0 0 0,1 0 0,-1 0-1,0 1 1,1-1 0,-1 1 0,1-1 0,-1 1 0,1 0 0,-3 3 0,3-3 161,1-2-142,0 0-1,0 0 0,0 0 0,0 1 0,0-1 0,-1 0 1,1 0-1,0 0 0,0 1 0,0-1 0,0 0 1,0 0-1,0 1 0,0-1 0,0 0 0,0 0 1,0 1-1,0-1 0,0 0 0,0 0 0,0 0 0,0 1 1,0-1-1,0 0 0,0 0 0,1 1 0,-1-1 1,0 0-1,0 0 0,0 0 0,0 1 0,0-1 1,1 0-1,-1 0 0,0 0 0,0 0 0,0 1 0,0-1 1,1 0-1,-1 0 0,0 0 0,0 0 0,1 0 1,-1 0-1,0 0 0,0 1 0,1-1 0,13 3-21,-10-2 67,15 4 32,-14-4-20,1 0 0,-1 0 0,-1 1 1,8 2-1,-8-2-67,0-1 1,0 0-1,0 0 0,0 0 0,0-1 0,0 1 1,1-1-1,-1 0 0,8-1 0,18 1-49,-1 3 55,4 0-36,-1 1 1,57 15-1,-75-16 87,0 0 1,20 2-1,3 0 3,-23-3-13,-1-1 1,17 0-1,-17-1 22,1 0-1,15 3 1,-8 0-40,1-1 0,33-2 0,-29 0 95,30 2 0,-37 0-45,0-2 0,27-2 0,4 0 295,-36 1-304,23-4 0,-23 3-51,24-1 1,8 2-64,80 4 129,-72-2 78,-38-1-218,28 2 1,-19-1-32,-20-1 90,0 0 0,-1 0 0,1 1 1,0-1-1,7 3 0,-10-2 34,1-1 0,0 1 0,-1-1 0,1 1 0,-1-1 0,1 0 0,4 0 0,13 1 183,-14 1-183,1 0-1,0-1 1,-1 0 0,1-1-1,0 1 1,0-1 0,0-1-1,0 1 1,0-1 0,12-3 0,2 0 222,-8 3-131,5-3 7,33-7-283,51-16 232,60-19 84,-119 33-189,-31 10 26,0-1 0,1 0 1,18-10-1,-24 10 3,-3 2 38,-1 0 1,1 0-1,0 0 1,-1 0-1,0-1 1,0 1-1,0-1 1,5-6-1,-7 9-12,-1-1-1,0 1 1,0-1-1,0 1 1,0-1 0,0 1-1,0-1 1,1 1-1,-1-1 1,0 1 0,-1-1-1,1 1 1,0-1 0,0 1-1,0-1 1,0 1-1,0-1 1,0 1 0,-1-1-1,1 1 1,0-1-1,0 1 1,-1-1 0,1 1-1,0 0 1,-1-2-1,-13-10-384,9 8 368,-12-23-491,13 21 584,0 0 17,-1 0 1,0 0 0,0 1 0,0 0 0,-9-8 0,-46-34 442,-18-12-632,-39-14-81,62 34 255,37 26-52,-1 0 0,0 0 0,-1 2 0,-25-11 0,38 20-20,0 0 0,-1 1 0,1-1 1,-12 1-1,-11-3 21,10 2-88,0 0 1,-1 1-1,-26 2 1,4 0-29,-20-1 192,-115 16 0,150-11-165,-1 2 0,1 0 0,0 2 0,1 1 0,0 1 1,-33 19-1,50-23-129,1-1-1,1 1 1,-1 1 0,1 0 0,-8 10 0,14-17 109,2 0 47,-1 0-1,0 0 1,0 1-1,0-1 1,1 0-1,-1 0 1,0 1 0,1-1-1,-1 0 1,1 1-1,0-1 1,-1 0-1,1 1 1,0-1-1,0 0 1,0 1-1,0-1 1,0 1-1,0-1 1,0 0-1,0 1 1,1-1-1,-1 1 1,0-1-1,1 0 1,-1 1 0,1-1-1,0 0 1,-1 0-1,1 0 1,0 1-1,0-1 1,0 0-1,1 1 1,1 1 23,0 0 0,1 0 0,-1 0 0,0 0 0,1-1 0,0 1-1,-1-1 1,1 0 0,0 0 0,7 2 0,21 3-42,0 0 0,45 2 1,67-3-108,-17-1 84,-65-1 69,0 3-1,64 17 1,-68-13 162,-34-7 26,32 10 1,-56-14-195,0 0 0,1 0 0,-1 0 0,1 0 0,-1 0 1,0 0-1,1 0 0,-1 0 0,0 0 0,1 1 0,-1-1 1,0 0-1,1 0 0,-1 0 0,0 0 0,1 0 0,-1 1 1,0-1-1,0 0 0,1 0 0,-1 1 0,0-1 0,0 0 1,1 0-1,-1 1 0,0-1 0,0 0 0,0 1 0,0-1 1,1 0-1,-1 1 0,0-1 0,0 0 0,0 1 0,0-1 1,0 0-1,0 1 0,0-1 0,0 0 0,0 1 0,0-1 0,0 0 1,0 1-1,0-1 0,0 0 0,0 1 0,0-1 0,0 0 1,-1 1-1,1-1 0,0 0 0,0 1 0,0-1 0,-1 0 1,1 1-1,0-1 0,0 0 0,-1 0 0,1 1 0,-1 1-11,-2 2 23,0-1-1,0 1 1,0-1 0,0 1-1,0-1 1,-1 0 0,0 0-1,1 0 1,-1-1 0,0 1-1,-5 1 1,3-1-32,1 0 0,0 0 1,0 0-1,1 1 0,-1 0 0,-4 5 1,0 2-422,9-11 118,0 0 128,0 0 96,0 0 80,0 8-1397,0-8-1392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3:42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64,'0'0'32,"0"0"-32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3:44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466 2516 1056,'-9'4'3947,"-8"7"-3430,16-11-473,-1 1 0,1-1 0,-1 0-1,0 1 1,1-1 0,-1 0 0,1 0 0,-1 0 0,0 0 0,1 0 0,-3-1 0,-2 1 95,-8 0 143,1-1-1,0 0 0,-20-4 1,6-1-195,-7-2 49,1-1 0,-39-15 1,52 15-187,1-1 1,-19-15 0,-2 0 5,36 23 28,-1-1 0,1 0 0,-1 0 0,1-1 0,0 1 0,0-1 0,1 0 0,-1 0 0,1 0 0,0 0 0,-3-6 1,5 7-7,-1 0 1,1 0-1,0 0 1,1 0 0,-1 0-1,0 0 1,1 0 0,0 0-1,0 0 1,0 0-1,0 0 1,0 0 0,0-1-1,1 1 1,0 0 0,-1 0-1,1 0 1,0 0 0,1 0-1,1-3 1,4-6-5,0 0 1,1 1 0,0 0-1,1 0 1,0 1 0,1 0-1,0 1 1,0 0 0,1 0-1,17-10 1,13-4 249,75-32-1,-76 38-98,92-39-82,-114 50-45,0 0 0,1 1 0,0 1 0,0 1 1,36-2-1,-21 5-18,-1 2 1,50 8-1,59 13 410,-94-13-224,133 34 206,-143-34-313,0-1-1,1-1 1,40 1-1,119-2 327,-157-8-211,74-10 0,-92 7-155,0-1 0,0-1 0,0-2 0,35-15 0,-20 3 91,0-1 0,40-29-1,-60 37-106,-1-1-1,-1-1 1,0 0-1,-1-1 1,0-1-1,13-21 0,-11 10-40,-2 0-1,19-46 1,16-65 273,-32 87-211,-5 15-22,-2 0 0,-2 0 0,0-1-1,-3-1 1,2-38 0,-8 11-16,-2-1 0,-21-124-1,6 96 74,10 65-62,2 0 1,1-1-1,2 1 0,1-1 1,1 0-1,1 1 0,8-42 1,-5 35 45,-1-1 1,-2-37 0,-1 54-26,5-99 414,-10 62 160,5 52-459,0 4-114,0 0 0,-1 0 1,1 0-1,0 0 0,1 1 1,-1-1-1,0 0 0,0 0 1,1 0-1,-1 0 0,1 0 1,0 1-1,-1-1 0,1 0 1,0 1-1,0-1 0,0 0 1,0 1-1,0-1 0,3-2 1,-2 3-78,-1-1 62,1 1-1,-1 0 0,0 0 0,0 0 0,1-1 0,-1 1 0,0 0 0,-1-1 0,1 1 0,0-1 1,0 1-1,-1-1 0,1 0 0,0-3 0,-1 5-3,0 0 0,0 0 0,0 0 0,0-1 0,1 1 0,-1 0 0,0 0 0,0-1 0,0 1 0,0 0 0,0 0 0,0 0 0,0 0 0,0-1 0,1 1 0,-1 0 0,0 0 0,0 0 0,0-1 0,0 1 0,1 0 0,-1 0 0,0 0 1,0 0-1,0 0 0,1 0 0,-1-1 0,0 1-5,1 0 0,-1 0 0,1 0 0,-1-1 1,0 1-1,1 0 0,-1 0 0,0-1 0,1 1 1,-1 0-1,0-1 0,0 1 0,1-1 0,-1 1 1,0 0-1,0-1 0,0 1 0,1-1 0,-1 1 1,0 0-1,0-1 0,0 1 0,0-1 0,0 1 1,0-1-1,0 1 0,0 0 0,0-1 0,0-26 293,0 27-229,0-1-8,0 0 0,0 0-1,0 0 1,0 0 0,0 1 0,0-1 0,-1 0 0,1 0-1,0 0 1,0 0 0,-1 1 0,1-1 0,0 0-1,-1 0 1,1 1 0,-2-2 0,1 1-32,0 1 0,0-1 0,0 1 0,0 0 0,0-1 0,0 1 0,0 0 0,-1 0 0,1 0 0,0 0 0,0 0 0,0 0 0,0 0 0,0 0 0,0 1 0,0-1 0,0 0 0,-1 1 0,1-1 0,-1 1 0,-14 3-1058,18-2 269,2 1-1892,-4-3 2534,0 0 0,0 0 1,1 0-1,-1 0 0,0-1 1,0 1-1,0 0 0,1 0 0,-1 0 1,0 0-1,0-1 0,0 1 0,0 0 1,0 0-1,1 0 0,-1-1 0,0 1 1,0 0-1,0 0 0,0 0 1,0-1-1,0 1 0,0 0 0,0 0 1,0-1-1,0 1 0,0 0 0,0 0 1,0-1-1,0 1 0,-1-28-2389,-7-25 1109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3:45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94 1568,'-2'2'186,"-2"-4"2029,-2-2 173,5 4-2036,1 0-101,0 0 106,0 0-80,0 0 86,0 0-86,-17 1 1025,15 0-1354,1 0 1,-1 1-1,0-1 0,1 1 1,-1-1-1,1 1 1,-3 3-1,-1 1 171,1 8-279,7-11 194,1-2 0,0 1 0,-1 0 0,1-1 1,0 0-1,0 0 0,0 0 0,0 0 0,0-1 0,0 1 0,0-1 0,0 0 0,0 0 0,0-1 0,1 1 0,-1-1 0,0 0 0,-1 0 0,1 0 0,0-1 0,0 1 0,0-1 0,-1 0 0,1 0 0,-1 0 0,1 0 0,-1-1 0,5-4 0,-6 4 24,0 0 0,1 0 0,-2 0 0,1 0 0,0 0-1,0 0 1,-1-1 0,0 1 0,0 0 0,0-1 0,0 1 0,0-1 0,-1 1 0,1-1 0,-1 0-1,0 1 1,0-1 0,-1 1 0,1-1 0,-1 1 0,1-1 0,-1 1 0,0-1 0,0 1 0,-1-1-1,1 1 1,-3-4 0,4 6-41,-1 0 1,1 0-1,-1 1 0,1-1 0,-1 0 0,1 0 0,-1 1 0,0-1 0,1 0 1,-1 1-1,0-1 0,1 1 0,-1-1 0,0 1 0,0-1 0,1 1 1,-1-1-1,0 1 0,0 0 0,0 0 0,0-1 0,0 1 0,1 0 0,-1 0 1,0 0-1,0 0 0,0 0 0,0 0 0,0 0 0,0 0 0,0 0 1,0 0-1,0 1 0,1-1 0,-1 0 0,0 1 0,0-1 0,0 0 0,1 1 1,-1-1-1,0 1 0,0-1 0,1 1 0,-2 1 0,-1 0-53,1 0-1,0 0 1,0 0 0,0 0-1,0 0 1,1 0-1,-1 1 1,0-1 0,1 0-1,0 1 1,0 0-1,-1-1 1,0 5 0,2-3 24,0-1 0,-1 1 0,2-1 0,-1 1 0,0-1 1,1 1-1,-1-1 0,1 1 0,0-1 0,0 0 0,1 1 0,-1-1 1,1 0-1,-1 0 0,1 0 0,0 0 0,3 4 0,-5-7-78,1 1-1,-1-1 0,1 1 0,-1 0 0,1-1 1,0 1-1,-1-1 0,1 1 0,0-1 1,-1 0-1,1 1 0,0-1 0,-1 0 0,1 1 1,0-1-1,-1 0 0,1 0 0,0 0 1,0 1-1,0-1 0,-1 0 0,1 0 0,0 0 1,0 0-1,-1-1 0,1 1 0,0 0 1,0 0-1,-1 0 0,1-1 0,0 1 0,0 0 1,-1 0-1,1-1 0,0 1 0,-1-1 1,1 1-1,-1-1 0,1 1 0,0-1 0,-1 1 1,1-1-1,-1 1 0,0-1 0,1 0 1,0 0-1,13-35-5936,-10 18 5126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3:49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1496 3784 3072,'-3'-1'1199,"11"2"540,-8 0-1691,1-1-1,-1 1 0,0-1 0,1 1 0,-1 0 0,0-1 0,1 1 0,-1 0 0,0-1 0,0 1 0,0 0 0,0 0 0,0-1 0,0 1 0,0 0 0,0-1 0,0 1 0,0 1 0,1 8 387,-1-9-407,1-1 0,0 1 0,-1 0 0,1 0 0,0-1 0,-1 1 0,1 0 0,0-1 0,0 1-1,0-1 1,-1 1 0,1-1 0,0 1 0,0-1 0,0 0 0,0 1 0,0-1 0,0 0 0,0 0-1,0 0 1,0 0 0,0 0 0,0 0 0,0 0 0,0 0 0,0 0 0,0 0 0,0 0 0,0-1-1,0 1 1,0 0 0,-1-1 0,1 1 0,0 0 0,0-1 0,0 1 0,1-2 0,1 0-19,0 0 1,0 0 0,0-1-1,0 1 1,0-1 0,-1 0 0,1 1-1,-1-1 1,3-5 0,9-14 213,-2 3-186,14-32-1,-1-4 184,-12 27-256,18-53-1,29-135-378,-48 165 486,8-91 1,-13 84-100,0-30 163,-5-111 1,-2 41-36,-9-289 749,-26 77 640,-4 170-1472,24 146-50,-4-15 89,13 38 121,-2 2 0,-1-1 0,-1 1 0,-20-39 0,22 52-211,-2-1 0,-17-23 1,22 34 30,0 1 1,0 0 0,0 0 0,0 1 0,-1 0 0,0-1 0,0 2 0,0-1 0,0 1 0,-8-3 0,-28-7 144,-1 1 0,0 3 0,-52-6 0,-8-1-145,55 7-41,17 4 165,0-1 0,1-1 0,0-1-1,-43-20 1,-126-58 662,180 78-822,-91-46 28,67 31 205,28 14-163,-1 0 1,1-1-1,1 0 1,0-1-1,1-1 1,0 0 0,0 0-1,2-2 1,-1 0-1,2 0 1,0 0-1,0-2 1,2 1-1,0-1 1,1 0-1,0-1 1,-6-23-1,-4-25 17,-19-56-62,30 103-132,-6-29 0,5 18 41,4 11 157,0-1 0,0-21 0,0 3-193,1 16 81,-1 0 0,-1 0 1,-1 0-1,-12-33 0,15 51 49,1-1 1,-1 1 0,0 0-1,0 0 1,0 0-1,0 0 1,-1 0-1,1 1 1,-1-1 0,1 1-1,-1 0 1,0-1-1,0 1 1,0 0-1,0 1 1,-1-1 0,1 1-1,0-1 1,-4 0-1,2 1-21,0 0-1,0 0 0,1 1 1,-1 0-1,0 0 1,0 0-1,0 0 1,1 1-1,-1-1 1,0 1-1,1 1 0,-1-1 1,-8 4-1,8-2 32,-1 0 0,1 0 0,0 0 0,0 0 0,0 1 0,0 0 0,-4 5 0,8-8-8,0 0 1,0 0-1,0 0 0,1 0 1,-1 0-1,0 0 1,0 1-1,0-1 0,1 0 1,-1 1-1,1-1 0,-1 0 1,1 1-1,0-1 1,-1 1-1,1-1 0,0 0 1,0 1-1,0-1 1,0 1-1,0-1 0,0 1 1,1-1-1,-1 0 0,0 1 1,1-1-1,-1 1 1,1-1-1,-1 0 0,1 1 1,0-1-1,0 0 0,-1 0 1,1 0-1,2 2 1,-1-1 19,0 1 0,0-1 1,1 0-1,-1 0 0,1-1 0,-1 1 1,1 0-1,0-1 0,-1 0 1,1 1-1,0-1 0,0 0 1,0-1-1,6 2 0,-7-2 140,-2 0 4,0-2-102,1-1-1,0 1 1,-1 0 0,1-1-1,-1 1 1,0 0 0,0-1-1,0 1 1,0-1-1,0 1 1,-1 0 0,1-1-1,-1 1 1,1 0 0,-1 0-1,0-1 1,0 1-1,0 0 1,0 0 0,0 0-1,-1 0 1,1 0 0,0 0-1,-1 0 1,0 0-1,-1-1 1,-2-2-100,0 1 0,0-1-1,0 1 1,0 0 0,-1 0 0,0 1 0,0 0-1,-8-4 1,13 6 27,0 1 0,0 0-1,0-1 1,1 1 0,-1 0-1,0-1 1,0 1 0,0 0-1,0 0 1,0 0 0,0 0-1,0 0 1,0 0 0,0 0-1,0 0 1,0 0 0,0 1-1,0-1 1,0 0 0,0 0-1,1 1 1,-1-1 0,0 1-1,0-1 1,0 1 0,0-1-1,1 1 1,-1 0 0,0-1-1,1 1 1,-1 0 0,0-1-1,0 2 1,1-1-2,-1 0 0,1 1 0,0-1 0,0 0 0,0 0 0,-1 0 0,1 1 0,0-1 0,1 0 0,-1 0 0,0 1 0,0-1 0,0 0 0,1 0 0,-1 0 0,1 0 0,-1 1 0,1-1 0,-1 0 0,1 0 0,-1 0 0,1 0 1,0 0-1,0 0 0,1 1 0,1 1 60,1 0 0,-1 0 0,1 0 1,0-1-1,0 1 0,0-1 0,0 0 1,1 0-1,-1 0 0,0-1 0,1 0 1,-1 1-1,1-2 0,0 1 0,-1 0 1,1-1-1,6 0 0,0-1 74,0 0 0,0 0-1,0-1 1,-1-1 0,1 0-1,13-6 1,-21 8-71,-1 0 0,1-1 1,0 1-1,-1-1 0,0 0 0,1 0 0,-1 0 1,0 0-1,0 0 0,0 0 0,0-1 1,3-4-1,6-8 232,-10 14-258,0 0 1,0 0-1,0 0 1,-1-1-1,1 1 1,0 0-1,-1 0 1,1-1-1,-1 1 1,0 0-1,1-1 1,-1 1-1,0 0 1,0-1-1,0 1 1,0 0-1,0-1 1,0-1-1,0 3-19,0-1 0,0 0-1,-1 1 1,1-1 0,0 0 0,-1 1-1,1-1 1,0 0 0,-1 1-1,1-1 1,-1 1 0,1-1-1,-1 1 1,1-1 0,-1 1 0,1-1-1,-1 1 1,1-1 0,-1 1-1,0 0 1,1-1 0,-1 1 0,0 0-1,1 0 1,-1-1 0,0 1-1,1 0 1,-1 0 0,0 0 0,0 0-1,1 0 1,-1 0 0,0 0-1,1 0 1,-1 0 0,-1 1 0,-10 1-354,0 1 0,0 0 1,1 1-1,0 1 0,0 0 1,0 0-1,-17 12 0,22-14-1950,13-6 688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4:16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625 18 832,'1'-1'9,"-1"1"1,0 0-1,0-1 0,1 1 1,-1-1-1,0 1 1,0-1-1,0 1 0,0 0 1,0-1-1,0 1 0,0-1 1,1 1-1,-1-1 0,0 1 1,-1-1-1,1 1 1,0-1-1,0 1 0,0 0 1,0-1-1,0 1 0,0-1 1,0 1-1,-1-1 0,1 1 1,0 0-1,0-1 1,-1 1-1,1-1 0,0 1 1,-1 0-1,1-1 0,0 1 1,-1 0-1,0-1 1,-1 1-6,0-1 0,0 1 1,0 0-1,0 0 0,0 0 1,0 0-1,0 0 1,1 0-1,-1 0 0,-2 1 1,-5 2 271,0 0 1,0 0-1,1 1 1,-1 0-1,-9 7 1,-6 2 522,-133 72 1776,112-58-2095,-57 46 1,73-53-226,0 0-1,0-3 1,-52 24 0,68-35-95,11-4-167,0-1-1,0 0 1,0 0 0,-1 0 0,1 0-1,0-1 1,0 1 0,-1-1-1,1 1 1,-3-1 0,5 0 2,0 0 0,0 0 0,0 0 0,0 0 0,0 0 0,1 0 1,-1 0-1,0 0 0,0 0 0,0 0 0,0 0 0,0 0 0,0 0 0,0-1 0,0 1 1,0 0-1,0 0 0,0 0 0,0 0 0,0 0 0,0 0 0,0 0 0,0 0 0,0-1 0,0 1 1,0 0-1,0 0 0,0 0 0,0 0 0,0 0 0,0 0 0,0 0 0,0 0 0,0 0 1,0-1-1,0 1 0,0 0 0,0 0 0,0 0 0,0 0 0,0 0 0,0 0 0,0 0 1,-1 0-1,1 0 0,0 0 0,0 0 0,0-1 0,0 1 0,0 0 0,0 0 0,0 0 1,0 0-1,0 0 0,-1 0 0,1 0 0,0 0 0,0 0 0,11-7-80,95-58-83,46-25 315,-84 56-15,1 3-1,129-38 1,-183 64-135,2 2 0,-1 0-1,0 0 1,28 1 0,-39 2 6,0 1 0,0-1 0,0 1 0,0 0 0,0 0 0,-1 1-1,1 0 1,7 3 0,-9-3 8,-1-1 0,1 1 0,-1 0 0,1 0 0,-1 1 0,0-1 0,0 0 0,0 1 1,0-1-1,0 1 0,0 0 0,-1-1 0,1 1 0,1 5 0,-2-5 35,-1 0 0,1 0 0,-1-1 0,1 1-1,-1 0 1,0 0 0,0 0 0,0 0 0,0-1 0,-1 1 0,1 0 0,-1 0 0,0-1 0,0 1 0,0 0 0,0-1 0,0 1 0,-1-1 0,1 1 0,-1-1-1,1 1 1,-1-1 0,0 0 0,0 0 0,0 0 0,0 0 0,-4 3 0,-3 1 35,1 0-1,-1-1 1,0 0 0,0 0-1,-1-1 1,-13 4-1,-26 5-8,-79 10-1,61-13-70,-27 0-758,87-9 340,13-1 274,17-3 127,11-7 67,0-1-1,-2-2 1,47-25 0,-58 25 21,0 0 0,0-1 0,-1-1 0,-1-1 0,25-27 0,-43 42-69,0 0 1,-1 1 0,1-1-1,0 0 1,0 0-1,0 0 1,-1 0 0,1 0-1,-1 0 1,1 0 0,-1 0-1,1-1 1,-1 1-1,1 0 1,-1 0 0,0 0-1,0 0 1,0-1-1,0 1 1,1 0 0,-2 0-1,1 0 1,0-1 0,0 1-1,0 0 1,0 0-1,-1 0 1,1-1 0,-1 1-1,1 0 1,-1 0 0,1 0-1,-1 0 1,0 0-1,1 0 1,-1 0 0,0 0-1,0 0 1,0 1-1,1-1 1,-1 0 0,0 0-1,0 1 1,0-1 0,0 0-1,-1 1 1,1-1-1,0 1 1,0 0 0,0-1-1,0 1 1,0 0 0,-1 0-1,1-1 1,-2 1-1,-7 0-52,-1 0 0,1 1 0,-1 1-1,1-1 1,-20 7 0,-51 21 9,77-27 45,-31 13-41,2 2 1,0 1 0,1 2-1,0 1 1,2 2 0,1 1-1,-52 54 1,64-59-50,-25 35-1,41-54 86,1 0 0,0 1 1,-1-1-1,1 0 0,0 1 0,-1-1 0,1 1 0,0-1 0,0 0 0,-1 1 0,1-1 0,0 1 0,0-1 0,0 1 0,0-1 0,0 1 0,0-1 0,0 0 0,0 1 0,0-1 0,0 1 0,0-1 0,0 1 0,0-1 0,0 1 1,0-1-1,0 1 0,0-1 0,0 1 0,1-1 0,-1 0 0,0 1 0,0-1 0,1 1 0,-1-1 0,0 0 0,0 1 0,1-1 0,-1 0 0,0 1 0,1-1 0,-1 0 0,1 1 0,-1-1 0,0 0 0,1 0 0,-1 0 0,1 1 0,-1-1 1,1 0-1,-1 0 0,1 0 0,-1 0 0,1 0 0,-1 0 0,1 0 0,-1 0 0,0 0 0,1 0 0,0 0 0,5 0 12,0 0 0,0 0 0,9-3 0,-14 3-25,103-16-105,194-41 486,-285 54-338,-5 0-25,-1 1 0,0 0 0,0 1 0,1-1 0,-1 1 0,1 1 0,-1 0 1,0 0-1,1 0 0,10 2 0,-13 0-67,11 3 72,-16-5-6,1 0-1,-1 1 0,0-1 1,1 0-1,-1 1 1,0-1-1,1 0 1,-1 1-1,0-1 1,0 0-1,1 1 1,-1-1-1,0 0 0,0 1 1,0-1-1,0 1 1,1-1-1,-1 1 1,0-1-1,0 0 1,0 1-1,0-1 1,0 1-1,0-1 0,0 1 1,0-1-1,0 0 1,0 1-1,0-1 1,-1 1-1,1-1 1,0 1-1,0-1 1,-1 1-1,-2 10 71,2-9-41,0 1-1,0 0 1,0-1-1,0 1 1,0-1-1,0 1 1,-1-1-1,1 1 1,-1-1-1,-2 3 1,-3 2 20,5-5-101,-1 1-1,1-1 1,0 0-1,-1 0 1,1 0-1,-1 0 1,1 0-1,-1 0 1,0-1-1,-3 2 1,13-4 38,0 1 0,0-1-1,0 0 1,0-1 0,0 0-1,0 0 1,-1-1 0,11-5 0,6-4 98,22-17 0,-21 13-119,28-19 63,95-58 123,-80 52-38,31-17-39,-78 47-139,1 2-1,41-14 1,-58 22 38,-1 0 0,1 0 1,0 0-1,-1 0 0,1 1 0,0-1 1,0 1-1,3 0 0,-5 1 22,-1-1-1,0 1 0,0-1 0,0 1 0,0 0 0,0-1 0,0 1 1,0 0-1,0 0 0,-1-1 0,1 1 0,0 0 0,0 0 1,-1 0-1,1 0 0,0 0 0,-1 0 0,1 0 0,-1 0 0,1 1 1,-1-1-1,0 0 0,0 0 0,1 0 0,-1 0 0,0 1 1,0 1-1,0 2 28,0 0 1,0-1 0,0 1-1,-1 0 1,1 0 0,-1-1-1,-1 1 1,1 0-1,0-1 1,-1 1 0,0-1-1,0 0 1,-4 5 0,1 0-22,0-1 0,-1 0 1,-1 0-1,1-1 1,-11 9-1,7-8 35,-1 0 0,0 0 1,-1-2-1,1 1 0,-1-2 0,-1 1 0,1-2 0,-1 0 0,1 0 1,-22 3-1,-1-3 28,0-1-1,-61-3 1,43-5-30,-101-21 0,139 22-114,8 3 9,1 0 0,-1 0 0,1 1 1,-1-1-1,0 1 0,1 1 0,-1-1 0,-12 4 0,19-4 50,-1 1 1,0-1 0,1 1 0,-1-1-1,1 1 1,0 0 0,-1-1 0,1 1-1,0 0 1,-1-1 0,1 1-1,0 0 1,-1-1 0,1 1 0,0 0-1,0-1 1,0 1 0,0 0 0,0 0-1,0-1 1,0 1 0,0 0-1,0 0 1,0-1 0,0 1 0,0 0-1,1 0 1,-1-1 0,0 1 0,0 0-1,1-1 1,-1 1 0,1-1-1,-1 1 1,0 0 0,1-1 0,-1 1-1,2 0 1,6 4 40,0 0 0,1 0-1,0-1 1,0 0 0,0-1 0,0 0 0,1 0-1,-1-1 1,1 0 0,-1-1 0,1 0 0,19-1-1,99-2 325,87 2-504,-199 1 190,-1 2 0,16 4-1,1 0 5,-26-6-40,-1 1 0,0-1 1,0 1-1,-1 0 0,10 5 0,-13-6 27,0-1 0,1 0 0,-1 1 0,0-1 0,1 0 1,-1 0-1,0 0 0,1 0 0,-1 0 0,0-1 0,1 1 0,1-1 0,10-4-38,-10 1-27,-2 2 7,30-20-388,-13 10 667,-16 11-259,0 0 0,0 0 0,0-1 0,0 1-1,0 0 1,0-1 0,0 1 0,2-4 0,19-15 189,-11-1-138,-10 17-62,0 1 1,1-1-1,-1 0 1,6-6-1,-5 5-122,3-1 127,-4 5 21,-1 0 0,1-1 1,0 1-1,-1 0 0,1 0 0,-1-1 1,0 1-1,3-3 0,-3 2-5,0 0 0,1 0 1,0 0-1,-1 1 0,1-1 0,0 1 0,0-1 0,3-1 0,12-8 114,-15 10-107,0 0 1,-1-1 0,1 1 0,0 0-1,0 0 1,0 0 0,0 0-1,0 0 1,0 1 0,0-1-1,0 1 1,0-1 0,4 1-1,-7 0-15,0 0 0,1 0-1,-1 1 1,0-1-1,1 1 1,-1-1 0,0 1-1,1-1 1,-1 1 0,1-1-1,-1 1 1,1 0-1,-1-1 1,1 1 0,-1 0-1,0 1 1,-7 7 28,4-6 0,0 0-1,0-1 1,-1 1-1,1-1 1,-1 0-1,0 0 0,1-1 1,-1 1-1,0-1 1,0 0-1,-9 0 1,-6 0-445,-1 0 1,1 1-1,-1 1 1,1 0-1,-28 10 0,35-6-1740,12-7 2063,1 1 1,0-1-1,-1 1 0,1-1 1,0 1-1,0-1 1,-1 1-1,1-1 1,0 1-1,0-1 0,0 1 1,-1-1-1,1 1 1,0-1-1,0 1 1,0 0-1,0-1 1,0 1-1,0-1 0,0 1 1,1 0-1,1 10-1628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3:23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56 201 320,'12'-3'10112,"-5"-20"-8448,-7 21-1469,1 0 0,-1 0 0,1 0-1,-1 0 1,0 0 0,0 0 0,0 0 0,0-2 0,-7 3 760,8 1-974,0 1 0,0-1 1,0 1-1,0-1 0,-1 1 0,1 0 1,0-1-1,0 1 0,-1 0 0,1-1 1,0 1-1,-1 0 0,1 0 0,-1 0 1,1-1-1,-1 1 0,0 0 0,1 0 1,-1 0-1,0 0 0,1 0 0,-1 0 1,0 0-1,0 0 0,0 2 0,3 31-48,0 27 185,1-33-140,-3-24 20,-1 0 1,1 0-1,-1 0 1,1-1-1,-1 1 1,-1 7 0,0-7 11,1 0 1,0-1 0,0 1 0,0 0-1,0-1 1,2 6 0,-2-7 2,1 1 1,-1 0 0,1-1 0,-1 1-1,0 0 1,0-1 0,0 1 0,-1 0-1,1-1 1,-1 1 0,-1 4 0,0-1-17,1 0 0,-1 0 1,1 0-1,0 0 0,1 0 1,0 0-1,0 0 0,0 0 1,2 9-1,-2-13 3,0-1 0,0 1 0,-1-1 0,1 0 0,0 1 0,0-1 1,-1 0-1,1 1 0,-1-1 0,1 0 0,-2 3 0,-2 5 74,-9 46 144,9-46-212,3-8 16,0 0 1,0 0 0,1 1-1,-1-1 1,0 0 0,1 1-1,-1-1 1,1 1 0,-1-1-1,1 1 1,-1 1 0,10-46 142,-3 2-72,13-42 1,-18 75-87,0 1 1,0-1-1,-1 0 1,0 0-1,-1-14 1,-1-7 139,3 0-68,-2-40-350,0 34 86,2 22 167,-2 0-1,-2-22 1,3 13 12,0 19 19,0 1 1,0-1 0,0 0-1,0 0 1,0 1 0,-1-1 0,1 0-1,-2-4 1,2 6-28,0 1 1,0-1 0,-1 1-1,1-1 1,0 0-1,0 1 1,0-1 0,0 1-1,1-1 1,-1 0-1,0 1 1,0-1 0,0 1-1,0-1 1,1 1-1,-1-1 1,0 0-1,0 1 1,1-1 0,0 0-1,-2 4-439,1 0 444,-1 1 0,1-1 0,-1 1-1,1-1 1,0 1 0,1-1 0,-1 0-1,0 1 1,1-1 0,1 5 0,2 15-99,-2-4 48,0-4 98,-1 0-1,0 0 1,-1-1-1,-2 19 1,0-18-40,1-1 0,0 1-1,3 27 1,0 3-58,-3-26 59,1 16 60,1-27-30,-1 0-1,0 0 1,-1 0-1,1 0 0,-1 0 1,-1 0-1,0 0 1,-5 14-1,6-17-5,0 1-1,0-1 1,0 1 0,0 8-1,1-9 17,0 1-1,-1 0 1,-2 11-1,3-15-60,-1 0-1,1 0 1,0 0 0,0 0 0,0 1 0,0-1 0,1 4-1,0-4 21,-1 1 0,0-1 0,1 1 0,-1 0-1,0-1 1,-1 1 0,1-1 0,-1 4 0,1-5-3,0 0 0,0 0 1,0 0-1,0 0 0,0 0 1,0 0-1,0 0 0,0 0 1,0 0-1,0 0 1,1 0-1,-1 0 0,0 0 1,1 0-1,-1 0 0,1-1 1,0 3-1,0-2-6,-1 0-1,1 0 1,-1 0-1,1 0 1,-1 0 0,0 0-1,1 0 1,-1 0-1,0 0 1,0 0 0,1 0-1,-1 0 1,0 0-1,0 0 1,0 0 0,-1 2-1,-4 12 441,4-25 91,1-4-583,-2-21 32,3-1 0,6-42 1,-3 40-66,-2-65 1,-8-19 26,5 107 69,-1 6 0,1 0 0,1 0 0,0 0 0,1-10 0,0 2 41,-2-31 1,0 11 51,-1 20-259,0 13-280,-1 11 444,2-2 19,0 0 0,1 0 0,0 0-1,0 0 1,0 7 0,1 4-6,-5-1 32,3-14-38,1 9 102,0-1 27,0 1 1,-1-1-1,-1 1 0,-4 17 1,5-23-71,1-2-52,-1-1 0,1 1 0,0-1 1,-1 0-1,1 1 0,-1-1 0,0 0 0,0 0 1,1 1-1,-1-1 0,0 0 0,0 0 0,-1 1 1,-7 10-35,9-11 24,-1 0 0,1 0 0,-1 0 0,0 0 0,0 0 0,1 0 0,-1 0 0,0 0 0,0 0 0,0 0 0,0 0 0,0 0 0,0-1 0,-1 1 0,-1 1 0,1-1 17,2 0-26,-1-1 1,1 1 0,-1-1-1,0 1 1,0-1-1,1 1 1,-1-1-1,0 0 1,0 1 0,1-1-1,-1 0 1,0 1-1,0-1 1,0 0-1,0 0 1,-1 0 0,2 0 70,0 0-73,-1 0 1,1 0 0,0 0 0,0 0 0,0 0 0,0 0 0,0 0 0,0 0 0,0 0 0,0 1 0,0-1 0,-1 0 0,1 0 0,0 0 0,0 0-1,0 0 1,0 0 0,0 0 0,0 0 0,0 0 0,0 0 0,0 0 0,0 1 0,0-1 0,0 0 0,0 0 0,0 0 0,0 0 0,0 0 0,0 0-1,0 0 1,0 0 0,0 1 0,0-1 0,0 0 0,0 0 0,0 0 0,0 0 0,0 0 0,0 0 0,1 0 29,1-1 0,0 1-1,-1-1 1,1 1 0,-1-1 0,1 0 0,-1 0 0,1 0 0,-1 0-1,0 0 1,0 0 0,1 0 0,-1 0 0,0-1 0,0 1-1,0 0 1,0-1 0,0 1 0,0-2 0,2-2-10,0 0 1,-1 0-1,1-1 1,2-9 0,13-39-5,-14 45 6,0-1 1,-1 0-1,0 1 0,-1-1 1,0 0-1,1-18 1,5-36-110,-6 58-94,1 8 61,2 11 208,5 28-182,-6-24 157,2 22 0,5 0-48,-9-29 114,0 0 0,7 16 1,0 2-61,2-10 84,-10-16 170,-1-2-283,0 1-1,0-1 0,0 1 0,0-1 1,-1 1-1,1-1 0,0 0 0,0 1 0,0-1 1,0 1-1,-1-1 0,1 1 0,0-1 1,0 0-1,-1 1 0,1-1 0,-1 1 0,-3-1 9,0 0-1,0 0 0,-1 0 0,1 1 0,0-1 0,0 1 1,0 0-1,0 0 0,0 1 0,0-1 0,0 1 0,-5 3 0,7-4-34,-1 1 0,1-1 0,-1 0 0,0 0 0,1 0 0,-6 0 0,-3 2-32,7-2-20,3-1-165,18-11-576,-6 6-2987,5-2 1659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4:18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789 1 320,'-4'6'-2,"1"1"-1,1 0 1,-1 0 0,1 0 0,0 0-1,-1 9 1,2-12 104,0-1 0,-1 1 0,0-1 0,0 1 0,0-1 0,0 1 0,0-1 0,-1 0 0,-5 5 0,-1 3 942,6-8-835,-1 0 0,0-1 1,0 1-1,-1-1 0,1 1 0,0-1 1,-9 2-1,-4 4 186,0-1 6,0 0 0,-1-1-1,-32 6 1,26-7-249,-198 30 1557,181-31-1317,20-1-333,1 0-1,-1 1 1,1 1 0,0 1-1,0 0 1,1 2 0,-29 15-1,15-6-8,24-13-68,1 1 0,-1-1 0,1 1 0,0 1 0,-12 10 0,20-16 10,-1 0 0,1 1 0,0-1 0,0 0 0,-1 0 0,1 0 0,0 0 0,0 1 1,-1-1-1,1 0 0,0 0 0,0 1 0,0-1 0,-1 0 0,1 0 0,0 1 0,0-1 0,0 0 0,0 1 1,0-1-1,0 0 0,0 1 0,0-1 0,0 0 0,-1 0 0,1 1 0,0-1 0,1 0 0,-1 1 0,0-1 1,0 0-1,0 1 0,0-1 0,0 0 0,0 1 0,0-1 0,0 0 0,0 0 0,1 1 0,-1-1 0,1 1 4,0-1 0,0 1 0,1-1 0,-1 1-1,0-1 1,0 0 0,0 1 0,1-1-1,-1 0 1,2 0 0,37-3-36,-5-5 35,-1-1 0,61-26 1,-23 7-57,25-11 199,-61 23-120,1 2-1,0 2 1,49-11-1,-74 21-38,1 1 0,0 0-1,-1 1 1,16 1 0,-15 2 21,-2 1 10,-8-2 103,-13-5 82,-21-4 4,14 5-185,1 1-1,-1 1 1,0 1 0,1 0-1,-19 4 1,-82 24-130,52-12 1,-43 18 189,99-33-160,7-2 41,1 0 0,0 0 1,-1 0-1,1 1 0,0-1 0,-1 0 0,1 1 1,0 0-1,0-1 0,-1 1 0,0 0 0,1 0-195,3-1-69,8-1 289,-1 0 0,0-1 0,0 0 0,15-6 0,-3 1-13,62-21 257,135-64 0,-199 82-213,0 1 1,1 1-1,0 1 1,1 1 0,26-5-1,-40 11-9,1 1 0,0-1 0,0 1 1,-1 1-1,1-1 0,-1 2 0,1-1 0,-1 1 0,11 5 0,17 5 265,-27-11-246,0 0-1,1 0 0,0-1 1,-1 0-1,1-1 1,0 0-1,-1 0 1,1-1-1,12-3 0,6-2 100,41-17 0,-55 19-121,11-6-5,-19 7-4,0 0 1,0 1 0,1 0 0,-1 0-1,1 1 1,-1-1 0,10 0 0,-6 0-1,-13 4 478,-8 5-368,-1-1-1,0 0 1,0-1-1,0 0 1,-22 4-1,-71 9-62,67-13-20,0 0 34,-63 11-391,85-12 136,-1 1 0,2 0 1,-30 14-1,35-12-23,10-3-26,10 0 141,-5-3 165,0-1-1,0 0 1,0 0-1,0 0 0,0 0 1,0 0-1,0-1 1,7-2-1,32-12 226,-10 2-137,-25 11-52,23-8 10,52-8 1,-21 12-80,91 3 0,-98 4-402,-53-2 164,0 1 0,-1 0 0,1-1 0,-1 1 0,1-1-1,-1 0 1,0 1 0,1-1 0,-1 0 0,0 0 0,1 0-1,-1 0 1,2-2 0,13-16-3223,-11 8 1990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4:20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93 1152,'-2'1'116,"-1"0"0,1-1 1,0 1-1,-1-1 0,1 1 0,-1-1 1,1 0-1,-1 0 0,1 0 0,-1 0 1,1 0-1,-1-1 0,1 1 0,-1-1 0,1 1 1,-1-1-1,1 0 0,0 0 0,-5-2 1,1-2 360,-1 0-1,1 0 1,0-1 0,-9-11 0,-8-6 627,14 13-823,8 8-226,0 1 0,0-1 0,0 1 0,-1-1-1,1 1 1,-1 0 0,1-1 0,-1 1-1,0 0 1,1 0 0,-5-2 0,6 3-55,-1 4-229,0-4 224,1 1 0,0-1 0,-1 1 0,1 0 0,0-1 0,0 1-1,0 0 1,0-1 0,0 1 0,0-1 0,0 1 0,0 0 0,0-1 0,0 1 0,0 0 0,0-1-1,0 1 1,0-1 0,1 2 0,10 23 97,2 0 0,0-1-1,2 0 1,30 38 0,-37-55 4,-7-6 29,1-1 1,-1 1 0,0 0 0,0 0-1,0 0 1,0 0 0,0 0-1,0 0 1,0 1 0,-1-1 0,1 0-1,0 0 1,0 3 0,-2-4-31,-1 0 1,0 0-1,1-1 1,-1 1-1,1 0 0,-1-1 1,0 1-1,1-1 1,-2 0-1,-4-3-144,0 1 0,0 0 0,0 1 0,-1 0 0,1 0 0,0 1 0,-1 0 0,1 0 0,-14 0 0,15 3-124,20-1 68,-8-1 117,0 0 0,0-1 0,-1 0-1,9-2 1,-14 2 0,1 1-1,-1 0 0,0-1 1,1 1-1,-1-1 1,1 1-1,-1 0 1,0-1-1,0 1 1,1-1-1,-1 1 1,0-1-1,0 1 1,1-1-1,-1 1 1,0-1-1,0 1 1,0-1-1,0 1 1,0-1-1,0 1 1,0-1-1,0 1 1,0-1-1,0 0 0,0 1 1,0-1-1,0 1 1,0-1-1,-1 0 1,-5-16-213,5 16 199,0-1 1,0 1 0,-1-1-1,1 1 1,0-1 0,0 1-1,-1 0 1,1 0-1,-1-1 1,1 1 0,-1 0-1,0 0 1,1 1 0,-1-1-1,0 0 1,0 0 0,1 1-1,-1-1 1,0 1-1,-3-1 1,-2 1-489,0 0-1,0 0 0,-14 2 1,15-1-287,7 8-1938,3 6 182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4:23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1544 338 1472,'0'0'23,"-1"-1"-1,1 1 1,0 0 0,-1 0-1,1 0 1,0 0 0,0-1-1,-1 1 1,1 0 0,0 0-1,-1 0 1,1 0 0,0 0-1,-1 0 1,1 0 0,0 0-1,-1 0 1,1 0 0,0 0-1,-1 0 1,1 0 0,0 0-1,-1 0 1,1 0 0,0 0-1,0 0 1,-1 0 0,1 1-1,0-1 1,-1 0 0,1 0-1,0 0 1,0 1 0,-1-1-1,1 0 1,0 0 0,0 0-1,-1 1 1,1-1 0,0 0-1,0 1 1,0-1 0,0 0-1,-1 0 1,1 1 0,0-1-1,0 0 1,0 1 0,0-1-1,0 0 1,0 1 0,0-1-1,0 0 1,0 1 0,0 0-1,-1-1 124,1 0 0,-1 0 0,0 1 0,0-1 0,1 0 0,-1 0 0,0 0 0,0 0 0,1 0 0,-1 0 0,0 0 0,0 0 0,1 0 0,-1 0 0,-1-1 0,-2-2-84,1 0 0,-1 0 0,1-1 0,0 0 0,0 1 0,-3-7 0,-12-13 11,4 6-73,-6-4 1317,-2 3-961,-16-14 547,32 28-846,0-1 0,1 1-1,-2 0 1,1 1 0,-11-5 0,3 1-110,-42-12 1098,50 18-1030,0-1 1,0 1-1,-1 0 0,1 1 1,0-1-1,-1 1 1,1 0-1,-7 2 0,-10-1-169,-11 7 629,-6-5 986,22-3-1363,-1-1 0,-33-5-1,-17-6 405,49 7-552,0 1 1,0 1 0,-28-1-1,-38-2 258,82 5-189,0 1 0,1-1-1,-1 0 1,1 0-1,-6-2 1,5 2 11,1 0 1,-1 0-1,0 0 0,0 0 0,-6 0 1,-8 0 44,-29-5 0,29 3-25,-33-2 0,-212 5 25,95 4 26,74-4 203,92 0-294,1-1 0,-1 1-1,1 0 1,-1 0-1,1-1 1,0 1 0,-1-1-1,1 1 1,0-1 0,-1 0-1,0 0 1,1 0-31,-1 0 0,1 1-1,0-1 1,0 1 0,0-1 0,-1 1 0,1-1-1,0 1 1,0 0 0,-3 0 0,3 0-304,1 0 42,0 0-37,13-4 37,0 3 312,-1 0-1,0-1 1,22-7-1,-22 6 50,128-21-133,-48 11 185,-48 7-188,1 2 0,55 2 0,-92 2 93,66-6 372,-1-1-158,-58 8-313,0 1 0,-1 0 0,1 1 0,14 5-1,4 0 136,-21-6-62,1 0 1,23-1 0,14 2-55,-13 3 42,0 2 0,-1 2 1,66 27-1,-76-26-1,-7-3 35,1 0 1,-1 2 0,31 21 0,-36-19-32,-10-9 2,0 1-1,0-1 1,0 0 0,0 0 0,9 4-1,-8-5 0,-1 0 0,0 1 0,0-1 0,0 1-1,0 0 1,-1 0 0,1 0 0,-1 0 0,0 1-1,0-1 1,0 1 0,4 6 0,-6-9 95,12 10-176,2-1 97,-15-9-17,1-1 0,-1 0 1,1 1-1,-1-1 1,1 0-1,-1 1 0,1-1 1,-1 0-1,1 1 1,-1-1-1,0 1 0,1-1 1,-1 1-1,0-1 0,1 1 1,-1-1-1,0 1 1,0-1-1,1 2 0,0 1-24,0-2 13,-1-1 102,2 3 18,-1-1 0,1 0 0,-1 0 0,1 1 0,-1-1 0,2 5 0,-3-7-99,0 2 44,0-2-70,0 0-22,1 2-20,3 8 7,-5-7 30,1 0 34,7 10 40,4 8-154,-10-19 37,-1-2-240,0 0 43,0 0-54,0 0 107,0 0 16,0 0 16,0 0-176,0 0 43,0 0-113,0 0-122,-1-1 183,1 0-1,-1 0 0,1 0 1,-1 1-1,1-1 0,-1 0 1,1 0-1,0 0 0,-1 0 1,1 0-1,0 0 0,0 0 1,0 0-1,0 0 1,0-2-1,-3-10-1659,-12-15 538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5:09.0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2048 68 576,'1'-3'76,"-1"3"-55,0-1-1,0 1 1,0 0 0,0 0-1,0-1 1,0 1 0,0 0-1,0 0 1,0-1 0,0 1-1,0 0 1,0 0 0,0-1-1,0 1 1,0 0 0,0 0-1,-1 0 1,1-1 0,0 1-1,0 0 1,0 0 0,0 0-1,0-1 1,-1 1 0,1 0-1,0 0 1,0-1 0,-15 3 801,0 2-197,10-2-429,0-1 1,0 0-1,0 0 0,0 0 1,-7 0-1,5-1-8,1-1 0,-1 1 1,0-1-1,0 0 0,0-1 1,1 0-1,-1 0 0,1 0 1,-1-1-1,1 0 0,0 0 1,-10-8-1,4 5 11,-1 0 1,0 0-1,0 1 1,-25-6-1,-15 8 84,39 1-217,0 1 0,0 1 0,-15 1 0,-3 0 22,14 0-92,-1 0 1,2 1 0,-1 1-1,0 1 1,0 0 0,1 2-1,-20 8 1,14-2 307,-2 2-245,20-12-71,-1 0 1,1-1 0,0 0-1,-1 0 1,1-1 0,0 1-1,-7-1 1,-13 8 150,-6 3 2,27-9-107,0 0 0,0-1-1,-1 1 1,1-1-1,-1 0 1,0 0 0,-6 0-1,-76-1 330,83 0-362,0 1 0,0 0-1,0-1 1,-1 1 0,1 1-1,0-1 1,0 0 0,-4 3 0,-32 20 23,22-13-140,-56 36 158,28-13-4,-48 11-65,92-44 27,-10 3 18,-1 0 0,0-1 0,0-1 0,-1 0 0,1-1 0,0 0 1,-28-2-1,9 0 82,6 0-125,20 0 71,0 0 0,0 1-1,1 0 1,-1 0 0,0 0-1,1 1 1,-1 0 0,0 0 0,-10 4-1,5-1 15,6-2-67,0 1 0,-1-1-1,2 1 1,-1 0 0,-7 5-1,-22 8 243,14-6-310,18-9 56,0-1-1,0 1 1,0 0 0,0 0 0,0 0-1,0 0 1,1 0 0,-1 0 0,0 0-1,1 1 1,-1-1 0,-2 3 0,3-2 56,-1 0 0,1 0-1,-1-1 1,0 1 0,0-1 0,1 0 0,-1 1 0,0-1 0,-3 1 0,3-1-34,1 0-1,-1-1 1,1 1 0,-1 0 0,1 0-1,0 0 1,-1 0 0,1 0 0,0 1 0,0-1-1,0 0 1,-1 1 0,1-1 0,-1 3-1,0-1-8,0 0 0,0 0 0,-1 0-1,1-1 1,-1 1 0,0-1-1,1 1 1,-6 2 0,-2 3 174,6-5-202,0-1 0,0 0 0,-1 0-1,1 0 1,0 0 0,-6 1-1,5-3 28,1 1 1,-1 0-1,1 0 0,-1 1 0,1-1 0,-6 3 0,0 1-126,0 1 147,-2 0 196,-8 3-324,17-7 123,1-1 0,-1 1-1,0-1 1,1 0-1,-1 0 1,-4 1 0,4-1-11,0 0 0,0 0 0,0 1-1,0-1 1,0 0 0,-4 4 0,5-3 4,0-1-1,1 0 0,-1 0 1,0 0-1,0 0 0,1-1 0,-1 1 1,0 0-1,0-1 0,-2 1 1,2-1 2,1 0 1,-1 1 0,1-1-1,-1 0 1,1 1 0,0-1-1,-1 1 1,1 0 0,0-1-1,0 1 1,-1 0 0,1 0-1,-2 1 1,2-1-15,-1 1-1,1-1 1,-1 0 0,1 0 0,-1-1-1,0 1 1,0 0 0,1 0 0,-3 0-1,-14 4-105,16-4 116,-1 0 1,1 0-1,-1 0 1,0 0 0,0-1-1,1 1 1,-5-1-1,-23 9-37,23-6 155,6-2-109,-1 0-1,0-1 0,1 1 1,-1-1-1,0 1 1,0-1-1,1 0 0,-1 0 1,0 1-1,0-1 0,-2-1 1,4 1-79,0 0 22,-10 19 379,-2-8-587,10-8 271,1 1-1,-1-1 1,-1 0 0,1 0-1,0 0 1,-1 0 0,-3 3 0,-7 9 112,12-14-127,0 0 0,-1 0 0,1-1 0,0 1-1,0 0 1,0 0 0,-1-1 0,1 1 0,0 0-1,-1-1 1,1 0 0,-3 1 0,-1 1-154,10 1-378,12 2 570,0 0-1,0-2 0,0 0 1,1-1-1,-1 0 0,19-2 1,37-1-182,86 3 496,-125 2-288,-1 2 0,51 15 0,-69-18-11,-1-1 1,1 0 0,0-1-1,0 0 1,0-2 0,0 1-1,15-4 1,35 0 93,12 3-301,134 4 398,-154-1-138,-40-3-73,-1 1-1,1 1 0,0 1 0,28 6 0,-23-2 32,1-1 0,0-2 0,0 0 0,41-1 0,-46-2-18,55 0-72,1 2 0,92 16 0,-103-12 103,-18-2 59,-19-2-58,42-2 0,-23-2 86,18-3-173,2-1 24,-60 6-14,15 1 35,-1-2-1,1 0 1,23-5 0,-26 3-65,31-2 1,-10 2 63,15-1-115,-35 1 66,-1 1 0,1 1 0,31 1 0,19-1 29,-59 0 14,0 0 0,0-1 0,-1 0 0,1 0 1,14-7-1,-19 8-30,0 0 1,1-1-1,-1 1 1,0 1-1,1-1 1,-1 1 0,7 0-1,-6 0-73,1-1 0,-1 1 0,1-1 0,9-2 0,1-1 174,10-3-72,34-12 298,-37 7-456,-20 10 85,0 0-1,1 0 1,-1 1-1,0-1 1,1 1-1,5-2 1,30-11-35,-10 7-320,-28 7 453,29-3-320,-29 2 289,1 1-1,-1 0 1,1-1-1,-1 1 0,1 0 1,-1 0-1,1 0 1,-1 0-1,1 0 0,2 1 1,3-1-98,63 0-366,-29 4 420,-39-4-143,-2 0-6,0 0-149,0 0 187,0 0 298,0 0-21,0 0-53,0 0-43,0 0 5,0 0-15,0 0-1,8-1-69,-7 1 36,-1 0 0,1 0 0,0 0 0,-1 0 0,1 0 0,0 0 0,-1 0 0,1 0 0,0 0 0,-1 0 0,1 0 0,-1-1 0,1 1 0,0 0 0,-1 0 0,1-1 0,-1 1 0,1 0 0,0-1 0,0 0-2,-1 1 1,1-1-1,-1 1 1,0-1-1,1 1 1,-1 0-1,1-1 0,-1 1 1,1 0-1,-1-1 1,1 1-1,-1 0 0,1 0 1,-1 0-1,1-1 1,-1 1-1,1 0 0,0 0 1,-1 0-1,2 0 1,3-2-65,17-13-252,-22 15 244,0 0 6,6-1-173,-6 1 229,1 0-1,-1 0 1,0 0 0,0 0-1,1 0 1,-1 0 0,0 0-1,1 0 1,-1 0 0,0 0-1,0 0 1,1 0 0,-1 0 0,0 0-1,0 0 1,1 0 0,-1 1-1,0-1 1,0 0 0,0 0-1,1 0 1,-1 0 0,0 1-1,0-1 1,0 0 0,1 0-1,-1 0 1,0 1 0,0-1 0,0 0-1,0 0 1,0 1 0,0-1-1,0 0 1,1 0 0,-1 1-1,0-1 1,0 0 0,0 0-1,0 1 1,0-1 0,1 1 1,0 0 0,0 0 0,0 0 0,0 0 0,0 0 0,0-1 0,0 1-1,0 0 1,1-1 0,-1 1 0,0-1 0,0 1 0,1-1 0,-1 0 0,0 1 0,1-1 0,-1 0 0,0 0 0,1 0 0,-1 0 0,2-1 0,-2 1 60,-1 0 6,0 0 64,0 0-38,0 0 0,0 0-58,0 0-160,0 0 26,9 0-32,-6-4 177,-2 4 10,-1 0 53,0 0-32,0 0-31,0 0-28,-2-1-153,1 1 85,3-2 57,2-22 177,-4 6-288,4 15-72,-4 3 183,0 0 0,1 0 0,-1 0 0,0-1 0,1 1 0,-1 0 0,0 0 0,1 0 0,-1-1 0,0 1 0,0 0 0,1 0 0,-1-1 0,0 1 0,0 0 0,1-1 1,-1 1-1,0 0 0,0 0 0,0-1 0,0 1 0,1 0 0,-1-1 0,0 1 0,0-1 0,0 1 0,0 0 0,0-1 0,0 1 0,0-1 0,2-3 197,-3 0-88,-1 1-72,2 2-27,-1 0-1,0 0 1,1 0 0,-1 0 0,0 0-1,0 0 1,1 0 0,-1 0 0,0 1-1,0-1 1,0 0 0,-2-1 0,0-1-41,-3-1-16,-15-11 53,-20-5 0,30 16 105,0-1 1,-17-11-1,24 13-121,0 1-1,-1 0 1,1 0-1,-9-2 1,-5-2-119,5 1 105,-1 1-1,0 0 0,0 1 0,-21-2 0,-26-6 134,42 7 64,-39-2 0,19 2-292,17 1-30,8 0 115,-23 0 1,34 3 61,0-1 0,1 0 0,-1 0 0,0 0 0,1 0 0,-1 0 0,1-1 0,-1 1 0,1-1 0,0 0 0,0 0 0,-1 1 0,1-2 0,0 1 0,1 0 0,-1 0-1,0 0 1,-2-6 0,2 4-15,1 0 0,-1 0 0,0 0-1,-1 0 1,1 0 0,-1 1-1,0-1 1,0 1 0,-3-4 0,0 1 62,1 0 1,0-1 0,1 0 0,-7-12-1,8 13-63,0 2-22,0 0-1,0 1 1,0-1 0,-6-5 0,6 5 2,0 1-1,0 0 1,0-1-1,0 1 1,-4-9 0,-18-26-55,19 31 149,5 5-105,-1 0-1,-1 0 1,1 0 0,0 0-1,0 0 1,-1 1-1,1-1 1,-3 0 0,-16-12 214,16 9-208,-2 0 1,1 0 0,0 1-1,-1 0 1,-9-4 0,-19-3-206,32 10 208,0 0 0,1 0 0,-1 0-1,0 0 1,0 1 0,-1-1 0,1 1 0,-3 0 0,-12-2 84,5-1-78,-2 1-1,1 1 1,0 0-1,-26 3 0,4-1-30,23 0 49,0 0 0,-22 5-1,-12 2 36,34-6-79,1 1 0,-1 0 1,1 1-1,0 0 0,0 0 1,1 2-1,-1-1 0,1 1 1,0 1-1,1 0 0,-16 14 1,-34 25 40,45-35 62,0 1-1,0-2 1,-1 0-1,-20 9 1,-71 25-168,51-22-38,47-19 112,-239 108 199,223-102-175,21-8-12,0 0 1,1 0-1,-1 1 0,1-1 1,0 1-1,-1 0 0,1 0 0,-4 3 1,5-4-162,34-14-16,-7 8 188,26-3-1,11-1-22,-4-1-49,113-3 0,-105 9 266,70 8-267,-77-1 112,56 10 58,-35-3-196,79 2 162,-86-12 34,-48-1-174,-1 2 1,29 3 0,-41-2 97,0 0 0,0-1 0,0-1 0,0 0 0,0 0 0,0-1 0,0-1 0,17-4 0,-5 2 54,-21 4-71,0 0 0,0 0 0,0-1 0,0 1 1,0-1-1,0 0 0,0 0 0,0 0 0,3-2 1,40-22-301,-26 16 136,3 2 207,-22 6-112,0 1 38,9-2 72,-8 2-28,0 0 0,1 0 0,-1-1 0,0 1 0,1-1 0,-1 1 0,0-1 0,3-1 0,-3 1 5,0 0-25,1 0-1,-1 1 1,0-2 0,0 1-1,0 0 1,0 0 0,0-1-1,0 1 1,4-4 0,-6 4 7,1 0 1,-1 0-1,1 0 1,-1 1-1,1-1 1,-1 0-1,1 0 1,-1 0-1,0 0 1,0 0-1,1 0 1,-1 0-1,0 0 1,0 0-1,0 0 1,0 0-1,0 0 1,-1-2-1,1-2 35,0 4-110,-1-2-32,1 3 98,-1-1 1,1 0 0,0 1 0,0-1 0,0 1 0,-1-1-1,1 0 1,0 1 0,-1-1 0,1 1 0,-1-1-1,1 1 1,0-1 0,-1 1 0,1 0 0,-1-1 0,0 0-1,-2 0 25,0-1-1,1 0 1,-1 0-1,1 0 1,-1 0-1,1 0 0,0 0 1,0-1-1,0 1 1,0-1-1,-2-4 1,4 6-15,-1 0 1,1 0-1,0 0 1,-1 0-1,1 0 1,0 0-1,-1 0 1,0 1-1,1-1 1,-1 0 0,0 0-1,1 0 1,-1 0-1,0 1 1,0-1-1,-1-1 1,1 2 15,0-1 1,1 0 0,-1 1-1,0-1 1,0 0 0,0 0-1,1 0 1,-1 0-1,0 0 1,1 0 0,-1 0-1,1 0 1,-1 0 0,1 0-1,-1 0 1,1-3 0,-5-19-77,5 23 46,0-1 0,0 1 0,0 0 0,0-1 0,0 1-1,0 0 1,0-1 0,0 1 0,0 0 0,0-1 0,0 1 0,0 0-1,0-1 1,0 1 0,0 0 0,-1-1 0,1 1 0,0 0 0,0 0-1,0-1 1,0 1 0,-1 0 0,1 0 0,0-1 0,0 1 0,-1 0-1,1 0 1,0 0 0,0-1 0,-1 1 0,1 0 0,-3-2 23,2 2 22,2-8 33,1 8-92,1 0 0,-1 1 0,1-1-1,-1 1 1,0 0 0,1-1 0,-1 1 0,0 0 0,0 1 0,1-1 0,-1 0 0,2 2 0,25 24-329,-18-17 301,18 22 61,-22-24 1,0 0 0,0 0 0,16 12-1,-19-17 4,0-1 0,-1 0 0,1-1 0,0 1 1,0-1-1,0 1 0,0-1 0,0 0 0,0-1 0,7 1 0,-10-1 22,1 1-30,-1-1 0,0 0-1,0 0 1,1 0 0,-1 0 0,0 0 0,0 0-1,1 0 1,-1 0 0,0 0 0,0-1 0,1 1-1,-1 0 1,0-1 0,0 1 0,0-1 0,0 1-1,0-1 1,0 0 0,0 0 0,0 1 0,0-1-1,0 0 1,0 0 0,0 0 0,1-2 0,6-4 76,9-15-195,4-5 256,-16 22-183,-4 4 31,1-1 0,-1 1-1,0-1 1,0 1-1,0-1 1,0 0 0,0 1-1,0-1 1,0 0 0,0 0-1,0-3 1,-3 5-6,0-1-1,1 0 1,-1 1-1,0 0 1,0-1-1,1 1 1,-1 0-1,0 0 1,0 0-1,0 0 1,0 0-1,-2 1 1,-1-1-27,-27 2-20,0 1 0,0 2 0,-46 14 0,41-10-79,4 0-143,-58 26 0,30-10 65,16-7 244,25-9 8,-1-1 0,-40 10 0,44-14 0,-57 10 40,-80 6-1,104-15-88,32-2 6,0-1-1,-34-1 1,-155-24 207,-116-6 266,113 25 5,175 9-460,0 1 0,1 1 0,-61 22 0,56-16-77,-98 36-236,52-19 534,41-13-252,37-14 84,1 0-1,0 0 1,-12 8-1,3 0-152,16-10 93,5 0-105,16 0-151,-5 0 363,23 2 105,-41 13-118,-1-12-95,-1 0 1,0 1-1,0-1 0,0-1 1,-1 1-1,1 0 1,-1-1-1,0 0 0,0 0 1,-7 5-1,-1 1 42,-24 16-49,23-17-252,-19 16 0,-28 26-317,-15 14 467,56-48 86,0 0-1,-1-2 1,-1 0-1,-24 11 1,37-21-6,-1-1 0,1 0 1,0-1-1,-14 3 0,-17 4 204,19-6-69,18-3-110,1 0 1,-1 0 0,1 0-1,-1 0 1,1 0 0,0 0-1,-1 1 1,1-1 0,-1 0 0,1 1-1,0-1 1,-1 1 0,1 0-1,0-1 1,-2 2 0,2-1 10,0 0 0,-1-1 0,1 1 0,-1 0 0,1-1 0,-1 1 0,1-1 0,-1 1 0,0-1 0,1 0 0,-1 0 1,1 0-1,-1 0 0,0 0 0,-1 0 0,1 0-5,1 0 0,-1 0 0,0 0 1,0 0-1,1 0 0,-1 0 0,0 1 0,1-1 1,-1 1-1,0-1 0,1 1 0,-4 1 0,3 0 0,-1-1-1,0 1 0,1-1 0,-1 1 0,0-1 0,0 0 0,0 0 0,0-1 0,0 1 1,-4 0-1,-33 1 59,37-2-60,-40 8 308,41-8-332,-1 0 0,1 0-1,0 0 1,-1 0 0,1 1 0,0-1-1,0 1 1,-1 0 0,1 0 0,0 0-1,0 0 1,0 0 0,-3 2 0,4-2-47,1-1 44,0 0 68,-3 0-4,3 0 20,0 0 92,0 0-81,-1 1-170,-2 2 37,-3-1 81,4-1 17,5 4-16,2-4-26,-5-1 9,1 0 1,0 1-1,0-1 1,0 0-1,0 0 1,-1 1-1,1-1 1,0 0-1,0 1 1,-1-1-1,1 1 1,0-1-1,0 1 1,-1 0 0,1-1-1,-1 1 1,1 0-1,-1-1 1,1 1-1,-1 0 1,1-1-1,0 3 1,0-2 184,-1-1 6,0 1-146,1-1 1,0 1-1,0-1 0,0 1 0,0 0 0,0-1 0,0 1 0,0-1 1,0 0-1,0 1 0,0-1 0,1 0 0,3 0-6139,-5-15 3683,-6-22 991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5:32.2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157 6 736,'0'0'224,"5"-3"1243,2 0-377,-7 3-1033,0 0 0,0 0 0,0 0 1,0 0-1,0 0 0,0 1 0,0-1 0,0 0 0,0 0 0,0 0 0,0 0 1,0 0-1,0 0 0,0 0 0,0 0 0,0 0 0,0 0 0,0 0 1,1 0-1,-1 0 0,0 0 0,0 0 0,0 0 0,0 0 0,0 1 1,0-1-1,0 0 0,0 0 0,0 0 0,0 0 0,0 0 0,0 0 1,-1 2 112,-1 0 0,0 0 0,0 0 0,1 0 0,-1-1 0,0 1 0,0 0 0,-5 2 0,4-3-109,1 1 1,-1 0 0,1 0-1,-1 0 1,1 0-1,-1 0 1,1 1 0,0-1-1,0 1 1,-2 3-1,4-5-55,0-1-1,0 1 0,0-1 0,-1 0 0,1 1 0,0-1 1,0 1-1,-1-1 0,1 0 0,0 0 0,0 1 1,-1-1-1,1 0 0,0 1 0,-1-1 0,1 0 0,0 0 1,-1 1-1,1-1 0,0 0 0,-1 0 0,1 0 0,-1 0 1,1 0-1,0 1 0,-1-1 0,1 0 0,-1 0 0,1 0 1,-1 0-1,1 0-3,0 0 0,0 0 0,0 0-1,0 0 1,0 0 0,0 0 0,-1 0 0,1 0 0,0 0 0,0 0 0,0 0 0,0 0-1,0 0 1,0 0 0,0 0 0,0 0 0,0 0 0,0 0 0,-1 0 0,1 0 0,0 0 0,0 0-1,0 0 1,0 0 0,0 0 0,0 1 0,0-1 0,0 0 0,0 0 0,0 0 0,0 0 0,0 0-1,0 0 1,0 0 0,0 0 0,0 0 0,0 0 0,0 1 0,0-1 0,0 0 0,0 0 0,0 0-1,0 0 1,0 0 0,0 0 0,0 0 0,0 0 0,0 0 0,0 0 0,0 1 0,0-1 0,0 0-1,0 0 1,0 0 0,0 0 0,-1 2 83,-1 2-22,0 0 1,1 0-1,-1 0 0,1 0 0,0 0 0,0 0 0,0 0 0,1 1 0,-1-1 0,1 0 0,0 1 0,0-1 0,0 0 0,1 0 0,1 5 0,-1-4-12,-1 1 0,1 0 0,-1-1 0,0 1 0,0-1 0,-2 8 0,2-9-14,-1 1 1,1-1-1,1 1 1,-1-1-1,0 1 1,1-1 0,0 1-1,0-1 1,1 0-1,-1 0 1,4 7-1,3 11 51,22 54-226,-26-64 169,-1 0 0,0 0 0,0 0 0,-2 0 0,2 16 0,2 56 183,-2-22-140,0-39-86,-2-20 42,-1-1 0,1 1 0,-1 0 0,1 0 0,-1 0 0,0 0 1,0-1-1,0 1 0,0 0 0,-1 0 0,1 0 0,-1 0 0,1 0 0,-1-1 1,-1 4-1,1-5-26,1 1 1,-1-1 0,1 1 0,0-1-1,0 1 1,-1-1 0,1 1-1,0-1 1,1 1 0,-1 2 0,0 5 1,-6 7-126,5-14 147,0 0 0,1-1 0,-1 1 0,0 0 0,1 0 0,-1 0 0,1 0 0,-1 0 0,1-1-1,0 5 1,0 3 112,1-5-89,-1 0 0,0 0 1,0 0-1,-1 0 0,1-1 1,-3 8-1,-1 10-103,-9 9 698,11-20-697,-1 0-99,2-9 156,0 0-1,0 1 1,0-1-1,0 1 0,1-1 1,-1 1-1,0 0 1,0 3-1,1-4 5,0 0-1,0 0 1,-1 0-1,1 0 1,0 0-1,-1 0 1,1 0-1,-1 0 1,1 0-1,-1 0 1,0 0-1,1 0 1,-1-1-1,0 1 1,-1 1-1,-16 18 174,18-17-82,-1 2-109,-6-6 408,6 1-381,0-1 0,1 0 0,-1 0 0,0 0 0,1 0 0,-1 0 0,1 0 0,0 0 0,-1 0 0,1 0 0,0 0 0,-1-1 0,1 1 0,0 0 0,0 0 0,0 0 0,0 0 0,0 0 0,0 0 0,1-1 0,-1 0 0,0-11-195,-2-1 63,1-1 0,1-26-1,1 19 111,2-1-689,-2 24 661,2 5 37,0-1-61,-1-2 52,0-1 1,-1 1-1,1 0 0,-1 0 1,1-1-1,-1 1 1,0 0-1,0 0 1,-1 0-1,1 1 0,-1-1 1,1 0-1,-1 4 1,0-1 16,1-1 0,0 1 0,0-1 0,2 8 0,-1-8-11,-1 0 0,1 1 0,-1-1-1,0 8 1,0 4-29,1 1 0,4 19 0,-2-16 92,6 24-120,-5-29 14,-2 0 0,0 1 0,1 21 1,-3-27 90,0-1 1,2 12 0,2 8 69,5 29-257,-2-14 23,-2-22 238,-5-20-93,0 0 1,0 0 0,0 0 0,0 0 0,-1 1 0,1 4 0,-1 0-9,0 0 0,1 0 0,0 0 0,0 0 0,3 9 0,-3-10 30,0 1 0,0-1 0,-1 0 0,0 0-1,-1 12 1,0 3 174,1-13-195,0-5-25,0-1 0,1 0 0,-2 1 0,1-1 0,0 0 0,-1 1 0,0-1 0,1 0 0,-3 4 0,-5 24 94,3-19-169,1 1-1,-5 21 1,-3 11 374,9-33-329,1 0-1,0 0 0,0 0 1,2 1-1,1 21 0,-1-10 182,-1 19-187,0-19-4,3 45-1,0-61-13,0-1-1,0 0 0,4 9 0,3 11-161,4 13 465,-9-21-256,-1 0 0,2 37 0,-5-56-3,0 0 1,0 1-1,0-1 0,0 0 0,1 1 0,-1-1 0,0 0 0,0 1 1,0-1-1,0 0 0,-1 1 0,1-1 0,0 0 0,0 1 0,0-1 0,0 0 1,0 1-1,0-1 0,0 0 0,0 0 0,-1 1 0,1-1 0,0 0 1,0 1-1,0-1 0,-1 0 0,1 0 0,0 0 0,0 1 0,-1-1 1,1 0-1,0 0 0,-1 0 0,1 1 0,-8-6-515,4 1 418,1 1 0,1 0 0,-1-1 0,0 1 0,1-1 0,0 0 0,0 0 0,0 0 0,0 0 1,1 0-1,0 0 0,0-1 0,0 1 0,-1-5 0,-44-288-833,44 284 877,-14-192-987,7 148 1326,6 3-475,-2 51 394,5 34 149,-4 90-238,1-88 127,4 53 1,0-29 30,1-29-234,1 0-1,2-1 0,8 32 1,-10-48 63,0 1-96,1-1 0,7 16 1,5 11 88,-7-4-66,-8-30-12,0 1 1,-1-1-1,0 0 0,0 0 1,0 6-1,-1-7 13,1 0-1,0 0 1,0 0 0,0 1-1,0-1 1,1 0 0,-1 0 0,3 5-1,-2-3-24,0-1 1,0 1-1,0-1 0,0 1 0,-1 0 0,0 7 0,3 20 93,-2-25-69,0 0 0,0 0 0,-1 1 0,0-1 1,0 0-1,-1 1 0,0-1 0,0 0 0,-3 7 1,0 1 251,-4 21 0,-2 9-112,6-27-142,1-1-1,0 1 1,1 0-1,1 30 1,-2 71-52,2-91 11,1-15 84,-1 0 1,2 1-1,0-1 0,3 15 0,-2-21-122,0-1 1,1 0-1,0 0 0,5 8 0,-4-8 36,-1 0 0,0 1 0,4 9 0,-1-1 37,-5-14 6,0 1 1,-1 0-1,1 0 0,0 0 0,-1 0 1,1 0-1,-1 0 0,0 1 1,1 2-1,-1 6-258,1-9 246,-1 1-1,0-1 1,0 0 0,0 0-1,0 0 1,0 1 0,0-1-1,0 0 1,-1 0 0,1 0 0,-1 0-1,0 1 1,1-1 0,-3 2-1,3-3-18,-1 0 0,1 0 0,-1-1 0,1 1-1,-1 0 1,1 0 0,0 0 0,-1 0 0,1 0-1,0 0 1,0 0 0,0 0 0,-1 2 0,-2 10 76,2-11-66,-1 0-1,1 0 1,0 1-1,-1-1 1,0 0-1,0 0 1,0-1-1,1 1 1,-2 0-1,-2 2 1,4-4-15,1 0 0,-1 1 0,0-1 0,1 0 0,-1 0 0,1 0 0,-1 0 0,0 0 0,1 0 0,-1 0 0,0 0 0,1 0 0,-1 0 0,1 0 0,-1 0 0,0 0 0,1 0 0,-2-1 0,1 0-13,0 1 1,0-1-1,0 0 1,0 0-1,-1 0 0,1 0 1,1 0-1,-1 0 1,0 0-1,0 0 1,-1-2-1,-5-12-168,1 1-1,0-1 1,1-1-1,1 1 1,-5-26 0,3 11-35,4 13 194,1 0-1,1-27 1,-1 11-337,3 41 533,-1-1 0,0 1 1,0 12-1,2 15 187,-1-22-286,-1 1 1,-2 26-1,0-27-60,1 0-1,0 0 1,4 21 0,-2-18 127,-2 0 0,-1 19 0,1-9-161,3-3 222,2 13-363,-5-35 107,0 0 67,0 0 0,0-1 0,0 1-1,0-1 1,0 1 0,0-1 0,0 1 0,0 0 0,0-1-1,0 1 1,0-1 0,1 1 0,-1 0 0,0-1 0,0 1-1,1 0 1,2 6-51,3-25-206,0 1 1,16-28-1,-13 27 124,12-21 82,47-68 0,49-76-42,-102 152 124,-1-1 1,-2-1 0,12-43-1,-14 38 51,-1-1-1,-1 0 0,-2 0 0,0-50 1,-7-68-96,3-166 54,7 200-49,2-43 6,-6-58-186,-5 186 152,0-6 131,-5-53 0,-3-90-142,8 177 74,0-22-56,1 0 0,6-33 1,1 1 55,-6 44-34,0 0 1,8-26 0,-7 35-115,-1 5 75,-1 0-1,1 0 1,1 0-1,2-6 0,-3 8 89,0 0 0,-1-1 0,0 1 0,0-1 0,0 1 0,0-1 0,0-5 0,-6-116-38,6 120 6,0 0 1,0 0-1,1 1 1,0-1-1,0 1 1,5-9-1,-1 0-3,3 0-5,-8 13-6,0 0 0,0 0 1,0 0-1,0 0 0,-1-1 1,1 1-1,0 0 0,-1-1 1,1 1-1,-1 0 0,1-3 1,-1 4-5,1-1 1,-1 0 0,0 1-1,0-1 1,1 0-1,-1 1 1,1-1 0,-1 0-1,0 1 1,1-1 0,-1 1-1,1-1 1,0 1-1,-1-1 1,2 0 0,6-8 155,-8 9-146,1-1 0,-1 0-1,1 0 1,-1 0 0,1 0 0,-1 1 0,1-1 0,0 0 0,-1 1 0,1-1 0,0 1 0,0-1 0,-1 0 0,1 1 0,0 0 0,0-1 0,0 1 0,0-1-1,0 1 1,-1 0 0,1 0 0,0-1 0,0 1 0,0 0 0,0 0 0,0 0 0,0 0 0,0 0 0,0 0 0,1 1 0,4 0 28,-1 1 0,0 0 0,0 0 0,7 4 0,12 4-186,7-4 229,-19-2 80,1-2 1,-1 0 0,20 0 0,-21-1-40,1 0 0,16 4 0,15 2 32,21-2 24,44 2-178,-21-1 16,-3 1 220,8-4 26,-92-4-256,0 1 1,0-1 0,0 0 0,0 1-1,0-1 1,0 1 0,0-1 0,-1 1-1,1-1 1,0 1 0,0-1 0,-1 1 0,1-1-1,0 1 1,-1-1 0,1 1 0,0-1-1,-1 1 1,1-1 0,-1 0 0,-36-25-104,24 17 25,0 0 0,-27-14 1,7 9 9,0 3 1,-66-16 0,-72 0-222,159 26 271,0 0 0,0 1 0,0 0 0,0 1 0,-1 0 0,2 1 1,-20 6-1,14-3-22,0 2 0,0 0 1,1 0-1,-21 15 1,14-8-74,-6 4 152,1 1 1,-34 30-1,55-43-45,1 0-1,0 0 1,0 1 0,1 0 0,0 0-1,0 0 1,1 0 0,0 1 0,0 0-1,1 0 1,0 0 0,0 0 0,1 1-1,0-1 1,1 1 0,-1-1 0,2 1-1,-1 0 1,1-1 0,0 1 0,1 0-1,2 11 1,-1-14 63,0 0 0,0 0 0,0 0 0,1 0 0,0 0 0,0 0 0,1-1 0,-1 0 0,1 1 0,1-1 0,-1-1 0,0 1 0,1-1 0,0 1 0,0-1 0,10 5 0,-9-6-4,-1 0 1,1-1-1,-1 0 0,1 0 0,0-1 0,-1 0 0,1 0 0,0 0 0,0 0 0,0-1 1,0 0-1,0-1 0,0 1 0,0-1 0,0 0 0,0 0 0,-1-1 0,10-3 1,6-6-62,0 0 0,-1-1 0,26-20 0,15-9 56,-5 9-44,2 3 0,77-27 0,-48 26-34,92-18 0,-96 32 4,1 5 1,0 2 0,164 7-1,-136 11-14,-52-3-64,-25-2 30,0 2-1,43 14 0,-59-19-388,-16-1-338,-13 0 471,-90-11 3,86 9 302,-199-16-135,172 17 96,-69 10 1,25-2-45,74-6 127,-24 6 0,25-4-76,1-2-1,0 1 1,-11 0-1,41 0 106,313-23 789,-71 9-815,-149 10-33,-64 3 123,71 7-197,-75-4 276,-18 0-46,113 4 63,-91-13-150,-44 5-59,0-1 0,-1 1-1,1-1 1,0 0 0,0-1-1,0 1 1,7-4 0,1 2-11,-12 3 19,-1 0-1,1-1 1,0 1 0,-1 0-1,1-1 1,-1 1-1,1-1 1,2-1 0,34-13 190,14-4-320,-29 14-110,-18 5 238,-1-1 0,0 1 0,1-1 0,6-3 0,0 1 165,-10 2-175,1 1 0,-1 0 0,0 0-1,0-1 1,0 1 0,0-1-1,0 1 1,1-1 0,-1 1-1,0-1 1,0 0 0,0 1 0,1-3-1,-1 2 70,-1 1 0,0 0-26,0 0 10,0 0 53,0 0-53,0 0-112,0 0 0,0 0 5,18-10-213,-16 8 259,0 0-1,1 0 1,-1 0-1,1 0 1,-1 1-1,1 0 1,0-1-1,0 1 1,0 0-1,0 0 1,4 0-1,12-5 48,-1-4-82,-15 10-40,6-2-137,1 1 0,17-1 1,-10 4-420,17 1 258,-32-3 406,1 0-1,0 1 1,-1-1-1,1 1 1,0 0-1,4 1 0,-5 0-20,1-2 0,-1 1 0,1 0 0,0 0 0,-1-1 0,6 1-1,45 2-115,-52-2 5,4 2 37,-3-2-5,-2-1 54,0 0 68,0 0-31,0 0-102,0 0 11,0 0-5,0 0 16,0 0 5,0 0 32,0 0 117,0 0-26,0 0-75,0 0-38,0 0-68,0 0 58,26-13 106,-24 12-35,0-1-24,1 0 0,-1 0 0,1 1 0,0-1 0,0 1 0,5-2 0,-7 2 92,-1 0-76,1 0 0,-1 0 0,1 0 0,0 0 0,-1 0 1,1 1-1,0-1 0,0 0 0,-1 0 0,1 1 0,0-1 0,0 0 0,0 1 0,0-1 0,0 1 0,0-1 0,0 1 0,0-1 0,0 1 1,0 0-1,0-1 0,0 1 0,1 0 0,-1 0 0,1 0 0,-1 0 4,3-8-57,-3 8 28,-1 0 23,1 0-1,-1-1 1,0 1 0,0 0-1,0 0 1,0 0-1,1 0 1,-1 0 0,0-1-1,0 1 1,0 0-1,0 0 1,0 0-1,1-1 1,-1 1 0,0 0-1,0 0 1,0-1-1,0 1 1,0 0 0,0 0-1,0 0 1,0-1-1,0 1 1,0 0 0,0 0-1,0-1 1,0 1-1,0 0 1,0 0 0,0-1-1,0 1 1,0-1-168,0 1 59,-1 1 107,0 0 0,0 0 0,1 0 0,-1 0 0,0 0 1,1 0-1,-1 0 0,1 0 0,-1 0 0,1 0 0,-1 0 0,1 0 0,0 0 0,0 0 0,-1 2 0,1-1-23,-28 93-91,-8 31 20,20-48 186,-33 136 391,41-194-350,0 0 1,-12 19-1,10-19-112,0-1-1,-7 25 1,8-5 7,1 0 0,2 0 1,-2 71-1,0 6 7,-13 206 466,21-281-598,0-39 54,0 8 134,0-9-44,0-13-335,2-25 36,2 0 1,13-56-1,-2 10 99,-8 41 3,1-16-24,2 0-1,20-61 1,-16 82 222,12-45-150,-25 78 93,1 1 0,-1-1 0,1 1 0,-1 0 0,3-4 0,4-7-30,-7 9-212,-1 5 250,0 0 1,0-1 0,0 1-1,1 0 1,-1 0 0,0 0-1,0 0 1,0-1 0,0 1-1,0 0 1,0 0 0,0 0-1,0 0 1,0 0 0,0-1-1,0 1 1,0 0 0,1 0-1,-1 0 1,0 0 0,0 0-1,0 0 1,0-1 0,0 1-1,0 0 1,1 0 0,-1 0-1,0 0 1,0 0 0,0 0-1,0 0 1,1 0 0,-1 0-1,0 0 1,0 0 0,0 0-1,0 0 1,1 0 0,-1 0-1,0 0 1,0 0 0,0 0-1,0 0 1,1 0 0,-1 0-1,0 0 1,0 0 0,11 17 59,-10-14-48,1 0 0,-1-1-1,1 1 1,0-1 0,0 1 0,0-1 0,0 0 0,3 3-1,-1-2 1,0 0 0,-1 1 0,0-1 0,0 1 0,0 0 0,0 0-1,0 0 1,-1 0 0,0 1 0,0-1 0,0 1 0,2 8 0,0 2 208,-1 0 1,3 25-1,-6 20 170,0-58-325,0-7 138,-3-186-527,-2 113 146,0 19 0,-13-113-159,12 123 403,5 11-34,1 21 33,0 17-48,0-1-1,0 1 0,0-1 1,0 0-1,0 1 1,0-1-1,0 1 0,0-1 1,0 0-1,-1 1 0,1-1 1,0 1-1,0-1 0,-1 0 1,1 1-1,0-1 0,-1 1 1,1-1-1,0 1 0,-1 0 1,1-1-1,-1 1 1,1-1-1,-1 1 0,1 0 1,-1-1-1,1 1 0,-1 0 1,0-1-1,1 1 0,-1 0 1,1 0-1,-2 0 0,1 0-6,0 1 0,1 0 0,-1 0 0,0 0-1,1 0 1,-1 0 0,0 1 0,1-1-1,-1 0 1,1 0 0,0 0 0,-1 0-1,1 1 1,0 0 0,-1 0-7,-28 82 5,18-55 77,1 0 1,1 1-1,-5 35 1,10-37 20,-1 6-97,0 44 0,6 152 131,-3 251 1055,-8-297-589,5-105-571,-16 85 25,14-117-97,1-8 93,-2 0 0,-15 47-1,22-82-27,-1-1-1,1 0 0,-1 1 0,1-1 1,-1 0-1,0 0 0,-4 5 0,6-8-20,-1 1 0,1-1 0,-1 0 0,1 1 0,0-1 0,-1 0 0,1 1 0,-1-1 0,1 0 0,-1 0 0,1 1 0,-1-1 0,1 0 0,-1 0 0,0 0 0,1 0 0,-1 0 0,1 0 0,-1 0 0,1 0 0,-1 0 0,0 0 0,0-1-6,0 1-1,0-1 1,0 1 0,0-1-1,0 0 1,0 0-1,0 1 1,0-1 0,0 0-1,0 0 1,0 0-1,1 0 1,-1 0 0,-1-1-1,0-3-17,-1 0-1,1 0 0,0 0 1,1 0-1,-1 0 0,1-1 1,-1-6-1,-3-44-81,4 36 106,-20-673-1665,25 360 1083,-4 314 463,1-1 1,6-32 0,-6 28 143,-1 24-25,0 0-1,0-1 0,0 1 0,0 0 0,0 0 0,1 0 0,-1 0 0,0 0 1,0 0-1,0 0 0,0 0 0,0-1 0,0 1 0,0 0 0,0 0 0,0 0 0,1 0 1,-1 0-1,0 0 0,0 0 0,0 0 0,0 0 0,0 0 0,0 0 0,0 0 1,1 0-1,-1 0 0,0 0 0,0 0 0,0 0 0,0 0 0,0 0 0,0 0 1,1 0-1,-1 0 0,0 0 0,0 0 0,0 0 0,0 0 0,0 0 0,0 0 1,0 0-1,1 0 0,0 1-3,0 0 0,0 1 1,0-1-1,0 0 0,0 0 1,0 1-1,0-1 1,0 1-1,-1-1 0,1 0 1,0 1-1,-1-1 0,0 1 1,1 2-1,5 29-64,-3-13 46,24 150 76,0-1 50,-9-67 88,-4 0 0,-5 2 0,-5-1 0,-9 121 0,0-174-150,-2 0-1,-16 54 1,14-47-60,6-37 189,2 0-215,1 37-1,1-23 3,3 17 217,-4-50-59,0-1-5,0 0 0,0-1 112,1-35-371,0-1 1,2 1-1,10-41 0,8-30 201,8-115 0,-9-110 113,-18 284-164,2-49-46,-5 1 0,-23-165 1,-15 57 276,36 188-133,-10-26-1,3 12-71,8 25-2,0-1 0,-1 1 1,0 0-1,0 0 1,-5-7-1,-10-16-69,12 15 22,0 0-1,-1 1 1,-14-18-1,18 26 15,-1 0 0,1 0 0,-1 0 0,0 0 0,0 1 0,0 0 0,0 0 0,-1 0 0,1 0 0,-1 1 0,1-1 0,-11-2 0,12 4-15,0 1 0,0 0 0,-1 0-1,1 0 1,0 1 0,0-1 0,0 1-1,0 0 1,0-1 0,0 1 0,0 1 0,0-1-1,-3 2 1,-4 2-100,-20 15 1,17-9 90,0 0 1,1 1 0,0 1-1,0 0 1,-11 18 0,-44 78-179,-14 71 277,13-26-144,-93 121 251,131-223-212,2 2-1,-23 61 0,-32 117 217,68-185-193,-27 70-1,25-73 178,15-34-267,13-29-235,57-129-378,-30 63 298,51-83 0,-35 79 348,48-106 1,-44 58-79,40-88-8,-72 174 172,2 0 0,43-58 0,-56 89 4,10-15 42,42-43 0,-65 76-26,0 0-1,0 0 1,0 0-1,0 1 1,0-1-1,0 1 1,1 0-1,-1 0 1,1-1-1,3 0 1,-5 2-26,-1 0 1,0 0-1,1 0 1,-1 0 0,0 0-1,1 0 1,-1 0-1,1 0 1,-1 0 0,0 0-1,1 0 1,-1 0 0,0 0-1,1 1 1,-1-1-1,1 0 1,-1 0 0,0 0-1,1 1 1,-1-1-1,0 0 1,0 0 0,1 1-1,-1-1 1,0 0 0,0 0-1,1 1 1,-1 0-4,1 1 1,-1-1 0,0 0-1,1 0 1,-1 1 0,0-1-1,0 0 1,0 0 0,0 1-1,0-1 1,0 0-1,-1 1 1,1 0 0,-6 23 1,-12 34-1,0-4-25,-44 184 268,-5 19 644,18-65-299,0 0-154,-17-6-168,-55 56 618,67-139-770,50-96-218,-10 17-117,13-23 163,0-1-1,0 1 1,0-1-1,0 0 0,0 1 1,0-1-1,-1 0 1,1 0-1,0 0 1,-1 0-1,1 0 1,-2 1-1,2-2 45,1 0 0,0 0-1,0 0 1,0 0 0,0 0-1,-1 0 1,1 0-1,0 0 1,0 0 0,0 0-1,0 0 1,0 0 0,-1 0-1,1 0 1,0 0 0,0-1-1,0 1 1,0 0 0,0 0-1,0 0 1,0 0-1,-1 0 1,1 0 0,0 0-1,0-1 1,0 1 0,0 0-1,0 0 1,0 0 0,0 0-1,0 0 1,0-1 0,0 1-1,0 0 1,0 0-1,0 0 1,0 0 0,0 0-1,0-1 1,0 1 0,0 0-1,0 0 1,0 0 0,0 0-1,0 0 1,0-1 0,0 1-1,0 0 1,0 0-1,0 0 1,0-1 0,3-7-64,0 0 0,0 0 0,1 0 0,0 0 0,1 1 0,6-10 0,0 1 42,2-5 18,10-16-76,-1-1 1,17-40 0,18-69-193,-23 56 179,60-115 1,-88 194 71,1 0 0,0 0-1,1 1 1,1 0 0,0 1 0,0 0-1,0 0 1,13-9 0,-21 18 30,-1 1 0,1-1 1,-1 1-1,1-1 0,0 1 1,-1-1-1,1 1 0,0-1 1,0 1-1,0 0 0,-1 0 1,1-1-1,0 1 0,0 0 1,0 0-1,-1 0 0,1 0 1,0-1-1,0 1 0,0 1 1,0-1-1,0 0 0,-1 0 1,1 0-1,0 0 0,0 1 1,0-1-1,-1 0 0,1 0 1,0 1-1,0-1 0,-1 1 1,1-1-1,0 1 0,-1-1 1,1 1-1,0-1 0,-1 1 1,1 0-1,-1-1 0,1 1 1,-1 0-1,1 1 0,1 1 16,-1 1 0,0-1-1,0 1 1,0-1 0,-1 1-1,1 0 1,-1-1 0,0 1-1,0 0 1,-1 5 0,-63 468 189,46-363-87,-54 249 1219,51-283-1025,12-62-561,9-18 241,0 0 0,0 1 0,-1-1 0,1 0 1,0 0-1,0 0 0,0 0 0,0 0 0,0 0 0,0 1 0,0-1 0,0 0 0,-1 0 0,1 0 0,0 0 0,0 0 0,0 0 0,0 0 0,0 0 0,-1 0 0,1 0 0,0 0 0,0 0 0,0 0 0,0 1 0,0-1 0,-1 0 0,1 0 0,0 0 0,0-1 0,0 1 0,0 0 0,-1 0 1,1 0-1,0 0 0,0 0 0,0 0 0,0 0 0,0 0 0,-1 0 0,1 0 0,0 0 0,0 0 0,0 0 0,0-1 0,0 1 0,0 0 0,0 0 0,-1 0 0,1 0 0,0 0 0,0 0 0,0-1 0,0 1 0,0 0 0,0 0 0,0 0 0,-2-26-475,7-57-146,25-133-1,-16 129 478,175-871-593,-111 672 862,-20 76 342,-55 197-377,-1 8-28,0-1-1,0 1 1,-1-1-1,0 0 1,0 1-1,-1-1 1,0 0-1,1 0 1,-3-10-1,2 16-52,0-1-1,0 1 0,0-1 0,-1 1 0,1-1 0,0 1 1,0 0-1,-1-1 0,1 1 0,0-1 0,-1 1 1,1 0-1,0-1 0,-1 1 0,1 0 0,0 0 0,-1-1 1,1 1-1,-1 0 0,1 0 0,0 0 0,-1-1 0,1 1 1,-1 0-1,1 0 0,-1 0 0,1 0 0,-1 0 1,1 0-1,-1 0 0,1 0 0,-1 0 0,1 0 0,-1 0 1,1 0-1,0 0 0,-1 0 0,1 1 0,-1-1 1,0 0-1,-19 12 20,18-11-22,-15 13-25,0 0 1,1 1-1,1 0 0,0 1 1,-17 26-1,-57 100-21,40-56 184,-63 83 0,67-110-37,-121 171 164,104-135-186,-81 122 228,-16-9 157,151-199-443,-121 134 227,97-110-263,-2-1 0,-42 29 0,75-60 1,-7 5-13,0 0-1,-1-1 1,-16 8-1,23-13 5,1 1 0,0 0 0,-1-1 0,1 1 0,-1-1 0,1 1 0,-1-1 0,1 0 0,-1 0 0,1 0-1,-1 0 1,1 0 0,-1 0 0,1 0 0,0 0 0,-1 0 0,1-1 0,-1 1 0,1-1 0,-1 1 0,1-1 0,0 0 0,-1 1 0,1-1 0,0 0 0,0 0-1,-1 0 1,1 0 0,0 0 0,0 0 0,0 0 0,0 0 0,-1-2 0,1 0-18,-1 0 1,1 0-1,0 0 1,0 0-1,1 0 1,-1 0-1,1 0 1,-1 0-1,1 0 1,0 0-1,0-4 1,2-5-77,-1 1 0,5-14 1,55-166-251,19 0 241,9-24 24,-56 127 61,3-13 84,67-129 0,-13 79 177,116-148 0,-172 258 643,-68 78-693,7-8-57,1 1 0,-24 37-1,-73 154 499,5-8-8,55-111-643,-229 347 468,257-398-384,12-17-206,-49 57-1,61-82-74,10-13 18,6-10-64,13-24 54,1 0 0,25-36 0,57-72-143,20-33 109,-106 155 256,108-173-15,16 9-32,-39 78 65,16-19 195,42-69-183,51-61-48,-206 255 68,1 1 1,-1-1 0,0 1 0,1 0 0,6-4-1,-9 7-37,-1-1-1,0 1 1,0 0-1,1 0 1,-1 0-1,0 0 1,1 0-1,-1 0 1,0 0-1,0-1 1,1 1-1,-1 0 1,0 0-1,1 0 1,-1 0-1,0 0 1,1 0-1,-1 1 1,0-1-1,0 0 1,1 0-1,-1 0 1,0 0-1,0 0 1,1 0-1,-1 0 1,0 1-1,1-1 1,-1 0-1,0 0 1,0 0-1,0 1 1,1-1-1,-1 0 1,1 2 7,-1-1 0,1 1 0,-1 0 1,0-1-1,0 1 0,1-1 0,-1 1 1,0 0-1,0-1 0,0 1 0,-1 2 0,-4 26 86,-1 1 0,-1-2-1,-2 1 1,-1-1-1,-25 52 1,-88 135 310,119-209-388,-72 113 155,-122 216 3,110-155-127,-105 201 203,64-151-394,125-221-113,3-10 249,1 0-1,0 0 0,0 0 0,0 0 0,0 0 0,0 0 0,0 0 1,0 0-1,0 0 0,0 0 0,0 0 0,0 1 0,0-1 0,0 0 1,0 0-1,0 0 0,0 0 0,0 0 0,0 0 0,0 0 0,0 0 1,0 0-1,1 0 0,-1 0 0,0 0 0,0 0 0,0 0 0,0 0 1,0 0-1,0 0 0,0 0 0,0 0 0,0 1 0,0-1 0,0 0 1,0 0-1,0 0 0,0 0 0,0 0 0,0 0 0,0 0 0,0 0 1,0 0-1,0 0 0,1 0 0,-1 0 0,0 0 0,0 0 1,0 0-1,0 0 0,0 0 0,0 0 0,0 0 0,0 0 0,0 0 1,0 0-1,0 0 0,0 0 0,0 0 0,0 0 0,0 0 0,0-1 1,0 1-1,1 0 0,13-13-271,-4 1 161,-1-1 1,-1 0-1,0-1 0,-1 1 0,11-30 0,-5 11 12,185-352-687,32 19 746,-97 157 242,126-264 323,-240 435-285,-3 8 111,-16 28-278,-2 4-15,-11 16-7,-14 23 60,-2-1 0,-2-2 1,-45 44-1,-153 176 260,94-101-237,36-45-89,-258 298 512,-13 29-241,202-251-144,-12-18 7,172-165-186,0 1 0,0-1 1,-1-1-1,-15 8 0,23-12-3,0-1-1,-1 1 0,1-1 0,0 1 1,-1-1-1,1 0 0,-1 0 1,1 0-1,-1 0 0,1 0 1,-1 0-1,1 0 0,-1 0 1,1 0-1,0-1 0,-3 0 1,2 0-16,1 1 1,0-1 0,0 0 0,0 0-1,0-1 1,0 1 0,0 0-1,0 0 1,0 0 0,1-1 0,-1 1-1,0 0 1,1-1 0,-1 1 0,1 0-1,-1-1 1,1 1 0,0-1-1,0 1 1,-1-3 0,1-5-42,-1 0 0,1 1 0,1-1 0,0 0 0,0 0 1,1 1-1,0-1 0,0 0 0,5-11 0,8-13-81,20-34-1,-22 43 117,123-241-137,24-44 268,18 15-12,-32 96-145,47-72 61,-67 74 260,-120 187-195,0 0 1,0 0-1,1 1 0,9-10 0,-23 38 174,-8 9-258,-1 0-1,-1 0 1,-33 38 0,34-45 32,-192 267 192,17 21 116,155-243-253,-122 210-36,15-73 276,136-194-230,7-10-63,8-14-26,85-169-455,-9 15 360,-18 50-66,149-199 0,-22 51 219,-145 190-24,157-218-282,24 55 87,-203 216 139,-15 16 35,-10 10 17,-6 7 10,-126 213 509,-212 275 0,291-431-511,-28 34-66,-76 128 0,79-92 13,-78 126 348,98-179-147,44-68-172,13-16-8,0 0 0,-1 0 0,1 0 0,0 0 1,0 0-1,0 0 0,0 0 0,0 1 0,-1-1 0,1 0 1,0 0-1,0 0 0,0 0 0,0 0 0,0 0 0,-1 0 0,1 0 1,0 0-1,0 0 0,0 0 0,0 0 0,-1 0 0,1 0 1,0 0-1,0 0 0,0 0 0,0 0 0,-1 0 0,1-1 0,0 1 1,0 0-1,0 0 0,0 0 0,0 0 0,0 0 0,-1 0 1,0-13-344,2-8 184,2 0 0,1 1 0,8-28 0,28-66-111,-11 34 139,9-30 63,82-165 0,11 36 46,52-106 52,-149 264 267,-31 66-185,-7 16-67,-5 7-25,-69 78-64,48-55 89,-3 3 19,-39 49-1,27-14-9,-41 81 0,10-16 154,-66 80 196,70-109-234,34-48-98,-117 168 285,147-214-331,-8 11 50,16-21-74,-1 0-1,0 0 1,1 0-1,-1-1 1,0 1-1,0 0 0,0 0 1,1-1-1,-1 1 1,0-1-1,0 1 1,0-1-1,0 1 0,0-1 1,-2 1-1,-1-5-174,4-8-40,1 1 124,1 1 1,0-1 0,1 0-1,1 1 1,-1 0 0,10-18 0,42-63-199,-14 25 236,89-220 196,-67 137-138,83-200 135,-138 331-15,-7 12-66,-3 5-3,-5 9 0,-30 62-134,27-51 62,-39 72-5,-77 106 0,107-171 36,-156 232-164,64-59 73,-15 27 256,-17-11 207,142-213-382,-7 8 13,0 0-1,-1 0 0,0 0 1,-16 13-1,7-14-44,18-9 22,-1 0 0,1 0 0,0 0-1,-1 0 1,1 0 0,0 0 0,-1 0 0,1 0 0,0 0 0,-1 0-1,1 0 1,-1 0 0,1 0 0,0 0 0,-1 0 0,1 0 0,0-1 0,-1 1-1,1 0 1,0 0 0,-1 0 0,1-1 0,0 1 0,0 0 0,-1 0-1,1-1 1,0 1 0,0 0 0,-1-1 0,1 1 0,0 0 0,0-1-1,0 1 1,0 0 0,0-1 0,-1 1 0,1 0 0,0-1 0,0 1 0,0 0-1,0-1 1,0 1 0,0-1 0,0 1 0,0 0 0,0-1 0,0 1-1,1-1 1,7-37-259,20-64-92,78-182 1,48-24 514,-103 222-70,90-116 0,87-97-178,-194 257 672,-31 39-476,-3 6-67,-5 9 11,0-4-20,-1-1 1,0 0-1,-1 0 0,-11 10 0,-5 5-20,-22 28-34,1 2-1,-49 80 1,68-96 58,-242 410 831,201-315-480,55-114-426,10-17 37,1 0 0,0 0 0,0 0 0,0 1 1,0-1-1,0 0 0,0 0 0,0 0 1,0 0-1,-1 0 0,1 0 0,0 0 0,0 0 1,0 0-1,0 0 0,0 0 0,-1 0 0,1 0 1,0 0-1,0 0 0,0 0 0,0 0 1,0 0-1,0 0 0,-1 0 0,1 0 0,0 0 1,0 0-1,0 0 0,0 0 0,0 0 0,-1 0 1,1 0-1,0 0 0,0 0 0,0 0 1,0-1-1,0 1 0,0 0 0,0 0 0,0 0 1,-1 0-1,1 0 0,0 0 0,0 0 1,0 0-1,0-1 0,0 1 0,0 0 0,0 0 1,0 0-1,0 0 0,0 0 0,0-1 0,0 1 1,0 0-1,0 0 0,0 0 0,0 0 1,0 0-1,0-1 0,0 1 0,0 0 0,0 0 1,0 0-1,0 0 0,0 0 0,0-7-81,1 1-1,-1-1 1,1 1-1,0 0 1,0-1-1,1 1 1,0 0-1,3-7 1,-3 8 22,32-97-435,91-186 0,-17 108 520,22-43 97,-20-33 258,-103 239-352,-3 8-10,4-12-4,-8 20-14,0 0 1,1 1 0,-1-1 0,0 0 0,0 1 0,0-1-1,0 0 1,1 0 0,-1 1 0,0-1 0,0 0 0,-1 0 0,1 1-1,0-1 1,0 0 0,0 1 0,0-1 0,-1 0 0,1 1-1,-1-2 1,1 2 2,-1 0 1,1 0-1,-1-1 0,1 1 0,-1 0 0,1 0 0,-1 0 0,1 0 0,-1 0 0,1 0 1,-1 1-1,1-1 0,-1 0 0,1 0 0,-1 0 0,1 0 0,0 0 0,-1 1 0,1-1 1,-1 0-1,1 0 0,-1 1 0,1-1 0,0 0 0,-1 1 0,1-1 0,0 1 0,-1-1 1,1 1-1,-15 12 30,-20 26 1,9-10-36,-31 30-80,11-12 33,-47 63 0,-38 105 233,78-121-35,-150 217 469,168-265-705,29-40-80,6-7-68,11-16-223,-3 5 347,12-27-205,-1-1-1,24-75 0,-11 26 131,88-247 347,-119 331-154,3-5 72,-2 6-28,-1 1 0,1 0 0,-1-1 0,0 1 0,0-1 0,-1 1 1,1-1-1,-1 0 0,1 1 0,-1-1 0,-1-4 0,1 8-42,0 0-1,0 0 1,0 0-1,0-1 0,0 1 1,0 0-1,-1 0 1,1 0-1,0 0 1,0 0-1,0 0 1,0 0-1,0 0 0,0 0 1,-1 0-1,1 0 1,0 0-1,0 0 1,0-1-1,0 1 0,0 0 1,0 0-1,-1 0 1,1 0-1,0 0 1,0 0-1,0 1 0,0-1 1,0 0-1,-1 0 1,1 0-1,0 0 1,0 0-1,0 0 1,0 0-1,0 0 0,0 0 1,-1 0-1,1 0 1,0 0-1,0 0 1,0 1-1,0-1 0,0 0 1,0 0-1,-7 7-39,6-6 37,-97 114-207,-9 8 975,90-105-691,2-1 6,-20 16-1,31-29-56,-1 0-1,0-1 1,-1 0 0,1 0-1,0 0 1,-1 0-1,0-1 1,-11 4-1,14-6-26,0 1-1,1-1 1,-1 0-1,0 0 1,1 0-1,-1-1 1,0 1-1,1-1 1,-1 1-1,0-1 1,1 0-1,-1 0 1,1 0-1,-1 0 1,1 0-1,0-1 1,0 1-1,-1-1 1,1 1-1,0-1 1,0 0-1,0 0 1,1 0-1,-1 0 1,0 0-1,1-1 1,-3-3-1,0-2-116,0 0 0,0-1-1,0 1 1,1-1 0,0 0 0,-2-16-1,3 8-3,0-1-1,1 0 0,1 1 0,4-31 1,1 17 24,16-53 1,-20 79-77,0-1 0,0 1 0,0-1 1,0-10-1,-2 19 144,1-1-1,-1 0 1,0 0 0,0 0 0,0 0-1,0 0 1,0 0 0,-1 0-1,-1 2 1,-3 5 34,-9 21 146,1 1 1,1 0 0,1 1 0,2 0-1,-8 46 1,-14 167-27,30-226-160,-5 67 131,3 1 1,8 97 0,3-141 37,1 1 1,22 67-1,-25-94-77,2 2-64,1-1 0,0 0 0,1 0-1,14 18 1,-13-19 29,0-1 1,0 1-1,-2 1 0,10 28 0,-14-26-22,-1 0 0,0 0 0,-2 0 0,-2 34 0,1-19 0,-14 203 76,6-148 118,2-41-169,-3 0 0,-16 52-1,11-45-37,-9 61 0,18-80-114,-1 11 205,0 50 0,6-20-47,-2-73 11,0 0 0,0 0 0,0 0 0,0 0-1,-6 7 1,3-4-113,0 0 57,-1 0 0,0-1 1,-6 8-1,-14 16 0,20-23 25,-1 0 1,-14 14 0,14-16 14,0 1-1,1 0 0,0 0 1,-8 12-1,-2 0 76,14-16-137,-1 0 0,0 0 1,1 0-1,-1 0 0,-2 5 1,5-5 4,-1-2 18,-5-1 81,5 0-64,1 0 64,-5-4 128,5 3-229,0 0-1,0 0 1,0 0-1,1 1 0,-1-1 1,0 0-1,1 0 1,-1 0-1,1 0 1,-1 0-1,1 0 0,-1 1 1,1-1-1,-1 0 1,1 0-1,0 1 1,-1-1-1,1 0 0,0 1 1,0-1-1,0 1 1,-1-1-1,3 0 1,26-10 15,-6 4 42,22-13-64,2 3 0,68-16 0,-86 26 40,1 1 1,45-3 0,-61 9-1,1 0 1,-1 0-1,1 1 0,-1 1 1,1 1-1,-1 0 0,17 6 1,-22-6-2,-1 0 0,1 0 0,1-1 0,-1 0 0,0 0 0,14 0 0,45 1 181,-67-3-186,-1 0 0,0 0 1,1-1-1,-1 1 0,0 0 1,0 0-1,1 0 0,-1 0 0,0 0 1,1-1-1,-1 1 0,0 0 0,0 0 1,0 0-1,1-1 0,-1 1 1,0 0-1,0 0 0,0-1 0,0 1 1,1 0-1,-1 0 0,0-1 0,0 1 1,0 0-1,0-1 0,0 1 1,0 0-1,0-1 0,0 1 0,0 0 1,0 0-1,0-1 0,0 1 0,0 0 1,0-1-1,0 1 0,0 0 1,0-1-1,0 1 0,-4-13-388,2 11 346,0-1 0,0 0 0,0 1-1,0-1 1,0 1 0,-1 0 0,1 0 0,-1 0-1,1 0 1,-1 0 0,-5-2 0,-35-12-677,15 7 521,21 5 229,-1 1-1,0 1 1,0-1-1,0 1 1,0 1 0,0 0-1,0 0 1,0 0-1,0 1 1,-1 0 0,1 1-1,0 0 1,0 0-1,-10 3 1,-71 26-42,88-30 6,-1 1 1,1 0-1,-1 0 0,1 0 1,0 0-1,-1 0 0,1 0 1,0 0-1,0 0 1,0 0-1,0 1 0,0-1 1,0 0-1,0 1 0,0-1 1,0 1-1,1-1 0,-1 1 1,1-1-1,-1 4 0,2-4 25,0 0 0,0 1 0,0-1 0,0 0 0,1 0 0,-1 0 1,0 0-1,1 0 0,-1 0 0,2 1 0,-1-1 6,1 1 4,1 0-1,0 0 1,-1 0 0,1-1 0,0 1-1,0-1 1,0 0 0,0 0 0,0 0-1,6 0 1,15 4 35,-18-3-32,0-1-1,1 1 1,9-1 0,44 7 313,-54-7-339,0 1-1,1-1 1,-1 2-1,0-1 1,0 1-1,9 5 1,34 25 526,-49-32-528,0-1 0,0 1 0,1-1 0,-1 1 0,0-1 0,0 1-1,0-1 1,1 0 0,-1 0 0,0 0 0,0 1 0,1-1 0,1-1 0,-2 1 62,1 0-1,-1 0 0,1 0 1,-1 0-1,1 1 0,-1-1 1,1 0-1,-1 1 1,1-1-1,-1 1 0,2 0 1,7 3-81,0 0 1,0-1-1,0-1 1,12 2-1,4 1 165,-19-3-97,0-2 0,0 1-1,9-1 1,10 1 76,9 1 39,54-4-1,-17-1-79,-2-2 134,-31 4-92,-18 0-141,31 3 0,-27-2 72,-20-1-58,1 1 0,0 0 1,0 1-1,7 0 1,0 2-8,-7-1-3,0 0 0,0-1-1,0 0 1,1 0-1,-1 0 1,0-1-1,1 0 1,-1 0-1,0-1 1,9-1-1,-10 1-3,-1 0-1,0 0 0,1 1 1,-1 0-1,0 0 0,1 0 1,6 1-1,20 0 40,29-3 312,-16-3 53,-15 3-400,-24 2-5,0 0 0,0 0 0,0-1 0,1 0 1,8-2-1,1-2 13,1 1 1,17-2 0,-21 5 47,0-1-1,0-1 1,-1 0 0,1 0-1,15-8 1,-23 9-65,0 1 0,0-1 1,0 1-1,0 0 0,1 0 0,4 0 1,-5 0 4,0 1 1,0-1 0,0 0-1,1 0 1,4-3 0,34-13 126,-7 12-197,-30 4 80,0-1 1,0 0 0,10 0 0,9-2-123,23-7 73,3 2 209,-25 7-44,-9 1-206,50-5 265,-45 5-213,0-1 1,39-9 0,17-12 186,-56 16-235,-1-1 0,1-1 1,-2 0-1,24-16 0,-20 12 266,-17 9-148,1-1 0,0 0 0,-1 0 0,9-7 0,-12 8-58,1 0 0,0 1 0,-1 0 0,7-3 0,2-2 68,-10 6-14,1 0-1,-1 0 0,0 1 0,1-1 1,-1 1-1,1 0 0,0 0 1,-1 0-1,1 0 0,4 0 1,-6 0-51,1 1 1,-1-1 0,0 1 0,0-1 0,1 0 0,-1 0 0,0 0 0,0 0 0,3-2 0,5-3-44,-5 4-52,1-1 0,-1 0-1,0 0 1,0-1 0,0 0-1,0 1 1,6-9 0,-46 59-256,19-30 325,0 0 0,-2-1 0,1-1 1,-2-1-1,0-1 0,-1 0 0,-27 12 0,11-9-47,0-2-1,-1-1 0,-60 13 1,11-6 137,30-6 12,-102 12 1,150-26-109,-7 2 70,-1-1-1,1-1 1,-28-3 0,28-2-79,12 4-43,1 0-1,0 0 1,0 0 0,-1 0 0,1 1 0,0 0 0,-5-1 0,12 1 146,0 1 1,0 0-1,-1 0 0,1 1 0,0-1 0,5 3 0,16 5 42,-8-4-182,-12-4 130,-1 1 1,1-1-1,-1 0 1,11 0-1,100 7 392,12-10-32,22-13-42,-124 11-266,-1-2 0,-1 0-1,43-17 1,-63 21-84,13-5 25,-2 0 0,24-16 0,-34 21 1,-1-1 0,1 1 0,0 0 0,9-2 0,-11 3-15,1 0-1,0 0 0,-1-1 1,0 1-1,1-1 1,-1 0-1,0 1 1,5-5-1,9-2 35,-16 7 27,5 1-78,0-1-1,0-1 1,11-3 0,-4 2-57,-3-1 75,0 0 1,14-7-1,10-5 90,-30 14-36,1 0 0,-1-1 1,0 0-1,0 0 0,0 0 0,5-5 0,13-9-134,-10 9 88,-1-1 1,0 0-1,0 0 0,13-17 1,32-48 111,-42 56-40,6-10-109,-13 16-32,0 1-1,17-19 1,-17 21 78,0 0-1,0 0 1,-1 0 0,0-1-1,4-10 1,-8 17-10,-1 0-2,0 0 0,1 0 0,-1 0-1,-1 0 1,1 0 0,0-1 0,-1 1 0,1-3 0,0-16-97,-1 16 112,1 1-1,-1 0 1,0 0 0,0 0-1,-1 0 1,0-1 0,0 1-1,0 0 1,-2-6 0,-31-91-800,33 100 795,-18-75-179,-8-22-400,19 69 584,1 0 1,-4-43 0,-7-31-67,16 94 28,-2 2 0,-6-15 1,-1-1 48,-16-41-20,-10-27 173,28 65-219,-55-190-402,55 193-164,7 24 224,1 5 211,1 12 81,0-14 41,8 110-323,0-32 208,-1 206 437,-9-223 181,-4 0-1,-19 93 1,6-80-63,-43 114 0,41-132-339,12-33-10,0-1-1,-21 37 1,24-49 17,5-11-74,1 0 0,-1-1-1,0 1 1,1-1-1,-1 1 1,0-1 0,0 1-1,0-1 1,0 0-1,-1 1 1,1-1-1,0 0 1,-2 1 0,3-2 1,0 1 0,-1-1 1,1 0-1,0 0 0,0 0 1,0 0-1,0 0 0,-1 0 1,1 0-1,0 0 0,0 0 1,0 0-1,0 0 0,-1 0 1,1-1-1,0 1 1,0 0-1,0 0 0,0 0 1,-1 0-1,1 0 0,0 0 1,0 0-1,0 0 0,0 0 1,0-1-1,-1 1 0,1 0 1,0 0-1,0 0 0,0 0 1,0 0-1,0-1 0,0 1 1,0 0-1,-4-10-70,1-12-45,2-4-152,2 0 0,1 0 0,1 0 0,9-32 0,84-267-360,-82 282 608,-13 41 73,0 0 1,-1-1-1,1 1 1,-1 0-1,1-1 1,-1 1-1,0 0 1,0-4-1,0 6-36,0-1 0,0 1 0,0 0 0,0 0 0,-1 0-1,1-1 1,0 1 0,0 0 0,0 0 0,0 0 0,0 0-1,0-1 1,0 1 0,0 0 0,-1 0 0,1 0 0,0 0-1,0-1 1,0 1 0,0 0 0,0 0 0,-1 0 0,1 0 0,0 0-1,0 0 1,0 0 0,-1 0 0,1 0 0,0-1 0,0 1-1,0 0 1,-1 0 0,1 0 0,-12 7 193,1 5-168,0-1 0,-17 27 0,6-8-8,5-7 49,-2-2 0,0 1 0,-1-2 0,-1-1 1,-24 18-1,-37 18-8,-82 61-52,58-19-93,66-58 199,-77 57 0,115-94-124,-1 0 1,0 0-1,0-1 0,0 1 0,1-1 0,-1 0 0,0 1 0,-1-1 1,-3 0-1,6-1-7,0 0 1,0 0 0,1 0-1,-1 0 1,0 0 0,0-1-1,0 1 1,0 0-1,0-1 1,0 1 0,0-1-1,0 1 1,0-1 0,0 1-1,1-1 1,-1 1 0,0-1-1,0 0 1,1 0 0,-1 1-1,0-1 1,1 0-1,-1 0 1,1 0 0,-1 0-1,1 1 1,0-1 0,-1 0-1,1 0 1,0 0 0,-1 0-1,1-2 1,-1-4-38,0 0-1,0 0 1,0 0 0,1-1-1,0 1 1,1 0 0,-1 0 0,1-1-1,1 1 1,0 0 0,4-11-1,5-12-96,20-37 0,-28 61 129,33-63-30,4 2-1,54-72 0,116-108-35,-128 162 109,-81 84-20,0 0 1,-1 1-1,1-1 1,0 0 0,-1 0-1,1 1 1,0-1-1,0 0 1,-1 1 0,1-1-1,0 1 1,0-1-1,0 1 1,0 0-1,0-1 1,0 1 0,0 0-1,1-1 1,-2 3 1,0-1 1,0 0-1,0 0 0,0 0 1,0 0-1,0 0 0,0 1 1,0-1-1,0 0 0,-1 0 1,1 0-1,0 0 0,-1 0 1,1 0-1,-1 0 1,1 0-1,-1 0 0,-1 2 1,-16 31 184,-2 0-1,-36 47 1,-58 57 183,-32 42-32,51-29-191,60-91-31,-67 88 1,94-138-126,-19 22 131,-50 49 1,75-79-157,-15 10-125,17-12 142,0 0 0,0 0 0,-1 0 0,1 0 0,0 0 0,-1 0 0,1 0 0,0 0 0,0 0 0,-1 0 0,1 0 0,0 0 1,-1 0-1,1 0 0,0 0 0,0 0 0,-1 0 0,1 0 0,0 0 0,-1 0 0,1-1 0,0 1 0,0 0 0,-1 0 0,1-1-9,-1 1 1,1-1-1,0 0 1,-1 1-1,1-1 1,0 0-1,0 1 0,-1-1 1,1 0-1,0 0 1,0 1-1,0-1 1,0 0-1,0-1 1,1-13-156,0 0 0,2 0 0,0 0 0,0 1 0,11-26 0,11-24-2,34-63-1,-32 72 89,109-198-25,-102 200 142,2 1 0,66-72 0,-87 108-9,139-144 116,-134 144-40,-12 10-32,-18 13-31,-13 13 64,2 1 0,0 0 0,1 2 0,-21 31 0,21-27-68,-78 103 155,-86 109 182,100-139-215,-46 53 109,-10-12 194,129-131-418,6-5-32,0 0 0,-1 0 0,0 0 0,0-1 0,0 0 0,-1 0 0,0-1 0,-8 4 0,14-6-14,0-1-1,0 0 1,0 1-1,0-1 1,0 0-1,0 0 1,0 0-1,0 0 1,0 0-1,0 0 1,-1 0-1,1 0 1,0-1-1,0 1 1,0 0-1,0 0 1,1-1-1,-1 1 1,0-1-1,0 1 1,0-1-1,0 1 1,0-1-1,0 0 1,1 1-1,-1-1 1,-1-1-1,1-1-27,-1 1-1,1-1 0,0 0 1,0 1-1,0-1 0,0 0 1,0 0-1,1 0 0,-1-3 1,0-8-14,1 1 0,0 0 1,1 0-1,0 0 1,1 0-1,1 0 0,0 0 1,1 0-1,0 1 1,7-16-1,12-19-52,38-57-1,-17 28 33,46-91 30,96-168 127,-174 315-83,32-49 141,-38 62-94,-13 19-80,-1 2 14,-36 67 1,-25 41-69,40-81 140,-41 45 1,-41 34 293,49-57-90,-68 93 0,112-130-231,-71 93 169,86-115-169,0-1 0,-1 1 0,1-1 0,0 0 0,-8 5 0,10-8-38,1 1 0,-1-1 0,0 0-1,1 1 1,-1-1 0,1 0 0,-1 0-1,0 1 1,1-1 0,-1 0 0,0 0-1,0 0 1,1 0 0,-1 0 0,0 0-1,1 0 1,-1 0 0,0 0 0,1-1-1,-1 1 1,0 0 0,1 0 0,-1 0-1,0-1 1,1 1 0,-1 0 0,1-1-1,-1 1 1,1-1 0,-1 1 0,1-1-1,-1 1 1,1-1 0,-1 1 0,1-1-1,-1 1 1,1-1 0,0 1 0,-1-1-1,1 0 1,0 1 0,0-1 0,-1 0-1,1-1 1,-1-3-17,-1-1 0,1 1 0,1-1 0,-1 0 0,1 1-1,0-1 1,0 0 0,1 0 0,0 1 0,2-9 0,-3 12 20,12-51-105,2 0 1,26-64-1,-19 65 21,3 0 0,1 2-1,38-56 1,114-131 47,-127 184 222,-1-1-227,-48 50 67,-7 8-8,-17 14-2,15-12-11,-20 17 41,2 2-1,0 1 1,-39 50 0,-55 100 494,-12 14-194,97-147-215,-1-2 0,-74 63 0,105-99-53,-1 0 0,0-1 1,0 0-1,0 0 1,-1 0-1,-12 4 1,18-7-85,0-1 0,0 0 0,0 1 1,0-1-1,0 0 0,0 0 0,0 0 1,0 0-1,0 0 0,0 0 0,0 0 1,0 0-1,0-1 0,0 1 1,0 0-1,0-1 0,0 1 0,0 0 1,0-1-1,0 1 0,0-1 0,0 0 1,0 1-1,-1-2 0,2 1 3,-1 0 0,0 0-1,1 0 1,-1 0 0,1 0-1,-1 0 1,1 0 0,0-1-1,-1 1 1,1 0 0,0 0-1,0-1 1,0 1 0,0 0-1,0 0 1,0-1 0,0 1-1,0 0 1,1 0 0,-1 0 0,1-3-1,19-46-133,-2 8-24,39-110-211,56-134 297,-93 245 117,11-26-89,-31 64 113,-4 9 11,-7 13 41,9-15-105,-42 78 213,-24 42-142,36-80-7,-45 51 0,-44 34 264,-3 4 56,100-104-309,11-14 4,0 0 0,-17 14-1,29-28-89,1 0 0,-1 0-1,0 0 1,0 0 0,0-1-1,0 1 1,0 0-1,-1-1 1,1 1 0,0-1-1,0 1 1,0-1 0,0 0-1,-1 1 1,1-1-1,-2 0 1,2 0-1,0 0 0,1 0 0,-1-1-1,1 1 1,-1 0 0,1 0 0,-1-1 0,1 1 0,-1-1 0,1 1-1,0 0 1,-1-1 0,1 1 0,-1-1 0,1 1 0,0-1-1,-1 1 1,1-1 0,0 1 0,0-1 0,0 1 0,-1-1 0,1 1-1,0-2 1,-1-2-10,1-1-1,-1 1 0,1 0 0,0-1 1,0 1-1,1-1 0,-1 1 0,2-5 1,3-5-21,0 0 1,0 0 0,1 0 0,1 1-1,12-19 1,7-12 50,226-390-98,-226 391-64,-22 32-9,-7 10 75,-3 4 15,0 2 36,0 1 0,0 0 0,1 0-1,-1 0 1,-6 12 0,1-3 14,-115 161 69,-73 99 614,195-269-617,-2 2 52,0 0-1,-1-1 1,1 1-1,-16 12 0,22-20-99,0 0-1,-1 0 0,1 1 0,0-1 1,-1 0-1,1 0 0,-1 1 0,1-1 0,0 0 1,-1 0-1,1 0 0,-1 1 0,1-1 0,-1 0 1,1 0-1,0 0 0,-1 0 0,1 0 0,-1 0 1,0 0-1,-1-7-11,7-15-106,-4 20 102,20-63-167,3 1 0,34-64 1,-35 85 199,2 1 1,1 1 0,54-63-1,-10 28-8,49-58-534,-116 128 437,-8 6 41,-13 9 26,11-6 18,-17 10 35,0 1 1,1 1-1,1 1 0,0 1 1,-30 31-1,25-19 27,2 1 0,1 1 0,-28 46 0,-110 167-597,154-234-534,0-1 0,-10 10 1,17-19 955,1 1 0,-1-1 0,1 1 0,-1-1-1,1 1 1,-1-1 0,1 0 0,-1 1 0,1-1 0,-1 0 0,1 0 0,-1 1 0,0-1 0,1 0 0,-1 0 0,1 0 0,-1 1 0,0-1 0,1 0 0,-1 0 0,0 0 0,0-1-328,0 0 0,0 0 0,0 1 0,0-1 0,0 0-1,0 0 1,1 0 0,-1 0 0,0 0 0,1 0 0,-2-1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5:57.2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1541 4 1248,'-12'-3'709,"12"3"-202,-13 12 1301,5 0-1605,7-10-166,1-1 0,-1 0-1,0 0 1,1 1 0,-1-1-1,0 0 1,1 0 0,-1 0-1,0 0 1,0 0 0,0 0-1,0 0 1,0 0 0,0-1-1,-1 1 1,1 0 0,0 0-1,0-1 1,0 1 0,-1-1-1,1 1 1,0-1 0,-1 0-1,-1 1 1,0-1 39,1 1 1,-1 0 0,1 0-1,-1 0 1,1 0 0,-1 0-1,1 1 1,0-1-1,0 1 1,-1 0 0,1-1-1,0 1 1,0 0 0,1 0-1,-1 0 1,0 0 0,1 1-1,-3 3 1,1-3-12,0 0 0,0 0 0,0-1 0,0 1 0,0-1 0,-1 0 0,-3 3 0,-11 7 775,-25 18-419,12-13-320,-28 19 123,-40 22-309,78-44 168,-33 15 1,31-18-58,-22 16 0,-9 6 17,30-19 146,-35 28 0,38-24-16,-37 44 1,-5 7 748,49-50-740,2-8-246,1 1 0,-15 19 1,-11 11 222,0-1-654,25-27 471,-1 1 1,-29 22-1,18-18-66,10-7 216,-1-1 0,-21 12 0,22-15-165,0 1-1,1 0 0,-13 13 0,10-9-46,-19 10 209,14-9-120,16-12-20,1 0 1,0 1-1,0-1 0,-5 6 1,2-2 75,-1 0 1,-16 10-1,21-14-3,1 0-36,-1 0 0,1 0 0,0 0 0,0 0 0,0 1 0,1-1-1,-3 5 1,-5 5 13,-8 7 21,8-10-26,1 1 1,-8 11-1,14-18-20,1 0 1,0 0-1,-1 0 0,1 0 1,0 1-1,0 4 1,-4 10-79,3-13 51,1 0-1,-1 0 0,1 0 0,0 0 0,0 0 0,0 6 1,-4 55 317,4-52-421,1-11 112,0 0-1,0 1 1,0-1-1,0 0 1,1 6-1,-4 6 148,-1-8 41,4-7-170,0 0 1,0 1-1,0-1 0,0 0 0,0 0 0,-1 0 1,1 0-1,0 0 0,0 0 0,0 0 0,0 0 1,0 0-1,0 0 0,0 0 0,-1 0 0,1 0 1,0 1-1,0-1 0,0 0 0,0 0 0,0 0 1,0 0-1,-1 0 0,1 0 0,0-1 0,0 1 1,0 0-1,0 0 0,0 0 0,0 0 0,-1 0 1,1 0-1,0 0 0,0 0 0,0 0 0,0 0 1,0 0-1,0 0 0,0 0 0,-1-1 0,1 0-11,-1-1-1,1 1 0,0-1 0,0 1 1,0-1-1,0 1 0,0-1 1,0 1-1,0-4 0,1-1-81,-1-2 7,1-1 1,1 1-1,-1-1 0,1 1 1,6-13-1,18-41-151,-23 55 212,5-7-18,0-1 1,1 2-1,0-1 0,1 1 0,0 0 1,2 1-1,-1 0 0,15-11 1,16-9-203,55-32 1,23-17 36,-92 58 290,0-1 0,-2-2 1,34-42-1,43-52-350,-88 105 261,1 1-1,0 0 1,1 2 0,0 0 0,21-11 0,96-41-21,-119 57 16,138-45-226,-49 19-722,-26-5 825,-4 5-528,-49 26 283,-24 6 282,-1 1 95,0 0 0,0 0 1,0 0-1,1 0 0,-1 0 0,0 0 0,0 0 0,0 0 1,0 0-1,1 0 0,-1 0 0,0 0 0,0 0 1,0 0-1,0 0 0,0 0 0,1 0 0,-1 0 0,0 0 1,0 0-1,0 1 0,0-1 0,0 0 0,0 0 0,0 0 1,1 0-1,-1 0 0,0 0 0,0 0 0,0 1 0,0-1 1,0 0-1,0 0 0,0 0 0,0 0 0,0 0 1,0 1-1,0-1 0,0 0 0,0 0 0,0 0 0,0 0 1,0 0-1,0 1 0,0-1 0,-3 4 16,0 0 0,-1-1 0,1 1 0,-5 2 0,-14 15 61,11-8-79,-1 0-1,0 0 1,-16 11-1,-4 5-60,7-2 184,2 0-1,0 2 1,-23 42-1,-22 26-201,38-57 115,-3-2-1,-1-1 0,-1-2 1,-45 34-1,70-61-23,0 1 0,1 0 0,0 0 0,1 1 0,0 0 0,0 0 0,-11 21 0,13-21 28,1 0-1,0 0 1,1 0-1,-6 19 1,-15 51-167,17-57 332,-11 46-1,17-59-196,-5 36 206,-27 87 1,31-117-141,-4 8 130,7-23-203,0 0 0,0-1-1,-1 1 1,1 0-1,0-1 1,-1 1-1,1-1 1,-1 1 0,1 0-1,-1-1 1,1 1-1,-1-1 1,0 1-1,1-1 1,-1 0 0,0 1-1,1-1 1,-1 1-1,0-1 1,1 0-1,-1 0 1,0 1-1,1-1 1,-1 0 0,0 0-1,-1 0 1,1 0-25,1 0 1,-1-1-1,0 1 0,1 0 1,-1-1-1,0 1 1,1-1-1,-1 1 0,0-1 1,1 1-1,-1-1 1,1 0-1,-1 1 1,1-1-1,-1 0 0,1 1 1,-1-1-1,1 0 1,0 1-1,-1-1 0,1 0 1,0 0-1,0 0 1,0 1-1,-1-1 1,1-1-1,-3-26-170,2 26 172,1-27-206,3-40 0,-1 28 54,24-216-428,-19 192 624,-2 20 12,12-71 13,4-47-133,-17 121 211,-4 41-99,1 0 1,-1 0-1,0 0 0,0 0 1,0 0-1,0 0 0,0 0 1,0 0-1,0 0 0,-1 0 1,1 0-1,0 0 0,-1 0 1,1 0-1,0 0 0,-1 0 1,1 0-1,-2-1 0,2 2-10,-1-1-1,0 1 1,1 0 0,-1 0-1,1 0 1,-1 0-1,0 0 1,1 0-1,-1 0 1,1 0-1,-1 0 1,1 0-1,-1 1 1,0-1-1,1 0 1,-1 0-1,1 0 1,-1 1-1,1-1 1,-1 0-1,1 1 1,-1-1-1,1 0 1,-1 1-1,1-1 1,0 1-1,-1-1 1,1 1-1,0-1 1,-1 1-1,1 0 1,-16 18 214,-21 32 0,-11 15-135,42-59-67,0-1 1,-1 1-1,1-2 1,-1 1-1,-1-1 1,1 1-1,-9 3 1,4-4 3,-1 0 0,1 0 0,-1-1 0,-21 3 1,-52 3 146,29-4-58,24-5-373,25-1 243,0 0-1,-16 3 1,13-1 77,6-1-86,0 0-1,-1 0 1,1 1-1,0 0 1,0-1-1,0 2 0,1-1 1,-1 0-1,0 1 1,1 0-1,-6 5 1,0-1 9,9-6 6,-1-1 0,0 1-1,1 0 1,-1 1 0,1-1 0,-1 0-1,1 0 1,0 1 0,-1-1-1,1 1 1,0-1 0,0 1 0,0-1-1,0 1 1,0 0 0,0-1 0,1 1-1,-1 0 1,0 2 0,-4 28 11,4-21 59,-1-1 0,0 1 0,-1-1 0,0 1-1,0-1 1,-1 0 0,-1-1 0,0 1 0,-5 8-1,6-10-16,0-1-1,1 1 0,0 0 1,0 0-1,-2 17 0,-3 45 81,3-12-12,2-29 35,1 44-1,-1 5 268,3-20-550,-1-30 392,1-23-187,0 1-1,0-1 0,0 0 0,-3 11 0,2-14-42,1 0 0,0 0 0,0 0 1,-1 0-1,1 0 0,1 1 0,-1-1 0,0 0 0,1 3 0,0-3-30,-1-1 1,0 1 0,0-1-1,1 1 1,-1 0-1,0-1 1,0 1-1,0-1 1,-1 1 0,1-1-1,0 1 1,-1 2-1,0 3 188,1-7-186,0 0 1,0 1 0,0-1 0,0 0 0,0 1 0,0-1-1,0 0 1,0 1 0,-1-1 0,1 0 0,0 0 0,0 1-1,0-1 1,0 0 0,0 1 0,0-1 0,-1 0-1,1 0 1,0 1 0,0-1 0,0 0 0,-1 0 0,1 0-1,0 1 1,0-1 0,-1 0 0,1 0 0,0 0 0,-5 4 95,4-4-101,1 0-1,0 0 1,0 0 0,0 1-1,0-1 1,0 0-1,0 0 1,0 0 0,0 0-1,-1 0 1,1 0 0,0 0-1,0 0 1,0 0 0,0 0-1,0 0 1,0 0 0,-1 0-1,1 0 1,0 0 0,0 0-1,0 0 1,0 0 0,0 0-1,0 0 1,-1 0 0,1 0-1,0 0 1,0 0-1,0 0 1,0 0 0,0 0-1,0 0 1,0 0 0,-1 0-1,1 0 1,0-1 0,0 1-1,0 0 1,0 0 0,0 0-1,0 0 1,0 0 0,0 0-1,0 0 1,0 0 0,0-1-1,0 1 1,-1 0 0,1 0-1,0 0 1,0 0 0,0 0-1,-3-4-100,1 2 55,1 1 0,0-1 1,-1 0-1,1 0 0,0 0 0,0 0 1,0 0-1,0 0 0,0 0 0,0-1 1,1 1-1,-1 0 0,0-5 0,1-1-132,0 0 0,1-13-1,1-5-119,-1-55-301,-1-70 396,-1 90 36,2 41 177,-2 1 0,-3-30 0,6 34-135,-2 15 118,0-1 0,1 0 1,-1 0-1,0 0 0,0 0 0,1 0 0,-1 0 0,0 0 0,0 0 0,0 0 0,0 0 0,-1 0 0,1 0 0,0 0 0,-1-1 0,1 1-6,0 1-1,0 0 1,-1-1-1,1 1 1,-1-1 0,1 1-1,0 0 1,-1-1 0,1 1-1,-1 0 1,1-1-1,-1 1 1,1 0 0,-1 0-1,1 0 1,-1-1 0,1 1-1,-1 0 1,1 0-1,-1 0 1,1 0 0,-1 0-1,1 0 1,-1 0 0,1 0-1,-1 0 1,0 0-1,1 0 1,-2 1 0,2-1 26,-1 1 1,0-1-1,0 1 1,0-1-1,0 1 1,0 0-1,1 0 1,-1-1-1,0 1 1,1 0-1,-1 0 1,0 0-1,1 0 1,-1-1-1,1 1 1,-1 0-1,1 0 1,-1 2-1,-4 15 9,1 0-1,0 1 1,-1 37 0,-1-27 2,4-24-12,1-1 0,0 1 0,0 0 1,1 0-1,-1-1 0,1 8 0,1 4 6,-1 0 1,-3 20-1,2-20-22,0 0-1,2 18 1,0-17-45,-2-14 53,1 1 0,1 0 0,-1-1 0,0 1 0,1 0 0,0-1-1,0 1 1,0-1 0,0 1 0,1-1 0,2 6 0,11 13 227,-9-13-114,-1-1-1,1 0 1,1 0 0,0 0 0,11 9-1,11 7-151,-21-17 44,0 0 0,0-1 0,1 0 1,0 0-1,10 4 0,200 66-90,-192-68 101,-18-5-7,0 0 0,0-1-1,0 0 1,0 0 0,1-1 0,-1-1-1,1 1 1,-1-2 0,1 1-1,-1-1 1,0-1 0,1 1 0,11-5-1,-19 5-28,0 1 0,-1-1 0,1 0-1,0 0 1,-1 0 0,1 0 0,-1 0-1,1 0 1,-1-1 0,1 1-1,-1 0 1,0-1 0,1 1 0,-1-1-1,0 0 1,0 1 0,0-1 0,-1 0-1,1 1 1,0-1 0,-1 0 0,1 0-1,-1 0 1,1 0 0,-1 0 0,0 1-1,0-1 1,0-4 0,-1-3-49,0 0 1,0 0 0,-1 0-1,-6-16 1,4 14-10,-11-42-39,-13-89 0,12 62-32,14 71-547,3 19 417,5 93 610,-3-62-69,6 58-70,-3-57 7,-4-32-148,0 0 1,0 16-1,1-7 220,-2-13-25,0-13 108,0-1-419,0 0 1,0 0 0,1 0-1,5-16 1,2-7-28,19-112-146,17-65-57,-43 203 259,0-1 0,0 1 0,0-1-1,6-7 1,-7 11 0,0 1 0,0-1 0,1 0-1,-1 0 1,1 1 0,-1-1 0,1 1 0,0-1-1,-1 1 1,1 0 0,0-1 0,0 1-1,0 0 1,3-1 0,-4 2 30,0 0 0,0 0 0,0 0 0,0 0 0,0 0 0,-1 0 0,1 0 0,0 0 0,0 0 0,0 0 0,0 1 0,0-1 0,0 0 0,-1 1 0,1-1 0,0 0 0,0 1 0,-1-1 0,1 1 0,0-1-1,0 1 1,-1 0 0,1-1 0,-1 1 0,1 0 0,0-1 0,0 2 0,12 25 196,-11-21-148,32 99 155,-6-17-90,-23-74-94,1 0-1,1 0 1,17 26-1,-5-14 41,19 28 34,0 7-188,-29-45 122,0 1 1,8 19 0,-14-30-43,-1 1 0,2-1 0,-1 0 0,9 11 0,-2-2 149,15 12-112,-22-23-34,-1 0 0,0-1 0,1 1 0,0-1-1,4 5 1,-5-7 23,-2 0 97,0-1 90,0 0-69,0 0-16,-13-13 277,-38-28-226,33 27-232,1 0 1,-26-28 0,37 35 14,-4-3-6,2-1-1,-15-22 1,-19-36-236,25 42 231,1 0 0,-21-49 0,28 52 162,3 11-67,1-1 0,-5-20 0,1-1-275,6 25 233,0 0 0,1 0 0,0 0 1,-1-18-1,3 12-60,0 0 0,1 1 0,1-1 0,0 1 0,5-18 0,-1 15 55,2 0 0,-1 0 0,2 1 0,0 0 1,13-17-1,-10 15 58,-8 12-45,1 0 0,0 0 0,0 0 0,8-8 0,4-1-68,3-2 1,-1-1 0,-1 0 0,0-2 0,14-23 0,-32 44 62,0 0 0,1 0-1,-1 0 1,0 0-1,0 0 1,0-1 0,0 1-1,0 0 1,0 0-1,0 0 1,1 0 0,-1-1-1,0 1 1,0 0-1,0 0 1,0 0 0,0 0-1,0-1 1,0 1-1,0 0 1,0 0 0,0 0-1,0 0 1,0-1-1,0 1 1,0 0 0,0 0-1,0 0 1,0 0 0,0-1-1,0 1 1,-1 0-1,1 0 1,0 0 0,0 0-1,0 0 1,0-1-1,0 1 1,0 0 0,-1 0-1,-7 0-108,-10 8 99,10-2-9,0 0 1,0 1-1,0 0 0,1 0 1,0 1-1,-12 17 1,-10 11-111,1-3 106,2 2-1,2 0 1,-28 54 0,17-29 113,-131 199 810,139-221-874,1 0 1,-20 44 0,41-72-39,4-7 39,1-1-1,-2 1 1,1-1 0,0 1 0,0-1-1,-1 0 1,0 1 0,-1 1 0,2-3 99,1-1-5,1-19-281,1 1-1,7-32 1,2-7-80,-3 1 218,3 1 1,2 0 0,2 1 0,3 1 0,28-59-1,77-102-23,-40 78-217,-66 106 247,57-99 53,-56 106 323,-14 19-264,0-1 0,-1 1 0,6-10 0,-9 14-91,0 0 0,0 0-1,0 0 1,0 0-1,1 0 1,-1 0-1,0 0 1,0 0 0,0-1-1,0 1 1,0 0-1,0 0 1,0 0-1,0 0 1,0 0 0,0 0-1,0 0 1,0 0-1,0-1 1,0 1-1,0 0 1,0 0 0,0 0-1,0 0 1,0 0-1,0 0 1,0 0-1,0 0 1,0-1 0,0 1-1,0 0 1,0 0-1,0 0 1,-1 0-1,1 0 1,0 0 0,0 0-1,0 0 1,0 0-1,0 0 1,0-1 0,0 1-1,0 0 1,0 0-1,0 0 1,-1 0-1,1 0 1,0 0 0,0 0-1,0 0 1,0 0-1,0 0 1,0 0-1,0 0 1,-10 2-138,-17 8 41,19-6 145,3-3-22,0 1-1,-1-1 0,-9 1 0,10-2-59,0 1 0,0-1 0,1 1 0,-1 0 0,1 1 0,-1-1-1,-5 3 1,-12 7-134,15-8 111,0 0 1,0 1-1,0-1 1,-12 11-1,-8 6 85,19-15-17,1 0 1,0 1-1,-12 12 1,16-15-35,0 0 1,0 0-1,0-1 0,-6 5 1,5-6 9,3-1-54,1 0 54,0 0 107,0 0-11,0 0 5,18-5-287,-2-1 280,0-1-1,0-1 1,-1-1 0,21-14 0,23-21 188,-30 22-152,1 1 0,54-30 0,-46 36 127,1 1 0,69-15 0,-9 3 44,-92 23-389,-1 1 84,0 0 0,0 1 0,0 0 0,0 0 0,9-1 0,-15 4-31,-1-1-1,1 0 1,0 1-1,0-1 1,-1 0-1,1 0 1,0 0-1,-1 1 1,-1 1-1,2-2 2,-6 12 71,-1-1 0,-1 0 0,-15 19-1,-6 9-135,-1 11 50,-22 31 76,-120 193-480,145-228 332,-20 40 295,28-42-211,1 0 0,-17 71-1,34-113-5,-2 8-87,1 0-1,1 0 1,-2 16-1,3-24 164,0 0-1,0 0 1,1 0 0,-1 0-1,0 0 1,1 0-1,0 0 1,0 0 0,0 0-1,0 0 1,0 0 0,0 0-1,1-1 1,-1 1-1,1-1 1,4 5 0,-6-6-18,1-1 1,0 1 0,-1-1 0,1 1-1,0-1 1,-1 1 0,1-1-1,0 0 1,-1 1 0,1-1-1,0 0 1,0 0 0,-1 0 0,1 0-1,0 1 1,0-1 0,0 0-1,-1 0 1,1 0 0,0-1-1,0 1 1,0 0 0,-1 0 0,1 0-1,0-1 1,0 1 0,-1 0-1,1-1 1,0 1 0,-1 0-1,1-1 1,0 1 0,-1-1 0,1 1-1,-1-1 1,1 1 0,0-1-1,-1 0 1,0 1 0,1-2 0,2-1-14,0-1 1,-1 1-1,1-1 1,-1 0-1,0 0 1,2-5-1,11-29-9,1 1 0,26-44 0,-27 58 84,0 1-1,1 0 1,1 2 0,27-27 0,-15 18 2,-17 16-40,0 1 1,21-15-1,-31 26-9,-1 0-8,0 1-1,0-1 1,-1 1 0,1-1 0,0 1-1,0-1 1,0 0 0,-1 0 0,1 1 0,-1-1-1,1 0 1,0 0 0,-1 0 0,1 1-1,-1-1 1,1-1 0,-2 2-7,1 0 1,-1 0-1,0 1 0,0-1 1,1 0-1,-1 1 0,1-1 1,-1 1-1,0-1 0,1 1 1,-1-1-1,1 1 0,-1-1 1,1 1-1,-1 0 0,-45 41 23,41-36-52,-23 26-94,-35 56 0,40-54 308,14-22-185,1 0 0,-11 22 1,-15 38 0,29-55 69,4-15-16,1 0 1,-1 1-1,0-1 0,1 0 1,-1 0-1,0-1 0,0 1 1,0 0-1,0 0 0,-3 3 1,3-5 52,1 0-90,0 0 75,0 0-54,0 0-149,0 0 11,0 1 42,0 2 59,18-15 230,-4-4-180,-1 0 0,-1-2 1,-1 1-1,16-33 0,15-23 243,-39 68-334,2-3 91,0 0 1,8-15-1,-12 20-164,0 0 1,0 0 0,0 0 0,-1-1 0,1 1 0,-1 0 0,0 0-1,0-1 1,0 1 0,0 0 0,-1-6 0,0 8 39,1 0 1,0 0-1,-1-1 0,1 1 1,-1 0-1,0 0 1,1 1-1,-1-1 0,0 0 1,0 0-1,0 0 1,1 0-1,-1 1 0,0-1 1,0 0-1,0 1 1,0-1-1,0 1 0,0-1 1,0 1-1,-3-1 1,-27-6-222,19 5 534,1 1-397,0-1 0,-20 1-1,31 1-21,-1 0 0,0 0 0,1 0-1,-1 0 1,0-1 0,1 1 0,-1 0-1,1-1 1,-1 1 0,0 0 0,1-1-1,-1 1 1,1-1 0,-1 1 0,1-1-1,-1 1 1,1-1 0,0 1-1,-1-1 1,1 1 0,-1-1 0,1 0-1,0 1 1,-1-2 0,1 2-1212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04.0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 5 1984,'0'0'14,"-1"1"0,1-1 0,-1 1 1,1-1-1,-1 0 0,1 1 0,-1-1 0,1 0 0,-1 1 0,1-1 1,-1 0-1,1 0 0,-1 0 0,0 1 0,1-1 0,-1 0 1,0 0-1,1 0 0,-1 0 0,1 0 0,-1 0 0,0 0 0,1 0 1,-1 0-1,0-1 0,1 1 0,-1 0 0,1 0 0,-1 0 1,0-1-1,1 1 0,-1 0 0,1-1 0,-1 1 0,1 0 0,-2-2 1,-5-1 1269,6 3-1193,1 0-67,0-1 0,0 1 0,0 0 0,0 0 1,0 0-1,0 0 0,0 0 0,0 0 0,0 0 1,-1 0-1,1 0 0,0 0 0,0 0 0,0 0 1,0 0-1,0 0 0,0 0 0,0 0 0,0 0 1,0 0-1,0 0 0,0 0 0,0 0 0,-1 0 1,1 0-1,0 0 0,0 0 0,0 0 0,0 0 1,0 0-1,0 0 0,0 0 0,0 0 0,0 0 1,0 0-1,0 0 0,0 0 0,-1 0 1,1 0-1,0 0 0,0 0 0,0 0 0,0 0 1,0 0-1,0 0 0,0 1 0,0-1 0,0 0 1,0 0-1,0 0 0,0 0 0,0 0 0,0 0 1,0 0-1,0 0 0,0 0 0,0 0 0,0 0 1,0 0-1,0 1 0,0-1 0,0 0 0,0 0 1,0 0-1,51 48 61,-49-45-39,1 0-1,0 0 0,-1 1 1,0-1-1,3 7 1,8 10 33,-3-8 87,0 0 1,14 12-1,-19-19-49,0-1 0,1 0 0,-1 0 0,1-1 0,0 1 0,0-1 0,10 3 0,70 24 203,-80-27-344,1 0 0,-1 0 0,0 0 0,1 1 0,5 5 0,23 13 408,-22-16-350,0 0-1,1-1 1,0-1 0,0 0 0,24 4-1,13 0 69,-47-7-99,1-1 0,-1 1 1,0 0-1,0 0 0,0 0 1,0 1-1,0-1 0,0 1 1,4 3-1,21 7 22,44 8 402,-49-13-287,-20-5-102,1-1 0,-1 1 0,0-1 0,1 0-1,-1-1 1,7 1 0,62 6 26,-49-8 71,-5 1-82,1 0 0,25 5 0,-29-4-90,0 0 1,33-1 0,-14-2 107,-10 2-113,0 1-1,32 6 0,-41-6 206,-1 0 1,1 0-1,16-3 0,2 1 22,-25 1-155,-1-1 0,0 0 1,16-4-1,0-1 46,-14 4-35,23-2 105,-21 5-134,-1 0 1,18 3-1,1-2 27,-25-3-84,1 1 0,0 1 0,-1-1 0,11 3-1,-1 2 70,1 0 39,31 5 0,-9 1-1861,-36-11-436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10.6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1 1248,'0'3'448,"-3"2"-352,6-2-32,-3-3-864,0 0 416,4 8 32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15.5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 1 2304,'1'1'89,"-1"1"1,0 0-1,1 0 1,0 0 0,-1-1-1,1 1 1,0 0-1,0-1 1,0 1-1,0-1 1,1 2-1,6 9 69,18 36 743,-23-40-755,1 0 1,0 0-1,0 0 0,1 0 1,-1-1-1,2 1 0,-1-1 0,1-1 1,0 1-1,1-1 0,-1 0 1,1 0-1,9 4 0,193 113 974,-194-115-1003,0 1 0,1-2 0,0 0-1,0-1 1,1 0 0,0-1 0,-1-1 0,2-1 0,-1-1 0,21 1-1,-33-3-107,0 0-1,0 1 1,0-1 0,0 1-1,0 0 1,0 0-1,-1 0 1,1 1-1,8 3 1,-7-3 206,-5-4 396,-2 2-583,1 0 0,0-1 1,-1 1-1,1 0 0,-1-1 0,1 1 0,0 0 1,-1 0-1,1-1 0,-1 1 0,1 0 1,-1 0-1,1 0 0,-1 0 0,1-1 0,-1 1 1,1 0-1,-1 0 0,1 0 0,-1 0 0,-5 0-76,-1-1-1,1-1 0,0 1 1,0-1-1,0 0 1,-7-4-1,-10-2-203,3 1 172,0 0 0,1-1 0,0-1 0,0 0 0,-22-16 0,35 20 54,1 0 0,0 0 0,-5-7 0,-4-3-1091,45 24 463,3 1 711,-9 1-285,-1 0 0,0 2 0,-1 1 1,-1 0-1,0 2 0,28 26 0,-8 3 724,-39-38-263,-3-7-232,0 0 0,0 0 0,0 1 0,0-1 0,0 0 0,0 0 0,0 0 0,0 0 0,0 0 0,0 1 0,0-1 0,0 0 0,0 0-1,0 0 1,1 0 0,-1 0 0,0 0 0,0 1 0,0-1 0,0 0 0,0 0 0,0 0 0,0 0 0,1 0 0,-1 0 0,0 0 0,0 0 0,0 0 0,0 0 0,0 0 0,1 0 0,-1 0-1,0 1 1,0-1 0,0 0 0,0 0 0,0 0 0,1 0 0,-1 0 0,0-1 0,0 1 0,0 0 0,0 0 0,0 0 0,1 0 0,-1 0 0,0 0 0,0 0 0,0 0 0,0 0 0,0 0-1,0 0 1,1 0 0,-1 0 0,0-1 0,0 1 0,0 0 0,2-2 47,-1 0 0,1 0 0,-1-1 0,1 1 0,-1 0 0,0-1 0,2-3 0,-6 0-43,1 0-1,0 0 1,1 0 0,-1 0-1,1 0 1,0-1 0,1-7-1,-1 12-12,1 0-1,0 1 1,-1-1-1,0 1 1,1-1-1,-1 0 1,0 1-1,1 0 0,-1-1 1,0 1-1,0-1 1,0 1-1,-1 0 1,0-2-1,0 2 49,1-1-1,0 1 1,0-1-1,-1 1 1,1-1-1,0 0 1,0 0-1,0 1 1,0-4-1,0 3-55,1 1 0,-1-1-1,0 1 1,1-1 0,-1 1-1,0-1 1,0 1 0,0 0 0,0-1-1,0 1 1,0 0 0,0 0-1,0-1 1,-2 0 0,-23-14 345,6 4 322,-14-15-32,24 18-619,0 0 0,0 2 0,-1-1 0,0 1 0,-15-7 0,-1 4-51,0 0-1,0 1 1,-1 2 0,-44-6 0,53 9 73,0 0 0,1-2 0,0 0 0,-32-16 0,-2-1 33,48 22 1,-1 0-1,1 0 1,0 1-1,-1-1 1,1 1-1,0 0 1,-6 1-1,6-1 2,0 0 0,0 0-1,0 0 1,0 0 0,0-1-1,0 1 1,0-1 0,-7-2 0,8 2-28,0-1 0,0 1 1,-1 0-1,1 0 0,-1 0 1,1 1-1,-7-1 0,9 1 46,1 0-96,0 0-230,0 3 193,1 0 1,0 0-1,1 0 1,-1 0-1,0 0 1,1 0-1,0-1 1,3 6-1,1 0 32,3 8 73,-4-5-32,2 0 1,-1 0-1,1-1 1,1 0-1,0 0 1,0-1-1,12 10 1,-7-9 65,1-1 0,0 0 0,1-1-1,17 6 1,65 21 277,-11-17-477,-26-6 212,23 1 439,-60-11-510,0 2-1,0 0 1,23 8-1,-19-4-73,30 5 0,14 4 386,-62-13-378,-7-3 44,0 0-1,0 0 1,0 0 0,0 0-1,1-1 1,-1 1 0,0-1-1,0 1 1,0-1 0,0 0-1,1 0 1,2 0 0,-5 1 16,1-1-14,-1 0-1,0 1 1,0-1 0,0 0 0,1 0 0,-1 0 0,0 1 0,0-1 0,0 0-1,1 0 1,-1 0 0,0 0 0,0 0 0,1 0 0,-1 1 0,0-1-1,1 0 1,-1 0 0,0 0 0,0 0 0,1 0 0,-1 0 0,0 0 0,1 0-1,-1 0 1,0 0 0,0 0 0,1 0 0,-1-1 0,1 1 0,-1 0-5,0 0 0,0 0 0,0 0 0,0 0 0,0 0 1,1 0-1,-1 0 0,0 0 0,0 0 0,0 0 0,0 0 0,0 0 1,0 0-1,1 0 0,-1 0 0,0 0 0,0 0 0,0 0 1,0 0-1,0 0 0,1 0 0,-1 0 0,0 0 0,0 0 1,0 0-1,0 0 0,0 0 0,0 0 0,0 0 0,1 1 0,-1-1 1,0 0-1,0 0 0,0 0 0,0 0 0,0 0 0,0 0 1,0 0-1,0 1 0,0-1 0,2 1 4,-1 0 1,0 1-1,0-1 0,1 0 1,-1 0-1,1 0 0,-1 0 1,1 0-1,-1-1 0,1 1 1,-1 0-1,1-1 0,0 1 1,2 0-1,32 4 34,-20-2-117,34 0-152,-37-2 273,0-1 0,16 4 0,-8-1-54,1-1 1,0-1-1,27-2 1,-5 0 189,-40 1-165,1 1-1,0 0 0,0 0 1,0 0-1,-1 0 1,6 3-1,20 5 5,-6-5-142,9 1 11,-18-5 172,1 2 1,0 0-1,0 0 1,29 10-1,-24-7-33,1-1 1,0-1-1,0-1 0,0-1 0,31-3 0,-6 1-101,6 6 308,8-2-266,-24-3 143,-29 0-114,-1 0-1,0 0 0,10 1 1,4 1 58,-20-2-53,0 0-1,-1 0 0,1 0 1,0 0-1,-1 0 0,1 0 1,-1 0-1,1 1 0,0-1 0,-1 0 1,1 0-1,-1 0 0,1 1 1,-1-1-1,2 1 0,0 0-9,0 1 1,0-1-1,1 0 0,-1 0 0,1 0 0,4 1 0,16 0 299,-20-3-281,-1 1 1,1 0 0,0 0-1,0 1 1,-1-1 0,6 2-1,-3-1 57,0 0 0,0 0 0,0 0 0,1 0 0,-1-1 0,9-1 0,-8 1-51,0 0 0,-1 0 0,1 0 1,-1 1-1,1 0 0,6 1 0,30 5-85,-32-6 112,1 0 0,-1 0 0,0-1 0,10-1 0,6 0 17,35-4-108,-55 5 3,-1-1 0,1 0-1,-1 0 1,7-2 0,14-3-67,94-8-11,-97 10-48,1 2 0,27 1 0,-42 0 128,-1 0 0,1 0 0,14-5 0,-9 3 56,0 1-1,1 0 1,0 1 0,17 2 0,-15-1 17,21-8-9,12 7-35,87 4-117,-70 2 72,-14-3-40,-10-1 21,3 4-29,8 3 160,-43-7-46,0 0-1,1-1 1,-1 0-1,19-3 0,14 0-120,-16 5 114,-22-1 42,-1-1 1,1 1-1,0-1 0,-1 0 1,1-1-1,10-1 0,-11 1-45,0 0 0,-1 1 0,1-1 0,0 1 0,6 1 0,-7 0 20,0-1 0,1 0 0,-1 0 0,0-1 0,0 1 0,0-1 0,5-1 0,-5 2 5,0-1 0,0 0-1,0 1 1,0 0 0,0 0-1,0 0 1,5 1 0,20 0 57,31-6 95,74 2 0,-88 4-59,70-10 258,-97 7-307,-1-1-1,23-7 1,-28 6-62,-3 1 36,0-1 1,0 2-1,1-1 0,16 0 1,-17 2-11,0 0 1,0 0-1,0-1 1,10-3-1,25-5 66,-42 10-91,76-6-37,7 1-155,146 10 411,5-5 207,-225-1-474,0 0 0,-1-1 0,18-6 0,49-3 224,-38 3-116,-21 4 47,0 0-1,32-11 0,-31 8-216,34-8-1,-7 2 65,-36 10 112,-1 1-1,1-1 1,0 2-1,-1-1 1,1 2-1,20 0 1,-15-4 253,3 0-249,-17 4-61,1 0 0,-1 0-1,0 0 1,1-1 0,-1 1 0,0-1-1,1 0 1,-1 1 0,0-1 0,4-2-1,13-1 190,-17 4-211,1-1 1,0 0 0,0 1 0,-1-1 0,1 0-1,-1 0 1,1 0 0,-1 0 0,1-1 0,-1 1-1,4-4 1,-4 3 1,1 1 0,-1-1 0,1 0 1,0 1-1,-1 0 0,1-1 0,0 1 0,0 0 0,0 1 0,0-1 0,5 0 0,3 0 62,-1-1-1,0 0 1,0 0-1,0-1 1,17-7-1,3-1 21,22-4-108,29-10-81,-59 15 69,8-2 98,25-7 72,-45 16-87,-2-2-139,0 1 0,0-1 1,0-1-1,-1 1 0,13-13 0,-11 10 14,-8 7-10,0 1 1,-1-1 0,1 1 0,0 0 0,-1-1 0,1 0 0,-1 1-1,1-1 1,0 1 0,-1-1 0,0 0 0,1 1 0,-1-1 0,1 0-1,-1 0 1,0 1 0,1-1 0,-1 0 0,0 0 0,0 0 0,0 1 0,0-1-1,0 0 1,0 0 0,0 0 0,0 1 0,0-1 0,0 0 0,0 0-1,0 0 1,0 1 0,-1-1 0,0-1 0,0 0-194,0 1-1,-1-1 1,1 1 0,-1 0-1,0 0 1,1-1 0,-1 1-1,0 0 1,0 0 0,0 1-1,0-1 1,0 0 0,-2 0-1,-20-4-2755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19.05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557 1042 2080,'-26'-1'995,"22"0"-1038,-1 0 0,0 1 0,0 0 0,1 0 0,-1 0 0,0 1 0,-7 1 0,-8 5 164,-1 2 1,1 0 0,-32 19 0,25-13-17,-82 54-84,83-52 33,15-10-17,-1 1 0,-15 15 0,10-9 197,1 2 0,1 0 0,1 1-1,0 1 1,-14 23 0,-2 19-58,19-43-263,10-16 123,0 1 0,0-1 0,0 1 0,0-1 0,0 1 0,0-1 0,0 1 0,1 0 0,-1-1 0,0 1 0,1 0 0,0 0 0,-1 0 0,1 2 0,-2 3 153,1-6-181,1-1 0,0 0-1,0 1 1,0-1 0,-1 1-1,1-1 1,0 0 0,0 1-1,0-1 1,0 1 0,0-1-1,0 0 1,0 1 0,0-1-1,0 1 1,0-1-1,0 0 1,0 1 0,0-1-1,0 1 1,0-1 0,0 1-1,0-1 1,1 0 0,-1 1-1,0-1 1,0 0 0,0 1-1,1-1 1,-1 0 0,0 1-1,1-1 1,-1 0 0,0 1-1,0-1 1,1 0 0,0 1-1,7 2 9,-6-3 8,1-1 0,-1 1 0,0-1 0,0 1 1,0-1-1,1 0 0,-1 0 0,0 0 0,0 0 0,0 0 0,2-2 0,23-20 153,-9 8-115,3 2 167,0 0 0,0 1 0,42-16 0,70-15 543,-109 37-689,85-35 77,-87 32-84,-1 0 0,0-2 0,0 0 0,-1-1 0,32-27 0,-19 15 422,-25 18-465,-1-1 0,0 0 0,12-14 0,-5 4-10,-5 2-32,-8 13 15,0 0-1,-1 1 1,1-1 0,0 0-1,0 1 1,0-1 0,1 1-1,-1-1 1,0 1 0,2-2-1,-3 3 4,1-1 0,-1 1-1,0 0 1,1-1-1,-1 1 1,0-1 0,0 1-1,1-1 1,-1 1-1,0-1 1,0 1 0,0-1-1,0 0 1,0 1-1,0-1 1,0 1 0,0-1-1,2-6-56,23-27 293,-20 24-1,-5 9-225,1 0 0,-1 0 0,0 0 0,1 0 0,0 0 0,-1 0 0,1 0 1,0 0-1,-1 0 0,3-2 0,-1 1 28,0 0 0,-1 0 0,1 0 0,0 0 0,-1-1 0,3-3 0,3-6 184,-2-6-247,5-1-15,-9 16 23,0 0-1,0 0 1,0 1-1,1-1 0,-1 1 1,4-6-1,3-1 46,-1-1 0,7-13 0,-8 13-15,0 1-1,0 0 1,11-12-1,1 3 33,73-69 212,-31 38-154,-36 29 28,-10 7-2,29-19 0,-19 12-329,-19 15 216,0 1 0,-1 0 0,9-6 1,-8 7-20,0 0-1,-1 0 1,1-1 0,-1 0 0,0 1 0,0-2 0,-1 1 0,6-8 0,-6 8 9,-1 0 1,1 0-1,0 0 1,4-4-1,-4 5-20,0 0-1,-1 0 0,1-1 0,-1 1 0,3-6 1,-3 5 10,1-5 11,1 1 0,8-14 0,-11 21 16,-1 0 0,1 0 0,0 0 1,-1 0-1,0-1 0,1 1 0,-1 0 0,0 0 1,1-1-1,-1 0 0,3-12 158,-1 12-171,-1 0 0,0 0 1,-1-1-1,1 1 0,0-1 0,0-3 0,-1 3-40,1 1-1,-1-1 1,1 1-1,0-1 1,-1 1-1,3-4 1,-1 1 4,0 0-1,-1 0 1,1 0 0,-1 0-1,0 0 1,-1 0 0,1-6-1,-6-39 653,10-12-880,-6 58 117,1-1 0,-1 0 0,0 1 0,-2-7 0,-13-17 469,13 20-380,-1-1 0,0 1 0,0 0 0,-1 0-1,0 1 1,-1-1 0,-7-7 0,-17-25 0,28 37 78,0 1 1,-1-1-1,1 1 1,-1-1-1,1 1 1,-1 0-1,0 1 1,-6-4-1,3 1-159,6 4 87,-1 0 1,1 0 0,0 0 0,-1 0 0,1 0 0,-1 0 0,1 1 0,-1-1 0,1 0-1,-1 0 1,1 0 0,-1 0 0,1 1 0,0-1 0,-1 0 0,1 0 0,-1 1-1,1-1 1,0 0 0,-1 0 0,1 1 0,0-1 0,-1 0 0,1 1 0,0 0-1,-10 11-250,9-11 276,-9 16-26,1 0 0,0 0 0,1 1 0,1 1 0,1-1-1,-5 21 1,-15 42 169,15-53-95,-28 66 240,31-79-292,0 1 0,-1-1 0,-19 23 0,-54 66 133,61-78-121,12-15 27,0 0 1,-21 18-1,17-18-32,1 1 1,1 0 0,-1 1 0,-9 15 0,-47 80-211,45-73 514,17-27-291,0-1 0,1 1-1,1 0 1,-1 0 0,-3 10-1,5-11-2,1 0-1,-1 0 0,-1-1 1,1 0-1,-8 10 0,8-10-56,8-7 297,3 0-265,-3 0 33,0-1-1,0 1 1,0-1-1,0 0 1,0 0-1,0-1 1,-1 0-1,1 1 1,-1-2-1,1 1 1,4-5-1,7-8 149,20-26-1,-9 11 26,4 1-97,60-46 0,-37 34 13,-42 33-90,1 0 1,16-8-1,-1 1-394,-17 4-546,-11 12 865,1 0 0,-1 0 0,0-1 0,0 1 0,0 0 0,0-1 0,0 1 0,0 0 0,0-1 0,0 1 0,0 0 0,0 0 0,0-1 0,0 1 1,0 0-1,0-1 0,0 1 0,0 0 0,0-1 0,0 1 0,0 0 0,0 0 0,-1-1 0,1 1 0,0 0 0,0 0 0,0-1 0,-1 1 0,1 0 0,0 0 0,0-1 0,0 1 0,-1 0 0,1 0 0,0 0 0,0 0 0,-1-1 0,1 1 0,0 0 0,-1 0 0,1 0 0,0 0 0,0 0 0,-1 0 0,1 0 0,0 0 0,-1 0 0,1 0 0,0 0 0,-1 0 0,1 0 0,-12-1-1852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8T16:33:26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64,'-5'0'32,"0"3"-32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29.8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 1122 1472,'-10'5'534,"9"-4"-555,0-1 1,0 0-1,0 1 1,1-1-1,-1 1 0,0-1 1,0 1-1,0 0 0,0-1 1,1 1-1,-1 0 0,0-1 1,0 1-1,1 0 0,-1 0 1,1 0-1,-1-1 0,1 1 1,-1 0-1,1 0 0,-1 0 1,1 0-1,0 0 1,0 0-1,-1 0 0,1 0 1,0 0-1,0 0 0,0 2 1,0-1 89,0 0-1,0-1 1,0 1 0,0-1 0,1 1 0,-1 0 0,1-1 0,-1 1 0,1-1 0,-1 1 0,1-1 0,0 1 0,-1-1-1,1 0 1,0 1 0,0-1 0,0 0 0,0 1 0,1-1 0,1 1 0,-1 0 1,0-1 1,1 0-1,-1 1 0,1-1 1,0 0-1,-1-1 1,1 1-1,0 0 0,-1-1 1,1 0-1,3 1 1,4-1 219,0-1 1,0 0 0,0 0 0,-1-1 0,19-6 0,3-2 428,-1-2 0,30-16 1,-46 20-595,0-1 1,0 0 0,-1 0-1,0-2 1,21-22 0,9-18 452,-26 29-179,1 1 0,25-23 1,-14 20-280,0 2 1,2 1-1,1 1 1,45-21-1,6-3 323,-61 33-486,38-24 1,-15-4 164,-43 37-118,0 0 0,0 0 0,0 0 0,-1-1-1,1 1 1,1-4 0,-3 4-18,2 0 1,-1 0-1,0 0 1,0 0-1,1 0 1,-1 0-1,1 0 0,0 1 1,-1-1-1,4-2 1,-2 2 37,0-1 0,0 1 0,0-1 0,5-6 0,6-6 26,-11 12-90,0-1-1,0 0 0,0 0 0,-1 0 0,5-8 1,6-11 108,-3 9 8,-8 11-66,-1 1 1,1-1 0,0 1-1,-1 0 1,1 0-1,0-1 1,0 1-1,5-3 1,-3 2 24,0 0 0,0 0 1,-1-1-1,1 1 0,-1-1 0,0 0 1,6-9-1,3-4-50,-7 7-74,-4 9 93,-1-1-1,0 1 1,1 0 0,0 0-1,-1 0 1,1 0 0,-1 0-1,1 0 1,0 0 0,0 0-1,0 0 1,-1 0-1,1 0 1,0 0 0,0 1-1,2-2 1,-1 1-43,0 0 0,0-1-1,0 1 1,0-1 0,0 0 0,0 0 0,2-3-1,-3 5 30,-1 0-1,0-1 0,0 1 1,1 0-1,-1 0 0,0 0 1,0-1-1,1 1 0,-1 0 1,0 0-1,0-1 0,0 1 1,0 0-1,1-1 0,-1 1 1,0 0-1,0-1 0,0 1 1,0 0-1,0-1 0,0 1 0,0 0 1,0-1-1,0 1 0,0 0 1,0-1-1,0 1 0,0 0 1,0-1-1,0 1 0,0 0 1,0 0-1,-1-1 0,1 1 1,0 0-1,0-1 0,0 1 1,0 0-1,-1 0 0,1-1 0,0 1 1,0 0-1,-1 0 0,1-1 1,0 1-1,0 0 0,-1 0 1,1 0-1,0 0 0,-1-1 1,1 1-1,0 0 0,-1 0 1,1 0-1,0 0 0,-1 0 1,1 0-1,0 0 0,-1 0 1,1 0-1,0 0 0,0 0 0,-1 0 1,1 0-1,0 0 0,-1 0 1,0 0-1,-3 1-58,0 0 1,0-1-1,0 1 1,0 1-1,-1-1 0,1 1 1,1-1-1,-1 1 0,-4 3 1,-17 7-147,-152 67 88,16-6 24,128-59 111,23-9 191,-1 0-1,1-1 0,-1 0 1,0-1-1,0 0 0,0-1 1,-16 1-1,25-3-154,0 0 1,0 0-1,0-1 0,0 1 1,0-1-1,0 1 0,0-1 1,0 0-1,0 0 0,1 0 1,-1 0-1,0 0 0,0 0 1,1-1-1,-4-2 0,5 4-49,0-1 0,-1 1 0,1 0 0,0 0-1,0-1 1,0 1 0,0 0 0,-1-1 0,1 1-1,0-1 1,0 1 0,0 0 0,0-1-1,0 1 1,0 0 0,0-1 0,0 1 0,0 0-1,0-1 1,0 1 0,0-1 0,0 1 0,0 0-1,0-1 1,0 1 0,0 0 0,1-1 0,-1 1-1,0 0 1,0-1 0,0 1 0,1 0 0,-1-1-1,0 1 1,0 0 0,1 0 0,-1-1 0,1 1-1,12-10-195,-11 9 205,28-22 386,138-72 495,-29 24-415,-93 49-396,-32 17-134,0 0-1,1 1 1,0 0 0,26-2-1,-7 0 230,-27 4-133,0 0 0,0 0 1,-1-1-1,1 0 0,7-4 1,-7 3 38,0 0-1,1 0 1,13-3 0,23-9 53,19-1-164,-43 10 83,42-7 1,50 4 164,122 5 0,-188 5-108,-35 0-49,-1-2 0,0 1 0,20-7 0,4 0 178,-6 1-420,14-2-15,59-9 276,-63 10 84,42-3-1,76-5-397,-130 14 240,-17 1 25,1 1 0,12-4 0,61-12-191,-53 10 115,1 3 0,0 0 0,54 3 0,34-3-43,-40 2 96,-46 1-31,-16 1-105,-14 0 80,0-1 0,0 0 0,0 1 0,0-1 0,0-1 0,0 1 1,4-1-1,-2 0 36,0 0 1,1 1 0,-1 0 0,1 0 0,-1 0 0,7 2 0,-7-1 27,-1-1 0,0 0 0,1 1 1,-1-1-1,1-1 0,5 0 1,-6 0-22,1 0 0,-1 1 0,0-1 0,8 2 0,10-3-4,-12 2 41,-9 0-15,0 1 1,0-1-1,0 0 1,0 0 0,0 0-1,0 0 1,0 0-1,0-1 1,0 1-1,0 0 1,0 0 0,0-1-1,0 1 1,0 0-1,0-1 1,0 1-1,0-1 1,1 0 0,0 0-28,4 1-48,-4 0-107,-2 0 75,0 0 117,-1 0-87,-1-1 0,1 1 0,0-1 0,-1 0 0,1 1 0,0-1 0,0 0 0,-1 0 0,1 0 0,0 0 0,0 0 0,0 0 0,0 0 0,0 0 0,1 0 0,-1-1 0,0 1 0,1 0 0,-1 0 0,0-3 0,-17 1-180,16 3 360,1 0-91,1 0-1,-1 0 0,1 0 0,-1 0 0,0 0 1,1 0-1,-1 0 0,0 0 0,1 0 0,-1 0 1,1-1-1,-1 1 0,0 0 0,1 0 1,-1-1-1,1 1 0,-1 0 0,1-1 0,-1 1 1,1 0-1,-1-1 0,0 0 58,-46-7 352,39 7-329,1 0 0,-1 0 0,1-1 0,-14-5 0,-3 0-47,-5 2-149,0 1 0,-1 1 1,0 1-1,-40 4 0,14-1-78,8-1 98,1 2-1,0 2 1,-61 13 0,69-8-141,0-2 1,-1-2 0,-49 0-1,71-4 244,-33 6 0,34-4-214,-35 2-1,-9-2 212,9 2 143,1 3-234,43-7 19,1 0 0,-1 0 0,1 1 0,0 0 0,0 0 0,-13 6 0,13-5-41,-1 0 0,0 0-1,0-1 1,-14 3 0,-85 12 385,47-6-236,-64 14-56,67-12-8,30-8-4,1 2 1,0 2-1,0 0 1,-44 23-1,54-23-4,1 1 1,0 0-1,1 1 0,0 0 0,0 2 1,2-1-1,-1 1 0,-13 20 0,-32 35-119,36-44 107,-1 0 0,-2-2-1,0-1 1,-1-1 0,-32 19-1,48-36 127,5-1-203,11 1 11,-2-3 131,1 0 0,-1 0 0,1-1-1,-1 1 1,1-1 0,-1 0 0,0 0-1,7-2 1,7-2 90,-15 4-118,11-1 168,1-1 1,-1-1 0,0 0-1,19-8 1,-9 1-103,-1-2 0,27-17-1,-26 13-49,2 2-1,0 1 1,39-15 0,-17 11-82,57-12 0,70-19 527,-84 22-234,12-9-211,-65 19-31,-25 11 36,-1 0 0,20-6 0,18-3 161,-15 4-135,52-9 1,103-10-101,-109 14 149,-69 14-122,22-6 0,7-1-23,-28 6-2,21-6 0,-25 6 34,0 1 0,0 0 0,0 0 0,16-1 0,70 1 105,-52-1 17,-1 3-1,1 1 1,48 8 0,-78-8-125,0 0 1,19-1 0,5 1 109,4 0-117,-27-2-2,-1 2 1,26 3 0,-33-3 12,1 0 0,0-1 0,10 0 0,12 1 0,-10 0-2,37-3 1,-6 0 14,70-3 179,-64 10-186,-50-5 46,4 1 33,-9-3-57,-5-2-17,-1 2-26,-1 0 0,1 0 0,0 1 1,0 0-1,-1-1 0,1 2 0,-12-2 1,-7 0-87,5-2-78,-96-13-562,94 15 699,-1 2 0,1 0 0,-31 4 0,-46 1-183,58-4 194,-308 11-396,25-5 651,142 1-195,82-2-52,81-5-28,0 2 1,-31 8 0,22-4-50,12-2 49,0 0 1,-24 13-1,18-8 48,21-10 8,-1 0-1,1 1 1,-1-1 0,1 0-1,-1 1 1,1-1-1,0 0 1,-1 1 0,1-1-1,-1 1 1,1-1-1,0 1 1,0-1 0,-1 1-1,1-1 1,0 1-1,0-1 1,-1 1-1,1 0 1,0 0-14,0-1-1,0 1 1,-1-1 0,1 1-1,0 0 1,0-1 0,-1 1-1,1-1 1,0 1 0,-1-1 0,1 1-1,0-1 1,-1 0 0,1 1-1,-1-1 1,1 1 0,-1-1-1,0 1 1,14 9-2,-9-9-4,0-1 0,-1 1-1,1-1 1,0 1-1,0-1 1,0 0 0,6-1-1,6 0 145,143-12 467,-66 3-323,-19 6-77,64-7-99,-97 7-169,78 3-1,-54 2 250,481-4 938,-283 10-160,-163-13-833,-32 1-191,-51 3 12,-1 1 0,0 1 0,19 1 0,2 0-8,118 4 17,-95-13-27,44 8 54,-40 8 31,-56-7 27,0-1-1,15 5 1,-15-3-24,0-1 0,15 1 1,-14-1-4,0 0 1,15 3 0,-15-2-36,1-1 0,15 1 0,-11-1-37,23 4 0,-23-3 46,23 2 1,-19-3 273,29 5 1,-22-1-216,-16-4-44,0 0-1,0 0 0,-1 0 1,1-1-1,0 0 1,0-1-1,0 0 0,0 0 1,12-4-1,18-5 141,-13 4-272,-19 5 73,1 0 1,0 0 0,14 0 0,14-1-216,-33 1 259,-2 1 3,-1 0 0,1 0 0,-1 0 0,1 0-1,-1 0 1,1 0 0,-1 0 0,0 0-1,1-1 1,-1 1 0,1 0 0,-1 0-1,1 0 1,-1-1 0,0 1 0,1 0-1,-1-1 1,1 0 0,0 0-163,-1 1 112,0 0 213,0 0-42,-9 0-240,-29-8 106,10 3-311,19 3 331,-1 1 1,-16-2 0,-17 4-255,12 0 302,0-1-1,-33-6 1,-24-5-465,-147-1 0,82 17 920,96-10-464,0-1-69,48 5 42,0 0 0,0-1 0,0 0 0,0 0 0,0-1 0,-16-7 1,16 5-6,-2 2 0,1-1 0,0 1 0,-1 0 1,-10-1-1,-107-14-179,16 2-437,75 14 492,29 3 82,-1-2-1,1 1 1,-1-1 0,-15-4-1,-10-3-74,29 5 21,18 2-192,153-11 403,-114 6-34,0 2-1,61 4 1,-102 1-75,0 0 0,-1 0 0,1 2 0,-1-1-1,1 1 1,-1 1 0,0-1 0,0 2 0,-1-1-1,14 9 1,-11-4-49,1-2-1,14 7 0,-16-9-17,-3-1 157,0-1 0,0 1 0,0-2 0,1 1 0,15 2 0,-3 0-333,-16-4 268,-1 0 1,1 0-1,0 0 1,7 0-1,44 7 311,-34-7-356,38 7 1,4 0 162,48 3-69,-81-6 66,-23-3-77,-1-1 0,16 1-1,153 3 199,-125-5-227,81 11 0,-118-10-15,0 0-1,15-1 1,-13-1-102,22 3 0,-17 0 312,26-2 0,-32-1-146,0 1 1,0 1-1,0 0 1,16 4-1,24 11-142,-1-5-70,-48-9 149,0-1 0,0 0 1,0 0-1,0-1 0,1 0 0,10-1 0,23 2 133,64 9-207,-55-4-3,-30-4-10,1 0 1,-1 2-1,20 6 0,24 7 85,-37-10 0,-2 0 0,26 11 0,-25-7 43,-15-8-58,-1 1 1,-1 0-1,1 0 0,0 1 1,8 7-1,-11-8 28,0 1 1,1-1-1,0 0 1,0-1-1,0 0 1,12 4-1,11 4 42,6 9-31,-14-5 219,-5-3-283,21 15 193,-28-19-166,0-1-1,1 0 1,0 0-1,0-1 1,1 0-1,-1-1 1,21 6-1,-10-5 46,36 15 0,4 2-104,-16-8 152,54 27 0,-84-32-114,-15-9-60,1 0 33,22 13 186,-23-13-167,0-1 0,0 1-1,0-1 1,-1 1 0,1-1 0,0 1-1,0 0 1,-1 0 0,1-1-1,0 1 1,0 1 0,7 6-35,-1-3 85,0 1-1,12 11 0,-2 0 158,-16-17-198,0 0 0,-1 1 1,1-1-1,0 0 0,-1 1 1,1-1-1,0 0 0,0 1 0,-1-1 1,1 0-1,0 0 0,0 0 1,1 0-1,5 2 30,-3 2-6,-3-3-11,0 0-1,0 0 0,0 0 1,0 0-1,0-1 0,0 1 0,1 0 1,-1 0-1,0-1 0,0 1 1,1-1-1,2 2 0,1 0-6,15 10-287,-13-8 346,0 0 1,1 0-1,-1-1 1,1 0-1,11 3 1,-10-3-60,0 0-1,-1 0 1,12 6-1,0-3-207,-13-5 246,21 5 56,-13 1-238,-10-5 113,-1 1 1,0-1-1,0-1 0,1 1 1,-1-1-1,1 0 1,8 2-1,-9-3 89,0 1 0,0 0 0,-1 0 1,1 0-1,0 0 0,-1 1 0,1-1 0,5 5 1,-4-4-126,-1 1 1,1-1-1,-1 0 1,8 1-1,-3 0 68,0 0 0,0 0 1,12 6-1,-12-5 9,-1 0 0,1-1 0,16 4 1,-8 0 137,-15-6-134,1 0-1,-1 0 1,0 0-1,1 0 1,-1-1-1,0 1 1,1-1-1,3 1 1,-14-16 756,0 6-720,0 0-1,-1 0 0,0 1 0,0 0 0,-13-8 0,-56-32-219,52 33 139,-53-22-7,51 25 104,-27-15 0,33 15-54,15 9-6,0-1 1,0 0 0,0 0-1,-7-7 1,9 7-23,0 1 0,-1-1 0,1 1 1,0 1-1,-10-5 0,-5-1 14,6 1-61,-29-9-1,1 0 104,19 7-12,17 7-12,-1 0-1,1-1 1,-8-4-1,5 3-55,0-1 0,0 2 0,0-1 0,-11-2-1,-10-3 25,-48-22-61,62 23 45,-19-12-1,8 3-53,-97-61-380,85 48-106,35 26 506,0 1-1,0-1 1,1 0-1,-1 0 1,1 0-1,0 0 1,-2-6 0,3 0-433,2 10 485,0-1 0,0 1 1,0-1-1,0 1 0,0-1 0,0 1 0,0-1 1,0 1-1,0-1 0,0 1 0,0-1 0,0 1 1,-1-1-1,1 1 0,0-1 0,0 1 1,-1 0-1,1-1 0,-1 0 0,0 0-4,0-1-1,0 1 0,0-1 1,0 1-1,1-1 0,-1 0 1,0 1-1,1-1 0,-1 0 1,1 1-1,-1-1 0,1 0 1,0 0-1,0 0 0,0-3 1,-13-3-102,11 8-41,1-1-38,0 1 0,-1 0 0,1 0 1,0 0-1,-1 0 0,1 0 0,0 0 0,-1 0 0,1 1 1,-1-1-1,1 0 0,0 1 0,0-1 0,-1 1 1,1-1-1,0 1 0,0 0 0,-1-1 0,1 1 1,0 0-1,0 0 0,0 0 0,0 0 0,0 0 0,0 0 1,1 0-1,-1 0 0,0 0 0,0 2 0,-5 10-3584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36.4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54 576,'0'-1'7,"0"1"0,0 0 0,0 0 0,0 0 0,0-1 0,0 1 0,0 0-1,1 0 1,-1 0 0,0 0 0,0-1 0,0 1 0,0 0 0,0 0 0,1 0 0,-1 0 0,0 0 0,0-1 0,0 1 0,1 0 0,-1 0 0,0 0 0,0 0-1,0 0 1,1 0 0,-1 0 0,0 0 0,0 0 0,1 0 0,-1 0 0,0 0 0,0 0 0,0 0 0,1 0 0,-1 0 0,0 0 0,14 2-184,-3 0 1201,-5-1-803,0 0 1,0 0-1,-1 1 0,1 0 0,0 0 1,-1 0-1,6 4 0,-4-2 55,1-1 0,-1 0 0,14 4 1,-7-5-33,-1-1 0,24-2 0,-22 1-30,-1 0 1,18 2-1,0 1 47,1-1-1,0-2 1,57-7-1,-71 5-214,17-2 74,36-2 566,-9-2-228,-54 7-449,1 0 0,-1 0-1,15-5 1,16-2-214,29-5 512,-27 4-54,-31 7-163,14-3 159,1 1 0,32-1 0,-21 4-351,-23 0 79,1 1 0,23 2 0,-13-1 91,-20-1 36,0 0 1,0 1 0,1-1 0,4 2 0,15-1-179,-23-1 10,-2 0 21,0 0 80,0 0 22,0 0 64,-2 0-38,-32 1 79,14 0-171,-37-3-1,12-2-211,0 2-1,0 1 1,-1 3-1,1 2 1,-56 11-1,-3 2 156,-63 14 445,85-16-277,-116 11 136,124-19 699,60-7-728,12-1-208,0 1 0,0 0-1,0 0 1,0 0 0,0 0 0,0 1 0,0-1 0,0 0-1,1 1 1,-1-1 0,0 1 0,0 0 0,-2 1 0,-3 2-91,4-1-16,13 1 56,-2-2 53,-1-1 0,1 0-1,0 0 1,0 0 0,0-1 0,13-2 0,2 1 19,121-11 678,-61 2-454,198-6 72,-173 10-176,-20 5 95,98 2-94,-89 11 271,-24-3-566,9-7 875,-45-3-623,-27 0-132,0 0 0,13-3 0,-13 2 16,-1 1-1,15-1 1,-17 1 28,-1 1 0,1-1 0,-1-1 0,10-2 0,-10 2 29,0 0-1,1 1 1,-1-1-1,9 1 0,64-7 97,-71 7-169,-1 1 1,1-1 0,7-3-1,-7 3 44,-1-1-1,1 1 0,8 0 1,-7 0-32,0 0-1,14-3 1,-14 2 36,0 1 1,14-1-1,-9 1 3,0 0 0,16-5-1,-2 2-135,3 0 160,37 1 0,-53 2 3,0-1-1,18-3 0,-19 2 46,1 0 0,18 1 1,-20 1-121,25-4 0,-26 3-34,25-2 0,33 1 115,-40 1 7,55 3 0,-12 3-109,17 8-38,-29-6 158,-26-4 48,-29-1-91,1 1 1,-1-1-1,12 5 0,8 3-2,-23-9-26,12 4 23,1-1 1,29 1 0,-36-3-63,1 0 0,0 0 1,-1 1-1,1 1 0,-1 0 0,14 6 1,8 2 162,-10-6-82,10 5-160,-21-6 131,0-1 0,0 0 0,1 0 0,18 2 0,22 5-127,-18-1 149,-12-4-124,27 10 1,-34-10 164,0 0 0,17 2-1,-2 0-7,-16-5-151,-1 0 0,1-1 0,0-1-1,22-2 1,-36 2 60,0-1-1,0 1 1,0-1-1,0 1 1,0-1-1,0 0 1,0 1-1,0-1 1,0 0-1,1 0 1,-2-1-1,-4-4-112,-14-7 28,-1 1 1,1 1 0,-2 1-1,0 1 1,-37-10-1,-118-17-273,101 23 236,-51-4 102,-15-4 148,75 10-82,-110-3 0,8 13 9,92 1-236,-31 7 224,76-3-773,137 4 379,158-5 1365,-75 12-938,-142-10-7,14 2 151,-24-1 74,48 0-1,-51-5-169,-1 2-1,54 13 0,42 20-101,-45-11 203,-41-14-96,-2 2-1,54 24 1,-41-5-347,-15-8 155,-12-10 120,1-1 1,38 12-1,58 12 67,-41-14 36,107 27-212,-124-35 223,-55-12-295,0 0 0,0 1 0,-1 1-1,13 7 1,-11-7 246,3 5 67,-11-7-172,1-1 1,-1 1-1,0-1 1,1 0-1,-1 0 1,1 0-1,0-1 1,0 1-1,5 1 0,38 6-19,-27-5 121,92 11-273,-59-6 178,-26-6 3,-1 2-1,33 10 1,-42-11 51,0 0 1,0-2 0,28 2 0,-25-2-126,1 0 1,22 6-1,34 11 32,10 6 117,-59-15-164,-19-7-10,0-1-1,0 2 1,0-1 0,-1 1-1,1 1 1,-1-1-1,0 2 1,10 8-1,-11-8 103,-5-5-22,0 0 0,-1 0 0,1 1 0,0-1 0,-1 1 0,1 0 0,-1-1 0,0 1 0,0 0 0,1 0 1,-1 0-1,0 0 0,0 0 0,-1 0 0,1 0 0,0 0 0,-1 0 0,1 0 0,-1 0 0,0 0 1,0 4-1,0 0-23,-1 0 1,0 0 0,0 0-1,-1 0 1,0-1 0,0 1-1,0-1 1,-5 8-1,3-5-29,0 1-1,-3 12 0,-19 55-125,24-69 174,-1 4-5,0 1 0,1-1 0,0 1-1,0 15 1,2-4 221,0-22-134,0-1-80,0 0 37,0 0 182,0 0-43,-3-1 250,-2-5-344,1 0-1,0 0 0,-5-12 0,4 8-112,-50-112-193,48 108 137,1-1 1,-5-15 0,7 17 113,0 1 0,-1 0 0,0 0 1,-10-14-1,3 0-320,12 26 165,0 0 132,0-1 1,0 1 0,0 0 0,0 0-1,-1 0 1,1 0 0,0 0 0,0 0-1,0 0 1,0 0 0,0 0 0,0 0 0,0 0-1,0 0 1,0 0 0,0 0 0,0 0-1,0 0 1,0 0 0,-1 0 0,1 0-1,0 0 1,0 0 0,0 0 0,0 0-1,0 0 1,0 0 0,0 0 0,0 0-1,0 0 1,0 0 0,0 0 0,0 0-1,-1 0 1,1 0 0,0 0 0,0 0-1,0 0 1,0 0 0,0 0 0,0 0 0,0 0-1,0 0 1,0 0 0,0 0 0,0 0-1,0 1 1,0-1 0,0 0 0,0 0-1,0 0 1,0 0 0,0 0 0,0 0-1,0 0 1,0 0 0,0 0 0,0 0-1,0 0 1,0 1 0,0-1 0,0 0-1,0 0 1,0 0 0,5 6 74,1 0 1,0 0-1,-1 0 0,0 1 0,-1 0 1,0 0-1,0 0 0,5 14 0,20 68 732,-25-77-799,47 175 175,-49-178-105,0-2-142,0 1-1,0-1 0,6 12 1,-7-17-74,5 13-1316,-5-10 1437,1-1 0,-1 1 0,0-1 0,0 1 0,-1-1 0,1 10 0,-1-13 98,-1 6 379,-12 12-234,-29 22 570,27-29-663,11-9-113,-1 0 0,1 0 0,1 0 0,-1 1 1,1 0-1,-1-1 0,-2 6 0,-45 59 286,35-40-310,2 1 0,0 1 0,-15 51 0,22-57-3,3-12 25,0 0 0,0 0 0,-7 13 0,7-19 6,1 2 1,1-1-1,-3 7 1,4-9-18,0 0 1,-1 0-1,1-1 0,-1 1 1,0-1-1,-1 1 1,1-1-1,-1 0 0,0 0 1,0 0-1,-3 4 1,-5 0 35,1 0 0,-1-1 0,0 0 0,-1-1 0,-13 6 0,-16 8 87,-3 2-216,-78 26 0,82-34-128,33-11 199,0 0 24,1-1 1,-1 0 0,1 0 0,-1 0 0,0-1 0,-7 0 0,6 1-167,5-2-147,10-5-101,67-35 492,1 0 175,-64 33-309,-1-1 1,0 1-1,0-2 1,15-15-1,155-185-421,-170 193-100,-8 13 363,-1 1 1,0 0-1,1-1 0,0 1 1,-1 0-1,1 0 1,0 0-1,0 0 0,3-1 1,-5 3 138,0-1 1,1 1 0,-1 0-1,0 0 1,0 0-1,1 0 1,-1 0 0,0 0-1,0 0 1,0 0-1,1-1 1,-1 1 0,0 0-1,0 0 1,0 0-1,0 0 1,1-1 0,-1 1-1,0 0 1,0 0-1,0 0 1,0-1 0,0 1-1,0 0 1,0 0-1,1 0 1,-1-1 0,0 1-1,0 0 1,0 0-1,0-1 1,0 1 0,0 0-1,0 0 1,0-1-1,0 1 1,0 0 0,-1-1-1,-3 1-2599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45.54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49 483 992,'1'2'103,"-1"-1"0,0 0 1,0 1-1,1-1 0,-1 0 0,1 1 0,-1-1 1,1 0-1,0 0 0,0 0 0,-1 1 0,1-1 1,0 0-1,0 0 0,0 0 0,0 0 0,0-1 1,0 1-1,0 0 0,0 0 0,1 0 0,-1-1 1,0 1-1,0-1 0,1 1 0,-1-1 0,2 1 1,11 6-71,-12-6 29,0 0 1,1-1 0,-1 1 0,0 0 0,0-1 0,1 1 0,-1-1 0,1 0 0,2 1 0,12 1 230,-4 1 90,-1 0-1,23 1 0,4 1 108,42 7-351,-73-11-35,0 0-1,0 0 1,9-1-1,-10 0 15,1 1 0,-1-1 0,12 3-1,-7-1 8,0 0 0,0-1 0,0 0-1,17-2 1,-13 1-23,28 2-1,14 3-106,-54-5 14,-1 0 0,1 0 1,0 0-1,0 0 1,-1 0-1,6-2 0,-5 1-23,-1 1-1,1-1 1,0 1-1,0 0 1,5 0-1,95 7 191,-73-6 141,-17-1 103,23 3 1,-99-18-384,9 7-504,-69-22 1,80 19 344,-15-5 142,37 10-121,-1 1 0,0 0 0,-24-1 0,13 1-28,-7 2 72,-71 2 0,54 2 64,32 0-108,-38 5 0,58-5 84,0-1 0,0 1 0,0 0-1,0 0 1,0 0 0,1 0 0,-1 1 0,0 0 0,-4 3 0,7-5-74,2 1 133,1 0-1,-1 0 0,0 0 0,1-1 0,-1 1 1,1 0-1,-1-1 0,1 1 0,-1-1 1,3 1-1,19 1 233,0-1 1,24-3-1,-4 1-217,-39 1-60,3 0 1,-1-1 0,1 1 0,0 1-1,-1-1 1,1 1 0,0 0-1,-1 1 1,1 0 0,-1 0 0,0 0-1,0 1 1,8 3 0,-6-1-34,0-1 0,13 5-1,-7-4 18,-5 0 107,-1 0 1,0 0-1,-1 0 1,10 9-1,-9-6-83,16 11 76,-10-7-81,15 6 192,-27-17-235,-2-1 32,0 0 102,0 0-11,0 0 5,0 0 1,0 0 42,-4 0-105,1-1 1,0 0 0,-1 0 0,1 0-1,0 0 1,0 0 0,0-1-1,-6-3 1,-10-4-115,-16-4-169,0 1 0,0 2 0,-64-9 0,-51-5 534,126 20-393,9 0-280,12 2 301,9 1 190,171 12 292,-100-7-230,8 0-132,-61 4 31,-20-7-24,-1 0-1,0 1 0,1-1 1,-1 0-1,6 0 1,1 1 48,0 0 1,0 0 0,0 1 0,0 1-1,0 0 1,11 6 0,-5-3 13,0-1 1,1-1 0,0 0 0,0-1-1,0-1 1,22 1 0,-7 1 44,28 0-243,-37-4 193,24 4-1,21 2 14,-48-6-36,-1 0 0,21 6 0,2-2-56,-31-4-7,0 0-1,11 3 1,47 5 112,-36-7 122,-32-2-242,1 1 0,-1-1 0,1 0 0,-1 1 0,1-1 0,-1 1 0,1-1 0,-1 1 0,2 1 0,8 3-66,-2-4 20,17 7 161,-22-7-126,1 0 0,-1 0 0,0 0 0,1 0 1,0-1-1,8 1 0,6 0 124,64 2 194,80-3 138,-162 1-436,0-1 0,-1 0 0,1 0 0,0 0 0,-1 0 0,1 0 0,0 0-1,-1-1 1,1 1 0,-1 0 0,1 0 0,0 0 0,-1 0 0,1-1 0,-1 1 0,2-1-1,-2 1-9,0-1 0,0 1-1,0 0 1,0 0-1,0-1 1,0 1 0,0 0-1,0 0 1,0-1-1,0 1 1,-1 0 0,1 0-1,0 0 1,0-1-1,0 1 1,0 0 0,0 0-1,-1 0 1,1-1-1,0 1 1,0 0 0,0 0-1,0 0 1,-1 0-1,1-1 1,0 1 0,-1 0-1,-19-11-856,-4 2 716,-1 1 1,0 1 0,0 1-1,-49-6 1,39 7 377,22 3-91,-25-1-1,8-5 131,-4 8-230,36 0-52,-1 0-1,0 0 0,1 1 1,-1-1-1,0 0 0,0 1 1,1-1-1,-1 1 0,0 0 0,0-1 1,0 1-1,0 0 0,0-1 1,0 1-1,0 0 0,1 1 1,2 1 12,-1-1 1,0-1 0,1 1 0,-1 0-1,1-1 1,6 2 0,7 3-41,-6-3 243,1 0 0,0 0 0,-1-1 0,21 1 0,-16-2 133,134 1 55,-80-3-146,-30 0-56,48-6 1,-87 7-174,31-5 119,47-1 0,-40 1-148,14-1-16,26-1 377,1 1-210,54 0-156,20 11 42,-122-3-28,-20-2-19,22 3 1,-25-2 25,0 0 0,14-1 0,15 1 176,-12-2-263,-2 0 104,-24 1-40,0-1-1,0 1 1,0 0 0,0 0-1,0-1 1,0 1-1,0 0 1,-1 0 0,1-1-1,0 1 1,0 0-1,0 0 1,0 0 0,0-1-1,-1 1 1,1 0 0,0 0-1,0 0 1,0 0-1,-1-1 1,1 1 0,0 0-1,0 0 1,0 0-1,-1 0 1,1 0 0,0 0-1,0 0 1,-1 0-1,1-1 1,-19-4-123,13 3 131,0 0 0,0 1 0,0 0 1,0 0-1,-8 0 0,-65-4-219,-24-2 176,26 0 52,-242-1 123,308 8-85,-1 1 1,-18 5-1,-7 0-124,-24 2-5,34-4 119,-35 1 0,30 0-347,31-5 302,-1 0 0,1 0 1,0 0-1,0 1 0,0-1 1,-1 0-1,1 1 0,0-1 1,0 1-1,0 0 0,-2 0 1,2 0-133,1-1-240,9 15-74,-6-13 459,-1-1 1,0 0-1,0 0 1,0 0-1,0 0 1,1 0-1,3 1 1,11 5 224,-8-3-144,0-1 1,0 1-1,0-1 0,15 2 1,14 5 13,-27-7 23,0 0 0,0-1-1,0 0 1,1-1-1,-1-1 1,0 0 0,1 0-1,-1-1 1,0 0 0,12-3-1,19-1-159,-7 2-50,7-3 157,1 2 0,45 3 0,19-2 4,13 1 72,-64 3 31,-21 1 397,-22-1-450,-1-1-1,0 0 0,20-2 0,3-4-231,-28 5 142,1 0 0,-1 0-1,1 0 1,0 1 0,13 0-1,1 1 121,82 7 202,-56-8-350,107 3 280,-106-2-386,-28-1-172,25 3 1,13-2-893,-80-9 907,-4 2 23,-1 2-1,-37-3 1,-51 5-366,105 2 570,-253 9-243,214-3 282,32-3 94,-31 1 1,19-4 119,-32 0 67,-65-8-1,41 4 62,22 2-192,33 0-91,0 1 1,-38 3-1,37-1-88,23-1 14,0 0 0,0 0 0,0 1 0,-1 0 0,1 0 0,-7 3 1,-41 11-162,55-15 188,-33 8 99,31-7-109,0-1 0,-1 0 0,1 0 0,0 0 0,0 0 0,0 0-1,0 0 1,0-1 0,0 1 0,0-1 0,0 1 0,0-1 0,-3-1 0,3 1-7,0 1 0,-1-1 1,1 0-1,-1 1 0,0 0 1,1 0-1,-5 0 0,-3-1-37,1-4 462,8 5-407,0-1 0,0 0 1,0 1-1,0-1 1,0 1-1,0-1 1,0 1-1,0-1 0,0 1 1,0 0-1,0-1 1,0 1-1,-2 0 1,2 0 45,1 0-117,0 0-48,1 0 76,-1-1 0,1 1 1,-1-1-1,0 1 0,1 0 0,-1 0 1,1-1-1,0 1 0,-1 0 0,1 0 1,-1-1-1,1 1 0,-1 0 0,1 0 0,-1 0 1,2 0-1,7 4-39,0-1 0,0 0-1,14 2 1,16 6 195,-23-7-51,0-1 0,1 0 1,-1-1-1,1-1 1,0-1-1,19-1 1,-3 0 68,10 1 45,116 5 188,-110-1-291,1-2 0,50-5 0,-20-8-34,-52 7-7,49-3-1,-4 2 200,2-1-295,250 6 217,-195-8-106,-26 1-34,-48 2 56,232-21-151,-216 17 81,-48 5-111,45-2 1,7-2 376,289 11-304,-342-3 62,0-1 1,28-5-1,-32 4 42,-17 3-100,0-1 0,0 0 0,0 0 0,0 0 0,0-1-1,0 1 1,0 0 0,0-1 0,0 1 0,0-1 0,0 0 0,0 0 0,0 1 0,0-1 0,-1 0 0,3-2 0,-3 2-186,-1 1 92,0 0 31,0 0 54,0 0 122,4-8-672,-6 7 537,-1 0 0,1 0 0,-1 0 0,1-1 0,-1 1 0,1-1 0,0 0 0,0 1 0,0-1 0,0 0 0,0 0 0,-2-3 0,-7-6-404,9 9 495,1 2-68,0-1 1,0 0-1,0 1 1,0-1-1,0 0 1,0 0-1,0 0 0,0 0 1,0 0-1,1 0 1,-1 0-1,0 0 1,1 0-1,-1-1 0,1 1 1,-1 0-1,1 0 1,-1 0-1,1-1 0,0 1 1,0-2-1,-1 2-47,-2-1 95,2 1 32,0-18 43,0 17-75,0 1-1,0-1 1,-1 1 0,1 0-1,0-1 1,-1 1-1,1 0 1,-1 0-1,1 0 1,-1 0-1,0 0 1,1 0-1,-3 0 1,-24-9 262,11 6-194,0 1 1,1 1-1,-1 1 1,0 0-1,-26 3 1,1-1-195,-87 7-44,38-5 335,31 6-10,53-8-223,0 0 0,0 1 0,-10 4 0,0-1 17,-11 4 90,17-5 27,-1-1-1,-15 3 1,-90 6 48,-166-5 1,244-7-39,19 0-203,1-2 0,0-1 1,0 0-1,-34-11 1,47 12 142,0 0 0,1-1 1,-1 0-1,1 0 0,-1 0 1,1 0-1,0-1 0,0 0 1,1 0-1,-7-8 0,7 9-173,4 2 172,-1 0 1,1 1 0,-1-1-1,1 1 1,-1-1 0,1 1-1,-1-1 1,1 1 0,-1 0 0,0-1-1,1 1 1,-1 0 0,1-1-1,-1 1 1,0 0 0,1 0-1,-1-1 1,0 1 0,-1 0 0,2 0-165,-4 1-448,6 3 560,1-1 1,0 0 0,0 0 0,0 0-1,0 0 1,0 0 0,1-1 0,-1 0-1,1 0 1,0 0 0,0 0 0,6 2-1,9 3 427,27 5 0,-35-10-325,28 7 157,52 4-1,76-1-154,91 10 512,-168-16-710,-56-4 66,3-2 243,40-4 1,-14 0 35,156-14-245,-203 15-19,0 0 1,29-11-1,-25 7 32,24-5 0,-20 8-37,-1-2 1,1-1 0,-1-1 0,35-16 0,-4-3-15,-32 16-211,38-13-1,11-6 166,-36 16-391,-29 13 501,-1-1 1,0 0 0,1 0-1,-1 0 1,0-1-1,0 1 1,0-1-1,4-4 1,-9-9-113,-1 15 80,1-1-1,-1 1 1,0 0-1,0 0 1,0 0-1,0 0 1,-1 0 0,1 0-1,0 1 1,0-1-1,-1 0 1,1 0 0,0 1-1,0-1 1,-1 1-1,1-1 1,-2 1-1,-26-5-50,18 5 4,1 0 0,-1 0-1,0 1 1,1 1 0,-1-1-1,1 2 1,-19 6 0,0 2-220,28-11 272,2 1-127,5 2 175,-1-1 0,1 0 1,-1-1-1,1 1 0,0-1 1,0 0-1,-1 0 1,1-1-1,0 0 0,8 0 1,9-2 303,29-6 0,159-37 361,-190 41-684,-7 0-30,-1-1 1,1 0-1,-1 0 1,0-1-1,16-11 1,-22 13-43,1 1 1,0-1 0,0 1 0,9-2 0,16-6 137,-25 8 18,1 0 0,13-2 0,-14 3-107,0 0 1,0 0 0,10-5-1,6-3-17,1 2 0,-1 0 0,34-5-1,-12 3-85,29-3 179,-52 10 101,0-1-1,-1-1 1,24-8-1,-18 5 8,-22 7-167,-1-1-1,1 1 1,-1-1 0,0 0-1,1-1 1,-1 1 0,6-5-1,29-15 299,-33 18-410,-6 4 83,1-1-1,-1 0 1,0 0 0,1 1 0,-1-1 0,0 0 0,1 0-1,-1 0 1,0 0 0,0 0 0,0-1 0,0 1 0,0 0-1,1-2 1,-2 3-36,0-1-1,0 1 0,0 0 1,0 0-1,1-1 0,-1 1 1,0 0-1,0 0 0,0-1 1,0 1-1,0 0 0,0 0 1,0-1-1,1 1 0,-1 0 1,0 0-1,0 0 0,0-1 1,0 1-1,1 0 0,-1 0 1,0 0-1,0 0 0,1-1 1,-1 1-1,0 0 0,0 0 1,1 0-1,-1 0 1,0 0-1,0 0 0,1 0 1,-1 0-1,-1-1-1949,-4 0 1041,-40-11-4094,4 1 2299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6:47.6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0 320,'0'15'117,"-1"-4"266,1 0 0,1 0-1,2 11 1,-2-18-294,-1 0 0,2-1 0,-1 1 0,0-1 0,1 1 0,0-1 0,-1 0 0,1 0 0,1 1 0,-1-1 0,0-1 0,6 6 0,0-1 256,0 0 0,1-1 0,0 0 0,1-1-1,-1 0 1,12 4 0,61 18 257,-28-11 665,-43-13-1145,-1-1 0,21 2 1,12 3 27,43 11 287,-30-7 166,0-6-379,48 18 213,-86-19-178,31 1 0,-30-3-259,-2-1-26,18 3 41,-17-2 164,0 0 1,0-1-1,35-2 0,-10 0 91,87 1-254,-76 5 69,-44-4-28,-9 0 172,-2-1-228,0 0 1,0 0 0,0 0 0,0 0 0,0 0 0,0 0-1,0 0 1,0-1 0,1 1 0,-1 0 0,0 0-1,-1-1 1,-2-1-40,0 1 0,0 0 0,0 0 0,0 1 0,0-1 0,-7 1 0,-15-3-122,-22-7 58,-57-5-1,17 3-18,12 3-42,41 5 125,-48-10-1,64 10 106,0 2 0,-29-2 0,-18-2-385,-41-3 362,21 4-77,43 4-10,43 1 16,0 0-31,17 7 180,52 25-287,62 17 944,-120-45-652,0-1 0,0 0 0,0 0 0,1-1 1,11 0-1,61 0 125,-67-2-158,292 11-478,-252-3 77,-26-3-995,46 1-1,-55-5 412,-1 3-799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00.74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2698 88 1248,'-17'5'2784,"16"-5"-2181,0 0-515,0 0 0,0 0 0,0 0 0,0 0 1,0 0-1,0-1 0,0 1 0,0 0 1,0 0-1,1-1 0,-1 1 0,0 0 1,0-1-1,0 1 0,-1-1 0,2 1-17,-3-2-30,0 1 1,0 0-1,0 0 0,0 0 0,-5 0 0,-4-2 325,4 1 16,4 0-288,0 0 0,-1 1-1,1 0 1,-1 0 0,-7 0-1,10 1-92,0-1-1,0 1 1,1 0-1,-1 0 1,0-1-1,0 0 1,1 1-1,-1-1 1,0 0 0,1 1-1,-4-3 1,4 2 17,-1 0 1,0 0-1,1 0 1,-1 0 0,0 1-1,0-1 1,0 0-1,0 1 1,0-1 0,0 1-1,-3 0 1,-6 0-40,1 0 1,0 1 0,-1 0 0,-16 5-1,-94 25 437,-25 18-109,117-38-148,1 2 0,-53 32 0,58-28-61,-23 22 0,-17 13 69,37-34-25,2 0-10,0-1 1,-1-1 0,-1-2 0,-31 13-1,26-15-151,0-2-1,-40 7 1,-119 29-3,143-34-169,26-7 199,-23 8-1,15-2-74,13-6 26,-1 1 0,1 1 0,0 0 0,-28 19 0,39-23 36,0 0 0,-1 0-1,0-1 1,1 0-1,-8 2 1,-11 5-192,19-6 172,-1-1 0,1 0 0,-1-1 0,1 1 1,-1-1-1,0-1 0,1 1 0,-11-1 0,24-12-162,3-3 58,0 0 0,14-13 0,-11 12-5,16-24-1,16-33-13,32-47-88,-71 111 247,1 0-1,1 1 1,-1-1-1,1 1 1,16-10-1,-1 3 9,29-15 1,204-80 240,-141 64-158,-69 27 8,36-16 164,-80 34-363,1-1-1,0 1 1,-1 0-1,1 0 1,0 1 0,0-1-1,-1 1 1,6-1-1,-9 1 399,0 0-58,0 2-270,0 0-1,0 0 0,0 0 1,-1 0-1,1 0 1,-1 0-1,1 0 1,-1 0-1,0 0 1,0 0-1,-2 3 0,-18 6 52,-56 24 187,28-23-326,-42 19 455,-7 3-237,57-16-122,1 2 1,1 1-1,-47 35 0,-51 38 126,53-39 181,28-21 6,-2-2 0,-90 35 1,136-61-293,-22 8 136,1 1 0,-43 27 0,63-33-113,0 0 1,0 1-1,0 0 1,2 1-1,-1 1 1,-16 20-1,23-25 2,-64 96-144,-16 43 583,85-146-474,-91 156-101,89-153 39,-35 59 284,35-57-365,0 0 0,1 0 0,0 0 0,-2 9 0,3-11 218,1-3-71,-1 1 0,0-1 0,0 1 0,0-1 0,0 1 0,0 0-1,-1-1 1,1 1 0,0-1 0,0 1 0,0-1 0,0 1 0,-1-1 0,1 1 0,0-1 0,0 1 0,-1-1-1,1 1 1,0-1 0,-1 0 0,1 1 0,-1-1 0,1 1 0,0-1 0,-2 1 0,0 1 54,-3 3-30,0 1 1,-1-1-1,0 0 0,-8 6 1,-6 5-48,11-8-88,7-7 129,0 1 0,-1 0 1,1 0-1,0 0 0,0 0 0,0 0 1,0 0-1,1 0 0,-1 1 0,0-1 0,1 1 1,0-1-1,-1 1 0,1 0 0,0-1 1,1 1-1,-2 4 0,11-11-70,-3 1-58,-1 0 0,0-1 1,0 0-1,0 0 0,0 0 0,7-10 1,24-35-459,-28 38 503,18-31-34,-2-1 0,-3-1 1,22-60-1,22-47-54,51-64 143,-115 215 10,-1-1 1,1 0-1,-1 1 0,1-1 0,-1 0 0,0 1 0,1-1 0,-1 0 0,0 0 0,0 1 0,1-1 0,-1 0 0,0 0 1,0 0-1,0-1 0,-8 7 129,-14 18 58,-10 10-191,3-5 0,-29 44 329,-8 10 147,18-29-315,-84 88 41,103-113-218,-55 40 0,69-57 16,0 1 0,1 0 0,0 1 0,1 1 0,1 0 0,-12 17 0,21-26-17,0 0 1,1 0-1,0 1 1,-3 5-1,-3 10-12,4-12 91,1 1-1,0-1 1,0 1 0,1 0 0,0 0 0,0 11 0,-4 16 65,6-12 6,0-24-117,0-1-107,1 0 112,1 0-1,0 0 0,0 0 0,-1-1 1,1 1-1,0 0 0,0-1 0,-1 1 1,1-1-1,0 0 0,-1 0 1,1 1-1,0-1 0,-1 0 0,1 0 1,-1 0-1,0-1 0,1 1 0,-1 0 1,0 0-1,0-1 0,0 1 0,0-1 1,2-2-1,11-16-262,1 1 0,0 0 0,35-32 0,62-39-192,-26 22 332,-35 26 102,27-23 171,-73 60-180,33-28-15,-34 31 13,0-1 0,0 0 0,1 1-1,-1 0 1,1 0 0,-1 0 0,1 1 0,4-2-1,-8 3 3,0 0 0,0 0 1,0 0-1,0 0 0,0 0 0,0 0 0,-1 0 0,1 1 0,0-1 0,0 0 0,0 0 0,0 1 0,0-1 0,-1 1 0,1-1 0,0 1 1,0-1-1,-1 1 0,1-1 0,0 1 0,-1 0 0,1-1 0,-1 1 0,1 0 0,0-1 0,-1 1 0,0 0 0,1 0 0,-1 0 0,1-1 1,-1 1-1,0 0 0,0 0 0,1 0 0,-1 0 0,0 0 0,0 1 0,1 7 37,0-1 0,-1 1 1,0 10-1,0-8 129,-3 45 110,1-39-264,1 0 0,1 0 0,0 0 1,5 27-1,-5-40 71,0-1-43,0 0 0,0-1 0,0 1 0,1-1 0,-1 1 0,1-1 0,-1 1 0,1-1 0,2 5 0,-3-7-25,1 0 0,-1 1-1,1-1 1,-1 0 0,1 0 0,-1 0 0,0 1 0,1-1 0,-1 0 0,1 0 0,-1 0 0,1 0 0,-1 0 0,1 0 0,-1 0 0,1 0-1,-1 0 1,1 0 0,-1 0 0,1 0 0,-1 0 0,1-1 0,-1 1 0,1 0 0,-1 0 0,0 0 0,1-1 0,-1 1 0,1 0 0,0-1-1,13-12 225,-10 8-233,4-4-112,0-1 0,-1 1-1,0-1 1,8-16-1,19-47-144,-31 67 228,33-90-86,1-5 295,-15 53-233,50-80 0,-71 127 39,-1 0 0,0 1 0,1-1 0,-1 1 0,0-1 0,1 0 0,-1 1 0,1-1 0,-1 1 0,1-1 0,-1 1 0,1 0 0,0-1 0,-1 1 0,1 0 0,0-1 0,0 1 0,-1 0 14,0 0 0,1 0 0,-1 0 0,0 0 0,0 0 0,1 1 0,-1-1 0,0 0 0,0 0 0,1 0 0,-1 0 0,0 1 0,0-1 0,0 0 0,0 0 0,1 1 0,-1-1 0,0 0 0,0 0 0,0 1 0,0-1 0,0 0 0,0 0 0,0 1 0,0-1 0,0 0 0,0 0 0,0 1 0,0 26 161,-8 36-37,-4 1 0,-37 113 0,45-164-93,-1 0 1,-1-1 0,0 1 0,-15 20 0,11-11 77,9-20-113,0 0 1,0 0-1,0 1 0,0-1 1,0 0-1,0 0 1,-3 3-1,4-4-17,-1 1 1,1 0-1,0-1 1,-1 1-1,1-1 1,0 1-1,0 0 1,0-1-1,0 1 1,1 1-1,-1 3-21,0 52 264,0-56-289,1-1 33,1 4 16,-2-4 17,1-1 1,-1 0-1,1 0 1,-1 1-1,1-1 1,-1 0-1,0 0 1,1 0-1,-1 0 1,1 0-1,-1 1 1,1-1 0,-1 0-1,1 0 1,-1 0-1,1 0 1,-1 0-1,1-1 1,-1 1-1,0 0 1,1 0-1,-1 0 1,2-1-1,9-2 93,-6 0-85,0 0 0,0 0 0,-1-1 0,1 1 0,-1-1 0,1 0 0,-1 0 0,-1-1 0,1 1 1,0-1-1,-1 0 0,0 1 0,3-9 0,1-2-52,-1 0 1,0 0-1,5-27 1,0-15-13,-4-1 0,-2 0 0,-2-61 0,-3 118 45,0 0 0,1 0 1,-1 0-1,0 0 0,-1 0 0,1 0 1,0 0-1,0 0 0,0 0 1,0 0-1,-1 0 0,1 0 1,0 0-1,-1 0 0,1 0 0,-1 0 1,1 1-1,-1-1 0,0 0 1,1 0-1,-2-1 0,1 2 7,0 0-1,1 0 0,-1 0 0,0-1 1,0 1-1,0 0 0,1 0 0,-1 0 1,0 0-1,0 1 0,1-1 1,-1 0-1,0 0 0,0 0 0,0 0 1,1 1-1,-1-1 0,0 0 0,1 1 1,-2 0-1,-5 3 24,1 1 1,0 0-1,-11 11 0,17-16-7,-27 29 225,-41 62-1,51-66-177,-1 0 1,-2-1-1,0-1 0,-30 26 1,35-36 30,-1-1 1,0 0-1,-1-1 1,0-1-1,-1-1 1,1-1-1,-2 0 1,-19 5-1,-137 34 58,155-42-292,1 0-1,-1 2 1,1 1 0,0 0-1,-26 16 1,44-23 157,1-1 0,-1 1 1,0 0-1,0-1 0,1 1 0,-1 0 1,1-1-1,-1 1 0,0 0 1,1 0-1,0 0 0,-1-1 1,1 1-1,-1 0 0,1 0 0,0 0 1,0 0-1,-1 0 0,1 1 1,0 1-2,0 0-1,0 0 1,0-1 0,1 1 0,-1 0 0,2 4 0,1 3-24,1 0-1,8 14 1,-12-24 16,23 45 6,27 48 148,-43-82-37,1 0 1,0 0-1,1 0 0,0-1 0,19 15 1,-6-9-130,0 0 1,1-2-1,0 0 1,1-2 0,1-1-1,44 15 1,-61-24 39,2 0 1,-1-1 0,0 0-1,0 0 1,16-1 0,46-8 160,-49 5-129,-10 2-115,1 1 0,0 0 0,21 4 0,-25-3-24,11 3 139,-1 0 1,23 9-1,-27-8 37,17 10-74,-9-3 82,128 44-393,-144-54 305,0-1 0,0 1 0,0-2-1,0 1 1,13-1 0,-6-1-6,2-3 106,-14 4-69,-2 0-112,0-1 56,0 1 0,0-1 1,0 1-1,0-1 0,1 1 0,-1-1 1,0 1-1,0-1 0,0 1 0,0-1 1,0 1-1,0-1 0,0 1 0,-1-1 1,1 1-1,0-1 0,0 1 0,0-1 1,0 1-1,-1-1 0,1 0 0,-33-30 406,-17-17-337,-113-111-269,86 89-11,25 28-124,39 33 242,1-1 0,0 0 0,0-1 0,-12-15 0,14 14 128,-8-8-230,17 19 183,1 0 0,-1 1 0,1-1 0,-1 0 0,1 0 0,0 0 0,-1 0 0,1 1 0,0-1 0,0 0 0,0 0-1,0 0 1,0 0 0,0 0 0,0 0 0,0 0 0,0 1 0,0-1 0,0 0 0,0 0 0,1 0 0,-1 0 0,0 0 0,1-1 0,0 2 3,-1 0-1,1-1 1,0 1-1,-1-1 1,1 1 0,0 0-1,-1-1 1,1 1 0,0 0-1,-1-1 1,1 1-1,0 0 1,0 0 0,-1 0-1,1 0 1,0 0 0,1 0-1,18 1-20,-11-1-6,9 1-48,0 1-1,0 0 0,-1 2 0,1 0 1,-1 0-1,21 10 0,97 51-500,-7 13 738,-23-11-66,-36-20-289,-17-10 276,-48-36-89,0 6-25,6 9 39,-10-15 20,1 0 1,-1 0-1,0 0 1,1 0 0,-1 0-1,0 0 1,0 0-1,0 0 1,0 0-1,0 1 1,0-1-1,0 0 1,0 0 0,0 0-1,0 0 1,0 0-1,-1 0 1,1 0-1,-1 0 1,1 0-1,-1 0 1,1 0 0,-1 0-1,1 0 1,-1 0-1,0 0 1,1 0-1,-1 0 1,0 0-1,0-1 1,0 1 0,0 0-1,0-1 1,0 1-1,0-1 1,0 1-1,0-1 1,0 1-1,0-1 1,0 0 0,0 1-1,0-1 1,0 0-1,0 0 1,0 0-1,0 0 1,-2 0-1,-22-6 119,1-2 1,-43-18-1,6 2-339,-92-24-431,-21-7 1034,173 55-393,-16-6 133,-1-1 1,1-1-1,-20-12 1,18 7-287,-36-18 0,54 31 125,1 0 0,0-1 0,-1 1 0,1 0 0,-1 0 0,1 0 0,-1-1 0,1 1 0,0 0 0,-1 0 0,1 0 0,-1 0 0,1 0 0,-1 0 0,1 0 0,-1 0 0,1 0 0,-1 0 0,1 0 0,0 0 0,-2 1 0,2-1 17,0 0 0,0 1 0,0-1 0,-1 0-1,1 1 1,0-1 0,0 0 0,0 1 0,0-1-1,0 0 1,0 1 0,0-1 0,0 0 0,0 1 0,0-1-1,0 1 1,0-1 0,0 0 0,0 1 0,0-1-1,0 1 1,10 24 72,-8-19-53,6 8 16,1 0 0,0-1 0,1 0 0,0-1 0,17 17 0,-7-10-11,1-1 1,0-1-1,1 0 0,1-2 1,0-1-1,1-1 1,1 0-1,0-2 0,34 10 1,-25-9 38,113 31 384,-93-30-304,32 7-292,-19-12-139,19 2 100,-42-2 60,144 31 41,-80-13 102,-96-23 41,-1-2-1,13 2 0,20 2 417,-26-1-454,0-2 0,0-1 0,22 0 0,-19 0 167,-20-1 5,-4 1 27,-20 0 372,7-4-580,0 0 0,-23-9 1,-3 0-190,-207-46-455,217 51 442,0-1 0,1-2 1,-41-19-1,65 26 194,1-1 1,-1 0-1,1-1 1,-8-6-1,13 10-25,-1 0-1,1 0 1,0 0-1,-1-1 1,1 1-1,0 0 1,0-1 0,0 1-1,0-1 1,0 0-1,0 1 1,1-1-1,-1 0 1,1 1 0,-1-1-1,1 0 1,-1 0-1,1 1 1,0-1-1,0 0 1,0 0 0,0 0-1,0-3 1,1 4 15,0-1 1,0 1 0,-1 0-1,1 0 1,0-1 0,0 1-1,0 0 1,0 0 0,1 0-1,-1 0 1,0 0 0,0 0-1,1 1 1,-1-1 0,0 0-1,1 1 1,-1-1 0,1 0-1,-1 1 1,2-1 0,34-5 61,-34 6-48,19-1-25,1 1 0,0 2 1,0 0-1,27 6 0,3 3 88,57 20 1,-100-27-102,0 0 1,0 0-1,0 1 0,-1 0 1,1 1-1,13 11 0,-22-16 118,-1-1 10,0 0 33,-4 12 580,0-11-699,1 1 0,0-1 0,0 0-1,-1 0 1,1 0 0,-1 0-1,1 0 1,-1-1 0,-5 1-1,-38-2-299,33 0 215,-169-3 17,71 0 221,-139-12-421,140-3 269,100 19-41,-8-1-67,18 1 114,1 0 1,0 0-1,-1 0 1,1 0-1,-1 0 1,1 0-1,-1 0 1,1 0-1,0 0 1,-1-1-1,1 1 1,-1 0-1,1 0 1,0 0-1,-1 0 1,1-1-1,0 1 1,-1 0-1,1 0 1,0-1-1,-1 1 1,1 0-1,0-1 1,0 1-1,-1 0 1,1-1-1,18 0-32,-10 2 46,0 1 0,0 0 0,0 0 0,0 0 0,0 1 0,-1 0 0,1 1 1,-1 0-1,0 0 0,0 0 0,0 1 0,9 9 0,13 16-145,-20-20 174,0-1 0,12 10-1,-7-7 325,-14-9 104,-9-7-441,-10-5-219,0 0 0,-40-11 0,-45-4 486,76 18-319,-216-40-32,219 39 138,21 5-141,0 1 0,-1-1 0,1 1 0,-1 0 0,1 0 0,-1 1 0,0-1 0,1 1 0,-1 0 0,0 0 0,-7 2 0,-9-3 1539,21 2-1456,0 1 0,0-1 1,0 0-1,0 0 1,0 0-1,0 1 0,0-1 1,1 0-1,-1 0 0,1 0 1,-1 0-1,0 0 0,2 2 1,-2-3-22,9 18 151,1-1 0,0 0 0,2-1 0,20 23 0,-25-33-125,0 0 0,0 0 0,0-1 0,1 0 0,-1 0 0,1-1 0,0 0 0,16 5 0,4 0 42,38 6 0,127 23 230,-152-34-185,80 0 0,-98-4-137,29-2 247,-35 1-130,1 0 0,-1 1 0,31 4 1,111 18 695,-140-21-848,-12 0 59,1-1 1,0 1 0,0 1 0,8 1-1,96 25 159,-19-6-281,-60-11 374,-27-8-259,1 0 1,1-1-1,-1 0 0,0 0 1,1 0-1,11 0 0,60-2-44,80-11 0,-93 5-122,84 4 0,-90 2-148,-45-1 275,22-4 0,-21 3 86,23-1 0,66 8-9,1 1-100,79 2 100,-149-5 12,1-2-1,0 0 0,43-7 1,-74 5-528,1 0 0,-1 0 1,0 0-1,10-4 1,-14 4 185,0 0 0,0 0 1,0 0-1,0 0 0,0-1 0,-1 1 1,1 0-1,-1-1 0,1 1 1,-1-1-1,1 0 0,-1 1 1,0-1-1,0 0 0,1 0 1,-1 0-1,0-2 0,7-14-2725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09.90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0 943 2720,'1'1'63,"-1"1"0,1-1 0,0 1 0,-1-1-1,1 0 1,0 1 0,0-1 0,0 0 0,0 1 0,0-1 0,0 0 0,0 0 0,1 0 0,-1 0 0,0 0 0,1 0-1,-1 0 1,2 0 0,6 6-223,-4-3-39,0 1 176,0 0 0,1-1 0,-1 0 0,1 0 1,8 5-1,31 14 977,1-1-271,-17-11-193,-24-8-382,1 0 1,-1-1-1,1 0 0,0-1 0,0 1 1,6 0-1,11 2 303,38 11 0,-40-9-219,1-1-1,31 3 1,-14-4-60,43 1 312,-65-5-194,28-1-5,0 3 1,55 8 0,-73-6-31,0-2 1,42-2-1,-42 0-146,0 0 0,41 6 0,-51-3-72,33-1 0,-17-1 4,95 4 388,-61-3-203,-41-3-200,1 2 0,30 5 0,-14 1 182,26 6-224,-63-12 46,1 1 49,1 0-1,-1 0 0,0 1 0,11 5 0,-12-6 1,0 0 1,0 0-1,1-1 0,8 2 0,-4-2 21,15 4 127,1 1 0,31 11-1,-34-3-9,-21-11-176,0-1 1,0 0-1,0 0 0,0-1 1,0 1-1,7 2 1,11 1 292,19 6-44,-32-9-251,0 0-1,0 0 1,0-1-1,0 0 1,0-1 0,14-1-1,-12 1 65,1 0-1,-1 1 1,17 2-1,0 3-38,0-2 1,0-1 0,1-1-1,49-3 1,-61-1 64,1-1 1,-2-1-1,1 0 1,21-10-1,-19 7-162,1 1 1,28-6-1,-2 5-122,1 2 1,-1 2-1,74 5 0,-4 3-605,-114-5 736,-1 0-32,0 0-170,0 0 58,0 0-6,0 0 140,0 0 196,-5 3 22,-40 6-299,-69 5-1,-20 3 318,74-2-222,-73 29 0,62-20-7,-269 90 67,300-101 123,9-1 146,-2-2 0,-34 5 0,56-13-195,0-1 0,0 0 0,-1-1 0,1 0 0,0-1 0,0 0 0,0-1 0,-1 0 0,2-1 0,-13-4 0,-2-4-272,1-2-1,0-1 1,0-1-1,-26-22 1,13 10-543,36 26 703,-20-17-632,20 18 648,1-1 1,-1 1-1,1-1 1,-1 0 0,1 1-1,0-1 1,-1 0 0,1 1-1,0-1 1,-1 0 0,1 0-1,0 1 1,0-1 0,0 0-1,-1 0 1,1 0-1,0 1 1,0-1 0,0 0-1,0 0 1,0 1 0,1-1-1,-1 0 1,0 0 0,0 0-1,0 1 1,1-1-1,-1 0 1,0 1 0,1-2-1,9-7-487,-8 8 456,-1 0 0,0 0 0,1 0 0,-1-1 0,0 1 0,0 0 0,0 0 0,0-1 0,2-2-1,11-12-499,-1 3 114,-4 2 369,7-9 124,-15 17-181,1 1-1,-1-1 0,0 0 1,0 0-1,0 1 0,0-1 1,0 0-1,-1 0 0,1 0 1,-1 0-1,0 0 0,0 0 1,0 0-1,0 0 0,0 0 1,-2-4-1,-7-12-379,5 10 720,4 8-147,-1 1 0,1-1 0,-1 0 1,1 0-1,-1 1 0,1-1 0,0 0 0,-1 0 0,1 0 0,0 1 0,0-1 0,0 0 0,-1 0 0,1 0 0,0 0 0,0 0 0,0 0 0,0 1 0,1-1 0,-1 0 1,0 0-1,0 0 0,0 0 0,1 0 0,0-1 0,0 0-34,1 0 0,-1 0 0,1 1 0,0-1 0,0 0 0,0 1 0,0-1-1,0 1 1,0 0 0,0-1 0,0 1 0,0 0 0,5-1 0,-1 1 61,0-1 0,1 2 0,-1-1 0,10 1 0,35 2 1116,84 16 0,-50-5-918,-29-6-234,77 13 25,-7-5 200,-104-14-238,1-2 0,-1-1 0,0-1 0,0-1 0,29-8 0,1-1-14,-46 12-25,8-2 30,1 0-1,1 1 1,16 0 0,-15 2-66,1-1 48,1 2 0,0 0 0,33 7 0,62 16 177,44 11-335,-126-27 180,1-1-1,0-2 1,45 1-1,30 4-85,-58-5 164,24 5-245,-56-7-63,-1-2 0,27 0 0,-4 0 444,-103-12-304,-1 2-1,-70 0 1,98 7 227,-44-7 0,58 8-114,16 1-357,13 0-155,23-1 734,45-9-1,-16 2-39,306-8 492,-344 17-605,23 4 0,15 1-1092,-58-6 1164,-2-19-902,-3 9 662,4 9 52,0 0-1,0 1 1,-1-1-1,1 0 1,0 0-1,-1 1 0,1-1 1,0 1-1,-1-1 1,1 0-1,-1 1 0,1-1 1,-1 1-1,1-1 1,-1 1-1,1-1 0,-1 1 1,0-1-1,1 1 1,-1 0-1,0-1 0,1 1 1,-2 0-1,-3-4-5,5 4-20,-1-1 0,1 1 0,0 0 0,-1-1 0,1 1 0,0 0 0,-1 0 0,1-1 0,0 1-1,-1 0 1,1 0 0,-1 0 0,1 0 0,0-1 0,-1 1 0,1 0 0,-1 0 0,1 0 0,-1 0-1,0 0 1,-37-11 91,10 8-171,0 2 1,0 1-1,-53 7 0,-25 1-95,3-8 181,93-1-423,11-3 126,19-2 114,283-28 204,-165 22 86,-87 9-310,-59 17 42,4-11 206,0-1-1,1 1 1,-1-1-1,0 0 0,0 0 1,-1 0-1,1-1 1,0 1-1,0-1 0,-9 1 1,-4 0 269,-27 0 0,14-1-267,-142 9 155,-144 4 470,289-15-631,-51-10-1,-5 0 219,66 10-232,-37-3 50,-59 4-1,58 1-16,37-1-34,0 0 0,1 1 0,-1 1 0,-22 5 0,2-1 42,10-2-408,15-3 41,6 0 23,15-1 124,196 9-156,-169-6 216,88 6-138,113 5-138,85-14 101,-338 3 816,-64-2-483,-138-5-234,158 1-82,-121 11 0,80-2 178,-110 13-631,101-7 488,-195-4-431,230-8 619,-57 4 432,200-1-546,82 15 0,-89-9 533,1-3 1,71-1-1,133-32 652,-182 17-932,-15 2-80,126-20 160,101-9 295,-206 29-218,-46 3-245,1 2 0,-1 1-1,68 8 1,-83-2 101,18 4 473,0-3 0,72 0 0,182-20-673,-191 0 30,-42 4 313,-5-3-122,-28 5-117,108-29-845,-113 30 877,-22 7-46,0 0-1,0-1 1,-1 0-1,1-1 1,-1 0-1,8-3 1,9-4-116,-21 10 74,1-1-1,-1 0 0,1 0 1,-1 0-1,1 0 0,-1 0 1,0-1-1,0 1 0,4-4 1,8-4-6,-11 8 34,0 0-1,0 0 1,0 1-1,0-1 1,0 1-1,0 0 1,0 0-1,0 0 1,0 0-1,0 0 0,0 0 1,5 2-1,13 1 214,5-3-72,-15 1-29,0-1 0,-1 0 0,1 0 0,15-4 0,-15 3-235,-8 1 231,-9 1 10,-17 3-311,14-2 63,-1 0 1,-18 1-1,-49-2 89,27 1-2,-50-5 1,41-1-410,-85 5 0,97 2 261,-39 1 48,-271 7 457,165-7-548,168-4-340,12-3 2,11 3 490,3 1 70,3 2 45,0-1 0,1 0 0,-1 1 0,1-2 0,-1 1 0,1-1 0,9 2 0,45 0 70,-28-1-19,149 2 590,-50-2-641,-7-3-50,-44 0 575,-48-1-391,0-1-1,33-8 1,-17 3-86,66-15 289,26-4-193,-29 5 115,-38 6-235,-16 4 283,-30 5-494,-22 5 161,0 1-1,0-1 0,0 1 1,0 0-1,7 0 0,-8 1 30,0-1-1,0 1 0,0-1 0,0 0 1,0-1-1,6-2 0,17-3 22,29-5 59,-41 10-142,0-1 0,28-9 0,-3 0 14,-28 8 29,0-1 1,-1 0-1,1-1 1,11-7-1,1 0 160,-18 10-152,28-15-258,42-29-1,-64 38 405,-7 6-128,0 0 0,0-1 0,0 0 0,-1 0 0,0 0 0,1 0 0,-1-1 0,4-6 0,-6 8-54,1-1 0,0 1 0,-1-1 0,2 1 0,4-5 0,-4 5-1,-1 0-1,0 0 0,0 0 0,-1 0 0,1 0 0,3-7 0,0 1 258,-5 8-220,0 1 1,-1-1-1,1 0 0,-1 0 0,1 0 1,-1 0-1,1 1 0,-1-1 0,1 0 0,-1 0 1,0 0-1,0 0 0,1 0 0,-1-2 1,1 0-11,-1 1 0,1-1 1,0 0-1,0 1 0,0-1 1,0 1-1,1-1 0,-1 1 1,3-4-1,6-11 57,-3 6-196,-6 11 125,0-1 0,0 0 0,0 0 0,0-1 0,-1 1 0,1 0 0,0 0 0,-1 0 0,1 0 0,-1-1 0,1 1 0,-1 0 0,0 0 0,0-1 0,1 0 0,-1 0 29,0 0 0,1 0 0,-1 0 1,1 1-1,-1-1 0,1 0 0,-1 1 0,1-1 0,0 0 0,0 1 1,0-1-1,1-1 0,-1 2-15,0 0-1,0 0 1,0 0 0,0-1 0,-1 1 0,1 0-1,-1-1 1,1 1 0,-1-1 0,1 1-1,-1-3 1,0 2-25,1-1 0,-1 0 0,1 0 0,-1 0 0,1 0 0,0 1 0,0-1 0,0 0 0,0 1 0,1-1 0,-1 1 0,1-1 0,-1 1 0,1 0 0,4-4 0,-2-1-5,0 1 0,0 0 0,-1-1 0,0 1 0,3-10-1,5-9 7,-6 13 73,0 0-1,5-18 0,-9 25-135,9-14 1,-8 12 150,1 0-1,-1 0 1,1 1 0,1 0-1,6-10 1,-9 13-92,-1 1 0,1 0 1,-1-1-1,0 1 0,0-1 1,0 1-1,0-1 0,0 1 1,-1-3-1,1-3-40,0 6 57,0-1 1,0 1-1,0 0 1,-1-1-1,1 1 1,-1 0-1,1 0 0,-1 0 1,0-1-1,0 1 1,-2-4-1,0-4 96,3 9-109,0-1 0,0 1 0,0 0 0,0 0 0,-1 0 0,1 0 0,-1 0 0,1 1 0,0-1 0,-1 0 0,1 0 0,-1 0 0,0 0 0,1 0 0,-2 0 0,1 0 0,1 0 1,-1 0-1,0 0 0,1 0 0,-1 0 1,0 0-1,1 0 0,-1 0 0,1-1 0,0 1 1,-1-1-1,-5-11 33,-1-4 346,2 3-353,1 9-69,1 1 1,-1-1 0,0 1-1,0-1 1,0 1-1,-10-6 1,-10-10 160,0 0-206,18 17 33,1-1 0,0 0 0,-6-6 0,2 2-24,-1 0 0,1 1-1,-1 1 1,-1 0 0,1 0 0,-23-8 0,17 7 1,8 3-93,6 3 67,0 0 0,0 0 0,0 0 0,0 0 0,0 0 0,0 1 0,0-1-1,-3 0 1,4 13-288,2 11 318,2-1 0,5 26-1,1 4 238,-2-3-8,4 28-161,-10-65 8,-1-1 0,0 0 1,-1 0-1,-3 20 0,0-11 39,3-14-18,0-1 0,0 0 0,0 1 0,-1-1 0,0 0 0,0 0 0,0 0 0,-4 7 0,-1-2-1,4-5-3,-1-1-1,1 1 1,-1-1-1,-6 7 1,-2-1-12,3-2 57,0 0 0,-1 0-1,-18 10 1,13-10 16,5-3 35,1-1 0,-18 7 1,18-9-126,0 0 1,-1-1-1,1 0 1,-19 0 0,-45 7-85,65-10-104,13-2 76,16-5 93,-16 7 99,54-20 77,-27 10 122,48-25 0,12-13-144,-82 45-78,-7 4 8,0 0 0,0-1 1,0 0-1,0 1 1,-1-1-1,4-3 0,-5 4 188,2-2 9,-3 3-280,1-1 0,-1 1 0,0 0 0,0 0-1,0-1 1,0 1 0,0 0 0,1 0 0,-1-1 0,0 1-1,0 0 1,1 0 0,-1 0 0,0-1 0,0 1 0,1 0 0,-1 0-1,0 0 1,0 0 0,1 0 0,-1 0 0,0 0 0,0-1-1,1 1 1,2 0 16,-1 1 1,1-1-1,-1 0 0,1 1 0,-1-1 0,1 1 1,-1 0-1,0 0 0,1 0 0,-1 0 0,0 0 0,0 0 1,0 1-1,0-1 0,0 1 0,0 0 0,0-1 1,0 1-1,0 0 0,-1 0 0,2 3 0,3 4 127,-1 0 0,0 1 0,6 19 0,3 5 196,-14-32-304,8 9-78,2-1 78,-10-9 6,1 0 0,0 0 0,0 0 0,0 0 0,0 0 0,0 0 0,0 0 0,0-1 0,1 1 0,-1 0 0,0-1 0,0 1 0,1-1 0,-1 1 0,0-1 0,0 0 0,1 1 0,-1-1 0,0 0 0,1 0 0,-1 0 0,0 0 0,1 0 0,-1 0 0,0-1 0,1 1 0,-1 0 0,0-1 0,1 1 0,-1-1 0,0 1 0,2-2 0,13-4-74,-14 6 56,-1 0-1,1-1 1,-1 1-1,1-1 1,-1 1-1,1-1 1,-1 0-1,1 0 1,-1 0-1,2-1 1,-3 2-126,11-6-43,-10 6 179,0-1 0,0 1 0,0 0 0,0-1 0,0 1 0,0 0 0,0 0 0,0-1 0,0 1 0,0 0 0,0 0 0,0 0 0,1 0 0,-1 1 11,-1-1 0,0 0 1,0 0-1,0 0 0,0 0 0,0 1 1,0-1-1,0 0 0,0 0 0,1 0 1,-1 1-1,0-1 0,0 0 0,0 0 1,0 0-1,0 1 0,0-1 0,0 0 1,0 0-1,0 0 0,0 1 0,0-1 1,-1 0-1,1 0 0,0 0 0,0 1 1,0-1-1,0 0 0,0 0 0,0 0 1,0 1-1,0-1 0,-1 0 0,1 0 0,-13 17 359,4-10-306,1-1-1,-1 0 1,-1 0-1,1 0 1,-1-2 0,-11 6-1,20-10-39,1 0-1,0 0 1,-1 0-1,1 0 1,0 0-1,0 0 1,-1 0-1,1 1 1,0-1-1,-1 0 1,1 0 0,0 0-1,0 0 1,-1 0-1,1-1 1,0 1-1,-1 0 1,1 0-1,0 0 1,0 0-1,-1 0 1,1 0-1,0 0 1,-1 0-1,1-1 1,0 1-1,0 0 1,-1 0-1,1 0 1,0-1-1,0 1 1,0 0-1,0 0 1,-1-1-1,1 1 1,0 0 0,0 0-1,0-1 1,0 1-1,0 0 1,-1 0-1,1-1 1,0 1-1,0 0 1,0-1-1,0 1 1,0 0-1,0 0 1,0-1-1,0 1 1,0 0-1,0-1 1,1 1-1,2-25-265,-1 11 276,-2 6-22,1 0 0,1 0 1,1-9-1,-1 9 37,0 0 0,-1 0 0,1-10 0,-2 14-96,0-1 95,1-1 1,-1 1-1,-1 0 1,1 0-1,-1-1 1,0 1-1,0 0 1,0 0-1,-1 0 1,1 0-1,-1 0 1,-1 0-1,-2-5 1,-6-7 141,-2-4-168,-1 1 1,-1 0-1,-32-32 1,25 33 182,-46-30 1,4 4-321,56 40-294,0 0 0,0 1 0,-1 0 0,-9-3 0,-4 1-367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11.2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0 222 2144,'2'-2'119,"0"-1"-1,1 1 1,-1 0-1,0 0 1,1 0-1,-1 0 1,1 1 0,-1-1-1,1 1 1,0-1-1,0 1 1,5-2-1,-6 3-66,0 0-1,0 0 1,0-1-1,0 1 0,0 1 1,1-1-1,-1 0 0,0 0 1,0 1-1,0-1 0,0 1 1,0 0-1,0-1 0,0 1 1,0 0-1,0 0 0,-1 0 1,4 3-1,5 2 94,1 0 0,-1-1 0,1 0 0,0-1 0,14 4 0,-12-4-71,1 0 184,0 0-1,1-1 1,0-1-1,26 1 1,63-7 1376,-20 0-1031,-30 4-228,0-2 0,0-3-1,73-15 1,50-8 713,-118 21-709,-43 4-395,-1-1 0,1-1 1,-1 0-1,-1-1 1,1-1-1,14-8 0,-5 2-24,13-8 272,-26 14-190,0 0 0,0 1 0,17-6 0,3 0-45,-17 7 47,1 0 0,16-4-1,-9 5-50,-1 1 0,35-1 0,-51 4-173,0 0 0,0 0 0,-1-1 0,1 0 1,5-1-1,-9 2 98,-1 0 1,1-1-1,-1 1 1,1 0-1,-1 0 1,1 0-1,-1-1 1,0 1 0,1 0-1,-1 0 1,0-1-1,1 1 1,-1 0-1,0-1 1,1 1-1,-1-1 1,0 1-1,1 0 1,-1-1 0,0 1-1,0-1 1,0 1-1,1-1 1,-1 0-39,0 0 1,-1 0-1,1 0 0,0 0 1,-1 0-1,1 0 1,0 1-1,-1-1 0,1 0 1,-1 0-1,1 1 1,-1-1-1,1 0 0,-1 1 1,0-1-1,1 0 1,-1 1-1,-1-1 0,-10-10-2034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13.6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50 2656,'25'-15'1019,"-21"13"-968,0-1 1,1 1 0,0 0-1,-1 0 1,1 0 0,0 1-1,0 0 1,0 0 0,0 0-1,0 0 1,0 1 0,0 0-1,0 0 1,0 0 0,7 2-1,13 0 652,0-1 0,26-2-1,-3 0 118,-39 1-747,22 0 440,0-1-1,36-6 1,-52 5-275,-1 1 0,1 0 0,24 3 0,3 0-145,7-1 78,-25 0 149,45-3 0,195-10 2197,-188 19-2709,-33-2 187,96 14 223,8-11 369,-67-10-137,94 4-553,-118 2 307,102 11 258,-131-12-385,35-1-1,0 0-58,-42-1 62,25-3 1,-2 0 142,82-2-164,-63 3-132,131 6 82,-144-4-301,-37-2 363,0 1 0,0 1 1,0 0-1,23 5 0,14 5-375,-21 2 70,16 5 180,-39-16 46,-1 0 1,1 0-1,8 6 1,2 0 47,3 1-23,-7-3 39,22 7-1,-6-4-37,32 9-148,70 17 13,-40-7 123,-40-11 116,25 1-171,-38-10-222,32 4 452,-29-2-166,1-2 0,0-2-1,71 1 1,-83-6-76,-1 1-1,-1 1 1,45 11 0,-57-10-127,21 10 0,-24-9 251,1 0 0,19 4 0,-2 2-215,-7-3 59,-12-4 72,-1 0 1,0 0-1,12 8 1,-14-8 11,9 5-111,-11-5 160,1-1 1,0 1-1,0-2 1,0 1-1,7 2 1,37 11-58,-34-9-2,1-2 0,-1 0 0,1-1 0,21 2 0,39 5 27,-52-7-15,50 3 0,-61-6-4,-1 0-1,0 1 1,16 4 0,23 4-232,-46-9 248,0 0 0,0 1 1,-1-1-1,1 1 0,-1 1 0,1-1 0,8 6 0,-8-4 34,1 0 0,0-1 0,9 3 1,-2 0-98,-13-5 65,0 0 0,0-1 1,0 1-1,1-1 0,-1 1 1,0-1-1,0 1 0,1-1 1,-1 0-1,0 0 0,1 0 1,1 0-1,0 1 21,0-1-1,1 1 1,-1 0 0,0 0 0,0 0-1,7 3 1,6 3-163,35 12-450,-38-13 608,1 0 0,0-1-1,0-1 1,1-1 0,16 3 0,108 16-289,-110-16 185,113 13 305,-110-10-191,4 1-802,-28-7-33,0 0-1081,-8-3 1838,0-1-1,0 1 0,1 0 1,-1 0-1,0 0 0,0 0 1,0 0-1,0-1 0,0 1 1,0 0-1,1 0 0,-1 0 1,0 0-1,0-1 0,0 1 1,0 0-1,0 0 0,0 0 0,0-1 1,0 1-1,0 0 0,0 0 1,0 0-1,0 0 0,0-1 1,0 1-1,0 0 0,0 0 1,0 0-1,0-1 0,0 1 1,0 0-1,0 0 0,-1 0 1,1-1-1,0 1 0,0 0 0,0 0 1,0 0-1,-7-15-3431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18.40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 1568,'0'0'14,"0"0"-1,0 1 1,0-1 0,0 0-1,0 0 1,0 0 0,0 0-1,0 0 1,-1 0 0,1 0-1,0 0 1,0 0 0,0 0-1,0 0 1,0 0 0,0 0-1,0 1 1,0-1 0,-1 0-1,1 0 1,0 0 0,0 0-1,0 0 1,0 0 0,0 0-1,0 0 1,0 0 0,-1 0-1,1 0 1,0 0 0,0 0-1,0-1 1,0 1 0,0 0-1,0 0 1,0 0 0,-1 0-1,1 0 1,0 0 0,0 0-1,0 0 1,0 0-1,0 0 1,0 0 0,0 0-1,0 0 1,0-1 0,0 1-1,0 0 1,0 0 0,-1 0-1,1 0 1,1 0 12,-1 0-1,0 0 1,0 0-1,0 0 1,1 0-1,-1 0 1,0 0-1,0 0 1,0 0-1,1 0 1,-1 0-1,0 0 1,0 0-1,0 0 1,1 0 0,-1 0-1,0 1 1,0-1-1,0 0 1,0 0-1,1 0 1,-1 0-1,0 0 1,0 0-1,0 1 1,0-1-1,0 0 1,0 0-1,0 0 1,1 0-1,-1 1 1,0-1-1,0 0 1,0 0-1,0 0 1,0 1-1,0-1 1,0 0 0,0 0-1,0 1 1,22 30 1076,1 0 1,38 38 0,-56-64-897,2 2 304,0-1 0,13 9-1,-6-4 378,-10-8-774,0-1-1,0 0 1,1 0 0,-1 0 0,1-1-1,-1 1 1,1-1 0,-1 0-1,1 0 1,-1-1 0,1 1-1,0-1 1,5-1 0,10 0-253,33-7 1,-48 7 136,172-25 478,-139 24-220,0 1 0,0 2-1,0 2 1,59 12 0,-78-13-88,-1 0-1,1-2 1,-1 0-1,1-1 1,30-5-1,-5 1-114,339-11-100,-345 18 190,0 2 1,42 9-1,-43-6 31,0-1-1,43 0 0,-44-4-147,1 1 1,-1 2-1,63 17 0,-75-14-73,1 1 0,36 19 1,-4-1 409,-14-11-493,75 19-1,46-3 97,23 7 18,-81-4-242,-38-12-10,-25-8 192,-13-5 76,0-1 1,0-1-1,34 4 0,-9-6-116,102 7-608,-135-11 475,-20-1 373,-15-1 169,-48-8-209,0-2-1,0-3 1,-103-35 0,-25-35 148,-2 1-350,154 69 95,0 3 1,-1 1-1,0 1 1,-61-3-1,-61-10-108,13 1 179,102 16-94,-1 3 0,0 1 0,0 3-1,0 1 1,-70 16 0,73-9 31,-69 6-1,85-15 111,0-1-1,0-1 1,-50-7 0,-29-13 176,-42-6-572,102 21 8,-47 2 1,-11-2 170,25 4 350,-142-23 0,188 17-451,1-1 0,-1-2 0,2-1 0,-47-24 0,67 29 128,-20-15 1,13 8 30,27 9-559,1 2 448,0 1 1,0 1-1,19 1 1,-1 0 71,81 1 224,128 20 0,3 29 1199,-185-37-1400,2 0 62,93 21 38,-44-11 54,-53-11 391,1-3 1,73 6-1,151 5-409,-260-20-24,297 45 321,-133-25 123,-80-12-214,-63-5-270,16 1-8,0 3 1,93 25-1,-47-5-144,16 6 274,-66-20-45,1-1 0,58 6 0,-2 0-75,-76-13 11,95 18-18,-106-20 6,0 1 1,-1 1-1,26 11 1,19 5-11,-9-5-11,52 13-49,37-4 142,-15 1-347,-14-1 603,-85-20-714,-1 2-1,43 17 0,-46-14 265,35 21 0,-21-11 108,-20-10-65,0 1 1,0 0-1,-1 2 1,21 18 0,50 45-256,-61-51 463,-19-17-289,1 1 0,17 21-1,-17-17 23,-9-11 147,-1 0 0,1 0 1,-1 0-1,0 0 0,1 0 1,-2 1-1,1-1 0,0 0 1,1 5-1,9 18-445,-10-23 406,0 0 0,-1 1-1,1-1 1,-1 1 0,1-1-1,-1 1 1,0-1 0,0 1 0,0 7-1,-1 55-355,0-65 392,-1 1 0,1 0 1,-1-1-1,0 1 0,1-1 1,-1 1-1,0-1 0,0 0 1,0 1-1,0-1 0,0 0 1,0 1-1,0-1 1,0 0-1,-1 0 0,1 0 1,0 0-1,-1 0 0,1-1 1,-1 1-1,1 0 0,-1-1 1,1 1-1,-1-1 0,1 1 1,-1-1-1,0 1 0,-1-1 1,-6 3-19,8-3 59,-1-3-74,-4-28-765,5 25 761,-1-1-1,1 1 1,0 0 0,0-14 0,0 13 257,1 0 0,-1-1 1,-2-9-1,2 17-232,1-1 0,0 1 1,0-1-1,-1 1 0,1-1 0,0 1 0,0-1 0,0 1 0,0-1 1,0 1-1,0-1 0,0 1 0,0-1 0,0 1 0,0-1 1,0 0-1,0 1 0,0-1 0,0 1 0,0-1 0,1 0 1,6 6-371,12 19 160,-10-8-55,-4-8 286,0 0 0,0-1 0,9 10 0,-3-4 183,-9-10-197,1 0-1,-1-1 1,1 1-1,0 0 1,0-1-1,5 4 1,-7-6-11,0 1 1,0-1-1,0 0 1,0 1-1,1-1 0,-1 0 1,0 0-1,0 0 1,0 0-1,0 0 1,1 0-1,-1 0 1,0 0-1,0 0 1,0 0-1,0-1 1,1 1-1,-1-1 1,0 1-1,0 0 1,0-1-1,0 0 0,0 1 1,0-1-1,0 0 1,1 0-1,6-7 113,0 0 0,0 0 0,-1-1-1,11-16 1,13-15 77,-27 36-240,-2-1 1,1 1-1,0 0 1,-1-1-1,0 0 1,3-8-1,-3 7-126,-2 6 191,0-1 1,0 1-1,1-1 0,-1 1 0,0-1 1,0 1-1,0-1 0,1 1 0,-1-1 1,0 1-1,1-1 0,-1 1 0,0 0 0,1-1 1,-1 1-1,1 0 0,-1-1 0,0 1 1,1 0-1,-1-1 0,1 1 0,-1 0 1,1 0-1,-1-1 0,1 1 0,-1 0 1,1 0-1,0 0 0,-1 0 0,1 0 1,-1 0-1,1 0 0,-1 0 0,1 0 1,-1 0-1,1 0 0,-1 0 0,1 0 1,-1 1-1,1-1 0,-1 0 0,1 0 1,-1 0-1,1 1 0,-1-1 0,1 0 1,-1 1-1,1-1 0,-1 0 0,0 1 1,1-1-1,-1 1 0,0-1 0,1 0 1,-1 1-1,0-1 0,1 1 0,-1-1 0,0 1 1,18 23-158,4 26 570,-22-49-164,0-1-1,1 0-162,0 0 0,-1 1 0,1-1 0,0 0 0,-1 0 0,1 0 0,0 0 0,-1 0 0,1 0 0,0 0 0,0 0 0,-1 0 0,1 0-1,-1-1 1,1 1 0,0 0 0,0-1 0,1-3-42,0 1 0,0-1-1,0-1 1,0 1 0,-1 0-1,0 0 1,0 0 0,0-1-1,-1 1 1,1-1 0,-1 1-1,0 0 1,0-1 0,-1 1-1,-1-9 1,2 12-74,-1 0 1,1 0-1,-1-1 1,1 1-1,-1 0 1,1 0-1,-1 0 0,0 0 1,0 0-1,1 0 1,-1 0-1,0 0 1,0 1-1,0-1 0,0 0 1,0 0-1,0 1 1,0-1-1,-1 1 1,1-1-1,0 1 1,0-1-1,-3 0 0,-1 0-89,0 1 0,-1-1-1,1 1 1,-6 0 0,6 0 128,5-16-1104,-1 16 1103,1 0 1,0 0-1,0 0 1,-1 0-1,1 0 1,0 0-1,-1 0 1,1 0-1,0 0 1,0 0-1,-1 0 1,1 0-1,0-1 1,0 1-1,-1 0 1,1 0-1,0 0 0,0 0 1,-1 0-1,1-1 1,0 1-1,0 0 1,0 0-1,-1 0 1,1-1-1,0 1 1,0 0-1,0 0 1,0 0-1,-1-1 1,1 1-1,0 0 1,0 0-1,0-1 1,0 1-1,0 0 1,0-1-1,0 1 1,0 0-1,0 0 1,0-1-1,0 1 1,0 0-1,0-1 1,0 1-1,0 0 1,0 0-1,0-1 1,0 1-1,0 0 1,1 0-1,-1-1 1,0 1-1,0 0 1,0 0-1,0-1 0,1 1 1,-1 0-1,2-7 178,-2 6-33,0 1-112,0-1-1,1 1 1,-1 0 0,0 0 0,1-1 0,-1 1-1,0 0 1,1 0 0,-1-1 0,0 1 0,1 0-1,-1-1 1,0 1 0,0 0 0,0-1 0,1 1 0,-1-1-1,0 1 1,0 0 0,0-1 0,0 1 0,0-1-1,0 1 1,0 0 0,0-1 0,0 1 0,0-1-1,0 1 1,0-1 0,0 1 0,0 0 0,0-1 0,0 1-1,0-1 1,-1 1 0,1-1 0,-5-16 8,5 17-45,0-1 1,-1 1-1,1-1 1,0 0-1,0 1 1,-1-1-1,1 1 1,-1-1-1,1 1 1,-1-1-1,1 1 1,-1-1-1,1 1 1,-1-1-1,1 1 1,-1 0-1,1-1 1,-1 1-1,1 0 1,-1 0-1,0-1 1,1 1-1,-1 0 1,0 0-1,1 0 1,-1 0-1,0 0 1,1 0-1,-1 0 1,0 0-1,1 0 1,-1 0-1,0 0 1,1 0-1,-1 0 1,0 0-1,1 1 1,-1-1-1,1 0 1,-1 0-1,0 1 1,1-1-1,-1 1 1,1-1-1,-1 0 1,1 1-1,-1-1 1,1 1-1,-1-1 1,1 1-1,0-1 1,-1 1-1,1 0 1,0-1-1,-1 1 1,1 0-1,-7 13-135,1-4-53,1 0-1,1 1 1,0-1-1,-4 17 0,4-1 316,1 0 0,0 31 0,-1 17 928,-18 45-160,13-87-384,6-27-575,2 0 0,-1 0 0,1 0 0,-1 0 0,0 9 0,2-14 47,0 0 1,0 1-1,1-1 1,-1 0-1,0 0 1,0 0-1,0 0 1,0 0-1,0 0 1,0 1-1,0-1 1,0 0-1,0 0 1,0 0-1,0 0 1,0 0-1,0 0 1,0 1-1,0-1 1,0 0-1,0 0 1,0 0-1,0 0 1,0 0-1,0 0 1,0 0-1,0 1 1,-1-1-1,1 0 1,0 0-1,0 0 1,0 0-1,0 0 1,0 0-1,0 0 1,0 0-1,0 0 1,0 1-1,-1-1 1,1 0-1,0 0 1,0 0-1,0 0 1,0 0-1,0 0 1,0 0-1,0 0 1,-1 0-1,1 0 1,0 0-1,0 0 1,0 0-1,0 0 1,0 0-1,0 0 1,-1 0-1,1 0 1,0 0-1,0 0 1,0 0-1,0 0 1,-1-1-1,-4-8-1183,0-5-94,1 0 0,-2 0 0,0 1 1,-14-24-1,-13-10-963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3T15:27:20.6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926 4 2240,'-6'-3'655,"9"6"-131,-3-3-263,0 0-58,0 0 95,18 16 902,8 2-822,2-2 0,35 17-1,62 19 1215,-59-26-1005,-47-16-585,-1 0-1,0 1 1,0 0 0,19 18-1,-20-16 179,0 0 0,1-1-1,0-1 1,23 11 0,-29-19-41,-1 0 0,1 0 0,0-2-1,0 1 1,0-1 0,0-1 0,17-1 0,2 0-50,20-1 187,59-11 1,-60 6-364,61-1-1,-98 8 155,0 2-1,-1-1 1,1 2-1,0-1 1,-1 2-1,14 5 1,69 35 230,-65-28-318,-3-1 237,0-2 1,32 12 0,28 7 300,-39-14-546,63 16 0,-51-18-72,-55-15 55,1 0 0,-1 1 0,10 3 0,-13-4-37,-1 0-136,-1-1 97,0 0 31,0 0 64,0 0 161,0 0-138,0 1-1,0-1 1,0 1 0,0-1 0,0 0 0,0 1 0,0-1 0,0 1 0,-1-1 0,1 0 0,0 1 0,0-1 0,0 0 0,-1 1 0,1-1 0,0 0 0,0 1-1,-1-1 1,1 0 0,-1 1 0,-4 1 30,-1 0 0,1 0 0,-1 0 0,0-1 0,1 0-1,-12 1 1,-39-2-114,29-1 171,-27-4 248,18 1-363,24 3 36,-1-1 1,1-1-1,-21-7 1,4 1-124,-24-9 94,36 11-43,-26-7 1,-11 2 72,-65-6 0,74 14 27,-82-10 83,96 9 62,1-1 0,-33-12 0,47 11-115,0 0 0,1-1 0,-1-1 1,2 0-1,-15-12 0,-8-5-222,27 18-528,10 8 680,0 0 0,0 0 0,0 0-1,0 0 1,1 0 0,-1 0 0,0 0 0,0 0-1,0 0 1,0 0 0,0 0 0,0 0-1,0 0 1,0 1 0,0-1 0,0 0 0,0 0-1,0 0 1,0 0 0,0 0 0,0 0-1,0 0 1,0 0 0,1 0 0,-1 0 0,0 0-1,0 0 1,0 0 0,0 0 0,0 0-1,0 0 1,0 0 0,0 0 0,0 0 0,0 0-1,0-1 1,0 1 0,0 0 0,0 0-1,0 0 1,0 0 0,0 0 0,1 0 0,-1 0-1,0 0 1,0 0 0,0 0 0,0 0-1,0 0 1,0 0 0,0 0 0,0 0 0,0 0-1,0 0 1,0 0 0,0 0 0,0-1-1,0 1 1,0 0 0,0 0 0,0 0 0,0 0-1,0 0 1,0 0 0,0 0 0,0 0-1,23 8-536,-12-4 644,187 50 477,-91-25-800,22 4 272,-117-31-24,32 6 324,89 4 0,-113-11-345,12-2-22,-32 1 17,1-1 0,0 1 1,-1-1-1,1 1 1,0 0-1,-1-1 0,1 1 1,-1-1-1,1 0 0,-1 1 1,1-1-1,-1 1 1,1-1-1,-1 0 0,0 1 1,1-1-1,-1 0 0,0 1 1,0-1-1,1 0 1,-1 0-1,0 1 0,0-1 1,0 0-1,0 0 0,0 1 1,0-1-1,0 0 1,0 0-1,0 1 0,-1-2 1,-4-27 127,1 17-123,-1-1-1,0 1 1,-1 0 0,-8-11-1,-33-46-214,46 69 209,-11-16-75,-1 1 0,-1 0 0,0 1 1,-1 1-1,-1 0 0,0 1 1,-1 1-1,0 1 0,0 0 0,-1 1 1,0 1-1,-1 0 0,-22-5 1,-4 2-41,0 2 1,-1 2 0,0 2-1,-75 1 1,102 4 101,-166 7 224,70 3-386,-57 8 57,-247 81 1012,317-68-939,-123 57 0,32-8 304,98-53-496,50-15-584,30-9-1129,0 2 0,-17 6 1,27-8-779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7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581D-DA9B-480F-BA5C-D9E4662F110B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8950-E76D-44BD-9372-7EFB9AC4A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customXml" Target="../ink/ink48.xml"/><Relationship Id="rId21" Type="http://schemas.openxmlformats.org/officeDocument/2006/relationships/customXml" Target="../ink/ink39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47" Type="http://schemas.openxmlformats.org/officeDocument/2006/relationships/customXml" Target="../ink/ink52.xml"/><Relationship Id="rId50" Type="http://schemas.openxmlformats.org/officeDocument/2006/relationships/image" Target="../media/image54.png"/><Relationship Id="rId55" Type="http://schemas.openxmlformats.org/officeDocument/2006/relationships/customXml" Target="../ink/ink56.xml"/><Relationship Id="rId63" Type="http://schemas.openxmlformats.org/officeDocument/2006/relationships/customXml" Target="../ink/ink60.xml"/><Relationship Id="rId68" Type="http://schemas.openxmlformats.org/officeDocument/2006/relationships/image" Target="../media/image63.png"/><Relationship Id="rId76" Type="http://schemas.openxmlformats.org/officeDocument/2006/relationships/image" Target="../media/image67.png"/><Relationship Id="rId7" Type="http://schemas.openxmlformats.org/officeDocument/2006/relationships/customXml" Target="../ink/ink32.xml"/><Relationship Id="rId71" Type="http://schemas.openxmlformats.org/officeDocument/2006/relationships/customXml" Target="../ink/ink64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9" Type="http://schemas.openxmlformats.org/officeDocument/2006/relationships/customXml" Target="../ink/ink43.xml"/><Relationship Id="rId11" Type="http://schemas.openxmlformats.org/officeDocument/2006/relationships/customXml" Target="../ink/ink34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47.xml"/><Relationship Id="rId40" Type="http://schemas.openxmlformats.org/officeDocument/2006/relationships/image" Target="../media/image49.png"/><Relationship Id="rId45" Type="http://schemas.openxmlformats.org/officeDocument/2006/relationships/customXml" Target="../ink/ink51.xml"/><Relationship Id="rId53" Type="http://schemas.openxmlformats.org/officeDocument/2006/relationships/customXml" Target="../ink/ink55.xml"/><Relationship Id="rId58" Type="http://schemas.openxmlformats.org/officeDocument/2006/relationships/image" Target="../media/image58.png"/><Relationship Id="rId66" Type="http://schemas.openxmlformats.org/officeDocument/2006/relationships/image" Target="../media/image62.png"/><Relationship Id="rId74" Type="http://schemas.openxmlformats.org/officeDocument/2006/relationships/image" Target="../media/image66.png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23" Type="http://schemas.openxmlformats.org/officeDocument/2006/relationships/customXml" Target="../ink/ink40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49" Type="http://schemas.openxmlformats.org/officeDocument/2006/relationships/customXml" Target="../ink/ink53.xml"/><Relationship Id="rId57" Type="http://schemas.openxmlformats.org/officeDocument/2006/relationships/customXml" Target="../ink/ink57.xml"/><Relationship Id="rId61" Type="http://schemas.openxmlformats.org/officeDocument/2006/relationships/customXml" Target="../ink/ink59.xml"/><Relationship Id="rId10" Type="http://schemas.openxmlformats.org/officeDocument/2006/relationships/image" Target="../media/image36.png"/><Relationship Id="rId19" Type="http://schemas.openxmlformats.org/officeDocument/2006/relationships/customXml" Target="../ink/ink38.xml"/><Relationship Id="rId31" Type="http://schemas.openxmlformats.org/officeDocument/2006/relationships/customXml" Target="../ink/ink44.xml"/><Relationship Id="rId44" Type="http://schemas.openxmlformats.org/officeDocument/2006/relationships/image" Target="../media/image51.png"/><Relationship Id="rId52" Type="http://schemas.openxmlformats.org/officeDocument/2006/relationships/image" Target="../media/image55.png"/><Relationship Id="rId60" Type="http://schemas.openxmlformats.org/officeDocument/2006/relationships/image" Target="../media/image59.png"/><Relationship Id="rId65" Type="http://schemas.openxmlformats.org/officeDocument/2006/relationships/customXml" Target="../ink/ink61.xml"/><Relationship Id="rId73" Type="http://schemas.openxmlformats.org/officeDocument/2006/relationships/customXml" Target="../ink/ink65.xml"/><Relationship Id="rId4" Type="http://schemas.openxmlformats.org/officeDocument/2006/relationships/image" Target="../media/image33.png"/><Relationship Id="rId9" Type="http://schemas.openxmlformats.org/officeDocument/2006/relationships/customXml" Target="../ink/ink33.xml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customXml" Target="../ink/ink42.xml"/><Relationship Id="rId30" Type="http://schemas.openxmlformats.org/officeDocument/2006/relationships/image" Target="../media/image44.png"/><Relationship Id="rId35" Type="http://schemas.openxmlformats.org/officeDocument/2006/relationships/customXml" Target="../ink/ink46.xml"/><Relationship Id="rId43" Type="http://schemas.openxmlformats.org/officeDocument/2006/relationships/customXml" Target="../ink/ink50.xml"/><Relationship Id="rId48" Type="http://schemas.openxmlformats.org/officeDocument/2006/relationships/image" Target="../media/image53.png"/><Relationship Id="rId56" Type="http://schemas.openxmlformats.org/officeDocument/2006/relationships/image" Target="../media/image57.png"/><Relationship Id="rId64" Type="http://schemas.openxmlformats.org/officeDocument/2006/relationships/image" Target="../media/image61.png"/><Relationship Id="rId69" Type="http://schemas.openxmlformats.org/officeDocument/2006/relationships/customXml" Target="../ink/ink63.xml"/><Relationship Id="rId8" Type="http://schemas.openxmlformats.org/officeDocument/2006/relationships/image" Target="../media/image35.png"/><Relationship Id="rId51" Type="http://schemas.openxmlformats.org/officeDocument/2006/relationships/customXml" Target="../ink/ink54.xml"/><Relationship Id="rId72" Type="http://schemas.openxmlformats.org/officeDocument/2006/relationships/image" Target="../media/image65.png"/><Relationship Id="rId3" Type="http://schemas.openxmlformats.org/officeDocument/2006/relationships/customXml" Target="../ink/ink30.xml"/><Relationship Id="rId12" Type="http://schemas.openxmlformats.org/officeDocument/2006/relationships/image" Target="../media/image31.png"/><Relationship Id="rId17" Type="http://schemas.openxmlformats.org/officeDocument/2006/relationships/customXml" Target="../ink/ink37.xml"/><Relationship Id="rId25" Type="http://schemas.openxmlformats.org/officeDocument/2006/relationships/customXml" Target="../ink/ink41.xml"/><Relationship Id="rId33" Type="http://schemas.openxmlformats.org/officeDocument/2006/relationships/customXml" Target="../ink/ink45.xml"/><Relationship Id="rId38" Type="http://schemas.openxmlformats.org/officeDocument/2006/relationships/image" Target="../media/image48.png"/><Relationship Id="rId46" Type="http://schemas.openxmlformats.org/officeDocument/2006/relationships/image" Target="../media/image52.png"/><Relationship Id="rId59" Type="http://schemas.openxmlformats.org/officeDocument/2006/relationships/customXml" Target="../ink/ink58.xml"/><Relationship Id="rId67" Type="http://schemas.openxmlformats.org/officeDocument/2006/relationships/customXml" Target="../ink/ink62.xml"/><Relationship Id="rId20" Type="http://schemas.openxmlformats.org/officeDocument/2006/relationships/image" Target="../media/image39.png"/><Relationship Id="rId41" Type="http://schemas.openxmlformats.org/officeDocument/2006/relationships/customXml" Target="../ink/ink49.xml"/><Relationship Id="rId54" Type="http://schemas.openxmlformats.org/officeDocument/2006/relationships/image" Target="../media/image56.png"/><Relationship Id="rId62" Type="http://schemas.openxmlformats.org/officeDocument/2006/relationships/image" Target="../media/image60.png"/><Relationship Id="rId70" Type="http://schemas.openxmlformats.org/officeDocument/2006/relationships/image" Target="../media/image64.png"/><Relationship Id="rId75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customXml" Target="../ink/ink70.xml"/><Relationship Id="rId18" Type="http://schemas.openxmlformats.org/officeDocument/2006/relationships/image" Target="../media/image470.png"/><Relationship Id="rId3" Type="http://schemas.openxmlformats.org/officeDocument/2006/relationships/image" Target="../media/image69.png"/><Relationship Id="rId7" Type="http://schemas.openxmlformats.org/officeDocument/2006/relationships/customXml" Target="../ink/ink67.xml"/><Relationship Id="rId12" Type="http://schemas.openxmlformats.org/officeDocument/2006/relationships/image" Target="../media/image440.png"/><Relationship Id="rId17" Type="http://schemas.openxmlformats.org/officeDocument/2006/relationships/customXml" Target="../ink/ink72.xml"/><Relationship Id="rId2" Type="http://schemas.openxmlformats.org/officeDocument/2006/relationships/image" Target="../media/image68.png"/><Relationship Id="rId16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customXml" Target="../ink/ink69.xml"/><Relationship Id="rId5" Type="http://schemas.openxmlformats.org/officeDocument/2006/relationships/image" Target="../media/image71.png"/><Relationship Id="rId15" Type="http://schemas.openxmlformats.org/officeDocument/2006/relationships/customXml" Target="../ink/ink71.xml"/><Relationship Id="rId10" Type="http://schemas.openxmlformats.org/officeDocument/2006/relationships/image" Target="../media/image430.png"/><Relationship Id="rId4" Type="http://schemas.openxmlformats.org/officeDocument/2006/relationships/image" Target="../media/image70.png"/><Relationship Id="rId9" Type="http://schemas.openxmlformats.org/officeDocument/2006/relationships/customXml" Target="../ink/ink68.xml"/><Relationship Id="rId14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.xml"/><Relationship Id="rId18" Type="http://schemas.openxmlformats.org/officeDocument/2006/relationships/image" Target="../media/image580.png"/><Relationship Id="rId26" Type="http://schemas.openxmlformats.org/officeDocument/2006/relationships/image" Target="../media/image620.png"/><Relationship Id="rId39" Type="http://schemas.openxmlformats.org/officeDocument/2006/relationships/customXml" Target="../ink/ink89.xml"/><Relationship Id="rId21" Type="http://schemas.openxmlformats.org/officeDocument/2006/relationships/customXml" Target="../ink/ink80.xml"/><Relationship Id="rId34" Type="http://schemas.openxmlformats.org/officeDocument/2006/relationships/image" Target="../media/image660.png"/><Relationship Id="rId42" Type="http://schemas.openxmlformats.org/officeDocument/2006/relationships/image" Target="../media/image700.png"/><Relationship Id="rId47" Type="http://schemas.openxmlformats.org/officeDocument/2006/relationships/customXml" Target="../ink/ink93.xml"/><Relationship Id="rId50" Type="http://schemas.openxmlformats.org/officeDocument/2006/relationships/image" Target="../media/image74.png"/><Relationship Id="rId55" Type="http://schemas.openxmlformats.org/officeDocument/2006/relationships/customXml" Target="../ink/ink97.xml"/><Relationship Id="rId63" Type="http://schemas.openxmlformats.org/officeDocument/2006/relationships/customXml" Target="../ink/ink101.xml"/><Relationship Id="rId68" Type="http://schemas.openxmlformats.org/officeDocument/2006/relationships/image" Target="../media/image83.png"/><Relationship Id="rId76" Type="http://schemas.openxmlformats.org/officeDocument/2006/relationships/image" Target="../media/image87.png"/><Relationship Id="rId7" Type="http://schemas.openxmlformats.org/officeDocument/2006/relationships/customXml" Target="../ink/ink73.xml"/><Relationship Id="rId71" Type="http://schemas.openxmlformats.org/officeDocument/2006/relationships/customXml" Target="../ink/ink105.xml"/><Relationship Id="rId2" Type="http://schemas.openxmlformats.org/officeDocument/2006/relationships/image" Target="../media/image73.emf"/><Relationship Id="rId16" Type="http://schemas.openxmlformats.org/officeDocument/2006/relationships/image" Target="../media/image570.png"/><Relationship Id="rId29" Type="http://schemas.openxmlformats.org/officeDocument/2006/relationships/customXml" Target="../ink/ink84.xml"/><Relationship Id="rId11" Type="http://schemas.openxmlformats.org/officeDocument/2006/relationships/customXml" Target="../ink/ink75.xml"/><Relationship Id="rId24" Type="http://schemas.openxmlformats.org/officeDocument/2006/relationships/image" Target="../media/image611.png"/><Relationship Id="rId32" Type="http://schemas.openxmlformats.org/officeDocument/2006/relationships/image" Target="../media/image650.png"/><Relationship Id="rId37" Type="http://schemas.openxmlformats.org/officeDocument/2006/relationships/customXml" Target="../ink/ink88.xml"/><Relationship Id="rId40" Type="http://schemas.openxmlformats.org/officeDocument/2006/relationships/image" Target="../media/image690.png"/><Relationship Id="rId45" Type="http://schemas.openxmlformats.org/officeDocument/2006/relationships/customXml" Target="../ink/ink92.xml"/><Relationship Id="rId53" Type="http://schemas.openxmlformats.org/officeDocument/2006/relationships/customXml" Target="../ink/ink96.xml"/><Relationship Id="rId58" Type="http://schemas.openxmlformats.org/officeDocument/2006/relationships/image" Target="../media/image78.png"/><Relationship Id="rId66" Type="http://schemas.openxmlformats.org/officeDocument/2006/relationships/image" Target="../media/image82.png"/><Relationship Id="rId74" Type="http://schemas.openxmlformats.org/officeDocument/2006/relationships/image" Target="../media/image86.png"/><Relationship Id="rId5" Type="http://schemas.openxmlformats.org/officeDocument/2006/relationships/image" Target="../media/image76.emf"/><Relationship Id="rId15" Type="http://schemas.openxmlformats.org/officeDocument/2006/relationships/customXml" Target="../ink/ink77.xml"/><Relationship Id="rId23" Type="http://schemas.openxmlformats.org/officeDocument/2006/relationships/customXml" Target="../ink/ink81.xml"/><Relationship Id="rId28" Type="http://schemas.openxmlformats.org/officeDocument/2006/relationships/image" Target="../media/image630.png"/><Relationship Id="rId36" Type="http://schemas.openxmlformats.org/officeDocument/2006/relationships/image" Target="../media/image670.png"/><Relationship Id="rId49" Type="http://schemas.openxmlformats.org/officeDocument/2006/relationships/customXml" Target="../ink/ink94.xml"/><Relationship Id="rId57" Type="http://schemas.openxmlformats.org/officeDocument/2006/relationships/customXml" Target="../ink/ink98.xml"/><Relationship Id="rId61" Type="http://schemas.openxmlformats.org/officeDocument/2006/relationships/customXml" Target="../ink/ink100.xml"/><Relationship Id="rId10" Type="http://schemas.openxmlformats.org/officeDocument/2006/relationships/image" Target="../media/image540.png"/><Relationship Id="rId19" Type="http://schemas.openxmlformats.org/officeDocument/2006/relationships/customXml" Target="../ink/ink79.xml"/><Relationship Id="rId31" Type="http://schemas.openxmlformats.org/officeDocument/2006/relationships/customXml" Target="../ink/ink85.xml"/><Relationship Id="rId44" Type="http://schemas.openxmlformats.org/officeDocument/2006/relationships/image" Target="../media/image711.png"/><Relationship Id="rId52" Type="http://schemas.openxmlformats.org/officeDocument/2006/relationships/image" Target="../media/image75.png"/><Relationship Id="rId60" Type="http://schemas.openxmlformats.org/officeDocument/2006/relationships/image" Target="../media/image79.png"/><Relationship Id="rId65" Type="http://schemas.openxmlformats.org/officeDocument/2006/relationships/customXml" Target="../ink/ink102.xml"/><Relationship Id="rId73" Type="http://schemas.openxmlformats.org/officeDocument/2006/relationships/customXml" Target="../ink/ink106.xml"/><Relationship Id="rId78" Type="http://schemas.openxmlformats.org/officeDocument/2006/relationships/image" Target="../media/image88.png"/><Relationship Id="rId4" Type="http://schemas.openxmlformats.org/officeDocument/2006/relationships/image" Target="../media/image75.emf"/><Relationship Id="rId9" Type="http://schemas.openxmlformats.org/officeDocument/2006/relationships/customXml" Target="../ink/ink74.xml"/><Relationship Id="rId14" Type="http://schemas.openxmlformats.org/officeDocument/2006/relationships/image" Target="../media/image560.png"/><Relationship Id="rId22" Type="http://schemas.openxmlformats.org/officeDocument/2006/relationships/image" Target="../media/image600.png"/><Relationship Id="rId27" Type="http://schemas.openxmlformats.org/officeDocument/2006/relationships/customXml" Target="../ink/ink83.xml"/><Relationship Id="rId30" Type="http://schemas.openxmlformats.org/officeDocument/2006/relationships/image" Target="../media/image640.png"/><Relationship Id="rId35" Type="http://schemas.openxmlformats.org/officeDocument/2006/relationships/customXml" Target="../ink/ink87.xml"/><Relationship Id="rId43" Type="http://schemas.openxmlformats.org/officeDocument/2006/relationships/customXml" Target="../ink/ink91.xml"/><Relationship Id="rId48" Type="http://schemas.openxmlformats.org/officeDocument/2006/relationships/image" Target="../media/image73.png"/><Relationship Id="rId56" Type="http://schemas.openxmlformats.org/officeDocument/2006/relationships/image" Target="../media/image77.png"/><Relationship Id="rId64" Type="http://schemas.openxmlformats.org/officeDocument/2006/relationships/image" Target="../media/image81.png"/><Relationship Id="rId69" Type="http://schemas.openxmlformats.org/officeDocument/2006/relationships/customXml" Target="../ink/ink104.xml"/><Relationship Id="rId77" Type="http://schemas.openxmlformats.org/officeDocument/2006/relationships/customXml" Target="../ink/ink108.xml"/><Relationship Id="rId8" Type="http://schemas.openxmlformats.org/officeDocument/2006/relationships/image" Target="../media/image530.png"/><Relationship Id="rId51" Type="http://schemas.openxmlformats.org/officeDocument/2006/relationships/customXml" Target="../ink/ink95.xml"/><Relationship Id="rId72" Type="http://schemas.openxmlformats.org/officeDocument/2006/relationships/image" Target="../media/image85.png"/><Relationship Id="rId3" Type="http://schemas.openxmlformats.org/officeDocument/2006/relationships/image" Target="../media/image74.emf"/><Relationship Id="rId12" Type="http://schemas.openxmlformats.org/officeDocument/2006/relationships/image" Target="../media/image550.png"/><Relationship Id="rId17" Type="http://schemas.openxmlformats.org/officeDocument/2006/relationships/customXml" Target="../ink/ink78.xml"/><Relationship Id="rId25" Type="http://schemas.openxmlformats.org/officeDocument/2006/relationships/customXml" Target="../ink/ink82.xml"/><Relationship Id="rId33" Type="http://schemas.openxmlformats.org/officeDocument/2006/relationships/customXml" Target="../ink/ink86.xml"/><Relationship Id="rId38" Type="http://schemas.openxmlformats.org/officeDocument/2006/relationships/image" Target="../media/image680.png"/><Relationship Id="rId46" Type="http://schemas.openxmlformats.org/officeDocument/2006/relationships/image" Target="../media/image720.png"/><Relationship Id="rId59" Type="http://schemas.openxmlformats.org/officeDocument/2006/relationships/customXml" Target="../ink/ink99.xml"/><Relationship Id="rId67" Type="http://schemas.openxmlformats.org/officeDocument/2006/relationships/customXml" Target="../ink/ink103.xml"/><Relationship Id="rId20" Type="http://schemas.openxmlformats.org/officeDocument/2006/relationships/image" Target="../media/image590.png"/><Relationship Id="rId41" Type="http://schemas.openxmlformats.org/officeDocument/2006/relationships/customXml" Target="../ink/ink90.xml"/><Relationship Id="rId54" Type="http://schemas.openxmlformats.org/officeDocument/2006/relationships/image" Target="../media/image76.png"/><Relationship Id="rId62" Type="http://schemas.openxmlformats.org/officeDocument/2006/relationships/image" Target="../media/image80.png"/><Relationship Id="rId70" Type="http://schemas.openxmlformats.org/officeDocument/2006/relationships/image" Target="../media/image84.png"/><Relationship Id="rId75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customXml" Target="../ink/ink109.xml"/><Relationship Id="rId7" Type="http://schemas.openxmlformats.org/officeDocument/2006/relationships/customXml" Target="../ink/ink111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customXml" Target="../ink/ink110.xml"/><Relationship Id="rId10" Type="http://schemas.openxmlformats.org/officeDocument/2006/relationships/image" Target="../media/image93.png"/><Relationship Id="rId4" Type="http://schemas.openxmlformats.org/officeDocument/2006/relationships/image" Target="../media/image90.png"/><Relationship Id="rId9" Type="http://schemas.openxmlformats.org/officeDocument/2006/relationships/customXml" Target="../ink/ink1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customXml" Target="../ink/ink118.xml"/><Relationship Id="rId18" Type="http://schemas.openxmlformats.org/officeDocument/2006/relationships/image" Target="../media/image98.png"/><Relationship Id="rId26" Type="http://schemas.openxmlformats.org/officeDocument/2006/relationships/image" Target="../media/image102.png"/><Relationship Id="rId3" Type="http://schemas.openxmlformats.org/officeDocument/2006/relationships/customXml" Target="../ink/ink113.xml"/><Relationship Id="rId21" Type="http://schemas.openxmlformats.org/officeDocument/2006/relationships/customXml" Target="../ink/ink122.xml"/><Relationship Id="rId34" Type="http://schemas.openxmlformats.org/officeDocument/2006/relationships/image" Target="../media/image106.png"/><Relationship Id="rId7" Type="http://schemas.openxmlformats.org/officeDocument/2006/relationships/customXml" Target="../ink/ink115.xml"/><Relationship Id="rId12" Type="http://schemas.openxmlformats.org/officeDocument/2006/relationships/image" Target="../media/image95.png"/><Relationship Id="rId17" Type="http://schemas.openxmlformats.org/officeDocument/2006/relationships/customXml" Target="../ink/ink120.xml"/><Relationship Id="rId25" Type="http://schemas.openxmlformats.org/officeDocument/2006/relationships/customXml" Target="../ink/ink124.xml"/><Relationship Id="rId33" Type="http://schemas.openxmlformats.org/officeDocument/2006/relationships/customXml" Target="../ink/ink128.xml"/><Relationship Id="rId38" Type="http://schemas.openxmlformats.org/officeDocument/2006/relationships/image" Target="../media/image108.png"/><Relationship Id="rId2" Type="http://schemas.openxmlformats.org/officeDocument/2006/relationships/image" Target="../media/image94.png"/><Relationship Id="rId16" Type="http://schemas.openxmlformats.org/officeDocument/2006/relationships/image" Target="../media/image97.png"/><Relationship Id="rId20" Type="http://schemas.openxmlformats.org/officeDocument/2006/relationships/image" Target="../media/image99.png"/><Relationship Id="rId29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0.png"/><Relationship Id="rId11" Type="http://schemas.openxmlformats.org/officeDocument/2006/relationships/customXml" Target="../ink/ink117.xml"/><Relationship Id="rId24" Type="http://schemas.openxmlformats.org/officeDocument/2006/relationships/image" Target="../media/image101.png"/><Relationship Id="rId32" Type="http://schemas.openxmlformats.org/officeDocument/2006/relationships/image" Target="../media/image105.png"/><Relationship Id="rId37" Type="http://schemas.openxmlformats.org/officeDocument/2006/relationships/customXml" Target="../ink/ink130.xml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23" Type="http://schemas.openxmlformats.org/officeDocument/2006/relationships/customXml" Target="../ink/ink123.xml"/><Relationship Id="rId28" Type="http://schemas.openxmlformats.org/officeDocument/2006/relationships/image" Target="../media/image103.png"/><Relationship Id="rId36" Type="http://schemas.openxmlformats.org/officeDocument/2006/relationships/image" Target="../media/image107.png"/><Relationship Id="rId10" Type="http://schemas.openxmlformats.org/officeDocument/2006/relationships/image" Target="../media/image940.png"/><Relationship Id="rId19" Type="http://schemas.openxmlformats.org/officeDocument/2006/relationships/customXml" Target="../ink/ink121.xml"/><Relationship Id="rId31" Type="http://schemas.openxmlformats.org/officeDocument/2006/relationships/customXml" Target="../ink/ink127.xml"/><Relationship Id="rId4" Type="http://schemas.openxmlformats.org/officeDocument/2006/relationships/image" Target="../media/image911.png"/><Relationship Id="rId9" Type="http://schemas.openxmlformats.org/officeDocument/2006/relationships/customXml" Target="../ink/ink116.xml"/><Relationship Id="rId14" Type="http://schemas.openxmlformats.org/officeDocument/2006/relationships/image" Target="../media/image96.png"/><Relationship Id="rId22" Type="http://schemas.openxmlformats.org/officeDocument/2006/relationships/image" Target="../media/image100.png"/><Relationship Id="rId27" Type="http://schemas.openxmlformats.org/officeDocument/2006/relationships/customXml" Target="../ink/ink125.xml"/><Relationship Id="rId30" Type="http://schemas.openxmlformats.org/officeDocument/2006/relationships/image" Target="../media/image104.png"/><Relationship Id="rId35" Type="http://schemas.openxmlformats.org/officeDocument/2006/relationships/customXml" Target="../ink/ink1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3.xml"/><Relationship Id="rId13" Type="http://schemas.openxmlformats.org/officeDocument/2006/relationships/image" Target="../media/image115.png"/><Relationship Id="rId18" Type="http://schemas.openxmlformats.org/officeDocument/2006/relationships/customXml" Target="../ink/ink138.xml"/><Relationship Id="rId3" Type="http://schemas.openxmlformats.org/officeDocument/2006/relationships/image" Target="../media/image110.png"/><Relationship Id="rId21" Type="http://schemas.openxmlformats.org/officeDocument/2006/relationships/image" Target="../media/image119.png"/><Relationship Id="rId7" Type="http://schemas.openxmlformats.org/officeDocument/2006/relationships/image" Target="../media/image112.png"/><Relationship Id="rId12" Type="http://schemas.openxmlformats.org/officeDocument/2006/relationships/customXml" Target="../ink/ink135.xml"/><Relationship Id="rId17" Type="http://schemas.openxmlformats.org/officeDocument/2006/relationships/image" Target="../media/image117.png"/><Relationship Id="rId2" Type="http://schemas.openxmlformats.org/officeDocument/2006/relationships/image" Target="../media/image109.png"/><Relationship Id="rId16" Type="http://schemas.openxmlformats.org/officeDocument/2006/relationships/customXml" Target="../ink/ink137.xml"/><Relationship Id="rId20" Type="http://schemas.openxmlformats.org/officeDocument/2006/relationships/customXml" Target="../ink/ink1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2.xm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23" Type="http://schemas.openxmlformats.org/officeDocument/2006/relationships/image" Target="../media/image120.png"/><Relationship Id="rId10" Type="http://schemas.openxmlformats.org/officeDocument/2006/relationships/customXml" Target="../ink/ink134.xml"/><Relationship Id="rId19" Type="http://schemas.openxmlformats.org/officeDocument/2006/relationships/image" Target="../media/image118.png"/><Relationship Id="rId4" Type="http://schemas.openxmlformats.org/officeDocument/2006/relationships/customXml" Target="../ink/ink131.xml"/><Relationship Id="rId9" Type="http://schemas.openxmlformats.org/officeDocument/2006/relationships/image" Target="../media/image113.png"/><Relationship Id="rId14" Type="http://schemas.openxmlformats.org/officeDocument/2006/relationships/customXml" Target="../ink/ink136.xml"/><Relationship Id="rId22" Type="http://schemas.openxmlformats.org/officeDocument/2006/relationships/customXml" Target="../ink/ink1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customXml" Target="../ink/ink141.xml"/><Relationship Id="rId7" Type="http://schemas.openxmlformats.org/officeDocument/2006/relationships/customXml" Target="../ink/ink143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customXml" Target="../ink/ink142.xml"/><Relationship Id="rId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image" Target="../media/image2.emf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810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18.emf"/><Relationship Id="rId21" Type="http://schemas.openxmlformats.org/officeDocument/2006/relationships/image" Target="../media/image125.png"/><Relationship Id="rId34" Type="http://schemas.openxmlformats.org/officeDocument/2006/relationships/customXml" Target="../ink/ink26.xml"/><Relationship Id="rId7" Type="http://schemas.openxmlformats.org/officeDocument/2006/relationships/image" Target="../media/image510.png"/><Relationship Id="rId12" Type="http://schemas.openxmlformats.org/officeDocument/2006/relationships/customXml" Target="../ink/ink15.xml"/><Relationship Id="rId17" Type="http://schemas.openxmlformats.org/officeDocument/2006/relationships/image" Target="../media/image10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17.emf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710.png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5" Type="http://schemas.openxmlformats.org/officeDocument/2006/relationships/image" Target="../media/image20.emf"/><Relationship Id="rId15" Type="http://schemas.openxmlformats.org/officeDocument/2006/relationships/image" Target="../media/image910.png"/><Relationship Id="rId23" Type="http://schemas.openxmlformats.org/officeDocument/2006/relationships/image" Target="../media/image130.png"/><Relationship Id="rId28" Type="http://schemas.openxmlformats.org/officeDocument/2006/relationships/customXml" Target="../ink/ink23.xml"/><Relationship Id="rId10" Type="http://schemas.openxmlformats.org/officeDocument/2006/relationships/customXml" Target="../ink/ink14.xml"/><Relationship Id="rId19" Type="http://schemas.openxmlformats.org/officeDocument/2006/relationships/image" Target="../media/image1110.png"/><Relationship Id="rId31" Type="http://schemas.openxmlformats.org/officeDocument/2006/relationships/image" Target="../media/image17.png"/><Relationship Id="rId4" Type="http://schemas.openxmlformats.org/officeDocument/2006/relationships/image" Target="../media/image19.emf"/><Relationship Id="rId9" Type="http://schemas.openxmlformats.org/officeDocument/2006/relationships/image" Target="../media/image610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150.png"/><Relationship Id="rId30" Type="http://schemas.openxmlformats.org/officeDocument/2006/relationships/customXml" Target="../ink/ink24.xml"/><Relationship Id="rId35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6.png"/><Relationship Id="rId5" Type="http://schemas.openxmlformats.org/officeDocument/2006/relationships/customXml" Target="../ink/ink27.xml"/><Relationship Id="rId10" Type="http://schemas.openxmlformats.org/officeDocument/2006/relationships/customXml" Target="../ink/ink29.xml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Magnetic properties of superconductors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53</a:t>
            </a:r>
          </a:p>
        </p:txBody>
      </p:sp>
    </p:spTree>
    <p:extLst>
      <p:ext uri="{BB962C8B-B14F-4D97-AF65-F5344CB8AC3E}">
        <p14:creationId xmlns:p14="http://schemas.microsoft.com/office/powerpoint/2010/main" val="295873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cannot isolate the conduction and magnetization current contributions within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887343"/>
            <a:ext cx="1118229" cy="67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710" y="1926030"/>
            <a:ext cx="6371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cannot define </a:t>
            </a:r>
            <a:r>
              <a:rPr lang="en-US" sz="2000" b="1" dirty="0"/>
              <a:t>M</a:t>
            </a:r>
            <a:r>
              <a:rPr lang="en-US" sz="2000" dirty="0"/>
              <a:t> as for normal conductors according to </a:t>
            </a:r>
          </a:p>
          <a:p>
            <a:r>
              <a:rPr lang="en-US" sz="2000" dirty="0"/>
              <a:t>when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880400"/>
            <a:ext cx="2592257" cy="7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98329"/>
            <a:ext cx="1982315" cy="697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25908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any cross section.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153" y="4419600"/>
            <a:ext cx="622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</a:t>
            </a:r>
            <a:r>
              <a:rPr lang="en-US" sz="2000" dirty="0"/>
              <a:t> and </a:t>
            </a:r>
            <a:r>
              <a:rPr lang="en-US" sz="2000" b="1" dirty="0"/>
              <a:t>H</a:t>
            </a:r>
            <a:r>
              <a:rPr lang="en-US" sz="2000" dirty="0"/>
              <a:t> have no physical significance in superconductors.</a:t>
            </a:r>
          </a:p>
        </p:txBody>
      </p:sp>
    </p:spTree>
    <p:extLst>
      <p:ext uri="{BB962C8B-B14F-4D97-AF65-F5344CB8AC3E}">
        <p14:creationId xmlns:p14="http://schemas.microsoft.com/office/powerpoint/2010/main" val="103766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t="23810"/>
          <a:stretch/>
        </p:blipFill>
        <p:spPr bwMode="auto">
          <a:xfrm>
            <a:off x="781008" y="685800"/>
            <a:ext cx="716017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2819400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/>
              <a:t>Surface</a:t>
            </a:r>
            <a:r>
              <a:rPr lang="en-US" sz="2000" dirty="0"/>
              <a:t> current is determined by </a:t>
            </a:r>
            <a:r>
              <a:rPr lang="en-US" sz="2000" b="1" dirty="0"/>
              <a:t>H</a:t>
            </a:r>
            <a:r>
              <a:rPr lang="en-US" sz="2000" dirty="0"/>
              <a:t>-field </a:t>
            </a:r>
            <a:r>
              <a:rPr lang="en-US" sz="2000" i="1" dirty="0"/>
              <a:t>outside</a:t>
            </a:r>
            <a:r>
              <a:rPr lang="en-US" sz="2000" dirty="0"/>
              <a:t> a superconductor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635"/>
            <a:ext cx="749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  All electric current in superconductor is surface current.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1B8A77-16E1-4132-BB65-EAC8EA7B530E}"/>
                  </a:ext>
                </a:extLst>
              </p14:cNvPr>
              <p14:cNvContentPartPr/>
              <p14:nvPr/>
            </p14:nvContentPartPr>
            <p14:xfrm>
              <a:off x="3376037" y="2277223"/>
              <a:ext cx="216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1B8A77-16E1-4132-BB65-EAC8EA7B53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8397" y="2259223"/>
                <a:ext cx="37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AFBA7B-D63E-4A8E-9BF9-658A58D38539}"/>
                  </a:ext>
                </a:extLst>
              </p14:cNvPr>
              <p14:cNvContentPartPr/>
              <p14:nvPr/>
            </p14:nvContentPartPr>
            <p14:xfrm>
              <a:off x="3329597" y="2059063"/>
              <a:ext cx="2727000" cy="1177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AFBA7B-D63E-4A8E-9BF9-658A58D385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1957" y="2041063"/>
                <a:ext cx="2762640" cy="12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3977EB9-7479-4EFF-889C-A9F36A22D646}"/>
              </a:ext>
            </a:extLst>
          </p:cNvPr>
          <p:cNvGrpSpPr/>
          <p:nvPr/>
        </p:nvGrpSpPr>
        <p:grpSpPr>
          <a:xfrm>
            <a:off x="809957" y="3239503"/>
            <a:ext cx="3490920" cy="1086480"/>
            <a:chOff x="809957" y="3239503"/>
            <a:chExt cx="349092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B3C4FE-4FC5-4CE4-8802-EB89DC293C77}"/>
                    </a:ext>
                  </a:extLst>
                </p14:cNvPr>
                <p14:cNvContentPartPr/>
                <p14:nvPr/>
              </p14:nvContentPartPr>
              <p14:xfrm>
                <a:off x="809957" y="3665383"/>
                <a:ext cx="2926440" cy="660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B3C4FE-4FC5-4CE4-8802-EB89DC293C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957" y="3647383"/>
                  <a:ext cx="296208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8082D7-1C28-48FF-A111-6A37DE88EA42}"/>
                    </a:ext>
                  </a:extLst>
                </p14:cNvPr>
                <p14:cNvContentPartPr/>
                <p14:nvPr/>
              </p14:nvContentPartPr>
              <p14:xfrm>
                <a:off x="3973997" y="3239503"/>
                <a:ext cx="326880" cy="81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8082D7-1C28-48FF-A111-6A37DE88EA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56357" y="3221503"/>
                  <a:ext cx="362520" cy="85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1A5FAF-9D8D-4B0A-9694-815BF9C4AE09}"/>
                  </a:ext>
                </a:extLst>
              </p14:cNvPr>
              <p14:cNvContentPartPr/>
              <p14:nvPr/>
            </p14:nvContentPartPr>
            <p14:xfrm>
              <a:off x="940276" y="1220509"/>
              <a:ext cx="1645200" cy="621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1A5FAF-9D8D-4B0A-9694-815BF9C4AE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6636" y="1112869"/>
                <a:ext cx="1752840" cy="8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6E80A2B-F926-496B-931A-2662F1BE053F}"/>
                  </a:ext>
                </a:extLst>
              </p14:cNvPr>
              <p14:cNvContentPartPr/>
              <p14:nvPr/>
            </p14:nvContentPartPr>
            <p14:xfrm>
              <a:off x="914716" y="1195669"/>
              <a:ext cx="1657080" cy="640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6E80A2B-F926-496B-931A-2662F1BE053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0716" y="1088029"/>
                <a:ext cx="17647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3F29C91-04EF-4EBB-B177-44F7D0CC84E8}"/>
                  </a:ext>
                </a:extLst>
              </p14:cNvPr>
              <p14:cNvContentPartPr/>
              <p14:nvPr/>
            </p14:nvContentPartPr>
            <p14:xfrm>
              <a:off x="4565476" y="4209949"/>
              <a:ext cx="1132920" cy="519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3F29C91-04EF-4EBB-B177-44F7D0CC84E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47476" y="4191949"/>
                <a:ext cx="116856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2314CA9-091D-45DD-9582-2F71568F3DF1}"/>
                  </a:ext>
                </a:extLst>
              </p14:cNvPr>
              <p14:cNvContentPartPr/>
              <p14:nvPr/>
            </p14:nvContentPartPr>
            <p14:xfrm>
              <a:off x="5915476" y="4357189"/>
              <a:ext cx="981720" cy="400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2314CA9-091D-45DD-9582-2F71568F3D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97476" y="4339189"/>
                <a:ext cx="1017360" cy="43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F07467F7-97B0-4358-A145-07EA968C295C}"/>
              </a:ext>
            </a:extLst>
          </p:cNvPr>
          <p:cNvGrpSpPr/>
          <p:nvPr/>
        </p:nvGrpSpPr>
        <p:grpSpPr>
          <a:xfrm>
            <a:off x="1525996" y="4255309"/>
            <a:ext cx="7223400" cy="1136160"/>
            <a:chOff x="1525996" y="4255309"/>
            <a:chExt cx="7223400" cy="11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2BD3DE-3AB0-43C5-8B26-741D5AFFDCD3}"/>
                    </a:ext>
                  </a:extLst>
                </p14:cNvPr>
                <p14:cNvContentPartPr/>
                <p14:nvPr/>
              </p14:nvContentPartPr>
              <p14:xfrm>
                <a:off x="7082596" y="4255309"/>
                <a:ext cx="1120680" cy="300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2BD3DE-3AB0-43C5-8B26-741D5AFFDCD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64956" y="4237309"/>
                  <a:ext cx="1156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F0DDD9-99D3-4023-AE34-1E6BAE4AB0D3}"/>
                    </a:ext>
                  </a:extLst>
                </p14:cNvPr>
                <p14:cNvContentPartPr/>
                <p14:nvPr/>
              </p14:nvContentPartPr>
              <p14:xfrm>
                <a:off x="8068636" y="4319389"/>
                <a:ext cx="278280" cy="27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F0DDD9-99D3-4023-AE34-1E6BAE4AB0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50636" y="4301749"/>
                  <a:ext cx="313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85B84F-6241-4D52-995E-A4B4A2C7CD4B}"/>
                    </a:ext>
                  </a:extLst>
                </p14:cNvPr>
                <p14:cNvContentPartPr/>
                <p14:nvPr/>
              </p14:nvContentPartPr>
              <p14:xfrm>
                <a:off x="1525996" y="4524949"/>
                <a:ext cx="468720" cy="171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85B84F-6241-4D52-995E-A4B4A2C7CD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08356" y="4506949"/>
                  <a:ext cx="504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DB067D-1CB6-44C9-9745-9203FB780333}"/>
                    </a:ext>
                  </a:extLst>
                </p14:cNvPr>
                <p14:cNvContentPartPr/>
                <p14:nvPr/>
              </p14:nvContentPartPr>
              <p14:xfrm>
                <a:off x="2193436" y="4551229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DB067D-1CB6-44C9-9745-9203FB7803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5796" y="453322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A687C49-D745-402B-AFD1-7CD45B51B47E}"/>
                    </a:ext>
                  </a:extLst>
                </p14:cNvPr>
                <p14:cNvContentPartPr/>
                <p14:nvPr/>
              </p14:nvContentPartPr>
              <p14:xfrm>
                <a:off x="2118556" y="4531789"/>
                <a:ext cx="520560" cy="149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A687C49-D745-402B-AFD1-7CD45B51B4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00916" y="4514149"/>
                  <a:ext cx="55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E995793-90A2-406C-A7AB-92BA7F8E6667}"/>
                    </a:ext>
                  </a:extLst>
                </p14:cNvPr>
                <p14:cNvContentPartPr/>
                <p14:nvPr/>
              </p14:nvContentPartPr>
              <p14:xfrm>
                <a:off x="2842516" y="4518829"/>
                <a:ext cx="400320" cy="15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E995793-90A2-406C-A7AB-92BA7F8E66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24516" y="4500829"/>
                  <a:ext cx="435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8ED791-AD27-4331-B3CD-C29B71C95D07}"/>
                    </a:ext>
                  </a:extLst>
                </p14:cNvPr>
                <p14:cNvContentPartPr/>
                <p14:nvPr/>
              </p14:nvContentPartPr>
              <p14:xfrm>
                <a:off x="3087676" y="4493629"/>
                <a:ext cx="194760" cy="187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8ED791-AD27-4331-B3CD-C29B71C95D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69676" y="4475629"/>
                  <a:ext cx="230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F24BB2-8B3F-4201-BF82-681838A043B5}"/>
                    </a:ext>
                  </a:extLst>
                </p14:cNvPr>
                <p14:cNvContentPartPr/>
                <p14:nvPr/>
              </p14:nvContentPartPr>
              <p14:xfrm>
                <a:off x="3315556" y="4279789"/>
                <a:ext cx="623880" cy="412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F24BB2-8B3F-4201-BF82-681838A043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97556" y="4261789"/>
                  <a:ext cx="6595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F21199-3D47-4EC1-AD64-1B2A69215FE8}"/>
                    </a:ext>
                  </a:extLst>
                </p14:cNvPr>
                <p14:cNvContentPartPr/>
                <p14:nvPr/>
              </p14:nvContentPartPr>
              <p14:xfrm>
                <a:off x="3583756" y="4380229"/>
                <a:ext cx="165960" cy="57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F21199-3D47-4EC1-AD64-1B2A69215F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65756" y="4362229"/>
                  <a:ext cx="201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06AE7B-0E91-450D-835B-84B24799B1BD}"/>
                    </a:ext>
                  </a:extLst>
                </p14:cNvPr>
                <p14:cNvContentPartPr/>
                <p14:nvPr/>
              </p14:nvContentPartPr>
              <p14:xfrm>
                <a:off x="3425356" y="4338109"/>
                <a:ext cx="38160" cy="32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06AE7B-0E91-450D-835B-84B24799B1B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07716" y="4320469"/>
                  <a:ext cx="7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F619CA-A9C4-40D7-BD5A-2B08485438FB}"/>
                    </a:ext>
                  </a:extLst>
                </p14:cNvPr>
                <p14:cNvContentPartPr/>
                <p14:nvPr/>
              </p14:nvContentPartPr>
              <p14:xfrm>
                <a:off x="4099276" y="4535749"/>
                <a:ext cx="236520" cy="83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F619CA-A9C4-40D7-BD5A-2B08485438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81636" y="4517749"/>
                  <a:ext cx="27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A7892A-397D-403C-A0D0-9A87B71CA567}"/>
                    </a:ext>
                  </a:extLst>
                </p14:cNvPr>
                <p14:cNvContentPartPr/>
                <p14:nvPr/>
              </p14:nvContentPartPr>
              <p14:xfrm>
                <a:off x="1551196" y="4833829"/>
                <a:ext cx="597600" cy="532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A7892A-397D-403C-A0D0-9A87B71CA56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3556" y="4815829"/>
                  <a:ext cx="6332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03359B-8825-4632-BAC1-F21F0B37AFD6}"/>
                    </a:ext>
                  </a:extLst>
                </p14:cNvPr>
                <p14:cNvContentPartPr/>
                <p14:nvPr/>
              </p14:nvContentPartPr>
              <p14:xfrm>
                <a:off x="2005516" y="4931749"/>
                <a:ext cx="164880" cy="38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03359B-8825-4632-BAC1-F21F0B37AF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7876" y="4913749"/>
                  <a:ext cx="20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61A880-86B9-40F0-97C6-F898F88CCD7D}"/>
                    </a:ext>
                  </a:extLst>
                </p14:cNvPr>
                <p14:cNvContentPartPr/>
                <p14:nvPr/>
              </p14:nvContentPartPr>
              <p14:xfrm>
                <a:off x="2287036" y="4799629"/>
                <a:ext cx="412200" cy="50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61A880-86B9-40F0-97C6-F898F88CCD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269396" y="4781989"/>
                  <a:ext cx="4478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953C3F-1C94-407C-A198-113B93BCDDDF}"/>
                    </a:ext>
                  </a:extLst>
                </p14:cNvPr>
                <p14:cNvContentPartPr/>
                <p14:nvPr/>
              </p14:nvContentPartPr>
              <p14:xfrm>
                <a:off x="2860156" y="4783069"/>
                <a:ext cx="1127520" cy="608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953C3F-1C94-407C-A198-113B93BCDD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2156" y="4765429"/>
                  <a:ext cx="116316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44" name="Ink 6143">
                  <a:extLst>
                    <a:ext uri="{FF2B5EF4-FFF2-40B4-BE49-F238E27FC236}">
                      <a16:creationId xmlns:a16="http://schemas.microsoft.com/office/drawing/2014/main" id="{9479B05D-B967-49D6-AE82-34E69704621C}"/>
                    </a:ext>
                  </a:extLst>
                </p14:cNvPr>
                <p14:cNvContentPartPr/>
                <p14:nvPr/>
              </p14:nvContentPartPr>
              <p14:xfrm>
                <a:off x="3653236" y="4918789"/>
                <a:ext cx="18000" cy="13320"/>
              </p14:xfrm>
            </p:contentPart>
          </mc:Choice>
          <mc:Fallback>
            <p:pic>
              <p:nvPicPr>
                <p:cNvPr id="6144" name="Ink 6143">
                  <a:extLst>
                    <a:ext uri="{FF2B5EF4-FFF2-40B4-BE49-F238E27FC236}">
                      <a16:creationId xmlns:a16="http://schemas.microsoft.com/office/drawing/2014/main" id="{9479B05D-B967-49D6-AE82-34E6970462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35236" y="4901149"/>
                  <a:ext cx="5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F0DBD5F4-EC5C-492F-A61A-679E354AA0D6}"/>
                    </a:ext>
                  </a:extLst>
                </p14:cNvPr>
                <p14:cNvContentPartPr/>
                <p14:nvPr/>
              </p14:nvContentPartPr>
              <p14:xfrm>
                <a:off x="2994076" y="4851829"/>
                <a:ext cx="311400" cy="62280"/>
              </p14:xfrm>
            </p:contentPart>
          </mc:Choice>
          <mc:Fallback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F0DBD5F4-EC5C-492F-A61A-679E354AA0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76436" y="4833829"/>
                  <a:ext cx="347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BCA93765-7468-4270-9794-5BD42650C4B1}"/>
                    </a:ext>
                  </a:extLst>
                </p14:cNvPr>
                <p14:cNvContentPartPr/>
                <p14:nvPr/>
              </p14:nvContentPartPr>
              <p14:xfrm>
                <a:off x="4311676" y="4968109"/>
                <a:ext cx="411840" cy="108720"/>
              </p14:xfrm>
            </p:contentPart>
          </mc:Choice>
          <mc:Fallback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BCA93765-7468-4270-9794-5BD42650C4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94036" y="4950469"/>
                  <a:ext cx="447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84B91400-436F-4018-BBF3-F15B9E7E2107}"/>
                    </a:ext>
                  </a:extLst>
                </p14:cNvPr>
                <p14:cNvContentPartPr/>
                <p14:nvPr/>
              </p14:nvContentPartPr>
              <p14:xfrm>
                <a:off x="5056516" y="4985389"/>
                <a:ext cx="371520" cy="105120"/>
              </p14:xfrm>
            </p:contentPart>
          </mc:Choice>
          <mc:Fallback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84B91400-436F-4018-BBF3-F15B9E7E2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38876" y="4967749"/>
                  <a:ext cx="407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6971379E-8C60-4919-A7DF-7C0C70AA9FA9}"/>
                    </a:ext>
                  </a:extLst>
                </p14:cNvPr>
                <p14:cNvContentPartPr/>
                <p14:nvPr/>
              </p14:nvContentPartPr>
              <p14:xfrm>
                <a:off x="5721436" y="4954789"/>
                <a:ext cx="286920" cy="119160"/>
              </p14:xfrm>
            </p:contentPart>
          </mc:Choice>
          <mc:Fallback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6971379E-8C60-4919-A7DF-7C0C70AA9F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03796" y="4936789"/>
                  <a:ext cx="32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274D460D-5F30-4915-B7DD-24D6B2E82EF8}"/>
                    </a:ext>
                  </a:extLst>
                </p14:cNvPr>
                <p14:cNvContentPartPr/>
                <p14:nvPr/>
              </p14:nvContentPartPr>
              <p14:xfrm>
                <a:off x="5868676" y="4959469"/>
                <a:ext cx="151200" cy="146160"/>
              </p14:xfrm>
            </p:contentPart>
          </mc:Choice>
          <mc:Fallback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274D460D-5F30-4915-B7DD-24D6B2E82EF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51036" y="4941469"/>
                  <a:ext cx="186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53" name="Ink 6152">
                  <a:extLst>
                    <a:ext uri="{FF2B5EF4-FFF2-40B4-BE49-F238E27FC236}">
                      <a16:creationId xmlns:a16="http://schemas.microsoft.com/office/drawing/2014/main" id="{4905EE27-B1F9-4910-954F-F2A5D15966ED}"/>
                    </a:ext>
                  </a:extLst>
                </p14:cNvPr>
                <p14:cNvContentPartPr/>
                <p14:nvPr/>
              </p14:nvContentPartPr>
              <p14:xfrm>
                <a:off x="6012676" y="4725829"/>
                <a:ext cx="1154880" cy="329760"/>
              </p14:xfrm>
            </p:contentPart>
          </mc:Choice>
          <mc:Fallback>
            <p:pic>
              <p:nvPicPr>
                <p:cNvPr id="6153" name="Ink 6152">
                  <a:extLst>
                    <a:ext uri="{FF2B5EF4-FFF2-40B4-BE49-F238E27FC236}">
                      <a16:creationId xmlns:a16="http://schemas.microsoft.com/office/drawing/2014/main" id="{4905EE27-B1F9-4910-954F-F2A5D15966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94676" y="4708189"/>
                  <a:ext cx="1190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155" name="Ink 6154">
                  <a:extLst>
                    <a:ext uri="{FF2B5EF4-FFF2-40B4-BE49-F238E27FC236}">
                      <a16:creationId xmlns:a16="http://schemas.microsoft.com/office/drawing/2014/main" id="{3F597C37-DD06-4C26-84E3-E20CAA94B6B3}"/>
                    </a:ext>
                  </a:extLst>
                </p14:cNvPr>
                <p14:cNvContentPartPr/>
                <p14:nvPr/>
              </p14:nvContentPartPr>
              <p14:xfrm>
                <a:off x="6001876" y="4815109"/>
                <a:ext cx="313920" cy="19080"/>
              </p14:xfrm>
            </p:contentPart>
          </mc:Choice>
          <mc:Fallback>
            <p:pic>
              <p:nvPicPr>
                <p:cNvPr id="6155" name="Ink 6154">
                  <a:extLst>
                    <a:ext uri="{FF2B5EF4-FFF2-40B4-BE49-F238E27FC236}">
                      <a16:creationId xmlns:a16="http://schemas.microsoft.com/office/drawing/2014/main" id="{3F597C37-DD06-4C26-84E3-E20CAA94B6B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84236" y="4797109"/>
                  <a:ext cx="349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57" name="Ink 6156">
                  <a:extLst>
                    <a:ext uri="{FF2B5EF4-FFF2-40B4-BE49-F238E27FC236}">
                      <a16:creationId xmlns:a16="http://schemas.microsoft.com/office/drawing/2014/main" id="{72F3C8CC-9775-4CDA-92D0-9EE84F0C3AFB}"/>
                    </a:ext>
                  </a:extLst>
                </p14:cNvPr>
                <p14:cNvContentPartPr/>
                <p14:nvPr/>
              </p14:nvContentPartPr>
              <p14:xfrm>
                <a:off x="7450516" y="4765429"/>
                <a:ext cx="27720" cy="274320"/>
              </p14:xfrm>
            </p:contentPart>
          </mc:Choice>
          <mc:Fallback>
            <p:pic>
              <p:nvPicPr>
                <p:cNvPr id="6157" name="Ink 6156">
                  <a:extLst>
                    <a:ext uri="{FF2B5EF4-FFF2-40B4-BE49-F238E27FC236}">
                      <a16:creationId xmlns:a16="http://schemas.microsoft.com/office/drawing/2014/main" id="{72F3C8CC-9775-4CDA-92D0-9EE84F0C3A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32876" y="4747429"/>
                  <a:ext cx="63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58" name="Ink 6157">
                  <a:extLst>
                    <a:ext uri="{FF2B5EF4-FFF2-40B4-BE49-F238E27FC236}">
                      <a16:creationId xmlns:a16="http://schemas.microsoft.com/office/drawing/2014/main" id="{44772A69-6DD3-439E-9152-FB5AB848DE9B}"/>
                    </a:ext>
                  </a:extLst>
                </p14:cNvPr>
                <p14:cNvContentPartPr/>
                <p14:nvPr/>
              </p14:nvContentPartPr>
              <p14:xfrm>
                <a:off x="7558516" y="4762189"/>
                <a:ext cx="62280" cy="270720"/>
              </p14:xfrm>
            </p:contentPart>
          </mc:Choice>
          <mc:Fallback>
            <p:pic>
              <p:nvPicPr>
                <p:cNvPr id="6158" name="Ink 6157">
                  <a:extLst>
                    <a:ext uri="{FF2B5EF4-FFF2-40B4-BE49-F238E27FC236}">
                      <a16:creationId xmlns:a16="http://schemas.microsoft.com/office/drawing/2014/main" id="{44772A69-6DD3-439E-9152-FB5AB848DE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540516" y="4744189"/>
                  <a:ext cx="97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59" name="Ink 6158">
                  <a:extLst>
                    <a:ext uri="{FF2B5EF4-FFF2-40B4-BE49-F238E27FC236}">
                      <a16:creationId xmlns:a16="http://schemas.microsoft.com/office/drawing/2014/main" id="{21AFB6B4-F8B6-4298-9CA7-0E840C9E400F}"/>
                    </a:ext>
                  </a:extLst>
                </p14:cNvPr>
                <p14:cNvContentPartPr/>
                <p14:nvPr/>
              </p14:nvContentPartPr>
              <p14:xfrm>
                <a:off x="7489036" y="4872709"/>
                <a:ext cx="109440" cy="34200"/>
              </p14:xfrm>
            </p:contentPart>
          </mc:Choice>
          <mc:Fallback>
            <p:pic>
              <p:nvPicPr>
                <p:cNvPr id="6159" name="Ink 6158">
                  <a:extLst>
                    <a:ext uri="{FF2B5EF4-FFF2-40B4-BE49-F238E27FC236}">
                      <a16:creationId xmlns:a16="http://schemas.microsoft.com/office/drawing/2014/main" id="{21AFB6B4-F8B6-4298-9CA7-0E840C9E400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1396" y="4855069"/>
                  <a:ext cx="145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D36541BC-840C-45A5-BD01-497CDB4E0438}"/>
                    </a:ext>
                  </a:extLst>
                </p14:cNvPr>
                <p14:cNvContentPartPr/>
                <p14:nvPr/>
              </p14:nvContentPartPr>
              <p14:xfrm>
                <a:off x="7764076" y="4923469"/>
                <a:ext cx="119880" cy="22320"/>
              </p14:xfrm>
            </p:contentPart>
          </mc:Choice>
          <mc:Fallback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D36541BC-840C-45A5-BD01-497CDB4E04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46076" y="4905829"/>
                  <a:ext cx="155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62" name="Ink 6161">
                  <a:extLst>
                    <a:ext uri="{FF2B5EF4-FFF2-40B4-BE49-F238E27FC236}">
                      <a16:creationId xmlns:a16="http://schemas.microsoft.com/office/drawing/2014/main" id="{6D1E2B52-9BA8-4BA9-B1E6-9AC329A4052C}"/>
                    </a:ext>
                  </a:extLst>
                </p14:cNvPr>
                <p14:cNvContentPartPr/>
                <p14:nvPr/>
              </p14:nvContentPartPr>
              <p14:xfrm>
                <a:off x="7915276" y="4679389"/>
                <a:ext cx="834120" cy="538920"/>
              </p14:xfrm>
            </p:contentPart>
          </mc:Choice>
          <mc:Fallback>
            <p:pic>
              <p:nvPicPr>
                <p:cNvPr id="6162" name="Ink 6161">
                  <a:extLst>
                    <a:ext uri="{FF2B5EF4-FFF2-40B4-BE49-F238E27FC236}">
                      <a16:creationId xmlns:a16="http://schemas.microsoft.com/office/drawing/2014/main" id="{6D1E2B52-9BA8-4BA9-B1E6-9AC329A405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7276" y="4661749"/>
                  <a:ext cx="86976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2217F7E0-285D-4926-84EA-3F804DF870CC}"/>
                    </a:ext>
                  </a:extLst>
                </p14:cNvPr>
                <p14:cNvContentPartPr/>
                <p14:nvPr/>
              </p14:nvContentPartPr>
              <p14:xfrm>
                <a:off x="8386156" y="4787029"/>
                <a:ext cx="14400" cy="3240"/>
              </p14:xfrm>
            </p:contentPart>
          </mc:Choice>
          <mc:Fallback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2217F7E0-285D-4926-84EA-3F804DF870C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68156" y="4769029"/>
                  <a:ext cx="50040" cy="3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917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" r="47462" b="47872"/>
          <a:stretch/>
        </p:blipFill>
        <p:spPr bwMode="auto">
          <a:xfrm>
            <a:off x="937695" y="1524000"/>
            <a:ext cx="3629853" cy="83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648075"/>
            <a:ext cx="2543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/>
          <a:stretch/>
        </p:blipFill>
        <p:spPr bwMode="auto">
          <a:xfrm>
            <a:off x="1219200" y="4591381"/>
            <a:ext cx="6440778" cy="7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178" y="5475827"/>
            <a:ext cx="839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non-superconducting materials, this equation restricts the possible value of the current based on the internal magnetic field </a:t>
            </a:r>
            <a:r>
              <a:rPr lang="en-US" sz="2000" b="1" dirty="0"/>
              <a:t>B</a:t>
            </a:r>
            <a:r>
              <a:rPr lang="en-US" sz="2000" baseline="-25000" dirty="0"/>
              <a:t>in</a:t>
            </a:r>
            <a:r>
              <a:rPr lang="en-US" sz="2000" dirty="0"/>
              <a:t>.</a:t>
            </a:r>
          </a:p>
          <a:p>
            <a:r>
              <a:rPr lang="en-US" sz="2000" dirty="0"/>
              <a:t>For a normal magnetized material , </a:t>
            </a:r>
            <a:r>
              <a:rPr lang="en-US" sz="2000" i="1" dirty="0"/>
              <a:t>surface</a:t>
            </a:r>
            <a:r>
              <a:rPr lang="en-US" sz="2000" dirty="0"/>
              <a:t> current is determined by B-field </a:t>
            </a:r>
            <a:r>
              <a:rPr lang="en-US" sz="2000" i="1" dirty="0"/>
              <a:t>inside</a:t>
            </a:r>
            <a:r>
              <a:rPr lang="en-US" sz="2000" dirty="0"/>
              <a:t>, which arises from the magnetization.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5"/>
          <a:stretch/>
        </p:blipFill>
        <p:spPr bwMode="auto">
          <a:xfrm>
            <a:off x="6324600" y="28194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6080" y="2453936"/>
            <a:ext cx="263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a normal conductor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 bwMode="auto">
          <a:xfrm>
            <a:off x="1523999" y="2453936"/>
            <a:ext cx="2761993" cy="67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3051005"/>
            <a:ext cx="156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continuous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647" y="555354"/>
            <a:ext cx="7381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Non-superconducting magnetized bodies also have surface currents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3851DD-F0C4-44FF-A5E5-0930E6C11674}"/>
                  </a:ext>
                </a:extLst>
              </p14:cNvPr>
              <p14:cNvContentPartPr/>
              <p14:nvPr/>
            </p14:nvContentPartPr>
            <p14:xfrm>
              <a:off x="5402477" y="4569343"/>
              <a:ext cx="2377800" cy="91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3851DD-F0C4-44FF-A5E5-0930E6C116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4837" y="4551343"/>
                <a:ext cx="241344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22697D-CB89-40D0-9075-FF8360B404AB}"/>
                  </a:ext>
                </a:extLst>
              </p14:cNvPr>
              <p14:cNvContentPartPr/>
              <p14:nvPr/>
            </p14:nvContentPartPr>
            <p14:xfrm>
              <a:off x="7903397" y="4654663"/>
              <a:ext cx="100080" cy="18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22697D-CB89-40D0-9075-FF8360B404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5757" y="4637023"/>
                <a:ext cx="135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EB90D4-F03D-4303-9CCF-B95F15568FD3}"/>
                  </a:ext>
                </a:extLst>
              </p14:cNvPr>
              <p14:cNvContentPartPr/>
              <p14:nvPr/>
            </p14:nvContentPartPr>
            <p14:xfrm>
              <a:off x="8072957" y="4448023"/>
              <a:ext cx="709200" cy="393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EB90D4-F03D-4303-9CCF-B95F15568F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4957" y="4430023"/>
                <a:ext cx="74484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A121971-3712-4EA2-A10E-5DC387B410E3}"/>
              </a:ext>
            </a:extLst>
          </p:cNvPr>
          <p:cNvGrpSpPr/>
          <p:nvPr/>
        </p:nvGrpSpPr>
        <p:grpSpPr>
          <a:xfrm>
            <a:off x="7880717" y="4835023"/>
            <a:ext cx="956880" cy="349920"/>
            <a:chOff x="7880717" y="4835023"/>
            <a:chExt cx="95688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66E81D-5D8F-4C30-9DE1-096D16A12F67}"/>
                    </a:ext>
                  </a:extLst>
                </p14:cNvPr>
                <p14:cNvContentPartPr/>
                <p14:nvPr/>
              </p14:nvContentPartPr>
              <p14:xfrm>
                <a:off x="7880717" y="4835023"/>
                <a:ext cx="956880" cy="34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66E81D-5D8F-4C30-9DE1-096D16A12F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2717" y="4817383"/>
                  <a:ext cx="9925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ECF33AE-8F5B-4020-9CCC-1DF211EA3261}"/>
                    </a:ext>
                  </a:extLst>
                </p14:cNvPr>
                <p14:cNvContentPartPr/>
                <p14:nvPr/>
              </p14:nvContentPartPr>
              <p14:xfrm>
                <a:off x="8558237" y="4998463"/>
                <a:ext cx="6840" cy="18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ECF33AE-8F5B-4020-9CCC-1DF211EA326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40237" y="4980823"/>
                  <a:ext cx="42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FDE2B0-5790-406F-88F0-13DF53C9D48B}"/>
                    </a:ext>
                  </a:extLst>
                </p14:cNvPr>
                <p14:cNvContentPartPr/>
                <p14:nvPr/>
              </p14:nvContentPartPr>
              <p14:xfrm>
                <a:off x="8157917" y="4941943"/>
                <a:ext cx="19764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FDE2B0-5790-406F-88F0-13DF53C9D4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40277" y="4923943"/>
                  <a:ext cx="233280" cy="5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23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2667000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26670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10600" y="29718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28" y="685800"/>
            <a:ext cx="572037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30" y="5121889"/>
            <a:ext cx="3146670" cy="154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08"/>
          <a:stretch/>
        </p:blipFill>
        <p:spPr>
          <a:xfrm>
            <a:off x="5714999" y="5051465"/>
            <a:ext cx="3184555" cy="1646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520" y="46871"/>
            <a:ext cx="8898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10.  For non-superconducting magnetized body, the surface currents for any cross section always balance out to zero.  But not for super conductors.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658" y="1201944"/>
            <a:ext cx="301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Singly connected normal body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6262"/>
          <a:stretch/>
        </p:blipFill>
        <p:spPr>
          <a:xfrm>
            <a:off x="2902944" y="3485386"/>
            <a:ext cx="1626514" cy="1604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048000"/>
            <a:ext cx="313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Doubly connected normal body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90" y="3412095"/>
            <a:ext cx="2083972" cy="17506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E3AC84-C34B-497A-BC69-C968C5E8FB8E}"/>
                  </a:ext>
                </a:extLst>
              </p14:cNvPr>
              <p14:cNvContentPartPr/>
              <p14:nvPr/>
            </p14:nvContentPartPr>
            <p14:xfrm>
              <a:off x="6132557" y="1439503"/>
              <a:ext cx="567720" cy="1397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E3AC84-C34B-497A-BC69-C968C5E8FB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78557" y="1331863"/>
                <a:ext cx="675360" cy="16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C42CFA-F840-4109-A080-B8F5795CA405}"/>
                  </a:ext>
                </a:extLst>
              </p14:cNvPr>
              <p14:cNvContentPartPr/>
              <p14:nvPr/>
            </p14:nvContentPartPr>
            <p14:xfrm>
              <a:off x="7863077" y="1874383"/>
              <a:ext cx="708120" cy="21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C42CFA-F840-4109-A080-B8F5795CA4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9437" y="1766743"/>
                <a:ext cx="815760" cy="43488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8216B95-688D-416E-867D-4B458521949E}"/>
              </a:ext>
            </a:extLst>
          </p:cNvPr>
          <p:cNvSpPr txBox="1"/>
          <p:nvPr/>
        </p:nvSpPr>
        <p:spPr>
          <a:xfrm>
            <a:off x="5638800" y="3352800"/>
            <a:ext cx="34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cross section.   Another one.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26DA12-18F9-4C82-8DAB-5FE2E1A323B6}"/>
              </a:ext>
            </a:extLst>
          </p:cNvPr>
          <p:cNvGrpSpPr/>
          <p:nvPr/>
        </p:nvGrpSpPr>
        <p:grpSpPr>
          <a:xfrm>
            <a:off x="5564837" y="2462623"/>
            <a:ext cx="854640" cy="941760"/>
            <a:chOff x="5564837" y="2462623"/>
            <a:chExt cx="85464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FDAEE5-B0E1-48E1-8FE1-884CDD04D453}"/>
                    </a:ext>
                  </a:extLst>
                </p14:cNvPr>
                <p14:cNvContentPartPr/>
                <p14:nvPr/>
              </p14:nvContentPartPr>
              <p14:xfrm>
                <a:off x="5732237" y="3399343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FDAEE5-B0E1-48E1-8FE1-884CDD04D45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14597" y="338170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56B95F-150B-4FA7-8668-D2B5A0DA76D2}"/>
                    </a:ext>
                  </a:extLst>
                </p14:cNvPr>
                <p14:cNvContentPartPr/>
                <p14:nvPr/>
              </p14:nvContentPartPr>
              <p14:xfrm>
                <a:off x="5564837" y="2492143"/>
                <a:ext cx="825480" cy="9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56B95F-150B-4FA7-8668-D2B5A0DA76D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7197" y="2474143"/>
                  <a:ext cx="861120" cy="9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DB09E3C-258E-4E4E-8830-12723F69CC8D}"/>
                    </a:ext>
                  </a:extLst>
                </p14:cNvPr>
                <p14:cNvContentPartPr/>
                <p14:nvPr/>
              </p14:nvContentPartPr>
              <p14:xfrm>
                <a:off x="6370157" y="2462623"/>
                <a:ext cx="49320" cy="5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DB09E3C-258E-4E4E-8830-12723F69CC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52517" y="2444983"/>
                  <a:ext cx="8496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56DFC41-804D-46E6-AA8C-ADED9111D928}"/>
                  </a:ext>
                </a:extLst>
              </p14:cNvPr>
              <p14:cNvContentPartPr/>
              <p14:nvPr/>
            </p14:nvContentPartPr>
            <p14:xfrm>
              <a:off x="8243237" y="1983463"/>
              <a:ext cx="647640" cy="1374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56DFC41-804D-46E6-AA8C-ADED9111D9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5237" y="1965823"/>
                <a:ext cx="683280" cy="14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95C6909-2375-4246-957F-5384D25D0573}"/>
              </a:ext>
            </a:extLst>
          </p:cNvPr>
          <p:cNvGrpSpPr/>
          <p:nvPr/>
        </p:nvGrpSpPr>
        <p:grpSpPr>
          <a:xfrm>
            <a:off x="730037" y="5371783"/>
            <a:ext cx="1157400" cy="136800"/>
            <a:chOff x="730037" y="5371783"/>
            <a:chExt cx="115740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CDF229-B8AC-4475-950C-C75F81297CF4}"/>
                    </a:ext>
                  </a:extLst>
                </p14:cNvPr>
                <p14:cNvContentPartPr/>
                <p14:nvPr/>
              </p14:nvContentPartPr>
              <p14:xfrm>
                <a:off x="730037" y="5371783"/>
                <a:ext cx="556200" cy="13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CDF229-B8AC-4475-950C-C75F81297C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7037" y="5309143"/>
                  <a:ext cx="681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723799-2D0F-456F-9631-418D28D32805}"/>
                    </a:ext>
                  </a:extLst>
                </p14:cNvPr>
                <p14:cNvContentPartPr/>
                <p14:nvPr/>
              </p14:nvContentPartPr>
              <p14:xfrm>
                <a:off x="1446797" y="5384743"/>
                <a:ext cx="440640" cy="12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723799-2D0F-456F-9631-418D28D328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83797" y="5322103"/>
                  <a:ext cx="5662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5B1DD3-06E1-493A-BC5C-F52B6FB3C344}"/>
              </a:ext>
            </a:extLst>
          </p:cNvPr>
          <p:cNvGrpSpPr/>
          <p:nvPr/>
        </p:nvGrpSpPr>
        <p:grpSpPr>
          <a:xfrm>
            <a:off x="3113957" y="5394103"/>
            <a:ext cx="794520" cy="127440"/>
            <a:chOff x="3113957" y="5394103"/>
            <a:chExt cx="7945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7818D5-17F8-43D8-920F-B7B809F1AB29}"/>
                    </a:ext>
                  </a:extLst>
                </p14:cNvPr>
                <p14:cNvContentPartPr/>
                <p14:nvPr/>
              </p14:nvContentPartPr>
              <p14:xfrm>
                <a:off x="3846197" y="5400943"/>
                <a:ext cx="62280" cy="7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7818D5-17F8-43D8-920F-B7B809F1AB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83197" y="5337943"/>
                  <a:ext cx="187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B97E48B-5642-4BE8-8A93-C32FEFDBC0A9}"/>
                    </a:ext>
                  </a:extLst>
                </p14:cNvPr>
                <p14:cNvContentPartPr/>
                <p14:nvPr/>
              </p14:nvContentPartPr>
              <p14:xfrm>
                <a:off x="3113957" y="5394103"/>
                <a:ext cx="555840" cy="127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B97E48B-5642-4BE8-8A93-C32FEFDBC0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51317" y="5331103"/>
                  <a:ext cx="68148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86B6E4-F9F1-47BB-A564-C22CCB438C1A}"/>
                  </a:ext>
                </a:extLst>
              </p14:cNvPr>
              <p14:cNvContentPartPr/>
              <p14:nvPr/>
            </p14:nvContentPartPr>
            <p14:xfrm>
              <a:off x="3418877" y="1412143"/>
              <a:ext cx="1132560" cy="382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86B6E4-F9F1-47BB-A564-C22CCB438C1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65237" y="1304143"/>
                <a:ext cx="124020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2CAC70B-D8BA-4569-845F-9A9C1CD7E8AF}"/>
                  </a:ext>
                </a:extLst>
              </p14:cNvPr>
              <p14:cNvContentPartPr/>
              <p14:nvPr/>
            </p14:nvContentPartPr>
            <p14:xfrm>
              <a:off x="3386837" y="1782943"/>
              <a:ext cx="1171440" cy="1218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2CAC70B-D8BA-4569-845F-9A9C1CD7E8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33197" y="1674943"/>
                <a:ext cx="1279080" cy="14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B2DFD89-DC1C-4ED8-AEE6-E00D2BF486E1}"/>
                  </a:ext>
                </a:extLst>
              </p14:cNvPr>
              <p14:cNvContentPartPr/>
              <p14:nvPr/>
            </p14:nvContentPartPr>
            <p14:xfrm>
              <a:off x="984917" y="5439823"/>
              <a:ext cx="555120" cy="640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B2DFD89-DC1C-4ED8-AEE6-E00D2BF486E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0917" y="5332183"/>
                <a:ext cx="66276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C5B588-67A2-4AE8-B656-B27802D9B0BA}"/>
                  </a:ext>
                </a:extLst>
              </p14:cNvPr>
              <p14:cNvContentPartPr/>
              <p14:nvPr/>
            </p14:nvContentPartPr>
            <p14:xfrm>
              <a:off x="1032797" y="6086023"/>
              <a:ext cx="569520" cy="144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C5B588-67A2-4AE8-B656-B27802D9B0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7157" y="6014383"/>
                <a:ext cx="64116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2F07DC6-D409-4F54-9D13-F9D11D11C045}"/>
                  </a:ext>
                </a:extLst>
              </p14:cNvPr>
              <p14:cNvContentPartPr/>
              <p14:nvPr/>
            </p14:nvContentPartPr>
            <p14:xfrm>
              <a:off x="1248437" y="6044983"/>
              <a:ext cx="3240" cy="7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2F07DC6-D409-4F54-9D13-F9D11D11C04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12797" y="5973343"/>
                <a:ext cx="748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7FD6D42-9F87-49C6-A769-79799A2A7B42}"/>
                  </a:ext>
                </a:extLst>
              </p14:cNvPr>
              <p14:cNvContentPartPr/>
              <p14:nvPr/>
            </p14:nvContentPartPr>
            <p14:xfrm>
              <a:off x="1246637" y="6064063"/>
              <a:ext cx="2082240" cy="196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7FD6D42-9F87-49C6-A769-79799A2A7B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10997" y="5992423"/>
                <a:ext cx="2153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6C4A77-9E81-47B5-B3CC-B00F400F9150}"/>
                  </a:ext>
                </a:extLst>
              </p14:cNvPr>
              <p14:cNvContentPartPr/>
              <p14:nvPr/>
            </p14:nvContentPartPr>
            <p14:xfrm>
              <a:off x="3354437" y="5561143"/>
              <a:ext cx="479880" cy="53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6C4A77-9E81-47B5-B3CC-B00F400F91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18797" y="5489143"/>
                <a:ext cx="55152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23CEC-E180-4D39-804C-7810AF98B0D6}"/>
                  </a:ext>
                </a:extLst>
              </p14:cNvPr>
              <p14:cNvContentPartPr/>
              <p14:nvPr/>
            </p14:nvContentPartPr>
            <p14:xfrm>
              <a:off x="1333397" y="5277463"/>
              <a:ext cx="2449440" cy="430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23CEC-E180-4D39-804C-7810AF98B0D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97397" y="5205463"/>
                <a:ext cx="252108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81F3D1-D02F-406E-9CF4-6CD0153E3BFF}"/>
                  </a:ext>
                </a:extLst>
              </p14:cNvPr>
              <p14:cNvContentPartPr/>
              <p14:nvPr/>
            </p14:nvContentPartPr>
            <p14:xfrm>
              <a:off x="1952237" y="5333623"/>
              <a:ext cx="1756080" cy="665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81F3D1-D02F-406E-9CF4-6CD0153E3BF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16597" y="5261983"/>
                <a:ext cx="1827720" cy="8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D83D067-9872-4165-B43D-5F1DABFE5FA3}"/>
                  </a:ext>
                </a:extLst>
              </p14:cNvPr>
              <p14:cNvContentPartPr/>
              <p14:nvPr/>
            </p14:nvContentPartPr>
            <p14:xfrm>
              <a:off x="1311077" y="6022663"/>
              <a:ext cx="2081520" cy="256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D83D067-9872-4165-B43D-5F1DABFE5FA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275437" y="5951023"/>
                <a:ext cx="21531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5F77101-5D75-42E5-BF1C-CAFBF71A66AE}"/>
                  </a:ext>
                </a:extLst>
              </p14:cNvPr>
              <p14:cNvContentPartPr/>
              <p14:nvPr/>
            </p14:nvContentPartPr>
            <p14:xfrm>
              <a:off x="1290197" y="6150103"/>
              <a:ext cx="409680" cy="123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5F77101-5D75-42E5-BF1C-CAFBF71A66A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54197" y="6078103"/>
                <a:ext cx="4813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F201F5-FCFE-44EC-87DF-CE8CDD20EA47}"/>
                  </a:ext>
                </a:extLst>
              </p14:cNvPr>
              <p14:cNvContentPartPr/>
              <p14:nvPr/>
            </p14:nvContentPartPr>
            <p14:xfrm>
              <a:off x="6009797" y="5548903"/>
              <a:ext cx="1164960" cy="786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F201F5-FCFE-44EC-87DF-CE8CDD20EA4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974157" y="5476903"/>
                <a:ext cx="123660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8A56475-63CF-426C-8788-675051D10A54}"/>
                  </a:ext>
                </a:extLst>
              </p14:cNvPr>
              <p14:cNvContentPartPr/>
              <p14:nvPr/>
            </p14:nvContentPartPr>
            <p14:xfrm>
              <a:off x="6608837" y="5831503"/>
              <a:ext cx="2015640" cy="558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8A56475-63CF-426C-8788-675051D10A5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72837" y="5759503"/>
                <a:ext cx="208728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FFF10FE-D825-4BB8-84E5-B1A62B676E66}"/>
                  </a:ext>
                </a:extLst>
              </p14:cNvPr>
              <p14:cNvContentPartPr/>
              <p14:nvPr/>
            </p14:nvContentPartPr>
            <p14:xfrm>
              <a:off x="6521717" y="5599663"/>
              <a:ext cx="524880" cy="94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FFF10FE-D825-4BB8-84E5-B1A62B676E6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85717" y="5528023"/>
                <a:ext cx="5965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F1DFF41-FADE-4AEF-B15B-4BC630F5ECAB}"/>
                  </a:ext>
                </a:extLst>
              </p14:cNvPr>
              <p14:cNvContentPartPr/>
              <p14:nvPr/>
            </p14:nvContentPartPr>
            <p14:xfrm>
              <a:off x="6692357" y="5549983"/>
              <a:ext cx="1852200" cy="2671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F1DFF41-FADE-4AEF-B15B-4BC630F5ECA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56717" y="5477983"/>
                <a:ext cx="19238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DE13E08-FFB2-427A-A061-D4D1D5CE21AE}"/>
                  </a:ext>
                </a:extLst>
              </p14:cNvPr>
              <p14:cNvContentPartPr/>
              <p14:nvPr/>
            </p14:nvContentPartPr>
            <p14:xfrm>
              <a:off x="6895397" y="5545663"/>
              <a:ext cx="1755720" cy="54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DE13E08-FFB2-427A-A061-D4D1D5CE21A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59397" y="5474023"/>
                <a:ext cx="182736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F05EE96-455D-41CB-93B0-206E89308892}"/>
                  </a:ext>
                </a:extLst>
              </p14:cNvPr>
              <p14:cNvContentPartPr/>
              <p14:nvPr/>
            </p14:nvContentPartPr>
            <p14:xfrm>
              <a:off x="6867677" y="5541703"/>
              <a:ext cx="941400" cy="199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F05EE96-455D-41CB-93B0-206E8930889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32037" y="5470063"/>
                <a:ext cx="10130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B1D465A-B551-4324-8DCC-B30FD872E4D0}"/>
                  </a:ext>
                </a:extLst>
              </p14:cNvPr>
              <p14:cNvContentPartPr/>
              <p14:nvPr/>
            </p14:nvContentPartPr>
            <p14:xfrm>
              <a:off x="6023477" y="5761303"/>
              <a:ext cx="370800" cy="403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B1D465A-B551-4324-8DCC-B30FD872E4D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87837" y="5689663"/>
                <a:ext cx="44244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3FECF17-5B3A-4605-9BFF-CFBEFC790134}"/>
                  </a:ext>
                </a:extLst>
              </p14:cNvPr>
              <p14:cNvContentPartPr/>
              <p14:nvPr/>
            </p14:nvContentPartPr>
            <p14:xfrm>
              <a:off x="7176197" y="6266743"/>
              <a:ext cx="529200" cy="113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3FECF17-5B3A-4605-9BFF-CFBEFC79013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140197" y="6195103"/>
                <a:ext cx="600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857F3B-E38E-4E3B-9AC6-8A77DE209269}"/>
                  </a:ext>
                </a:extLst>
              </p14:cNvPr>
              <p14:cNvContentPartPr/>
              <p14:nvPr/>
            </p14:nvContentPartPr>
            <p14:xfrm>
              <a:off x="3172637" y="3668263"/>
              <a:ext cx="1072440" cy="1181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857F3B-E38E-4E3B-9AC6-8A77DE20926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36637" y="3596623"/>
                <a:ext cx="1144080" cy="13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C4D352D-AD78-44BB-A063-0A5053478EAA}"/>
                  </a:ext>
                </a:extLst>
              </p14:cNvPr>
              <p14:cNvContentPartPr/>
              <p14:nvPr/>
            </p14:nvContentPartPr>
            <p14:xfrm>
              <a:off x="3196037" y="4479703"/>
              <a:ext cx="1004040" cy="509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C4D352D-AD78-44BB-A063-0A5053478EA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60037" y="4407703"/>
                <a:ext cx="107568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1B4C692-9DAD-4FFC-8706-31AEDC2164AD}"/>
                  </a:ext>
                </a:extLst>
              </p14:cNvPr>
              <p14:cNvContentPartPr/>
              <p14:nvPr/>
            </p14:nvContentPartPr>
            <p14:xfrm>
              <a:off x="3426077" y="3632263"/>
              <a:ext cx="915120" cy="117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1B4C692-9DAD-4FFC-8706-31AEDC2164A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390437" y="3560263"/>
                <a:ext cx="986760" cy="13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4CDDEDF-2887-4DE0-A30C-4CFBFB14B342}"/>
                  </a:ext>
                </a:extLst>
              </p14:cNvPr>
              <p14:cNvContentPartPr/>
              <p14:nvPr/>
            </p14:nvContentPartPr>
            <p14:xfrm>
              <a:off x="7157837" y="6217063"/>
              <a:ext cx="359280" cy="27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4CDDEDF-2887-4DE0-A30C-4CFBFB14B34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22197" y="6145063"/>
                <a:ext cx="430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3A23377-8A1D-49BA-B526-D5F397166620}"/>
                  </a:ext>
                </a:extLst>
              </p14:cNvPr>
              <p14:cNvContentPartPr/>
              <p14:nvPr/>
            </p14:nvContentPartPr>
            <p14:xfrm>
              <a:off x="6842477" y="6220663"/>
              <a:ext cx="1010160" cy="137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3A23377-8A1D-49BA-B526-D5F39716662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806837" y="6148663"/>
                <a:ext cx="10818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7D636CA-3B2B-4A6E-8285-5FAFBCE946E2}"/>
                  </a:ext>
                </a:extLst>
              </p14:cNvPr>
              <p14:cNvContentPartPr/>
              <p14:nvPr/>
            </p14:nvContentPartPr>
            <p14:xfrm>
              <a:off x="8575517" y="5923663"/>
              <a:ext cx="90720" cy="175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7D636CA-3B2B-4A6E-8285-5FAFBCE946E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39877" y="5851663"/>
                <a:ext cx="16236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F540B77-DFB1-4CF4-8506-FA712868E490}"/>
                  </a:ext>
                </a:extLst>
              </p14:cNvPr>
              <p14:cNvContentPartPr/>
              <p14:nvPr/>
            </p14:nvContentPartPr>
            <p14:xfrm>
              <a:off x="2596277" y="5299423"/>
              <a:ext cx="322560" cy="95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F540B77-DFB1-4CF4-8506-FA712868E49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60637" y="5227423"/>
                <a:ext cx="39420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12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524000"/>
            <a:ext cx="815922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superconductor, we can have non-zero total current on the surface.</a:t>
            </a:r>
          </a:p>
          <a:p>
            <a:r>
              <a:rPr lang="en-US" sz="2000" dirty="0"/>
              <a:t>Even though </a:t>
            </a:r>
            <a:r>
              <a:rPr lang="en-US" sz="2000" b="1" dirty="0"/>
              <a:t>H</a:t>
            </a:r>
            <a:r>
              <a:rPr lang="en-US" sz="2000" dirty="0"/>
              <a:t> has no </a:t>
            </a:r>
            <a:r>
              <a:rPr lang="en-US" sz="2000" i="1" dirty="0"/>
              <a:t>physical</a:t>
            </a:r>
            <a:r>
              <a:rPr lang="en-US" sz="2000" dirty="0"/>
              <a:t> meaning inside, it need not be zero.</a:t>
            </a:r>
          </a:p>
          <a:p>
            <a:r>
              <a:rPr lang="en-US" sz="2000" dirty="0"/>
              <a:t>Continuity of </a:t>
            </a:r>
            <a:r>
              <a:rPr lang="en-US" sz="2000" b="1" dirty="0" err="1"/>
              <a:t>H</a:t>
            </a:r>
            <a:r>
              <a:rPr lang="en-US" sz="2000" baseline="-25000" dirty="0" err="1"/>
              <a:t>t</a:t>
            </a:r>
            <a:r>
              <a:rPr lang="en-US" sz="2000" dirty="0"/>
              <a:t> still holds.</a:t>
            </a:r>
          </a:p>
          <a:p>
            <a:r>
              <a:rPr lang="en-US" sz="2000" dirty="0"/>
              <a:t>In super state </a:t>
            </a:r>
            <a:r>
              <a:rPr lang="en-US" sz="2000" b="1" dirty="0"/>
              <a:t>B</a:t>
            </a:r>
            <a:r>
              <a:rPr lang="en-US" sz="2000" dirty="0"/>
              <a:t> -&gt; 0 implies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= B/H -&gt; 0 simultaneously. </a:t>
            </a:r>
          </a:p>
          <a:p>
            <a:endParaRPr lang="en-US" sz="2000" dirty="0"/>
          </a:p>
          <a:p>
            <a:r>
              <a:rPr lang="en-US" sz="2000" dirty="0"/>
              <a:t>Then				is indeterminate.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Does not restrict values of current.</a:t>
            </a:r>
          </a:p>
          <a:p>
            <a:r>
              <a:rPr lang="en-US" sz="2000" dirty="0"/>
              <a:t>Total current through any cross section need not be zero in a superconductor.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2428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7138583-722B-4F8C-9FBB-FDDD643DF514}"/>
              </a:ext>
            </a:extLst>
          </p:cNvPr>
          <p:cNvGrpSpPr/>
          <p:nvPr/>
        </p:nvGrpSpPr>
        <p:grpSpPr>
          <a:xfrm>
            <a:off x="6396076" y="2969673"/>
            <a:ext cx="1210680" cy="581040"/>
            <a:chOff x="6396076" y="2969673"/>
            <a:chExt cx="121068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0C9745-8A2C-4FCB-ACCF-0682CA277D9D}"/>
                    </a:ext>
                  </a:extLst>
                </p14:cNvPr>
                <p14:cNvContentPartPr/>
                <p14:nvPr/>
              </p14:nvContentPartPr>
              <p14:xfrm>
                <a:off x="6396076" y="3156873"/>
                <a:ext cx="667080" cy="1440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0C9745-8A2C-4FCB-ACCF-0682CA277D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8076" y="3139233"/>
                  <a:ext cx="702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372225-06B0-43DA-B7F4-06739881C3E7}"/>
                    </a:ext>
                  </a:extLst>
                </p14:cNvPr>
                <p14:cNvContentPartPr/>
                <p14:nvPr/>
              </p14:nvContentPartPr>
              <p14:xfrm>
                <a:off x="7325596" y="2969673"/>
                <a:ext cx="224640" cy="216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372225-06B0-43DA-B7F4-06739881C3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07956" y="2951673"/>
                  <a:ext cx="260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26F000-568B-47A8-80EA-C0EEC795203A}"/>
                    </a:ext>
                  </a:extLst>
                </p14:cNvPr>
                <p14:cNvContentPartPr/>
                <p14:nvPr/>
              </p14:nvContentPartPr>
              <p14:xfrm>
                <a:off x="7255396" y="3266313"/>
                <a:ext cx="351360" cy="24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26F000-568B-47A8-80EA-C0EEC79520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37396" y="3248313"/>
                  <a:ext cx="387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8572E7-EAF1-444F-8650-C5B1809AF3DA}"/>
                    </a:ext>
                  </a:extLst>
                </p14:cNvPr>
                <p14:cNvContentPartPr/>
                <p14:nvPr/>
              </p14:nvContentPartPr>
              <p14:xfrm>
                <a:off x="7306876" y="3374673"/>
                <a:ext cx="190800" cy="176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8572E7-EAF1-444F-8650-C5B1809AF3D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9236" y="3356673"/>
                  <a:ext cx="226440" cy="21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097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/>
              <a:t>Magnetized </a:t>
            </a:r>
            <a:r>
              <a:rPr lang="en-US" sz="2000" i="1" dirty="0"/>
              <a:t>normal</a:t>
            </a:r>
            <a:r>
              <a:rPr lang="en-US" sz="2000" dirty="0"/>
              <a:t> body also has a surface current, but it is restricted so that the net current through any cross section is zero.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36551"/>
          <a:stretch/>
        </p:blipFill>
        <p:spPr bwMode="auto">
          <a:xfrm>
            <a:off x="533400" y="780176"/>
            <a:ext cx="8077200" cy="474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8194" idx="1"/>
          </p:cNvCxnSpPr>
          <p:nvPr/>
        </p:nvCxnSpPr>
        <p:spPr>
          <a:xfrm flipV="1">
            <a:off x="533400" y="3155059"/>
            <a:ext cx="82296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E802CAF-CB67-44A8-92DE-2575DF286F68}"/>
              </a:ext>
            </a:extLst>
          </p:cNvPr>
          <p:cNvSpPr txBox="1"/>
          <p:nvPr/>
        </p:nvSpPr>
        <p:spPr>
          <a:xfrm>
            <a:off x="-10886" y="2721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11.  Net non-zero surface current can exist only on multiply connected superconductors, or on simply-connected ones that are part of a closed circuit that includes a non-superconducting source of emf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AE7B39-7A02-4BB5-9DF1-64B7D805EB6C}"/>
                  </a:ext>
                </a:extLst>
              </p14:cNvPr>
              <p14:cNvContentPartPr/>
              <p14:nvPr/>
            </p14:nvContentPartPr>
            <p14:xfrm>
              <a:off x="2474957" y="1002103"/>
              <a:ext cx="2364840" cy="874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AE7B39-7A02-4BB5-9DF1-64B7D805EB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9317" y="930103"/>
                <a:ext cx="243648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69F1483-AC08-4D7E-948E-C9EAEFDD41C1}"/>
                  </a:ext>
                </a:extLst>
              </p14:cNvPr>
              <p14:cNvContentPartPr/>
              <p14:nvPr/>
            </p14:nvContentPartPr>
            <p14:xfrm>
              <a:off x="3193157" y="1126303"/>
              <a:ext cx="2072160" cy="147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69F1483-AC08-4D7E-948E-C9EAEFDD41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517" y="1054303"/>
                <a:ext cx="2143800" cy="16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77DC90-3C7E-4E87-9AF6-C9A74D9DAC60}"/>
                  </a:ext>
                </a:extLst>
              </p14:cNvPr>
              <p14:cNvContentPartPr/>
              <p14:nvPr/>
            </p14:nvContentPartPr>
            <p14:xfrm>
              <a:off x="2488277" y="1564423"/>
              <a:ext cx="2664360" cy="109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77DC90-3C7E-4E87-9AF6-C9A74D9DAC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2637" y="1492423"/>
                <a:ext cx="2736000" cy="12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C6EAB9-2B84-4EE5-8CE9-2DF72ACF2839}"/>
                  </a:ext>
                </a:extLst>
              </p14:cNvPr>
              <p14:cNvContentPartPr/>
              <p14:nvPr/>
            </p14:nvContentPartPr>
            <p14:xfrm>
              <a:off x="2142677" y="3687703"/>
              <a:ext cx="1222920" cy="106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C6EAB9-2B84-4EE5-8CE9-2DF72ACF283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6677" y="3616063"/>
                <a:ext cx="129456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265E79-538A-42C1-9AD8-7E7BD24C1B1E}"/>
                  </a:ext>
                </a:extLst>
              </p14:cNvPr>
              <p14:cNvContentPartPr/>
              <p14:nvPr/>
            </p14:nvContentPartPr>
            <p14:xfrm>
              <a:off x="2204957" y="3647383"/>
              <a:ext cx="2424960" cy="1412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265E79-538A-42C1-9AD8-7E7BD24C1B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69317" y="3575383"/>
                <a:ext cx="2496600" cy="15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275AE9-FA0A-49BA-8163-FAA7BDF2B309}"/>
                  </a:ext>
                </a:extLst>
              </p14:cNvPr>
              <p14:cNvContentPartPr/>
              <p14:nvPr/>
            </p14:nvContentPartPr>
            <p14:xfrm>
              <a:off x="5837717" y="3697063"/>
              <a:ext cx="2277000" cy="1195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275AE9-FA0A-49BA-8163-FAA7BDF2B30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2077" y="3625063"/>
                <a:ext cx="2348640" cy="13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60F310-F623-4446-87E8-1E77E5EAFEE1}"/>
                  </a:ext>
                </a:extLst>
              </p14:cNvPr>
              <p14:cNvContentPartPr/>
              <p14:nvPr/>
            </p14:nvContentPartPr>
            <p14:xfrm>
              <a:off x="5901797" y="3679063"/>
              <a:ext cx="2214360" cy="755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60F310-F623-4446-87E8-1E77E5EAFE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65797" y="3607423"/>
                <a:ext cx="2286000" cy="89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4B7831-6466-4BC8-A107-888169C0FF28}"/>
                  </a:ext>
                </a:extLst>
              </p14:cNvPr>
              <p14:cNvContentPartPr/>
              <p14:nvPr/>
            </p14:nvContentPartPr>
            <p14:xfrm>
              <a:off x="6128957" y="4145263"/>
              <a:ext cx="186840" cy="642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4B7831-6466-4BC8-A107-888169C0FF2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2957" y="4073263"/>
                <a:ext cx="25848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6429F0-AF39-45D6-8685-D5ACC594D868}"/>
                  </a:ext>
                </a:extLst>
              </p14:cNvPr>
              <p14:cNvContentPartPr/>
              <p14:nvPr/>
            </p14:nvContentPartPr>
            <p14:xfrm>
              <a:off x="8058917" y="4107823"/>
              <a:ext cx="76680" cy="44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6429F0-AF39-45D6-8685-D5ACC594D8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22917" y="4036183"/>
                <a:ext cx="1483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08AB79-12BA-403D-BD27-09D3C9B4E4E5}"/>
                  </a:ext>
                </a:extLst>
              </p14:cNvPr>
              <p14:cNvContentPartPr/>
              <p14:nvPr/>
            </p14:nvContentPartPr>
            <p14:xfrm>
              <a:off x="1237997" y="1677823"/>
              <a:ext cx="376200" cy="495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08AB79-12BA-403D-BD27-09D3C9B4E4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9997" y="1659823"/>
                <a:ext cx="41184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F3E55C8-A6F5-44EA-BC96-A50475BFF1AF}"/>
              </a:ext>
            </a:extLst>
          </p:cNvPr>
          <p:cNvGrpSpPr/>
          <p:nvPr/>
        </p:nvGrpSpPr>
        <p:grpSpPr>
          <a:xfrm>
            <a:off x="332957" y="1343383"/>
            <a:ext cx="1134000" cy="1259280"/>
            <a:chOff x="332957" y="1343383"/>
            <a:chExt cx="1134000" cy="12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559AEA-A3EF-4D68-AA4B-20B1236AFAE5}"/>
                    </a:ext>
                  </a:extLst>
                </p14:cNvPr>
                <p14:cNvContentPartPr/>
                <p14:nvPr/>
              </p14:nvContentPartPr>
              <p14:xfrm>
                <a:off x="332957" y="1878343"/>
                <a:ext cx="430560" cy="24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559AEA-A3EF-4D68-AA4B-20B1236AFAE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317" y="1860343"/>
                  <a:ext cx="466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9FA0A0-8CDA-4B09-A2D2-5AB124BB74AC}"/>
                    </a:ext>
                  </a:extLst>
                </p14:cNvPr>
                <p14:cNvContentPartPr/>
                <p14:nvPr/>
              </p14:nvContentPartPr>
              <p14:xfrm>
                <a:off x="499277" y="1997503"/>
                <a:ext cx="133200" cy="3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9FA0A0-8CDA-4B09-A2D2-5AB124BB74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1637" y="1979863"/>
                  <a:ext cx="168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405C9F-D511-408E-B288-E36775E67017}"/>
                    </a:ext>
                  </a:extLst>
                </p14:cNvPr>
                <p14:cNvContentPartPr/>
                <p14:nvPr/>
              </p14:nvContentPartPr>
              <p14:xfrm>
                <a:off x="514037" y="1343383"/>
                <a:ext cx="928440" cy="51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405C9F-D511-408E-B288-E36775E670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397" y="1325743"/>
                  <a:ext cx="9640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5442F3-66B0-49F1-824F-4C536FA8AC69}"/>
                    </a:ext>
                  </a:extLst>
                </p14:cNvPr>
                <p14:cNvContentPartPr/>
                <p14:nvPr/>
              </p14:nvContentPartPr>
              <p14:xfrm>
                <a:off x="545717" y="2012263"/>
                <a:ext cx="921240" cy="59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5442F3-66B0-49F1-824F-4C536FA8AC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077" y="1994623"/>
                  <a:ext cx="956880" cy="62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CF3B17-CBE8-4309-BAC2-0E0FBFA1E42B}"/>
              </a:ext>
            </a:extLst>
          </p:cNvPr>
          <p:cNvGrpSpPr/>
          <p:nvPr/>
        </p:nvGrpSpPr>
        <p:grpSpPr>
          <a:xfrm>
            <a:off x="1291277" y="1764223"/>
            <a:ext cx="222480" cy="315000"/>
            <a:chOff x="1291277" y="1764223"/>
            <a:chExt cx="22248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BAB1C9-079F-49EA-B2D8-32FDC91268DB}"/>
                    </a:ext>
                  </a:extLst>
                </p14:cNvPr>
                <p14:cNvContentPartPr/>
                <p14:nvPr/>
              </p14:nvContentPartPr>
              <p14:xfrm>
                <a:off x="1291277" y="1764223"/>
                <a:ext cx="120960" cy="3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BAB1C9-079F-49EA-B2D8-32FDC91268D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73637" y="1746583"/>
                  <a:ext cx="156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400CD1A-5E93-4C80-8388-07941CE1AD6E}"/>
                    </a:ext>
                  </a:extLst>
                </p14:cNvPr>
                <p14:cNvContentPartPr/>
                <p14:nvPr/>
              </p14:nvContentPartPr>
              <p14:xfrm>
                <a:off x="1459757" y="1776823"/>
                <a:ext cx="54000" cy="302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400CD1A-5E93-4C80-8388-07941CE1AD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41757" y="1758823"/>
                  <a:ext cx="8964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FFB9E3A-BAA0-43EE-BB1E-73DD6ED52ED6}"/>
                  </a:ext>
                </a:extLst>
              </p14:cNvPr>
              <p14:cNvContentPartPr/>
              <p14:nvPr/>
            </p14:nvContentPartPr>
            <p14:xfrm>
              <a:off x="1277597" y="1714903"/>
              <a:ext cx="296640" cy="40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FFB9E3A-BAA0-43EE-BB1E-73DD6ED52E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41957" y="1643263"/>
                <a:ext cx="3682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FAC48D-A2EC-48EE-8B99-C05C9440A80B}"/>
                  </a:ext>
                </a:extLst>
              </p14:cNvPr>
              <p14:cNvContentPartPr/>
              <p14:nvPr/>
            </p14:nvContentPartPr>
            <p14:xfrm>
              <a:off x="1912637" y="1878703"/>
              <a:ext cx="280800" cy="150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FAC48D-A2EC-48EE-8B99-C05C9440A8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94997" y="1861063"/>
                <a:ext cx="31644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22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06730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3411B-CFD9-4E44-A900-BE745090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8514"/>
            <a:ext cx="5387824" cy="30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577A8E-3916-45E7-AE11-DDE3AFBF0163}"/>
              </a:ext>
            </a:extLst>
          </p:cNvPr>
          <p:cNvGrpSpPr/>
          <p:nvPr/>
        </p:nvGrpSpPr>
        <p:grpSpPr>
          <a:xfrm>
            <a:off x="1734437" y="-4457"/>
            <a:ext cx="1578240" cy="497880"/>
            <a:chOff x="1734437" y="-4457"/>
            <a:chExt cx="157824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102635-0FFD-4C95-84B5-AC753052FBC4}"/>
                    </a:ext>
                  </a:extLst>
                </p14:cNvPr>
                <p14:cNvContentPartPr/>
                <p14:nvPr/>
              </p14:nvContentPartPr>
              <p14:xfrm>
                <a:off x="1734437" y="-4457"/>
                <a:ext cx="1578240" cy="49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102635-0FFD-4C95-84B5-AC753052FB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6437" y="-22457"/>
                  <a:ext cx="161388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A9D3BA-2C71-44CE-AA26-9E84DC079BFE}"/>
                    </a:ext>
                  </a:extLst>
                </p14:cNvPr>
                <p14:cNvContentPartPr/>
                <p14:nvPr/>
              </p14:nvContentPartPr>
              <p14:xfrm>
                <a:off x="2856917" y="146974"/>
                <a:ext cx="5040" cy="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A9D3BA-2C71-44CE-AA26-9E84DC079B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8917" y="129334"/>
                  <a:ext cx="4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86AEA7-4F2C-421A-9C2B-470A808617BC}"/>
                    </a:ext>
                  </a:extLst>
                </p14:cNvPr>
                <p14:cNvContentPartPr/>
                <p14:nvPr/>
              </p14:nvContentPartPr>
              <p14:xfrm>
                <a:off x="2628677" y="90814"/>
                <a:ext cx="192960" cy="2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86AEA7-4F2C-421A-9C2B-470A808617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0677" y="73174"/>
                  <a:ext cx="2286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5D986B-6D30-4379-992E-62B67ACC15CF}"/>
              </a:ext>
            </a:extLst>
          </p:cNvPr>
          <p:cNvGrpSpPr/>
          <p:nvPr/>
        </p:nvGrpSpPr>
        <p:grpSpPr>
          <a:xfrm>
            <a:off x="3476837" y="42574"/>
            <a:ext cx="2714760" cy="393120"/>
            <a:chOff x="3476837" y="42574"/>
            <a:chExt cx="27147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80466F-A708-4C69-9072-DFCE0874EECB}"/>
                    </a:ext>
                  </a:extLst>
                </p14:cNvPr>
                <p14:cNvContentPartPr/>
                <p14:nvPr/>
              </p14:nvContentPartPr>
              <p14:xfrm>
                <a:off x="3476837" y="42574"/>
                <a:ext cx="887400" cy="39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80466F-A708-4C69-9072-DFCE0874EE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59197" y="24934"/>
                  <a:ext cx="9230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221C81-4C0D-4E0A-9BF3-5C6A3D6EF4EA}"/>
                    </a:ext>
                  </a:extLst>
                </p14:cNvPr>
                <p14:cNvContentPartPr/>
                <p14:nvPr/>
              </p14:nvContentPartPr>
              <p14:xfrm>
                <a:off x="3720557" y="141934"/>
                <a:ext cx="14040" cy="1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221C81-4C0D-4E0A-9BF3-5C6A3D6EF4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2557" y="123934"/>
                  <a:ext cx="4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710DBCE-89FD-4078-ACCA-5A97F7733E78}"/>
                    </a:ext>
                  </a:extLst>
                </p14:cNvPr>
                <p14:cNvContentPartPr/>
                <p14:nvPr/>
              </p14:nvContentPartPr>
              <p14:xfrm>
                <a:off x="4482317" y="226534"/>
                <a:ext cx="108720" cy="1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710DBCE-89FD-4078-ACCA-5A97F7733E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64317" y="208534"/>
                  <a:ext cx="144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38050E-FCC1-4DDD-BB13-F5575821BD35}"/>
                    </a:ext>
                  </a:extLst>
                </p14:cNvPr>
                <p14:cNvContentPartPr/>
                <p14:nvPr/>
              </p14:nvContentPartPr>
              <p14:xfrm>
                <a:off x="4730357" y="71734"/>
                <a:ext cx="1461240" cy="28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38050E-FCC1-4DDD-BB13-F5575821BD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12717" y="53734"/>
                  <a:ext cx="1496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EEE332-EE18-4DFB-90D8-8908838C0EA0}"/>
                    </a:ext>
                  </a:extLst>
                </p14:cNvPr>
                <p14:cNvContentPartPr/>
                <p14:nvPr/>
              </p14:nvContentPartPr>
              <p14:xfrm>
                <a:off x="5645117" y="170374"/>
                <a:ext cx="195840" cy="1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EEE332-EE18-4DFB-90D8-8908838C0EA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27477" y="152734"/>
                  <a:ext cx="23148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C51CA1D-ABE2-44B2-887F-33201E68F303}"/>
                  </a:ext>
                </a:extLst>
              </p14:cNvPr>
              <p14:cNvContentPartPr/>
              <p14:nvPr/>
            </p14:nvContentPartPr>
            <p14:xfrm>
              <a:off x="2230157" y="1370974"/>
              <a:ext cx="2962800" cy="520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C51CA1D-ABE2-44B2-887F-33201E68F30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4517" y="1298974"/>
                <a:ext cx="303444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02D533-DEA2-4E07-BA67-40A3C50442CD}"/>
                  </a:ext>
                </a:extLst>
              </p14:cNvPr>
              <p14:cNvContentPartPr/>
              <p14:nvPr/>
            </p14:nvContentPartPr>
            <p14:xfrm>
              <a:off x="2501237" y="4309294"/>
              <a:ext cx="2843640" cy="417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02D533-DEA2-4E07-BA67-40A3C50442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65237" y="4237654"/>
                <a:ext cx="2915280" cy="5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323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37007" r="51889" b="46347"/>
          <a:stretch/>
        </p:blipFill>
        <p:spPr bwMode="auto">
          <a:xfrm>
            <a:off x="609600" y="1524001"/>
            <a:ext cx="297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/>
              <a:t>12.  </a:t>
            </a:r>
            <a:r>
              <a:rPr lang="en-US" sz="2000" dirty="0"/>
              <a:t>The complete absence of electrical resistance (and dissipation) is a consequence of the Meissner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032" y="28194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determined by the field outside the superconductor, not by any field inside.</a:t>
            </a:r>
          </a:p>
          <a:p>
            <a:endParaRPr lang="en-US" dirty="0"/>
          </a:p>
          <a:p>
            <a:r>
              <a:rPr lang="en-US" dirty="0"/>
              <a:t>Net current can exist without an E-field applied to the superconductor.  </a:t>
            </a:r>
          </a:p>
          <a:p>
            <a:endParaRPr lang="en-US" dirty="0"/>
          </a:p>
          <a:p>
            <a:r>
              <a:rPr lang="en-US" dirty="0"/>
              <a:t>That means the electrical resistance = 0</a:t>
            </a:r>
          </a:p>
          <a:p>
            <a:endParaRPr lang="en-US" dirty="0"/>
          </a:p>
          <a:p>
            <a:r>
              <a:rPr lang="en-US" dirty="0"/>
              <a:t>And there is no dissipation of energy </a:t>
            </a:r>
            <a:r>
              <a:rPr lang="en-US" b="1" dirty="0" err="1"/>
              <a:t>j.E</a:t>
            </a:r>
            <a:r>
              <a:rPr lang="en-US" b="1" dirty="0"/>
              <a:t> = 0</a:t>
            </a:r>
            <a:r>
              <a:rPr lang="en-US" dirty="0"/>
              <a:t>.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7CBC289-0C4F-44D1-A23A-FA0172CC85F4}"/>
                  </a:ext>
                </a:extLst>
              </p14:cNvPr>
              <p14:cNvContentPartPr/>
              <p14:nvPr/>
            </p14:nvContentPartPr>
            <p14:xfrm>
              <a:off x="4081997" y="1782223"/>
              <a:ext cx="630000" cy="52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7CBC289-0C4F-44D1-A23A-FA0172CC8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3997" y="1764583"/>
                <a:ext cx="66564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EBD9935-EA56-467C-8221-CE0FEBA6EFA3}"/>
              </a:ext>
            </a:extLst>
          </p:cNvPr>
          <p:cNvGrpSpPr/>
          <p:nvPr/>
        </p:nvGrpSpPr>
        <p:grpSpPr>
          <a:xfrm>
            <a:off x="4826117" y="1565143"/>
            <a:ext cx="2738520" cy="754560"/>
            <a:chOff x="4826117" y="1565143"/>
            <a:chExt cx="273852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5397CC-30AE-4BA3-A9F0-CCAF1D5113BB}"/>
                    </a:ext>
                  </a:extLst>
                </p14:cNvPr>
                <p14:cNvContentPartPr/>
                <p14:nvPr/>
              </p14:nvContentPartPr>
              <p14:xfrm>
                <a:off x="4826117" y="1565143"/>
                <a:ext cx="2738520" cy="75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5397CC-30AE-4BA3-A9F0-CCAF1D5113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8117" y="1547143"/>
                  <a:ext cx="277416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9D62CA-2F52-48F8-92E3-198482EEFBBD}"/>
                    </a:ext>
                  </a:extLst>
                </p14:cNvPr>
                <p14:cNvContentPartPr/>
                <p14:nvPr/>
              </p14:nvContentPartPr>
              <p14:xfrm>
                <a:off x="6912677" y="1722823"/>
                <a:ext cx="24696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9D62CA-2F52-48F8-92E3-198482EEFB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94677" y="1705183"/>
                  <a:ext cx="282600" cy="7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504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4F0405-EC26-40FD-93AA-401145C0DEE3}"/>
              </a:ext>
            </a:extLst>
          </p:cNvPr>
          <p:cNvSpPr txBox="1"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first discovered and most striking property of many conductors at low temperature is superconductivity, the complete absence of electrical resistance to steady current.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1026" name="Picture 2" descr="Superconducting Devices in Wind Farm | IntechOpen">
            <a:extLst>
              <a:ext uri="{FF2B5EF4-FFF2-40B4-BE49-F238E27FC236}">
                <a16:creationId xmlns:a16="http://schemas.microsoft.com/office/drawing/2014/main" id="{F9997118-6917-450C-BE8C-61BB0B1D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92631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0E86A0-B49D-4195-BD24-C86301F5D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4572"/>
            <a:ext cx="5410200" cy="3181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E102F-1721-415B-BEE8-031A938273FF}"/>
              </a:ext>
            </a:extLst>
          </p:cNvPr>
          <p:cNvSpPr txBox="1"/>
          <p:nvPr/>
        </p:nvSpPr>
        <p:spPr>
          <a:xfrm>
            <a:off x="304800" y="60198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Superconductivity transition point</a:t>
            </a:r>
          </a:p>
          <a:p>
            <a:r>
              <a:rPr lang="en-US" dirty="0"/>
              <a:t>Second order phase transition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F1EF05-EBF7-41FC-A124-BA015AD14BB9}"/>
                  </a:ext>
                </a:extLst>
              </p14:cNvPr>
              <p14:cNvContentPartPr/>
              <p14:nvPr/>
            </p14:nvContentPartPr>
            <p14:xfrm>
              <a:off x="3804796" y="6225873"/>
              <a:ext cx="3240" cy="1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F1EF05-EBF7-41FC-A124-BA015AD14B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7156" y="6208233"/>
                <a:ext cx="388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42DC015-EB75-4E12-8C8D-500AC21FC4D6}"/>
                  </a:ext>
                </a:extLst>
              </p14:cNvPr>
              <p14:cNvContentPartPr/>
              <p14:nvPr/>
            </p14:nvContentPartPr>
            <p14:xfrm>
              <a:off x="3685276" y="6042273"/>
              <a:ext cx="33120" cy="25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42DC015-EB75-4E12-8C8D-500AC21FC4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7276" y="6024273"/>
                <a:ext cx="687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36F7279-11C1-4CAD-9DBE-6FF419AFDEFF}"/>
                  </a:ext>
                </a:extLst>
              </p14:cNvPr>
              <p14:cNvContentPartPr/>
              <p14:nvPr/>
            </p14:nvContentPartPr>
            <p14:xfrm>
              <a:off x="3597796" y="6005553"/>
              <a:ext cx="235440" cy="22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36F7279-11C1-4CAD-9DBE-6FF419AFDE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9796" y="5987553"/>
                <a:ext cx="27108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9F5952E-D987-4EFC-B49E-53831F497BE5}"/>
              </a:ext>
            </a:extLst>
          </p:cNvPr>
          <p:cNvGrpSpPr/>
          <p:nvPr/>
        </p:nvGrpSpPr>
        <p:grpSpPr>
          <a:xfrm>
            <a:off x="3589876" y="5975302"/>
            <a:ext cx="265680" cy="435251"/>
            <a:chOff x="3589876" y="5975302"/>
            <a:chExt cx="265680" cy="43525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BA623A6-11EB-4AD2-8A52-C7094160EF92}"/>
                    </a:ext>
                  </a:extLst>
                </p14:cNvPr>
                <p14:cNvContentPartPr/>
                <p14:nvPr/>
              </p14:nvContentPartPr>
              <p14:xfrm>
                <a:off x="3804436" y="6264033"/>
                <a:ext cx="51120" cy="146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BA623A6-11EB-4AD2-8A52-C7094160EF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86436" y="6246033"/>
                  <a:ext cx="86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B706D5-9EDD-49C3-982C-9A9A37138625}"/>
                    </a:ext>
                  </a:extLst>
                </p14:cNvPr>
                <p14:cNvContentPartPr/>
                <p14:nvPr/>
              </p14:nvContentPartPr>
              <p14:xfrm>
                <a:off x="3700756" y="5987193"/>
                <a:ext cx="33480" cy="151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B706D5-9EDD-49C3-982C-9A9A371386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82756" y="5969553"/>
                  <a:ext cx="69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C0A1D4-4FDC-4B31-9CDE-C20037D1BD06}"/>
                    </a:ext>
                  </a:extLst>
                </p14:cNvPr>
                <p14:cNvContentPartPr/>
                <p14:nvPr/>
              </p14:nvContentPartPr>
              <p14:xfrm>
                <a:off x="3671596" y="5997982"/>
                <a:ext cx="50400" cy="28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C0A1D4-4FDC-4B31-9CDE-C20037D1BD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3956" y="5980342"/>
                  <a:ext cx="86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A1C746-16B1-485D-BCD8-AE5EFCEEEB21}"/>
                    </a:ext>
                  </a:extLst>
                </p14:cNvPr>
                <p14:cNvContentPartPr/>
                <p14:nvPr/>
              </p14:nvContentPartPr>
              <p14:xfrm>
                <a:off x="3589876" y="5975302"/>
                <a:ext cx="263520" cy="3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A1C746-16B1-485D-BCD8-AE5EFCEEEB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72236" y="5957662"/>
                  <a:ext cx="2991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092DEDA-312C-465A-820C-8E6BCF44AD5F}"/>
                  </a:ext>
                </a:extLst>
              </p14:cNvPr>
              <p14:cNvContentPartPr/>
              <p14:nvPr/>
            </p14:nvContentPartPr>
            <p14:xfrm>
              <a:off x="7437556" y="6291033"/>
              <a:ext cx="59400" cy="246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092DEDA-312C-465A-820C-8E6BCF44AD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9916" y="6273033"/>
                <a:ext cx="9504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36CF35C-A5B9-431D-A617-A34D7E0BFA9E}"/>
              </a:ext>
            </a:extLst>
          </p:cNvPr>
          <p:cNvGrpSpPr/>
          <p:nvPr/>
        </p:nvGrpSpPr>
        <p:grpSpPr>
          <a:xfrm>
            <a:off x="7526476" y="6486873"/>
            <a:ext cx="264600" cy="285120"/>
            <a:chOff x="7526476" y="6486873"/>
            <a:chExt cx="26460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162B2E-E1F8-488B-BB23-5CADF248CF0B}"/>
                    </a:ext>
                  </a:extLst>
                </p14:cNvPr>
                <p14:cNvContentPartPr/>
                <p14:nvPr/>
              </p14:nvContentPartPr>
              <p14:xfrm>
                <a:off x="7594876" y="6489753"/>
                <a:ext cx="3960" cy="1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162B2E-E1F8-488B-BB23-5CADF248CF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76876" y="6472113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F993EF3-7474-4BCA-8BB6-6966CB747A36}"/>
                    </a:ext>
                  </a:extLst>
                </p14:cNvPr>
                <p14:cNvContentPartPr/>
                <p14:nvPr/>
              </p14:nvContentPartPr>
              <p14:xfrm>
                <a:off x="7526476" y="6486873"/>
                <a:ext cx="179280" cy="279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F993EF3-7474-4BCA-8BB6-6966CB747A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08476" y="6468873"/>
                  <a:ext cx="2149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E72F10-03CF-4442-8CD5-A1CEFE4BAB90}"/>
                    </a:ext>
                  </a:extLst>
                </p14:cNvPr>
                <p14:cNvContentPartPr/>
                <p14:nvPr/>
              </p14:nvContentPartPr>
              <p14:xfrm>
                <a:off x="7670116" y="6691713"/>
                <a:ext cx="120960" cy="80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E72F10-03CF-4442-8CD5-A1CEFE4BAB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52116" y="6674073"/>
                  <a:ext cx="156600" cy="115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327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6EA98-E399-4E05-B6E8-BD735F71E8A8}"/>
              </a:ext>
            </a:extLst>
          </p:cNvPr>
          <p:cNvSpPr txBox="1"/>
          <p:nvPr/>
        </p:nvSpPr>
        <p:spPr>
          <a:xfrm>
            <a:off x="457200" y="228600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2.  Superconductivity is a consequence of a magnetic effect that is more fundamental.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2050" name="Picture 2" descr="Superconductors - Chemistry Encyclopedia - structure, uses, elements,  number, name, property, High Temperature Superconductors">
            <a:extLst>
              <a:ext uri="{FF2B5EF4-FFF2-40B4-BE49-F238E27FC236}">
                <a16:creationId xmlns:a16="http://schemas.microsoft.com/office/drawing/2014/main" id="{6DF8E166-1183-44C7-9FDE-5865E549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8203"/>
            <a:ext cx="7161975" cy="487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3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BCA4F-2067-441E-82EC-6E19B13FDDC0}"/>
              </a:ext>
            </a:extLst>
          </p:cNvPr>
          <p:cNvSpPr txBox="1"/>
          <p:nvPr/>
        </p:nvSpPr>
        <p:spPr>
          <a:xfrm>
            <a:off x="76200" y="304800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3.  The fundamental magnetic effect is that the magnetic field does not penetrate into a superconductor: </a:t>
            </a:r>
            <a:r>
              <a:rPr lang="en-US" sz="2000" b="1" dirty="0"/>
              <a:t>B </a:t>
            </a:r>
            <a:r>
              <a:rPr lang="en-US" sz="2000" dirty="0"/>
              <a:t>= 0.  “Meissner effect”.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3074" name="Picture 2" descr="Meissner effect - Wikipedia">
            <a:extLst>
              <a:ext uri="{FF2B5EF4-FFF2-40B4-BE49-F238E27FC236}">
                <a16:creationId xmlns:a16="http://schemas.microsoft.com/office/drawing/2014/main" id="{C4B379DC-8213-415B-8081-023F04AC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4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2D16B-F7E3-4E75-83EC-8CBB30895199}"/>
              </a:ext>
            </a:extLst>
          </p:cNvPr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4.  Caveat:  Actually, </a:t>
            </a:r>
            <a:r>
              <a:rPr lang="en-US" sz="1800" b="1" dirty="0"/>
              <a:t>B</a:t>
            </a:r>
            <a:r>
              <a:rPr lang="en-US" sz="1800" dirty="0"/>
              <a:t> penetrates a little, ~100 nm, so this “rule” is not valid near the surface of bulk superconductors, for thin films, or for small particles.  </a:t>
            </a:r>
          </a:p>
        </p:txBody>
      </p:sp>
      <p:pic>
        <p:nvPicPr>
          <p:cNvPr id="4098" name="Picture 2" descr="Characteristic Lengths in Superconductors">
            <a:extLst>
              <a:ext uri="{FF2B5EF4-FFF2-40B4-BE49-F238E27FC236}">
                <a16:creationId xmlns:a16="http://schemas.microsoft.com/office/drawing/2014/main" id="{553F43E0-4D1F-4D39-A5B7-8CF6413C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5086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F5D7A8-3CBB-4A7C-B7F2-FB989D33B6C3}"/>
              </a:ext>
            </a:extLst>
          </p:cNvPr>
          <p:cNvSpPr txBox="1"/>
          <p:nvPr/>
        </p:nvSpPr>
        <p:spPr>
          <a:xfrm>
            <a:off x="1600200" y="914400"/>
            <a:ext cx="579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 consider only thick superconductors and neglect surface penetration.</a:t>
            </a:r>
          </a:p>
        </p:txBody>
      </p:sp>
    </p:spTree>
    <p:extLst>
      <p:ext uri="{BB962C8B-B14F-4D97-AF65-F5344CB8AC3E}">
        <p14:creationId xmlns:p14="http://schemas.microsoft.com/office/powerpoint/2010/main" val="191846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20" y="381000"/>
            <a:ext cx="8709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6.  Boundary condition on </a:t>
            </a:r>
            <a:r>
              <a:rPr lang="en-US" sz="2400" b="1" dirty="0"/>
              <a:t>B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476"/>
          <a:stretch/>
        </p:blipFill>
        <p:spPr>
          <a:xfrm>
            <a:off x="1524000" y="3200400"/>
            <a:ext cx="1474029" cy="59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7354" y="3205681"/>
            <a:ext cx="448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inside superconductor by Meissner Effect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76073"/>
            <a:ext cx="1626514" cy="583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9514" y="1589503"/>
            <a:ext cx="5003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Always true, since there is no magnetic charge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55" y="2071396"/>
            <a:ext cx="660772" cy="786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7635" y="2317521"/>
            <a:ext cx="486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continuous at boundary of superconductor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524" y="3999153"/>
            <a:ext cx="2693915" cy="938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038667"/>
            <a:ext cx="787536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US" sz="2400" dirty="0"/>
              <a:t> is everywhere tangential to the surface of a superconductor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EB5FE2-476B-4551-BCA9-E6E085B1868D}"/>
                  </a:ext>
                </a:extLst>
              </p14:cNvPr>
              <p14:cNvContentPartPr/>
              <p14:nvPr/>
            </p14:nvContentPartPr>
            <p14:xfrm>
              <a:off x="1472717" y="5645023"/>
              <a:ext cx="295200" cy="1053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EB5FE2-476B-4551-BCA9-E6E085B186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5077" y="5627383"/>
                <a:ext cx="33084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98A04D-AB32-4791-A4A5-A87F7A4693DD}"/>
                  </a:ext>
                </a:extLst>
              </p14:cNvPr>
              <p14:cNvContentPartPr/>
              <p14:nvPr/>
            </p14:nvContentPartPr>
            <p14:xfrm>
              <a:off x="3124397" y="5601103"/>
              <a:ext cx="250920" cy="1042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98A04D-AB32-4791-A4A5-A87F7A4693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6757" y="5583103"/>
                <a:ext cx="28656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21DBC6-E92A-47EB-803C-20215A9376BA}"/>
                  </a:ext>
                </a:extLst>
              </p14:cNvPr>
              <p14:cNvContentPartPr/>
              <p14:nvPr/>
            </p14:nvContentPartPr>
            <p14:xfrm>
              <a:off x="1542917" y="5934463"/>
              <a:ext cx="144360" cy="308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21DBC6-E92A-47EB-803C-20215A9376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5277" y="5916823"/>
                <a:ext cx="1800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09BA8A4-0781-40E1-BF39-1C50BAC38BDF}"/>
                  </a:ext>
                </a:extLst>
              </p14:cNvPr>
              <p14:cNvContentPartPr/>
              <p14:nvPr/>
            </p14:nvContentPartPr>
            <p14:xfrm>
              <a:off x="3180557" y="5961103"/>
              <a:ext cx="11664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09BA8A4-0781-40E1-BF39-1C50BAC38B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917" y="5943463"/>
                <a:ext cx="152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D2C612C-BC7F-4270-A9CE-7614E3145E1B}"/>
                  </a:ext>
                </a:extLst>
              </p14:cNvPr>
              <p14:cNvContentPartPr/>
              <p14:nvPr/>
            </p14:nvContentPartPr>
            <p14:xfrm>
              <a:off x="2212517" y="5886223"/>
              <a:ext cx="399600" cy="441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D2C612C-BC7F-4270-A9CE-7614E3145E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4877" y="5868583"/>
                <a:ext cx="43524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B3A2DE6-D8BC-4913-A6F2-AC06664D6A83}"/>
                  </a:ext>
                </a:extLst>
              </p14:cNvPr>
              <p14:cNvContentPartPr/>
              <p14:nvPr/>
            </p14:nvContentPartPr>
            <p14:xfrm>
              <a:off x="1817597" y="5779303"/>
              <a:ext cx="1279800" cy="49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B3A2DE6-D8BC-4913-A6F2-AC06664D6A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9957" y="5761303"/>
                <a:ext cx="1315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F9E7A-2D07-4AA1-AC70-E7D5402A035E}"/>
                  </a:ext>
                </a:extLst>
              </p14:cNvPr>
              <p14:cNvContentPartPr/>
              <p14:nvPr/>
            </p14:nvContentPartPr>
            <p14:xfrm>
              <a:off x="1778717" y="5857063"/>
              <a:ext cx="1350720" cy="19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F9E7A-2D07-4AA1-AC70-E7D5402A03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60717" y="5839423"/>
                <a:ext cx="138636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D74F904-7BA9-4342-93FD-726AB82A0073}"/>
              </a:ext>
            </a:extLst>
          </p:cNvPr>
          <p:cNvGrpSpPr/>
          <p:nvPr/>
        </p:nvGrpSpPr>
        <p:grpSpPr>
          <a:xfrm>
            <a:off x="1764317" y="6159103"/>
            <a:ext cx="1353240" cy="313200"/>
            <a:chOff x="1764317" y="6159103"/>
            <a:chExt cx="135324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A25F46A-D681-4B7D-94BF-026CCC7E279A}"/>
                    </a:ext>
                  </a:extLst>
                </p14:cNvPr>
                <p14:cNvContentPartPr/>
                <p14:nvPr/>
              </p14:nvContentPartPr>
              <p14:xfrm>
                <a:off x="1800317" y="6159103"/>
                <a:ext cx="1287720" cy="21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A25F46A-D681-4B7D-94BF-026CCC7E27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2677" y="6141463"/>
                  <a:ext cx="1323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76C4E2-70BA-4FDF-80DB-A8F2ADBAA408}"/>
                    </a:ext>
                  </a:extLst>
                </p14:cNvPr>
                <p14:cNvContentPartPr/>
                <p14:nvPr/>
              </p14:nvContentPartPr>
              <p14:xfrm>
                <a:off x="1764317" y="6392383"/>
                <a:ext cx="135324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76C4E2-70BA-4FDF-80DB-A8F2ADBAA4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46317" y="6374743"/>
                  <a:ext cx="13888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44AFFB-5F69-4366-8AB2-CAF028B8AC48}"/>
                  </a:ext>
                </a:extLst>
              </p14:cNvPr>
              <p14:cNvContentPartPr/>
              <p14:nvPr/>
            </p14:nvContentPartPr>
            <p14:xfrm>
              <a:off x="2253197" y="6008263"/>
              <a:ext cx="304560" cy="245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44AFFB-5F69-4366-8AB2-CAF028B8AC4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99557" y="5900623"/>
                <a:ext cx="4122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5F8C492-E489-4AF5-934D-1E138E0F07BE}"/>
                  </a:ext>
                </a:extLst>
              </p14:cNvPr>
              <p14:cNvContentPartPr/>
              <p14:nvPr/>
            </p14:nvContentPartPr>
            <p14:xfrm>
              <a:off x="1524197" y="5776063"/>
              <a:ext cx="177480" cy="81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5F8C492-E489-4AF5-934D-1E138E0F07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70197" y="5668063"/>
                <a:ext cx="28512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52574E-48E3-49AC-AEB2-F12663FA373D}"/>
                  </a:ext>
                </a:extLst>
              </p14:cNvPr>
              <p14:cNvContentPartPr/>
              <p14:nvPr/>
            </p14:nvContentPartPr>
            <p14:xfrm>
              <a:off x="3160037" y="5714863"/>
              <a:ext cx="141120" cy="738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52574E-48E3-49AC-AEB2-F12663FA373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06397" y="5607223"/>
                <a:ext cx="24876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5AE786-3861-4473-B7CE-BC63BA3E04F4}"/>
                  </a:ext>
                </a:extLst>
              </p14:cNvPr>
              <p14:cNvContentPartPr/>
              <p14:nvPr/>
            </p14:nvContentPartPr>
            <p14:xfrm>
              <a:off x="734717" y="5035903"/>
              <a:ext cx="2160" cy="3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5AE786-3861-4473-B7CE-BC63BA3E04F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7077" y="5017903"/>
                <a:ext cx="37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391A037-996A-4517-899B-8CE183A3BF79}"/>
                  </a:ext>
                </a:extLst>
              </p14:cNvPr>
              <p14:cNvContentPartPr/>
              <p14:nvPr/>
            </p14:nvContentPartPr>
            <p14:xfrm>
              <a:off x="517637" y="5028703"/>
              <a:ext cx="7794000" cy="503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391A037-996A-4517-899B-8CE183A3BF7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9997" y="5010703"/>
                <a:ext cx="782964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5B156E5-C73F-4930-887F-B34A4FAC1D66}"/>
                  </a:ext>
                </a:extLst>
              </p14:cNvPr>
              <p14:cNvContentPartPr/>
              <p14:nvPr/>
            </p14:nvContentPartPr>
            <p14:xfrm>
              <a:off x="542117" y="4985863"/>
              <a:ext cx="7740720" cy="1785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5B156E5-C73F-4930-887F-B34A4FAC1D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4477" y="4967863"/>
                <a:ext cx="777636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78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23877"/>
          <a:stretch/>
        </p:blipFill>
        <p:spPr bwMode="auto">
          <a:xfrm>
            <a:off x="152400" y="990600"/>
            <a:ext cx="4321100" cy="29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401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7.  Forces on a superconductor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EEE6200-8374-4767-A5C8-B151EB81A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20000" r="38706"/>
          <a:stretch/>
        </p:blipFill>
        <p:spPr bwMode="auto">
          <a:xfrm>
            <a:off x="6324600" y="1676400"/>
            <a:ext cx="2221523" cy="20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B22D0-3A63-43E3-BDA6-4EF22886ECFB}"/>
              </a:ext>
            </a:extLst>
          </p:cNvPr>
          <p:cNvSpPr txBox="1"/>
          <p:nvPr/>
        </p:nvSpPr>
        <p:spPr>
          <a:xfrm>
            <a:off x="6553200" y="5334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Magnetic field in the vacuum outside of a superconductor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6CCCF10-F52A-4AB1-A9B8-3D2A4B57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50418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037A5D-311A-40FC-8C61-E346237D921E}"/>
                  </a:ext>
                </a:extLst>
              </p14:cNvPr>
              <p14:cNvContentPartPr/>
              <p14:nvPr/>
            </p14:nvContentPartPr>
            <p14:xfrm>
              <a:off x="2625077" y="3569263"/>
              <a:ext cx="4365360" cy="1153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037A5D-311A-40FC-8C61-E346237D92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7437" y="3551263"/>
                <a:ext cx="4401000" cy="11887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id="{D31426DC-2019-45B7-88CD-206E8C6D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6921"/>
            <a:ext cx="2846821" cy="233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6D7FAA-BA1F-4E51-B3DD-5DE02C5737A0}"/>
                  </a:ext>
                </a:extLst>
              </p14:cNvPr>
              <p14:cNvContentPartPr/>
              <p14:nvPr/>
            </p14:nvContentPartPr>
            <p14:xfrm>
              <a:off x="2653157" y="4706143"/>
              <a:ext cx="3410640" cy="1497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6D7FAA-BA1F-4E51-B3DD-5DE02C573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5517" y="4688143"/>
                <a:ext cx="3446280" cy="1533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997C7C-548B-491D-9080-389C4D19E258}"/>
              </a:ext>
            </a:extLst>
          </p:cNvPr>
          <p:cNvSpPr/>
          <p:nvPr/>
        </p:nvSpPr>
        <p:spPr>
          <a:xfrm>
            <a:off x="4749439" y="6522118"/>
            <a:ext cx="448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Compare to </a:t>
            </a:r>
            <a:r>
              <a:rPr lang="en-US" i="1" dirty="0"/>
              <a:t>electro</a:t>
            </a:r>
            <a:r>
              <a:rPr lang="en-US" dirty="0"/>
              <a:t>static force on conductors!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A27D38-AD31-4A19-AC05-C5CAE33E7E99}"/>
                  </a:ext>
                </a:extLst>
              </p14:cNvPr>
              <p14:cNvContentPartPr/>
              <p14:nvPr/>
            </p14:nvContentPartPr>
            <p14:xfrm>
              <a:off x="6096557" y="4169409"/>
              <a:ext cx="1934640" cy="941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A27D38-AD31-4A19-AC05-C5CAE33E7E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8917" y="4151769"/>
                <a:ext cx="1970280" cy="9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92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49"/>
          <a:stretch/>
        </p:blipFill>
        <p:spPr>
          <a:xfrm>
            <a:off x="1447801" y="1600200"/>
            <a:ext cx="5638800" cy="1078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2574457"/>
            <a:ext cx="3048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Includes conduction and magnetization currents</a:t>
            </a:r>
          </a:p>
        </p:txBody>
      </p:sp>
      <p:sp>
        <p:nvSpPr>
          <p:cNvPr id="5" name="Freeform 4"/>
          <p:cNvSpPr/>
          <p:nvPr/>
        </p:nvSpPr>
        <p:spPr>
          <a:xfrm>
            <a:off x="4291343" y="2670772"/>
            <a:ext cx="516047" cy="281595"/>
          </a:xfrm>
          <a:custGeom>
            <a:avLst/>
            <a:gdLst>
              <a:gd name="connsiteX0" fmla="*/ 0 w 516047"/>
              <a:gd name="connsiteY0" fmla="*/ 0 h 281595"/>
              <a:gd name="connsiteX1" fmla="*/ 63374 w 516047"/>
              <a:gd name="connsiteY1" fmla="*/ 90535 h 281595"/>
              <a:gd name="connsiteX2" fmla="*/ 108641 w 516047"/>
              <a:gd name="connsiteY2" fmla="*/ 144856 h 281595"/>
              <a:gd name="connsiteX3" fmla="*/ 162962 w 516047"/>
              <a:gd name="connsiteY3" fmla="*/ 181070 h 281595"/>
              <a:gd name="connsiteX4" fmla="*/ 190122 w 516047"/>
              <a:gd name="connsiteY4" fmla="*/ 199177 h 281595"/>
              <a:gd name="connsiteX5" fmla="*/ 244443 w 516047"/>
              <a:gd name="connsiteY5" fmla="*/ 235390 h 281595"/>
              <a:gd name="connsiteX6" fmla="*/ 271604 w 516047"/>
              <a:gd name="connsiteY6" fmla="*/ 253497 h 281595"/>
              <a:gd name="connsiteX7" fmla="*/ 307817 w 516047"/>
              <a:gd name="connsiteY7" fmla="*/ 262551 h 281595"/>
              <a:gd name="connsiteX8" fmla="*/ 389299 w 516047"/>
              <a:gd name="connsiteY8" fmla="*/ 280658 h 281595"/>
              <a:gd name="connsiteX9" fmla="*/ 516047 w 516047"/>
              <a:gd name="connsiteY9" fmla="*/ 280658 h 28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047" h="281595">
                <a:moveTo>
                  <a:pt x="0" y="0"/>
                </a:moveTo>
                <a:cubicBezTo>
                  <a:pt x="83224" y="124839"/>
                  <a:pt x="-3637" y="-3279"/>
                  <a:pt x="63374" y="90535"/>
                </a:cubicBezTo>
                <a:cubicBezTo>
                  <a:pt x="82055" y="116687"/>
                  <a:pt x="81470" y="123722"/>
                  <a:pt x="108641" y="144856"/>
                </a:cubicBezTo>
                <a:cubicBezTo>
                  <a:pt x="125819" y="158217"/>
                  <a:pt x="144855" y="168999"/>
                  <a:pt x="162962" y="181070"/>
                </a:cubicBezTo>
                <a:cubicBezTo>
                  <a:pt x="172015" y="187106"/>
                  <a:pt x="182428" y="191483"/>
                  <a:pt x="190122" y="199177"/>
                </a:cubicBezTo>
                <a:cubicBezTo>
                  <a:pt x="224031" y="233085"/>
                  <a:pt x="205136" y="222288"/>
                  <a:pt x="244443" y="235390"/>
                </a:cubicBezTo>
                <a:cubicBezTo>
                  <a:pt x="253497" y="241426"/>
                  <a:pt x="261603" y="249211"/>
                  <a:pt x="271604" y="253497"/>
                </a:cubicBezTo>
                <a:cubicBezTo>
                  <a:pt x="283040" y="258398"/>
                  <a:pt x="295853" y="259133"/>
                  <a:pt x="307817" y="262551"/>
                </a:cubicBezTo>
                <a:cubicBezTo>
                  <a:pt x="344992" y="273173"/>
                  <a:pt x="339800" y="278183"/>
                  <a:pt x="389299" y="280658"/>
                </a:cubicBezTo>
                <a:cubicBezTo>
                  <a:pt x="431496" y="282768"/>
                  <a:pt x="473798" y="280658"/>
                  <a:pt x="516047" y="28065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329883"/>
            <a:ext cx="203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 0, </a:t>
            </a:r>
          </a:p>
          <a:p>
            <a:r>
              <a:rPr lang="en-US" sz="2000" dirty="0"/>
              <a:t>since </a:t>
            </a:r>
            <a:r>
              <a:rPr lang="en-US" sz="2000" b="1" dirty="0"/>
              <a:t>B</a:t>
            </a:r>
            <a:r>
              <a:rPr lang="en-US" sz="2000" dirty="0"/>
              <a:t> = 0 inside.</a:t>
            </a:r>
          </a:p>
        </p:txBody>
      </p:sp>
      <p:sp>
        <p:nvSpPr>
          <p:cNvPr id="7" name="Freeform 6"/>
          <p:cNvSpPr/>
          <p:nvPr/>
        </p:nvSpPr>
        <p:spPr>
          <a:xfrm>
            <a:off x="416459" y="2353901"/>
            <a:ext cx="1964626" cy="1213164"/>
          </a:xfrm>
          <a:custGeom>
            <a:avLst/>
            <a:gdLst>
              <a:gd name="connsiteX0" fmla="*/ 217284 w 1964626"/>
              <a:gd name="connsiteY0" fmla="*/ 1213164 h 1213164"/>
              <a:gd name="connsiteX1" fmla="*/ 135802 w 1964626"/>
              <a:gd name="connsiteY1" fmla="*/ 1195057 h 1213164"/>
              <a:gd name="connsiteX2" fmla="*/ 108642 w 1964626"/>
              <a:gd name="connsiteY2" fmla="*/ 1158844 h 1213164"/>
              <a:gd name="connsiteX3" fmla="*/ 81482 w 1964626"/>
              <a:gd name="connsiteY3" fmla="*/ 1131683 h 1213164"/>
              <a:gd name="connsiteX4" fmla="*/ 36214 w 1964626"/>
              <a:gd name="connsiteY4" fmla="*/ 1068309 h 1213164"/>
              <a:gd name="connsiteX5" fmla="*/ 27161 w 1964626"/>
              <a:gd name="connsiteY5" fmla="*/ 1023042 h 1213164"/>
              <a:gd name="connsiteX6" fmla="*/ 9054 w 1964626"/>
              <a:gd name="connsiteY6" fmla="*/ 995881 h 1213164"/>
              <a:gd name="connsiteX7" fmla="*/ 0 w 1964626"/>
              <a:gd name="connsiteY7" fmla="*/ 959667 h 1213164"/>
              <a:gd name="connsiteX8" fmla="*/ 9054 w 1964626"/>
              <a:gd name="connsiteY8" fmla="*/ 869133 h 1213164"/>
              <a:gd name="connsiteX9" fmla="*/ 27161 w 1964626"/>
              <a:gd name="connsiteY9" fmla="*/ 841972 h 1213164"/>
              <a:gd name="connsiteX10" fmla="*/ 99589 w 1964626"/>
              <a:gd name="connsiteY10" fmla="*/ 787651 h 1213164"/>
              <a:gd name="connsiteX11" fmla="*/ 153909 w 1964626"/>
              <a:gd name="connsiteY11" fmla="*/ 769545 h 1213164"/>
              <a:gd name="connsiteX12" fmla="*/ 226337 w 1964626"/>
              <a:gd name="connsiteY12" fmla="*/ 733331 h 1213164"/>
              <a:gd name="connsiteX13" fmla="*/ 271604 w 1964626"/>
              <a:gd name="connsiteY13" fmla="*/ 715224 h 1213164"/>
              <a:gd name="connsiteX14" fmla="*/ 325925 w 1964626"/>
              <a:gd name="connsiteY14" fmla="*/ 697117 h 1213164"/>
              <a:gd name="connsiteX15" fmla="*/ 362139 w 1964626"/>
              <a:gd name="connsiteY15" fmla="*/ 679010 h 1213164"/>
              <a:gd name="connsiteX16" fmla="*/ 579422 w 1964626"/>
              <a:gd name="connsiteY16" fmla="*/ 651849 h 1213164"/>
              <a:gd name="connsiteX17" fmla="*/ 1077363 w 1964626"/>
              <a:gd name="connsiteY17" fmla="*/ 642796 h 1213164"/>
              <a:gd name="connsiteX18" fmla="*/ 1176951 w 1964626"/>
              <a:gd name="connsiteY18" fmla="*/ 633743 h 1213164"/>
              <a:gd name="connsiteX19" fmla="*/ 1249379 w 1964626"/>
              <a:gd name="connsiteY19" fmla="*/ 615636 h 1213164"/>
              <a:gd name="connsiteX20" fmla="*/ 1339913 w 1964626"/>
              <a:gd name="connsiteY20" fmla="*/ 597529 h 1213164"/>
              <a:gd name="connsiteX21" fmla="*/ 1430448 w 1964626"/>
              <a:gd name="connsiteY21" fmla="*/ 561315 h 1213164"/>
              <a:gd name="connsiteX22" fmla="*/ 1457608 w 1964626"/>
              <a:gd name="connsiteY22" fmla="*/ 534154 h 1213164"/>
              <a:gd name="connsiteX23" fmla="*/ 1493822 w 1964626"/>
              <a:gd name="connsiteY23" fmla="*/ 525101 h 1213164"/>
              <a:gd name="connsiteX24" fmla="*/ 1520983 w 1964626"/>
              <a:gd name="connsiteY24" fmla="*/ 516048 h 1213164"/>
              <a:gd name="connsiteX25" fmla="*/ 1584357 w 1964626"/>
              <a:gd name="connsiteY25" fmla="*/ 470780 h 1213164"/>
              <a:gd name="connsiteX26" fmla="*/ 1647731 w 1964626"/>
              <a:gd name="connsiteY26" fmla="*/ 425513 h 1213164"/>
              <a:gd name="connsiteX27" fmla="*/ 1674891 w 1964626"/>
              <a:gd name="connsiteY27" fmla="*/ 416459 h 1213164"/>
              <a:gd name="connsiteX28" fmla="*/ 1729212 w 1964626"/>
              <a:gd name="connsiteY28" fmla="*/ 371192 h 1213164"/>
              <a:gd name="connsiteX29" fmla="*/ 1756373 w 1964626"/>
              <a:gd name="connsiteY29" fmla="*/ 344032 h 1213164"/>
              <a:gd name="connsiteX30" fmla="*/ 1783533 w 1964626"/>
              <a:gd name="connsiteY30" fmla="*/ 325925 h 1213164"/>
              <a:gd name="connsiteX31" fmla="*/ 1810693 w 1964626"/>
              <a:gd name="connsiteY31" fmla="*/ 298764 h 1213164"/>
              <a:gd name="connsiteX32" fmla="*/ 1846907 w 1964626"/>
              <a:gd name="connsiteY32" fmla="*/ 244444 h 1213164"/>
              <a:gd name="connsiteX33" fmla="*/ 1874068 w 1964626"/>
              <a:gd name="connsiteY33" fmla="*/ 226337 h 1213164"/>
              <a:gd name="connsiteX34" fmla="*/ 1883121 w 1964626"/>
              <a:gd name="connsiteY34" fmla="*/ 199176 h 1213164"/>
              <a:gd name="connsiteX35" fmla="*/ 1901228 w 1964626"/>
              <a:gd name="connsiteY35" fmla="*/ 172016 h 1213164"/>
              <a:gd name="connsiteX36" fmla="*/ 1937442 w 1964626"/>
              <a:gd name="connsiteY36" fmla="*/ 90535 h 1213164"/>
              <a:gd name="connsiteX37" fmla="*/ 1955549 w 1964626"/>
              <a:gd name="connsiteY37" fmla="*/ 36214 h 1213164"/>
              <a:gd name="connsiteX38" fmla="*/ 1964602 w 1964626"/>
              <a:gd name="connsiteY38" fmla="*/ 0 h 12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964626" h="1213164">
                <a:moveTo>
                  <a:pt x="217284" y="1213164"/>
                </a:moveTo>
                <a:cubicBezTo>
                  <a:pt x="190123" y="1207128"/>
                  <a:pt x="160688" y="1207500"/>
                  <a:pt x="135802" y="1195057"/>
                </a:cubicBezTo>
                <a:cubicBezTo>
                  <a:pt x="122306" y="1188309"/>
                  <a:pt x="118462" y="1170300"/>
                  <a:pt x="108642" y="1158844"/>
                </a:cubicBezTo>
                <a:cubicBezTo>
                  <a:pt x="100310" y="1149123"/>
                  <a:pt x="89814" y="1141404"/>
                  <a:pt x="81482" y="1131683"/>
                </a:cubicBezTo>
                <a:cubicBezTo>
                  <a:pt x="64636" y="1112029"/>
                  <a:pt x="50546" y="1089806"/>
                  <a:pt x="36214" y="1068309"/>
                </a:cubicBezTo>
                <a:cubicBezTo>
                  <a:pt x="33196" y="1053220"/>
                  <a:pt x="32564" y="1037450"/>
                  <a:pt x="27161" y="1023042"/>
                </a:cubicBezTo>
                <a:cubicBezTo>
                  <a:pt x="23340" y="1012854"/>
                  <a:pt x="13340" y="1005882"/>
                  <a:pt x="9054" y="995881"/>
                </a:cubicBezTo>
                <a:cubicBezTo>
                  <a:pt x="4152" y="984444"/>
                  <a:pt x="3018" y="971738"/>
                  <a:pt x="0" y="959667"/>
                </a:cubicBezTo>
                <a:cubicBezTo>
                  <a:pt x="3018" y="929489"/>
                  <a:pt x="2234" y="898685"/>
                  <a:pt x="9054" y="869133"/>
                </a:cubicBezTo>
                <a:cubicBezTo>
                  <a:pt x="11501" y="858531"/>
                  <a:pt x="20195" y="850331"/>
                  <a:pt x="27161" y="841972"/>
                </a:cubicBezTo>
                <a:cubicBezTo>
                  <a:pt x="48153" y="816781"/>
                  <a:pt x="68922" y="801591"/>
                  <a:pt x="99589" y="787651"/>
                </a:cubicBezTo>
                <a:cubicBezTo>
                  <a:pt x="116964" y="779753"/>
                  <a:pt x="136188" y="776633"/>
                  <a:pt x="153909" y="769545"/>
                </a:cubicBezTo>
                <a:cubicBezTo>
                  <a:pt x="310543" y="706892"/>
                  <a:pt x="117857" y="787572"/>
                  <a:pt x="226337" y="733331"/>
                </a:cubicBezTo>
                <a:cubicBezTo>
                  <a:pt x="240873" y="726063"/>
                  <a:pt x="256331" y="720778"/>
                  <a:pt x="271604" y="715224"/>
                </a:cubicBezTo>
                <a:cubicBezTo>
                  <a:pt x="289541" y="708701"/>
                  <a:pt x="308854" y="705653"/>
                  <a:pt x="325925" y="697117"/>
                </a:cubicBezTo>
                <a:cubicBezTo>
                  <a:pt x="337996" y="691081"/>
                  <a:pt x="348964" y="681938"/>
                  <a:pt x="362139" y="679010"/>
                </a:cubicBezTo>
                <a:cubicBezTo>
                  <a:pt x="386238" y="673655"/>
                  <a:pt x="540702" y="653040"/>
                  <a:pt x="579422" y="651849"/>
                </a:cubicBezTo>
                <a:cubicBezTo>
                  <a:pt x="745351" y="646743"/>
                  <a:pt x="911383" y="645814"/>
                  <a:pt x="1077363" y="642796"/>
                </a:cubicBezTo>
                <a:cubicBezTo>
                  <a:pt x="1110559" y="639778"/>
                  <a:pt x="1143876" y="637877"/>
                  <a:pt x="1176951" y="633743"/>
                </a:cubicBezTo>
                <a:cubicBezTo>
                  <a:pt x="1258116" y="623597"/>
                  <a:pt x="1191160" y="629071"/>
                  <a:pt x="1249379" y="615636"/>
                </a:cubicBezTo>
                <a:cubicBezTo>
                  <a:pt x="1279367" y="608716"/>
                  <a:pt x="1339913" y="597529"/>
                  <a:pt x="1339913" y="597529"/>
                </a:cubicBezTo>
                <a:cubicBezTo>
                  <a:pt x="1370091" y="585458"/>
                  <a:pt x="1407465" y="584299"/>
                  <a:pt x="1430448" y="561315"/>
                </a:cubicBezTo>
                <a:cubicBezTo>
                  <a:pt x="1439501" y="552261"/>
                  <a:pt x="1446491" y="540506"/>
                  <a:pt x="1457608" y="534154"/>
                </a:cubicBezTo>
                <a:cubicBezTo>
                  <a:pt x="1468411" y="527981"/>
                  <a:pt x="1481858" y="528519"/>
                  <a:pt x="1493822" y="525101"/>
                </a:cubicBezTo>
                <a:cubicBezTo>
                  <a:pt x="1502998" y="522479"/>
                  <a:pt x="1511929" y="519066"/>
                  <a:pt x="1520983" y="516048"/>
                </a:cubicBezTo>
                <a:cubicBezTo>
                  <a:pt x="1572757" y="464272"/>
                  <a:pt x="1520805" y="510499"/>
                  <a:pt x="1584357" y="470780"/>
                </a:cubicBezTo>
                <a:cubicBezTo>
                  <a:pt x="1600756" y="460531"/>
                  <a:pt x="1628582" y="435088"/>
                  <a:pt x="1647731" y="425513"/>
                </a:cubicBezTo>
                <a:cubicBezTo>
                  <a:pt x="1656267" y="421245"/>
                  <a:pt x="1665838" y="419477"/>
                  <a:pt x="1674891" y="416459"/>
                </a:cubicBezTo>
                <a:cubicBezTo>
                  <a:pt x="1710586" y="362917"/>
                  <a:pt x="1670736" y="412960"/>
                  <a:pt x="1729212" y="371192"/>
                </a:cubicBezTo>
                <a:cubicBezTo>
                  <a:pt x="1739631" y="363750"/>
                  <a:pt x="1746537" y="352229"/>
                  <a:pt x="1756373" y="344032"/>
                </a:cubicBezTo>
                <a:cubicBezTo>
                  <a:pt x="1764732" y="337066"/>
                  <a:pt x="1775174" y="332891"/>
                  <a:pt x="1783533" y="325925"/>
                </a:cubicBezTo>
                <a:cubicBezTo>
                  <a:pt x="1793369" y="317728"/>
                  <a:pt x="1802832" y="308871"/>
                  <a:pt x="1810693" y="298764"/>
                </a:cubicBezTo>
                <a:cubicBezTo>
                  <a:pt x="1824053" y="281586"/>
                  <a:pt x="1828800" y="256515"/>
                  <a:pt x="1846907" y="244444"/>
                </a:cubicBezTo>
                <a:lnTo>
                  <a:pt x="1874068" y="226337"/>
                </a:lnTo>
                <a:cubicBezTo>
                  <a:pt x="1877086" y="217283"/>
                  <a:pt x="1878853" y="207712"/>
                  <a:pt x="1883121" y="199176"/>
                </a:cubicBezTo>
                <a:cubicBezTo>
                  <a:pt x="1887987" y="189444"/>
                  <a:pt x="1896809" y="181959"/>
                  <a:pt x="1901228" y="172016"/>
                </a:cubicBezTo>
                <a:cubicBezTo>
                  <a:pt x="1944324" y="75051"/>
                  <a:pt x="1896464" y="152001"/>
                  <a:pt x="1937442" y="90535"/>
                </a:cubicBezTo>
                <a:lnTo>
                  <a:pt x="1955549" y="36214"/>
                </a:lnTo>
                <a:cubicBezTo>
                  <a:pt x="1965556" y="6192"/>
                  <a:pt x="1964602" y="18596"/>
                  <a:pt x="1964602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858" y="4800600"/>
            <a:ext cx="1779000" cy="697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2999" y="4400490"/>
            <a:ext cx="243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current density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E4B3E-03F6-44AC-97D5-207B605883A0}"/>
              </a:ext>
            </a:extLst>
          </p:cNvPr>
          <p:cNvSpPr/>
          <p:nvPr/>
        </p:nvSpPr>
        <p:spPr>
          <a:xfrm>
            <a:off x="76200" y="14158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8.  A superconductor has no macroscopic volume currents inside, because of Meissner effect.</a:t>
            </a:r>
          </a:p>
        </p:txBody>
      </p:sp>
    </p:spTree>
    <p:extLst>
      <p:ext uri="{BB962C8B-B14F-4D97-AF65-F5344CB8AC3E}">
        <p14:creationId xmlns:p14="http://schemas.microsoft.com/office/powerpoint/2010/main" val="182430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573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Office Theme</vt:lpstr>
      <vt:lpstr>Magnetic properties of superconductors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Magnetized normal body also has a surface current, but it is restricted so that the net current through any cross section is zero.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properties of superconductors</dc:title>
  <dc:creator>Robert Peale</dc:creator>
  <cp:lastModifiedBy>Robert Peale</cp:lastModifiedBy>
  <cp:revision>23</cp:revision>
  <dcterms:created xsi:type="dcterms:W3CDTF">2013-02-19T19:11:31Z</dcterms:created>
  <dcterms:modified xsi:type="dcterms:W3CDTF">2022-02-28T17:01:29Z</dcterms:modified>
</cp:coreProperties>
</file>