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885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13T19:35:38.476"/>
    </inkml:context>
    <inkml:brush xml:id="br0">
      <inkml:brushProperty name="width" value="0.2" units="cm"/>
      <inkml:brushProperty name="height" value="0.2" units="cm"/>
    </inkml:brush>
  </inkml:definitions>
  <inkml:trace contextRef="#ctx0" brushRef="#br0">528 56 160,'-6'4'55,"8"-4"-63,2 0 145,-8 6 420,3-5-533,1-1 0,-1 1 0,0-1 0,1 0-1,-1 1 1,0-1 0,1 0 0,-1 0 0,0 0-1,1 1 1,-1-1 0,0 0 0,1 0 0,-1 0 0,0 0-24,-7 1 512,-1 3-221,0 0 0,1 0 1,-1 1-1,1 0 0,0 0 1,1 1-1,-1 0 0,0 1-291,-21 19 357,12-12-124,1 1 0,0 0 0,-2 5-233,-23 29 59,6-8 85,-20 32-144,28-36 112,-23 24-112,8-10 64,22-23 86,15-20-66,0-1 0,0 1-1,-1-1 1,-5 5-84,2-1 70,-2 2 313,11-13-378,0 0-1,0 1 1,-1-1 0,1 0 0,0 1-1,-1-1 1,1 0 0,-1 0 0,1 1-1,0-1 1,-1 0 0,1 0 0,-1 0-1,1 0 1,-1 0 0,1 0-1,0 1 1,-1-1 0,1 0 0,-1 0-1,1 0 1,-1 0 0,1-1 0,-1 1-1,1 0 1,-1 0-5,1 0-9,0 0-1,0-1 0,0 1 1,-1 0-1,1 0 0,0-1 1,0 1-1,0 0 0,0 0 1,0-1-1,-1 1 1,1 0-1,0-1 0,0 1 1,0 0-1,0 0 0,0-1 1,0 1-1,0 0 1,0-1-1,0 1 0,0 0 1,0-1-1,0 1 0,0 0 1,1 0-1,-1-1 1,0 1-1,0 0 0,0-1 1,0 1-1,0 0 10,5-10 127,55-73-47,42-45-80,-50 72 209,3 3 1,41-31-210,-67 59 50,43-30 54,-34 25-2309,11-11 2205,-27 22-1349,8-3-598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13T19:40:04.108"/>
    </inkml:context>
    <inkml:brush xml:id="br0">
      <inkml:brushProperty name="width" value="0.35" units="cm"/>
      <inkml:brushProperty name="height" value="0.35" units="cm"/>
      <inkml:brushProperty name="color" value="#66CC00"/>
    </inkml:brush>
  </inkml:definitions>
  <inkml:trace contextRef="#ctx0" brushRef="#br0">2454 2916 3552,'15'-12'1845,"5"-2"-2026,63-29-688,-53 28 1163,1 1 0,0 2 0,1 2 0,20-5-294,-37 11 125,76-20 365,-23 6-155,42-17-335,-87 26 47,-1 0 1,0-2-1,-1-1 0,0 0 1,-1-2-1,14-12-47,10-13-107,17-24 107,15-14-138,-14 23 100,46-32 38,-70 59 52,-1-3 0,-1-1 0,-2-2 0,-1-1 0,-2-1-1,-1-2 1,3-8-52,0-5 160,-1-2 0,9-25-160,-32 58 16,13-28-73,-1-1 0,0-12 57,-15 44 33,-2-2-1,0 1 0,-1 0 0,-1-1 0,-1 1 1,0-1-1,-1 1 0,-2-11-32,-1 0-6,0 0-1,-2 1 1,-2-1 0,0 1-1,-3-5 7,1 10 36,-1 0-1,-1 0 1,-13-18-36,17 30-9,0 0 0,-1 1 1,0 0-1,-1 0 0,0 1 1,0 0-1,-1 0 0,-6-3 9,-8-3 55,0 1 0,-1 2 0,0 0-1,-3 1-54,-106-31 140,75 24-60,0-2-1,-5-5-79,-11-7 53,-75-21-53,54 25-11,-6 4 11,26 6 203,1-2 0,-61-26-203,63 21 12,-1 2-1,-57-7-11,57 13 179,-5-4 511,-67-27-690,-72-38 101,191 74-108,-63-21-77,-2 3 0,-28-1 84,-77-23 344,146 39-62,0 2-1,-49-5-281,-104-2 344,145 14-424,-58 1 238,63 4 9,-43-7-167,-239-40-101,310 45-10,-1 1-1,1 1 1,-2 1 111,-24 1-173,48-2 178,-1 0-1,1 0 0,0 1 1,0-1-1,0 1 1,0 0-1,0 1 0,0-1 1,0 1-1,1 0 0,-1 0-4,-4 0-132,-1 2-285,3-3 429,6-1-4,0 0 0,0 0 1,0 0-1,0 0 0,0 0 0,0 0 0,0 0 1,0 0-1,0 0 0,1 0 0,-1 0 0,0 0 1,0 0-1,0 0 0,0 0 0,0 0 0,0 0 1,0 0-1,0 0 0,0-1 0,0 1 0,0 0 1,0 0-1,0 0 0,0 0 0,0 0 0,0 0 1,0 0-1,0 0 0,0 0 0,0 0 0,0 0 1,0-1-1,0 1 0,0 0 0,0 0 1,0 0-1,0 0 0,0 0 0,0 0 0,0 0 1,0 0-1,0 0 0,0 0 0,0 0 0,0-1 1,0 1-1,0 0 0,0 0 0,0 0 0,0 0 1,0 0-1,0 0 0,0 0 0,-1 0 0,1 0 1,0 0-1,0 0 0,0 0-8,7-4-25,0 1-1,0 0 1,0 1 0,4-2 25,65-7 58,-49 4-47,0 0 0,0-1-1,0-2 1,-1-1 0,-1-1-1,0-1 1,0-1 0,-2-1-1,0-1 1,2-4-11,-13 11 56,-5 4-26,-1 0 0,0 0 0,0 0 1,-1-1-1,0 0 0,0 0 0,0-1-30,5-6-29,-8 12-5,-1-1 0,1 1 0,-1-1 0,0 0 0,1 1 0,-1-1 0,0 0 0,0 0 0,0 0 0,-1 0 0,1 0 0,0 0 0,-1 0 0,1 0 0,-1-1 34,0 2-21,-13 13 250,11-10-237,-14 16 25,0 0-1,-2-1 1,0-2 0,-18 13-17,16-16-23,-1-1 1,0-1-1,0-1 1,-1 0 0,-16 2 22,-23 11 256,-49 23-256,78-31 112,1 2 0,-12 9-112,42-25-4,0 1 0,0-1 1,1 1-1,-1-1 0,0 1 1,1-1-1,-1 1 0,0-1 1,1 1-1,-1 0 0,1 0 0,-1-1 1,1 1-1,-1 0 0,1 0 4,0-1 11,0 1-1,0-1 0,0 0 0,0 1 1,0-1-1,0 0 0,0 0 0,0 1 1,0-1-1,0 0 0,0 0 0,0 1 0,1-1 1,-1 0-1,0 0 0,0 1 0,0-1 1,0 0-1,1 0 0,-1 0 0,0 1 1,0-1-1,0 0 0,1 0 0,-1 0 1,0 0-1,0 1 0,1-1 0,-1 0 0,0 0-10,5 1 132,-1 1 0,1-1-1,-1 0 1,1 0 0,2 0-132,4 1-126,16 3-170,20 1 296,-23-4 156,0 1 0,11 5-156,-22-5-57,0 0 1,0 1-1,-1 1 1,0 0-1,0 1 0,0 0 1,-1 1-1,0 0 1,0 1-1,-1 0 1,0 1-1,0 0 1,-1 0-1,0 1 1,3 5 56,6 10-1819,-2 0 0,1 4 1819,-1 8-3594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3T15:46:39.553"/>
    </inkml:context>
    <inkml:brush xml:id="br0">
      <inkml:brushProperty name="width" value="0.2" units="cm"/>
      <inkml:brushProperty name="height" value="0.4" units="cm"/>
      <inkml:brushProperty name="color" value="#A9D8FF"/>
      <inkml:brushProperty name="tip" value="rectangle"/>
      <inkml:brushProperty name="rasterOp" value="maskPen"/>
    </inkml:brush>
  </inkml:definitions>
  <inkml:trace contextRef="#ctx0" brushRef="#br0">1124 249 896,'0'0'9,"0"-1"2,1 1 0,-1 0 0,0-1 1,0 1-1,0 0 0,0 0 0,0-1 0,0 1 0,0 0 1,0-1-1,0 1 0,0 0 0,0-1 0,0 1 0,0 0 0,0-1 1,0 1-1,0 0 0,-1-1 0,1 1 0,0 0 0,0-1 1,0 1-1,0 0 0,-1 0 0,1-1 0,0 1 0,0 0 0,0 0 1,-1 0-1,1-1 0,0 1 0,0 0 0,-1 0 0,1 0 1,0 0-1,-1-1 0,1 1 0,0 0 0,-1 0 0,1 0 1,0 0-1,0 0 0,-1 0 0,1 0 0,-1 0 0,0 0 283,1 0-38,0 0 149,-1-1-308,1 0 0,-1 0 0,0 0 0,0 1 0,0-1 0,0 0 0,-1 1 0,1-1 0,0 0 0,0 1 0,0 0 0,0-1 0,-1 1 0,1 0 0,0-1 0,0 1 0,-1 0 0,1 0 0,0 0 0,-3 0 0,1 0-19,-1 0 1,1 1-1,-1-1 1,1 1-1,-1 0 1,-5 1 0,-46 17 1478,-46 18-1146,81-31-268,2 0 8,-1 0 14,1 0 0,0 2 0,-31 16 0,20-7-146,16-10 9,1 0-1,-15 12 0,-8 10 3,-42 44-1,65-60 9,2 0 0,-1 1 0,2 0 1,-10 18-1,15-24-101,0 1 0,0 0 1,1 0-1,1 0 0,-1 0 1,1 0-1,1 1 0,-1 16 1,2-24 47,0 1 0,0 0 0,1 0 0,-1-1 0,1 1 0,-1-1 1,1 1-1,0 0 0,0-1 0,1 0 0,-1 1 0,0-1 0,1 0 0,-1 1 0,1-1 0,0 0 1,0 0-1,0 0 0,0-1 0,0 1 0,3 1 0,-2 0-38,1-1 0,1 0 0,-1 0 0,0 0-1,0-1 1,1 1 0,-1-1 0,1 0 0,-1-1 0,1 1 0,5 0-1,2-1-63,-1-1 0,0 1-1,1-2 1,-1 1 0,0-2-1,16-4 1,2-4 14,-1 0 0,48-28 0,-67 33 69,-1 0 0,0 0 0,0 0 0,-1-1 0,1 0 0,-1-1 0,-1 1 0,0-1 0,0-1-1,0 1 1,-1-1 0,5-13 0,-6 12 101,0 0-1,-1 0 1,-1-1 0,0 1-1,0-1 1,0-20 0,-2 24 27,0 1 0,-1-1 0,0 1 0,0-1 0,0 1 1,-1 0-1,0 0 0,0-1 0,-1 1 0,1 0 0,-1 1 1,-7-10-1,7 11-95,0 1 0,0 1 1,0-1-1,0 0 0,-1 1 1,1 0-1,-1-1 0,0 1 0,0 1 1,1-1-1,-1 1 0,0-1 1,-1 1-1,1 0 0,-8 0 0,-6-1-75,0 1 0,-25 3 1,39-2 68,-43 5 503,-83 19 0,128-23-502,-10 1-41,-22 9-1,30-9 53,0-1-1,1 1 0,-1 0 0,0 1 1,1-1-1,0 1 0,0-1 0,0 1 1,-4 4-1,-9 9-146,13-13 135,0 0-1,0 0 1,0 0 0,1 0 0,-1 1 0,-3 5 0,-20 29 583,25-36-563,-1 0 0,1-1-1,0 1 1,-1 0 0,1-1 0,-1 1 0,0-1 0,1 1 0,-1-1 0,-3 2-1,0 0-105,4-3 135,-8-3 262,-3-22-543,10 19 140,-1 1-1,0-1 1,0 0 0,-1 1 0,1 0 0,-5-5 0,6 8 103,1 1 0,-1 0 0,1 0 0,-1-1 0,0 1 0,1 1 0,-1-1 0,0 0 0,0 0 0,0 1 0,0-1 0,1 1-1,-1-1 1,0 1 0,0 0 0,0 0 0,0 0 0,0 0 0,0 0 0,0 0 0,0 0 0,0 1 0,0-1 0,0 1 0,1-1 0,-4 3 0,-4 2-33,-12 9-97,18-11 156,-1-1 0,1 1 0,-1-1-1,0 1 1,-7 2 0,6-3 1,1 1 1,-1-1-1,-8 7 0,11-7-22,0 1 0,-1-1 1,1 1-1,0 0 0,0 0 0,0 0 0,1 0 1,-1 0-1,1 0 0,0 1 0,-1-1 0,2 0 1,-1 1-1,0-1 0,0 5 0,0-3-17,-1 5 88,-1-1 0,0 1 0,-1-1 0,0 0 0,0 0 0,-1 0 0,0 0 0,-1-1 0,-10 12 0,12-16-9,4-4-70,0 1 0,-1-1 1,1 0-1,0 0 0,0 1 1,-1-1-1,1 0 0,0 0 1,0 1-1,0-1 0,-1 0 0,1 1 1,0-1-1,0 0 0,0 1 1,0-1-1,0 0 0,0 1 1,0-1-1,-1 0 0,1 1 1,0 0-1,0 0-161,0-1 48,0 1 53,0 20 417,0-21-321,0 0-42,0 0 47,0 0 6,0 2 27,0 3-32,0-4-54,0-1-149,9 8-34,-8-7 199,-1 0 0,1-1 0,-1 1 0,1-1-1,-1 1 1,1-1 0,-1 1 0,1-1 0,0 1 0,-1-1-1,1 1 1,0-1 0,-1 0 0,1 1 0,0-1 0,-1 0 0,2 1-1,9 1 118,-3-1-98,-1 1 1,16 0-1,-21-2-40,0 0 0,0-1 0,0 1 0,0 0-1,1-1 1,-1 1 0,0-1 0,0 0 0,0 0-1,0 1 1,0-1 0,0-1 0,-1 1 0,1 0 0,2-2-1,14-12-76,-13 11 40,1-1 1,-1 1 0,0-1 0,0 0-1,-1 0 1,1-1 0,6-10-1,-1-3 46,-4 7-12,0-1 0,7-20 0,-8 16 20,0 1 1,-2-1-1,0-1 0,1-31 0,1-36-577,-4 75 551,0 0 0,3-12 1,0-1-20,-3 15 12,1 1 0,0-1 0,0 1 0,3-9 0,0 2 55,-4 11-9,0 0 0,1 0 0,-1 0 0,0 0-1,1 0 1,0 0 0,4-5 0,5-7-48,-9 13 24,-1 0-1,1 0 1,0-1 0,-1 1 0,1 1 0,0-1 0,0 0 0,0 0-1,1 1 1,-1-1 0,0 1 0,0 0 0,5-2 0,11-4-36,34-6 1,-33 8 157,-14 4-133,-1-1-1,1 1 1,0 1 0,8-2-1,12 3 35,0-2 0,0-1 0,0-1 0,30-7-1,-5-4 217,64-15 124,-80 18-427,-11 4-60,-19 5 175,1 0 0,0 0 0,-1-1 1,1 1-1,7-7 0,11-6 53,-9 7-60,-12 7-38,-1-1 1,1 1 0,0 0-1,0 0 1,0 0-1,0 0 1,0 0 0,1 1-1,-1-1 1,0 1-1,0-1 1,4 1-1,43-3 479,-41 2-359,-7 0-126,0 1-1,-1 0 1,1 0-1,0 0 1,0-1-1,0 1 1,-1 0 0,1 0-1,0 0 1,0 0-1,0 0 1,-1 1-1,1-1 1,0 0 0,0 0-1,-1 0 1,1 1-1,0-1 1,0 0 0,-1 1-1,1-1 1,0 1-1,-1-1 1,1 0-1,0 1 1,-1 0 0,2 0-1,-1 0 9,-1 0 25,1-1-1,-1 0 1,0 1-1,0-1 1,1 1-1,-1-1 0,0 0 1,1 0-1,-1 1 1,1-1-1,-1 0 1,0 1-1,1-1 1,-1 0-1,1 0 1,-1 0-1,0 0 1,1 1-1,-1-1 1,1 0-1,-1 0 1,1 0-1,-1 0 1,2 0-1,-3 0-16,1 1 0,0-1 0,1 0 0,-1 1 0,0-1 0,0 0 0,0 1 0,0-1 0,0 1-1,0-1 1,0 0 0,0 1 0,1-1 0,-1 0 0,0 1 0,0-1 0,0 0 0,1 1 0,-1-1 0,0 0 0,1 0 0,-1 1 0,0-1 0,0 0 0,1 0-1,-1 0 1,1 1 0,-1-1 0,0 0 0,1 0 0,14 3-53,0 0-346,-8-1 460,1 0-1,0-1 1,-1 0 0,1 0-1,14-1 1,30 0-259,-33 1 178,-13 0 9,0-1 1,-1 0-1,1 0 0,11-1 1,-15 0-5,1 1 0,0 0 1,-1 0-1,1 0 1,-1 0-1,1 0 0,0 1 1,3 0-1,15 2-15,-4-3 183,-2-1-109,0 1 1,19 3-1,9 1-29,-33-4-31,-9-1 8,0 1 0,0 0-1,1-1 1,-1 1-1,0 0 1,0 0 0,0 0-1,1 0 1,-1 0 0,0 1-1,0-1 1,0 0-1,0 0 1,1 1 0,-1-1-1,0 1 1,0-1-1,0 1 1,0-1 0,0 1-1,0 0 1,0-1 0,0 1-1,0 1 1,0-2 2,-1 1 1,0-1-1,0 0 1,0 1-1,1-1 1,-1 0-1,0 1 1,1-1-1,-1 0 1,0 1-1,0-1 1,1 0-1,-1 0 1,0 0-1,1 1 1,-1-1-1,1 0 1,-1 0-1,0 0 1,1 0-1,-1 1 1,1-1-1,-1 0 1,0 0-1,1 0 0,-1 0 1,1 0-1,0 0 1,13 3-26,-12-3 38,-1 1 0,0 0 0,1 0 0,-1 0 0,0 0 0,0 0 0,0 0 0,2 3 0,4 3 83,-1-3-49,12 9-120,-7-3 153,-10-8-98,1-1 0,0 1 0,-1-1 0,1 1 1,-1 0-1,0 0 0,1 0 0,1 3 1,-2-3 19,0 0 0,0-1 1,0 1-1,1 0 0,-1-1 1,1 1-1,-1-1 0,1 1 0,2 1 1,6 6 150,-3 1-184,-6-9 35,0-1 1,0 1-1,-1 0 0,1 0 1,0 0-1,-1 0 0,1 0 1,-1 0-1,0 0 0,1 1 1,0 1-1,0 0-2,0-1 0,0 1-1,1 0 1,-1-1 0,1 1 0,-1-1-1,1 1 1,0-1 0,0 0 0,1 1 0,-1-1-1,0 0 1,1-1 0,-1 1 0,1 0-1,-1-1 1,6 3 0,2 0-128,3 4 165,0 14-155,17 24 346,-23-32-342,-4-9 27,0-1-1,-1 1 1,0 0 0,0 0-1,0-1 1,-1 1 0,1 0-1,-1 1 1,0-1-1,0 5 1,-1 88-208,0-97 309,0-1-59,0 0-37,0 0-139,2 0 187,1-1 0,-1 0 0,0 0 0,1 0-1,-1 0 1,0 0 0,0-1 0,1 1 0,-1-1-1,0 1 1,0-1 0,-1 0 0,1 1 0,0-1-1,2-5 1,16-12-205,-6 10 179,-1 0 96,1 1 1,0 0 0,20-8-1,-20 11 8,-10 3-97,0 0 1,0 1-1,1 0 0,-1 0 1,0 0-1,1 0 0,-1 1 0,6-1 1,-9 1 62,0 0 1,0 1-1,0-1 1,0 0-1,0 0 1,0 0-1,0 1 1,0-1-1,0 0 1,0 1-1,0-1 1,0 1-1,0-1 1,0 1-1,0-1 1,-1 1-1,1 0 1,1 1-1,9 17 419,-4-5-358,2 3 98,-8-15-213,1 0 0,-1 1 0,0-1 0,0 0 0,0 1 0,1 3 0,-2-5 90,0-1 27,0 0 0,0 0 95,-3-1-155,1 0 1,0 0-1,0 0 0,-1 0 0,1-1 0,0 1 0,0-1 0,0 1 0,1-1 0,-1 0 0,0 1 0,0-1 0,1 0 0,0 0 0,-2-3 0,-4-6-191,-8-21 1,4 6 40,7 21 89,1-1 0,1 0 0,-1-1 0,1 1 0,0 0 0,1-1 0,-1 1 0,1-1 0,0 1 0,1-11-1,0 15 43,0 1-6,0 1-1,0-1 1,0 1 0,0-1 0,0 1 0,1-1-1,-1 1 1,0-1 0,0 1 0,1-1-1,-1 1 1,0-1 0,1 1 0,-1 0 0,0-1-1,1 1 1,-1 0 0,1-1 0,-1 1 0,1 0-1,0-1 1,0 0 5,-1 1 22,1 0 1,-1 0-1,0 0 1,1 0-1,-1 0 1,1 0-1,-1-1 1,1 1-1,-1 0 1,0 0-1,1 0 1,-1-1-1,0 1 1,1 0-1,-1 0 1,0-1-1,1 1 1,-1 0-1,0-1 1,1 1-1,-1 0 1,0-1-1,0 1 1,0-1-1,1 1 1,-1 0-1,0-1 1,0 1-1,0-1 1,0 1-1,0-1 1,0 1-1,0 0 1,0-1-1,0 1 1,0-1-1,0 1 1,0-1-1,0 1 1,0-1-1,0 1 1,0 0-1,0-1 1,-1 1-1,1-1 1,0 1-1,0 0 1,0-1-1,-1 1 1,1 0-1,0-1 1,-1 1-1,1 0 1,0-1-1,-1 1 1,0-1-1,-2-1-14,0 0 0,0 1 0,0-1 0,0 1 1,0-1-1,-1 1 0,1 0 0,-1 0 0,1 0 0,-1 1 0,1-1 0,-1 1 0,1 0 0,-1 0 0,-4 1 1,6-1 10,-20-5-291,5 4 362,15 0-102,1 1 1,-1 0-1,0-1 1,0 1-1,0 0 1,0 0-1,1 0 1,-1 1-1,0-1 1,0 0-1,0 1 1,1-1-1,-1 1 1,0 0-1,0-1 1,1 1-1,-1 0 1,0 0-1,1 0 1,-3 2-1,-4 5-73,1 1-1,-1 0 0,2 0 0,-1 1 0,-6 12 0,-7 11 274,7-11-153,-12 27 0,15-28 105,-23 35 0,21-37-97,8-12-8,0-1-1,0-1 1,0 1-1,-1 0 1,-8 7-1,12-12-25,-1 0 0,1 0 0,-1 0 0,1 0 1,-1 0-1,0 0 0,0 0 0,1-1 0,-1 1 0,0-1 0,0 0 0,0 1 0,1-1 0,-1 0 1,0 0-1,0 0 0,0 0 0,0 0 0,0-1 0,0 1 0,1 0 0,-1-1 0,0 0 0,0 1 1,1-1-1,-3-1 0,-3-2 47,1-1 1,-1 1-1,1-1 1,0 0-1,-9-11 0,-7-6 94,-27-17-9,29 24-1,-23-22-1,21 16-51,-35-23-1,-6-7-12,60 49-80,1-1 1,-1 1-1,1 0 1,-1 0-1,0 0 0,0 1 1,0-1-1,0 1 1,0-1-1,0 1 0,0 0 1,-1 0-1,1 1 1,-7-2-1,-17-4 245,41-3-294,-12 7 25,1 1 1,0 0-1,0-1 1,0 1-1,0 0 0,0 0 1,0 1-1,0-1 0,0 1 1,1-1-1,-1 1 1,0 0-1,3 1 0,4 0 28,0 0 0,0 2-1,9 2 1,-19-5 24,1 0-1,0 0 1,-1 1 0,1-1-1,-1 0 1,1 0 0,0 0-1,-1 1 1,1-1 0,-1 0-1,1 1 1,-1-1 0,1 1-1,-1-1 1,1 0 0,-1 1 0,0-1-1,1 1 1,-1-1 0,0 1-1,1-1 1,-1 1 0,0 0-1,0-1 1,1 1 0,-1-1-1,0 2 1,0-1 0,0 0 1,0 0-1,0 0 1,-1 0-1,1 0 0,0 1 1,-1-1-1,1 0 1,-1 0-1,1 0 1,-1 0-1,0 0 0,-1 1 1,-1 2 25,-1 0 0,0 0 1,0-1-1,0 1 0,-8 4 1,-35 15 107,33-17-139,0 1-1,0 0 1,-13 10-1,3 3 27,1 1 0,-21 25 0,-3 1-49,25-24-17,-12 11 17,-6-2 10,-62 37 0,-53 18-112,74-44 218,71-38-67,1-1-1,-1 0 0,0-1 1,-12 3-1,19-6-39,-1 1 0,0-1 0,1 1 0,-1-1 0,0-1 0,1 1 0,-1 0 0,1-1 0,-1 0 0,0 0 0,1 0 0,0 0 0,-1 0 0,1-1 0,-5-2 0,5 1-33,0 1-1,0-2 0,0 1 1,0 0-1,-5-7 0,5 5 9,-3-3 2,0-1 0,1 1 0,0-1 1,0-1-1,1 1 0,0-1 0,1 1 1,0-1-1,0 0 0,-1-14 0,-1-5-123,2 15 195,1 1-1,0-18 0,2 24-78,-1 0 0,0 0 0,0 0 0,-1 0 0,-3-8 0,3 7 57,0 0-4,1 5-13,0 0 1,0 0-1,0 0 1,0 0 0,-2-5-1,2 8-8,0-1 1,1 0-1,-1 0 0,0 0 0,0 1 0,1-1 1,-1 0-1,0 1 0,0-1 0,0 1 0,0-1 1,0 1-1,0-1 0,0 1 0,0 0 0,0-1 1,0 1-1,0 0 0,0 0 0,0 0 0,0 0 1,-1 0-1,-1 0-9,0 1 1,0-1-1,1 1 0,-1 0 1,0 0-1,0 0 1,1 0-1,-1 0 1,1 1-1,-1-1 0,1 1 1,-5 3-1,-5 4-5,-10 10 119,16-16-65,0 0 0,0 0 0,0 0-1,-1-1 1,1 0 0,-1 0-1,1 0 1,-1-1 0,1 0 0,-13 0-1,6 8 120,1-5-85,10-3-42,-1 0 1,0 0-1,0 0 1,1 0-1,-1 1 1,0-1-1,1 1 1,0 0-1,-1-1 1,-2 4-1,-25 18 52,29-22-56,-8 8 239,-15 19 1,22-25-208,-1-1 0,1 1 0,-1-1 0,1 1 0,-1-1 0,-5 3 0,5-4-57,1 1 0,-1 0 0,1 0 0,-1 0 0,1 0 0,0 0 0,-1 1 1,-1 3-1,-13 9-106,16-14 150,1 7-197,0-7 146,1 1 0,-1-1-1,1 1 1,-1 0 0,1-1 0,-1 1 0,1-1 0,0 0-1,0 1 1,0-1 0,-1 1 0,2-1 0,-1 0-1,0 0 1,0 0 0,0 0 0,0 0 0,1 0-1,-1 0 1,0 0 0,4 1 0,4 3-14,0-1 0,14 5 1,-17-7 88,19 5-83,-17-6-14,-1 1 0,1 1-1,8 3 1,17 8-92,-30-13 159,1-1-35,0 0-1,-1 0 1,1 0-1,0 1 1,-1 0-1,6 1 1,12 2 6,-20-4-9,0 0 0,1 1 1,-1-1-1,1 1 0,-1-1 0,0 1 0,1-1 0,-1 1 1,0 0-1,0 0 0,1 0 0,0 1 0,0-1 14,0 1-1,0-1 0,0 1 1,0-1-1,0 0 1,4 2-1,2 0-78,0 0 0,0 1 1,-1 0-1,12 9 0,-4-3 130,-10-7-61,1-1-1,-1 1 0,0-1 0,1 0 1,-1-1-1,1 1 0,-1-1 0,1 0 1,0-1-1,-1 1 0,11-2 0,5 0-43,39-10 0,-9 2-155,13 5-26,124 7-1,-49 2-115,-103-7 107,65-10-1,-79 8 222,0 0-1,-1-2 1,1 0 0,-2-1-1,1-2 1,32-17 0,-43 21-9,-9 4 20,1 0 0,-1 1 1,1-1-1,-1 0 1,1 0-1,-1 0 0,0 0 1,2-3-1,-3 4-4,1 0 0,-1-1 0,0 0 0,0 1 1,0-1-1,0 1 0,0-1 0,0 1 0,0-1 0,0 1 0,0-1 0,0 1 0,0-1 0,0 1 0,-1-1 0,1 1 0,0-1 1,0 1-1,0-1 0,-1 1 0,1-1 0,0 1 0,-1 0 0,1-1 0,0 1 0,-1-1 0,1 1 0,0 0 0,-1-1 0,1 1 1,-1 0-1,0-1 0,-9-7 65,-1 0 1,0 1-1,0 0 1,-1 1-1,1 0 1,-2 1 0,1 0-1,-17-4 1,20 6-102,0 1 0,-1 1 1,1-1-1,-1 2 0,1-1 0,-1 1 1,1 0-1,-1 1 0,-11 3 0,-5 1-20,0 2-1,-27 11 0,-93 43-89,145-60 154,-1-1-1,1 1 0,0 0 1,-1-1-1,1 1 0,-1-1 1,1 0-1,-1 0 1,1 1-1,-1-1 0,1 0 1,-1 0-1,1 0 0,-1 0 1,1-1-1,-1 1 0,1 0 1,-1-1-1,1 1 0,-1-1 1,1 1-1,0-1 0,-1 0 1,1 0-1,0 1 0,-1-1 1,1 0-1,0 0 0,0 0 1,0 0-1,0 0 1,-2-3-1,0-2-35,1 0 0,-1 0 0,1 0-1,0 0 1,0 0 0,-1-9 0,-3-11 226,-5-8-300,-17-46-143,24 72 234,0 0 1,0 0-1,-1 0 1,0 1-1,0 0 1,-1 0 0,-8-9-1,0 2 40,13 12-44,0 0 1,-1 0-1,1 1 0,-1-1 1,1 1-1,-1-1 0,0 1 1,0-1-1,1 1 0,-1 0 1,0 0-1,0 0 1,0 0-1,-1 0 0,1 0 1,0 1-1,0-1 0,0 1 1,0-1-1,-5 1 0,-65-3 157,69 2-101,1 1 0,0-1 0,-1 0 0,1 0 0,0 1 0,-4-4 0,-8-2 40,-8-8-13,-8-9-140,9 11 2,18 10 119,0 0-1,0 0 0,0 0 1,-1 0-1,1 0 0,0 1 1,-1 0-1,1-1 0,-1 1 0,-7-1 1,9 2-85,-1 0 0,1 0 0,0-1 1,-1 1-1,1-1 0,-1 0 0,1 0 0,-5-2 1,7 3-42,0 0 54,-1 0 8,0 0 0,0 1 0,1-1 0,-1 0 0,0 1 0,1-1 0,-1 1 0,0 0 0,1-1 1,-1 1-1,1-1 0,-1 1 0,1 0 0,-1-1 0,1 1 0,-1 0 0,1 0 0,-1 1 0,-7 18-37,7-17-65,-52 115 236,28-64-301,1-10 263,18-35-77,0 1-1,1 0 1,0 0 0,1 1-1,0-1 1,0 1 0,-1 11-1,4-18-23,1 0-1,0-1 0,0 1 0,0 0 0,0 0 0,1-1 0,-1 1 1,2 5-1,-1-7 12,0 0 0,0 0 0,0-1 0,0 1 0,0 0 1,0-1-1,0 1 0,1-1 0,-1 1 0,1-1 0,-1 1 0,1-1 0,-1 0 1,1 0-1,0 0 0,-1 0 0,3 1 0,21 13 144,-21-11-120,0-1 1,1 0-1,0-1 1,8 4-1,1 4 19,-7-4-67,0-3-28,12 8-26,-19-10 53,10 15 182,-6-12-113,10 17-159,-3-1 388,-10-19-170,-1-1-16,0 0 5,0 0-10,-1 0-71,-1-1-1,1 1 1,0-1 0,0 1 0,-1-1-1,1 0 1,0 1 0,0-1-1,0 0 1,0 0 0,-1 0-1,1 0 1,0 0 0,0-1-1,-7-5-95,-31-20 278,37 26-241,0-1 0,-1 1 0,1 0-1,0 0 1,-1 0 0,1 0 0,-1 0-1,1 0 1,-1 1 0,1-1 0,-1 1 0,0 0-1,-3 0 1,-11-5 300,16 5-309,1 0 0,-22 12-394,14-9 590,0 2 66,7-4-184,1-1 0,-1 1 0,1-1 1,0 0-1,-1 0 0,1 1 0,-1-1 0,1 0 0,-1 0 0,0 1 0,1-1 0,-1 0 0,1 0 0,-1 0 0,1 0 0,-1 0 0,1 0 0,-1 0 0,0 0 0,0 0 36,0 0-23,1 0-70,0 0 0,-1 0-15,-2 0 15,2 0 80,1 0 11,0 0 27,0 0 0,2 1 95,4 4-131,1-1 1,0 1-1,0-2 0,14 7 0,-6-3-53,-3-2 30,11 5 10,-1 1-1,0 1 1,-1 1-1,29 23 1,-33-19 106,-1 0 1,24 33 0,-23-27-211,22 22 1,-32-38 63,0 0 1,1-1-1,-1 0 0,1-1 0,0 0 1,1 0-1,11 5 0,0-3 86,31 7 0,-1-1 13,-40-10-73,1-1 0,16 1 0,2 1 0,-14-1-28,1 0-1,-1-1 0,0-1 0,1-1 1,-1 0-1,31-5 0,-31 3 67,28-2-1,7-1-20,-39 3-40,1 2 1,-1-1-1,1 2 1,13 1-1,-14-1-3,-1 0 0,1-1-1,0 0 1,-1 0 0,12-3-1,95-19 191,-97 17-286,0-1-1,0-1 0,22-11 1,-3-12 110,-14 13 67,-19 12-50,1 1 1,-1 0-1,1 0 1,7-3-1,21-12-81,-30 17 73,0-1 1,0 1-1,0-1 0,0 0 0,-1 0 0,1 0 0,-1-1 0,0 1 0,5-6 0,0-1 341,5-7-311,-11 15-2,-1-1 0,0 1 0,1 0 0,-1 0 0,1 0 0,0 0 0,6-2 0,-3 0 51,0-1-51,1 0 0,10-10-1,-7 5 30,-3 4-2,50-49 0,-35 24 59,-17 24-155,0 1-1,7-13 1,-9 13 61,0 0-1,1 1 1,0-1 0,0 1-1,8-7 1,-4 5-49,-4 3-11,0 0 1,0 1-1,0-1 0,1 1 0,0 0 1,8-4-1,29-16 10,-22 12 38,-1 0 1,29-25 0,-40 31-47,9-9-43,17-15-19,-33 28 43,-1-21-85,0 10 83,1 7 53,-1 0-1,0 1 1,0-1-1,-1 0 1,0 0-1,-2-9 1,0-3-245,3 15 189,0 0 1,-1 0-1,1 0 1,0 0-1,-1 0 1,0 0-1,1 0 1,-3-3-1,2 2 25,-1-1 0,0 1 0,0-1-1,-1 1 1,1 0 0,-1 0 0,1 0 0,-1 0 0,0 1 0,0-1-1,-1 1 1,1-1 0,0 1 0,-1 0 0,1 1 0,-1-1 0,-5-1-1,-1 0 78,0 1 0,0 1 0,0 0 0,0 0 0,0 1 0,0 1-1,-16 2 1,5 1 54,0 1-1,-30 12 1,31-10-83,0 2-1,-31 18 1,21-11 7,1-1 0,-51 17 0,-68 13 8,143-43-39,-38 10-191,-12 2 602,-97 41-1,117-33-505,10-6 22,17-11 27,0 0 1,0 0-1,-7 8 0,12-11 28,0 1 0,0 0 0,1-1-1,0 1 1,-1 0 0,1 1 0,0-1 0,1 0 0,-1 0 0,-1 6 0,2-8 16,1 0 1,0 0 0,0 0 0,1 0 0,-1 0-1,0 0 1,0 0 0,0 0 0,1 0 0,-1 0 0,0 0-1,1 0 1,-1 0 0,1-1 0,-1 1 0,1 0-1,0 0 1,-1 0 0,1 0 0,0-1 0,0 2-1,20 15-42,-17-14 13,2 1 19,0 0 0,0 0 0,0-1 1,0 0-1,1-1 0,-1 1 0,1-1 0,0 0 0,0-1 0,-1 0 0,1 0 0,0 0 0,0-1 0,0 0 0,12-2 0,7-1 245,0-2 1,44-15-1,-66 19-208,34-10 70,78-27 138,-79 25-252,38-15 136,-47 17-332,-20 9 227,0-1 0,0 0 1,-1-1-1,0 1 0,9-7 0,-2 0 158,-10 8-128,0-1 0,0 0 1,0 0-1,4-4 0,-7 5-28,0 1 0,0-1-1,0 1 1,0-1 0,0 0-1,0 1 1,-1-1-1,1 0 1,0 0 0,-1 1-1,0-1 1,1 0 0,-1 0-1,0 0 1,0-2 0,0 3-46,0-1 0,0 1-1,0-1 1,0 0 0,0 1 0,1-1 0,-1 1 0,0-1 0,1 1 0,-1 0 0,1-1 0,0 1 0,-1-1 0,1 1 0,0 0 0,0 0 0,0-1-1,0 1 1,0 0 0,0 0 0,1-1 0,0 1-6,-1 1 0,0 0 0,0-1 0,1 1 0,-1 0 1,0 0-1,0 0 0,1 0 0,-1 0 0,0 0 0,0 0 0,1 0 0,-1 0 0,0 1 0,0-1 0,1 1 0,-1-1 0,0 1 0,0-1 0,0 1 0,0-1 0,0 1 0,0 0 0,0 0 1,0 0-1,0-1 0,1 3 0,0-2 51,-1 0 1,0 0 0,0 0 0,0 0-1,0 0 1,0 0 0,-1 0 0,1 0-1,0 1 1,0-1 0,-1 0-1,1 1 1,-1-1 0,1 0 0,-1 1-1,0-1 1,1 1 0,-1-1-1,0 0 1,0 1 0,0-1 0,0 1-1,0-1 1,0 1 0,-1-1 0,1 1-1,0-1 1,-1 0 0,0 2-1,-2 3-5,0 0 0,-1-1-1,1 1 1,-1-1-1,-6 7 1,9-12-8,-10 12 35,0 0 1,-2-1-1,1 0 0,-1-1 1,-1 0-1,1-1 0,-20 8 1,28-14-102,-1 0 1,1 0 0,0 0-1,0 1 1,0 0 0,-7 6-1,29-6-116,-13-4 184,0-1-1,1 0 1,-1 0 0,0 0 0,0-1 0,0 1-1,0-1 1,0 0 0,5-3 0,14-6 50,-9 5 19,-1-1 1,0-1-1,0 0 0,-1 0 0,15-14 0,-11 9 25,0 1-1,24-14 1,99-56-220,-114 64 96,0-2 0,-1 0 0,25-28 0,-33 32 47,-8 8 1,0-1 0,-1 0 1,10-13-1,-3 2-76,-11 18 79,-1-1 0,1 0-1,-1 0 1,0 0 0,0 0 0,-1-1-1,1 1 1,-1 0 0,2-6 0,4-5-94,-6 11 32,-1 2-122,-8 27-43,-23 78 576,28-94-362,-1-1-1,0 0 1,-1 0-1,0 0 1,0 0-1,-11 12 1,2-2 115,7-11-66,1 0 0,-2 0 0,-13 11 1,13-13 8,2 0 1,-1 1 0,0 0-1,-5 8 1,4-4-43,-1-1 1,0 0-1,-1 0 1,0-1-1,-12 8 0,-9 10 9,10-11 145,15-12-172,1 0 0,-1 0 0,-7 9 0,1 2 0,-1 0-1,-27 25 1,23-24 21,0 1-1,1 0 1,2 1-1,-17 24 1,-8 22-91,30-46 40,-1-1-1,-1 0 1,0-1-1,-2 0 1,-23 24 0,-24 14 148,43-43-209,16-10 77,0-1 0,0 0 0,1 0 1,-1 1-1,0-1 0,0 1 1,1-1-1,-1 1 0,0-1 1,1 1-1,-1-1 0,0 1 1,1 0-1,-1-1 0,1 1 0,-1 0 1,1-1-1,-1 2 0,8 1 40,0-1-1,0-1 0,1 1 1,-1-1-1,1 0 0,-1-1 1,1 0-1,-1 0 0,12-2 1,-13 1 9,0 0 0,0-1 0,0 0 0,-1 0 0,1 0 0,0 0 0,-1-1 1,0 0-1,1 0 0,-1 0 0,-1-1 0,1 0 0,0 0 0,4-5 0,1-2-63,-1-1 0,-1 0 0,0 0 0,-1 0 0,9-22 0,-2-1-28,1 1 0,2 0 0,2 2-1,28-40 1,-38 59 63,2 0-1,0 0 1,0 0 0,1 2-1,1-1 1,18-12 0,74-35-338,-59 34 232,-42 22 115,0 0-1,0-1 1,-1 1 0,1-1-1,-1 1 1,0-1-1,0 0 1,4-7-1,-6-2 29,2-4-170,-1 11 13,-1 0 0,1 0 0,-1 0 0,0-1 1,-1 1-1,0 0 0,0-1 0,-1-9 0,0-5-191,0 16 287,1 1 0,-1-1 0,0 1 0,0 0 0,0-1 0,0 1-1,-1 0 1,0-1 0,-3-5 0,-26-35 196,15 24 133,6 7-219,-1 1 0,-1 1 1,-1 0-1,-25-19 0,2 2-221,-88-78 439,80 76-294,40 27 19,-1 1 0,0 0 0,0 0 0,-1 0-1,1 0 1,0 1 0,-1 0 0,0 0 0,1 1 0,-1-1-1,0 1 1,0 0 0,0 1 0,-8 0 0,-6-1 24,-12 1-96,-11 5 156,23-4 51,0 2 1,-30 8-1,-105 30-143,100-25-11,17-5-9,1 1 0,1 1 0,-51 27 1,62-26-108,16-9 8,0-1 0,1 1-1,0 1 1,0-1-1,-13 14 1,-47 44-104,-6 8 89,-55 59-464,87-94 739,26-23-151,0 0 0,1 1 0,1 1 0,1 0-1,-13 17 1,23-27-29,-1 0 0,1 1 0,0 0-1,1-1 1,-3 9 0,4-12 15,1 1 1,-1-1-1,1 0 1,0 1 0,0-1-1,0 1 1,0-1-1,0 1 1,1-1-1,-1 0 1,1 1-1,-1-1 1,1 0-1,0 1 1,0-1-1,2 4 1,0-1 2,1 0 0,-1-1 0,1 1 0,0-1 0,0 0 0,0 1 0,0-2-1,1 1 1,-1 0 0,1-1 0,0 0 0,0 0 0,1-1 0,-1 1 0,0-1 0,1 0 0,0-1 0,-1 1 0,9 0 0,7 0 41,1-1 0,-1-1 0,42-5 0,-32 2-133,90-17 69,-118 20 19,18-6-26,0-1 0,-1-1 0,1-1-1,22-14 1,-35 19 94,13-11-76,2 0-4,-23 14 8,1 1-1,-1 0 1,1 0-1,-1 0 1,0 0-1,1 0 1,-1-1 0,1 1-1,-1 0 1,1 0-1,-1-1 1,0 1-1,1 0 1,-1-1-1,0 1 1,1 0-1,-1-1 1,0 1-1,0-1 1,1 1-1,-1 0 1,0-1-1,0 1 1,0-1 0,0 1-1,1-1 1,-1 1-1,0-1 1,0 1-1,0 0 1,0-1-1,0 1 1,0-1-1,0 1 1,0-1-1,0 1 1,-1-1-1,1 0 1,-1 0-1,1 0 0,-1 0 0,0 1 0,0-1 0,1 0 0,-1 1 0,0-1 1,0 1-1,0-1 0,1 1 0,-1-1 0,0 1 0,0 0 0,0-1 0,0 1 1,0 0-1,0 0 0,-1-1 0,-15 0 11,0 0 0,1 1 0,-1 0 0,0 1 0,1 1-1,-28 7 1,-96 36-770,120-38 676,2 1-1,-1 1 0,1 1 0,1 0 0,-25 19 1,41-28 83,0 0-1,0 0 1,0-1 0,0 1 0,0 0 0,1 0 0,-1 0 0,0 1-1,0-1 1,1 0 0,-1 0 0,0 2 0,1-2-12,0-1 0,0 1 0,0-1 1,0 1-1,0 0 0,0-1 0,0 1 0,0-1 0,0 1 1,0 0-1,0-1 0,0 1 0,0-1 0,1 1 1,-1-1-1,0 1 0,1-1 0,-1 1 0,1 0 0,0 0 24,0 1 0,1-1 0,-1 0 0,0 0 1,1-1-1,-1 1 0,1 0 0,0 0 0,-1-1 0,1 1 0,-1-1 0,1 1 0,0-1 0,-1 0 0,1 0 0,0 1 0,1-1 0,16 1-48,0 1 0,37 8 0,-38-6 66,1 0 0,36 2 0,-32-7 49,0-1 0,0-1 1,-1-1-1,43-13 0,-24 6-103,1 3 0,73-5 1,-42 6-10,44-10 48,25-3 67,-109 17-94,33-4 223,-46 1-362,-16 4 173,0 0 0,0 1 0,0 0 0,0 0-1,6-1 1,1 1-80,3 2-640,-13-1 643,-1 0 90,0 0 11,0 0 27,5 10 80,-4 0-213,-1-9 65,1 1 0,-1-1 0,0 1 0,0 0-1,0-1 1,0 1 0,0-1 0,0 1 0,-1 2-1,-3 17 63,3-17-65,0 0 0,1 1 0,-1-1 0,-1 0 0,1 0-1,-3 5 1,-9 21-126,10-21 66,3-7 56,0-1 1,0 1-1,-1-1 0,1 1 0,-1-1 0,1 1 0,-1-1 1,0 1-1,0-1 0,0 0 0,1 1 0,-2 0 0,1-1 48,1-1-37,6 9 234,-5-9-231,0 0-16,0 1-1,0-1 0,0 0 0,0 0 0,0 1 0,0-1 0,0 1 0,0-1 0,0 1 0,-1-1 0,1 1 0,0 0 0,0-1 0,-1 1 0,1 0 1,0-1-1,-1 1 0,1 0 0,-1 0 0,1 0 0,-1 0 0,1 1 0,7 9 30,-8-11 117,0 0-38,0 0-42,0 0-21,0 0 10,0 0-15,0 0 10,0 0 53,0 0-64,0 0-149,6 9 38,-6-8 83,1 0 12,-1-1 0,0 1 0,0-1 0,1 1 0,-1-1 1,0 1-1,1-1 0,-1 0 0,0 1 0,1-1 0,-1 0 1,1 1-1,-1-1 0,1 0 0,-1 1 0,2-1 1,21 2 158,-20-3-193,0 0 0,-1 0 0,1 0-1,0 0 1,-1-1 0,1 1 0,-1-1 0,1 0 0,-1 0 0,0 0-1,1 0 1,2-4 0,-2 3 3,1-1-1,0 1 0,0-1 1,8-4-1,1 3-4,0-1 0,-1-1 0,0 0 0,0-1 0,0 0 0,-1-1 0,-1 0 0,1-1 0,-2 0 0,18-22 0,12-13-236,-27 29 245,-5 7 7,0-1-1,10-17 0,2-7-6,5-11 6,-20 28 55,-4 15-56,0 0 0,0 0 0,1 1-1,-1-1 1,1 0 0,-1 1 0,1-1-1,-1 0 1,2-1 0,-1 1-2,0 0 0,0 0 0,-1 0 0,1-1 0,-1 1 0,1 0 0,-1-1 0,0 1 0,0-4 0,0 3-4,0 0 0,0 1 0,1-1-1,-1 0 1,0 1 0,2-5 0,0 3-16,-1-1 0,0 0 0,0 0 0,1-10 0,-2 11 1,0 0-1,0 0 0,1 0 1,0 0-1,0 1 0,0-1 1,0 0-1,0 1 0,3-6 1,-3 7 0,0 0 1,0 0-1,0 0 1,-1-1 0,1 1-1,-1 0 1,0 0-1,1-1 1,-1 1-1,0 0 1,-1-3 0,1 0-10,3 1 115,-2 3-81,-1 1 1,0 0-1,1 0 0,-1-1 0,0 1 1,1 0-1,-1-1 0,0 1 0,0 0 1,1-1-1,-1 1 0,0-1 0,0 1 1,0 0-1,1-1 0,-1 1 0,0-1 1,0 1-1,0-1 0,0-1-10,0 1-1,0 0 1,0 0-1,0 0 1,0 0-1,1 0 1,-1 0 0,0 0-1,0 0 1,1 0-1,-1 0 1,1 0-1,-1 0 1,1 0-1,0-1 1,3-3-7,-4 3 38,1 1 1,-1 0-1,1-1 1,-1 1-1,0 0 0,0-1 1,0 1-1,0 0 1,0-1-1,0 1 1,0-1-1,-1-1 1,1-11 185,2 4-163,-1 1 0,-1-1 0,0-12 0,0 7 21,-3-7 204,3 21-406,0 1 133,0-1 1,0 1-1,0 0 0,0 0 0,0-1 0,0 1 0,0 0 1,-1-1-1,1 1 0,0 0 0,0 0 0,0-1 0,0 1 1,0 0-1,0 0 0,-1 0 0,1-1 0,0 1 1,0 0-1,0 0 0,0 0 0,-1-1 0,1 1 0,0 0 1,0 0-1,-1 0 0,1 0 0,0 0 0,0-1 0,-1 1 1,1 0-1,-5 5 62,-7 5-138,5-7 32,1 1 0,1 0 0,-11 8 0,-11 8 230,-54 31-231,53-32-19,-2-1 1,-42 20-1,27-19-259,-68 27 653,95-40-289,-121 38-864,-27 5 304,53-14 267,110-35 257,-106 29 258,86-25-155,-1 0 0,-41 0 0,-245-14-177,206 5 81,27 2 75,52 3-52,0-1-1,-28-6 1,33 4-136,-1 1 1,-30 0 0,48 2 62,-1 0 1,1 1-1,-1 0 0,1-1 1,-1 2-1,1-1 1,-4 2-1,1-1 12,1 14 16,-1 30 86,3-39 32,1-1 0,-1 1 0,-7 9 0,8-13-66,-1 4 103,3-6-123,0 0-1,0-1 1,0 1-1,-1-1 1,1 1 0,0-1-1,0 1 1,0-1-1,-1 1 1,1-1-1,0 1 1,-1-1 0,1 1-1,-1-1 1,1 1-1,0-1 1,-1 0-1,1 1 1,-1-1 0,1 0-1,-1 1 1,1-1-1,-1 0 1,1 0-1,-1 1 1,0-1-1,1 0 1,-1 0 0,1 0-1,-1 0 1,1 0-1,-1 0 1,0 0-1,0 0 1,-1 0 5,-1 0 0,1 0 0,0-1 0,-1 1 0,1-1 0,0 1 0,0-1 0,-1 0 0,1 0 0,0 0 0,0 0 0,0 0 1,0-1-1,0 1 0,0-1 0,-1-1 0,-23-12 139,21 9-194,0 1 0,-1 0 1,0 1-1,0 0 0,0 0 0,0 0 0,-1 0 1,1 1-1,-10-3 0,8 4 188,6 1-193,-1 0-1,1 1 0,0-1 1,-1 1-1,1 0 1,-1 0-1,-3 0 1,6 0 43,-1 0 0,0 0 0,0 0 0,0 0 0,0 0 0,0 0 0,0-1 0,0 1 0,0 0 0,1-1 0,-1 1 0,0 0 1,0-1-1,0 1 0,1-1 0,-1 1 0,0-1 0,0 1 0,0-2 0,-25 1-174,23 1 162,0 0-3,1-1-1,0 1 1,-1 0 0,1 0-1,0 0 1,-1 1 0,1-1-1,0 1 1,0-1 0,-1 1 0,1 0-1,0-1 1,0 1 0,0 0-1,0 0 1,0 1 0,0-1-1,-2 2 1,3-3 43,0 1 1,1-1-1,-1 1 0,0-1 0,0 1 1,0-1-1,0 0 0,0 0 0,0 0 1,0 1-1,0-1 0,0 0 1,-2 0-1,-1 0 270,10 3-171,40 20-259,42 16-154,-28-14 166,-36-14 243,1-2 0,0 0-1,30 6 1,-17-11-107,1-1 0,0-1 0,68-8 1,-41 2-52,27-5 85,25 0-27,-111 8-33,95 5-66,-89-3 57,-1 1 0,1 0 0,-1 1 0,1 0 0,20 10 0,-17-5-3,18 13 1,13 7 5,-23-17 68,46 16 0,-36-12-135,-33-14 116,-1-1 6,0 0 27,0 0-48,0 0-70,0 0-26,0 0-102,0 0 59,0 0 64,0 1 51,0-1-1,0 1 1,0-1-1,-1 1 1,1-1 0,0 1-1,-1-1 1,1 1 0,0-1-1,-1 1 1,1-1-1,0 1 1,-1-1 0,1 0-1,-1 1 1,1-1-1,-1 0 1,1 1 0,-1-1-1,1 0 1,-1 0 0,1 1-1,-1-1 1,0 0-1,1 0 1,-2 0 0,-17 4 91,10-4-103,-1 0 0,0 1-1,1 0 1,-1 0 0,1 1-1,0 0 1,-1 1 0,1 0-1,0 0 1,0 1 0,-13 8-1,7-2-327,-20 19 0,29-23 377,2-4-9,0 1 0,1-1 0,-1 1 0,-1-1 0,-3 1 0,6-2-105,2-1 4,0 0 67,0 0 0,0 0 0,0 0 0,0 0 0,0 0 0,0 0 0,0 0 0,-1 0 0,1 0 0,0 0 0,0 0 0,0 0 0,0 0 0,0 0 0,0 0 0,0 0 0,0 0 0,0 0 0,0 0 0,0 0 0,0 0 0,-1 1 0,1-1 0,0 0 0,0 0 0,0 0 0,0 0 0,0 0 0,0 0 0,0 0 0,0 0 0,0 0 0,0 0 0,0 1 0,0-1 0,0 0 0,0 0 0,0 0 0,0 0 0,0 0 0,0 0 0,0 0 0,0 0 0,0 0 0,0 1 0,0-1 0,0 0 0,0 0 0,0 0 0,0 0 0,0 0 0,1 0 0,-1 0 0,0 0 0,0 0 0,0 0 0,0 0 0,0 0 0,0 1 0,0-1 0,0 0 0,3 0 51,-1 1 0,1 0 1,-1-1-1,1 0 1,-1 0-1,1 0 1,0 0-1,-1 0 0,1 0 1,-1 0-1,1-1 1,2 0-1,6-1-58,-10 3 7,0-1 0,0 0 0,0 0 0,0 0 0,0 0 0,0 0 0,0-1 0,0 1 0,0 0 0,0 0 0,1-1 0,-1 1 0,0-1 0,-1 1 0,1-1 0,0 1 0,2-2 0,-3 2 126,-5-13 255,-48-72-180,20 36-426,14 20 238,-1 1 0,-45-48 0,45 56-44,-1-1-63,-1 0 0,0 2 1,-47-31-1,41 35-9,2-2 1,0-1-1,1 0 1,-43-44-1,41 36-120,-7-9 63,-5-4 349,36 35-182,-1 0-1,0 0 0,0 0 0,0 1 1,-1-1-1,1 1 0,-1 0 0,1 0 1,-1 0-1,0 1 0,0 0 0,-1 0 1,1 0-1,0 1 0,-1-1 0,1 1 1,-1 1-1,1-1 0,-1 1 0,1 0 1,-1 0-1,-10 2 0,12-2 96,0 1-1,-1-1 1,1 1 0,0-1 0,-5-1-1,-5 0-455,14 1 380,-1 0 0,1 0 1,-1 0-1,1 0 1,0-1-1,-1 1 0,1 0 1,-1 0-1,1 0 0,0-1 1,-1 1-1,1 0 0,0-1 1,-1 1-1,1 0 1,0-1-1,-1 0 0,1 1-10,-1-1 0,1 1-1,0-1 1,-1 1 0,1 0-1,-1-1 1,1 1 0,0 0-1,-1-1 1,1 1 0,-1 0-1,1-1 1,-1 1 0,1 0-1,-1 0 1,1 0 0,-1-1-1,0 1 1,-2-1 18,1-1-1,0 1 1,0-1-1,-1 1 1,1-1 0,0 0-1,-3-4 1,3 4 44,-28-22 122,25 21-211,0-1-1,0 1 0,-11-5 1,11 7 31,0 0 0,0 1 0,0-1 0,0 1 0,0 0 1,-7 1-1,-4 0-9,15-1-72,1 0 42,0 0 156,0 0-49,0 0-122,0 0-33,0 0-15,0 0 85,0 0 251,0 0-97,0 0-180,0 0-54,0 0-48,0 0 64,0 0 80,0 0 16,0 0-43,0 0-149,4 9 59,4 5 47,-7-13 54,1 0 0,-1 0 0,0 0 0,1 0 0,-1 0 0,0-1 0,1 1 0,-1 0 0,1-1 0,2 1 0,4 3-362,0 2 106,-1 0 1,0 1-1,-1-1 0,0 1 1,7 9-1,-4-4 104,38 54-712,-4-5 816,-35-51 55,2 3 7,-1 0 0,1-2 0,1 1-1,0-1 1,1-1 0,0 0 0,17 11 0,-14-13 4,0-2 1,1 0-1,-1 0 1,1-1 0,0-1-1,1-1 1,23 2-1,120-2 220,-94-4-187,-47 0-56,25-4-1,-42 5-37,1 0-1,-1-1 1,0 1-1,0 0 1,0 0-1,1 1 0,-1-1 1,0 0-1,0 1 1,0 0-1,3 0 1,-4 0 45,0-1 0,0 1 1,-1-1-1,1 1 0,0-1 0,-1 1 1,1-1-1,0 1 0,-1 0 0,1 0 1,-1-1-1,1 1 0,-1 0 1,1 0-1,-1-1 0,0 1 0,1 0 1,-1 0-1,0 0 0,0 0 0,1-1 1,-1 1-1,0 0 0,0 0 1,0 0-1,0 0 0,0 0 0,0 0 1,0 0-1,-1 0 0,1-1 0,0 1 1,0 0-1,-1 0 0,1 0 0,-1 0 1,1-1-1,0 1 0,-1 0 1,0 0-1,0 1 1,0-1 14,1 0 0,-1 0 0,1 0 0,-1-1 0,0 1 1,0 0-1,1 0 0,-1 0 0,0-1 0,0 1 0,0-1 1,0 1-1,0-1 0,0 1 0,0-1 0,0 1 0,0-1 0,0 0 1,0 0-1,0 1 0,0-1 0,-2 0 0,-27 0 620,18-1-484,-281 4 151,250-5-296,27 1 2,0 0 0,0 2 0,-22 2 0,0 10-106,27-3 224,8-8-142,2-2 15,1 0-1,-1 0 0,1 0 0,-1 0 0,1 0 0,0 0 0,-1 1 0,1-1 0,-1 0 0,1 0 0,0 1 0,-1-1 1,1 0-1,0 1 0,-1-1 0,1 0 0,0 1 0,-1-1 0,1 0 0,0 1 0,0-1 0,0 1 0,-1-1 0,1 0 1,0 1-1,0-1 0,0 1 0,0-1 0,0 1 0,-1 1 10,0-1 1,0 0-1,1 0 1,-1 0-1,0 0 1,0 0-1,0 0 0,0 0 1,0 0-1,0 0 1,-1 0-1,1 0 0,0-1 1,0 1-1,-2 0 1,-9 7 286,3-3-356,8-5 56,0 0-1,0 0 0,1 1 1,-1-1-1,0 0 0,0 1 1,1-1-1,-1 1 0,0-1 1,1 0-1,-1 1 0,0 0 1,1-1-1,-1 1 0,0 0 1,-28 29 45,28-29-36,0 1 1,0-1-1,0 1 0,1 0 0,-1-1 0,0 1 1,1 0-1,-1 0 0,1-1 0,0 1 0,0 0 0,0 0 1,0 0-1,0-1 0,0 1 0,0 0 0,0 0 1,1 0-1,-1-1 0,2 4 0,-1 0 32,1-1 1,-1 1-1,1-1 1,0 0-1,1 1 1,-1-1-1,6 6 1,1 2 219,-8-10-247,0 0 1,0 0-1,1 0 0,-1-1 0,0 1 1,1 0-1,0-1 0,-1 1 0,1-1 1,0 0-1,0 1 0,0-1 0,2 1 1,6 6-62,-2 0 169,-1-5-76,16 6 8,-22-7-51,1-1 1,0 0 0,0 0 0,0 0 0,0 0 0,0-1 0,0 1 0,1 0-1,-1-1 1,0 0 0,0 1 0,0-1 0,1 0 0,-1 0 0,0 0 0,0 0-1,0-1 1,0 1 0,1 0 0,2-2 0,17-8 90,-8 4-123,24-13 0,-8 2 85,1 1 0,54-19 1,-75 32-108,0 0 1,18-2-1,2 0-9,-19 3 59,0 0 1,1 1 0,-1 0-1,0 1 1,13 1 0,55 12-25,-69-10 2,-1 0 0,1 1 1,0 0-1,-1 0 0,9 7 1,15 6-29,54 29 38,-76-42-63,0 0 1,1 0 0,-1-1 0,1 0 0,0-1 0,0-1 0,0 0-1,0 0 1,13-2 0,9-2 282,63-13 0,-91 15-205,0 0 0,-1 0 0,1 1 0,9 0 0,-1 0-26,-13 0-138,-1 0 69,0 0 69,0 0-111,0 0 58,0 0 133,0 0-10,0 2-34,-1 1 0,1-1 0,-1 0 0,0 0 1,0 1-1,0-1 0,0 0 0,0 0 0,-1 0 0,1 0 1,-1 0-1,1-1 0,-1 1 0,0 0 0,-2 2 0,-4 2-33,1 0 0,-14 8 0,4-3-34,0 1 0,-25 25-1,16-14 282,-10 13-104,15-14-510,18-18 413,3-3 234,0-1-70,0 0-63,0 0-64,-1 0-32,1 1 0,0-1 0,-1 0 0,1 1 1,0-1-1,-1 0 0,1 0 0,0 1 0,-1-1 1,1 0-1,-1 0 0,1 0 0,0 1 0,-1-1 0,1 0 1,-1 0-1,1 0 0,-1 0 0,1 0 0,0 0 1,-1 0-1,1 0 0,-1 0 0,1 0 0,-1 0 0,1 0 1,-1 0-1,1 0 0,0-1 0,-1 1 0,1 0 1,-1 0-1,0-1 0,-14-5 526,14 5-588,0 1 0,1 0 0,-1-1 1,0 1-1,0-1 0,0 1 0,0 0 0,0 0 1,0-1-1,1 1 0,-1 0 0,-2 0 0,0 0-398,9 0 252,26-1 17,0-2 0,0-1 0,41-12 0,-57 13 182,2-1 97,-2 0 0,32-12 0,-6-3-54,50-30 1,-81 43 67,-9 5-118,0 0 0,0 0 0,0 0 0,0 0 0,-1 0 0,1 0 0,0 0 0,-1-1 1,3-1-1,-3 1 49,0 2-63,-1 0 0,0 0-1,0 0 1,0 0 0,0-1 0,0 1 0,0 0 0,1 0-1,-1 0 1,0 0 0,0 0 0,0 0 0,0 0 0,0 0 0,0 0-1,0-1 1,0 1 0,0 0 0,1 0 0,-1 0 0,0 0 0,0 0-1,0 0 1,0-1 0,0 1 0,0 0 0,0 0 0,0 0 0,0 0-1,0 0 1,0-1 0,0 1 0,0 0 0,0 0 0,0 0 0,0 0-1,0 0 1,0 0 0,0-1 0,0 1 0,0 0 0,-1 0 0,1 0-1,0 0 1,0 0 0,0 0 0,0 0 0,0-1 0,0 1 0,0 0-1,0 0 1,0 0 0,-1 0 0,1 0 0,0 0 0,0 0 0,0 0-1,0 0 1,0 0 0,0 0 0,-1 0 0,1 0 0,0 0-1,0-1 1,0 1 0,0 0 0,0 0 0,-1 0 0,1 1 0,-1-1-51,1 0 118,0 0-10,0 0-70,0 0-27,0 0-32,0 0 49,0 0 68,0 0-4,-3-6-26,1-3-136,-2-61-260,2 12 194,1 21-187,4-50 0,0 69 264,6-21 0,2-8-13,-8 31 156,1-14 68,-3 20-109,1-1 0,0 1-1,0 1 1,1-1 0,1 0 0,-1 1 0,11-18 0,-6 11 4,-7 13 10,0 0 1,0-1-1,0 1 1,-1 0-1,1-6 1,3-11 33,-1 11-11,-1 0 0,1 0-1,-2 0 1,2-16-1,2-5 48,-3 24-6,-1 1 0,0-1 0,0-9 1,0-16-59,0 19-17,-1 0-1,-1-21 1,-1 16 36,-1-8 34,1 10 73,2 14-98,0 0-1,0 0 0,0 0 1,0 0-1,0 0 1,0 0-1,0 0 1,0 0-1,-1 0 1,1 0-1,0 0 1,-1 0-1,1 1 1,-1-1-1,1 0 0,-1 0 1,0 0-1,1 0 1,-2-1-1,-12-17 679,10 15-752,0 0 0,1 0 1,0 0-1,-1-1 0,1 0 1,1 0-1,-1 0 0,-2-6 0,-2-1 241,6 12-197,0-1 1,1 0-1,-1 0 1,0 0-1,1 0 1,-1 0-1,1 0 1,-1 0-1,1 0 1,-1 0-1,1 0 1,0 0-1,-1 0 1,1 0-1,0 0 0,0-1 1,-1-1 3,0 0 0,0 1 0,0-1 0,0 1 0,0-1 0,-1 1 1,1 0-1,-1 0 0,1-1 0,-1 1 0,0 0 0,-2-2 0,-12-17-144,13 17 152,1 0 1,-1 0 0,0 0-1,0 1 1,-1-1 0,-4-4 0,0 1 50,-26-20-97,32 25 6,0 1 0,0-1-1,1 1 1,-1 0 0,-1 0 0,1 0 0,-3-1 0,-11-7 137,-9-10-20,23 18-100,1 0 1,0 0 0,-1 0 0,1 0 0,-1 0 0,0 1 0,1-1-1,-4-1 1,-4-1-38,-8-8 95,11 9-237,4 1 181,0 0-1,0 0 1,0 1-1,0-1 1,0 1-1,0-1 0,0 1 1,-1 0-1,-2 0 1,-39-3-41,-3 11-85,13-5 288,26 1-167,-1 0 9,-18 4 670,21-8-701,1 1-1,-1 0 1,1 0 0,-10 3 0,9-2 132,1-1 0,0 0-1,0 0 1,-10 1 0,12-2-119,0 1 1,0-1-1,1 1 1,-1 0 0,0 0-1,1 0 1,-1 0-1,1 0 1,-1 1 0,1-1-1,0 1 1,-4 2-1,-26 27-219,25-24 143,2-2 13,1 1 0,-1-1 0,1 1 1,1 0-1,-1 0 0,1 0 0,0 0 0,0 0 1,1 1-1,0 0 0,0-1 0,1 1 1,-2 9-1,2-7 54,1-1 1,0 1 0,0 0-1,1-1 1,0 1 0,1 0-1,-1-1 1,2 0 0,-1 1-1,5 9 1,7 23-6,-11-31-107,1 1-1,7 16 0,18 34-366,-19-37 428,1 0-1,1-1 0,20 28 1,-25-43 52,1 1 1,0-1 0,0-1 0,1 0-1,0 0 1,0 0 0,1-1 0,0-1 0,0 1-1,0-2 1,1 1 0,-1-1 0,22 4-1,-6-3-139,0-1-1,47 0 1,-37-4 86,-4 1-21,58-7 1,-49 3 50,-27 2 20,0-1 0,16-3 0,-28 5 27,30-7 54,-29 7-45,-1-1-1,1 1 0,-1 0 0,1 0 0,-1 1 0,1-1 0,-1 0 0,1 1 0,-1-1 1,4 3-1,-2-2-4,0 0-1,0 0 1,0 0 0,0 0 0,0 0-1,0-1 1,0 1 0,0-1 0,4-1 0,-2 1 59,-5 0 60,17-2 111,1-1-36,27 2-1,-35-1-377,-9-1-619,-2 3 674,0 0-2072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3T15:54:32.040"/>
    </inkml:context>
    <inkml:brush xml:id="br0">
      <inkml:brushProperty name="width" value="0.2" units="cm"/>
      <inkml:brushProperty name="height" value="0.4" units="cm"/>
      <inkml:brushProperty name="color" value="#A9D8FF"/>
      <inkml:brushProperty name="tip" value="rectangle"/>
      <inkml:brushProperty name="rasterOp" value="maskPen"/>
    </inkml:brush>
  </inkml:definitions>
  <inkml:trace contextRef="#ctx0" brushRef="#br0">2872 203 1248,'-1'0'106,"1"-1"0,-1 0 0,1 0 1,-1 0-1,0 1 0,1-1 0,-1 0 0,0 1 0,0-1 1,1 1-1,-1-1 0,0 1 0,0-1 0,0 1 0,0-1 1,0 1-1,0 0 0,-22-6 1131,8 3-641,-6-1-285,1 1 0,-1 1-1,0 1 1,-40 3 0,45-1-223,-34 3 25,-87 17 0,-49 25 351,138-34-252,0 1-212,1 2 0,1 2 0,1 2 0,1 2 0,0 2 0,1 2 0,-49 38 0,-44 39 128,-164 91 0,272-177-80,-86 52-167,98-57 97,1 1 0,1 1 0,0 0-1,-25 29 1,32-33 43,4-5-28,0-1 1,0 1 0,0 0 0,0 0-1,1 1 1,-1-1 0,1 0-1,0 1 1,-2 6 0,4-10 8,0-1 0,0 1 0,0 0 0,0-1 0,0 1 0,0-1 0,0 1 0,0 0 1,0-1-1,0 1 0,0-1 0,0 1 0,1 0 0,-1-1 0,0 1 0,0-1 0,1 1 0,-1-1 0,0 1 0,1-1 0,-1 1 1,0-1-1,1 1 0,-1-1 0,1 1 0,0 0 0,0-1-6,0 1 0,1-1 1,-1 1-1,0-1 0,1 1 0,-1-1 1,1 0-1,-1 1 0,1-1 0,-1 0 1,2 0-1,6-1-36,0 0 0,17-4 1,-23 4 40,179-55-264,-133 40 185,213-85 277,-210 79-174,138-64-61,-146 62 23,-1-2 0,45-36 0,243-225 2,-321 279 18,16-18 5,-25 24 1,1 0 1,0 0 0,-1 0-1,1 0 1,-1-1 0,1 1-1,-1 0 1,0-1-1,1-4 1,-2 6-13,0 0 1,0 0-1,0 1 1,0-1-1,0 0 0,0 1 1,0-1-1,0 0 1,-1 0-1,1 1 0,0-1 1,0 0-1,-1 1 0,1-1 1,-1 1-1,1-1 1,-1 0-1,1 1 0,0-1 1,-1 1-1,0-1 0,1 1 1,-1 0-1,1-1 1,-1 1-1,0-1 0,1 1 1,-1 0-1,0 0 0,1-1 1,-1 1-1,0 0 1,1 0-1,-1 0 0,0 0 1,-1 0-1,-27-2-15,1 6 165,1 0-1,-39 12 1,-2 1 91,-121 15-121,-75 15 280,206-33-440,0 2 0,-84 37 0,-73 57-272,169-86 286,20-9 42,1 2 0,-24 19 0,-7 6 12,-5 0-50,-90 58-145,67-50-154,100-50-37,-2-3 239,0-1 0,-1 0 0,1-1 0,-1-1 0,0 0 0,14-9 0,-3 2 16,70-37-282,135-96 0,-86 36 455,125-86-115,-100 100 71,53-34-166,-204 118 260,-1 0 0,25-26-1,-39 37-97,-1 0-1,0-1 0,0 1 0,1 0 1,-1-1-1,0 0 0,0 1 0,0-1 0,-1 0 1,1 1-1,1-5 0,-2 6-23,0 0-1,0 0 0,0 0 1,0 0-1,0-1 1,0 1-1,0 0 0,0 0 1,0 0-1,0 0 1,0-1-1,0 1 0,0 0 1,0 0-1,0 0 1,0 0-1,-1-1 0,1 1 1,0 0-1,0 0 1,0 0-1,0 0 0,0 0 1,0-1-1,0 1 1,0 0-1,-1 0 0,1 0 1,0 0-1,0 0 1,0 0-1,0 0 0,0 0 1,-1-1-1,1 1 1,0 0-1,-9 0 8,-10 5 116,-24 9-106,-153 54-1,133-43 175,-63 36 0,-13 7 178,45-20-55,21-11-146,-60 30-105,79-38-279,38-20 204,1 1-1,0 1 0,-21 21 0,-15 9 288,46-37-221,0 1 1,0-1-1,0 1 1,-5 7-1,6-6-61,-1-1 1,1 0-1,-1-1 1,-8 6-1,-8 6 75,11-8 49,0 0 1,0-1 0,-20 9 0,-20 10 198,32-17-148,0 0 0,-21 7 0,-172 62-327,130-48 266,56-22 1,20-6-87,-1 0 0,0 0 1,0 0-1,-7 5 0,1 1-27,8-6-14,-1 1-1,1-1 1,-1 1 0,1 1 0,0-1 0,0 1 0,1-1 0,-1 1 0,-3 5 0,-13 15 217,16-19-129,0-1 1,1 1-1,-1-1 1,-4 9-1,0 2-5,1-2-224,-8 24 1,12-28 192,0 0 0,-1 0 1,1 0-1,-2-1 0,1 0 1,-1 0-1,-7 9 0,9-13 0,-1 1-1,1 0 0,0 0 0,1 0 0,-4 7 0,-4 9 29,-2 3-36,7-15 12,1-1 0,-9 12 0,7-12-14,-48 61 54,24-35-27,25-29-24,1-1 0,0 1-1,1 1 1,-1-1-1,-4 10 1,5-8 21,-1 0 0,-9 11 1,10-14-79,1 0 1,-1 0 0,1 0 0,0 0-1,-2 6 1,-5 9-41,9-16 90,-1 0 0,1 0 0,-1 0 1,1 0-1,0 0 0,0 0 0,0 0 0,1 5 0,0-1 26,-1 55-27,0-61 64,0 0-76,0-1 8,0 0 0,0 0 1,0 1-1,-1-1 1,1 0-1,0 0 1,0 0-1,0 0 1,0 1-1,0-1 1,0 0-1,0 0 0,1 0 1,-1 0-1,0 1 1,0-1-1,0 0 1,0 0-1,0 0 1,0 0-1,0 0 0,0 1 1,0-1-1,0 0 1,0 0-1,0 0 1,1 0-1,-1 0 1,0 0-1,0 0 1,0 1-1,0-1 0,0 0 1,1 0-1,-1 0 1,0 0-1,0 0 1,0 0-1,0 0 1,0 0-1,1 0 0,-1 0 1,0 0-1,0 0 1,0 0-1,0 0 1,1 0-1,-1 0 1,0 0-1,0 0 1,0 0-1,0 0 0,1 0 1,-1 0-1,3-1 32,-1-1-1,1 1 0,-1-1 1,1 1-1,-1-1 0,0 0 1,0 1-1,0-1 0,0 0 1,3-4-1,17-25-146,-7 5-109,-2 0 0,0-1 0,15-51 0,-13 28 169,31-68 0,32-18-457,-61 108 382,26-37 176,-34 52-126,3-5 88,-10 13 32,4-10-132,-8 10-44,-7 7-38,5 0 142,0 0 0,1 0 1,-1 1-1,1 0 0,0 0 0,-5 5 1,-4 3-83,-170 162 278,172-162-139,-103 115 176,103-113-170,1-1 0,0 2-1,1-1 1,0 1 0,-8 24-1,13-30-53,1 0-1,1 0 0,0 0 0,-1 11 1,-2 14 32,3-19 199,0 0 1,0 0-1,2 21 1,1-2-74,-2-30-128,0 0 0,1 0 0,-1 0 0,1 0 0,0 0 0,0 0 0,0 0 0,1 0 0,-1-1 0,1 1 0,2 3 0,22 26-17,-12-18-92,24 17 1,-25-20 209,0 0 0,20 21 0,-30-28-96,6 6-24,-1 0-1,0 1 1,0-1-1,-1 2 1,6 12-1,34 67-4,-12-10 277,-17-45-249,-14-30-21,0 1 1,-1 0-1,0-1 1,0 1-1,0 0 1,-1 1-1,2 8 1,11 45 114,-15-61-101,0 0 1,0 0-1,-1 0 0,1 0 1,0 0-1,0 0 0,0 0 1,0 0-1,0 0 0,0 0 1,0 0-1,0 0 0,0 0 1,0 0-1,0 0 0,-1 0 0,1 0 1,0 0-1,0 0 0,0 0 1,0 0-1,0 0 0,0 0 1,0 0-1,0 0 0,0 0 1,0 0-1,0 1 0,0-1 1,0 0-1,0 0 0,0 0 1,0 0-1,0 0 0,0 0 1,0 0-1,0 0 0,0 0 1,0 0-1,0 0 0,0 0 1,0 1-1,0-1 0,0 0 1,0 0-1,0 0 0,0 0 1,0 0-1,0 0 0,0 0 1,0 0-1,0 0 0,0 0 0,0 1 1,-8-11 41,-6-14-587,-1-3 262,2-1 0,-20-58 1,29 56 194,4 25 60,0 0 1,-1 0 0,0 0 0,-2-10 0,-8-18-35,10 26 27,-1 0 0,0 0 0,-1 0 0,0 0 0,0 0-1,0 1 1,-1-1 0,0 1 0,0 0 0,-8-9 0,9 12-18,-1-1 1,1 1 0,-1 0 0,0 0 0,0 1-1,0-1 1,0 1 0,0 0 0,-1 0 0,1 0-1,-1 1 1,1 0 0,-1 0 0,1 0 0,-1 0-1,0 0 1,0 1 0,-9 0 0,10 3 29,0-1 0,0 1 1,1-1-1,-1 1 0,1 0 1,-1 0-1,1 1 0,0-1 1,0 1-1,0-1 0,-3 7 1,4-7-13,1 0 0,-1 1 0,0-1 0,1 1 0,0 0 0,0-1 0,0 1 0,0 6 0,1-7 9,0-1 0,0 1 0,0-1 0,1 1 0,-1-1 1,1 1-1,0-1 0,0 1 0,-1-1 0,2 0 0,-1 1 0,0-1 0,3 4 0,8 9 42,-1 0 0,2-1 0,0 0 0,1-1 0,0 0 0,1-1 0,0-1 0,21 12 0,15 5 6,-48-26-14,0 1 0,0 0 0,0 0 0,-1 0 0,1 0 0,-1 1 1,4 4-1,-4-3-5,2 0 1,-1-1 0,7 8 0,-5-6-14,0 0-1,0 0 1,0 1 0,-1-1 0,0 1 0,-1 0 0,0 0 0,0 1-1,3 9 1,4 5 10,-9-19-14,1 0 0,0 0 0,-1 1 1,0-1-1,0 1 0,0-1 0,0 1 0,0-1 0,0 7 1,7 37 7,-8-44-5,0 1-1,1-1 1,0 0 0,-1 0-1,2 0 1,-1 1-1,0-1 1,0 0-1,1 0 1,0 0-1,3 4 1,28 32 52,-22-28-51,2 2 64,0-1 0,0 0 1,1-1-1,29 16 1,-24-18-87,1 0 0,30 8 0,-26-10-64,26 13 0,-34-13 142,0-1 0,0-1 0,0 0 1,1-1-1,31 4 0,-40-6-51,0-1 0,0 1 1,10 4-1,-12-4-19,0 1-1,1-2 1,-1 1-1,0-1 1,12 1 0,-16-2 8,-1 0 0,1 0 0,-1 0 0,1 0 0,-1 0 0,1 0 0,0 1 0,-1-1 0,1 1 0,-1-1 0,1 1 0,-1 0 0,0-1 0,3 2 0,-1 1 0,7 4 10,5 6 62,-9-8-88,1 0-1,-2 1 0,10 10 1,-14-15 29,0 1 0,0-1 0,0 0 0,0 0 0,1 0 0,-1 0 0,0-1 0,3 2 0,9 8 51,28 33-287,-27-29 329,-1-3-163,-11-10 69,0 0 0,0 1 0,0-1-1,0 1 1,-1 0 0,1-1-1,2 4 1,-1-2 5,0 0-1,0-1 1,0 1 0,1-1-1,-1 0 1,1 0 0,5 2-1,1 0 55,1-1 0,-1-1 0,1 0 0,-1 0 0,17 0 0,-5-1 84,40-6 0,-42 4-189,0 1 0,0 1 0,0 0 0,0 2 0,25 5-1,-31-5 123,20 10-51,-18-5 38,-12-6-89,-1-1-1,0 1 1,1-1-1,-1 1 1,1-1-1,4 0 1,43 13-82,25-2 192,-66-10-67,-1-2 0,1 1 1,-1-1-1,0 0 0,1-1 1,10-2-1,8 0 86,247-5-224,-253 8 148,47 8-17,-64-7-47,-1-1 1,1 1 0,0 0 0,6 2 0,6 2 17,-12-4 13,0 0 0,0 0 1,0 1-1,0-1 1,-1 1-1,9 5 0,-3-2 40,0 1-66,1 0 1,-1 1-1,16 14 0,-25-20 19,1 0 49,15 14-101,-11-12 55,0 0 0,0 0-1,0-1 1,0 0 0,0 0 0,0 0 0,1 0 0,-1-1-1,1 0 1,10 0 0,4-2 134,41-6 0,-9 0-71,54-8-84,-11 0 294,-70 10-351,7-1 126,-13 5-27,30-5 0,-42 5-21,7-3-94,5 0-67,4 4 159,0-1 0,28-6 0,43-3-85,-49 8 137,-7 1-24,-8-3 204,55-12 0,13-3-19,-86 16-338,26-2-1,-29 4 98,0 0-1,0 0 0,0-1 0,14-4 0,-20 4 51,0 1 0,-1 1 1,1-1-1,0 0 0,5 1 0,-6 0-13,-1 0-1,1 0 1,0-1-1,0 1 1,0-1 0,0 0-1,-1 0 1,1 1-1,4-4 1,-3 2-16,0 1 0,0-1 0,0 1 0,0 0 0,0 0 0,0 0 0,0 0 0,9 0 0,-9 1 22,1 0 0,-1-1 0,1 0 0,-1 0 0,0 0 0,7-3 1,-1 0-25,3-2 92,17-14 229,-17 12-341,17-3-99,-26 9 142,1 0-1,-1 0 1,0 1 0,6-2 0,-5 2 20,-1 0 0,1-1 0,-1 1 1,6-4-1,5-5 155,-12 7-179,0 0-1,1 1 0,-1 0 0,1 0 0,0 0 0,-1 0 1,1 1-1,5-2 0,-4 1-24,0 1-1,0-1 1,1 0-1,-1 0 1,-1 0-1,1-1 1,7-5 0,28-25 155,-37 31-114,144-132-64,-134 123 103,-8 7-68,0 0 0,0-1 0,0 0 1,0 0-1,5-7 0,-5 4-10,1-1 0,11-10 0,-11 13 17,0-1 1,0 0-1,7-14 1,-9 14 10,0-1 0,0 1 0,1-1 0,0 1 0,0 1-1,0-1 1,1 1 0,0 0 0,10-8 0,-11 10-24,0 1 0,-1-1 0,1-1 0,-1 1 0,0-1 0,3-4-1,-4 5-13,0-1 0,0 2-1,0-1 1,1 0 0,0 1-1,0-1 1,7-4 0,2 0 78,18-14 0,-1 1-59,34-28 58,-59 45-52,0-1 1,0 1 0,0-1 0,-1 0 0,1 0 0,6-11 0,-7 10 99,2-1-17,2-5-127,0-5-36,0 1 0,17-22 1,-12 18 155,5-16 45,-14 29-131,0-1 0,-1 1 0,0-1 0,-1 0 0,0 0 1,2-11-1,5-19 260,22-80-353,-24 89 131,-3 13-77,8-23 0,-5 19 41,-6 16 6,0 0 0,0 0 0,1 0 0,0 1 0,0-1 0,0 0 1,2-3-1,-1 2-10,0 1 1,-1-1 0,1 1 0,-1-1 0,0 0-1,2-10 1,-3 9 37,1 0 0,0 0 0,5-8 1,-6 12-35,4-6 2,-1 0 0,1 0 1,-1-1-1,-1 0 0,0 1 0,2-10 1,4-20-128,-4 21 79,3-28 0,-6 37 57,-1 1 1,1 0-1,2-8 0,-1 9-25,-2-1 0,1 0 0,1-10 0,4-40-86,1-46-198,-7 89 311,0 1 1,4-15 0,-3 15 61,0-1-1,0-15 1,3-24-826,-5 53 575,12 14-106,-10-11 270,0 0 0,0-1 0,0 1 0,-1 0 0,1 0 0,-1 0-1,0 0 1,0 1 0,1 3 0,4 33 84,-4-21-143,2 17 73,-2 1 0,-2 38 0,-10 73 37,3-72-96,1-32 66,3-27-47,0 28-1,1-27 80,0 0 0,-1 0-1,-1 0 1,0-1-1,-8 20 1,0-2-115,-17 46 292,11-36-61,8-20-144,-1-1-1,-1 0 1,-1-1 0,-1 0-1,-1-1 1,-1-1 0,-1 0-1,-1-1 1,-1-1 0,0-1-1,-41 29 1,-85 57-113,117-81 127,1 1 0,-45 52 0,67-69-9,-112 130 64,88-107-84,0-2 0,-45 34 0,-140 91-114,202-145 257,1 0 0,-15 14 0,36-28-82,0 0 1,14-7-1,15-8 32,-1-4-102,-2-2-1,-2-1 1,0-2-1,-2-1 1,-1-1-1,34-47 1,86-116 267,-99 123-160,-35 46-140,35-41 0,55-54 50,-81 87 0,39-64 0,-51 73-19,11-20 27,1 1 0,51-63 0,-59 85-26,24-35 1,-37 49 14,0-1 1,0 0 0,-1 0 0,0 0-1,-1-1 1,0 1 0,3-18 0,0-42 83,-3-81 0,-4 107-254,-7-113 168,8 142-36,-2 0 0,-3-15 0,5 26 32,-1 1 0,0-1 1,0 1-1,1-1 0,-1 1 1,-1 0-1,1-1 0,0 1 1,-1 0-1,1 0 0,-1 0 0,1 0 1,-1 0-1,0 0 0,-3-2 1,-1 0 28,0 0 0,-1 1 0,1 0 0,-9-3 0,-5-2 131,-8-2-216,-1 1 0,1 1 0,-49-6 0,-36-9 32,95 18 67,0-1 0,1-1 0,0-1 0,-22-13 0,-55-40 164,83 54-163,1 0 0,0-1 0,-15-14 0,17 13-26,-2 1 0,1 0 1,-1 1-1,-14-9 0,9 8 62,-4-2-55,1 1-1,-1 0 1,-31-9 0,-28-6-70,28 7 44,-32-14 175,38 8-101,42 22-77,0 0 0,0 0 0,0-1 0,0 1 0,0 0 0,0-1 0,1 1 0,-1-1 0,-2-2 0,-9-8-70,0 2 155,1 0 1,-20-22 0,-13-19 87,23 17-165,14 27 0,4 3 5,0 0 0,0 0 0,1 0 0,-5-7 0,-3-4-49,-15-19 0,12 17 35,9 12 40,0 0 0,0 0 0,-12-9 1,5 5-266,10 7 234,-1 0 0,0 0 1,0 0-1,0 0 0,0 0 0,0 1 0,0-1 0,-1 1 0,1 0 0,0 0 0,-6 0 1,-31-11-55,8 7 52,0 2 0,-41 1 0,52 1 39,-32-6 0,19 1-6,-22-5 81,-12-3-320,-3-9 405,48 18-196,-1 2 0,-24-1 1,-2 0-78,15 1 10,0 1 0,-46 4 1,38 3-12,0 2 0,-43 12 1,59-10 63,-1 0-1,2 2 1,0 1 0,-27 16 0,10-6 31,-1-1-1,-87 28 1,74-29-80,-60 28 0,94-35 58,0 1 0,2 0 1,0 2-1,-38 35 0,-64 84 3,112-122-8,-15 15 43,-2-2 1,-29 23 0,19-17-93,34-29-10,-1 1-1,1 0 1,0 0-1,0 0 1,1 0-1,-1 1 1,1-1-1,-5 10 1,8-14 69,0 1 1,0-1 0,0 0-1,0 1 1,0-1-1,0 1 1,0-1-1,0 1 1,0-1-1,0 0 1,0 1 0,0-1-1,0 1 1,0-1-1,0 0 1,0 1-1,0-1 1,0 1-1,1-1 1,-1 0 0,0 1-1,0-1 1,0 0-1,1 1 1,-1-1-1,0 0 1,0 1-1,1-1 1,-1 0 0,0 0-1,1 1 1,-1-1-1,0 0 1,1 0-1,-1 1 1,1-1-1,-1 0 1,0 0 0,1 0-1,-1 0 1,1 0-1,-1 0 1,0 0-1,2 0 1,21 1-64,-20-1 54,17-2-5,1-1 1,0-1-1,20-7 0,62-24-53,-73 24 69,59-21 36,-2-4 0,143-81 0,-178 86-22,-3 2 32,78-60 1,-126 88-44,-1 1 0,0 0 0,1 0 0,-1-1 0,0 1 0,1 0 0,-1-1 0,0 1 1,1 0-1,-1-1 0,0 1 0,1 0 0,-1-1 0,0 1 0,0-1 0,0 1 0,1-1 0,-1 1 0,0 0 0,0-1 0,0 1 0,0-1 0,-7-2 4,-17 7-7,-218 85-9,-18 36-113,18-8-29,116-63 106,-136 61-212,206-86 210,1 2 0,-78 59-1,111-73 57,-31 24 245,-84 51 1,127-86-234,-16 9 242,25-14-257,0-1 0,0 1-1,0-1 1,0 0 0,0 1-1,0-1 1,0 0 0,-1 0-1,1 0 1,0 0 0,0 0-1,0 0 1,0 0 0,0 0-1,-1 0 1,1 0 0,0-1 0,0 1-1,0 0 1,-1-1 0,0-13-111,2 13 114,0 0 0,-1 1 0,1-1 0,0 1 0,-1-1 0,1 1 0,-1 0 0,1-1 0,-1 1 0,1-1 1,-1 1-1,1 0 0,-1-1 0,1 1 0,-1 0 0,1 0 0,-1-1 0,0 1 0,1 0 0,-1 0 0,1 0 0,-2 0 0,-16 0-58,10 0 41,-12 1-21,0 0 0,0 2 0,1 0-1,-1 1 1,1 1 0,-19 8 0,12-3-13,0 2 0,0 1 0,-36 25 0,50-30 23,7-4-22,1-1 0,-1 0 0,0 0 1,0 0-1,0-1 0,0 0 1,-9 3-1,21-8 112,1-1-1,-1 1 1,0-2 0,0 1 0,0-1-1,-1 0 1,7-6 0,23-18 122,10 1-83,2 1-1,66-25 1,-63 29-121,29-13-37,2 4 0,94-24 0,60 6 56,-71 17 154,372-68-480,-151 30 405,-101 1 85,-2-18-82,194-50 273,-451 132-368,57-15 24,-90 22 35,1 1 0,-1-1 0,0 0 0,-10-1 1,-10 2-26,-287 48-11,267-41-45,-389 85 112,202-41-276,-190 50 140,111-24-53,58-16 79,35 10-165,200-65-5,1 1-1,0 1 1,-22 16 0,29-16-27,12-10 219,0 0 0,-1 0 0,1 0 0,0 0 1,0 0-1,0 0 0,0 1 0,0-1 0,0 0 0,-1 0 0,1 0 0,0 0 1,0 1-1,0-1 0,0 0 0,0 0 0,0 0 0,0 0 0,0 1 1,0-1-1,0 0 0,0 0 0,0 0 0,0 1 0,0-1 0,0 0 0,0 0 1,0 0-1,0 1 0,0-1 0,0 0 0,2 1 2,-1-1-1,1 0 1,0 1 0,-1-1-1,1 0 1,0 0 0,-1 0-1,1 0 1,0-1-1,-1 1 1,1 0 0,0-1-1,1 0 1,141-26 273,63-14-119,-151 29-189,257-59 95,1-18 10,-116 19 74,326-165 0,-357 155-90,-68 33 240,-88 40-278,-11 5-24,-8 2-13,-2 2-9,-1 0-1,-17 8 0,7-2-14,-420 163-219,-108 46 263,126-53-24,342-130 87,3 3 0,-114 74-1,52-13 27,-18 13-239,115-83 178,-8 7-69,-2-2-1,-73 33 1,115-61 119,0-1-90,0 0 0,0 1 0,1 1 1,0 0-1,0 0 0,0 1 0,-14 12 0,16-11 20,-1-1 1,0 0 0,-1-1 0,-11 7 0,1-1 147,-23 12 88,41-23-240,-1 0 1,0 0-1,0 1 0,0-2 1,0 1-1,0 0 1,0-1-1,0 1 0,0-1 1,-1 0-1,1 0 1,-4 0-1,-9-2 219,15 2-223,0 0 0,-1 0 1,1 0-1,-1 0 0,1 0 1,-1-1-1,1 1 0,0 0 1,-1-1-1,1 1 0,0-1 1,-1 1-1,1-1 0,0 0 1,-2-1-1,-4-2-61,0 0-1,0 0 1,0 1 0,0 0-1,-1 0 1,0 1 0,-7-2-1,-89-15-509,98 18 521,-23-6-389,48 5 441,0 0 0,0-1 0,-1-1 0,24-8 0,19-4-14,294-43-163,5 0 315,68-67-47,-183 47 57,-24 18 46,331-48 0,-503 103-163,319-39 138,-5 28-97,138 17 432,-471-1-351,10 0-46,64-10 1,-63 5-268,-24 4 227,0 0 0,19-7-1,-25 6 16,-4 1-21,0 0 0,1-1 0,-1 0 0,11-6 0,-16 8-54,0-1-1,0 1 1,-1-1 0,1 0 0,0 0-1,0 1 1,-1-1 0,1 0-1,-1 0 1,0 0 0,0-1-1,1 1 1,-1 0 0,-1 0-1,1-1 1,0 1 0,-1 0 0,2-5-1,-2 5-12,1 0-1,-1 1 0,0-1 1,0 0-1,0 0 0,0 0 1,0 0-1,0 1 0,0-1 1,0 0-1,-1 0 0,1 0 1,0 1-1,-1-1 1,0 0-1,1 1 0,-1-1 1,0 0-1,0 1 0,0-1 1,0 1-1,0-1 0,-1 1 1,1 0-1,0 0 0,-1-1 1,1 1-1,0 0 0,-1 0 1,0 0-1,1 0 0,-1 0 1,1 1-1,-1-1 1,0 1-1,-1-1 0,-18-5-27,0 2-1,0 0 1,0 1-1,-36 1 1,28 1 0,-371-4-299,276 5 408,3 2 28,-120-4 129,-117-1-426,325 3 152,-262 20-479,272-18 370,13-2 24,0 1 0,0 1 0,0-1 0,0 1 0,0 1 0,-12 5 0,21-8 112,0 1-1,0-1 1,0 1-1,0-1 1,0 1-1,0 0 0,0-1 1,1 1-1,-1 0 1,0 0-1,0 0 1,1 0-1,-1 0 1,0-1-1,1 1 1,-1 0-1,1 1 0,-1-1 1,1 0-1,-1 0 1,1 0-1,0 0 1,-1 2-1,1-2 18,1 0-1,-1 0 1,0 0-1,1 0 0,-1 0 1,0 0-1,1 0 1,-1 0-1,1 0 1,0-1-1,-1 1 1,1 0-1,-1 0 1,1-1-1,0 1 1,0 0-1,-1-1 0,1 1 1,0-1-1,0 1 1,0-1-1,0 1 1,0-1-1,0 0 1,0 1-1,0-1 1,0 0-1,0 0 1,1 0-1,12 2 29,-1 0 0,1-1 0,15-2 0,-10 1 4,16 0 40,720 16 123,-285-1 109,-221-8-255,-180-1 60,107 24-1,-152-24-88,-1 2-1,44 19 1,-64-25-5,0-1 0,0 1 0,0-1 0,-1 1-1,1 0 1,-1 0 0,1 0 0,-1 0 0,0 0 0,0 1 0,0-1 0,0 1 0,0 0 0,0-1-1,-1 1 1,1 0 0,-1 0 0,0 0 0,2 4 0,-3-3-11,1 0-1,-1 0 1,0 0 0,0 0 0,0 0-1,-1 0 1,0-1 0,1 1-1,-1 0 1,0 0 0,-1 0-1,1-1 1,-1 1 0,0-1 0,-2 5-1,-5 7 8,-1-2 0,-1 1 0,1-2-1,-2 1 1,0-1 0,0-1 0,-22 15 0,-8 1-1,-53 26 1,55-31-44,-378 220-168,293-167 119,123-74 80,-20 14 68,22-15-69,1 0 1,-1 0 0,0 0 0,0 0 0,1-1-1,-1 1 1,0 1 0,1-1 0,-1 0 0,0 0-1,0 0 1,1 0 0,-1 0 0,0 0 0,0 0-1,1 0 1,-1 0 0,0 0 0,0 1 0,0-1-1,1 0 1,-1 0 0,0 0 0,0 0 0,0 1-1,1-1 1,-1 0 0,0 0 0,0 0 0,0 1-1,0-1 1,0 0 0,1 0 0,-1 1 0,0-1-1,0 0 1,0 0 0,0 1 0,0-1 0,0 0-1,0 1 1,0-1 0,0 0 0,0 0 0,0 1-1,0-1 1,0 0 0,0 0 0,0 1 0,0-1-1,-1 0 1,1 0 0,0 1 0,0-1 0,0 0-1,0 0 1,0 0 0,-1 1 0,1-1 0,0 0-1,0 0 1,0 0 0,-1 1 0,1-1 0,0 0-1,0 0 1,-1 0 0,1 0 0,0 0 0,6 1 11,0-1 1,1-1-1,-1 1 1,0-1-1,0 0 1,0-1 0,0 1-1,0-1 1,7-4-1,5 0 29,1 0-28,458-167 183,-418 144-110,100-67 1,16-9 63,-171 103-182,1 0 0,0-1 0,0 2 0,0-1 0,-1 0 0,7 0 0,-11 2 34,0 0 0,0 0 0,0 0 1,0 0-1,0 0 0,0 0 0,0 0 0,0 0 0,0 0 0,0 0 1,0 1-1,1-1 0,-1 0 0,0 0 0,0 0 0,0 0 0,0 0 1,0 0-1,0 0 0,0 0 0,0 0 0,0 0 0,0 0 1,0 0-1,0 0 0,0 1 0,0-1 0,0 0 0,0 0 0,0 0 1,0 0-1,0 0 0,0 0 0,0 0 0,0 0 0,0 0 0,0 0 1,0 0-1,0 1 0,0-1 0,0 0 0,0 0 0,0 0 1,0 0-1,0 0 0,0 0 0,-1 0 0,1 0 0,0 0 0,0 0 1,0 0-1,0 0 0,0 0 0,0 0 0,0 0 0,0 0 0,0 0 1,0 0-1,0 0 0,0 1 0,0-1 0,-1 0 0,1 0 1,0 0-1,0 0 0,0 0 0,0 0 0,0 0 0,-28 25-12,0-1-1,-2-1 1,0-1-1,-2-2 0,-35 17 1,-175 67 201,231-102 161,22-9-187,2-1-209,21-17 8,-1-3 1,-2 0-1,47-54 0,-42 43 32,2 1 0,2 2 0,1 3 1,1 0-1,2 3 0,2 2 0,0 2 0,2 1 0,54-18 0,-78 32-102,-16 8 32,-1-1-1,1 1 0,-1 1 0,1-1 1,0 1-1,0 1 0,9-2 0,-17 3 71,1 0-1,-1 0 1,0 0 0,1 0-1,-1 0 1,1 0-1,-1 0 1,0 0-1,1 0 1,-1 0-1,1 0 1,-1 0 0,1 0-1,-1 0 1,0 0-1,1 1 1,-1-1-1,0 0 1,1 0-1,-1 0 1,1 0 0,-1 1-1,0-1 1,1 0-1,-1 1 1,0-1-1,0 0 1,1 1-1,-1-1 1,0 0 0,0 1-1,1-1 1,-1 0-1,0 1 1,0-1-1,0 0 1,0 1-1,0-1 1,1 1-1,-1-1 1,0 0 0,0 1-1,0-1 1,0 1-1,0-1 1,0 1-1,0-1 1,-1 0-1,1 1 1,0-1 0,0 1-1,0 0 1,-2 3-14,0 0 1,0 0 0,0-1-1,-4 6 1,4-7 20,-202 253 395,-46 67 149,224-281-505,-130 180 221,39-95 81,3-3 166,113-123-504,1 0 1,-1 1 0,1-1 0,0 0 0,-1 1 0,1-1 0,0 0 0,-1 1 0,1-1 0,0 1-1,-1-1 1,1 0 0,0 1 0,0-1 0,-1 1 0,1-1 0,0 1 0,0-1 0,0 1 0,0-1-1,0 1 1,0 0 0,11-6-137,-8 3 118,20-11-157,-1 0-1,0-2 1,-1-1 0,25-24-1,69-82 87,-73 75 46,66-59-1,-86 91-22,-10 11-33,-12 4 94,0 0-1,1 0 1,-1 0 0,0 0 0,0 1-1,0-1 1,1 0 0,-1 0 0,0 0-1,0 0 1,0 0 0,1 0 0,-1 1-1,0-1 1,0 0 0,0 0 0,0 0 0,1 0-1,-1 1 1,0-1 0,0 0 0,0 0-1,0 0 1,0 1 0,0-1 0,0 0-1,0 0 1,0 1 0,0-1 0,0 0-1,0 0 1,0 0 0,0 1 0,0-1-1,0 0 1,0 0 0,0 1 0,0-1-1,0 0 1,0 1 0,-3 17 5,-1-1 0,0 1 0,-2 0 0,-11 25 1,-39 63 92,39-79-51,-2-1 0,-1 0-1,-43 42 1,-81 59 64,34-34 88,97-81-169,-90 90 707,92-93-427,8-8-46,5-10 37,3 2-340,-1 0 0,1 0 0,0 1 0,0 0 0,1 0 0,0 0 0,0 1 0,12-9 0,64-35-381,-66 40 397,38-23-14,-1-2-1,-1-3 1,-2-2-1,62-63 1,-86 75-28,-12 12-71,0 0 0,31-23 1,-45 38 125,1-1 1,-1 1-1,0 0 1,0 0-1,1-1 0,-1 1 1,0 0-1,1-1 1,-1 1-1,0 0 0,1 0 1,-1 0-1,1 0 1,-1-1-1,0 1 0,1 0 1,-1 0-1,0 0 1,1 0-1,-1 0 0,1 0 1,-1 0-1,1 0 1,-1 0-1,0 0 0,1 0 1,-1 0-1,1 0 1,-1 0-1,0 1 0,1-1 1,-1 0-1,0 0 1,1 0-1,-1 0 0,0 1 1,1-1-1,-1 0 1,0 0-1,1 1 0,-1-1 1,0 0-1,0 1 1,1-1-1,-1 1 0,1 1-10,-1 0-1,0 0 0,1 0 0,-1-1 0,0 1 0,0 0 0,0 0 0,0 0 0,-1 3 0,-2 9 23,-1-1-1,0 1 0,-1-1 1,0 0-1,-1 0 0,0-1 1,-1 1-1,-1-2 0,0 1 1,-10 11-1,-14 13 314,-60 52 0,-100 93-276,62-56 218,80-79 290,49-45-528,1-1 1,-1 1-1,1-1 0,-1 1 0,1-1 0,-1 0 1,1 1-1,-1-1 0,1 0 0,-1 0 0,1 1 1,-1-1-1,1 0 0,-1 0 0,0 0 0,0 0 1,1 0-15,0 0 0,0 0 1,-1 0-1,1 0 0,0-1 1,0 1-1,0 0 0,-1 0 1,1 0-1,0-1 0,0 1 1,0 0-1,0 0 0,0-1 1,-1 1-1,1 0 0,0 0 1,0-1-1,0 1 0,0 0 1,0 0-1,0-1 0,0 1 1,0 0-1,0 0 0,0-1 1,0 1-1,0 0 0,0-1 1,0 1-1,0 0 1,1 0-1,-1-1 0,0 1 1,0 0-1,0-1 0,3-6-45,0-1 0,1 1-1,0 0 1,0 0 0,1 0 0,9-11-1,-9 11 30,16-18-54,1 0 0,31-25 1,57-42-208,13-12 284,-81 63-133,63-83 1,-94 106-55,-11 18 170,-1 0 1,1 0-1,0 1 1,0-1-1,0 0 1,-1 0-1,1 0 1,0 0-1,0 0 1,0 0-1,-1 0 1,1 0-1,0 0 1,0 0-1,0 0 1,-1 0-1,1 0 1,0 0-1,0 0 1,-1 0-1,1 0 1,0 0-1,0 0 1,0 0-1,-1 0 1,1 0-1,0 0 1,0 0 0,0-1-1,0 1 1,-1 0-1,1 0 1,0 0-1,0 0 1,0 0-1,0-1 1,-1 1-1,1 0 1,0 0-1,0 0 1,0 0-1,0-1 1,0 1-1,0 0 1,0 0-1,0 0 1,0-1-1,0 1 1,0 0-1,0 0 1,0-1-1,0 1 1,0 0-1,0 0 1,0 0-1,0-1 1,0 1 0,0 0-1,0 0 1,0 0-1,0-1 1,0 1-1,0 0 1,-54 29-320,-81 28 309,21-10 168,-78 55-44,10 15-99,10-6 47,-3 4-57,-65 37 623,237-150-559,0 0 1,-1-1-1,1 1 1,-1-1-1,1 0 1,-1 0-1,0 0 1,1 0-1,-1-1 1,-6 0-1,9 0-46,0 0-1,0 0 0,0 0 1,0 0-1,1 0 0,-1-1 1,0 1-1,0 0 0,0-1 1,1 1-1,-1-1 1,0 1-1,0-1 0,1 1 1,-1-1-1,0 1 0,1-1 1,-1 0-1,0-1 0,0 1-4,1-1-1,-1 1 0,1-1 0,-1 0 0,1 1 0,0-1 0,-1 0 1,1 1-1,0-1 0,0 0 0,0 1 0,1-1 0,-1 1 0,1-4 1,5-18-14,1 0 1,1 0 0,2 1-1,0 0 1,1 0 0,17-23 0,-11 20-41,0 1 1,2 1-1,27-26 1,72-57-91,-13 14-12,61-86-23,-104 108 161,105-92 0,-11 46-617,-151 112 572,18-10-109,-23 14 143,1-1 0,0 1 0,-1-1 0,1 1 0,0 0 1,-1-1-1,1 1 0,0 0 0,0 0 0,0-1 0,-1 1 0,1 0 0,0 0 0,0 0 0,0 0 0,0 0 0,-1 0 0,1 0 0,0 0 0,0 1 0,1-1 0,-2 1 8,0-1 0,0 1 0,0 0-1,0-1 1,0 1 0,0 0 0,0-1 0,0 1-1,0 0 1,0-1 0,0 1 0,-1 0 0,1-1-1,0 1 1,0-1 0,-1 1 0,1 0 0,0-1-1,-1 1 1,1-1 0,0 1 0,-1 0 0,-18 28-62,0 0 0,-42 45 0,31-38 90,-12 13 73,-81 72 0,-217 195 266,248-217-216,-138 134 70,207-211-86,-33 26 228,49-42-171,-2-1-1,1 1 1,-1-1 0,-17 7 0,26-12-177,-1 0 1,1 0 0,0 1 0,0-1-1,0 0 1,-1 0 0,1 0 0,0 0-1,0 0 1,0 0 0,-1 0 0,1 1-1,0-1 1,0 0 0,-1 0 0,1 0 0,0 0-1,0 0 1,-1 0 0,1 0 0,0 0-1,0 0 1,-1 0 0,1-1 0,0 1-1,0 0 1,0 0 0,-1 0 0,1 0-1,0 0 1,0 0 0,0 0 0,-1-1-1,1 1 1,0 0 0,0 0 0,0 0 0,-1 0-1,1-1 1,0 1 0,0 0 0,0 0-1,0 0 1,0-1 0,0 1 0,0 0-1,-1 0 1,1-1 0,0 1 0,0 0-1,0 0 1,0-1 0,0 1 0,4-18 43,-3 15-41,11-30-73,1 0 1,1 1-1,2 0 1,1 2 0,28-39-1,7 0-35,64-63 0,177-235-188,-226 279 227,112-113-1,19-9-76,-177 186-92,-17 16-42,-6 6 72,-13 9-5,-30 19 131,-77 58-1,-34 46-39,92-75 100,17-16 14,-177 146 0,173-147 5,-203 160 128,12 10 11,-13 28 518,249-230-577,-14 12 82,20-17-156,-1-1-1,1 0 0,-1 1 0,1-1 0,-1 1 1,1-1-1,-1 0 0,0 1 0,1-1 0,-1 0 1,0 0-1,1 1 0,-1-1 0,0 0 0,1 0 0,-1 0 1,0 0-1,1 0 0,-1 0 0,0 0 0,1 0 1,-1 0-1,0 0 0,1 0 0,-1-1 0,-1 1 1,2-1-5,-1 0 1,1 0-1,-1 1 1,1-1-1,0 0 1,-1 0-1,1 0 1,0 0-1,0 1 1,-1-1 0,1 0-1,0 0 1,0 0-1,0 0 1,0 0-1,0 0 1,0 0-1,1 0 1,-1 1-1,0-1 1,1-2 0,3-10 15,1 0 1,1 0-1,0 0 1,0 0-1,1 1 1,1 1-1,0-1 1,12-12-1,99-100-186,-62 69 83,110-131-225,0-2 137,-8 39 81,53-53-42,-35 1-12,-20 22 294,-74 87-408,-67 70-112,-17 19 216,-5 7 11,-61 82-376,32-51 458,-1-2 0,-78 55 1,-15 11 186,-16 36 130,17-16 230,-122 90-49,20-17-352,15 16 113,183-172 0,-1-2 1,-74 59 0,104-91-155,0 0 0,0 0 1,0 0-1,0 0 0,0-1 0,0 1 0,0-1 0,-1 0 0,1 0 0,0 0 0,-6 0 0,8-1-37,1 0-1,-1 0 1,0 0-1,1 0 1,-1-1-1,0 1 0,1 0 1,-1 0-1,0 0 1,1-1-1,-1 1 1,1 0-1,-1-1 1,1 1-1,-1-1 0,1 1 1,-1-1-1,1 1 1,-1 0-1,1-1 1,0 0-1,-1 0 1,0-1-9,0 0 0,1 0 1,-1 0-1,1 1 0,0-1 1,-1 0-1,1 0 1,0 0-1,0 0 0,0 0 1,1-3-1,1-7-47,0 1 0,1-1 0,1 1 0,0-1 0,0 1 0,8-13 0,44-64-312,143-165 108,19 14-50,-54 59 203,38-41-356,-195 213 413,-5 5-17,1 0 0,-1 0 1,1 0-1,0 0 0,0 1 0,0-1 1,0 1-1,0 0 0,6-3 1,-6 6-112,-5 5 44,-5 7 83,0-1-1,-1 0 1,0 0-1,-1-1 0,-1 0 1,-20 19-1,25-26 43,-577 543 560,104-57 245,373-364-751,61-71 169,25-29-31,17-19 93,7-7-182,14-11 5,23-21-6,-1-2 0,53-56 0,-47 43-162,278-262-383,-93 88 402,97-86-313,-20 47 45,-293 245 5,-15 12 174,-7 3 20,-11 5 51,0 2 1,1-1-1,0 2 1,-21 13-1,0-1 101,-93 45 9,36-19 14,-104 69 1,73-28 77,-38 26 46,115-83-75,-77 35 0,4-17 205,103-42-222,1-1 0,-1-2 0,0 1 1,-35 0-1,50-3-83,1-2 1,-1 1-1,0 0 0,1 0 1,-1-1-1,1 0 1,-1 1-1,-3-3 0,5 3-13,0-1 0,0 1 0,0-1 0,0 1-1,1-1 1,-1 0 0,0 0 0,0 1-1,0-1 1,1 0 0,-1 0 0,0 0 0,1 0-1,-1 0 1,0-2 0,1 0-20,-1 1 0,1-1 0,0 0 0,0 0 1,0 0-1,0 0 0,0 0 0,1 0 0,-1 0 0,1 0 0,0 1 0,0-1 1,0 0-1,0 1 0,2-4 0,10-17-89,1 1-1,2 0 1,28-33 0,-37 47 82,258-274-315,-117 132 288,-102 102-4,104-117-30,-140 149 75,-9 10-95,-9 7-238,-9 8 226,1 1 0,-29 23 0,29-21 92,-43 31 3,-72 40 0,108-70 24,-102 62 21,-79 70 93,63-42-52,-88 49 43,-157 117 270,177-94-103,201-167-260,-14 11 87,21-18-82,0 0 1,0-1 0,0 1 0,0-1-1,1 1 1,-1-1 0,0 1 0,0-1-1,0 1 1,0-1 0,0 0 0,0 0-1,0 1 1,0-1 0,0 0 0,0 0-1,-1 0 1,0 0 0,2-1-11,-1 1 0,1 0 0,0-1 0,-1 1 0,1 0 1,0-1-1,0 1 0,0-1 0,-1 1 0,1-1 0,0 1 0,0 0 0,0-1 0,0 1 1,0-1-1,0 1 0,0-1 0,0 1 0,0-1 0,0 1 0,0 0 0,0-1 0,0 1 1,0-1-1,0 1 0,0-1 0,1 1 0,-1-1 0,0 1 0,0 0 0,0-1 0,1 0 1,4-8 22,0 0 0,0 1 0,1-1 0,0 1 1,1 0-1,0 1 0,0-1 0,9-6 1,58-53 94,27-26-106,93-111-358,-5 5 358,-155 166-4,296-316-238,-298 311 89,-31 37 113,0-1 1,0 1-1,0-1 0,0 1 0,0-1 0,-1 1 1,1-1-1,0 0 0,-1 1 0,0-1 0,1-1 1,-1 2 15,0 1 0,0 0 0,0 0 0,0-1 0,0 1 0,0 0 0,0 0 0,0-1 0,-1 1 0,1 0 0,0 0 0,0-1 0,0 1 0,0 0 0,0 0 0,-1 0 0,1-1 0,0 1 0,0 0 0,0 0 1,-1 0-1,1 0 0,0-1 0,0 1 0,0 0 0,-1 0 0,1 0 0,-14 0-135,-3 6 44,1 1 0,-1 1 0,1 0 0,-27 19 0,-259 141 155,228-127-9,-89 64-1,-63 66 322,218-165-345,-167 121 326,135-101-197,-1-2-1,-68 29 1,98-49-65,1 0-1,0 0 1,-1-1 0,0 0 0,-14 1 0,23-4-85,0 0 0,1 0 0,-1 0 0,1 0 0,-1 0 0,0-1 0,1 1 0,-1 0 0,1-1 0,-1 1 0,1-1 0,-1 1 0,1-1 0,-1 0 0,1 0 0,0 0 0,-1 0 0,1 0 0,0 0 0,0 0 0,0 0 0,-1 0 0,1 0 0,1-1 0,-1 1 0,0 0 0,0-1 0,0 1 0,1-1 0,-1 1 0,1-1 0,-1 1 0,1-1 0,-1 0 0,1-2 0,-1-4 0,1 0 1,0 0-1,0 0 1,0-1-1,4-13 1,1 0-58,1 1 0,0-1-1,19-38 1,39-58-63,-21 41 172,-40 72-65,-1 0 1,1 0-1,-1 0 0,-1 0 1,1 0-1,-1 0 0,1-6 0,-2 10-4,1-1 0,-1 1-1,-1 0 1,1-1 0,0 1 0,0-1-1,0 1 1,-1 0 0,1 0-1,-1-1 1,1 1 0,-1 0-1,1 0 1,-1-1 0,0 1 0,0 0-1,1 0 1,-1 0 0,0 0-1,0 0 1,0 0 0,0 0 0,0 1-1,0-1 1,0 0 0,-1 0-1,1 1 1,0-1 0,0 1-1,-1-1 1,1 1 0,0 0 0,-3-1-1,0 0-10,-1 0 0,0 1 0,0 0 0,0-1 0,0 2 0,0-1 0,-5 1 0,-37 10-123,30-7 55,-4 1 73,0 1-1,1 0 1,0 1-1,0 2 1,1 0-1,0 1 1,0 0 0,1 2-1,1 0 1,-18 16-1,32-25-2,1 0-1,-1 1 0,1-1 0,0 0 0,-1 1 1,1-1-1,1 1 0,-1 0 0,1 0 1,-1-1-1,1 1 0,0 0 0,1 0 1,-1 0-1,1 0 0,-1 0 0,1 1 1,1 6-1,1 7-54,1 0 0,9 33 0,-7-36 99,9 60-20,-11-56-2,1 1 1,0-1-1,1 0 1,16 36-1,-16-43-2,1-1 0,0 0 0,1-1-1,0 1 1,1-1 0,0-1 0,1 1-1,0-1 1,0-1 0,0 0-1,1 0 1,1-1 0,-1 0 0,1-1-1,1 0 1,21 8 0,12 0 193,0-1 0,1-3 0,1-2 0,85 5 0,175-5-117,243-21 213,-484 9-267,226-21 42,-96 6 7,-144 15-96,0 2-1,1 2 0,94 13 1,-121-9 0,-17-3 20,1 0 1,-1 1 0,0 0-1,0 1 1,0 0-1,0 0 1,9 5-1,-17-8 10,-1 0-1,1 1 1,-1-1 0,1 0-1,-1 1 1,1-1-1,-1 0 1,0 1-1,1-1 1,-1 0 0,1 1-1,-1-1 1,0 1-1,0-1 1,1 1-1,-1-1 1,0 1 0,1-1-1,-1 1 1,0-1-1,0 1 1,0 0-1,0 0 3,0-1 0,0 1 0,0-1 0,-1 1 0,1-1 0,0 1 0,0-1-1,-1 1 1,1-1 0,0 0 0,-1 1 0,1-1 0,-1 0 0,1 1 0,0-1-1,-1 0 1,1 1 0,-1-1 0,0 0 0,-27 9 98,-51 4-280,-2-3 0,-100 0 0,-163-5 240,180-3 299,-182-23 0,24-5-593,271 25-788,70 13 228,3-3 707,1-1-1,0-1 1,0-1-1,28 3 1,-20-3 63,574 82 185,-551-84-78,0-2-1,0-2 0,1-3 0,-2-2 0,59-13 1,-64 7 34,396-100 323,-270 62-282,18-5-191,-148 39 56,-1-2 0,53-29-1,-69 31 29,-1-2 0,0-2 1,-2 0-1,0-1 0,-1-1 0,0-2 0,-2 0 0,-1-1 0,-1-1 0,-1-1 0,20-39 1,-31 51-49,-1 0 1,0 0 0,5-23 0,-9 31-8,-1-1 0,-1 1 0,1 0 0,-1-1 0,0 1 0,0-1 0,-1 1 0,0 0 0,0-1 0,0 1 1,-4-8-1,2 6-18,0 1 1,-1-1 0,0 1 0,0 0 0,-1 0 0,0 0-1,0 0 1,-1 1 0,-8-8 0,3 5 5,1 1 1,-1 1-1,0 0 1,-1 0-1,-16-6 1,-9-1-19,-1 2 0,-76-13 0,105 23 19,8 2 11,-273-41 240,-52 36-634,296 5 244,19-1-98,22-1 70,311-53-228,-247 43 480,-1-4-1,-1-3 0,121-49 1,183-91 368,-369 155-429,-4 3-2,-1 0-1,0 0 1,1-1-1,-1 1 1,0-1-1,1 0 1,-1 0-1,0 0 0,0-1 1,-1 1-1,5-5 1,-8 2-35,-8 3-16,-5 2 15,0 2-1,-1-1 1,1 2 0,0 0 0,-15 5-1,21-6 18,-415 123-88,-63 31 6,-11-26 655,364-103-131,-242 18 1,356-44-422,-1-1-1,0-1 1,0 0 0,0-2-1,0 0 1,1-1 0,0-1 0,-1-1-1,2-1 1,-1-1 0,1 0 0,-19-12-1,-118-83-505,-50-29 239,180 119 201,-1 0 1,-1 2-1,0 1 1,0 1 0,-1 2-1,-42-7 1,49 12-16,-1 0 0,1 1 0,-1 1 1,0 1-1,1 1 0,0 1 0,-1 1 1,1 1-1,-38 14 0,54-17-11,1 0 0,-1 0 0,1 1 0,-1-1 0,1 1 0,0 0 0,-7 7 0,10-9 56,0 0-1,0 0 0,0 0 1,1 1-1,-1-1 0,0 0 1,1 0-1,-1 0 0,1 1 1,-1-1-1,1 0 0,0 1 1,0-1-1,-1 0 0,1 1 1,0-1-1,0 0 0,0 1 0,0-1 1,1 0-1,-1 1 0,0-1 1,0 0-1,1 1 0,-1-1 1,1 0-1,-1 0 0,1 1 1,0-1-1,-1 0 0,1 0 1,2 2-1,1 2 7,1 0 0,0-1 0,0 1-1,0-1 1,0 0 0,1-1 0,0 1 0,0-1 0,0 0-1,0-1 1,7 3 0,14 3-10,37 7 0,-54-13 4,301 44 40,6-19-60,-92-16 249,0-9 0,415-50 0,-487 24-119,100-12-33,-182 29-100,108 4-1,-153 4-29,0 1 0,0 2 0,40 10 0,-60-12 64,-1 0-1,0 0 0,1 0 1,-1 1-1,0 0 0,0 0 1,0 0-1,-1 0 0,1 1 1,-1 0-1,0 0 0,0 0 1,4 5-1,-7-7 10,1 0 1,-1 1-1,0-1 1,0 1-1,0-1 1,0 1-1,0 0 1,0 0-1,-1-1 1,1 1-1,-1 0 1,0 0-1,0 0 1,0-1-1,0 1 1,0 0-1,-1 0 0,1-1 1,-1 1-1,0 0 1,1 0-1,-1-1 1,-1 1-1,1-1 1,0 1-1,-1-1 1,1 1-1,-3 2 1,-5 5 8,-1 0 0,0-1 0,0 0 0,0-1 0,-20 13 0,0-1 16,-41 38 38,-117 121 0,47-39 131,100-103-23,-72 49-1,26-30 66,-40 28 62,-2 7-231,124-87-52,0 0 1,0 0-1,1 0 0,-1 1 1,-6 9-1,10-14-11,1 0 0,0 1 0,0-1 0,-1 0 0,1 1 0,0-1 0,-1 0 1,1 1-1,0-1 0,0 0 0,0 1 0,0-1 0,-1 1 0,1-1 0,0 0 0,0 1 0,0-1 0,0 1 0,0-1 0,0 1 0,0-1 0,0 1 0,0-1 0,0 0 0,0 1 0,0-1 0,1 1 0,-1-1 0,0 1 0,0-1 0,0 0 0,0 1 0,1-1 0,-1 0 0,0 1 0,0-1 0,1 0 0,-1 1 0,0-1 0,1 0 0,-1 1 0,0-1 1,1 0-1,-1 0 0,1 1 0,-1-1 0,0 0 0,1 0 0,-1 0 0,1 0 0,-1 0 0,1 1 0,25 0 99,4-3-117,121-2-3,-119 5-33,0 2-1,56 11 1,-82-13 43,1 1-1,-1 0 1,0 0 0,0 0 0,0 1 0,0 0 0,0 0 0,0 1 0,8 6 0,-12-8 6,0 0 0,0 1 0,0-1 0,0 0 0,-1 1 0,1-1 0,-1 1 0,1 0 0,-1 0 0,0-1 0,0 1-1,0 0 1,0 0 0,-1 0 0,1 0 0,-1 0 0,0 0 0,0 0 0,0 0 0,0 0 0,0 0 0,-1 0 0,0 3 0,-1 0 15,0-1 0,0 1 0,0-1 0,-1 1 0,1-1-1,-1 0 1,-1 0 0,1 0 0,-1 0 0,-6 6 0,-3 2 30,-31 23 1,19-19 116,0-1 0,-45 20 0,-61 19 650,61-27-602,54-22-153,124-14-378,90-10-522,-142 10 788,85-23 0,-107 21 76,-16 3-56,1 2 0,0 0 1,0 1-1,33-2 1,-51 6 40,-1 0 1,0 0 0,0 0 0,1 0 0,-1 0 0,0 0 0,1 0-1,-1 0 1,0 0 0,0 0 0,1 0 0,-1 0 0,0 0 0,1 0-1,-1 0 1,0 0 0,0 0 0,1 1 0,-1-1 0,0 0 0,0 0-1,0 0 1,1 0 0,-1 1 0,0-1 0,0 0 0,1 1 0,-3 1 47,1-1 0,-1 1 1,0-1-1,0 1 0,0-1 1,0 1-1,0-1 1,0 0-1,0 0 0,0 0 1,-5 1-1,6-1-36,-23 9 51,-1-2 0,0 0-1,-51 8 1,-81-1-39,145-15 4,-449 15-21,377-18 35,0-4 1,1-3-1,-123-31 1,184 34-10,0 0 0,0-1 0,0-1 0,1-2 1,0 0-1,1-1 0,1 0 0,0-2 0,-19-17 1,-13-18-151,-49-57 0,66 66 128,8 12-187,2-1 0,1-2 0,-30-50 1,48 73 188,0-1 0,-1 1 1,0 0-1,0 0 0,-1 1 1,-10-9-1,-50-35 41,44 35 35,-28-25 1,36 26-111,0-1 0,2-1 1,0-1-1,1 0 0,0 0 0,2-1 0,0-1 0,1 1 0,1-2 0,-8-31 0,15 50-7,1 0 0,0 0 0,-1 0 0,1 0-1,0 0 1,0 0 0,0 0 0,0-1 0,1 1 0,-1 0-1,0 0 1,1 0 0,0 0 0,-1 0 0,1 0 0,0 0-1,0 1 1,0-1 0,0 0 0,0 0 0,0 1 0,1-1-1,-1 0 1,1 1 0,-1 0 0,1-1 0,-1 1 0,4-2-1,1 0-11,0-1-1,1 2 1,0-1 0,0 1-1,-1 0 1,1 0-1,9-1 1,20-1-60,1 2 0,68 4 0,-19 1 200,-45-2 55,-1-2 0,1-2 1,47-10-1,-84 13-103,1-1 0,0 0 1,-1-1-1,1 1 0,-1-1 0,1 0 0,-1 0 1,0 0-1,1-1 0,-1 0 0,6-5 1,-10 8-53,1 0 0,-1-1 0,0 1 0,0 0 0,0-1 0,0 1 0,1 0 0,-1 0 0,0-1 0,0 1 0,0 0 0,0-1 0,0 1 1,0 0-1,0-1 0,0 1 0,0 0 0,0-1 0,0 1 0,0 0 0,0-1 0,0 1 0,-1 0 0,1-1 0,0 1 0,0 0 0,0-1 0,0 1 1,-1 0-1,1 0 0,0-1 0,0 1 0,0 0 0,-1 0 0,1-1 0,-13-7-92,2 4 77,0 1 1,-1 0-1,1 0 0,-1 1 1,-20-1-1,21 2 14,-266-7-146,152 7 157,-241 11-220,351-9 98,0 0 0,1 2 0,-1-1 0,-25 10 0,38-11 85,0 0 0,0-1 0,0 2 1,0-1-1,0 0 0,1 0 0,-1 1 0,0-1 0,-1 3 0,2-4 15,1 1 0,-1 0 0,1-1 0,0 1 1,-1 0-1,1 0 0,0 0 0,-1-1 0,1 1 0,0 0 0,0 0 1,-1 0-1,1 0 0,0-1 0,0 1 0,0 0 0,1 1 0,-1 1-1,1-1 0,0 0-1,0 1 1,1-1 0,-1 0-1,0 0 1,1 1-1,-1-1 1,1 0 0,0 0-1,0-1 1,0 1 0,0 0-1,3 1 1,44 34-80,90 50 1,-102-68 115,1-2 1,1-2-1,0-1 1,63 12 0,-39-14 4,1-3 0,78 1 0,-98-11 80,86-11-1,40-19-161,-59 9 109,84-8 66,-142 24-99,90 3 0,-135 4-28,0 0-1,-1 0 1,1 0 0,0 1 0,10 4-1,-17-6 8,0 1-1,1-1 0,-2 1 0,1-1 0,0 1 0,0 0 1,0-1-1,0 1 0,0 0 0,0-1 0,-1 1 1,1 0-1,0 0 0,-1 0 0,1 0 0,0 0 0,-1 0 1,1 0-1,0 1 0,-1-1 0,0 0 0,-1 1 0,1-1 0,0 0 0,0 0 1,-1 1-1,1-1 0,0 0 0,-1 0 0,0 0 0,1 0 0,-1 0 0,1 0 0,-1 0 0,0 0 0,0 0 1,0 0-1,0 0 0,0 0 0,1 0 0,-3 1 0,-6 4 12,0 1 1,-1-1-1,0-1 0,0 0 1,0 0-1,-21 6 1,-69 13 12,100-24-27,-87 18 44,-254 63 29,334-79-106,1 0-1,-1 0 0,1 1 1,0 0-1,-1 0 1,1 0-1,0 1 1,1 0-1,-7 5 0,12-8 30,-1-1-1,1 1 1,0-1 0,-1 0-1,1 1 1,0 0-1,-1-1 1,1 1-1,0-1 1,0 1-1,0-1 1,-1 1 0,1-1-1,0 1 1,0 0-1,0-1 1,0 1-1,0-1 1,0 1-1,0 0 1,0-1 0,0 1-1,0-1 1,1 1-1,-1-1 1,0 1-1,0 0 1,1-1 0,-1 1-1,0-1 1,0 1-1,1-1 1,-1 1-1,1-1 1,-1 1-1,19 14-157,-14-11 159,6 3-24,0 0 1,1-1-1,0 0 1,0-1-1,18 5 1,68 14-152,-64-16 158,8 1 33,178 36 340,-174-38-244,1-2 0,85-3 0,13-12-5,149-4-192,-256 14 180,0-1 0,0-2 0,72-16 0,8-10 184,101-29-144,-5-15-44,37-11-109,-159 56 176,132-58-1,-98 18-214,-18 9 19,-80 45-2,0 2 0,1 1 1,0 1-1,0 1 0,1 1 1,0 2-1,1 1 0,50-1 1,-76 6 23,1 1 1,0 0-1,0 0 1,-1 0-1,1 1 1,0-1 0,-1 1-1,0 1 1,1-1-1,-1 1 1,0 0-1,0 0 1,0 0-1,-1 1 1,1 0 0,-1 0-1,0 0 1,0 0-1,0 1 1,-1-1-1,0 1 1,1 0-1,2 7 1,-5-9-14,6 15 4,-7-17 35,0-1 0,0 1 0,0 0 0,0 0 1,0 0-1,0-1 0,-1 1 0,1 0 0,0 0 0,-1 0 1,1-1-1,0 1 0,-1 0 0,1 0 0,-1-1 1,1 1-1,-1 0 0,1-1 0,-1 1 0,1-1 0,-1 1 1,0-1-1,-1 2 0,-6 2 19,0 0 0,0-1-1,-1 1 1,0-2 0,1 1 0,-1-1 0,0-1-1,-15 2 1,-5 1-55,23-3-25,-190 25-322,172-25 420,-1 0 0,0-2-1,1-1 1,0-1 0,0-1 0,-26-8 0,29 6 146,-26-13 0,40 16-109,0-1 1,0 0-1,0-1 0,0 1 1,1-1-1,-10-10 0,15 14-90,1 1-1,-1-1 1,0 0-1,1 0 1,-1 0 0,1 1-1,-1-1 1,1 0-1,-1 0 1,1 0-1,-1 0 1,1 0-1,0 0 1,0 0 0,0 0-1,-1 0 1,1 0-1,0 0 1,0 0-1,0 0 1,0 0-1,1-2 1,-1 2-11,1-1 1,0 1 0,0-1-1,0 1 1,-1-1-1,1 1 1,1-1-1,-1 1 1,0 0 0,0 0-1,0 0 1,2-2-1,2 0-38,1-1 1,-1 1-1,1 0 0,-1 1 0,1-1 0,9-2 1,1 2-28,0 0 1,0 1 0,1 0-1,-1 2 1,0 0 0,32 4-1,-22 0 33,-1 2 0,0 0-1,38 16 1,-51-17 44,0 1 1,0 1 0,-1 0 0,1 1-1,-2 0 1,1 1 0,-1 0-1,-1 0 1,0 1 0,13 17 0,-19-23 5,1 2 67,0 0 0,1 0 0,-1-1 1,1 0-1,10 8 0,-13-12-37,-1 0 0,1 0 0,0 0 0,0 0 0,0 0 0,0 0 0,0-1 0,0 1 0,0-1 0,0 0 0,0 0-1,0 1 1,0-1 0,0-1 0,1 1 0,-1 0 0,0 0 0,0-1 0,0 1 0,0-1 0,0 0 0,0 1 0,-1-1 0,4-1 0,4-4 60,1 0 1,-1 0 0,0-1-1,-1 0 1,11-11 0,34-43 77,-27 25-96,-2 0-1,28-57 0,6-37-325,-56 125 40,-2 5 199,0 0 0,0 0 0,0-1-1,0 1 1,1 0 0,-1 0 0,0 0-1,0 0 1,0-1 0,0 1 0,0 0-1,0 0 1,0 0 0,1 0 0,-1 0-1,0 0 1,0-1 0,0 1 0,0 0-1,1 0 1,-1 0 0,0 0 0,0 0-1,0 0 1,0 0 0,1 0 0,-1 0-1,0 0 1,0 0 0,0 0 0,1 0-1,-1 0 1,0 0 0,0 0 0,0 0-1,0 0 1,1 0 0,-1 0 0,0 0-1,1 0 1,-1 0 18,1 0-188,0 33 224,0-20-16,-1-1 1,0 1-1,0 0 1,-2-1-1,-3 18 0,-7 24 86,-2 20-43,9-54-29,-1 2 122,-1 0 0,-9 20 1,-27 41 418,36-73-530,0 0 0,0-1 1,-1 1-1,0-2 0,-16 15 0,-11 4-59,-1-1 1,-56 28 0,92-54 12,-68 36 26,-91 63 1,145-88-29,2 0 0,-1 1 0,2 0-1,-14 19 1,11-9 47,10-15-85,0 0 0,-9 11 1,-2 2 103,0 1 0,2 0 0,-20 41 0,33-61-59,-1 0-4,1 0 0,-1 0 0,1 0 0,-1 0 0,1 1-1,0-1 1,-1 0 0,1 0 0,0 0 0,0 0 0,0 0 0,0 1 0,0-1 0,0 0 0,0 0 0,1 0 0,-1 0 0,0 0 0,1 1-1,-1-1 1,0 0 0,2 1 0,-2-1-4,1-1-1,0 1 0,-1-1 1,1 1-1,0-1 0,-1 0 1,1 1-1,0-1 0,0 0 1,-1 1-1,1-1 0,0 0 1,0 0-1,0 0 0,0 0 1,-1 0-1,1 0 0,0 0 1,0 0-1,0 0 0,-1 0 1,1 0-1,0 0 0,0-1 1,0 1-1,-1 0 1,1 0-1,0-1 0,0 1 1,-1-1-1,1 1 0,0-1 1,-1 1-1,2-2 0,11-7 36,-1-1-1,0-1 1,-1 0-1,19-22 0,-23 24 47,6-4-59,-1 0 0,2 1 0,18-12 0,47-28 122,-78 51-139,33-21-182,2 2 0,71-30 1,-98 47 173,-4 1-493,-12 11 204,-1-1 307,0-1-1,-1 0 1,0 0-1,-11 5 1,1 0 85,-98 65 95,111-74 183,4-4-117,10-11 1,15-16-149,-19 24-105,19-23 118,-22 25-128,1 0-1,-1 0 1,0 0 0,0 0-1,0 0 1,0-1 0,0 1 0,0 0-1,-1-1 1,1 1 0,-1-4-1,1 1 21,-1-1 0,1 1-1,0 0 1,0 0 0,1 0-1,-1 0 1,1 0 0,3-5 0,23-38 174,-9 16-132,14-23-218,15-31-94,-26 44 244,44-65 1,-37 64 42,-8 6-64,-12 20 120,13-17 0,8-16-14,-25 40-61,0 1 0,0-1 0,5-14 0,8-18 53,-7 18-93,-1 0 0,11-35 1,-17 39 26,5-31 0,-4 22 0,-4 20 32,-1 0 0,0 0 0,0 0 0,-1 0 1,0 0-1,-4-13 0,-1-14 36,-9-59-233,13 87 183,0-1 1,-1 1 0,0 0 0,0 0 0,0 1 0,-1-1 0,-1 1 0,1 0 0,-1 0 0,-7-7 0,1 4-95,9 8 86,0 0-1,-1 0 0,1 0 1,0 0-1,0-1 1,0 1-1,-2-5 1,1 4-8,0-1 0,0 0-1,-1 1 1,-5-5 0,4 4 10,-6-4 84,9 8-92,1-1 0,-1-1 0,1 1 0,-1 0 0,1 0 0,-1 0 0,-1-3 0,1 1-14,0 1 0,-1 0 0,1 0 1,0 1-1,-1-1 0,1 0 0,-1 1 0,0-1 1,-4 0-1,-13-10 113,13 6-95,-1-1-1,-1 1 1,1 0-1,-1 1 1,0 0 0,0 1-1,-1 0 1,1 0-1,-1 1 1,0 0-1,-15-2 1,-53-14-291,60 14 471,14 3-215,0 1 0,1 0 0,-1 1 1,0-1-1,-6 0 0,-59-7 86,68 8-43,0 0 0,0 0 0,0 0 0,0-1 0,0 1 0,-1 0 0,1-1 0,0 1 1,0 0-1,0-1 0,-1 0 0,-9-3 148,9 3-183,0 0 1,-1-1-1,2 1 0,-1-1 1,0 1-1,0-1 0,0 0 1,1 0-1,-1 0 0,1 0 1,-2-2-1,-6-16 163,1 0 0,1 0 1,1-1-1,-8-42 0,11 35-1387,-1-42 0,-1 10 1499,5 55-260,0 0 1,-1 0 0,1 1-1,-1-1 1,0 0 0,-2-5 0,2 8-7,0 0 0,0 1 0,1-1 0,-2 0 0,1 0 0,0 0 0,0 1 0,0-1 1,-1 0-1,1 1 0,-1 0 0,1-1 0,-1 1 0,0 0 0,-2-2 0,-6-2-168,7 3 170,1 1 1,-1 0-1,1-1 1,-1 1-1,1 0 1,-1 1-1,0-1 1,1 0-1,-1 1 0,-4-1 1,-4 1-131,9-1 124,0 1 0,0 0 1,0 0-1,0-1 0,0 2 0,0-1 1,0 0-1,0 0 0,0 1 1,0-1-1,0 1 0,0-1 1,1 1-1,-1 0 0,-2 1 1,-17 9-99,4 8 218,16-19-113,0 1-1,1-1 1,-1 0-1,1 1 1,0-1 0,-1 1-1,1-1 1,-1 1-1,1-1 1,0 0-1,-1 1 1,1 0-1,0-1 1,-1 1-1,1-1 1,0 1-1,0-1 1,-1 1 0,1-1-1,0 1 1,0 1-1,-1 1-41,-7 8 236,7-10-150,1-1 16,0 0-31,0 0-65,0 0 32,0 0 11,0 0-1,0 0 0,0 0 1,0 0-1,0 0 0,0 0 1,0 0-1,-1 0 0,1 0 1,0 0-1,0 0 0,0 0 1,0 0-1,0 0 0,0 0 1,0 0-1,0-1 0,0 1 1,0 0-1,0 0 0,-1 0 1,1 0-1,0 0 0,0 1 1,0-1-1,0 0 0,0 0 1,0 0-1,0 0 0,0 0 1,0 0-1,0 0 0,0 0 1,-1 0-1,1 0 0,0 0 1,0 0-1,0 0 0,0 0 1,0 0-1,0 0 0,0 0 1,0 0-1,0 0 0,0 0 1,0 1-1,0-1 0,7 3-12,1 1-1,-1 0 1,0 0-1,13 10 1,2 2 256,19 11 155,-14-8-435,1-2 0,0 0 0,2-2 1,33 13-1,-41-21 31,17 6 126,55 12 0,-84-23-71,6 0-47,0 1 0,-1 1 0,1 1 0,14 6 0,-23-7-2,-2 1 239,-8-4-38,-11-3-70,-37-18 0,30 12-215,-23-11-1,14 5 176,-21-13 10,21 10-95,19 12-3,1-1 1,-12-9-1,1-1 61,10 8-12,1 0-1,-17-17 1,16 14-111,0 1 1,0 0-1,-1 0 0,0 1 1,-1 1-1,-25-13 0,33 18 80,-1-1 0,2 1-1,-1-1 1,0 0 0,-7-8-1,7 7 3,0 0-1,0 1 0,-8-6 1,4 5-101,-1 0 1,0 1 0,1 0 0,-15-3-1,-9-4 225,15 5-133,0 1 1,-1 0 0,-24-2-1,2-2 173,30 6-206,0 1-1,-13-2 0,-72-6-97,-54-3 128,95 8 181,34 1-283,-40-11 0,35 9 41,-1 1-1,0 2 1,-40-1-1,67 4 51,-34-2-586,0 3 0,-59 7 1,71-4-512,0 1 1,1 1-1,-1 1 1,1 0-1,-28 16 1,-16 13-2024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3T15:55:26.964"/>
    </inkml:context>
    <inkml:brush xml:id="br0">
      <inkml:brushProperty name="width" value="0.2" units="cm"/>
      <inkml:brushProperty name="height" value="0.4" units="cm"/>
      <inkml:brushProperty name="color" value="#A9D8FF"/>
      <inkml:brushProperty name="tip" value="rectangle"/>
      <inkml:brushProperty name="rasterOp" value="maskPen"/>
    </inkml:brush>
  </inkml:definitions>
  <inkml:trace contextRef="#ctx0" brushRef="#br0">1927 356 992,'-14'-13'359,"6"5"-303,-1 1 1,0 0-1,0 0 0,-11-6 0,8 6 390,9 5-329,1 1 1,0-1-1,-1 1 0,1 0 0,-1-1 0,0 1 0,1 0 0,-1 1 0,0-1 0,0 0 0,1 1 0,-1-1 0,0 1 0,-5 0 1,-5 3 333,0 0 0,0 1 1,1 0-1,0 1 0,0 0 0,-17 10 1,-23 10-6,47-23-421,-262 120 534,234-103-649,1 0 1,0 3 0,2 0-1,1 2 1,-50 51 0,38-23 5,-38 60-1,15-18 120,57-85-25,-128 191-247,121-176 189,2 0-1,0 1 1,2 1 0,0-1 0,2 2-1,-8 45 1,15-63 28,0 0 0,1 1 0,0-1-1,0 1 1,1-1 0,1 0 0,-1 0-1,1 0 1,1 0 0,0 0 0,0 0 0,6 11-1,-7-16 13,0-1-1,1 1 1,-1-1 0,1 0-1,-1 1 1,1-1-1,0 0 1,0-1-1,1 1 1,-1 0-1,0-1 1,1 0-1,0 0 1,-1 0-1,1 0 1,0-1-1,0 1 1,0-1-1,0 0 1,0 0-1,0 0 1,1-1-1,-1 0 1,0 0-1,0 0 1,0 0-1,0 0 1,1-1-1,5-1 1,0-1 20,0 0 1,0-1 0,0 0-1,-1 0 1,1-1-1,14-11 1,51-44 113,-35 27-116,0 0-80,91-74-218,-95 75 142,47-54-1,150-237 110,-172 226 346,-49 76-80,-2 0 1,15-40-1,-23 54-140,0 0 0,-1 1-1,1-1 1,-1 0 0,0-8 0,-1 13-67,0 1 1,0-1 0,0 1-1,0-1 1,0 1 0,-1-1-1,1 1 1,0-1 0,-1 1 0,0 0-1,1-1 1,-1 1 0,1 0-1,-1-1 1,0 1 0,0 0-1,0 0 1,0-1 0,0 1-1,0 0 1,0 0 0,0 0 0,-1 0-1,1 1 1,0-1 0,0 0-1,-1 0 1,1 1 0,-1-1-1,1 1 1,-2-1 0,-3 0 16,-1 1 1,1 0 0,0 0-1,0 1 1,0-1-1,-1 1 1,1 1 0,0-1-1,-9 5 1,10-5-20,-28 9 20,1 2 0,0 2 0,0 0 0,2 2 0,0 2 0,0 0 0,2 2 0,1 1 0,-26 25 0,-134 146 189,55-73-223,-15 15-181,112-99 121,2 1 0,-29 42 0,15-9-198,2 3 0,4 2 0,-35 84 0,74-153 173,0 1 0,0 0 0,0 0-1,1 0 1,0-1 0,0 1 0,0 7-1,1-12 58,0 0 1,0 0-1,0 0 0,0-1 0,0 1 0,1 0 0,-1 0 0,0 0 0,0 0 0,1 0 0,-1 0 1,1 0-1,-1-1 0,1 1 0,-1 0 0,1 0 0,0-1 0,-1 1 0,1 0 0,0 0 0,1 0 4,-1-1 0,0 0-1,1 1 1,-1-1 0,1 0-1,-1 1 1,0-1 0,1 0-1,-1 0 1,1 0 0,-1 0-1,0 0 1,1-1 0,-1 1-1,1 0 1,-1-1 0,3 0-1,3-2 13,0 0 0,0 0-1,0-1 1,0 0 0,9-8-1,32-30 34,-41 36-26,195-194 40,-150 141 160,77-113-1,-96 121-92,174-245 366,-181 264-429,99-128 115,-95 118 225,45-85 1,-71 120-254,0 0 1,-1 0 0,0 0-1,0-1 1,-1 0 0,0 1-1,2-15 1,-4 21-121,0 0-1,0 0 1,0 0-1,0 0 1,0 0-1,-1 0 1,1 0-1,0 0 1,-1 0 0,1 0-1,0 0 1,-1 0-1,0 0 1,1 0-1,-1 0 1,1 0-1,-1 1 1,0-1 0,0 0-1,1 0 1,-1 1-1,0-1 1,0 1-1,0-1 1,0 0-1,0 1 1,0 0 0,0-1-1,0 1 1,0-1-1,0 1 1,0 0-1,0 0 1,0 0-1,0 0 1,0 0 0,0 0-1,0 0 1,0 0-1,0 0 1,-2 1-1,-9 0-28,0 1-1,0 1 1,1 0-1,-1 0 1,-13 7-1,-55 30-95,42-15 141,1 0 1,-56 51-1,-59 72 69,72-68-125,-29 24-53,-156 163-328,256-256 244,16-16-3,1-1 143,24-20-20,-1-1 0,40-46 0,48-71 139,-31 35 49,25-34-109,-19 23-52,-60 78 135,53-87 0,-86 127-96,9-17 100,-10 18-114,1 1 0,-1-1 0,0 1 1,0-1-1,1 0 0,-1 1 0,0-1 1,0 0-1,0 1 0,0-1 0,0 0 1,0 1-1,0-1 0,0 0 0,0 1 0,0-1 1,0 0-1,0 1 0,-1-1 0,1-1 1,-1 2-6,1 0 1,0 0 0,-1 0 0,1 0-1,0 0 1,-1 0 0,1 0 0,-1 0-1,1 0 1,0 0 0,-1 0 0,1 0-1,0 0 1,-1 0 0,1 0 0,0 0-1,-1 0 1,1 1 0,0-1 0,-1 0-1,1 0 1,0 0 0,-1 1 0,1-1 0,0 0-1,-1 1 1,-12 10 3,9-7-1,-70 71-193,-12 11 168,-206 194 47,62-16-198,229-263 164,2-3-5,4-6-22,10-17-50,-12 21 72,26-43-16,3 1 0,1 2 0,60-62 0,-54 69 37,140-143 104,-157 159-112,2-3 83,-22 23-53,-1 0 1,0-1 0,0 1-1,0 0 1,0-1 0,0 0-1,-1 1 1,1-1 0,0 1 0,-1-1-1,1 0 1,-1 1 0,1-4-1,-1 5-22,-1 0 0,1 0-1,0 0 1,0 0-1,0 0 1,-1 0 0,1 0-1,0 0 1,0 0-1,0 0 1,-1 0 0,1 0-1,0 0 1,0 0 0,0 0-1,-1 0 1,1 0-1,0 0 1,0 0 0,0 0-1,0 1 1,-1-1-1,1 0 1,0 0 0,0 0-1,0 0 1,0 0 0,0 1-1,-1-1 1,1 0-1,0 0 1,0 0 0,0 1 5,-141 95 223,43-33-255,-27 37-89,124-100 105,-3 4-15,1-1 1,-1 0-1,0 0 1,0 0-1,-5 2 1,7-5-15,4-4 8,11-11 37,0 0 0,1 0 0,23-18-1,52-33 66,21-18-58,-82 62-60,-21 16 96,1 0 0,-1 0 0,0-1 0,7-9-1,-36 35 46,10-8-74,-1-1 1,1 0-1,-2-1 1,-18 11-1,-14 8 70,19-8-74,1 0 1,1 2-1,-38 43 1,-53 84-60,86-110 94,3 2 23,18-26-62,-17 21 1,15-24 0,5-6 7,0 1 0,1-1 0,-1 1 0,2 0 0,-1 0 0,1 1 0,-5 10 0,9-17-21,-1 0 0,0 1 0,-1-1 0,1 1 0,0-1-1,0 0 1,0 0 0,-1 0 0,1 0 0,-1 0 0,-2 2-1,1-1-157,2-2 220,0 1-44,1-1 0,0 1 0,-1-1 0,1 1 0,0-1 0,-1 1 0,1-1 0,0 1 0,0-1 0,0 1 0,-1 0 0,1-1 0,0 1 0,0-1 0,0 2 0,0-1-4,1 0-1,-1 1 1,0-1-1,1 1 1,-1-1-1,0 1 1,0-1-1,0 1 1,0-1-1,-1 1 1,1-1-1,0 1 1,-1-1-1,0 3 1,-11 28 305,3-8-282,6-20-17,1 0 0,-1 1 1,0-1-1,0 0 1,0-1-1,-1 1 1,-4 4-1,-1 1-1,7-6-24,1-1-1,0 1 1,0-1 0,0 1 0,0-1 0,0 1-1,0-1 1,1 1 0,-1 0 0,0 4-1,-2 11 151,0-8-185,0 1-1,1-1 1,0 1 0,-1 22 0,2-18 22,1 5 12,1-10-1,-1-9 0,0 0 1,1 1 0,-1-1 0,0 0 0,0 0 0,0 0 0,1 0 0,-1 0 0,0 0-1,1 1 1,0 0 0,-1-2 1,1 1 0,-1-1-1,0 0 1,0 1 0,0-1-1,0 1 1,1-1 0,-1 1 0,0-1-1,0 0 1,0 1 0,0-1-1,0 1 1,0-1 0,0 1-1,0-1 1,0 0 0,0 1-1,-1-1 1,1 1 0,0 0-2,0-1 1,0 0-1,0 1 1,-1-1-1,1 0 1,0 1-1,0-1 1,0 0-1,0 1 1,0-1-1,0 1 1,0-1-1,0 0 1,0 1-1,0-1 1,1 0-1,-1 1 1,0-1-1,0 0 1,0 1-1,0-1 1,0 0-1,1 0 1,-1 1-1,2 1 3,0 0-1,-1 1 1,1-1-1,0 0 1,-1 0-1,0 1 1,0-1-1,0 1 0,0-1 1,0 1-1,0 0 1,-1-1-1,1 1 1,-1 0-1,0-1 1,0 5-1,0 4 46,-1 0 0,-5 20 0,0 7-223,5-29 192,0 0 0,-1 0 0,0 0 0,-6 15 0,8-21-26,-1-1-1,0 0 0,1 1 1,-1-1-1,1 0 0,0 1 1,0-1-1,0 1 1,0-1-1,0 0 0,1 1 1,-1-1-1,1 3 0,0-5 13,-1 1 0,0-1-1,0 1 1,0-1-1,1 0 1,-1 1-1,0-1 1,0 0-1,1 1 1,-1-1 0,0 0-1,1 1 1,-1-1-1,0 0 1,1 1-1,-1-1 1,1 0-1,-1 0 1,0 0 0,1 1-1,-1-1 1,1 0-1,-1 0 1,1 0-1,-1 0 1,1 0-1,1 0 6,-1 0-1,0-1 1,1 1-1,-1-1 0,0 1 1,1-1-1,-1 1 0,0-1 1,0 0-1,0 0 1,1 1-1,-1-1 0,2-2 1,11-12 134,-1 0 1,0 0 0,13-23-1,17-19 2,-5 14-137,3 3 1,70-55-1,51-51 19,-39 3-39,44-46-123,73-16 97,1-1 41,-214 180-16,14-15-49,1 2 0,81-57 0,-114 91 47,0-1 0,0 2 0,1-1 1,0 1-1,-1 1 0,1 0 0,17-3 0,-24 5 8,-1 1 0,1-1 0,0 1 0,0 0 0,0 0 0,-1 0 0,1 1 1,0-1-1,0 1 0,-1-1 0,1 1 0,0 0 0,-1 0 0,1 0 0,-1 0 0,1 1 0,-1-1 0,1 1 0,-1-1 0,0 1 0,0 0 0,0 0 0,0 0 0,0 0 0,0 0 0,-1 0 0,1 1 0,-1-1 0,1 1 0,-1-1 1,0 1-1,2 4 0,-2-3 9,0 0 0,-1 0 0,1 0 0,-1 1 0,1-1 1,-1 0-1,-1 0 0,1 0 0,0 0 0,-1 0 1,0 0-1,0 0 0,0 0 0,-1 0 0,1 0 0,-1 0 1,-2 3-1,3-5 11,0 0 0,-1 0 0,1-1 0,0 1 0,-1 0 0,1-1 0,-1 1 0,0-1 1,1 1-1,-1-1 0,0 0 0,0 0 0,0 0 0,0 0 0,0 0 0,0 0 0,0-1 0,0 1 0,0-1 0,0 1 1,-1-1-1,1 0 0,0 0 0,0 0 0,0 0 0,-1 0 0,1 0 0,0 0 0,0-1 0,0 0 0,0 1 0,0-1 1,-4-1-1,2-1 25,-1 1 1,1-1 0,0 0 0,0 0 0,1-1 0,-1 1 0,0-1 0,1 0 0,-4-5 0,-26-43-173,27 42 67,1-2-167,-1 0 0,-5-18 1,11 29 206,0 0 0,0 0 1,0 0-1,1 0 0,-1 0 1,0 0-1,0 0 0,0 0 1,1 0-1,-1 1 0,0-1 1,1 0-1,-1 0 0,1 0 1,-1 0-1,1 0 0,0 1 1,-1-1-1,1 0 1,0 0-1,-1 1 0,1-1 1,0 1-1,0-1 0,0 0 1,0 1-1,1-1 0,31-15-150,-27 13 160,199-92 663,-191 86-689,-13 4 153,-8 0 56,3 5-139,0-1 0,0 1 0,0 0 0,-8 0 0,-12 0-12,-4-3 104,-1 0 1,-33 3 0,47 1-125,1 1 0,-1 0 0,0 1 0,0 1 0,1 0 0,-17 7 0,-66 36 36,-179 114-1,240-137-58,2 1-1,0 1 1,-55 57 0,86-80 9,1 0 54,-1 0-1,0 0 1,0 0 0,0 0-1,0-1 1,0 1-1,-1-1 1,-5 3-1,9-5-33,0 0-1,0 1 0,-1-1 1,1 0-1,0 0 0,0 0 1,0 0-1,-1 0 0,1 0 1,0 0-1,0 0 0,0 0 1,0 0-1,-1 0 0,1 0 1,0 0-1,0 0 0,0 0 1,-1 0-1,1 0 0,0 0 1,0-1-1,0 1 0,0 0 1,-1 0-1,1 0 0,0 0 1,0 0-1,0 0 0,0 0 1,-1-1-1,1 0 1,0 0-1,0 0 1,0 0 0,0-1-1,0 1 1,1 0 0,-1 0-1,0 0 1,1 0 0,-1 0-1,0-1 1,1 1 0,0-2-1,10-16-15,14-21 12,1 1 0,2 1 0,48-51 0,-59 71-85,-9 10 50,-1 1 0,1-1 0,1 2 1,11-9-1,17-4 0,0 1 0,1 2 0,1 2-1,1 1 1,53-9 0,5-1 11,101-19 334,-121 30-261,55-7 32,-58 15-173,-65 4 105,-1 1 0,1 0 0,-1 1 0,1-1 0,-1 2 0,0 0 0,12 4 0,3 1 31,131 39-226,-143-44 200,1 2 0,-1 0 0,0 0 0,-1 1 0,22 15 0,47 44 152,45 67-470,-69-68 347,64 61 368,-72-86-507,-14-13 42,-26-19 103,0 0 0,1-1 0,0 1-1,0-1 1,1-1 0,18 8 0,-21-10-62,0 0 1,0 0 0,-1 1 0,1 0 0,-1 0 0,0 0 0,0 1-1,-1 0 1,1 0 0,-1 0 0,9 12 0,-3-1-5,0 1 0,-1 0 0,10 25 0,33 107 160,-37-96-100,23 50 1,-35-96-48,5 14-45,1 0 1,23 34-1,-14-28 37,-1 1 1,-1 1-1,-1 0 0,-2 1 0,-1 1 0,-2 0 0,-1 1 0,10 56 1,-12-50 117,5 30 223,-12-59-249,0 0 0,-1 0 1,0 0-1,0 0 1,-2 12-1,2-21-68,0 0 0,0 1 0,0-1 0,-1 0 0,1 1 0,0-1 0,0 0 0,0 0 0,0 1 0,0-1 1,0 0-1,-1 1 0,1-1 0,0 0 0,0 1 0,0-1 0,-1 0 0,1 0 0,0 0 0,0 1 0,-1-1 0,1 0 0,0 0 0,0 0 0,-1 1 0,1-1 0,0 0 1,-1 0-1,1 0 0,0 0 0,-1 0 0,1 0 0,0 0 0,-1 0 0,1 0 0,0 0 0,-1 0 0,1 0 0,0 0 0,-1 0 0,1 0 0,0 0 0,-1 0 0,1 0 1,0 0-1,0 0 0,-1-1 0,1 1 0,0 0 0,-1 0 0,1 0 0,0-1 0,0 1 0,-1 0 0,1-1 0,-17-16 1,0-9-348,2-1 0,-16-38 0,-4-6-356,5 15 305,-3-3 283,-43-103 0,-7-128 190,18 50-355,60 221 209,0-1 1,-2-24-1,2 7-5,5 36 45,-1 1 1,1-1 0,0 0 0,0 0 0,0 0 0,0 0-1,0 0 1,0 0 0,0 1 0,0-1 0,0 0-1,0 0 1,1 0 0,-1 0 0,0 0 0,0 1 0,1-1-1,0-1 1,-1 2 2,1-1 0,-1 1-1,1 0 1,-1 0 0,0-1-1,1 1 1,-1 0 0,1 0-1,-1 0 1,1 0 0,-1-1-1,1 1 1,-1 0 0,1 0-1,-1 0 1,1 0 0,-1 0-1,1 0 1,-1 1 0,1-1-1,-1 0 1,1 0 0,0 0 0,2 2-25,0-1 0,0 0 0,-1 1 0,1 0 0,0-1 0,-1 1 0,1 0 0,-1 1 0,3 2 0,17 22 44,-2 2-1,0 0 1,-2 2 0,-1 0-1,-2 1 1,-1 0 0,15 50-1,107 297 57,-122-343 76,-2 0 1,9 46-1,-15-56-50,-3-9-12,0 1 0,-1-1 0,-2 32 1,0-37 1,-9-54 330,-17-132-917,14 88 277,-5-117 354,8 72-147,7 113 26,0-2-66,1 1 1,0-1-1,3-29 1,-2 48 49,0 0 1,0 0-1,0 0 0,0 1 0,1-1 1,-1 0-1,0 0 0,0 0 0,1 1 1,-1-1-1,0 0 0,1 1 1,-1-1-1,0 0 0,1 0 0,-1 1 1,1-1-1,-1 1 0,1-1 0,0 1 1,-1-1-1,2 0 0,-1 1 7,-1 0 0,1 0 0,0 0 0,-1 0 0,1 0 0,0 0 0,-1 0 0,1 1-1,0-1 1,-1 0 0,1 0 0,0 1 0,-1-1 0,1 0 0,-1 1 0,1-1 0,-1 0 0,1 1 0,-1-1 0,1 2-1,4 3 2,-1 0-1,0 0 1,-1 0-1,5 9 1,2 8 74,-1 1 0,-1 0 0,6 29 1,-2-6-34,62 222 273,-56-206-36,0-3-153,-3 0 0,14 110 0,-23 54 46,-6-209-237,-1 7 243,-7 34 0,3-29-85,4-20-49,-1 0 0,1 0 0,-6 11 0,1-4 102,-1 4-95,-1-1 0,-15 22 0,11-19-95,-11 24 1,10-16 76,-1-1 1,-2-1 0,-26 35-1,10-22 186,-44 43 0,29-43-201,13-11-8,28-22-89,7-7-128,13-10-290,7-6 238,-1-1 1,29-36 0,-24 25 239,72-86 18,42-46 35,-79 105 356,-82 80-44,1 2 1,1 0 0,-23 37 0,-8 12-261,24-40 5,-1-2 0,-39 34 0,-70 48-74,-51 43 94,141-113-137,-73 89 0,88-96 16,-49 44 1,31-32 19,48-48-32,1 1 1,-1-1 0,0 1 0,0-1 0,0 0 0,0 0-1,-3 2 1,5-3 29,0 0 0,0 0 0,0 0 0,0 0 0,0 0-1,0 0 1,0 0 0,0 0 0,0 0 0,0 0 0,0 0 0,0 0-1,0 0 1,0 0 0,0 0 0,-1 0 0,1 0 0,0 0 0,0 0-1,0 0 1,0 0 0,0 0 0,0 0 0,0 0 0,0 0 0,0 0-1,0 0 1,0 0 0,0 0 0,0 0 0,-1 0 0,1 0-1,0 0 1,0 0 0,0 0 0,0 0 0,0 0 0,0 0 0,0 0-1,0 0 1,0-1 0,0 1 0,0 0 0,0 0 0,0 0 0,0 0-1,0 0 1,0 0 0,0 0 0,0 0 0,0 0 0,0 0 0,0 0-1,0 0 1,0 0 0,0 0 0,0-1 0,0 1 0,0 0 0,0 0-1,0 0 1,0 0 0,0 0 0,0 0 0,0 0 0,0 0 0,8-11-164,5-2 50,47-53-145,-21 21 251,2 2-1,3 2 1,0 1 0,3 3-1,1 1 1,53-28-1,-90 57 47,1 0 0,0 1 0,0 1 0,0-1 1,0 2-1,25-6 0,-36 10-23,-1 0 0,1 0 0,0 0 0,-1-1 0,1 1 0,0 0 0,-1 0 0,1 1 1,0-1-1,-1 0 0,1 0 0,0 0 0,-1 0 0,1 0 0,0 1 0,-1-1 0,1 0 1,-1 1-1,2-1 0,-2 1-1,0-1-1,0 0 1,0 1 0,0-1 0,0 1 0,0-1 0,0 0-1,0 1 1,0-1 0,0 0 0,0 1 0,0-1-1,0 0 1,0 1 0,0-1 0,0 1 0,0-1 0,0 0-1,-1 1 1,1-1 0,0 0 0,0 0 0,0 1-1,-1 0 1,-2 2 46,0 1-1,-1 0 0,1-1 1,-5 4-1,-41 29 80,29-22-82,0 1 1,-35 35-1,20-7-20,-43 69 0,-16 20 122,57-95 28,19-20-453,18-25-398,7-9 493,1 1 0,1 0 1,19-27-1,-18 28 138,14-20 3,36-41 0,-45 60 140,0 0 0,2 2 0,-1 0 0,26-16 1,101-48 497,-127 70-506,-67 20 391,24-2-522,0 2-1,1 1 0,0 0 1,1 2-1,1 1 0,0 1 1,-41 40-1,33-28 126,-69 49-1,77-62-43,-2-2-1,1 0 0,-51 18 1,71-30-56,0 0 1,0-1 0,0 0 0,0 0 0,0-1 0,0 1-1,-7-1 1,11 0 1,0 0-1,-1 0 1,1-1-1,0 1 1,-1 0-1,1-1 1,-1 1 0,1-1-1,0 1 1,0-1-1,-1 0 1,1 0-1,0 1 1,0-1-1,0 0 1,0 0-1,0 0 1,0 0-1,0 0 1,0 0 0,0 0-1,1-1 1,-1 1-1,0 0 1,1 0-1,-1-1 1,1 1-1,-1 0 1,1-1-1,-1-1 1,1-2-19,0 1 1,-1 0-1,1-1 1,1 1-1,-1-1 1,1 1-1,0-1 1,0 1-1,0 0 1,0 0-1,1-1 1,3-5-1,4-6-41,18-26 0,-26 41 64,59-75-165,16-22 33,18-56 101,53-74 293,-49 107-151,5-4-97,-98 118 1,69-97 186,-60 81-67,0 0 0,17-42 0,-31 63-98,7-19 339,-7 21-369,0-1 0,0 1-1,0-1 1,0 1 0,0 0 0,0-1 0,0 1-1,0-1 1,0 1 0,0-1 0,0 1-1,0 0 1,0-1 0,0 1 0,0-1-1,0 1 1,0 0 0,-1-1 0,1 1-1,0 0 1,0-1 0,0 1 0,-1-1 0,1 1-1,0 0 1,0 0 0,-1-1 0,1 1-1,0 0 1,-1-1 0,1 1 0,0 0-1,-1 0 1,1 0 0,-1-1 0,1 1-1,0 0 1,-1 0 0,1 0 0,-1 0 0,1 0-1,0 0 1,-2 0 0,-5 1-28,0 1 1,0 0-1,0 0 0,0 0 1,1 1-1,-1 1 0,1-1 0,-9 6 1,-1 0-57,-24 15-38,0 1 0,-65 57 0,-63 76 411,62-56 73,16-19-136,-246 238-212,305-289-35,-43 35 0,74-66 5,-1 0-1,0-1 1,0 1-1,1-1 1,-1 1 0,0-1-1,0 1 1,0-1-1,1 0 1,-1 1-1,0-1 1,0 0-1,-2 1 1,3-1 1,0-1 0,0 1 0,-1 0 0,1 0 1,0 0-1,0 0 0,0 0 0,-1 0 0,1 0 0,0 0 0,0-1 0,0 1 0,-1 0 0,1 0 0,0 0 1,0-1-1,0 1 0,0 0 0,0 0 0,-1 0 0,1-1 0,0 1 0,0 0 0,0 0 0,0 0 1,0-1-1,0 1 0,0 0 0,0 0 0,0-1 0,0 1 0,0-3-36,0 0 1,0 1-1,1-1 0,-1 0 1,1 1-1,-1-1 0,3-4 1,7-14-125,24-39 1,-16 29 102,41-62 3,118-141 0,-97 131-8,78-133 0,115-158 264,-251 367-122,-15 15 106,-20 28-59,-47 80 43,40-61-144,-45 60 0,-15-7 19,59-65-17,-279 345 384,154-180-286,-182 231 6,303-391-191,19-24-34,4-8-13,4-1 81,0-1-1,0 0 0,1 1 1,-1-1-1,1 1 1,1 0-1,6-9 1,3-4-38,95-183-42,1 1 81,30 12-77,-16 25 14,50-100 138,-44 66 88,-118 184-118,-10 13-11,-1 0 0,0 0 0,0 0 1,0 0-1,0 0 0,0 0 0,1 0 1,-1 1-1,0-1 0,0 0 1,0 0-1,0 0 0,0 0 0,0 0 1,0 0-1,0 1 0,0-1 0,0 0 1,0 0-1,0 0 0,1 0 0,-1 1 1,0-1-1,0 0 0,0 0 1,0 0-1,0 0 0,0 0 0,0 1 1,0-1-1,-1 0 0,1 0 0,0 0 1,0 0-1,0 1 0,0-1 0,0 0 1,0 0-1,0 0 0,0 0 1,0 0-1,0 0 0,0 1 0,-1-1 1,1 0-1,-3 8 5,0 0 0,-7 13 0,-2 0 17,-1-1 0,-27 32 0,-39 31 98,-9 10-61,-34 64-165,10-13-1,-76 61-161,-9 11 130,-68 147 128,238-326 20,26-36-7,1-1-1,-1 1 0,1-1 1,-1 1-1,1 0 0,-1-1 1,0 1-1,1-1 0,-1 0 0,0 1 1,1-1-1,-1 1 0,0-1 1,0 0-1,-1 1 0,2-1-1,0 0 0,-1-1 0,1 1-1,0 0 1,0 0 0,0 0-1,-1 0 1,1 0 0,0-1 0,0 1-1,0 0 1,-1 0 0,1 0-1,0-1 1,0 1 0,0 0 0,0 0-1,0-1 1,0 1 0,-1 0-1,1 0 1,0-1 0,0 1 0,0 0-1,0 0 1,0-1 0,0 1-1,0 0 1,0 0 0,0-1 0,1-3-2,-1 0 1,0 0 0,1 0 0,0 0 0,2-7 0,3-2-24,0 1 1,0-1-1,15-19 1,32-37-52,-43 56 63,-2 3 0,72-95-110,75-137-186,-28 40 56,295-393 18,-358 514 190,140-183 397,-185 242 10,-25 28-350,0 0 0,0 0 0,-1-1 0,1 1 0,-11 4 1,-7 7-8,-68 54-1,-44 60-78,34-32 8,-86 65-153,-34 33 153,-101 158-148,310-339 180,8-10 31,1 0 0,-1 0 0,0-1 0,0 1 0,-1-1 0,0 0 1,-6 4-1,11-9 2,1 0 1,0 0-1,0 1 1,-1-1-1,1 0 0,0 0 1,0 0-1,-1 0 1,1 0-1,0 1 1,0-1-1,-1 0 1,1 0-1,0 0 1,-1 0-1,1 0 1,0 0-1,0 0 1,-1 0-1,1 0 1,0 0-1,-1 0 1,1 0-1,0 0 1,0-1-1,-1 1 0,1 0 1,0 0-1,-1 0 1,1 0-1,0 0 1,0 0-1,0-1 1,-1 1-1,1 0 1,0 0-1,0 0 1,0-1-1,-1 1 1,1 0-1,0 0 1,0-1-1,0 1 1,0 0-1,0 0 1,-1-1-1,1 1 0,0 0 1,0-1-1,0 1 1,0 0-1,0 0 1,0-1-1,0 1 1,0-1-1,0-4 2,0 0-1,1 0 1,0 0-1,-1-1 1,2 1 0,-1 0-1,1 0 1,-1 0-1,4-5 1,4-9-2,14-20 0,1 5-42,53-59-1,-29 38 48,102-160 127,-32 41-189,144-127-23,-70 86 245,-50 58-298,-139 154 122,-1 1 1,1-1-1,0 1 0,0 0 1,5-3-1,-8 5 14,1-1-1,-1 1 1,0 0-1,0 0 1,0 0-1,1 0 1,-1 0 0,0 0-1,0 0 1,1 0-1,-1 0 1,0 0-1,0 0 1,1 0 0,-1 0-1,0 0 1,0 0-1,0 0 1,1 1-1,-1-1 1,0 0 0,0 0-1,1 0 1,-1 0-1,0 0 1,0 0-1,0 1 1,0-1 0,1 0-1,-1 0 1,0 0-1,0 1 1,0-1-1,0 0 1,0 0 0,0 0-1,1 1 1,-1-1-1,0 0 1,0 0 0,0 0-1,0 1 1,0-1-1,0 0 1,0 0-1,0 1 1,0-1 0,0 0-1,0 0 1,0 1-1,0-1 1,0 0-1,0 0 1,0 0 0,-1 1-1,1-1 1,0 0-1,-1 5 16,0-1 0,0 0-1,-1 1 1,1-1 0,-1 0 0,0 0-1,0 0 1,-4 5 0,-28 34 84,-45 37-154,3-4-254,-78 116-133,38-44 265,-134 120 307,222-240-341,27-28 204,0 1-1,1-1 0,-1 1 1,1-1-1,-1 1 1,1 0-1,-1-1 0,1 1 1,-1 0-1,1-1 0,0 1 1,-1 0-1,1-1 1,0 1-1,0 0 0,0 0 1,-1-1-1,1 1 0,0 0 1,0 1-1,1-2 10,-1 1 0,1-1 0,0 0 0,0 0 0,-1 1 0,1-1 0,0 0 0,-1 0 0,1 0 0,0 0-1,0 0 1,-1 0 0,1 0 0,0 0 0,-1 0 0,1 0 0,0 0 0,0-1 0,-1 1 0,1 0 0,0 0 0,-1-1 0,2 0 0,4-1 13,0 0 1,0-1 0,-1 0-1,1 0 1,0-1 0,9-7 0,-3 0 3,-1 0 0,12-15 0,49-64 15,-11 25-61,104-87 0,41-41-152,-93 61 79,55-57 40,-39 72 82,-98 91 66,1 2 0,43-24 0,-41 33 43,-22 14-21,-12 1-110,0 0-1,1 0 1,-1 0-1,0 0 1,0 0-1,0 0 1,1 1-1,-1-1 1,0 0-1,0 0 1,0 0 0,0 0-1,1 1 1,-1-1-1,0 0 1,0 0-1,0 0 1,0 1-1,0-1 1,0 0-1,0 0 1,0 1-1,0-1 1,0 0 0,0 0-1,0 1 1,0-1-1,0 1 1,0 2 9,-1 1 0,0-1 1,0 0-1,-1 1 1,-2 5-1,-24 42-21,-56 81 0,-51 48-213,-198 234 56,157-197 321,135-165-122,-35 41 324,76-92-343,0-1 1,-1 1-1,1-1 1,-1 1-1,0-1 1,1 1-1,-1-1 1,1 1-1,-1-1 1,0 1-1,1-1 1,-1 0-1,0 0 1,1 1-1,-2-1 1,2 0-12,-1 0 0,1 0-1,0 0 1,0 0 0,-1 0 0,1 0 0,0-1 0,0 1-1,0 0 1,-1 0 0,1 0 0,0 0 0,0 0 0,0-1-1,0 1 1,-1 0 0,1 0 0,0 0 0,0 0 0,0-1-1,0 1 1,0 0 0,0 0 0,0-1 0,-1 1 0,1 0-1,0 0 1,0 0 0,0-1 0,0 1 0,0-2-6,0-1-1,0 1 1,0 0 0,0 0 0,0-1-1,1 1 1,-1 0 0,1 0 0,0-3 0,71-156-197,-55 126 176,30-50-34,91-127 0,-84 135 163,-41 58-70,0 0 1,-2 0 0,0-1-1,-1-1 1,9-27-1,-18 45-41,0 1 1,0-1-1,-1 0 0,1 0 0,-1 0 0,1 0 1,-1 0-1,0 0 0,-1 0 0,1 0 0,0 0 1,-1 0-1,0-3 0,0 4 1,0 1 0,0 0 0,0-1 0,0 1-1,0 0 1,0 0 0,0 0 0,-1 0 0,1 0 0,0 0 0,-1 0 0,1 0 0,-1 0 0,1 0 0,-1 1 0,1-1-1,-1 1 1,1-1 0,-1 1 0,0 0 0,1-1 0,-1 1 0,0 0 0,1 0 0,-1 0 0,-2 1 0,-9-1-18,-1 1 1,0 1 0,1 0-1,-1 1 1,-17 7-1,-67 30-71,70-28 67,-178 83-141,13 13 298,-69 76 283,40-26-255,217-155-161,-5 5-5,-1-1 0,0-1 0,-1 0 0,-12 5 0,24-11 5,-1 0-1,1 1 0,0-1 0,-1 0 1,1 0-1,0 0 0,-1 0 0,1 0 1,0 0-1,0 0 0,-1 1 0,1-1 1,0 0-1,-1 0 0,1 0 0,0 0 1,-1 0-1,1-1 0,0 1 0,-1 0 1,1 0-1,0 0 0,-1 0 0,1 0 1,0 0-1,-1 0 0,1-1 0,0 1 1,0 0-1,-1 0 0,1 0 0,0-1 1,0 1-1,-1 0 0,1 0 0,0-1 1,0 1-1,0 0 0,-1-1 0,1 1 1,0 0-1,0 0 0,0-1 0,0 1 1,0 0-1,0-1 0,0 1 0,0 0 1,0-1-1,0 1 0,0 0 0,0-1 1,5-23-61,-2 17 38,8-27 24,1 0 1,2 1-1,2 1 0,1 0 0,35-50 1,141-173 38,-108 146-64,-1-1 92,181-225-124,-196 262-267,-61 66 195,-8 9 102,-12 14 73,11-14-45,-115 141 241,-48 23-377,77-82 82,-79 86-67,-105 102 121,36-50 44,48-52-32,156-147-81,31-23 69,0 1 0,-1-1 0,1 0 1,-1 1-1,1-1 0,-1 0 0,1 1 0,-1-1 0,1 0 0,-1 0 0,1 1 0,-1-1 0,1 0 0,-1 0 0,1 0 0,-1 0 0,1 0 0,-1 0 0,0 0 0,1 0 0,-1 0 0,1 0 1,-1 0-1,1 0 0,-2 0 0,2-1 3,0 0 0,0 0 1,0 0-1,-1 0 1,1 0-1,0 0 0,0 0 1,1 0-1,-1 0 1,0 0-1,0 0 0,0 0 1,0 1-1,1-1 1,-1 0-1,1-1 0,8-19-29,0 1-1,2 1 0,0 0 0,23-30 1,113-134-21,30-40 144,-142 169-89,169-230 263,-62 126-446,-78 88 197,-48 51-10,-16 19-11,0-1 1,1 1-1,-1 0 0,0 0 1,0 0-1,0 0 0,0 0 1,0-1-1,0 1 0,0 0 1,0 0-1,0 0 0,0-1 1,0 1-1,0 0 0,0 0 1,0 0-1,0-1 0,0 1 1,0 0-1,0 0 1,0 0-1,0 0 0,0-1 1,0 1-1,0 0 0,0 0 1,0 0-1,0 0 0,-1-1 1,1 1-1,0 0 0,0 0 1,0 0-1,0 0 0,0 0 1,-1-1-1,1 1 0,0 0 1,0 0-1,0 0 0,0 0 1,-1 0-1,1 0 0,0 0 1,0 0-1,0 0 0,0 0 1,-1 0-1,1 0 0,0 0 1,0 0-1,0 0 1,-1 0-1,1 0 0,0 0 1,0 0-1,0 0 0,0 0 1,-1 0-1,1 0 0,-3 1 1,0-1-1,-1 1 1,1 0-1,0 0 1,0 1-1,0-1 1,1 1-1,-1-1 1,0 1-1,0 0 1,-3 3-1,-31 32-29,33-32 20,-55 62-128,-44 46-35,-27 2-53,15-14 114,33-21 87,-111 143 0,150-163-47,40-54 39,0-1 0,0 1 1,0 0-1,1 1 0,0-1 0,0 0 0,0 1 0,0 6 1,1-11 25,1-1 0,0 0 0,0 1 1,0-1-1,0 1 0,0-1 0,0 0 1,0 1-1,0-1 0,1 0 0,-1 1 0,1-1 1,-1 0-1,1 1 0,-1-1 0,1 0 1,0 1-1,-1-1 0,1 0 0,0 0 1,0 0-1,0 0 0,0 0 0,0 0 1,0 0-1,0 0 0,0 0 0,2 0 0,1 0 7,-1 1 0,1-2-1,0 1 1,0 0 0,0-1-1,0 0 1,0 1 0,0-2-1,0 1 1,4-1 0,10-2-7,0 0 0,-1-2 0,0 0 0,0 0 0,22-12 0,86-50-158,-81 42 113,78-40-144,-40 22-44,117-80 1,-10-37-19,-24 19 157,-101 92 192,3 2 1,140-71-1,-168 102 175,-25 14-135,-14 2-125,1 0 0,-1 1 0,0-1-1,1 0 1,-1 0 0,0 0 0,1 0-1,-1 0 1,0 0 0,1 1 0,-1-1 0,0 0-1,0 0 1,1 0 0,-1 1 0,0-1-1,0 0 1,1 0 0,-1 1 0,0-1 0,0 0-1,0 1 1,1-1 0,-1 2 21,0 0-1,0 0 1,0 0 0,0 0 0,0 0-1,-1 0 1,1 0 0,-1 0 0,1 0-1,-1 0 1,1-1 0,-3 4 0,-20 43 166,-2 0 1,-44 59 0,48-74-166,-31 45 0,-69 110 75,99-148-141,1 1 0,-28 79-1,41-98 85,-8 28 75,16-46-119,-1-1 0,0 0 0,1 0 0,0 1 0,0-1 0,0 0 0,0 0 0,0 1 0,1-1 0,-1 0 0,1 0 0,1 5 0,-1-8-3,-1 1-1,0 0 0,0-1 1,1 1-1,-1-1 0,0 1 0,1-1 1,-1 1-1,1-1 0,-1 1 1,1-1-1,-1 1 0,1-1 1,-1 1-1,1-1 0,-1 0 1,1 1-1,-1-1 0,1 0 0,0 1 1,-1-1-1,1 0 0,0 0 1,0 0-1,0 0 0,1 0 1,-1 0-1,0 0 1,0-1-1,0 1 0,0 0 1,0-1-1,0 1 1,0-1-1,0 1 1,0-1-1,-1 0 0,1 1 1,0-1-1,1-1 1,6-7-12,-1 1 1,0-1-1,7-14 1,2-2-29,28-32 136,63-65-1,-60 72 4,67-92 1,-88 102-13,21-45 1,-36 64 3,-2-1-1,-1 0 1,0-1 0,4-27 0,-11 44-36,0 0 1,0 0-1,-1 0 1,1 0-1,-1 0 1,-1-1-1,0 1 1,-1-6-1,1 8-24,0 1-1,0 0 0,-1-1 0,1 1 0,-1 0 0,0 0 0,0 0 0,0 1 0,0-1 1,0 0-1,-1 1 0,1-1 0,-1 1 0,1 0 0,-6-4 0,-1 2-47,1-1-1,-1 1 1,0 0 0,-1 1-1,1 0 1,-14-2-1,-61-5-185,75 9 171,-251-17 189,56 5 22,192 12-253,0 0 0,1-1 0,-1-1-1,-18-5 1,28 7 57,0 0 0,0 0 0,0 0 0,0 0-1,0 0 1,0 0 0,0 0 0,1-1 0,-1 1 0,0-1 0,1 1-1,-1-1 1,1 0 0,-2-2 0,3 2 9,-1 1 0,1-1-1,-1 1 1,1-1 0,0 0 0,0 1 0,0-1 0,0 1-1,0-1 1,0 0 0,0 1 0,1-1 0,-1 1-1,0-1 1,1 0 0,-1 1 0,1-1 0,0 1 0,-1 0-1,1-1 1,0 1 0,2-3 0,6-8-90,1 0 1,0 1-1,24-20 0,-3 3-12,16-22 152,-3-1 1,-2-3 0,55-89-1,-62 93 284,-32 41-350,-6 7-14,-1 6-12,-17 23-140,8-9 200,-2 0 1,0 0-1,-1-2 0,-33 28 0,-26 4 65,-147 70 1,88-51-286,98-49 55,-71 24 0,-42 1 471,50-15-284,-143 40 245,223-63-185,-1-1-1,0-1 1,0 0 0,-33-2 0,29-3 161,19 1-274,1 0 0,-1 1 0,0-1 0,0 1 0,-8 1 1,1 1-50,4-1 76,1 1 1,-1 0-1,1 0 1,-12 5-1,-7 5 19,-13 6-65,2 2 0,-38 25-1,36-18-35,9-7 10,-51 44 0,60-43 45,-27 18 0,43-35 22,1 1 0,-1-1 0,1 1 0,-1 0 0,1 0 0,-3 6 1,-11 13 48,-68 68-71,51-46-102,11-21-38,7-7 280,-1 0 1,-39 29 0,42-36-74,0 2 1,1-1 0,1 2-1,-16 20 1,3-4 45,13-14-95,-1 1 1,2 1-1,0 0 0,1 0 1,1 1-1,1 0 0,-9 27 1,14-33 114,-18 70 2,20-74-39,1 0-1,0 1 0,1-1 1,0 0-1,0 1 0,1-1 1,2 10-1,-1-2-188,-1-13 125,-1 0 1,1-1 0,0 1 0,0-1 0,1 6 0,12 27 5,-9-21 68,1-1 0,0-1 0,11 20 1,-7-17 34,-2 1 1,10 24 0,-10-23-105,1 1 0,11 19 0,-4-13-32,16 34 0,6 17 11,-32-65 19,-1-1-1,1 0 1,12 15 0,8 15-96,-19-31 63,0 1 0,0-1 0,1-1-1,14 14 1,1 1 9,-15-15 54,1 0 0,0-1 0,0 0 0,12 7 0,-15-11-14,1 1 1,-1-1 0,0 0-1,1-1 1,0 0 0,0 0-1,-1 0 1,10 1 0,31 4 136,-31-3-190,21 1 1,33-3-193,-32-2 244,0 3-1,0 0 0,44 11 1,-48-6-32,-21-6 48,0 1-1,0 1 1,17 6 0,2 3-53,-22-10-51,1 1-1,-1 1 1,10 5 0,-15-7 60,0 0 0,1 0 1,-1-1-1,1 0 0,0 0 1,-1 0-1,1-1 0,0 0 1,0 0-1,0 0 1,0-1-1,0 0 0,0 0 1,9-2-1,-11 1-55,0 0-1,0 0 1,1 0 0,-1-1 0,0 1-1,0-1 1,0 0 0,-1 0-1,1 0 1,0-1 0,-1 0-1,0 1 1,1-1 0,-1 0-1,0-1 1,-1 1 0,1 0 0,0-1-1,-1 0 1,3-6 0,-3 6 21,0 0 0,-1-1 0,0 1 0,0-1 0,0 0 1,-1 1-1,0-10 0,-4-34-132,2 32 113,-20-138-322,-4-36 374,10 97 42,3 25-196,11 26 50,2 33 92,-1-1-1,1 1 1,-1 0-1,-1 1 0,0-1 1,-4-12-1,5 16-38,-1 1 0,0-1 1,-1 1-1,1 0 0,-1 0 0,0 0 0,0 0 0,-6-5 0,7 7 36,0 0-1,0 1 1,0-1 0,-1 1-1,1 0 1,0 0-1,-1 0 1,1 0 0,-1 0-1,0 1 1,1-1-1,-1 1 1,1-1 0,-1 1-1,0 0 1,-5 0-1,-52 6 114,0 3 0,1 2 0,0 3-1,1 2 1,-66 28 0,100-34-98,-236 94 69,248-101-293,15-7-37,20-11 90,10-5 114,37-20-104,-9 10 111,1 3 0,68-19 0,-110 40 16,35-10 0,106-16 1,-144 30 10,1 1 0,-1 0 0,0 2 1,0 0-1,0 0 0,0 2 0,0 0 1,0 1-1,0 1 0,27 11 0,-27-7 15,0 0 0,-1 1 0,0 1-1,-1 1 1,0 0 0,-1 0 0,0 2 0,-1 0-1,0 0 1,-1 1 0,-1 1 0,17 30 0,24 53 7,-15-28 18,80 116-1,-107-174-57,1 4 95,1-1 0,1-1 0,1 0-1,0 0 1,28 20 0,-39-33-21,11 8 26,20 9 0,-30-17-36,1 0 1,0 0-1,0 0 1,0-1 0,0 0-1,0 0 1,0 0-1,8 0 1,-13-1-15,0 0-1,0 0 1,0 0-1,0 0 1,0 0-1,1 0 1,-1 0-1,0 0 1,0 0 0,0 0-1,0 0 1,0 0-1,0 0 1,1 0-1,-1 0 1,0 0-1,0 0 1,0 0 0,0 0-1,0 0 1,0 0-1,0 0 1,1 0-1,-1 0 1,0-1-1,0 1 1,0 0 0,0 0-1,0 0 1,0 0-1,0 0 1,0 0-1,0 0 1,0 0 0,0-1-1,1 1 1,-1 0-1,0 0 1,0 0-1,0 0 1,0 0-1,0 0 1,0 0 0,0-1-1,0 1 1,0 0-1,0 0 1,0 0-1,0 0 1,0 0-1,0 0 1,0-1 0,0 1-1,-1 0 1,1 0-1,0 0 1,0 0-1,0 0 1,0 0 0,0 0-1,0-1 1,0 1-1,-7-8 139,6 7-108,-6-6-10,-1-1 0,-1 2 0,1-1 0,-1 1 0,0 0 0,-11-4 0,-62-25 24,56 25-37,-201-72-84,118 43-34,48 18 43,0 3 0,-1 2 1,-1 3-1,-92-7 0,110 17 41,-120-6-470,164 9 467,0 0 1,-1 0 0,1 0 0,0 0 0,0 0 0,-1 1-1,1-1 1,0 0 0,0 1 0,-1-1 0,1 0-1,0 1 1,0-1 0,-2 2 0,3-1 13,0-1-1,0 0 1,-1 0-1,1 0 1,0 0 0,0 1-1,0-1 1,0 0 0,0 0-1,0 0 1,0 1 0,0-1-1,0 0 1,0 0 0,0 0-1,0 1 1,0-1 0,0 0-1,0 0 1,0 0 0,0 1-1,0-1 1,0 0 0,1 0-1,-1 0 1,0 1 0,0-1-1,0 0 1,0 0 0,0 0-1,1 0 1,10 9-117,12 1 48,1 0-1,-1-2 0,2-1 0,31 6 0,-31-7 8,49 9 60,1-2 0,0-4 0,106 0 0,-122-11 26,1-2 0,-1-3-1,0-2 1,107-33 0,-13-13 474,171-87-1,-314 137-472,74-39 120,-74 38-46,-1 0-1,0-1 0,0 0 0,-1 0 1,0-1-1,8-10 0,-14 16-80,-1 0 1,1 0-1,0 0 1,-1-1-1,0 1 1,0 0-1,0-1 0,0 1 1,0-1-1,1-5 1,-2 7-24,0 0 0,0 0 0,0-1 0,0 1 0,-1 0 0,1 0 0,0-1 0,-1 1 1,1 0-1,-1 0 0,0 0 0,1 0 0,-1 0 0,0 0 0,1 0 0,-1 0 0,0 0 0,0 0 0,0 0 1,0 0-1,0 0 0,0 1 0,-2-2 0,-5-2-65,-1 0 0,1 0 1,-1 1-1,0 1 0,1-1 0,-1 1 1,0 1-1,-12-1 0,15 1 59,-98-9 55,-195 6 0,-107 36 342,397-31-465,0 0-1,1 1 1,-1-1-1,-10 5 1,19-6 81,-1 0 1,1 0-1,0 0 0,0 0 1,0 0-1,-1 0 0,1 1 1,0-1-1,0 0 0,0 0 1,0 0-1,0 0 0,-1 0 1,1 0-1,0 0 0,0 1 1,0-1-1,0 0 0,0 0 1,0 0-1,0 0 0,0 1 1,0-1-1,-1 0 0,1 0 1,0 0-1,0 0 0,0 1 1,0-1-1,0 0 0,0 0 1,0 0-1,0 1 0,0-1 1,0 0-1,0 0 0,0 0 1,1 0-1,-1 1 0,0-1 1,0 0-1,0 0 0,0 0 1,0 0-1,0 1 1,0-1-1,0 0 0,0 0 1,1 0-1,-1 0 0,0 0 1,0 0-1,0 1 0,0-1 1,0 0-1,1 0 0,-1 0 1,0 0-1,0 0 0,0 0 1,0 0-1,1 0 0,12 7-128,7-2 61,1 0-1,0-1 0,30 1 0,1 1 2,-24-2 44,57 8-176,107 1 1,-104-12 347,138-4 648,-216 2-275,-22 3-88,-2 0-279,-327 69-627,196-38 568,-97 27 169,181-41-223,-110 50-1,-54 35 11,159-77 43,-100 25-1,142-47-78,-1-1-1,-48 1 1,23-3-15,30-1-46,-23-3 0,1 0-109,27 2 126,7 0 1,0-1 1,1 1 0,-1 1-1,0 0 1,1 0-1,-11 3 1,16-3 67,2-1-26,0 3-40,1 0-1,-1 1 1,1-1 0,0 0-1,0 0 1,0 0 0,0 0-1,1 1 1,-1-2 0,1 1 0,0 0-1,-1 0 1,4 2 0,9 19 162,-13-21-118,1 0 1,-1 0-1,1-1 1,0 1-1,0-1 1,0 0-1,0 0 1,0 1-1,1-1 1,-1 0 0,0-1-1,5 3 1,11 11 48,8 3-23,-8-6-7,-7-5-2,-1-1-1,22 9 1,-3-1-36,34 20-38,68 32 254,-111-57-125,0 0 0,0 2-1,22 16 1,20 14 107,-35-24-171,-1 1-1,46 40 0,-56-43 48,-11-10-84,0-1 0,0 1 0,0 1 0,5 7 0,1 1 35,1 0-1,0-1 1,0 0-1,1-1 0,18 13 1,-25-21 14,0-1 1,1 1-1,-1-1 1,1 0-1,0 0 1,0-1-1,0 0 1,10 1-1,9 4 19,74 15 304,-79-18-332,8 1-110,40 0 0,-1 0 18,-32-2 138,59-3-1,-36-1 26,51-5-324,-39 1 288,17-1-73,44-1 190,-86 7-132,0-3 0,56-9 0,24-19-51,-47 17 96,116-25-155,-122 23 5,-41 10 95,-1-2-1,53-19 1,-63 17-2,0-1 1,-1 0 0,30-22-1,-49 31-15,1 1 0,0 0 0,-1-1 0,1 1 0,-1-1 0,0 1 0,1-1 0,-1 1 0,0-1 0,1-3 0,-2 5-12,1 0 0,-1-1 0,0 1 0,0 0 1,0-1-1,0 1 0,0 0 0,0 0 0,0-1 0,0 1 0,0 0 0,0-1 0,0 1 0,0 0 1,-1 0-1,1-1 0,0 1 0,0 0 0,0 0 0,0-1 0,0 1 0,-1 0 0,1 0 0,0-1 1,0 1-1,0 0 0,-1-1 0,0 1-20,0-1 0,0 1 0,0 0 0,0-1-1,0 1 1,0 0 0,0 0 0,0-1 0,0 1 0,0 0 0,-2 0 0,-3 1-22,0 0 0,0 0 0,0 1 0,0 0 0,0 0 1,-9 4-1,-12 5-4,-87 26-254,-209 99 0,275-107 322,35-21 33,1-1-1,-20 9 0,-5 1-163,23-10 98,-1 0 0,1-1 0,-1-1-1,-16 3 1,-30 3 126,0-2-1,-1-3 1,1-2 0,-72-6-1,65 1-156,42 1-63,25 0 92,0 1 1,1-1-1,-1 0 1,0 0-1,1 0 1,-1 0-1,0 0 1,1 0-1,-1 0 1,0 0-1,1 0 1,-1-1-1,0 1 0,1 0 1,-1 0-1,0-1 1,1 1-1,-1 0 1,0-1-1,1 1 1,-1-1-1,1 1 1,-1 0-1,1-1 1,-1 1-1,1-1 1,-1 0-1,1 1 1,0-1-1,-1 1 1,1-1-1,-1 0 0,2 0 2,-1 0 1,0 1-1,1-1 0,-1 1 0,1-1 0,-1 1 0,0-1 0,1 0 0,-1 1 0,1 0 0,0-1 0,-1 1 0,1-1 0,-1 1 0,1 0 0,0-1 0,-1 1 0,1 0 0,0-1 0,-1 1 0,1 0 0,0 0 0,-1 0 0,1 0 0,0 0 0,-1 0 0,1 0 0,0 0 0,0 0 0,-1 0 1,2 0-1,6 0-33,1-1 0,0 0 0,15-5 0,5 0-55,6 0 19,91-20 284,-85 14-155,-1-1-1,-1-1 1,0-3-1,49-27 1,253-177-158,-313 205 137,-1-2 0,-1-1-1,40-38 1,-65 56-25,0 1-1,0-1 1,0 0 0,0 0-1,0 0 1,0 0 0,-1 0 0,1 0-1,0 0 1,-1 0 0,1 0-1,-1 0 1,1-1 0,-1 1-1,1 0 1,-1 0 0,0 0 0,1-1-1,-1 1 1,0 0 0,0 0-1,0-1 1,0 1 0,0 0-1,-1 0 1,1-2 0,-1 2-10,0-1 0,-1 1 1,1 0-1,0 0 0,-1 0 0,1 0 1,-1 0-1,1 0 0,-1 0 0,0 1 0,1-1 1,-1 0-1,0 1 0,1-1 0,-1 1 1,0 0-1,0 0 0,1-1 0,-4 1 1,-14 0-160,-1-1 0,1 2 0,-31 5 0,-60 17-157,89-18 281,-423 128 665,161-42 127,126-54-488,129-32-142,0-2 0,0-1 1,-45-3-1,65 0-130,1 0 0,-1 0 0,1 0-1,-1-1 1,-9-4 0,15 5-15,0 0 0,-1 0-1,1 0 1,0-1 0,0 1 0,0 0-1,0-1 1,0 0 0,1 1 0,-1-1-1,0 0 1,1 0 0,-1 0 0,1 0-1,0 0 1,-1-1 0,1 1 0,0 0-1,-1-5 1,1 2-19,1 0-1,-1 0 1,1-1 0,0 1-1,1 0 1,-1 0 0,1-1-1,0 1 1,0 0-1,0 0 1,1 0 0,0 0-1,0 1 1,0-1-1,1 0 1,3-4 0,6-10-54,2 1 0,21-23 0,-23 28 61,306-294 29,-271 265-4,-37 32 88,-15 11-113,-23 17-140,-5 3 88,-1-1 0,-40 16 1,-76 25 315,45-20-191,97-38-81,1 0-1,-1 1 1,1 1 0,0-1 0,-9 8 0,15-12 17,0 1-1,1 0 1,-1-1 0,0 1 0,1 0 0,-1 0 0,0 0 0,1-1 0,-1 1 0,1 0 0,-1 0 0,1 0 0,-1 2 0,1-3 8,0 1 1,0-1-1,0 1 0,0-1 1,0 1-1,0-1 0,0 1 1,0-1-1,1 1 0,-1-1 1,0 1-1,0-1 0,0 1 1,1-1-1,-1 1 0,0-1 1,1 1-1,-1-1 0,1 1 1,2 1-25,-1 0 1,1 0 0,0 0 0,0-1 0,0 1 0,0-1-1,6 2 1,101 26-118,-72-20 116,0-1-48,0-2-1,1-2 0,43 0 1,114-11 299,-152 4-85,-6 3 128,-50 8-37,-24 9-55,0-2 0,-1-1 0,0-2 1,-48 8-1,71-18-98,0 0 0,0-2 0,0 1-1,0-2 1,-23-3 0,-69-19 96,69 14-68,-280-80 23,260 68-103,2-2 0,-97-56 1,-84-76-235,179 116 189,-63-50-12,113 83 30,0 0 0,0 0 0,0 0 0,0-1 1,1 0-1,0 0 0,1-1 0,-6-8 0,10 13-3,-1 0-1,1 0 1,0-1 0,0 1 0,0 0-1,0-1 1,1 1 0,-1-1 0,1 1-1,0-1 1,0 1 0,0-1 0,0 1-1,1 0 1,0-1 0,-1 1 0,1-1-1,0 1 1,0 0 0,1 0 0,-1 0 0,1-1-1,0 1 1,0 1 0,2-4 0,2-2 1,1 1 0,-1-1 0,2 2 0,-1-1 0,1 1 0,0 0 0,9-5 0,65-30-63,-58 30 41,155-74-438,236-104-261,-352 163 710,145-56-60,-202 80 99,33-10-14,-37 11-3,1 1 0,-1-1 0,1 1 0,-1 0 0,0 0 0,1 0 1,-1 0-1,1 0 0,-1 1 0,0-1 0,1 1 0,-1-1 0,4 3 1,-5-3 5,0 1 0,-1-1 1,1 1-1,0-1 0,-1 1 1,1 0-1,-1-1 1,1 1-1,-1 0 0,1-1 1,-1 1-1,1 0 1,-1 0-1,0-1 0,1 1 1,-1 0-1,0 0 0,0 0 1,0 0-1,1 0 1,-1 1-1,-3 19-1,1-16-13,0 0-1,-1 1 1,1-1 0,-1 0 0,0-1-1,0 1 1,-1 0 0,0-1-1,1 0 1,-1 0 0,-1 0 0,-4 3-1,-9 7-55,-34 18 0,44-28 49,-223 114-68,135-72 51,-138 87-1,212-117 23,0 1 0,1 1 0,-29 30 0,39-35-31,1-1 1,1 1 0,-1 1 0,2 0-1,0 0 1,1 0 0,-8 22 0,14-31 30,-1 1 0,1 0 1,0 0-1,0-1 0,1 1 0,0 0 1,0 0-1,0 0 0,1 0 1,-1 0-1,2 0 0,-1-1 1,0 1-1,1 0 0,0-1 1,1 1-1,-1-1 0,1 0 1,0 0-1,4 6 0,6 5 52,0-1 1,1 0-1,1-1 0,24 19 1,-10-11-50,1-1 1,2-1 0,55 26 0,106 31 48,-39-17 39,-82-28-17,80 32 441,-121-53-345,1-2 0,-1-1-1,36 5 1,0-6-74,0-3 1,1-3-1,-1-3 0,80-12 0,-116 8-75,1-1 0,-1-1 0,30-13-1,86-44-181,-30 13-2,-101 45 184,23-9-24,0-1 1,72-45-1,-101 55 34,-1-2 0,0 1 1,0-1-1,-1-1 0,0 0 0,0 0 0,-1 0 1,-1-1-1,10-20 0,-2-2 11,-1 0 0,9-42 0,-10 20-30,-3 0 0,5-91 1,6-19-319,-13 119 266,17-82-8,-5 38-9,-11 44 96,2 0 0,27-72 0,4 2-64,-27 74 115,-10 30-39,-2-1 1,1 1 0,-1-1-1,-1 0 1,-1 0-1,1 0 1,-2 1-1,0-1 1,-1 0 0,0 0-1,0 1 1,-6-16-1,-8-15 88,-1 0 0,-23-42 0,39 85-124,-65-109-58,30 52 29,22 39-16,0 0 0,-1 1 0,0 1 0,-25-21 0,8 7 29,22 22-41,-1 1 0,1-1 0,-1 1 1,0 1-1,-1 0 0,-22-8 0,8 3 228,-3-5-117,-8-3 136,15 10-128,-18-6 76,-77-21 0,89 28-118,20 6 14,-1-1 0,1 1-1,-13-1 1,3 1-74,0 0 1,0-1-1,-30-10 0,47 13 33,-1-1 1,1 1-1,0-1 0,0 1 0,0-1 0,0 1 0,0-1 0,0 0 1,0 0-1,0 1 0,0-1 0,0 0 0,1 0 0,-1 0 0,0 0 0,0 0 1,1 0-1,-1 0 0,1 0 0,-1 0 0,1-1 0,-1 1 0,1 0 1,0 0-1,0 0 0,-1 0 0,1-1 0,0 1 0,0 0 0,0 0 1,0-2-1,1-1-24,0 0 1,0 0-1,0 0 1,0 1-1,1-1 1,-1 0-1,1 0 0,3-4 1,16-22-10,-16 23 71,1-1 1,-1 0-1,0 0 0,0 0 0,-1-1 0,0 1 0,-1-1 0,5-18 1,-7 25-23,-1 0 0,0 0-1,0 1 1,1-1 0,-1 0 0,0 0 0,-1 0 0,1 1 0,0-1 0,0 0 0,-1 0 0,1 1 0,-1-1 0,1 0 0,-1 1 0,0-1 0,0 0 0,0 1 0,0-1 0,0 1 0,0 0 0,0-1 0,0 1 0,-1 0 0,1-1 0,0 1 0,-1 0 0,1 0 0,-1 0 0,-2-1 0,-3-2-10,0 1 1,0 0-1,-1 0 1,1 1-1,0 0 0,-1 0 1,1 1-1,-15-2 1,-63 4-82,82-1 67,-34 2 0,0 2-1,0 2 0,0 1 1,1 2-1,0 1 0,1 2 1,-36 18-1,-22 18-10,40-20 19,-65 26 0,-62 14-16,137-53-125,10-3 221,-2-1 0,-62 12 0,78-21 92,12-1-216,-1-1 0,-14 5 0,-30 6-275,32-5 191,17-6 142,0 1 1,0 0-1,0 0 1,0 0-1,0 0 1,0 0-1,1 0 1,-1 1-1,0-1 1,1 1-1,-4 3 1,-19 11-242,4-3 391,15-10-161,0 0 0,0 0 1,-1 0-1,1-1 0,-1 0 0,1 0 1,-8 1-1,-18 5-12,24-6 20,-1 1 0,1-1 1,-1-1-1,1 0 0,-10 1 1,17-2-9,1 0 0,0 0 0,0 0 1,0 0-1,0 0 0,0 0 0,-1 0 0,1 0 1,0 0-1,0 0 0,0 0 0,0 0 1,0 0-1,-1 0 0,1 0 0,0 0 1,0 0-1,0 0 0,0-1 0,0 1 0,-1 0 1,1 0-1,0 0 0,0 0 0,0 0 1,0 0-1,0 0 0,0 0 0,0 0 1,-1-1-1,1 1 0,0 0 0,0 0 1,0 0-1,0 0 0,0 0 0,0-1 0,0 1 1,0 0-1,0 0 0,0 0 0,0 0 1,0 0-1,0-1 0,0 1 0,0 0 1,5-9-60,13-9 62,22-13-22,-18 15 2,-1-2 0,-1 0 0,26-29 0,-23 16 156,37-66 0,-40 70-125,-17 24-29,0-1 0,0 1 1,0-1-1,0 0 1,-1 0-1,1 0 0,-1 0 1,0-1-1,-1 1 0,1 0 1,-1-1-1,2-4 1,-4 11-9,0 1 1,0 0 0,0-1-1,0 1 1,0-1 0,-1 1 0,1-1-1,-1 0 1,1 1 0,-1-1-1,-3 4 1,-9 13 121,4-2-87,-1 1 1,-1-2 0,0 0 0,-1 0-1,-25 23 1,10-9 43,18-19-101,0 0 0,-21 17 1,-148 90-140,105-75 128,46-28 138,20-11-103,1 0 1,0 0-1,-11 8 0,3 0 37,0 0 0,1 2 0,0-1 0,1 2 0,0 0 0,-17 26 0,12-10-18,7-16 24,2 1 1,-8 18-1,10-17 15,-2-1-1,0 0 0,-16 23 1,21-34-47,1 1 0,0-1 0,-3 9 0,4-9 24,0 0 0,-1 0 1,1 0-1,-1-1 0,-4 6 1,4-6-22,0-1 1,1 1 0,0 0 0,0 0-1,-3 7 1,3-6 26,0 0-1,0-1 0,-1 1 1,-3 4-1,3-5 15,-3 3-7,1 1 1,-1-1 0,2 1 0,-7 12 0,-26 53-30,17-43 91,1-2-322,12-13 378,0-2-120,-9 24 1,9-16-52,-16 57 79,7-19 37,-2 0-1,-39 84 0,40-102-3,11-27-2,2 0 0,-1 1 1,2-1-1,0 1 0,1 0 1,0 0-1,1 26 0,1-28-58,1 1-105,-2 0-1,-3 25 1,3-26 192,-1 1 0,2-1 0,1 23-1,0-2 60,-1 13-166,-1-15 22,3 38 1,0-58-19,1 0 0,0-1 0,1 1 0,1-1 0,-1 0 0,1 0 0,1 0 0,0-1 1,1 0-1,0 0 0,0-1 0,1 0 0,0 0 0,12 9 0,-8-9-20,0-1 0,0-1 1,0 0-1,1 0 0,25 7 0,-5 0-48,-31-13 64,-1-1 0,0 1 0,1 0 0,-1 0 0,0 0 0,0 0 0,1 0 0,-1 0 0,2 2 0,-3-2-2,1 0 1,0 0-1,0 0 1,-1 0-1,1-1 1,0 1-1,0 0 0,0-1 1,0 1-1,0 0 1,0-1-1,0 0 1,0 1-1,0-1 0,2 1 1,21 9 83,-20-8-74,0 0 0,0 0-1,0-1 1,0 1 0,0-1-1,5 1 1,11 1 63,-15-1-88,1-1 0,-1 0 0,1-1 0,-1 1-1,8-1 1,138-7 313,-14 5-624,-72 3 239,9 1 79,-37 0-99,0-2 0,56-6 0,178-19 104,-219 22-60,577-63-647,-569 57 600,0-4 1,-1-1-1,-1-4 1,0-1-1,80-41 1,60-30-78,-41 19 191,-114 51-60,2 1 1,0 2-1,1 2 1,50-9 0,-89 23 20,1 0 0,-1 1 0,0 0 0,1 1 0,-1-1 0,0 2 0,1-1 0,-1 1 0,0 0 0,9 4 0,6 3-123,37 23 0,-48-24 153,0-1 0,-1 1 1,0 1-1,0 0 0,0 0 0,-2 1 1,1 0-1,-1 0 0,0 1 1,-1 0-1,0 1 0,6 14 1,-7-10 1,0 1 0,-1-1 0,-1 1 1,0 0-1,-1 0 0,-1 0 0,0 0 0,-3 34 1,1-44-2,-1 0 1,-1 0-1,0 0 1,0-1-1,0 1 1,0-1-1,-1 1 0,0-1 1,-1 0-1,1 0 1,-1 0-1,-8 9 1,-6 4-18,0-1 0,-25 19 0,-4 4-5,-88 111-241,113-127 349,-42 36 0,26-25-31,21-22-96,-23 17 0,11-10-22,14-12 62,15-9 5,0 0-1,0 0 0,0 0 0,0 0 0,0 0 0,0 0 1,0 0-1,0 0 0,0 0 0,0 0 0,0-1 0,0 1 1,0 0-1,0 0 0,0 0 0,0 0 0,0 0 1,0 0-1,0 0 0,0 0 0,0 0 0,0 0 0,0 0 1,0 0-1,0 0 0,0 0 0,0 0 0,0 0 1,0 0-1,0 0 0,0 0 0,0 0 0,0 0 0,0 0 1,0 0-1,0 0 0,0 0 0,0 0 0,0-1 1,0 1-1,0 0 0,0 0 0,0 0 0,0 0 0,0 0 1,0 0-1,0 0 0,0 0 0,0 0 0,0 0 1,0 0-1,0 0 0,0 0 0,0 0 0,0 0 0,0 0 1,-1 0-1,1 0 0,0 0 0,0 0 0,8-7 30,1 1 3,-1 1 0,20-9-1,12-8-66,-6-2 213,-1-2-1,-1-1 1,29-32 0,-45 41-153,1 2 0,1 0 0,1 1 0,0 0 0,1 2 0,1 0 0,35-15 0,-46 23 142,0 0 1,12-8 0,-21 12-147,15-6-230,3-1 226,37-8 1,3-2-99,-22 5 403,68-36-1,-98 45-313,-1 1-1,0-1 0,0 0 0,-1 0 1,1 0-1,-1-1 0,0 0 1,6-7-1,-4 5-28,-6 7 1,0-1 1,0 1-1,-1-1 1,1 0-1,0 1 0,-1-1 1,1 0-1,0 1 1,-1-1-1,1 0 0,-1 0 1,1 1-1,-1-1 1,0 0-1,1 0 1,-1-1-1,3-1 30,-3 3-1,-3 8-148,0-5 97,1 0 1,-1 1 0,0-1 0,0 0 0,0 0 0,-4 2-1,-4 4 51,-5 5-6,-1 0 0,0-2 0,-1 0 1,-20 10-1,-81 32 28,73-33-71,0 2 0,-71 50 0,107-67 67,7-4-5,-1 0 0,1 0-1,0 1 1,-1 0 0,-4 5 0,2-3 44,4-7-29,6-11-74,1 5 43,2 1 0,-1 0-1,1 0 1,0 0 0,1 1 0,10-7-1,-11 7 11,97-61 65,-3 2-33,-87 55 28,0-2 1,-1 0-1,0 0 0,20-26 1,-5-4 31,-2-2 1,39-92-1,-38 76-181,-8 19 176,-2-2 0,-2 0 0,12-53 0,-15 21-8,-8 9-160,-4 62 64,1-1 0,-1 0 0,0 0 0,-1 0 0,0-6 0,-1-12 0,-3-16-118,4 34 89,0-1 0,0 0 0,0 0 0,1 0 0,0 0 0,0 0 0,1-1 0,1-9 0,0 8 15,-2 7-7,0 1-1,0-1 0,0 0 0,0 1 0,0-1 0,0 0 0,0 1 1,1-1-1,-1 0 0,0 1 0,1-1 0,-1 0 0,0 1 0,1-1 1,0 0-139,-1 1 58,17 8-84,-10-4 114,-5-3 112,0 0 0,0 1 1,0-1-1,0 0 0,0 1 0,0-1 1,0 1-1,-1-1 0,4 4 0,-5-4-2,31 11-321,7-3 315,-37-9 11,2 14-155,-3-13 67,-1 0-1,1 0 1,-1 1 0,1-1 0,-1 0 0,1 0 0,-1 0 0,0 0 0,0 0 0,1 0 0,-1 0 0,0 0 0,0-1 0,0 1 0,0 0-1,0 0 1,0-1 0,-1 1 0,-23 10-2436,3-2-3146,21-9 5368,1 0 179,0 1 0,0-1 0,-1 0 0,1 0 0,0 0 0,-1 1-1,1-1 1,0 0 0,0 0 0,-1 0 0,1 0 0,0 0 0,-1 0 0,1 0-1,0 1 1,-1-1 0,1 0 0,0 0 0,-1 0 0,1 0 0,0-1 0,-1 1 0,1 0-1,-1 0 1,-17-10-1493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3T15:56:27.019"/>
    </inkml:context>
    <inkml:brush xml:id="br0">
      <inkml:brushProperty name="width" value="0.2" units="cm"/>
      <inkml:brushProperty name="height" value="0.4" units="cm"/>
      <inkml:brushProperty name="color" value="#A9D8FF"/>
      <inkml:brushProperty name="tip" value="rectangle"/>
      <inkml:brushProperty name="rasterOp" value="maskPen"/>
    </inkml:brush>
  </inkml:definitions>
  <inkml:trace contextRef="#ctx0" brushRef="#br0">381 230 3392,'-1'0'102,"0"0"-1,0 0 1,0 0 0,0 0-1,-1 1 1,1-1 0,0 0-1,0 0 1,0 1 0,0-1-1,0 1 1,0-1 0,0 1-1,-2 0 1,3-1-97,-1 0 0,1 0 0,-1 1 0,1-1 0,-1 0 0,1 1 0,-1-1 0,1 0 0,0 1 0,-1-1 0,1 1 0,0-1 0,-1 0 0,1 1 0,0-1 0,-1 1 0,1-1 0,0 1 0,0-1 0,-1 1 0,1-1 0,0 1-1,0-1 1,0 1 0,0 0 0,0-1 0,0 1 0,0-1 0,0 1 0,0-1 0,0 1 0,0 0 0,0 3-30,-4 14-12,-4 27 1,3-11-99,1-9 189,-3 46 0,7-63-38,0 1 1,1 0-1,0-1 0,0 1 1,1-1-1,0 1 1,0-1-1,1 0 0,5 9 1,-5-10 82,0-1 0,1 0-1,0 0 1,1 0 0,-1-1 0,7 6 0,-10-9-62,1 0 0,0-1 0,-1 1 0,1-1 1,0 0-1,0 0 0,0 0 0,0 0 0,0 0 0,0 0 1,0 0-1,1-1 0,-1 1 0,0-1 0,0 1 0,1-1 1,-1 0-1,0 0 0,0 0 0,1 0 0,-1 0 0,0-1 1,5 0-1,-5-1 38,0 1 0,1 0 0,-1-1 0,0 1 0,0-1 0,0 0 0,0 0 0,0 0 0,0 0 0,0 0 0,-1 0 1,1 0-1,-1-1 0,1 1 0,-1-1 0,2-3 0,-2 1-12,1 0-1,-1 0 1,1 1-1,-1-1 1,-1 0 0,1 0-1,-1 0 1,0-8 0,-2 1 39,0 0 0,-1 0 1,0 1-1,-1-1 1,0 1-1,-1 0 0,0 0 1,-1 0-1,0 1 0,-1-1 1,0 2-1,-11-13 0,10 13-90,-1 0 1,0 1-1,0 0 0,0 1 0,-1 0 0,0 0 0,-1 1 0,1 1 0,-1-1 0,0 2 0,0 0 1,-17-5-1,24 9-17,0-1 0,1 1 0,-1-1 0,1 1 0,-1 0 1,1 1-1,-1-1 0,0 1 0,1-1 0,-1 1 0,1 0 1,0 0-1,-1 1 0,-5 2 0,4-1-13,1 0 0,-1 1 0,1-1 0,0 1 0,0 0 0,1 0-1,-1 0 1,1 0 0,-3 6 0,-1 3-51,0 0-1,1 1 0,1 0 0,0 0 1,1 0-1,-3 20 0,6-29 59,0-1 0,1 1 0,0-1 0,0 1 0,0-1 0,0 0 0,1 1 0,0-1 0,0 1 0,0-1 0,0 0 0,1 0 0,3 8 0,-3-10 16,-1 0-1,1 0 1,-1 0 0,1 0-1,-1 0 1,1 0 0,0 0-1,0-1 1,0 1 0,0-1-1,0 1 1,1-1 0,-1 0 0,0 0-1,1 0 1,-1 0 0,1 0-1,-1-1 1,1 1 0,-1-1-1,1 1 1,-1-1 0,1 0-1,4 0 1,-2-1 24,0-1 1,1 1-1,-1 0 1,0-1-1,0 0 0,0-1 1,0 1-1,-1-1 1,1 0-1,-1 0 0,1 0 1,-1 0-1,0-1 1,5-6-1,2-2 23,0-2 1,-1 1-1,11-19 1,-6 5 43,0-1 0,-2-1 0,-1 0 0,-1-1 0,8-40 0,-18 65-79,0 0 0,-1-1 0,1 1 0,-1 0 0,0 0 0,-1 0 0,1-1 0,-1 1 0,0 0 0,0 0-1,-1 0 1,0 0 0,0 0 0,0 1 0,0-1 0,-1 0 0,-5-7 0,6 10-18,0 0-1,0-1 0,0 1 1,0 0-1,-1 0 0,1 0 1,-1 0-1,0 1 0,0-1 1,1 1-1,-1-1 0,0 1 1,0 0-1,0 0 1,0 0-1,0 1 0,-1-1 1,1 1-1,0-1 0,0 1 1,0 0-1,0 1 0,-1-1 1,1 0-1,0 1 0,0 0 1,0-1-1,0 1 0,-5 3 1,-2 1-17,0 0 0,1 1 0,0 1 0,0-1 0,1 1 0,0 1 0,0-1 0,0 1 0,1 1 0,0-1 0,1 1 0,-7 13 0,-6 13-92,-28 74 0,46-106 105,-15 36-6,-3 8-122,2 1-1,-14 60 1,30-99 85,-1 0-1,1 1 0,1 13 0,0-20 63,0-1 0,0 1 0,0 0 0,1 0-1,0-1 1,-1 1 0,1-1 0,0 1 0,0 0 0,0-1 0,1 1 0,-1-1-1,1 0 1,-1 0 0,4 4 0,-4-5-8,0 0 0,0-1 0,0 1 0,0 0 0,0-1 0,0 1 1,0-1-1,1 0 0,-1 1 0,0-1 0,0 0 0,0 0 0,0 0 0,0 0 0,1 0 0,-1 0 0,0 0 0,0 0 0,0 0 1,0 0-1,1-1 0,-1 1 0,0 0 0,0-1 0,0 1 0,0-1 0,0 1 0,0-1 0,0 0 0,0 1 0,0-1 0,0 0 0,0 0 1,0-1-1,3-1 4,0-2 1,0 1 0,-1 0 0,1-1 0,3-6-1,4-9 182,0 0 0,-2 0 0,0-1 0,8-31 1,-15 47-171,-1-1 1,0 0 0,0 0 0,-1-1-1,0 1 1,0 0 0,0 0 0,-1 0 0,1 0-1,-2 0 1,1 0 0,-1 0 0,1 1-1,-2-1 1,1 0 0,-1 1 0,1-1 0,-2 1-1,1 0 1,0 0 0,-6-5 0,8 9-28,1 0 0,-1 0 0,0 0 1,1 1-1,-1-1 0,0 0 0,0 1 1,0-1-1,1 1 0,-1-1 0,0 1 1,0-1-1,0 1 0,0 0 0,0-1 0,0 1 1,0 0-1,0 0 0,0 0 0,0-1 1,0 1-1,0 0 0,0 1 0,0-1 1,-2 0-1,1 1-22,1 0 1,-1 0-1,1 0 1,-1 0-1,1 0 1,0 0-1,-1 0 1,1 0-1,0 1 0,0-1 1,0 1-1,0-1 1,-2 3-1,1 0-25,0 0-1,0 1 1,0-1-1,0 0 1,1 1-1,0-1 1,0 1-1,0 0 1,0-1-1,1 1 1,0 5-1,1-6 39,-1 0-1,1-1 1,0 1-1,0 0 1,1 0-1,-1-1 1,1 1-1,0-1 1,0 1-1,0-1 1,0 0-1,1 0 1,5 6-1,-7-8 21,1 0 0,0 0-1,0 0 1,-1 0-1,1 0 1,0 0-1,0 0 1,0-1-1,0 1 1,0-1-1,0 1 1,0-1-1,1 0 1,-1 0-1,0 0 1,0 0-1,0 0 1,0 0-1,0-1 1,0 1-1,0-1 1,0 1 0,0-1-1,0 0 1,0 0-1,0 0 1,0 0-1,1-1 1,1-1 36,0 0 1,-1 0 0,0 0 0,0 0 0,0 0-1,0-1 1,-1 1 0,1-1 0,-1 0 0,0 0-1,0 0 1,2-7 0,1-2 65,0-1 0,2-21 0,-5 25-67,-1-1 1,0 0-1,-1 1 1,0-1-1,-1 0 1,0 1-1,-1-1 1,0 1 0,0-1-1,-1 1 1,-1 0-1,0 0 1,0 0-1,-1 0 1,0 1-1,-1 0 1,0 0-1,-12-14 1,16 21-54,1 1 1,-1-1-1,0 1 0,0-1 1,0 1-1,0 0 0,0 0 1,0 0-1,0 0 0,0 0 1,0 0-1,0 0 0,-1 1 1,1-1-1,0 1 0,0 0 1,-1-1-1,1 1 0,0 0 1,-1 0-1,1 1 0,0-1 1,-1 0-1,1 1 0,0 0 1,0-1-1,-3 2 0,1 0-8,0 0-1,0 0 1,1 0-1,-1 1 1,0 0-1,1-1 1,0 1-1,0 0 1,0 1 0,0-1-1,0 0 1,0 1-1,-2 5 1,-2 5-22,1 0 0,1 1 0,0 0 0,1 0 0,0 1 0,2-1 0,-1 1 0,1 22 0,2-15-41,1 1-1,1 0 1,1-1-1,11 44 1,-12-58 89,1-1 1,-1 0-1,2 0 1,-1 0-1,1-1 1,1 1-1,-1-1 1,1 0-1,0 0 1,1-1-1,0 1 1,0-1-1,7 5 1,-12-10 15,1 0 1,-1 0-1,1-1 1,0 1 0,-1 0-1,1-1 1,0 1-1,-1-1 1,1 0-1,0 0 1,0 1 0,-1-1-1,1 0 1,0 0-1,0-1 1,-1 1-1,1 0 1,0-1 0,0 1-1,-1-1 1,1 1-1,0-1 1,-1 0-1,2 0 1,4-3 81,-1 0 0,0-1 0,0 0 0,6-5 0,-10 8-100,1-2-4,1 0 0,-1 0 0,0 0 0,-1 0 0,1-1 0,2-5 0,2-5 0,-2-3 150,-5 18-144,0-1-1,0 0 1,1 1-1,-1-1 1,0 0-1,0 1 1,0-1-1,0 0 1,0 1-1,0-1 1,0 0-1,-1 1 1,1-1-1,0 0 1,0 1-1,-1-1 1,1 0-1,0 1 1,0-1-1,-1 0 1,1 1-1,-1-1 1,1 1-1,-1-1 0,0 0 1,-9-4-132,9 4 124,-1 1 1,1-1-1,-1 0 0,1 1 1,-1-1-1,1 1 1,-1-1-1,1 1 0,-1 0 1,-2 0-1,-6-1 59,0 1 0,1-1 0,-1-1 1,1 0-1,-1 0 0,-15-6 0,24 7-67,0 0-1,-1 0 1,1 0-1,0 0 1,-1 0-1,1 0 1,0-1 0,0 1-1,0 0 1,0-1-1,0 1 1,0 0 0,1-1-1,-1 1 1,0-1-1,1 0 1,-1 1-1,1-1 1,0 1 0,-1-1-1,1 0 1,0-2-1,-1-4-34,1 1-1,0-1 1,2-11 0,0-7-9,-1 18 39,-1 1 0,1 0 0,0 0 0,4-12 1,-4 16 43,-1 1 0,1-1 0,-1 1 0,0-1 0,1 0 0,-1 1 1,-1-1-1,1-4 0,-1-6 7,1 13-190,12-11 116,-5 9 22,0 1-1,-1 0 1,1 0-1,0 0 1,0 1-1,0 0 0,0 1 1,0-1-1,0 1 1,10 3-1,17 1 87,48 8-137,-39-6 198,52 17-128,-73-18 33,-1 0 1,0-1 0,1-1 0,35 2 0,-53-6-7,21 0 105,0 0 0,-1-2 0,48-9 1,-55 7-120,96-30-48,-78 23 144,1 2 0,-1 2 0,39-4 0,39-8 80,72-15 160,-123 18-411,-29 6 184,49-6 1,-59 15-117,0 0 0,-1 2 0,25 3 0,1 1-104,5 0 86,28 0 130,30 3 18,-89-8 527,-26 0-642,0-1-1,-1 0 1,1 0-1,0-1 1,0 1-1,0-1 1,-6-3-1,-11-4-8,-11-1-12,-39-8-1,-3 2-338,-39-6-10,-131 7-182,224 14 561,-22-4 0,22 2 38,-24 1 0,-31 2-141,-112 15 1,50 15-139,119-23 381,16-5-153,-1-1-1,1 0 1,-1 0-1,0 0 0,0-1 1,-3 2-1,-93 13-248,-61 1 485,128-14-345,-38-3 1,38-1-13,-40 4 0,62 0 103,0 1 1,0-1-1,0 1 0,-19 9 0,26-10-68,0 1 0,0-1 1,0 0-1,0 1 0,0 0 0,1 0 1,-4 4-1,-3 2 240,9-8-191,-1 0 0,1 0 1,-1 0-1,0 1 0,1-1 0,0 0 1,-1 0-1,1 0 0,0 0 0,-1 0 1,1 0-1,0 3 0,-4 12 59,1-7 64,2-8-110,1 0 0,0 1 0,-1-1 0,1 0 0,-1 0 0,1 1 0,-1-1 0,0 0 0,0 0 0,1 0 1,-3 2-1,-15 16-172,17-16 179,-1 0 0,1 0 0,-1-1 0,1 1 0,0 0 0,0 0 0,0 0 0,0 6 0,-1-2-89,0 1 18,1 0-1,0 0 1,1 0 0,0 13-1,0-2 70,0-18-71,0 21 316,0-20-236,0-1 1,-1 1 0,1-1 0,0 1 0,-1-1 0,1 0 0,-1 1 0,1-1-1,-1 0 1,0 1 0,0-1 0,1 0 0,-2 2 0,-2 2-51,-11 25 79,-4 6-4,2-25-13,16-10-92,1-1 6,0 0-58,0 0 36,0 0 81,0 1-1,0-1 1,0 0-1,0 1 1,0-1-1,0 1 1,0-1-1,-1 0 0,1 1 1,1-1-1,-1 1 1,0-1-1,0 1 1,0-1-1,0 0 1,0 1-1,0-1 1,0 1-1,0-1 1,1 0-1,-1 1 0,0-1 1,0 0-1,1 1 1,4 10 106,-4-10-42,0 1-75,2 3 10,-1 3 48,1 9-110,-3-16 69,1 0 1,-1 0-1,1 0 1,-1 0 0,0 0-1,0 0 1,0 0-1,1 0 1,-1 0 0,0 0-1,0 0 1,-1 1-1,1-1 1,0 1 0,-1 4 91,1-5-86,0 0 0,0-1-1,-1 1 1,1 0 0,0 0 0,0 0 0,0-1-1,-1 1 1,1 0 0,-1 0 0,1-1 0,0 1-1,-1 0 1,1 0 0,-1-1 0,1 1 0,-1-1-1,0 1 1,1 0 0,-1-1 0,0 1 0,1-1-1,-1 0 1,0 1 0,0-1 0,1 1 0,-1-1-1,-1 0 1,-13 6 99,-3 0-25,-3-2-44,20-4-122,0 0 26,1 0 52,0 0 0,0 0 0,0 0-1,0 0 1,0 0 0,0 0 0,-1 0-1,1 0 1,0 0 0,0 0 0,0 0 0,0 0-1,0 0 1,0 0 0,-1 0 0,1 0-1,0 0 1,0 0 0,0 0 0,0 0 0,0 0-1,0 0 1,0 0 0,-1 0 0,1 0-1,0 0 1,0 0 0,0 0 0,0 0 0,0 0-1,0 0 1,0 0 0,0 0 0,0 1-1,-1-1 1,1 0 0,0 0 0,0 0 0,0 0-1,0 0 1,0 0 0,0 0 0,0 0-1,0 0 1,0 1 0,0-1 0,0 0 0,0 0-1,0 0 1,0 0 0,0 0 0,0 0-1,0 1 1,0-1 0,0 0 0,0 0-1,7 6-66,14 4 139,2-6-36,0-1-1,0-1 1,39-1-1,70-13 152,-116 10-138,133-17 374,-36 5-368,38-6-304,-116 16 415,0 1 0,0 2 0,61 5-1,5 0-158,-77-5-1,16 1 119,-26 1-75,0-1 1,14-1-1,-15 0-68,0 1-1,22 1 0,-26 0 35,1-1 0,16-1 0,-17 0 5,-1 1 1,0 0 0,11 1 0,-13 0-15,0-1 0,0 0 0,0 0 0,0 0 0,-1-1 0,10-2 0,19-1 0,12-1 176,-11 5 26,-27 0-150,0 1-1,16-3 1,14 1 23,34 8-299,75-4 144,-128-2 82,33 7 0,-34-5-20,31 1 0,-26-3 82,0-2 0,0 0 0,41-9 0,14-9 90,-45 14-144,-5 1-100,59-12-9,-54 11 188,-5 1-107,0 1 1,0 2 0,39 3-1,-59-1 52,0-2-1,1 1 1,13-4-1,-16 2-11,1 1-1,-1 0 0,1 1 0,0-1 1,-1 1-1,1 1 0,8 0 0,-8 1-43,1 0 0,-1-1 0,1 0 1,-1 0-1,1-1 0,0 0 0,0 0 0,9-2 0,-11 0 19,0 2 0,-1-1-1,2 1 1,-1 0 0,0 0 0,11 2 0,11 0 132,-24-2-148,0 1 1,0-1 0,0 1 0,0 0 0,7 3-1,-8-3 34,1 0 0,0 0-1,0 0 1,0 0 0,6 0-1,136 9 120,-102-7-205,-31-1 75,-1-1 0,23-2 0,73-3 129,63-16 289,-160 17-505,1 0 1,13-6-1,14-4 69,91-11 441,84-1-779,-157 20 448,-18 2-33,45 4 0,-26 0 3,-39-1-106,0 1 0,0 1 0,27 6 0,9 0 77,-23-5 27,63 9 198,-59-7-329,56 0 0,-44-4 142,-13-1-95,-23 0-13,0 0 1,19 2 0,-11 1-8,25-1 1,-27-2 83,-1 2 0,20 2 0,-25-2-15,0-1-1,0 0 1,23-3 0,-1 1 91,155-9-366,-161 9 330,-19 0-71,0 0 0,15 2 0,-7-1-4,1 0-1,0 0 1,29-6 0,4-1 79,-24 5-233,-3 1 185,23-5 1,24-5 79,1 2 0,76 2 0,-85 5-176,23-3 11,64-1-54,-19 2 419,-65 2-310,91-15 1,-45 6-128,-52 5 138,94 3 0,-96 3 59,-20 5 27,27 3-246,44-5 385,96-6-135,-198 4-166,0-1-1,0 1 0,10 3 0,-10-2 97,-1-1 0,1 0 1,9 0-1,-10 3-152,-3-2 465,0-8-219,0-5-89,-2-1-1,1 0 1,-1 0-1,-1 0 1,-2-18-1,1-3-147,1-286-191,-6 317 290,3-2 134,-1 5-204,3-1 72,0 0 1,1 0-1,-1 0 0,1 0 1,-1 0-1,1 0 1,-1 0-1,0 0 0,1 0 1,-1 0-1,1 0 0,-1 0 1,1 0-1,-1 0 1,1 0-1,-1-1 0,1 1 1,-1 0-1,0-1 0,0 1-11,-1-1-1,1 1 0,-1-1 0,1 1 0,0 0 1,-1 0-1,1 0 0,-1 0 0,1 0 0,-1 0 1,1 0-1,-2 1 0,-11-1-28,-30-8 19,0 1 1,-54 0 0,66 7-133,7-1 118,-1 2 0,-26 3 0,26-3-146,21-1 213,-1 0 0,1 0 0,-1 0 0,-9 3 1,-18 4-132,0-1 0,-1-1 0,-52-1 0,-167 1 478,212-3-466,-50 9 0,42-4 216,-12 6-234,19-4-142,32-6 273,0-1 0,0 0 0,0 0 0,-12 0 0,-137 6 7,108 0-37,6-1 90,31-4-53,0 0 0,-20-1 0,21-1-120,1 0 0,-20 5 0,20-4 67,0 0 1,-20 1 0,-59 2 457,9-5-698,31-5 378,-17 2-112,-2 5-43,40 0 74,0-1 0,-34-4 0,44 0-125,-13-1 156,-30 4-240,-81 12 0,100-8 334,-80-3 0,60-2-419,-4 2 162,28 1 141,-49-5 0,36-4 41,39 5-40,1 1 0,0 1 1,-15 0-1,13 1-106,0-1 0,-17-2 0,26 2 63,0 0 0,-1 0 1,1 0-1,0 1 0,-9 1 0,-20 3 53,-51 1-163,63-5 67,1 2 1,-34 7-1,29-5 17,-31 3 0,-2-4 300,-98 3-448,143-6 150,1 0-1,-15 4 1,15-3-11,-26 2 0,-90-1 160,-94-6-288,103-2 523,93 5-424,6-1 42,1 2 0,-29 3 1,8-2 44,7 0 33,6 0-128,-37-2 0,35-1 87,-29 4 1,-58 19-140,8-2 87,-127 18 61,208-32-34,-53 11-130,65-13 137,-1-1 0,1 0 0,-26 1 0,-54-4 140,39-1-56,-223 4-244,254-2 31,-40 7 1,40-4-130,-42 2-1,37-6 158,-1 2 0,-34 6 0,51-5-86,-1 1 1,1 0-1,1 2 0,-1-1 0,-29 17 0,40-19 152,1-1-26,0 0 1,0 1-1,1-1 0,-1 1 1,-5 6-1,8-9 55,0 1-1,1 0 0,0-1 0,-1 1 1,1 0-1,-1 0 0,1-1 0,0 1 1,-1 0-1,1 0 0,0 0 0,0-1 0,0 1 1,0 0-1,0 0 0,0 0 0,0 0 1,0-1-1,0 1 0,0 0 0,0 0 1,0 0-1,1-1 0,-1 1 0,0 0 0,1 0 1,-1 0-1,0-1 0,1 1 0,-1 0 1,1-1-1,-1 1 0,1 0 0,-1-1 1,1 1-1,0-1 0,1 2 0,4 2 16,0 1-1,0-1 1,1 0-1,-1 0 1,1-1-1,0 0 0,0 0 1,0-1-1,8 2 1,11 2 143,32 2 1,101 7-111,38 23-235,-122-22 258,27 3-12,67 16 145,-118-24-64,74 7 0,-116-17-130,54 3 25,111-6 0,-123-1-23,93-8 48,-69 4-108,29-9 92,-12 2-44,88-13 145,-11 10-81,-122 13-60,35-2 26,-57 4-57,-20 1 30,0 0 1,-1 1 0,1 0 0,0 0-1,0 0 1,-1 0 0,1 1 0,7 1-1,-10-1 24,-1-1 0,1 0 0,0 0 0,-1 1 0,1-1 0,0 0 0,-1 0 0,1-1 0,0 1 0,-1 0 0,3-1 0,10-1-54,39 4-127,29 1 320,98 6-16,-130-7-98,-30 0-32,30-2 1,31-3 106,19-2 72,-20 1-141,-17 1-34,-28 1-16,73-8 1,120-25-99,-189 26 113,-1-1 0,0-2 0,57-26 0,-53 20-9,0 2-1,60-14 1,187-8 92,-133 22-67,1 2-39,-82 9 17,281-6-21,-247 19 10,-45-1 58,-23-5 7,45 8-1,7 0 63,165-1 1,-111-17-80,-120 8-200,-12 1 179,1-1 1,29-4 0,-36 3 1,0 0-1,-1 1 1,16 0 0,-17 1-42,1-1 0,-1 0 0,0 0 0,1-1 0,8-1 0,-13 1 46,-1 0 0,1 1 1,-1-1-1,1 1 0,-1 0 0,1 0 0,3 0 0,-6 0-29,1 0 1,0 1-1,-1-1 0,1 0 1,0 0-1,-1-1 0,1 1 1,0 0-1,-1 0 0,1 0 1,0 0-1,-1 0 0,1-1 1,-1 1-1,1 0 0,0-1 1,-1 1-1,1 0 1,-1-1-1,1 1 0,-1-1 1,1 1-1,-1-1 0,1 0 1,33-29-53,-32 30 26,-1-1 0,1 1 0,-1 0 1,1-1-1,0 1 0,-1 0 0,1 0 1,-1 0-1,1 0 0,0 0 0,1 1 1,3 0 10,-1-1 2,0 1 1,0 0 0,0 0 0,0 1-1,0 0 1,0-1 0,0 2 0,0-1-1,-1 1 1,7 4 0,15 8-152,-24-12 157,13 5 11,-12-6-7,0 0 0,-1-1 0,1 1-1,-1 1 1,0-1 0,1 0 0,-1 0 0,3 5-1,15 24-221,-18-28 201,-1-1 105,6 2-42,-7-4-29,0 0 1,1 0 0,-1 1 0,0-1 0,0 0 0,0 0 0,0 1-1,1-1 1,-1 0 0,0 0 0,0 0 0,1 0 0,-1 1 0,0-1-1,0 0 1,1 0 0,-1 0 0,0 0 0,0 0 0,1 0 0,-1 0-1,0 0 1,1 0 0,-1 0 0,0 0 0,0 0 0,1 0 0,-1 0-1,0 0 1,0 0 0,1 0 0,-1 0 0,5-13 39,-3-11-97,-2 20 22,1-1-1,-1 1 1,0 0 0,3-8-1,7-12-167,-8 19 200,1 0 0,-1 0 0,0-1 0,-1 1 0,1-1 0,-1 1 0,1-10 0,2-13-107,-2 23 71,-1 0 1,0 0-1,-1 0 1,1-5-1,-2 7-561,-2 7 286,-2 7 98,5-8 165,-1 1-1,0-1 0,1 1 0,0-1 1,0 6-1,-2 16-29,-4 5 104,-2 0 1,-1 0-1,-1-1 0,-2 0 1,-29 51-1,35-70-2,2-3 88,-1 0 1,-10 12-1,13-18-104,0 0 0,0 0 0,0 0 0,0 0 0,0-1 0,0 1 0,0-1 0,0 0-1,0 1 1,-4-1 0,5 0 61,-2-15-1450,3 14 1226,0 1 0,-1-1 0,1 0 1,0 0-1,-1 1 0,1-1 1,0 0-1,-1 1 0,1-1 1,-1 0-1,1 1 0,-1-1 0,0 0 1,1 1-1,-1-1 0,0 0 1,-4-3-1036,-4-7-255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3T16:46:01.10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112 279 992,'0'0'18,"0"0"-4,0-1 0,0 1 0,0 0 1,0 0-1,0 0 0,0 0 0,0-1 1,0 1-1,0 0 0,0 0 0,0 0 1,0 0-1,0-1 0,0 1 1,0 0-1,0 0 0,0 0 0,0-1 1,0 1-1,0 0 0,0 0 0,0 0 1,0 0-1,0-1 0,0 1 0,-1 0 1,1 0-1,0 0 0,0 0 0,0 0 1,0 0-1,0-1 0,0 1 0,-1 0 1,1 0-1,0 0 0,0 0 0,0 0 1,0 0-1,0 0 0,-1 0 1,1 0-1,0 0 0,0 0 0,0 0 1,-1 0-1,1 0 0,0 0 0,0 0 1,-1-19 417,1-53-59,0 54 144,0 18-170,0 0-91,0 0-112,0 0 11,0 0-38,0 0 80,-3 16 38,2 5 28,2-18-236,-1-1 0,0 1 0,0-1 0,0 0 0,-1 1 0,1-1 0,0 1 0,-1-1 0,0 1 0,1-1 0,-3 4 0,-12 26 287,12-24-283,0 0-1,-1-1 1,-5 9 0,4-8 24,4-5-38,-1 0 0,0-1-1,0 1 1,0 0-1,-4 4 1,5-7 5,1 1 0,-1-1 1,1 0-1,-1 1 0,0-1 1,1 0-1,-1 1 0,1-1 1,-1 0-1,0 0 0,1 0 1,-1 0-1,0 0 0,1 1 1,-1-1-1,1 0 0,-1 0 1,0-1-1,1 1 0,-1 0 1,0 0-1,1 0 0,-1 0 1,0 0-1,1-1 0,-1 1 1,1 0-1,-1-1 0,1 1 1,-1 0-1,1-1 0,-1 1 1,1-1-1,-1 1 0,1 0 1,-1-2-1,-1-1 56,0 0 0,1 0 0,-1 0 0,1 0 0,0-1 0,0 1 0,0 0 0,0-1 0,0 1 0,1-1 0,0 1 0,-1-5-1,0-4 105,-6-76 68,7 87-229,0 2-4,1 9 8,1 21-17,-2-18-52,10-101 935,-9 79-887,1 0 0,0 0 0,0 0 0,1 0 0,0 0 1,1 1-1,0-1 0,6-9 0,-8 14-9,1 0 1,0 0-1,1 0 0,-1 0 0,1 1 1,-1-1-1,1 1 0,0 0 1,0 0-1,0 0 0,1 1 0,-1 0 1,1-1-1,4 0 0,-2 0 5,0 1 1,0 0-1,1 0 0,-1 1 0,0 0 0,1 0 0,-1 1 1,15 1-1,-18-1 43,0 1 1,1 0 0,-1 0 0,0 1-1,0-1 1,0 1 0,0 0 0,-1 0-1,1 0 1,6 5 0,-8-5-43,0 0 0,0-1 0,0 1 0,-1 0 0,1 0 0,0 0 0,-1 1 0,0-1 0,1 0 0,-1 1 1,0-1-1,0 0 0,0 1 0,-1-1 0,1 1 0,-1-1 0,1 1 0,-1 3 0,-1 10 128,0 1 0,-1-1 0,-1 0 0,-7 24 0,7-27-127,0 0-1,0 19 1,-1 6 9,-14 102 312,-25 125-422,31-217 174,-27 64 0,33-101-2,5-10-79,1 0 1,-1 1 0,0-1 0,0 0 0,1 1 0,-1-1-1,1 0 1,-1 1 0,1 1 0,0-3 15,0 0 0,0 1 0,0-1 0,0 0 0,0 0 0,0 0 0,0 0 0,0 0 0,0 0 0,0 0 0,0 0 0,0 1 0,0-1 0,0 0 0,0 0 0,0 0 0,0 0 0,0 0 0,0 0 0,0 0 0,0 0 0,0 1 0,0-1 0,0 0 0,0 0 0,0 0 0,0 0 0,0 0 0,-1 0 0,1 0 0,0 0 0,0 0 0,0 0 0,0 0 0,0 0 0,0 1 0,0-1 0,0 0 0,0 0 0,0 0 0,-1 0 0,1 0 0,0 0 0,0 0 0,0 0 0,0 0 0,0 0 0,0 0 0,0 0 0,0 0 0,-1 0 0,-1-6-135,8-32-337,-3 23 332,0 2 112,0-1 1,1 1-1,1 0 0,11-22 1,32-47-19,-12 22 234,68-136-64,-95 177-99,11-28-1,-14 32-7,0 0 0,0 1-1,2 0 1,9-15-1,-1 2-105,-14 22 80,0 0 0,1 1 1,0-1-1,0 1 0,0 0 0,0-1 1,6-4-1,15-14-206,-18 17 124,0 0 1,0 0-1,12-7 0,-18 12 81,1 1 0,0 0-1,-1-1 1,1 1 0,-1 0-1,1 0 1,0-1 0,-1 1 0,1 0-1,0 0 1,-1 0 0,1 0 0,0 0-1,-1 0 1,1 0 0,-1 0 0,1 0-1,0 0 1,-1 0 0,1 1 0,0-1-1,-1 0 1,1 0 0,0 1 0,0-1-1,0 2 0,1-1 0,-1 0 0,1 0 0,-1 1 0,0-1 0,0 1 0,1-1 0,-1 1 0,1 2 0,0-1 4,0 1-1,-1 1 1,1-1 0,-1 0 0,1 0 0,-1 1 0,0 7-1,-3 50 228,-21 113-1,-7-34-5,26-130-195,0-1 0,-7 13 0,7-15 40,0 0 0,1 0 0,-5 17 0,5-13 211,2-17 138,4-18-188,0 6-273,-1 1-2,2 1 1,5-17 0,12-52 236,-17 74-193,10-32-170,3-1 1,29-54 0,-45 96 170,6-13 39,1 1-1,0 0 1,1 1 0,1 0 0,0 0 0,15-13 0,-3 1-87,-18 19-235,-4 5 277,0 0 0,0 0 0,0 0 0,0 0 0,0 1 0,0-1 0,0 0 0,0 0 0,0 0 0,0 0 0,0 0 0,0 0 0,0 0 0,0 0 0,0 0 0,0 0 0,0 0 0,0 0 0,0 0 0,0 0-1,0 0 1,0 0 0,0 0 0,0 0 0,0 0 0,0 1 0,0-1 0,0 0 0,0 0 0,0 0 0,1 0 0,-1 0 0,0 0 0,0 0 0,0 0 0,0 0 0,0 0 0,0 0 0,0 0 0,0 0 0,0 0 0,0 0 0,0 0 0,0 0 0,0 0 0,0 0 0,0 0 0,0 0 0,0 0 0,0 0 0,1 0 0,-1 0 0,0 0 0,0 0 0,0 0 0,0 0 0,0 0 0,0 0 0,0-1 0,2 5 90,2 4-46,0 0 0,0 0 0,-1 0 0,0 0 0,-1 1 0,0-1 0,0 1 1,-1 0-1,0 10 0,0 11-25,-6 41 0,1 7 492,4 146 55,-2-203-620,2-17 70,-1-1 0,1 1 0,0-1 0,0 1 0,1 0 0,0 4 0,1 4-3,-2-10 4,0 0-1,0-1 0,0 1 0,0 0 0,1-1 0,-1 1 0,1 0 0,-1-1 0,1 1 0,0-1 0,-1 1 0,1-1 0,0 1 0,0-1 1,0 1-1,0-1 0,0 0 0,0 0 0,1 1 0,1 0 0,1 0 64,0 0 0,1 0-1,-1 0 1,1-1 0,0 1 0,-1-1-1,1 0 1,0-1 0,0 1 0,5-1 0,12 2-49,-8-1 40,0-1 0,25-2 0,6-1 124,-34 4-63,2-1-714,-9 0-3760,-12 7 3180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3T16:46:02.69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6 145 2080,'0'0'19,"-1"0"0,1 0 0,0 0 0,0-1 0,0 1 0,0 0 0,-1 0 0,1 0 0,0 0 0,0 0 0,0 0 0,0-1 0,0 1 1,0 0-1,0 0 0,-1 0 0,1 0 0,0-1 0,0 1 0,0 0 0,0 0 0,0 0 0,0 0 0,0-1 0,0 1 0,0 0 0,0 0 0,0 0 0,0-1 0,0 1 0,0 0 0,0 0 0,0 0 0,1-1 0,-1 1 14,0 0 0,0 0 0,0 0 0,0 0 0,0 0 0,0 0-1,0 0 1,0 0 0,0 0 0,0-1 0,0 1 0,0 0-1,0 0 1,0 0 0,0 0 0,0 0 0,0 0 0,0 0 0,0 0-1,0 0 1,0 0 0,0 0 0,0 0 0,0-1 0,-1 1-1,1 0 1,0 0 0,0 0 0,0 0 0,0 0 0,0 0 0,0 0-1,0 0 1,0 0 0,0 0 0,0 0 0,0 0 0,0 0-1,0 0 1,0 0 0,0 0 0,-1 0 0,1 0 0,0 0 0,0 0-1,0 0 1,0 0 0,0 0 0,0 0 0,0 0 0,0 0 0,0 0-1,0 0 1,0 0 0,0 0 0,-1 0 0,1 0 0,0 0-1,0 0 1,0 0 0,0 0 0,0 0 0,5-15 1060,-5 13-962,0-1 0,0 1 0,0 0 1,1 0-1,-1 0 0,1 0 0,0 0 0,0 0 0,-1 0 0,1 0 0,2-3 0,4-9 456,-6 12-533,-1 1 0,1-1-1,0 0 1,0 1 0,0-1 0,0 1 0,0-1-1,1 1 1,-1-1 0,2 0 0,-2 1-27,11-14 409,9-8 397,-20 22-802,1-1-1,-1 1 1,1 0-1,-1 0 1,1 0 0,-1 0-1,1 1 1,0-1-1,-1 0 1,1 1-1,0-1 1,0 1 0,0 0-1,2-1 1,121 9 646,-8-14 336,-96 5-933,69 0 255,-51 1-40,4 2-230,-32-1 19,0 0 0,0-1-1,1 0 1,-1-1-1,0 0 1,17-4-1,8-2-1061,-11 6-3446,-17 1 1064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3T16:47:24.559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562 1780 1312,'0'-1'42,"0"1"-1,0-1 1,0 1-1,0-1 1,-1 1 0,1-1-1,0 1 1,0-1-1,-1 1 1,1-1 0,0 1-1,-1-1 1,1 1-1,0-1 1,-1 1 0,1 0-1,-1-1 1,1 1-1,0 0 1,-1-1 0,1 1-1,-1 0 1,1 0-1,-1-1 1,1 1 0,-1 0-1,0 0 1,1 0-1,-2 0 1,-4-12 5056,3 12-4751,-1 0-1,0 0 1,0 0-1,1 0 1,-7-2-1,-12 0 279,15 1-593,0 0 0,1 0 0,-1 0 0,1-1 0,0 0-1,-1 0 1,1-1 0,-8-4 0,-4-3 83,-23-18 1,20 10-64,0-1 0,2-1 0,0 0 0,-19-29 0,13 17-30,-66-88-197,37 46 169,42 59-22,1 0 1,1-2-1,0 1 0,1-1 0,-10-28 1,17 39 7,0 0 0,0-1 0,1 1 0,0 0 0,0-1 0,1 1 0,-1-1 0,1 0 0,1 1 0,-1-1 0,1 1 0,0-1 0,1 1 0,0 0 0,0 0 1,0-1-1,0 1 0,1 0 0,6-9 0,7-8 74,2 1 0,0 0 0,1 1 0,2 1 0,0 1 0,0 1 0,34-20 0,-42 29-20,46-30 269,123-59 0,-88 51 207,-54 25-503,48-33 426,-48 29-215,5-8-32,-16 11 70,-19 13-190,1 0-1,-1 0 0,-1-1 1,0 0-1,10-16 0,-10 14-137,-2 3 77,-1 0 0,-1 0-1,0-1 1,0 1 0,-1-1-1,0 0 1,0 0 0,-2-1 0,1 1-1,-2-1 1,1 1 0,-1-1-1,-1 0 1,0 1 0,-1-1 0,-4-21-1,4 25 13,-1 1-1,1 0 1,1-8 0,-3-17 76,1 23-102,2-1 0,-1 1-1,2-16 1,0 2 14,-1 20 0,1 1 0,-1 0 0,1 0 0,0 0 0,-1 0 0,1 0 0,0 0 0,0 0 0,1 0 0,-1 0 0,0 1 0,1-1 0,-1 0 0,1 1-1,3-4 1,9-11-201,-14 14 687,-4 5-480,-4 7-198,-27 62 96,-43 66 395,68-123-274,-1-1-1,0 0 1,-1 0 0,-1-1-1,0-1 1,-24 18 0,28-22-98,8-6 61,0-1-1,-1 0 0,1 0 1,-1 0-1,1 0 0,-1 0 1,1 0-1,-1 0 1,-2 1-1,-5 2 72,-3-1-11,12-3-95,0 0-28,0 0-15,12-7 389,-7 5-263,0-1 0,0 1 1,-1-1-1,1 0 0,-1 0 1,0 0-1,0-1 0,0 1 1,4-5-1,29-39 34,-36 45-62,153-196 339,-113 148-112,-37 45-231,1-1 0,0 1-1,0-1 1,1 1 0,-1 1-1,1-1 1,8-4 0,12-7-95,-25 15 76,0 1 1,-1 0-1,1-1 0,0 1 1,0-1-1,0 0 0,0 1 1,-1-1-1,1 1 0,0-1 0,-1 0 1,1 0-1,0-1 0,0 3-106,1 5 171,4 11-23,-1 0 0,-1 1 1,-1 0-1,3 34 0,0 8-118,-1-29 117,-4-17-67,1 0 0,1 0 0,7 21 1,0 12 216,-7-29-16,-3-17-79,0-1 42,0 0-16,0 0-80,0 1 0,0 0 0,0-1 0,0 1 0,0 0 0,0-1 0,-1 1 0,1 0 0,0-1 0,0 1 0,-1-1 0,1 1 0,0-1 0,-1 1 0,1-1 0,0 1 0,-1 0 0,-4 0 28,0 1 0,0-1 0,0-1 0,1 1 1,-1-1-1,0 0 0,0 0 0,-8-1 1,-6 0-86,-15 2 45,-1 1 0,-37 8 1,-22 11-3874,64-14-718,34-13 33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3T16:47:33.352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 1181 2080,'0'0'667,"10"8"778,4-4-268,-11-4-1069,0 1 0,-1 0 0,1-1 0,0 1 0,0 0 0,-1 0 0,1 1 0,2 1 0,38 20 948,-39-21-972,0 0 0,0 0 1,0 0-1,0-1 0,1 0 0,-1 0 0,0 0 1,1 0-1,-1-1 0,0 0 0,1 0 0,-1 0 1,0 0-1,1-1 0,-1 1 0,0-1 0,1 0 1,-1-1-1,0 1 0,0-1 0,6-3 0,7-3 177,-1-2 0,0 0 0,21-18 0,-37 28-261,77-62 219,-61 48-153,0 1 0,21-27 0,13-12-275,109-71 513,-131 102-196,0-2-1,25-28 1,44-55-44,20-21 317,-103 113-317,62-56 66,-60 57-95,-1 1 1,2 1-1,22-11 1,-15 10 14,0 0 0,1 2 0,0 1 0,27-6 1,0 3 60,-15 4-84,47-6 0,44-6-6,-91 12 49,68-11 127,123-4-186,5-7-65,-216 27 85,28-3 405,65 0-1,-109 6-291,-1 0 0,0 0 80,0 0-80,0 0 16,0 0-80,0 0-139,0 0 16,0 0 107,0 0 27,0 0 58,1 0-142,-1 0 0,1 0 0,-1 0 0,0 0 0,1 0-1,-1 0 1,1-1 0,-1 1 0,1 0 0,-1 0 0,0 0 0,1 0-1,-1-1 1,1 1 0,-1 0 0,0-1 0,1 1 0,-1 0 0,0-1-1,1 1 1,-1-2-6,0 1 0,0 0 0,0 0-1,0 0 1,0 0 0,0-1 0,0 1 0,0 0-1,-1 0 1,1 0 0,0 0 0,-1 0 0,1 0-1,-1 0 1,1 0 0,-1 0 0,0 0-1,1 0 1,-1 0 0,0 0 0,0 0 0,0 0-1,1 0 1,-3 0 0,-31-29 49,19 17-98,2 2 134,-1 1 1,-1 0 0,0 1-1,0 1 1,-28-11 0,8 2-42,-43-9-312,77 25 259,-1 1-18,1-1 1,-1 0-1,1 1 1,-1 0-1,1-1 1,-1 1-1,0 0 1,1 0-1,-1 0 1,0 0-1,-1 0 1,1-1-211,9 2-24,177 68-55,-176-65 311,1 1 0,12 8 0,-16-9 13,0-1 0,1 1 0,-1-1 0,1 0 0,10 3 1,-13-4 160,3 3-74,-6-3-66,1 0-1,0-1 0,0 1 1,-1 0-1,1 0 0,-1-1 1,0 1-1,1 0 0,-1 0 1,0 0-1,0 2 0,-3-1 7,1 1-1,-1-1 0,0 0 1,0 0-1,0 0 0,-1-1 1,1 1-1,-7 3 0,2-1-38,-4 3 118,-1-1 0,0-1 0,-1 0-1,-22 7 1,-10 4-17,-61 26-290,98-39 188,1 0 0,0 0 1,-8 6-1,-17 9 392,31-19-309,1-1 0,0 1 0,0-1 0,0 1 0,-1-1 0,1 0 0,0 1 0,0-1 0,0 0 0,0 0 0,0 0 0,0 0 0,0 0 0,1 0 0,-3-2-1,-4-5 104,-7-3-417,1 0 0,0-1 0,1-1 0,-15-20 0,23 28-375,0-1-1,1 0 1,0 1-1,1-1 1,-1 0-1,1 0 1,0 0-1,0-1 0,1 1 1,0 0-1,0-1 1,1 1-1,-1-1 1,1 1-1,2-13 1,10-33-2409,1-5 886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3T16:49:43.23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153 5 992,'1'0'54,"-1"-1"-1,0 1 1,1 0-1,-1 0 1,0-1 0,0 1-1,1 0 1,-1 0 0,1-1-1,-1 1 1,0 0 0,1 0-1,-1 0 1,0-1-1,1 1 1,-1 0 0,1 0-1,-1 0 1,0 0 0,1 0-1,-1 0 1,1 0 0,-1 0-1,1 0 1,-1 0-1,0 0 1,1 0 0,-1 0-1,1 1 1,0-1 0,0 13 1749,-2-4-2122,-1 8 607,0 0 0,-1 0 0,-1 0 1,-9 21-1,12-33-130,-18 57 406,3 1 0,-10 92-1,-28 128-301,31-175-1841,22-102 1018,0-1 0,1 1 0,0 0 0,0 0 0,2 11 1,2-3-939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13T19:35:33.125"/>
    </inkml:context>
    <inkml:brush xml:id="br0">
      <inkml:brushProperty name="width" value="0.2" units="cm"/>
      <inkml:brushProperty name="height" value="0.2" units="cm"/>
    </inkml:brush>
  </inkml:definitions>
  <inkml:trace contextRef="#ctx0" brushRef="#br0">271 7531 320,'1'-2'13,"1"1"0,-1-1 0,1 1 0,0 0 0,-1-1 0,1 1 0,0 0 0,0 0 0,0 0 1,0 0-1,0 0 0,0 0-13,14-7 30,12-12-25,4 1 1042,-1-1 0,0-2 0,15-15-1047,133-106 1706,-88 73-1103,72-72-603,-21 7 880,26-11-880,-34 28 203,69-82-203,-133 129-32,177-157 227,-12 11-54,-67 52 403,18-2-544,-157 142 12,225-198 77,-166 134-56,109-102 233,-85 94-151,80-74-54,-24 4-44,-41 38 51,9 2-68,-30 38 49,118-107 4,-104 75-88,47-44 43,23 5 229,-80 70-202,39-46-35,-75 61-20,136-127 93,-82 95-17,47-41-10,10-35 35,-89 85-2,53-39-79,-21 35-190,-34 28 50,-3-4 0,4-12 140,22-36-59,-40 41 12,63-52 47,39-11 430,-4 4 15,-111 87-382,35-43-63,-62 60-36,168-176-162,-192 203 197,0 1 0,1 0 0,0 1 1,1 1-1,0 0 0,1 1 0,15-6 1,-30 15-6,-1 0-1,0-1 0,0 1 0,0 0 0,1 0 0,-1 0 1,0 0-1,0 0 0,1 0 0,-1-1 0,0 1 0,0 0 1,1 0-1,-1 0 0,0 0 0,1 0 0,-1 0 0,0 0 1,0 0-1,1 0 0,-1 0 0,0 0 0,0 1 0,1-1 1,-1 0-1,0 0 0,0 0 0,1 0 0,-1 0 0,0 0 1,0 1-1,1-1 0,-1 0 0,0 0 0,0 0 0,0 1 7,0 10-235,0-8 295,-6 17-109,5-17 72,-1 0 1,1 0-1,1 0 1,-1 0-1,0 0 1,1 0-1,-1 0 1,1 0-24,0 0-16,0 0 1,0-1-1,0 1 1,0-1-1,0 1 1,1 0-1,-1-1 1,1 1-1,0-1 1,0 1-1,0-1 1,0 1-1,0-1 1,0 0-1,0 0 1,1 1-1,-1-1 1,1 0-1,0 0 1,0 0-1,0-1 1,0 1-1,0 0 1,0-1-1,0 1 1,0-1-1,0 0 1,1 0-1,-1 0 1,1 0-1,-1 0 1,2 0 15,21 7-114,0-1 0,1-1 0,-1-1 0,1-1 0,0-2 0,1 0 0,-1-2 0,0-1 0,0-1 0,0-1 0,20-6 114,162-34 390,42-22-390,92-21 612,7 22-163,311-16-299,-263 36-284,297-30 105,-592 64-6,869-50 371,-357 72-297,-416-4-35,575 18 529,-175-9-533,-231 0 17,-116-4 25,269-8 461,-315-15 951,109-23-1454,-210 19 184,86-13-117,100-30-67,291-93 72,-339 86-27,-51 21-322,45 1 277,23-5 57,-5 0 110,333-20-114,-246 44 97,-339 23-151,191-17-281,-4 0-81,49 0 341,-104 6 60,-35 7-302,0 4 0,13 5 264,192 25-219,-238-20-253,59 18 472,-56-11-397,38 2 397,-81-14-179,18 5 179,7 2-488,-48-11 469,0-1 0,0 1 0,0-1 0,0 1 0,-1 0 0,1 0 0,0 0 0,-1 0 0,1 1 0,-1-1 0,0 1 0,1 0 0,-1-1 0,0 1 0,0 0 0,0 0 0,0 0 0,0 1-1,0-1 1,-1 0 0,2 3 19,-3-4 0,0-1 0,0 0-1,1 1 1,-1-1-1,0 1 1,0-1 0,0 1-1,0-1 1,0 0 0,0 1-1,-1-1 1,1 1-1,0-1 1,0 0 0,0 1-1,0-1 1,0 1-1,-1-1 1,1 0 0,0 1-1,0-1 1,-1 0-1,1 1 1,0-1 0,0 0-1,-1 1 1,1-1 0,-11 8-16,7-5-16,-95 78-950,77-59 931,1 0-1,2 2 1,0 0-1,1 3 52,-39 47 36,37-51-42,-2-1 1,-1 0-1,0-2 0,-5 1 6,-102 68 223,67-48-34,-37 32-189,29-10-27,-22 28 27,-36 34-21,-81 43 277,108-91 139,-59 62-395,82-62 108,-91 84 82,46-55-1,30-28-116,-64 73-73,53-38-73,-154 156-174,182-197 189,-5 3-25,3 4 0,-28 40 83,64-64-29,-38 45 250,-23 16-221,-10-6 89,-25 27-168,76-63 20,3 3-1,-5 16 60,-72 93 13,22-56 124,-10 12-24,-66 119-16,51-65 25,-125 148-83,56-74-270,8 20 182,99-138 77,-23 18-28,56-85-20,-24 30 88,-64 103-68,100-125-27,-18 28 32,-49 57-5,-16-8 166,5-6-1,-32 59-157,-124 152-176,-20-18 131,288-333-1163,-2-1 0,-23 16 1200,29-23-2528</inkml:trace>
  <inkml:trace contextRef="#ctx0" brushRef="#br0" timeOffset="1895.87">73 7834 3328,'-33'3'1060,"0"-1"259,26-1-664,11 1-68,15 1-659,-1-2 0,1 0 0,-1-1 0,1-1 0,4-1 72,21 0 8,51-5-216,89-19 208,-15 1-176,275-17 696,3 30 123,96 34 278,128 2-616,259-48 357,91-49-662,-278 2 704,-602 57-670,277-23 6,297 6-221,481 51 85,14 62 373,-1042-67-247,224 24 10,-201-24 47,73-7-87,191-15 165,-42-1-71,81-8 491,79 2-514,-462 18-85,-1 6-1,0 4 0,-1 5 1,65 22 14,-99-21-11,315 94 278,-348-101-223,1-2 0,1-2 0,3-1-44,134 11-47,-20-1-284,-36-2-1375,10-5 1706,96 7-3909,-148-14 1018</inkml:trace>
  <inkml:trace contextRef="#ctx0" brushRef="#br0" timeOffset="10869.01">11515 2984 736,'-15'-1'974,"0"0"0,0 1 0,-2 1-974,-14 0 267,-49 0 887,10 1 60,-29-6-1214,65 0 1097,-14-4-1097,18 2 497,0 2 0,-9 0-497,-9 4 193,0 3 0,0 1 1,1 3-1,-38 10-193,-29 12 122,1 5 0,-15 11-122,-214 97-36,250-99 48,38-16 285,-43 15-297,-25-2 369,42-14-428,1 2 0,-19 14 59,-152 92-437,-35 36 437,214-127-16,-34 27 50,-43 40-34,45-32 3,87-67 30,1 1-1,0 1 1,1 0-1,1 1 1,-10 12-33,20-22-28,-1 1 0,1 0 0,0 0-1,0 0 1,1 1 0,-1-1 0,1 1 0,0-1 0,1 1 0,-1 0-1,1 0 1,0 0 0,1-1 0,0 1 0,0 0 0,0 0 0,0 0-1,1 0 1,0 0 0,1 5 28,2-1-82,0-1 0,0 1 0,1-1 0,0 0 0,3 5 82,33 43-36,-38-54 34,10 14-17,1 0 1,1-1-1,0-1 0,1 0 1,1-1-1,0-1 0,0 0 1,2-2-1,-1 0 0,2-1 1,-1-1-1,2 0 19,45 11 173,0-3-1,12 0-172,4 0 66,31 9 54,1-5 0,47-1-120,-108-16-1,464 23 28,-359-26 109,338-10 336,-444 6-369,210-19 268,-160 10-162,61-18-209,-113 19-31,206-54-54,-213 51 132,0-2 1,-1-1 0,-2-3 0,36-21-48,104-85 110,-21 13 302,-97 74-308,14-10 250,20-20-354,-72 50 37,-1-1 1,0-1-1,-2-1 1,-1-1 0,15-21-38,-18 18 36,-1-1 1,-1 0-1,-1-1 1,-1-1-1,7-24-36,-14 32 18,0 0 0,-2 0 0,0 0 0,-1-1-1,-1 1 1,-1-1 0,-1 1 0,-3-19-18,2 30 12,-1 1 1,0-1-1,-1 1 0,0-1 1,0 1-1,-1 0 1,0 0-1,-1 0 0,0 1 1,0-1-1,-1 1 0,0 1 1,0-1-1,-1 1 0,0 0 1,0 0-1,-1 1 1,0 0-1,0 0 0,0 1 1,-1 0-1,-5-2-12,-46-19-53,-59-17 53,59 23 154,1-3 1,-5-5-155,-43-29 223,34 18-41,-68-25-182,-10 2-322,-75-28-353,218 87 461,0 1 0,0 0 0,0 0 0,-1 1 0,1 0 0,0 0 0,-1 1 0,1 0 0,-1 0 0,1 1 0,0 0 0,0 1-1,-1 0 1,1 0 0,-4 2 214,10-3-182,0 0-1,-1 1 0,1-1 0,0 0 0,0 1 0,0 0 0,-2 1 183,-12 18-826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3T16:49:44.22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 36 480,'-1'-1'8,"1"1"1,0-1-1,0 1 0,0 0 1,0-1-1,0 1 0,0-1 1,0 1-1,0 0 0,0-1 1,0 1-1,0-1 1,0 1-1,0 0 0,0-1 1,0 1-1,0-1 0,0 1 1,0 0-1,1-1 0,-1 1 1,0 0-1,0-1 0,0 1 1,1 0-1,-1-1 0,0 1 1,1 0-1,-1-1 0,0 1 1,1 0-1,-1 0 0,0-1 1,1 1-1,-1 0 1,0 0-1,1 0 0,-1 0 1,0-1-1,1 1 0,-1 0 1,1 0-1,8-6 220,11-3 378,-7 3 158,-12 6-711,0 0-1,0 0 1,0-1-1,0 1 1,0 0 0,0 0-1,0 0 1,1 0-1,-1 0 1,0 1-1,0-1 1,0 0 0,0 0-1,0 1 1,0-1-1,1 1 1,5 1 424,-6-1-443,0 0 1,0 0-1,-1 1 0,1-1 1,0 0-1,0 0 0,-1 0 1,1 1-1,0-1 1,-1 0-1,1 1 0,-1-1 1,0 1-1,1 2 0,-1-3 6,2 6 28,-1 1 1,0-1 0,0 0 0,-1 1 0,0-1-1,0 1 1,-2 7 0,-13 53 264,1-6 15,-14 177-369,9-58 325,16-162-300,0 4-1155,0 26 0,3-41-700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3T16:49:45.10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20 896,'0'0'6,"0"0"0,0 0 0,0 0 0,0 0 0,0 0 0,0 0 0,0 0 0,0 0 0,0 0 0,0 0 0,1 0 0,-1 0 0,0 0 0,0 0 0,0 0 0,0 0 0,0 0 0,0 0 0,0 0 0,0 0 0,0 0 0,0 0 0,0 0 0,0 0 0,1 0 0,-1 0 0,0 0 0,0 0 0,0 0 0,0 0 0,0 0 0,0 0 0,0 0 0,0 0 0,0 0 0,0 0 0,0 0 0,0-1 0,0 1 0,0 0 0,0 0 0,0 0 0,0 0 0,0 0 0,0 0 0,1 0 0,-1 0 0,0 0 0,0 0 1,0 0-1,0 0 0,0-1 0,0 1 0,0 0 0,0 0 0,0 0 0,-1 0 0,1 0 0,0 0 0,0 0 0,0 0 0,0 0 0,0 0 0,0-1-5,0 1 1,0 0 0,0 0 0,0 0-1,0 0 1,0 0 0,0 0 0,0 0-1,0 0 1,0 0 0,0 0 0,0 0-1,0 0 1,0 0 0,0 0-1,0 0 1,0-1 0,0 1 0,0 0-1,0 0 1,0 0 0,0 0 0,0 0-1,0 0 1,0 0 0,0 0 0,0 0-1,0 0 1,1 0 0,-1 0 0,0 0-1,0 0 1,0 0 0,0 0 0,0 0-1,0 0 1,0 0 0,0 0-1,0 0 1,0 0 0,0 0 0,0-1-1,0 1 1,0 0 0,0 0 0,0 0-1,0 0 1,1 0 0,-1 0 0,0 0-1,0 0 1,0 1 0,0-1 0,0 0-1,0 0 1,0 0 0,0 0 0,0 0-1,0 0 1,0 0 0,0 0-1,0 0 1,0 0 0,0-1 126,0 1-27,0 0 49,0 0-1,0 0 198,0 0-49,0 0 76,0 0-33,0 0 219,0 0-91,0 0 193,0 0-246,0 0-81,0 0-191,0 0-234,0 0 1030,3-1-313,11-2-62,22-1-420,96-2 666,-131 6-895,-1 0 0,1 0 0,0 0 1,-1 0-1,1 0 0,-1 1 0,1-1 1,0 0-1,-1 0 0,1 1 0,-1-1 1,1 0-1,-1 1 0,1-1 0,-1 0 1,1 1-1,-1-1 0,1 1 0,-1-1 1,1 1-1,-1-1 0,0 1 0,1-1 0,-1 1 1,0-1-1,1 2 0,-1-1 42,4 7-1590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3T16:49:46.00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230 15 1152,'4'-6'392,"-3"6"-368,-1-1 1,0 1-1,0 0 0,1 0 1,-1-1-1,0 1 1,0 0-1,0-1 1,1 1-1,-1 0 1,0-1-1,0 1 1,0 0-1,0-1 1,0 1-1,1 0 1,-1-1-1,0 1 1,0-1-1,0 1 1,0 0-1,0-1 1,0 0 55,0 1 138,0 0 1,0 0 181,0 0-53,0 0 186,0 0-144,0 0 38,0 0-107,0 0 96,0 0-139,-4 2-228,1 1 0,0-1 1,0 0-1,0 1 0,-2 3 0,4-5-72,-42 38 1026,41-36-949,-1 0 0,1-1 0,0 1 0,0 0 0,0 0 0,0 1 0,0-1 0,0 0 0,1 1 0,0-1 0,0 0 0,0 1 0,0 0 0,0 4 0,-1 7 94,1 0-1,2 20 0,-1 9-2,-2-19-77,-16 173 465,12-162-875,-1 1-1,-2-1 1,-17 48 0,-41 77-4580,56-131 3455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3T16:49:46.55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47 2720,'5'-8'1024,"-5"8"-800,8-7-64,1 3 288,-1 0-288,2 0 480,-2 1-352,4-1 224,1 0-288,5 0-64,-1 0-96,4 4-192,1 0 64,-4 0-256,-1 4 192,-1 0-864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3T16:49:48.36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0 992,'1'6'1883,"0"-5"-1750,0 0 0,0 0 1,0 0-1,0 0 0,0-1 1,0 1-1,0 0 0,0-1 1,0 1-1,1-1 0,-1 1 1,0-1-1,0 1 0,1-1 1,-1 0-1,0 0 0,0 0 1,1 1-1,-1-1 0,0-1 0,3 1 1,-3 0-17,2 1-28,1-1 0,-1 1 1,0-1-1,0 0 0,1 0 0,-1 0 0,5-1 0,5 0 137,-5 2-158,0 0 0,0 0 0,0 0 0,0 1 0,9 4 0,-9-3-34,0-1 0,0 0 0,0 0 1,0-1-1,10 1 0,-5-2 108,-6-1-108,0 1 1,0 0 0,0 1-1,0 0 1,0 0 0,0 0-1,0 1 1,11 4-1,-15-5-28,1 1 105,0 0 1,0 0-1,1 0 1,-1-1-1,1 0 1,-1 0-1,1 0 0,-1 0 1,7-1-1,23 8-73,9-3 148,31 2-154,-53-8 49,-13 0 36,1 1-1,-1 0 1,0 0-1,0 1 1,0 0-1,11 3 0,-7-2-102,-1 0 0,0-1-1,1 0 1,-1-1 0,0 0 0,16-3-1,9-2 196,-22 3-84,27-2 0,-24 3-60,1-1 0,-1 0 0,18-6 0,-10 2 102,0 2-194,0 1 0,45-1 1,-61 4 28,0-1 0,14-4 0,16 0 216,-38 5-330,17 0-2438,-16 1 2309,-1 0 0,0 0 0,1-1 0,-1 1 0,0 0 0,1 0 0,-1 0-1,0 0 1,0 1 0,0-1 0,0 0 0,0 0 0,0 1 0,0-1 0,0 0 0,-1 1-1,1-1 1,0 3 0,3 13-1988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3T15:57:06.60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22 9 736,'1'-2'237,"-1"2"-233,0 0 0,0 0-1,0 0 1,0 0 0,0 0-1,0 0 1,1 0 0,-1-1-1,0 1 1,0 0 0,0 0-1,0 0 1,0 0 0,0 0-1,0 0 1,0 0 0,0-1-1,1 1 1,-1 0 0,0 0 0,0 0-1,0 0 1,0 0 0,0 0-1,0-1 1,0 1 0,0 0-1,0 0 1,0 0 0,0 0-1,0 0 1,0-1 0,0 1-1,0 0 1,0 0 0,0 0-1,0 0 1,0 0 0,-1 0 0,1-1-1,0 1 1,0 0 0,0 0-1,0 0 1,0 0 0,0 0-1,0 0 1,0 0 0,0-1-1,-1 1 1,1 0 0,0 0-1,0 0 1,0 0 0,0 0 0,0 0-1,0 0 1,-1 0 0,1 0-1,0 0 1,0 0 0,0 0-1,0 0 93,0 0 176,0 0-58,0 0-65,-1 15 550,1-13-537,-1-1 0,1 1 1,-1-1-1,1 1 1,-1-1-1,0 0 0,0 1 1,0-1-1,1 0 1,-1 0-1,0 1 0,-1-1 1,-1 1-1,0 2 690,2-3-506,1-1-95,0 0 133,0 0-139,0 0-133,0 0-32,0 0 27,-3 7 362,3-2-193,0-1 0,1 1 0,0-1 0,0 1-1,0-1 1,2 6 0,8 29 455,-10-36-669,1 1 0,0 0 0,0 0 0,0-1 0,0 1 1,0-1-1,1 0 0,-1 0 0,4 4 0,28 24 10,-24-23-77,1 0 1,1-1-1,-1 0 1,1-1-1,24 10 0,-9-7 38,49 10-1,-12-7 243,104 6 0,-75-14-50,199 0 446,-190-12-543,-54 8 63,38 0-73,-66 1-170,4 0-16,35 6 1,-42-4-795,1-1 0,29 0 0,-45-2 439,0 0 86,0 0 0,0 0 0,0 0-1,0 0 1,0 0 0,-1 0 0,1-1-1,0 1 1,0-1 0,0 0 0,2-1-1,8-9-2824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3T15:58:16.43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 10 480,'-4'2'145,"5"0"3587,4-1-3398,0 0-1,0-1 1,0 1 0,0-1-1,0 0 1,0-1 0,0 1-1,8-3 1,20 0-14,31-2-32,32 7-16,88-3 965,-67-2-640,-49 1 385,109 10-1,-143-6-818,-23-2-284,-1 0 0,0 1-1,0 0 1,0 1-1,17 5 1,-3 0-621,-18-5-35,0 0 0,1 0 0,-2 0 1,1 1-1,9 4 0,-7-3-2412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3T15:58:17.88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4 576,'0'-3'192,"5"3"-128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3T15:58:18.52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5 1248,'0'0'389,"0"-4"977,1 4-1237,0 1 0,0-1 1,0 1-1,1-1 1,-1 1-1,0-1 1,0 1-1,0-1 0,0 0 1,0 0-1,0 0 1,1 0-1,-1 0 0,0 0 1,1 0-1,17 3 201,-7 1-21,0-1 0,0 0 0,23 2 0,-33-5-260,68 0 724,150-2-137,-213 2-621,85 1 678,6 0-64,12-8-90,176-8-38,-139 19 75,-123-4-266,36 6-1,-49-5-177,0 2-1,0-1 1,0 2-1,0-1 1,13 8-1,-16-7-179,0 0-248,0 0-1,12 9 0,-18-11-270,0 0-1,1 1 0,-1-1 1,0 0-1,0 1 0,2 3 0,-3-5-866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3T15:58:55.036"/>
    </inkml:context>
    <inkml:brush xml:id="br0">
      <inkml:brushProperty name="width" value="0.2" units="cm"/>
      <inkml:brushProperty name="height" value="0.4" units="cm"/>
      <inkml:brushProperty name="color" value="#A9D8FF"/>
      <inkml:brushProperty name="tip" value="rectangle"/>
      <inkml:brushProperty name="rasterOp" value="maskPen"/>
    </inkml:brush>
  </inkml:definitions>
  <inkml:trace contextRef="#ctx0" brushRef="#br0">3024 20 576,'-16'1'636,"-1"1"0,-24 5 0,26-4-673,-1 0 0,-25 1 0,-27-1 123,62-3-97,0 0 1,1 1 0,-1-1 0,0 1 0,1 1 0,-1-1-1,1 1 1,0 0 0,-1 0 0,-8 5 0,11-5 28,-1-1 1,1 1-1,0-1 1,-1 0-1,0 0 1,1 0-1,-1-1 1,-4 1-1,4-1-46,1 1 1,-1-1-1,0 1 0,0 0 0,-6 2 1,-28 16 331,37-19-306,0 0 1,1 0 0,-1 0 0,0 0 0,0 0 0,0 0 0,1 0 0,-1 0 0,0 0 0,0 0-1,1 0 1,-1 0 0,0 0 0,0-1 0,0 1 0,0-1 0,0 1-4,1 0 1,-1-1 0,0 1-1,0 0 1,1 0-1,-1 0 1,0 0-1,0 0 1,1-1-1,-1 1 1,0 0 0,0 1-1,1-1 1,-2 0-1,-37 19-101,36-18 118,0 0 0,0 0 0,0 0 0,0 0 1,-1 0-1,1-1 0,0 0 0,0 1 0,-1-1 0,1-1 1,0 1-1,-1 0 0,-2-1 0,-7-2-43,0 1-1,1 1 1,-1 0 0,0 1-1,0 0 1,0 1-1,1 0 1,-24 6 0,9-1 290,-42 3 1,23-4-123,-4 1-71,19-3-8,-46 11-1,57-9-50,5 0-18,0-1 0,-1-1 0,1-1 0,-21 1 0,-3 5-133,33-7 134,4-1 17,0 0-1,1 0 1,-1 0-1,1 0 0,-1 0 1,1 0-1,-1 0 1,0-1-1,1 1 0,-1-1 1,1 1-1,-1-1 1,-2-1-1,-17 10-6,7-3 53,4-2-81,9-3 31,1 0-1,0 1 1,0-1 0,-1 0 0,1-1 0,0 1-1,0 0 1,-1 0 0,1 0 0,0 0 0,0 0-1,-1 0 1,1 0 0,0 0 0,0 0 0,-1 0-1,1-1 1,0 1 0,0 0 0,0 0 0,-1 0-1,1 0 1,0-1 0,0 1 0,0 0 0,0 0-1,0 0 1,-1-1 0,1 1 0,0 0 0,0 0-1,0-1 1,-1 0 25,0 1 0,-1-1 0,1 0 0,0 1 0,0-1 0,-1 1 0,1-1 0,0 1 0,-1-1 0,1 1 0,0 0 0,-3 0 0,-20-2-1234,48-5 752,-1 3 169,31-8-1,-25 5 324,32-5-38,-40 7 28,0 1 0,0 1 0,36 0 0,-54 3-3,0 0 1,-1-1-1,1 1 1,0-1-1,0 1 1,-1-1-1,1 0 1,4-2-1,-6 2-35,-1 1 100,0 0 28,0 1-101,-1 0 1,0-1-1,1 1 1,-1 0 0,0-1-1,1 1 1,-1-1-1,0 1 1,0 0 0,1-1-1,-1 0 1,0 1-1,0-1 1,0 0-1,0 1 1,0-1 0,0 0-1,0 0 1,0 0-1,-1 0 1,-6 3-126,2 0 88,1-1 73,0 0 0,1 0 0,-1 0 0,0-1 1,0 0-1,-8 2 0,2-1 157,0 0-1,-20 7 1,21-5-71,0-1 0,-1 0-1,-12 1 1,-62 11 131,10-1-369,-113 18 338,149-25-116,23-3-84,-1 0-1,-22 11 1,12-4-48,-55 23 52,47-15 190,27-14-270,-1-1 0,-13 7 0,13-8 124,1 2 0,0-1-1,0 1 1,-9 7 0,-14 9 119,-12 0-113,-66 24 0,54-24-65,12-3 2,1 2 0,-42 27 0,16-9 24,12-8-1,33-15 91,-15 13-86,29-18-91,-1 0-1,-14 19 0,-6 10 242,26-33-185,0 0 0,-1-1 0,1 0-1,-12 9 1,12-10-45,-1 0 0,0 0-1,1 1 1,0 0-1,0-1 1,-6 11-1,3-3 99,-1 0-1,-15 19 1,21-29-52,-91 117 51,85-107-64,1 0 1,1 1 0,-10 23-1,9-19-66,-14 27 0,13-34 177,8-14 75,8-22-132,26-88-199,19-7-160,-50 112 258,5-3-60,-1 0 0,2 1-1,-1 0 1,1 0 0,17-15 0,-7 6-234,47-47 346,-49 47-3,-7 9-11,18-18-1,-24 25 16,-8 16-124,1-5 160,0 1 0,0-1 1,-1 0-1,0 0 1,0-1-1,0 1 1,-7 7-1,-13 19 181,-15 28-229,12-28 185,20-25-85,0-1-1,1 2 1,-7 10-1,-48 81 355,55-88-391,-5 6-9,-10 23 0,15-28 36,0-1 0,-14 19-1,-8 14 1,23-37-100,1-1 1,-2 0-1,1 0 1,-11 10-1,-13 17 172,4 0-102,-10 17-55,33-49-12,-10 17-22,2 0 0,0 1-1,1 0 1,-13 42 0,18-45 23,0 1-1,2-1 1,-2 30 0,4-28-2,-1-7-4,1 0-1,1 1 0,0-1 1,1 1-1,4 17 1,-6-29 4,0-1-1,0 1 1,0-1 0,0 0 0,0 1 0,0-1 0,0 0 0,0 1 0,1-1-1,-1 1 1,0-1 0,0 0 0,0 1 0,0-1 0,1 0 0,-1 0-1,0 1 1,0-1 0,1 0 0,-1 1 0,0-1 0,1 0 0,-1 0-1,0 0 1,1 1 0,-1-1 0,0 0 0,1 0 0,-1 0 0,0 0-1,1 0 1,-1 0 0,0 1 0,1-1 0,-1 0 0,1 0 0,-1 0-1,0 0 1,1 0 0,-1 0 0,0-1 0,1 1 0,-1 0 0,1 0-1,-1 0 1,0 0 0,1 0 0,-1 0 0,0-1 0,1 1 0,-1 0-1,0 0 1,0-1 0,1 1 0,-1 0 0,0 0 0,0-1 0,1 1-1,-1 0 1,0-1 0,1 1 0,1-3-38,0 0-1,0 0 1,0 0 0,0-1-1,2-5 1,35-107-1090,3-8 716,-33 99 513,-3 8-100,0 1 1,2 0-1,-1 0 1,13-17-1,-5 11-131,-5 7 143,17-20 1,-25 33-29,-1 1 0,0-1-1,1 1 1,0-1 0,-1 1-1,1-1 1,0 1 0,0 0-1,-1 0 1,1 0 0,0 0-1,0 1 1,0-1 0,3 0-1,-4 1 16,0 0 0,1 0 0,-1 0 0,0 0-1,1 1 1,-1-1 0,0 0 0,0 1-1,1-1 1,-1 1 0,0 0 0,0-1 0,0 1-1,0 0 1,0 0 0,0 0 0,0 0-1,0-1 1,0 1 0,0 1 0,0-1 0,-1 0-1,2 2 1,40 70 253,-16-24-409,-14-28 152,-3-8 163,-1 1 0,0 1 0,-2-1 0,9 24 0,-10-20-270,-3-15 98,-1 1 0,0-1 1,0 1-1,0 0 0,0 0 1,0 6-1,6-28 854,-6 13-840,0 0 0,0-1 0,0 1 1,-1 0-1,1-7 0,-5-40 31,3-67 1,2 56-105,-1 54-13,1 0 0,1 0 0,0 0 0,5-15 0,-6 18 80,16-12-430,-17 17 348,6 3 47,-4 1 58,0 0 1,0 0-1,-1 0 0,1 1 0,-1-1 1,2 8-1,3 7-47,-2-6 4,0 0 1,2 14 0,2 7 45,-5-26 35,-2 7 53,-1 8 60,0-21-70,0-1 21,0 0 129,-8-13 202,3 0-499,0 0-1,1 0 1,1 0 0,-2-15-1,-3-10 10,-10-54 181,5 16-155,-13-12-38,26 87 53,0 0 0,0 1 0,-1-1 0,1 0 0,0 0 0,-1 0 0,1 0 0,0 1 0,-1-1 0,1 0 0,-1 1 0,1-1 0,-1 0 0,0 1 0,1-1 0,-1 0 0,0 0 0,0 1-2,1 0-1,-1 0 1,1 0-1,0 0 1,-1 0-1,1 0 1,-1 0-1,1 0 1,0 0-1,-1 0 1,1 0 0,-1 1-1,1-1 1,0 0-1,-1 0 1,1 0-1,0 0 1,-1 1-1,1-1 1,0 0-1,-1 0 1,1 1-1,0-1 1,-1 0-1,1 1 1,-3 3-43,-1 0 1,1 1-1,1 0 1,-4 6-1,4-7 20,-25 43 129,-50 71-1,-47 35-19,115-143-73,0 0 1,1 1 0,1 0-1,-1 1 1,2 0 0,0 0-1,0 1 1,1-1 0,-4 15-1,8-7-277,1-20 272,0 1-1,0 0 1,0-1 0,0 1 0,1-1-1,-1 1 1,0-1 0,0 1 0,0 0-1,1-1 1,-1 1 0,0-1 0,0 1-1,1-1 1,-1 1 0,1-1-1,-1 1 1,0-1 0,1 0 0,-1 1-1,1-1 1,-1 0 0,1 1 0,-1-1-1,1 0 1,-1 1 0,1-1-1,-1 0 1,1 0 0,0 0 0,-1 0-1,1 1 1,0-1 0,1 0-2,0-1 1,1 1-1,-1 0 0,0-1 1,0 0-1,0 1 1,0-1-1,0 0 0,0 0 1,-1 0-1,1 0 1,0 0-1,0 0 1,-1-1-1,4-2 0,1-3 10,0 0-1,8-11 1,-1 0-52,6-7-6,-1-2 0,-2 0 0,0 0 0,13-36 0,7-12-199,-27 60 235,-7 12 15,0 1 0,0-1 0,0 0 0,-1 0 1,1 0-1,-1 0 0,0 0 0,0 0 0,0 0 0,0-6 0,2 5 47,-5 8 60,-3 4-49,-1-1 0,0-1 1,0 1-1,0-1 0,-13 10 0,-41 26 282,31-23-144,0-1-125,0-1-1,-39 16 0,26-25 31,40-7-117,1-1-22,-1 0-1,1 1 1,0 0-1,-1-1 1,1 1-1,0 0 1,0 0-1,-1 0 1,1 0-1,0-1 1,-1 3-1,1-2 70,1 15-105,0-2 116,0-1 0,1 1-1,2 13 1,-2-14 28,-1-11-73,0-1 0,0 1-1,0-1 1,0 1 0,1-1 0,-1 1-1,0-1 1,1 1 0,-1-1 0,1 0 0,-1 1-1,2 1 1,-1-1 1,0 0-1,0 0 0,-1 0 1,1 0-1,0 0 1,-1 0-1,1 0 0,-1 3 1,0-3 1,1 1 0,-1-1-1,1 1 1,0-1 0,-1 0 0,1 1 0,2 2-1,9 33 50,-2-8 138,-2-2-160,9 10-235,0-10 78,-8-13 113,16 21-1,-21-31 24,0 0 0,1-1-1,0 1 1,0-1 0,0 0 0,0-1-1,11 6 1,-7-4-19,1-1 0,0-1 1,1 1-1,-1-2 0,1 1 0,13 0 0,66-1-150,-63-2 51,-17 0 52,0 0 0,1-1 0,-1-1 0,18-4 0,-24 5 59,0 0-1,-1-1 0,1 1 0,0-1 0,-1 0 0,1 0 1,-1 0-1,0-1 0,1 1 0,-1-1 0,0 0 0,-1 0 1,1 0-1,0 0 0,2-4 0,-4 2 33,1 0-1,-1 0 0,0 0 1,0 0-1,-1 0 0,0 0 1,0 0-1,0 0 1,-2-10-1,2 6-5,-3-11-11,-1 0 0,-1 1 0,0-1 0,-2 1 0,0 0 0,-18-32 0,23 44-70,-1 1 1,1-1-1,1 0 0,-1 0 0,1 0 0,0-1 0,0 1 0,2-14 0,-1 21 41,0 0 0,0-1 0,0 1 0,0 0 0,0 0 0,0-1 0,0 1 0,0 0 0,0-1 0,0 1 0,0 0 0,0 0 1,0-1-1,0 1 0,0 0 0,0 0 0,1-1 0,-1 1 0,0 0 0,0 0 0,0-1 0,0 1 0,1 0 0,-1 0 0,0 0 0,0 0 0,1-1 0,-1 1 0,0 0 0,0 0 1,1 0-1,-1 0 0,0 0 0,0 0 0,1 0 0,-1-1 0,0 1 0,1 0 0,-1 0 0,0 0 0,0 0 0,1 0 0,-1 0 0,0 1 0,0-1 0,1 0 0,-1 0 1,0 0-1,1 0 0,12 8-139,3 9 141,-7-9 15,-1 1 1,0 1-1,9 14 1,15 26 101,10 20-368,-29-49 291,0 0-1,1-1 0,25 28 0,57 48-36,-46-47-232,-40-40 305,2 0 1,-1 0-1,19 9 0,-11-6 11,-18-12-62,-1 1 0,1-1 0,-1 1 0,1-1-1,0 0 1,-1 1 0,1-1 0,-1 0 0,1 0 0,0 1 0,-1-1-1,1 0 1,0 0 0,-1 0 0,1 0 0,0 0 0,1 0 0,-2 0-6,0 0 0,0 0 0,0-1 0,0 1 0,1 0 0,-1 0 0,0-1-1,0 1 1,0 0 0,0 0 0,0-1 0,0 1 0,0 0 0,0 0 0,0-1 0,1 1 0,-1 0 0,0-1 0,0 1 0,-1 0 0,1 0 0,0-1 0,0 1 0,0 0 0,0-1 0,0 1 0,0 0 0,-11-24 98,-16-17-117,-2 1 0,-2 1 0,-36-34 0,44 50-54,-1 1 0,-35-23 1,15 12-26,20 17 192,-4-3-125,27 18 6,-1 0-1,1 0 0,0 0 1,-1 0-1,1 0 0,-1 0 1,1 0-1,-1 1 0,1-1 1,-1 0-1,1 1 0,-1 0 1,0-1-1,1 1 0,-3 0 1,-3-1-139,-2 1-259,9 1 404,0-1-1,0 1 1,0-1 0,-1 1-1,1-1 1,0 1 0,0-1-1,0 1 1,0-1-1,1 1 1,-1-1 0,0 1-1,0-1 1,0 1 0,0-1-1,0 0 1,0 1-1,1-1 1,-1 1 0,0-1-1,1 1 1,-1 0-1,4 5 4,0 1 0,1-1-1,-1 0 1,1 0 0,0-1-1,9 8 1,35 25 32,-5 1-6,14 13 225,-47-41-211,1 0-1,0 0 0,0-2 0,1 1 0,0-1 0,25 12 0,-13-13 20,42 10-1,4 1 54,-46-11-105,0-2-1,42 5 1,-60-10 6,-1 1 0,1-1 0,0 1 0,-1 1 0,1-1 0,8 6-1,37 26 196,-25-16-226,-18-12 77,2 2 31,1-1 0,25 11 0,-4-11 155,-7-2-165,-22-4-72,-1 0 0,1 0 0,-1-1 1,1 1-1,0-1 0,-1 0 0,1 1 1,-1-2-1,6 1 0,20 0 135,-8 2-43,32 0 0,-35-3-37,-1 2 0,1 0 0,23 5 0,-23-3-48,1-1 0,0 0 0,27-2 0,-34 0 3,-8 0 252,-5-1 22,-6-1-274,-10 0-192,14 1 127,-1 1 0,1-1 0,-1 1 0,1 0 1,-5 0-1,-11 2-63,-1-1-1,0-1 1,0-1 0,0 0 0,-22-6 0,-97-29 262,117 28-189,1-1 1,-1 0-1,-27-19 0,-56-43 177,14 8-221,-115-45 119,119 66-226,52 25 268,1-2 0,0-1-1,2-2 1,-36-30 0,56 42-177,-28-18 1,39 28 105,0-1-1,0 1 0,-1-1 1,1 1-1,0-1 1,0 1-1,-1 0 1,1-1-1,0 1 0,-1 0 1,1 0-1,0 0 1,-2 0-1,-12-1-35,-6-6 45,-2 1 1,1 1-1,-38-3 0,-39-2 75,-50-2 150,118 12-190,4-1-81,-30 4 0,50-3-15,0 1-1,0 1 1,0-1 0,0 1-1,0 1 1,1-1-1,-1 1 1,1 0 0,-8 5-1,12-6 27,-1 0-1,1 0 0,0 0 0,0 0 1,0 1-1,0-1 0,0 1 0,0-1 1,1 1-1,-1 0 0,1 0 0,0-1 1,0 1-1,0 0 0,0 0 0,1 0 1,-1 0-1,0 4 0,1 0 19,0 0 0,0-1 0,1 1 0,-1 0 0,1-1 0,1 1 0,2 8 0,1-2 15,1 0-1,0-1 0,1 0 1,0 0-1,1 0 0,0-1 1,18 19-1,0-4-14,51 39 0,-33-35 76,65 36-1,-95-58-59,-5-3 20,-1 0 1,0 1 0,0 0-1,0 0 1,-1 1 0,0 0-1,8 10 1,-15-16-21,0 0-1,1 0 1,-1-1-1,0 1 0,0 0 1,1 0-1,-1 0 1,0-1-1,0 1 1,0 0-1,0 0 1,0 0-1,0-1 1,0 1-1,-1 0 1,1 0-1,0 0 1,0-1-1,0 1 1,-1 0-1,1 0 1,-1-1-1,1 1 1,0 0-1,-1 0 1,1-1-1,-1 1 0,1-1 1,-1 1-1,0-1 1,1 1-1,-1-1 1,0 1-1,1-1 1,-1 1-1,0-1 1,0 0-1,1 1 1,-1-1-1,0 0 1,0 1-1,1-1 1,-1 0-1,0 0 1,-1 0-1,-1-1 11,0 0 0,0-1 0,0 1 1,1-1-1,-1 1 0,0-1 0,1 0 0,0 0 0,-1 0 0,-2-4 1,-20-27 288,15 17-301,1-1-1,1 1 1,-9-25 0,-14-59-324,17 54 194,1 3 156,-11-64 0,22 91-87,0 0 0,1 0 0,1 0 0,0 0 0,2 0 0,-1 0 0,7-23 0,-5 26-55,31-101 24,-27 97 56,0 1-1,1-1 1,1 1-1,14-21 1,-12 22 84,-1-1-1,0-1 1,-1 1-1,11-32 1,-18 41-80,0 0-1,0 0 1,-1 0-1,0-11 1,0 14 186,-2-11-238,-2 13-123,-3 8 0,-21 41 178,-40 90 1,17-25 199,-72 116 0,118-220-157,0 0-1,0 1 1,1 0-1,0-1 1,1 1-1,-3 17 1,2-3-37,1 34 0,1-25 146,0-23-137,0 0 0,1 0 0,0 0 0,1 0 0,-1 0-1,2 0 1,-1 0 0,6 14 0,1-5 110,-1-2-177,18 30 1,-22-41 79,1 0 1,0-1-1,0 1 0,0 0 1,1-1-1,-1 0 1,1 0-1,0-1 0,8 5 1,11 5 35,1 0 0,1-2 1,0-1-1,1-1 0,51 10 1,12-3 119,-51-9-273,-14-3 169,0 2 0,46 15 0,-62-18-25,0 0 1,0-1-1,17 3 1,3-1-2,74 18 45,-55-11-235,50 20 1,-11-4 255,64 23 107,-138-45-198,5 2-31,0-1 0,28 6 0,-24-7 331,-23-3-89,-7-1-107,0-2-150,-1 0 0,1-1 1,0 0-1,0-1 0,1 0 0,-10-4 0,-7-3-62,0 1-1,-42-9 0,-51-3 111,90 17-112,-149-28 90,138 24-26,30 5 22,-1 1 0,0 0 1,0 0-1,0 1 0,0 0 0,0 1 0,0 0 1,-16 2-1,3-2-40,21 0 6,0 6-176,2 5-170,-1-9 314,0-2 138,0 0-51,1 1 0,-1 0 0,0-1 0,1 1 0,-1 0 0,1-1-1,-1 1 1,1 0 0,-1-1 0,1 1 0,-1-1 0,1 1 0,-1-1 0,2 1-1,4 6-7,-2-3 4,-1 0 0,1 0 1,0-1-1,0 1 1,0-1-1,0 0 0,1 0 1,-1-1-1,1 1 0,0-1 1,0 0-1,6 2 0,9 4 76,-10-4-43,0-1 0,0 0 0,16 2-1,-13-2 30,21 6-1,100 37 38,-65-27-182,-57-14 130,0-1 1,1 0 0,-1-1-1,1-1 1,24 3 0,0-3-72,-26-1 37,-1-1-1,1 1 1,0-2 0,-1 1 0,12-3 0,10-5-24,39-15 0,-70 23 24,0 0 0,0-1 0,-1 1 0,1 0-1,0-1 1,0 1 0,0-1 0,-1 1-1,1-1 1,0 1 0,0-1 0,-1 1 0,1-1-1,0 0 1,-1 1 0,1-1 0,-1 0-1,1 0 1,-1 0 0,1-1 0,-1 1-7,0 1 1,0-1-1,0 0 0,0 0 1,0 1-1,0-1 1,0 0-1,-1 1 1,1-1-1,0 0 1,0 1-1,-1-1 0,1 1 1,-1-1-1,1 0 1,-1 1-1,1-1 1,0 1-1,-1-1 1,0 0-1,-4-2-62,1 0 1,0 0-1,-1 0 0,1 1 0,-10-4 1,-49-18-36,-71-24 384,-133-29-115,255 74-175,-1-1 0,1-1 0,0 0 0,0 0 0,1-2 0,-1 1 0,1-1 0,1-1 0,0 0 0,0-1 0,0 1 0,1-2 0,0 1 0,1-2 0,-13-18 0,-40-87-5,-14-24 169,53 104-295,12 19 79,0 1 0,0 0 0,-2 0 0,0 1 1,-15-14-1,-9-6-530,33 31 319,5 4-26,9 5 71,-2 2 149,0 0 1,-1 0-1,0 1 1,-1 0-1,9 11 1,3 4 42,47 60-71,-50-60 119,2 1 0,1-2 0,1-1-1,28 24 1,-15-21-29,0-1 0,1-2 0,1-1 1,1-2-1,66 23 0,-49-23 54,87 28 85,-108-37-47,0-2 0,49 5 0,190-2 543,-135-17-639,-103 4 78,58-12 0,-50 6 37,32 2-345,-67 7 240,-1-1 0,1 1 0,-1 1 0,1-1 0,-1 1 0,1 0 0,-1 1 0,0-1 0,9 4 0,1 0-145,-10-3 126,-1 0 1,0 0 0,1 0 0,-1 1-1,4 3 1,15 8 354,-21-13-373,11 7-160,-12-7 235,1 1 39,-2-2-64,0 0-1,0 0 1,1 0-1,-1 0 1,0 0-1,0 0 1,1 0 0,-1 0-1,0 0 1,0 0-1,0 1 1,1-1-1,-1 0 1,0 0-1,0 0 1,0 0-1,0 0 1,1 1-1,-1-1 1,0 0-1,0 0 1,0 0-1,0 1 1,0-1-1,0 0 1,1 0-1,-1 1 1,0-1-1,0 0 1,0 0-1,0 0 1,0 1-1,0-1 1,0 0-1,0 0 1,0 1 0,0-1-1,0 0 1,0 0-1,0 1 1,0-1-1,-1 0 1,1 0-1,0 0 1,0 1-1,0-1 1,0 0-1,0 0 1,0 0-1,-1 1 1,1-1-1,0 0 1,0 0-1,0 0 1,0 0-1,-1 1 1,1-1-1,-2 1-35,-1 0 0,1 0 0,-1 0-1,0 0 1,1-1 0,-1 1-1,0-1 1,1 1 0,-1-1 0,-3 0-1,-14 1-68,11 0 78,-1 0-1,0-1 1,0 0-1,0-1 1,-10-2 0,7 1 3,0 1 0,-20 0 0,-71 12-416,57-4 289,24-6 90,16-1 0,0 1 1,1-1-1,-1 1 1,-12 3-1,20-3 38,-1-1 0,0 0-1,0 0 1,0 0 0,0 0 0,1 0-1,-1 0 1,0 0 0,0 0-1,0 0 1,1 0 0,-1 1 0,0-1-1,0 0 1,0 0 0,0 0 0,0 0-1,1 1 1,-1-1 0,0 0 0,0 0-1,0 0 1,0 0 0,0 1 0,0-1-1,0 0 1,0 0 0,0 0 0,0 1-1,0-1 1,0 0 0,0 0 0,0 0-1,0 1 1,0-1 0,0 0 0,0 0-1,0 0 1,0 1 0,0-1-1,0 0 1,0 0 0,0 0 0,0 1-1,0-1 1,-1 0 0,1 0 0,0 0-1,0 0 1,0 1 0,0-1 0,0 0-1,-1 0 1,1 0 0,0 0 0,0 0-1,0 0 1,0 0 0,-1 1 0,1-1-1,0 0 1,0 0 0,0 0 0,-1 0-1,1 0 1,0 0 0,16 6-29,-15-6 47,29 9 10,0-2 0,1-2 1,0 0-1,50 0 0,126-14 482,-104 2-273,118-6-189,126-5-422,278-26 518,-566 39-97,75-4-292,-120 10 256,0 0 1,17 4-1,-28-4 23,-3-1-36,1 0 1,-1 0 0,1 0-1,-1 0 1,1 0 0,-1 0-1,0 0 1,1 0 0,-1 0-1,1 1 1,-1-1-1,1 0 1,-1 0 0,1 1-1,-1-1 1,1 0 0,-1 0-1,0 1 1,1-1 0,-1 1-1,0-1 1,1 0 0,-1 1-1,0-1 1,0 1-1,1-1 1,-1 0 0,0 2-1,0-2-22,0 1 1,0 0-1,0-1 0,-1 1 0,1 0 0,0 0 0,0-1 0,-1 1 1,1 0-1,-1-1 0,1 1 0,-1-1 0,1 1 0,-1-1 0,1 1 1,-2 0-1,-2 3-37,0-1 1,-1 0-1,1 0 1,-10 4-1,2-4 149,1 0 0,-1 0 0,-23 2-1,-7 1 110,-129 36-239,87-21 152,27-10 120,-1-2 0,-91 1-1,37-4-66,92-4-159,-402 30-344,189-10 284,28-3-60,116-17 284,-126-12 0,183 8-158,-88-10 52,-92-3-285,211 15 213,1 0-1,-1 0 0,0 0 0,1 0 1,-1 0-1,0 0 0,0 0 0,1 1 1,-1-1-1,0 0 0,1 0 0,-1 1 1,0-1-1,1 0 0,-1 1 0,1-1 1,-1 0-1,0 1 0,1-1 0,-1 1 1,1-1-1,-1 1 0,1-1 0,-1 2 1,0-1-1,1 0 1,0 1-1,-1-1 1,1 0-1,0 0 0,0 1 1,0-1-1,0 0 1,0 1-1,0-1 1,0 0-1,0 0 1,1 2-1,1 5-1,1 0 0,0 0 0,6 10 0,-6-11 46,2 1-4,-1 0 0,2 0 0,-1 0-1,1-1 1,0 0 0,13 12 0,-3-5-10,0-2 0,19 12-1,-16-13 22,0-1-1,1 0 1,0-1-1,1-2 0,0 0 1,0-1-1,1-1 1,-1-1-1,1-1 0,33 1 1,-37-4 15,1-1 1,-1 0-1,1-1 1,-1-2-1,25-6 1,86-38 310,-76 27-313,10-4-14,95-34 95,3-2-324,-90 33 200,108-29 1,86 14 6,-216 36-10,-3 3-145,16-3-90,-38 3 353,-1 2 0,29 0 0,-45 1-117,0 0 1,-1 0-1,1 0 1,-1-1-1,11-4 0,19-4-19,-33 9-19,1 0 1,-1 0 0,1-1-1,0 1 1,-1-1 0,0 0-1,1 0 1,-1 0 0,0 0-1,0 0 1,2-4 0,-4 6-90,-1 0 84,-1 1-1,0-1 1,1 1 0,-1-1-1,1 1 1,-1 0-1,1-1 1,-1 1 0,1 0-1,-1 0 1,1-1-1,0 1 1,0 0 0,-1 1-1,-1 2-94,-2 1 107,0 0 0,0 0 0,0 0 0,-1-1 0,0 0 1,0 0-1,0 0 0,-1 0 0,1-1 0,-1 0 0,-6 3 0,-9 2 215,-42 10-1,35-11-213,-167 29 469,52-12-454,-6 2-197,4-1 54,115-22 45,26-3 76,0 0 1,1 0-1,-1 1 0,0-1 0,1 1 1,-1 0-1,0 0 0,1 0 1,-1 0-1,1 1 0,-4 1 0,16 5-457,-4-6 499,0 1 0,1-2 0,-1 1 0,1-1 0,9 2 0,11 2 59,-11-1 47,1-1 0,0 0-1,0-1 1,30-1-1,67-9-114,-51 2 126,-22 3-54,187-16-109,-3-20 413,-67 4-252,-66 16-301,123-42 0,-191 51 159,-16 7-61,-1 0 1,1 1-1,0 0 1,0 0-1,0 0 1,0 1-1,1 0 1,11 0-1,-21 1 63,0 1 0,1-1 0,-1 1-1,0 0 1,0-1 0,1 1 0,-1 0 0,-1 2 0,-10 3-20,-24 6 45,-85 24 163,69-21 26,-94 41 0,145-54-183,-106 53 376,9-3-126,74-42-194,-1-1 0,0-1 0,0-2 0,-1 0 0,-32 2 0,-136-1-145,173-7 15,-17 2 27,0 2 0,-52 11 1,-6 1-7,66-16 136,26 0-77,1 0-1,0 0 0,-1 0 1,1 0-1,0 0 1,-1 1-1,1 0 1,-8 2-1,8-1-97,0-1-1,0 0 1,0 0-1,0 0 0,0 0 1,0-1-1,0 0 0,-6 0 1,9 0-94,3 1 147,1 1-1,-1-1 1,0 0 0,1-1-1,-1 1 1,5 0-1,3 0 49,0-1 0,-1 0 0,1 0-1,0-1 1,0-1 0,-1 0 0,15-4-1,14-3 81,323-72 77,-125-5-49,-36 9 563,-90 46-446,-58 18-192,0-2 1,64-30-1,28-20-430,-113 53 411,-18 6-58,0 1 0,16-10 0,-11 5 35,0 1 1,1 1-1,26-8 0,-12 5-6,-27 8-82,-1 0 0,1 0 0,-1-1 0,0 1 0,-1-1 0,1 0 1,0-1-1,-1 1 0,0-1 0,0 0 0,3-6 0,-6 11 57,-1-1 0,0 1 0,1-1 0,-1 1-1,0-1 1,0 1 0,1-1 0,-1 1 0,0-1 0,0 1 0,0-1-1,0 1 1,0-1 0,0 0 0,0 1 0,0-1 0,0 1 0,0-1 0,0 1-1,0-1 1,0 1 0,0-1 0,0 1 0,-1-1 0,1 1 0,0-1-1,0 1 1,-1-1 0,1 1 0,0-1 0,-1 1 0,1-1 0,0 1 0,-1 0-1,1-1 1,0 1 0,-1 0 0,1-1 0,-2 1 0,-10 0-11,0 2-1,0 0 1,1 0 0,-1 1-1,0 1 1,1 0 0,-1 0 0,-10 7-1,-104 52-628,59-35 816,-129 35 0,21-9-5,59-18-256,120-38 66,0-1-4,-1 1-1,1 0 1,0 1-1,0-1 0,7-1 1,76-17-76,-23 5 176,-8 1-79,0-1-1,-1-4 0,70-32 1,-72 24 88,-1-1 1,-1-3 0,78-62-1,-72 49-190,23-20-117,-45 34 282,21-21-106,-43 35 352,-11 13-301,-1 1-1,1-1 1,0 1 0,0-1-1,1 1 1,-1 0 0,5-3-1,2-2 32,-1 0 1,15-15-1,-10 9-47,-9 8 28,0 1 1,0-1-1,9-6 1,-3 4-1,0-1 0,8-8 0,-16 14 47,0 0-1,0 0 0,0 0 0,0 0 1,0 0-1,-1-1 0,1 1 1,-1-1-1,0 1 0,0-1 0,0 1 1,0-1-1,0 0 0,0 1 0,0-4 1,-1 1-56,0 1 0,1 0 0,0 0 1,0-1-1,2-3 0,-2 4 24,1 0 1,-1-1-1,0 1 1,-1 0-1,1-5 1,0-1 14,-1 8-29,1 0 0,-1 0-1,0 0 1,-1-1-1,1 1 1,0 0 0,0 0-1,-1 0 1,1 0 0,-1 0-1,-2-4 1,-5-14 274,3 2 294,2 14-528,0-1 0,1 0 1,-1 0-1,-2-8 1,3 8 32,0 0 0,0 0 1,-6-10-1,7 14-71,1 0 0,-1 0 0,0-1 0,1 1 0,-1 0 0,1-1-1,0 1 1,0 0 0,-1-1 0,1 1 0,0-3 0,-3-13-21,-1 5 62,1 1 0,-3-15 1,5-7 61,1 27 4,0-1-1,-1 1 1,-1-11-1,-5-21-38,6 29-56,0-1-1,-1 1 0,0 0 1,-3-8-1,-4-12-55,8 24 63,-1-1 0,1 1 0,-1-1-1,0 1 1,-1 0 0,-3-7 0,-9-16-129,11 20 58,-1 0 0,-9-13 1,4 9 50,4 5 18,1 1 1,-1-1-1,2-1 0,-1 1 1,-7-16-1,-18-38-160,14 18 148,-29-51 1,2-3 265,-13-20-381,40 86-4,8 16 223,-1 0 0,0 0 0,-14-17-1,14 23-109,0 1-1,-14-11 1,-13-10 7,29 24-40,1 0 1,-1 0 0,0 1 0,0 0-1,-1 1 1,1 0 0,-1 0 0,1 0-1,-10-1 1,9 1 49,0 0 0,0 0 0,-11-6 0,11 5-30,-11-3 11,-3-2 188,-51-29-126,67 35-80,1 0 0,-1 0 0,1 0 0,-1 1 0,0 0 0,0 0 0,0 1 0,0-1 0,-10 0 0,5 2-2,1-1 0,-14-3 0,14 2 34,-1 0 0,-14 0 0,-41 1-65,-75 3-30,118 1 6,0 1 0,1 1 0,-26 9 0,27-8 51,-6-1 22,20-4 0,1 0 0,-1 0 0,-7 3 0,-32 11-34,-51 8 0,77-19 38,3-1-14,-1-1 1,-27-1 0,-5 1 229,-107 0-387,82-3 78,15-4 158,-80 2-709,81 3 459,48-2-784,17 1 623,-5 1 465,-1 0-81,0 0-154,0 0 11,-10 6 90,6-4 37,-1 0-1,1 0 0,-1 0 0,0-1 0,0 0 0,0 0 0,0 0 1,-9-1-1,-19 5 63,-77 16 153,6-1-279,73-11 7,0 1 0,-31 15 0,-57 34 125,-5 3-31,-51 3 378,47-19-328,-87 31-278,188-68 170,0-2 1,-43 7-1,41-12 34,22-5-517,7 3 448,0-1 1,1 1 0,-1-1-1,1 1 1,-1-1 0,1 1-1,-1-1 1,1 1-1,-1 0 1,1-1 0,-1 1-1,1 0 1,-1-1 0,1 1-1,0 0 1,0-1-1,90-45-103,-38 23-16,24-11-118,-9 2 223,2 3-1,76-22 1,18 1 101,100-29 536,142-7-585,-331 72 27,22 1 65,-18 3-67,27-3-1,118 0 0,-188 12-57,0 2-1,0 1 1,0 2-1,36 9 0,-16 0-158,-15-4 255,40 14 0,-44-10-44,-21-9-6,-1 2 0,0-1 1,27 16-1,-22-9-21,-11-7 0,-1 1 0,1-1 0,9 10 0,52 58 83,-52-51-45,2-1 0,1-1 0,35 28-1,-28-30-50,8 6-18,-2 0 0,47 44 0,-63-52 52,1 0 0,1-2 1,0 0-1,31 15 0,-12-10-130,60 20 0,-73-29 99,0 1 0,0 1 0,-2 1 0,30 21 0,-41-24-15,-1-1 1,0 2 0,0 0-1,-1 0 1,-1 1 0,0 0-1,0 1 1,-1 0 0,7 15-1,-9-10 36,0-1 0,-2 2-1,7 34 1,-4-15 26,22 145-271,-17-117 132,-3-37-38,-8-25 167,0 0 0,0 0 0,-1 0 0,0 0 0,0 0-1,0 0 1,1 7 0,-2-7-59,0 0-1,1-1 0,0 1 1,0 0-1,2 6 1,-2-8 36,0 1 0,0 0 0,0-1 0,-1 1 1,1 0-1,-1 0 0,1 0 0,-1-1 0,0 1 1,0 3-1,-13 56-319,7-52 581,1-11-170,-1-9-155,6 10 49,-4-5-16,1 0-1,0 0 0,0 0 1,1 0-1,-1-1 0,1 1 1,0-1-1,1 0 0,-2-10 1,-1-9 161,-12-38 1,-2-14 110,-4-29-195,14 71 127,6 28-267,0 0-1,0 0 1,-1 0-1,-6-12 0,9 19 88,0 0 0,0 0 0,0 0 0,-1-1 0,1 1 0,0 0 0,0 0 0,0 0 0,0 0 0,0 0 0,0 0 0,0-1 0,-1 1 0,1 0 0,0 0 0,0 0 0,0 0 0,0 0 0,-1 0 0,1 0 0,0 0 0,0 0 0,0 0 0,0 0 0,-1 0 0,1 0 0,0 0 0,0 0 0,0 0 0,0 0 0,-1 0 0,1 0 0,0 0 0,0 0 0,0 0 0,0 0 0,0 0 0,-1 0 0,1 0 0,0 0 0,0 1 0,0-1 0,-1 0 0,-6 9-83,-4 15-115,4-1 184,0 1 0,2 0 0,1 0 0,0 1 0,2-1 0,1 1 0,4 41 0,-2-34 62,-2-21-13,2 0-1,2 17 1,-2-12-172,-1 0 177,0-14-28,0-2-74,0 0 59,0 5 470,0-3-40,-1-6-99,-10-37-14,-10-82 0,7-44-112,10 96 62,-3 1 1,-21-93-1,24 144-364,0 4-55,-10-27 0,12 34-60,2 8 212,1 0-1,-1-1 1,0 1 0,0 0 0,0 0-1,-1-1 1,1 1 0,0 0 0,0-1-1,0 1 1,0 0 0,0 0 0,0-1 0,0 1-1,0 0 1,0 0 0,-1-1 0,1 1-1,0 0 1,0 0 0,0 0 0,0-1-1,-1 1 1,1 0 0,0 0 0,0 0-1,-1 0 1,1-1 0,0 1 0,0 0-1,-1 0 1,1 0 0,0 0 0,0 0-1,-1 0 1,1 0 0,-1 0 0,-6-3-98,6 3 97,1 0 0,-1-1 1,1 1-1,-1 0 0,0-1 0,1 1 1,-1 0-1,0 0 0,1 0 0,-1 0 1,0-1-1,1 1 0,-1 0 0,0 0 1,1 0-1,-1 1 0,0-1 0,1 0 1,-1 0-1,0 0 0,0 1 0,-1 0-11,-1 0-1,1 1 0,0-1 0,1 1 0,-1-1 0,0 1 0,0 0 0,1 0 0,-1 0 1,1 0-1,-1 0 0,1 0 0,0 0 0,0 0 0,0 1 0,0-1 0,0 0 1,1 1-1,-1-1 0,1 1 0,-1 2 0,1 3 4,1 1-1,-1 0 1,1-1 0,4 16-1,1 6-133,8 152 79,-14 4-9,-1-76 60,1-86-24,-5 44 1,3-60 34,1 1-1,-1-1 1,-1 0-1,0 0 1,0 0 0,-1-1-1,1 1 1,-10 12-1,5-10 193,-1-1 0,-16 16 0,15-16-133,0 0-1,-11 14 1,-65 72 6,-4-4 449,82-83-467,0 0 0,-11 6-1,-7 6 23,21-15-6,-1-1 0,0 0 0,-9 4 1,-9 6-84,6-2 19,-1-1 1,0-1 0,-34 12-1,-67 14 128,65-20-242,32-9 85,-48 16 186,29-8-198,24-10 7,1 1-1,-22 12 1,-33 26-150,35-20 128,16-14 78,17-8-5,0-1 0,-1 2-1,1-1 1,-5 3 0,-6 6-18,-1-2-1,-1 0 0,-17 6 1,-3 2-11,3-2 84,-1-1 0,-40 9 1,42-13-50,-9 0-63,0-1 0,-68 6 0,80-14 71,-1-2 1,1-1-1,1-1 1,-49-12 0,-4 1 140,81 14-165,-43-6 242,-67-19-1,86 19-303,1 1 0,-1 1 0,0 1-1,0 1 1,-1 1 0,-35 4 0,58-3 50,-1 0 0,1 1 0,-1 0 1,1-1-1,0 1 0,-1 0 0,1 1 0,0-1 1,0 1-1,0-1 0,0 1 0,0 0 0,0 0 1,-4 4-1,-8 9-97,12-12 136,0 0 0,0 0-1,0 1 1,0-1 0,1 1 0,-1-1 0,1 1 0,-4 8-1,-1 3-330,6-13 269,-1 0 0,1 0 0,0 1 0,0-1 1,0 1-1,1-1 0,-2 5 0,0 9-6,1-11 29,0-1 0,1 1 0,-1 0 0,1 0-1,0 0 1,0 0 0,1 0 0,-1-1 0,1 1-1,0 0 1,0 0 0,1-1 0,-1 1 0,6 8-1,-4-8 28,0 0 0,1 0 0,0 0 0,0 0 0,0-1 0,1 0 0,-1 0-1,1 0 1,0-1 0,0 1 0,8 3 0,-5-4 15,0 0 1,0-1-1,0 1 1,0-2-1,0 1 1,0-1-1,0 0 1,10-1-1,8-1 33,-1 0 0,1-2 0,-1-1 0,0-1 1,28-10-1,-10 0 21,-1-2 1,41-24 0,-31 14-205,2 2 1,74-23-1,143-21-2754,-233 61 2150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13T19:37:06.018"/>
    </inkml:context>
    <inkml:brush xml:id="br0">
      <inkml:brushProperty name="width" value="0.5" units="cm"/>
      <inkml:brushProperty name="height" value="1" units="cm"/>
      <inkml:brushProperty name="color" value="#FF40FF"/>
      <inkml:brushProperty name="tip" value="rectangle"/>
      <inkml:brushProperty name="rasterOp" value="maskPen"/>
    </inkml:brush>
  </inkml:definitions>
  <inkml:trace contextRef="#ctx0" brushRef="#br0">6980 1052 832,'0'3'485,"-1"-1"-277,1 0 0,-1 0 0,1 0 0,-1 1 0,0-1 0,0 0 0,0 0 0,-1 1-208,-39 36 123,34-32-258,-1 0-1,0-1 1,-8 6 135,8-7 36,-1 1 0,2 0 0,-1 1 1,-4 4-37,-10 15 133,1 2 0,1 0 1,2 0-1,-10 22-133,-3 10 112,-3-2 0,-27 34-112,39-62 2,-2-1 0,0-2 1,-2 0-1,-2-1 0,-16 11-2,-31 20 128,-3 2 442,-44 44-570,101-80-49,0 2-1,1 0 1,2 1-1,0 1 1,0 6 49,-21 30-14,5-8-32,16-23 65,-11 12-19,14-21 279,-7 6-222,8-9-79,12-16-14,-1 0-1,1-1 1,-1 1-1,0-1 1,1 0-1,-2 0 1,-2 3 36,-2 0 60,-1 0 1,0 0-1,0-1 1,0 0-1,-1 0 1,-7 1-61,-13 6 605,18-8-655,1 1-1,-1-2 0,-1 1 51,-8 2 12,0 1-1,1 1 1,0 0 0,1 2 0,-3 2-12,2-1 81,0 1 1,1 1-1,0 1 1,1 0 0,1 1-1,0 1 1,1 1-1,1 0 1,0 1-1,-7 15-81,-48 71-112,44-66 104,-1-2-1,-20 18 9,37-41 119,-11 8-114,-1-1 0,0-1 1,-1 0-1,-1-2 0,-8 3-5,-6 4-105,1-1 40,1 1 1,-15 15 64,30-23 23,1 2 0,1 1 0,0 0 0,2 1 0,0 1 0,-3 6-23,-36 70 190,19-33-346,-9 7 156,31-50-9,0-1 1,-2 0-1,-1-1 0,0-1 0,-6 3 9,-21 13 71,-2-1 0,-12 3-71,-53 37-127,91-57 137,0 1-1,1 0 1,1 2-1,0 1-9,-55 73 45,12-14-85,39-52-69,2-1 147,-1-1 0,-2-1 1,-23 18-39,17-18 41,-2-2 0,0-2-1,-26 12-40,19-11-50,-18 15 50,-22 12 66,58-35-99,0 1-1,0 0 0,2 2 0,0 0 1,0 2-1,-3 5 34,-26 35 16,32-36 82,-2-2-1,0 0 1,-4 3-98,-1-4-43,-1 0-1,0-2 0,-2 0 1,1-2-1,-2 0 1,-23 8 43,-4-1-19,-9 3 327,-34 21-308,77-35-33,0 1 0,1 0 0,1 2 0,0 0 0,1 1-1,-11 13 34,-1 0 48,0-1-1,-7 3-47,-2 2-63,-22 16 114,-9 3-51,23-20-65,2 3 0,2 2 0,-3 5 65,-224 252 86,247-270-9,-1-2 0,-18 13-77,17-15 22,-22 14-65,29-23 24,1 1 1,-1 3 18,-149 129-208,-36 32 634,166-139-708,0 2 282,14-13-2,-2-1 0,-1-1 0,-16 11 2,25-22 29,-26 18-70,-1-1 0,-1-2 41,-56 30 115,2 5-1,-9 13-114,38-16 155,55-47-196,1 0 0,0 2 0,0 0 0,-8 13 41,3-4-97,-13 11 97,3-7 12,-2-1-1,0-1 1,-2-2 0,0-1-1,-29 14-11,35-23 41,4-2-168,1 0 0,-11 10 127,-83 60 149,110-77-155,0-1 0,0 0 0,0 0 0,-1 0 0,1-1 0,-1 0-1,1 0 1,-1 0 0,0-1 0,0 0 0,0 0 0,0 0-1,0-1 7,5 0 107,0 0-38,-2 0-71,1 0 0,-1 1-1,0-1 1,0 1-1,1 0 1,-1 0-1,0 0 1,1 0-1,-1 0 1,1 1-1,-1-1 1,1 1-1,-1-1 1,1 1-1,0 0 3,-6 5 3,1 1 0,0 0 0,-3 3-3,1 0 71,-17 28-407,23-35 302,1 0-1,0 0 1,0 1-1,0-1 1,1 0 0,-1 1-1,1-1 1,0 1-1,0 0 1,1-1 0,-1 1 34,1 2 166,0-1-17,9-1-363,-3-4 165,1 1-1,-1-1 1,1-1 0,-1 1-1,1-1 1,-1 0 0,1 0 0,0-1-1,-1 0 50,4 0 49,80-5 96,140-6 41,-86 4 138,-91 3-324,0 3 1,-1 2-1,9 3 0,141 25-50,-71-9 409,-66-6-358,-47-8-22,1-2-1,-1 0 1,1-1-1,1 0 22,-9-2 87,1-1 0,-1 0 0,0-1 1,0 0-1,0-1 0,-1 0 0,1-1 0,-1 0 0,7-4-87,5-2 55,1 1 0,1 1-55,-1 0-83,6-3 80,107-37-297,-102 38 292,0 2 1,0 1-1,6 1 8,29-1 157,-2 0-161,0-2 1,11-6 3,-45 8-28,0 1-1,0 2 1,15 1 28,101 4-65,-107 2 283,-2 2 0,5 2-218,0 1-84,127 26-177,-81-20 437,0-3 0,0-4 0,1-4 0,0-4 0,17-5-176,-52-3 118,54-14-118,11-3 15,223-15 357,-160 22-221,-101 13-308,-1 4 0,47 7 157,-124-5-6,40 4 177,-1 2-1,17 5-170,-36-6 150,-2-2-155,-1-1 0,1-1 1,14-2 4,-1 0-173,7 0 327,5-4-154,-6 2 182,4 1-182,145-1 347,-121 0 106,0-2 0,30-8-453,75-22-69,152-3 160,-250 30-214,-30 1 225,15-1-55,0 3-27,29-7-20,29-3-46,-26 6 1,-6 0 43,1 5 1,35 3 1,-77 5 110,41 0 14,-3-1-589,4 4 465,40 3 241,-74-5-345,-36-2 212,0-1 0,3-1-108,96 4 171,0 1-491,55-1 389,-69 2-191,23 0 351,297-14 155,67-4-459,-200 13 108,-19 0 265,122-16-421,-75 14 313,-203 6-412,83 16 222,-127-12 160,47 8-208,10 3-80,7-4 128,-101-13 176,147 22 7,-73-9-120,-77-12-157,0-1 1,0-2 0,1-2-1,23-2 94,107-8 168,-92 8-128,-10 1 213,60 7-253,62 14-91,-136-14 73,163 22-24,101 2 324,-285-29-282,1-1 0,0-2 0,-1-1 0,1-1 0,-1-1 0,0-1 0,10-5 0,98-21-16,-23 9 314,-2 0-398,-54 10-44,55-5 144,-101 17-7,1 0-1,-1 1 1,1 0 0,-1 1 0,0 0 0,0 1 0,1 0 0,-1 0 0,2 2 7,-8-2-9,-1-1 0,-1 1 1,1 0-1,0 0 0,0 0 1,-1 0-1,1 0 0,-1 0 1,1 1-1,-1-1 0,0 1 1,0 0-1,1 1 9,1 2 33,-3-5 9,-1 20-292,0-19 245,0 0 0,0 0 1,0 0-1,0 0 0,-1 0 1,1 0-1,0-1 0,-1 1 1,1 0-1,-1 1 5,0-3-1,1 1 0,-1-1 0,1 1 0,-1-1 0,0 0 0,1 1 0,-1-1 0,1 0 0,-1 0 0,0 1 0,1-1 0,-1 0 0,0 0 0,1 0 0,-1 0 0,0 0-1,1 0 1,-1 0 0,0 0 0,1 0 0,-1 0 0,0 0 1,2-22-32,37-18-37,-30 31 106,0-1 0,2 1 0,-1 0 0,1 1 0,7-4-37,21-20-158,-27 21 207,-1 0 0,0-1 1,-1 0-1,0-1 0,0 1 0,-2-2 1,1 0-50,8-22 70,-2 1 0,2-11-70,42-105 181,-48 123-211,1-1 1,2 2-1,15-25 30,53-74-348,-54 87 321,-10 12 95,-1-1-1,-1 0 0,3-12-67,31-90 111,4-10-114,-41 113-17,2 0-1,1 1 1,2 0 0,0 1 0,1 1 0,2 1 0,0 1-1,2 0 1,3-1 20,148-130-144,-151 131 151,-1 0 0,-1-2 0,0-1 0,2-7-7,15-18-6,17-29-201,-29 39 216,4 0-9,38-42-160,-44 58 196,-2 4 142,-11 9-74,0 0 0,1 1 0,10-7-104,19-19-56,-34 30 79,28-31-233,19-26 210,-10 10 141,10-15 54,-29 36-116,-1 0 2,4-9-81,10-15-326,21-23 326,-26 38 84,-3-1-1,-1-2 1,4-10-84,73-154 246,-78 153-336,2 1 1,9-8 89,-19 34-102,1 0 0,1 2 0,1 1 0,21-18 102,-8 11-55,77-74 113,-92 85 5,-1 0 1,-2-2-1,0 0 0,4-10-63,32-68 134,-27 49-135,14-20 1,-25 48-72,1 0-1,1 1 1,1 1-1,1 0 1,10-7 72,19-10-74,2 2 1,12-5 73,-14 10 15,-2-1-1,32-31-14,-63 48-1,0 0-1,-1-1 0,0 0 1,0-4 1,45-76 204,-37 57-257,3 0-1,14-15 54,-38 53-2,17-20-90,0 0 1,2 0-1,19-15 92,30-15-8,61-35 8,-58 41 237,55-47-237,-110 78 1,0-1-1,-1-1 1,-1 0 0,6-10-1,49-79 132,-32 48-304,-18 31 169,1 1-1,2 1 1,5-4 3,-2 2 4,-4 6 20,2 0 0,0 2 0,13-7-24,32-26 227,-29 19-164,-15 14-116,0-2 0,-2-1 0,8-10 53,0-8-3,-2 0-1,7-16 4,22-33-286,-42 66 284,1 0 0,0 2 0,2 0 1,1 1-1,0 1 0,8-5 2,35-19 15,58-30-15,-43 28 38,1-6-38,-48 29-61,-2-2-1,-1-1 0,-1-1 62,76-85-70,4-3 32,-87 96 65,1 0-1,1 1 1,1 1 0,0 1-1,5-1-26,45-21 249,7 0-249,-9 6-291,24-18 291,-55 21-143,3-3 46,-29 23 163,-2-1 1,1-1 0,-1 0-1,10-12-66,15-12 166,-12 13-129,2-3-447,14-7 410,-32 25-34,0 0 0,1 1 0,-1 0 1,1 0-1,0 1 0,10-3 34,-17 7-5,7-3 48,0 0 1,0 1 0,1 1-1,-1 0 1,3 0-44,-9 0 0,-1 0 0,0 0 0,0-1 0,1 1 0,-1-1 0,0 0 0,0 0 0,-1 0 0,1 0 0,0 0 0,-1-1 0,2 0 0,4-4 32,67-48-283,-18 12 548,-26 20-327,7-8 30,-32 27-1056,-15 11 731,-3-2 404,1 0 0,0-1 0,-1-1-1,0 0 1,-10 1-79,-63 7-71,-48 9-34,-155 53-121,158-37 175,-110 34 75,-59 16 0,102-47-83,156-35 204,0-2 0,-1-1-1,-25-4-144,-28 0-396,75 4 394,1 1-1,-1 0 1,1 2 0,0 0 0,-16 6 2,20-5 25,0-1 0,0-1 0,-1-1 0,0 0 0,-1-1-25,-29 0-191,-4-2 191,-9 0 285,-91-7-381,-2 0 80,94 8 74,-4-1-415,59 2 431,6 0-28,12 2-25,-8-2-56,0 0 0,0 0-1,1-1 1,1 0 35,6-2-19,-1 0 1,14 2 18,-14 1 0,-11-1-10,-1 1-1,0-1 0,0 0 0,0 0 1,1 0-1,-1 0 0,0-1 0,2 1 11,-2-1-131,8-2 689,-14 7-94,-8 0-845,12-4 369,0 0-1,0 0 0,-1 0 0,1 0 0,0 0 0,0 0 0,-1-1 1,1 1-1,0 0 0,0 0 0,-1 0 0,1 0 0,0 0 0,0 0 1,-1 0-1,1-1 0,0 1 0,0 0 0,0 0 0,0 0 0,-1 0 1,1-1-1,0 1 0,0 0 0,0 0 0,0-1 0,0 1 1,-1 0-1,1 0 0,0-1 0,0 1 0,0 0 0,0 0 0,0-1 1,0 1-1,0 0 0,0 0 0,0-1 0,0 1 0,0 0 0,0 0 1,0-1-1,0 1 13,0-1-64,-1-6 240,0 7-183,0 0 0,0 0 0,0 0 0,0 0 1,0 0-1,0 0 0,0 0 0,0 1 0,0-1 0,0 0 0,0 1 1,0-1-1,0 0 0,0 1 0,-1 0 7,-6 2-25,-3-1 28,0 0 1,-1-1-1,1 0 1,0-1 0,-1 0-1,-3-1-3,8 0-15,0 1 0,-1 0 1,1 1-1,-1 0 0,1 0 0,0 0 0,-6 3 15,-29 4 147,-497 66-78,373-54 538,-77-3-607,140-11 65,-110-1-38,-92-14-27,188 7 378,-1 5-378,-12 4 395,2-6-576,-99 13 181,173-7-32,-1 2 0,1 2 0,1 2 0,-21 10 32,43-13 10,0-2 1,-26 4-11,9-3-165,-263 64 469,196-36-143,79-23-240,0-3 0,-1 0 0,0-3 0,-19 2 79,-145-1 405,-5 1-325,51 10-563,-38 3 625,54-12 61,-97 10-379,95-10 0,41-4 397,0-5 0,-60-7-221,106 4 44,21 1-221,-15-3 177,-37-2-357,-70 4 357,-40-1 192,183 1-167,-55-2-74,0-4-1,1-3 1,-8-4 49,46 7-194,-52-14 298,-1 3 0,-1 5-1,-6 2-103,-3 6-61,1 4 0,-54 7 61,52-1-365,-27 2 426,-24 11-60,-107 10 350,145-22-613,-85-8 262,46-4 96,0 7 0,-121 16-96,-42 3-21,205-13 117,-32 0 64,105-6-179,0-2 1,-1-1-1,1-1 0,-21-6 19,7 1-181,0 1-1,-22 1 182,-4-1 251,15 3-145,-1 2-1,-2 3-105,4-1-125,-30 6-201,16 5 284,60-9 28,0 0 0,0 0 0,0 1 0,0 0 0,1 0 0,-6 3 14,1 0-103,9-4 73,0-1-1,0 0 0,0 1 1,1 0-1,-1-1 1,0 1-1,1 0 1,-1 0-1,1 0 1,0 0-1,-1 1 31,0 0 87,0 0 0,0 0 1,0 0-1,-1 0 0,1-1 0,-1 2-87,-11 5 8,0 1 0,0-2 0,-1 0 0,0-1-1,-11 4-7,4-2-123,0 1-1,-12 9 124,-66 36 84,60-34-83,1 1-1,-18 15 0,45-28 30,4-4-70,0 1 0,1 0 0,-1 1 0,2-1-1,-2 2 41,-5 7 122,4-4-204,-1 1 1,1 0 0,-4 8 81,-6 14 37,2 1 0,-11 33-37,10-27 54,-2-1-1,-2-1 0,-1-1 1,-6 5-54,19-29 7,-1 0 0,-1-1-1,0 0 1,-13 10-7,-59 42-223,47-38 173,-31 30 50,21-7-39,2 2-1,3 2 0,-8 16 40,-10 12-30,33-48-11,-2-1 1,-27 23 40,-69 54 92,-10 10 137,46-26-132,-32 48-97,36-41 79,56-70-120,0-1 0,-28 20 41,-68 47-160,62-50 81,1 2 0,-1 8 79,2 8-21,2 3 0,-8 19 21,-47 55 21,83-109 153,-2-1 0,-29 20-174,53-44-23,-107 79 71,75-59-126,2 1-1,1 3 1,-26 27 78,18-4-3,-24 38 3,21-28 99,-5 1-99,23-32 64,-2-1 0,-1-2 0,-1-1 0,-17 9-64,-6 1 93,10-8-217,2 2 1,-17 18 123,24-15-54,1 1 1,2 2 0,-30 43 53,28-29 41,-4-2 0,-1-2-1,-15 11-40,43-47 81,0-2-1,-1 0 1,-1 0-1,0-1 1,-14 5-81,-26 11-176,-11 1 176,32-14-32,0 1 1,2 2 0,0 1 0,-18 14 31,20-6 75,1 1 0,2 2 0,1 1 0,-4 7-75,-45 48-34,71-80 26,-9 11-21,-2 0 0,0-1-1,-1-1 1,0 0 0,-2-1 29,-132 73-123,79-43 118,9-7-6,-37 30 11,-61 64 70,-57 64-70,95-83-129,11-21 231,90-69-121,-34 30 651,-4-2-632,14-22-613,27-17 647,17-9-14,-1 1 0,1-1 0,-1 1 0,1 0 0,0 0 0,-2 2-20,1-1 5,0-1 0,0 1 0,-1-1 0,1 0 0,0 0 0,-1-1 0,1 1 0,-1-1 0,0 0-5,-21 7 201,-82 40-259,-65 29-188,-1 17 587,133-68-372,30-19 3,0 0 1,-1 0-1,1-1 1,-3 0 27,10-4-8,-1-1 0,1 0 0,-1 0 0,1 0 0,-1 0 0,1-1 0,-1 1 0,0-1 0,1-1 0,-1 1 0,1 0 0,-1-1 0,-4-1 8,-6-1-130,12 2-125,16 1 234,-12 0 27,25 0-87,0 1 0,0 2 0,0 0-1,0 2 1,3 2 81,-5-2-77,-1-1 0,1-1-1,22 0 78,72-3 112,-96-1-50,53-4 35,0-4 0,56-14-97,-20 3-61,146-16 56,-81 10 197,100-31-192,35-7 90,14 13-366,-1 20 14,-14 7 185,-18 1 575,-20 14-583,-94 0 54,-72 2-392,97 6 423,-134 4 139,61-4-139,75-6 387,-38 3-470,47 0-133,11 0 123,139 5 331,-247 3-119,384 27-183,-386-16-81,2 0 199,444 1 533,-465-20-226,72-13-361,8-1 23,201-9 137,-216 18-421,85 10 261,93 17 212,-134-5-211,-21 1-6,-56-2-251,23-6 256,36-1 64,84 17-64,-22-7 221,-1 1-282,205 38 205,-195-20-175,-101-11-29,90-2 60,28-17-240,-198-3 468,10-4-228,-58 1 62,1-2-1,-1 0 1,0-3 0,15-5-62,65-26-34,27-10 62,-127 47 43,-1-2 1,0 0-1,0 0 0,0 0 0,0-1 0,-1 0 0,0 0 0,0-1 0,1 0-71,-7 4-1,0-1-1,0 1 0,-1-1 0,1 1 1,0-1-1,0 1 0,-1-1 0,1 1 1,-1-1-1,0 0 0,1 1 0,-1-1 1,0 1-1,0-1 0,0 0 1,0 1-1,0-1 0,0 0 0,-1 1 1,1-1-1,-1 0 2,1-2-19,-1 0 0,0 0 1,-1 0-1,1 1 0,-1-1 0,0 0 0,0 1 1,-1-2 18,1 1-40,-1 1 0,1 0 1,0-1-1,0 1 0,1-1 0,-1 0 1,1 0-1,0 1 0,0-1 0,0 0 1,0 0-1,0 0 0,1 0 1,0 0-1,0 0 0,0 0 0,1-2 40,0 1 9,0 0 0,1-1 0,-1 1-1,1 0 1,0 0 0,1 0-1,0 0 1,-1 0 0,1 0 0,1 1-1,-1 0 1,4-4-9,40-47-19,-3-2 1,-2-2-1,-3-1 0,13-30 19,57-103 267,0 16-143,-38 65-200,-30 49 28,2 1 0,20-18 48,-24 30 51,-2-1 0,-2-2 0,19-41-51,1-18 124,12-43-124,-65 149 3,93-208 64,-68 166-153,16-20 86,-10 16-106,-1-3 106,25-58-150,31-55 222,-71 140-123,1 0-1,2 2 1,0 0 0,19-16 51,3-5 4,-1-1 0,-2-1 0,-3-3 0,26-49-4,-25 41-127,2 2 0,12-11 127,-26 39 77,2 0 0,1 2 0,1 1-1,24-17-76,-10 12 69,77-61-23,-98 74-66,-2-1 1,0-1 0,-1-1 0,4-7 19,38-58 57,-24 32-114,41-46 57,-48 67-17,2 1 0,1 2-1,1 1 1,2 2 0,13-8 17,-23 19 25,17-10 14,-1-2-1,1-4-38,-1-3-6,-1-2 1,-3-1 0,-1-2-1,12-19 6,2-8-20,54-57 20,-80 99-3,0 2 1,1 1-1,2 1 0,0 2 0,1 0 0,5 0 3,29-16 82,44-33-82,-76 46 17,-1-2-1,-1 0 1,-1-2 0,3-6-17,107-114 135,-98 108-101,3 1 0,26-16-34,60-32-144,-57 40-53,37-34 197,226-200 392,-204 169-347,-90 77-98,1 2-1,7-2 54,-1 7-426,-39 22 324,-9 5 100,1 0 0,-1 0-1,0 0 1,0-1-1,1 1 1,-1 0 0,0 0-1,0 0 1,1 0 0,-1 0-1,0 0 1,1 0-1,-1 0 1,0 0 0,0 0-1,1 0 1,-1 0-1,0 0 1,1 0 0,-1 0-1,0 0 1,0 0 0,1 1-1,-1-1 1,0 0-1,0 0 1,1 0 0,-1 0-1,0 0 1,0 1-1,1-1 1,-1 0 0,0 0-1,0 0 1,0 1 0,0-1-1,1 0 1,-1 0-1,0 1 1,0-1 2,0 4-33,-1-2 51,1 1-1,-1-2 0,0 1 0,1 0 1,-1 0-1,0 0 0,0 0 0,0 0 1,0-1-1,-1 1 0,1 0 0,0-1 1,-1 1-1,1-1 0,-1 1 1,0-1-1,1 0 0,-1 0 0,0 1-17,-37 20-18,3-6-394,-1-2 0,-29 8 412,-80 15-577,23-6 330,8-2 841,-59 5-594,-121 5 414,-371 15-132,650-53-271,-154 13 15,-143 5-79,-254-17-64,190-6-38,153 2 246,-56 0-102,-56 6-222,208 0 194,-401 37-237,425-31 286,-3 1-23,-278 23 324,130-28-245,113-4-78,-145 2-100,125 0 71,-101 4 28,31-5 32,29-2 53,-186 26-154,186-11 121,-147 17-73,-19 1 570,263-27-311,-80 6-136,-40-8-89,12-14 44,-62-1 211,230 10-210,0-2 1,0-2-1,0-2 0,-8-4-45,8 1-73,0 2-1,-1 2 1,0 3-1,0 1 0,-1 3 74,29-1 7,0 1-1,0 0 0,0 2 0,0 1 0,1 0 0,-1 1 0,-5 3-6,11-3 4,0 1-1,0 0 1,0 0-1,1 1 1,0 1-1,0 0 1,1 1 0,1 0-1,-9 10-3,-23 35-69,-26 46 69,34-52-224,-20 22 224,41-57-11,-1 0 0,0-1 1,-1 0-1,-1-1 11,-9 8-16,-53 40-140,-11 11 118,73-57 16,0 1 0,1 1 0,1 1-1,-2 4 23,-14 25-79,2 2-1,-22 50 80,-10 21-95,44-92 126,-1 0 1,-1-1-1,-6 5-31,-322 406 470,266-325-611,24-32-124,-11 5 265,-25 28-15,-14 16 100,-20 11-85,-70 57 16,-88 91 304,55-68-424,-14-8-129,186-162 244,-28 22 1,-189 172 174,-2 32-64,228-232-133,-1-2-1,-50 31 12,-18 15-286,-175 174 710,270-241-315,-53 44 4,26-24-178,4-5-30,-2-2-1,-24 12 96,17-11-6,-40 34 6,44-28-45,-9 7 25,3 1 0,-20 25 20,24-18 170,-46 35-170,80-76 69,-8 7-154,12-11 52,6-5-346,19-7 146,9-2 399,-15 3-229,0-1 0,-1 1 0,1-1 0,0 0 0,2-1 63,10-4-170,0 1 0,-1 1 0,2 1 1,-1 0-1,0 1 0,6 1 170,54-7-173,-1-2-1,13-7 174,57-16 236,14-12-236,-2 2 207,-110 30-199,283-79 171,-224 62-226,1 4 0,0 5 1,16 3 46,20 3 59,1 7 0,24 7-59,131 18 3,-46 0-32,-13-10 541,106-15-512,266-11 37,79 16 230,-468-3-309,-6 0-220,91-2 521,-8 0 324,176-7-419,-291 6 206,240-6-370,11 4 277,-144-3 48,-128 4-522,515-29 160,-552 37 195,97 12-158,33 1-52,-26-3 144,-1 0 72,-218-8-116,24 0-58,32-4 10,-46 3-98,-20 2 97,1-1 0,0 0 1,-1 0-1,1-1 0,0 1 0,0-1 0,-1 0 0,1 1 0,-1-2 0,3 0 1,-6 2 299,0 0-139,0-1-171,0 1 0,0-1 0,0 1 0,-1-1 0,1 1 0,0-1 0,0 1 0,-1-1 0,1 1 0,0 0 0,-1-1 0,1 1 0,-1 0 0,1-1 0,0 1 0,-1 0 0,1-1 0,-1 1 0,1 0 0,-1 0 0,1-1 0,-1 1 1,1 0-1,-1 0 0,1 0 0,-1 0 0,0 0 0,1 0 0,-1 0 0,1 0 0,-1 0 11,0 0-16,0-1 0,-1 1 0,1 0-1,0 0 1,0-1 0,0 1 0,0-1 0,0 1 0,0-1 0,0 1 0,0-1 0,0 1 0,0-1-1,0 0 1,0 0 16,-1-2 2,1 1 0,0-1-1,0 0 1,0 1-1,0-1 1,0 0-1,0 0 1,1 0 0,-1 0-1,1 0 1,0 0-1,0 0 1,0 1 0,0-1-1,1-2-1,1-8-9,1 0 1,4-13 8,-5 18-1,16-52 24,3 1 0,10-16-23,-15 41 14,2 0 0,1 2-1,1 0 1,13-14-14,25-26 23,-14 19-64,-3-2 0,25-44 41,8-36-79,-27 46 86,4 1 1,24-25-8,162-201 144,24-27-192,-60 68-6,-102 134 199,19-13-145,-82 113-103,37-31 103,-32 33 71,24-31-71,-44 42-150,0-1 0,-3-1 0,9-17 150,43-92 12,2-4 205,-55 112-170,0 2 0,2 0 0,19-20-47,35-34 59,-4-4-1,35-58-58,-2-32 22,-64 106-225,10-9 226,-18 31-115,7-20 92,27-49 213,-16 19-672,-47 95 458,0 1 0,0-1-1,0 0 1,-1 0-1,1 0 1,-1 0-1,1 0 1,-1 0 0,0 0-1,0 0 1,0 0-1,0-2 2,0-1-68,0 5 67,0-1 1,-1 1-1,1 0 0,0 0 1,0 0-1,0 0 0,0 0 0,-1 0 1,1 0-1,0 0 0,0 0 1,0 0-1,0 0 0,-1 0 0,1 0 1,0 0-1,0 0 0,0 0 1,0 0-1,-1 0 0,1 0 1,0 0-1,0 0 0,0 0 0,0 0 1,-1 0-1,1 0 0,0 1 1,0-1-1,0 0 0,0 0 0,0 0 1,0 0-1,-1 0 0,1 0 1,0 1-1,0-1 0,0 0 1,0 0-1,0 0 0,0 0 1,-8 7-35,4-5 22,0 1-1,0-1 1,0 0-1,-1 0 1,1 0 0,0 0-1,-1-1 1,0 0-1,1 0 1,-1 0 0,1 0-1,-1-1 1,0 0-1,-4 0 14,-2 0-43,0-1 0,0 0-1,0-1 1,0 0-1,1-1 1,-3-1 43,-10-2-144,-1 1 0,1 1 0,-1 1 0,0 1 0,-12 1 144,-13-1-133,-75-4 51,5 0 20,-2-6 62,-319-30 578,86 11-122,-189-36 124,419 51-696,-82-7 187,-65-8-174,-209-20 434,267 31-3,-28-2-336,-237 0 335,1 24-702,242 5 174,-232 17 733,303-6-665,-172 19-81,192-15 276,0 6 0,2 7 1,-122 48-63,201-60-136,0 3 0,-21 15 136,20-1-231,13-7 163,-177 103 260,199-117 68,-22 18-260,26-18-36,17-13 19,1 1 1,0 0-1,1 0 1,-1 1-1,1 0 0,1 0 1,0 1-1,0-1 1,-1 4 16,4-9 25,0 0 1,0 0 0,0 0-1,0 0 1,0 0-1,0-1 1,-1 1 0,1-1-1,-1 1 1,-1 0-26,-34 21 334,23-14-279,-14 11-127,0 1 0,2 2 0,1 1 0,-9 11 72,1 0-208,-38 29 208,12-21-59,-3-3 0,-50 25 59,-28 17 19,104-59-44,2 1 0,-26 26 25,-54 64 45,56-54-325,-11 6 280,-111 73-145,46-38 175,95-68-47,0 2 0,-4 8 17,-70 85 52,40-45-190,-38 32 138,-45 19 100,1-1-75,123-103-70,2 2 0,1 1 0,-14 22 45,-52 93-161,60-90 158,-2-1-1,-3-2 1,-16 14 3,-98 109 112,130-146-110,2 0-1,2 2 0,1 0 0,-12 30-1,-108 231-64,130-276 108,-1-1-1,-1 0 1,0 0-1,-2-1 0,0-1 1,-1 0-1,-11 9-43,23-22-99,-1-1 0,1 1-1,1 0 1,-1 0 0,1 0-1,-1 0 1,0 4 99,0-3-77,0 0 0,0 0 0,0 0 1,-3 3 76,-5 3 277,9-9-259,-1 1 0,1-1 0,-1 1-1,1-1 1,0 1 0,0 0 0,0 0 0,0 0 0,1 0 0,-1 0 0,0 2-18,-11 23-357,13-27 342,-1 1-1,1-1 1,-1 0 0,1 0-1,-1 0 1,0 1-1,0-1 1,0 0 0,1 0-1,-1 0 1,0 0 0,0 0-1,-1 0 1,1 0-1,0-1 1,0 1 0,0 0 15,1 0-57,0 1 0,0-1 1,0 1-1,0-1 0,0 0 0,1 1 1,-1-1-1,0 0 0,1 0 0,-1 1 1,2 0 56,1 0 25,0-1 1,0 1 0,0-1-1,0 0 1,1 0-1,-1 0 1,0 0 0,1 0-1,-1-1 1,2 1-26,38-2-174,-17 1 102,6-2 92,0-2-1,-1-1 1,24-7-20,28-4 128,88-3-85,34 6-43,-32 2-70,176-3-186,-66 4 432,56 1-15,-92 3-92,251 6 75,-220-3-298,-74-1 20,258-8 240,-24 12 217,-190 3-422,574 1-151,-642-2 248,173-4 41,-176-4 249,57-2-242,-133 0-71,33-9 25,130-17 117,76-13 150,-280 35-252,125-20-24,-64 12 124,12-2 4,-88 22-209,-44 0 92,1 0 1,0 0 0,0 0 0,0-1 0,0 1-1,-1-1 1,1 1 0,0-1 0,0 0-1,-1 0 1,1 0 0,-1 0 0,1 0-1,-1 0 1,1 0 0,-1 0 0,0 0-1,1-1 1,-1 1 0,0-1 0,0 1 0,0-1-1,0 1 1,0-1 0,0 0 0,0 1-1,-1-2-2,44-100 475,5-28-475,-45 121-5,10-26-84,3 1 0,1 0 1,1 1-1,2 1 0,2 1 1,0 1-1,2 1 0,8-6 89,63-75 40,-6-4 0,16-34-40,-28 43 299,-47 68-289,-2-2-1,-1-1 0,-3-1 0,4-12-9,5-25-176,20-78 176,-38 106 72,3 1 0,1 1 0,3 1 0,5-5-72,-10 26 38,2 0-1,20-21-37,-13 16-32,-24 28 44,32-38-137,-1-2 0,-3-1 0,7-14 125,10-31-77,83-140 645,-32 90-989,-82 114 322,-14 21 68,0 0-1,0 1 0,0 0 1,0-1-1,1 1 0,-1 0 1,4-2 31,-6 5-28,0 1 1,-1-1-1,1 0 0,0 0 1,0 0-1,-1 0 1,1 0-1,0 0 1,-1 0-1,1 0 0,-1 0 1,0 0-1,1-1 1,-1 1-1,0 0 1,0 0-1,1 0 1,-1-1 27,-3-22-158,1 6-575,0 7 456,1 10 265,1 1 0,0-1 0,0 0 0,0 0 0,0 1 0,-1-1 0,1 0 0,0 0 0,0 0 0,0 1 0,1-1 0,-1 0 0,0 0 1,0 0-1,0 1 0,0-1 0,1 0 0,-1 0 0,0 1 0,1-1 0,-1 0 12,5-11-31,-4 11 38,-1-1 0,1 1 0,0-1 0,-1 1 0,1-1 0,0 1 0,0-1 0,0 1 0,1-1-7,2-3-92,-2 3 95,0 0 0,0 0 0,0 0 0,-1 0 0,1-1 0,0 1 1,-1-1-1,0 1 0,0-1 0,1 1 0,-2-1 0,1 0 0,0 1 0,0-1 0,-1 0 0,1 0-3,0-6 122,0 8-115,-1 1 1,0-1-1,0 1 0,0-1 0,1 1 1,-1-1-1,0 1 0,0-1 1,0 0-1,0 1 0,0-1 0,0 1 1,0-1-1,0 1 0,0-1 0,0 1 1,-1-1-1,1 1 0,0-1 1,0 1-1,0-1 0,-1 1 0,1-1 1,0 1-1,0-1 0,-1 1 0,1 0 1,0-1-1,-1 1 0,1-1 1,-1 1-1,1 0 0,-1 0 0,1-1 1,0 1-1,-1 0 0,1-1 0,-1 1 1,0 0-8,-4-2-28,0 0 1,1 0-1,-2 0 1,1 1-1,0 0 1,0 0-1,0 0 1,-1 0-1,1 1 1,-3 0 27,-23-3-253,-128-20-266,-16 5 519,-27-3-25,86 2-83,-19-9 108,-52-11-10,141 32 3,-242-49 628,115 18 707,-171-16-1328,183 31-41,-52-6-110,68 13 341,-20-3 116,17 3-151,50 4-17,-34 3-138,63 7 0,-50-1 80,-34 7-80,38 2-194,-79 8 281,120-6-19,-202 29 168,248-31-341,-164 28-67,87-24 569,-74-4-397,-54 5 222,133-6-389,0-4 0,-19-6 167,-53 0 19,93 6-134,1 3 1,-69 14 114,137-16 26,-2-1-104,-1 2 0,0-1 0,1 2 1,0 0-1,-3 1 78,13-3-13,-1-1 0,1 1-1,0-1 1,0 1 0,0 0 0,0 0 0,0 0 0,0 0-1,0 1 1,1-1 0,-1 0 0,1 1 0,0-1-1,-1 1 1,1-1 0,0 1 0,0 2 13,-2 7 74,1-1 0,0 1 1,0 9-75,-2 10-90,-3-3 70,0 0 0,-2-1 0,-1 0 0,-1 0 0,-1-1-1,-4 4 21,5-11-13,-1-1-1,0-1 1,-2 1-1,0-2 1,-1 0-1,0-1 1,-2 0-1,-8 5 14,-30 20-136,18-15 141,1 3-1,1 0 1,2 3 0,-7 8-5,-26 40 96,-27 45-96,74-99-96,-2 0-1,0-1 1,-2-2 0,0 0 0,-14 9 96,-43 27-8,-11 4 8,44-31 105,20-13-74,2 1 0,0 2 0,2 1 0,0 0 0,2 2 0,-4 6-31,5-5-161,2 1-1,0 1 0,0 4 162,-26 41 32,-38 48-32,60-93 81,-2 0 0,-1-2 0,-5 4-81,-10 10 29,26-27-67,-1 0-1,-6 4 39,1-1-62,3-3-130,-19 10 192,25-16 47,0 0 1,1 1-1,-1 0 0,2 1 1,-1 0-1,1 1 0,-4 4-47,-10 14 31,14-18-62,1-1 1,1 2-1,0-1 1,0 1-1,1 0 1,0 0-1,1 0 1,-1 3 30,-14 31-110,16-36 127,0 0 1,0 1-1,1-1 0,0 0 0,0 1 0,1 0 0,-1 5-17,-2 79 32,5-90-36,0-1 0,0 1-1,0 0 1,1 0 0,0-1-1,-1 1 1,1 0-1,0-1 1,0 1 0,1 0-1,-1-1 1,0 0 0,1 1-1,-1-1 1,2 1 4,0 0-9,0 1 0,1-1 0,-1 0 0,1 0 0,0 0 0,0-1 0,0 1 0,3 0 9,8 3-20,1 0-1,-1-1 1,1-1 0,12 1 20,211 53 242,-224-54-244,3 1-61,0 2 0,-1 0 0,1 1 0,-2 0 1,1 1-1,-1 1 0,-1 1 0,0 0 0,1 2 63,42 26 331,-50-32-301,0-1 0,0 0 0,1-1-1,0 1 1,0-2 0,10 5-30,8 0-211,24 6 211,-23-7 118,22 11-118,-28-10 7,0-1 0,0-1 0,6 0-7,-5-1-37,0 1 1,3 2 36,2 1 67,3 2-1,19 10-66,24 9 78,-14-3-200,-34-17 77,-17-7 39,1-1 0,-1 1 0,0-1-1,3-1 7,80 10 191,-50-7-222,26 6 31,-21-2 81,-2 0-396,21 8 315,76 25 208,1-6 0,98 10-208,-162-38-92,0-4 0,29-3 92,-71-2 141,9 3-226,-31 0 163,0-2 0,0 0 1,0 0-1,0-1 0,0-1 0,11-3-78,22-11 92,-28 8 46,1 2 0,0 0 1,9-1-139,-17 5-4,0 0 0,-1 1 0,1 0 0,0 1 0,0 1 0,0 0 0,-1 0 0,9 3 4,110 25-257,-32-7 183,-65-11 238,-25-8-137,-1 0 0,1 0 0,0-1 0,0 0 0,3 0-27,27 1-48,1 0-96,0-1 0,22-2 144,37-6 33,60-4-2,33-1 97,138-40-237,-308 47 100,8-2 48,1-2 0,-1-1 0,-1-1 0,0-1 0,0-2 0,-1-1-1,6-5-38,-14 5-1,-1-1-1,-1-1 0,-1 0 0,0-2 0,14-18 2,2-1 25,-17 19-27,1 1 0,1 0-1,1 2 1,0 0 0,1 1-1,1 1 1,0 1-1,0 0 1,10-2 2,83-27-114,-60 23 80,-1-2 1,44-24 33,-88 38-30,0 0 1,0 0-1,2-4 30,23-15 94,41-26-275,60-54 181,-73 57 343,11-3-343,50-37 334,-59 41-274,-42 32-102,0-1 0,-1-1 1,-1 0-1,-1-2 0,1-2 42,-7 5 75,-1-1 1,-1-1-1,0 0 1,-2-1-1,0 0 1,2-7-76,5-32-144,-5 18 80,3-15-117,0-9 181,5-23 58,-11 55-1,1 1-1,1 0 1,1 0 0,2 1-1,7-10-56,26-33-184,-30 50 145,-1-1 0,-1 0 0,-1-1 0,-1-1 0,7-24 39,-6 2 242,-2-1 0,-1-9-242,-6 29 59,-1 0 0,-2 1 0,-1-1 0,-3-14-59,3 35-25,-1 0 0,-1 0-1,1 0 1,-1 0 0,-1 0-1,1 0 1,-1 1 0,-1-1-1,0 1 1,0 0 0,0 0-1,-1 0 1,0 0 0,0 1-1,0 0 1,-1 0 0,0 0-1,0 1 1,-1 0 0,-5-4 25,-2-1 86,-1 1 1,0 0 0,-1 1-1,-15-5-86,-66-27-533,57 23 402,15 6 161,-16-4-30,36 13-3,-39-12 68,-1 2 1,-19-2-66,-94-9 231,-68-12-196,55 1-182,-55-10 332,65 8-308,121 23 14,-33-14 109,47 16-41,-1 1 0,0 1 0,-1 1 0,0 2-1,0 1 42,-51-4 112,0 5 0,-14 2-112,40 4-154,1 2-1,0 2 0,-40 11 155,51-10 71,-1-2 0,0-2 0,-1-2 0,-25-2-71,0 0 186,-100 4-522,-128 20 336,29 16 165,210-31-230,0 4 0,1 1 0,1 3 0,0 3 0,-47 22 65,44-16 10,-11 0-10,-9-2 170,33-9-196,-12 5 26,3 3-237,-33 20 237,64-30-61,0 2 1,2 1-1,-1 0 0,-16 17 61,20-15 4,0 1 0,1 0 0,1 1 0,-12 19-4,-29 52 219,-62 90-468,96-150 147,-1-2 1,-1 0-1,-1-1 0,-25 17 102,26-23-6,-25 19 448,0 4-442,34-28 19,0 0 0,2 1 0,0 0 0,-11 20-19,-15 38-46,22-41 172,-16 24-126,23-41 10,4-5-4,-1 0-1,0 0 1,-1-1 0,-3 2-6,10-10 21,0-1 0,-1 0 1,1 0-1,0 0 0,-1 0 0,1-1 1,-1 1-1,1-1 0,-1 1 1,0-1-1,0 0 0,0 0 1,0 0-1,1-1 0,-1 1 1,0-1-1,0 1 0,0-1 0,0 0 1,-1 0-1,1 0 0,0-1-21,2 0 1,0 1 0,0-1 0,0 1 0,1-1-1,-1 0 1,0 0 0,1 0 0,-1 1 0,0-1 0,1 0-1,-1 0 1,1 0 0,0 0 0,-1 0 0,1 0-1,0 0 1,-1 0 0,1 0 0,0 0 0,0 0 0,0 0-1,0-1 0,-2-27-162,2 20 126,0-11-50,0 1 1,2-1-1,0-2 86,2 0 9,-3 12-7,1 0-1,0 1 1,1-1 0,1-3-2,2-5-111,-4 12 139,0 0 0,0 1 0,0-1 0,1 0 0,0 1 0,0-1 0,3-3-28,7-7-97,1 0-1,0 1 1,1 0-1,1 1 1,1 0-1,-1 2 1,19-10 97,28-11 183,30-9-183,26-12 115,-56 22-262,116-61-20,-133 69 139,1 2 1,0 3-1,15-3 28,150-39 350,23-9-660,-152 44 325,2 4 0,0 3 0,1 4 0,1 4 0,4 3-15,149-24 104,-44 4-299,75-2 558,-229 25-323,7-4-40,-15 2 23,0 2-1,13 1-22,84-1-139,-82 5-177,37 4 316,-10 0-46,-16 0 254,-1 3 0,54 13-208,72 8 77,-127-20-304,134 23 430,-166-25-171,-1 2-1,0 1 0,5 4-31,17 5 61,-34-13-49,0 0 0,0 1 0,-1 1 0,0 0 0,0 0 0,-1 2 0,0-1 0,0 1 0,-1 1 0,0 0 0,0 0 0,6 11-12,-3-3-66,-7-11 69,-1 1 0,0 0 0,-1 0 0,2 4-3,57 137 246,-53-123-256,13 23 10,-18-39 57,1 0-1,0 0 1,1-1 0,0 0 0,0-1-1,5 4-56,8 7 101,0 2 0,14 19-101,-27-31 11,0 1 0,-1 1 0,0-1-1,0 1 1,-1 0 0,-1 0 0,0 0-1,0 1-10,-3-7-32,4 14 68,0 0 0,-1 11-36,-3-24 31,-1 1 1,0-1 0,0 1 0,0-1 0,-1 1-1,0-1 1,0 1 0,-1-1 0,-1 3-32,-3 10 60,3-9 58,-1 0 1,1 0 0,-6 8-119,1-3 4,-12 17-35,-49 57-257,-19 25 629,69-90-485,3-4 85,-1 0 1,0-1-1,-2-1 59,-83 82 52,42-40 94,-37 41 90,57-56-334,-3-2-1,-1-2 1,-26 17 98,-62 44 21,102-75-19,23-21 44,0 1 0,0-1 0,0-1 0,-1 1 0,1-1 0,-8 3-46,-40 14-270,-13 2 270,12-5 152,-15 10-152,-47 27-9,3 4 1,3 6-1,-16 16 9,113-72 54,-1-1 0,0-1-1,0-1 1,-1 0 0,0-1 0,-6 1-54,-37 9-331,-11-2 331,62-12-51,-52 9-20,-47 10 190,80-16-147,0-1 1,0-1-1,0-2 1,0-1-1,0-1 1,-20-3 27,-25 1-481,23 2 492,-9 0 85,23 1 59,-9-3-155,-36-2 166,51 5-120,-1-2 0,1-2 0,-22-5-46,3-1-25,-38-12 13,-160-39 124,124 41-111,74 13-39,1-2 0,0-1 1,-34-14 37,15-1 83,0 3 1,-2 2-1,-17 1-83,-77-14 149,59 10-500,87 19 226,1-1 0,-9-4 125,-28-7 127,7 0-74,34 11 46,0 1 0,-10-2-99,19 4-26,-1 1 0,0 0 0,1-1-1,0 1 1,-1-1 0,1 0 0,0 0 0,-3-3 26,-14-8 139,-48-19-317,35 17 335,-28-16-157,8 3 255,31 18-276,0-2 0,0-1 21,-7-5-86,9 5-24,-1-1 0,2 0 0,-13-13 110,31 26-2,-11-10 27,0-1 1,0 0-1,1 0 0,1-2 0,0 1 1,-6-12-26,2-2 6,7 15 15,0-1 0,1 0 0,-1-5-21,2 3-16,-5-17-384,-4-19 400,13 49 5,1 0-1,0 0 1,0 0 0,0 0-1,0 0 1,0 0 0,1 0-1,-1 0 1,1-1 0,-1 1-5,3-14-191,1 6 197,-4 9-19,1 1 0,-1-1 0,1 0 1,-1 1-1,0-1 0,1 0 0,-1 0 0,0 1 0,0-1 1,0 0-1,1 1 0,-1-1 0,0 0 0,0 0 0,0 0 13,0 1-33,1 0-1,-1 0 1,1-1-1,-1 1 0,1 0 1,-1 0-1,1 0 1,-1 0-1,0-1 1,1 1-1,-1 0 0,1-1 1,-1 1-1,0 0 1,1-1-1,-1 1 1,0 0-1,1-1 0,-1 1 1,0 0-1,1-1 1,-1 1 33,0-1-72,0 1-1,1-1 1,-1 1 0,0-1 0,1 1 0,-1-1 0,1 1 0,-1 0 0,0-1 0,1 1-1,-1 0 1,1-1 0,-1 1 0,1 0 0,-1 0 0,1 0 0,-1-1 0,1 1-1,-1 0 1,1 0 0,-1 0 0,1 0 72,0 0-21,-1 0 14,0 0 1,1 0 0,-1 0 0,0 0 0,1 0 0,-1 1 0,1-1 0,-1 0 0,0 0 0,1 0 0,-1 0 0,0-1 0,1 1 0,-1 0 0,1 0 0,-1 0 0,0 0-1,1 0 1,-1 0 0,0-1 0,1 1 0,-1 0 0,0 0 0,1 0 0,-1-1 0,0 1 0,0 0 0,1 0 0,-1-1 6,-16 29 325,-52 78 54,51-83-418,0-1 0,-18 18 39,20-24 40,-9 9 161,-2-1 0,0-1-1,-29 19-200,-93 55 415,81-55-242,30-16-164,2 1-1,1 2 1,-16 17-9,29-24 14,0 1 1,2 1-1,-4 8-14,-49 79 98,36-54 81,-26 31-179,46-69 26,-42 60 50,57-79-72,1 0 1,0 0 0,0 0-1,0 0 1,0 0 0,0 0-1,0 0 1,0 0 0,0 0-1,-1 0 1,1 0-1,0 0 1,0 0 0,0 0-1,0 0 1,0 1 0,0-1-1,0 0 1,0 0 0,0 0-1,0 0 1,0 0 0,0 0-1,0 0 1,0 0 0,0 1-1,0-1 1,0 0-1,0 0 1,0 0 0,0 0-1,0 0 1,0 0 0,0 0-1,0 0 1,0 1 0,0-1-1,0 0 1,0 0 0,0 0-1,0 0 1,0 0 0,0 0-1,0 0 1,0 0-1,0 1 1,0-1 0,0 0-1,0 0 1,1 0 0,-1 0-1,0 0 1,0 0 0,0 0-1,0 0 1,0 0 0,0 0-1,0 0 1,0 0 0,1 0-1,-1 0 1,0 0-5,10-3 116,14-11 40,-14 6-190,-1-1 0,-1 0 1,1 0-1,-1-1 1,-1 0-1,3-4 34,4-11-51,0 1 0,2-9 51,-10 20 10,13-26-11,-2-1 0,-1-1-1,-2 0 1,1-17 1,-13 52-6,-2 0 0,1 0 0,-1 1 0,1-1 0,-2 0 0,1 0 0,-1 0 0,1 1 0,-2-1 0,1 0 6,0 4 0,0-1 0,0 1 0,0 0-1,0 0 1,0-1 0,0 1 0,-1 0 0,1 0 0,-1 0-1,1 0 1,-1 0 0,0 1 0,0-1 0,0 0 0,0 1-1,0 0 1,0-1 0,0 1 0,0 0 0,-1 0 0,1 0-1,0 0 1,-1 0 0,1 1 0,-18-3-84,0 1 1,0 0-1,-1 2 0,1 0 0,-12 3 84,17-2-18,-15 1-49,1 3 0,0 0 0,0 2-1,0 0 1,1 3 0,-5 2 67,-49 24-223,-29 19 223,82-41-20,19-8-17,-40 17 170,47-22-125,-1 1 1,-1-1 0,1 0-1,0 0 1,0 0-1,0-1 1,0 0 0,-1 0-1,1 0 1,-4 0-9,7 0-8,1 0 0,-1-1 0,1 1 1,-1 0-1,1 0 0,-1 0 0,1-1 1,-1 1-1,1 0 0,0-1 0,-1 1 1,1 0-1,-1-1 0,1 1 0,0 0 1,-1-1-1,1 1 0,0-1 0,-1 1 1,1-1-1,0 1 0,0 0 0,-1-1 1,1 1-1,0-1 0,0 0 0,0 1 1,0-1-1,0 1 0,0-1 0,0 1 1,0-1-1,0 1 0,0-1 0,0 1 1,0-1-1,0 1 0,0-1 0,0 1 1,1-1 7,8-21-218,-1 10 170,0 1 0,0 0 1,1 1-1,1 0 1,0 0-1,9-6 48,17-12-13,17-8 13,-18 14-120,0 1-1,5 0 121,-21 12-41,-1 2-1,2 0 1,-1 0 0,1 2-1,6-1 42,-23 6 1,0-1 1,0 1-1,0 0 0,-1 0 0,1 0 0,0 0 1,0 0-1,0 0 0,0 1 0,0 0 1,0-1-1,-1 1 0,1 0 0,0 0 1,-1 1-1,1-1 0,0 0 0,-1 1 0,0 0 1,1 0-1,-1-1 0,0 1 0,0 1 1,0-1-1,0 0 0,0 0 0,-1 1 1,1-1-1,-1 1 0,1-1 0,-1 1 0,0 0 1,0-1-1,0 1 0,-1 0 0,1 0 1,-1 0-1,1 0 0,-1 1-1,2 25-26,-1-1 1,-1 1-1,-3 6 26,0 20-88,2 4-171,1 0 1,8 47 258,-5-86-16,0-1 1,2 1-1,0-1 1,1 1-1,1-2 1,1 1-1,0-1 1,2 0-1,0 0 1,3 2 15,-7-13 22,0 1 1,0-2-1,1 1 1,-1-1-1,1 0 1,1-1-1,-1 1 1,1-1-1,0-1 1,0 0-1,0 0 1,1 0-1,0-1 1,-1 0-1,1-1 1,0 0-1,2 0-22,20 1 134,-1 0 0,1-2-1,0-2 1,13-2-134,19-1 163,0-3 0,0-3 1,-1-3-1,-1-2 0,20-10-163,97-31 78,-127 43-338,0 2-1,30-1 261,-68 10-54,0 1 0,1 1-1,-1 0 1,0 1-1,0 0 1,2 1 54,-11-1-2,1 0 0,-1 0 0,0 0 0,0 1 0,0 0 0,0-1 0,0 1-1,0 0 1,-1 1 0,1-1 0,-1 1 0,1 0 0,-1 0 0,0 0 0,0 0 0,0 0 0,0 0 0,-1 1 0,0 0-1,2 2 3,-1 1 17,-1 0 0,0 1-1,0-1 1,-1 1 0,0 0-1,0 0 1,0-1 0,-1 1-1,-1 0 1,1 0 0,-1 0-1,-1 0-16,0 31-130,2-37 143,0 1 0,0-1 1,0 0-1,1 0 1,-1 1-1,1-1 0,-1 0 1,1 0-1,0 0 0,0 0 1,0 0-1,1 2-13,-2-4 12,1 1 0,-1-1 0,0 0 0,1 1 0,-1-1 0,0 0 0,1 1 0,-1-1 0,1 0 0,-1 1 0,1-1 0,-1 0 0,0 0 0,1 0 0,-1 0 0,1 1 0,-1-1 0,1 0 0,-1 0 0,1 0 0,0 0-12,0 0 19,0 0 1,0-1 0,-1 1-1,1 0 1,0-1-1,0 1 1,0-1-1,0 1 1,0-1 0,-1 1-1,1-1 1,0 1-1,-1-1 1,1 0-1,0 1 1,-1-1-20,2-2 4,0 1-1,0 0 1,0-1 0,-1 1 0,1-1-1,-1 0 1,0 1 0,1-1-1,-1 0 1,-1 0 0,1 0-1,0 0 1,-1 0 0,1-1-4,-1-1-54,0-1-1,0 1 1,-1 0 0,1 0-1,-1 0 1,-1 0 0,1 0-1,-1-2 55,-3-4-90,0-1 0,0 1 0,-1 1 0,-1-1 0,0 1 0,-7-9 90,4 8-84,0 1-1,-1-1 1,0 2-1,-1 0 0,0 0 1,0 1-1,-3-1 85,-7-2-268,0 0 0,0 1-1,-24-6 269,34 13-73,-1-1 0,0 2 0,0 0 1,0 0-1,0 2 0,0-1 0,0 2 0,0-1 0,-1 2 73,12-2-18,0 1 1,0-1-1,0 1 0,0-1 0,0 1 0,0 0 1,0 0-1,0 0 0,0 0 0,0 0 0,0 1 1,1-1-1,-1 1 0,0-1 0,1 1 0,-1-1 1,1 1-1,-1 1 18,2-2-34,-1 0 1,0 1-1,1-1 1,0 1-1,-1-1 0,1 0 1,0 1-1,0-1 1,-1 1-1,1-1 1,0 1-1,1-1 0,-1 1 1,0-1-1,0 1 1,1-1-1,-1 1 1,0-1-1,1 0 1,0 1-1,-1-1 0,1 0 1,0 1-1,0-1 1,-1 0-1,1 0 1,1 1 33,21 21-1787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3T15:58:57.021"/>
    </inkml:context>
    <inkml:brush xml:id="br0">
      <inkml:brushProperty name="width" value="0.2" units="cm"/>
      <inkml:brushProperty name="height" value="0.4" units="cm"/>
      <inkml:brushProperty name="color" value="#A9D8FF"/>
      <inkml:brushProperty name="tip" value="rectangle"/>
      <inkml:brushProperty name="rasterOp" value="maskPen"/>
    </inkml:brush>
  </inkml:definitions>
  <inkml:trace contextRef="#ctx0" brushRef="#br0">1234 270 1408,'1'-5'154,"-1"0"0,0 0 0,0 0 0,-1-8 0,1-1 127,-8-62 3196,7 64-3183,-1 1 1,0-1-1,-1 1 0,-6-16 1,7 19-134,-1-1 0,-1 1 1,-6-12-1,9 18-101,0 1-1,-1-1 1,1 0 0,-1 1-1,1 0 1,-1-1-1,-2-1 1,-7-6 274,10 8-336,1 1 1,0-1 0,0 1-1,-1 0 1,1-1-1,0 1 1,-1 0 0,1 0-1,0-1 1,-1 1-1,1 0 1,0 0 0,-1-1-1,1 1 1,-1 0-1,1 0 1,0 0 0,-1 0-1,1-1 1,-1 1-1,1 0 1,-1 0 0,1 0-1,-1 0 1,1 0-1,0 0 1,-1 0 0,1 0-1,-1 1 1,-15 5-73,0 0 51,-31-3 360,-86 15-1,85-10-366,-89 5 0,16-5 25,18 0 53,89-8-44,1 2 0,0 0 0,-18 5-1,15-3-64,-26 2 0,-113 8 509,102-9-252,-28 1-8,-30-9-529,111 3 339,0-1 1,0 1-1,0 0 0,0 0 1,0 0-1,0 0 0,0 0 1,0 0-1,0 0 0,0 0 1,0-1-1,0 1 0,0 0 0,0 0 1,0 0-1,0 0 0,0 0 1,0 0-1,0 0 0,0-1 1,0 1-1,0 0 0,0 0 1,0 0-1,0 0 0,0 0 1,0 0-1,0 0 0,0 0 1,0-1-1,0 1 0,0 0 1,0 0-1,0 0 0,0 0 0,0 0 1,0 0-1,-1 0 0,1 0 1,0 0-1,0 0 0,0 0 1,0-1-1,0 1 0,0 0 1,0 0-1,0 0 0,-1 0 1,1 0-1,0 0 0,0 0 1,0 0-1,0 0 0,0 0 0,0 0 1,-1 0-1,13-7-50,-9 5 93,7-3-84,0-1-1,0 1 0,1 1 1,0 0-1,0 0 0,0 1 1,0 1-1,14-2 0,-5 0-4,23-7-1,-19 4 74,27-4 1,-6 2-109,-33 7 58,0 1 0,1 0 0,-1 0 0,1 2 0,-1-1 0,13 3 0,31 1-168,-1 2 303,-32-3 41,59 16-236,-31-8 111,-44-9-13,1 1 0,-1-1 0,9 4-1,-9-2 12,1-1-1,0 0 0,9 1 0,-11-2-361,0 0-1,0 0 0,0 0 0,0 0 0,0 1 0,0 0 1,-1 1-1,1-1 0,-1 1 0,0 0 0,0 0 0,-1 0 1,1 1-1,3 5 0,5 9-1869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3T15:58:57.773"/>
    </inkml:context>
    <inkml:brush xml:id="br0">
      <inkml:brushProperty name="width" value="0.2" units="cm"/>
      <inkml:brushProperty name="height" value="0.4" units="cm"/>
      <inkml:brushProperty name="color" value="#A9D8FF"/>
      <inkml:brushProperty name="tip" value="rectangle"/>
      <inkml:brushProperty name="rasterOp" value="maskPen"/>
    </inkml:brush>
  </inkml:definitions>
  <inkml:trace contextRef="#ctx0" brushRef="#br0">8 9 3072,'-7'-8'1349,"9"13"-1023,43 102-26,-34-76-2,2 1 0,31 53 0,12-8-309,-26-42-31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3T15:59:00.341"/>
    </inkml:context>
    <inkml:brush xml:id="br0">
      <inkml:brushProperty name="width" value="0.2" units="cm"/>
      <inkml:brushProperty name="height" value="0.4" units="cm"/>
      <inkml:brushProperty name="color" value="#A9D8FF"/>
      <inkml:brushProperty name="tip" value="rectangle"/>
      <inkml:brushProperty name="rasterOp" value="maskPen"/>
    </inkml:brush>
  </inkml:definitions>
  <inkml:trace contextRef="#ctx0" brushRef="#br0">374 1000 224,'2'2'15,"-1"0"0,0 1 0,0-1 0,-1 0 0,1 0 0,0 0 0,-1 1 0,1-1 0,-1 0 0,0 1 0,1-1 0,-1 0 0,-1 1 0,1-1 0,0 0 0,0 1 0,-2 3 0,2-5 3,-4 18 411,-1 11 886,5-29-270,-5-6 1616,1-4-2337,1 0-1,1 0 0,-1-1 0,2 1 0,-2-13 0,2-48-719,1 45 320,-2 12-23,0 5-375,6 13 332,11 37 338,-12-33-134,0 0-1,0 0 1,7 12 0,-9-19 66,-1-2 171,0 0-22,0-17 542,1 6-744,-1-1 0,-1 1 1,0 0-1,-3-15 0,2 18-137,1 0 0,0 0 0,0-1 1,1-15-1,0 9-392,0 14 278,0 2 64,-1 2 99,1 0 0,0 0 0,-1-1 0,1 1 0,0 0 0,1 0 0,-1 0 1,0 0-1,1-1 0,1 6 0,1 6-58,3 25-121,1 62 0,-7-93 194,0 0-1,1 0 1,0 0 0,1 0 0,2 9-1,-2-11 51,-1 0 0,0 0 0,-1 0 0,1 0 0,-1 8 0,0-8 122,8-18 151,-3-5-281,-1-1 0,-1 0 0,0 0 0,0-30 0,-3 42-29,2-38 100,-1 1 1,-9-68-1,4 98-391,4 13 269,0 0 0,0 0 0,0 0 1,0 0-1,0 0 0,0 0 0,0 0 0,-1 0 1,1 0-1,0 0 0,0 0 0,0 0 0,0 0 1,0 0-1,0 0 0,-1 0 0,1 0 1,0 0-1,0 0 0,0 0 0,0 0 0,0 0 1,0 0-1,0 0 0,0 0 0,-1 0 0,1 0 1,0 0-1,0 0 0,0 0 0,0 0 0,0 1 1,0-1-1,0 0 0,0 0 0,0 0 1,0 0-1,0 0 0,-1 0 0,1 0 0,0 0 1,0 1-1,0-1 0,0 0 0,0 0 0,0 0 1,0 0-1,-7 23-346,5-17 418,-2 21-154,3-22 90,1 1 1,-1 0 0,-1-1 0,-2 11 0,-18 50 62,12-35-194,-11 34-167,2-18 200,-2 5 449,-1-1 1,-41 65-1,-40 41 149,56-92-582,32-45 34,-26 41-1,29-38-117,11-22 186,1-1-90,2-2 16,1-2 61,8-6 32,0-2 1,-1 1 0,13-20-1,20-39-114,74-92-1,-108 149 0,-4 7-31,-1 0 0,1 0 0,12-11 0,-16 16 86,-1 0 0,1 0 0,0 1-1,0-1 1,0 0 0,0 1 0,0-1 0,0 1 0,0-1 0,0 1-1,0 0 1,1-1 0,-1 1 0,0 0 0,0 0 0,0-1 0,0 1-1,0 0 1,1 0 0,-1 0 0,0 1 0,0-1 0,0 0 0,0 0-1,0 1 1,0-1 0,1 0 0,-1 1 0,0-1 0,0 1 0,0 0-1,0-1 1,1 2 0,0 1-8,0-1 0,-1 1 0,1 0 0,0 0 0,-1 0 0,0 1 1,0-1-1,0 0 0,0 0 0,0 1 0,-1-1 0,0 0 0,1 1 0,-1 3 0,2 12 47,3-6 215,-5-13-225,0 0 0,0 0 1,0 0-1,0 0 0,1 0 0,-1 0 0,0 0 0,0 0 0,0 0 0,0 0 0,1 0 0,-1 0 0,0 0 0,0 0 1,0 0-1,0 0 0,0 0 0,1 0 0,-1 0 0,0-1 0,0 1 0,0 0 0,0 0 0,0 0 0,0 0 0,1 0 1,-1 0-1,0-1 0,0 1 0,0 0 0,0 0 0,0 0 0,0 0 0,0 0 0,0-1 0,0 1 0,0 0 0,0 0 1,7-26 219,-6 24-284,11-42 129,-8 32-21,-1-1 1,0 0-1,2-19 1,2-31 285,-3 39-138,0-34 0,1-26 12,-4 67-369,-1 13 174,0 0 0,0 0 0,0 0 0,0 0 0,-2-6 0,-1-9 144,1 0 0,0-24 0,2 26-60,-1 0 1,0-1 0,-6-21-1,3 10-307,3 25 119,1-1 0,-1 0 1,1 1-1,-1-1 0,-1 1 1,-2-9-1,2 8 72,1 0 1,-1 0-1,1-1 0,0 1 0,1 0 1,-1-1-1,1 1 0,1-10 0,-2-17 858,-9-71-391,7 77-428,-2-44-55,0-24 9,0 39 111,4 39-34,-1 0 0,0 0 0,-1 1 0,-1-1 0,-1 1 0,0 0 0,-1 0 0,-1 0 0,-8-14 0,11 24-37,1 0 0,-1 0 0,0 0 0,-1 1 0,1 0 0,-1 0 0,-5-4 0,-3-1-167,-22-11 0,-13 0-89,11 5 5,35 14 147,1 1 0,-1-1 0,1 1-1,-1-1 1,0 1 0,1 0 0,-1-1 0,1 1 0,-1 0-1,0 0 1,1 0 0,-1 1 0,1-1 0,-1 0 0,0 0-1,1 1 1,-1-1 0,1 1 0,-1 0 0,1-1 0,-1 1-1,1 0 1,0 0 0,-3 1 0,2 1-3,-1-1-1,1 1 1,0-1 0,0 1-1,0-1 1,0 1-1,0 0 1,1 0 0,-1 0-1,1 0 1,-2 5 0,-1 10-2170,-4 35 0,8-47 1835,-1 15-814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3T15:59:02.138"/>
    </inkml:context>
    <inkml:brush xml:id="br0">
      <inkml:brushProperty name="width" value="0.2" units="cm"/>
      <inkml:brushProperty name="height" value="0.4" units="cm"/>
      <inkml:brushProperty name="color" value="#A9D8FF"/>
      <inkml:brushProperty name="tip" value="rectangle"/>
      <inkml:brushProperty name="rasterOp" value="maskPen"/>
    </inkml:brush>
  </inkml:definitions>
  <inkml:trace contextRef="#ctx0" brushRef="#br0">84 190 832,'0'-1'53,"0"1"0,-1-1-1,1 0 1,0 1 0,0-1 0,0 0-1,0 1 1,-1-1 0,1 1 0,0-1 0,-1 0-1,1 1 1,0-1 0,-1 1 0,1-1-1,-1 1 1,1-1 0,-1 1 0,1-1 0,-1 1-1,1 0 1,-1-1 0,0 1 0,-9-10 125,-6-1 1982,11 7-1438,4 3-632,0 1 1,0-1 0,1 0-1,-1 0 1,0 1-1,0-1 1,1 0-1,-1 0 1,1 0 0,-1 0-1,0 0 1,1 0-1,0 0 1,-1 0 0,1 0-1,0 0 1,-1 0-1,1 0 1,0 0 0,0-1-1,-1-2 87,0 1 0,0-1 0,0 1-1,-1-1 1,1 1 0,-1-1 0,-2-3 0,3 5-51,-2-4 26,0-1-1,1 1 0,-1-1 1,2 0-1,-1 0 0,1 0 0,0 1 1,0-1-1,1 0 0,0-13 0,0 19-135,0-1-227,-1-5 23,1 7 172,0 0-1,0 0 1,1 0-1,-1 0 1,0 0-1,0 0 1,0 0-1,0 0 1,1 0-1,-1 0 1,0 0-1,0 0 1,0 0-1,0 0 1,1 0-1,-1 0 1,0 0-1,0 0 1,0 0-1,0 0 1,1 0-1,-1 0 0,0 0 1,0 0-1,0 0 1,0 0-1,1 0 1,-1 0-1,0 0 1,0 1-1,0-1 1,0 0-1,0 0 1,1 0-1,-1 0 1,0 0-1,0 0 1,0 1-1,0-1 1,0 0-1,0 0 1,0 1-1,50 43-255,-3 3 0,72 92 0,-108-123 251,0 1 0,-1 0 0,-1 0-1,0 1 1,7 23 0,23 96 89,-15-23 33,-12-52-13,26 79 1,-26-103-79,-3-11 17,1 0 0,24 46-1,-26-58 24,10 29-1,-12-28-61,13 24 0,3 6-137,-9-16 885,-13-84-368,-7 17-832,-20-70 0,27 107 446,0-1 1,0 1 0,0 0 0,0 0-1,-1 0 1,1 0 0,0-1-1,0 1 1,0 0 0,0 0-1,0 0 1,0-1 0,0 1 0,0 0-1,0 0 1,0-1 0,0 1-1,0 0 1,0 0 0,0 0-1,0-1 1,0 1 0,0 0 0,0 0-1,0 0 1,0-1 0,0 1-1,0 0 1,1 0 0,-1 0-1,0-1 1,0 1 0,0 0-1,1 0 1,5 3-435,8 11 219,4 15 223,-15-22 5,1 0-1,0-1 1,6 7-1,-7-11 43,-1 1 0,0-1 0,1 1-1,-1 0 1,0 0 0,-1-1 0,1 1-1,0 1 1,1 4 0,-3-7 187,0-1-43,0 0 54,-1-11 464,-9-22 84,-21-47 0,21 56-1389,5 15-663,5 8 1196,-1 1 0,1 0 0,0 0 0,0 0 1,0-1-1,0 1 0,0 0 0,-1 0 0,1 0 0,0 0 0,0 0 1,0 0-1,-1-1 0,1 1 0,0 0 0,0 0 0,0 0 0,-1 0 1,1 0-1,0 0 0,0 0 0,-1 0 0,1 0 0,0 0 0,0 0 1,-1 0-1,1 0 0,0 0 0,0 0 0,0 0 0,-1 0 1,1 0-1,0 0 0,0 1 0,-1-1 0,1 0 0,0 0 0,0 0 1,0 0-1,-1 1 0,-6 8-3063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3T15:59:36.324"/>
    </inkml:context>
    <inkml:brush xml:id="br0">
      <inkml:brushProperty name="width" value="0.2" units="cm"/>
      <inkml:brushProperty name="height" value="0.4" units="cm"/>
      <inkml:brushProperty name="color" value="#A9D8FF"/>
      <inkml:brushProperty name="tip" value="rectangle"/>
      <inkml:brushProperty name="rasterOp" value="maskPen"/>
    </inkml:brush>
  </inkml:definitions>
  <inkml:trace contextRef="#ctx0" brushRef="#br0">228 2 480,'-1'-1'7,"1"1"0,-1 0 0,1 0 1,-1 0-1,0 0 0,1 0 0,-1 0 0,1 0 0,-1 0 0,0 0 1,1 0-1,-1 0 0,1 0 0,-1 0 0,0 1 0,1-1 0,-1 0 1,1 0-1,-1 1 0,1-1 0,-1 0 0,1 1 0,-1-1 0,0 1 1,0 0-25,1-1 0,-1 0 0,1 1 1,-1-1-1,1 1 0,-1-1 0,1 0 0,-1 0 1,0 1-1,1-1 0,-1 0 0,1 0 1,-1 0-1,0 1 0,1-1 0,-1 0 0,0 0 1,1 0-1,-1 0 0,0 0 0,1 0 1,-1-1-1,0 1 0,-4-1 51,0 0 0,1 1 0,-1-1 0,0 1 1,0 0-1,1 1 0,-1-1 0,-8 2 0,-18 2-165,-39 1-157,68-5 307,-1 0 1,1 0-1,0 1 0,0 0 1,-1-1-1,1 1 0,0 0 0,-3 2 1,-5 1-45,1 3 233,5-6-325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3T15:59:41.097"/>
    </inkml:context>
    <inkml:brush xml:id="br0">
      <inkml:brushProperty name="width" value="0.2" units="cm"/>
      <inkml:brushProperty name="height" value="0.4" units="cm"/>
      <inkml:brushProperty name="color" value="#A9D8FF"/>
      <inkml:brushProperty name="tip" value="rectangle"/>
      <inkml:brushProperty name="rasterOp" value="maskPen"/>
    </inkml:brush>
  </inkml:definitions>
  <inkml:trace contextRef="#ctx0" brushRef="#br0">1402 94 736,'3'0'74,"1"1"1,-1-1-1,1 1 1,-1-1-1,0 0 1,1 0-1,-1-1 0,7-1 1,14 0 279,-16 1-406,-1 0 1,0 0 0,10-3-1,-9 2 62,-1 1 0,1 0 0,11-1 1,54-4 890,-23 3-796,89-16 0,-78 9-374,115-12 472,-164 20-490,0 0 1,0-1-1,18-6 0,-26 9 329,-1-1 1,1 0-1,-1 1 0,1 0 0,-1 0 0,7 1 0,1-1-33,-10 0-355,-1 0 26,5 0 320,-41 8-118,32-7 148,-1-1 1,1 1-1,0 0 0,-1 0 0,1 0 0,-8 4 0,-15 5 266,-101 21-141,100-24 71,20-4-124,0-1 0,-1 0 0,-12 1 0,-30 3 179,32-4-266,0 0 0,-1-1 1,-29-2-1,-66-3-645,87 4 518,23 0 216,-1 1 1,1-1-1,-1 1 0,-4 2 0,4-1-54,1-1 1,0 0 0,-1 0-1,-5 0 1,-46 4 72,23-2-33,-64 8-314,80-9 116,-26 7 1,-1-1 55,31-5-1,1 0 1,-17 6-1,19-6 126,-1 1 0,1-1 0,-19 2 0,15-3-31,0 0 0,-26 9 0,-9 2 274,-19 1-470,51-13 605,17-2-411,-1 1 1,1 0-1,-1 0 0,1 0 1,-1 0-1,1 0 0,-1 0 0,0 0 1,1 1-1,-1-1 0,1 1 1,-1-1-1,1 1 0,-2 0 1,1-1-4,1 1 1,-1-1 0,0 0-1,0 0 1,1 0 0,-1 0-1,0 0 1,0 0 0,1-1-1,-1 1 1,-2-1 0,-4-1-42,-12 6-496,-4 0 392,13-3 108,0 0 0,-1 0 0,1 1 0,0 0 0,-15 6 0,-25 7 80,28-10-26,7-2 105,9-1-124,-1-1 0,1 0 0,0 0 0,-10-1 0,-13 1 30,-8 0 3,31-1-173,1 0 0,-1 0-1,0 1 1,-11 2-1,13-2 90,1-1 0,0 1 1,-1-1-1,-6 0 0,-12 1-54,-11 4 358,25-3-201,0-1 1,0 0-1,-10 0 0,13-1-84,-1 0 0,0 1-1,1 0 1,-1 0 0,1 0-1,-13 5 1,13-3 37,-1-1 1,1-1 0,-1 1-1,-9 0 1,8-1 133,0 1 1,0 0 0,-8 2-1,7-1-366,0-1 0,0 0 0,0 0 0,0-1 0,0 0 0,-9-1 0,10 1 260,0-1 0,0 1 1,-10 3-1,11-2-127,-1 0 0,1-1 0,-12 1 1,13-2-587,8 2 352,11-1 383,65-24 59,-30 7-330,-36 11 150,-1 1 1,20-5 0,47-11 94,-41 9-105,42-8-35,-23 7 321,-36 7-75,1 1 1,20-1 0,114-12 69,-137 16-96,0-1 0,0-1 0,19-5 0,-19 1-114,-15 5-23,0 1 0,0 0-1,1 0 1,-1 0 0,0 0-1,1 0 1,-1 1 0,6-1 0,11-4-23,-18 4 10,1 0 0,-1 0 0,1 0-1,-1 0 1,1 1 0,4-1 0,127-8 533,-108 6-446,7 0 27,286-36 418,-274 31-576,44-6-118,-38 10 173,-7 0 288,-36 4-249,0-1 0,-1 2 0,9 0 0,10 1 4,30 6 203,-7-7-452,56-3 1047,-73-3-783,-24 3-82,1 1 0,16-1 0,-14 1 58,0 0-1,0-1 1,0 0 0,0-1 0,13-5 0,26-5 10,-44 12-73,1 0 0,-1 1 0,1 0 0,-1 0 0,1 0 0,-1 1 0,1 0 0,-1 0 0,8 3 0,-12-3 11,0-1-1,1 1 1,-1-1-1,0 1 1,1-1-1,-1 0 1,1 0-1,-1 0 1,5-1-1,5 0 144,-5 1-83,-3-1-71,0 1 0,-1 0 0,1 1 0,0-1 1,-1 1-1,1-1 0,6 3 0,11 2-13,-2-2 10,-15-2-5,1 0-1,0 0 1,0 0-1,0-1 1,-1 1-1,11-2 1,14 1 147,36 6-35,89-4 0,-88-2 64,41 3-368,-103-3 213,0 0-1,0 0 0,0 1 1,0 0-1,0-1 1,0 1-1,0 1 1,-1-1-1,8 4 0,0 0-53,58 14 246,-67-18-216,1-1 0,0 1 0,0 0 0,0-1 0,0 0 0,4 0-1,-4 0 66,0 0 1,0 0-1,-1 1 0,1-1 0,0 1 0,-1-1 0,6 3 0,-5-2-30,0 0-1,0-1 1,0 1 0,0 0 0,1-1 0,-1 0 0,4 1 0,17 1-95,-16 0 85,1-1 0,-1 0 0,0 0 0,11-2 0,-10 1-2,1 0 1,-1 0-1,14 3 1,-14-1 22,1-1 1,13 0-1,-13-1 17,0 1 0,14 2-1,-14-1 16,1 0 1,11-1-1,-13-1-67,0 1-1,0 0 1,15 3-1,8 2 242,-26-6-193,0 1-1,0 0 0,-1 0 1,1 1-1,6 2 0,27 5-17,-15 0-18,15 8-3,-22-11-74,-6-3 77,-7-2 34,1 1-1,0-1 1,-1 0 0,1 0 0,-1-1 0,1 1-1,0-1 1,5-1 0,-4 1-48,2 1-11,-2 2 5,12 8-117,9-2 325,-2-5-214,-17-2 51,-1 0-1,1-1 1,-1 0-1,1 0 1,15 0-1,-13-2-19,1 2-1,-1 0 1,0 0-1,14 4 1,-20-4 16,0-1 1,1 1-1,-1-1 1,7 0-1,12 1 34,-12 0-68,1 0 0,-1 0-1,14-2 1,4 0-87,-27 0 55,0 1 0,0 0 0,0 1 0,1-1 0,-1 0 0,0 1 0,0-1 0,0 1 0,0-1 0,1 1 0,-1 0 0,0 0 0,0 0 0,-1 0 0,4 3 0,8 3 9,-3 1 491,-7-7-459,1 0 0,-1 1 0,0-1 0,0 1 0,0-1 0,-1 1 0,1 0 0,0 0 1,-1 0-1,1 1 0,-1-1 0,1 0 0,-1 1 0,0 0 0,0-1 0,1 5 0,4 4-45,-1 1 0,8 23 0,-6-14 470,-5-17-446,-1 1 0,0-1 0,-1 1 0,1 0 0,-1-1-1,0 1 1,0 0 0,0 6 0,-1-8 15,1 1 0,-1-1 0,1 1 0,0-1 0,0 1 0,0-1 0,1 0 0,1 5 1,-1-5 59,-1 0 1,1 0-1,-1 1 1,0-1-1,0 1 1,0-1-1,0 1 1,0 4-1,-1-5-24,0 0-1,1 0 0,-1 0 0,1 0 0,0 0 0,2 4 1,-2-4-143,0 0 0,0 0 0,0 1 0,0-1 0,0 0 0,-1 6 0,1 2-510,-1-7 110,0 1-1,0-1 1,0 1 0,-2 7 0,-5 0-650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3T15:59:42.049"/>
    </inkml:context>
    <inkml:brush xml:id="br0">
      <inkml:brushProperty name="width" value="0.2" units="cm"/>
      <inkml:brushProperty name="height" value="0.4" units="cm"/>
      <inkml:brushProperty name="color" value="#A9D8FF"/>
      <inkml:brushProperty name="tip" value="rectangle"/>
      <inkml:brushProperty name="rasterOp" value="maskPen"/>
    </inkml:brush>
  </inkml:definitions>
  <inkml:trace contextRef="#ctx0" brushRef="#br0">5 32 2400,'0'0'8,"0"0"0,-1 0 0,1 0-1,0 0 1,0 0 0,0 0 0,0 0 0,-1 0 0,1 0 0,0 0-1,0 0 1,0 0 0,0 0 0,-1 0 0,1 0 0,0 0 0,0-1 0,0 1-1,0 0 1,0 0 0,0 0 0,-1 0 0,1 0 0,0 0 0,0-1 0,0 1-1,0 0 1,0 0 0,0 0 0,0 0 0,0 0 0,0-1 0,0 1-1,0 0 1,0 0 0,0 0 0,0 0 0,0-1 0,0 1 0,0 0 0,0 0-1,0 0 1,0 0 0,0-1 0,0 1 0,0 0 0,0 0 0,0 0 0,0 0-1,0-1 1,0 1 0,1 0 0,9-7 232,-9 6-230,1 0 0,-1 0 1,1 0-1,-1 0 0,1 0 0,-1 0 0,0 0 0,0 0 0,0 0 0,2-2 0,-3 2-11,0 1 1,0 0 0,0-1-1,0 1 1,1 0-1,-1-1 1,0 1 0,0 0-1,1 0 1,-1-1-1,0 1 1,0 0 0,1 0-1,-1-1 1,0 1-1,0 0 1,1 0 0,-1 0-1,0 0 1,1-1-1,-1 1 1,0 0 0,1 0-1,-1 0 1,0 0-1,1 0 1,-1 0-1,0 0 1,1 0 0,0 0-1,13 6-23,10 12 18,-12-7 69,-1 0 0,0 0 1,0 1-1,-1 1 0,12 18 0,12 33-554,-26-48-666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3T15:59:54.777"/>
    </inkml:context>
    <inkml:brush xml:id="br0">
      <inkml:brushProperty name="width" value="0.2" units="cm"/>
      <inkml:brushProperty name="height" value="0.4" units="cm"/>
      <inkml:brushProperty name="color" value="#A9D8FF"/>
      <inkml:brushProperty name="tip" value="rectangle"/>
      <inkml:brushProperty name="rasterOp" value="maskPen"/>
    </inkml:brush>
  </inkml:definitions>
  <inkml:trace contextRef="#ctx0" brushRef="#br0">5308 434 224,'0'0'85,"0"0"-69,4 8-128,-2-4 199,1 0-1,0 0 0,0-1 1,0 1-1,0-1 0,7 6 1,5 6 279,-14-15-362,-1 0 0,0 0 0,1 1 0,-1-1 0,1 0 0,-1 1-1,0-1 1,1 0 0,-1 1 0,0-1 0,1 1 0,-1-1 0,0 0 0,0 1 0,1-1 0,-1 1 0,0-1 0,0 1 0,0-1 0,0 1 0,0-1-1,1 1 1,-1-1 0,0 1 0,0-1 0,0 1 0,-1 0 0,1 1 9,1 3 55,0 0 1,0-1 0,-1 1 0,0 0-1,0 0 1,0 0 0,-2 7 0,0 11 122,2-21-164,0 1 0,0-1 1,0 0-1,-1 0 0,1 0 1,-1 0-1,0 0 0,0 0 0,0 0 1,0 0-1,0 0 0,0 0 1,-2 2-1,-20 20 769,19-21-713,1-1 0,0 1-1,0 0 1,0 0 0,1 0-1,-1 1 1,1-1 0,-1 1 0,-2 5-1,2 0-58,-1 0 1,-10 15-1,-4 9-390,1 5 13,12-28 461,0 0 0,0 1 0,1 0 0,-3 14 0,-4 13-44,7-28-86,1-1 1,-3 18 0,4-16 40,0-1 0,-1 0 1,-1 0-1,1 0 0,-1-1 1,-1 1-1,-8 12 0,8-16 3,1 0-1,-1-1 0,0 1 1,-1-1-1,1 0 0,-1-1 1,0 1-1,0-1 0,-10 4 1,-24 22 271,25-22-266,10-4 26,-1-1 0,0 0 1,-9 3-1,-11 5-48,21-9 23,1 0 1,-1 0-1,1 0 1,-1-1-1,-10 3 1,-1-2 62,-1 1-1,-22 7 1,8 4-48,-5 0-109,28-11 18,0 0 1,-1 0-1,-8 2 1,9-3 52,0 1 0,0-1 1,-10 6-1,1 0-5,5-3-107,-8 2-85,6-2 185,12-4 39,1 0 1,-1 0-1,1-1 0,-1 1 0,0-1 0,1 1 0,-1-1 1,0 0-1,-2 1 0,-23 7 48,24-8-59,0 0-1,-1 1 1,1 0 0,0 0 0,0 0 0,0 0 0,0 0-1,0 1 1,1-1 0,-1 1 0,-4 3 0,4-3 9,0 0 1,0 0-1,-1 0 1,1 0 0,-1-1-1,-4 2 1,7-2-42,1-1 1,-1 0-1,1 0 1,-1 1-1,0-1 1,1 0-1,-1 1 1,1-1-1,-1 0 1,1 1-1,-1-1 1,1 1-1,-1-1 1,1 1 0,-1 0-1,1 0-7,-1-1 0,1 1 0,0-1 0,-1 1 0,1-1 0,-1 0 0,1 1 0,-1-1 0,1 1 0,-1-1-1,1 0 1,-1 0 0,1 1 0,-1-1 0,1 0 0,-2 1 0,-1 0-33,0 0 1,0 0-1,0 1 0,0-1 1,0 1-1,0 0 0,1 0 1,-5 3-1,-6 5 75,-77 56 430,-18 18-716,64-49 389,19-15-102,-2 0 0,-28 16 1,46-32 27,0 1-1,-1-2 1,0 1 0,1-1 0,-1-1 0,0 0-1,0 0 1,-1-1 0,-17 0 0,20-4 415,7 2-455,1 1-1,0 0 0,-1-1 1,1 1-1,-1-1 0,0 1 0,1 0 1,-1 0-1,1-1 0,-1 1 0,1 0 1,-1 0-1,1 0 0,-1 0 1,0 0-1,0-1 0,-14 1-120,11-1 70,0 1-1,0-1 0,0 1 1,0 0-1,0 1 0,0-1 1,0 1-1,0-1 0,0 1 1,-4 2-1,-28 12 215,-38 18 11,10-5-433,44-20 213,1-1 0,-1-1-1,-39 7 1,18-4 123,-79 14 373,25-5-632,46-11 183,-1-1 0,-80-3 0,-374 1-707,427 4 698,78-8-13,-1 0-1,0 0 0,0 0 0,0 0 0,1 0 1,-1 1-1,0-1 0,0 0 0,0 0 0,1 0 0,-1 0 1,0 1-1,0-1 0,0 0 0,0 0 0,0 1 1,1-1-1,-1 0 0,0 0 0,0 1 0,0-1 0,0 0 1,0 0-1,0 1 0,0-1 0,0 0 0,0 0 1,0 1-1,0-1 0,0 0 0,0 1 0,0-1 0,0 0 1,0 0-1,-1 1 0,1-1 0,0 0 0,0 0 1,0 0-1,0 1 0,0-1 0,0 0 0,-1 0 0,1 0 1,0 1-1,0-1 0,0 0 0,-1 0 0,1 0 0,0 0 1,-1 1-1,71-7 32,-10 0 2,309-40 172,-74 15 424,-155 20-623,66-19 300,-30-19 71,-122 33-220,87-27-489,88-25-206,-206 62 516,-1-2 0,1 0 0,-1-2 0,-1 0-1,25-16 1,-17 8 116,-12 8-250,0 0 1,26-23-1,-40 31 194,0 0 1,0 0-1,0 1 1,0-1-1,6-2 1,10-5-92,4-6-397,36-16-1,-42 20 603,-16 11-202,-15 1-172,-25 16 342,1 1 0,-36 23 0,-69 53-54,-12 7 348,76-57-171,-168 68-1,222-104-228,0-1 0,-1 0 0,0-2 0,-1-2 0,1 0 0,0-1 0,-1-2 0,-40-4 0,55 4-135,1 0-1,-18 2 1,-6 0-91,20-1 96,-27 4 1,5 1 2,-97 13 1102,93-11-913,32-6-52,0 0 1,0-1-1,-14 1 0,16-1 32,0-1 0,0 1 0,-14 4-1,14-3-65,0 0 0,-1-1-1,-14 2 1,-11-2 15,-37 7 0,37-3 27,-37 0 0,-29-8 38,51 0-86,0 3 0,-59 7 0,101-7-11,-14 3 127,-26 1 0,-3 4-92,45-8-17,-9 0-43,-1 0-1,1-1 0,-1-1 1,-14-2-1,20 2 104,1 1-1,-1 1 0,0-1 1,0 2-1,-7 0 1,-8 0 22,-90-4-17,94 2-44,12 0-18,1 1-1,-1-1 1,-10 3 0,0 0-38,0-1-1,-30-2 1,12 0 6,-65 1 297,62-5-326,-18 2-122,48 2 218,-1 0 1,1 0-1,-1-1 0,-14-5 1,-20-3 73,34 9-2,-12-3-36,16 2-66,-1 1 0,0 0 0,0 0-1,1 1 1,-1-1 0,0 1 0,-11 2 0,-2-2-14,-218 0 92,216-1 120,17 0-200,1 1-1,-1-1 0,0 1 1,1 0-1,-1 0 0,1 1 1,-8 1-1,2-1 37,0 0 1,-1 0-1,1-1 0,-17-2 1,-1 1 124,5 2-177,16 0 46,0-1 1,-1 0-1,1 0 0,-8-1 1,-12 1 378,22 0-409,1 0 0,-1 0-1,1 0 1,-1 0 0,1 0 0,-6-1 0,1-1 35,0 1 0,-1 0 0,-9 0 1,11 1-4,0 0 0,0-1 0,0 0 0,0 0 1,-9-3-1,12 3 21,0 0 1,0 0 0,0 0-1,1 1 1,-1 0 0,-6 0-1,5 0 25,1 0 1,0-1-1,-1 1 0,-5-2 0,-63-17-157,67 17 81,0 0-1,1-1 1,-1 0 0,-5-3 0,6 3 45,0 0 0,0 1-1,0 0 1,-10-3 0,5 2-1,0-1-1,1 0 0,-1 0 1,1-1-1,0 0 1,0 0-1,0-1 1,1 0-1,0-1 1,0 0-1,1 0 1,-12-15-1,7 9-148,-1 1-1,0 0 1,-24-16-1,17 14 40,15 11 48,0 0 0,-1 0 1,1 0-1,-1 1 0,0 0 1,0 0-1,0 1 0,0-1 1,0 1-1,0 1 0,-11-1 1,8 1 27,1-1-1,-1-1 1,-8-1 0,8 1 15,0 0 1,1 1 0,-11-1-1,13 2-16,-1 0 0,1-1 0,0 0 0,0 0 0,-1-1 0,1 1 0,0-1 0,0-1 0,1 1 0,-12-7 0,5 2-29,0 1-32,1-1 1,-1 0-1,-13-12 0,-23-23 498,-34-30-463,75 66 40,0 1 1,0 0-1,-1 1 1,-12-6-1,-13-8 196,21 7 19,10 9-214,0 0 1,1 0-1,-1 0 1,0 1-1,0-1 0,0 1 1,-3-2-1,1 1-24,0-1 0,0 0 0,1 0 0,-1 0 0,1-1 0,0 1 0,0-1 0,0 0 0,0 0 0,1 0 0,-1 0 0,-1-4 0,-13-15 4,0-22-187,9 29 174,6 12 15,0 1-1,0-1 1,1 1 0,-1-1-1,1 0 1,0 0-1,0 0 1,-1-6 0,-6-47-157,11-100 528,-2 144-424,1 1 0,0-1 1,1 1-1,0 0 0,1-1 0,6-13 1,5-15 194,15-43 69,-29 79-173,0 2-71,-1 1-1,1-1 0,0 1 1,0 0-1,0-1 0,0 1 1,1 0-1,-1-1 0,1 1 1,2-3-1,8-10-40,-9 11 93,-1 0 0,1 1 1,0-1-1,0 1 0,1 0 0,-1 0 1,1 0-1,-1 0 0,5-2 0,35-18-373,0 0 400,65-18-333,-73 28 238,8-5 79,-35 15-35,1 0 1,-1-1-1,0 0 1,0 0-1,0-1 0,-1 0 1,8-5-1,1-4 15,26-27-1,13-27 53,-46 55-38,-8 11-30,0 0 1,0 1 0,0-1 0,0 1 0,0-1-1,0 1 1,1 0 0,-1-1 0,0 1 0,3-2-1,14-10 128,18-16 0,-24 19-84,0 0-1,1 0 1,0 1-1,19-10 1,37-14-51,43-18 32,-57 27-70,37-13 39,-62 24-65,-27 13 30,-2 0 25,-1 0 0,1-1 0,0 1 0,0 0-1,0-1 1,0 1 0,0 0 0,-1-1 0,1 1 0,0-1 0,0 0 0,-1 1 0,1-1 0,0 1 0,-1-1 0,1 0 0,0-1-1,0 2-54,-1 0 64,0 0 107,0 0-11,0 0 5,0 0-47,-1 0-64,1 0-1,-1 0 1,0 0 0,0 0 0,1 1 0,-1-1 0,0 0-1,1 1 1,-1-1 0,0 1 0,1-1 0,-1 0 0,1 1-1,-1-1 1,0 2 0,-1-1-137,-37 12 185,28-10-46,1 1 1,0 1 0,-12 7-1,-3 1 102,9-5 41,-17 13 1,-8 4-290,17-10 139,0 1 0,1 1-1,-41 39 1,-5 4 55,-2 3 302,-12 8-434,36-36 178,28-23-143,16-11 66,1 0 0,0 0 0,-1 1 0,1-1-1,0 1 1,0-1 0,0 1 0,0 0 0,-3 3 0,-16 18-47,12-14-84,-16 17 95,22-22 37,0-1-1,0 1 1,-1-1 0,1 0-1,-1 0 1,0 0 0,-4 2-1,-8 6 218,8-5-117,0-1 1,-1 0-1,-10 5 0,-10 6-146,17-9 60,1 1-1,0 0 0,1 1 1,-1 0-1,2 1 0,0 0 1,-9 12-1,16-18-11,1-1 1,-1 1-1,1 0 0,0 0 0,0 0 1,0 0-1,0-1 0,1 1 0,0 0 1,0 0-1,0 0 0,0 0 0,1 7 0,0-4 28,-1 0 0,0 1 0,-1 10 0,-2-1-51,1 0 0,0 22 1,-3 52-60,5-78 55,0-8 48,-1 0 0,1 0 0,1-1 0,-1 1 0,1 0 0,-1 0 0,1-1 0,1 1 0,2 8 0,-3-11 1,0 1 0,0-1 0,0 1-1,-1-1 1,1 1 0,-1-1 0,0 1 0,0 5-1,0-7-60,9 24-127,-8-22 158,0-1 1,1 1 0,-1 0-1,1-1 1,-1 1 0,1-1-1,0 1 1,0-1 0,1 0-1,-1 0 1,0 0 0,1 0-1,4 3 1,2 0 69,1 0 1,17 6-1,42 18-442,-67-28 390,-1 0 0,1 0 0,0 1 0,0-1 0,-1 1 0,1 0 0,0-1 0,-1 1 0,0 0 0,1 0 0,-1 0 0,0 0 0,0 0 0,0 0 0,0 0 0,-1 0 0,1 1 0,0-1 0,-1 0 0,0 0 0,1 1 0,-1-1 0,0 0 0,0 0 0,0 1 0,-1-1 0,1 0 0,0 0 0,-1 1 0,-1 2 0,2-4 17,0 0-1,0 0 1,-1 0-1,1 0 1,-1 0-1,1 0 0,-1 0 1,1 0-1,-1 0 1,0 0-1,1 0 1,-1 0-1,0-1 0,0 1 1,0 0-1,0 0 1,-1 0-1,0 0 17,0-1-1,1 1 1,-1-1 0,1 0 0,-1 0-1,0 1 1,1-1 0,-1-1-1,0 1 1,1 0 0,-1 0-1,-2-1 1,-8-3-135,1 0 0,0 0 0,0-1-1,0 0 1,0-1 0,-11-8 0,22 13 81,-4-2-20,0 0 0,0 0 0,1-1 0,-1 1-1,1-1 1,0 0 0,0 0 0,-3-6 0,-17-36-54,13 18 98,0 0 0,2 0-1,1-1 1,1 0 0,1 0 0,2 0 0,1-1 0,3-53 0,0 75-70,0-1 0,0 1 1,1 0-1,0-1 0,1 1 1,-1 0-1,2 0 0,-1 1 1,1-1-1,0 1 0,1-1 0,0 1 1,0 1-1,0-1 0,1 1 1,0 0-1,0 0 0,1 0 1,-1 1-1,14-8 0,-16 11 47,6-4-200,0 1 1,1 0-1,0 0 0,21-6 1,28-5 5,-34 9 272,-43 21 70,12-9-50,-5 5-67,1 0 1,0 0-1,1 1 0,0 0 0,1 0 0,0 1 0,1 0 1,-7 18-1,-5 19 70,-12 53 0,-13 35 91,38-124-139,0 1 1,1-1 0,1 1-1,0 0 1,1 0 0,-1 15-1,3-26-23,0-1 1,1 1-1,-1 0 0,1-1 1,0 1-1,0-1 0,0 1 0,0-1 1,0 1-1,0-1 0,0 0 0,4 4 1,22 23 172,-17-20-30,-9-7-136,1-1 0,-1 0 0,1 0 0,0 0-1,-1 0 1,1 0 0,0 0 0,0-1 0,0 1 0,3 0-1,-2 0 16,-1 0 0,1-1 0,-1 1 0,0 0 0,1 0 0,3 3 0,-2-1-23,1-1-1,0 0 0,-1 0 0,1 0 0,0-1 0,0 1 0,7 0 0,-5 0 46,1-1 0,-1 1 0,8 4-1,45 23-155,-46-26 141,-13-3-53,1 0 0,-1 1 0,0-1 0,1 0 0,-1 1 0,0-1 0,1 0 0,-1 1 0,0 0 0,0-1 1,0 1-1,0 0 0,1-1 0,1 3 0,17 13-45,3 3 20,-18-14 82,1-1 0,-1 1 0,1-1 0,9 5 0,16 13-336,12 16-17,-36-31 282,1 1 0,0-2 0,0 1 0,0-1 0,0-1 0,1 1 0,13 5 0,-1-3-26,1 0 0,26 5 0,-38-10 50,-2-1 12,1 0 0,-1 0 0,17 0 0,-17-1-49,1 0 0,-1 0-1,1 1 1,-1 1-1,10 3 1,0 0-83,-6-1 86,1 0 0,-2 1 0,1 1 0,-1 0 0,0 1 0,0 0 0,11 11 0,-22-18 27,1-1 1,-1 0-1,1 1 1,-1-1-1,1 1 1,-1-1-1,0 1 1,1-1-1,-1 1 1,0-1-1,1 1 1,-1-1-1,0 1 1,0-1-1,1 1 1,-1-1-1,0 1 1,0 0-1,0-1 1,0 1 0,0-1-1,0 1 1,0 0-1,0-1 1,0 1-1,0 0 1,0-1-1,0 1 1,0-1-1,0 1 1,-1-1-1,1 1 1,0 0-1,0-1 1,-1 1-1,1-1 1,0 1-1,-1-1 1,1 1-1,-1-1 1,1 0-1,-1 1 1,1-1-1,-1 1 1,1-1-1,-2 1 1,-1 1 51,0 0 0,0 0-1,-1-1 1,1 1 0,-1-1 0,-4 2 0,-5-1 263,1 0-1,-26 0 1,14-1-178,-25-1-84,0-2-1,-95-16 1,133 16 33,-16-4 105,0-1 0,1-1-1,-41-18 1,54 20-123,-81-29 491,-14-7-74,64 25-434,23 9-175,1 0 0,-28-16 0,43 21 43,1 1-1,-1 0 1,0 0-1,0 0 1,0 1-1,0-1 0,0 1 1,-9 0-1,28 17-99,2-5 171,1 1-1,1-2 1,0 0 0,25 9 0,78 21-64,-109-36 79,7 2-17,0 1 0,0 1 0,-1 1 0,19 12 0,62 50-122,-78-55 136,43 26 1,-40-28-14,-19-10 2,0 0 0,1-1 0,0 0 0,9 3 0,33 13 106,-31-12-99,-1-1-1,20 5 1,-3-4-89,1-2 0,0-1 0,37-1 0,-58-3-64,0 2 0,20 4 1,-20-4 16,-1 1 1,20 0-1,19-4 228,92 4-106,-116 1 30,11 1 51,25 0 20,-62-5-21,-1 0 64,0 0-49,0 0-36,0-1-52,0 1 0,0-1-1,0 1 1,0-1 0,0 1 0,-1-1 0,1 1 0,0 0 0,0-1-1,0 1 1,-1-1 0,1 1 0,0 0 0,0-1 0,-1 1 0,1 0 0,0-1-1,-1 1 1,1-1 0,-8-3 52,0 1 1,0-1-1,0 1 0,-11-2 1,10 3 101,0-1 0,0 0 0,-16-8 0,-19-14-46,-25-15 121,-17-14 233,-50-12-69,132 64-489,1 0 0,-1-1 1,1 0-1,-6-5 0,9 8-56,2 0 28,3 0 113,0 1 0,0 0 0,0 0 0,0 1 0,-1 0 0,1 0 0,9 4 0,31 22-47,0 4-5,39 24-203,-70-47 299,1-2 0,0 0 0,0 0 0,17 4 0,18 1 74,1-1 0,67 4 0,106-7 364,22-15-718,-109 3-6,-86 0-22,-37 2 128,0 1 0,21 0-1,13 5 223,75 15 1,-111-17-53,0 0-1,21 0 1,1 0 23,-15-1 101,0 0-1,0-1 1,0 0-1,-1-2 1,30-6-1,-36 6-227,0 0-1,0 1 1,0 1-1,13 0 1,4 1-47,-27-1 20,-15 8 42,5-5 132,1 0-1,0-1 1,-1 0 0,1 0-1,-1 0 1,1-1 0,-1 0 0,0-1-1,-10 0 1,3-1-59,-25 3 0,4 0 122,-30-1-130,-49-1-194,-136 5 277,162-1-18,7 4-47,49-3 292,-34-1-1,-108-11 829,119 3-1377,30 4 121,15 0 137,1-1-1,-21-2 0,24 1 5,5 2-47,3 0-27,15 1-71,9-1 133,0 1 1,32 5-1,-19 0-229,-23-4 158,29 7-1,-12 0 112,1-1 0,-1-2 0,59 4 0,129-9 535,-149-3-392,128-11 260,-75 1-608,34-6 114,47-13 359,-66 5-250,89-13 10,-42 9-145,-141 20-49,0-1 1,45-19-1,-44 11-286,-1-1 0,68-42 0,84-48 1254,-143 83-786,17-7-376,-66 31 319,11-3-43,19-12-1,-35 18 42,0 1-1,0-1 1,0 0-1,1 0 0,-1 0 1,0 0-1,0 0 0,0 0 1,0 0-1,0 0 0,0 1 1,0-1-1,0 0 1,0 0-1,0 0 0,0 0 1,0 0-1,0 0 0,0 1 1,0-1-1,0 0 0,0 0 1,0 0-1,0 0 0,0 0 1,0 0-1,0 1 1,0-1-1,0 0 0,0 0 1,0 0-1,0 0 0,0 0 1,0 0-1,0 1 0,0-1 1,0 0-1,0 0 1,-1 0-1,1 0 0,0 0 1,0 0-1,0 0 0,0 0 1,0 0-1,0 0 0,0 1 1,-1-1-1,1 0 30,0 1-1,-1-1 0,1 1 1,-1-1-1,1 1 0,0-1 1,-1 0-1,1 1 1,-1-1-1,1 0 0,-1 1 1,0-1-1,1 0 0,-1 0 1,1 1-1,-1-1 1,1 0-1,-1 0 0,0 0 1,1 0-1,-2 0 0,-38 2-420,-51 9 0,45-5 344,20-2 37,1 2 0,0 0 0,0 1 0,-28 13-1,-93 51-296,41-18 550,-106 30-535,82-35 435,67-25-44,-87 19-1,0-12 545,107-23-1006,33-7 48,30-2 217,168-9 741,210-48-214,-324 43-186,134-47-1,-113 29-99,41-17 24,-26 8-41,-3 2-60,-73 28-108,47-12 1,-51 17-32,1-2 0,30-14 0,-42 13-75,28-19-1,-17 9-282,50-20-110,-76 36-246,0 2-879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3T15:59:57.556"/>
    </inkml:context>
    <inkml:brush xml:id="br0">
      <inkml:brushProperty name="width" value="0.2" units="cm"/>
      <inkml:brushProperty name="height" value="0.4" units="cm"/>
      <inkml:brushProperty name="color" value="#A9D8FF"/>
      <inkml:brushProperty name="tip" value="rectangle"/>
      <inkml:brushProperty name="rasterOp" value="maskPen"/>
    </inkml:brush>
  </inkml:definitions>
  <inkml:trace contextRef="#ctx0" brushRef="#br0">3142 22 1664,'-3'1'97,"1"-1"-1,-1 2 1,0-1-1,1 0 1,-1 1-1,1-1 1,0 1 0,-4 2-1,5-3-17,0 0 0,-1 0 0,1 0 0,-1 0-1,0-1 1,1 1 0,-1-1 0,-2 1 0,-3 1 86,0 0-37,0 0 0,-1-1 0,1 0 0,-1 0 0,0 0 0,-10-2 0,-14 2 267,-177 3 390,45-2 136,-36 0-523,106-3-279,-79-13 740,135 9-571,-51-10 214,19 3-284,46 8-150,-61-5-275,74 9 113,1 0-1,0 1 1,0 0 0,-1 1-1,1 0 1,-14 5-1,-4 7 223,21-14-110,7 0-19,0 1 0,0-1 0,0 0 0,0 0 0,0 0 0,0 0 0,0 0 0,0 0 0,0 0 0,0 0 0,0 0 0,0 0 0,0 0 0,0 0 0,0 0 0,0 0 0,0 1 1,0-1-1,0 0 0,0 0 0,0 0 0,0 0 0,0 0 0,0 0 0,0 0 0,0 0 0,0 0 0,0 0 0,0 0 0,0 0 0,0 0 0,0 0 0,0 0 0,-1 0 0,1 0 0,0 0 0,0 0 0,0 0 0,0 0 0,0 0 0,0 0 0,0 0 0,0 0 0,0 0 0,0 0 0,2 2 4,1 0 0,-1-1-1,1 0 1,0 1 0,0-1-1,-1 0 1,1 0 0,0-1-1,0 1 1,0-1 0,4 1-1,37 2-146,359 20-106,-338-15 224,52 5 4,-34-5-23,15 0 20,203-11 249,-216-4-399,-2 1 68,-72 5 74,0 0-1,-1-1 1,18-4 0,-19 3-127,1 1 0,-1 1 0,15-2-1,-23 3-4,-1 0 80,10 0-134,-10 0 232,0 0 0,-1 0 0,1 0 1,0 0-1,0 0 0,0 0 0,0 0 0,0 0 0,0 0 0,0 0 0,0 0 0,0 0 0,0 0 1,0 0-1,0 0 0,0-1 0,0 1 0,0 0 0,0 0 0,0 0 0,0 0 0,0 0 0,-1 0 0,1 0 1,0 0-1,0 0 0,0 0 0,0 0 0,0 0 0,0 0 0,0 0 0,0 0 0,0-1 0,0 1 1,0 0-1,0 0 0,0 0 0,0 0 0,0 0 0,0 0 0,0 0 0,0 0 0,1 0 0,-1 0 1,0 0-1,0 0 0,0 0 0,0 0 0,0 0 0,0-1 0,0 1 0,0 0 0,0 0 0,0 0 0,0 0 1,0 0-1,0 0 0,-11-6 370,7 4-279,0 0 1,-1 0-1,1 0 0,-8-1 0,-100-11-307,10 9-138,-127 10 0,191-4 324,21-1-191,-27 4 1,12 1-7,-122 16 369,-103-9-86,188-6-66,-95 22 0,144-25 108,14-2-52,0 0 0,0 0 0,-12 4-1,9-1-34,0-1 0,-1-1 0,1 0 0,-1 0 0,0 0 0,1-1 0,-17-1 0,-20 2-34,-75 14-1,56-7 52,-22 5 25,-10 1-66,36-6 0,34-4-7,-114 13-56,93-15 97,-38 2 2,-132 13-84,91 5 69,105-17 46,1 0-1,1 1 1,-34 17-1,2-2 68,-81 36 117,74-33-471,30-13 196,0 1-1,-51 32 0,-11 17-2198,79-54 1910,-23 21-2937,35-31 2210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3T16:00:25.353"/>
    </inkml:context>
    <inkml:brush xml:id="br0">
      <inkml:brushProperty name="width" value="0.2" units="cm"/>
      <inkml:brushProperty name="height" value="0.4" units="cm"/>
      <inkml:brushProperty name="color" value="#D9AEFF"/>
      <inkml:brushProperty name="tip" value="rectangle"/>
      <inkml:brushProperty name="rasterOp" value="maskPen"/>
    </inkml:brush>
  </inkml:definitions>
  <inkml:trace contextRef="#ctx0" brushRef="#br0">701 516 1248,'-8'-4'539,"6"2"-521,1 0 1,-1 1-1,0-1 1,0 1-1,0 0 0,1-1 1,-1 1-1,0 0 1,-1 0-1,1 0 1,0 0-1,0 0 1,0 1-1,-1-1 1,1 1-1,0-1 1,0 1-1,-1 0 1,1 0-1,0 0 1,-1 0-1,1 1 1,0-1-1,-1 0 1,1 1-1,0 0 0,-3 1 1,-3 1 66,0 0-1,0-1 1,-9 2-1,-19 6 533,-15 8-251,-30 11-118,71-25-264,0 1 0,0 1 0,1 0-1,0 0 1,-13 11 0,19-14 27,-4 3-53,0 0 1,1 1-1,-1 0 1,-8 14-1,14-20 31,0 0 0,0 1-1,1-1 1,-1 0 0,0 0 0,1 1-1,-1-1 1,1 1 0,0-1 0,-1 0 0,1 1-1,0-1 1,0 1 0,0-1 0,0 1-1,0-1 1,0 1 0,0-1 0,1 0 0,-1 1-1,0-1 1,1 1 0,-1-1 0,1 0-1,0 1 1,-1-1 0,1 0 0,0 0 0,0 1-1,0-1 1,0 0 0,0 0 0,0 0-1,0 0 1,0 0 0,0 0 0,0-1-1,2 2 1,2 0 47,-1 0 0,0 0-1,1 0 1,0-1 0,-1 1-1,1-1 1,0-1-1,-1 1 1,1-1 0,0 1-1,0-1 1,5-1 0,10-1 229,31-8-1,-34 6-227,5-1-64,-1 0 0,-1-2 1,1 0-1,-1-2 0,35-20 1,96-63 239,-73 51-592,-79 41 365,1-1-1,0 1 0,0 0 1,-1-1-1,1 1 1,0 0-1,-1-1 0,1 1 1,0 0-1,-1 0 1,1-1-1,-1 1 0,1 0 1,0 0-1,-1 0 0,1-1 1,-1 1-1,1 0 1,-1 0-1,1 0 0,-1 0 1,0 0-1,-5 1 77,0 0 0,0 0 0,0 1 0,0 0-1,0 0 1,0 0 0,-7 5 0,-17 6 153,22-10-93,-67 23 404,64-22-592,1 1-1,-1 0 0,1 1 0,-15 11 0,-57 43-167,56-48 594,15-7-190,9-6-279,6-4 68,0 0-1,0-1 1,-1 1 0,0-1-1,0 0 1,3-9 0,2-3-353,21-35-587,-11 18 346,-10 26 569,-7 8-1,0 0 1,-1 1-1,1-1 0,0 0 1,-1 1-1,1-1 0,0 0 1,-1 1-1,1-1 0,-1 0 0,0 0 1,1 0-1,-1 0 0,1-1 1,16 2 274,-9 1-240,-1 0 1,1 0-1,10-1 1,-9 0-14,-8 0-24,0 0 73,0 0 0,0 0 0,0 0 1,0 0-1,0 0 0,-1 0 1,1 0-1,0 0 0,0 0 1,0 1-1,0-1 0,-1 0 0,2 1 1,4 1 745,5-10-859,-10 8 112,-1 0 0,1-1 0,0 1 0,0-1 0,0 1 0,-1-1 1,1 1-1,0-1 0,-1 1 0,1-1 0,-1 0 0,1 1 0,0-1 1,-1 0-1,1 0 0,-1 1 0,0-1 0,1 0 0,-1 0 0,0 0 1,1 0-1,-1 0 0,0 0 2,1 0 0,-1 1 0,0-1 0,0 0 0,1 1 0,-1-1 0,0 0 0,0 0 0,0 1 0,0-1 0,0 0 0,0 0 0,0 1 0,0-1 0,0 0 0,0 1 0,0-1 0,0 0 0,-1 0 0,1 1 0,0-1 0,-1 0 0,1 1 0,0-1 0,-1 1 0,1-1 0,-1 0 0,1 1 0,-1-1 0,1 1 0,-1-1 0,1 1 0,-1-1 0,1 1 0,-1 0 0,0-1 0,1 1 0,-1 0 0,0-1 0,1 1 0,-1 0 0,0 0 0,1 0 0,-1-1 0,0 1 0,0 0 0,1 0 0,-2 0 0,-46-4 283,17 5-36,-39 8 1,59-7-224,-19 4-64,-48 17 0,39-11 73,14-4-53,1 0 0,-24 13 0,38-16 49,0 1-1,0 0 1,1 0-1,0 1 1,0 0 0,1 0-1,-10 12 1,4-4 76,8-8-40,-1 1-1,-6 10 0,11-15-65,0 0 0,1 0 0,0 0 1,-1 0-1,1 0 0,0 0 0,1 0 0,-1 0 0,0 0 0,1 1 0,0 2 1,0-1-13,0-1 0,0 0 0,1 1 1,-1-1-1,1 0 0,0 0 1,0 1-1,1-1 0,-1 0 1,1 0-1,0 0 0,0 0 0,0-1 1,1 1-1,-1-1 0,1 1 1,4 3-1,4 4 111,0-1-1,0 0 1,17 10 0,-27-18-96,1-1 0,-1 1 0,1-1 0,-1 1 0,0-1 0,0 1 0,0 0 0,0 0 0,0 0 0,0 0 0,0 0 0,0 0 0,-1 0 0,1 0 0,-1 0 1,1 4-1,0 4 51,-1 1 0,0 11 1,-1-6-66,1-15 2,1 1 0,-1 0 1,1 0-1,0-1 1,-1 1-1,1 0 1,0-1-1,0 1 1,0-1-1,0 1 1,0-1-1,0 1 1,0-1-1,1 0 0,-1 0 1,1 1-1,-1-1 1,1 0-1,-1 0 1,1-1-1,-1 1 1,4 1-1,6 5 120,-7-5-124,0 0 1,1 1-1,-1-1 0,1-1 0,0 1 1,0-1-1,0 0 0,0 0 0,5 1 1,46 0-54,-15-1-80,50-2-340,-84-1 502,-1 1 1,0-1-1,0-1 0,0 1 1,8-5-1,-12 6-46,-1 1 14,-1-1-1,0 1 1,0 0-1,0 0 1,1-1 0,-1 1-1,0 0 1,0 0-1,0-1 1,0 1 0,0 0-1,1-1 1,-1 1 0,0 0-1,0 0 1,0-1-1,0 1 1,0 0 0,0-1-1,0 1 1,0 0 0,0-1-1,0 1 1,0 0-1,0-1 1,-1 1 0,1 0-1,0 0 1,0-1 0,0 1-1,0 0 1,0-1-1,-1 1 1,1 0 0,0 0-1,0 0 1,0-1 0,-1 1-1,1 0 1,0 0-1,0 0 1,-1-1 0,1 1-1,0 0 1,-1 0 0,1 0-1,0 0 1,0 0-1,-1 0 1,1 0 0,0-1-1,-1 1 1,-75-18-191,51 13 596,-38-13 0,-4 0-373,-40-6 38,102 23 5,0-1 1,0 1-1,0-1 0,0 0 0,0 0 1,0-1-1,1 1 0,-9-7 0,11 7-50,0 0 0,0 0-1,0 0 1,0 0 0,1 0 0,-1 0-1,1-1 1,-1 1 0,1-1-1,0 1 1,0-1 0,0 1 0,1-1-1,-1 1 1,0-1 0,1 0-1,0 1 1,-1-5 0,-1-11-439,2 16 414,0 0 0,-1 0 0,1-1 0,0 1 0,0 0 0,0-1 0,0 1 0,0 0 0,1 0 0,-1-1 1,1 1-1,0-3 0,1-1 51,0-1 1,0 1-1,-1-1 0,1-10 1,1-9-13,2-12-577,-3 14-60,-2 22 610,0 1 0,0 0 0,0-1-1,0 1 1,0 0 0,0-1 0,-1 1 0,1 0-1,0-1 1,-1 1 0,1 0 0,-1 0 0,0 0-1,1-1 1,-2 0 0,-3-1 25,5 3-30,0 0 1,0 0 0,0 0-1,0 0 1,0 0 0,0 0-1,0 0 1,0 0 0,0 0-1,0 0 1,0 0-1,0 0 1,0 0 0,0 0-1,0 0 1,0 0 0,0 0-1,0 0 1,0 0 0,0 0-1,0 0 1,0 0 0,0 0-1,0 0 1,0 0 0,0 0-1,0 0 1,0 0 0,0 0-1,0 0 1,0 0 0,0 0-1,0 0 1,0 0 0,-1 0-1,1 0 1,0 0 0,0 0-1,0 0 1,0 0 0,0 0-1,0 0 1,0 0 0,0 0-1,0 0 1,0 0 0,0 0-1,0 0 1,-2 15-32,-5 16 169,5-22 28,0 0 0,0-1 0,-1 1 0,-6 13 1,-7 16 519,13-30-593,0-1 0,-1 1 0,0 0 1,0-1-1,-6 8 0,5-7 79,4-7-147,0 0 0,0 0 0,0 1 0,1-1 0,-1 0 1,0 0-1,0 0 0,0-1 0,-2 3 0,-14 13-324,12-10 203,4-5 160,1-1-6,0 0-69,5 22-277,-5-19 240,0 0 1,1 0 0,-1 0-1,1 0 1,0 0 0,0 0-1,0 0 1,0 0-1,1-1 1,-1 1 0,1 0-1,3 4 1,-5-7 50,1 1 359,7-6-37,-8 4-319,1 0 0,0 0 0,0-1-1,-1 1 1,1 0 0,-1 0 0,1-1 0,-1 1-1,0 0 1,1-1 0,-1 1 0,0-1-1,0-1 1,0-24-60,-1 13-26,1 13 80,0-22-199,0 1 0,-1-1 0,-2 0 1,-5-24-1,2 19 333,6 24-99,-1 1 0,1-1 0,-1 0 0,0 0 0,0 0 0,0 0 0,-1 1 0,1-1 0,-1 1 0,0-1 0,0 1 0,0-1 0,-3-2 0,-3 17-451,3 20 245,3-25 204,0 1-1,1-1 1,0 1 0,1-1-1,-1 1 1,1-1-1,1 1 1,-1-1 0,2 9-1,1 8-10,-2-15-12,0 0-1,1 0 1,0 0 0,1 0-1,0 0 1,0 0 0,5 8-1,4 4 103,18 25 0,-17-28-111,0 0 0,1 0 1,0-1-1,1-1 0,1-1 0,1 0 1,0-1-1,0-1 0,20 10 1,-12-10-27,45 13 1,-44-16-51,-1-2-16,0-1 0,1-1 0,0-1 0,-1-1 0,32 0 0,-48-4 52,0 0 0,-1 0 0,1 0-1,0-1 1,0-1 0,-1 1 0,1-1 0,-1-1 0,0 1 0,10-8 0,-16 10 28,-2 1-1,1 0 0,-1 0 0,0 0 0,1-1 0,-1 1 0,1 0 0,-1-1 0,1 1 0,-1 0 0,0-1 0,1 1 0,-1 0 0,0-1 0,1 1 0,-1-1 0,0 1 0,0-1 0,1 1 0,-1 0 0,0-1 0,0 1 0,0-1 0,0 1 0,0-1 0,0 1 0,1-1 0,-1 1 0,0-1 0,-1 0 0,1 1 0,0-1 0,0 0-122,-10-10 208,8 10-22,0 1 0,-1-1 0,1 1-1,-1-1 1,1 1 0,0 0 0,-1 0-1,1 0 1,-1 0 0,1 1 0,-3 0-1,-12 0 7,-25 0-1,19 0 218,-43-3 0,-46-5 228,25 2-804,66 4 507,14 1-65,1 0 0,0-1-1,-1 1 1,-11-5 0,10 3-49,0 0-47,1-1-1,-1 0 0,1 0 0,-13-8 1,18 9-53,0 1 0,0 0 1,0-1-1,1 0 0,-1 1 1,1-1-1,-1 0 0,1 0 1,0 0-1,0 0 0,0 0 1,0 0-1,0 0 0,0-1 1,0 1-1,1 0 0,-1 0 1,1-1-1,0 1 0,-1 0 1,1-3-1,-4-121-595,3 122 585,1-1 0,-1 0-1,0 0 1,-3-8 0,3 8 39,-1 1-1,1-1 1,0 0 0,0-9 0,1 11-32,-1 0 1,1-1 0,-1 1 0,1 0-1,-1 0 1,-3-6 0,4 7 5,-1 1 1,0 0 0,1-1-1,-1 1 1,0 0-1,0-1 1,0 1 0,0 0-1,0 0 1,0 0-1,0 0 1,-1 0 0,1 0-1,0 0 1,0 0-1,-3-1 1,3 3-8,0-1 1,0 0 0,0 1-1,0-1 1,0 1-1,0 0 1,0-1-1,0 1 1,0 0 0,0 0-1,0 0 1,0 0-1,0-1 1,1 1-1,-1 0 1,0 0 0,1 0-1,-1 1 1,0 0-1,-7 8-81,1-2 257,0-1 0,1 1 0,0 1 0,0-1 0,-8 19 0,5-10 23,-1-1 383,8-14-546,0 0 1,0 1-1,1-1 0,-1 1 1,1-1-1,-1 1 0,1-1 1,0 1-1,0 0 0,1 0 1,-1 0-1,0 3 0,1 0-34,-1 1 1,0-1-1,0 1 0,-4 9 0,1-2 95,3-9-99,0-1 1,1 1 0,-1-1 0,1 1 0,0-1 0,0 1 0,1-1 0,-1 1 0,1-1 0,0 1 0,0-1 0,3 6 0,3 5 93,-6-12-54,0-1 1,1 1-1,-1 0 0,0 0 0,1-1 1,3 5-1,-1-3-10,0 0-1,1 0 1,-1 0 0,1-1 0,0 0 0,0 0-1,0 0 1,0 0 0,1-1 0,-1 0-1,1 0 1,-1 0 0,1-1 0,6 1 0,7 0 12,-1-1 1,1-1-1,20-3 1,-23 2-118,1 0 0,-1 1 0,1 0 0,25 5 1,1 0 4,-32-4 84,0 0 1,14 3 0,58 12 90,22-4 1,-82-10-4,36 1-195,103-9 0,-127 3 1,80-4-247,31-1 518,-121 7-157,-18 0-61,1 0 1,-1 1-1,1 0 1,-1 1-1,1-1 0,12 4 1,-41 4-551,-95-2 435,39-4 490,39 0-56,-74 7 65,47-1-354,1-4 1,-80-3 0,68-2 610,60 2-435,14 0-148,1-1 0,-1 0 0,0 1 0,0-1 0,0 0 1,1 0-1,-1 0 0,0-1 0,0 1 0,-3-1 0,-2-3-73,16 4 41,-8 0 36,6 0-57,-1 1-1,1 0 1,-1 0 0,1 0-1,-1 1 1,0 0 0,8 4-1,-11-5 86,-1 0-1,1 1 1,-1-1 0,0 1-1,1 0 1,2 3-1,7 5-12,16 9-72,-14-9 90,22 11 1,14 6 58,-39-21-62,-1 0 1,-1 1 0,14 12-1,-19-16-52,-1 0 0,1-1 0,0 1-1,0-1 1,1 0 0,-1 0 0,0 0 0,1 0-1,-1-1 1,1 0 0,-1 0 0,1 0 0,7 0-1,5 0-10,-1-2-1,27-4 0,-21 3 97,24-6-91,70-21 0,-69 16-152,60-22-144,-104 35 300,0-1 0,0 0 1,0 0-1,0 0 0,-1-1 0,1 1 1,0-1-1,-1 1 0,4-4 1,-32-2-72,-6 1 144,0 1-1,0 1 1,-44 2 0,33 0 24,-6 2 27,-92 11 0,87-8 4,-8 2 77,42-3-53,-29 0 1,-6 0 338,-6-2 190,61 0-658,0 0-1,0 1 0,0-1 0,0 0 1,0 0-1,0 0 0,0 0 0,0 0 1,0 0-1,-1 0 0,1 0 0,0 0 1,0 0-1,0 0 0,0 0 0,0 0 1,0 0-1,0 0 0,0 0 0,0-1 1,0 1-1,-1 0 0,1 0 0,0 0 1,0 0-1,0 0 0,0 0 0,0 0 1,0 0-1,0 0 0,0 0 0,0 0 1,0 0-1,0 0 0,0 0 0,0 0 1,0 0-1,0-1 0,0 1 0,0 0 1,0 0-1,0 0 0,0 0 0,0 0 1,0 0-1,0 0 0,0 0 0,0 0 1,0 0-1,0 0 0,0-1 0,0 1 1,0 0-1,0 0 0,0 0 0,0 0 1,0 0-1,0 0 0,0 0 0,0 0 0,0 0 1,0 0-1,0 0 0,0-1 0,7-5-39,10-6-285,-10 9 210,-1 0-1,1 1 1,0 0-1,8-1 1,13-4-147,46-19-519,72-22 473,89-20 270,-165 43 71,89-43 1,-108 43-27,138-67-335,175-88-565,-261 127 660,-71 38-168,-21 11 244,0-1 1,16-10-1,-27 15 161,0 0-1,0 0 0,1 0 0,-1 0 0,0 0 1,0 0-1,0 0 0,0 0 0,0 0 1,0 0-1,0 0 0,0-1 0,1 1 0,-1 0 1,0 0-1,0 0 0,0 0 0,0 0 1,0 0-1,0 0 0,0 0 0,0 0 0,0 0 1,0-1-1,0 1 0,1 0 0,-1 0 1,0 0-1,0 0 0,0 0 0,0 0 0,0 0 1,0-1-1,0 1 0,0 0 0,0 0 1,0 0-1,0 0 0,0 0 0,0 0 0,0 0 1,0-1-1,0 1 0,0 0 0,-1 0 1,1 0-1,0 0 0,0 0 0,0 0 0,0 0 1,0 0-1,0-1 0,0 1 0,0 0 1,0 0-1,0 0 0,0 0 0,-1 0 0,1 0 1,0 0-1,-12-3 370,-20 3 195,28 0-500,-627-16 3960,483 12-3572,-161 16 0,-145 39-257,325-27-1018,74-11 155,88-23 364,0 2-1,51-7 1,-16 3 250,409-65-310,-355 65 288,213-49 0,-264 46 95,26-8 438,-96 23-457,-1 0 0,0 0 0,1 0 0,-1 0 0,1-1-1,-1 1 1,1 0 0,-1 0 0,0 0 0,1-1 0,-1 1 0,1 0 0,-1-1-1,0 1 1,1 0 0,-1-1 0,0 1 0,1-1 0,-4-5 103,1 5-96,1 0-1,-1 0 0,0 0 0,0 0 0,0 0 0,0 0 1,-3 0-1,-38-10 29,20 5 35,1 1-1,-1 0 1,0 2-1,0 0 1,-27 2-1,-4 4 316,-120 12-267,36-5 31,102-9-176,-1 1 0,1 2-1,-48 11 1,43-4-41,12-4 16,1 1-1,-42 18 1,69-25 43,-3 1-46,0-1 1,1 1-1,-1-1 0,0 1 0,0-1 1,-6 1-1,10-2 64,18-1 106,24-7-622,49-16 0,20-4 333,151-26 561,-226 45-266,-36 9-119,0 0 0,0 1 0,0-1 0,0 0 0,0 0 0,0 0 0,0-1 0,0 1 0,0 0 0,1 0 0,-1 0 0,0 0 0,0 0 0,0 0 0,0 0-1,0 0 1,0 0 0,0 0 0,0 0 0,0 0 0,0 0 0,0 0 0,0 0 0,0 0 0,0 0 0,1 0 0,-1 0 0,0 0 0,0 0 0,0-1 0,0 1 0,0 0 0,0 0 0,0 0 0,0 0 0,0 0 0,0 0 0,0 0-1,0 0 1,0 0 0,0 0 0,0 0 0,0 0 0,0-1 0,0 1 0,0 0 0,0 0 0,0 0 0,0 0 0,0 0 0,0 0 0,0 0 0,0 0 0,-1 0 0,-5-3 167,-13-1-230,15 3 63,-43-6 221,0 2 0,-88 2 0,96 4-72,24-1-191,0 2-1,0 0 0,1 1 1,-1 1-1,1 0 1,-18 8-1,-22 5-19,31-9 135,-31 14 0,2 0-102,-27 10-274,-19 7 348,87-35 87,0-1-1,0 0 0,-1-1 1,1 0-1,-20 0 1,67-14-552,126-45 198,-77 15 167,-40 19 140,20-11 206,73-33-99,136-39 455,-234 90-701,-11 4 89,33-9 0,148-42-66,-180 56 57,0 1-1,0 1 0,0 2 1,1 0-1,-1 3 0,40 3 0,12 8-34,-5 5-10,-72-16 14,-1 1 0,1 0 0,-1 0 0,0 1 1,1-1-1,-1 1 0,0 0 0,5 4 0,-7-5 2,0 0 0,0 0 1,-1 0-1,1 0 0,0 0 0,0-1 0,0 1 0,0-1 0,0 1 1,0-1-1,0 0 0,4 1 0,40 7-1,-19-1 1,-14-4-51,0 1 0,14 6 1,19 5-62,-26-10 175,-16-3-63,0-1 1,1 0-1,-1 0 0,0 0 0,7 0 0,34-4 62,-1-1 0,74-17-1,-23-4-114,22-4 339,-105 26-293,0 0-1,21-10 1,-26 9-4,0 1 1,0 0-1,1 0 1,-1 1-1,0 0 1,1 0-1,0 1 1,-1 0-1,1 0 1,0 1-1,8 1 1,4 3 62,28 9 1,-26-7-127,1-1 1,36 3-1,-28-6 140,53-5 0,-14 0-120,-34 3 76,-17-1-128,0 1 0,19 2 0,-7 2 284,-18-3-167,0 0 1,1 1 0,-1 1 0,15 5-1,16 3 159,-13-2-409,28 9 210,-8-1 58,-30-11-124,32 14-1,149 59 90,-86-36-112,-106-40 149,1-1 0,0 0 0,0 0 0,0-1-1,13 0 1,15 2-119,-18-1 64,-12-1 28,0 0-1,17 4 1,68 16-204,-13-4-92,2 2 104,-70-14 129,22 9 0,-29-12 32,0 0 0,1 0 0,-1 0 0,1 0 0,6 0 0,22 5-184,-19-2 131,-11-3 24,0-1 0,0 1-1,0 1 1,0-1-1,0 1 1,5 3-1,-6-3 7,-1 0-1,0 1 0,0-1 0,0 1 0,0 0 1,-1 0-1,0 0 0,1 0 0,1 8 0,-3-11 136,4 9-132,-2-5 10,-6-9 12,2 3 43,0-1-1,0 0 1,-1 1-1,1 0 0,-1-1 1,0 1-1,1 0 1,-1 0-1,-2-1 0,-10-7-49,0-3 159,-1 1 0,-1 1-1,-21-11 1,-10-5-72,12 6 135,-74-30-1,93 43-223,-61-16 92,23 3-85,26 11 272,-29-15-1,43 18-205,-1 2 1,1-1-1,-1 2 0,0 0 1,0 1-1,-27-1 1,17 1 121,-254-28 223,255 28-554,-1 0 1,1 2 0,-1 1-1,1 0 1,-1 2-1,1 1 1,0 1 0,0 1-1,1 1 1,-28 12-1,-228 112-833,275-129 940,-28 14-142,29-14 172,1-1 0,0 1 0,-1 0-1,1-1 1,0 1 0,0 0 0,0 0 0,0 0-1,-2 5 1,4-7 22,0 1 1,0-1-1,-1 1 0,1-1 1,0 1-1,0-1 0,0 1 1,0-1-1,0 1 0,0-1 1,0 1-1,1 0 0,-1-1 1,0 1-1,0-1 0,0 1 1,0-1-1,1 1 0,-1-1 1,0 1-1,1-1 0,-1 0 1,0 1-1,1-1 0,-1 1 1,0-1-1,1 0 0,-1 1 1,1-1-1,-1 0 0,1 1 1,-1-1-1,1 0 0,-1 0 1,1 1-1,0-1 0,20 7-30,2-4 16,-1-1 0,1 0 0,39-4-1,-37 1 65,242-16 404,114-1-386,-343 20-142,0 2 1,-1 1-1,45 12 0,-70-13 116,0 0-1,0 1 1,0 1-1,14 8 1,-5-2-124,-12-7 88,-1-1 0,1 0 0,0 0 0,0-1 0,0 0 0,0-1 0,1 0 0,-1-1 0,0 1 0,13-1 0,25 1-40,-29-1 40,30 0 0,158-11 233,-164 5-207,-41 5-43,1 0-1,-1 0 1,0 0 0,0 0-1,0 0 1,0 0 0,0 0-1,0 0 1,0 0 0,0 1-1,0-1 1,2 1 0,-2-1 3,0 1 0,0-1 0,0 0 0,0 1 0,0-1 0,0 0 0,0 0 0,0 0 0,0 0 0,0 0 0,0 0 0,0 0-1,1-1 1,31-2-244,0 0-62,-21 2 357,-9 5-214,-8 12-161,2-9 429,0-4-109,1 1 1,-1-1-1,0 1 1,0-1 0,0 0-1,-7 5 1,4-2-3,-10 6 186,1-1-1,-2 0 1,1-1-1,-2 0 1,1-2-1,-1 0 1,0-1-1,-29 7 1,27-9-101,1 0-1,-28 12 1,-121 53 190,85-28-115,51-25 46,0-1 1,-1-1-1,-46 14 1,-33-5 644,-197 17 0,-206-18-1366,435-17 40,1 2-1,-97 25 1,148-27 313,-11 2-97,-64 11-654,91-18 245,25-2 217,8-3 425,0-2 0,0 0 0,-1-1 0,32-16 0,-33 15 67,590-282 1583,-447 217-1273,-87 42-131,-54 19-121,-15 6 25,-6 6-101,0-1-1,0 1 1,0 0 0,0 0-1,0 0 1,0-1 0,-1 1-1,1 0 1,0 0 0,0 0-1,0-1 1,0 1 0,-1 0-1,1 0 1,0 0 0,0 0-1,-1-1 1,1 1 0,0 0-1,0 0 1,0 0 0,-1 0-1,1 0 1,0 0 0,-1 0-1,1 0 1,0 0 0,0 0-1,-1 0 1,1 0 0,0 0-1,0 0 1,-1 0 0,-16 0 72,0 0-1,-1 1 1,1 1 0,0 1 0,-29 8 0,-17 3 242,-57 8-19,-166 54-1,-222 73 491,468-138-820,-96 34-854,-12 2-625,145-46 1462,1 0-1,-1-1 1,0 1-1,1-1 1,-1 0-1,-3 0 1,6 0 39,-1 0 0,1 0 0,0 0 0,0 0 0,0 0 0,-1 0 0,1 0 0,0 0 0,0-1 0,0 1 0,-1 0 0,1 0 0,0 0 0,0 0 0,0 0 0,-1-1 0,1 1 0,0 0 0,0 0-1,0 0 1,0 0 0,0-1 0,-1 1 0,1 0 0,0 0 0,0 0 0,0-1 0,3-10-178,2 5 159,-1-1-1,1 1 0,1 0 0,-1 0 1,1 1-1,0 0 0,0 0 0,8-5 0,60-32 46,-50 30-41,427-217 573,-354 190-341,-10 5 288,-76 26-205,-11 7-282,0 1 0,1 0-1,-1 0 1,0 0 0,0-1 0,0 1 0,0 0 0,0 0 0,0-1 0,0 1 0,0 0 0,0 0 0,0-1 0,0 1 0,0 0 0,0 0 0,0-1 0,0 1 0,0 0 0,0 0-1,0-1 1,0 1 0,0 0 0,0 0 0,-1-1 0,1 1 0,0 0 0,0-1 0,-1 1 5,-1-1-1,1 0 1,0 0 0,0 1-1,-1-1 1,1 0-1,0 1 1,-1-1 0,1 1-1,-1 0 1,1-1 0,-1 1-1,1 0 1,-1 0-1,-2 0 1,-48 3 43,-79 14-1,83-10 50,4-1-53,-23 3-112,0 3 1,-97 30-1,119-25-366,1 2 0,-75 42 0,93-45 377,10-7 24,-27 20 0,56-32-178,95-51 490,182-56 485,-59 20 72,-152 58-565,-69 27-271,-13 5-164,-18 5-151,19-5 305,-166 39-229,-24 6 231,-309 122 73,227-48-730,209-93 374,50-23 240,14-3 36,1 0 0,0 0 0,-1 0 0,1 0-1,0 0 1,0 0 0,-1 0 0,1 0 0,0 0 0,-1 0 0,1 0 0,0 0-1,0 0 1,-1-1 0,1 1 0,0 0 0,0 0 0,-1 0 0,1 0 0,0-1 0,0 1-1,0 0 1,-1 0 0,1-1 0,0 1 0,0-2-5,0 1 0,0 0 0,0-1 0,1 1 0,-1 0 0,0-1-1,1 1 1,-1 0 0,1 0 0,-1-1 0,1 1 0,0 0 0,-1 0 0,1 0 0,0 0 0,0 0 0,1-2 0,8-8 20,1 0 1,-1 1 0,2 0-1,-1 1 1,1 0 0,14-7-1,86-42 37,-85 45-37,175-97 173,-131 72 3,1 3 0,2 4 1,115-33-1,-179 60-84,-14 3 50,-18 2-24,21-1-138,-22 3 6,1 1-1,-40 13 1,28-7 90,-257 55 91,96-24-160,-256 83-1296,437-118 1186,11-5 75,1 0 1,0 0-1,-1 0 1,1 0-1,-1 0 1,1-1-1,-1 1 1,-2 0-1,5-1 17,0 0 0,-1 0 0,1 0 0,0 0 0,0 0 0,-1 0 0,1 0 0,0 0 0,0 0 0,0 0 0,-1 0 0,1 0 0,0 0 0,0 0 0,0 0 0,-1-1 0,1 1 0,0 0 0,0 0 0,0 0 1,-1 0-1,1 0 0,0 0 0,0 0 0,0-1 0,0 1 0,-1 0 0,1 0 0,0 0 0,0 0 0,0-1 0,0 1 0,0 0 0,0 0 0,0 0 0,0-1 0,-1 1 0,1 0 0,0 0 0,0-1 0,6-9-8,13-9 144,40-20-68,74-37 1,-63 43 63,19-9 236,-46 23-175,-33 15-169,0 0-1,12-7 1,-32 11 58,-59 29-265,-118 67 0,117-57 118,-152 97-333,-108 87 634,314-212-291,6-5-220,1 1 1,0 0 0,-13 12 0,21-18 266,1 0 1,-1-1-1,1 1 1,-1 0-1,1 0 1,-1-1-1,1 1 1,-1 0-1,1 0 1,0 0-1,0-1 1,-1 1-1,1 0 1,0 0-1,0 0 1,0 0-1,0 0 1,0-1-1,0 1 1,0 0-1,0 0 1,0 1-1,1 0 12,0-1 0,0 1 0,-1 0 0,1-1 0,0 0 0,0 1 0,0-1 0,0 0 0,1 1 0,-1-1 0,2 1 0,2 2 47,1 0 1,0 0 0,0 0-1,11 3 1,4 0 5,1-1 0,1 0 0,-1-2 0,45 3 0,-61-7-53,63 4 118,0-2-1,1-4 0,-1-3 1,0-3-1,0-3 0,-1-2 0,0-4 1,-2-3-1,0-2 0,99-50 0,27-49-311,-77 45 32,-75 51 97,117-78 137,-155 101-77,2-1-14,0 0-1,0-1 1,7-6 0,-11 9 14,1 1 0,-1-1-1,0 1 1,1 0 0,-1-1 0,0 1 0,1-1 0,-1 1-1,0-1 1,0 1 0,1-1 0,-1 1 0,0-1 0,0 1-1,0-1 1,1 1 0,-1-1 0,0 1 0,0-1 0,0 1-1,0-1 1,0 0 0,0 1 0,0-1 0,-1 1 0,1-1 0,0 1-1,0-1 1,0 1 0,0-1 0,-1 1 0,1-1 0,0 1-1,0-1 1,-1 1 0,1-1 0,-1 1 0,1 0 0,0-1-1,-1 1 1,1-1 0,-1 1 0,1 0 0,0 0 0,-1-1-1,1 1 1,-2-1 0,-2 0-6,-1-1 0,0 1 0,1 0 0,-1 0 0,0 0 0,0 1 0,-8 0 0,-38 4 22,-226 37 185,180-28-195,2 4 1,-94 30-1,-236 96-200,388-130 209,17-6-10,-26 12 0,46-19-13,-1 0 0,0 0 0,0 1 0,0-1-1,1 0 1,-1 1 0,0-1 0,1 1 0,-1-1 0,0 1-1,1-1 1,-1 1 0,1 0 0,-1-1 0,0 1 0,1 0 0,0-1-1,-1 1 1,1 0 0,-1 1 0,2-2 0,-1 1-1,1-1 1,-1 1 0,1-1-1,0 0 1,-1 1 0,1-1-1,0 0 1,-1 1 0,1-1-1,0 0 1,-1 0 0,1 0-1,0 0 1,0 0 0,-1 1-1,1-1 1,0 0 0,-1-1-1,1 1 1,0 0 0,0 0-1,-1 0 1,2-1 0,34-3 74,-1-2 0,-1-2 1,1-1-1,-1-2 0,-1-1 0,52-26 0,275-107 333,-156 69-98,-72 22-21,-131 53-253,1 0 1,-1 1-1,1-1 0,-1 0 1,1 0-1,-1 0 0,1 0 1,1-2-1,-2 3-23,-1-1 1,0 1-1,0 0 0,0 0 1,0 0-1,0 0 0,0-1 1,0 1-1,1 0 0,-1 0 1,0 0-1,0-1 0,0 1 0,0 0 1,0 0-1,0 0 0,0-1 1,0 1-1,0 0 0,0 0 1,0-1-1,0 1 0,0 0 1,0 0-1,0 0 0,0-1 1,0 1-1,-1 0 0,1 0 1,0-1-1,-11-3-149,1 2 93,0 2 0,0 0 0,0 0-1,-15 3 1,8-2 11,-293 43 75,1 18-447,20-4 17,264-54 340,18-5 4,15-3-47,18-5-39,74-16 217,-35 10-24,-19 4-18,107-31 198,64-17 412,-50 16 35,-146 36-551,28-6-48,45-21 0,-87 29 83,-13 2-77,-18 3-36,-29 3-100,0 4-1,1 1 1,0 2 0,-66 24 0,-66 25-314,-28 12 3,169-56 245,23-9-90,-28 13 0,38-11 86,10-8 119,0 0-1,0 0 1,0 0 0,0 1 0,0-1 0,1 0 0,-1 0-1,0 0 1,0 1 0,0-1 0,0 0 0,0 0-1,0 0 1,0 0 0,0 0 0,0 1 0,0-1 0,0 0-1,1 0 1,-1 0 0,0 0 0,0 0 0,0 1-1,0-1 1,0 0 0,0 0 0,1 0 0,-1 0-1,0 0 1,0 0 0,0 0 0,0 0 0,1 0 0,-1 0-1,24 4 41,-8-3 34,1-2 0,-1 0 0,31-5 1,50-17 3,-80 18-63,91-23 93,363-108 79,-443 125 84,33-20 0,-56 29-207,3-4 95,-9 4 1,-17 2-113,-362 69-668,200-33 620,43-12-122,-50 9 13,158-26 143,-77 12-117,101-18 113,1-1 0,-1 0 0,1 0 1,0 0-1,-1 0 0,-5-2 0,9 2-26,1 0 1,-1 0-1,1-1 0,-1 1 1,1 0-1,-1 0 0,1 0 1,-1 0-1,1-1 0,-1 1 1,1 0-1,-1 0 0,1-1 1,0 1-1,-1-1 1,1 1-1,-1 0 0,1-1 1,0 1-1,-1-1 0,1 1 1,0 0-1,-1-1 0,1 1 1,0-1-1,0 1 0,0-1 1,-1 0-1,1 1 0,0-1 1,0 1-1,0-1 0,0 1 1,0-1-1,0 1 0,0-1 1,0 1-1,0-1 0,0 1 1,0-1-1,1 0 0,-1 1 1,0-1-1,0 1 0,0-1 1,1 1-1,-1-1 0,0 1 1,1 0-1,-1-1 0,0 1 1,1-1-1,-1 1 0,1 0 1,-1-1-1,1 0 0,3-3 6,0 0-1,1 1 0,0-1 0,8-4 0,-2 0 32,40-23-129,96-43 0,-97 50 19,-41 20 43,16-8-66,-24 11 86,1 1-1,-1-1 0,0 1 1,0-1-1,1 1 1,-1 0-1,0 0 1,1-1-1,-1 1 1,1 0-1,-1 0 0,0 0 1,1 1-1,0-1 1,-1 0 5,-1 0 0,0 0 0,0 1 0,1-1 0,-1 0 0,0 0 0,0 0 0,1 0 0,-1 1 0,0-1 0,0 0 0,0 0 0,1 1 0,-1-1 0,0 0 0,0 0 0,0 1 0,0-1 0,0 0 0,0 0 0,1 1 0,-1-1 0,0 0 0,0 1 0,0-1 0,0 0 0,0 0 0,0 1 0,0-1 0,0 0 0,0 1 0,0-1 0,0 0 0,-1 1 0,-6 11-116,-15 9-4,-6 0 3,-1-2 1,-49 24-1,42-24-7,-41 29 0,41-20 186,2 3-1,-56 61 1,21-18 26,50-57 16,-1-1 1,0 0-1,-2-2 0,1 0 1,-1-2-1,-1 0 0,-1-1 1,-46 14-1,2-2-147,22-7-24,-67 14-1,97-27-11,0 0-1,1 2 0,-30 11 1,44-16 60,1 0-1,-1 0 1,1 1 0,-1-1 0,1 0-1,0 0 1,-1 0 0,1 0 0,-1 1-1,1-1 1,-1 0 0,1 1 0,0-1-1,-1 0 1,1 1 0,0-1 0,-1 0 0,1 1-1,0-1 1,-1 0 0,1 1 0,0-1-1,0 1 1,-1-1 0,1 1 0,0-1-1,0 1 1,0-1 0,0 1 0,0-1 0,0 1-1,0 0 8,1 0-1,-1 0 0,1-1 1,0 1-1,-1 0 0,1-1 1,0 1-1,0-1 0,-1 1 1,1-1-1,0 1 0,0-1 1,0 1-1,1-1 0,40 11 52,-41-10-43,45 5 37,0-2-1,48-1 0,-50-2 11,151 3 46,49-11 180,-155 2-207,121-11-68,129-1-254,-321 18 223,3-1 2,0 1 0,37 7-1,-58-8 39,0 0 0,0 0 0,0 0 0,0 0-1,1 0 1,-1 0 0,0 0 0,0 0-1,0 1 1,0-1 0,0 0 0,0 0-1,0 0 1,0 0 0,1 0 0,-1 0 0,0 0-1,0 0 1,0 0 0,0 1 0,0-1-1,0 0 1,0 0 0,0 0 0,0 0 0,0 0-1,0 0 1,0 0 0,0 1 0,0-1-1,0 0 1,0 0 0,0 0 0,0 0-1,0 0 1,0 0 0,0 0 0,0 1 0,0-1-1,0 0 1,0 0 0,0 0 0,0 0-1,0 0 1,0 0 0,0 0 0,0 1-1,-1-1 1,1 0 0,0 0 0,-4 4 27,0 0-22,-1-2-1,0 1 0,0 0 0,0-1 0,-1 0 0,1 0 0,0-1 0,-1 1 0,1-1 0,-8 0 0,-8 3-22,-374 53-763,171-31 613,-97 6 825,74-9-50,212-20-525,-47 8-180,71-9-159,15-3 191,18-4 95,149-13-97,-27 3 200,-114 13-140,-1 0-1,33 4 0,-4 0 9,375-2 96,-338 7-74,0 0-114,63-5 149,146-3 180,-150-2-242,-28 1 47,-6-5-112,73-1-89,-114 2-266,-3 1 23,-104 10 462,4 1-51,-119 9 45,-26 5-225,122-12 119,-179 25 179,-9-7 417,97-9-230,27-9-37,90-7-186,0-2 0,0 0-1,-25-6 1,32 4-139,-1 1 0,1 1 0,0 0 0,-1 1 0,-27 3 0,-31 16-144,66-16 211,-1-1 0,1 1-1,-8 4 1,14-7-88,1 0-102,1 2 154,-1-1 0,1 1-1,0-1 1,0 0 0,0 1 0,0-1-1,0 0 1,0 0 0,1 2 0,0-2 8,5 8 29,0-1 1,0 0-1,1 0 1,0-1-1,1 0 1,-1-1-1,1 0 1,1 0-1,-1-1 1,1 0-1,0-1 1,0 0-1,0 0 1,1-1-1,-1 0 1,1-1-1,-1 0 1,20 0-1,1-2 8,-13 1 20,0-1 0,-1 0-1,1-2 1,-1 0 0,24-6 0,18-6 297,-19 6-280,158-35-43,-177 38-77,135-37 184,127-30-70,-249 66-50,97-15 142,-79 13-250,-31 4 29,0 1 0,23 0 0,-28 2 107,24-4 0,-24 3-117,24-1 0,-26 2 160,0-1-1,19-3 0,15-3 115,-35 7-176,120-6-409,-14-1 336,-3 0 41,-70 5-34,-32 2 8,0 0 0,1 1 0,13 2 0,-22-1-25,3 0-344,-15 0 19,2-1 387,1 0-1,-1 1 1,1 0 0,-1 0 0,1 0 0,0 0 0,-6 3-1,-15 6-82,-68 6-201,42-8 328,-303 72 285,76-12-339,-35 10 31,291-73 15,0-1 0,-32 3 0,10-1 60,19-5-266,22-2-288,15 1 322,23 2 65,-22-1 126,-1-1-1,1 0 1,17-3 0,176-27 188,-117 13-64,-1-3 0,128-47 0,-161 44-204,1 4 1,0 1-1,2 4 0,77-11 0,62-7-302,-179 27 388,-5 2 78,23-3 0,63-12 71,-66 11-169,51-5 0,38-2 48,-22 3-183,-5-2 65,-65 10-23,1-2 0,30-7 0,-54 9 57,17-3 17,-1-1 0,26-12 0,126-65-670,-98 37 781,-22 13-191,-42 27 52,-1-1-1,0 0 1,0-1-1,21-19 0,-24 17-38,-6 7 39,0 0 0,0 0 1,0-1-1,-1 1 0,6-11 0,3 1 170,-11 13-162,1 0 0,-1-1-1,0 1 1,0 0 0,1-1 0,-1 1 0,0-1 0,0 0 0,1-2-1,-2 3-4,0 0-1,1 1 0,-1-1 0,0 0 0,1 1 0,-1-1 0,1 0 0,-1 1 0,1-1 0,-1 1 0,1-1 0,-1 1 0,2-1 0,-1 0 16,-1 1-1,1-1 0,-1 1 0,1 0 0,-1-1 0,1 1 1,-1-1-1,1 1 0,-1-1 0,0 1 0,1-1 0,-1 0 0,0 1 1,1-1-1,-1 1 0,0-1 0,0 0 0,0 1 0,0-1 1,1 0-1,-1 1 0,0-2 0,0 0-32,1-1 1,-1 1-1,1 0 0,0 0 1,0 0-1,0 0 0,0 0 1,0 0-1,0 0 0,0 0 0,1 0 1,1-1-1,-1 1 34,-1-1 0,1 1 0,0-1-1,-1 1 1,1-1 0,-1 1 0,2-6 0,-2 1 53,-1 0 0,1 1 1,-2-12-1,0 2 132,-12 0-179,11 14-52,0-1 1,0 0 0,-1 1-1,1 0 1,-1 0-1,1 0 1,-1 0 0,0 0-1,0 0 1,-5-2-1,-3 0 53,-1 0 0,0 0 0,0 1-1,1 0 1,-17 0 0,-63-1 197,51 3-177,-23 1 9,-111 14-1,-63 26 111,220-37-147,-144 33 224,122-25-94,1 2 1,-41 19-1,-59 36 518,-87 39-157,215-102-493,-228 112-840,234-114 723,-1-1 1,1 1 0,1 0-1,-1 0 1,-6 7 0,10-10 102,0 0 1,0 0-1,-1 0 1,1 0-1,0 1 1,0-1-1,0 0 1,0 0-1,0 0 1,0 1-1,0-1 0,0 0 1,0 0-1,0 1 1,0-1-1,0 0 1,-1 0-1,2 0 1,-1 1-1,0-1 1,0 0-1,0 0 1,0 1-1,0-1 1,0 0-1,0 0 1,0 0-1,0 1 1,0-1-1,0 0 1,0 0-1,1 0 0,-1 1 1,0-1-1,0 0 1,0 0-1,0 0 1,1 0-1,-1 0 1,0 1-1,0-1 1,0 0-1,0 0 1,1 0-1,-1 0 1,0 0-1,0 0 1,1 0-1,-1 0 1,0 0-1,14 3-71,-14-3 67,25 0-14,1 0 0,-1-2 0,0-1 0,-1 0 0,1-2 0,26-9-1,25-12-63,82-40 0,-90 36 283,49-20 136,190-86 162,-146 56-434,-124 66-383,-91 69-566,14-13 934,-74 60 0,-54 26 216,155-118-284,-9 7 89,-16 11 480,38-28-524,-1 1-1,1-1 0,0 0 1,0 0-1,0 0 0,0 0 0,0 0 1,0 0-1,-1 0 0,1 1 0,0-1 1,0 0-1,0 0 0,0 0 0,-1 0 1,1 0-1,0 0 0,0 0 1,0 0-1,0 0 0,-1 0 0,1 0 1,0 0-1,0 0 0,0 0 0,0 0 1,-1 0-1,1 0 0,0 0 0,0 0 1,0 0-1,0 0 0,-1 0 1,1-1-1,0 1 0,0 0 0,0 0 1,0 0-1,0 0 0,0 0 0,-1 0 1,1 0-1,0-1 0,0 1 0,0 0 1,0 0-1,0 0 0,0 0 1,0-1-1,0 1 0,0 0 0,3-9 249,20-14-491,2 1 0,46-31 1,-39 29 102,34-30 1,-55 43 120,8-5 158,-1-2-1,-2 0 1,1-1 0,15-25 0,-31 43-151,0-1 1,0 0 0,0 1 0,0-1-1,0 0 1,-1 0 0,1 0 0,-1 0-1,1 0 1,-1 0 0,1 0-1,-1 1 1,0-1 0,0 0 0,0 0-1,-1 0 1,1 0 0,0 0 0,-1 0-1,1 0 1,-1 0 0,1 0 0,-1 0-1,0 0 1,0 1 0,0-1-1,0 0 1,0 1 0,0-1 0,-1 1-1,1-1 1,0 1 0,-1-1 0,-2-1-1,-3-2 43,-1 0 0,1 1 0,-1 0 0,0 1-1,0 0 1,-14-4 0,-27-5 408,-90-9 0,11 3-193,-84-8-588,0 17 216,132 6 70,-17 2 34,-35-2 116,-218-16 1091,72-5-1018,256 23-284,1 1-1,-1 0 1,-23 5 0,-60 14-483,45-7 386,56-11 177,-21 5-432,25-6 434,-1 0 0,1 0 0,0 0 0,0 0 0,-1 1-1,1-1 1,0 0 0,-1 0 0,1 0 0,0 0 0,0 1 0,-1-1 0,1 0 0,0 0 0,0 0 0,0 1 0,-1-1-1,1 0 1,0 0 0,0 1 0,0-1 0,0 0 0,-1 1 0,2 0-3,-1-1 0,0 0-1,0 1 1,1-1 0,-1 1 0,0-1 0,1 0-1,-1 1 1,0-1 0,1 0 0,-1 1 0,1-1-1,-1 0 1,0 0 0,1 1 0,-1-1 0,1 0-1,-1 0 1,1 0 0,0 1 0,5 1-46,-1-1 0,1 0-1,0 0 1,9 1 0,2 0 6,39 3-115,76-3 0,-86-2 146,88-2 464,225-34 0,20-26 358,-358 57-694,-39 6-14,-12 0-56,-161-6 363,-232-36 1,100 18-810,1 28-81,257-3 474,-22 3-18,-155 28 0,-119 24 146,344-55-225,0 0 0,0 1 0,0 1 0,1 0 0,-29 12 0,44-15 96,0-1 0,0 0 0,0 1 0,0-1 0,0 1-1,1-1 1,-1 1 0,0 0 0,1-1 0,-1 1 0,0 0 0,1 0 0,-1-1 0,1 1 0,-1 0 0,1 0 0,-1 0 0,1-1 0,0 1 0,-1 0 0,1 0 0,0 0 0,0 0 0,0 0 0,-1 0 0,1 0 0,0 0 0,0 0-1,0 0 1,1 0 0,-1 0 0,0 0 0,0 0 0,0-1 0,1 1 0,-1 0 0,1 0 0,-1 0 0,0 0 0,1 0 0,-1-1 0,1 1 0,0 1 0,2 2 7,1-1 0,-1 1 0,1 0 0,-1-1 0,1 0 0,0 0 0,5 3 0,14 6-85,0-1-1,41 13 0,-27-10 61,26 10 26,185 62-24,-191-72 154,70 8 0,61-3 136,-115-12-220,-10-1-46,56 4-196,140 32 0,-234-36 142,0 1 1,-1 2-1,0 0 0,0 2 1,-1 0-1,0 2 0,23 16 1,-36-21 10,0-2 81,0 1 0,0 1-1,-1 0 1,0 0 0,9 13 0,-16-19-17,-1 0 0,1 0 0,-1 0 0,0 0 0,0 0 0,0 1 0,0-1 0,0 0 0,0 1 0,-1-1 0,1 1 0,-1-1 0,0 1 0,0-1 0,0 1 0,0-1 0,0 1 0,0-1 0,-1 1 0,1-1 0,-1 1 0,1-1 0,-1 0 1,0 1-1,0-1 0,0 0 0,-1 0 0,1 0 0,0 0 0,-1 0 0,-2 3 0,-4 4-3,-1 0 1,0 0-1,-1-1 1,0 0 0,0-1-1,-17 10 1,-72 30 117,45-23-49,-183 87-328,-71 6 338,152-63 482,143-49-479,-2 2-75,-1-2 1,1 0 0,-1-1 0,0 0-1,-27 2 1,41-6-3,1 0 1,0 0-1,0 0 0,0 0 1,-1 0-1,1 0 1,0-1-1,0 1 0,0-1 1,0 1-1,0 0 0,0-1 1,0 0-1,0 1 0,0-1 1,0 0-1,-2-1 0,3 2-17,-1-1 1,1 0-1,0 0 0,-1 1 0,1-1 0,0 0 0,0 0 0,-1 0 1,1 1-1,0-1 0,0 0 0,0 0 0,0 0 0,0 0 0,0 1 1,0-1-1,1 0 0,-1 0 0,0 0 0,0 1 0,1-1 0,-1 0 1,0 0-1,1 1 0,-1-1 0,1 0 0,-1 0 0,1 0 0,3-4-28,0 0-1,1 0 0,-1 1 0,1-1 0,0 1 1,0 0-1,0 0 0,0 1 0,7-4 0,57-23-315,-50 22 327,164-59 125,-23 8 26,157-37-165,-118 41-2085,-122 28 861,-7-9-1052,-70 36 2312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13T19:37:11.144"/>
    </inkml:context>
    <inkml:brush xml:id="br0">
      <inkml:brushProperty name="width" value="0.5" units="cm"/>
      <inkml:brushProperty name="height" value="1" units="cm"/>
      <inkml:brushProperty name="color" value="#FF40FF"/>
      <inkml:brushProperty name="tip" value="rectangle"/>
      <inkml:brushProperty name="rasterOp" value="maskPen"/>
    </inkml:brush>
  </inkml:definitions>
  <inkml:trace contextRef="#ctx0" brushRef="#br0">2065 1226 3136,'0'-2'133,"1"-1"0,0 0 0,0 1 0,0-1 0,1 1 0,-1-1 0,0 1 0,1 0 0,0-1 0,1 0-133,-2 1 11,1 1-1,0 0 1,-1 0-1,1 0 1,0 0-1,-1 1 1,1-1-1,0 0 1,0 1-1,0-1 1,0 1-1,0 0 1,0-1-1,-1 1 1,1 0 0,2 0-11,-3 0-23,0 0 1,0 0 0,0 0 0,0 0 0,0 0-1,0 1 1,0-1 0,0 0 0,0 0 0,0 1 0,0-1-1,0 1 1,0-1 0,0 0 0,0 1 0,0 0 0,-1-1-1,1 1 1,0 0 0,0-1 0,0 1 0,-1 0 0,1 0-1,0 0 23,0 1-14,0 1 0,-1-1-1,1 0 1,-1 0 0,1 1-1,-1-1 1,0 0 0,0 1-1,0-1 1,0 0 0,0 1 0,-1 0 14,-3 31 63,-2 0 0,-1-1 0,-2 1 1,-1-1-1,-13 25-63,-9 15 932,-42 65-932,71-132 347,7-10-120,9-13 100,10-18-182,-2-1 0,-2-1 0,6-17-145,-10 21-239,1 0-1,1 1 1,2 1-1,20-26 240,-40 66-618,0-1-1,-1 1 0,0-1 1,-1 3 618,-7 18 73,-1 0 0,-1 0 0,-1-1 0,-2 0 1,-1-2-1,-1 0 0,-1 0 0,-1-2 0,-1 0 1,-1-1-1,-8 5-73,-30 25 556,-72 68 390,91-80-689,2 1 0,-3 8-257,-12 23 162,16-22-52,-5 3-110,40-52-171,17 1-160,-5-1 46,0 0 0,0 0 0,4 2 285,24 6-147,-25-8 282,-1-1-1,0-1 1,1 0-1,-1 0 1,0-1 0,1-1-1,-1 0 1,0-1 0,0 0-1,-1-1 1,1 0 0,8-5-135,-5 1 128,1-1 1,-1 0 0,-1-1-1,1-1 1,-2 0 0,0-1-1,0-1 1,6-7-129,42-48 212,-18 20-97,-2-1 1,14-24-116,-48 63-75,4-6 40,0-1 1,-2 0-1,8-16 35,-15 27-53,0 0 0,0 0 0,0-1 0,-1 1 0,0 0-1,0-1 1,-1 1 0,0-1 0,0 1 0,0-1 0,-1 1 0,0 0-1,-1-5 54,0 6-40,0 1 0,1 0 0,-1-1 0,-1 1 0,1 0 0,-1 0 0,1 1 0,-1-1 0,0 0 0,-1 1 0,1 0 0,-1 0 0,1 0 0,-1 0 0,0 0 0,0 1 0,0 0 0,0-1 0,0 2 0,-1-1 40,-9-4 37,1 2 1,-1 0-1,0 0 1,0 1-1,0 1 0,-2 0-37,-44-2 102,0 3 0,0 2 0,0 2 0,-3 4-102,-239 43-253,141-21 210,107-21 126,18-3-148,0 2-1,-11 3 66,27-6 120,16-4-48,12-3-24,175-35 92,-88 20 14,36-14-154,45-24 784,76-40-784,-108 42 760,15 1-760,153-36 882,-72 21-594,377-141-288,-493 163 121,-6 1-194,24-16 73,-117 45 100,-24 16-102,-1 0 0,0 0 0,0 0 1,1-1-1,-1 1 0,0 0 0,0 0 0,1-1 0,-1 1 0,0 0 1,0-1-1,1 1 0,-1 0 0,0-1 0,0 1 0,0 0 0,0-1 1,0 1-1,0 0 0,0-1 0,0 1 0,0 0 0,1-1 0,-2 1 2,1-1-13,0 1-1,-1-1 1,1 1-1,-1 0 1,1 0-1,-1-1 1,0 1-1,1 0 1,-1 0-1,1-1 0,-1 1 1,1 0-1,-1 0 1,0 0-1,1 0 1,-1 0-1,1 0 1,-1 0-1,0 0 1,1 0-1,-1 0 14,-18 2-186,-1 0 0,1 2 0,1 0 0,-1 1 0,-8 4 186,5-3-89,-119 39-438,-48 13 105,61-25 230,-10-4 192,130-28 37,0 0 1,1 0-1,-1-1 0,0 0 0,-4 0-37,11-1 12,-1 1 1,1 0-1,-1 0 0,1-1 0,0 1 0,-1-1 0,1 1 0,0-1 0,-1 1 0,1-1 1,0 0-1,0 0 0,0 1 0,0-1 0,-1-1-12,2 2 11,-1-1 0,1 0 0,-1 0 0,1 0 1,0 0-1,-1 0 0,1 0 0,0 0 0,0 0 0,-1 1 0,1-1 0,0 0 1,0 0-1,0 0 0,0 0 0,0 0 0,0 0 0,1 0 0,-1 0 0,0 0 0,0 0 1,1 0-1,-1 0 0,1 0-11,3-8 5,0 0 0,1 0 1,0 1-1,1 0 0,-1 0 1,2 1-1,-1-1 1,2 0-6,18-17 89,17-12-89,-42 37 1,79-61-38,79-45 37,-129 88-101,0 2 0,1 1 1,1 2-1,0 1 0,1 1 1,0 2-1,1 1 0,12 0 101,29-4 133,-7 2 278,-2-3 0,49-16-411,0-9 553,-2-5 0,-2-5 0,35-24-553,182-130 176,-316 194-206,-2 1-61,1 0 0,1 0-1,0 1 1,5-2 91,-17 9-29,0 0 1,0 1-1,0-1 1,0 0-1,0 0 1,-1 0-1,1 0 0,0 0 1,-1 0-1,1 0 1,0 0-1,-1 0 1,1 0-1,-1 1 29,-14 26-239,-2 0-1,0-1 0,-2-1 1,-1 0-1,-2 1 240,-117 116-296,17-20 344,97-95-62,1 2 0,1 0 0,-8 17 14,-13 31-83,4 2 1,-27 78 82,64-148 11,-2 2 129,0 0 0,-1 11-140,5-20 30,0 1 0,1-1-1,0 1 1,-1 0 0,1-1 0,1 1-1,-1-1 1,0 1 0,1 0 0,0-1-1,1 4-29,-2-6 14,1 0 0,0 0 0,-1 0 0,1 0 0,0 0 0,0 0 1,0 0-1,-1 0 0,1 0 0,0 0 0,0-1 0,0 1 0,1 0 0,-1-1 0,0 1 0,0 0 0,0-1 0,0 0 0,1 1 0,-1-1 0,0 0 0,0 0 0,1 1 0,-1-1 0,0 0 0,1 0-14,6 0 67,0-1 0,0 1 0,-1-2 0,2 1-67,-4 0 61,36-8 73,-1-2 1,31-13-135,32-8 4,-82 26-67,0 2 1,0 0-1,21 0 63,-34 4-43,0 0-1,0 0 1,0 1 0,0 0-1,-1 0 1,1 1 0,0 0 0,-1 0-1,1 1 1,3 2 43,-6-2-29,1 0 1,-1 0-1,0 1 0,0-1 1,-1 1-1,1 0 1,-1 1-1,0-1 0,0 1 1,0 0-1,0 0 0,-1 0 1,3 6 28,-2-2-18,0 0 0,-1 0 1,0 1-1,0 0 0,-1-1 0,0 1 1,-1 2 17,1 18-26,-1-1 0,-1 3 26,-2 6 36,-1 1-1,-2-1 1,-1 0 0,-3 0 0,-1-1 0,-1 0-1,-15 32-35,-36 51 109,58-114-100,-32 60 118,-237 417 373,172-321-269,-111 136-231,-126 157-789,299-398 669,-56 83-1477,-61 65 1597,49-82-453,14-17 148,-70 104 305,49-46 363,90-125-168,19-31-104,0 1 0,0-1 0,-1 0 0,0 0 0,-1-1 0,-1 2-91,7-8 3,1-1 0,0 0-1,0 0 1,0 1 0,0-1-1,0 0 1,-1 0 0,1 0-1,0 1 1,0-1 0,0 0-1,-1 0 1,1 0 0,0 1-1,0-1 1,0 0 0,-1 0-1,1 0 1,0 0 0,-1 0-1,1 0 1,0 0 0,0 0-1,-1 0 1,1 0-1,0 0 1,0 0 0,-1 0-1,1 0 1,0 0 0,-1 0-1,1 0 1,0 0 0,0 0-1,-1 0 1,1 0 0,0 0-1,0 0 1,-1 0 0,1-1-1,0 1 1,0 0 0,0 0-1,-1 0 1,1 0 0,0-1-1,0 1 1,0 0 0,-1 0-1,1 0 1,0-1 0,0 1-1,0 0 1,0 0 0,0-1-1,0 1-2,-1-20 219,2 1-184,1 0 0,0-1-1,2 1 1,1 0 0,0 1-1,1-1 1,1 1 0,9-16-35,20-28 66,39-46-66,-6 10 35,96-163 231,-81 125-223,0-9-100,-29 50 18,4 2 39,102-127 290,-16 24-52,-44 46-132,-4 7 7,19-13-113,-79 111 58,171-221 215,203-333 276,-317 458-816,12-5 267,223-231-53,-282 325-67,-17 17-37,1 2-1,2 2 1,16-12 157,-43 39-60,1-1 1,-1 1-1,1 0 0,0 1 1,6-2 59,-11 4-18,-1 1 1,1-1-1,-1 1 1,1-1 0,0 1-1,-1 0 1,1 0-1,0 0 1,-1 0-1,1 0 1,-1 0 0,1 1-1,1-1 18,-3 0-11,1 1 0,0-1 0,0 1 0,-1-1 0,1 1 0,0-1 0,-1 1 0,1-1 0,-1 1 0,1 0 0,-1-1 0,1 1 0,-1 0 0,1-1 0,-1 1 1,1 0-1,-1 0 0,0 0 0,0-1 0,1 1 0,-1 0 0,0 0 0,0 0 0,0-1 0,0 1 0,0 0 0,0 0 11,0 7-38,-1 0 0,0 0 0,-1 0 1,0 0-1,0-1 0,-1 1 0,0-1 0,0 1 1,0-1 37,-7 17-55,-33 84 44,-40 67 11,63-139 1,-1-1 0,-24 29-1,-58 60-55,57-70 34,-28 47 21,-33 62-162,30-43-98,-15 10 260,6-19-84,-136 180-162,87-105 9,-133 180 623,-5-43 231,83-105-50,92-103-284,-51 44-283,-6-13 26,-89 89-324,98-88-422,-131 99 720,-89 58-816,221-182 949,-159 104-133,259-197 107,-158 99 407,169-109-426,-1-2 0,-1-2 0,-1-1 0,0-1 0,-3-2-88,-18 1 23,-1-3-1,-10-2-22,20-2 3,-4-1 78,-1-2 0,0-2 0,-2-3-81,-160-20-4,36 3 43,64 9-429,1-6 1,1-4 389,-21-3-1339,124 23 461,24 1 557,65-12 641,51-4-112,1 6 0,0 5-1,91 10-207,-181-3 116,285 15 193,-174-15 114,29-8-423,-114 2 152,414-30 678,-439 31-834,0 1-1,0 2 5,-28 1-42,-1 0 0,0 1-1,1 0 1,-1 0 0,0 2 0,0-1-1,0 1 1,8 5 42,-17-7 2,1-1 0,-1 1 1,0 0-1,0 1 0,0-1 0,0 0 0,-1 1 1,1-1-1,0 1 0,-1 0 0,0 0 0,0 0 1,0 0-1,0 1 0,1 2-2,-2-4 16,0 1-1,-1-1 1,1 1 0,-1 0 0,0-1-1,0 1 1,0 0 0,0-1-1,0 1 1,-1 0 0,1-1 0,-1 1-1,1-1 1,-1 1 0,0-1-1,0 1 1,0-1 0,0 1 0,-1-1-1,1 0 1,-1 0 0,-1 2-16,-6 9 45,-2 0 1,0-1 0,0-1 0,-1 1-1,0-2 1,-1 1 0,-6 2-46,18-12-18,0 0 1,0 0 0,0 0-1,0 0 1,0 0-1,0 0 1,0 1-1,0-1 1,1 0 0,-1 1-1,0-1 1,1 0-1,-1 1 1,1 1 17,-5 22-128,3-14 68,-15 85 945,15-86-790,2-10-94,0 0-1,0 0 0,0 0 0,0 0 1,0 0-1,0 0 0,0 1 0,0-1 0,0 0 1,0 0-1,0 0 0,0 0 0,0 0 1,0 0-1,0 0 0,0 0 0,0 0 0,0 0 1,0 0-1,0 0 0,0 0 0,0 0 1,0 0-1,0 0 0,0 0 0,0 0 0,0 0 1,0 0-1,0 0 0,0 0 0,0 1 1,0-1-1,0 0 0,0 0 0,0 0 0,0 0 1,1 0-1,-1 0 0,0 0 0,0 0 1,0 0-1,0 0 0,0 0 0,0 0 0,0 0 1,0 0-1,0 0 0,0 0 0,0 0 1,0 0-1,0 0 0,0 0 0,0 0 0,0 0 1,0 0-1,0 0 0,0 0 0,1 0 1,-1 0-1,0-1 0,0 1 0,0 0 0,0 0 1,0 0-1,0 0 0,0 0 0,0 0 0,10-13-127,-3 3-21,7-5-33,0 1 0,1 0 0,1 2 0,0-1 0,0 2-1,6-2 182,32-17-448,22-7 448,-39 20 40,-2-1-1,0-1 1,-1-2 0,19-16-40,-31 18 72,-1-2 1,0 0 0,-1-2-1,11-17-72,-4 1 300,-2-1 0,10-22-300,9-28 409,18-58-409,25-97-214,-23 62 174,-33 96 51,121-310-193,-4 9-77,-108 278 102,5-3 170,5 2-1,4 3 1,15-15-13,149-223 148,-145 236-24,63-117-95,-25 40-157,-64 115 61,32-36 67,42-34-12,-42 51 35,14-29-23,66-127 262,-42 59 89,-50 96-537,3 2-1,5 4 0,35-29 187,-85 88-74,-5 6 30,12-10 44,-24 25-168,-1 0 0,1 0 1,0 1-1,0 0 0,1 1 0,5-3 168,-14 8-18,0 0-1,0 0 1,0 0-1,0 0 1,0 0-1,0 0 1,0 0-1,-1 0 1,1 0-1,0-1 1,-1 1-1,1 0 1,0 0-1,-1 0 1,1 0 18,-6 10 191,17-23-194,-6 5-36,5-7 88,-1 0 0,0-1 0,-2 0 0,0 0 0,0-1-49,12-27 38,-18 42-43,0 0 1,-1 0-1,1 0 0,-1-1 1,1 1-1,-1 0 0,0-1 1,1 1-1,-1-1 1,0 1-1,0-1 5,0 1-6,0 1 1,0 0-1,0 0 1,0-1-1,0 1 0,-1 0 1,1-1-1,0 1 1,0 0-1,0 0 1,0-1-1,-1 1 0,1 0 1,0 0-1,0-1 1,0 1-1,-1 0 0,1 0 1,0 0-1,0 0 1,-1-1-1,1 1 1,0 0-1,0 0 0,-1 0 1,1 0-1,0 0 1,-1 0-1,1 0 0,0-1 6,-3 2-23,0-1-1,1 0 1,-1 0-1,0 1 1,1-1-1,-1 1 1,1 0-1,-1 0 1,1 0-1,-2 1 24,-43 23-93,2 1 0,1 3 0,-9 9 93,45-32-3,-88 67 111,-39 27-206,81-65 39,-37 26-164,-6 10 223,-33 39-198,-27 22-324,24-34 250,-91 73 107,73-35 123,-58 49-18,90-91 37,-142 121 9,150-110 16,-131 114 55,72-85 10,-153 130 255,261-208-214,-63 58 195,-93 61-303,-40 4 173,189-137 113,-2-2 1,-67 27-287,82-47 411,-1-2 0,-30 4-411,18-5 233,-37 16-233,85-25-35,1 1 0,0 0 0,1 1 0,0 1 0,0 1 1,1 1-1,-1 2 35,6-2-87,0 1 0,1 0 1,1 0-1,0 1 0,1 0 1,0 1-1,1 0 0,1 1 1,1 0-1,0 0 0,2 1 1,-3 9 86,7-21 13,-1 0 0,1 0 0,1 0 1,-1 5-14,1-10 15,0 0 1,0 0-1,0 0 1,0 0-1,0 0 1,0 0-1,0 0 1,0 0-1,1 0 1,-1 0-1,0 0 1,1 0-1,-1 0 1,0 0-1,1 0 1,-1 0-1,1 0 1,0 0-1,-1-1 1,1 1-1,0 0 1,-1 0-1,1-1 1,0 1-1,0 0 1,0-1-1,0 1 1,-1-1-1,1 1 1,0-1-1,1 1-15,2-1 15,0 0-1,1 0 1,-1 0-1,0-1 0,1 0 1,-1 1-1,0-1 1,0-1-1,0 1 1,1-1-1,1-1-14,-1 1 17,40-16 177,-2-2 0,22-14-194,85-56 157,-112 67-126,62-33 116,51-20-147,35-17 178,-10-12 502,6-15-680,14-9 366,401-271 732,-521 344-966,253-184 163,-261 193-264,282-204-131,-243 165 53,164-124 104,-143 125-11,108-79 10,-24-12 60,21-17 82,-50 63-278,93-44 80,-218 138-185,4-1-494,49-22 679,-61 36-576,20-4 576,-47 20-96,0 0 0,1 2 0,-1 0 0,8 1 96,-15 2-42,1 1-1,-1 1 0,1 0 0,-1 1 1,1 1-1,3 1 43,-15-2-19,1 1 0,-1-1 1,1 1-1,-1 0 0,0 1 0,0-1 0,0 1 1,0 0-1,0 0 0,0 1 0,-1-1 1,0 1-1,1 0 0,-1 0 0,-1 1 0,1-1 1,-1 1-1,0 0 0,2 2 19,-3-1-6,0-1 1,0 1-1,0 0 0,-1 0 0,0 0 1,0 0-1,-1 0 0,1 0 0,-1 0 0,0 0 1,-1 0-1,0 0 0,0 0 0,0 0 1,-2 4 5,-4 14-46,-2 0 1,0 0-1,-3 2 46,6-13-76,-28 48 924,44-67-936,-1 1-1,1 0 1,1 0-1,-1 1 1,3-1 88,-18 18-166,-16 11 39,0 0 0,-2-2 0,-1 0 0,-11 7 127,-6 6-121,-12 11 34,-172 143-55,112-105 121,-98 80 282,153-116-391,-113 89-439,46-50-556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3T17:52:45.52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164 63 640,'-5'-1'202,"10"2"353,-5-1-320,0 0-64,0 0-11,0 0 229,0 0 22,0 0 405,0 0-288,0 0-219,0 0-154,0 0-65,0 0-47,0 0-6,0 0 17,0 0-6,13-8 826,0-15 357,-13 22-1134,1-1 0,-1 1 0,0-1 0,1 1 0,-1-1 0,0 1 0,0-1 0,0 1 0,0-1 0,0 1 0,0-1 0,0 1 0,-1 0 0,1-1 0,0 1 0,-2-2 0,2 2-55,0 1 0,-1-1-1,1 1 1,-1 0 0,1-1 0,0 1 0,-1 0 0,1-1-1,-1 1 1,1 0 0,-1 0 0,1-1 0,-1 1-1,0 0 1,1 0 0,-1 0 0,1 0 0,-1 0-1,1 0 1,-1 0 0,1 0 0,-1 0 0,0 0-1,1 0 1,-1 0 0,1 0 0,-2 1 0,-17 5 130,15-4-246,-1 0 156,0 1-1,1 0 1,-1 0-1,0 0 0,1 1 1,0 0-1,0 0 0,-7 8 1,-14 14 289,23-24-386,0-1-1,1 0 1,0 1-1,-1-1 1,1 1-1,0 0 0,0-1 1,-1 1-1,2 0 1,-1-1-1,0 1 1,0 0-1,0 0 0,1 0 1,-1 0-1,1 0 1,0 0-1,-1 2 1,-2 12-164,0-4 82,3-10 104,0 0 1,-1 0-1,1 0 1,-1 0-1,0 0 1,1 0-1,-3 2 0,0 2 82,0 1-1,1-1 0,-3 9 0,4-11-31,0 0 0,0 0 0,-1-1 0,1 1 0,-1 0 0,0-1 0,0 1 0,0-1 0,-5 6 0,5-6-68,1-1 0,-1 1 0,1 0 0,-1-1 0,1 1 0,0 0 0,0 0 0,0 0 0,1 0 0,-1 0-1,1 1 1,0-1 0,-1 5 0,2-3 61,0 0 0,0 0-1,0 0 1,0 0 0,1 0 0,-1 0-1,1-1 1,0 1 0,1-1 0,-1 1-1,6 6 1,7 14 255,-9-15-351,1 0 1,1 0-1,-1-1 1,1 0-1,1 0 1,0-1-1,11 9 1,5 4 345,-23-19-294,1 0 1,-1 0-1,1 0 1,0 0 0,0 0-1,0-1 1,0 0 0,0 1-1,0-1 1,0 0-1,0 0 1,1-1 0,6 1-1,-5-1 4,0 0-1,0 0 1,0-1-1,1 0 1,-1 0-1,0 0 1,0-1-1,5-2 1,4-2 17,-1-1 0,0-1 0,-1 0 1,0-1-1,14-12 0,-11 9 121,-11 9-80,0 0-1,1-1 1,-1 1-1,0-1 1,6-9-1,-10 12-41,1 0 0,0 0 0,-1-1 0,1 1 0,-1-1 0,1 1 0,-1 0 0,1-1 0,-1 1 0,0-1-1,0 1 1,0-1 0,0 1 0,0-1 0,0 1 0,0-1 0,-1 1 0,1-1 0,0 1 0,-1 0 0,1-1 0,-1 1 0,0 0-1,1-1 1,-1 1 0,-2-2 0,-7-11 115,-1 0 1,-23-21-1,-9-10 609,-10-31-292,18 22-4,28 43-609,0-1 0,0 1 1,-1 1-1,-1-1 0,0 1 1,-13-11-1,20 19-80,0 1 0,0 0 0,0 0 0,0-1 0,0 2 1,-1-1-1,1 0 0,0 0 0,-1 1 0,1-1 0,0 1 0,-1 0 0,1-1 0,-1 1 1,1 0-1,0 1 0,-1-1 0,1 0 0,-1 1 0,1-1 0,0 1 0,-4 1 0,-23 15-4639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3T16:34:08.401"/>
    </inkml:context>
    <inkml:brush xml:id="br0">
      <inkml:brushProperty name="width" value="0.2" units="cm"/>
      <inkml:brushProperty name="height" value="0.4" units="cm"/>
      <inkml:brushProperty name="color" value="#A9D8FF"/>
      <inkml:brushProperty name="tip" value="rectangle"/>
      <inkml:brushProperty name="rasterOp" value="maskPen"/>
    </inkml:brush>
  </inkml:definitions>
  <inkml:trace contextRef="#ctx0" brushRef="#br0">84 8 832,'-6'-6'176,"7"5"-66,3 4 207,-5-2-400,-1-1 0,1 1 0,0 0-1,0 0 1,0-1 0,-1 1 0,1-1 0,0 1 0,-1-1 0,-2 1 0,3-1 120,0 0-1,0 1 1,0-1-1,0 0 1,0 1-1,0-1 1,0 1-1,0-1 1,0 1-1,0 0 1,0-1 0,0 1-1,0 0 1,0-1-1,0 1 1,0 0-1,0 1 1,-24 22-917,25-24 874,-1 0-1,1 1 1,0-1 0,0 0 0,-1 0 0,1 1 0,0-1-1,0 0 1,-1 0 0,1 1 0,0-1 0,-1 0 0,1 0 0,0 0-1,-1 1 1,1-1 0,0 0 0,-1 0 0,1 0 0,0 0 0,-1 0-1,1 0 1,-1 0 0,1 0 0,0 0 0,-1 0 0,0 2 16,1 1 34,-1 6 73,1-9-117,0 0 0,0 0 0,0 0-1,0 1 1,0-1 0,0 0 0,0 0 0,0 0 0,0 1 0,-1-1 0,1 0-1,0 0 1,0 0 0,0 1 0,0-1 0,0 0 0,0 0 0,-1 0 0,1 0-1,0 0 1,0 1 0,0-1 0,0 0 0,-1 0 0,1 0 0,0 0 0,0 0-1,0 0 1,-1 0 0,1 0 0,0 0 0,0 0 0,0 0 0,-1 0 0,1 0 0,0 0-1,0 0 1,0 0 0,-1 0 0,1 0 0,0 0 0,-1 0 0,1 12-91,-4-8 43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3T16:34:08.861"/>
    </inkml:context>
    <inkml:brush xml:id="br0">
      <inkml:brushProperty name="width" value="0.2" units="cm"/>
      <inkml:brushProperty name="height" value="0.4" units="cm"/>
      <inkml:brushProperty name="color" value="#A9D8FF"/>
      <inkml:brushProperty name="tip" value="rectangle"/>
      <inkml:brushProperty name="rasterOp" value="maskPen"/>
    </inkml:brush>
  </inkml:definitions>
  <inkml:trace contextRef="#ctx0" brushRef="#br0">1 0 320,'0'5'128,"0"-5"-96,0 8-32,0-8 32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3T16:34:22.888"/>
    </inkml:context>
    <inkml:brush xml:id="br0">
      <inkml:brushProperty name="width" value="0.2" units="cm"/>
      <inkml:brushProperty name="height" value="0.4" units="cm"/>
      <inkml:brushProperty name="color" value="#A9D8FF"/>
      <inkml:brushProperty name="tip" value="rectangle"/>
      <inkml:brushProperty name="rasterOp" value="maskPen"/>
    </inkml:brush>
  </inkml:definitions>
  <inkml:trace contextRef="#ctx0" brushRef="#br0">346 199 832,'1'3'316,"-2"-3"-258,-2-2-59,2 1-132,1 1 16,-13 15 10,-12 16 656,25-31-581,-1 0-1,1 0 1,0 0 0,-1 0-1,1 1 1,0-1-1,-1 0 1,1 0 0,0 0-1,-1 0 1,1 0-1,0 0 1,-1 0 0,1 0-1,0 0 1,-1 0-1,1 0 1,0 0 0,-1 0-1,1 0 1,0-1-1,0 1 1,-1 0-1,1 0 1,-1 0 0,5-2 103,2-1-9,0 0 0,0-1 1,10-7-1,-8 5-78,0 1 0,0 0-1,0 1 1,12-5 0,19-11 283,-22 10-209,2 1-1,-1 0 0,36-10 1,39-3-160,-43 9 72,20-6 786,-61 16-723,-6 2-128,0 0 1,0 0 0,0 0-1,0 0 1,0-1 0,0 1-1,0-1 1,4-3 0,-12 5 146,-1 0 0,1 0 0,0 1 1,-8 2-1,-40 24-260,-63 26 416,102-48-247,0 1 43,-1-1 1,1-1-1,-16 3 1,19-5 76,-1 1 1,-14 6 0,19-7-94,1-1 0,0 0 0,-12-1 0,6 0-50,7 0 84,1-1 1,0 1-1,0 1 1,0-1-1,-1 0 0,1 1 1,-4 1-1,1-1-260,15-1 108,16-1 236,0-2-1,-1 0 0,35-9 1,26-3 400,-13 0-264,-51 12-294,0-1-1,-1-1 1,28-11-1,-13 3 80,-26 11 12,0-1 0,0 0 1,0 0-1,0-1 0,-1 0 1,1 0-1,6-7 1,11-6 50,-20 13-95,0 1 0,0-1-1,0 1 1,7-9 0,-12 11-24,1 1 0,-1 0 0,0-1 1,1 1-1,-1 0 0,0-1 0,1 1 1,-1 0-1,0-1 0,0 1 0,1-1 1,-1 1-1,0-1 0,0 1 0,0 0 1,1-1-1,-1 1 0,0-1 0,0 1 0,0-1 1,0 1-1,0-1 0,0 1 0,0-1 1,0 1-1,-1-1 0,-8-5 327,6 5-267,1 1-28,1 0 1,0 0 0,-1 0-1,1 0 1,0 0 0,-1 0-1,1 1 1,0-1-1,-1 1 1,1-1 0,0 1-1,0-1 1,-1 1 0,0 1-1,-8 2 65,4-3-72,-1 1 0,1 0 0,-1 1 0,1 0 0,0 0-1,0 0 1,0 0 0,-9 9 0,-23 13-1,23-17 163,0-1 0,0 0 1,-1-1-1,-31 7 0,17-4-59,-1-2 1,-7 2 8,-14 9-133,26-10-81,0 2 1,1 0-1,-35 20 0,29-8 458,29-21-332,0 0 1,0 0-1,0 0 0,0 0 0,0 0 0,0 0 1,0-1-1,-1 1 0,1-1 0,0 1 0,-1-1 1,1 0-1,-4 0 0,6 0-148,-8 4-176,2-1 417,1 0 1,0 1-1,1 0 0,-1 0 0,-4 5 1,-10 9 187,-19 21-263,-13 14 436,45-47-464,1-1-1,0 1 1,1-1 0,-7 11-1,-5 0-41,15-15-32,1-1 11,0 0 69,-5 9-923,5-9 900,0 0 0,0 1 0,0-1 0,0 1 1,0-1-1,0 0 0,0 1 0,0-1 0,1 1 0,-1-1 0,0 0 0,0 1 0,0-1 0,0 1 0,1-1 0,-1 0 0,0 1 0,0-1 0,1 0 0,-1 1 0,0-1 0,0 0 1,1 1-1,-1-1 0,0 0 0,1 0 0,-1 0 0,1 1 0,0-1-30,0 0 0,0 0 1,-1 0-1,1 0 0,0 0 0,0 0 1,0 0-1,0 0 0,0 0 0,0 0 0,-1 0 1,1-1-1,1 1 0,0-1-13,0 0 1,1 0-1,-1-1 0,0 1 0,0 0 0,0-1 1,-1 1-1,1-1 0,0 1 0,2-4 0,4-8 93,-2 3 25,0 0 0,-1 0 0,5-13 0,-9 20-93,1 0 1,-1 1-1,1-1 1,0 0-1,0 1 1,3-4-1,7-10 218,6 0-683,-11 9 478,0-1 0,-1 0 0,7-10 0,-10 15 4,0 1 0,-1 0 1,1 0-1,0 0 0,0 1 1,0-1-1,0 1 1,5-2-1,4-3 61,14-11 32,-20 13-116,0 0 0,0 1 0,0-1 0,8-2 0,18-8-17,-19 8 8,25-8 0,73-21 392,-105 34-340,-2 0 8,0 0-1,0 0 1,0 0 0,0 0 0,-1-1 0,1 0 0,5-3 0,-8 4 135,3-1 463,-11 6-517,-1-1-1,0 1 1,0-1-1,-1 0 1,1-1 0,-9 2-1,3-1-126,-23 8-1,-6 4-162,29-10 83,0 0 0,1 0 0,-23 13 0,-106 79-1094,112-65 1394,12-13 1,2-8 296,15-11-427,1 0-48,0 0-80,1 17 442,-1-16-361,1 1 0,0-1-1,-1 0 1,1 1 0,-1-1-1,1 0 1,-1 1 0,0-1-1,1 1 1,-1-1 0,0 0-1,0 1 1,0-1 0,0 1-1,0-1 1,-1 1 0,1-1-1,0 0 1,-1 1 0,1-1-1,-1 2 1,-2 4 144,0-1 0,-8 13 0,7-12-200,-6 3-76,9-9 73,0-1-1,1 0 1,-1 1 0,0 0 0,1-1-1,-1 1 1,0-1 0,1 1-1,-1 0 1,1-1 0,-1 1 0,1 0-1,0-1 1,-1 1 0,1 0 0,0 0-1,-1 0 1,1-1 0,0 1 0,0 2-1,0-3 49,0 1-1,0-1 1,0 1 0,-1-1-1,1 1 1,0-1-1,0 1 1,0-1-1,0 1 1,0-1 0,-1 1-1,1-1 1,0 1-1,0-1 1,-1 0 0,1 1-1,0-1 1,-1 1-1,1-1 1,-1 1-1,1-1-1,-1 0-1,1 0 1,0 1-1,0-1 1,0 0-1,0 0 0,-1 0 1,1 0-1,0 1 1,0-1-1,0 0 1,0 0-1,0 0 0,0 1 1,-1-1-1,1 0 1,0 0-1,0 1 1,0-1-1,0 0 0,0 0 1,0 0-1,0 1 1,0-1-1,0 0 1,0 0-1,0 1 1,0-1-1,0 0 0,0 0 1,1 1-1,-1-1 1,0 0-1,0 0 1,0 0-1,0 1 0,0-1 1,0 0-1,0 0 1,1 0-1,-1 1 1,10 25 625,-9-25-661,0 1-1,-1-1 1,1 1 0,0-1 0,0 1-1,-1 0 1,1-1 0,-1 1-1,1 0 1,-1 2 0,1 27-349,-1-31 381,4 21 13,-4-19-18,1 0 0,-1-1 1,1 1-1,-1 0 0,0 0 0,1 0 0,-1-1 1,0 1-1,0 0 0,0 0 0,-1 0 1,1-1-1,0 1 0,-2 3 0,0 9-458,2-13 475,0 0 0,0-1 0,0 1 1,0 0-1,-1 0 0,1 0 0,0 0 0,0 0 0,0 0 0,-1-1 0,1 1 1,-1 0-1,1 0 0,0 0 0,-1-1 0,1 1 0,-1 0 0,0-1 0,1 1 1,-1 0-1,1-1 0,-1 1 0,0-1 0,0 1 0,0 0 90,1-1-118,0 1 19,0 0 0,-1 0-1,1 0 1,1 0 0,-1 0 0,0 0 0,0 0 0,0 0 0,0 0 0,1 0 0,0 2 0,2 11-673,-7 4 1545,3-16-891,0 0 1,0 0-1,1 0 1,-1 0-1,1 0 0,0 0 1,0 0-1,-1 0 1,1 0-1,1 0 0,-1 3 1,2 36-358,-1-14 423,-2-25-30,1 1 0,0 0 0,0-1 1,0 1-1,0 0 0,0 0 0,1-1 0,-1 1 0,1 0 0,2 4 1,-2 5-14,-1 1 46,0-12-48,0-1 0,0 0-1,0 0 1,0 1-1,0-1 1,0 0-1,0 0 1,0 1 0,0-1-1,0 0 1,1 0-1,-1 1 1,0-1-1,0 0 1,0 0 0,0 1-1,0-1 1,1 0-1,-1 0 1,0 0-1,0 1 1,0-1 0,0 0-1,1 0 1,-1 0-1,0 0 1,0 0 0,1 1-1,-1-1 1,0 0-1,0 1 476,0 0-473,0-1-1,0 0 0,0 0 0,0 1 1,0-1-1,0 0 0,0 0 0,0 1 0,0-1 1,0 0-1,0 0 0,0 1 0,0-1 1,0 0-1,0 0 0,0 0 0,0 1 1,-1-1-1,1 0 0,0 0 0,0 0 1,0 1-1,0-1 0,0 0 0,-1 0 0,1 0 1,0 0-1,0 1 0,0-1 0,-1 0 1,1 0-1,0 0 0,0 0 0,0 0 1,-1 0-1,1 0 0,0 0 0,0 0 1,-1 0-1,1 0 0,0 0 0,0 0 0,-1 0 1,1 0-1,0 0 0,0 0 0,0 0 1,-1 0-1,1 0 0,0 0 0,0 0 1,-1 0-1,1 0 0,0 0 0,0 0 1,0-1-1,-1 1 0,1 0 0,-5-4-27,0-1 0,1 0-1,-1 1 1,1-1 0,0-1 0,0 1-1,-5-10 1,2 3-118,-31-60-69,35 68 199,1 1 1,1-1-1,-1 0 1,1 1-1,-1-1 1,1 0-1,0 0 1,0 0 0,1 0-1,-1 0 1,1 0-1,0 0 1,0-1-1,0 1 1,0 0-1,1 0 1,1-5-1,0 2-38,1 0 0,0 1 0,0 0 0,1-1 0,0 1 0,0 0 0,0 1 0,10-11 0,-6 6 93,1 0 0,13-20 1,-22 28-34,1 1 1,0 0 0,-1-1-1,1 1 1,-1-1 0,1 1-1,-1 0 1,0-1 0,0 1-1,0-1 1,0 1 0,0-1-1,0 1 1,0-1 0,0 1-1,0-1 1,0 1 0,-1-1 0,1 1-1,-1 0 1,1-1 0,-2-1-1,2 2-39,-1 0 0,1 0-1,-1 1 1,1-1 0,-1 0 0,1 0-1,0 0 1,0 0 0,-1 0 0,1 0-1,0 0 1,0-2 0,-1 2-75,-2 1 26,2 0-96,1 0-10,1 2 61,-1 0 1,1 0-1,-1 0 1,0 0-1,0 0 0,0 0 1,0 0-1,-1 3 0,0 5-67,1-9 186,0 31 185,0-1-1,2 0 1,2 0 0,8 38-1,-8-34 243,-4-30-363,0 0 0,1 0-1,-1-1 1,1 1 0,0 0 0,1 0-1,2 6 1,25 49-372,-19-46 368,-9-13-19,0 1-1,0-1 1,0 0-1,0 1 0,0-1 1,0 0-1,0 1 1,-1-1-1,1 1 1,0 0-1,-1-1 0,1 1 1,-1-1-1,1 4 1,-1-2 7,1 0 0,0 1 0,0-1 0,0 0 0,3 5 0,-3-7-20,0-1-23,-1 1 0,1-1 1,0 0-1,-1 1 0,1-1 0,-1 1 1,1-1-1,-1 1 0,1 0 0,-1-1 1,1 1-1,-1-1 0,0 1 1,1 0-1,-1 0 0,14 17-99,-5-13-59,-7-4 99,0 0-1,0 0 1,0 1-1,0-1 1,-1 0-1,1 1 0,0 0 1,-1-1-1,2 3 1,-2-2 31,0-1 0,1 1 0,-1 0 0,0-1 0,0 1 0,1-1 1,-1 1-1,4 1 0,-4-2 86,0 0 1,0 0 0,1 0 0,-1 1-1,0-1 1,0 0 0,0 0-1,0 1 1,-1-1 0,2 2 0,0 1 23,-1 0 1,-1 0 0,1 1-1,0-1 1,-1 0 0,0 0-1,0 0 1,0 0 0,0 0-1,-1 0 1,0 0 0,1 0-1,-1 0 1,-1 0 0,-1 5-1,2-7-53,-3 4-72,0 0-1,-1 0 1,1 0-1,-8 6 1,10-10-11,-1-1-1,1 1 1,0-1 0,-1 1 0,1-1 0,-1 0-1,0 0 1,1 0 0,-1 0 0,0 0 0,1-1-1,-1 1 1,0-1 0,-5 0 0,-14 3 301,24-4-231,0-1 1,0 1 0,-1 0 0,1-1 0,0 1-1,-1-1 1,1 1 0,-1-1 0,3-2 0,11-12-267,-13 15 235,0 0 0,-1 1 0,1-1 1,0 1-1,-1 0 0,1-1 0,0 1 0,-1 0 0,1 0 0,0 0 0,0 0 0,-1 0 0,1 1 0,0-1 0,0 0 0,-1 1 1,1 0-1,-1-1 0,1 1 0,0 0 0,-1 0 0,1-1 0,-1 1 0,0 0 0,1 1 0,-1-1 0,0 0 0,1 0 1,-1 1-1,0-1 0,0 0 0,0 1 0,0-1 0,-1 1 0,1-1 0,0 1 0,0 0 0,-1-1 0,1 1 0,-1 0 0,1 1 1,3 12-97,-4-14 104,1-1-1,-1 1 1,1 0 0,-1 0-1,0-1 1,1 1 0,-1 0-1,0 0 1,0 0 0,0 0-1,0 0 1,0-1 0,0 1-1,0 0 1,0 0 0,0 0-1,0 0 1,0 0 0,0 0-1,0-1 1,-1 1 0,1 0-1,-1 1 1,0-1-66,2-1 66,-1 1 0,0-1 0,0 0 0,0 0 1,1 0-1,-1 1 0,0-1 0,0 0 0,0 0 1,1 1-1,-1-1 0,0 0 0,0 1 1,0-1-1,0 0 0,0 0 0,0 1 0,0-1 1,0 0-1,0 1 0,0-1 0,0 0 0,0 0 1,0 1-1,0-1 0,0 0 0,0 1 0,0-1 1,0 0-1,0 0 0,0 1 0,0-1 1,0 0-1,-1 1 0,1-1 0,0 0 0,0 0 1,0 1-1,-1-1 0,1 0 0,0 0 0,0 0 1,-1 1-1,-1 0-37,0 0 0,0 0 0,0-1 0,-1 1 0,1 0 0,0-1 0,-1 1 0,1-1 0,0 0 0,-1 0 0,1 0 0,0 0 0,-1 0 0,1-1 0,0 1 0,-1-1 0,-2-1 0,-17-1-19,21 3 53,0 0 0,0 0 0,0 0 0,0 0 0,0 0-1,0-1 1,0 1 0,0 0 0,0-1 0,0 1 0,0-1-1,0 1 1,1-1 0,-1 0 0,0 1 0,0-1 0,0 0 0,1 1-1,-1-1 1,0 0 0,1 0 0,-1 0 0,0-1 0,-2-3 172,1 0 0,1 1 0,-4-11 0,0-3 27,3 11-183,0 0 0,1 0 0,0 0 0,0 0 0,1 0 0,0 0 0,1-13 0,0-3-32,-1 17-8,1 0-1,0 1 0,0-1 1,0 1-1,1 0 0,0-1 1,2-5-1,-4 11 40,0-1 1,0 1-1,1 0 0,-1 0 1,0-1-1,0 1 1,0 0-1,0 0 0,0-1 1,0 1-1,1 0 0,-1 0 1,0 0-1,0-1 1,0 1-1,1 0 0,-1 0 1,0 0-1,0-1 0,0 1 1,1 0-1,-1 0 1,0 0-1,0 0 0,1 0 1,-1 0-1,0 0 0,1 0 1,-1 0-1,0 0 1,0 0-1,1 0 0,-1 0 1,1 0-1,8 7 163,8 18-211,-15-22-22,-1 1 69,1-1-1,-1 0 1,0 0 0,0 1-1,0-1 1,0 1 0,-1-1-1,1 7 1,3 15 312,-3-23-279,-1 0 0,0 0-1,0 0 1,0 0 0,0 0 0,0 0-1,0 0 1,0 0 0,-1-1-1,1 1 1,-1 0 0,0 0 0,1 0-1,-1 0 1,0-1 0,0 1 0,0 0-1,0-1 1,0 1 0,0-1-1,-2 2 1,2-2-57,0-1-1,1 0 1,-1 1-1,1-1 1,-1 0-1,0 0 0,1 1 1,-1-1-1,1 0 1,-1 0-1,0 0 1,1 0-1,-1 0 1,0 0-1,1 0 1,-1 0-1,0 0 1,1 0-1,-1-1 1,0 1-1,1 0 0,-1 0 1,1-1-1,-1 1 1,0 0-1,1-1 1,-1 1-1,1 0 1,-1-1-1,1 1 1,-1-1-1,1 1 1,-1-1-1,0 0 1,-11-21 21,10 19 78,-3-9-32,1 0 0,0-1 0,1 1 0,-3-15 0,4 15-162,-1 0 0,0-1 0,0 1 1,-7-12-1,-21-54 352,28 71-130,0-3-114,1 0-1,-2-13 1,-4-15 146,-2-3 451,8 30-533,0 1 0,-1-1 0,-6-15 0,-2-3-69,-11-40 1,16 48-256,-2-10-643,7 30 556,-1 4 186,0 8 0,2-3 141,0 0 1,0 0-1,1 0 0,0 0 0,1 0 1,-1-1-1,2 1 0,-1 0 0,1-1 0,7 14 1,23 27 155,-23-33-194,0-1-1,0 1 1,7 18 0,-10-15-85,0-1 0,6 30 0,-2-10 317,-4-3 47,-5-27-76,0-1 0,-1 1 0,0 0 0,1 9 0,6 30-286,-1 1 32,-2-23 6,-3-17 82,-1-1-1,0 1 1,0 9 0,7 49 328,-8-64-305,0-1 0,0 1 0,0 0-1,0-1 1,0 1 0,0-1 0,0 1-1,1-1 1,-1 1 0,0-1 0,0 1 0,0 0-1,1-1 1,-1 1 0,0-1 0,0 1-1,1-1 1,-1 0 0,0 1 0,1-1 0,0 1-1,4 8-6,-2 16 6,-3-22 23,0 0 0,1-1-1,-1 1 1,1-1 0,0 1 0,0 0 0,0-1-1,2 5 1,1 2 160,-3-7 107,-1-2-128,1 0-80,26 12-197,-21-8 106,-1 1-5,-4-4-53,0 0 78,0 1 1,0-1 0,1 1 0,-1-1 0,1 0 0,-1 0 0,1 0 0,0 0 0,-1 0 0,1 0 0,0-1 0,3 2 0,-4-2-22,5 2-26,1 0 0,0-1 0,0 0 1,0-1-1,0 0 0,0 0 0,10-1 0,5 0-22,56 1 80,175-4 72,-215 1-168,24-1 184,-52 4-208,-1 0-1,0 0 0,0 1 1,1 0-1,-1 1 1,15 5-1,-21-6 69,-1 1 0,1 1 0,-1-1 0,0 0 0,0 0 0,0 1 0,2 3 0,-1-1 0,-2-4 8,-1 0 0,1-1-1,-1 1 1,0 0 0,1 0 0,-1 0-1,0 0 1,0 0 0,0 0 0,0 0-1,0 0 1,0 0 0,0 0 0,0 0-1,0 0 1,0 0 0,0 0 0,0 0-1,-1 0 1,1 0 0,0 0 0,-1 0-1,1-1 1,-1 1 0,1 0 0,-1 0-1,1 0 1,-1-1 0,0 1 0,1 0-1,-1 0 1,0-1 0,0 1 0,0-1-1,1 1 1,-1-1 0,0 1 0,0-1-1,-1 1 1,-2 1 21,1 0 0,-1-1 0,0 0 0,0 1 0,1-1 0,-1 0 0,0-1 0,-5 1 0,-23-1 108,-5 1 256,-42-6 0,33 2 60,-54 2 0,53 1 6,-38 3 69,33 2 197,18-2-885,33-3 54,1 0 52,-1 5 104,1-5-23,0 0 1,0 1-1,0-1 1,0 0-1,0 0 1,0 1-1,0-1 1,0 0-1,0 0 1,0 0-1,0 1 1,0-1-1,0 0 1,1 0-1,-1 0 1,0 1-1,0-1 1,0 0 0,0 0-1,0 0 1,1 0-1,-1 1 1,0-1-1,0 0 1,0 0-1,1 0 1,-1 0-1,0 0 1,0 0-1,0 0 1,1 1-1,-1-1 1,0 0-1,2 1-4,4 5 14,-1-2 25,0 1 1,0-1 0,0-1 0,0 1 0,0 0 0,1-1 0,0 0 0,9 3 0,2-2 181,22 3 0,-24-5-305,0 1-1,17 5 1,48 9-88,-67-14 154,-1 0 1,0-1 0,1-1-1,24 0 1,2 0 83,-22 0-131,0 0 0,-1-2 0,1 0 0,0-1 0,0-1 0,-1 0 0,18-6 0,-23 6 50,0 0 0,20-1 0,11-2 192,57-12-329,-68 13 221,-3 1-110,35 1 1,9-1 116,-55 3-100,0 1 0,1 1 1,32 5-1,-18-2-156,-22-2 163,1 0 0,-1 1 0,1 0 0,-1 1 0,0 0 0,9 6 0,-16-8 65,1-1 0,-1 1-1,0-1 1,1 0 0,0 0-1,-1 0 1,7 1 0,1 1 25,-9-2-64,0 0 1,-1-1-1,1 1 1,0-1-1,0 1 1,0-1-1,0 1 0,0-1 1,-1 0-1,5 0 1,0 0 64,-4 0-62,0 0 0,0 0 0,0 0 0,1 0 0,-1 0 1,0 0-1,0-1 0,0 1 0,1-1 0,-1 0 0,0 1 0,0-1 1,0 0-1,2-2 0,4 0 13,23-3 72,-7 4-21,-20 1-89,0 1 1,0-1 0,0 1 0,7-4 0,-7 3 17,0 0 1,0 0-1,0 0 0,0 0 0,5 1 1,107-8 547,-98 7-535,-9 1-16,0 0 0,0 0-1,0 1 1,15 3 0,-21-4-22,1 1 0,-1-1 0,0 0 1,0 0-1,0 0 0,7-1 0,-8 0-4,1 1 0,0 0 1,0 0-1,-1 0 0,1 0 0,4 1 0,2 0 45,-1 0 0,1 0 1,-1 0-1,11-1 0,-8 0-52,122-4-573,-42-4 1040,-12 4 191,9 4-532,-79 2 14,-8-1-95,-1-1 1,1 0-1,-1 1 0,1-1 0,0 0 0,-1 0 0,1 0 0,-1 1 0,1-1 1,0 0-1,-1 0 0,1 0 0,0 0 0,0 0 0,-1 0 0,1 0 0,0 0 0,-1 0 1,1-1-1,-1 1 0,2 0 0,-1-1-1,-1 1 0,1 0 0,0 0 0,0 0 0,0-1 0,-1 1 0,1 0 0,0 0 0,0 0 0,-1 0 0,1 0 0,0 0 0,0 1 0,-1-1 0,1 0 0,0 0 0,0 0 0,-1 1 0,1-1 0,0 1 0,-1-1 0,1 0 0,1 1 0,1 1 60,-1-1-142,1 1 0,-1-1 0,1 1 0,0-1 0,0 0 0,-1 0 0,5 1 0,27 11 281,35-3 548,-18-5-783,-41-4 29,0 0-1,-1 0 0,1 0 0,0-2 0,-1 1 1,16-3-1,16 0-8,-33 3 78,0 0 0,-1-1 0,1 1 0,-1-2 0,8-1 0,0-1-82,-5 1-94,-1 0 0,18-9-1,-19 9 148,-1 0 0,0 1 0,1 0 0,13-2-1,-14 3-25,-1-1-1,1 1 0,0-1 0,-1 0 0,12-6 0,-13 6 45,0 0 0,0 0 0,0 0 0,0 1-1,0 0 1,0 0 0,0 0 0,1 0-1,-1 1 1,0 0 0,8 1 0,-6-1-44,0 0 0,0 0 1,-1 0-1,1-1 0,7-2 1,-8 2 7,-1 1 1,1-1 0,-1 1 0,1 0-1,-1 0 1,1 0 0,-1 1-1,1 0 1,-1 0 0,0 1 0,1-1-1,5 4 1,8 1-234,-18-6 211,0 1-1,0-1 1,1 0-1,-1 1 0,0-1 1,1 0-1,-1 0 0,0 0 1,1 0-1,-1 0 0,0 0 1,3-1-1,2 1-45,8 2-199,2 1 199,-1 0 1,1 1-1,27 10 1,-37-11 10,0-1 1,0 0 0,1-1-1,-1 0 1,1 0 0,6 1-1,22-7 310,-33 5-249,0 0 0,-1-1-1,1 1 1,0-1 0,0 1-1,0-1 1,3-1 0,-4 2-8,0-1 0,0 1 0,1-1 1,-1 1-1,0 0 0,0-1 1,0 1-1,1 0 0,-1 0 1,0 0-1,0 0 0,1 0 1,-1 0-1,2 1 0,-1-1-10,0 0 0,0 0-1,-1 0 1,1 0 0,0 0-1,0 0 1,0-1 0,-1 1 0,1-1-1,0 1 1,-1-1 0,1 1 0,0-1-1,-1 0 1,1 0 0,1-1-1,13-5-15,-11 6-14,-1-1 0,1 1-1,-1-1 1,1 0-1,-1 0 1,0 0 0,8-6-1,-8 5 81,0 0 1,1 0-1,0 1 0,-1-1 0,10-2 0,43-11 1,-31 8 43,0 1 0,41-5-1,1 6-487,-17 1 528,-23 13-321,23-5 182,-8 2 118,-10-2 287,-14 2-325,1-4-282,-15 0 205,-1-1 0,0 1 0,1-1 0,-1 0 0,0-1 0,7 0 0,9-3 298,-16 4-257,1-1 0,-1 0-1,0 0 1,0 0-1,0 0 1,0-1-1,0 1 1,6-5-1,17-10-150,28-13 1,27-9 410,-57 30-454,-20 7 163,-1 0-1,0 0 1,0 0-1,0-1 1,7-3-1,-8 3 6,0 1-1,1-1 1,-1 1 0,1 0-1,-1 0 1,5 0-1,16-5-28,-10 1-15,-1-1 0,0 0 0,0-1 0,-1 0 1,0-1-1,22-18 0,2-4 22,-23 20 35,20-20 0,-21 17-91,-7 7 47,0 0 1,1 1 0,-1-1-1,8-4 1,-11 8 11,0 1 1,0-1-1,0 0 1,0 0 0,0 0-1,-1 0 1,1 0-1,1-4 1,9-11-66,-10 15 35,-1 0 1,1-1-1,-1 1 0,0-1 0,0 1 0,0-1 0,-1 1 0,1-1 0,0 0 0,-1-3 0,3-8 195,0-2-175,2-3-106,-4 17 92,-1 0 0,1 0 0,-1 0 0,1 0 0,-1 0 0,0 0-1,0 0 1,0 1 0,0-1 0,-1 0 0,1 0 0,0 0 0,-1 0-1,1 0 1,-1 0 0,0 0 0,1 1 0,-1-1 0,-2-2 0,2 1 49,0 1 1,0 0-1,0-1 1,0 1 0,1-1-1,-2-3 1,-2-1-19,-1-2-82,5 7 49,-1-1 0,1 0 0,-1 0 0,0 1 0,1-1 0,-1 1 0,0-1 0,-1 0 0,1 1 0,0 0 0,-1-1 0,1 1 0,-1 0 0,0 0 0,-2-3 0,3 5 91,1-1-49,-1 1-1,1 0 1,-1 0-1,1 0 0,-1-1 1,1 1-1,-1 0 1,1-1-1,-1 1 0,1 0 1,-1-1-1,1 1 0,0 0 1,-1-1-1,1 1 1,0-1-1,-1 1 0,1-1 1,0 1-1,0-1 1,-1 1-1,1-1 0,0 1 1,0-1-1,0 1 0,0-1 1,0 1-1,-1-1 1,1 1-1,0-1 0,0 0 1,1 0-1,-9-2-371,7 3 346,1 0 1,-1 1-1,1-1 1,0 0 0,-1 0-1,1 1 1,-1-1-1,1 0 1,0 1-1,-1-1 1,1 0 0,0 1-1,-1-1 1,1 1-1,0-1 1,0 1-1,0-1 1,-1 0-1,1 1 1,0-1 0,0 1-1,0-1 1,0 2-1,-4 16-216,2-9 129,-11 38 18,-10 79 1,-2 11 163,22-121-184,1-1 0,1 1 0,-1 20 0,2-34-97,0-2 95,0 0 76,2 0 68,3 0-4,-4-1-22,-1 1 1,1 0-1,0 0 0,-1 0 1,1-1-1,-1 1 0,1 0 1,-1-1-1,1 1 0,0-1 1,-1 1-1,0 0 0,1-1 1,-1 1-1,1-1 1,-1 1-1,1-1 0,-1 1 1,0-1-1,1-1 0,6-12 28,-6 10-37,1-2-70,0-1 0,0 0-1,-1 1 1,0-1 0,0-12 0,3-13-160,2-11 184,-3 25 171,5-24-1,-5 33-45,0 0 1,0-1 0,8-15-1,-7 18-11,-1 0 0,-1 0-1,1-1 1,1-12 0,2-4 74,-5 19-89,0 1 0,0-1 0,-1 0 0,0 1 0,0-6 0,0 5-6,-1 1 0,2-1-1,-1 0 1,0 1 0,2-5 0,1-16 134,-3 22-161,-1 1 0,1 0 0,1-1 0,-1 1 0,0 0 0,1-1 0,-1 1 0,1 0 0,0 0 0,1-4 0,-1 5-35,-1 0 0,0-1-1,0 1 1,1 0 0,-1 0 0,0 0-1,0 0 1,0 0 0,0 0 0,0 0-1,0 0 1,0-1 0,-1 1 0,1 0 0,0 0-1,0 0 1,-1 0 0,1 0 0,-1 0-1,1 0 1,-2-2 0,-2-5 77,4 7-45,-1 0 1,-1 0-1,1-1 0,0 1 0,0 0 1,0 0-1,-1 0 0,1 0 0,0 0 1,-1 1-1,1-1 0,-1 0 0,1 1 1,-1-1-1,1 0 0,-3 1 0,1-1-68,-6-9-244,8 10 268,0-1 1,1 0-1,-1 0 0,0 0 1,1 0-1,-1 1 0,0-1 0,0 0 1,0 1-1,0-1 0,1 1 1,-3-2-1,-20-12 196,-10-2-283,32 15 158,-1-1-1,1 1 0,0-1 0,-1 1 0,1-1 0,0 0 1,0 1-1,0-1 0,0 0 0,-1-2 0,-6-11-10,-17-15 174,20 19-903,6 9-48,3 7 429,9 15 339,23 25-1,-30-37-11,12 13-336,-9-12 177,-1 1-1,0 1 1,0-1 0,6 14 0,-12-21 57,2 4-31,-1 0 0,4 14 0,-6-20 115,-1 0-1,0 0 1,1 0-1,-1 0 1,0 0-1,0 0 1,0 1-1,1-1 1,-1 0-1,-1 0 1,1 0-1,0 0 1,0 0-1,0 0 1,-1 1-1,1-1 1,0 0-1,-1 0 1,1 0-1,-1 0 1,1 0-1,-1 0 1,0 0-1,1 0 1,-1-1-1,0 1 1,-1 1-1,0 4-32,0-3 79,1-4 66,1 2-113,0-1 1,0 0-1,0 0 0,-1 1 0,1-1 1,0 0-1,0 0 0,0 0 0,0 1 0,0-1 1,-1 0-1,1 0 0,0 0 0,0 0 1,0 1-1,0-1 0,-1 0 0,1 0 1,0 0-1,0 0 0,0 0 0,-1 0 0,1 0 1,0 0-1,0 0 0,-1 0 0,1 0 1,0 0-1,0 1 0,-1-2 0,1 1 1,0 0-1,0 0 0,0 0 0,-1 0 0,1 0 1,0 0-1,0 0 0,-1 0 0,1 0 1,-9-4 586,0-9-484,-1-1 0,2-1-1,-8-18 1,13 27-128,0 1 0,0 0 0,0 0 1,0 0-1,-7-8 0,14 40-1500,8 8 1658,-10-30-138,1 1 1,-1-1-1,-1 1 0,1 0 1,-1-1-1,0 1 0,0 7 1,-1 114 601,-1-121-603,0 0-1,0 0 1,-1 0 0,0 0 0,0 0 0,0 0 0,-1-1-1,0 1 1,0-1 0,0 0 0,-6 8 0,-15 26-64,17-25 86,-2-1 0,0 0 0,0-1 0,-2 1 0,1-2 0,-1 0 0,-22 17 0,28-24 19,0-1 0,-1 0 1,1 0-1,-12 4 0,-9 6 2,19-9-16,0-1-1,0 0 1,-12 3 0,12-3 70,0-1 0,0 1 1,-10 5-1,14-5-35,-1-1 0,1 0-1,-1 0 1,0 0 0,0 0 0,0-1-1,0 1 1,0-1 0,-1 0 0,-4 0-1,8 0-45,-1-1 0,1 0-1,-1 1 1,1-1 0,-1 1-1,1 0 1,-1-1-1,1 1 1,-1 0 0,1 0-1,0 0 1,0 0 0,-2 1-1,2-1-39,-1 1-1,0-1 1,0 0-1,0 0 1,0 0-1,0 0 0,0 0 1,0 0-1,-2 0 1,2-1-5,1 1 1,-1-1-1,0 1 1,1-1 0,-1 1-1,1-1 1,-1 1-1,1 0 1,-1 0-1,1 0 1,-1 0-1,-1 2 1,-6-2 174,7-2-595,15-6 466,0-1 1,0 0-1,-1-1 0,21-18 0,-28 22-3,64-57-442,72-83-1,-68 57 728,-72 87-267,-1 0 0,1 0 0,0 0 0,0-1 1,-1 1-1,1 0 0,-1 0 0,1-1 0,-1 1 0,0 0 0,1-1 0,-1 1 0,0 0 0,0-1 0,0 1 0,0 0 1,0-1-1,0 1 0,-1 0 0,1-1 0,0 1 0,-1 0 0,0-3 0,0 1 8,-1 0 0,0-1-1,0 1 1,0 0 0,-1 0 0,1 0-1,-4-3 1,-29-21-87,33 26 40,0 0 0,0 0 0,-1 0-1,1 0 1,0 0 0,-1 0 0,1 1 0,-1-1 0,-4 1 0,4-1 35,0 1 1,0-1-1,1 1 1,-1-1-1,0 0 1,-4-2-1,3 1 105,4 2-138,-1 0 0,1 0 0,0 0 1,-1-1-1,1 1 0,0 0 0,0 0 1,-1 0-1,1-1 0,0 1 1,0 0-1,0 0 0,-1-1 0,1 1 1,0 0-1,0 0 0,0-1 0,0 1 1,0 0-1,-1-1 0,1 1 0,0 0 1,0-1-1,0 1 0,0 0 0,0-1 1,0 1-1,0 0 0,0 0 1,0-1-1,0 1 0,0 0 0,0-1 1,1 1-1,-1 0 0,0-1 0,0-2 96,0-50-1850,0 52 1542,1 0 1,-1-1 0,1 1 0,0 0 0,-1-1-1,1 1 1,0 0 0,0-1 0,0 1 0,0 0-1,1-1 1,1-2-98,6-7-288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3T16:34:31.127"/>
    </inkml:context>
    <inkml:brush xml:id="br0">
      <inkml:brushProperty name="width" value="0.2" units="cm"/>
      <inkml:brushProperty name="height" value="0.4" units="cm"/>
      <inkml:brushProperty name="color" value="#A9D8FF"/>
      <inkml:brushProperty name="tip" value="rectangle"/>
      <inkml:brushProperty name="rasterOp" value="maskPen"/>
    </inkml:brush>
  </inkml:definitions>
  <inkml:trace contextRef="#ctx0" brushRef="#br0">4 397 1984,'-1'-1'138,"-1"-1"411,5 2 76,-3 0-449,0 0 11,0 0-91,0 0-107,0 0-5,0 0 59,1 15 74,0-12 66,1 0 1,0-1-1,0 1 0,0-1 1,0 0-1,0 1 0,3 1 1,-3-3-51,-1-1-48,4 2-51,-3-1 16,0 0 0,-1-1 0,1 1 0,0-1 0,0 1 1,0-1-1,-1 0 0,1 0 0,0 0 0,0 0 0,0 0 0,0 0 0,0 0 0,-1 0 0,1-1 0,3 0 0,33-3-391,-18 3 128,-17 1 230,-1 0 0,1-1 0,0 1 0,0 0-1,5-2 1,-2 0 48,0 1 1,0 1-1,10-1 0,8-4-54,-16 3-146,-7 1 48,-7 1 48,2-1-59,-1 1 0,1-1 0,0 0 0,-8-3 0,-7-1-201,-3 1 155,-1 1 0,-31 0 0,52 2 181,0 1 1,0 0 0,0-1 0,0 1 0,0-1 0,0 0 0,0 0 0,0 1 0,0-1 0,-3-3 0,-9-3 419,14 7-458,0 0-1,0 0 0,0 0 1,0 0-1,-1 0 1,1 0-1,0 0 1,0 0-1,0-1 1,0 1-1,0 0 0,0 0 1,0 0-1,0 0 1,0 0-1,-1 0 1,1 0-1,0 0 1,0-1-1,0 1 0,0 0 1,0 0-1,0 0 1,0 0-1,0 0 1,0 0-1,0 0 1,0-1-1,0 1 0,0 0 1,0 0-1,0 0 1,0 0-1,0 0 1,0 0-1,0-1 1,0 1-1,0 0 0,0 0 1,0 0-1,0 0 1,0 0-1,1 0 1,-1 0-1,0-1 1,7-6-118,9-2-101,-4 5 207,7-1 15,28-3 360,-37 8-173,-1-1-1,16-4 1,-18 4-163,0-1-1,0 1 1,0 0 0,0 1 0,0 0 0,14 1 0,-4 2-171,3 1 204,-1-1 0,28 1 0,109-8 266,-43 1-453,-108 3 154,0-1 0,1 0-1,-1 0 1,0-1-1,0 1 1,7-4 0,13-4 173,-17 7-332,-5 1 135,-1 0 0,1 0 1,-1 0-1,1 1 0,0 0 1,3-1-1,32-7-264,-24 5 646,55 3-672,-65 0 323,0-1-1,0 0 0,0 0 1,0 0-1,5-2 0,14-3-10,-13 4-11,-1-1 0,1 0 0,-1 0 0,0 0 0,0-1 0,0-1 1,0 0-1,8-6 0,29-15 178,-32 20-204,19-10 74,-15 9-173,3 3 288,-8 1-213,0-1-1,-1 0 1,19-10 0,-9 1 102,-18 11-80,-1-1 0,1 1-1,0 0 1,0 0 0,0 1 0,0-1-1,0 1 1,0 0 0,0-1-1,0 2 1,0-1 0,6 0-1,52-4-10,-60 6 1,-1-1 0,0 0 0,1 1 0,-1-1 0,1 1 0,-1-1 1,0 1-1,1 0 0,-1-1 0,2 2 0,9 5 213,-5-6-160,-1 1-1,1-1 1,0-1-1,0 1 1,0-1-1,0 0 1,0-1-1,0 1 1,0-2-1,0 1 1,-1-1-1,9-2 1,2 0-69,0 1 0,1 0 0,-1 2 1,31 0-1,-40 1 31,16 5 54,-10-1 51,4-1-94,8 1 3,-14-3 25,-1-1 0,1-1 0,-1 0 0,1 0 0,-1-1 0,18-6 0,4 1-21,-28 6-31,0 1 0,0-1 0,-1 0-1,1-1 1,-1 1 0,1-1 0,-1 0 0,0 0-1,5-3 1,69-43-84,-71 45 82,1 0-1,-1 0 1,1 1-1,14-3 0,-17 4 57,24-6 242,32-16 101,-57 22-356,1 0 1,-1 0 0,1 0-1,0 0 1,-1 1 0,1 0-1,0 0 1,5 1-1,2-1-111,-10 0 127,0 1-1,0-1 0,0 1 0,-1-1 0,1 1 1,0 0-1,0 0 0,-1 0 0,1 0 0,0 0 0,-1 0 1,3 2-1,5 3 63,-8-5-58,-1-1-38,0 1 0,1 0-1,-1 1 1,1-1 0,-1 0 0,1 0-1,-1 0 1,1 1 0,0-1 0,0 0-1,0 0 1,-1 0 0,1 0 0,0-1 0,0 1-1,0 0 1,0 0 0,1 0 0,-1-1-1,1 2 1,10 7 117,-9-5-137,0-2 0,0 1 0,0 0 0,1 0 0,-1-1 0,1 0 0,5 3 0,34 18 100,-33-20-34,1 1 1,0-1-1,1-1 1,-1 0-1,0-1 0,1 0 1,-1-1-1,14-1 1,-5 1-14,30 3 1,-2 3 51,-27-3 23,-14-3-153,-1 1-1,1 0 0,11 4 1,-16-4 3,1 1 1,-1-1 0,0 1-1,0 0 1,0 0 0,0 0-1,0 0 1,3 4 0,5 5 45,-5-5 42,0-1 1,0 2 0,7 10-1,8 10 82,11 14-186,-28-38 39,0-1 1,0 1-1,0-1 1,1 0-1,-1 0 1,0 0-1,1-1 1,0 1-1,-1-1 1,1 0-1,5 1 1,3 2 32,-10-4 55,1 0-67,-1 0 0,1 0 0,-1 1 1,1-1-1,0 0 0,-1 1 0,5 1 0,-7-2-14,8 2 34,-1 0-1,1-1 0,11 1 1,-17-2-65,6 4 64,9-1-89,-13-3 51,-1 1 0,0-1 1,0 1-1,0 0 0,0 0 0,4 1 0,50 24 86,-44-21 19,24 7 0,-25-9-134,-1 0 0,20 9-1,-30-11 35,6 2-16,-1 1-1,1 0 1,-1 0-1,9 7 1,-9-7 9,0 1 0,0-1 1,9 4-1,16 12 179,-10-9-261,-18-10 95,-1 0 0,0 0 0,1 0 0,-1 0-1,0 0 1,0 1 0,0-1 0,0 0 0,0 1 0,0 0 0,-1-1 0,1 1 0,1 2-1,5 8-101,41 56-360,-44-61 417,-4-6 0,-1 0 0,1 0 0,-1 0 0,1 0 0,-1-1 0,1 1 0,0 0 0,-1-1 0,1 1 0,0 0 0,0-1 0,0 1 0,-1-1 0,2 1 0,-2-1 33,0 0-1,1 0 0,-1 0 0,0 0 0,0 0 0,0 0 0,0 0 1,1 0-1,-1 1 0,0-1 0,0 0 0,0 0 0,0 0 0,0 0 1,0 0-1,1 0 0,-1 0 0,0 1 0,0-1 0,0 0 0,0 0 1,0 0-1,0 0 0,0 0 0,0 0 0,0 1 0,0-1 0,0 0 1,0 0-1,0 0 0,0 0 0,0 1 0,0-1 0,0 0 0,0 0 1,0 0-1,0 1 0,0-1 0,0 0 1,0 0-1,0 0 0,0 0 1,0 1-1,0-1 1,0 0-1,0 0 0,0 0 1,0 0-1,0 0 0,0 1 1,0-1-1,1 0 1,-1 0-1,0 0 0,0 0 1,0 0-1,0 1 1,0-1-1,0 0 0,0 0 1,0 0-1,0 0 0,1 0 1,-1 0-1,0 0 1,0 1-1,0-1 0,0 0 1,0 0-1,1 0 1,-1 0-1,0 0 0,0 0 1,0 0-1,1 0 1,22 8-228,-22-8 256,0 0 0,-1 0 0,1 1 0,-1-1 0,1 0 0,-1 1 0,1-1 0,-1 0 0,1 1 0,-1-1 0,1 1 0,-1-1 0,1 1 0,-1-1 0,0 1 0,1 0 0,-1 0 0,2 1 8,43 32-621,-43-32 656,-1-1-10,26 19 117,-25-19-174,1 1 0,-1-1 0,0 0-1,1 1 1,-1-1 0,0 0 0,1 0 0,-1-1 0,4 2 0,-4-2 25,0 0 0,-1 1 0,1-1 0,0 1 0,0-1 0,-1 1 0,1 0 0,0 0 0,-1 0 0,1 0 0,-1 0 0,1 0 1,-1 0-1,1 1 0,-1-1 0,0 0 0,0 1 0,0-1 0,2 3 0,12 20 154,-14-23-15,6 15-44,-6-11-124,0 1 0,0-1 0,-1 0 0,0 1 0,-1 9 0,0 4-300,-1 3 386,1-18-43,0 0-1,1 0 1,0 0 0,0 0 0,0 0 0,0 0 0,0 0-1,1 0 1,0 0 0,2 7 0,-3-10-25,1 1 0,-1-1 0,0 1-1,1-1 1,-1 0 0,1 1 0,0-1 0,0 0 0,-1 1 0,1-1 0,2 2 0,-1 0 12,-1-2 35,3 5-159,-4-5 141,0 0-1,0-1 1,0 1-1,1-1 1,-1 1-1,0 0 0,0-1 1,1 1-1,-1-1 1,1 1-1,-1-1 1,0 1-1,1-1 1,-1 1-1,1-1 1,-1 1-1,2 0 0,-2-1-14,0 0 0,1 0 0,-1 1-1,0-1 1,0 0 0,1 0 0,-1 0-1,0 0 1,1 0 0,-1 0-1,0 1 1,1-1 0,-1 0 0,0 0-1,1 0 1,-1 0 0,0 0-1,1 0 1,-1 0 0,0 0 0,1-1-1,-1 1 1,0 0 0,1 0 0,-1 0-1,0 0 1,1 0 0,-1 0-1,0-1 1,1 1 0,-3-11 841,-14-15 663,14 23-1447,-1-2-145,1 0 0,-1 0-1,1 0 1,-2-10 0,-3-7-174,-14-31 29,11 26 283,9 25-92,0-1 0,0 1 0,0 0 0,1-1-1,-1 1 1,1 0 0,-1-1 0,1-4-1,-3-9-154,1-6-227,2 19 469,1 1 0,-1 0 0,0 0 0,-1 0 0,1-1 0,0 1 0,-1 0 0,1 0 0,-1 0 0,0-1 0,1 1 0,-1 0 0,-2-2 0,-34-55 90,30 47-227,5 10 95,1-1-1,0 1 1,-1 0-1,0-1 0,1 1 1,-1 0-1,-3-2 1,3 2-47,1 0 0,-1 1 0,1-1 1,0 0-1,-1 0 0,1 0 0,0 0 1,0 0-1,0 0 0,1-1 0,-1 1 0,0-3 1,0 3-23,1-1 0,-1 1 0,0 0 0,0 0 0,1 0 0,-1 0 1,-1 0-1,1 0 0,0 0 0,0 0 0,-1 0 0,-1-1 0,-1-1 69,1 1 1,0-1-1,0 0 0,0 0 0,-2-5 0,-11-13 206,8 12-312,7 8 107,1 1-1,-1 0 0,0 0 0,0 0 0,0-1 0,0 1 0,0 0 0,0 0 0,0 0 1,0 0-1,0 1 0,0-1 0,-1 0 0,1 0 0,0 1 0,-3-2 0,-4 0-2,1-1 0,-1-1-1,1 1 1,-7-6-1,-6-2 9,18 11-6,0-1 0,0 0 0,0 1 0,-1 0 0,1-1 0,0 1 0,-4 0 0,-11-2 98,7-1-68,1 0 0,-14-1 0,13 3 40,0-1-1,-12-4 0,9 1-71,2 2-5,1-1 1,0 0-1,0 0 0,0-1 0,0 0 0,1-1 0,-10-8 0,11 8 87,0 1 0,-1 0 1,1 0-1,-1 1 0,0 0 0,-18-6 0,-12-5-233,37 14 117,-1 0 0,0 0 0,1-1 0,0 0 0,-1 1 0,1-1-1,0 0 1,0 0 0,0 0 0,0 0 0,-3-5 0,1 2-104,-9-8-156,-4-4 339,14 14-37,0 0-1,0 0 0,0 0 1,-1 0-1,1 1 1,-1-1-1,1 1 0,-1 0 1,-6-2-1,-15-11-150,18 10 92,0 0 1,0 0-1,-1 1 0,1 0 0,-1 0 0,0 1 0,0 0 0,-1 0 0,1 1 0,-11-1 0,-9-1 125,-51 1 0,19 2-170,-1-4 20,-46-2-81,82 7 141,0 1 0,0 0 0,1 2 0,-26 7 0,44-9 35,1 1 1,0-1-1,-1-1 1,1 1-1,0-1 0,-1 1 1,1-2-1,-1 1 1,1 0-1,-1-1 1,1 0-1,0-1 1,0 1-1,-1-1 0,1 0 1,0 0-1,0 0 1,1-1-1,-1 0 1,0 0-1,1 0 1,0 0-1,-5-5 0,6 5-83,-1 0-1,1 1 1,-1-1-1,0 1 1,-6-3-1,8 5 43,1-1-1,-1 0 1,1 1-1,-1-1 1,1 1-1,-1 0 0,0-1 1,1 1-1,-1 0 1,1 0-1,-1 0 1,0 0-1,1 0 1,-1 0-1,1 1 1,-1-1-1,1 1 0,-1-1 1,-1 1-1,-2 3-128,-1 0 0,1 0 0,-8 8 0,12-12 115,1 0 0,-1 1 0,1-1 0,-1 1 0,1-1 0,0 1 0,-1-1 0,1 1 0,0-1 0,0 1 0,-1-1 0,1 1 0,0-1 0,0 1 0,0 0 0,-1-1 0,1 1 0,0-1 0,0 1 0,0-1-1,0 1 1,0 0 0,0-1 0,0 1 0,0-1 0,1 1 0,-1 0 0,0-1 0,0 1 0,0-1 0,1 1 0,-1-1 0,0 1 0,1-1 0,-1 1 0,1 0 0,0 0-42,0 0 1,0 0 0,0 0-1,1 0 1,-1 0 0,0 0-1,0-1 1,1 1 0,-1 0-1,1-1 1,-1 1-1,3 0 1,15 1 130,0-1-1,0-1 1,0-1 0,31-5-1,5 1-26,36-3-57,-33 7 67,-18 0-15,39 4-1,-37 1 37,161 10 336,-191-13-399,0 0 0,0 1 0,0 0 0,0 1 0,0 1 0,-1-1 0,0 2 0,20 9-1,2 2 80,6 2 7,65 40 0,-67-35 221,-26-16-229,0-1 0,-1 2 0,1-1-1,-1 1 1,16 18 0,-15-15-107,-1-1 0,1 0 1,18 11-1,-16-12 261,0 1 1,17 17-1,-9-6-64,6 5-316,9-2 144,-8-3-196,-21-17 114,-1 1-1,1 0 0,8 9 1,-12-11 80,0-1 0,0 1 0,1-1 0,-1 0 0,1 0 0,-1 0 1,5 1-1,12 8 30,-14-8-25,1 1-1,-1-1 0,0 0 1,14 4-1,2 1-294,-18-6 271,-1 0 1,1 1-1,-1-1 1,0 1-1,0 0 1,0 0-1,0 0 1,0 0-1,0 0 1,-1 1-1,4 6 1,17 20 110,-16-21-31,-1-1 0,0 0 0,5 10 0,-7-11-165,-3-4 131,0 1 1,-1 0-1,1 0 1,-1-1-1,1 1 1,-1 6-1,0-9-25,-1 2-24,1 1 0,-1 0 0,0 0 0,0-1-1,0 1 1,-1-1 0,1 1 0,-1-1 0,-2 5-1,-7 16-49,10-19 16,0 0 1,1 0-1,-1 1 0,1-1 0,1 9 1,0 2 165,3 0 297,-1-5 179,-3-11-572,0 0 0,0 1 0,0-1 0,0 0 0,0 0 0,0 0-1,0 1 1,0-1 0,0 0 0,0 0 0,0 0 0,-1 1 0,1-1 0,0 0 0,0 0 0,0 0 0,0 0 0,0 0 0,-1 1-1,1-1 1,0 0 0,0 0 0,0 0 0,-1 0 0,1 0 0,0 0 0,0 0 0,0 0 0,-1 0 0,1 0 0,0 0 0,0 0-1,-1 0 1,1 0 0,0 0 0,0 0 0,0 0 0,-1 0 0,-1 0 43,1-1 1,-1 0-1,1 1 0,-1-1 1,1 0-1,0 0 0,-1 0 1,1 0-1,0 0 0,0 0 1,-1 0-1,1 0 0,0-1 1,-1-1-1,-4-4-208,0 1 93,1 0-1,0-1 1,1 0-1,0 0 0,0 0 1,0 0-1,-5-15 1,-10-20 174,-33-64 137,40 89-32,-1-1 1,-1 2-1,-28-27 0,24 25-422,-54-44-1131,57 49 263,-14-12-3147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3T16:34:34.312"/>
    </inkml:context>
    <inkml:brush xml:id="br0">
      <inkml:brushProperty name="width" value="0.2" units="cm"/>
      <inkml:brushProperty name="height" value="0.4" units="cm"/>
      <inkml:brushProperty name="color" value="#A9D8FF"/>
      <inkml:brushProperty name="tip" value="rectangle"/>
      <inkml:brushProperty name="rasterOp" value="maskPen"/>
    </inkml:brush>
  </inkml:definitions>
  <inkml:trace contextRef="#ctx0" brushRef="#br0">2147 0 4064,'-2'5'1728,"2"-5"-1728,0 0 1,0 0 0,0 0 0,0 1 0,0-1-1,0 0 1,0 0 0,0 0 0,0 1-1,0-1 1,0 0 0,0 0 0,0 0 0,0 1-1,0-1 1,0 0 0,0 0 0,0 1 0,0-1-1,0 0 1,0 0 0,0 0 0,0 1 0,0-1-1,0 0 1,0 0 0,1 0 0,-1 0 0,0 1-1,0-1 1,0 0 0,0 0 0,1 0-1,2 8-325,0-1 0,0 1 0,2 14 0,6 15 874,-7-26-531,0 0 1,-2 0 0,1 0-1,-1 0 1,0 0 0,-1 0-1,-1 18 1,-1-20-77,-1 1 0,0-1 0,0 1 0,-1-1 0,0 0 0,-7 13 1,2-6 21,0 0 1,-1 0 0,-1-1-1,-1 0 1,0 0 0,-1-1-1,-17 16 1,-34 33-1806,40-39 2140,-38 30 0,-15-4 382,44-31-743,8-5-51,14-8 140,-1 0 0,-12 11 0,19-14 8,1 0 1,-1-1-1,1 1 1,-1-1-1,0 0 0,0 0 1,0 0-1,0-1 1,0 1-1,0-1 1,-1 0-1,1 0 0,-5 0 1,8-1 151,-1 2-176,0 0 0,0 0 1,0-1-1,0 1 0,0 0 1,0-1-1,-5 3 0,-24 15 335,25-15-218,-1 0 0,1 0 1,-1 0-1,-10 3 0,-30 6-186,-49 8 1,19-5-260,29-6 315,19-4 48,-48 16 1,-24 22 283,8-4-309,88-38 0,0 0 0,0-1 0,0 0 0,0 0 0,0 0 0,0-1 0,0 1 0,0-1 0,0-1 0,0 1 0,0-1 0,-8-1-1,10 1 9,1 0-1,-1 1 0,0-1 0,1 1 0,-1 0 0,0 0 1,1 0-1,-5 1 0,5-1 2,-1 0 1,1 1-1,0-1 0,0 0 0,-1-1 1,1 1-1,0 0 0,0-1 1,0 1-1,-5-2 0,3 0 72,-1 0-1,0 1 1,1-1-1,-1 1 1,0 0-1,-6 0 1,-6-2-125,-40-11 1570,37 11-1466,-1 1 0,1 1 1,-25 2-1,25 1-205,-16 1 141,26-1-25,1-1 0,-18 0-1,18-1 39,-1 1 0,-16 2-1,17-1 19,1-1 0,-1-1 0,-10 1 0,13-2 20,0 1 0,0 0 0,0 1 0,0 0 0,0 0 0,-1 0 0,-8 3 0,10-2 54,-1-1-1,1 0 1,-1 0-1,1 0 0,-1-1 1,1 0-1,-1 0 1,1 0-1,-11-3 1,-14 1 375,-125-3-667,49-3-2554,78 5 1512,-10 0-2596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3T16:34:57.082"/>
    </inkml:context>
    <inkml:brush xml:id="br0">
      <inkml:brushProperty name="width" value="0.2" units="cm"/>
      <inkml:brushProperty name="height" value="0.4" units="cm"/>
      <inkml:brushProperty name="color" value="#A9D8FF"/>
      <inkml:brushProperty name="tip" value="rectangle"/>
      <inkml:brushProperty name="rasterOp" value="maskPen"/>
    </inkml:brush>
  </inkml:definitions>
  <inkml:trace contextRef="#ctx0" brushRef="#br0">312 102 1248,'7'2'997,"-5"-4"506,1-4-1214,-3 5-232,0 0 0,0 0 0,0 1 0,-1-1 0,1 0 0,0 0 0,0 0 0,-1 1 0,1-1 0,0 0 0,-1 1 0,1-1 0,-1 0 0,1 1 0,-1-1 0,0 0 0,-5-9 499,6 10-527,0-1-1,0 1 0,-1 0 0,1 0 0,0-1 1,0 1-1,0 0 0,-1 0 0,1-1 0,0 1 0,-1 0 1,1 0-1,0 0 0,0-1 0,-1 1 0,1 0 0,0 0 1,-1 0-1,1 0 0,0 0 0,-1 0 0,1 0 0,0 0 1,-1 0-1,1 0 0,0 0 0,-1 0 0,1 0 1,0 0-1,-1 0 0,-11 3 640,11-2-670,1 1 1,-1 0-1,1 0 1,0 0-1,0 0 1,0 0 0,0 0-1,0 0 1,1 2-1,-1-1-69,-1 4 143,1 0 0,-1 1 0,-1-1 0,0 0 0,-3 10 0,-4 14 184,8-27-231,0 1-1,-1-1 1,0 0-1,-3 7 0,3-9-20,1 1 0,-1 0 0,1 1 0,-1-1-1,1 0 1,0 0 0,1 1 0,-1-1 0,0 6-1,1-2-37,-1 3 0,1 0 0,1 1 1,0-1-1,0 0 0,1 0 1,0 0-1,5 14 0,-6-21 25,0-1-1,1 0 0,-1 1 0,1-1 1,0 0-1,0 0 0,-1 0 0,1 0 1,1 0-1,-1 0 0,0 0 0,0-1 1,1 1-1,-1-1 0,0 0 0,1 0 0,0 0 1,-1 0-1,1 0 0,0 0 0,-1-1 1,1 1-1,0-1 0,5 1 0,-6-1 11,1 0-1,-1 0 1,0-1-1,1 1 1,-1 0 0,1-1-1,-1 0 1,0 1-1,1-1 1,-1 0-1,0 0 1,0 0-1,1-1 1,-1 1-1,0 0 1,0-1-1,0 1 1,-1-1-1,1 0 1,0 0-1,-1 0 1,1 0-1,-1 0 1,1 0 0,-1 0-1,0 0 1,1-3-1,5-15 461,7-40 1,-13 54-378,-1 0 1,-1 0 0,1 0-1,-1 0 1,-2-9 0,-1-2 47,3 12-94,-1-1 1,0 1-1,0 0 0,-1-1 1,1 1-1,-1 0 1,-7-8-1,-4-9 65,9 15 9,1 0 0,-1 1-1,-1 0 1,1-1-1,-1 2 1,0-1-1,-11-7 1,14 10-99,0 1 1,0 0-1,0 0 0,0 1 1,0-1-1,0 1 1,-1 0-1,1-1 0,0 1 1,-1 1-1,1-1 0,-1 0 1,1 1-1,-1 0 0,1 0 1,-1 0-1,1 0 1,-1 1-1,1-1 0,-6 2 1,1 3-36,0 0 1,0 0 0,0 1-1,1 0 1,-1 1 0,1-1-1,1 1 1,-11 15 0,7-8-10,1 1 1,1 0 0,0 0 0,1 1 0,0 0-1,2 0 1,0 1 0,-4 24 0,8-37 16,0 0 0,1 0 1,0 0-1,-1 1 0,1-1 0,1 0 1,-1 0-1,1 0 0,0 0 1,0 0-1,0 0 0,0 0 0,1 0 1,-1 0-1,1 0 0,0 0 1,0-1-1,1 1 0,-1-1 0,6 6 1,0 0 2,1-1 0,0 0 1,0-1-1,1 0 0,-1 0 1,2-1-1,-1 0 0,1-1 1,0 0-1,0-1 0,14 4 1,-20-7 23,0-1 1,-1 1 0,1-1 0,0 0-1,0 0 1,0-1 0,-1 1-1,1-1 1,0 0 0,-1 0 0,1-1-1,0 0 1,7-3 0,-4 1-7,-7 4-15,-1 0-1,1 0 1,0 0 0,0-1-1,0 1 1,0-1-1,-1 1 1,1-1 0,0 1-1,0-1 1,-1 1-1,1-1 1,0 1-1,-1-1 1,1 0 0,-1 1-1,1-2 1,2-3 28,0 0 0,-1 1 1,0-1-1,0 0 0,0 0 0,-1-1 1,0 1-1,0 0 0,0-1 0,0 1 1,-1 0-1,0-1 0,0 1 0,-2-6 1,-2-14 80,4 19-72,-1 0 1,0 0 0,0 0-1,-1 0 1,1 1 0,-1-1-1,-1 0 1,-3-7 0,2 7-51,1-1 1,-1 1 0,-2-12-1,4 12 19,-1 0-1,1 0 1,-1 0 0,0 1-1,-6-8 1,-20-34-30,27 43 55,0 0 0,0 0 1,-1 0-1,1 0 0,-1 0 1,0 0-1,0 1 0,-1-1 1,1 1-1,-1 0 0,1 0 1,-1 0-1,0 1 0,0-1 1,-7-2-1,8 3-14,-1 1-1,0-1 1,-1 1 0,1 0 0,0 0-1,0 1 1,0-1 0,-1 1 0,1 0-1,0 0 1,0 0 0,-1 1-1,1-1 1,0 1 0,0 0 0,0 0-1,0 1 1,0-1 0,0 1 0,0 0-1,-6 4 1,1 0 5,-1 1 1,1 1-1,0 0 1,1 0-1,0 1 1,-11 13-1,15-17-23,1 0 0,0 0 0,0 0-1,0 0 1,0 1 0,1-1 0,0 1-1,0-1 1,1 1 0,-1 0 0,1 0-1,1-1 1,-1 1 0,1 6 0,0 7 11,-1-11-8,0 0-1,1-1 1,1 1-1,-1 0 1,1 0 0,1-1-1,-1 1 1,1-1-1,0 1 1,1-1-1,4 9 1,-3-9 17,-3-5 0,0-1 1,0 1 0,0 0 0,0 0 0,0 0 0,1-1 0,-1 1 0,0-1 0,1 1 0,0-1 0,-1 1-1,4 1 1,32 17-145,-29-18 143,0 0-1,0-1 1,0 0 0,0-1-1,0 1 1,0-1 0,1-1 0,-1 0-1,0 0 1,9-3 0,12-3 42,-21 5-60,1 0-1,14-5 0,9-6 43,-19 8-22,-1 0 0,22-11 0,-19 7-12,-10 6 0,0 1 0,-1-1 0,1 0 0,4-5 0,17-11 25,-20 15-23,0 1 1,-1-2-1,0 1 1,6-6-1,-3 0 31,5-4 84,-1 0 0,0-2 0,17-30 0,-22 26 10,-6 17-123,-1 0 1,1 0-1,0 0 0,0 0 0,1 1 0,-1-1 0,2-3 0,-2 4 61,-1 0 1,1-1-1,-1 1 0,0-1 0,0 1 0,0-1 0,0 1 0,0-1 1,-1 1-1,1-1 0,-1 1 0,0-1 0,-1-3 0,1 3-138,0 3 59,1-1-1,0 1 0,0 0 1,0 0-1,0-1 0,0 1 1,0 0-1,0 0 0,-1-1 1,1 1-1,0 0 0,0 0 1,0 0-1,0 0 0,-1-1 1,1 1-1,0 0 0,0 0 0,-1 0 1,1 0-1,0 0 0,0-1 1,-1 1-1,1 0 0,0 0 1,0 0-1,-1 0 0,1 0 1,0 0-1,0 0 0,-1 0 1,1 0-1,0 0 0,-1 0 1,1 24-322,0 37 309,0-61 37,0 0 0,0 1 1,1-1-1,-1 0 0,0 1 0,0-1 0,0 0 1,0 1-1,0-1 0,-1 0 0,1 1 0,0-1 1,0 0-1,0 1 0,0-1 0,0 0 0,0 1 1,0-1-1,-1 0 0,1 1 0,0-1 0,0 0 1,-1 1-1,1-1 0,0 0 0,0 0 0,-1 1 0,1-1 1,0 0-1,0 0 0,-1 0 0,1 0 0,0 1 1,-1-1-1,1 0 0,0 0 0,-1 0 0,1 0 1,0 0-1,-1 0 0,0 0 0,1 0 5,-1 0 0,1 0 0,-1-1 0,0 1 0,1 0 0,-1 0 0,1-1 0,-1 1 0,1-1 0,-1 1 0,1 0 0,-1-1 0,1 1 0,0-1 0,-1 1 0,1-1 0,0 1 0,-1-1 0,1 1 0,0-1 0,-1 0 0,1 0 0,-3-10-86,2 1 0,-1-1 0,1 1 0,1-21 0,0 28 96,-1-1 1,1 0 0,-1-1 1,0 1-1,0 1 0,0-1 1,-3-7-1,2 7-25,1 1 0,-1-1 0,1 0 0,0-1 0,1 1 1,-2-7-1,2 9 5,0-1 1,0 1 0,0 0 0,-1 0 0,1-1-1,-1 1 1,1 0 0,-1 0 0,-1-4 0,1 5-8,1 1 0,-1-1 0,1 0 0,-1 0 0,0 0 1,0 1-1,1-1 0,-1 0 0,0 1 0,0-1 0,1 1 1,-1-1-1,0 1 0,0-1 0,0 1 0,0 0 0,0-1 1,0 1-1,0 0 0,0 0 0,0 0 0,0 0 0,-2-1 1,-3 2-6,-1 0 0,0 0 0,1 0 0,-1 1 0,-8 2 0,7-1 36,-4 2-68,-1 1 0,1 1 0,-17 11-1,22-14-10,-5 4 7,0 1 0,1 0 0,-14 15 0,19-19-47,1 1 0,0 1 0,0-1 0,0 1 0,1 0 0,0 0 0,-5 13 0,8-17 85,0-1-1,1 1 1,-1 0 0,1 0 0,0-1 0,-1 1 0,1 0 0,0 0-1,1 0 1,-1 0 0,0-1 0,1 1 0,0 0 0,0 0 0,1 4 0,-1-6 5,0 1 0,0 0 1,0-1-1,1 1 0,-1-1 1,0 1-1,0-1 0,1 0 1,-1 0-1,1 1 1,-1-1-1,1 0 0,0 0 1,-1-1-1,1 1 0,0 0 1,0 0-1,-1-1 0,1 1 1,0-1-1,0 0 1,0 1-1,0-1 0,2 0 1,1 0 0,-1-1 0,1 1 0,-1-1 1,0 0-1,0-1 0,1 1 1,-1 0-1,0-1 0,0 0 0,7-5 1,2-2-67,20-18 1,-25 20 37,15-14 316,19-15-426,-38 33 139,8-6 3,1 0-1,1 0 1,0 1 0,22-9 0,-32 16-10,0-1-1,0 1 1,0 0 0,0 1 0,0-1 0,0 1 0,0-1 0,0 1-1,0 0 1,1 1 0,-1-1 0,0 1 0,0 0 0,0 0-1,0 0 1,0 0 0,-1 1 0,1 0 0,0-1 0,-1 1 0,1 1-1,5 4 1,-7-6 17,0 1 0,0-1 0,0 1 0,-1 0 0,1 0 0,-1 0 0,1 0 0,-1 0 1,0 0-1,0 1 0,0-1 0,0 0 0,0 1 0,0-1 0,-1 0 0,1 1 0,-1-1 0,1 1 0,-1-1 0,0 1 0,0-1 0,0 1 0,-1-1 0,1 1 0,-1-1 0,1 1 0,-1-1 0,-1 3 0,-3 7 115,0-1-1,-1 0 1,0 0 0,-13 16 0,-1 2-99,13-18 5,-1 0 1,0 0 0,-14 12-1,3-2 9,9-7-39,10-12 23,-1-1-1,0 1 1,1-1 0,-1 0 0,0 1-1,0-1 1,0 0 0,0 0 0,0 0-1,-1 0 1,1 0 0,0 0 0,0 0-1,-1 0 1,1 0 0,-1 0 0,-1 0-1,-2 3 65,-3-1-27,-9 1 59,-4 4 522,8-5-745,21-6-467,-1 2 583,-1 1-1,1 0 0,-1 0 0,7 1 1,-8-1-10,0 1 1,-1-1-1,1 0 0,0 0 1,-1-1-1,1 1 1,8-3-1,-12 2-19,0 1 0,0-1 0,0 1 0,0-1 1,0 0-1,-1 1 0,1-1 0,0 0 0,0 0 0,-1 0 0,1 0 0,0 0 0,-1 0 0,1 0 0,-1 0 0,1 0 0,-1 0 0,0 0 0,1 0 0,-1 0 0,0 0 0,0 0 0,0 0 0,0 0 0,0 0 1,0-1-1,0 0 0,0 1-505,18-10-2394,13-3-922,-15 1 922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3T16:35:02.174"/>
    </inkml:context>
    <inkml:brush xml:id="br0">
      <inkml:brushProperty name="width" value="0.2" units="cm"/>
      <inkml:brushProperty name="height" value="0.4" units="cm"/>
      <inkml:brushProperty name="color" value="#A9D8FF"/>
      <inkml:brushProperty name="tip" value="rectangle"/>
      <inkml:brushProperty name="rasterOp" value="maskPen"/>
    </inkml:brush>
  </inkml:definitions>
  <inkml:trace contextRef="#ctx0" brushRef="#br0">531 159 1312,'-5'3'1664,"-6"-6"2816,-10-2-2448,16 1-1761,1 0 0,0 0-1,0 0 1,-5-9 0,5 4 179,4 8-435,0 0 0,-1 1 0,1-1 0,0 0 0,-1 0 0,1 1 1,0-1-1,-1 0 0,1 0 0,-1 1 0,1-1 0,-1 1 1,0-2-1,-8-10 287,9 11-294,0 0 0,-1 0 0,1 1 0,0-1 0,-1 0 0,1 0 0,-1 0 0,1 1 0,-1-1 0,0 0 1,1 1-1,-1-1 0,1 0 0,-1 1 0,0-1 0,0 1 0,1-1 0,-1 1 0,0 0 0,0-1 0,0 1 0,1 0 1,-3-1-1,-20-5 456,7-3-336,12 8-104,0 0 0,0 0 0,0 0 0,0 0 1,0 1-1,0 0 0,0 0 0,-1 0 0,1 1 1,0-1-1,0 1 0,-7 2 0,-8 0-55,17-3 48,0 0 1,0 0-1,0 1 1,0-1-1,0 0 1,0 1 0,1-1-1,-1 1 1,-2 1-1,-1-1-23,0 0-1,0 0 1,0-1 0,-5 1-1,9-1 5,0 0 0,1 0 0,-1 0-1,0 1 1,0-1 0,1 0 0,-1 0 0,0 1-1,1-1 1,-1 0 0,1 1 0,-1-1-1,0 1 1,1-1 0,-2 2 0,-6 3-27,6-4 30,1 0 0,0 0 0,0 0-1,0 1 1,1-1 0,-1 0 0,0 1 0,-1 1-1,1-1-71,-5 8 46,0 0-1,-8 21 0,10-22 128,0 1 0,-1-1 0,-11 16 0,-5 3 81,-2-2-1,0 0 1,-31 25 0,29-27-266,20-18 52,-1-1-1,1 0 1,-9 7 0,13-12 47,1 0 16,0 0-22,0 2-40,0-1 0,0 1 1,0-1-1,0 1 0,0-1 0,0 0 0,1 1 0,-1-1 0,0 1 0,1-1 0,0 0 0,-1 0 1,1 1-1,1 1 0,2 1 26,0 0 0,0-1 1,9 6-1,-9-6-23,3 1 42,0 0 0,0-1 1,0 0-1,15 5 0,14 5-81,-35-12 67,1-1-1,-1 1 0,1-1 0,-1 1 1,1-1-1,-1 0 0,1 0 1,-1 0-1,1 0 0,-1 0 0,1 0 1,-1 0-1,3-1 0,11 0-116,22 4 77,38-3-1,-36 0 55,4 8-420,34-5 250,-59-7 459,-17 4-302,0 0-1,0 0 1,0 0-1,0 0 1,0 0 0,-1 0-1,1 0 1,0-1-1,0 1 1,0 0-1,-1-1 1,1 1-1,0 0 1,0-1-1,-1 1 1,1-1 0,0 0-1,1 0 1,4-3-80,-4 3 65,0 0 0,0 0 0,0 0 0,-1 0 0,1 0 0,0-1 0,0 1 0,0-1 0,-1 1 0,3-3 0,7-8 76,2-4 33,-10 13-95,1-1 0,-1 1 0,-1-1-1,1 0 1,-1 0 0,1 0 0,-1 0-1,0 0 1,-1 0 0,3-7 0,2-5 305,-3 6-237,-1 1 0,0-1 0,-1 0 0,0 1 0,0-1 0,-1 0 0,-1-12 0,0-2-77,0 13 93,0 0 1,-1 0-1,0 0 0,-1 0 1,0 1-1,-9-20 0,7 16-567,11 22-155,12 21 124,-13-16 551,0 1 0,-1-1-1,0 1 1,3 22-1,-4-7 11,0 35-1,-3 92-68,0-155 45,-1 0 0,1 0 0,0 0 0,0 0 0,0 0 0,-1 0 0,1 0 0,-1 0 0,1 0 0,0 0 0,-1-1 0,0 1 0,1 0 0,-1 0 0,0 1 0,-1-2-8,1 1 0,0-1 1,0 1-1,0-1 1,0 0-1,0 1 1,0-1-1,0 0 1,-1 0-1,1 1 0,0-1 1,0 0-1,0 0 1,0-1-1,-1 1 1,1 0-1,0 0 0,0 0 1,0-1-1,0 1 1,0-1-1,-1 0 1,-26-16-241,9 4 315,-8-7-651,27 20 556,0 0 1,0 0-1,0 0 0,-1 0 1,1 0-1,0 0 0,0 0 1,0 0-1,0-1 0,0 1 1,-1 0-1,1 0 1,0 0-1,0 0 0,0 0 1,0 0-1,0-1 0,0 1 1,0 0-1,0 0 0,0 0 1,-1 0-1,1-1 0,0 1 1,0 0-1,0 0 1,0 0-1,0 0 0,0-1 1,0 1-1,0 0 0,0 0 1,0-1-1,6-2-99,17-2 43,-13 4 182,-7 0-128,-1 1 1,1 0 0,0-1 0,-1 1 0,1 0 0,-1 1 0,1-1-1,3 1 1,-4 0 37,1-1-1,-1 1 1,0-1-1,1 0 0,-1 0 1,1 0-1,-1 0 1,0 0-1,1-1 0,-1 1 1,4-2-1,13 0 152,-18 2-145,1 0 1,-1 1-1,1-1 1,-1 0 0,1-1-1,-1 1 1,1 0-1,-1 0 1,1-1 0,-1 1-1,0-1 1,1 1-1,-1-1 1,1 1 0,1-2-1,2-2 101,7-4 96,-12 8-227,0 0 0,1 0 0,-1 0 0,0-1 0,0 1 0,1 0 0,-1 0 0,0-1 0,0 1 0,0 0 0,1-1 0,-1 1 0,0 0 0,0 0 0,0-1 0,0 1 0,0 0 0,0-1 0,1 1 0,-1-1 0,0 1 0,0 0 0,0-1 0,0 1 0,0 0 0,0-1 0,-1 1 0,1-5 79,-1-1 1,1 1-1,0 0 1,0 0-1,1-6 1,0-10-187,4-50-45,-2 32 107,-2 28 89,-2-1-1,1 1 1,-1-1 0,-1 1 0,0 0 0,-6-20 0,1 24-136,7 6 68,0 1 0,-1 0 1,1-1-1,-1 1 0,1 0 0,0-1 0,-1 1 1,1-1-1,0 1 0,-1 0 0,1-1 0,0 1 1,0-1-1,-1 1 0,1-1 0,0 1 0,0-2 1,0 1-332,0 1 96,0 9-58,8 25-126,18 73 609,-19-76-257,-6-26 86,0 0 1,0 1-1,0-1 0,1 0 1,0 0-1,0 0 0,0 0 1,0 0-1,1 0 0,0-1 1,4 6-1,10 12-238,-16-21 299,-1-1 27,0 0 58,0 0-58,0 0-6,0 0-21,4 9 240,-12 0-370,7-8 77,0 0 0,1 0 0,-1 0 0,0 0-1,0 0 1,0 0 0,0-1 0,0 1 0,0 0-1,0 0 1,0-1 0,0 1 0,-1 0 0,-28 12 15,-13 2 140,17-7 23,21-7-123,0 1 1,0-1-1,0 1 0,0-2 0,-7 2 0,3-2-11,7 1-70,0-1 1,0 0-1,0 0 0,0 0 1,0 0-1,0 0 0,1 0 1,-1-1-1,0 1 0,-2-1 1,-2-1 89,0 0 0,0 0 0,0 0 0,-1 1 0,-7-1 0,-9-2 163,19 3-260,0 1 0,0-1 0,0 1 0,-9 0 0,-10-1 228,-2-4 107,8 1-328,1 1-1,-34-2 0,-5 2-80,44-1-155,10 2-241,8 4 313,2 1 155,0 0 0,-1-1 0,1 0 1,0 0-1,0-1 0,0 0 0,1-1 0,-1 0 1,0 0-1,9-2 0,-10 1 44,-1 1 1,1 0-1,-1 0 0,15 3 0,-16-2-9,-1 0 0,1-1 1,-1 1-1,1-1 0,-1 0 0,1 0 0,0-1 1,-1 0-1,1 0 0,6-2 0,9-1-65,5-1 136,-25 5-72,0-1 0,0 1 0,0 0 0,0-1 0,0 1 0,0-1 0,0 0 0,0 1 0,0-1 0,0 0 0,-1 1 0,1-1 0,0 0 1,0 0-1,-1 0 0,1 0 0,-1 0 0,2-1 0,4-4 250,-5 6-259,-1-1 0,1 1 0,-1 0 0,1-1-1,0 1 1,-1-1 0,1 1 0,-1-1 0,0 1-1,1-1 1,-1 0 0,1 1 0,-1-1 0,0 1-1,1-1 1,-1 0 0,0 1 0,0-1 0,1 0-1,-1-1 1,3-10-52,1-11 22,-1-36 227,-1 33-152,-2 1 0,-4-48 0,1 47-87,-3-18 151,5 40-101,0 0-1,0 1 1,-1-1 0,1 1-1,-1 0 1,1-1-1,-1 1 1,0 0-1,-3-4 1,-1 1-34,0 0 0,0 1 0,-1-1 0,1 1 0,-1 0-1,-1 1 1,1 0 0,0 0 0,-11-4 0,8 4 110,-2-1-62,-1 1-1,1 0 1,-17-3 0,-41-6-268,9 8 42,52 4 141,0 1 0,-1 0 0,1 0 0,-1 0 0,1 1 0,0 1 0,-15 4 0,21-6 48,1 1 1,-1 0-1,1 1 0,0-1 0,-1 0 1,1 1-1,0-1 0,0 1 0,0 0 1,0-1-1,0 1 0,0 0 0,0 0 1,1 1-1,-1-1 0,1 0 0,-1 1 1,1-1-1,0 0 0,-2 6 0,1 2-41,-1 1 0,2 0 0,-1-1 0,1 12 0,0-10 127,-3 22-1,-2 12-1815,6-46 1679,0 0 0,0 0 1,0 1-1,0-1 0,0 0 0,0 0 1,1 0-1,-1 0 0,0 1 0,0-1 1,0 0-1,-1 0 0,1 0 0,0 0 1,0 0-1,0 1 0,0-1 0,0 0 1,0 0-1,0 0 0,0 0 1,0 0-1,0 1 0,0-1 0,0 0 1,0 0-1,-1 0 0,1 0 0,0 0 1,0 0-1,0 0 0,0 1 0,0-1 1,0 0-1,-1 0 0,1 0 0,0 0 1,0 0-1,0 0 0,0 0 0,-1 0 1,1 0-1,0 0 0,0 0 0,0 0 1,0 0-1,0 0 0,-1 0 0,1 0 1,0 0-1,0 0 0,0 0 0,0 0 1,-1 0-1,-7-12-2059,-4-19-1780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3T16:35:11.36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 85 832,'-9'-38'288,"9"27"-224,9-13 0,-6 13-672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3T16:35:12.61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479 33 1984,'0'0'20,"0"0"1,0 0 0,0 0-1,0 0 1,0 0-1,0 0 1,0 0-1,0 0 1,0 0-1,0 0 1,1 0 0,-1-1-1,0 1 1,0 0-1,0 0 1,0 0-1,0 0 1,0 0-1,0 0 1,0 0 0,0 0-1,0 0 1,0 0-1,0 0 1,0 0-1,0 0 1,0 0-1,0 0 1,0 0-1,0 0 1,0 0 0,0 0-1,0-1 1,0 1-1,0 0 1,0 0-1,0 0 1,0 0-1,0 0 1,0 0 0,0 0-1,0 0 1,0 0-1,0 0 1,0 0-1,0 0 1,0 0-1,0 0 1,0 0 0,0 0-1,0-1 1,0 2 11,1 0 0,-1-1 0,0 1 0,1-1 0,-1 1 1,0 0-1,1-1 0,-1 1 0,0 0 0,0-1 1,1 1-1,-1 0 0,0-1 0,0 1 0,0 0 0,0 0 1,0-1-1,0 2 0,-1 1 84,1-1 0,-1 1 1,0 0-1,1-1 0,-1 1 1,0-1-1,0 1 0,-1-1 0,1 0 1,-1 1-1,-2 2 0,-4 8 201,-1 3 302,-20 25-1,-1 1-207,-12 25-274,-3-3 0,-93 103-1,95-129 344,43-38-479,0 0 0,0 1 0,0-1 0,-1 0 0,1 0 0,0 0 0,0 1 0,-1-1 0,1 0 0,0 0 0,0 0 0,-1 0 0,1 0 0,0 0 0,0 0 0,-1 1 0,1-1 0,0 0 0,-1 0 0,1 0-1,0 0 1,0 0 0,-1 0 0,1 0 0,0 0 0,-1-1 0,1 1 0,0 0 0,0 0 0,-1 0 0,1 0 0,0 0 0,-1 0 0,1 0 0,0-1 0,0 1 0,0 0 0,-1 0 0,1 0 0,0-1 0,0 1 0,0 0-1,-1 0 1,1-1 0,0 1 0,0 0 0,0 0 0,0-1 0,0 1 0,-1 0 0,1-1 0,0 1 0,0 0 0,0 0 0,0-1 0,0 1 0,0 0 0,0-1 0,0 1 0,0 0 0,0 0 0,0-1 0,1 1 0,-1 0 0,0-1-1,0 1 1,4-7-96,1-1-1,0 2 1,0-1-1,1 1 1,0-1-1,0 2 1,10-9-1,-6 5 167,6-5-145,305-262 116,-276 245 379,-43 28-234,-4 2-32,-6 6 53,-38 41 222,-57 77 0,51-60-357,-56 77-372,107-137 286,-8 12-85,9-15 98,0 0 0,0 0 1,0 0-1,1 0 0,-1 0 0,0 0 0,0-1 1,0 1-1,0 0 0,1 0 0,-1 0 1,0 0-1,0 0 0,0 0 0,1 0 0,-1 0 1,0 0-1,0 0 0,0 0 0,0 0 1,1 0-1,-1 0 0,0 0 0,0 0 0,0 0 1,1 0-1,-1 0 0,0 0 0,0 0 1,0 0-1,0 1 0,1-1 0,-1 0 0,0 0 1,0 0-1,0 0 0,0 0 0,0 0 1,1 0-1,-1 1 0,0-1 0,0 0 0,0 0 1,0 0-1,0 0 0,0 1 0,0-1 1,0 0-1,0 0 0,0 0 0,0 1 0,0-1 1,0 0-1,0 0 0,0 0 0,0 0 1,0 1-1,0-1 0,0 0 0,0 0 0,0 0 1,0 1-1,0-1 0,0 0 0,0 0 0,0 0 1,0 0-1,0 1 0,-1-1 0,7-2 32,0-1-1,-1 0 1,0 0-1,0 0 0,0-1 1,8-6-1,26-29 421,74-96-569,-99 119 142,-11 13-23,-7 12-2,-27 44 80,-2-3 0,-3 0 0,-48 51 0,82-99-74,0 0-22,0 0-1,1-1 0,-1 1 0,1 0 1,-1 0-1,1 0 0,0 0 0,-2 4 1,3-6 14,0 0 1,0 0-1,0 0 1,0 0-1,0 0 0,0 0 1,0 0-1,0 0 1,0 0-1,0 0 1,0 0-1,0 0 1,0 1-1,0-1 1,0 0-1,0 0 0,0 0 1,0 0-1,0 0 1,0 0-1,0 0 1,0 0-1,0 0 1,0 0-1,0 0 1,0 0-1,0 0 0,0 0 1,0 1-1,0-1 1,0 0-1,0 0 1,0 0-1,0 0 1,0 0-1,0 0 1,0 0-1,0 0 0,1 0 1,-1 0-1,0 0 1,0 0-1,0 0 1,0 0-1,0 0 1,0 0-1,0 0 1,0 0-1,0 0 0,0 0 1,0 0-1,0 0 1,0 0-1,0 0 1,1 0-1,-1 0 1,0 0-1,0 0 1,0 0-1,0 0 0,0 0 1,0 0-1,0 0 1,0 0-1,0 0 1,0 0-1,0 0 1,0 0-1,7-1-6,0 1 1,0-1-1,0 0 0,-1 0 1,1-1-1,0 0 0,-1 0 1,1-1-1,10-5 0,-8 2 60,0 1 1,-1-2-1,1 1 0,-1-1 0,12-14 0,-2-2 129,-2 0 0,0-2 0,23-46 0,-39 69-169,1 1 0,0-1 0,-1 0 0,1 0 0,-1 1 0,1-1 1,-1 0-1,0 0 0,0 0 0,0 0 0,0 0 0,0 1 0,0-1 0,0 0 0,-1-2 0,0 3-2,1 0-1,-1 0 1,1 0-1,-1 0 1,1 0-1,-1 0 1,0 0-1,1 0 1,-1 0-1,0 0 1,0 1-1,1-1 1,-1 0 0,0 1-1,0-1 1,0 0-1,0 1 1,0-1-1,0 1 1,0 0-1,0-1 1,0 1-1,0 0 1,0 0-1,0-1 1,-1 1-1,1 0 1,-2 0-1,-6 1 10,0 0-1,0 1 0,0-1 0,0 2 1,-9 3-1,-8 2-10,-43 13-67,37-10 171,1-2 0,-38 6 0,65-15-105,0 1 0,0-1 1,-1 0-1,1 0 0,0 0 1,0-1-1,0 1 0,-6-2 0,9 1-14,0 1-1,-1-1 1,1 0-1,0 1 0,0-1 1,0 0-1,0 0 1,0 1-1,0-1 0,0 0 1,0 0-1,0 0 1,0 0-1,0 0 1,1 0-1,-1-1 0,0 1 1,1 0-1,-1 0 1,1-1-1,-1 1 0,1 0 1,0 0-1,-1-1 1,1 1-1,0 0 0,0-1 1,0-2-1,1-5-12,0 0-1,0 0 0,1 0 1,0 0-1,1 0 0,0 0 1,0 1-1,1 0 0,0-1 0,1 1 1,0 0-1,8-9 0,9-11 15,47-44 0,-63 65-6,106-107 257,-90 87-213,-23 26 9,-5 3-29,-10 5-17,-7 5-35,-128 75-46,132-74 34,0 1 0,1 0 0,1 2 1,0 0-1,-22 28 0,30-33-14,0 1-71,-15 23 0,23-32 88,-1 0 0,1-1 0,0 1 1,0 0-1,0 0 0,0-1 1,0 1-1,0 0 0,1 0 0,-1 0 1,1 0-1,0 0 0,0 0 0,0 0 1,1 4-1,0-5-38,0 0-1,0 0 1,0 0-1,0 0 1,1-1-1,-1 1 1,0 0-1,1-1 1,-1 0-1,1 1 1,-1-1-1,1 0 1,0 1-1,0-1 0,0 0 1,-1 0-1,1-1 1,0 1-1,0 0 1,0-1-1,0 1 1,0-1-1,1 1 1,-1-1-1,0 0 1,3 0-1,24-3-3586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13T19:37:16.585"/>
    </inkml:context>
    <inkml:brush xml:id="br0">
      <inkml:brushProperty name="width" value="0.5" units="cm"/>
      <inkml:brushProperty name="height" value="1" units="cm"/>
      <inkml:brushProperty name="color" value="#FF40FF"/>
      <inkml:brushProperty name="tip" value="rectangle"/>
      <inkml:brushProperty name="rasterOp" value="maskPen"/>
    </inkml:brush>
  </inkml:definitions>
  <inkml:trace contextRef="#ctx0" brushRef="#br0">40 6584 3808,'-2'-9'322,"0"1"-49,-1-1 0,0 1 0,0 0 1,-1 0-1,0 1 0,0-1 0,-4-5-273,7 13-14,1-1 0,-1 1 0,1-1 0,-1 1 0,1-1-1,-1 1 1,1-1 0,0 1 0,-1-1 0,1 1 0,0-1-1,-1 0 1,1 1 0,0-1 0,0 0 0,0 1 0,0-1-1,-1 0 1,1 1 0,0-1 0,0 0 0,0 1 0,0-1-1,0 0 1,1 1 0,-1-1 0,0 0 0,0 1 0,0-1-1,1 0 1,-1 1 0,0-1 0,1 0 0,-1 1 0,0-1-1,1 1 1,-1-1 0,1 1 0,-1-1 0,1 1 0,-1-1-1,1 1 1,-1-1 0,1 1 0,-1 0 0,1-1 0,0 1-1,-1 0 1,1 0 0,-1-1 0,1 1 0,0 0 0,0 0 14,2-1-125,1 0 0,-1 0 1,0 1-1,1 0 0,-1-1 0,0 1 1,1 0-1,-1 1 0,1-1 1,-1 1-1,0-1 125,270 91-722,-90-27 831,-127-45 84,0-3 1,2-2 0,34 2-194,4-7 414,2-5 1,19-4-415,201-16 268,-29 1-501,83-4 579,111-1 28,-460 20-399,312 8-170,-263-3 268,0 4 1,-1 3-1,44 13-73,346 91 650,-194-47-537,-87-21-108,-161-42 83,-14-4-22,1 0 1,0-1 0,-1 1-1,1-1 1,5 0-67,-11-1 3,0 0 1,0 0-1,0 0 0,0 0 0,0 0 0,0 0 0,0 0 1,0 0-1,0-1 0,0 1 0,-1 0 0,1 0 1,0 0-1,0 0 0,0 0 0,0 0 0,0 0 1,0 0-1,0 0 0,0-1 0,0 1 0,0 0 0,0 0 1,0 0-1,0 0 0,0 0 0,1 0 0,-1 0 1,0 0-1,0 0 0,0 0 0,0 0 0,0-1 1,0 1-1,0 0 0,0 0 0,0 0 0,0 0 1,0 0-1,0 0 0,0 0 0,0 0 0,0 0 0,0 0 1,1 0-1,-1 0 0,0 0 0,0 0 0,0 0 1,0 0-1,0 0 0,0 0 0,0 0 0,0 0 1,0 0-1,0 0 0,1 0 0,-1 0 0,0 0 0,0 0 1,0 0-1,0 0-3,-12-8-224,-18-7-369,-33-8-271,-51-12 864,-27-8 132,115 33-138,0-1 0,1-1-1,0-2 1,-6-4 6,-29-25-128,1-2 0,3-3 0,1-3 0,-43-52 128,78 79 78,2 0-1,0-1 0,2-1 1,0-1-1,-7-20-77,-13-38 316,-3-20-316,5 12 1,-103-262 1391,126 330-1365,0 0 0,-4-4-27,11 22-24,-1-1 0,1 2 1,-1-1-1,-1 0 0,1 1 0,-1 0 1,0 0-1,0 1 0,-2-1 24,5 4-15,1 1 0,-1-1-1,0 1 1,0 0 0,0 0 0,0 0-1,-1 1 1,1-1 0,0 1 0,0-1-1,0 1 1,0 0 0,-1 0 0,1 1-1,0-1 1,0 0 0,0 1 0,0 0-1,0 0 1,0 0 0,-1 1 15,-8 3 1,0 0 1,1 2-1,0-1 0,-7 7-1,-37 25 115,-71 47 149,68-49-42,1 1 1,2 4-1,-35 33-222,34-21 60,-79 73 128,96-93-176,-2-2 0,-27 16-12,9-11-200,-1-4 1,-2-2-1,0-2 0,-2-3 1,-1-4-1,-1-2 0,-37 5 200,-100 7-1327,-105 0 1327,193-25 113,0-4 0,0-5 1,1-6-1,-13-6-113,120 14-37,-4-1 54,-1 0 0,1 0 0,0-1 1,-6-3-18,15 5-20,0 1 1,0-1 0,0 0 0,1 0 0,-1 0 0,1 0 0,-1 0 0,0 0 0,1 0-1,0 0 1,-1 0 0,1-1 0,0 1 0,-1-1 0,1 1 0,0-1 0,0 1-1,0-1 1,1 0 0,-1 1 0,0-1 0,1 0 0,-1 0 0,1 0 0,-1 1 0,1-1-1,0 0 1,0 0 0,0-2 19,1-3-66,1 1 0,0-1 0,0 0 0,1 0 0,0 1 0,0 0 0,1-1 0,-1 1 0,1 0 0,2-1 66,-3 3-28,30-43-4,2 2 0,10-8 32,84-84 333,-50 55-175,360-364 260,-191 200 28,-76 66 178,-49 38-538,-102 117-215,-6 4 9,-13 13 51,-3 8 66,1 0-1,0 0 1,0 0-1,-1 0 1,1 0-1,0 0 1,-1 0 0,1 0-1,0 0 1,0 0-1,-1 0 1,1 0 0,0 0-1,-1 0 1,1 0-1,0 0 1,-1 0 0,1 0-1,0 0 1,0 0-1,-1 0 1,1 1 0,0-1-1,0 0 1,-1 0-1,1 0 1,0 0 0,0 1-1,-1-1 4,-22 14-236,0 1 0,1 2 0,1 0 0,-5 6 236,-7 5-245,-11 6 245,-26 11-505,-26 11 505,-55 34-119,84-40 344,-40 39-225,49-38 378,-3-3 0,-6 1-378,63-47-9,-43 26 212,42-25-136,0-1 1,-1 0 0,1 0 0,-1 0 0,1-1 0,-1 0-1,0 0 1,0 0-68,5-1 14,-1 0-1,1 0 0,-1 0 1,1 0-1,-1 0 0,1 0 1,0 0-1,-1-1 0,1 1 1,-1 0-1,1-1 0,0 1 1,0-1-1,-1 0 1,1 1-1,0-1 0,0 0 1,0 0-1,-1 0 0,1 0 1,0 0-1,0 0 0,0 0 1,1 0-1,-1 0 0,0-1 1,0 1-1,1 0 0,-1 0 1,0-1-1,1 1 1,0 0-1,-1-1 0,1 1 1,0-1-1,-1 1 0,1-1-13,0-6 8,-1 0 0,1 0 0,0-1 0,1 1-1,1-8-7,3-7 16,0 1-1,1 0 0,1 0 0,9-19-15,44-83 412,-58 121-405,82-147 383,35-38-390,-91 147-1,2 2 0,2 2 1,7-5 0,109-101-20,-116 113-86,34-37 284,52-68-178,19-21 232,-6 34-201,-100 95-339,-8 9 309,0 1 0,1 2 0,24-13-1,-11 8 194,10-10-194,-21 11 40,1 2-36,-2-2 0,21-20-4,-12 7 160,-8 9-240,19-24 80,28-43-172,38-42 439,-77 95-247,2 1-1,16-11-19,6 0-28,86-76-130,-102 84 107,-2-1 0,10-17 51,91-106 121,-98 118-40,2 2-1,24-17-80,-36 34-30,0 1-1,2 2 0,1 1 1,16-6 30,-17 9 162,0-2 0,5-4-162,-6 3 161,-22 14-177,-1-1 0,-1-1 0,0 0 0,9-10 16,-6 6-45,0 0-1,5-1 46,76-66-133,22-30 133,14-10 70,-40 40 137,-7 14-287,-24 17 210,1 3 0,2 2 0,43-20-130,-59 38 18,-1-2-1,-2-2 1,37-33-18,-33 18-83,-1-2 1,38-53 82,-64 76 23,2 2 0,12-11-23,-10 11 34,-6 5-28,2 1 1,0 1-1,1 1 0,0 1 1,2 1-7,-9 6-78,0 1-1,0 1 1,0 0 0,1 1 0,0 1 78,13-5 119,-16 5-48,1 0 0,-1 0 0,8 1-71,-13 0 15,1 1 0,-1-1 0,0 0 0,0-1 0,0 0 0,6-3-15,27-10 145,-25 11-243,-1-1 1,0 0 0,0-2-1,-1 1 1,0-2-1,9-6 98,-8 5 35,50-41-67,-53 40 13,-10 10 5,0 1 0,-1-1 0,1 0-1,0 0 1,0 0 0,0 0 0,0 1 0,0-1 0,0 0 0,0 1 0,0-1-1,0 0 1,0 1 0,0 0 0,0-1 0,0 1 0,0 0 0,0-1-1,2 1 15,15 2-231,-11 6 36,8 12-40,-14-18 229,27 25 165,-25-25-126,-1 0-1,1-1 0,0 1 0,0-1 0,0 1 0,0-1 0,0 0 0,0 0 1,0 0-1,0-1 0,1 1-32,34 1-122,0-2 1,-1-1-1,21-4 122,-57 5-3,41-3-41,10-1 191,0-3 0,3-2-147,15-5 158,77-19 58,145-31 193,-59 15-328,-113 23-357,0 5-1,8 5 277,-38 9 107,0 4-1,0 4 0,13 4-106,85 14-45,137 9-49,-277-29 151,1-1 0,-1-2 0,9-4-57,35-10 69,18-8-69,43-16-64,80-24 107,-188 51-34,43-13 99,16-1-108,-101 29 13,193-42-29,-145 34 138,0 2-1,47 1-121,-3 0-138,3-1 121,-72 5-110,19-4 127,-18 2-17,20 1 17,107-3 534,56 1-849,-162 2 633,0-2 0,16-5-318,26-3 89,26 4-272,35 7 183,-143 1-35,63-4-24,-22 0 112,7-3 66,-3-1 29,5 3-30,-6 1-172,10 1 54,-19 3-26,157 3-234,-145 1 195,1 2 0,32 8 65,-81-12-28,250 45-131,-78-17 234,-155-27-48,120 11 222,-118-13-255,1-2 0,-1 0-1,0-2 1,14-3 6,81-14 245,0 6 0,57 2-245,108 1-165,239 2 240,-247 1-17,32 4 12,-220-1-221,51-13 151,-16 3-20,345-43 447,-328 38-353,-11 2-47,-1-6 0,27-12-27,-70 11 7,103-28 44,293-56 67,-410 93-64,1 4 0,38 0-54,149 0 213,-84 6-305,15 2-137,41 11 229,-174-6 172,1-3 1,-1-2-1,1-3-172,-34 4-168,0 1 1,22 2 167,-35 0-175,0 1 1,0 1 0,0 0-1,0 1 1,0 1 0,6 1 174,-15-3-187,0 0 0,0 0 1,0 1-1,0-1 1,0 1-1,0 0 0,-1 0 1,1 0-1,2 3 187,1 3-1136,0 0 0,0 1 0,2 5 1136,-8-14 11,-1-1 0,1 1 0,0-1 0,-1 1-1,1-1 1,0 1 0,0-1 0,0 1 0,0-1 0,-1 1 0,1-1 0,0 0 0,0 0 0,0 1 0,0-1-1,0 0 1,0 0 0,0 0 0,0 0 0,0 0 0,0 0 0,0 0-11,1 0 304,-2 0-144,0 0-267,-2 1-666,-7 6-22,-8 4-778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3T16:36:21.069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536 4 2144,'0'0'56,"0"-1"0,0 1 0,0 0-1,0 0 1,1 0 0,-1 0 0,0-1 0,0 1 0,0 0 0,0 0 0,0 0 0,1 0-1,-1 0 1,0 0 0,0 0 0,0-1 0,0 1 0,1 0 0,-1 0 0,0 0 0,0 0-1,0 0 1,1 0 0,-1 0 0,0 0 0,0 0 0,0 0 0,0 0 0,1 0-1,-1 0 1,0 0 0,0 0 0,0 0 0,1 0 0,-1 0 0,0 0 0,0 0 0,0 1-1,1-1 1,4 13 968,-5-4 60,0-9-976,-1 1 0,1-1 0,0 1 0,0-1 0,0 1 0,0-1-1,0 1 1,0-1 0,0 1 0,0-1 0,0 1 0,0-1 0,0 1 0,1-1 0,-1 1-1,0-1 1,0 1 0,0-1 0,1 1 0,-2 1 102,0 0 0,0-1-1,0 1 1,0 0 0,0 0 0,1 0-1,-1 0 1,0 2 0,1 6-74,0-8-110,0-1 0,0 0 0,0 0-1,0 0 1,-1 0 0,1 0 0,0 0-1,0 0 1,-1 0 0,1 0 0,0 0-1,-1 0 1,1 0 0,-2 2 0,-15 35 534,11-25-580,2 0 0,0 0 0,-5 27 1,7-28 60,0 23-21,2-29 1,0-1 1,0 1 0,-1-1-1,1 1 1,-4 8 0,-4 13 60,-8 23 236,10-31-177,6-16-127,-1-1 1,1 1 0,-1 0-1,0-1 1,0 1 0,0-1 0,0 1-1,-1-1 1,-2 4 0,4-5-10,-1 0 1,0-1 0,1 1 0,-1 0 0,0 0-1,1 0 1,-1 0 0,1 0 0,0 0 0,-1 0-1,1 0 1,0 0 0,-1 0 0,1 1 0,0-1-2,0-1 1,0 0-1,0 1 1,0-1 0,0 0-1,0 1 1,0-1-1,-1 0 1,1 1 0,0-1-1,0 0 1,0 1-1,0-1 1,-1 0 0,1 1-1,0-1 1,0 0-1,-1 0 1,1 1 0,0-1-1,0 0 1,-1 0-1,0 1 1,-4 14 411,4-13-378,0-1 0,-1 0 0,1 1 0,-1-1 0,1 0 0,-1 0 0,1 0 0,-3 1 0,-7 6 84,5-4-77,1 0 0,-1 0 0,0 0 0,-7 4 0,-12 6 55,7-1-101,-2 0 0,1-2 0,-2-1 0,-21 9 0,8 0 118,22-14-38,0 1-1,-19 12 1,-14 7-139,40-23 38,-1 1-1,0 0 1,1 0 0,0 1-1,0 0 1,0 0-1,0 0 1,0 0 0,-7 10-1,-5 5 7,8-14-129,7-5-192,8-4 243,1-1 5,0 0 0,0-1-1,0 0 1,9-10 0,-9 8 151,114-118 237,-103 109-101,3-5 52,-4 3-495,-3 1 285,-12 16-32,0 0 1,0 0-1,0 0 0,0-1 0,-1 1 1,1 0-1,1-4 0,19-39 152,-20 40-205,-1 4 46,0 0 0,0 0-1,-1-1 1,1 1 0,-1-1-1,1 1 1,-1-1-1,0 1 1,1-1 0,-1 1-1,0-2 1,5-39-246,-5 41 226,0 0 1,0 0 0,0 1 0,1-1-1,-1 0 1,0 0 0,1 0 0,-1 0-1,0 1 1,1-1 0,-1 0 0,1 0-1,-1 1 1,1-1 0,0 0 0,-1 1-1,1-1 1,1 0 0,-2 0-57,0 1 59,1 1 27,-1 0-1,1 1 0,-1-1 0,0 0 1,1 0-1,-1 0 0,0 0 0,0 0 1,0 0-1,0 0 0,0 1 0,0 1 1,-3 9-25,0 0 1,0 0-1,-1 0 1,-1-1-1,0 0 1,-1 0-1,0 0 1,-13 17 0,-7 4-89,-38 38 1,2-3 179,50-53-125,2-2 39,0 0 1,-9 15 0,18-26 14,1 0-17,0 0 0,-1-1 0,1 1 0,0-1 0,-1 1 0,1 0 0,-1-1 0,1 1 0,-1-1 0,1 1 0,-1-1 0,1 1 0,-1-1 0,1 0 0,-1 1 0,0-1 0,1 0 0,-1 1 0,0-1 0,-1 1 0,2-1-75,-5 8 133,-1-2-26,11-8-192,14-11 190,6-8-45,3-5 64,2 2-1,55-34 1,48-7-29,-112 54 48,-1-1 1,0-1-1,-1-1 0,19-16 0,16-12 51,-45 31-184,-2 3 220,-6 8-76,10-1-245,-6-3 366,-6 3 218,1 1-399,-1 0 0,1 1 0,0-1 1,-1 0-1,1 1 0,0-1 0,-1 0 0,1 1 0,0-1 1,0 0-1,-1 1 0,1-1 0,0 1 0,0-1 1,0 0-1,0 1 0,-1-1 0,1 1 0,0-1 1,0 1-1,0 0 0,-1 1-1,1 1 0,-1-1 0,0 0 0,0 1 0,-1-1 0,1 0 0,0 0 0,-1 0 0,1 0 0,-1 0 0,0 0 0,1 0 0,-3 1 0,-7 8 3,-15 9-235,-9-1 389,-25 15-90,34-23-20,-3 1-36,12-3-102,-24 11-1,24-13 72,-24 14-1,20-8-50,-8 6 140,-30 23 0,19-4-435,29-27 231,41-58-241,31-32 408,-15 20 16,-2 8-119,-30 36 73,-1 0 0,11-17 1,-15 20 11,-7 10-6,-1-1-1,1 1 1,0 0-1,-1 0 1,1-1-1,-1 1 1,0-1-1,0 0 1,0 1-1,0-1 1,0 0 0,-1 1-1,1-4 1,-1 3-20,1 0 0,0 0 0,-1 0 0,1 0 0,0 0 0,0 0 0,1 0 0,-1 1 0,2-4 0,-1 4-7,-1-1-1,1 1 1,-1-1-1,0 0 1,0 1-1,0-1 1,0 0-1,-1 0 0,1-3 1,-1 4 24,0 0 0,0-1 0,0 1 0,0 0 0,-1 0 0,1-1 1,-1 1-1,0 0 0,1 0 0,-1 0 0,0 0 0,-1 0 0,1 0 0,0 0 0,0 0 0,-1 0 0,1 0 1,-1 1-1,0-1 0,1 0 0,-3 0 0,3 1-45,1 0 1,-1 1-1,1-1 0,-1 1 1,0-1-1,0 1 1,1-1-1,-1 1 0,0 0 1,0-1-1,0 1 1,1 0-1,-2-1 0,1 1 9,0 1 0,1-1 0,-1 0 0,1 0 0,-1 1 0,1-1 0,-1 0 0,1 1 0,-1-1 0,1 1 0,0-1 0,-1 0 0,1 1 0,-1-1 0,1 1 0,0-1 0,-1 1 0,1-1 0,0 1 0,0-1 0,-1 2 0,-6 15-97,-8 26 0,11-30 37,0-1 0,-1 1-1,-1-1 1,-11 20 0,-25 36 102,24-36-2,-32 39 0,29-39-148,17-25 133,0 0 0,-1-1 1,1 0-1,-1 0 0,-8 7 1,-27 22 135,31-31-166,9-5-125,6-2 20,0 0 128,0 0 1,0 0 0,0-1 0,-1 0-1,1 0 1,5-5 0,12-10 204,-12 12-118,135-89 381,-110 75-468,0 2-1,49-18 0,-72 32-13,-7 2 35,1 1 1,-1 0-1,0 0 1,0 0-1,1 1 1,7-1-1,-2 1-11,-12 1 3,0 0 0,0 0 1,0 0-1,0 1 0,0-1 0,0 0 1,0 0-1,0 0 0,0 0 0,0 0 0,0 0 1,0 0-1,0 0 0,0 0 0,0 0 0,0 1 1,0-1-1,0 0 0,0 0 0,0 0 0,0 0 1,0 0-1,0 0 0,0 0 0,0 0 1,0 0-1,1 0 0,-1 0 0,0 0 0,0 0 1,0 0-1,0 1 0,0-1 0,0 0 0,0 0 1,0 0-1,0 0 0,0 0 0,0 0 0,0 0 1,1 0-1,-1 0 0,0 0 0,0 0 1,0 0-1,0 0 0,0 0 0,0 0 0,0 0 1,0 0-1,0 0 0,0 0 0,1 0 0,-1 0 1,0 0-1,0 0 0,0-1 0,-4 10-30,-1-5-882,3-4-2725,2 0 445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3T16:36:22.247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0 573 1728,'2'0'208,"1"-1"0,-1 0 0,0 1 1,0-1-1,0 0 0,0 0 0,0 0 0,-1-1 0,1 1 0,0 0 1,0-1-1,-1 1 0,3-4 0,20-24 1454,-12 9-1100,-1-1 0,-2-1 1,0 0-1,-1 0 0,-1 0 0,5-32 1,-8 30-415,5-17-131,3-13-14,-2 9 74,-9 39-33,0 0 0,0 0-1,0 0 1,-1-12 0,0 13 29,0-1-1,0 0 0,1 1 1,1-11-1,0 9-6,-1 0 0,-1 0 0,1 1 0,-1-1 1,-2-11-1,1-3-63,-3-2 493,3 23-491,1 0-1,0 0 1,0 0-1,0 1 1,0-1-1,0 0 1,0 0-1,0 0 0,-1 0 1,1 1-1,0-1 1,0 0-1,0 0 1,0 0-1,-1 0 1,1 0-1,0 0 1,0 0-1,0 0 1,-1 0-1,1 0 0,0 1 1,0-1-1,0 0 1,-1 0-1,1 0 1,0 0-1,0 0 1,0 0-1,-1 0 1,1-1-1,0 1 1,0 0-1,0 0 0,0 0 1,-1 0-1,1 0 1,0 0-1,0 0 1,0 0-1,-1 0 1,1 0-1,0-1 1,0 1-1,0 0 1,0 0-1,0 0 0,0 0 1,-1-1-1,1 1 1,0 0-1,0 0 1,0 0-1,0 0 1,0-1-1,0 1 1,0 0-1,0 0 0,0 0 1,0-1-1,0 1 1,0 0-1,0 0 1,0 0-1,0-1 1,-1 2-16,0 0 1,0 0 0,0 0-1,1 0 1,-1 0 0,0 0-1,1 0 1,-1 1 0,1-1-1,-1 0 1,1 0 0,-1 2-1,1-2 70,-3 16-22,-2 40-47,0-2 138,2 68-2278,4-123 1932,-1 0 0,1 0 0,-1 0 0,1 0 0,-1 0 0,1-1 0,0 1 0,-1 0 0,1 0 0,-1 0 0,1-1 0,-1 1 0,1 0 0,-1-1 0,0 1 0,2-1 0,14-16-3222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3T16:36:56.448"/>
    </inkml:context>
    <inkml:brush xml:id="br0">
      <inkml:brushProperty name="width" value="0.2" units="cm"/>
      <inkml:brushProperty name="height" value="0.4" units="cm"/>
      <inkml:brushProperty name="color" value="#A9D8FF"/>
      <inkml:brushProperty name="tip" value="rectangle"/>
      <inkml:brushProperty name="rasterOp" value="maskPen"/>
    </inkml:brush>
  </inkml:definitions>
  <inkml:trace contextRef="#ctx0" brushRef="#br0">450 72 832,'0'0'251,"-8"-4"218,4 3-391,1 1 1,-1-1-1,1 1 0,-1-1 0,-5-3 1,6 3-11,0 0-1,1 0 1,-1 1 0,0-1 0,1 0 0,-1 1 0,0 0-1,0 0 1,1 0 0,-4 0 0,-7 1 668,-1 0 0,-22-2 0,8 0 1237,20 2-1843,5-1-55,0 0-1,0 0 1,0 0-1,0 0 0,0-1 1,0 1-1,0-1 1,-3-1-1,3 1-80,0 1 1,0-1-1,-1 1 0,1 0 0,0 0 1,0 0-1,0 0 0,-4 1 0,5-1 12,1 0 0,-1 0 0,0 1 0,0-1 0,1 1 0,-1-1-1,0 1 1,1-1 0,-1 1 0,1 0 0,-1 0 0,1 0 0,-1 0-1,1 0 1,0 0 0,-3 2 0,2 1 8,0-1-1,-1 1 1,1-1-1,-6 5 1,6-5-15,-1-1-1,1 1 1,0-1 0,0 1-1,0 0 1,0 0 0,0 0-1,1 0 1,-1 0 0,0 4-1,0 1-92,0 0-1,1 1 0,-1 13 1,1-20 100,1 0 0,1 0 0,-1 0 0,0 1 1,0-1-1,1 0 0,-1 0 0,1 0 0,0 0 1,0 0-1,-1 0 0,1 0 0,1 0 0,-1 0 0,0 0 1,0 0-1,1-1 0,2 4 0,-2-4-12,0 1 0,0-1 0,0 1 0,0-1 0,0 0 0,0 0 0,0 0 0,0 0 0,1 0 0,3 1 0,-4-2 7,0 0 0,-1 0 1,1 0-1,-1 0 1,1-1-1,0 1 0,-1 0 1,1-1-1,-1 0 1,1 1-1,-1-1 0,1 0 1,-1 1-1,1-1 1,-1 0-1,2-2 0,1 0 41,-1 1-1,0-1 0,1 0 1,-1 0-1,0-1 0,0 1 1,-1-1-1,1 1 0,-1-1 1,0 0-1,0 0 0,0 0 1,0 0-1,-1 0 0,0 0 1,0-1-1,0 1 0,0 0 1,0-7-1,-1 10-24,-1-1 0,1 1 0,0-1 0,-1 1 0,1-1 0,-1 1 0,0-1 0,1 1 0,-1 0 1,0-1-1,0 1 0,0 0 0,0 0 0,0-1 0,0 1 0,-2-2 0,0 1-9,1 1-1,0-1 1,-1 0 0,1 1 0,-1-1 0,0 1-1,-4-2 1,5 3-1,0 0 0,-1 0-1,1-1 1,-1 2 0,1-1 0,-1 0-1,1 0 1,-1 1 0,1-1 0,0 1 0,-4 1-1,-24 12-44,28-13 54,-4 2-33,0 1 1,0 0 0,1 1-1,-1-1 1,1 1 0,0 0-1,0 0 1,1 1 0,-1-1-1,1 1 1,0 0 0,-5 13-1,8-17 11,-1 1 0,1 0 0,0-1 0,1 1 0,-1 0 0,0 0 0,1 0 0,0 0 0,-1-1 0,1 1 0,0 0 0,1 0 0,-1 0 0,0 0 0,1 0 1,0 0-1,-1-1 0,1 1 0,0 0 0,1-1 0,-1 1 0,0 0 0,1-1 0,-1 1 0,1-1 0,0 0 0,0 0 0,0 0 0,0 0 0,0 0 0,0 0 0,1 0 0,2 1 0,-2-1 7,-1-1 1,1 0 0,-1 0-1,1 0 1,0 0 0,-1 0-1,1-1 1,0 1-1,0-1 1,-1 1 0,1-1-1,0 0 1,0 0 0,0-1-1,-1 1 1,1 0 0,0-1-1,-1 0 1,1 0-1,0 0 1,-1 0 0,4-2-1,5-3 0,-1 0 0,0-1-1,18-16 1,-13 11 92,6-5-37,-10 9-1,17-17-1,-4 3-26,-16 15 45,-1 0 0,0 0 0,11-15 0,-18 21-63,1 0-1,-1 0 1,1 0-1,-1-1 0,0 1 1,1 0-1,-1 0 1,0-1-1,0 1 0,0 0 1,0 0-1,0 0 1,0-1-1,0 1 1,0 0-1,-1 0 0,1-1 1,0 1-1,-1 0 1,1 0-1,-1 0 0,1 0 1,-1 0-1,0-1 1,1 1-1,-1 0 0,0 1 1,0-1-1,0 0 1,1 0-1,-3-1 0,0 0 13,1-1 0,-1 1-1,1 0 1,-1 1-1,0-1 1,0 0-1,0 1 1,0 0 0,0 0-1,0 0 1,-4-1-1,-4 0-141,1 2 0,-1-1-1,-20 2 1,28 0 102,-1-1 0,1 1 0,-1 0 0,1 0 0,-1 1 0,1-1 0,-1 0 0,1 1 0,0 0 0,0 0 0,0 0 0,0 0 0,0 1-1,-4 4 1,3-1 1,0 0 0,0 1 0,0-1-1,1 1 1,0-1 0,0 1 0,1 0 0,0 0-1,0 1 1,1-1 0,0 0 0,0 15-1,1-21 8,0 1 0,0-1 0,0 0 0,0 1 0,0-1 0,0 0 0,1 1 0,-1-1 0,0 0 0,1 1 0,0-1 0,-1 0 0,1 0 0,0 0-1,-1 1 1,1-1 0,0 0 0,0 0 0,0 0 0,1 1 0,0-1 10,0 0-1,0 0 1,-1 0 0,1-1-1,0 1 1,0 0-1,0-1 1,0 0 0,0 1-1,0-1 1,0 0-1,3 0 1,2-1 35,0 1 1,0-2-1,-1 1 1,1-1-1,0 0 1,11-5-1,0-2 158,30-20-1,-40 23-125,-1 1 0,0-1 0,0 0 0,-1 0 0,0-1 0,7-10 0,-12 16-58,0 0 1,-1 1-1,1-1 1,-1 0-1,1 0 1,-1 0-1,0 0 0,1 0 1,-1 0-1,0 0 1,0 0-1,0 0 1,1 0-1,-1 0 1,0 0-1,0 0 1,0 0-1,-1 0 1,1 0-1,0 0 0,-1-2 1,0 2-6,1-1 1,-1 1 0,0 0-1,0-1 1,0 1-1,-1 0 1,1 0-1,0 0 1,0 0-1,0 0 1,-1 0-1,-1-1 1,-3-1 4,0 1 0,1-1 0,-1 2 0,0-1 0,0 0 0,-7 0 0,4 1-8,-9-1 55,-21 0 0,34 2-60,1 0 0,-1 0-1,0 1 1,1-1-1,-1 1 1,1 0-1,0 1 1,-1-1-1,1 1 1,-5 2-1,-18 13-102,11-8 121,1 0 1,-21 18-1,31-22-40,0 0 0,0 1 0,0-1-1,1 1 1,0 0 0,1 0 0,-1 0-1,1 1 1,0-1 0,1 1 0,-1-1-1,1 1 1,1 0 0,-1 0 0,1 0 0,0 0-1,1 0 1,0 0 0,0 1 0,0-1-1,1 0 1,0 0 0,1 0 0,3 13-1,-3-17 24,-1 0 0,0 0 1,1-1-1,0 1 0,-1 0 0,1-1 0,0 1 0,1-1 0,-1 0 0,0 0 0,1 0 0,-1 0 0,1 0 0,-1 0 0,1 0 0,0-1 0,0 0 0,5 2 0,-4-2 12,0 0 0,0 0-1,0-1 1,0 1 0,0-1 0,1 0-1,-1-1 1,0 1 0,0-1-1,0 0 1,0 0 0,0 0 0,0 0-1,4-3 1,34-16 43,43-30 0,8-5-17,-79 48-6,0-1 0,-1-1 1,14-10-1,-25 17-22,-1 1-1,1 0 1,-1-1-1,0 1 1,1-1-1,-1 1 1,0-1 0,0 0-1,0 1 1,0-1-1,0 0 1,-1 0-1,1 0 1,-1 0-1,1 0 1,-1 0 0,1 1-1,-1-1 1,0-3-1,0 2 7,-1 0-1,1 0 1,-1 0-1,0 0 1,0 0-1,0 1 1,0-1-1,0 0 0,-1 0 1,1 1-1,-4-5 1,0 1-23,-1 0 0,0 0 0,0 0 0,0 0 0,-1 1 1,0 0-1,0 0 0,-10-4 0,-4-1-73,11 4 37,-1 1 1,0 0 0,0 1 0,-20-5 0,28 8 59,0 1 0,0-1 1,-1 1-1,1-1 0,-1 1 1,1 0-1,0 0 0,-1 1 1,1-1-1,0 1 0,0 0 0,-1 0 1,1 0-1,0 0 0,0 0 1,0 1-1,0-1 0,-4 3 1,4-2 6,0 0 0,0-1 1,0 1-1,1 1 0,-1-1 1,0 0-1,1 1 0,-1-1 1,1 1-1,0 0 0,0-1 1,0 1-1,0 0 0,1 0 1,-1 1-1,1-1 0,0 0 1,-2 5-1,-10 26 158,10-29-202,0 0 0,1 0 0,0 0 0,0 1 1,1-1-1,-1 1 0,1-1 0,0 7 0,1-8 15,0 0-1,0 0 1,0-1-1,1 1 0,0 0 1,0 0-1,0 0 1,0-1-1,0 1 1,1-1-1,-1 1 0,1-1 1,0 1-1,0-1 1,1 0-1,-1 0 1,1 0-1,-1 0 0,4 2 1,-2-2 38,-1-1 1,1 0 0,0 0-1,-1 0 1,1-1-1,0 1 1,0-1-1,0 0 1,0 0-1,0 0 1,0-1 0,0 0-1,0 1 1,0-1-1,1-1 1,-1 1-1,6-2 1,8-2-28,-1-2 0,1 0-1,-2-1 1,1 0 0,16-11 0,-9 5-57,27-10 0,-38 18 61,-1-1 1,1 0-1,-2-1 0,1 0 0,13-11 0,1 2-76,-22 12-44,1 0-1,-1 1 1,1-1 0,-1 1 0,1 1 0,0-1-1,0 0 1,10-2 0,-12 4 130,-1 0 0,1-1-1,0 1 1,-1-1 0,0 1-1,3-3 1,-1-1 6,-16 7 200,-21 13-240,2 0 0,-33 22 0,21-12-23,36-20 19,1-1 0,0 1 0,0 0-1,1 0 1,-1 0 0,-7 12 0,-25 41-103,26-35 338,-18 49 1,12-27-79,18-43-101,-1 0 0,0 0 0,0 0-1,0 0 1,0 0 0,0 0 0,0-1-1,0 1 1,-1 0 0,1-1 0,-1 1-1,1-1 1,-1 0 0,0 1 0,-2 0-1,2-1-1,1-1-1,-1 1 0,0-1 0,0 0 0,0 0 1,1 1-1,-1-1 0,0-1 0,0 1 1,0 0-1,1 0 0,-1-1 0,0 1 0,0-1 1,1 1-1,-1-1 0,-2-1 0,-113-57 267,111 56-286,1 0 1,-1 0-1,1 0 0,0-1 1,0 0-1,0 0 0,0 0 1,1-1-1,-1 1 0,1-1 1,1 0-1,-1 0 0,0-1 1,1 1-1,0-1 0,1 0 1,-4-10-1,3 4-118,3 11 88,0-1 1,-1 0 0,1 0 0,-1 0 0,1 1 0,-1-1 0,0 0 0,0 1-1,-1-4 1,-3-1 122,3 3-77,0 0 1,0 0-1,0 1 1,0-1-1,-4-2 1,3 2 5,0 1 0,0 0 0,0 0 0,-1 0 0,-5-2 0,8 3-41,0 1 0,0-1 0,-1 1 0,1 0 1,0-1-1,0 1 0,-1 0 0,1 0 0,0 0 0,0 0 0,-1 0 0,1 0 0,0 1 0,0-1 0,-1 0 0,1 1 0,0-1 0,0 1 0,0-1 0,-2 2 0,3-2 1,-1 0 0,1 0 0,0 0 0,-1 0 0,1 0 0,0 0 0,-1 1 0,1-1 0,0 0 0,0 0 0,-1 0 0,1 1 0,0-1 0,0 0 0,-1 0 0,1 1 0,0-1 0,0 0 0,0 0 0,-1 1 0,1-1 0,0 0 0,0 1 0,0-1 0,0 0 0,0 1 0,0-1 0,0 0 0,0 1 0,0-1 0,0 0 0,0 1 0,0-1 0,0 0 0,0 1 0,0-1 0,0 0 1,0 1-1,0-1 0,0 0 0,0 0 0,1 1 0,-1-1 0,0 0 0,0 1 0,0-1 0,0 0 0,1 0 0,-1 1 0,0-1 0,0 0 0,1 0 0,-1 1 0,0-1 0,1 0 0,-1 0 0,0 0 0,0 0 0,1 0 0,-1 1 0,0-1 0,1 0 0,3 1 29,0-1 1,0 1-1,0-1 0,0 1 1,0-1-1,0 0 1,0-1-1,0 1 1,-1-1-1,1 0 1,5-1-1,46-26 163,-50 25-227,0 0 0,0 0 0,8-7 0,12-8 13,0 5 41,-19 10-15,0-1 1,1 1 0,-1 0 0,1 0-1,0 1 1,0 0 0,0 0-1,0 1 1,0 0 0,9-1 0,-10 3-47,0 0 1,0 0 0,0 1 0,0-1 0,0 1-1,-1 1 1,1-1 0,-1 1 0,1 0-1,-1 0 1,8 6 0,-12-8 44,0 1 0,0-1 0,0 0 0,0 0 0,0 0 0,-1 0 0,1 1 0,0-1-1,-1 0 1,1 1 0,-1-1 0,1 0 0,-1 1 0,0-1 0,1 1 0,-1-1 0,0 1 0,0-1 0,0 1 0,0-1 0,0 0 0,-1 1 0,1-1 0,0 1 0,-1-1 0,1 0-1,-2 3 1,0 1 9,0 0 0,-1 0 0,0-1-1,0 1 1,0-1 0,-5 5-1,2-4 29,0 1 0,-1-1 0,1 0 0,-1 0-1,0-1 1,-1 0 0,-10 5 0,6-5 13,0 1-1,0-2 1,-1 1 0,-15 1 0,22-4-28,-1-1 1,1 1 0,-1-1 0,0-1-1,1 1 1,-8-2 0,13 2-17,0-1 1,0 1-1,-1 0 0,1-1 1,0 1-1,0 0 0,0-1 1,0 0-1,0 1 0,0-1 1,0 0-1,0 1 0,0-1 1,0 0-1,0 0 0,0 0 1,0 0-1,0 0 0,1 0 1,-1 0-1,0 0 0,1 0 1,-1 0-1,1 0 1,-1 0-1,1 0 0,0-1 1,-1 1-1,1 0 0,0 0 1,0-1-1,0 1 0,0 0 1,0 0-1,0 0 0,0-1 1,0 1-1,1-2 0,0-3-47,1 1 0,-1-1 0,1 1 0,0-1 0,1 1 0,-1 0 0,1-1 0,0 1-1,1 1 1,-1-1 0,1 0 0,0 1 0,0 0 0,0 0 0,0 0 0,1 0 0,0 1 0,-1-1 0,1 1-1,1 1 1,-1-1 0,0 1 0,1 0 0,6-2 0,9-1 51,0 0-1,0 2 1,0 0-1,0 2 1,0 0 0,25 3-1,-35 0-23,1 0 0,-1 1 0,0 0 0,20 8 0,-30-10 91,-1-1-32,1 1-17,-1 0-22,1 0-1,-1 0 0,0 0 0,1 0 0,-1 0 1,0 0-1,0 0 0,0 0 0,0 1 0,0-1 1,0 0-1,0 0 0,0 0 0,0 0 0,-1 0 1,1 0-1,0 0 0,-1 0 0,1 0 0,-1 0 1,1 0-1,-1 0 0,1-1 0,-1 1 0,0 0 1,1 0-1,-1 0 0,0-1 0,0 1 0,1 0 1,-1-1-1,0 1 0,-1 0 0,0 1-5,-5 2 42,1 0 0,0 0 0,-1 0 0,0-1 0,0 0 0,0 0 0,-12 2 0,-6 3 40,8-2 136,0-1-1,-1 0 1,1-1-1,-1-1 1,0-1 0,-23 0-1,38-2-456,-1 0-1,1 0 1,0-1-1,0 0 1,0 1 0,0-1-1,0 0 1,0 0-1,0-1 1,-4-1-1,6 2-968,2 2-876,9 5 353,14 6-1072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3T16:36:59.787"/>
    </inkml:context>
    <inkml:brush xml:id="br0">
      <inkml:brushProperty name="width" value="0.2" units="cm"/>
      <inkml:brushProperty name="height" value="0.4" units="cm"/>
      <inkml:brushProperty name="color" value="#A9D8FF"/>
      <inkml:brushProperty name="tip" value="rectangle"/>
      <inkml:brushProperty name="rasterOp" value="maskPen"/>
    </inkml:brush>
  </inkml:definitions>
  <inkml:trace contextRef="#ctx0" brushRef="#br0">356 61 992,'0'0'39,"1"1"0,-1-1 0,1 0 0,0 0 0,-1 0 0,1 0 0,-1 0 0,1 0-1,0 0 1,-1 0 0,1 0 0,0 0 0,-1-1 0,1 1 0,-1 0 0,1 0 0,0 0 0,-1-1 0,1 1 0,-1 0 0,1-1 0,-1 1 0,1-1 0,-1 1 0,1-1-1,0 0 70,0 0 0,0 1 0,0-1 0,0 0 0,0 0 0,0 0 0,-1 0-1,1 1 1,0-1 0,-1 0 0,1 0 0,0-1 0,0 0 0,-1 1 297,0 1-80,0 0 113,0 0-108,-1-8 3195,-1 6-3365,-1 0 0,1 1-1,-1-1 1,1 0 0,-1 1-1,0-1 1,1 1 0,-1 0-1,0 0 1,0 0 0,0 1-1,0-1 1,0 0 0,0 1-1,-3 0 1,-29 4 701,31-4-828,-1 0 0,1 0 0,0 0 1,0 1-1,-1 0 0,1 0 0,0 0 0,0 0 0,0 1 0,0-1 0,-6 5 1,8-5 3,0 0 1,1 0 0,-1 0 0,0 0 0,0 0-1,-1 0 1,1-1 0,0 1 0,-3 0 0,3-1-10,0 1 0,-1-1 0,1 1 1,0 0-1,-1 0 0,-3 2 1,-12 5 536,15-7-547,2-1-23,1 0 0,-1 0 0,1 0-1,-1 0 1,1 0 0,-1 0 0,0 0 0,1 0 0,-1 1 0,1-1 0,-1 0 0,1 0-1,-1 0 1,1 1 0,0-1 0,-1 0 0,1 1 0,-1-1 0,1 0 0,-1 1 0,1-1-1,0 1 1,-1-1 0,1 0 0,0 1 0,0-1 0,-1 1 0,1-1 0,0 1 0,0-1-1,0 1 1,-1-1 0,1 1 0,0-1 0,0 1 0,0 0 0,0-1 0,0 2 0,0 7 28,-1 1 0,0-1 1,0 1-1,-1-1 1,0 0-1,-1 0 0,0 1 1,-1-2-1,0 1 0,0 0 1,0-1-1,-10 12 1,7-11 43,7-9-48,-1 0 1,1 1 0,-1-1 0,1 0-1,0 1 1,-1-1 0,1 1 0,0-1 0,-1 1-1,1-1 1,0 1 0,-1-1 0,1 1-1,0-1 1,0 1 0,0 0 0,0-1-1,-1 2 1,0 7 385,1-9-405,-1 1 0,1-1 0,0 0 1,0 1-1,0-1 0,0 1 0,0-1 0,0 0 1,0 1-1,0-1 0,0 1 0,0-1 1,0 0-1,0 1 0,0-1 0,0 1 0,1-1 1,-1 0-1,0 1 0,0-1 0,0 0 1,0 1-1,1-1 0,-1 0 0,0 1 0,0-1 1,1 1-1,1 1-48,1 1 0,-1 0 0,1 0 0,0-1 0,5 5 0,7 4-41,-14-9 93,1-1-1,0 0 0,-1 1 1,1-1-1,0 0 0,0 0 1,0 0-1,0 0 0,0 0 1,0 0-1,0-1 0,0 1 1,0-1-1,0 1 0,0-1 1,4 0-1,3 0-52,-1-2 1,1 1-1,-1-1 1,1 0-1,10-5 1,-3 2 104,-14 4-67,0 0 0,1 0-1,-1-1 1,0 1 0,0-1-1,0 1 1,0-1 0,-1 0 0,1 0-1,0 0 1,-1 0 0,3-3-1,-1 0-76,0-1-1,0 1 1,4-11-1,-6 13 118,-1 0-1,1 0 1,-1 0 0,1 0-1,-1 0 1,0 0 0,0 0 0,0 0-1,-1 0 1,1 1 0,-1-1-1,0 0 1,1 0 0,-1 0 0,0 0-1,-1 0 1,-1-2 0,1 0-12,-1 1 1,0 0-1,0 0 0,-1 0 1,1 0-1,-1 0 1,-8-6-1,-1 0-74,11 7 67,-1 1 0,1 0 0,-1 1 0,0-1 0,1 0 0,-1 1 1,0 0-1,0-1 0,0 1 0,0 0 0,0 0 0,-5 0 1,2 0-54,1 1 0,0 0 0,0 1 0,0-1 0,0 1 0,0 0 0,0 0 0,0 1 0,-7 2 1,-43 23 150,52-25-134,-16 7 63,11-5-91,0 0-1,0 1 1,1-1-1,-1 1 1,-11 12 0,17-16 50,1 1 1,-1 0-1,1 0 1,-1 0-1,1 0 1,0 0-1,0 0 1,0 1-1,0-1 1,1 0-1,-1 0 1,0 1-1,1-1 0,0 0 1,-1 1-1,1-1 1,0 1-1,0-1 1,1 0-1,-1 1 1,0-1-1,1 1 1,-1-1-1,1 0 1,0 0-1,2 5 1,-1-1-39,0-1 23,1 1 1,-1-1 0,1 0-1,0 0 1,0-1 0,4 6-1,13 13 124,-14-15-102,1-1-1,-1 0 1,14 11-1,-17-16 4,0 0-1,0 0 1,1 0-1,-1-1 1,1 1-1,-1-1 1,1 0-1,0 0 1,-1 0-1,1 0 1,0-1-1,0 0 1,4 1-1,-2-2-38,1 1 0,-1-1 1,0 0-1,1-1 0,-1 0 0,0 0 0,0 0 0,9-5 0,-3 1-17,-1-1-1,22-17 0,70-67-77,-96 85 192,1-1 0,-1 0-1,0 0 1,-1 0 0,9-12-1,-13 16-16,-1 0 0,1 0 0,0 0-1,-1 0 1,0 0 0,0 0 0,0 0-1,0-1 1,0 1 0,-1 0 0,1 0-1,-1-1 1,0 1 0,0-1 0,0 1 0,-1 0-1,1-1 1,-1 1 0,-1-5 0,-1 1-79,1-1 1,-2 1 0,1 0 0,-1 0 0,0 0 0,-1 1 0,1-1-1,-9-7 1,11 11 15,-1 1 0,0-1 0,0 1 0,-1 0 0,1 0 0,0 0-1,-1 0 1,1 1 0,-1-1 0,1 1 0,-1 0 0,0 0 0,1 1 0,-1-1 0,0 1-1,0-1 1,0 1 0,1 0 0,-6 1 0,5 0 5,1 0-1,0 0 1,0 0 0,0 0 0,0 1-1,0-1 1,-3 4 0,-13 5-123,14-8 125,0 1 1,0 0-1,0 1 0,1-1 1,-1 1-1,1 0 0,0 0 1,0 0-1,0 0 0,-4 8 1,-3 6 37,-15 28 0,24-40-15,-1 0 0,1 1 0,1-1 0,-1 0 0,1 1 0,0-1 0,1 1 0,0 0 0,0-1 0,1 12 0,0 11-24,-1-27 14,1 1 1,-1 0-1,1 0 1,0-1-1,0 1 1,-1-1 0,2 1-1,-1 0 1,0-1-1,1 0 1,-1 1 0,1-1-1,-1 0 1,1 0-1,0 0 1,0 0-1,0 0 1,0 0 0,3 1-1,-1 0 4,0 0 0,1 0 0,-1-1 0,1 0 0,-1 0 0,1 0 0,0 0-1,0-1 1,9 2 0,-5-3 23,0 0-1,0 0 1,0-1-1,0 0 0,0-1 1,0 0-1,-1 0 1,1-1-1,10-4 1,12-7-103,32-21 1,-34 18 144,-24 15-91,2-2-4,0 0 0,0 0-1,-1 0 1,0-1 0,10-9 0,-15 13 31,0 0-1,0-1 1,0 1 0,0 0 0,0-1 0,0 1-1,0-1 1,-1 1 0,1-1 0,-1 0-1,1 1 1,-1-1 0,1 0 0,-1 1 0,0-1-1,0 0 1,0 1 0,0-1 0,0 0-1,0 0 1,0 1 0,-1-1 0,1 0 0,0 1-1,-1-1 1,0 1 0,1-1 0,-1 0-1,0 1 1,0-1 0,0 1 0,-2-3 0,0 0-22,-1 0 0,0 0 0,-1 0 0,1 1 0,0-1 0,-1 1 0,0 0 0,0 1 0,0-1 0,0 1 0,0 0 0,-9-2 0,-3-1-20,-1 2 0,-28-3 1,40 5 23,1 0 0,0 1 0,-1 0 0,1 1-1,0-1 1,-1 1 0,1 0 0,0 0 0,0 0 0,-1 1 0,1 0 0,0 0 0,1 0 0,-1 1-1,0-1 1,-7 7 0,-9 7 67,9-7-143,-20 20 0,8-6-50,-20 24 257,40-42-126,0 1 0,0 0-1,1-1 1,-1 1-1,1 1 1,1-1 0,-4 9-1,3-3 29,0 1 1,0 0-1,1-1 0,0 23 0,2-30 3,0 1 0,1 0 1,0-1-1,0 1 0,0-1 0,1 0 0,0 1 0,0-1 1,0 0-1,1 0 0,0 0 0,-1 0 0,7 6 1,-6-7-17,0 0 0,1 0 0,-1-1 1,1 1-1,0-1 0,0 0 0,0 0 1,1-1-1,-1 1 0,0-1 1,9 3-1,-10-4-9,0 0 0,1 0-1,-1-1 1,1 1 0,-1-1 0,0 0 0,1 0 0,-1-1 0,0 1-1,1-1 1,-1 1 0,0-1 0,1 0 0,-1 0 0,0-1 0,0 1 0,0-1-1,4-2 1,-1 0 18,1-1-1,-1 0 1,0-1-1,0 0 1,-1 1 0,1-2-1,-1 1 1,-1-1-1,1 1 1,-1-1-1,0-1 1,-1 1-1,0 0 1,0-1 0,0 0-1,-1 1 1,2-14-1,-4 15-24,0 0 1,-1 1-1,1-1 0,-1 0 0,-1 0 0,1 1 0,-3-7 0,3 7-25,-1 0 19,0 1 0,0-1 0,0 1 0,-4-5 0,-4-11-115,2 4-578,0 0 0,-16-21 0,23 35 217,-1 0 0,1 0 1,-1 0-1,0 0 0,0 0 1,0 0-1,-4-2 0,-10-4-3827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3T16:39:41.35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654 0 992,'0'1'31,"-1"-1"0,0 1 1,0-1-1,0 1 0,0-1 0,1 1 1,-1 0-1,0-1 0,1 1 0,-1 0 1,0-1-1,1 1 0,-1 0 0,1 0 1,-1 0-1,1 0 0,-1 0 0,1-1 0,0 1 1,0 0-1,-1 0 0,1 0 0,0 0 1,0 0-1,0 0 0,0 0 0,0 1 1,0 1 4,0-1 0,0 0 0,0 1 1,0-1-1,-1 0 0,1 1 0,-1-1 1,0 0-1,1 0 0,-1 1 1,0-1-1,0 0 0,0 0 0,-3 3 1,1-3 123,0 0-25,1-1 0,-1 1 0,1-1 0,0 1 0,-1 0 0,1 0-1,0-1 1,0 2 0,1-1 0,-1 0 0,0 0 0,1 1-1,-1-1 1,1 0 0,0 1 0,-2 2 0,2 1-55,-2-1 1,1 1 0,-1-1-1,1 0 1,-1 0-1,-1 0 1,-5 6 0,-10 18 154,14-23-205,1 1 1,-1-1-1,-1 0 1,1 0-1,-1-1 1,0 0-1,-11 8 1,-11 10 194,11-9 5,-1-1 1,-1 0-1,0-2 0,-28 13 0,21-11-101,-19 12-51,-43 19-236,80-40 214,0 0-1,-14 9 1,-5 4-170,10-9-146,1 2 0,-24 17-1,36-24 15,0 1-1,0-1 0,0 1 0,1 0 0,-1-1 0,1 2 0,0-1 0,0 0 0,0 1 0,1-1 0,0 1 0,-1 0 0,2-1 0,-3 9 0,3 2-1358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3T16:39:45.01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1036 1 224,'-7'-1'377,"0"1"-1,0 0 1,0 1 0,0-1 0,0 1-1,1 1 1,-1-1 0,0 1-1,1 0 1,-13 7 0,-10 6 151,-75 37 992,104-51-1521,-25 8 127,0 2 1,-41 26-1,49-27 134,-24 11-1,-10 6 214,38-20-315,-28 11-1,9-5-40,-91 34 12,81-33-380,-49 24 0,89-38 208,1 1 0,0 0 0,0-1 0,-1 1 0,1 0 0,0 0 0,0 0 0,0 0 0,0 0 0,0 0 0,0 0 0,0 0 0,1 0 0,-1 1 0,0-1 0,0 2 0,1-2 21,1-1-1,0 1 0,0 0 0,0-1 0,0 1 0,-1-1 0,1 0 0,0 1 0,0-1 0,0 0 0,2 1 0,-3-1 10,11 2-47,-1 0 0,1-1-1,0 0 1,0-1-1,0 0 1,18-3 0,-2 1 56,-4 1 4,-14 1 0,1 0 0,-1 0 0,0-1 0,13-4 0,40-17 119,-46 15-135,0 0 1,0 2 0,1 0 0,27-4-1,27 8 156,-39 1-264,-18 0 217,24-5 0,-24 2-71,24 0 0,-30 3 62,0-1 0,14-3 0,-14 2-99,0 0 1,16 0-1,68 7-191,-81-4 166,-3-1 48,-1 0 0,1-1 0,0 0-1,12-3 1,-12 3-37,1-1 0,14 0 0,1 1 58,-15 0 58,0 1-1,17 2 0,-23-2-74,0 0 0,0 1-1,0-1 1,0 1 0,0 0-1,0 0 1,0 0 0,-1 1-1,1-1 1,3 3-1,-2-2-13,0-1-1,0 0 1,-1 1-1,1-1 1,0-1-1,0 1 1,0 0-1,0-1 0,5 0 1,16 2 43,31 2 2,-50-4-34,0 1 0,0-1 0,-1 0 0,1 0 0,0 0 1,0-1-1,-1 0 0,1 0 0,11-5 0,-13 5-19,0 0 1,0-1 0,0 1-1,8 0 1,-9 0 20,0 1-1,0 0 1,-1-1-1,1 1 1,0-1 0,0 0-1,-1 0 1,1 0-1,-1 0 1,1-1-1,-1 1 1,1 0 0,3-4-1,-5 3-12,0 1 0,-1 0-1,1-1 1,-1 1 0,1-1 0,-1 1 0,1-1-1,-1 1 1,0-1 0,0 1 0,0-1 0,0 1-1,0-1 1,0 1 0,0-1 0,-1-1 0,1 0 9,-1 0 0,1 1 0,-1-1 0,0 0 0,0 1 0,0-1 1,0 1-1,-2-4 0,-1 1-6,0 1 1,0 0-1,0 0 1,0 0-1,-1 0 0,0 1 1,0 0-1,0 0 1,0 0-1,0 0 1,-1 1-1,1 0 1,-11-3-1,-1 3 73,0-1 1,0 2-1,-23 1 1,-30-3 92,51 0-138,-25-2 107,14 5-300,16-1 116,0 1 0,0 0-1,1 1 1,-23 4 0,-24 6 203,54-9-129,-1 0-1,1-1 1,-1 1 0,0-2 0,-12 1-1,4 1-271,12 0 16,8 2 82,0-3 130,-1 1 0,1-1 0,-1 0-1,1-1 1,0 1 0,8-1 0,4 0 39,123 17-130,-45-5 175,-13-1-2,52 4-123,38 1 534,63-10 805,-203-6-1209,-1-1 0,45-8 0,-28 1 25,-36 5-130,-8 2 731,-10-4-241,1 1-556,-10-7 91,-1 1 0,0 0 0,-1 1 0,1 0 0,-2 2 0,1 0 0,-1 1-1,0 1 1,-22-4 0,-26 2-84,-105 2-1,135 5-7,16 0-66,0 1 0,-31 6 0,24-7-340,26 0 495,0 0-1,0-1 1,0 1-1,0-1 1,1 1-1,-1-1 1,0 0-1,0 1 0,1-1 1,-1 0-1,1 1 1,-1-1-1,0-1 1,-1 0 75,-1 0-67,1-1 0,-1 1-1,0 0 1,1 0-1,-1 1 1,0-1-1,0 0 1,-1 1-1,1 0 1,0 0 0,0 0-1,-1 0 1,1 0-1,-5 1 1,0-1-120,-1 1-1,1 1 1,-1-1 0,-11 4-1,-36 5-104,15-6-184,34-3 342,-1 0 0,0 1 0,0 0 0,-14 3 0,15-2-1,-12 4-13,0 0 1,-22 2 0,8-7 174,25-1-42,0 0 0,-1 0 0,-11 3 0,5-1-101,-1 0 0,1-1 0,-27-1 0,14-1-12,-80-7 257,-67 5 448,113-2-395,58 5-202,-7 0 19,1 1 0,-16 1-1,22-1-58,0 0-1,1 0 1,-1 0-1,0 1 1,1-1 0,0 1-1,-1 0 1,1 0-1,0 0 1,-6 5-1,-2 2-153,-21 14 1,3-4 137,4-4 13,20-12 0,0 0 0,-1 0 0,-7 6 0,1 0 36,0 0 1,-1-1 0,-1-1-1,1 0 1,-29 9 0,22-9-84,1 1 0,-28 17 1,38-20 11,1 0-220,1-1 1,0 1-1,0 1 0,0 0 1,-8 8-1,5-3-425,-1-1 0,0 0 0,-14 9 0,12-8-1101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3T16:39:45.64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21 8 1408,'5'0'512,"-10"0"-384,1-8-64,0 8-1056,0 8 512,-4-8 96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3T16:39:50.76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160 8 2080,'-2'-1'158,"-1"0"0,1 0 1,0 0-1,-1 0 0,1 1 0,-1-1 0,1 0 1,-5 1-1,6 0 199,1 1-312,0 1 0,0 0 1,1 0-1,-1-1 0,1 1 0,-1 0 0,1 0 0,0-1 0,-1 1 0,1-1 0,0 1 0,0 0 0,0-1 1,0 0-1,0 1 0,1-1 0,-1 0 0,0 1 0,1-1 0,-1 0 0,3 2 0,4 1-26,0 0 0,0-1 1,12 5-1,-2-2 256,12 7-177,-3-1 266,50 14 1,13 3 58,-5-1-68,-59-20-401,0 2 0,-1 0 0,0 2 0,-1 0-1,44 32 1,-49-33 112,31 16 0,7 3 197,15 10-438,2 1 83,-65-37 105,-3 0-130,-6-4 108,0 1 1,-1-1-1,1 1 0,0-1 1,0 0-1,-1 1 0,1-1 1,0 1-1,-1-1 0,1 0 1,0 1-1,-1-1 0,1 0 1,-1 1-1,1-1 0,0 0 1,-1 0-1,1 1 0,-2-1 1,-1 2-22,0-1 0,0 0 0,0 1 1,0-1-1,0-1 0,-1 1 0,1 0 0,-1-1 0,-3 1 1,-35-2-42,17 0 56,5 0 28,0 0-1,-1-1 1,1-1 0,-36-10 0,-160-33 425,75 20-295,103 17-100,1 2-75,0-2 0,0-2 0,-51-22 0,82 31 64,-18-9 145,1-1 1,0-1-1,-38-28 0,57 37-222,0 0-1,0 0 1,0 0-1,-3-7 1,6 11 29,1-1 0,0 0-1,-1 1 1,1-1 0,-1 0 0,1 0-1,0 0 1,0 1 0,-1-1 0,1 0-1,0 0 1,0 0 0,0 0 0,0 1-1,0-3 1,0 3 6,1-1 0,-1 1 1,0 0-1,1-1 0,-1 1 0,0-1 0,1 1 0,-1 0 0,1-1 0,-1 1 1,1 0-1,-1-1 0,1 1 0,-1 0 0,1 0 0,-1 0 0,1-1 0,-1 1 1,1 0-1,-1 0 0,1 0 0,-1 0 0,1 0 0,-1 0 0,1 0 0,-1 0 1,1 0-1,0 0 0,4 1 10,-1 0 0,1 0 0,-1 0 0,0 0 0,1 1 0,-1-1 0,0 1 0,0 0 0,0 1 1,5 3-1,16 7-17,-2-3 7,0-2 0,1-1 1,0-1-1,40 5 0,103 1 168,-87-8-65,-46 0-114,-1 1 0,1 2-1,-1 1 1,-1 2 0,38 16-1,103 28 160,-79-27-201,-60-17 89,147 49 140,-172-55-125,0 0 1,-1 1-1,9 6 0,-11-7-56,-1-1-1,1 1 1,0-1 0,0 0 0,0-1-1,0 1 1,10 2 0,-1-2-110,-13-2 133,0 0-1,0-1 1,0 1 0,0-1-1,1 1 1,-1-1-1,0 0 1,0 1 0,0-1-1,1-1 1,-1 1-1,0 0 1,0 0 0,1-1-1,-1 1 1,0-1-1,0 0 1,0 0 0,0 1-1,0-2 1,2 0-1,-3 1-4,0 0-1,0 0 1,0 0-1,0 0 1,0 0-1,0 0 1,0 0-1,0-1 1,-1 1-1,1 0 1,-1 0-1,1-1 0,-1 1 1,1 0-1,-1-1 1,0 1-1,1-3 1,-1 1-7,0 0 0,-1 0 0,1 0 0,-1 0 0,1 1 0,-1-1 0,0 0 0,-2-4 0,0 1 13,0 0-1,-1 0 1,0 0 0,0 0-1,0 1 1,-11-10 0,-36-37-277,34 32 266,-33-27 0,29 31-114,-52-45 487,64 52-332,0-1 0,0 0 1,1 0-1,1 0 0,-9-16 0,-13-27-279,29 53 238,0 0 0,0 0-1,0 0 1,0 0-1,0 0 1,0 0-1,0 0 1,0 0-1,0 0 1,0 0-1,0 0 1,0 0-1,1 0 1,-1 0 0,0 0-1,0 0 1,0 0-1,0 0 1,0 0-1,0 0 1,0 0-1,0 0 1,0 0-1,0 0 1,0 0-1,0 0 1,0 0 0,1 0-1,-1 0 1,0 0-1,0 0 1,0 0-1,0 0 1,0 0-1,0 0 1,0 0-1,0 0 1,0 0 0,0-1-1,0 1 1,0 0-1,0 0 1,0 0-1,0 0 1,0 0-1,0 0 1,0 0-1,0 0 1,0 0-1,0 0 1,0 0 0,0 0-1,0 0 1,0-1-1,0 1 1,0 0-1,0 0 1,0 0-1,11 8-8,14 12-115,0 2 42,117 94 626,-128-107-469,-2-1-55,0 0 1,-1 1 0,0 0-1,15 16 1,-25-22 17,-1-3-28,1 1 1,-1-1-1,0 1 0,1-1 0,-1 0 1,0 1-1,1-1 0,-1 1 0,0-1 1,1 1-1,-1-1 0,1 0 1,-1 1-1,1-1 0,-1 0 0,0 0 1,1 1-1,0-1 0,-1 0 0,1 0 1,-1 0-1,1 1 0,0-1 0,0 0 19,-14 8 282,4-8-301,0 0-1,0-1 1,1 0-1,-1 0 0,0-1 1,1 0-1,-12-4 1,-11-2 28,-4-1-1,-37-13 0,-39-17-595,97 30 488,13 9 68,1 0 0,0 0-1,0-1 1,0 1-1,0 0 1,-1 0-1,1 0 1,0 0 0,0-1-1,0 1 1,0 0-1,0 0 1,0 0 0,0-1-1,0 1 1,0 0-1,-1 0 1,1-1 0,0 1-1,0 0 1,0 0-1,0-1 1,0 1-1,0 0 1,0 0 0,1 0-1,-1-1 1,0 1-1,0 0 1,0 0 0,0 0-1,0-1 1,0 1-1,0 0 1,0 0 0,1 0-1,-1-1 1,0 1-1,0 0 1,0 0-1,0 0 1,0 0 0,1-1-1,-1 1 1,0 0-1,0 0 1,0 0 0,1 0-1,-1 0 1,0 0-1,0 0 1,1 0-1,-1 0 1,0 0 0,0 0-1,0 0 1,1 0-1,-1 0 1,0 0 0,0 0-1,1 0 1,-1 0-1,0 0 1,0 0 0,1 0-1,4 0 1,0 0-1,0 0 1,0 1-1,0 0 1,0 0 0,0 0-1,0 0 1,9 5-1,10 1 61,199 58 61,-180-51 20,0-1 0,86 14 0,-83-21-71,-19-2-48,39 1-1,117-5 138,-167 0-205,-4 1 78,0-1 0,0-1 0,0 0 0,-1-1 0,14-3-1,-17 4-41,-6 0 1,0 1-1,0 0 1,-1 0-1,1-1 0,0 0 1,0 1-1,-1-1 1,1 0-1,0 1 1,-1-1-1,1 0 0,-1 0 1,1 0-1,-1-1 1,0 1-1,1 0 1,-1 0-1,1-3 0,-1 4 21,-1 0-1,0-1 1,0 1-1,0 0 1,0 0-1,1-1 1,-1 1 0,0 0-1,0-1 1,0 1-1,0 0 1,0-1-1,0 1 1,0 0-1,0-1 1,0 1-1,0 0 1,0-1-1,0 1 1,0 0-1,0-1 1,0 1-1,0 0 1,0-1-1,0 1 1,-1 0-1,1-1 1,0 1-1,0 0 1,0 0-1,-1-1 1,1 1-1,-13-9 62,-19-2 103,-83-18 111,-99-26-191,184 47 42,0-2 1,1-1-1,-37-18 0,61 26-97,1 0 0,-1-1 0,1 0 0,-8-7 0,-6-6-248,18 17 198,0-1-1,0 1 0,-1 0 0,1 0 1,0 0-1,0 0 0,0 0 0,-1 0 0,1 0 1,0 0-1,0-1 0,0 1 0,0 0 1,-1 0-1,1 0 0,0 0 0,0-1 0,0 1 1,0 0-1,0 0 0,0 0 0,-1-1 1,1 1-1,0 0 0,0 0 0,0 0 0,0-1 1,0 1-1,0 0 0,0 0 0,0-1 1,0 1-1,0 0 0,0 0 0,0 0 0,0-1 1,0 1-1,0 0 0,0 0 0,0 0 1,1-1-1,-1 1 0,0 0 0,0-1 1,13-1-147,16 5 192,54 20-31,-39-16 23,-13-3 21,-1 1 0,52 17-1,-80-22 21,-2 0-10,-19 0 292,-50-18-214,-50-10-776,107 27 627,0-2-1,0 1 0,1-2 0,-1 1 1,-19-11-1,27 12 26,0-1 0,0 0 0,1 0 0,0-1 0,0 1 0,0-1 0,-3-3 0,5 5-6,0 0 0,0 1 1,0-1-1,0 0 1,0 1-1,0-1 0,1 0 1,-1 0-1,0 0 1,1 0-1,0 0 0,-1 1 1,1-1-1,0 0 1,0 0-1,0 0 0,0 0 1,0 0-1,1-3 1,0 5-14,-1-1 0,0 0 0,1 1 0,-1-1 0,1 0 0,-1 1 1,1-1-1,-1 0 0,1 1 0,0-1 0,-1 1 0,1-1 0,-1 1 0,1-1 0,0 1 1,0-1-1,-1 1 0,1 0 0,0 0 0,0-1 0,-1 1 0,1 0 0,0 0 0,0 0 1,0 0-1,0 0 0,-1 0 0,1 0 0,0 0 0,0 0 0,0 0 0,-1 0 0,1 0 1,0 1-1,0-1 0,1 1 0,4 2 11,1-1 1,-1 2-1,9 5 0,-2-2-78,23 13 192,51 37 1,11 3 12,3 2-227,-84-52 142,-13-8-37,-1-1 1,0 1-1,0-1 0,-1 1 1,1 0-1,0 0 1,2 3-1,16 11 72,-18-14-79,0 0 0,0 0 0,0 0 1,0 0-1,-1 1 0,4 2 0,-4-2 10,0-1-1,0 0 1,0 0 0,1 0 0,-1 0-1,1 0 1,-1 0 0,1 0-1,0-1 1,0 0 0,0 1 0,0-1-1,0 0 1,0 0 0,0-1-1,0 1 1,5 0 0,-7-1-10,0 0 1,0 0 0,-1 0-1,1 1 1,0-1 0,0 0-1,-1 1 1,1-1 0,0 0-1,-1 1 1,1-1 0,0 1-1,-1-1 1,1 1 0,-1-1-1,1 1 1,0 0-1,-1 0 9,1-1-1,0 1 0,-1 0 0,1-1 1,-1 1-1,1-1 0,0 1 0,-1-1 1,1 1-1,0-1 0,-1 0 0,1 1 1,0-1-1,1 0 0,23 1 146,-25-1-146,0 0 0,0 0 0,1 0-1,-1 0 1,0 0 0,0 0 0,1-1-1,-1 1 1,0 0 0,1 0-1,-1 0 1,0 0 0,0 0 0,0 0-1,1 0 1,-1-1 0,0 1 0,0 0-1,1 0 1,-1 0 0,0 0 0,0-1-1,0 1 1,0 0 0,1 0-1,-1-1 1,0 1 0,0-1 3,-1 1-1,1-1 1,-1 0 0,1 1-1,0-1 1,-1 1 0,1-1-1,-1 1 1,1-1 0,-1 1 0,0 0-1,1-1 1,-1 1 0,1 0-1,-1-1 1,0 1 0,0 0-1,-14-8-207,-23-11 53,-72-27 1,3 8-293,93 33 334,-27-16-1,35 18 86,1-1 0,-1 1 0,1-1-1,0-1 1,0 1 0,0-1 0,-4-5 0,9 9 7,-1 0 1,0 0-1,1 0 1,-1 0-1,1 0 1,0 0 0,-1 0-1,1 0 1,0 0-1,0 0 1,-1 0-1,1 0 1,0 0-1,0 0 1,0 0-1,0 0 1,0 0-1,1 0 1,-1 0 0,0 0-1,0 0 1,1 0-1,-1 0 1,0 0-1,1 0 1,-1 0-1,1 0 1,-1 0-1,1 1 1,0-1-1,-1 0 1,1 0 0,1 0-1,0-2 10,1 1 0,-1 0 0,1 1 0,0-1 0,-1 0-1,1 1 1,0-1 0,0 1 0,5-1 0,86-28-32,-68 21 31,1 2-66,-17 4 42,0 0 0,15-6 0,-24 9 48,-1 0 0,0-1 0,1 1 0,-1 0 0,0 0 0,1 0 0,-1-1-1,0 1 1,1 0 0,-1 0 0,0-1 0,1 1 0,-1 0 0,0-1 0,0 1-1,1 0 1,-1-1 0,0 1 0,0 0 0,0-1 0,1 1 0,-1 0 0,0-1-1,0 1 1,0-1 0,0 1 0,0 0 0,0-1 0,0 0 0,0 0-20,0 0 1,-1 1 0,1-1-1,-1 0 1,1 0 0,-1 1-1,1-1 1,-1 0 0,1 1-1,-1-1 1,1 1 0,-1-1-1,-1 0 1,-1-2-24,0 1 0,-1 0 0,1 1 0,-1-1 0,1 0 0,-6 0 0,7 1-11,-1 1 0,1-1-1,-1 1 1,0 0-1,1 0 1,-1 0-1,1 0 1,-1 1-1,1-1 1,-1 1 0,1 0-1,-1-1 1,-4 3-1,6-2 8,0 0-1,-1 0 0,1 0 0,0 0 1,0 0-1,-1 0 0,1 0 1,0 0-1,0 0 0,0 0 0,0 1 1,1-1-1,-1 0 0,0 1 1,0-1-1,1 1 0,-1-1 0,1 1 1,-1-1-1,1 1 0,0-1 1,0 1-1,-1 2 0,2 2-28,-1-1 0,1 0-1,0 0 1,0 0 0,0 0 0,1 0-1,0 0 1,0 0 0,0 0 0,1 0 0,-1-1-1,1 0 1,6 8 0,13 31 215,-19-40-144,-2-3-4,-1 0-1,0 1 1,0-1 0,0 0 0,0 0 0,1 0-1,-1 1 1,0-1 0,0 0 0,0 0 0,0 1-1,0-1 1,0 0 0,0 0 0,0 1 0,1-1-1,-1 0 1,0 0 0,0 1 0,0-1 0,0 0-1,0 0 1,-1 1 0,1-1 0,0 0-1,0 1 1,0-1 0,0 0 0,0 0 0,0 0-1,0 1 1,0-1 0,0 0 0,-1 0 0,1 1-1,0-1 1,0 0 0,0 0 0,-1 0 0,1 1-1,0-1 1,0 0 0,0 0 0,-1 0 0,1 0-1,-11 7 65,-16-3-143,-6 2 86,29-5 18,1 1-1,-1-1 1,1 1-1,-1-1 1,-3 3-1,6-3-31,0-1 1,0 1-1,1-1 0,-1 0 1,0 0-1,0 1 0,0-1 1,0 0-1,0 0 0,0 0 1,0 0-1,0 0 0,0 0 1,0 0-1,0-1 0,0 1 1,0 0-1,0 0 0,0-1 1,0 1-1,0-1 0,0 1 0,0-1 1,0 1-1,0-1 0,1 1 1,-1-1-1,0 0 0,0 1 1,1-1-1,-1 0 0,-1-2 1,-1 0 4,1-1 1,-1 0 0,0 0 0,1 0-1,-2-5 1,-11-24-113,6 12 166,-6-20 1,7 20-143,7 18 24,-1 0 0,1-1-1,0 1 1,0 0 0,0-1-1,0 1 1,0-7 0,1 9 51,0 1 0,0-1 0,0 1 0,0-1 0,1 0 0,-1 1 0,0-1 0,0 1 0,1-1 0,-1 1 0,0-1 0,0 1 0,1 0 0,-1-1 0,1 1 0,-1-1 0,0 1 1,1 0-1,-1-1 0,1 1 0,-1 0 0,1-1 0,-1 1 0,1 0 0,-1 0 0,1-1 0,-1 1 0,1 0 0,-1 0 0,1 0 0,-1 0 0,1 0 0,0 0 0,-1 0 0,1 0 0,-1 0 0,1 0 0,-1 0 0,1 0 0,0 0 0,-1 0 1,1 1-1,24 7 12,-1 4 151,37 24-1,-22-11 34,-14-9-153,-2 2-1,0 1 1,-1 1-1,24 28 1,-3-11-158,-40-34 162,1 0 0,-1 0 0,1-1-1,5 3 1,10 7 100,1 3-32,33 21-1,-42-29-41,-5-4-35,0 0 0,1-1-1,0 0 1,-1 0-1,1 0 1,0-1-1,8 1 1,18 4-18,70 17 111,-76-19-109,31 1 0,-40-3 28,97 6-84,-87-8 117,-24 0-79,0 0 0,0 0 1,0 0-1,0 0 0,0 1 1,0-1-1,7 3 0,-6 0-225,-1-2 212,-10-2 24,4 1-7,1-1 0,0 1-1,0-1 1,-1 1 0,1 0 0,0 0-1,0 0 1,-1 0 0,1 0-1,-2 0 1,-12-1-89,4-3-2,-101-23-756,101 25 797,-40-5 166,-90-26 1,126 28-145,0 0 1,1-1 0,-1-1-1,-26-16 1,34 18 66,-1 1 1,0 0-1,0 0 0,-13-4 1,14 6-17,-24-17 170,-17 0-1303,-34-12-3347,57 24 3321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3T16:40:02.29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36 829 416,'-4'0'114,"8"0"311,-4 0-180,0 0 112,-14 8 662,14-8-1050,-2 1 6,0 0 0,1 0 0,-1 1 0,0-1 0,1 0 1,-1 0-1,1 1 0,0-1 0,0 1 0,-1-1 1,1 1-1,0 0 0,-1 2 0,2 0 82,0-4 5,0 0 0,0 0 0,0 0-1,-1 0 1,1 0 0,0 0 0,0 0 0,0 1-1,0-1 1,0 0 0,0 0 0,0 0 0,0 0-1,0 0 1,0 0 0,0 1 0,0-1 0,0 0-1,0 0 1,0 0 0,0 0 0,0 0 0,0 0-1,0 0 1,0 1 0,1-1 0,-1 0 0,0 0-1,0 0 1,0 0 0,0 0 0,0 0-1,0 0 1,0 0 0,0 0 0,0 1 0,0-1-1,1 0 1,-1 0 0,0 0 0,0 0 0,0 0-1,0 0 1,0 0 0,0 0 0,0 0 0,1 0-1,-1 0 1,0 0 0,0 0 0,0 0 0,9 2 48,-7-1-24,15 7-124,-5-3 607,-10-4-530,0 0 1,1 0-1,-1 0 1,1 1-1,-1-1 1,0 0-1,0 1 1,0 0-1,0-1 1,3 4-1,34 41 958,8 7-431,-42-48-515,-1-1 1,1 0 0,-1-1 0,1 1-1,0-1 1,10 5 0,11 7 103,-2-1-117,4 3-161,-21-11 169,1-1 0,17 8 0,-18-10 72,15 6 169,7 5-25,2-1-305,-24-11 64,1 1-1,-1-1 0,0 0 0,15 2 1,-20-4-13,-1 1 0,1-1 0,-1 1 1,1-1-1,-1 1 0,1 0 0,-1-1 1,3 3-1,11 4 24,-13-7-21,0 1 0,0 0-1,0 0 1,0 0 0,0 0 0,0 0-1,3 2 1,9 6 143,10 3 209,-12-9-139,-9-2-195,0-1-1,0 1 1,0 0-1,0 0 0,0 1 1,0-1-1,0 0 1,0 1-1,-1 0 0,1 0 1,3 3-1,-4-3-15,13 4 60,64 9 65,-69-14-147,0 0-1,0-1 0,20-1 0,-5 1-41,72-5 296,-42 2-191,-35 1-100,-1 2 1,1-1-1,37 6 1,-10 8 61,-30-7 88,5 0-224,-19-5 148,0 0 0,0 0 0,0 0 0,0 0 0,0 0 0,-1 1 0,4 1 0,-4-1-34,1-1 0,-1 0-1,0 1 1,0-1-1,0-1 1,1 1-1,-1 0 1,0 0-1,5 0 1,-6-1-4,0 0 0,0 1 0,0-1 0,-1 0 0,1 1 0,0-1 1,0 1-1,0-1 0,-1 1 0,1-1 0,0 1 0,-1-1 0,1 1 0,0 1 0,2 1-12,3 0 73,1 1 0,-1-1-1,8 2 1,-5 2 100,-3-2-142,-2-3 23,3 1-71,0 0 1,0 0 0,0 0-1,14 2 1,9 1 50,45 14 0,-1 1 60,22-2 248,-76-16-415,22 2-1,-17-3 138,40-1-51,-38-1 60,31-4 253,-35-1-238,-18 3-66,0 1 0,0 0-1,0 0 1,8 0-1,50-3-281,-48 2 327,1 0-1,-1 1 0,0 1 1,0 1-1,23 3 0,-21-1-16,1-1-1,19 0 0,-22-1-101,0 0 1,0 1-1,27 6 0,-30-4 86,-3-1 36,1 0 0,0 0-1,0-1 1,20 2 0,-25-4-44,0 1 1,0 0 0,0 0-1,0 0 1,7 3 0,-8-3-2,1 1 0,0-1 1,0 0-1,0 0 0,7 1 1,-8-2-5,0 0 0,0 1 0,-1 0 0,1-1 1,4 3-1,-4-2 7,0 1 0,0-1 0,0-1 0,0 1 0,5 0 1,-6-1-10,1 0 1,-1 1 0,0 0 0,0-1 0,0 1 0,0 0 0,4 2 0,-4-1 2,0-1 0,0 0 0,1 1 0,-1-2 0,1 1 0,-1 0 1,6 0-1,-5-1 14,0 1 1,1-1 0,-1 1-1,0 1 1,0-1-1,0 0 1,5 3 0,18 5-74,28 10 353,-32-9-319,-3 0 18,16 0 77,-1-1 1,1-2 0,47 4-1,-18-7 37,72 7-310,-126-9 204,0-2-1,0 1 1,1-1-1,-1-1 1,0 0-1,20-5 1,64-24 81,-46 13-216,10 2 249,1 2-1,102-8 0,-115 16-78,-7 2-67,50 4 0,-30 0-56,117 11 535,-61-4-582,-66-4 93,71 10 194,-43 5-51,-68-15-62,1 0 0,-1 0 0,20 12 1,-20-10-30,1 0 1,0-1 0,12 4 0,7 5 32,-27-12-10,1 1 0,0-1 0,0-1 0,0 1 0,0 0 0,1-1 0,-1 0 0,0 0 0,8 1 0,-6-2-51,0 1 1,0 0 0,-1 0 0,10 4 0,-9-4 18,-1 1 0,1 0 1,0-1-1,9 1 0,29-2 35,-17 1-17,1-1-1,30-5 1,78-20 31,-111 18-59,0 0-1,-1-2 0,32-16 0,-14 4 31,0 1-1,61-19 0,-57 28 107,54-6-1,-79 14-30,-11 1-53,9-1-14,0 0 1,0 2 0,0 0 0,24 2 0,-9 2-1,50-4 1,-29 0 233,-3-2-200,-43 1-52,-1 1 0,1-1 0,0 0 0,-1-1 0,1 0 1,8-5-1,9-2-65,-8 3 51,0 0 34,1 1 1,-1 1-1,1 0 0,22-2 1,19 1-182,69-2 42,-65 9 311,70-2-259,-115-2 119,-1-1 1,29-9-1,-41 11-54,59-25 246,-1 5-239,5-2-237,-31 13 330,24-6 207,-55 16-327,-1-1 0,1-1 1,9-4-1,4-2 38,19-3-92,-32 11 82,0-2-1,0 1 1,0-1-1,0 0 1,-1 0-1,9-6 1,35-27 83,-49 35-95,5-4-4,0 0 0,0-1 1,-1 0-1,0 0 0,0 0 1,8-15-1,17-42-22,-28 59 24,6-19-12,-1-1 0,7-34 0,-13 53-27,0-1 39,1 1 0,0-1 0,0 1 0,5-8 0,-5 8 5,1 1 0,-1 0 0,0 0-1,-1-1 1,1 1 0,-1-1 0,1-7 0,4-106 401,-14 55-431,7 60-1,1 0 0,-1 0 0,1 0 0,-1 0 0,0 0 1,0 0-1,-1 0 0,1 0 0,-3-3 0,3 3 39,-1 0 0,1 0 0,0 0 0,-1 0 0,1 0 0,1 0 1,-1 0-1,0-1 0,0-3 0,-3-72 148,13 13-138,-12 31 466,2 26-480,0 0 0,0 1 1,1-1-1,2-17 1,2-6 121,-2 0 1,-3-52-1,0 26-184,1-26-1017,0 83 826,0-1 1,0 1-1,-1-1 1,1 1-1,0 0 1,-1-1-1,1 1 1,-1 0-1,-1-3 1,2 3-115,-1-1 1,0 1 0,1-1-1,-1 1 1,1 0-1,-1-1 1,1 1-1,0-1 1,0 1-1,0-2 1,0-15-4596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3T16:40:15.626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14 118 736,'-1'0'47,"1"-1"0,0 1 0,0 0-1,0 0 1,-1-1 0,1 1 0,0 0 0,0 0 0,0 0 0,-1-1 0,1 1 0,0 0-1,0 0 1,-1 0 0,1 0 0,0 0 0,-1 0 0,1 0 0,0-1 0,0 1-1,-1 0 1,1 0 0,0 0 0,-1 0 0,1 0 0,0 0 0,-1 0 0,1 0-1,0 0 1,0 1 0,-1-1 0,1 0 0,0 0 0,-1 0 0,1 0 0,0 0-1,0 0 1,-1 1 0,1-1 0,0 0 0,0 0 0,-1 1 0,0 18 2915,1-11-2394,0-7-520,0-1 11,0 0 64,9 23 197,-7-17-169,1 0 0,1 0 1,-1-1-1,1 1 0,0-1 0,0 0 1,1 1-1,-1-2 0,1 1 0,7 4 1,-11-7-102,0-1 0,0 0 0,0 1 0,0-1 0,0 0 0,0 1 0,0-1 1,0 1-1,0 3 0,3 2 105,6 6 241,-5-8-384,-1 1 1,0 0-1,-1 0 1,5 8-1,-8-12 1,12 12 60,-5-9 21,0-1 0,0 1 1,1-1-1,9 4 0,-15-8-69,19 8-66,-16-7 44,-1 1-1,0 0 1,1-1-1,-1 1 1,0 1-1,0-1 0,0 0 1,0 1-1,4 3 1,-6-4 2,0-1 0,0 0 1,0 1-1,1-1 1,-1 0-1,1 0 0,-1-1 1,1 1-1,-1 0 1,1-1-1,-1 0 0,1 1 1,-1-1-1,1 0 1,0 0-1,-1-1 0,1 1 1,3-1-1,-2 0 5,0 1-1,-1-1 1,1 1 0,0 0-1,0 0 1,-1 1-1,1-1 1,0 1-1,-1 0 1,7 2 0,8 5-13,39 11 0,-36-13-48,25 11 1,-27-9 122,-6-2-25,0 0 0,12 8 0,-11-5-55,-4-2-24,1 0-1,0 0 1,0-1 0,0-1-1,24 8 1,72 13 272,-85-25 43,-20-2-276,0 1 0,0 0 0,0 0 0,1 0-1,-1 0 1,0 0 0,0 0 0,0 1-1,0-1 1,0 1 0,0-1 0,0 1 0,3 1-1,-2-1 43,1 1 0,0-1-1,0 0 1,0 0 0,-1-1-1,1 1 1,5-1 0,-7 0 292,-1 0-133,1-1-179,16 3 11,-1 2 84,-14-4-113,0 1-1,0 0 1,-1-1-1,1 1 1,0-1-1,3 0 1,10-1 26,0 0 0,16-4 1,-20 3-47,-1 2 0,1 0 0,0 0 0,-1 1 0,1 0 0,20 6 0,8 0 125,7-3-82,77-3 0,-58-2 127,20-7 181,-72 8-395,0 1 0,15 3 0,-22-3 57,-4-1-4,0 1 1,0 0-1,0 0 0,0 0 1,0 0-1,-1 1 1,1-1-1,0 1 0,4 3 1,-4-2-15,0-1 1,0 0-1,0-1 1,0 1-1,0 0 1,4 0-1,10 4 125,-12-4-56,0 0 0,0 0 0,0-1 0,0 0 0,0 0 0,7 0 0,-5 0 5,1-1 0,0 1 1,7 3-1,-7-3-58,-1 1 1,1-1-1,8 0 1,-8 0-39,-1-1 1,0 1-1,10 3 1,14 2 22,0-2 88,-16-1-54,25 1 1,-28-4-14,-1 1 0,13 3 1,-12-2-5,-1 0 0,13 0 0,54 6-31,-24-4 119,-47-3-88,45 10-110,0 4 388,-35-11-112,1-1-1,-1-1 0,20 1 1,58 4-106,-67-2-115,-18-3 29,-1 0 0,1-1 0,-1 0 0,19-1 1,-16-1 94,0 1 0,0 0 0,13 2 0,14 1 61,103 0-246,-100-1-13,-31 0 179,1-1-1,-1-1 1,1 0 0,21-4 0,-23 3-36,-1 0 1,1 0-1,-1 1 0,12 1 1,6 0 55,64 4 11,-9 0-412,-1 1 451,-43-6-156,-4 1 114,1-2 0,48-7 0,67-10-258,-114 17 181,-30 1-5,0 1 0,0-2 0,0 1 0,0 0 0,11-3 0,15-2 31,-10 2 13,-12 2-80,0 0 1,0 0 0,0 1 0,9 2-1,9-1 5,22-2 132,55 2 54,-48 7-267,29 7 325,-18 0-432,-58-14 234,0 1-1,-1 1 1,15 6-1,1 0-77,0 1 83,-21-7 15,1-1-1,-1 0 0,1 0 1,8 1-1,-1 0 3,-1 0 0,14 6 0,-15-5-76,1 0 0,19 4 1,10-3 30,0-1 1,0-2 0,1-2-1,-1-2 1,0-1 0,0-3-1,67-16 1,-73 14 2,-20 5 24,0-1 1,23-9-1,32-14-35,-49 19-62,36-10-1,-17 6-94,14-2 294,0 1 1,83-7 0,-54 10-109,21-10-157,-90 17 190,-1 1 0,1 0-1,-1 1 1,1 0 0,0 1-1,15 1 1,-5 1 40,37-3 0,-22 0-103,8-1 92,-1-2-1,49-12 1,-25 4 0,-56 10-99,26-7 1,-5 1 80,-22 5-47,0 1 0,-1-1 0,1-1 0,-1 0 0,0-1 0,15-8 0,-11 5 155,-11 6-151,0 0 0,-1 0 1,1 0-1,-1-1 0,3-2 0,33-24-44,-31 24 158,1-1 0,-1-1-1,0 1 1,10-13-1,-14 14-70,-1-1-1,0 1 0,0-1 1,-1 0-1,3-8 1,4-10-188,-5 14 111,0-1 0,-1 1 0,3-13 0,-4 13 27,0 0 1,1 0-1,1 0 1,4-10-1,-5 14-4,4-8 0,0 0-1,1 0 1,1 1 0,0 0-1,1 0 1,20-20 0,-16 22-328,0 0-1,1 0 1,30-15 0,-42 25 23,-1 0 1,1 0 0,-1-1-1,1 1 1,-1-1 0,0 1-1,1-1 1,-1 0 0,0 0-1,0 0 1,-1 0 0,1 0-1,0-1 1,-1 1 0,1 0-1,-1-1 1,0 1 0,0-1-1,0 0 1,0 1 0,0-1-1,0 0 1,-1 1 0,1-1-1,-1 0 1,0 0 0,0-4-1,-6-32-3548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13T19:37:18.642"/>
    </inkml:context>
    <inkml:brush xml:id="br0">
      <inkml:brushProperty name="width" value="0.5" units="cm"/>
      <inkml:brushProperty name="height" value="1" units="cm"/>
      <inkml:brushProperty name="color" value="#FF40FF"/>
      <inkml:brushProperty name="tip" value="rectangle"/>
      <inkml:brushProperty name="rasterOp" value="maskPen"/>
    </inkml:brush>
  </inkml:definitions>
  <inkml:trace contextRef="#ctx0" brushRef="#br0">2896 3 1472,'-8'-3'272,"6"4"32,-5 1-261,6-1-79,0-1 0,0 1 0,0-1 0,0 1 0,1 0-1,-1-1 1,0 1 0,0 0 0,1-1 0,-1 1 0,0 0 0,0 0 36,-2 3-138,-11 1-482,-3 2 285,8 0 353,0 0 0,0 0-1,1 1 1,0 0-1,0 1 1,1 0 0,0 0-1,1 0 1,0 1-1,-1 2-17,-48 103 471,-10 16 518,50-103-759,-1-2 0,-1-1 0,-17 18-230,-7 5 216,1-3 345,3 0 0,-29 49-561,-17 59 402,12-19 37,52-103-351,-1-1 0,-1-1-1,-8 6-87,-41 42 25,-24 28-7,21-8 598,-44 79-616,4-4 480,74-118-268,-2-1 0,-6 1-212,28-34 22,-54 63 191,61-68-149,1 1 0,0 1 0,1 0-1,-4 10-63,-65 164 32,66-163-74,-1 0-1,-2-1 0,-1-1 1,-1 0-1,-1-1 0,-1-1 1,-1-1-1,-6 3 43,10-10 49,1 0 1,1 1-1,1 1 0,0 0 1,1 1-1,1 0 0,1 1 1,-6 13-50,-45 123-326,50-128 375,0 0 0,-2-1 0,-2 0 0,0-2 0,-2 0 0,0 0 0,-2-2 0,0-1 0,-2 0 0,0-1 0,-15 9-49,9-11-18,-19 10 18,20-13-259,-24 19 259,22-13-140,16-13 136,0 1 0,1 0 0,0 1 0,0 0 0,-2 5 4,-10 14-14,2 1 0,1 1 0,1 1 0,2 1 0,-1 5 14,-10 22 111,-26 39-111,30-58-15,-3 4-304,-3-2-1,-20 21 320,-15 22-1089,61-80 737,-2 2-349,1 0 0,0 1 1,0 0-1,1 0 1,-3 8 700,4 1-923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3T16:40:21.056"/>
    </inkml:context>
    <inkml:brush xml:id="br0">
      <inkml:brushProperty name="width" value="0.2" units="cm"/>
      <inkml:brushProperty name="height" value="0.4" units="cm"/>
      <inkml:brushProperty name="color" value="#A9D8FF"/>
      <inkml:brushProperty name="tip" value="rectangle"/>
      <inkml:brushProperty name="rasterOp" value="maskPen"/>
    </inkml:brush>
  </inkml:definitions>
  <inkml:trace contextRef="#ctx0" brushRef="#br0">36 23 1152,'-5'-8'416,"0"5"-320,-3-2 0,8 2-160,0 3 32,-5 0-192,-3 0 128,4-3-384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3T16:40:43.324"/>
    </inkml:context>
    <inkml:brush xml:id="br0">
      <inkml:brushProperty name="width" value="0.2" units="cm"/>
      <inkml:brushProperty name="height" value="0.4" units="cm"/>
      <inkml:brushProperty name="color" value="#A9D8FF"/>
      <inkml:brushProperty name="tip" value="rectangle"/>
      <inkml:brushProperty name="rasterOp" value="maskPen"/>
    </inkml:brush>
  </inkml:definitions>
  <inkml:trace contextRef="#ctx0" brushRef="#br0">2818 262 1408,'-7'2'251,"1"1"0,0 0 0,-1 1 0,-6 4 0,8-4-42,-1 0 1,0-1 0,0 0 0,-10 4 0,-162 55 787,1-11-688,15-6-4,129-36-79,-1-1 1,0-2 0,-41 3 0,70-8-212,-6-1-13,-1 0-1,1 0 1,0-1 0,0 0-1,1-1 1,-1 0-1,0-1 1,0 0 0,-15-7-1,12 6 164,13 4-167,-1 0 0,0 0 0,1-1 0,-1 1 0,1-1 0,-1 1-1,1-1 1,-1 0 0,1 0 0,-1 1 0,1-1 0,-1 0 0,1 0 0,-2-2-1,2 2 46,1 1-107,2-2 27,0 1-1,0-1 1,1 1 0,-1 0-1,0 0 1,0 0-1,1 0 1,-1 0 0,4 0-1,-2-1-4,154-70 359,-102 45-289,87-32 0,59-5 100,27 6-181,-169 53 1669,-76 0-1620,-1 0-1,0 1 1,0 1 0,-1 1-1,1 0 1,0 1 0,-1 1-1,1 1 1,-1 0-1,-21 5 1,-26 5-13,0 3-1,0 3 1,-62 25 0,-1 20 132,83-38 33,-53 20-1,-67 17-168,156-57-46,0 0 0,-12 7-1,14-6 94,0-2 0,0 1-1,0-1 1,0 0-1,-14 3 1,-30 5 166,46-10-166,-30 1 87,34-2-117,1 0 0,-1 1-1,1-1 1,-1 0 0,1 0 0,-1 0 0,0 0 0,1 0 0,-1 0 0,1 0 0,-1 0 0,1 0-1,-1-1 1,1 1 0,-1 0 0,1 0 0,-1 0 0,1-1 0,-1 1 0,1 0 0,-1-1 0,0 0-1,11-4-211,24-5-183,26-5 351,0-2 0,-2-2 0,109-54 0,-135 56 51,45-35-1,-13 8 57,-39 31-43,0 0-1,2 2 0,-1 1 0,51-11 1,-16 4 73,80-22-281,-99 33 442,-40 6-100,-2 0-60,0 0-36,-1-1-14,0 0 1,0 1 0,0-1 0,0 1-1,-1 0 1,1-1 0,0 1 0,0 0-1,0-1 1,-2 1 0,-75 5-140,-3 1 54,49-5-5,1 0 0,-63 13-1,72-9 85,1 1-1,0 1 0,0 1 0,0 1 0,-22 13 0,35-17-41,0-1-16,1 1 0,-1 0 0,1 0 0,-11 10 0,3-1 85,0-1 0,-1-1 0,-20 13 0,1-2-1,-41 23-164,24-16 53,40-23 149,0-1 0,-18 7 0,-11 5-120,-6 5 217,-34 18-811,61-30 623,16-9-25,1-1 0,-1 1 0,1 0 0,0 0 0,0 0 0,0 1 0,0-1 0,-4 5 0,7-7 10,0 0 1,0 0-1,0 0 0,0 0 0,0 1 0,0-1 1,0 0-1,0 0 0,0 0 0,0 0 1,0 0-1,0 0 0,0 0 0,0 0 1,0 1-1,0-1 0,0 0 0,0 0 1,0 0-1,0 0 0,0 0 0,0 0 0,0 0 1,0 0-1,0 1 0,0-1 0,0 0 1,0 0-1,0 0 0,0 0 0,0 0 1,0 0-1,0 0 0,0 0 0,0 0 0,0 0 1,1 0-1,-1 1 0,0-1 0,0 0 1,0 0-1,0 0 0,0 0 0,0 0 1,0 0-1,0 0 0,1 0 0,-1 0 1,0 0-1,0 0 0,0 0 0,0 0 0,0 0 1,0 0-1,0 0 0,13 1-44,18-2 203,38-6-120,-1-3 0,0-4 0,-1-2 0,71-28 0,133-48-31,-224 78-30,1 2-1,94-11 1,-101 22 531,-47 9-127,3-5-312,-1 0 1,0 0-1,0 0 1,0 0-1,0-1 0,0 1 1,0-1-1,-8 3 1,-42 10 122,39-11-164,-94 20-102,-35 9-276,60-6 211,8-1 163,-92 17 0,93-30 85,-79 17-54,114-22-107,29-7 49,0 1 1,0 1-1,0 0 0,0 0 0,-19 10 0,-9 3-38,-89 60 131,-16 9 48,70-44-7,1 2 1,-84 68-1,151-107-254,1 0 0,0 1 0,0 0 0,-8 11-1,6-11-110,14-9-24,77-33 35,-31 12 129,115-47-22,-105 43 44,76-46-1,-78 39 152,76-31-1,-113 57-95,0 1 0,0 2 0,43-9 0,16 5 24,106-2 0,-182 14 14,1 0-1,-1 0 0,0 0 0,13 4 0,3 2 108,-18-7-112,0 1 0,0-1 0,-1 0 0,8 0 0,0-1 255,-11 1-141,-1 0-11,0 0-21,0 0-75,0 0 0,0-1 0,0 1 0,0 0 1,0-1-1,0 1 0,0 0 0,-1-1 0,1 1 1,0 0-1,0-1 0,0 1 0,-1 0 0,1 0 1,0-1-1,0 1 0,0 0 0,-1 0 0,1-1 1,0 1-1,-1 0 0,1 0 0,0 0 0,0-1 0,-1 1 1,1 0-1,-1 0 0,-28-9 378,21 6-341,-1 1 1,-14-4 0,-74-4-558,-141 4 1,195 6 512,18 2 197,-46 8 0,21-2 150,-166 38-142,171-34-289,-68 27 1,93-30 81,0 1 0,0 1 0,0 1 0,2 1 0,-24 19 0,9 1 13,-55 68 0,21-20 228,38-44-301,23-28 154,0 0 1,-15 15-1,-17 15 124,23-23-115,0 0-1,-2-1 1,0-1-1,-26 17 1,-99 57 829,134-81-981,0-1 0,0 1 1,1 1-1,0-1 0,-10 15 1,11-14-3,-4 6-16,2 0 0,0 1 0,0 0-1,1 0 1,1 0 0,1 1-1,0 0 1,1 0 0,-3 25 0,6-36-59,0 0 0,1 0 0,0 1 0,0-1 0,1 8 0,-1-12 92,0-1 0,0 1 0,1 0 0,-1 0 0,0-1 0,0 1 0,0 0-1,1-1 1,-1 1 0,0-1 0,0 1 0,1 0 0,-1-1 0,1 1 0,-1-1 0,0 1 0,1-1-1,-1 1 1,1-1 0,-1 1 0,1-1 0,0 1 0,-1-1 0,1 0 0,-1 1 0,1-1 0,0 0-1,-1 0 1,1 0 0,0 1 0,-1-1 0,1 0 0,0 0 0,-1 0 0,1 0 0,0 0 0,-1 0-1,1 0 1,0 0 0,0 0 0,-1 0 0,1-1 0,0 1 0,-1 0 0,1 0 0,-1-1 0,1 1-1,0 0 1,-1-1 0,1 1 0,0-1 0,7-5 7,0 0 1,0 0-1,-1-1 0,0 0 0,0 0 0,-1-1 1,8-11-1,3-3-14,50-60-115,111-145 186,-157 193 86,29-60 1,8-41 283,-6 13 384,-50 118-723,-2 3-40,1-1 0,0 1 1,0 0-1,-1-1 0,1 1 0,-1 0 0,0-1 1,1 1-1,-1-1 0,0 1 0,0-1 0,0 1 1,0-1-1,0-1 0,0 3-26,0 0 0,0 0-1,0-1 1,0 1 0,0 0 0,0 0-1,0 0 1,0 0 0,0 0 0,0 0-1,0 0 1,0-1 0,0 1 0,0 0-1,-1 0 1,1 0 0,0 0 0,0 0-1,0 0 1,0 0 0,0 0 0,0 0-1,0-1 1,0 1 0,-1 0 0,1 0-1,0 0 1,0 0 0,0 0 0,0 0-1,0 0 1,0 0 0,-1 0 0,1 0-1,0 0 1,0 0 0,0 0 0,0 0-1,0 0 1,0 0 0,-1 0 0,1 0-1,-6 6-25,-6 9-46,12-14 78,-43 68 64,27-41-78,-1-1 0,-1 0 1,-1-2-1,-30 31 0,0-15 0,-65 44-1,-2 0 201,98-69-123,0 0 0,2 1-1,0 1 1,1 1 0,1 0-1,0 1 1,-10 23 0,14-25-10,1-1 0,1 1 1,1 1-1,1-1 0,-6 26 1,7-21-43,-2 0 1,-12 28-1,-14 9 200,32-58-191,0-1 1,0 1 0,-1-1-1,1 1 1,0-1-1,-1 1 1,1-1-1,0 0 1,-1 0-1,0 0 1,-1 1-1,0 0 41,2 1-194,6-6-214,1-6 149,0 1 0,11-12 1,10-12 96,11-21 7,2 3-1,3 1 0,77-69 1,-41 53 183,-34 30 164,51-53-1,-89 81-174,-6 7-62,0-1 0,0 0 0,0 0 0,0 0 0,0 1 0,0-1 0,0 0 0,0 0 0,-1-1 0,1 1 0,0 0 0,-1 0 0,1 0 0,-1 0 0,1-1 0,-1 1 0,1-2 0,-1 3-28,-1-1 0,1 1 0,0 0 0,0 0 1,0-1-1,-1 1 0,1 0 0,0 0 0,0-1 1,-1 1-1,1 0 0,0 0 0,0-1 0,-1 1 1,1 0-1,0 0 0,-1 0 0,1 0 0,0 0 1,-1 0-1,1 0 0,0-1 0,-1 1 0,1 0 1,0 0-1,-1 0 0,1 0 0,0 0 0,-1 1 1,1-1-1,-15 0-169,12 1 165,-20 2-177,-1 2-1,-38 12 1,20-5 122,16-4 61,1 0-1,0 2 0,0 1 1,-36 21-1,45-22 3,1 1 1,-1 1-1,2 0 0,0 0 1,0 2-1,1 0 0,-14 19 1,22-26 1,1 1 0,-1-1 0,2 1 0,-1 0 0,1 0 0,0 0 0,1 0 0,0 1 0,0-1 0,1 1 0,-1 9 0,2-6 6,0 0-1,1 0 1,1 0 0,0 0-1,0 0 1,1-1-1,6 17 1,-2-12 4,0-1 1,1 1-1,1-1 1,0 0-1,1-1 1,1 0-1,0-1 1,1 0-1,0-1 0,1 0 1,16 11-1,19 9 51,2-2-1,62 27 0,-56-30-102,51 22 240,-89-42-130,-5-2-123,0 0-1,1 0 1,0-2-1,0 1 1,0-2-1,0 0 1,19 0 0,-35-13 181,-3 2-190,-1 1 1,0 0-1,-1 0 0,-11-11 1,2 2-53,4 6 84,0 0-1,-1 1 0,0 0 0,-1 1 1,0 1-1,-19-9 0,10 5-26,-6-1-111,0 1-1,-1 1 1,-37-7-1,25 6 337,15 5 170,-53-8 1,65 15-320,13 1-46,0-1-1,0 0 0,0 0 1,0 0-1,0 0 0,0 0 1,0 0-1,0-1 0,0 1 1,0-1-1,1 1 0,-1-1 1,-2-1-1,3 1-25,1 1 181,0 0-22,0 0-42,0 0-10,0 0 47,-1-23 294,0 15-322,-1-3-114,0 1 1,1-1 0,0 1 0,2-12 0,1-3-160,1 1 0,2 0 1,9-32-1,-11 46 102,1 1 0,0 0 0,0-1 0,1 2 0,0-1 0,1 1 0,-1-1 0,2 1-1,-1 1 1,15-14 0,-18 19 87,-1 0 0,1 0 0,0 0 0,0 1-1,0-1 1,0 1 0,0-1 0,0 1-1,0 0 1,1 0 0,-1 1 0,0-1 0,1 0-1,-1 1 1,7 0 0,-5 1 4,-1 0 0,1 0-1,-1 0 1,1 0 0,-1 1 0,0 0 0,1 0-1,-1 0 1,0 0 0,5 5 0,2 2 35,0 1 1,0 0 0,-1 1-1,0 1 1,-1-1-1,9 15 1,68 115 173,-31-56 161,-44-69-214,0 2 0,11 23 0,1 2 92,-20-37-232,-1 0 0,1 0 1,-1 1-1,0-1 0,1 11 0,-1-11 0,6 10 129,-7-15-130,0 1 0,-1-1 0,1 0 0,0 1-1,0-1 1,-1 1 0,1-1 0,0 1 0,-1-1 0,0 1-1,1-1 1,-1 4 0,0-4 13,0-1 0,0 1 0,0 0 0,0 0 0,0-1 0,0 1 0,0 0 0,0-1 0,0 1 0,-1 0 0,1 0 0,0-1 0,-1 1 0,1-1 0,0 1 0,-1 0 0,1-1 0,-1 1 0,1-1 0,-1 1 0,1-1 0,-1 1 0,1-1 0,-2 1 0,1 0-8,0-1 0,-1 1 1,1-1-1,0 0 1,-1 0-1,1 1 0,-1-1 1,1 0-1,0 0 1,-1 0-1,1-1 0,-2 1 1,-5-2-100,1 0 1,0-1 0,-13-5-1,-14-10-192,16 9 227,1 0 0,-39-12-1,44 18 57,-95-24 166,68 23-437,38 4 95,19 9-202,-11-6 436,0 1 0,0 1 0,-1-1 0,1 1 0,-1 1 0,-1-1 0,1 1 0,-1 0 0,0 0 0,0 0 0,0 1 0,-1 0 0,0 0 0,0 0 0,3 11 0,44 100 646,-39-99-859,-12-19 150,1 1-1,-1-1 0,0 0 1,1 1-1,-1-1 1,0 0-1,0 1 1,1-1-1,-1 0 0,0 0 1,1 0-1,-1 1 1,1-1-1,-1 0 1,0 0-1,1 0 0,-1 0 1,1 1-1,-1-1 1,0 0-1,1 0 1,-1 0-1,1 0 0,-1 0 1,1 0-1,-1 0 1,0 0-1,1-1 1,-1 1-1,1 0 1,-1 0-1,0 0 0,1 0 1,-1 0-1,1-1 1,-1 1-1,0 0 1,1 0-1,-1-1 0,0 1 1,1 0-1,-1-1 1,0 1-1,0 0 1,1-1-1,0-2 19,-1 1 1,1-1-1,-1 0 0,0 0 0,0 1 1,0-1-1,0 0 0,0 0 1,-1 1-1,1-1 0,-1 0 0,0 1 1,-1-4-1,-2-3-32,0 1 0,0 0-1,-1 0 1,-1 1 0,1-1 0,-1 1 0,0 0-1,0 1 1,-1 0 0,-9-7 0,-11-7-66,-42-22 1,62 38 69,-125-68-626,-25-13 402,42 20 298,113 64-107,0 0 0,1 0 0,-1 0 0,0 0 0,0 0 0,0 1 0,0-1-1,0 1 1,0-1 0,0 1 0,-2 0 0,11 11-101,5 4 151,1 0 1,21 17-1,-7-6-136,-14-12 189,0-2 0,1 0 0,1 0 0,0-1 0,1-1-1,0 0 1,0-2 0,34 14 0,101 35 249,-105-37-414,-19-9 197,-1 1 0,47 30 0,89 52 157,-121-73-173,-22-12-51,1-1 0,1-1-1,41 9 1,-20-6 36,194 56 1294,-189-51-1399,48 22 0,-29-11-87,93 21 323,-139-39-86,-17-7-113,0 0-1,0 1 0,-1-1 1,1-1-1,0 1 0,0 0 1,0-1-1,4 1 1,-6-1 49,-1 0 6,-6-1 54,-42-10-532,17 3 208,-31-10-1,29 8-25,0 1 0,-1 2 0,-56-4 0,10 1 216,43 4-77,-60-17-1,80 18 176,12 4-62,1 0 0,-1 0 0,1-1 0,-1 1 0,1-1 0,-1 0 1,1 0-1,0-1 0,-8-5 0,12 7-31,-1 1 0,0-1 0,0 0 0,1 0 0,-1 0 0,1 1 0,-1-1 0,0 0 1,1 0-1,-1 0 0,1 0 0,0 0 0,-1 0 0,1-2 0,0 3 12,0-1 0,0 0 1,0 1-1,1-1 0,-1 1 0,0-1 1,1 0-1,-1 1 0,0-1 0,1 1 1,-1-1-1,1 1 0,-1-1 0,0 1 1,1-1-1,-1 1 0,1 0 0,0-1 1,-1 1-1,1 0 0,-1-1 0,1 1 1,-1 0-1,1 0 0,0 0 0,-1-1 1,1 1-1,1 0 0,17-5 49,1 2 1,40-4-1,-14 3 55,0-1 162,0 2-1,60 4 1,-89 1-197,0 0 1,0 2-1,0 0 1,17 6-1,63 31 63,-68-28-58,45 24 367,-46-21-328,1-2 0,43 14 0,-32-15 94,-13-3-32,35 6 0,-41-11-152,0 2 0,0 1 0,36 18 0,-35-15 88,85 46 357,-97-52-387,0-1 1,0 0-1,0-1 0,21 5 0,26 0 41,108 3-1,-70-6-53,-61-2 20,0-1 0,49-5 0,-51-2-43,48-15 0,-48 11 39,40-6 0,-45 13-36,52 2 1,-30 1-267,265 4-775,-236-12 1188,-65 5-104,-2 2-89,-8 0 23,0 0-1,-1 0 1,1-1 0,-1 1-1,1 0 1,0-1-1,-1 0 1,1 0 0,-1 0-1,1 0 1,-1 0 0,3-2-1,-4 3-62,-1 0-166,-58-11-261,-56-5 162,-37-3 34,31 5-182,-83-3 169,168 13-322,53 11 289,88-2 1098,-8 5-723,38 5 667,17 3 188,-135-17-963,22 1 267,-24-2-306,24 3 0,-18-1 315,1-1 0,31-2 1,-7 0 74,-26 1-209,48-1-25,95 13 0,-144-8 29,0 1-1,0 1 1,28 13 0,25 8 215,-47-20-160,1-1-1,0-1 1,0-1 0,43 0-1,93 4 269,-90-3-150,-59-4-205,23 4 0,-23-3-158,25 1 0,-20-4 178,0 0 0,0-2 0,0 0 0,0-1 0,19-7 0,45-12 60,119-15-1,-145 25 76,15-1-113,-54 12-92,111-19-18,-13-10 124,-76 18 55,71-12 1,-29 19-115,86-7-208,-104 7 57,70-3 281,-22 4-146,-78 4 55,-1-3 1,0 0-1,-1-2 1,64-20-1,-85 23-18,1 0 0,18-1-1,12-2-237,-41 6 163,79-22-441,-69 18 477,-1 0 0,0-1 1,0 0-1,-1 0 0,14-11 0,35-24-31,-20 15-115,-29 18 152,0-1 0,9-9 1,5-6-18,-12 13-104,0-2 0,13-18 0,-14 18 53,0-1 0,15-13-1,-4 10 197,38-24 0,-9 8-220,-32 19-52,2 0-1,37-18 1,-37 20-10,-17 8 69,1 1 1,0 0-1,0 0 0,0 0 0,8-2 0,-9 2 16,0 1-1,0 0 1,0-1 0,0 0-1,5-4 1,-6 5 24,0-1 1,0 1-1,1-1 1,-1 1 0,0 0-1,0 0 1,1 0-1,-1 0 1,1 0-1,3-1 1,-1-2-427,-4 2 57,-3 5 284,-2 4 168,3-6-79,0 0 0,0 0 1,1 0-1,-1 0 0,0 0 0,1 1 0,-1-1 0,1 0 0,0 0 0,-1 1 0,1-1 0,0 0 0,0 1 0,-1 1 0,1 0-6,-1 0-1,0 0 1,1 0 0,-2 0-1,1 0 1,0 0 0,0 0-1,-1 0 1,-3 4 0,-7 17 44,5-5-164,-1 1 1,-12 20-1,3-5 187,0 0 165,-3-1-1,-38 54 1,47-67-287,9-18 65,1 0-1,-1 0 0,1 1 0,-1-1 0,0 0 0,0-1 0,-5 6 1,4-5-14,-1 0 1,1 1 0,0-1 0,-3 7 0,-8 8-49,13-17 52,1-1-1,0 1 1,0-1-1,0 1 1,0-1-1,0 1 0,-1-1 1,1 1-1,0-1 1,0 1-1,0 0 1,0-1-1,1 1 1,-1-1-1,0 1 1,0-1-1,0 1 1,0-1-1,0 1 0,1-1 1,-1 1-1,1 0 1,5 10-230,-4-8 242,-1-1 1,1 1-1,-1 0 1,0-1 0,0 1-1,0 0 1,0 0 0,-1 0-1,1 0 1,-1 0 0,0 0-1,0 5 1,0-7 1,0 1 0,0-1 0,0 1 0,-1-1 0,1 0 0,0 1 0,-1-1 0,1 1 0,-1-1 0,0 0 0,1 0 0,-1 1 0,0-1 1,0 0-1,0 0 0,0 0 0,0 0 0,0 0 0,0 0 0,0 0 0,0 0 0,-1-1 0,1 1 0,0 0 0,0-1 0,-1 1 0,-1 0 0,-18 10 86,19-9-52,-1 0 1,1-1-1,-1 1 1,1-1 0,-1 0-1,0 0 1,1 0-1,-4 1 1,-8 3 138,12-4-173,1 0 0,0-1 0,-1 1 1,1-1-1,-1 1 0,1-1 0,-1 1 0,1-1 1,-2 0-1,-20 6-284,12-1 359,41-14 182,-1-2 0,38-19 0,-60 27-250,0-1-13,-1 0 1,0 0 0,10-9-1,13-8 146,7-2-67,-25 15-16,1 1 0,15-8 0,72-35-39,-95 48-4,0 0-1,0-1 0,0 1 1,-1-1-1,1 0 0,-1 0 1,0 0-1,0 0 1,0-1-1,0 1 0,-1-1 1,1 0-1,3-8 0,1 0 106,-4 7-91,0-1 1,0 1-1,-1 0 0,0-1 1,3-8-1,0-12-57,-1 1 1,-2-1 0,1-30-1,-5 29 33,-1 1-1,-1 0 1,-1 0-1,-12-38 0,14 58-5,0-1 0,0 1 0,-1-1 0,0 1 0,0 0 0,-1 1 0,1-1 0,-1 1 0,0 0 0,-8-6 0,-16-19 36,19 20-38,-19-17 0,17 17 74,-15-17 0,-15-25-36,-18-21-68,-83-104-39,130 163 70,11 13-6,0-2 0,0 1 1,0 0-1,0 0 0,0-1 0,1 1 0,-1-1 0,-1-3 0,-23-47-53,16 40 64,9 12-3,0 0-1,0 1 1,1-1-1,-1 0 1,0 0 0,1 0-1,-1 0 1,0 0 0,1 0-1,-1 0 1,1 0-1,-1 0 1,1 0 0,0 0-1,-1 0 1,1-2-1,-5-24-491,5 19-262,0 8 757,0 0 0,0 0 1,0 0-1,0-1 0,0 1 1,0 0-1,0 0 0,0 0 1,0 0-1,0 0 0,0-1 1,0 1-1,0 0 0,0 0 1,0 0-1,0 0 0,0-1 1,-1 1-1,1 0 0,0 0 0,0 0 1,0 0-1,0 0 0,0 0 1,0 0-1,-1-1 0,1 1 1,0 0-1,0 0 0,0 0 1,0 0-1,0 0 0,-1 0 1,1 0-1,0 0 0,0 0 1,0 0-1,0 0 0,-1 0 0,1 0 1,0 0-1,0 0 0,0 0 1,0 0-1,-1 0 0,1 0 1,0 0-1,0 0 2,0 0 1,0 0-1,-1 0 0,1 0 0,0 0 1,0 0-1,0 0 0,0 0 0,0 0 1,0 0-1,-1 0 0,1 0 1,0 0-1,0 0 0,0 0 0,0 0 1,0 0-1,0 0 0,-1 0 1,1 0-1,0 0 0,0 0 0,0 0 1,0 0-1,0 0 0,0 0 1,0 0-1,-1-1 0,1 1 0,0 0 1,0 0-1,0 0 0,0 0 1,0 0-1,0 0 0,0 0 0,0-1 1,0 1-1,0 0 0,0 0 0,0 0 1,0 0-1,0 0 0,0 0 1,0-1-1,0 1 0,-3-3 31,1 1 0,0-1 0,-1 1-1,0-1 1,1 1 0,-1 0 0,0 0 0,-6-3-1,5 3-62,-15-11-28,13 9 101,0-1 1,-1 1 0,1 0 0,-1 1-1,0-1 1,-9-2 0,9 4-52,-1-1 1,-12-7-1,13 7-26,-1-1-1,-15-4 1,-10-2 26,0-2 0,0-1 1,-40-22-1,29 14-12,26 13-17,0 0 0,1-2-1,-23-16 1,-60-45 32,85 61-22,11 7 78,-1 0-1,1-1 1,-1 1 0,-4-6-1,5 5 96,0 0-1,-1 0 0,0 1 1,-8-6-1,-9-5-161,-52-39 305,54 40-348,0 2 1,-33-15 0,9 9 58,-1 3-1,-66-14 1,-17-5 29,33 6-104,-43-22-399,88 33 297,-85-13 0,84 19-225,-109-31-360,141 34 711,-1-1 1,1-1-1,0-1 1,-26-19 0,32 22-16,-5-4 68,-2 1 1,1 0 0,-1 2-1,-1 0 1,-23-4 0,-108-17 302,129 25-144,3 1-135,1 0-6,-38-2-1,-51-4 83,67 4-187,28 4 52,-14-3-67,-38-11 170,-3-4-6,62 17-111,1 1-1,-1-1 0,0 1 1,-6 0-1,-18-4 21,-12-6-102,-85-10 0,76 14-70,-51 0 263,31 4-261,44 2 2,1 0 0,-53 8-1,-52 18 122,-2 14-19,21-5 219,28-7-294,18-6 91,-106 42-147,154-56 193,-3 0-3,0-1 1,-23 4-1,-4 1 259,12-2-240,0-2 0,-37 2 1,-72-2-66,53-3-184,-17 3 291,-128 1-730,157-7 338,-16 1-48,53-1-190,42-1 513,-3 6-411,3-2 343,1 0 1,-1-1-1,0 1 1,0 0-1,0-1 0,0 1 1,-1-1-1,-1 4 0,-2 3 210,5-8-73,4 4-16,-1-4 35,-1 0 0,1 0 0,0-1 0,-1 0 0,1 1 0,0-1 0,0 0 0,0 0 0,0 0 0,0-1 0,6 1 0,37 0 89,-29-1-44,115-6 533,4 1-288,66 0 571,112 10 187,-245 0-706,26 1 110,-2-4-188,93-4-358,-119-2 275,90 5 0,-27 10-83,-75-6 57,101-6-1,-82-1 67,7 0-123,57-4-98,-43 4-59,-10 0 88,72-7-224,-30 3 205,-60 4-175,1 2 199,-33 1 40,45-6 1,-22 2-344,-45 3 188,0 0 0,0-1 0,0-1 0,19-4 0,-28 5 5,1 0 0,-1 0 1,1 0-1,0 1 1,-1-1-1,1 1 1,8 1-1,20 0-141,-32-1 97,-1 0 21,0-11-432,-1 9 514,0 0 0,0 0 0,0-1 0,0 1 0,0 0 0,0 0 0,0 0 0,0 1 0,-1-1 0,1 0 0,-1 0 0,0 1 0,-2-3 0,-3-3-9,-10-10 109,0 0 0,-1 1 0,0 1 0,-2 0 0,0 2-1,0 0 1,-1 1 0,-30-12 0,-4 3-235,-66-18 0,51 23-65,-105-10 1,-166 18 485,254 15-254,0 4-1,-131 33 1,-168 21 500,-37 0-620,325-51 201,-145 41 0,101-6-94,63-27 200,-145 22 1,158-34-267,1 3 1,-79 25-1,47-1-63,-143 76 0,144-64 186,-117 74-382,190-107 183,15-10 83,0 0 0,-13 7 0,-26 14-789,43-27 528,6-3 172,9-6 79,1 2 37,0-1 1,0-1 0,13-12 0,9-7 77,33-24 152,4 3 0,112-59-1,85-38 321,-222 120-479,1 2-1,2 2 1,0 2 0,56-14 0,-68 24-45,-21 7 0,-1-2-1,1 1 1,-1-2-1,0 0 1,-1-1-1,17-10 1,-18 7-9,0-1 0,0-1 0,-2 0 0,1 0 0,-2-1 1,18-27-1,-26 36-9,1 0 0,-2-1 0,1 1 0,-1 0 0,1 0 0,0-5 0,7-19-211,-6 20 193,-1 0 0,0 0 0,3-15 0,4-14 46,11-5 119,-9 22-384,-11 19 251,0 0 1,1 0-1,-1-1 0,0 1 0,1 0 1,-1 0-1,0 0 0,0 0 0,0 0 0,0-1 1,0 1-1,0 0 0,0 0 0,0 0 0,-1 0 1,1 0-1,0 0 0,-1-1 0,1 1 1,-1 0-1,1 0 0,-1 0 0,0 0 0,1 0 1,-1 1-1,0-1 0,0 0 0,1 0 0,-1 0 1,0 1-1,0-1 0,0 0 0,0 1 0,0-1 1,0 0-1,0 1 0,0 0 0,0-1 1,0 1-1,0 0 0,-1-1 0,1 1 0,0 0 1,0 0-1,0 0 0,0 0 0,-1 0 0,0 0 1,-10 4-28,0-1 0,1 1 0,-1 1 0,1 0 0,0 1 1,-15 10-1,-7 4-17,-22 11-83,2 3 1,-81 67-1,-93 80 175,66-76 91,105-71-71,-84 65 1,106-68 5,-59 68 0,-17 45-58,89-117 102,-25 24-1,-20 25 207,51-57-311,0-2 1,-29 25-1,-12 14-235,25-23 227,14-15 27,-16 21-1,-125 203 349,139-210-355,8-15 74,-6 10-223,2 0-1,-23 54 1,22-46 282,12-26-127,0-1-1,0 1 1,-3 12 0,4-9-179,1 1 0,0-1-1,1 20 1,0-26-166,1-6 190,10-8 316,-3 2-181,1-1 1,-1-1-1,0 1 1,11-18-1,0 2-230,17-25 83,-2-2 0,41-86 0,15-22-12,61-54-173,-123 173 400,40-79 1,-22 37-26,0 1-104,47-76-162,-82 143 118,-8 10 116,1-1 0,-1 1 0,1 0-1,-1-1 1,0 1 0,-1-1 0,1 1-1,0-1 1,1-6 0,-3 10-11,-1 0 0,1 0 0,0 0 0,0-1 0,0 1-1,0 0 1,0 0 0,0 0 0,0 0 0,0-1 0,0 1 0,0 0 0,0 0 0,0 0 0,0 0-1,-1 0 1,1-1 0,0 1 0,0 0 0,0 0 0,0 0 0,0 0 0,-1 0 0,1 0 0,0 0 0,0 0-1,0-1 1,0 1 0,0 0 0,-1 0 0,1 0 0,0 0 0,0 0 0,0 0 0,-1 0 0,1 0-1,0 0 1,0 0 0,0 0 0,0 0 0,-1 0 0,1 0 0,-12 4 58,-10 8-83,15-5-11,-1-1 0,2 1 0,-1 0 1,1 1-1,-10 16 0,5-10 49,-59 96 315,28-42-354,28-48 13,0-2 1,-1 1-1,-1-2 0,-1 0 0,-29 23 0,-102 60 127,104-73 44,2 1 0,-70 61 0,85-60 169,-42 58 1,57-65-255,11-19-65,0 0 0,0-1 1,0 1-1,0-1 0,-1 0 1,1 1-1,-1-1 0,0 0 0,0 0 1,1 0-1,-5 3 0,-30 22 424,-11 0-518,39-21 9,7-5 48,1-1 0,-1 1 0,1-1 1,-1 0-1,0 1 0,1-1 1,-1 0-1,1 1 0,-1-1 0,0 0 1,1 0-1,-1 1 0,0-1 1,1 0-1,-1 0 0,0 0 0,-1 0 1,2 0-192,0 0 44,0 2-17,10 19 95,1-1-1,18 26 1,-18-29 97,1 0 0,0 0 1,1-1-1,1-1 0,28 25 1,-24-27 104,0-1 1,1 0 0,1-1 0,26 10 0,-8-7 238,59 14 1,-82-24-269,17 3-58,-1 2 0,32 13-1,-34-10-138,-16-7 132,-1 0 0,0 1-1,20 13 1,33 21-83,-27-17 209,-16-10-45,0-1 1,1-2-1,25 9 1,73 18 101,10 3-223,-107-31-50,2 1 56,0-1 0,28 6 0,-44-13 60,0 1 0,-1 1 0,1-1 0,-1 1 0,11 7 0,-11-6-61,1 0 1,-1 0 0,1-1-1,13 3 1,47 17 2,236 43-74,-216-50 169,162 25 24,-125-23-19,-87-14-161,60-1-1,-12-2 158,-42 1-69,-10-1 24,0 0-1,0 3 1,56 14 0,-82-17 18,0 0 1,18 2-1,1-1 219,124 15-120,-35-6 96,-39-3-398,105-1 1,79-5 144,-122-4 159,145-21 1,-222 14-214,71 1 1,14 4 175,-75-2-124,-46 3 34,47 1 1,-45 2 26,-16-1-62,-1 1 1,21 4 0,-23-4-2,0 0 0,-1-1-1,1 0 1,0 0 0,-1-1 0,21-5 0,-14 3 4,31-1-1,45-3 111,2 0 84,52-1 147,-126 8-335,0 0 14,1 0-1,-1-2 0,28-4 0,38-8 874,-49 9-859,20-3-36,100-12-44,-99 16 124,88-7 19,-19-4 137,-120 14-246,-1-1-1,0 1 0,12-5 0,15-3-17,35 0 43,119-1 0,-148 8-310,1-2-1,42-9 1,-65 10 469,-1-1 0,31-12 0,-40 11-36,-1 0 0,1 0-1,12-12 1,-12 10-78,-3 2-70,0-1-1,0 0 0,-1 0 0,6-9 0,9-11 187,50-59-195,-39 40 292,0-5-490,48-58 102,-64 89 99,-1 0 0,16-27-1,-23 34 18,0 0 0,-1-1-1,-1 1 1,0-1-1,0 0 1,-1 0 0,-1 0-1,0 0 1,0-15-1,3-75-675,-4 76 674,2 0 0,1 0 1,15-51-1,1-4 66,-20 75-142,1 0 0,-1 0 0,0-10 0,-1 1-7,1 12 51,0 0 0,-1 0 0,1 0 0,-1 1 0,0-1 0,-1 0 1,1 1-1,0-1 0,-1 0 0,0 1 0,0 0 0,0-1 0,0 1 0,-1 0 0,1 0 1,-1 0-1,0 1 0,1-1 0,-1 1 0,-1-1 0,1 1 0,0 0 0,0 0 0,-7-2 1,1-1 0,8 4 11,0 0 1,0 0-1,-1 0 1,1 1-1,0-1 1,-1 0-1,1 1 1,-1 0-1,1-1 1,-3 0-1,-52-5-308,18-2-725,63 22 1293,27 10 0,-21-13-22,-1 1-1,48 28 1,-67-33-137,0 0-1,0 1 1,-1 1-1,0 0 1,0 0-1,-1 1 1,-1 0-1,1 0 1,9 17 0,-15-22-104,-1 1 1,1 0 0,-1 0 0,0 0 0,0 0 0,0 1-1,-1-1 1,0 0 0,0 1 0,-1-1 0,0 0 0,0 1-1,0-1 1,-1 1 0,0-1 0,0 0 0,-1 1 0,0-1 0,0 0-1,0 0 1,-1 0 0,0-1 0,0 1 0,0 0 0,-1-1-1,1 0 1,-1 0 0,-7 7 0,-4 2 26,-2 4 57,0 0 0,-2-2 0,0 0 0,-1-1 0,-24 14 1,34-24-48,-16 9 132,-46 16 0,62-25-165,0-1-1,0 1 1,0 1 0,-13 10-1,12-8-13,-1-1-1,-14 7 1,16-8 112,1 1 0,-1 0-1,1 0 1,0 0 0,1 1 0,0 1 0,-14 17-1,-1 0 15,10-9-112,0-1 0,1 2 1,1-1-1,0 2 0,-15 37 1,21-46 19,-1 0 1,0 0 0,0-1 0,0 1 0,-1-1 0,-15 14 0,-53 41-69,53-48-1,1-2 0,-2-1 0,0 0 0,0-2 0,-1 0 0,-1-2 0,-30 8 0,44-15 21,-1 1 0,0-2-1,-14 1 1,21-2 6,0 0 0,0 0-1,0 0 1,1-1 0,-1 0 0,0 0-1,0 0 1,1 0 0,-1-1 0,-6-3 0,10 4 26,0 1 1,1-1 0,-1 0 0,0 0 0,0 0 0,1 1 0,-1-1 0,1 0 0,-1 0 0,1 0 0,-1 0-1,1 0 1,-1 0 0,1 0 0,0 0 0,0 0 0,-1-1 0,1 1 0,0 0 0,0 0 0,0 0-1,0 0 1,0 0 0,1-2 0,0-1-13,-1 1-1,1 0 1,0-1 0,1 1-1,-1 0 1,3-6 0,4-3 74,1-1 1,0 2 0,1-1 0,0 1-1,1 0 1,13-9 0,76-49 268,119-44 406,-114 63-302,-61 30-224,1 3 0,48-13 1,-71 25-398,1 1 0,-1 1 0,1 1 0,39 1 0,-54 1 118,14 3-48,-22-3 81,0 0 15,0 0 80,0 0 11,0 2 27,-4 2-81,1 0 1,-1 0-1,0-1 0,0 1 1,0-1-1,-1 0 0,1 0 1,-1 0-1,-6 3 1,-2 1 18,10-5-3,-72 45-169,-49 42 319,88-63-360,-2-1 0,-64 30-1,-88 28-192,1 0 166,134-58 287,0-1 1,-73 19-1,79-31-10,0-1 0,-69 4-1,28-2-237,27-3 334,-45 11 306,3 0-398,24-7 128,-23 3 148,-68 6-100,113-7-311,40-11-175,-36 8 1,33-8 261,19-3-58,-1-1-1,1 0 0,-1 0 1,1-1-1,-5 1 0,-4 5-507,28-2 500,0-1 0,0 0 0,25 0 0,3-2 217,153-8 470,-64-5-557,-81 8-235,-35 4 49,1-2 1,20-3-1,-24 4 280,-13 1-126,0 0 1,1 0 0,-1 0-1,0 0 1,0 0 0,0 0-1,0 0 1,0 0 0,1-1-1,-1 1 1,0 0 0,1-1-1,-1 0-150,-1 1 38,0 0 127,-21 0 758,5 1-957,-24 3 1,26-2 116,-8 0 12,-45-2 1,26-1 102,-29-2-1,-1-3 1,1-3-1,-71-19 0,-217-23-310,230 37-435,30 6 484,-47-8 144,127 14-72,-30-1 0,7 1-83,-55-4 62,-130 8 0,178 4 154,1 2 0,0 2 1,-58 19-1,76-20 163,3-1 222,14-4-238,0 0 1,0-1-1,-22 3 1,-104 10 468,114-11-735,0 2 0,0 0 1,1 2-1,0 0 0,0 2 0,-39 25 0,58-34-193,0 1 0,-1-1 0,0 1 0,0-1 0,1-1 0,-1 1-1,-9 1 1,13-3 133,0 1 0,0-1 0,0 0 0,0 0 0,0 0 0,0 0 0,0 0 0,0-1-1,0 1 1,0 0 0,0 0 0,0-1 0,0 1 0,0 0 0,0-1 0,0 1 0,0-1 0,0 0-1,0 1 1,1-1 0,-1 1 0,0-1 0,0 0 0,1 0 0,-1 1 0,1-1 0,-1 0 0,0 0-1,1 0 1,0 0 0,-1 0 0,1 0 0,-1 0 0,1 0 0,0 0 0,0 0 0,0 0-1,-1 0 1,1 0 0,0 0 0,0 0 0,0 0 0,1-1 0,-3-19-2442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13T19:37:20.677"/>
    </inkml:context>
    <inkml:brush xml:id="br0">
      <inkml:brushProperty name="width" value="0.5" units="cm"/>
      <inkml:brushProperty name="height" value="1" units="cm"/>
      <inkml:brushProperty name="color" value="#FF40FF"/>
      <inkml:brushProperty name="tip" value="rectangle"/>
      <inkml:brushProperty name="rasterOp" value="maskPen"/>
    </inkml:brush>
  </inkml:definitions>
  <inkml:trace contextRef="#ctx0" brushRef="#br0">469 949 1056,'-2'1'61,"1"1"-1,-1-1 1,0 0 0,1 1 0,0-1-1,-1 1 1,1-1 0,0 1-1,0-1 1,-1 1 0,1 0-1,1 0 1,-2 0-61,-5 10 219,-7 1-79,0 0 0,0-1 0,-1 0 0,-1-1 0,0-1 0,0-1 0,-4 2-140,-35 14 1483,-33 10-1483,84-34 28,-51 18 150,18-7 182,-8 6-360,43-17 6,-1 0 0,1 0 1,-1 1-1,1 0 0,-1-1 0,1 1 0,0 0 0,0 0 1,0 0-1,0 1 0,-1 0-6,3-2-8,-1 0-1,0 1 1,0-1 0,1 0 0,-1 0-1,1 1 1,-1-1 0,1 0 0,0 1-1,0-1 1,-1 0 0,1 1 0,0-1-1,0 0 1,0 1 0,0-1 0,1 1-1,-1-1 1,0 0 0,0 1 0,1-1-1,-1 0 1,1 0 0,-1 1 0,2 0 8,6 11 114,2 0 0,-1-1 1,1 0-1,4 2-114,13 16 209,-24-28-166,-1 1 0,1-1 0,0 0-1,0 1 1,0-1 0,0 0 0,0-1 0,2 1-43,-2 0 43,0 0 0,0 0 1,1 0-1,-1 0 0,0 0 1,1 3-44,0-2 38,1 1-1,-1-1 1,0 0 0,1 0 0,0 0-1,0-1 1,0 1 0,0-1-1,0-1 1,0 1 0,0 0 0,1-1-1,-1 0 1,0-1 0,1 1 0,4-1-38,5 0 65,-1-1-1,1 0 1,0-1 0,-1 0 0,10-4-65,15-6 419,-1-2 0,10-6-419,40-14 367,139-31-19,-21 8-403,-180 48 88,245-72 94,-97 35-212,-140 37 267,0-2-1,32-16-181,61-35 485,-45 21-650,-30 13 82,-2-2 1,14-13 82,11-6 63,23-23 151,55-34 64,-113 76 190,-16 13-277,1 0 0,1 2-1,0 0 1,10-2-191,9-3-104,-6 3 197,26-8-93,28-9 150,-2-3-1,-2-4 0,14-12-149,-2 1-106,2 5-1,2 5 0,1 4 1,48-7 106,-136 40-7,0 1 0,13-1 7,-26 5-140,1 0 0,0-1-1,-1 2 1,1-1 0,-1 1-1,1-1 1,-1 2-1,1-1 1,-1 1 0,0-1-1,1 1 141,21 13-778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13T19:37:24.616"/>
    </inkml:context>
    <inkml:brush xml:id="br0">
      <inkml:brushProperty name="width" value="0.5" units="cm"/>
      <inkml:brushProperty name="height" value="1" units="cm"/>
      <inkml:brushProperty name="color" value="#FF40FF"/>
      <inkml:brushProperty name="tip" value="rectangle"/>
      <inkml:brushProperty name="rasterOp" value="maskPen"/>
    </inkml:brush>
  </inkml:definitions>
  <inkml:trace contextRef="#ctx0" brushRef="#br0">1593 42 2912,'-2'-3'35,"1"0"1,0 0-1,0 0 0,0 0 1,0 0-1,1 0 1,-1 0-1,1 0 0,-1 0 1,1 0-1,1-3-35,-1 6-12,-1 0 1,1 0-1,0 0 0,0 0 0,0 0 0,0 1 1,0-1-1,0 0 0,0 0 0,0 0 0,0 0 1,-1 0-1,1 0 0,0 0 0,0 0 0,0 0 1,0 1-1,0-1 0,0 0 0,-1 0 0,1 0 0,0 0 1,0 0-1,0 0 0,0 0 0,0 0 0,-1 0 1,1 0-1,0 0 0,0 0 0,0 0 0,0 0 1,-1 0-1,1 0 0,0 0 0,0 0 0,0 0 1,0-1-1,0 1 0,0 0 0,-1 0 0,1 0 1,0 0-1,0 0 0,0 0 0,0 0 0,0 0 1,0 0-1,0-1 0,-1 1 0,1 0 0,0 0 0,0 0 1,0 0-1,0 0 0,0-1 0,0 1 0,0 0 1,0 0-1,0 0 0,0 0 0,0 0 0,0-1 1,0 1-1,0 0 0,0 0 0,0 0 0,0 0 1,0-1 11,-8 12-599,-10 54 1185,13-41-161,-2-1-1,-2 5-424,-6 6 279,-1-1 0,-1-1 0,-6 6-279,-65 92-82,75-111 100,-22 28 27,-2 0 1,-1-3-1,-3-1 0,-13 7-45,-359 303 144,264-226-369,40-33 269,59-49 29,29-24-3,-2-1 0,-1 0-70,6-5-151,15-11 67,0-1-1,-1 0 1,0 0 0,0 0-1,0-1 1,0 1 0,0-1 84,-4-1 40,7-6-5,10-12-169,-6 11-84,-1 3 78,2-4 106,-1 1 0,-1 0 0,1-1 0,1-6 34,-4 11 56,1 0 1,-1 1-1,0-1 0,0 0 0,0 0 1,0 0-1,0 0 0,0 0 1,0 1-1,-1-1 0,1 0 1,-1 0-1,1 0 0,-1 1 0,0-1 1,0 0-1,0 1 0,1-1 1,-1 1-1,-1-1 0,1 0-56,-3-2 78,0-1 0,-1 1 0,1 1 0,-1-1 0,0 0-1,1 1 1,-2 0 0,1 0 0,0 1 0,-5-2-78,-8-3 62,4 1 225,1 1 0,-1-2 0,1 0 0,-6-4-287,17 9 27,1 1 0,-1-1 0,0 0 0,1 1 0,-1-1 0,1 0 0,0 0 0,-1 0 0,1 0 0,0 0 0,0 0 0,0 0 0,1-1 0,-1 1 0,0 0 0,1 0 0,-1-1 0,1 1 0,0-2-27,0-1 21,0 0-1,0 0 1,1 1 0,-1-1-1,1 0 1,1 1 0,-1-1-1,0 0 1,1 1-21,5-13 5,0 1-1,1 0 1,0 1-1,1 0 1,1 1 0,1 0-1,7-9-4,34-27 58,3 3 1,13-7-59,-64 51-42,3-2-92,-8 8 83,-7 6-4,-16 15-4,8-8 77,0 0 0,1 1-1,-13 18-17,-36 68-1368,-33 73 1368,-18 32-3693,68-133 2600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13T19:39:55.320"/>
    </inkml:context>
    <inkml:brush xml:id="br0">
      <inkml:brushProperty name="width" value="0.35" units="cm"/>
      <inkml:brushProperty name="height" value="0.35" units="cm"/>
      <inkml:brushProperty name="color" value="#66CC00"/>
    </inkml:brush>
  </inkml:definitions>
  <inkml:trace contextRef="#ctx0" brushRef="#br0">1 1604 992,'5'0'335,"-2"-1"734,6-10-804,-3 3 20,1 1-1,-1-1 0,1-4-284,-1 4 86,0 0-1,0 1 1,2-3-86,36-40 669,-8 7 27,223-233 338,-203 221-389,62-46-645,-95 81 113,22-20-98,-27 22 58,2 1-1,6-4-72,33-16 149,0 2 0,53-21-149,-46 24 112,-2-2 0,24-19-112,-63 33 25,0-1 0,-1-1 0,7-9-25,-12 11 62,1 1-1,1 0 0,1 2 0,19-13-61,-7 10 43,1 2 0,0 2-1,1 1 1,10-2-43,73-18-416,60-8 416,-138 33 159,10-5-159,-48 14 17,40-4 138,-27 2-251,1 1 1,0 0 0,0 1-1,12 1 96,-26 0-24,4 0 56,0-1 0,0 0-1,0 0 1,1-2-32,-1 2 69,0-1 1,1 1 0,-1 0 0,2 1-70,16-4-191,-22 4 190,0-1 0,0 1 0,0-1-1,1 1 1,-1 0 0,0 0 0,0 0 0,0 0-1,0 1 1,2 0 1,10-1-26,-2 1 30,-12-1 13,-1 1 1,0-1 0,1 0-1,-1 0 1,0 0-1,1 0 1,-1 1-1,0-1 1,1 0 0,-1 0-1,0 1 1,0-1-1,1 0 1,-1 0 0,0 1-1,0-1 1,0 0-1,1 1 1,-1-1-1,0 0 1,0 1 0,0-1-1,0 0 1,0 1-1,0-1 1,0 0-1,0 1 1,0-1 0,0 1-1,0-1 1,0 0-18,0 2 42,0-2-68,0 0-225,0 0 64,0 0-21,0 0 86,0 0 31,0 0 22,0 0 5,0 0 42,0 0 156,1 1-28,0-1-108,-1 1 0,0 0 1,0-1-1,1 1 0,-1-1 0,1 1 1,-1 0-1,0-1 0,1 1 0,-1-1 1,1 0-1,-1 1 0,1-1 0,-1 1 1,1-1-1,0 0 0,-1 1 0,1-1 1,-1 0-1,1 0 0,0 1 2,8 0 48,-9-1 163,-4 2-113,2-2-93,-1 0-1,0 0 1,0 0-1,0-1 1,1 1-1,-1-1 1,0 1-1,-1-2-4,-5 0 2,-38-6-119,19 3 20,-15-1 97,-16-3 118,42 5-86,-1 1 0,0 1 0,-10 0-32,10 1-48,13 0 33,0 1 1,0 0 0,0 0 0,0 0 0,0 0-1,-4 2 15,-16 0-10,20-2 23,1 0-1,0 0 0,-1 1 1,1 0-1,0-1 0,-2 2-12,-15 3 187,21-5-64,0 0-70,2 0-73,0 0 0,1 0 0,-1-1 0,0 1 0,1 1 0,-1-1 0,0 0 0,2 1 20,-4-1 0,37 3-113,-23-2 31,0 0 0,9 3 82,10 0 144,0 0 0,0-2 0,23-2-144,-41 0 74,-11 0-37,-2-1-51,-1 1 0,0 0 0,0 0 0,1 0 0,-1 0 0,0 0 0,0 0 0,0 0 0,1 1 1,-1-1-1,0 0 0,0 1 0,0-1 0,1 1 0,-1-1 0,0 1 0,0-1 0,0 1 0,0 0 0,0 0 0,0 0 14,0-1 6,-1 1-1,1 0 0,0-1 0,0 1 0,-1-1 0,1 1 0,0-1 0,0 1 0,0-1 0,0 0 0,0 1 0,0-1 1,0 0-1,-1 0 0,1 1 0,1-1-5,-1 0-9,0 0 0,0 0 0,-1 0 0,1 0 0,0 1 1,0-1-1,-1 0 0,1 1 0,0-1 0,-1 0 0,1 1 0,0-1 1,-1 1-1,1-1 9,-1 1 11,1-1 0,-1 0 0,0 0 0,0 1 0,0-1 1,0 0-1,0 0 0,1 0 0,-1 0 0,0 1 0,0-1 0,0 0 1,1 0-1,-1 0 0,0 0 0,0 0 0,0 1 0,1-1 0,-1 0 0,0 0 1,0 0-1,1 0 0,-1 0 0,0 0 0,0 0 0,1 0 0,-1 0 1,0 0-1,0 0 0,1 0 0,-1 0 0,0 0 0,0 0 0,1 0 1,-1-1-1,0 1 0,0 0 0,1 0 0,-1 0 0,0 0 0,0 0 0,1-1-11,-1 1 6,0 0 0,0 0-1,0 0 1,0-1 0,0 1-1,0 0 1,0-1-1,0 1 1,0 0 0,0 0-1,0-1 1,0 1-1,0 0 1,0 0 0,0-1-1,0 1 1,0 0-1,0 0 1,0-1 0,0 1-1,0 0 1,0 0 0,0-1-1,0 1 1,-1 0-1,1 0 1,0-1 0,0 1-1,0 0 1,0 0-1,-1 0 1,1 0 0,0-1-1,0 1 1,0 0 0,-1 0-1,1 0 1,0 0-1,0 0 1,-1-1 0,1 1-1,0 0 1,0 0-1,-1 0-5,-10-6 3,0-1-1,0-1 0,-2-2-2,-20-14-44,4 5 81,-18-17-37,20 14 139,-18-10-139,38 27-14,0 0 0,1-1 1,-6-5 13,-14-12 132,22 20-250,-2-1 141,0 0 0,0 0 0,0 1 1,-5-3-24,10 6 1,0-1 0,0 1 1,-1-1-1,1 1 0,0 0 1,-1-1-1,1 1 0,0 0 1,-1 0-1,1 0 0,0 0 1,-1 0-1,1 0 0,0 0 1,-1 0-1,1 1 0,0-1 0,-1 0 1,1 1-1,0-1 0,0 1 1,-1 0-1,1-1 0,0 1 1,0 0-1,0 0 0,0 0-1,1-1-5,0 0 0,-1 0 0,1 0 0,0 0 0,0 0 0,0 0-1,0 1 1,0-1 0,0 0 0,0 0 0,0 0 0,-1 0 0,1 0 0,0 1-1,0-1 1,0 0 0,0 0 0,0 0 0,0 0 0,0 1 0,0-1-1,0 0 1,0 0 0,0 0 0,0 0 0,0 0 0,0 1 0,0-1 0,0 0-1,0 0 1,0 0 0,1 0 0,-1 1 0,0-1 0,0 0 0,0 0 0,0 0-1,0 0 1,0 0 0,0 0 0,0 1 0,1-1 5,6 4-228,-2-2 111,13 8 68,1-1 0,1-1 0,-1 0 0,9 0 49,-3 0-3,-1 1 0,22 11 3,-28-12 16,1 0 1,0-1-1,0-1 1,3-1-17,-4 0-30,1 0 0,-2 2 0,1-1 0,13 9 30,-30-15 4,-1 1 0,1-1-1,0 0 1,-1 1-1,1-1 1,-1 1-1,1-1 1,-1 0 0,1 1-1,-1 0 1,1-1-1,-1 1 1,1-1 0,-1 1-1,1-1 1,-1 1-1,0 0 1,0-1-1,1 1 1,-1 0 0,0 0-1,0-1 1,0 1-1,0 0 1,0-1-1,1 1 1,-1 0 0,-1 0-1,1-1-3,0 2 13,-1 0-1,1-1 0,-1 1 1,0-1-1,0 1 0,0-1 1,1 1-1,-2-1 1,1 1-1,0-1 0,0 0 1,-1 1-13,-4 3 26,0 0 0,0-1 1,0 1-1,0-1 0,-5 2-26,-32 10 270,32-12-89,0 0 0,0 1-1,0 0 1,0 1 0,0 1-181,0 0 15,1 1 0,0 1 0,0 0 1,1 0-1,0 1 0,-1 1-15,6-5-106,0-1 0,0 1 1,0 0-1,1 1 0,0-1 0,0 0 0,1 1 0,0 0 1,0 0-1,0-1 0,1 1 0,0 2 106,0 8-1179,0-1 1,3 11 1178,2 2-2800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92D46-EFBA-4172-A3B2-C0EE09F5ADD3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7F288-A131-4F42-B5D1-E8E6B7986B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918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92D46-EFBA-4172-A3B2-C0EE09F5ADD3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7F288-A131-4F42-B5D1-E8E6B7986B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215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92D46-EFBA-4172-A3B2-C0EE09F5ADD3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7F288-A131-4F42-B5D1-E8E6B7986B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770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92D46-EFBA-4172-A3B2-C0EE09F5ADD3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7F288-A131-4F42-B5D1-E8E6B7986B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003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92D46-EFBA-4172-A3B2-C0EE09F5ADD3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7F288-A131-4F42-B5D1-E8E6B7986B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797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92D46-EFBA-4172-A3B2-C0EE09F5ADD3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7F288-A131-4F42-B5D1-E8E6B7986B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538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92D46-EFBA-4172-A3B2-C0EE09F5ADD3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7F288-A131-4F42-B5D1-E8E6B7986B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408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92D46-EFBA-4172-A3B2-C0EE09F5ADD3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7F288-A131-4F42-B5D1-E8E6B7986B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043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92D46-EFBA-4172-A3B2-C0EE09F5ADD3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7F288-A131-4F42-B5D1-E8E6B7986B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133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92D46-EFBA-4172-A3B2-C0EE09F5ADD3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7F288-A131-4F42-B5D1-E8E6B7986B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04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92D46-EFBA-4172-A3B2-C0EE09F5ADD3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7F288-A131-4F42-B5D1-E8E6B7986B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397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B92D46-EFBA-4172-A3B2-C0EE09F5ADD3}" type="datetimeFigureOut">
              <a:rPr lang="en-US" smtClean="0"/>
              <a:pPr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D7F288-A131-4F42-B5D1-E8E6B7986B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579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png"/><Relationship Id="rId3" Type="http://schemas.openxmlformats.org/officeDocument/2006/relationships/customXml" Target="../ink/ink41.xml"/><Relationship Id="rId7" Type="http://schemas.openxmlformats.org/officeDocument/2006/relationships/customXml" Target="../ink/ink43.xml"/><Relationship Id="rId12" Type="http://schemas.openxmlformats.org/officeDocument/2006/relationships/image" Target="../media/image58.png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5.png"/><Relationship Id="rId11" Type="http://schemas.openxmlformats.org/officeDocument/2006/relationships/customXml" Target="../ink/ink45.xml"/><Relationship Id="rId5" Type="http://schemas.openxmlformats.org/officeDocument/2006/relationships/customXml" Target="../ink/ink42.xml"/><Relationship Id="rId10" Type="http://schemas.openxmlformats.org/officeDocument/2006/relationships/image" Target="../media/image57.png"/><Relationship Id="rId4" Type="http://schemas.openxmlformats.org/officeDocument/2006/relationships/image" Target="../media/image54.png"/><Relationship Id="rId9" Type="http://schemas.openxmlformats.org/officeDocument/2006/relationships/customXml" Target="../ink/ink44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.png"/><Relationship Id="rId13" Type="http://schemas.openxmlformats.org/officeDocument/2006/relationships/customXml" Target="../ink/ink51.xml"/><Relationship Id="rId3" Type="http://schemas.openxmlformats.org/officeDocument/2006/relationships/customXml" Target="../ink/ink46.xml"/><Relationship Id="rId7" Type="http://schemas.openxmlformats.org/officeDocument/2006/relationships/customXml" Target="../ink/ink48.xml"/><Relationship Id="rId12" Type="http://schemas.openxmlformats.org/officeDocument/2006/relationships/image" Target="../media/image64.png"/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1.png"/><Relationship Id="rId11" Type="http://schemas.openxmlformats.org/officeDocument/2006/relationships/customXml" Target="../ink/ink50.xml"/><Relationship Id="rId5" Type="http://schemas.openxmlformats.org/officeDocument/2006/relationships/customXml" Target="../ink/ink47.xml"/><Relationship Id="rId10" Type="http://schemas.openxmlformats.org/officeDocument/2006/relationships/image" Target="../media/image63.png"/><Relationship Id="rId4" Type="http://schemas.openxmlformats.org/officeDocument/2006/relationships/image" Target="../media/image60.png"/><Relationship Id="rId9" Type="http://schemas.openxmlformats.org/officeDocument/2006/relationships/customXml" Target="../ink/ink49.xml"/><Relationship Id="rId14" Type="http://schemas.openxmlformats.org/officeDocument/2006/relationships/image" Target="../media/image6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ustomXml" Target="../ink/ink52.xml"/><Relationship Id="rId2" Type="http://schemas.openxmlformats.org/officeDocument/2006/relationships/image" Target="../media/image6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8.png"/><Relationship Id="rId5" Type="http://schemas.openxmlformats.org/officeDocument/2006/relationships/customXml" Target="../ink/ink53.xml"/><Relationship Id="rId4" Type="http://schemas.openxmlformats.org/officeDocument/2006/relationships/image" Target="../media/image67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customXml" Target="../ink/ink56.xml"/><Relationship Id="rId13" Type="http://schemas.openxmlformats.org/officeDocument/2006/relationships/image" Target="../media/image75.png"/><Relationship Id="rId18" Type="http://schemas.openxmlformats.org/officeDocument/2006/relationships/customXml" Target="../ink/ink61.xml"/><Relationship Id="rId3" Type="http://schemas.openxmlformats.org/officeDocument/2006/relationships/image" Target="../media/image70.png"/><Relationship Id="rId7" Type="http://schemas.openxmlformats.org/officeDocument/2006/relationships/image" Target="../media/image72.png"/><Relationship Id="rId12" Type="http://schemas.openxmlformats.org/officeDocument/2006/relationships/customXml" Target="../ink/ink58.xml"/><Relationship Id="rId17" Type="http://schemas.openxmlformats.org/officeDocument/2006/relationships/image" Target="../media/image77.png"/><Relationship Id="rId2" Type="http://schemas.openxmlformats.org/officeDocument/2006/relationships/image" Target="../media/image69.png"/><Relationship Id="rId16" Type="http://schemas.openxmlformats.org/officeDocument/2006/relationships/customXml" Target="../ink/ink60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55.xml"/><Relationship Id="rId11" Type="http://schemas.openxmlformats.org/officeDocument/2006/relationships/image" Target="../media/image74.png"/><Relationship Id="rId5" Type="http://schemas.openxmlformats.org/officeDocument/2006/relationships/image" Target="../media/image71.png"/><Relationship Id="rId15" Type="http://schemas.openxmlformats.org/officeDocument/2006/relationships/image" Target="../media/image76.png"/><Relationship Id="rId10" Type="http://schemas.openxmlformats.org/officeDocument/2006/relationships/customXml" Target="../ink/ink57.xml"/><Relationship Id="rId19" Type="http://schemas.openxmlformats.org/officeDocument/2006/relationships/image" Target="../media/image78.png"/><Relationship Id="rId4" Type="http://schemas.openxmlformats.org/officeDocument/2006/relationships/customXml" Target="../ink/ink54.xml"/><Relationship Id="rId9" Type="http://schemas.openxmlformats.org/officeDocument/2006/relationships/image" Target="../media/image73.png"/><Relationship Id="rId14" Type="http://schemas.openxmlformats.org/officeDocument/2006/relationships/customXml" Target="../ink/ink5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13" Type="http://schemas.openxmlformats.org/officeDocument/2006/relationships/image" Target="../media/image6.png"/><Relationship Id="rId18" Type="http://schemas.openxmlformats.org/officeDocument/2006/relationships/customXml" Target="../ink/ink9.xml"/><Relationship Id="rId3" Type="http://schemas.openxmlformats.org/officeDocument/2006/relationships/image" Target="../media/image1.png"/><Relationship Id="rId21" Type="http://schemas.openxmlformats.org/officeDocument/2006/relationships/image" Target="../media/image10.png"/><Relationship Id="rId7" Type="http://schemas.openxmlformats.org/officeDocument/2006/relationships/image" Target="../media/image3.png"/><Relationship Id="rId12" Type="http://schemas.openxmlformats.org/officeDocument/2006/relationships/customXml" Target="../ink/ink6.xml"/><Relationship Id="rId17" Type="http://schemas.openxmlformats.org/officeDocument/2006/relationships/image" Target="../media/image8.png"/><Relationship Id="rId2" Type="http://schemas.openxmlformats.org/officeDocument/2006/relationships/customXml" Target="../ink/ink1.xml"/><Relationship Id="rId16" Type="http://schemas.openxmlformats.org/officeDocument/2006/relationships/customXml" Target="../ink/ink8.xml"/><Relationship Id="rId20" Type="http://schemas.openxmlformats.org/officeDocument/2006/relationships/customXml" Target="../ink/ink10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11" Type="http://schemas.openxmlformats.org/officeDocument/2006/relationships/image" Target="../media/image5.png"/><Relationship Id="rId5" Type="http://schemas.openxmlformats.org/officeDocument/2006/relationships/image" Target="../media/image2.png"/><Relationship Id="rId15" Type="http://schemas.openxmlformats.org/officeDocument/2006/relationships/image" Target="../media/image7.png"/><Relationship Id="rId10" Type="http://schemas.openxmlformats.org/officeDocument/2006/relationships/customXml" Target="../ink/ink5.xml"/><Relationship Id="rId19" Type="http://schemas.openxmlformats.org/officeDocument/2006/relationships/image" Target="../media/image9.png"/><Relationship Id="rId4" Type="http://schemas.openxmlformats.org/officeDocument/2006/relationships/customXml" Target="../ink/ink2.xml"/><Relationship Id="rId9" Type="http://schemas.openxmlformats.org/officeDocument/2006/relationships/image" Target="../media/image4.png"/><Relationship Id="rId14" Type="http://schemas.openxmlformats.org/officeDocument/2006/relationships/customXml" Target="../ink/ink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customXml" Target="../ink/ink11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customXml" Target="../ink/ink12.xml"/><Relationship Id="rId4" Type="http://schemas.openxmlformats.org/officeDocument/2006/relationships/image" Target="../media/image1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13.xml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ustomXml" Target="../ink/ink16.xml"/><Relationship Id="rId13" Type="http://schemas.openxmlformats.org/officeDocument/2006/relationships/image" Target="../media/image24.png"/><Relationship Id="rId18" Type="http://schemas.openxmlformats.org/officeDocument/2006/relationships/customXml" Target="../ink/ink21.xml"/><Relationship Id="rId3" Type="http://schemas.openxmlformats.org/officeDocument/2006/relationships/image" Target="../media/image19.emf"/><Relationship Id="rId21" Type="http://schemas.openxmlformats.org/officeDocument/2006/relationships/image" Target="../media/image28.png"/><Relationship Id="rId7" Type="http://schemas.openxmlformats.org/officeDocument/2006/relationships/image" Target="../media/image21.png"/><Relationship Id="rId12" Type="http://schemas.openxmlformats.org/officeDocument/2006/relationships/customXml" Target="../ink/ink18.xml"/><Relationship Id="rId17" Type="http://schemas.openxmlformats.org/officeDocument/2006/relationships/image" Target="../media/image26.png"/><Relationship Id="rId25" Type="http://schemas.openxmlformats.org/officeDocument/2006/relationships/image" Target="../media/image30.png"/><Relationship Id="rId2" Type="http://schemas.openxmlformats.org/officeDocument/2006/relationships/image" Target="../media/image18.png"/><Relationship Id="rId16" Type="http://schemas.openxmlformats.org/officeDocument/2006/relationships/customXml" Target="../ink/ink20.xml"/><Relationship Id="rId20" Type="http://schemas.openxmlformats.org/officeDocument/2006/relationships/customXml" Target="../ink/ink22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5.xml"/><Relationship Id="rId11" Type="http://schemas.openxmlformats.org/officeDocument/2006/relationships/image" Target="../media/image23.png"/><Relationship Id="rId24" Type="http://schemas.openxmlformats.org/officeDocument/2006/relationships/customXml" Target="../ink/ink24.xml"/><Relationship Id="rId5" Type="http://schemas.openxmlformats.org/officeDocument/2006/relationships/image" Target="../media/image20.png"/><Relationship Id="rId15" Type="http://schemas.openxmlformats.org/officeDocument/2006/relationships/image" Target="../media/image25.png"/><Relationship Id="rId23" Type="http://schemas.openxmlformats.org/officeDocument/2006/relationships/image" Target="../media/image29.png"/><Relationship Id="rId10" Type="http://schemas.openxmlformats.org/officeDocument/2006/relationships/customXml" Target="../ink/ink17.xml"/><Relationship Id="rId19" Type="http://schemas.openxmlformats.org/officeDocument/2006/relationships/image" Target="../media/image27.png"/><Relationship Id="rId4" Type="http://schemas.openxmlformats.org/officeDocument/2006/relationships/customXml" Target="../ink/ink14.xml"/><Relationship Id="rId9" Type="http://schemas.openxmlformats.org/officeDocument/2006/relationships/image" Target="../media/image22.png"/><Relationship Id="rId14" Type="http://schemas.openxmlformats.org/officeDocument/2006/relationships/customXml" Target="../ink/ink19.xml"/><Relationship Id="rId22" Type="http://schemas.openxmlformats.org/officeDocument/2006/relationships/customXml" Target="../ink/ink2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customXml" Target="../ink/ink26.xml"/><Relationship Id="rId13" Type="http://schemas.openxmlformats.org/officeDocument/2006/relationships/image" Target="../media/image38.png"/><Relationship Id="rId3" Type="http://schemas.openxmlformats.org/officeDocument/2006/relationships/image" Target="../media/image32.emf"/><Relationship Id="rId7" Type="http://schemas.openxmlformats.org/officeDocument/2006/relationships/image" Target="../media/image35.png"/><Relationship Id="rId12" Type="http://schemas.openxmlformats.org/officeDocument/2006/relationships/customXml" Target="../ink/ink28.xml"/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5.xml"/><Relationship Id="rId11" Type="http://schemas.openxmlformats.org/officeDocument/2006/relationships/image" Target="../media/image37.png"/><Relationship Id="rId5" Type="http://schemas.openxmlformats.org/officeDocument/2006/relationships/image" Target="../media/image34.emf"/><Relationship Id="rId10" Type="http://schemas.openxmlformats.org/officeDocument/2006/relationships/customXml" Target="../ink/ink27.xml"/><Relationship Id="rId4" Type="http://schemas.openxmlformats.org/officeDocument/2006/relationships/image" Target="../media/image33.emf"/><Relationship Id="rId9" Type="http://schemas.openxmlformats.org/officeDocument/2006/relationships/image" Target="../media/image3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customXml" Target="../ink/ink29.xml"/><Relationship Id="rId7" Type="http://schemas.openxmlformats.org/officeDocument/2006/relationships/customXml" Target="../ink/ink31.xml"/><Relationship Id="rId12" Type="http://schemas.openxmlformats.org/officeDocument/2006/relationships/image" Target="../media/image44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.png"/><Relationship Id="rId11" Type="http://schemas.openxmlformats.org/officeDocument/2006/relationships/customXml" Target="../ink/ink33.xml"/><Relationship Id="rId5" Type="http://schemas.openxmlformats.org/officeDocument/2006/relationships/customXml" Target="../ink/ink30.xml"/><Relationship Id="rId10" Type="http://schemas.openxmlformats.org/officeDocument/2006/relationships/image" Target="../media/image43.png"/><Relationship Id="rId4" Type="http://schemas.openxmlformats.org/officeDocument/2006/relationships/image" Target="../media/image40.png"/><Relationship Id="rId9" Type="http://schemas.openxmlformats.org/officeDocument/2006/relationships/customXml" Target="../ink/ink3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13" Type="http://schemas.openxmlformats.org/officeDocument/2006/relationships/customXml" Target="../ink/ink39.xml"/><Relationship Id="rId3" Type="http://schemas.openxmlformats.org/officeDocument/2006/relationships/customXml" Target="../ink/ink34.xml"/><Relationship Id="rId7" Type="http://schemas.openxmlformats.org/officeDocument/2006/relationships/customXml" Target="../ink/ink36.xml"/><Relationship Id="rId12" Type="http://schemas.openxmlformats.org/officeDocument/2006/relationships/image" Target="../media/image50.png"/><Relationship Id="rId2" Type="http://schemas.openxmlformats.org/officeDocument/2006/relationships/image" Target="../media/image45.png"/><Relationship Id="rId16" Type="http://schemas.openxmlformats.org/officeDocument/2006/relationships/image" Target="../media/image5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7.png"/><Relationship Id="rId11" Type="http://schemas.openxmlformats.org/officeDocument/2006/relationships/customXml" Target="../ink/ink38.xml"/><Relationship Id="rId5" Type="http://schemas.openxmlformats.org/officeDocument/2006/relationships/customXml" Target="../ink/ink35.xml"/><Relationship Id="rId15" Type="http://schemas.openxmlformats.org/officeDocument/2006/relationships/customXml" Target="../ink/ink40.xml"/><Relationship Id="rId10" Type="http://schemas.openxmlformats.org/officeDocument/2006/relationships/image" Target="../media/image49.png"/><Relationship Id="rId4" Type="http://schemas.openxmlformats.org/officeDocument/2006/relationships/image" Target="../media/image46.png"/><Relationship Id="rId9" Type="http://schemas.openxmlformats.org/officeDocument/2006/relationships/customXml" Target="../ink/ink37.xml"/><Relationship Id="rId14" Type="http://schemas.openxmlformats.org/officeDocument/2006/relationships/image" Target="../media/image5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Superconductivity Current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Section 54</a:t>
            </a:r>
          </a:p>
        </p:txBody>
      </p:sp>
    </p:spTree>
    <p:extLst>
      <p:ext uri="{BB962C8B-B14F-4D97-AF65-F5344CB8AC3E}">
        <p14:creationId xmlns:p14="http://schemas.microsoft.com/office/powerpoint/2010/main" val="15093921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804" b="26316"/>
          <a:stretch/>
        </p:blipFill>
        <p:spPr bwMode="auto">
          <a:xfrm>
            <a:off x="4648199" y="1981201"/>
            <a:ext cx="437870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09600" y="533400"/>
            <a:ext cx="457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A magnetic field of this kind can exist, and so can the assumed surface currents.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F86F3A1F-45FF-44E4-BFAB-4F92DD46C05E}"/>
                  </a:ext>
                </a:extLst>
              </p14:cNvPr>
              <p14:cNvContentPartPr/>
              <p14:nvPr/>
            </p14:nvContentPartPr>
            <p14:xfrm>
              <a:off x="6141557" y="2736583"/>
              <a:ext cx="30240" cy="3060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F86F3A1F-45FF-44E4-BFAB-4F92DD46C05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105917" y="2664943"/>
                <a:ext cx="101880" cy="174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4F4B76BD-8AE4-4BCD-9919-AD000BFCB334}"/>
                  </a:ext>
                </a:extLst>
              </p14:cNvPr>
              <p14:cNvContentPartPr/>
              <p14:nvPr/>
            </p14:nvContentPartPr>
            <p14:xfrm>
              <a:off x="6034997" y="2778703"/>
              <a:ext cx="360" cy="50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4F4B76BD-8AE4-4BCD-9919-AD000BFCB334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999357" y="2706703"/>
                <a:ext cx="72000" cy="148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168AE8DB-969B-472D-8850-4823D182379A}"/>
                  </a:ext>
                </a:extLst>
              </p14:cNvPr>
              <p14:cNvContentPartPr/>
              <p14:nvPr/>
            </p14:nvContentPartPr>
            <p14:xfrm>
              <a:off x="5899637" y="2718583"/>
              <a:ext cx="1701000" cy="53352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168AE8DB-969B-472D-8850-4823D182379A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863997" y="2646943"/>
                <a:ext cx="1772640" cy="677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C9C23246-3AC0-499A-9C8A-C7AF40391A97}"/>
                  </a:ext>
                </a:extLst>
              </p14:cNvPr>
              <p14:cNvContentPartPr/>
              <p14:nvPr/>
            </p14:nvContentPartPr>
            <p14:xfrm>
              <a:off x="6222917" y="2590783"/>
              <a:ext cx="1252800" cy="32724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C9C23246-3AC0-499A-9C8A-C7AF40391A97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6187277" y="2519143"/>
                <a:ext cx="1324440" cy="470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71AC4E00-AAC8-4945-9796-63E62803AE1A}"/>
                  </a:ext>
                </a:extLst>
              </p14:cNvPr>
              <p14:cNvContentPartPr/>
              <p14:nvPr/>
            </p14:nvContentPartPr>
            <p14:xfrm>
              <a:off x="6797837" y="2923783"/>
              <a:ext cx="788400" cy="33552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71AC4E00-AAC8-4945-9796-63E62803AE1A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6762197" y="2851783"/>
                <a:ext cx="860040" cy="479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655083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07" t="13547" b="1418"/>
          <a:stretch/>
        </p:blipFill>
        <p:spPr bwMode="auto">
          <a:xfrm>
            <a:off x="1981200" y="1447801"/>
            <a:ext cx="68580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val 3"/>
          <p:cNvSpPr/>
          <p:nvPr/>
        </p:nvSpPr>
        <p:spPr>
          <a:xfrm>
            <a:off x="6858000" y="5257800"/>
            <a:ext cx="1905000" cy="990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505200" y="5841415"/>
            <a:ext cx="2268583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b="1" dirty="0" err="1"/>
              <a:t>Div</a:t>
            </a:r>
            <a:r>
              <a:rPr lang="en-US" dirty="0"/>
              <a:t> H = 0,  since </a:t>
            </a:r>
            <a:r>
              <a:rPr lang="en-US" b="1" dirty="0"/>
              <a:t>H</a:t>
            </a:r>
            <a:r>
              <a:rPr lang="en-US" dirty="0"/>
              <a:t> = </a:t>
            </a:r>
            <a:r>
              <a:rPr lang="en-US" b="1" dirty="0"/>
              <a:t>B</a:t>
            </a:r>
            <a:r>
              <a:rPr lang="en-US" dirty="0"/>
              <a:t> outside and </a:t>
            </a:r>
            <a:r>
              <a:rPr lang="en-US" b="1" dirty="0"/>
              <a:t>div B</a:t>
            </a:r>
            <a:r>
              <a:rPr lang="en-US" dirty="0"/>
              <a:t> = 0.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04800" y="1219200"/>
            <a:ext cx="3048000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Magnetic flux through ring does not depend on the thickness of the wire.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800" y="2209800"/>
            <a:ext cx="4973734" cy="1015663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/>
              <a:t>Flux is same for any surface spanning the ring.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100321" y="4268689"/>
            <a:ext cx="2697877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Total magnetic energy =</a:t>
            </a:r>
          </a:p>
          <a:p>
            <a:endParaRPr lang="en-US" sz="2000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7E7374F7-A739-414E-83BB-1DC2A5AA1E69}"/>
                  </a:ext>
                </a:extLst>
              </p14:cNvPr>
              <p14:cNvContentPartPr/>
              <p14:nvPr/>
            </p14:nvContentPartPr>
            <p14:xfrm>
              <a:off x="6094757" y="2806783"/>
              <a:ext cx="232200" cy="16776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7E7374F7-A739-414E-83BB-1DC2A5AA1E6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058757" y="2734783"/>
                <a:ext cx="303840" cy="311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C6557EAC-A482-4B27-9EC7-1E51F1A6249D}"/>
                  </a:ext>
                </a:extLst>
              </p14:cNvPr>
              <p14:cNvContentPartPr/>
              <p14:nvPr/>
            </p14:nvContentPartPr>
            <p14:xfrm>
              <a:off x="7233437" y="2788063"/>
              <a:ext cx="256320" cy="192240"/>
            </p14:xfrm>
          </p:contentPart>
        </mc:Choice>
        <mc:Fallback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C6557EAC-A482-4B27-9EC7-1E51F1A6249D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197797" y="2716423"/>
                <a:ext cx="327960" cy="335880"/>
              </a:xfrm>
              <a:prstGeom prst="rect">
                <a:avLst/>
              </a:prstGeom>
            </p:spPr>
          </p:pic>
        </mc:Fallback>
      </mc:AlternateContent>
      <p:grpSp>
        <p:nvGrpSpPr>
          <p:cNvPr id="11" name="Group 10">
            <a:extLst>
              <a:ext uri="{FF2B5EF4-FFF2-40B4-BE49-F238E27FC236}">
                <a16:creationId xmlns:a16="http://schemas.microsoft.com/office/drawing/2014/main" id="{8067C469-4A82-4F48-8CA0-4BA9FBBA6880}"/>
              </a:ext>
            </a:extLst>
          </p:cNvPr>
          <p:cNvGrpSpPr/>
          <p:nvPr/>
        </p:nvGrpSpPr>
        <p:grpSpPr>
          <a:xfrm>
            <a:off x="4393757" y="1353103"/>
            <a:ext cx="202320" cy="213120"/>
            <a:chOff x="4393757" y="1353103"/>
            <a:chExt cx="202320" cy="2131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7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6A890C26-29E9-416A-9E33-B340A2D3D77D}"/>
                    </a:ext>
                  </a:extLst>
                </p14:cNvPr>
                <p14:cNvContentPartPr/>
                <p14:nvPr/>
              </p14:nvContentPartPr>
              <p14:xfrm>
                <a:off x="4542437" y="1423663"/>
                <a:ext cx="5040" cy="30600"/>
              </p14:xfrm>
            </p:contentPart>
          </mc:Choice>
          <mc:Fallback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6A890C26-29E9-416A-9E33-B340A2D3D77D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4479797" y="1361023"/>
                  <a:ext cx="130680" cy="156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F4AEE3E8-6148-4BF4-9E09-F4BB30399067}"/>
                    </a:ext>
                  </a:extLst>
                </p14:cNvPr>
                <p14:cNvContentPartPr/>
                <p14:nvPr/>
              </p14:nvContentPartPr>
              <p14:xfrm>
                <a:off x="4393757" y="1353103"/>
                <a:ext cx="202320" cy="213120"/>
              </p14:xfrm>
            </p:contentPart>
          </mc:Choice>
          <mc:Fallback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F4AEE3E8-6148-4BF4-9E09-F4BB30399067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4330757" y="1290463"/>
                  <a:ext cx="327960" cy="338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C3A4824-2B78-49D7-AE88-05FBB9D21765}"/>
              </a:ext>
            </a:extLst>
          </p:cNvPr>
          <p:cNvGrpSpPr/>
          <p:nvPr/>
        </p:nvGrpSpPr>
        <p:grpSpPr>
          <a:xfrm>
            <a:off x="5792357" y="5751943"/>
            <a:ext cx="220320" cy="318240"/>
            <a:chOff x="5792357" y="5751943"/>
            <a:chExt cx="220320" cy="3182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1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B0F8008B-C13E-4108-B88D-6AD0252DEF85}"/>
                    </a:ext>
                  </a:extLst>
                </p14:cNvPr>
                <p14:cNvContentPartPr/>
                <p14:nvPr/>
              </p14:nvContentPartPr>
              <p14:xfrm>
                <a:off x="5792357" y="5812423"/>
                <a:ext cx="201600" cy="257760"/>
              </p14:xfrm>
            </p:contentPart>
          </mc:Choice>
          <mc:Fallback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B0F8008B-C13E-4108-B88D-6AD0252DEF85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5774357" y="5794783"/>
                  <a:ext cx="237240" cy="293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D7A20F66-72A9-4362-8F7B-07EB76EFE518}"/>
                    </a:ext>
                  </a:extLst>
                </p14:cNvPr>
                <p14:cNvContentPartPr/>
                <p14:nvPr/>
              </p14:nvContentPartPr>
              <p14:xfrm>
                <a:off x="5952557" y="5751943"/>
                <a:ext cx="60120" cy="206640"/>
              </p14:xfrm>
            </p:contentPart>
          </mc:Choice>
          <mc:Fallback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D7A20F66-72A9-4362-8F7B-07EB76EFE518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5934557" y="5733943"/>
                  <a:ext cx="95760" cy="24228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23720175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839200" y="609600"/>
            <a:ext cx="304800" cy="762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229600" y="5181600"/>
            <a:ext cx="785090" cy="9144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229600" y="5181600"/>
            <a:ext cx="914400" cy="838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685800" y="381000"/>
            <a:ext cx="342177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Integration surface comprises</a:t>
            </a:r>
          </a:p>
          <a:p>
            <a:pPr lvl="1"/>
            <a:r>
              <a:rPr lang="en-US" sz="2000" dirty="0"/>
              <a:t>The surface at infinity</a:t>
            </a:r>
          </a:p>
          <a:p>
            <a:pPr lvl="1"/>
            <a:r>
              <a:rPr lang="en-US" sz="2000" dirty="0"/>
              <a:t>The surface of the ring</a:t>
            </a:r>
          </a:p>
          <a:p>
            <a:pPr lvl="1"/>
            <a:r>
              <a:rPr lang="en-US" sz="2000" dirty="0"/>
              <a:t>The two sides of surface C.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932208" y="409545"/>
            <a:ext cx="16653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H</a:t>
            </a:r>
            <a:r>
              <a:rPr lang="en-US" sz="2000" dirty="0"/>
              <a:t> is zero here.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932208" y="809655"/>
            <a:ext cx="17567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/>
              <a:t>H</a:t>
            </a:r>
            <a:r>
              <a:rPr lang="en-US" sz="2000" b="1" baseline="-25000" dirty="0" err="1"/>
              <a:t>n</a:t>
            </a:r>
            <a:r>
              <a:rPr lang="en-US" sz="2000" dirty="0"/>
              <a:t> is zero here.</a:t>
            </a:r>
          </a:p>
        </p:txBody>
      </p:sp>
      <p:sp>
        <p:nvSpPr>
          <p:cNvPr id="8" name="Freeform 7"/>
          <p:cNvSpPr/>
          <p:nvPr/>
        </p:nvSpPr>
        <p:spPr>
          <a:xfrm>
            <a:off x="3509554" y="635726"/>
            <a:ext cx="2290355" cy="322217"/>
          </a:xfrm>
          <a:custGeom>
            <a:avLst/>
            <a:gdLst>
              <a:gd name="connsiteX0" fmla="*/ 2290355 w 2290355"/>
              <a:gd name="connsiteY0" fmla="*/ 0 h 322217"/>
              <a:gd name="connsiteX1" fmla="*/ 1924595 w 2290355"/>
              <a:gd name="connsiteY1" fmla="*/ 17417 h 322217"/>
              <a:gd name="connsiteX2" fmla="*/ 1854926 w 2290355"/>
              <a:gd name="connsiteY2" fmla="*/ 34834 h 322217"/>
              <a:gd name="connsiteX3" fmla="*/ 1811383 w 2290355"/>
              <a:gd name="connsiteY3" fmla="*/ 43543 h 322217"/>
              <a:gd name="connsiteX4" fmla="*/ 1733006 w 2290355"/>
              <a:gd name="connsiteY4" fmla="*/ 52251 h 322217"/>
              <a:gd name="connsiteX5" fmla="*/ 1689463 w 2290355"/>
              <a:gd name="connsiteY5" fmla="*/ 60960 h 322217"/>
              <a:gd name="connsiteX6" fmla="*/ 1637212 w 2290355"/>
              <a:gd name="connsiteY6" fmla="*/ 69668 h 322217"/>
              <a:gd name="connsiteX7" fmla="*/ 1602377 w 2290355"/>
              <a:gd name="connsiteY7" fmla="*/ 78377 h 322217"/>
              <a:gd name="connsiteX8" fmla="*/ 1515292 w 2290355"/>
              <a:gd name="connsiteY8" fmla="*/ 87085 h 322217"/>
              <a:gd name="connsiteX9" fmla="*/ 1480457 w 2290355"/>
              <a:gd name="connsiteY9" fmla="*/ 95794 h 322217"/>
              <a:gd name="connsiteX10" fmla="*/ 1436915 w 2290355"/>
              <a:gd name="connsiteY10" fmla="*/ 104503 h 322217"/>
              <a:gd name="connsiteX11" fmla="*/ 1410789 w 2290355"/>
              <a:gd name="connsiteY11" fmla="*/ 113211 h 322217"/>
              <a:gd name="connsiteX12" fmla="*/ 1288869 w 2290355"/>
              <a:gd name="connsiteY12" fmla="*/ 130628 h 322217"/>
              <a:gd name="connsiteX13" fmla="*/ 1201783 w 2290355"/>
              <a:gd name="connsiteY13" fmla="*/ 148045 h 322217"/>
              <a:gd name="connsiteX14" fmla="*/ 1158240 w 2290355"/>
              <a:gd name="connsiteY14" fmla="*/ 156754 h 322217"/>
              <a:gd name="connsiteX15" fmla="*/ 1219200 w 2290355"/>
              <a:gd name="connsiteY15" fmla="*/ 200297 h 322217"/>
              <a:gd name="connsiteX16" fmla="*/ 1114697 w 2290355"/>
              <a:gd name="connsiteY16" fmla="*/ 235131 h 322217"/>
              <a:gd name="connsiteX17" fmla="*/ 783772 w 2290355"/>
              <a:gd name="connsiteY17" fmla="*/ 226423 h 322217"/>
              <a:gd name="connsiteX18" fmla="*/ 470263 w 2290355"/>
              <a:gd name="connsiteY18" fmla="*/ 235131 h 322217"/>
              <a:gd name="connsiteX19" fmla="*/ 391886 w 2290355"/>
              <a:gd name="connsiteY19" fmla="*/ 252548 h 322217"/>
              <a:gd name="connsiteX20" fmla="*/ 357052 w 2290355"/>
              <a:gd name="connsiteY20" fmla="*/ 269965 h 322217"/>
              <a:gd name="connsiteX21" fmla="*/ 322217 w 2290355"/>
              <a:gd name="connsiteY21" fmla="*/ 278674 h 322217"/>
              <a:gd name="connsiteX22" fmla="*/ 296092 w 2290355"/>
              <a:gd name="connsiteY22" fmla="*/ 287383 h 322217"/>
              <a:gd name="connsiteX23" fmla="*/ 191589 w 2290355"/>
              <a:gd name="connsiteY23" fmla="*/ 304800 h 322217"/>
              <a:gd name="connsiteX24" fmla="*/ 121920 w 2290355"/>
              <a:gd name="connsiteY24" fmla="*/ 313508 h 322217"/>
              <a:gd name="connsiteX25" fmla="*/ 95795 w 2290355"/>
              <a:gd name="connsiteY25" fmla="*/ 322217 h 322217"/>
              <a:gd name="connsiteX26" fmla="*/ 0 w 2290355"/>
              <a:gd name="connsiteY26" fmla="*/ 313508 h 3222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2290355" h="322217">
                <a:moveTo>
                  <a:pt x="2290355" y="0"/>
                </a:moveTo>
                <a:cubicBezTo>
                  <a:pt x="2267916" y="831"/>
                  <a:pt x="1990873" y="8772"/>
                  <a:pt x="1924595" y="17417"/>
                </a:cubicBezTo>
                <a:cubicBezTo>
                  <a:pt x="1900858" y="20513"/>
                  <a:pt x="1878251" y="29451"/>
                  <a:pt x="1854926" y="34834"/>
                </a:cubicBezTo>
                <a:cubicBezTo>
                  <a:pt x="1840503" y="38162"/>
                  <a:pt x="1826036" y="41450"/>
                  <a:pt x="1811383" y="43543"/>
                </a:cubicBezTo>
                <a:cubicBezTo>
                  <a:pt x="1785361" y="47260"/>
                  <a:pt x="1759028" y="48534"/>
                  <a:pt x="1733006" y="52251"/>
                </a:cubicBezTo>
                <a:cubicBezTo>
                  <a:pt x="1718353" y="54344"/>
                  <a:pt x="1704026" y="58312"/>
                  <a:pt x="1689463" y="60960"/>
                </a:cubicBezTo>
                <a:cubicBezTo>
                  <a:pt x="1672091" y="64119"/>
                  <a:pt x="1654526" y="66205"/>
                  <a:pt x="1637212" y="69668"/>
                </a:cubicBezTo>
                <a:cubicBezTo>
                  <a:pt x="1625475" y="72015"/>
                  <a:pt x="1614226" y="76684"/>
                  <a:pt x="1602377" y="78377"/>
                </a:cubicBezTo>
                <a:cubicBezTo>
                  <a:pt x="1573497" y="82503"/>
                  <a:pt x="1544320" y="84182"/>
                  <a:pt x="1515292" y="87085"/>
                </a:cubicBezTo>
                <a:cubicBezTo>
                  <a:pt x="1503680" y="89988"/>
                  <a:pt x="1492141" y="93197"/>
                  <a:pt x="1480457" y="95794"/>
                </a:cubicBezTo>
                <a:cubicBezTo>
                  <a:pt x="1466008" y="99005"/>
                  <a:pt x="1451275" y="100913"/>
                  <a:pt x="1436915" y="104503"/>
                </a:cubicBezTo>
                <a:cubicBezTo>
                  <a:pt x="1428009" y="106729"/>
                  <a:pt x="1419829" y="111616"/>
                  <a:pt x="1410789" y="113211"/>
                </a:cubicBezTo>
                <a:cubicBezTo>
                  <a:pt x="1370361" y="120345"/>
                  <a:pt x="1329124" y="122577"/>
                  <a:pt x="1288869" y="130628"/>
                </a:cubicBezTo>
                <a:lnTo>
                  <a:pt x="1201783" y="148045"/>
                </a:lnTo>
                <a:lnTo>
                  <a:pt x="1158240" y="156754"/>
                </a:lnTo>
                <a:cubicBezTo>
                  <a:pt x="1219201" y="177074"/>
                  <a:pt x="1204687" y="156754"/>
                  <a:pt x="1219200" y="200297"/>
                </a:cubicBezTo>
                <a:cubicBezTo>
                  <a:pt x="1201264" y="254110"/>
                  <a:pt x="1216455" y="235131"/>
                  <a:pt x="1114697" y="235131"/>
                </a:cubicBezTo>
                <a:cubicBezTo>
                  <a:pt x="1004350" y="235131"/>
                  <a:pt x="894080" y="229326"/>
                  <a:pt x="783772" y="226423"/>
                </a:cubicBezTo>
                <a:lnTo>
                  <a:pt x="470263" y="235131"/>
                </a:lnTo>
                <a:cubicBezTo>
                  <a:pt x="448740" y="236156"/>
                  <a:pt x="414081" y="243036"/>
                  <a:pt x="391886" y="252548"/>
                </a:cubicBezTo>
                <a:cubicBezTo>
                  <a:pt x="379954" y="257662"/>
                  <a:pt x="369207" y="265407"/>
                  <a:pt x="357052" y="269965"/>
                </a:cubicBezTo>
                <a:cubicBezTo>
                  <a:pt x="345845" y="274168"/>
                  <a:pt x="333725" y="275386"/>
                  <a:pt x="322217" y="278674"/>
                </a:cubicBezTo>
                <a:cubicBezTo>
                  <a:pt x="313391" y="281196"/>
                  <a:pt x="304997" y="285157"/>
                  <a:pt x="296092" y="287383"/>
                </a:cubicBezTo>
                <a:cubicBezTo>
                  <a:pt x="264171" y="295363"/>
                  <a:pt x="223173" y="300589"/>
                  <a:pt x="191589" y="304800"/>
                </a:cubicBezTo>
                <a:lnTo>
                  <a:pt x="121920" y="313508"/>
                </a:lnTo>
                <a:cubicBezTo>
                  <a:pt x="113212" y="316411"/>
                  <a:pt x="104974" y="322217"/>
                  <a:pt x="95795" y="322217"/>
                </a:cubicBezTo>
                <a:cubicBezTo>
                  <a:pt x="63732" y="322217"/>
                  <a:pt x="0" y="313508"/>
                  <a:pt x="0" y="313508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3648891" y="1036320"/>
            <a:ext cx="2333898" cy="148046"/>
          </a:xfrm>
          <a:custGeom>
            <a:avLst/>
            <a:gdLst>
              <a:gd name="connsiteX0" fmla="*/ 2333898 w 2333898"/>
              <a:gd name="connsiteY0" fmla="*/ 0 h 148046"/>
              <a:gd name="connsiteX1" fmla="*/ 1672046 w 2333898"/>
              <a:gd name="connsiteY1" fmla="*/ 8709 h 148046"/>
              <a:gd name="connsiteX2" fmla="*/ 1637212 w 2333898"/>
              <a:gd name="connsiteY2" fmla="*/ 17417 h 148046"/>
              <a:gd name="connsiteX3" fmla="*/ 1480458 w 2333898"/>
              <a:gd name="connsiteY3" fmla="*/ 43543 h 148046"/>
              <a:gd name="connsiteX4" fmla="*/ 1045029 w 2333898"/>
              <a:gd name="connsiteY4" fmla="*/ 52251 h 148046"/>
              <a:gd name="connsiteX5" fmla="*/ 1071155 w 2333898"/>
              <a:gd name="connsiteY5" fmla="*/ 69669 h 148046"/>
              <a:gd name="connsiteX6" fmla="*/ 1123406 w 2333898"/>
              <a:gd name="connsiteY6" fmla="*/ 87086 h 148046"/>
              <a:gd name="connsiteX7" fmla="*/ 1132115 w 2333898"/>
              <a:gd name="connsiteY7" fmla="*/ 139337 h 148046"/>
              <a:gd name="connsiteX8" fmla="*/ 1105989 w 2333898"/>
              <a:gd name="connsiteY8" fmla="*/ 148046 h 148046"/>
              <a:gd name="connsiteX9" fmla="*/ 836023 w 2333898"/>
              <a:gd name="connsiteY9" fmla="*/ 139337 h 148046"/>
              <a:gd name="connsiteX10" fmla="*/ 0 w 2333898"/>
              <a:gd name="connsiteY10" fmla="*/ 148046 h 148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333898" h="148046">
                <a:moveTo>
                  <a:pt x="2333898" y="0"/>
                </a:moveTo>
                <a:lnTo>
                  <a:pt x="1672046" y="8709"/>
                </a:lnTo>
                <a:cubicBezTo>
                  <a:pt x="1660081" y="9008"/>
                  <a:pt x="1648915" y="14909"/>
                  <a:pt x="1637212" y="17417"/>
                </a:cubicBezTo>
                <a:cubicBezTo>
                  <a:pt x="1598995" y="25606"/>
                  <a:pt x="1522725" y="42086"/>
                  <a:pt x="1480458" y="43543"/>
                </a:cubicBezTo>
                <a:cubicBezTo>
                  <a:pt x="1335372" y="48546"/>
                  <a:pt x="1190172" y="49348"/>
                  <a:pt x="1045029" y="52251"/>
                </a:cubicBezTo>
                <a:cubicBezTo>
                  <a:pt x="1053738" y="58057"/>
                  <a:pt x="1061591" y="65418"/>
                  <a:pt x="1071155" y="69669"/>
                </a:cubicBezTo>
                <a:cubicBezTo>
                  <a:pt x="1087932" y="77125"/>
                  <a:pt x="1123406" y="87086"/>
                  <a:pt x="1123406" y="87086"/>
                </a:cubicBezTo>
                <a:cubicBezTo>
                  <a:pt x="1134953" y="104406"/>
                  <a:pt x="1153747" y="117704"/>
                  <a:pt x="1132115" y="139337"/>
                </a:cubicBezTo>
                <a:cubicBezTo>
                  <a:pt x="1125624" y="145828"/>
                  <a:pt x="1114698" y="145143"/>
                  <a:pt x="1105989" y="148046"/>
                </a:cubicBezTo>
                <a:cubicBezTo>
                  <a:pt x="1016000" y="145143"/>
                  <a:pt x="926058" y="139337"/>
                  <a:pt x="836023" y="139337"/>
                </a:cubicBezTo>
                <a:cubicBezTo>
                  <a:pt x="557334" y="139337"/>
                  <a:pt x="278689" y="148046"/>
                  <a:pt x="0" y="148046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2155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838200"/>
            <a:ext cx="872571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114800" y="663714"/>
            <a:ext cx="2514022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/>
              <a:t>Integral over surface C</a:t>
            </a:r>
          </a:p>
          <a:p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4321314"/>
            <a:ext cx="4105739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endParaRPr lang="en-US" sz="2000" dirty="0"/>
          </a:p>
          <a:p>
            <a:r>
              <a:rPr lang="en-US" sz="2000" dirty="0"/>
              <a:t>From the definition of self inductance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E706E8B6-9FA5-4E3C-8FC5-DF06AE0B7034}"/>
                  </a:ext>
                </a:extLst>
              </p14:cNvPr>
              <p14:cNvContentPartPr/>
              <p14:nvPr/>
            </p14:nvContentPartPr>
            <p14:xfrm>
              <a:off x="6882437" y="2033503"/>
              <a:ext cx="242280" cy="1497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E706E8B6-9FA5-4E3C-8FC5-DF06AE0B703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846797" y="1961503"/>
                <a:ext cx="313920" cy="293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7DBFC3E1-DDEF-47EB-B6C9-B0A15F412FEE}"/>
                  </a:ext>
                </a:extLst>
              </p14:cNvPr>
              <p14:cNvContentPartPr/>
              <p14:nvPr/>
            </p14:nvContentPartPr>
            <p14:xfrm>
              <a:off x="8261237" y="2011183"/>
              <a:ext cx="193680" cy="18000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7DBFC3E1-DDEF-47EB-B6C9-B0A15F412FEE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8225237" y="1939183"/>
                <a:ext cx="265320" cy="323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150531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343" t="21875" b="6250"/>
          <a:stretch/>
        </p:blipFill>
        <p:spPr bwMode="auto">
          <a:xfrm>
            <a:off x="2819400" y="1981200"/>
            <a:ext cx="6297511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4373103"/>
            <a:ext cx="2743200" cy="1592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228600" y="1473368"/>
            <a:ext cx="3200400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For a superconducting ring in an external magnetic field, </a:t>
            </a:r>
          </a:p>
          <a:p>
            <a:pPr algn="r"/>
            <a:r>
              <a:rPr lang="en-US" sz="2000" dirty="0"/>
              <a:t>the total flux =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343400" y="511737"/>
            <a:ext cx="35715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Flux from field of current on ring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10200" y="1247779"/>
            <a:ext cx="26000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Flux from external field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5800" y="2926048"/>
            <a:ext cx="4114800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2000" dirty="0"/>
          </a:p>
          <a:p>
            <a:r>
              <a:rPr lang="en-US" sz="2000" dirty="0"/>
              <a:t>Follows from Maxwell’s equations</a:t>
            </a:r>
          </a:p>
        </p:txBody>
      </p:sp>
      <p:sp>
        <p:nvSpPr>
          <p:cNvPr id="6" name="Freeform 5"/>
          <p:cNvSpPr/>
          <p:nvPr/>
        </p:nvSpPr>
        <p:spPr>
          <a:xfrm>
            <a:off x="372301" y="5175278"/>
            <a:ext cx="2431859" cy="746551"/>
          </a:xfrm>
          <a:custGeom>
            <a:avLst/>
            <a:gdLst>
              <a:gd name="connsiteX0" fmla="*/ 2336065 w 2431859"/>
              <a:gd name="connsiteY0" fmla="*/ 746551 h 746551"/>
              <a:gd name="connsiteX1" fmla="*/ 2362190 w 2431859"/>
              <a:gd name="connsiteY1" fmla="*/ 703008 h 746551"/>
              <a:gd name="connsiteX2" fmla="*/ 2397025 w 2431859"/>
              <a:gd name="connsiteY2" fmla="*/ 668173 h 746551"/>
              <a:gd name="connsiteX3" fmla="*/ 2405733 w 2431859"/>
              <a:gd name="connsiteY3" fmla="*/ 642048 h 746551"/>
              <a:gd name="connsiteX4" fmla="*/ 2431859 w 2431859"/>
              <a:gd name="connsiteY4" fmla="*/ 589796 h 746551"/>
              <a:gd name="connsiteX5" fmla="*/ 2344773 w 2431859"/>
              <a:gd name="connsiteY5" fmla="*/ 554962 h 746551"/>
              <a:gd name="connsiteX6" fmla="*/ 2336065 w 2431859"/>
              <a:gd name="connsiteY6" fmla="*/ 528836 h 746551"/>
              <a:gd name="connsiteX7" fmla="*/ 2327356 w 2431859"/>
              <a:gd name="connsiteY7" fmla="*/ 459168 h 746551"/>
              <a:gd name="connsiteX8" fmla="*/ 2301230 w 2431859"/>
              <a:gd name="connsiteY8" fmla="*/ 380791 h 746551"/>
              <a:gd name="connsiteX9" fmla="*/ 2292522 w 2431859"/>
              <a:gd name="connsiteY9" fmla="*/ 345956 h 746551"/>
              <a:gd name="connsiteX10" fmla="*/ 2266396 w 2431859"/>
              <a:gd name="connsiteY10" fmla="*/ 337248 h 746551"/>
              <a:gd name="connsiteX11" fmla="*/ 2240270 w 2431859"/>
              <a:gd name="connsiteY11" fmla="*/ 319831 h 746551"/>
              <a:gd name="connsiteX12" fmla="*/ 2214145 w 2431859"/>
              <a:gd name="connsiteY12" fmla="*/ 311122 h 746551"/>
              <a:gd name="connsiteX13" fmla="*/ 2196728 w 2431859"/>
              <a:gd name="connsiteY13" fmla="*/ 284996 h 746551"/>
              <a:gd name="connsiteX14" fmla="*/ 2188019 w 2431859"/>
              <a:gd name="connsiteY14" fmla="*/ 224036 h 746551"/>
              <a:gd name="connsiteX15" fmla="*/ 2161893 w 2431859"/>
              <a:gd name="connsiteY15" fmla="*/ 215328 h 746551"/>
              <a:gd name="connsiteX16" fmla="*/ 2109642 w 2431859"/>
              <a:gd name="connsiteY16" fmla="*/ 189202 h 746551"/>
              <a:gd name="connsiteX17" fmla="*/ 2074808 w 2431859"/>
              <a:gd name="connsiteY17" fmla="*/ 180493 h 746551"/>
              <a:gd name="connsiteX18" fmla="*/ 2048682 w 2431859"/>
              <a:gd name="connsiteY18" fmla="*/ 171785 h 746551"/>
              <a:gd name="connsiteX19" fmla="*/ 1987722 w 2431859"/>
              <a:gd name="connsiteY19" fmla="*/ 163076 h 746551"/>
              <a:gd name="connsiteX20" fmla="*/ 1857093 w 2431859"/>
              <a:gd name="connsiteY20" fmla="*/ 145659 h 746551"/>
              <a:gd name="connsiteX21" fmla="*/ 1830968 w 2431859"/>
              <a:gd name="connsiteY21" fmla="*/ 136951 h 746551"/>
              <a:gd name="connsiteX22" fmla="*/ 1430373 w 2431859"/>
              <a:gd name="connsiteY22" fmla="*/ 119533 h 746551"/>
              <a:gd name="connsiteX23" fmla="*/ 1395539 w 2431859"/>
              <a:gd name="connsiteY23" fmla="*/ 75991 h 746551"/>
              <a:gd name="connsiteX24" fmla="*/ 1378122 w 2431859"/>
              <a:gd name="connsiteY24" fmla="*/ 58573 h 746551"/>
              <a:gd name="connsiteX25" fmla="*/ 1325870 w 2431859"/>
              <a:gd name="connsiteY25" fmla="*/ 41156 h 746551"/>
              <a:gd name="connsiteX26" fmla="*/ 1299745 w 2431859"/>
              <a:gd name="connsiteY26" fmla="*/ 32448 h 746551"/>
              <a:gd name="connsiteX27" fmla="*/ 1055905 w 2431859"/>
              <a:gd name="connsiteY27" fmla="*/ 23739 h 746551"/>
              <a:gd name="connsiteX28" fmla="*/ 933985 w 2431859"/>
              <a:gd name="connsiteY28" fmla="*/ 41156 h 746551"/>
              <a:gd name="connsiteX29" fmla="*/ 855608 w 2431859"/>
              <a:gd name="connsiteY29" fmla="*/ 67282 h 746551"/>
              <a:gd name="connsiteX30" fmla="*/ 803356 w 2431859"/>
              <a:gd name="connsiteY30" fmla="*/ 84699 h 746551"/>
              <a:gd name="connsiteX31" fmla="*/ 664019 w 2431859"/>
              <a:gd name="connsiteY31" fmla="*/ 102116 h 746551"/>
              <a:gd name="connsiteX32" fmla="*/ 611768 w 2431859"/>
              <a:gd name="connsiteY32" fmla="*/ 110825 h 746551"/>
              <a:gd name="connsiteX33" fmla="*/ 576933 w 2431859"/>
              <a:gd name="connsiteY33" fmla="*/ 119533 h 746551"/>
              <a:gd name="connsiteX34" fmla="*/ 411470 w 2431859"/>
              <a:gd name="connsiteY34" fmla="*/ 128242 h 746551"/>
              <a:gd name="connsiteX35" fmla="*/ 333093 w 2431859"/>
              <a:gd name="connsiteY35" fmla="*/ 163076 h 746551"/>
              <a:gd name="connsiteX36" fmla="*/ 315676 w 2431859"/>
              <a:gd name="connsiteY36" fmla="*/ 189202 h 746551"/>
              <a:gd name="connsiteX37" fmla="*/ 263425 w 2431859"/>
              <a:gd name="connsiteY37" fmla="*/ 215328 h 746551"/>
              <a:gd name="connsiteX38" fmla="*/ 228590 w 2431859"/>
              <a:gd name="connsiteY38" fmla="*/ 250162 h 746551"/>
              <a:gd name="connsiteX39" fmla="*/ 185048 w 2431859"/>
              <a:gd name="connsiteY39" fmla="*/ 284996 h 746551"/>
              <a:gd name="connsiteX40" fmla="*/ 124088 w 2431859"/>
              <a:gd name="connsiteY40" fmla="*/ 328539 h 746551"/>
              <a:gd name="connsiteX41" fmla="*/ 80545 w 2431859"/>
              <a:gd name="connsiteY41" fmla="*/ 363373 h 746551"/>
              <a:gd name="connsiteX42" fmla="*/ 19585 w 2431859"/>
              <a:gd name="connsiteY42" fmla="*/ 415625 h 746551"/>
              <a:gd name="connsiteX43" fmla="*/ 10876 w 2431859"/>
              <a:gd name="connsiteY43" fmla="*/ 572379 h 746551"/>
              <a:gd name="connsiteX44" fmla="*/ 28293 w 2431859"/>
              <a:gd name="connsiteY44" fmla="*/ 633339 h 746551"/>
              <a:gd name="connsiteX45" fmla="*/ 54419 w 2431859"/>
              <a:gd name="connsiteY45" fmla="*/ 650756 h 746551"/>
              <a:gd name="connsiteX46" fmla="*/ 89253 w 2431859"/>
              <a:gd name="connsiteY46" fmla="*/ 694299 h 746551"/>
              <a:gd name="connsiteX47" fmla="*/ 97962 w 2431859"/>
              <a:gd name="connsiteY47" fmla="*/ 737842 h 7465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2431859" h="746551">
                <a:moveTo>
                  <a:pt x="2336065" y="746551"/>
                </a:moveTo>
                <a:cubicBezTo>
                  <a:pt x="2344773" y="732037"/>
                  <a:pt x="2351798" y="716369"/>
                  <a:pt x="2362190" y="703008"/>
                </a:cubicBezTo>
                <a:cubicBezTo>
                  <a:pt x="2372272" y="690046"/>
                  <a:pt x="2397025" y="668173"/>
                  <a:pt x="2397025" y="668173"/>
                </a:cubicBezTo>
                <a:cubicBezTo>
                  <a:pt x="2399928" y="659465"/>
                  <a:pt x="2401628" y="650258"/>
                  <a:pt x="2405733" y="642048"/>
                </a:cubicBezTo>
                <a:cubicBezTo>
                  <a:pt x="2439498" y="574516"/>
                  <a:pt x="2409967" y="655468"/>
                  <a:pt x="2431859" y="589796"/>
                </a:cubicBezTo>
                <a:cubicBezTo>
                  <a:pt x="2411441" y="528548"/>
                  <a:pt x="2441997" y="593853"/>
                  <a:pt x="2344773" y="554962"/>
                </a:cubicBezTo>
                <a:cubicBezTo>
                  <a:pt x="2336250" y="551553"/>
                  <a:pt x="2338968" y="537545"/>
                  <a:pt x="2336065" y="528836"/>
                </a:cubicBezTo>
                <a:cubicBezTo>
                  <a:pt x="2333162" y="505613"/>
                  <a:pt x="2332260" y="482052"/>
                  <a:pt x="2327356" y="459168"/>
                </a:cubicBezTo>
                <a:cubicBezTo>
                  <a:pt x="2314265" y="398077"/>
                  <a:pt x="2312131" y="424399"/>
                  <a:pt x="2301230" y="380791"/>
                </a:cubicBezTo>
                <a:cubicBezTo>
                  <a:pt x="2298327" y="369179"/>
                  <a:pt x="2299999" y="355302"/>
                  <a:pt x="2292522" y="345956"/>
                </a:cubicBezTo>
                <a:cubicBezTo>
                  <a:pt x="2286788" y="338788"/>
                  <a:pt x="2275105" y="340151"/>
                  <a:pt x="2266396" y="337248"/>
                </a:cubicBezTo>
                <a:cubicBezTo>
                  <a:pt x="2257687" y="331442"/>
                  <a:pt x="2249631" y="324512"/>
                  <a:pt x="2240270" y="319831"/>
                </a:cubicBezTo>
                <a:cubicBezTo>
                  <a:pt x="2232060" y="315726"/>
                  <a:pt x="2221313" y="316857"/>
                  <a:pt x="2214145" y="311122"/>
                </a:cubicBezTo>
                <a:cubicBezTo>
                  <a:pt x="2205972" y="304583"/>
                  <a:pt x="2202534" y="293705"/>
                  <a:pt x="2196728" y="284996"/>
                </a:cubicBezTo>
                <a:cubicBezTo>
                  <a:pt x="2193825" y="264676"/>
                  <a:pt x="2197199" y="242395"/>
                  <a:pt x="2188019" y="224036"/>
                </a:cubicBezTo>
                <a:cubicBezTo>
                  <a:pt x="2183914" y="215826"/>
                  <a:pt x="2170104" y="219433"/>
                  <a:pt x="2161893" y="215328"/>
                </a:cubicBezTo>
                <a:cubicBezTo>
                  <a:pt x="2110999" y="189882"/>
                  <a:pt x="2160722" y="203797"/>
                  <a:pt x="2109642" y="189202"/>
                </a:cubicBezTo>
                <a:cubicBezTo>
                  <a:pt x="2098134" y="185914"/>
                  <a:pt x="2086316" y="183781"/>
                  <a:pt x="2074808" y="180493"/>
                </a:cubicBezTo>
                <a:cubicBezTo>
                  <a:pt x="2065982" y="177971"/>
                  <a:pt x="2057683" y="173585"/>
                  <a:pt x="2048682" y="171785"/>
                </a:cubicBezTo>
                <a:cubicBezTo>
                  <a:pt x="2028554" y="167760"/>
                  <a:pt x="2008068" y="165789"/>
                  <a:pt x="1987722" y="163076"/>
                </a:cubicBezTo>
                <a:cubicBezTo>
                  <a:pt x="1818903" y="140567"/>
                  <a:pt x="2010317" y="167549"/>
                  <a:pt x="1857093" y="145659"/>
                </a:cubicBezTo>
                <a:cubicBezTo>
                  <a:pt x="1848385" y="142756"/>
                  <a:pt x="1839969" y="138751"/>
                  <a:pt x="1830968" y="136951"/>
                </a:cubicBezTo>
                <a:cubicBezTo>
                  <a:pt x="1714611" y="113680"/>
                  <a:pt x="1477622" y="120745"/>
                  <a:pt x="1430373" y="119533"/>
                </a:cubicBezTo>
                <a:cubicBezTo>
                  <a:pt x="1416560" y="78094"/>
                  <a:pt x="1431349" y="104640"/>
                  <a:pt x="1395539" y="75991"/>
                </a:cubicBezTo>
                <a:cubicBezTo>
                  <a:pt x="1389128" y="70862"/>
                  <a:pt x="1385466" y="62245"/>
                  <a:pt x="1378122" y="58573"/>
                </a:cubicBezTo>
                <a:cubicBezTo>
                  <a:pt x="1361701" y="50362"/>
                  <a:pt x="1343287" y="46962"/>
                  <a:pt x="1325870" y="41156"/>
                </a:cubicBezTo>
                <a:lnTo>
                  <a:pt x="1299745" y="32448"/>
                </a:lnTo>
                <a:cubicBezTo>
                  <a:pt x="1214820" y="-24167"/>
                  <a:pt x="1272747" y="7059"/>
                  <a:pt x="1055905" y="23739"/>
                </a:cubicBezTo>
                <a:cubicBezTo>
                  <a:pt x="1014973" y="26888"/>
                  <a:pt x="933985" y="41156"/>
                  <a:pt x="933985" y="41156"/>
                </a:cubicBezTo>
                <a:lnTo>
                  <a:pt x="855608" y="67282"/>
                </a:lnTo>
                <a:cubicBezTo>
                  <a:pt x="855603" y="67284"/>
                  <a:pt x="803362" y="84698"/>
                  <a:pt x="803356" y="84699"/>
                </a:cubicBezTo>
                <a:cubicBezTo>
                  <a:pt x="733249" y="92489"/>
                  <a:pt x="728613" y="92178"/>
                  <a:pt x="664019" y="102116"/>
                </a:cubicBezTo>
                <a:cubicBezTo>
                  <a:pt x="646567" y="104801"/>
                  <a:pt x="629082" y="107362"/>
                  <a:pt x="611768" y="110825"/>
                </a:cubicBezTo>
                <a:cubicBezTo>
                  <a:pt x="600031" y="113172"/>
                  <a:pt x="588857" y="118496"/>
                  <a:pt x="576933" y="119533"/>
                </a:cubicBezTo>
                <a:cubicBezTo>
                  <a:pt x="521910" y="124318"/>
                  <a:pt x="466624" y="125339"/>
                  <a:pt x="411470" y="128242"/>
                </a:cubicBezTo>
                <a:cubicBezTo>
                  <a:pt x="349290" y="148969"/>
                  <a:pt x="374495" y="135475"/>
                  <a:pt x="333093" y="163076"/>
                </a:cubicBezTo>
                <a:cubicBezTo>
                  <a:pt x="327287" y="171785"/>
                  <a:pt x="323077" y="181801"/>
                  <a:pt x="315676" y="189202"/>
                </a:cubicBezTo>
                <a:cubicBezTo>
                  <a:pt x="298795" y="206083"/>
                  <a:pt x="284672" y="208245"/>
                  <a:pt x="263425" y="215328"/>
                </a:cubicBezTo>
                <a:cubicBezTo>
                  <a:pt x="244423" y="272329"/>
                  <a:pt x="270814" y="216382"/>
                  <a:pt x="228590" y="250162"/>
                </a:cubicBezTo>
                <a:cubicBezTo>
                  <a:pt x="172319" y="295179"/>
                  <a:pt x="250712" y="263109"/>
                  <a:pt x="185048" y="284996"/>
                </a:cubicBezTo>
                <a:cubicBezTo>
                  <a:pt x="143722" y="326322"/>
                  <a:pt x="165792" y="314638"/>
                  <a:pt x="124088" y="328539"/>
                </a:cubicBezTo>
                <a:cubicBezTo>
                  <a:pt x="64781" y="387843"/>
                  <a:pt x="157464" y="297442"/>
                  <a:pt x="80545" y="363373"/>
                </a:cubicBezTo>
                <a:cubicBezTo>
                  <a:pt x="6634" y="426726"/>
                  <a:pt x="79562" y="375640"/>
                  <a:pt x="19585" y="415625"/>
                </a:cubicBezTo>
                <a:cubicBezTo>
                  <a:pt x="-6931" y="495173"/>
                  <a:pt x="-3078" y="460745"/>
                  <a:pt x="10876" y="572379"/>
                </a:cubicBezTo>
                <a:cubicBezTo>
                  <a:pt x="11107" y="574230"/>
                  <a:pt x="24010" y="627985"/>
                  <a:pt x="28293" y="633339"/>
                </a:cubicBezTo>
                <a:cubicBezTo>
                  <a:pt x="34831" y="641512"/>
                  <a:pt x="45710" y="644950"/>
                  <a:pt x="54419" y="650756"/>
                </a:cubicBezTo>
                <a:cubicBezTo>
                  <a:pt x="76310" y="716425"/>
                  <a:pt x="44235" y="638026"/>
                  <a:pt x="89253" y="694299"/>
                </a:cubicBezTo>
                <a:cubicBezTo>
                  <a:pt x="99798" y="707480"/>
                  <a:pt x="97962" y="722915"/>
                  <a:pt x="97962" y="73784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DBD3C60E-AEB1-40D9-8704-64E939822AFF}"/>
                  </a:ext>
                </a:extLst>
              </p14:cNvPr>
              <p14:cNvContentPartPr/>
              <p14:nvPr/>
            </p14:nvContentPartPr>
            <p14:xfrm>
              <a:off x="2707877" y="5848063"/>
              <a:ext cx="235800" cy="20844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DBD3C60E-AEB1-40D9-8704-64E939822AFF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644877" y="5785063"/>
                <a:ext cx="361440" cy="334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55D61D36-E740-47B6-B481-77E55D4580BD}"/>
                  </a:ext>
                </a:extLst>
              </p14:cNvPr>
              <p14:cNvContentPartPr/>
              <p14:nvPr/>
            </p14:nvContentPartPr>
            <p14:xfrm>
              <a:off x="2235917" y="5866783"/>
              <a:ext cx="730440" cy="166320"/>
            </p14:xfrm>
          </p:contentPart>
        </mc:Choice>
        <mc:Fallback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55D61D36-E740-47B6-B481-77E55D4580BD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173277" y="5803783"/>
                <a:ext cx="856080" cy="291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927D7B9E-10E8-4A87-91D3-2F0734AC3314}"/>
                  </a:ext>
                </a:extLst>
              </p14:cNvPr>
              <p14:cNvContentPartPr/>
              <p14:nvPr/>
            </p14:nvContentPartPr>
            <p14:xfrm>
              <a:off x="182837" y="5809183"/>
              <a:ext cx="9360" cy="3240"/>
            </p14:xfrm>
          </p:contentPart>
        </mc:Choice>
        <mc:Fallback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927D7B9E-10E8-4A87-91D3-2F0734AC3314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20197" y="5746183"/>
                <a:ext cx="135000" cy="128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2EEF5B04-1CF7-4C04-8EAD-D39173B32F28}"/>
                  </a:ext>
                </a:extLst>
              </p14:cNvPr>
              <p14:cNvContentPartPr/>
              <p14:nvPr/>
            </p14:nvContentPartPr>
            <p14:xfrm>
              <a:off x="61877" y="5861743"/>
              <a:ext cx="915840" cy="183960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2EEF5B04-1CF7-4C04-8EAD-D39173B32F28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-1123" y="5799103"/>
                <a:ext cx="1041480" cy="309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DE749488-2635-4BD2-A926-85965D2369E9}"/>
                  </a:ext>
                </a:extLst>
              </p14:cNvPr>
              <p14:cNvContentPartPr/>
              <p14:nvPr/>
            </p14:nvContentPartPr>
            <p14:xfrm>
              <a:off x="348437" y="5560783"/>
              <a:ext cx="2548800" cy="591120"/>
            </p14:xfrm>
          </p:contentPart>
        </mc:Choice>
        <mc:Fallback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DE749488-2635-4BD2-A926-85965D2369E9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330437" y="5543143"/>
                <a:ext cx="2584440" cy="626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05865235-E9F4-4E7C-B58E-0DFD945AC163}"/>
                  </a:ext>
                </a:extLst>
              </p14:cNvPr>
              <p14:cNvContentPartPr/>
              <p14:nvPr/>
            </p14:nvContentPartPr>
            <p14:xfrm>
              <a:off x="451037" y="5762743"/>
              <a:ext cx="2338200" cy="308880"/>
            </p14:xfrm>
          </p:contentPart>
        </mc:Choice>
        <mc:Fallback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05865235-E9F4-4E7C-B58E-0DFD945AC163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433397" y="5744743"/>
                <a:ext cx="2373840" cy="344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01B99077-E2B2-45BC-A85D-DC2B42E44E87}"/>
                  </a:ext>
                </a:extLst>
              </p14:cNvPr>
              <p14:cNvContentPartPr/>
              <p14:nvPr/>
            </p14:nvContentPartPr>
            <p14:xfrm>
              <a:off x="1293077" y="5224903"/>
              <a:ext cx="12960" cy="8280"/>
            </p14:xfrm>
          </p:contentPart>
        </mc:Choice>
        <mc:Fallback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01B99077-E2B2-45BC-A85D-DC2B42E44E87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257437" y="5153263"/>
                <a:ext cx="84600" cy="151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9F4B5117-B990-43C2-BAB4-9ADECCABDAC0}"/>
                  </a:ext>
                </a:extLst>
              </p14:cNvPr>
              <p14:cNvContentPartPr/>
              <p14:nvPr/>
            </p14:nvContentPartPr>
            <p14:xfrm>
              <a:off x="260597" y="5128063"/>
              <a:ext cx="2602800" cy="941760"/>
            </p14:xfrm>
          </p:contentPart>
        </mc:Choice>
        <mc:Fallback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9F4B5117-B990-43C2-BAB4-9ADECCABDAC0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224957" y="5056423"/>
                <a:ext cx="2674440" cy="1085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191973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931" r="4740" b="14273"/>
          <a:stretch/>
        </p:blipFill>
        <p:spPr bwMode="auto">
          <a:xfrm>
            <a:off x="191195" y="2514600"/>
            <a:ext cx="7657405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7696200" y="685800"/>
            <a:ext cx="533401" cy="685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838200" y="1524000"/>
            <a:ext cx="35583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E = zero inside a superconductor</a:t>
            </a:r>
          </a:p>
          <a:p>
            <a:r>
              <a:rPr lang="en-US" sz="2000" dirty="0"/>
              <a:t>E</a:t>
            </a:r>
            <a:r>
              <a:rPr lang="en-US" sz="2000" baseline="-25000" dirty="0"/>
              <a:t>t</a:t>
            </a:r>
            <a:r>
              <a:rPr lang="en-US" sz="2000" dirty="0"/>
              <a:t> is continuous at surface.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733800" y="4876800"/>
            <a:ext cx="4343400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Tells how J changes if the external magnetic field changes.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338263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4335" y="141537"/>
            <a:ext cx="6846665" cy="656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2951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24F6283-0346-4747-BEB6-45A494843FFA}"/>
              </a:ext>
            </a:extLst>
          </p:cNvPr>
          <p:cNvSpPr txBox="1"/>
          <p:nvPr/>
        </p:nvSpPr>
        <p:spPr>
          <a:xfrm>
            <a:off x="1143000" y="685800"/>
            <a:ext cx="7162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 simply connected region or domain is one in which every closed contour in that region encloses only the points contained in it (the region).  If a region is not simply connected, it is called multiply connected.  As an example of a multiply connected region, consider the z-plane with the interior of the unit circle excluded, since the unit circle is a closed contour within the region that encloses points that are not part of the region.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DB8CC436-4D67-4D38-B5AA-FC25E027E656}"/>
                  </a:ext>
                </a:extLst>
              </p14:cNvPr>
              <p14:cNvContentPartPr/>
              <p14:nvPr/>
            </p14:nvContentPartPr>
            <p14:xfrm>
              <a:off x="739036" y="5344440"/>
              <a:ext cx="219960" cy="22212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DB8CC436-4D67-4D38-B5AA-FC25E027E65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03036" y="5308800"/>
                <a:ext cx="291600" cy="293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7F202B8F-5D40-4758-8F70-B5083F55DFD9}"/>
                  </a:ext>
                </a:extLst>
              </p14:cNvPr>
              <p14:cNvContentPartPr/>
              <p14:nvPr/>
            </p14:nvContentPartPr>
            <p14:xfrm>
              <a:off x="780796" y="2705280"/>
              <a:ext cx="7507440" cy="288360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7F202B8F-5D40-4758-8F70-B5083F55DFD9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44796" y="2669640"/>
                <a:ext cx="7579080" cy="2955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5E222B1E-AA67-4403-9B70-AE5DC8498C0F}"/>
                  </a:ext>
                </a:extLst>
              </p14:cNvPr>
              <p14:cNvContentPartPr/>
              <p14:nvPr/>
            </p14:nvContentPartPr>
            <p14:xfrm>
              <a:off x="960076" y="2822280"/>
              <a:ext cx="7186320" cy="265320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5E222B1E-AA67-4403-9B70-AE5DC8498C0F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870436" y="2642280"/>
                <a:ext cx="7365960" cy="301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58D53AF1-BC61-4DF3-A771-1FB6D9993BF8}"/>
                  </a:ext>
                </a:extLst>
              </p14:cNvPr>
              <p14:cNvContentPartPr/>
              <p14:nvPr/>
            </p14:nvContentPartPr>
            <p14:xfrm>
              <a:off x="5001076" y="3294240"/>
              <a:ext cx="2157120" cy="188748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58D53AF1-BC61-4DF3-A771-1FB6D9993BF8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911436" y="3114240"/>
                <a:ext cx="2336760" cy="2247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64538DDD-69B9-4CA5-B8C1-57738367C0E3}"/>
                  </a:ext>
                </a:extLst>
              </p14:cNvPr>
              <p14:cNvContentPartPr/>
              <p14:nvPr/>
            </p14:nvContentPartPr>
            <p14:xfrm>
              <a:off x="1637596" y="2819760"/>
              <a:ext cx="6401520" cy="2500920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64538DDD-69B9-4CA5-B8C1-57738367C0E3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547596" y="2640120"/>
                <a:ext cx="6581160" cy="2860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39F4773D-35E5-44F9-89F1-2759A191487D}"/>
                  </a:ext>
                </a:extLst>
              </p14:cNvPr>
              <p14:cNvContentPartPr/>
              <p14:nvPr/>
            </p14:nvContentPartPr>
            <p14:xfrm>
              <a:off x="5920876" y="3956280"/>
              <a:ext cx="1042560" cy="1476720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39F4773D-35E5-44F9-89F1-2759A191487D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5831236" y="3776280"/>
                <a:ext cx="1222200" cy="1836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2149C9C8-4C5A-459F-8947-673887EAB7BE}"/>
                  </a:ext>
                </a:extLst>
              </p14:cNvPr>
              <p14:cNvContentPartPr/>
              <p14:nvPr/>
            </p14:nvContentPartPr>
            <p14:xfrm>
              <a:off x="827956" y="4981920"/>
              <a:ext cx="1333440" cy="506160"/>
            </p14:xfrm>
          </p:contentPart>
        </mc:Choice>
        <mc:Fallback xmlns=""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2149C9C8-4C5A-459F-8947-673887EAB7BE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737956" y="4801920"/>
                <a:ext cx="1513080" cy="865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4AAE4302-159F-4F47-85F5-62AF05BA5280}"/>
                  </a:ext>
                </a:extLst>
              </p14:cNvPr>
              <p14:cNvContentPartPr/>
              <p14:nvPr/>
            </p14:nvContentPartPr>
            <p14:xfrm>
              <a:off x="3304036" y="3851520"/>
              <a:ext cx="573480" cy="540360"/>
            </p14:xfrm>
          </p:contentPart>
        </mc:Choice>
        <mc:Fallback xmlns=""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4AAE4302-159F-4F47-85F5-62AF05BA5280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3214396" y="3671520"/>
                <a:ext cx="753120" cy="900000"/>
              </a:xfrm>
              <a:prstGeom prst="rect">
                <a:avLst/>
              </a:prstGeom>
            </p:spPr>
          </p:pic>
        </mc:Fallback>
      </mc:AlternateContent>
      <p:sp>
        <p:nvSpPr>
          <p:cNvPr id="17" name="TextBox 16">
            <a:extLst>
              <a:ext uri="{FF2B5EF4-FFF2-40B4-BE49-F238E27FC236}">
                <a16:creationId xmlns:a16="http://schemas.microsoft.com/office/drawing/2014/main" id="{62A0B7F7-EF09-4CBA-9E47-70715F8A8C0B}"/>
              </a:ext>
            </a:extLst>
          </p:cNvPr>
          <p:cNvSpPr txBox="1"/>
          <p:nvPr/>
        </p:nvSpPr>
        <p:spPr>
          <a:xfrm>
            <a:off x="4343400" y="3096974"/>
            <a:ext cx="2934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“region” is shaded pink.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936A0B3-7889-43E2-9706-E1D1417BD37D}"/>
              </a:ext>
            </a:extLst>
          </p:cNvPr>
          <p:cNvSpPr txBox="1"/>
          <p:nvPr/>
        </p:nvSpPr>
        <p:spPr>
          <a:xfrm>
            <a:off x="1823536" y="4612789"/>
            <a:ext cx="4424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unit circle is a contour that encloses points that are not part of the region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56EDCE92-5671-4901-A2DE-A1CC38782E1B}"/>
                  </a:ext>
                </a:extLst>
              </p14:cNvPr>
              <p14:cNvContentPartPr/>
              <p14:nvPr/>
            </p14:nvContentPartPr>
            <p14:xfrm>
              <a:off x="2893276" y="4090920"/>
              <a:ext cx="828720" cy="577440"/>
            </p14:xfrm>
          </p:contentPart>
        </mc:Choice>
        <mc:Fallback xmlns=""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56EDCE92-5671-4901-A2DE-A1CC38782E1B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2830636" y="4028280"/>
                <a:ext cx="954360" cy="703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721C80AA-A3FF-49A6-ADA0-736842E714FD}"/>
                  </a:ext>
                </a:extLst>
              </p14:cNvPr>
              <p14:cNvContentPartPr/>
              <p14:nvPr/>
            </p14:nvContentPartPr>
            <p14:xfrm>
              <a:off x="4571596" y="4064280"/>
              <a:ext cx="1446480" cy="1050120"/>
            </p14:xfrm>
          </p:contentPart>
        </mc:Choice>
        <mc:Fallback xmlns=""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721C80AA-A3FF-49A6-ADA0-736842E714FD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4508956" y="4001280"/>
                <a:ext cx="1572120" cy="1175760"/>
              </a:xfrm>
              <a:prstGeom prst="rect">
                <a:avLst/>
              </a:prstGeom>
            </p:spPr>
          </p:pic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02015CD1-C0A6-4679-835E-5ADF5BFCA60B}"/>
              </a:ext>
            </a:extLst>
          </p:cNvPr>
          <p:cNvSpPr txBox="1"/>
          <p:nvPr/>
        </p:nvSpPr>
        <p:spPr>
          <a:xfrm>
            <a:off x="228600" y="228600"/>
            <a:ext cx="6629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1.  Properties of superconductors that depend on their shape</a:t>
            </a:r>
          </a:p>
        </p:txBody>
      </p:sp>
    </p:spTree>
    <p:extLst>
      <p:ext uri="{BB962C8B-B14F-4D97-AF65-F5344CB8AC3E}">
        <p14:creationId xmlns:p14="http://schemas.microsoft.com/office/powerpoint/2010/main" val="7176982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8728" y="1344138"/>
            <a:ext cx="7772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Proof</a:t>
            </a:r>
          </a:p>
          <a:p>
            <a:r>
              <a:rPr lang="en-US" sz="2000" dirty="0"/>
              <a:t>Suppose otherwise:  A simply connected superconductor that is the only object in the universe, and it has steady surface currents on it.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9242" y="2725771"/>
            <a:ext cx="33827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These steady currents must generate a steady </a:t>
            </a:r>
            <a:r>
              <a:rPr lang="en-US" sz="2000" b="1" dirty="0"/>
              <a:t>H</a:t>
            </a:r>
            <a:r>
              <a:rPr lang="en-US" sz="2000" dirty="0"/>
              <a:t>-field outside the body.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90940" y="2715828"/>
            <a:ext cx="22717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This </a:t>
            </a:r>
            <a:r>
              <a:rPr lang="en-US" sz="2000" b="1" dirty="0"/>
              <a:t>H</a:t>
            </a:r>
            <a:r>
              <a:rPr lang="en-US" sz="2000" dirty="0"/>
              <a:t>-field vanishes at infinity.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6694" y="4591966"/>
            <a:ext cx="1880657" cy="76114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98457" y="4888871"/>
            <a:ext cx="64571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Curl H </a:t>
            </a:r>
            <a:r>
              <a:rPr lang="en-US" sz="2000" dirty="0"/>
              <a:t>= 0 in vacuum in steady state, so </a:t>
            </a:r>
            <a:r>
              <a:rPr lang="en-US" sz="2000" b="1" dirty="0"/>
              <a:t>H</a:t>
            </a:r>
            <a:r>
              <a:rPr lang="en-US" sz="2000" dirty="0"/>
              <a:t> is a potential field.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98457" y="5698526"/>
            <a:ext cx="64924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/>
              <a:t>Div</a:t>
            </a:r>
            <a:r>
              <a:rPr lang="en-US" sz="2000" b="1" dirty="0"/>
              <a:t> H</a:t>
            </a:r>
            <a:r>
              <a:rPr lang="en-US" sz="2000" dirty="0"/>
              <a:t> = 0 in vacuum, so potential satisfies Laplace’s equation.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64628" y="5534483"/>
            <a:ext cx="1474029" cy="76114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64258" y="2873062"/>
            <a:ext cx="903578" cy="613738"/>
          </a:xfrm>
          <a:prstGeom prst="rect">
            <a:avLst/>
          </a:prstGeom>
        </p:spPr>
      </p:pic>
      <p:sp>
        <p:nvSpPr>
          <p:cNvPr id="17" name="Freeform 16"/>
          <p:cNvSpPr/>
          <p:nvPr/>
        </p:nvSpPr>
        <p:spPr>
          <a:xfrm>
            <a:off x="4902926" y="2725783"/>
            <a:ext cx="200297" cy="879566"/>
          </a:xfrm>
          <a:custGeom>
            <a:avLst/>
            <a:gdLst>
              <a:gd name="connsiteX0" fmla="*/ 0 w 200297"/>
              <a:gd name="connsiteY0" fmla="*/ 0 h 879566"/>
              <a:gd name="connsiteX1" fmla="*/ 52251 w 200297"/>
              <a:gd name="connsiteY1" fmla="*/ 52251 h 879566"/>
              <a:gd name="connsiteX2" fmla="*/ 104503 w 200297"/>
              <a:gd name="connsiteY2" fmla="*/ 121920 h 879566"/>
              <a:gd name="connsiteX3" fmla="*/ 130628 w 200297"/>
              <a:gd name="connsiteY3" fmla="*/ 174171 h 879566"/>
              <a:gd name="connsiteX4" fmla="*/ 139337 w 200297"/>
              <a:gd name="connsiteY4" fmla="*/ 200297 h 879566"/>
              <a:gd name="connsiteX5" fmla="*/ 156754 w 200297"/>
              <a:gd name="connsiteY5" fmla="*/ 226423 h 879566"/>
              <a:gd name="connsiteX6" fmla="*/ 174171 w 200297"/>
              <a:gd name="connsiteY6" fmla="*/ 287383 h 879566"/>
              <a:gd name="connsiteX7" fmla="*/ 182880 w 200297"/>
              <a:gd name="connsiteY7" fmla="*/ 313508 h 879566"/>
              <a:gd name="connsiteX8" fmla="*/ 191588 w 200297"/>
              <a:gd name="connsiteY8" fmla="*/ 365760 h 879566"/>
              <a:gd name="connsiteX9" fmla="*/ 200297 w 200297"/>
              <a:gd name="connsiteY9" fmla="*/ 400594 h 879566"/>
              <a:gd name="connsiteX10" fmla="*/ 182880 w 200297"/>
              <a:gd name="connsiteY10" fmla="*/ 574766 h 879566"/>
              <a:gd name="connsiteX11" fmla="*/ 165463 w 200297"/>
              <a:gd name="connsiteY11" fmla="*/ 627017 h 879566"/>
              <a:gd name="connsiteX12" fmla="*/ 148045 w 200297"/>
              <a:gd name="connsiteY12" fmla="*/ 679268 h 879566"/>
              <a:gd name="connsiteX13" fmla="*/ 130628 w 200297"/>
              <a:gd name="connsiteY13" fmla="*/ 696686 h 879566"/>
              <a:gd name="connsiteX14" fmla="*/ 104503 w 200297"/>
              <a:gd name="connsiteY14" fmla="*/ 775063 h 879566"/>
              <a:gd name="connsiteX15" fmla="*/ 95794 w 200297"/>
              <a:gd name="connsiteY15" fmla="*/ 801188 h 879566"/>
              <a:gd name="connsiteX16" fmla="*/ 78377 w 200297"/>
              <a:gd name="connsiteY16" fmla="*/ 818606 h 879566"/>
              <a:gd name="connsiteX17" fmla="*/ 26125 w 200297"/>
              <a:gd name="connsiteY17" fmla="*/ 879566 h 8795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00297" h="879566">
                <a:moveTo>
                  <a:pt x="0" y="0"/>
                </a:moveTo>
                <a:cubicBezTo>
                  <a:pt x="17417" y="17417"/>
                  <a:pt x="36482" y="33329"/>
                  <a:pt x="52251" y="52251"/>
                </a:cubicBezTo>
                <a:cubicBezTo>
                  <a:pt x="150705" y="170397"/>
                  <a:pt x="49115" y="66535"/>
                  <a:pt x="104503" y="121920"/>
                </a:cubicBezTo>
                <a:cubicBezTo>
                  <a:pt x="126389" y="187582"/>
                  <a:pt x="96868" y="106652"/>
                  <a:pt x="130628" y="174171"/>
                </a:cubicBezTo>
                <a:cubicBezTo>
                  <a:pt x="134733" y="182382"/>
                  <a:pt x="135232" y="192086"/>
                  <a:pt x="139337" y="200297"/>
                </a:cubicBezTo>
                <a:cubicBezTo>
                  <a:pt x="144018" y="209658"/>
                  <a:pt x="152073" y="217062"/>
                  <a:pt x="156754" y="226423"/>
                </a:cubicBezTo>
                <a:cubicBezTo>
                  <a:pt x="163718" y="240350"/>
                  <a:pt x="170448" y="274353"/>
                  <a:pt x="174171" y="287383"/>
                </a:cubicBezTo>
                <a:cubicBezTo>
                  <a:pt x="176693" y="296209"/>
                  <a:pt x="179977" y="304800"/>
                  <a:pt x="182880" y="313508"/>
                </a:cubicBezTo>
                <a:cubicBezTo>
                  <a:pt x="185783" y="330925"/>
                  <a:pt x="188125" y="348445"/>
                  <a:pt x="191588" y="365760"/>
                </a:cubicBezTo>
                <a:cubicBezTo>
                  <a:pt x="193935" y="377496"/>
                  <a:pt x="200297" y="388625"/>
                  <a:pt x="200297" y="400594"/>
                </a:cubicBezTo>
                <a:cubicBezTo>
                  <a:pt x="200297" y="420564"/>
                  <a:pt x="191363" y="538004"/>
                  <a:pt x="182880" y="574766"/>
                </a:cubicBezTo>
                <a:cubicBezTo>
                  <a:pt x="178752" y="592655"/>
                  <a:pt x="171269" y="609600"/>
                  <a:pt x="165463" y="627017"/>
                </a:cubicBezTo>
                <a:lnTo>
                  <a:pt x="148045" y="679268"/>
                </a:lnTo>
                <a:lnTo>
                  <a:pt x="130628" y="696686"/>
                </a:lnTo>
                <a:lnTo>
                  <a:pt x="104503" y="775063"/>
                </a:lnTo>
                <a:cubicBezTo>
                  <a:pt x="101600" y="783771"/>
                  <a:pt x="102285" y="794697"/>
                  <a:pt x="95794" y="801188"/>
                </a:cubicBezTo>
                <a:cubicBezTo>
                  <a:pt x="89988" y="806994"/>
                  <a:pt x="83303" y="812037"/>
                  <a:pt x="78377" y="818606"/>
                </a:cubicBezTo>
                <a:cubicBezTo>
                  <a:pt x="32256" y="880101"/>
                  <a:pt x="64649" y="860304"/>
                  <a:pt x="26125" y="879566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5436136" y="2496566"/>
            <a:ext cx="300636" cy="1312829"/>
          </a:xfrm>
          <a:custGeom>
            <a:avLst/>
            <a:gdLst>
              <a:gd name="connsiteX0" fmla="*/ 0 w 200297"/>
              <a:gd name="connsiteY0" fmla="*/ 0 h 879566"/>
              <a:gd name="connsiteX1" fmla="*/ 52251 w 200297"/>
              <a:gd name="connsiteY1" fmla="*/ 52251 h 879566"/>
              <a:gd name="connsiteX2" fmla="*/ 104503 w 200297"/>
              <a:gd name="connsiteY2" fmla="*/ 121920 h 879566"/>
              <a:gd name="connsiteX3" fmla="*/ 130628 w 200297"/>
              <a:gd name="connsiteY3" fmla="*/ 174171 h 879566"/>
              <a:gd name="connsiteX4" fmla="*/ 139337 w 200297"/>
              <a:gd name="connsiteY4" fmla="*/ 200297 h 879566"/>
              <a:gd name="connsiteX5" fmla="*/ 156754 w 200297"/>
              <a:gd name="connsiteY5" fmla="*/ 226423 h 879566"/>
              <a:gd name="connsiteX6" fmla="*/ 174171 w 200297"/>
              <a:gd name="connsiteY6" fmla="*/ 287383 h 879566"/>
              <a:gd name="connsiteX7" fmla="*/ 182880 w 200297"/>
              <a:gd name="connsiteY7" fmla="*/ 313508 h 879566"/>
              <a:gd name="connsiteX8" fmla="*/ 191588 w 200297"/>
              <a:gd name="connsiteY8" fmla="*/ 365760 h 879566"/>
              <a:gd name="connsiteX9" fmla="*/ 200297 w 200297"/>
              <a:gd name="connsiteY9" fmla="*/ 400594 h 879566"/>
              <a:gd name="connsiteX10" fmla="*/ 182880 w 200297"/>
              <a:gd name="connsiteY10" fmla="*/ 574766 h 879566"/>
              <a:gd name="connsiteX11" fmla="*/ 165463 w 200297"/>
              <a:gd name="connsiteY11" fmla="*/ 627017 h 879566"/>
              <a:gd name="connsiteX12" fmla="*/ 148045 w 200297"/>
              <a:gd name="connsiteY12" fmla="*/ 679268 h 879566"/>
              <a:gd name="connsiteX13" fmla="*/ 130628 w 200297"/>
              <a:gd name="connsiteY13" fmla="*/ 696686 h 879566"/>
              <a:gd name="connsiteX14" fmla="*/ 104503 w 200297"/>
              <a:gd name="connsiteY14" fmla="*/ 775063 h 879566"/>
              <a:gd name="connsiteX15" fmla="*/ 95794 w 200297"/>
              <a:gd name="connsiteY15" fmla="*/ 801188 h 879566"/>
              <a:gd name="connsiteX16" fmla="*/ 78377 w 200297"/>
              <a:gd name="connsiteY16" fmla="*/ 818606 h 879566"/>
              <a:gd name="connsiteX17" fmla="*/ 26125 w 200297"/>
              <a:gd name="connsiteY17" fmla="*/ 879566 h 8795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00297" h="879566">
                <a:moveTo>
                  <a:pt x="0" y="0"/>
                </a:moveTo>
                <a:cubicBezTo>
                  <a:pt x="17417" y="17417"/>
                  <a:pt x="36482" y="33329"/>
                  <a:pt x="52251" y="52251"/>
                </a:cubicBezTo>
                <a:cubicBezTo>
                  <a:pt x="150705" y="170397"/>
                  <a:pt x="49115" y="66535"/>
                  <a:pt x="104503" y="121920"/>
                </a:cubicBezTo>
                <a:cubicBezTo>
                  <a:pt x="126389" y="187582"/>
                  <a:pt x="96868" y="106652"/>
                  <a:pt x="130628" y="174171"/>
                </a:cubicBezTo>
                <a:cubicBezTo>
                  <a:pt x="134733" y="182382"/>
                  <a:pt x="135232" y="192086"/>
                  <a:pt x="139337" y="200297"/>
                </a:cubicBezTo>
                <a:cubicBezTo>
                  <a:pt x="144018" y="209658"/>
                  <a:pt x="152073" y="217062"/>
                  <a:pt x="156754" y="226423"/>
                </a:cubicBezTo>
                <a:cubicBezTo>
                  <a:pt x="163718" y="240350"/>
                  <a:pt x="170448" y="274353"/>
                  <a:pt x="174171" y="287383"/>
                </a:cubicBezTo>
                <a:cubicBezTo>
                  <a:pt x="176693" y="296209"/>
                  <a:pt x="179977" y="304800"/>
                  <a:pt x="182880" y="313508"/>
                </a:cubicBezTo>
                <a:cubicBezTo>
                  <a:pt x="185783" y="330925"/>
                  <a:pt x="188125" y="348445"/>
                  <a:pt x="191588" y="365760"/>
                </a:cubicBezTo>
                <a:cubicBezTo>
                  <a:pt x="193935" y="377496"/>
                  <a:pt x="200297" y="388625"/>
                  <a:pt x="200297" y="400594"/>
                </a:cubicBezTo>
                <a:cubicBezTo>
                  <a:pt x="200297" y="420564"/>
                  <a:pt x="191363" y="538004"/>
                  <a:pt x="182880" y="574766"/>
                </a:cubicBezTo>
                <a:cubicBezTo>
                  <a:pt x="178752" y="592655"/>
                  <a:pt x="171269" y="609600"/>
                  <a:pt x="165463" y="627017"/>
                </a:cubicBezTo>
                <a:lnTo>
                  <a:pt x="148045" y="679268"/>
                </a:lnTo>
                <a:lnTo>
                  <a:pt x="130628" y="696686"/>
                </a:lnTo>
                <a:lnTo>
                  <a:pt x="104503" y="775063"/>
                </a:lnTo>
                <a:cubicBezTo>
                  <a:pt x="101600" y="783771"/>
                  <a:pt x="102285" y="794697"/>
                  <a:pt x="95794" y="801188"/>
                </a:cubicBezTo>
                <a:cubicBezTo>
                  <a:pt x="89988" y="806994"/>
                  <a:pt x="83303" y="812037"/>
                  <a:pt x="78377" y="818606"/>
                </a:cubicBezTo>
                <a:cubicBezTo>
                  <a:pt x="32256" y="880101"/>
                  <a:pt x="64649" y="860304"/>
                  <a:pt x="26125" y="879566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6387840" y="2362200"/>
            <a:ext cx="317760" cy="1708935"/>
          </a:xfrm>
          <a:custGeom>
            <a:avLst/>
            <a:gdLst>
              <a:gd name="connsiteX0" fmla="*/ 0 w 200297"/>
              <a:gd name="connsiteY0" fmla="*/ 0 h 879566"/>
              <a:gd name="connsiteX1" fmla="*/ 52251 w 200297"/>
              <a:gd name="connsiteY1" fmla="*/ 52251 h 879566"/>
              <a:gd name="connsiteX2" fmla="*/ 104503 w 200297"/>
              <a:gd name="connsiteY2" fmla="*/ 121920 h 879566"/>
              <a:gd name="connsiteX3" fmla="*/ 130628 w 200297"/>
              <a:gd name="connsiteY3" fmla="*/ 174171 h 879566"/>
              <a:gd name="connsiteX4" fmla="*/ 139337 w 200297"/>
              <a:gd name="connsiteY4" fmla="*/ 200297 h 879566"/>
              <a:gd name="connsiteX5" fmla="*/ 156754 w 200297"/>
              <a:gd name="connsiteY5" fmla="*/ 226423 h 879566"/>
              <a:gd name="connsiteX6" fmla="*/ 174171 w 200297"/>
              <a:gd name="connsiteY6" fmla="*/ 287383 h 879566"/>
              <a:gd name="connsiteX7" fmla="*/ 182880 w 200297"/>
              <a:gd name="connsiteY7" fmla="*/ 313508 h 879566"/>
              <a:gd name="connsiteX8" fmla="*/ 191588 w 200297"/>
              <a:gd name="connsiteY8" fmla="*/ 365760 h 879566"/>
              <a:gd name="connsiteX9" fmla="*/ 200297 w 200297"/>
              <a:gd name="connsiteY9" fmla="*/ 400594 h 879566"/>
              <a:gd name="connsiteX10" fmla="*/ 182880 w 200297"/>
              <a:gd name="connsiteY10" fmla="*/ 574766 h 879566"/>
              <a:gd name="connsiteX11" fmla="*/ 165463 w 200297"/>
              <a:gd name="connsiteY11" fmla="*/ 627017 h 879566"/>
              <a:gd name="connsiteX12" fmla="*/ 148045 w 200297"/>
              <a:gd name="connsiteY12" fmla="*/ 679268 h 879566"/>
              <a:gd name="connsiteX13" fmla="*/ 130628 w 200297"/>
              <a:gd name="connsiteY13" fmla="*/ 696686 h 879566"/>
              <a:gd name="connsiteX14" fmla="*/ 104503 w 200297"/>
              <a:gd name="connsiteY14" fmla="*/ 775063 h 879566"/>
              <a:gd name="connsiteX15" fmla="*/ 95794 w 200297"/>
              <a:gd name="connsiteY15" fmla="*/ 801188 h 879566"/>
              <a:gd name="connsiteX16" fmla="*/ 78377 w 200297"/>
              <a:gd name="connsiteY16" fmla="*/ 818606 h 879566"/>
              <a:gd name="connsiteX17" fmla="*/ 26125 w 200297"/>
              <a:gd name="connsiteY17" fmla="*/ 879566 h 8795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00297" h="879566">
                <a:moveTo>
                  <a:pt x="0" y="0"/>
                </a:moveTo>
                <a:cubicBezTo>
                  <a:pt x="17417" y="17417"/>
                  <a:pt x="36482" y="33329"/>
                  <a:pt x="52251" y="52251"/>
                </a:cubicBezTo>
                <a:cubicBezTo>
                  <a:pt x="150705" y="170397"/>
                  <a:pt x="49115" y="66535"/>
                  <a:pt x="104503" y="121920"/>
                </a:cubicBezTo>
                <a:cubicBezTo>
                  <a:pt x="126389" y="187582"/>
                  <a:pt x="96868" y="106652"/>
                  <a:pt x="130628" y="174171"/>
                </a:cubicBezTo>
                <a:cubicBezTo>
                  <a:pt x="134733" y="182382"/>
                  <a:pt x="135232" y="192086"/>
                  <a:pt x="139337" y="200297"/>
                </a:cubicBezTo>
                <a:cubicBezTo>
                  <a:pt x="144018" y="209658"/>
                  <a:pt x="152073" y="217062"/>
                  <a:pt x="156754" y="226423"/>
                </a:cubicBezTo>
                <a:cubicBezTo>
                  <a:pt x="163718" y="240350"/>
                  <a:pt x="170448" y="274353"/>
                  <a:pt x="174171" y="287383"/>
                </a:cubicBezTo>
                <a:cubicBezTo>
                  <a:pt x="176693" y="296209"/>
                  <a:pt x="179977" y="304800"/>
                  <a:pt x="182880" y="313508"/>
                </a:cubicBezTo>
                <a:cubicBezTo>
                  <a:pt x="185783" y="330925"/>
                  <a:pt x="188125" y="348445"/>
                  <a:pt x="191588" y="365760"/>
                </a:cubicBezTo>
                <a:cubicBezTo>
                  <a:pt x="193935" y="377496"/>
                  <a:pt x="200297" y="388625"/>
                  <a:pt x="200297" y="400594"/>
                </a:cubicBezTo>
                <a:cubicBezTo>
                  <a:pt x="200297" y="420564"/>
                  <a:pt x="191363" y="538004"/>
                  <a:pt x="182880" y="574766"/>
                </a:cubicBezTo>
                <a:cubicBezTo>
                  <a:pt x="178752" y="592655"/>
                  <a:pt x="171269" y="609600"/>
                  <a:pt x="165463" y="627017"/>
                </a:cubicBezTo>
                <a:lnTo>
                  <a:pt x="148045" y="679268"/>
                </a:lnTo>
                <a:lnTo>
                  <a:pt x="130628" y="696686"/>
                </a:lnTo>
                <a:lnTo>
                  <a:pt x="104503" y="775063"/>
                </a:lnTo>
                <a:cubicBezTo>
                  <a:pt x="101600" y="783771"/>
                  <a:pt x="102285" y="794697"/>
                  <a:pt x="95794" y="801188"/>
                </a:cubicBezTo>
                <a:cubicBezTo>
                  <a:pt x="89988" y="806994"/>
                  <a:pt x="83303" y="812037"/>
                  <a:pt x="78377" y="818606"/>
                </a:cubicBezTo>
                <a:cubicBezTo>
                  <a:pt x="32256" y="880101"/>
                  <a:pt x="64649" y="860304"/>
                  <a:pt x="26125" y="879566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DB2DE96F-DE97-4B74-B99D-35761456D622}"/>
                  </a:ext>
                </a:extLst>
              </p14:cNvPr>
              <p14:cNvContentPartPr/>
              <p14:nvPr/>
            </p14:nvContentPartPr>
            <p14:xfrm>
              <a:off x="3709757" y="2956903"/>
              <a:ext cx="785160" cy="4708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DB2DE96F-DE97-4B74-B99D-35761456D622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673757" y="2885263"/>
                <a:ext cx="856800" cy="614520"/>
              </a:xfrm>
              <a:prstGeom prst="rect">
                <a:avLst/>
              </a:prstGeom>
            </p:spPr>
          </p:pic>
        </mc:Fallback>
      </mc:AlternateContent>
      <p:sp>
        <p:nvSpPr>
          <p:cNvPr id="7" name="Rectangle 6">
            <a:extLst>
              <a:ext uri="{FF2B5EF4-FFF2-40B4-BE49-F238E27FC236}">
                <a16:creationId xmlns:a16="http://schemas.microsoft.com/office/drawing/2014/main" id="{ED6FC728-D5A8-48C4-8948-E3781972E45A}"/>
              </a:ext>
            </a:extLst>
          </p:cNvPr>
          <p:cNvSpPr/>
          <p:nvPr/>
        </p:nvSpPr>
        <p:spPr>
          <a:xfrm>
            <a:off x="371242" y="216036"/>
            <a:ext cx="86203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2.  A simply-connected superconductor can have no steady surface current in the absence of an externally-applied magnetic field.</a:t>
            </a:r>
          </a:p>
        </p:txBody>
      </p:sp>
    </p:spTree>
    <p:extLst>
      <p:ext uri="{BB962C8B-B14F-4D97-AF65-F5344CB8AC3E}">
        <p14:creationId xmlns:p14="http://schemas.microsoft.com/office/powerpoint/2010/main" val="7279719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2309"/>
            <a:ext cx="1989786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04800" y="1447800"/>
            <a:ext cx="83349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Boundary of superconductor:  </a:t>
            </a:r>
            <a:r>
              <a:rPr lang="en-US" sz="2000" b="1" dirty="0" err="1"/>
              <a:t>B</a:t>
            </a:r>
            <a:r>
              <a:rPr lang="en-US" sz="2000" b="1" baseline="-25000" dirty="0" err="1"/>
              <a:t>n</a:t>
            </a:r>
            <a:r>
              <a:rPr lang="en-US" sz="2000" dirty="0"/>
              <a:t> = 0, means </a:t>
            </a:r>
            <a:r>
              <a:rPr lang="en-US" sz="2000" b="1" dirty="0" err="1"/>
              <a:t>H</a:t>
            </a:r>
            <a:r>
              <a:rPr lang="en-US" sz="2000" b="1" baseline="-25000" dirty="0" err="1"/>
              <a:t>n</a:t>
            </a:r>
            <a:r>
              <a:rPr lang="en-US" sz="2000" dirty="0"/>
              <a:t> = 0 in the vacuum just outside.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04289" y="1891023"/>
            <a:ext cx="1626943" cy="958969"/>
          </a:xfrm>
          <a:prstGeom prst="rect">
            <a:avLst/>
          </a:prstGeom>
        </p:spPr>
      </p:pic>
      <p:sp>
        <p:nvSpPr>
          <p:cNvPr id="6" name="Freeform 5"/>
          <p:cNvSpPr/>
          <p:nvPr/>
        </p:nvSpPr>
        <p:spPr>
          <a:xfrm>
            <a:off x="5216434" y="1942011"/>
            <a:ext cx="600892" cy="435429"/>
          </a:xfrm>
          <a:custGeom>
            <a:avLst/>
            <a:gdLst>
              <a:gd name="connsiteX0" fmla="*/ 8709 w 600892"/>
              <a:gd name="connsiteY0" fmla="*/ 0 h 435429"/>
              <a:gd name="connsiteX1" fmla="*/ 0 w 600892"/>
              <a:gd name="connsiteY1" fmla="*/ 43543 h 435429"/>
              <a:gd name="connsiteX2" fmla="*/ 8709 w 600892"/>
              <a:gd name="connsiteY2" fmla="*/ 69669 h 435429"/>
              <a:gd name="connsiteX3" fmla="*/ 26126 w 600892"/>
              <a:gd name="connsiteY3" fmla="*/ 130629 h 435429"/>
              <a:gd name="connsiteX4" fmla="*/ 69669 w 600892"/>
              <a:gd name="connsiteY4" fmla="*/ 191589 h 435429"/>
              <a:gd name="connsiteX5" fmla="*/ 95795 w 600892"/>
              <a:gd name="connsiteY5" fmla="*/ 217715 h 435429"/>
              <a:gd name="connsiteX6" fmla="*/ 113212 w 600892"/>
              <a:gd name="connsiteY6" fmla="*/ 243840 h 435429"/>
              <a:gd name="connsiteX7" fmla="*/ 139337 w 600892"/>
              <a:gd name="connsiteY7" fmla="*/ 261258 h 435429"/>
              <a:gd name="connsiteX8" fmla="*/ 156755 w 600892"/>
              <a:gd name="connsiteY8" fmla="*/ 278675 h 435429"/>
              <a:gd name="connsiteX9" fmla="*/ 209006 w 600892"/>
              <a:gd name="connsiteY9" fmla="*/ 313509 h 435429"/>
              <a:gd name="connsiteX10" fmla="*/ 235132 w 600892"/>
              <a:gd name="connsiteY10" fmla="*/ 330926 h 435429"/>
              <a:gd name="connsiteX11" fmla="*/ 261257 w 600892"/>
              <a:gd name="connsiteY11" fmla="*/ 357052 h 435429"/>
              <a:gd name="connsiteX12" fmla="*/ 287383 w 600892"/>
              <a:gd name="connsiteY12" fmla="*/ 365760 h 435429"/>
              <a:gd name="connsiteX13" fmla="*/ 304800 w 600892"/>
              <a:gd name="connsiteY13" fmla="*/ 383178 h 435429"/>
              <a:gd name="connsiteX14" fmla="*/ 487680 w 600892"/>
              <a:gd name="connsiteY14" fmla="*/ 409303 h 435429"/>
              <a:gd name="connsiteX15" fmla="*/ 548640 w 600892"/>
              <a:gd name="connsiteY15" fmla="*/ 418012 h 435429"/>
              <a:gd name="connsiteX16" fmla="*/ 600892 w 600892"/>
              <a:gd name="connsiteY16" fmla="*/ 435429 h 435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600892" h="435429">
                <a:moveTo>
                  <a:pt x="8709" y="0"/>
                </a:moveTo>
                <a:cubicBezTo>
                  <a:pt x="5806" y="14514"/>
                  <a:pt x="0" y="28741"/>
                  <a:pt x="0" y="43543"/>
                </a:cubicBezTo>
                <a:cubicBezTo>
                  <a:pt x="0" y="52723"/>
                  <a:pt x="6187" y="60842"/>
                  <a:pt x="8709" y="69669"/>
                </a:cubicBezTo>
                <a:cubicBezTo>
                  <a:pt x="12431" y="82697"/>
                  <a:pt x="19164" y="116704"/>
                  <a:pt x="26126" y="130629"/>
                </a:cubicBezTo>
                <a:cubicBezTo>
                  <a:pt x="31641" y="141659"/>
                  <a:pt x="64933" y="186063"/>
                  <a:pt x="69669" y="191589"/>
                </a:cubicBezTo>
                <a:cubicBezTo>
                  <a:pt x="77684" y="200940"/>
                  <a:pt x="87910" y="208254"/>
                  <a:pt x="95795" y="217715"/>
                </a:cubicBezTo>
                <a:cubicBezTo>
                  <a:pt x="102495" y="225755"/>
                  <a:pt x="105811" y="236439"/>
                  <a:pt x="113212" y="243840"/>
                </a:cubicBezTo>
                <a:cubicBezTo>
                  <a:pt x="120613" y="251241"/>
                  <a:pt x="131164" y="254720"/>
                  <a:pt x="139337" y="261258"/>
                </a:cubicBezTo>
                <a:cubicBezTo>
                  <a:pt x="145748" y="266387"/>
                  <a:pt x="150186" y="273749"/>
                  <a:pt x="156755" y="278675"/>
                </a:cubicBezTo>
                <a:cubicBezTo>
                  <a:pt x="173501" y="291234"/>
                  <a:pt x="191589" y="301898"/>
                  <a:pt x="209006" y="313509"/>
                </a:cubicBezTo>
                <a:cubicBezTo>
                  <a:pt x="217715" y="319315"/>
                  <a:pt x="227731" y="323525"/>
                  <a:pt x="235132" y="330926"/>
                </a:cubicBezTo>
                <a:cubicBezTo>
                  <a:pt x="243840" y="339635"/>
                  <a:pt x="251010" y="350220"/>
                  <a:pt x="261257" y="357052"/>
                </a:cubicBezTo>
                <a:cubicBezTo>
                  <a:pt x="268895" y="362144"/>
                  <a:pt x="278674" y="362857"/>
                  <a:pt x="287383" y="365760"/>
                </a:cubicBezTo>
                <a:cubicBezTo>
                  <a:pt x="293189" y="371566"/>
                  <a:pt x="297456" y="379506"/>
                  <a:pt x="304800" y="383178"/>
                </a:cubicBezTo>
                <a:cubicBezTo>
                  <a:pt x="362430" y="411993"/>
                  <a:pt x="424355" y="405082"/>
                  <a:pt x="487680" y="409303"/>
                </a:cubicBezTo>
                <a:cubicBezTo>
                  <a:pt x="508000" y="412206"/>
                  <a:pt x="528639" y="413396"/>
                  <a:pt x="548640" y="418012"/>
                </a:cubicBezTo>
                <a:cubicBezTo>
                  <a:pt x="566529" y="422140"/>
                  <a:pt x="600892" y="435429"/>
                  <a:pt x="600892" y="435429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38800" y="3124200"/>
            <a:ext cx="1804243" cy="87770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850552" y="2812702"/>
            <a:ext cx="561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And</a:t>
            </a:r>
          </a:p>
        </p:txBody>
      </p:sp>
      <p:sp>
        <p:nvSpPr>
          <p:cNvPr id="10" name="Rectangle 9"/>
          <p:cNvSpPr/>
          <p:nvPr/>
        </p:nvSpPr>
        <p:spPr>
          <a:xfrm>
            <a:off x="76200" y="4834936"/>
            <a:ext cx="899159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Magnetic scalar potential must equal the same constant at all points outside, or else a radial component of </a:t>
            </a:r>
            <a:r>
              <a:rPr lang="en-US" sz="2000" b="1" dirty="0"/>
              <a:t>H</a:t>
            </a:r>
            <a:r>
              <a:rPr lang="en-US" sz="2000" dirty="0"/>
              <a:t> would appear exclusively at points far from any currents.  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CE2D0F5E-6865-4EF2-8087-C87DB9CB61FF}"/>
                  </a:ext>
                </a:extLst>
              </p14:cNvPr>
              <p14:cNvContentPartPr/>
              <p14:nvPr/>
            </p14:nvContentPartPr>
            <p14:xfrm>
              <a:off x="3972557" y="166543"/>
              <a:ext cx="1793160" cy="103896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CE2D0F5E-6865-4EF2-8087-C87DB9CB61FF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936557" y="94543"/>
                <a:ext cx="1864800" cy="1182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98579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401762"/>
          </a:xfrm>
        </p:spPr>
        <p:txBody>
          <a:bodyPr>
            <a:noAutofit/>
          </a:bodyPr>
          <a:lstStyle/>
          <a:p>
            <a:pPr algn="l"/>
            <a:r>
              <a:rPr lang="en-US" sz="2000" dirty="0"/>
              <a:t>In spherical coordinates, </a:t>
            </a:r>
            <a:r>
              <a:rPr lang="en-US" sz="2000" dirty="0">
                <a:latin typeface="Symbol" pitchFamily="18" charset="2"/>
              </a:rPr>
              <a:t>DY</a:t>
            </a:r>
            <a:r>
              <a:rPr lang="en-US" sz="2000" dirty="0"/>
              <a:t> = 0 has solutions that are powers of r:  </a:t>
            </a:r>
            <a:br>
              <a:rPr lang="en-US" sz="2000" dirty="0"/>
            </a:br>
            <a:r>
              <a:rPr lang="en-US" sz="2000" dirty="0" err="1"/>
              <a:t>r</a:t>
            </a:r>
            <a:r>
              <a:rPr lang="en-US" sz="2000" baseline="30000" dirty="0" err="1">
                <a:latin typeface="Symbol" pitchFamily="18" charset="2"/>
              </a:rPr>
              <a:t>a</a:t>
            </a:r>
            <a:r>
              <a:rPr lang="en-US" sz="2000" dirty="0"/>
              <a:t>, where  </a:t>
            </a:r>
            <a:r>
              <a:rPr lang="en-US" sz="2000" dirty="0">
                <a:latin typeface="Symbol" pitchFamily="18" charset="2"/>
              </a:rPr>
              <a:t>a</a:t>
            </a:r>
            <a:r>
              <a:rPr lang="en-US" sz="2000" dirty="0"/>
              <a:t> can be positive or negative. </a:t>
            </a:r>
            <a:br>
              <a:rPr lang="en-US" sz="2000" dirty="0"/>
            </a:br>
            <a:r>
              <a:rPr lang="en-US" sz="2000" dirty="0"/>
              <a:t>If </a:t>
            </a:r>
            <a:r>
              <a:rPr lang="en-US" sz="2000" dirty="0" err="1"/>
              <a:t>d</a:t>
            </a:r>
            <a:r>
              <a:rPr lang="en-US" sz="2000" dirty="0" err="1">
                <a:latin typeface="Symbol" pitchFamily="18" charset="2"/>
              </a:rPr>
              <a:t>Y</a:t>
            </a:r>
            <a:r>
              <a:rPr lang="en-US" sz="2000" dirty="0"/>
              <a:t>/</a:t>
            </a:r>
            <a:r>
              <a:rPr lang="en-US" sz="2000" dirty="0" err="1"/>
              <a:t>dr</a:t>
            </a:r>
            <a:r>
              <a:rPr lang="en-US" sz="2000" dirty="0"/>
              <a:t> is zero at both r = a and r = infinity, the only possible value of </a:t>
            </a:r>
            <a:r>
              <a:rPr lang="en-US" sz="2000" dirty="0">
                <a:latin typeface="Symbol" pitchFamily="18" charset="2"/>
              </a:rPr>
              <a:t>a</a:t>
            </a:r>
            <a:r>
              <a:rPr lang="en-US" sz="2000" dirty="0"/>
              <a:t> is zero.  Then </a:t>
            </a:r>
            <a:r>
              <a:rPr lang="en-US" sz="2000" dirty="0" err="1"/>
              <a:t>d</a:t>
            </a:r>
            <a:r>
              <a:rPr lang="en-US" sz="2000" dirty="0" err="1">
                <a:latin typeface="Symbol" pitchFamily="18" charset="2"/>
              </a:rPr>
              <a:t>Y</a:t>
            </a:r>
            <a:r>
              <a:rPr lang="en-US" sz="2000" dirty="0"/>
              <a:t>/</a:t>
            </a:r>
            <a:r>
              <a:rPr lang="en-US" sz="2000" dirty="0" err="1"/>
              <a:t>dr</a:t>
            </a:r>
            <a:r>
              <a:rPr lang="en-US" sz="2000" dirty="0"/>
              <a:t> = 0, giving </a:t>
            </a:r>
            <a:r>
              <a:rPr lang="en-US" sz="2000" b="1" dirty="0" err="1"/>
              <a:t>H</a:t>
            </a:r>
            <a:r>
              <a:rPr lang="en-US" sz="2000" b="1" baseline="-25000" dirty="0" err="1"/>
              <a:t>r</a:t>
            </a:r>
            <a:r>
              <a:rPr lang="en-US" sz="2000" dirty="0"/>
              <a:t> = 0 at all r:  </a:t>
            </a:r>
            <a:r>
              <a:rPr lang="en-US" sz="2000" dirty="0">
                <a:latin typeface="Symbol" pitchFamily="18" charset="2"/>
              </a:rPr>
              <a:t>Y</a:t>
            </a:r>
            <a:r>
              <a:rPr lang="en-US" sz="2000" dirty="0"/>
              <a:t> = the same constant at all r. 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457200" y="1905000"/>
            <a:ext cx="7992505" cy="2362200"/>
            <a:chOff x="914400" y="2590800"/>
            <a:chExt cx="7992505" cy="2362200"/>
          </a:xfrm>
        </p:grpSpPr>
        <p:pic>
          <p:nvPicPr>
            <p:cNvPr id="3074" name="Picture 2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375" t="7163" r="4270" b="49651"/>
            <a:stretch/>
          </p:blipFill>
          <p:spPr bwMode="auto">
            <a:xfrm>
              <a:off x="990600" y="2743200"/>
              <a:ext cx="7916305" cy="2209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" name="Rectangle 4"/>
            <p:cNvSpPr/>
            <p:nvPr/>
          </p:nvSpPr>
          <p:spPr>
            <a:xfrm>
              <a:off x="914400" y="2743200"/>
              <a:ext cx="762000" cy="762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914400" y="3657600"/>
              <a:ext cx="381000" cy="228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5029200" y="2590800"/>
              <a:ext cx="1143000" cy="685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Rectangle 8"/>
          <p:cNvSpPr/>
          <p:nvPr/>
        </p:nvSpPr>
        <p:spPr>
          <a:xfrm>
            <a:off x="4419600" y="3858161"/>
            <a:ext cx="4191000" cy="132343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2000" dirty="0"/>
              <a:t>An </a:t>
            </a:r>
            <a:r>
              <a:rPr lang="en-US" sz="2000" b="1" dirty="0"/>
              <a:t>H</a:t>
            </a:r>
            <a:r>
              <a:rPr lang="en-US" sz="2000" dirty="0"/>
              <a:t>-field of this kind cannot exist.</a:t>
            </a:r>
          </a:p>
          <a:p>
            <a:r>
              <a:rPr lang="en-US" sz="2000" dirty="0"/>
              <a:t>Supposition is false:  </a:t>
            </a:r>
          </a:p>
          <a:p>
            <a:r>
              <a:rPr lang="en-US" sz="2000" dirty="0"/>
              <a:t>There can be no steady current on a simply connected body.  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3EA2B3A9-9A79-4AA2-86E1-4C4641850A9F}"/>
                  </a:ext>
                </a:extLst>
              </p14:cNvPr>
              <p14:cNvContentPartPr/>
              <p14:nvPr/>
            </p14:nvContentPartPr>
            <p14:xfrm>
              <a:off x="633917" y="3019183"/>
              <a:ext cx="1384920" cy="114120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3EA2B3A9-9A79-4AA2-86E1-4C4641850A9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98277" y="2947183"/>
                <a:ext cx="1456560" cy="1284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068608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915400" cy="1709769"/>
          </a:xfrm>
        </p:spPr>
        <p:txBody>
          <a:bodyPr>
            <a:noAutofit/>
          </a:bodyPr>
          <a:lstStyle/>
          <a:p>
            <a:r>
              <a:rPr lang="en-US" sz="2800" dirty="0"/>
              <a:t>3.  For a simply-connected body in an external           -field, a magnetic moment    </a:t>
            </a:r>
            <a:r>
              <a:rPr lang="en-US" sz="2800" b="1" dirty="0">
                <a:latin typeface="Edwardian Script ITC" panose="030303020407070D0804" pitchFamily="66" charset="0"/>
              </a:rPr>
              <a:t>  </a:t>
            </a:r>
            <a:r>
              <a:rPr lang="en-US" sz="2800" dirty="0"/>
              <a:t> appears, signature of surface currents.</a:t>
            </a:r>
            <a:br>
              <a:rPr lang="en-US" sz="2800" dirty="0"/>
            </a:br>
            <a:br>
              <a:rPr lang="en-US" sz="2800" dirty="0"/>
            </a:br>
            <a:endParaRPr lang="en-US" sz="28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72" t="26121" r="25391" b="41879"/>
          <a:stretch/>
        </p:blipFill>
        <p:spPr bwMode="auto">
          <a:xfrm>
            <a:off x="345421" y="2590800"/>
            <a:ext cx="6131579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55312" y="3898122"/>
            <a:ext cx="61504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Generated by other current distributions.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5312" y="4562817"/>
            <a:ext cx="71668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Continuity of </a:t>
            </a:r>
            <a:r>
              <a:rPr lang="en-US" b="1" dirty="0" err="1"/>
              <a:t>H</a:t>
            </a:r>
            <a:r>
              <a:rPr lang="en-US" baseline="-25000" dirty="0" err="1"/>
              <a:t>t</a:t>
            </a:r>
            <a:r>
              <a:rPr lang="en-US" dirty="0"/>
              <a:t> holds even in the presence of surface currents (sec 29,30).</a:t>
            </a:r>
          </a:p>
          <a:p>
            <a:r>
              <a:rPr lang="en-US" dirty="0"/>
              <a:t>For this long-cylinder geometry, 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70397" y="4885982"/>
            <a:ext cx="965657" cy="55732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950823" y="5777299"/>
            <a:ext cx="2261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Original external field.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275805" y="5638799"/>
            <a:ext cx="23273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H-field inside superconductor</a:t>
            </a:r>
          </a:p>
        </p:txBody>
      </p:sp>
      <p:sp>
        <p:nvSpPr>
          <p:cNvPr id="11" name="Freeform 10"/>
          <p:cNvSpPr/>
          <p:nvPr/>
        </p:nvSpPr>
        <p:spPr>
          <a:xfrm>
            <a:off x="3230880" y="5468983"/>
            <a:ext cx="531864" cy="513806"/>
          </a:xfrm>
          <a:custGeom>
            <a:avLst/>
            <a:gdLst>
              <a:gd name="connsiteX0" fmla="*/ 0 w 531864"/>
              <a:gd name="connsiteY0" fmla="*/ 513806 h 513806"/>
              <a:gd name="connsiteX1" fmla="*/ 182880 w 531864"/>
              <a:gd name="connsiteY1" fmla="*/ 496388 h 513806"/>
              <a:gd name="connsiteX2" fmla="*/ 235131 w 531864"/>
              <a:gd name="connsiteY2" fmla="*/ 478971 h 513806"/>
              <a:gd name="connsiteX3" fmla="*/ 269966 w 531864"/>
              <a:gd name="connsiteY3" fmla="*/ 470263 h 513806"/>
              <a:gd name="connsiteX4" fmla="*/ 304800 w 531864"/>
              <a:gd name="connsiteY4" fmla="*/ 452846 h 513806"/>
              <a:gd name="connsiteX5" fmla="*/ 330926 w 531864"/>
              <a:gd name="connsiteY5" fmla="*/ 435428 h 513806"/>
              <a:gd name="connsiteX6" fmla="*/ 357051 w 531864"/>
              <a:gd name="connsiteY6" fmla="*/ 426720 h 513806"/>
              <a:gd name="connsiteX7" fmla="*/ 400594 w 531864"/>
              <a:gd name="connsiteY7" fmla="*/ 365760 h 513806"/>
              <a:gd name="connsiteX8" fmla="*/ 426720 w 531864"/>
              <a:gd name="connsiteY8" fmla="*/ 339634 h 513806"/>
              <a:gd name="connsiteX9" fmla="*/ 452846 w 531864"/>
              <a:gd name="connsiteY9" fmla="*/ 278674 h 513806"/>
              <a:gd name="connsiteX10" fmla="*/ 470263 w 531864"/>
              <a:gd name="connsiteY10" fmla="*/ 217714 h 513806"/>
              <a:gd name="connsiteX11" fmla="*/ 487680 w 531864"/>
              <a:gd name="connsiteY11" fmla="*/ 191588 h 513806"/>
              <a:gd name="connsiteX12" fmla="*/ 505097 w 531864"/>
              <a:gd name="connsiteY12" fmla="*/ 139337 h 513806"/>
              <a:gd name="connsiteX13" fmla="*/ 513806 w 531864"/>
              <a:gd name="connsiteY13" fmla="*/ 113211 h 513806"/>
              <a:gd name="connsiteX14" fmla="*/ 531223 w 531864"/>
              <a:gd name="connsiteY14" fmla="*/ 43543 h 513806"/>
              <a:gd name="connsiteX15" fmla="*/ 531223 w 531864"/>
              <a:gd name="connsiteY15" fmla="*/ 0 h 5138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31864" h="513806">
                <a:moveTo>
                  <a:pt x="0" y="513806"/>
                </a:moveTo>
                <a:cubicBezTo>
                  <a:pt x="23835" y="511972"/>
                  <a:pt x="145350" y="504430"/>
                  <a:pt x="182880" y="496388"/>
                </a:cubicBezTo>
                <a:cubicBezTo>
                  <a:pt x="200832" y="492541"/>
                  <a:pt x="217320" y="483423"/>
                  <a:pt x="235131" y="478971"/>
                </a:cubicBezTo>
                <a:lnTo>
                  <a:pt x="269966" y="470263"/>
                </a:lnTo>
                <a:cubicBezTo>
                  <a:pt x="281577" y="464457"/>
                  <a:pt x="293529" y="459287"/>
                  <a:pt x="304800" y="452846"/>
                </a:cubicBezTo>
                <a:cubicBezTo>
                  <a:pt x="313888" y="447653"/>
                  <a:pt x="321564" y="440109"/>
                  <a:pt x="330926" y="435428"/>
                </a:cubicBezTo>
                <a:cubicBezTo>
                  <a:pt x="339136" y="431323"/>
                  <a:pt x="348343" y="429623"/>
                  <a:pt x="357051" y="426720"/>
                </a:cubicBezTo>
                <a:cubicBezTo>
                  <a:pt x="370833" y="406049"/>
                  <a:pt x="384396" y="384657"/>
                  <a:pt x="400594" y="365760"/>
                </a:cubicBezTo>
                <a:cubicBezTo>
                  <a:pt x="408609" y="356409"/>
                  <a:pt x="419562" y="349656"/>
                  <a:pt x="426720" y="339634"/>
                </a:cubicBezTo>
                <a:cubicBezTo>
                  <a:pt x="437777" y="324154"/>
                  <a:pt x="447432" y="297624"/>
                  <a:pt x="452846" y="278674"/>
                </a:cubicBezTo>
                <a:cubicBezTo>
                  <a:pt x="456568" y="265646"/>
                  <a:pt x="463301" y="231639"/>
                  <a:pt x="470263" y="217714"/>
                </a:cubicBezTo>
                <a:cubicBezTo>
                  <a:pt x="474944" y="208353"/>
                  <a:pt x="483429" y="201152"/>
                  <a:pt x="487680" y="191588"/>
                </a:cubicBezTo>
                <a:cubicBezTo>
                  <a:pt x="495136" y="174811"/>
                  <a:pt x="499291" y="156754"/>
                  <a:pt x="505097" y="139337"/>
                </a:cubicBezTo>
                <a:lnTo>
                  <a:pt x="513806" y="113211"/>
                </a:lnTo>
                <a:cubicBezTo>
                  <a:pt x="522539" y="87012"/>
                  <a:pt x="528221" y="73563"/>
                  <a:pt x="531223" y="43543"/>
                </a:cubicBezTo>
                <a:cubicBezTo>
                  <a:pt x="532667" y="29101"/>
                  <a:pt x="531223" y="14514"/>
                  <a:pt x="531223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4336869" y="5460274"/>
            <a:ext cx="644434" cy="496389"/>
          </a:xfrm>
          <a:custGeom>
            <a:avLst/>
            <a:gdLst>
              <a:gd name="connsiteX0" fmla="*/ 644434 w 644434"/>
              <a:gd name="connsiteY0" fmla="*/ 496389 h 496389"/>
              <a:gd name="connsiteX1" fmla="*/ 470262 w 644434"/>
              <a:gd name="connsiteY1" fmla="*/ 487680 h 496389"/>
              <a:gd name="connsiteX2" fmla="*/ 400594 w 644434"/>
              <a:gd name="connsiteY2" fmla="*/ 452846 h 496389"/>
              <a:gd name="connsiteX3" fmla="*/ 313508 w 644434"/>
              <a:gd name="connsiteY3" fmla="*/ 418012 h 496389"/>
              <a:gd name="connsiteX4" fmla="*/ 243840 w 644434"/>
              <a:gd name="connsiteY4" fmla="*/ 383177 h 496389"/>
              <a:gd name="connsiteX5" fmla="*/ 165462 w 644434"/>
              <a:gd name="connsiteY5" fmla="*/ 348343 h 496389"/>
              <a:gd name="connsiteX6" fmla="*/ 148045 w 644434"/>
              <a:gd name="connsiteY6" fmla="*/ 322217 h 496389"/>
              <a:gd name="connsiteX7" fmla="*/ 104502 w 644434"/>
              <a:gd name="connsiteY7" fmla="*/ 278675 h 496389"/>
              <a:gd name="connsiteX8" fmla="*/ 78377 w 644434"/>
              <a:gd name="connsiteY8" fmla="*/ 226423 h 496389"/>
              <a:gd name="connsiteX9" fmla="*/ 69668 w 644434"/>
              <a:gd name="connsiteY9" fmla="*/ 200297 h 496389"/>
              <a:gd name="connsiteX10" fmla="*/ 52251 w 644434"/>
              <a:gd name="connsiteY10" fmla="*/ 174172 h 496389"/>
              <a:gd name="connsiteX11" fmla="*/ 26125 w 644434"/>
              <a:gd name="connsiteY11" fmla="*/ 121920 h 496389"/>
              <a:gd name="connsiteX12" fmla="*/ 8708 w 644434"/>
              <a:gd name="connsiteY12" fmla="*/ 69669 h 496389"/>
              <a:gd name="connsiteX13" fmla="*/ 0 w 644434"/>
              <a:gd name="connsiteY13" fmla="*/ 43543 h 496389"/>
              <a:gd name="connsiteX14" fmla="*/ 0 w 644434"/>
              <a:gd name="connsiteY14" fmla="*/ 0 h 496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644434" h="496389">
                <a:moveTo>
                  <a:pt x="644434" y="496389"/>
                </a:moveTo>
                <a:cubicBezTo>
                  <a:pt x="586377" y="493486"/>
                  <a:pt x="527978" y="494606"/>
                  <a:pt x="470262" y="487680"/>
                </a:cubicBezTo>
                <a:cubicBezTo>
                  <a:pt x="425565" y="482316"/>
                  <a:pt x="433994" y="468261"/>
                  <a:pt x="400594" y="452846"/>
                </a:cubicBezTo>
                <a:cubicBezTo>
                  <a:pt x="372207" y="439744"/>
                  <a:pt x="341472" y="431994"/>
                  <a:pt x="313508" y="418012"/>
                </a:cubicBezTo>
                <a:cubicBezTo>
                  <a:pt x="290285" y="406400"/>
                  <a:pt x="268472" y="391387"/>
                  <a:pt x="243840" y="383177"/>
                </a:cubicBezTo>
                <a:cubicBezTo>
                  <a:pt x="181659" y="362450"/>
                  <a:pt x="206864" y="375944"/>
                  <a:pt x="165462" y="348343"/>
                </a:cubicBezTo>
                <a:cubicBezTo>
                  <a:pt x="159656" y="339634"/>
                  <a:pt x="155446" y="329618"/>
                  <a:pt x="148045" y="322217"/>
                </a:cubicBezTo>
                <a:cubicBezTo>
                  <a:pt x="89982" y="264153"/>
                  <a:pt x="150956" y="348350"/>
                  <a:pt x="104502" y="278675"/>
                </a:cubicBezTo>
                <a:cubicBezTo>
                  <a:pt x="82616" y="213013"/>
                  <a:pt x="112137" y="293943"/>
                  <a:pt x="78377" y="226423"/>
                </a:cubicBezTo>
                <a:cubicBezTo>
                  <a:pt x="74272" y="218212"/>
                  <a:pt x="73773" y="208508"/>
                  <a:pt x="69668" y="200297"/>
                </a:cubicBezTo>
                <a:cubicBezTo>
                  <a:pt x="64987" y="190936"/>
                  <a:pt x="56932" y="183533"/>
                  <a:pt x="52251" y="174172"/>
                </a:cubicBezTo>
                <a:cubicBezTo>
                  <a:pt x="16193" y="102057"/>
                  <a:pt x="76043" y="196798"/>
                  <a:pt x="26125" y="121920"/>
                </a:cubicBezTo>
                <a:lnTo>
                  <a:pt x="8708" y="69669"/>
                </a:lnTo>
                <a:cubicBezTo>
                  <a:pt x="5805" y="60960"/>
                  <a:pt x="0" y="52723"/>
                  <a:pt x="0" y="43543"/>
                </a:cubicBezTo>
                <a:lnTo>
                  <a:pt x="0" y="0"/>
                </a:ln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257800" y="2108931"/>
            <a:ext cx="33671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Long superconducting cylinder</a:t>
            </a:r>
          </a:p>
        </p:txBody>
      </p:sp>
      <p:sp>
        <p:nvSpPr>
          <p:cNvPr id="14" name="Freeform 13"/>
          <p:cNvSpPr/>
          <p:nvPr/>
        </p:nvSpPr>
        <p:spPr>
          <a:xfrm>
            <a:off x="4868091" y="2307771"/>
            <a:ext cx="365760" cy="348343"/>
          </a:xfrm>
          <a:custGeom>
            <a:avLst/>
            <a:gdLst>
              <a:gd name="connsiteX0" fmla="*/ 365760 w 365760"/>
              <a:gd name="connsiteY0" fmla="*/ 0 h 348343"/>
              <a:gd name="connsiteX1" fmla="*/ 261258 w 365760"/>
              <a:gd name="connsiteY1" fmla="*/ 8709 h 348343"/>
              <a:gd name="connsiteX2" fmla="*/ 235132 w 365760"/>
              <a:gd name="connsiteY2" fmla="*/ 17418 h 348343"/>
              <a:gd name="connsiteX3" fmla="*/ 200298 w 365760"/>
              <a:gd name="connsiteY3" fmla="*/ 26126 h 348343"/>
              <a:gd name="connsiteX4" fmla="*/ 130629 w 365760"/>
              <a:gd name="connsiteY4" fmla="*/ 43543 h 348343"/>
              <a:gd name="connsiteX5" fmla="*/ 95795 w 365760"/>
              <a:gd name="connsiteY5" fmla="*/ 95795 h 348343"/>
              <a:gd name="connsiteX6" fmla="*/ 52252 w 365760"/>
              <a:gd name="connsiteY6" fmla="*/ 148046 h 348343"/>
              <a:gd name="connsiteX7" fmla="*/ 34835 w 365760"/>
              <a:gd name="connsiteY7" fmla="*/ 200298 h 348343"/>
              <a:gd name="connsiteX8" fmla="*/ 26126 w 365760"/>
              <a:gd name="connsiteY8" fmla="*/ 226423 h 348343"/>
              <a:gd name="connsiteX9" fmla="*/ 17418 w 365760"/>
              <a:gd name="connsiteY9" fmla="*/ 252549 h 348343"/>
              <a:gd name="connsiteX10" fmla="*/ 8709 w 365760"/>
              <a:gd name="connsiteY10" fmla="*/ 313509 h 348343"/>
              <a:gd name="connsiteX11" fmla="*/ 0 w 365760"/>
              <a:gd name="connsiteY11" fmla="*/ 348343 h 348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65760" h="348343">
                <a:moveTo>
                  <a:pt x="365760" y="0"/>
                </a:moveTo>
                <a:cubicBezTo>
                  <a:pt x="330926" y="2903"/>
                  <a:pt x="295906" y="4089"/>
                  <a:pt x="261258" y="8709"/>
                </a:cubicBezTo>
                <a:cubicBezTo>
                  <a:pt x="252159" y="9922"/>
                  <a:pt x="243959" y="14896"/>
                  <a:pt x="235132" y="17418"/>
                </a:cubicBezTo>
                <a:cubicBezTo>
                  <a:pt x="223624" y="20706"/>
                  <a:pt x="211982" y="23530"/>
                  <a:pt x="200298" y="26126"/>
                </a:cubicBezTo>
                <a:cubicBezTo>
                  <a:pt x="137247" y="40137"/>
                  <a:pt x="177313" y="27983"/>
                  <a:pt x="130629" y="43543"/>
                </a:cubicBezTo>
                <a:cubicBezTo>
                  <a:pt x="47280" y="126892"/>
                  <a:pt x="146210" y="20172"/>
                  <a:pt x="95795" y="95795"/>
                </a:cubicBezTo>
                <a:cubicBezTo>
                  <a:pt x="68448" y="136816"/>
                  <a:pt x="71249" y="105303"/>
                  <a:pt x="52252" y="148046"/>
                </a:cubicBezTo>
                <a:cubicBezTo>
                  <a:pt x="44796" y="164823"/>
                  <a:pt x="40641" y="182881"/>
                  <a:pt x="34835" y="200298"/>
                </a:cubicBezTo>
                <a:lnTo>
                  <a:pt x="26126" y="226423"/>
                </a:lnTo>
                <a:lnTo>
                  <a:pt x="17418" y="252549"/>
                </a:lnTo>
                <a:cubicBezTo>
                  <a:pt x="14515" y="272869"/>
                  <a:pt x="12381" y="293314"/>
                  <a:pt x="8709" y="313509"/>
                </a:cubicBezTo>
                <a:cubicBezTo>
                  <a:pt x="6568" y="325285"/>
                  <a:pt x="0" y="348343"/>
                  <a:pt x="0" y="348343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A0D13C82-DFA1-46C8-8710-D5231CDA7726}"/>
                  </a:ext>
                </a:extLst>
              </p14:cNvPr>
              <p14:cNvContentPartPr/>
              <p14:nvPr/>
            </p14:nvContentPartPr>
            <p14:xfrm>
              <a:off x="2401517" y="2763583"/>
              <a:ext cx="2593080" cy="25524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A0D13C82-DFA1-46C8-8710-D5231CDA7726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365517" y="2691583"/>
                <a:ext cx="2664720" cy="398880"/>
              </a:xfrm>
              <a:prstGeom prst="rect">
                <a:avLst/>
              </a:prstGeom>
            </p:spPr>
          </p:pic>
        </mc:Fallback>
      </mc:AlternateContent>
      <p:grpSp>
        <p:nvGrpSpPr>
          <p:cNvPr id="17" name="Group 16">
            <a:extLst>
              <a:ext uri="{FF2B5EF4-FFF2-40B4-BE49-F238E27FC236}">
                <a16:creationId xmlns:a16="http://schemas.microsoft.com/office/drawing/2014/main" id="{7D632E5F-89F6-4D43-A165-7F4596189C87}"/>
              </a:ext>
            </a:extLst>
          </p:cNvPr>
          <p:cNvGrpSpPr/>
          <p:nvPr/>
        </p:nvGrpSpPr>
        <p:grpSpPr>
          <a:xfrm>
            <a:off x="2878311" y="458164"/>
            <a:ext cx="336240" cy="396720"/>
            <a:chOff x="5053277" y="800863"/>
            <a:chExt cx="336240" cy="3967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EBE5D79D-12B8-48E3-9A56-3DC9CC7CB3D5}"/>
                    </a:ext>
                  </a:extLst>
                </p14:cNvPr>
                <p14:cNvContentPartPr/>
                <p14:nvPr/>
              </p14:nvContentPartPr>
              <p14:xfrm>
                <a:off x="5053277" y="886183"/>
                <a:ext cx="336240" cy="311400"/>
              </p14:xfrm>
            </p:contentPart>
          </mc:Choice>
          <mc:Fallback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EBE5D79D-12B8-48E3-9A56-3DC9CC7CB3D5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5035277" y="868183"/>
                  <a:ext cx="371880" cy="34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14FB18DD-580E-4F5D-B28D-751C6ABCEEA2}"/>
                    </a:ext>
                  </a:extLst>
                </p14:cNvPr>
                <p14:cNvContentPartPr/>
                <p14:nvPr/>
              </p14:nvContentPartPr>
              <p14:xfrm>
                <a:off x="5088557" y="800863"/>
                <a:ext cx="249840" cy="5256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14FB18DD-580E-4F5D-B28D-751C6ABCEEA2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5070917" y="782863"/>
                  <a:ext cx="285480" cy="882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0EA856F0-3DAD-490F-8965-2EE62FAE35AC}"/>
                  </a:ext>
                </a:extLst>
              </p14:cNvPr>
              <p14:cNvContentPartPr/>
              <p14:nvPr/>
            </p14:nvContentPartPr>
            <p14:xfrm>
              <a:off x="124517" y="3496543"/>
              <a:ext cx="402840" cy="640800"/>
            </p14:xfrm>
          </p:contentPart>
        </mc:Choice>
        <mc:Fallback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0EA856F0-3DAD-490F-8965-2EE62FAE35AC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06517" y="3478543"/>
                <a:ext cx="438480" cy="676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A31813B0-C0AE-444B-975C-CC329D8FD509}"/>
                  </a:ext>
                </a:extLst>
              </p14:cNvPr>
              <p14:cNvContentPartPr/>
              <p14:nvPr/>
            </p14:nvContentPartPr>
            <p14:xfrm>
              <a:off x="4893077" y="3572863"/>
              <a:ext cx="853560" cy="446400"/>
            </p14:xfrm>
          </p:contentPart>
        </mc:Choice>
        <mc:Fallback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A31813B0-C0AE-444B-975C-CC329D8FD509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875437" y="3554863"/>
                <a:ext cx="889200" cy="482040"/>
              </a:xfrm>
              <a:prstGeom prst="rect">
                <a:avLst/>
              </a:prstGeom>
            </p:spPr>
          </p:pic>
        </mc:Fallback>
      </mc:AlternateContent>
      <p:grpSp>
        <p:nvGrpSpPr>
          <p:cNvPr id="4099" name="Group 4098">
            <a:extLst>
              <a:ext uri="{FF2B5EF4-FFF2-40B4-BE49-F238E27FC236}">
                <a16:creationId xmlns:a16="http://schemas.microsoft.com/office/drawing/2014/main" id="{48D0E5F7-8123-4E01-B1A5-0E3044998951}"/>
              </a:ext>
            </a:extLst>
          </p:cNvPr>
          <p:cNvGrpSpPr/>
          <p:nvPr/>
        </p:nvGrpSpPr>
        <p:grpSpPr>
          <a:xfrm>
            <a:off x="7226597" y="11040"/>
            <a:ext cx="402840" cy="401400"/>
            <a:chOff x="7226597" y="11040"/>
            <a:chExt cx="402840" cy="4014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4820F067-5B6D-4324-98A4-635882F904F3}"/>
                    </a:ext>
                  </a:extLst>
                </p14:cNvPr>
                <p14:cNvContentPartPr/>
                <p14:nvPr/>
              </p14:nvContentPartPr>
              <p14:xfrm>
                <a:off x="7226597" y="96360"/>
                <a:ext cx="60120" cy="311760"/>
              </p14:xfrm>
            </p:contentPart>
          </mc:Choice>
          <mc:Fallback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4820F067-5B6D-4324-98A4-635882F904F3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7208957" y="78720"/>
                  <a:ext cx="95760" cy="347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185FB9CF-568B-4DB2-877F-73422BEEA2D7}"/>
                    </a:ext>
                  </a:extLst>
                </p14:cNvPr>
                <p14:cNvContentPartPr/>
                <p14:nvPr/>
              </p14:nvContentPartPr>
              <p14:xfrm>
                <a:off x="7337477" y="112920"/>
                <a:ext cx="33120" cy="268200"/>
              </p14:xfrm>
            </p:contentPart>
          </mc:Choice>
          <mc:Fallback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185FB9CF-568B-4DB2-877F-73422BEEA2D7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7319837" y="94920"/>
                  <a:ext cx="68760" cy="30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6FC489A0-9302-48B6-8F21-2B4CB74D537A}"/>
                    </a:ext>
                  </a:extLst>
                </p14:cNvPr>
                <p14:cNvContentPartPr/>
                <p14:nvPr/>
              </p14:nvContentPartPr>
              <p14:xfrm>
                <a:off x="7369877" y="226320"/>
                <a:ext cx="74880" cy="7560"/>
              </p14:xfrm>
            </p:contentPart>
          </mc:Choice>
          <mc:Fallback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6FC489A0-9302-48B6-8F21-2B4CB74D537A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7352237" y="208680"/>
                  <a:ext cx="110520" cy="4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1C9707F9-FEB1-47AE-8770-5ACB1575DDF3}"/>
                    </a:ext>
                  </a:extLst>
                </p14:cNvPr>
                <p14:cNvContentPartPr/>
                <p14:nvPr/>
              </p14:nvContentPartPr>
              <p14:xfrm>
                <a:off x="7461677" y="114720"/>
                <a:ext cx="85680" cy="297720"/>
              </p14:xfrm>
            </p:contentPart>
          </mc:Choice>
          <mc:Fallback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1C9707F9-FEB1-47AE-8770-5ACB1575DDF3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7443677" y="96720"/>
                  <a:ext cx="121320" cy="333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F0AB8151-A5C0-45FC-AB6C-ACD787E1494E}"/>
                    </a:ext>
                  </a:extLst>
                </p14:cNvPr>
                <p14:cNvContentPartPr/>
                <p14:nvPr/>
              </p14:nvContentPartPr>
              <p14:xfrm>
                <a:off x="7439717" y="194280"/>
                <a:ext cx="73080" cy="16920"/>
              </p14:xfrm>
            </p:contentPart>
          </mc:Choice>
          <mc:Fallback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F0AB8151-A5C0-45FC-AB6C-ACD787E1494E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7422077" y="176640"/>
                  <a:ext cx="108720" cy="52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4097" name="Ink 4096">
                  <a:extLst>
                    <a:ext uri="{FF2B5EF4-FFF2-40B4-BE49-F238E27FC236}">
                      <a16:creationId xmlns:a16="http://schemas.microsoft.com/office/drawing/2014/main" id="{9615BAD3-8186-4C61-832A-16EE9693A5FA}"/>
                    </a:ext>
                  </a:extLst>
                </p14:cNvPr>
                <p14:cNvContentPartPr/>
                <p14:nvPr/>
              </p14:nvContentPartPr>
              <p14:xfrm>
                <a:off x="7229117" y="11040"/>
                <a:ext cx="400320" cy="34560"/>
              </p14:xfrm>
            </p:contentPart>
          </mc:Choice>
          <mc:Fallback>
            <p:pic>
              <p:nvPicPr>
                <p:cNvPr id="4097" name="Ink 4096">
                  <a:extLst>
                    <a:ext uri="{FF2B5EF4-FFF2-40B4-BE49-F238E27FC236}">
                      <a16:creationId xmlns:a16="http://schemas.microsoft.com/office/drawing/2014/main" id="{9615BAD3-8186-4C61-832A-16EE9693A5FA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7211117" y="-6960"/>
                  <a:ext cx="435960" cy="7020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4100" name="TextBox 4099">
            <a:extLst>
              <a:ext uri="{FF2B5EF4-FFF2-40B4-BE49-F238E27FC236}">
                <a16:creationId xmlns:a16="http://schemas.microsoft.com/office/drawing/2014/main" id="{267E2636-AF51-4256-A355-ADAB3B721C9D}"/>
              </a:ext>
            </a:extLst>
          </p:cNvPr>
          <p:cNvSpPr txBox="1"/>
          <p:nvPr/>
        </p:nvSpPr>
        <p:spPr>
          <a:xfrm>
            <a:off x="38100" y="1230458"/>
            <a:ext cx="868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4.  Susceptibility is diamagnetic and has value -1/4</a:t>
            </a:r>
            <a:r>
              <a:rPr lang="en-US" sz="2400" dirty="0">
                <a:latin typeface="Symbol" panose="05050102010706020507" pitchFamily="18" charset="2"/>
              </a:rPr>
              <a:t>p</a:t>
            </a:r>
            <a:r>
              <a:rPr lang="en-US" sz="2400" dirty="0"/>
              <a:t> for any simply connected shape.  We show it for a long needle shape.</a:t>
            </a:r>
          </a:p>
        </p:txBody>
      </p:sp>
    </p:spTree>
    <p:extLst>
      <p:ext uri="{BB962C8B-B14F-4D97-AF65-F5344CB8AC3E}">
        <p14:creationId xmlns:p14="http://schemas.microsoft.com/office/powerpoint/2010/main" val="2608975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0" y="5334000"/>
            <a:ext cx="7620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28600" y="457200"/>
            <a:ext cx="19031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“Magnetization”</a:t>
            </a:r>
          </a:p>
        </p:txBody>
      </p:sp>
      <p:sp>
        <p:nvSpPr>
          <p:cNvPr id="7" name="Freeform 6"/>
          <p:cNvSpPr/>
          <p:nvPr/>
        </p:nvSpPr>
        <p:spPr>
          <a:xfrm>
            <a:off x="2778034" y="574260"/>
            <a:ext cx="1097280" cy="462060"/>
          </a:xfrm>
          <a:custGeom>
            <a:avLst/>
            <a:gdLst>
              <a:gd name="connsiteX0" fmla="*/ 0 w 1097280"/>
              <a:gd name="connsiteY0" fmla="*/ 462060 h 462060"/>
              <a:gd name="connsiteX1" fmla="*/ 87086 w 1097280"/>
              <a:gd name="connsiteY1" fmla="*/ 401100 h 462060"/>
              <a:gd name="connsiteX2" fmla="*/ 130629 w 1097280"/>
              <a:gd name="connsiteY2" fmla="*/ 366266 h 462060"/>
              <a:gd name="connsiteX3" fmla="*/ 182880 w 1097280"/>
              <a:gd name="connsiteY3" fmla="*/ 331431 h 462060"/>
              <a:gd name="connsiteX4" fmla="*/ 243840 w 1097280"/>
              <a:gd name="connsiteY4" fmla="*/ 279180 h 462060"/>
              <a:gd name="connsiteX5" fmla="*/ 330926 w 1097280"/>
              <a:gd name="connsiteY5" fmla="*/ 253054 h 462060"/>
              <a:gd name="connsiteX6" fmla="*/ 418012 w 1097280"/>
              <a:gd name="connsiteY6" fmla="*/ 209511 h 462060"/>
              <a:gd name="connsiteX7" fmla="*/ 583475 w 1097280"/>
              <a:gd name="connsiteY7" fmla="*/ 148551 h 462060"/>
              <a:gd name="connsiteX8" fmla="*/ 722812 w 1097280"/>
              <a:gd name="connsiteY8" fmla="*/ 87591 h 462060"/>
              <a:gd name="connsiteX9" fmla="*/ 757646 w 1097280"/>
              <a:gd name="connsiteY9" fmla="*/ 78883 h 462060"/>
              <a:gd name="connsiteX10" fmla="*/ 783772 w 1097280"/>
              <a:gd name="connsiteY10" fmla="*/ 70174 h 462060"/>
              <a:gd name="connsiteX11" fmla="*/ 809897 w 1097280"/>
              <a:gd name="connsiteY11" fmla="*/ 78883 h 462060"/>
              <a:gd name="connsiteX12" fmla="*/ 905692 w 1097280"/>
              <a:gd name="connsiteY12" fmla="*/ 70174 h 462060"/>
              <a:gd name="connsiteX13" fmla="*/ 992777 w 1097280"/>
              <a:gd name="connsiteY13" fmla="*/ 35340 h 462060"/>
              <a:gd name="connsiteX14" fmla="*/ 1018903 w 1097280"/>
              <a:gd name="connsiteY14" fmla="*/ 26631 h 462060"/>
              <a:gd name="connsiteX15" fmla="*/ 1079863 w 1097280"/>
              <a:gd name="connsiteY15" fmla="*/ 506 h 462060"/>
              <a:gd name="connsiteX16" fmla="*/ 1097280 w 1097280"/>
              <a:gd name="connsiteY16" fmla="*/ 506 h 462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97280" h="462060">
                <a:moveTo>
                  <a:pt x="0" y="462060"/>
                </a:moveTo>
                <a:cubicBezTo>
                  <a:pt x="95695" y="366365"/>
                  <a:pt x="-6815" y="457440"/>
                  <a:pt x="87086" y="401100"/>
                </a:cubicBezTo>
                <a:cubicBezTo>
                  <a:pt x="103025" y="391537"/>
                  <a:pt x="115597" y="377199"/>
                  <a:pt x="130629" y="366266"/>
                </a:cubicBezTo>
                <a:cubicBezTo>
                  <a:pt x="147558" y="353954"/>
                  <a:pt x="166288" y="344194"/>
                  <a:pt x="182880" y="331431"/>
                </a:cubicBezTo>
                <a:cubicBezTo>
                  <a:pt x="204093" y="315113"/>
                  <a:pt x="220187" y="291702"/>
                  <a:pt x="243840" y="279180"/>
                </a:cubicBezTo>
                <a:cubicBezTo>
                  <a:pt x="270625" y="265000"/>
                  <a:pt x="302787" y="264310"/>
                  <a:pt x="330926" y="253054"/>
                </a:cubicBezTo>
                <a:cubicBezTo>
                  <a:pt x="361060" y="241000"/>
                  <a:pt x="388416" y="222829"/>
                  <a:pt x="418012" y="209511"/>
                </a:cubicBezTo>
                <a:cubicBezTo>
                  <a:pt x="497407" y="173783"/>
                  <a:pt x="504733" y="176342"/>
                  <a:pt x="583475" y="148551"/>
                </a:cubicBezTo>
                <a:cubicBezTo>
                  <a:pt x="759668" y="86366"/>
                  <a:pt x="544892" y="161724"/>
                  <a:pt x="722812" y="87591"/>
                </a:cubicBezTo>
                <a:cubicBezTo>
                  <a:pt x="733860" y="82988"/>
                  <a:pt x="746138" y="82171"/>
                  <a:pt x="757646" y="78883"/>
                </a:cubicBezTo>
                <a:cubicBezTo>
                  <a:pt x="766473" y="76361"/>
                  <a:pt x="775063" y="73077"/>
                  <a:pt x="783772" y="70174"/>
                </a:cubicBezTo>
                <a:cubicBezTo>
                  <a:pt x="792480" y="73077"/>
                  <a:pt x="800718" y="78883"/>
                  <a:pt x="809897" y="78883"/>
                </a:cubicBezTo>
                <a:cubicBezTo>
                  <a:pt x="841960" y="78883"/>
                  <a:pt x="874117" y="75746"/>
                  <a:pt x="905692" y="70174"/>
                </a:cubicBezTo>
                <a:cubicBezTo>
                  <a:pt x="950621" y="62245"/>
                  <a:pt x="955408" y="51355"/>
                  <a:pt x="992777" y="35340"/>
                </a:cubicBezTo>
                <a:cubicBezTo>
                  <a:pt x="1001215" y="31724"/>
                  <a:pt x="1010465" y="30247"/>
                  <a:pt x="1018903" y="26631"/>
                </a:cubicBezTo>
                <a:cubicBezTo>
                  <a:pt x="1043690" y="16008"/>
                  <a:pt x="1054332" y="5612"/>
                  <a:pt x="1079863" y="506"/>
                </a:cubicBezTo>
                <a:cubicBezTo>
                  <a:pt x="1085556" y="-633"/>
                  <a:pt x="1091474" y="506"/>
                  <a:pt x="1097280" y="506"/>
                </a:cubicBezTo>
              </a:path>
            </a:pathLst>
          </a:custGeom>
          <a:noFill/>
          <a:ln>
            <a:headEnd type="triangl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924300" y="374205"/>
            <a:ext cx="31160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B = 0 inside superconductor.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3237" y="2050427"/>
            <a:ext cx="64764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The total magnetic moment still has meaning and is given by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/>
          <a:srcRect t="20547"/>
          <a:stretch/>
        </p:blipFill>
        <p:spPr>
          <a:xfrm>
            <a:off x="2483284" y="2667000"/>
            <a:ext cx="2185629" cy="63498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/>
          <a:srcRect t="7261" b="-1"/>
          <a:stretch/>
        </p:blipFill>
        <p:spPr>
          <a:xfrm>
            <a:off x="1593891" y="1142999"/>
            <a:ext cx="1778786" cy="80095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26673" y="3643654"/>
            <a:ext cx="1727589" cy="1094506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38827" y="4796806"/>
            <a:ext cx="1651388" cy="665782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4635137" y="5678737"/>
            <a:ext cx="381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Diamagnetic volume susceptibility of a superconductor is -1/4</a:t>
            </a:r>
            <a:r>
              <a:rPr lang="en-US" sz="2000" dirty="0">
                <a:latin typeface="Symbol" panose="05050102010706020507" pitchFamily="18" charset="2"/>
              </a:rPr>
              <a:t>p</a:t>
            </a:r>
          </a:p>
        </p:txBody>
      </p:sp>
      <p:sp>
        <p:nvSpPr>
          <p:cNvPr id="16" name="Freeform 15"/>
          <p:cNvSpPr/>
          <p:nvPr/>
        </p:nvSpPr>
        <p:spPr>
          <a:xfrm>
            <a:off x="4188823" y="5442858"/>
            <a:ext cx="409303" cy="488420"/>
          </a:xfrm>
          <a:custGeom>
            <a:avLst/>
            <a:gdLst>
              <a:gd name="connsiteX0" fmla="*/ 409303 w 409303"/>
              <a:gd name="connsiteY0" fmla="*/ 740229 h 740229"/>
              <a:gd name="connsiteX1" fmla="*/ 357051 w 409303"/>
              <a:gd name="connsiteY1" fmla="*/ 722812 h 740229"/>
              <a:gd name="connsiteX2" fmla="*/ 296091 w 409303"/>
              <a:gd name="connsiteY2" fmla="*/ 696686 h 740229"/>
              <a:gd name="connsiteX3" fmla="*/ 261257 w 409303"/>
              <a:gd name="connsiteY3" fmla="*/ 661852 h 740229"/>
              <a:gd name="connsiteX4" fmla="*/ 209006 w 409303"/>
              <a:gd name="connsiteY4" fmla="*/ 627017 h 740229"/>
              <a:gd name="connsiteX5" fmla="*/ 165463 w 409303"/>
              <a:gd name="connsiteY5" fmla="*/ 592183 h 740229"/>
              <a:gd name="connsiteX6" fmla="*/ 148046 w 409303"/>
              <a:gd name="connsiteY6" fmla="*/ 566057 h 740229"/>
              <a:gd name="connsiteX7" fmla="*/ 121920 w 409303"/>
              <a:gd name="connsiteY7" fmla="*/ 557349 h 740229"/>
              <a:gd name="connsiteX8" fmla="*/ 87086 w 409303"/>
              <a:gd name="connsiteY8" fmla="*/ 505097 h 740229"/>
              <a:gd name="connsiteX9" fmla="*/ 69668 w 409303"/>
              <a:gd name="connsiteY9" fmla="*/ 487680 h 740229"/>
              <a:gd name="connsiteX10" fmla="*/ 60960 w 409303"/>
              <a:gd name="connsiteY10" fmla="*/ 461554 h 740229"/>
              <a:gd name="connsiteX11" fmla="*/ 26126 w 409303"/>
              <a:gd name="connsiteY11" fmla="*/ 409303 h 740229"/>
              <a:gd name="connsiteX12" fmla="*/ 17417 w 409303"/>
              <a:gd name="connsiteY12" fmla="*/ 383177 h 740229"/>
              <a:gd name="connsiteX13" fmla="*/ 0 w 409303"/>
              <a:gd name="connsiteY13" fmla="*/ 278674 h 740229"/>
              <a:gd name="connsiteX14" fmla="*/ 8708 w 409303"/>
              <a:gd name="connsiteY14" fmla="*/ 0 h 7402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09303" h="740229">
                <a:moveTo>
                  <a:pt x="409303" y="740229"/>
                </a:moveTo>
                <a:cubicBezTo>
                  <a:pt x="391886" y="734423"/>
                  <a:pt x="374097" y="729631"/>
                  <a:pt x="357051" y="722812"/>
                </a:cubicBezTo>
                <a:cubicBezTo>
                  <a:pt x="249457" y="679774"/>
                  <a:pt x="380176" y="724712"/>
                  <a:pt x="296091" y="696686"/>
                </a:cubicBezTo>
                <a:cubicBezTo>
                  <a:pt x="284480" y="685075"/>
                  <a:pt x="274080" y="672110"/>
                  <a:pt x="261257" y="661852"/>
                </a:cubicBezTo>
                <a:cubicBezTo>
                  <a:pt x="244911" y="648775"/>
                  <a:pt x="223808" y="641818"/>
                  <a:pt x="209006" y="627017"/>
                </a:cubicBezTo>
                <a:cubicBezTo>
                  <a:pt x="184187" y="602200"/>
                  <a:pt x="198420" y="614155"/>
                  <a:pt x="165463" y="592183"/>
                </a:cubicBezTo>
                <a:cubicBezTo>
                  <a:pt x="159657" y="583474"/>
                  <a:pt x="156219" y="572595"/>
                  <a:pt x="148046" y="566057"/>
                </a:cubicBezTo>
                <a:cubicBezTo>
                  <a:pt x="140878" y="560323"/>
                  <a:pt x="128411" y="563840"/>
                  <a:pt x="121920" y="557349"/>
                </a:cubicBezTo>
                <a:cubicBezTo>
                  <a:pt x="107118" y="542547"/>
                  <a:pt x="101888" y="519898"/>
                  <a:pt x="87086" y="505097"/>
                </a:cubicBezTo>
                <a:lnTo>
                  <a:pt x="69668" y="487680"/>
                </a:lnTo>
                <a:cubicBezTo>
                  <a:pt x="66765" y="478971"/>
                  <a:pt x="65418" y="469579"/>
                  <a:pt x="60960" y="461554"/>
                </a:cubicBezTo>
                <a:cubicBezTo>
                  <a:pt x="50794" y="443256"/>
                  <a:pt x="32746" y="429161"/>
                  <a:pt x="26126" y="409303"/>
                </a:cubicBezTo>
                <a:cubicBezTo>
                  <a:pt x="23223" y="400594"/>
                  <a:pt x="19644" y="392083"/>
                  <a:pt x="17417" y="383177"/>
                </a:cubicBezTo>
                <a:cubicBezTo>
                  <a:pt x="8926" y="349215"/>
                  <a:pt x="4916" y="313089"/>
                  <a:pt x="0" y="278674"/>
                </a:cubicBezTo>
                <a:cubicBezTo>
                  <a:pt x="9008" y="17423"/>
                  <a:pt x="8708" y="110359"/>
                  <a:pt x="8708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457200" y="6437252"/>
            <a:ext cx="72752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But still no net current through any cross section for simply connected body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7D2978FF-C638-4CF6-BCBB-4FA96D4934A3}"/>
                  </a:ext>
                </a:extLst>
              </p14:cNvPr>
              <p14:cNvContentPartPr/>
              <p14:nvPr/>
            </p14:nvContentPartPr>
            <p14:xfrm>
              <a:off x="2619317" y="2581423"/>
              <a:ext cx="486000" cy="11520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7D2978FF-C638-4CF6-BCBB-4FA96D4934A3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601677" y="2563783"/>
                <a:ext cx="521640" cy="150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8BD16484-8134-4F8A-9D9E-BE4BC99E206C}"/>
                  </a:ext>
                </a:extLst>
              </p14:cNvPr>
              <p14:cNvContentPartPr/>
              <p14:nvPr/>
            </p14:nvContentPartPr>
            <p14:xfrm>
              <a:off x="4547477" y="3640183"/>
              <a:ext cx="353520" cy="187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8BD16484-8134-4F8A-9D9E-BE4BC99E206C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529477" y="3622543"/>
                <a:ext cx="389160" cy="54360"/>
              </a:xfrm>
              <a:prstGeom prst="rect">
                <a:avLst/>
              </a:prstGeom>
            </p:spPr>
          </p:pic>
        </mc:Fallback>
      </mc:AlternateContent>
      <p:grpSp>
        <p:nvGrpSpPr>
          <p:cNvPr id="18" name="Group 17">
            <a:extLst>
              <a:ext uri="{FF2B5EF4-FFF2-40B4-BE49-F238E27FC236}">
                <a16:creationId xmlns:a16="http://schemas.microsoft.com/office/drawing/2014/main" id="{9F1CB885-275F-4E84-BCBF-7208F82D178C}"/>
              </a:ext>
            </a:extLst>
          </p:cNvPr>
          <p:cNvGrpSpPr/>
          <p:nvPr/>
        </p:nvGrpSpPr>
        <p:grpSpPr>
          <a:xfrm>
            <a:off x="4570517" y="4846903"/>
            <a:ext cx="492120" cy="29160"/>
            <a:chOff x="4570517" y="4846903"/>
            <a:chExt cx="492120" cy="291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DE1DE22F-0161-419C-9AF1-B8A0DA1C8D70}"/>
                    </a:ext>
                  </a:extLst>
                </p14:cNvPr>
                <p14:cNvContentPartPr/>
                <p14:nvPr/>
              </p14:nvContentPartPr>
              <p14:xfrm>
                <a:off x="4575197" y="4848343"/>
                <a:ext cx="2160" cy="1440"/>
              </p14:xfrm>
            </p:contentPart>
          </mc:Choice>
          <mc:Fallback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DE1DE22F-0161-419C-9AF1-B8A0DA1C8D70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4557197" y="4830703"/>
                  <a:ext cx="37800" cy="3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ADD89FA2-5980-4F88-933C-2AEB17C72DC2}"/>
                    </a:ext>
                  </a:extLst>
                </p14:cNvPr>
                <p14:cNvContentPartPr/>
                <p14:nvPr/>
              </p14:nvContentPartPr>
              <p14:xfrm>
                <a:off x="4570517" y="4846903"/>
                <a:ext cx="492120" cy="29160"/>
              </p14:xfrm>
            </p:contentPart>
          </mc:Choice>
          <mc:Fallback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ADD89FA2-5980-4F88-933C-2AEB17C72DC2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4552877" y="4829263"/>
                  <a:ext cx="527760" cy="6480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8576678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3600" y="1110323"/>
            <a:ext cx="2194560" cy="1219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5937069" y="781110"/>
            <a:ext cx="3810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96240" y="381000"/>
            <a:ext cx="422057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/>
              <a:t>7.  Multiply connected superconductor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19200" y="1110323"/>
            <a:ext cx="31854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A ring is “doubly connected.”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5800" y="2564949"/>
            <a:ext cx="457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Surface currents need not balance out, giving total superconductivity current J, even without an externally applied </a:t>
            </a:r>
            <a:r>
              <a:rPr lang="en-US" dirty="0" err="1"/>
              <a:t>emf</a:t>
            </a:r>
            <a:r>
              <a:rPr lang="en-US" dirty="0"/>
              <a:t>. 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7200" y="5638800"/>
            <a:ext cx="79878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The field of the ring is a potential field </a:t>
            </a:r>
            <a:r>
              <a:rPr lang="en-US" sz="2000" b="1" dirty="0"/>
              <a:t>H</a:t>
            </a:r>
            <a:r>
              <a:rPr lang="en-US" sz="2000" dirty="0"/>
              <a:t> = -</a:t>
            </a:r>
            <a:r>
              <a:rPr lang="en-US" sz="2000" b="1" dirty="0"/>
              <a:t>grad</a:t>
            </a:r>
            <a:r>
              <a:rPr lang="en-US" sz="2000" dirty="0"/>
              <a:t> </a:t>
            </a:r>
            <a:r>
              <a:rPr lang="en-US" sz="2000" dirty="0">
                <a:latin typeface="Symbol" panose="05050102010706020507" pitchFamily="18" charset="2"/>
              </a:rPr>
              <a:t>f,</a:t>
            </a:r>
            <a:r>
              <a:rPr lang="en-US" sz="2000" dirty="0"/>
              <a:t> where </a:t>
            </a:r>
            <a:r>
              <a:rPr lang="en-US" sz="2000" dirty="0">
                <a:latin typeface="Symbol" panose="05050102010706020507" pitchFamily="18" charset="2"/>
              </a:rPr>
              <a:t>f</a:t>
            </a:r>
            <a:r>
              <a:rPr lang="en-US" sz="2000" dirty="0"/>
              <a:t> is many valued.</a:t>
            </a:r>
            <a:endParaRPr lang="en-US" sz="2000" dirty="0">
              <a:latin typeface="Symbol" panose="05050102010706020507" pitchFamily="18" charset="2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4885466-3B86-46BA-8939-91CEBCC20D03}"/>
                  </a:ext>
                </a:extLst>
              </p14:cNvPr>
              <p14:cNvContentPartPr/>
              <p14:nvPr/>
            </p14:nvContentPartPr>
            <p14:xfrm>
              <a:off x="6004037" y="1334023"/>
              <a:ext cx="1653120" cy="8852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4885466-3B86-46BA-8939-91CEBCC20D0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968397" y="1262023"/>
                <a:ext cx="1724760" cy="1028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3A84172B-C7A1-436D-BEA1-3FFD77745560}"/>
                  </a:ext>
                </a:extLst>
              </p14:cNvPr>
              <p14:cNvContentPartPr/>
              <p14:nvPr/>
            </p14:nvContentPartPr>
            <p14:xfrm>
              <a:off x="6995837" y="1317103"/>
              <a:ext cx="444960" cy="9720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3A84172B-C7A1-436D-BEA1-3FFD77745560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959837" y="1245103"/>
                <a:ext cx="516600" cy="240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8B920276-64FD-4FC4-81E7-9E7CF0F6740C}"/>
                  </a:ext>
                </a:extLst>
              </p14:cNvPr>
              <p14:cNvContentPartPr/>
              <p14:nvPr/>
            </p14:nvContentPartPr>
            <p14:xfrm>
              <a:off x="7395437" y="1415023"/>
              <a:ext cx="72720" cy="134640"/>
            </p14:xfrm>
          </p:contentPart>
        </mc:Choice>
        <mc:Fallback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8B920276-64FD-4FC4-81E7-9E7CF0F6740C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7359797" y="1343383"/>
                <a:ext cx="144360" cy="278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EEEEFB1C-741D-434B-9C1A-767FF88B46F3}"/>
                  </a:ext>
                </a:extLst>
              </p14:cNvPr>
              <p14:cNvContentPartPr/>
              <p14:nvPr/>
            </p14:nvContentPartPr>
            <p14:xfrm>
              <a:off x="7494437" y="1409983"/>
              <a:ext cx="156240" cy="591840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EEEEFB1C-741D-434B-9C1A-767FF88B46F3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7458437" y="1337983"/>
                <a:ext cx="227880" cy="735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D2A92810-B283-454C-84A8-7E04293060E7}"/>
                  </a:ext>
                </a:extLst>
              </p14:cNvPr>
              <p14:cNvContentPartPr/>
              <p14:nvPr/>
            </p14:nvContentPartPr>
            <p14:xfrm>
              <a:off x="7427117" y="1301623"/>
              <a:ext cx="216360" cy="421200"/>
            </p14:xfrm>
          </p:contentPart>
        </mc:Choice>
        <mc:Fallback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D2A92810-B283-454C-84A8-7E04293060E7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7391477" y="1229983"/>
                <a:ext cx="288000" cy="564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108477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84" b="25226"/>
          <a:stretch/>
        </p:blipFill>
        <p:spPr bwMode="auto">
          <a:xfrm>
            <a:off x="228600" y="1468582"/>
            <a:ext cx="8765955" cy="3865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7848600" y="1295400"/>
            <a:ext cx="7620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71216" y="1651337"/>
            <a:ext cx="3733800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2000" dirty="0"/>
          </a:p>
          <a:p>
            <a:r>
              <a:rPr lang="en-US" sz="2000" dirty="0"/>
              <a:t>Circulation of field around any contour that encloses the loop.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24400" y="2819400"/>
            <a:ext cx="3810000" cy="16312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Open surface that spans the ring, e.g. a soap film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171216" y="5459057"/>
            <a:ext cx="533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Values of potential on opposite sides of the surface.  Such a problem has a solution to Laplace Equation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F042FC59-87F7-4DCB-856D-21C80831AE84}"/>
                  </a:ext>
                </a:extLst>
              </p14:cNvPr>
              <p14:cNvContentPartPr/>
              <p14:nvPr/>
            </p14:nvContentPartPr>
            <p14:xfrm>
              <a:off x="6008717" y="1559743"/>
              <a:ext cx="82440" cy="1332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F042FC59-87F7-4DCB-856D-21C80831AE8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972717" y="1488103"/>
                <a:ext cx="154080" cy="156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8C40B3FC-0BBC-4A0F-9951-2BA1571E89E6}"/>
                  </a:ext>
                </a:extLst>
              </p14:cNvPr>
              <p14:cNvContentPartPr/>
              <p14:nvPr/>
            </p14:nvContentPartPr>
            <p14:xfrm>
              <a:off x="5437037" y="1543183"/>
              <a:ext cx="1459080" cy="22140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8C40B3FC-0BBC-4A0F-9951-2BA1571E89E6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401037" y="1471183"/>
                <a:ext cx="1530720" cy="365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1A3E2961-9847-4F5C-9D2B-C9BB18A47ABA}"/>
                  </a:ext>
                </a:extLst>
              </p14:cNvPr>
              <p14:cNvContentPartPr/>
              <p14:nvPr/>
            </p14:nvContentPartPr>
            <p14:xfrm>
              <a:off x="6900077" y="1674223"/>
              <a:ext cx="70200" cy="69840"/>
            </p14:xfrm>
          </p:contentPart>
        </mc:Choice>
        <mc:Fallback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1A3E2961-9847-4F5C-9D2B-C9BB18A47ABA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6864437" y="1602223"/>
                <a:ext cx="141840" cy="213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9C74194E-1078-4CE6-A8EE-7145841417C6}"/>
                  </a:ext>
                </a:extLst>
              </p14:cNvPr>
              <p14:cNvContentPartPr/>
              <p14:nvPr/>
            </p14:nvContentPartPr>
            <p14:xfrm>
              <a:off x="5068757" y="1631743"/>
              <a:ext cx="1931040" cy="688320"/>
            </p14:xfrm>
          </p:contentPart>
        </mc:Choice>
        <mc:Fallback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9C74194E-1078-4CE6-A8EE-7145841417C6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5032757" y="1560103"/>
                <a:ext cx="2002680" cy="831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14207AB7-88BB-449E-B8EA-E47E62243D40}"/>
                  </a:ext>
                </a:extLst>
              </p14:cNvPr>
              <p14:cNvContentPartPr/>
              <p14:nvPr/>
            </p14:nvContentPartPr>
            <p14:xfrm>
              <a:off x="5304197" y="1552543"/>
              <a:ext cx="1140840" cy="214200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14207AB7-88BB-449E-B8EA-E47E62243D40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5268557" y="1480903"/>
                <a:ext cx="1212480" cy="357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D3500277-7431-4835-AA8F-ACC5A0345432}"/>
                  </a:ext>
                </a:extLst>
              </p14:cNvPr>
              <p14:cNvContentPartPr/>
              <p14:nvPr/>
            </p14:nvContentPartPr>
            <p14:xfrm>
              <a:off x="5249117" y="1677823"/>
              <a:ext cx="1693080" cy="514440"/>
            </p14:xfrm>
          </p:contentPart>
        </mc:Choice>
        <mc:Fallback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D3500277-7431-4835-AA8F-ACC5A0345432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5213117" y="1605823"/>
                <a:ext cx="1764720" cy="658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8981433B-5E8C-46B1-8693-C5AA1FF72519}"/>
                  </a:ext>
                </a:extLst>
              </p14:cNvPr>
              <p14:cNvContentPartPr/>
              <p14:nvPr/>
            </p14:nvContentPartPr>
            <p14:xfrm>
              <a:off x="489557" y="3605623"/>
              <a:ext cx="136800" cy="176400"/>
            </p14:xfrm>
          </p:contentPart>
        </mc:Choice>
        <mc:Fallback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8981433B-5E8C-46B1-8693-C5AA1FF72519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471557" y="3587983"/>
                <a:ext cx="172440" cy="212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446764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448</TotalTime>
  <Words>741</Words>
  <Application>Microsoft Office PowerPoint</Application>
  <PresentationFormat>On-screen Show (4:3)</PresentationFormat>
  <Paragraphs>65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Edwardian Script ITC</vt:lpstr>
      <vt:lpstr>Symbol</vt:lpstr>
      <vt:lpstr>Office Theme</vt:lpstr>
      <vt:lpstr>Superconductivity Current</vt:lpstr>
      <vt:lpstr>PowerPoint Presentation</vt:lpstr>
      <vt:lpstr>PowerPoint Presentation</vt:lpstr>
      <vt:lpstr>PowerPoint Presentation</vt:lpstr>
      <vt:lpstr>In spherical coordinates, DY = 0 has solutions that are powers of r:   ra, where  a can be positive or negative.  If dY/dr is zero at both r = a and r = infinity, the only possible value of a is zero.  Then dY/dr = 0, giving Hr = 0 at all r:  Y = the same constant at all r. </vt:lpstr>
      <vt:lpstr>3.  For a simply-connected body in an external           -field, a magnetic moment       appears, signature of surface currents.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Central Florida - College of Sciences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Superconductivity Current</dc:title>
  <dc:creator>Robert Peale</dc:creator>
  <cp:lastModifiedBy>Robert Peale</cp:lastModifiedBy>
  <cp:revision>39</cp:revision>
  <dcterms:created xsi:type="dcterms:W3CDTF">2013-02-21T16:29:47Z</dcterms:created>
  <dcterms:modified xsi:type="dcterms:W3CDTF">2021-02-23T18:15:39Z</dcterms:modified>
</cp:coreProperties>
</file>