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xml" ContentType="application/vnd.openxmlformats-officedocument.presentationml.notesSlide+xml"/>
  <Override PartName="/ppt/ink/ink22.xml" ContentType="application/inkml+xml"/>
  <Override PartName="/ppt/ink/ink2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4.xml" ContentType="application/inkml+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6.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notesSlides/notesSlide7.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8.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9.xml" ContentType="application/vnd.openxmlformats-officedocument.presentationml.notesSlide+xml"/>
  <Override PartName="/ppt/ink/ink116.xml" ContentType="application/inkml+xml"/>
  <Override PartName="/ppt/notesSlides/notesSlide10.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57" r:id="rId4"/>
    <p:sldId id="258" r:id="rId5"/>
    <p:sldId id="259" r:id="rId6"/>
    <p:sldId id="262" r:id="rId7"/>
    <p:sldId id="260" r:id="rId8"/>
    <p:sldId id="273" r:id="rId9"/>
    <p:sldId id="261" r:id="rId10"/>
    <p:sldId id="263" r:id="rId11"/>
    <p:sldId id="264" r:id="rId12"/>
    <p:sldId id="265" r:id="rId13"/>
    <p:sldId id="272" r:id="rId14"/>
    <p:sldId id="266" r:id="rId15"/>
    <p:sldId id="267"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85"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17.431"/>
    </inkml:context>
    <inkml:brush xml:id="br0">
      <inkml:brushProperty name="width" value="0.05" units="cm"/>
      <inkml:brushProperty name="height" value="0.05" units="cm"/>
    </inkml:brush>
  </inkml:definitions>
  <inkml:trace contextRef="#ctx0" brushRef="#br0">1 120 2144,'4'-6'629,"-4"6"-619,0 0-1,0 1 1,0-1-1,0 0 1,0 0-1,0 0 1,0 0-1,0 0 1,0 0-1,0 0 1,0 0-1,0 0 1,0 0-1,0 0 1,1 0-1,-1 1 0,0-1 1,0 0-1,0 0 1,0 0-1,0 0 1,0 0-1,0 0 1,0 0-1,0 0 1,0 0-1,0 0 1,0 0-1,0 0 1,0 0-1,1 0 1,-1 0-1,0 0 1,0 0-1,0 0 1,0 0-1,0 0 1,0 0-1,0 0 1,0 0-1,0 0 0,0 0 1,0 0-1,1 0 1,-1 0-1,0 0 1,0 0-1,0 0 1,0 0-1,0 0 1,0 0-1,0 0 1,0 0-1,0 0 1,0 0-1,0 0 1,0-1-1,0 1 1,0 0-1,0 0 1,1 0-1,-1 0 1,0 1 576,0-1-143,17-12 783,-7-2-556,2-2 148,-11 16-766,-1-1 0,0 0-1,1 1 1,-1-1 0,1 1-1,-1-1 1,0 0-1,0 0 1,1 1 0,-1-1-1,0 0 1,0 1 0,0-1-1,0 0 1,0 0-1,0 1 1,0-1 0,0 0-1,0-1 1,0-1 457,0 2-355,0 1-63,0 0-6,4 0-21,-2 1-71,0 0-1,0 1 0,0-1 0,0 1 1,0-1-1,0 1 0,-1 0 0,1 0 1,0-1-1,1 4 0,7 10-41,-1 0 0,-1 0 0,0 1 0,8 26 0,-8-22 83,1 0-1,13 24 1,0-9 79,-2 1 1,-1 0-1,15 45 0,-18-34-88,33 88 20,-36-102 188,-2 1-1,12 65 1,-20-88-190,0 1 0,1-1 0,0 0 0,1 0 0,0-1 0,1 0 0,7 11 0,-9-15-13,-3-5 87,-1-1-5,0 0-99,-1 1-1,1-1 1,0 0-1,0 0 1,0 0 0,0 1-1,0-1 1,0 0-1,0 0 1,1 1 0,-1-1-1,0 0 1,0 0-1,0 1 1,0-1 0,0 0-1,0 0 1,0 0-1,0 1 1,0-1 0,1 0-1,-1 0 1,0 0-1,0 0 1,0 1 0,0-1-1,1 0 1,-1 0-1,0 0 1,0 0 0,0 0-1,1 0 1,-1 0-1,0 1 1,0-1 0,0 0-1,1 0 1,-1 0-1,11-4 292,8-12-70,-11 6-159,-2 0-1,1-1 0,-1 1 0,8-22 1,-8 17-153,8-21 109,16-61 0,-17 50 141,50-131 4,-56 160-169,-4 12 8,-1 0 0,1 0 0,0 0-1,0 0 1,7-9 0,37-46-191,-32 44 171,24-40-1,-32 46 7,-3 4 0,0-1 0,-1 0 1,0 0-1,0 0 0,2-14 1,8-20-5,-12 39 19,0-1 0,0 1 0,-1 0 0,1-1 0,-1 1 0,0-6 0,0 6 11,0 0-1,0 0 1,0 0 0,1-1-1,-1 1 1,2-5 0,-1 7-17,-1-1 0,1 1 0,-1-1 1,0 1-1,1-1 0,-1 1 0,0-1 1,0 1-1,0-2 0,0 2-6,-1 0 1,1 0-1,0-1 1,0 1-1,1 0 1,-1 0-1,0 0 0,0 0 1,0 0-1,1 0 1,-1 0-1,1-1 1,-1 2-7,0 0 1,0-1-1,1 1 1,-1 0 0,0 0-1,0 0 1,0 0-1,0 0 1,0 0 0,0 0-1,0 0 1,0-1-1,0 1 1,0 0 0,0 0-1,0 0 1,0 0-1,0 0 1,0 0 0,0 0-1,0 0 1,0-1-1,0 1 1,0 0 0,0 0-1,0 0 1,0 0-1,0 0 1,0 0 0,0 0-1,0 0 1,-1-1-1,1 1 1,0 0 0,0 0-1,0 0 1,0 0-1,0 0 1,0 0 0,0 0-1,0 0 1,0 0-1,0 0 1,-1 0-1,1 0 1,0 0 0,0 0-1,0 0 1,0 0-1,0-1 1,0 1 0,-1 0-1,-8 1 143,-9 2 65,8-1-57,1-1 0,-1 0 0,0-1-1,1 0 1,-11-2 0,-7 1-88,-77 2 630,-93-2-331,67 0-24,70 2 16,54-2-215,-1 0 0,1-1 0,-1 0 0,1 0 1,-1 0-1,-6-4 0,12 5-110,0 0 0,0 0 0,0 0 0,-1 0 0,1 0-1,0 0 1,0 0 0,1 0 0,-2-3 0,1 3-35,1 0-1,-1 1 0,1-1 1,-1 0-1,0 0 1,1 0-1,-1 0 0,0 1 1,1-1-1,-1 0 0,0 1 1,0-1-1,0 0 1,0 1-1,0-1 0,0 1 1,0-1-1,0 1 1,0 0-1,0-1 0,-1 1 1,1 0-67,1 0 48,0 0 70,0 2-66,-1-1 1,0 1-1,0-1 0,1 1 0,-1-1 0,0 0 1,0 1-1,0-1 0,-2 2 0,-4 6-1717,6-7 990,0 1-1,0 0 0,0-1 1,0 1-1,1 0 0,-1 0 1,1 4-1,0-7 700,0 0-1,0 0 1,0 0 0,0 0-1,0 0 1,0 0 0,0 0 0,0 0-1,0 0 1,1 0 0,-1 0-1,0 0 1,0 0 0,0 0-1,0 0 1,0 0 0,0 0-1,0-1 1,0 1 0,0 0-1,1 0 1,-1 0 0,0 0-1,0 0 1,0 0 0,0 0-1,0 1 1,0-1 0,0 0-1,0 0 1,0 0 0,1 0-1,-1 0 1,0 0 0,0 0 0,0 0-1,0 0 1,0 0 0,0 0-1,0 0 1,0 0 0,0 0-1,0 0 1,0 0 0,0 0-1,0 1 1,1-1 0,-1 0-1,0 0 1,0 0 0,0 0-1,0 0 1,0 0 0,0 0-1,0 0 1,0 0 0,0 1-1,0-1 1,0 0 0,0 0-1,-2-18-3238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9.322"/>
    </inkml:context>
    <inkml:brush xml:id="br0">
      <inkml:brushProperty name="width" value="0.1" units="cm"/>
      <inkml:brushProperty name="height" value="0.1" units="cm"/>
    </inkml:brush>
  </inkml:definitions>
  <inkml:trace contextRef="#ctx0" brushRef="#br0">6 73 1152,'-5'-9'1120,"4"1"4668,8 3-952,3 1-5410,-8 4-95,35-12 1456,47-10-1,-44 17-602,0 0 0,0 3 0,0 1 0,0 3 0,0 0 0,0 3 0,54 13 0,-85-16-133,12 3 63,0 0 0,0-2 0,23 1 0,-43-4-861,-1 0-138,0 0-1062,9 6-2949,4 4 2641,3-2-300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32.471"/>
    </inkml:context>
    <inkml:brush xml:id="br0">
      <inkml:brushProperty name="width" value="0.1" units="cm"/>
      <inkml:brushProperty name="height" value="0.1" units="cm"/>
      <inkml:brushProperty name="color" value="#66CC00"/>
    </inkml:brush>
  </inkml:definitions>
  <inkml:trace contextRef="#ctx0" brushRef="#br0">404 484 1728,'2'-3'681,"1"-5"1614,-1 0-1026,-2 8-1191,0-1-1,1 1 0,-1 0 1,0-1-1,0 1 1,0-1-1,0 0 0,0 1 1,0-1-1,1 1 1,-1-1-1,0 1 1,-1-1-1,1 1 0,0-1 1,0 1-1,0-1 1,0 1-1,0-1 1,0 1-1,-1-1 0,1 1 1,0-1-1,0 1 1,-1-1-1,1 1 1,0 0-1,-1-1 0,0 0 76,0 0-1,1 0 1,-1 0 0,1 0-1,-1 0 1,1 0-1,-1 0 1,1 0-1,-1 0 1,1 0-1,0-2 1,0 2-59,-1 0 0,1 0 0,0 0 0,0 0 0,-1 0 0,1 0 0,-1 1 0,1-1 0,-1 0 1,1 0-1,-1 0 0,1 0 0,-1 0 0,0 1 0,1-1 0,-1 0 0,0 1 0,0-1 0,-1-1 0,-2 1 48,0-1-1,1 1 0,-1 0 1,0 0-1,0 0 0,0 1 1,0-1-1,0 1 0,0 0 0,-5 1 1,-2 0-95,1 0 0,-20 6 0,12-2-4,0 1 1,0 1-1,0 1 0,1 1 0,0 0 0,1 1 1,0 1-1,1 0 0,-21 20 0,21-15-63,0 0-1,-14 20 1,22-28 13,2 1 1,-1 1-1,1-1 1,1 1 0,-1 0-1,-3 14 1,7-21 5,1-1 1,-1 1-1,0 0 1,1-1-1,0 1 1,-1 0-1,1-1 1,0 1-1,1 0 1,-1-1 0,0 1-1,1-1 1,-1 1-1,1 0 1,0-1-1,0 1 1,0-1-1,0 1 1,0-1-1,1 0 1,-1 0 0,1 1-1,-1-1 1,1 0-1,0 0 1,0 0-1,0-1 1,0 1-1,0 0 1,0-1-1,5 3 1,0-1 4,0-1-1,-1 1 1,1-1 0,0-1 0,0 1-1,0-1 1,0-1 0,0 1 0,1-1-1,11-1 1,-7-1 75,1 0-1,-1 0 1,0-1-1,0 0 0,0-1 1,-1-1-1,0 0 1,1 0-1,-2-1 1,1 0-1,-1-1 0,0-1 1,0 1-1,-1-1 1,0-1-1,14-16 1,-3-1 93,-2 0 0,-1-2 0,-1 0 0,-1 0 0,-1-1 0,-2-1-1,13-45 1,-22 60-134,-1-1 0,0 1 0,0 0-1,-2-1 1,-2-29 0,-2 18-32,0 0 1,-13-38-1,13 52-64,-1 0 1,0 1-1,-1 0 0,0 0 1,-1 0-1,0 1 1,-1 0-1,0 0 0,-17-17 1,24 27-87,-1 0 1,1-1-1,-1 1 1,1 0-1,-1 0 1,0 0-1,0 0 1,1 0-1,-1 1 0,0-1 1,0 0-1,0 1 1,0-1-1,0 1 1,0 0-1,0 0 1,0 0-1,0 0 1,0 0-1,0 0 0,0 0 1,0 1-1,0-1 1,0 1-1,0-1 1,0 1-1,1 0 1,-1 0-1,0-1 1,0 1-1,1 1 1,-1-1-1,0 0 0,1 0 1,-1 1-1,1-1 1,0 1-1,-1-1 1,1 1-1,0-1 1,0 1-1,0 0 1,0 0-1,0-1 0,1 1 1,-2 2-1,-7 26-1562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33.505"/>
    </inkml:context>
    <inkml:brush xml:id="br0">
      <inkml:brushProperty name="width" value="0.1" units="cm"/>
      <inkml:brushProperty name="height" value="0.1" units="cm"/>
      <inkml:brushProperty name="color" value="#66CC00"/>
    </inkml:brush>
  </inkml:definitions>
  <inkml:trace contextRef="#ctx0" brushRef="#br0">151 0 2400,'2'5'8422,"-1"8"-6416,0 15-2057,-1-28 170,-1 12-34,0-1 1,-1 1-1,0-1 0,0 0 1,-6 17-1,-26 53-182,19-48 18,-3 12 214,1 0 0,3 1 0,2 1 0,1 0 0,-6 83 0,16-119-110,1-1 0,1 0 0,0 0 0,0 0 0,5 18 0,-4-23-6,-1 1 0,1-1 1,0-1-1,0 1 1,1 0-1,-1-1 1,1 1-1,0-1 0,0 0 1,1 0-1,-1 0 1,1 0-1,5 4 1,2-1 90,0-1 1,0 0 0,1-1 0,-1 0 0,1-1 0,0 0 0,1-1 0,-1 0 0,0-1 0,1 0 0,0-1 0,-1 0 0,1-1 0,16-2 0,14-2 126,27-4 304,-62 6-593,0 0 0,0 0 1,-1 0-1,1-1 0,-1 0 0,11-7 1,-17 10-78,-1 0 0,1 0 0,-1 0 0,1 0 1,-1-1-1,1 1 0,-1 0 0,1-1 1,-1 1-1,0 0 0,1-1 0,-1 1 0,1-1 1,-1 1-1,0 0 0,1-1 0,-1 1 1,0-1-1,0 1 0,1-1 0,-1 1 1,0-1-1,0 1 0,0-1 0,0 1 0,0-1 1,1 1-1,-1-1 0,0 0 0,0 1 1,0-1-1,0 1 0,-1-1 0,0-1-425,0 1 0,0 0-1,0 0 1,0 0 0,0 0 0,0 0-1,-1 0 1,1 0 0,0 1 0,-1-1-1,1 0 1,-3 0 0,-12-6-2262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33.913"/>
    </inkml:context>
    <inkml:brush xml:id="br0">
      <inkml:brushProperty name="width" value="0.1" units="cm"/>
      <inkml:brushProperty name="height" value="0.1" units="cm"/>
      <inkml:brushProperty name="color" value="#66CC00"/>
    </inkml:brush>
  </inkml:definitions>
  <inkml:trace contextRef="#ctx0" brushRef="#br0">1 85 5216,'0'0'1952,"4"0"-1536,-4 0-96,0 0 1504,5-5-1056,3 2 1056,5-2-1088,14 2 1056,11-5-1024,13 0 319,14 5-639,4-1-256,-4 0-128,-4 0-1119,-1-7 575,-4-1-2720,0-3 1792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9:56.611"/>
    </inkml:context>
    <inkml:brush xml:id="br0">
      <inkml:brushProperty name="width" value="0.1" units="cm"/>
      <inkml:brushProperty name="height" value="0.1" units="cm"/>
      <inkml:brushProperty name="color" value="#E71224"/>
    </inkml:brush>
  </inkml:definitions>
  <inkml:trace contextRef="#ctx0" brushRef="#br0">21 44 2496,'0'-43'3349,"0"43"-3125,0 0 3499,0 2-3519,0 0 1,-1 1 0,1-1 0,-1 0-1,0 0 1,-1 4 0,0-3-112,1-1-1,0 1 1,0-1 0,1 1 0,-1-1 0,0 1 0,1 3 0,-5 39 771,2 33-496,36 393 154,-32-457-504,75 483 82,-15-123 17,-41-200 54,-6-32 42,1-40-200,1 11-37,-10-55 144,2 28 80,0 10-162,-1-19 314,-2 76-123,-7-134-35,1-16-191,1 0 0,-1 1-1,1-1 1,0 0 0,0 1-1,0 3 1,1-2 11,-1 1-1,0-1 1,0 1-1,0-1 1,-2 8 0,-1 16-53,3-24-83,0 1 0,-1-1 0,0 0 0,0 0 1,0 0-1,0 0 0,-1 0 0,0 0 0,0 0 0,-1 0 1,1-1-1,-4 5 0,6-8-32,0-1 74,0 0 1,-1 0-1,1 0 0,0 1 1,0-1-1,0 0 0,0 0 0,0 0 1,0 0-1,0 0 0,-1 1 1,1-1-1,0 0 0,0 0 0,0 0 1,0 0-1,-1 0 0,1 0 1,0 0-1,0 0 0,0 1 0,-1-1 1,1 0-1,0 0 0,0 0 0,0 0 1,-1 0-1,1 0 0,0 0 1,0 0-1,0 0 0,-1 0 0,1 0 1,0 0-1,0-1 0,0 1 1,0 0-1,-1 0 0,1 0 0,0 0 1,0 0-1,0 0 0,-1 0 1,1 0-1,0-1 0,0 1 0,0 0 1,0 0-1,0 0 0,0 0 1,-1 0-1,1-1 0,0 1 0,-8-16-2010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0:00.151"/>
    </inkml:context>
    <inkml:brush xml:id="br0">
      <inkml:brushProperty name="width" value="0.1" units="cm"/>
      <inkml:brushProperty name="height" value="0.1" units="cm"/>
      <inkml:brushProperty name="color" value="#E71224"/>
    </inkml:brush>
  </inkml:definitions>
  <inkml:trace contextRef="#ctx0" brushRef="#br0">0 116 2400,'15'-5'2699,"-12"5"-2480,0-1 0,0 1 0,1-1 0,-1 0 0,4-1 0,-4 0 5,0 1-1,0 1 1,0-1 0,1 0 0,-1 1-1,0-1 1,0 1 0,0 0 0,5 0-1,36 8 418,55 6 713,-52-8-849,-32-3-294,0-1-1,15 0 0,191-14 297,-46-2 399,-11 2-655,233-19 218,-148 27-399,11-8 340,-17 6-271,-100 4 133,173-6 85,32 9 182,53 18 5,-226-12-326,168 1 182,-150-7-77,329-6-102,-422 1-123,283-17-105,54 7-247,-106 7 161,-82 3 195,61-3-60,-115 1 43,-86 4-79,380 10-235,306 11 613,-723-21-315,62 3-346,-95 0 208,-25-2 44,1 2 0,21 2 0,3 2-231,-27 0 150,-10-2 66,-1-1 4,2 2-44,1 0 0,-1 0 0,0 0-1,0 1 1,0-1 0,0 1 0,-1-1-1,0 1 1,0 0 0,0 0 0,2 8-1,0 7 18,3 34 0,-5-38 17,35 273-637,-15-126 524,0-10 105,23 325-377,-26 4 24,-19-394 434,-8 313 341,3-254-261,2-22-193,2-94-100,-2 24 36,-2-14 241,5-36-185,0-4 84,0-1 0,0 1 1,0-1-1,0 1 0,0 0 0,0-1 1,0 1-1,0-1 0,0 1 1,0-1-1,0 1 0,0-1 1,0 1-1,-1-1 0,1 1 0,0 0 1,0-1-1,-1 0 0,1 1 1,0-1-1,-1 1 0,1-1 0,0 1 1,-1-1-1,0 1 0,0-1 58,1 0-37,0 0-102,0 0 11,-17-4-154,9 3 170,-1-1 1,1 1 0,-1 0 0,0 1 0,1-1 0,-1 2 0,0-1-1,-16 5 1,-20 0 306,-55 5-94,-140 33-1,221-39-173,-148 38 279,-57 11 468,-262 5-940,281-53-17,140-6 128,-372-3 310,249-2-208,-4 0-518,-9-2 590,-2 1 95,169 7-99,-274-4-174,183-4 234,-31-3-225,56 4 129,-79-3 35,0 9 1,-233 27-1,-133 4-139,423-27 138,48-2-73,-56 3 40,-142-8-92,89-3 208,-47-1-363,-157-16 534,183 33-214,60-3 296,34-1-138,94-4-255,-458 37 691,372-27-761,-213 21 351,235-28-941,-157-13 0,195 3-644,0-2 0,1-1 0,-62-23 0,39 6-332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0.579"/>
    </inkml:context>
    <inkml:brush xml:id="br0">
      <inkml:brushProperty name="width" value="0.1" units="cm"/>
      <inkml:brushProperty name="height" value="0.1" units="cm"/>
      <inkml:brushProperty name="color" value="#66CC00"/>
    </inkml:brush>
  </inkml:definitions>
  <inkml:trace contextRef="#ctx0" brushRef="#br0">31 36 1984,'-3'-4'-1257,"2"-3"5635,2 5 425,1 8-3394,3 14-1390,-2 1 1,0 0-1,-1 0 0,-1 29 0,3 28 258,4 57 343,1 8-72,-4-42-320,-2-26-242,-1-46 103,-2-1 0,0 0 1,-5 33-1,4-60-68,1 1 0,0-1 0,0 1 0,-1-1 0,1 0 0,0 1 0,1-1 0,-1 1 0,0-1 0,0 1 0,1-1 0,-1 1 0,1-1 0,-1 0 0,2 3 0,-1-3 64,-1-1 1,0 0 42,0-7 240,0-82 21,0 57-369,1 11-18,-2-1 0,-5-40 1,-10-57-121,12 88 229,-1-17-78,2-48 191,8 51-208,-1 17 32,-2 14-70,1-1 0,0 1 0,1 0 0,0 0 0,2 0 0,-1 1 0,2 0-1,0 0 1,0 0 0,1 1 0,0 0 0,2 1 0,19-21 0,-22 26 27,1 0 0,-1 0 0,1 1 0,0 0 0,1 0 0,-1 1 0,1 0 0,0 0 0,0 1 0,0 1-1,11-3 1,-6 3 9,1 0 0,-1 0-1,1 2 1,0-1-1,-1 2 1,25 3 0,-32-2-27,1 0 0,-1 0 1,0 0-1,0 1 1,0-1-1,0 2 1,0-1-1,-1 1 1,1 0-1,-1 1 1,7 6-1,-9-7 33,0-1-1,-1 2 1,0-1-1,0 0 1,0 1-1,0-1 1,-1 1-1,1 0 1,-1 0-1,0 0 1,-1 0-1,1 0 1,-1 0-1,0 0 1,-1 1-1,1 9 1,-1-6 62,-1-1 0,-1 0 0,1 1 0,-1-1 0,-1 0 0,1 0 0,-1 0 0,-1-1 0,0 1 0,0-1 0,0 1 0,-1-1 0,-5 7 0,-1-1-1,-1-1-1,0 1 1,-1-2 0,0 0-1,-21 14 1,9-10-16,0-1 0,-1-1 1,-54 19-1,37-18 42,35-12-523,21-3 224,20 4 290,-24-2-79,-1 0 0,15-1-1,-12 0-59,1 0-1,0 1 0,20 4 0,1 0 55,-20-3-42,1 1 1,0 0-1,-1 1 1,0 1 0,0 0-1,0 1 1,0 1-1,-1-1 1,0 2-1,-1 0 1,0 0 0,0 1-1,0 1 1,15 18-1,-22-22 50,0 0-1,-1 0 0,0 1 1,0-1-1,-1 1 1,0 0-1,0 0 1,0 0-1,-1 0 0,0 0 1,0 1-1,-1-1 1,0 0-1,0 0 1,-2 10-1,-1 0 96,0-1 0,-1 0 1,-1 0-1,-1-1 0,-12 26 0,14-33-43,-1 1 0,0-1 0,-1 0 0,0-1 1,0 1-1,0-1 0,-1 0 0,-1 0 0,1-1 0,-1 0 0,-11 7 0,7-7 57,-1 0 0,0 0-1,0-1 1,0-1 0,-1 0-1,1-1 1,-19 2 0,2-3-36,-1-1 0,1-2 0,-41-6 0,2 1-1052,31 0-208,32 4 307,0 1 1,-1 0 0,1 0 0,0 1 0,-1 0 0,-8 1 0,7 2-1510,6 4-1546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1.568"/>
    </inkml:context>
    <inkml:brush xml:id="br0">
      <inkml:brushProperty name="width" value="0.1" units="cm"/>
      <inkml:brushProperty name="height" value="0.1" units="cm"/>
      <inkml:brushProperty name="color" value="#66CC00"/>
    </inkml:brush>
  </inkml:definitions>
  <inkml:trace contextRef="#ctx0" brushRef="#br0">28 0 2144,'-1'1'139,"0"0"7,-1 0 1,1 0 0,0-1-1,-1 1 1,1 0 0,-1-1-1,1 1 1,0-1 0,-1 1-1,1-1 1,-1 0 0,1 0-1,-3 0 1,-1 2 4349,9 0-1515,12 2-1701,22 3-352,46-2 116,-51-2-701,9 1-5,-15 0 248,51-2-1,40-4-51,25-2-28,-27 2-402,-64 3-6059,-43 0 3939,-1 6-1738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2.571"/>
    </inkml:context>
    <inkml:brush xml:id="br0">
      <inkml:brushProperty name="width" value="0.1" units="cm"/>
      <inkml:brushProperty name="height" value="0.1" units="cm"/>
      <inkml:brushProperty name="color" value="#66CC00"/>
    </inkml:brush>
  </inkml:definitions>
  <inkml:trace contextRef="#ctx0" brushRef="#br0">3 16 1408,'-3'-6'-144,"6"0"5753,-1 3-4568,-1 2-219,-1 1-188,0 0 177,0 0-256,0 0-75,0 0-171,0 0-53,6 0 443,160 8 1861,-53-1-1766,-97-6-517,0-1 1,21-2-1,10-1-165,-25 1 353,-14-1-2796,-8 2 2184,0 1 0,0 0 1,0 0-1,0 0 0,0 0 1,0 0-1,0-1 0,0 1 1,0 0-1,0 0 0,0 0 1,1 0-1,-1-1 0,0 1 1,0 0-1,0 0 0,0 0 1,0 0-1,0-1 0,-1 1 1,1 0-1,0 0 0,0 0 1,0 0-1,0-1 0,0 1 1,0 0-1,0 0 0,0 0 1,0 0-1,0-1 0,-4 1-2935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3.413"/>
    </inkml:context>
    <inkml:brush xml:id="br0">
      <inkml:brushProperty name="width" value="0.1" units="cm"/>
      <inkml:brushProperty name="height" value="0.1" units="cm"/>
      <inkml:brushProperty name="color" value="#66CC00"/>
    </inkml:brush>
  </inkml:definitions>
  <inkml:trace contextRef="#ctx0" brushRef="#br0">188 19 2912,'0'0'59,"1"-1"1,-1 1-1,0 0 0,1-1 0,-1 1 1,0 0-1,1 0 0,-1-1 1,1 1-1,-1 0 0,1 0 1,-1 0-1,1-1 0,-1 1 0,0 0 1,1 0-1,-1 0 0,1 0 1,-1 0-1,1 0 0,-1 0 1,1 0-1,-1 0 0,1 0 0,-1 0 1,1 0-1,0 1 0,3-1 1129,-4 0-719,0 0 192,0 0-138,0 0 288,0 0-187,0 0 138,0 0-196,0 0 95,0 0-213,0 0-43,0 0-213,0 0-149,0 0-38,-9-1 70,6 0-67,1-1 1,-1 1 0,0 0-1,0 0 1,0 0-1,0 1 1,0-1-1,0 1 1,0 0-1,-6-1 1,-33 6 192,2 0-32,32-5-63,0 1-1,0-1 1,0 2-1,-11 2 1,0-3 331,13-1 454,13 0 533,285 6 2613,-281-6-3919,1-1 0,-1-1 0,0 0 0,16-5-1,10-2-157,-36 8-234,0 1-1,0 0 0,1-1 0,-1 1 0,0 0 0,0-1 0,1 1 0,-1-1 1,0 0-1,0 1 0,0-1 0,1-1 0,-1 1-1490,-1 1 213,0 0-997,1 0 298,6 0-1850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5.058"/>
    </inkml:context>
    <inkml:brush xml:id="br0">
      <inkml:brushProperty name="width" value="0.1" units="cm"/>
      <inkml:brushProperty name="height" value="0.1" units="cm"/>
      <inkml:brushProperty name="color" value="#66CC00"/>
    </inkml:brush>
  </inkml:definitions>
  <inkml:trace contextRef="#ctx0" brushRef="#br0">12 472 4640,'-1'0'173,"1"1"1,-1 0 0,0 1-1,1-1 1,-1 0 0,1 0-1,-1 0 1,1 0 0,0 0-1,-1 0 1,1 1-1,0-1 1,0 0 0,0 0-1,0 0 1,0 2 0,-3 11 644,1-5 348,6-9 1635,13-16 1311,-10 10-5268,32-31 1527,42-51-1,-28 27-343,88-77 0,-112 110 42,-2 0 0,38-51 1,-58 70-140,-5 8 73,-1 0 0,0-1 0,0 1 0,0 0 0,0-1 0,0 1 0,0-1 0,0 0 1,0 1-1,0-1 0,-1 1 0,1-1 0,0-3 0,-1 4-110,0 1 17,0 19-348,-1-13 403,1 0 1,-2 0-1,1 0 0,-1 0 1,0 0-1,0 0 0,-3 6 0,-5 14-1,5-11 28,1 0 0,0 0 0,2 0 1,0 0-1,0 0 0,2 1 1,0-1-1,2 18 0,11 24 280,-13-56-272,0 0 1,0 0-1,0 0 0,0 0 0,0 0 0,1 0 0,-1 0 1,0 0-1,1 0 0,-1 0 0,1 0 0,-1 0 0,1-1 1,0 1-1,-1 0 0,1 0 0,0-1 0,-1 1 1,1 0-1,0-1 0,0 1 0,-1-1 0,1 1 0,0-1 1,0 1-1,0-1 0,0 1 0,0-1 0,0 0 0,0 0 1,0 1-1,0-1 0,0 0 0,0 0 0,0 0 1,0 0-1,0 0 0,0 0 0,0-1 0,0 1 0,0 0 1,0 0-1,0-1 0,1 0 0,2-1 21,0 1 0,0-1 0,0-1 0,-1 1 0,1-1 0,0 1 0,-1-1 0,6-7 1,41-59 156,-35 47-147,1 1 0,24-27 1,-8 14 184,31-44 0,-62 74-49,-6 8-111,-2 11 30,0 0-1,2 0 0,0 1 0,0-1 0,2 1 0,-3 24 0,5-37-67,-1 13 49,1-1-1,0 1 1,1 0 0,1 0 0,4 23-1,0-13 46,2 0 0,14 37 0,-17-53-45,0 0-1,1-1 1,0 0 0,1 0 0,0 0 0,12 13 0,-14-19-217,0 1 0,0 0 1,0-1-1,1 0 1,-1 0-1,8 4 1,-9-6-261,0 0 1,0 0 0,0 0 0,0 0 0,0 0 0,0-1-1,0 1 1,0-1 0,0 0 0,0 0 0,0 0-1,4-1 1,6-4-2183,4-5-2442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2.168"/>
    </inkml:context>
    <inkml:brush xml:id="br0">
      <inkml:brushProperty name="width" value="0.1" units="cm"/>
      <inkml:brushProperty name="height" value="0.1" units="cm"/>
    </inkml:brush>
  </inkml:definitions>
  <inkml:trace contextRef="#ctx0" brushRef="#br0">3 34 1984,'-2'1'2257,"6"0"2556,5 0-927,-5 0-5429,73-5 2508,-8 1-269,119-22 0,-171 22-648,-8 2-34,-1 0 0,1 1-1,-1 0 1,1 0 0,-1 1 0,1 0-1,-1 0 1,0 1 0,0 1-1,1-1 1,-1 1 0,-1 0 0,10 6-1,-16-9-82,-1 0-208,0 0-705,0 17-4292,0-3 1338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5.916"/>
    </inkml:context>
    <inkml:brush xml:id="br0">
      <inkml:brushProperty name="width" value="0.1" units="cm"/>
      <inkml:brushProperty name="height" value="0.1" units="cm"/>
      <inkml:brushProperty name="color" value="#66CC00"/>
    </inkml:brush>
  </inkml:definitions>
  <inkml:trace contextRef="#ctx0" brushRef="#br0">26 0 1408,'-20'0'3067,"20"0"-2257,0 0 417,0 0-267,0 0 288,0 0-347,0 0 80,0 10 1147,-5 85 1222,10 188-2439,-1-225-651,0 39 126,-4-19-4,-4 178 270,3-163-619,1-55-1260,-1-30 45,0-10-1683,0-16-2027,1 0 2978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6.633"/>
    </inkml:context>
    <inkml:brush xml:id="br0">
      <inkml:brushProperty name="width" value="0.1" units="cm"/>
      <inkml:brushProperty name="height" value="0.1" units="cm"/>
      <inkml:brushProperty name="color" value="#66CC00"/>
    </inkml:brush>
  </inkml:definitions>
  <inkml:trace contextRef="#ctx0" brushRef="#br0">83 8 1824,'-12'-6'1618,"-3"4"3489,15 3-5026,-1-1 0,1 0 1,0 0-1,-1 0 0,1 0 0,-1 0 0,1 1 0,0-1 1,-1 0-1,1 0 0,0 1 0,0-1 0,-1 0 0,1 0 0,0 1 1,0-1-1,-1 0 0,1 1 0,0-1 0,0 0 0,0 1 1,-1-1-1,1 0 0,0 1 0,0-1 0,0 1 0,0-1 1,0 0-1,0 1 0,0 0 0,-1 16 1254,0-8-1021,-2 6 8,-3 11 608,-4 48 0,5 163 524,1-7-786,2 41 131,3-145-1587,-3-119-899,-2-9-1759,-3-11-797,3-3 2083,3-5-869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7.229"/>
    </inkml:context>
    <inkml:brush xml:id="br0">
      <inkml:brushProperty name="width" value="0.1" units="cm"/>
      <inkml:brushProperty name="height" value="0.1" units="cm"/>
      <inkml:brushProperty name="color" value="#66CC00"/>
    </inkml:brush>
  </inkml:definitions>
  <inkml:trace contextRef="#ctx0" brushRef="#br0">50 8 1728,'-30'5'3739,"25"-4"-2324,0-2-196,-4 0 2634,8 2-473,8-1-2906,197 1 2398,1 1-5424,-205-2 2471,0 0 0,0 0 0,0 0 0,0 0 0,1 0 0,-1 0 0,0 0 0,0 0 0,0 0 1,0 0-1,0 0 0,1 0 0,-1 0 0,0 0 0,0 0 0,0-1 0,0 1 0,0 0 0,1 0 1,-1 0-1,0 0 0,0 0 0,0 0 0,0 0 0,0-1 0,0 1 0,0 0 0,0 0 0,1 0 1,-1 0-1,0 0 0,0-1 0,0 1 0,0 0 0,0 0 0,0 0 0,0 0 0,0 0 0,0-1 1,0 1-1,0 0 0,0 0 0,0 0 0,0 0 0,0-1 0,0 1 0,0 0 0,0 0 0,0 0 1,-1 0-1,1 0 0,0-1 0,0 1 0,0 0 0,0 0 0,0 0 0,0 0 0,0 0 0,0 0 1,-1-1-1,1 1 0,0 0 0,0 0 0,0 0 0,0 0 0,0 0 0,-1 0 0,0-2-353,-3-5-4030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2:18.051"/>
    </inkml:context>
    <inkml:brush xml:id="br0">
      <inkml:brushProperty name="width" value="0.1" units="cm"/>
      <inkml:brushProperty name="height" value="0.1" units="cm"/>
      <inkml:brushProperty name="color" value="#66CC00"/>
    </inkml:brush>
  </inkml:definitions>
  <inkml:trace contextRef="#ctx0" brushRef="#br0">0 127 4064,'4'-1'7872,"22"-5"-4560,-21 4-2990,0 0 1,0 1 0,0-1-1,1 1 1,-1 1-1,0-1 1,9 1 0,11-3 754,25 2-421,-38 2-471,0-1-1,19-2 1,6 0 82,255 6-91,-244-5-1047,-30 0-1963,34-6 0,-43 5 1893,1 0 0,-1-1 0,1-1 0,-1 1 0,0-1 0,0-1 0,-1 0 0,1 0 0,-1-1 0,9-7 0,30-33-1480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4:44.869"/>
    </inkml:context>
    <inkml:brush xml:id="br0">
      <inkml:brushProperty name="width" value="0.1" units="cm"/>
      <inkml:brushProperty name="height" value="0.1" units="cm"/>
      <inkml:brushProperty name="color" value="#33CCFF"/>
    </inkml:brush>
  </inkml:definitions>
  <inkml:trace contextRef="#ctx0" brushRef="#br0">1677 115 1472,'0'0'475,"0"0"-283,0 0-6,0 0 278,0 0-117,0 0 21,0 0-149,0 0-27,4 2 277,-3-21-229,0-61 5,1 63-183,-1 16 46,0 8 314,-1-2-383,0 8 116,0 1 0,-1-1 1,0 1-1,-1-1 0,-7 24 1,1-19-85,0-1 1,-1 0-1,-1-1 0,0 0 1,-25 28-1,15-23-16,0 0-1,-2-2 0,-32 23 0,-159 136 399,82-35-531,27-27 188,-177 128 627,22-21-540,179-144-132,-85 79-3,110-110-72,-68 46-1,62-48 454,55-44-278,7-5-150,9-7 130,8-7-157,0-1-1,-1 0 1,-1-2-1,22-34 0,-17 23-94,105-128-128,-33 47 326,-87 101-117,-6 11 17,0 0 0,0 0-1,-1 0 1,1 0-1,0 0 1,0 0 0,0-1-1,0 1 1,0 0-1,-1 0 1,1 0 0,0 0-1,0 0 1,0 0-1,0 0 1,-1 0 0,1 0-1,0 0 1,0 0-1,0 0 1,0 0-1,-1 0 1,1 0 0,0 0-1,0 0 1,0 0-1,0 0 1,-1 0 0,1 0-1,0 0 1,0 0-1,0 0 1,-1 0 0,-20 9-361,7 0 315,-1 0 0,1 1-1,-24 22 1,-33 41 103,68-70-56,-21 26 19,1 2 0,-21 35 1,16-23 76,26-39-80,-7 8-2,1 1 0,0 0 0,1 0 0,-6 16 0,13-28 2,0 0-1,-1 0 1,1 0 0,0 0 0,0 0 0,0 0-1,0 0 1,0 0 0,0 0 0,0 0 0,0 0-1,0 0 1,1 0 0,-1 0 0,0 0 0,1 0-1,-1 0 1,0 0 0,1 0 0,-1-1 0,2 2-1,-1 0 37,1-1-1,-1 1 0,1-1 1,-1 0-1,1 1 0,0-1 0,0 0 1,-1 0-1,5 1 0,2 1 110,1-1 0,-1 0 0,16 2 0,143 7-1529,-133-6-384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4:47.520"/>
    </inkml:context>
    <inkml:brush xml:id="br0">
      <inkml:brushProperty name="width" value="0.1" units="cm"/>
      <inkml:brushProperty name="height" value="0.1" units="cm"/>
      <inkml:brushProperty name="color" value="#33CCFF"/>
    </inkml:brush>
  </inkml:definitions>
  <inkml:trace contextRef="#ctx0" brushRef="#br0">0 9 896,'0'-1'48,"0"1"0,0 0 0,0-1 0,0 1 0,0 0 0,0 0 0,0-1 0,0 1 0,0 0 0,0-1-1,1 1 1,-1 0 0,0 0 0,0-1 0,0 1 0,0 0 0,0 0 0,1-1 0,-1 1 0,0 0 0,0 0 0,0-1 0,1 1 0,-1 0 0,0 0 0,0 0 0,1 0 0,-1 0 0,0-1 0,1 1 0,-1 0 0,0 0-1,0 0 1,1 0 0,-1 0 0,0 0 0,1 0 0,-1 0 0,0 0 0,0 0 0,1 0 0,-1 0 0,0 0 0,1 0 0,-1 0 0,0 0 0,0 0 0,1 1 0,-1-1 0,0 0 0,1 0 0,-1 0 0,0 0 0,1 1-1,0-1 36,0 1 546,1 2-230,-1 0 1,1-1-1,0 1 0,0 0 0,0-1 1,4 5-1,2-2-231,-1-1 0,0 0 1,1 0-1,0 0 0,0-1 0,0 0 1,0-1-1,1 0 0,9 1 1,26 9 30,-6 0-279,37 19-1,-61-24 52,0 1 0,-1 0 0,1 1 0,-2 1 0,20 18-1,42 50 18,-40-40 13,2-1-1,61 48 1,-9-26 257,113 54 0,-158-89-188,173 70 455,-146-67-539,91 49-1,-113-47 69,-1 2-1,48 44 0,77 82 22,-163-149-85,12 12 84,-1 1 1,17 23-1,-35-42-72,16 23 29,31 33 0,-45-54-26,0 0-1,0 0 1,0-1-1,0 0 1,1 0-1,0 0 0,0 0 1,-1-1-1,1 1 1,1-1-1,9 2 1,43 13 174,-38-10-127,26 4-1,-30-7-43,-1 0 0,0 1 0,0 0 0,-1 1 0,28 16 0,96 62-45,-126-77 66,-9-5-21,-1 0 1,1 0 0,-1-1 0,1 1 0,0-1 0,0 0 0,-1 0 0,1 0 0,0 0-1,0 0 1,0-1 0,4 1 0,9 0 79,-10 0-87,-1-1-1,1 0 1,0 0-1,9-2 0,-13 2 14,-1 0 0,0-1-1,1 1 1,-1-1-1,1 1 1,-1-1-1,0 0 1,1 1-1,-1-1 1,0 0 0,0 0-1,0 0 1,0 0-1,0 0 1,0 0-1,0-1 1,0 1 0,0 0-1,0 0 1,0-1-1,-1 1 1,1 0-1,0-2 1,0-4-9,0 1 1,-1-1-1,1 1 0,-1-1 1,-1 1-1,-1-13 0,0 14 13,0-1-1,0 0 0,-1 1 1,1 0-1,-1-1 0,-5-6 1,-5-8 10,10 16 16,0 0 0,0 0 0,0 0 0,0 0 0,-1 1 0,-6-5 0,-13-14 186,10 5 133,-29-28 0,32 33-327,8 10-38,1 0 0,-1 1-1,0-1 1,1 0 0,-1 0 0,0 1-1,0-1 1,-5-1 0,-48-29-580,54 32 573,1-1 0,0 1-1,0 0 1,0 0 0,0 0-1,-1 0 1,1 0 0,0-1-1,0 1 1,0 0 0,0 0-1,-1 0 1,1 0 0,0 0-1,0 0 1,-1 0 0,1 0-1,0 0 1,0 0 0,0 0-1,-1 0 1,1 0 0,0 0-1,0 0 1,0 0 0,-1 0-1,1 0 1,0 0 0,0 0-1,-1 0 1,1 0 0,0 0-1,0 0 1,0 1 0,0-1-1,-1 0 1,1 0 0,0 0-1,3 10-291,12 13-36,61 69 125,-50-59 226,-7-6 110,-1 1 1,23 50-1,-34-62-107,-5-13 13,-1 0 1,1 1 0,-1-1 0,0 0 0,0 1 0,-1-1-1,1 1 1,-1 6 0,0-9 166,0-1-79,-9 8-92,1-7 14,-1-1-1,0 1 1,0-2 0,0 1-1,0-1 1,0-1-1,-17-4 1,-1 0-79,-15-2-15,-1 2 1,-58-1 0,100 7 39,-1 1 0,1-1 0,-1 0 0,1 0 0,-1 1 0,1-1 0,0 1 0,-1-1 0,1 1 0,-1 0 0,1 0 0,-2 1 0,2-2 25,5 10-86,17 25 49,-20-33 84,-1-2 92,-5 15 282,5-15-431,0 0 0,0 0 1,0 0-1,0 0 1,0 1-1,0-1 1,0 0-1,0 0 0,0 0 1,0 0-1,0 0 1,0 0-1,0 0 0,0 0 1,0 0-1,0 0 1,0 0-1,0 0 1,0 0-1,-1 0 0,1 0 1,0 0-1,0 0 1,0 0-1,0 0 0,0 0 1,0 0-1,0 0 1,0 0-1,0 0 1,0 0-1,0 0 0,0 0 1,0 0-1,0 0 1,0 0-1,-1 0 1,1 0-1,0 0 0,0 0 1,0 0-1,0 0 1,0 0-1,0 0 0,0 0 1,0 0-1,0 0 1,0 0-1,0 0 1,0 0-1,0 0 0,0-1 1,0 1-1,0 0 1,0 0-1,0 0 0,0 0 1,0 0-1,0 0 1,0 0-1,0 0 1,0 0-1,0 0 0,0 0 1,0-8 123,3-8 106,4 1-306,0 0 0,2 1 0,-1 0 0,2 0 0,12-14 0,18-25-1646,-23 25 542,1 3-1615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6:15.067"/>
    </inkml:context>
    <inkml:brush xml:id="br0">
      <inkml:brushProperty name="width" value="0.35" units="cm"/>
      <inkml:brushProperty name="height" value="0.35" units="cm"/>
      <inkml:brushProperty name="color" value="#FFFFFF"/>
    </inkml:brush>
  </inkml:definitions>
  <inkml:trace contextRef="#ctx0" brushRef="#br0">4176 3060 736,'5'-11'79,"2"0"-1,0 0 1,0 0 0,1 1 0,9-10-1,-3 4 90,-12 13 174,1 0-1,-1 0 1,0-1 0,0 1-1,0-1 1,0 1 0,1-7-1,-2 10-279,-1 0 0,0-1 0,0 1 0,0-1 0,0 1 0,0-1 0,0 1 0,0-1 0,0 1 0,0-1 0,0 1 0,0-1 0,0 1 0,0-1 0,-1 1 0,1 0 0,0-1 0,0 1 0,0-1 0,-1 1 0,1-1 0,0 1-1,0 0 1,-1-1 0,1 1 0,-1-1 0,0 1-34,0-1-1,0 1 0,0 0 0,-1-1 1,1 1-1,0 0 0,0 0 0,0 0 1,-1 0-1,1 0 0,0 0 0,0 0 1,-1 0-1,1 1 0,-2-1 0,-7 3 133,-1 0 0,1 1-1,0 0 1,0 0-1,0 1 1,-9 6-1,-53 42 294,21-15-204,19-15-135,-118 76 55,102-71-204,-38 20-10,78-46-120,8-6 39,9-8 81,65-52 99,-26 25 100,-38 30-118,191-158 1010,-193 159-772,-10 6-145,-6 5-105,-8 5 52,-28 19-1,43-26-71,-134 85 393,-104 69 118,192-123-538,-1-1-1,-56 25 1,104-56 7,-1 0 0,1 1 0,-1-1-1,0 0 1,0 0 0,1 1 0,-1-1 0,0 0-1,1 0 1,-1 0 0,0 0 0,0 0 0,1 0-1,-1 0 1,-1 0 0,2 0 1,0 0 1,0-1-1,-1 1 1,1 0 0,0 0-1,0 0 1,0 0-1,-1-1 1,1 1-1,0 0 1,0 0-1,0-1 1,0 1-1,0 0 1,0 0-1,-1-1 1,1 1-1,0 0 1,0 0-1,0-1 1,0 1-1,0 0 1,0 0-1,0-1 1,0 1-1,0 0 1,0-1-1,1-2-41,-1 0-1,1 1 1,0-1-1,0 0 0,0 0 1,3-4-1,8-13 20,1 0-1,1 1 1,1 1-1,0 0 1,20-17-1,95-72 50,-106 90-29,381-296 380,-207 143 949,-181 153-944,-15 12-256,-5 4-32,-3 4-68,0 0 0,0 1 0,0-1 0,0 1 0,1 0 0,-9 8 0,9-8-10,-28 24 4,0 1 44,-71 46 0,-114 31 123,105-55-175,60-24-255,32-15 10,0-2 1,0 0 0,-39 12-1,45-21-110,14-1 346,1 0 1,0 0-1,0 0 1,0 0-1,-1 0 1,1 0 0,0 0-1,0 0 1,0 0-1,-1 0 1,1 0-1,0 0 1,0 0-1,0 0 1,0 0 0,-1 0-1,1 0 1,0-1-1,0 1 1,0 0-1,0 0 1,0 0-1,-1 0 1,1 0 0,0-1-1,0 1 1,0 0-1,0 0 1,0 0-1,0 0 1,0-1-1,0 1 1,0 0 0,0-2-21,1 1 1,0 0 0,-1-1-1,1 1 1,0 0-1,0-1 1,0 1 0,0 0-1,0 0 1,0 0 0,1 0-1,-1 0 1,0 0 0,2-1-1,88-59-357,62-48 286,7-50 467,-29 24-69,35-14 1443,-155 137-1472,-13 9-209,-7 4-37,1 2-26,1 1-1,0 0 1,1 0-1,-1 0 1,1 0-1,-1 1 1,1 0-1,1 1 1,-7 6 0,9-9 1,-53 49 157,-2-3-1,-93 60 1,-21 7 111,-156 97-1018,318-207 663,-50 25-453,47-27 220,13-4 317,0 0-1,-1-1 1,1 1-1,0 0 1,0 0 0,0 0-1,0 0 1,0 0 0,0 0-1,-1 0 1,1 0 0,0 0-1,0 0 1,0-1-1,0 1 1,0 0 0,0 0-1,0 0 1,0 0 0,0 0-1,-1 0 1,1-1-1,0 1 1,0 0 0,0 0-1,0 0 1,0 0 0,0 0-1,0-1 1,0 1-1,0 0 1,0 0 0,0 0-1,0 0 1,0-1 0,0 1-1,0 0 1,0 0-1,0 0 1,1 0 0,0-3-40,0-1 0,1 2 1,0-1-1,-1 0 0,4-4 0,31-35-55,2 2 0,74-62 0,-49 47 200,256-224 952,-215 190-745,-25 27 383,-13 12 101,-65 48-754,-4 2-28,-8 5-1,-381 252 288,340-218-253,-166 121 77,156-119-683,-109 53 0,104-63-374,64-31 574,5-4 208,11-9-41,25-21 20,55-66 0,-55 56 204,47-42 0,125-75 273,5-5 448,-20-20 367,-144 137-458,-38 36-456,-7 8-104,-1 0 1,0 0 0,0-1-1,7-9 1,-12 15-96,0 0 1,0 0-1,-1 0 1,1 0-1,0 0 0,0 0 1,0 0-1,0 0 1,0 0-1,0 0 1,0 0-1,-1 0 0,1 0 1,0 0-1,0 0 1,0 0-1,0 0 1,0 0-1,0 0 0,0 0 1,0 0-1,-1 0 1,1 0-1,0 0 0,0 0 1,0-1-1,0 1 1,0 0-1,0 0 1,0 0-1,0 0 0,0 0 1,0 0-1,0 0 1,-1 0-1,1 0 1,0 0-1,0-1 0,0 1 1,0 0-1,0 0 1,0 0-1,0 0 0,0 0 1,0 0-1,0 0 1,0-1-1,0 1 1,0 0-1,0 0 0,0 0 1,0 0-1,0 0 1,0 0-1,0 0 1,0 0-1,0-1 0,1 1 1,-1 0-1,-4 3-17,0-1-1,1 1 1,-1 0-1,1 0 1,0 1 0,-5 6-1,-11 11-6,-1-3 29,-1-1 1,0-1 0,-31 18 0,-77 35-49,45-25 14,1 8-219,-135 108 0,175-126-139,36-28 276,0-1 0,0 0-1,-1 0 1,1-1 0,-14 6 0,21-10 101,-1 0 1,1 1-1,0-1 1,-1 0 0,1 0-1,-1 0 1,1 0-1,0 0 1,-1 1 0,1-1-1,-1 0 1,1 0-1,-1 0 1,1 0 0,0 0-1,-1 0 1,1 0-1,-1 0 1,1-1 0,0 1-1,-1 0 1,1 0-1,-1 0 1,1 0 0,0 0-1,-1-1 1,1 1-1,-1 0 1,1 0 0,0-1-1,0 1 1,-1 0-1,1-1 1,0 1 0,-1-1-1,1 0-18,0 0 0,0 0-1,-1-1 1,1 1 0,1 0 0,-1 0 0,0-1-1,0 1 1,0 0 0,1 0 0,0-3-1,2-4-9,1-1-1,0 1 1,1 0-1,0 0 1,0 0-1,0 1 1,1-1-1,0 1 1,8-7 0,14-10 67,31-21 0,-27 21 7,195-159 319,-172 133 242,94-108 0,-67 65 271,-74 86-829,-12 12-42,-59 60 103,34-39-13,-62 44 0,-41 13-31,43-29-29,-152 91-262,223-133 150,15-10 39,1 0 1,-1 0-1,0 0 0,0-1 1,0 1-1,1-1 0,-1 0 1,-1 1-1,1-1 0,0-1 0,0 1 1,0 0-1,-7 0 0,10-1 36,0 0 0,0 0 0,-1 0-1,1 0 1,0-1 0,0 1 0,0 0-1,0 0 1,-1 0 0,1 0 0,0 0-1,0 0 1,0 0 0,-1-1 0,1 1-1,0 0 1,0 0 0,0 0 0,0 0-1,0 0 1,0-1 0,-1 1 0,1 0 0,0 0-1,0 0 1,0-1 0,0 1 0,0 0-1,0 0 1,0 0 0,0-1 0,0 1-1,0 0 1,0 0 0,0 0 0,0-1-1,0 1 1,0 0 0,0 0 0,0-1-1,0 1 1,0 0 0,0 0 0,0 0-1,1-1 1,5-10-135,-4 9 100,26-36 15,3 1 0,1 1 0,37-31 0,-48 47 17,204-191 583,-136 136-170,19-18 654,-102 85-857,-6 7-198,0 1 0,-1 0 0,1 0 0,0 0 0,0 0 0,0 0 0,0-1 0,0 1 0,-1 0 0,1 0 0,0 0 0,0 0-1,0 0 1,0 0 0,-1 0 0,1 0 0,0 0 0,0 0 0,0 0 0,-1-1 0,1 1 0,0 0 0,0 0 0,0 0 0,-1 0 0,1 0 0,0 1 0,0-1 0,0 0 0,-1 0 0,-23 6-59,0 3 105,0 2-1,-39 24 0,51-28-21,-69 45 180,-79 66 0,-5 5-142,128-100-158,-72 32 0,84-43 5,17-9 3,0 1 0,0-1 0,0 0 0,0-1 0,-12 3 0,20-5 75,-1 0 0,1 0 1,0 0-1,-1 0 0,1 1 0,0-1 1,-1 0-1,1 0 0,-1 0 0,1 0 1,0 0-1,-1 0 0,1 0 0,0 0 1,-1 0-1,1 0 0,-1 0 0,1 0 1,0-1-1,-1 1 0,1 0 0,0 0 1,-1 0-1,1 0 0,0-1 0,-1 1 1,1 0-1,0 0 0,-1-1 0,1 1 1,0 0-1,0 0 0,-1-1 0,8-14-236,37-54-88,53-76 82,-71 110 329,1 2-1,2 1 1,1 1 0,58-45-1,-67 61 49,-2 1 126,0-1-1,25-26 0,-45 40-153,-3 2-68,-9 5-7,-9 7 25,-1 1 0,2 0 0,-30 27 0,-67 73 84,-108 69 27,74-67-979,141-106 586,10-10 237,-10 10-513,13-9 198,8-4 187,17-9 170,0 0-1,-1-1 0,-1-2 1,25-18-1,88-78-59,-127 102-9,-5 4 25,0 0 0,0 1 0,1-1 0,-1 1 0,1 1 0,10-5 0,-16 8-3,0-1 0,1 1 1,-1-1-1,0 1 1,1 0-1,-1 0 0,0 0 1,1 0-1,-1 0 0,0 0 1,3 0-1,-3 0 5,-1 1 0,1-1 0,-1 0 0,1 0-1,-1 0 1,1 1 0,-1-1 0,1 0 0,-1 1-1,1-1 1,-1 1 0,0-1 0,1 0 0,-1 1 0,0-1-1,1 1 1,-1-1 0,0 1 0,1-1 0,-1 1-1,1 2 5,-1-1 0,0 0 0,0 1 0,1-1 0,-1 1 0,-1-1 0,1 0 0,0 1 0,0-1 0,-1 0 0,0 1 0,0 1 0,-3 8 22,-1-1 0,0 1-1,-1-1 1,0-1 0,-1 1-1,0-1 1,0 0-1,-17 16 1,-7 2 129,-43 33-1,68-57-132,-74 63 112,-107 112 0,-29 38-207,148-157-198,-100 70 0,138-108-69,24-16 89,20-13 87,14-9 239,-2-2 0,0-1 0,-1-1 0,-1-1 0,-1-1 0,0-1 0,23-34 0,-33 41 177,0 0 0,22-20-1,-29 29-7,-12 15-134,-12 13-94,-1-1 0,-1 0 0,-34 24 0,-73 44 147,99-70-144,-49 31 38,-52 36 16,-9 7-296,132-90-284,10-9 257,15-12 24,27-15 68,57-32 0,31-22 183,73-95 45,-139 118 49,4 3 309,-62 56-307,-9 6-118,-1-1 0,0 1 0,0 0 0,0 0 0,0 0 0,0 0 0,1 0 0,-1 0 0,0 0 0,0 0 0,0 0 0,0 0 0,0 0 0,1 0 0,-1 0 0,0 0 0,0 0 0,0 0 0,0 0 0,1 0 0,-1 0 0,0 0 0,0 0 0,0 0 0,0 0 0,0 0 0,1 0 0,-1 0 0,0 0 0,0 0 0,0 0 0,0 0 0,0 0 0,0 1 0,1-1 0,-1 2 5,0 0 1,-1 0-1,1 1 1,0-1-1,-1 0 1,1 0-1,-1 0 1,0 0 0,0 0-1,1 0 1,-3 2-1,-5 13 55,-1-2-1,-1 1 1,-1-1-1,0 0 1,-1-1-1,0-1 1,-20 17-1,-109 79 103,102-81-116,-65 54 173,-102 105-1,96-84-90,24-29-322,69-64-13,16-10 198,1 0 0,0 0-1,0 0 1,0 0 0,0 0 0,0 0 0,-1 0-1,1 0 1,0 0 0,0 0 0,0 0 0,0 0-1,0 0 1,0 0 0,-1 0 0,1 0 0,0 0-1,0-1 1,0 1 0,0 0 0,0 0 0,0 0-1,0 0 1,-1 0 0,1 0 0,0 0 0,0 0-1,0-1 1,0 1 0,0 0 0,0 0 0,0 0 0,0 0-1,0 0 1,0 0 0,0-1 0,0 1 0,0 0-1,0 0 1,0 0 0,0 0 0,0 0 0,0-1-1,0 1 1,0 0 0,0 0 0,0 0 0,0 0-1,0 0 1,0-1 0,0 1 0,0 0 0,0 0-1,2-6-72,1 1-1,-1 0 0,1-1 0,4-5 1,11-14 6,0 0 0,2 2 0,1 0 0,0 1 0,2 1 0,35-26 0,19-9 68,67-52 60,-1-19-52,-68 58 66,95-69 1,-162 132-50,23-14 37,-30 19-50,0 0 0,1 1 0,-1-1 0,1 0 0,-1 1 0,1-1 0,0 1 0,-1-1 0,1 1 0,-1 0 0,1-1 0,0 1 0,-1 0 0,1 0 0,3 1 0,-5-1-2,1 1 0,-1-1 1,1 1-1,-1-1 1,1 1-1,-1-1 0,0 1 1,1 0-1,-1-1 1,1 1-1,-1 0 1,0-1-1,0 1 0,1 0 1,-1-1-1,0 1 1,0 0-1,0 0 0,0-1 1,0 1-1,0 0 1,0-1-1,0 1 1,0 0-1,0 0 0,0-1 1,-1 1-1,1 1 1,-2 10 21,-1 1 0,-1-1 0,0 1 0,0-1 0,-1 0 1,0 0-1,-1-1 0,-1 0 0,0 0 0,-11 13 0,-11 11 44,-59 54-1,-207 211 27,73-63-341,181-194 53,25-28-37,-23 20-1,29-30-198,16-15 173,-2 5 208,16-27-36,3 2 1,0 0 0,2 1 0,38-34 0,157-110 77,-147 119 5,182-130 560,-246 178-462,-5 3-28,0 0 0,1 0-1,-1 1 1,1-1 0,-1 1-1,1 0 1,9-3 0,-14 6-58,0-1 0,1 0 1,-1 0-1,0 1 1,0-1-1,1 0 0,-1 1 1,0-1-1,0 0 1,0 1-1,1-1 0,-1 1 1,0-1-1,0 0 1,0 1-1,0-1 0,0 0 1,0 1-1,0-1 1,0 1-1,0-1 0,0 0 1,0 1-1,0-1 0,0 1 1,0-1-1,0 0 1,0 1-1,-1-1 0,1 1 1,0-1-1,0 0 1,0 1-1,-1-1 0,1 0 1,0 1-1,-4 6 45,-1 1-1,1-1 1,-1 0-1,0 0 1,-1-1-1,0 0 1,0 0-1,0 0 1,-11 7 0,-49 41 83,-45 37 77,-15 23-21,-65 56 129,146-133-346,-2-3 0,-70 39 1,112-71 7,-28 15-129,31-17 91,1 1 0,-1 0 0,0-1 0,0 1 0,0-1-1,0 1 1,0-1 0,0 0 0,0 0 0,0 0 0,0 0 0,0 0 0,-3-1 0,0-4-237,7-8-37,5-9 31,2 0-1,0 0 1,2 1-1,24-36 1,-7 19 210,1 1 0,3 1 1,38-34-1,-24 25 56,128-145-67,61-60 68,-11 60 230,-60 54 175,-91 70-9,49-40 521,-119 104-830,1-1 1,-1 1 0,1 0 0,7-4 0,-8 7 63,-9 5-19,-73 48 77,-38 28-33,-13 26 128,-239 170 184,138-109-415,-61 34-196,287-200 108,-41 23-362,42-24 331,0 0 1,0 0-1,0-1 0,-1 1 0,1-1 0,-1 0 0,-7 0 0,11-1 55,1 0 1,-1 1-1,1-1 0,0 0 1,-1 0-1,1 0 1,-1 0-1,1 0 0,0 0 1,-1 0-1,1 0 1,-1 0-1,1-1 0,0 1 1,-1 0-1,1 0 1,0 0-1,-1 0 0,1 0 1,-1-1-1,1 1 1,0 0-1,-1 0 0,1-1 1,0 1-1,0 0 1,-1-1-1,1 1 0,0 0 1,0-1-1,-1 1 1,1 0-1,0-1 0,0 1 1,0 0-1,0-1 1,-1 1-1,1-1 0,0 1 1,0 0-1,0-1 1,0 1-1,0-1 0,0 1 1,0 0-1,0-1 1,0 1-1,0-1 0,0 1 1,1 0-1,-1-1 1,0 1-1,0 0 0,0-1 1,1 0-1,1-3-61,0 0 0,0 0 0,1 0 0,3-4 0,99-126-487,35-24 626,15 6 18,8-7 115,184-207 1743,-338 355-1836,3-1 106,-1 0-1,-1-2 1,12-17 0,-21 26-182,-7 8-43,-40 35-17,-1 1 40,-67 42 61,2-1 41,-51 59 35,39-30 27,-172 106 192,151-116-240,87-57-142,-144 95-527,190-130 457,-18 11-175,28-17 218,1-1 0,-1 1 1,0 0-1,0 0 0,0-1 1,1 1-1,-1-1 0,0 0 1,0 0-1,0 1 1,0-1-1,-3-1 0,5 1 37,-1 0 0,1 0 0,-1 0 0,1-1 1,0 1-1,-1 0 0,1-1 0,-1 1 0,1 0 0,0-1 0,-1 1 0,1 0 0,0-1 0,0 1 0,-1 0 0,1-1 0,0 1 0,0-1 1,-1 1-1,1-1 0,0 1 0,0-1 0,0 1 0,0-1 0,0 1 0,0-1 0,0 1 0,0 0 0,0-1 0,0 1 0,0-1 0,0 1 1,0-1-1,0 1 0,0-1 0,0 1 0,1-1 0,1-4-57,-1 1 1,1 0-1,0 0 0,1 0 1,-1 0-1,1 0 0,5-6 1,56-58-295,19-21 89,154-152 25,-53 81 260,14-11 154,43-61 1158,-202 194-1014,-38 37-304,0 0 0,-1 0 0,1 1-1,0-1 1,0 0 0,0 0 0,0 1-1,0-1 1,1 1 0,-1-1 0,0 1-1,0 0 1,0-1 0,0 1 0,1 0 0,-1 0-1,0-1 1,1 1 0,-1 1-5,-1-1 0,0 0 1,0 0-1,0 0 0,1 0 1,-1 1-1,0-1 0,0 0 1,0 0-1,0 0 0,0 1 0,1-1 1,-1 0-1,0 0 0,0 1 1,0-1-1,0 0 0,0 0 1,0 1-1,0-1 0,0 0 1,0 0-1,0 1 0,0-1 0,0 0 1,0 0-1,0 1 0,0-1 1,-6 16 1,1-7-3,-1-1 1,0 1 0,0-1 0,0-1 0,-10 9 0,-44 36 16,40-36 1,-203 183 243,72-62-147,-174 138 186,123-105-86,171-143-170,-20 17-358,-81 54 0,126-94 177,-1 0-1,-14 6 0,20-10 123,1 1 1,-1-1-1,1 0 0,-1 0 0,0 0 1,1 0-1,-1 1 0,1-1 0,-1 0 1,1 0-1,-1 0 0,0 0 0,1 0 0,-1 0 1,1-1-1,-1 1 0,0 0 0,1 0 6,-1-1 0,1 1 0,0 0-1,0 0 1,0 0 0,0-1 0,0 1-1,0 0 1,0 0 0,-1-1 0,1 1-1,0 0 1,0 0 0,0-1 0,0 1-1,0 0 1,0 0 0,0-1 0,0 1-1,0 0 1,0 0 0,0-1 0,0 1-1,1 0 1,-1 0 0,0-1 0,12-20-518,71-84 45,-73 93 481,183-197-29,19 6 18,-72 72 148,71-66 441,-102 96 144,-75 69-534,-24 26-120,-11 10-47,-17 17-18,-105 94 116,13-26 0,-76 76 184,-60 49-111,69-77-151,-79 66-14,157-118 64,-58 48-237,148-125 74,-2-1-1,-12 8 0,22-15 44,-1 1 0,1 0 1,-1-1-1,1 1 0,-1-1 0,1 1 0,-1-1 0,0 0 0,-1 1 1,3-1 18,-1 0 0,1-1 1,-1 1-1,1 0 1,-1 0-1,1 0 0,-1 0 1,1 0-1,0 0 1,-1-1-1,1 1 0,-1 0 1,1 0-1,0 0 1,-1-1-1,1 1 0,0 0 1,-1-1-1,1 1 1,0 0-1,-1-1 0,1 0 1,-1 0-11,1-1 1,0 0-1,-1 1 0,1-1 0,0 0 1,0 1-1,0-1 0,0 0 1,0 1-1,0-1 0,1 0 1,-1 0-1,0 1 0,1-1 1,0 1-1,0-3 0,3-3-33,-1-1-1,1 1 0,0 0 1,1 1-1,-1-1 1,10-8-1,40-37-125,-35 35 149,164-176-64,-29 28 80,67-27 190,-24 23 41,16-46 193,-119 118 171,-65 69-238,-22 24-226,-5 7-49,-4 0-60,1 1 0,0-1 0,-1 1 1,0-1-1,0 0 0,-3 5 0,-4 2-2,1 0 0,-2 0 0,1 0 0,-14 9 0,-51 35 58,61-46-48,-113 85 93,-15 29 90,-174 125 86,142-116-177,54-36-119,-236 166 42,351-258-38,-52 29-91,51-30 73,1 1 0,-1-1 0,0-1 0,0 1 0,0-1 0,0 0 0,0 0 0,-10 0 0,14-1 13,0 0 0,1 0 1,-1 0-1,0 0 0,1 0 0,-1 0 0,0 0 0,1 0 0,-1-1 0,0 1 0,1 0 1,-1 0-1,1-1 0,-1 1 0,0-1 0,1 1 0,-1 0 0,1-1 0,-1 1 1,1-1-1,-1 1 0,1-1 0,0 1 0,-1-1 0,1 1 0,0-1 0,-1 0 0,1 1 1,0-1-1,-1 0 0,1 1 0,0-1 0,0 0 0,0 1 0,0-1 0,0 0 0,0 1 1,0-1-1,0 0 0,0 1 0,0-1 0,0 0 0,0 1 0,0-1 0,1 0 1,-1 0-1,2-5-49,0 1 1,0 0-1,0-1 0,5-6 1,18-27-397,52-61 0,-63 81 422,285-296-232,-201 218 176,22-25 65,52-52 269,260-218 719,-419 382-923,42-35 131,-49 42-119,-7 5 4,-29 29 67,-4 2-67,-249 230 118,-43 28 37,9-19 128,282-246-300,-427 307 183,445-321-288,9-6 10,0-1-1,1 1 1,-2-1 0,1-1 0,0 0 0,-1 0-1,0-1 1,-15 5 0,22-8 39,1 0 1,0 0 0,0 0-1,0 0 1,0 0-1,0 0 1,-1 0-1,1 0 1,0-1 0,0 1-1,-2-1 1,3 1 12,-1 0 0,1-1 0,0 1 1,-1 0-1,1 0 0,0-1 0,0 1 1,-1 0-1,1 0 0,0-1 0,0 1 1,-1 0-1,1-1 0,0 1 0,0 0 1,0-1-1,0 1 0,0-1 0,-1 1 1,1 0-1,0-1 0,0 1 0,0 0 1,0-1-1,1-2-10,-1 1-1,1 0 1,0 0 0,0-1 0,-1 1 0,2 0 0,-1 0-1,0 0 1,0 0 0,1 0 0,1-2 0,64-66-241,-4 7 175,31-48-5,20-22 37,120-85 161,-78 78-1,41-68 208,-87 88-144,-73 84-119,-36 35-48,0 0 0,0 0 0,0 0 0,-1 1 0,1-1 0,0 0 0,0 0 1,0 1-1,0-1 0,0 1 0,1-1 0,-1 1 0,0-1 0,0 1 0,2-1 1,-3 2-3,0 0 0,1 0 1,-1-1-1,0 1 0,0 0 0,1 0 1,-1-1-1,0 1 0,0 0 1,0 0-1,0 0 0,0-1 1,0 1-1,0 0 0,0 0 1,-1 0-1,1-1 0,0 1 1,0 0-1,-1 0 0,1-1 1,-1 2-1,-3 8 21,1-1 0,-1-1 0,-1 1 0,1 0 0,-2-1 0,1 0 0,-1 0 0,-13 13 0,-7 3 34,-34 26 0,26-24 3,-206 198 46,5-3-66,-80 11 247,224-168-232,70-50-39,11-6-129,-1 0 0,0-1 0,-22 11 0,21-16-85,11-2 188,1 0-1,0 0 0,0 0 0,-1 0 0,1 0 0,0 0 0,0-1 0,0 1 1,-1 0-1,1 0 0,0 0 0,0 0 0,0 0 0,0-1 0,-1 1 0,1 0 1,0 0-1,0 0 0,0 0 0,0-1 0,0 1 0,0 0 0,0 0 0,-1 0 1,1-1-1,0 1 0,0 0 0,0 0 0,0-1 0,0-1-36,1 1 1,-1-1-1,1 0 0,-1 1 0,1-1 1,-1 1-1,1-1 0,0 1 0,0-1 1,0 1-1,0 0 0,0-1 0,2-1 1,48-51-404,-25 27 387,400-399-108,-25 26 127,-113 116 1311,-263 260-1077,-22 19-208,-7 6 3,-14 13 26,2 0 16,-500 417 662,158-158-500,301-229-169,-125 86 90,172-124-117,-35 22 29,42-27-33,0 1 1,-1-1-1,1 0 1,0 0-1,0 0 1,-1 0-1,1 0 1,-1-1-1,1 1 1,-8-1-1,10 0-8,0-1-1,0 1 1,0 0-1,0-1 0,-1 1 1,1-1-1,0 1 1,0-1-1,0 1 0,0-1 1,0 0-1,0 0 1,0 1-1,1-1 0,-1 0 1,0 0-1,0 0 1,1 0-1,-1 0 0,0 0 1,1 0-1,-1 0 1,1 0-1,-1 0 0,1 0 1,0 0-1,-1-1 1,1 1-1,0 0 0,0 0 1,0-2-1,0-3-27,0 1 0,0 0-1,0 0 1,1 0 0,0 0 0,2-7 0,1 2-36,0 0 1,0 0-1,1 0 1,1 1 0,-1 0-1,9-10 1,47-51-198,-47 55 249,156-182-153,-3 2 92,53-24 81,44-47 216,-80 42 939,-201 241-1141,0-1 1,-2-1-1,-28 19 0,28-21 1,-3 3-8,-302 219-1,-86 83 35,163-143 341,236-168-348,-21 12-78,30-18 23,0 0-1,0 0 1,0 0 0,0-1 0,0 1-1,0 0 1,0-1 0,0 0 0,0 1-1,0-1 1,0 0 0,-3 0 0,4-1 20,1 1 0,-1 0 0,1 0 0,-1-1 0,1 1 0,-1 0 0,1-1 0,-1 1 0,1 0 0,-1-1 0,1 1 0,0 0 0,-1-1 1,1 1-1,0-1 0,-1 1 0,1-1 0,0 1 0,0-1 0,-1 1 0,1-1 0,0 1 0,0-1 0,0 0 0,0 1 0,0-1 1,0 1-1,0-1 0,0 1 0,0-1 0,0 1 0,0-1 0,0 0 0,0 1 0,0-1 0,1-8-85,1 0 1,0 1-1,0-1 0,1 1 1,6-15-1,2 1 19,14-22 0,-7 18 89,1 1-1,32-34 0,56-45 30,-2 1-83,25-40 9,82-83 192,-37 74 148,-50 47-88,-100 80-92,-25 25-127,0 0 0,0 0 1,0 0-1,1-1 1,-1 1-1,0 0 0,0 0 1,0-1-1,0 1 1,0 0-1,0 0 0,1 0 1,-1-1-1,0 1 1,0 0-1,0 0 0,0-1 1,0 1-1,0 0 1,0 0-1,0-1 0,0 1 1,0 0-1,0 0 1,0-1-1,0 1 0,0 0 1,-1 0-1,1-1 0,0 1 1,0 0-1,0 0 1,0-1-1,0 1 0,0 0 1,-1 0-1,1 0 1,0 0-1,0-1 0,0 1 1,0 0-1,-1 0 1,1 0-1,0 0 0,0 0 1,-1-1-1,1 1 1,0 0-1,0 0 0,-1 0 1,1 0-1,0 0 1,0 0-1,-1 0 0,1 0 1,0 0-1,0 0 1,-1 0-1,1 0 0,0 0 1,-5 0 7,1 1-1,0-1 1,0 1 0,0 0 0,-1 0-1,1 0 1,0 0 0,0 1 0,1-1 0,-1 1-1,-4 3 1,-8 5 10,-21 17 1,-54 53-4,-12 9 48,-123 65 237,54-40-170,-22 35 17,108-81-67,71-56-73,0-1-1,-1 0 1,0-1-1,-22 10 0,37-19-12,0-1 0,0 1-1,0-1 1,0 0-1,0 1 1,-1-1 0,1 0-1,0 1 1,0-1-1,-1 0 1,1 0-1,0 0 1,0 0 0,0 0-1,-1-1 1,-1 1-1,3-1 1,-1 1-1,1 0 0,0-1 0,-1 1 1,1-1-1,0 1 0,-1 0 1,1-1-1,0 1 0,0-1 0,0 1 1,-1-1-1,1 1 0,0-1 0,0 1 1,0-1-1,0 1 0,0-1 0,0 1 1,0-1-1,0 1 0,0-1 1,0 1-1,0-1 0,0 1 0,0-1 1,2-5-65,0 0 1,0 0 0,1 0 0,-1 1 0,6-8 0,10-13-49,1 1-1,1 0 0,33-30 1,145-138 100,8 9 0,263-180 0,-448 351-164,-47 33 199,-243 185 394,58-43-187,137-106-275,-136 95 328,168-124-183,-1-2 0,-2-1 0,-50 17 0,91-39-105,0 0 1,0-1-1,-1 0 0,1 0 1,-7 0-1,10-1 7,1 0 0,-1 0 1,1 0-1,-1 0 0,1 0 0,-1 0 0,1 0 0,-1 0 0,1 0 0,0 0 1,-1 0-1,1 0 0,-1-1 0,1 1 0,-1 0 0,1 0 0,-1 0 0,1-1 0,0 1 1,-1 0-1,1-1 0,0 1 0,-1 0 0,1-1 0,0 1 0,-1-1 0,1 1 1,0 0-1,0-1 0,-1 1 0,1-1 0,0 1 0,0-1 0,0 1 0,0-1 1,-1 1-1,1-1 0,0 1 0,0-1 0,0 1 0,0-1 0,0 1 0,1-1 1,-1-3-47,1 0 0,0 0 0,1 0 0,2-6 0,-4 9 44,16-35-94,2 0 0,1 1 1,2 1-1,1 0 1,29-33-1,102-79 53,-104 102 25,274-265-139,-302 289 173,-1 0-46,0 1 0,39-26 0,-58 44 27,0 0 0,1 0 0,-1 0 0,0 0-1,1 0 1,-1 1 0,1-1 0,0 0 0,-1 1 0,1-1 0,-1 1-1,1 0 1,0-1 0,-1 1 0,1 0 0,0 0 0,-1 0-1,4 1 1,-4-1 7,0 1 0,-1-1-1,1 1 1,0 0-1,-1-1 1,1 1-1,-1 0 1,1 0 0,-1-1-1,1 1 1,-1 0-1,1 0 1,-1 0 0,0-1-1,1 1 1,-1 0-1,0 0 1,0 0 0,0 0-1,0 0 1,0 0-1,0 0 1,0-1 0,0 2-1,-1 7 24,0 0-1,-1 0 1,0-1-1,0 1 1,-6 13 0,1-7 40,-1 0 0,-1 0 0,0 0 0,-1-1 0,-19 21 1,-67 59 267,51-52-236,-58 59 81,-28 28 112,104-107-139,17-19-94,10-4-55,0 1 0,0 0 0,0 0 0,0 0 0,0 0 0,0 0 0,-1 0 0,1 0 0,0-1 0,0 1 0,0 0 0,0 0 0,0 0 0,0 0 0,0 0 0,0-1 0,0 1-1,0 0 1,0 0 0,0 0 0,-1 0 0,1-1 0,0 1 0,0 0 0,0 0 0,0 0 0,1 0 0,-1-1 0,0 1 0,0 0 0,0 0 0,0 0 0,0-1 0,1-1-9,0-1 1,0 1-1,0-1 1,0 1 0,1 0-1,2-4 1,19-20-98,1 0 1,2 2 0,28-22-1,2-1-27,168-183-397,-96 92 490,56-38 191,-167 160-68,-7 7-37,14-14 5,-22 22-60,-1 0-1,0 0 1,0-1-1,0 1 1,0 0-1,0 0 1,0-1-1,-1 1 1,1-1-1,0 1 1,-1-1-1,2-2 1,-2 4 7,-1 0 1,1 0 0,0 0-1,0 0 1,0-1 0,0 1-1,0 0 1,0 0 0,0 0-1,0 0 1,0 0 0,0 0-1,0 0 1,0 0 0,0-1-1,0 1 1,0 0 0,-1 0-1,1 0 1,0 0 0,0 0-1,0 0 1,0 0 0,0 0-1,0 0 1,0 0 0,0 0-1,-1 0 1,1 0 0,0 0-1,0 0 1,0 0 0,0 0-1,0 0 1,0 0 0,-1 0-1,1 0 1,0 0 0,0 0-1,0 0 1,-11 3 2,1 2 43,1 0 0,0 0-1,0 1 1,-12 10 0,-34 34 95,39-35-106,-154 138 174,28-51-63,-79 64-49,134-81-249,-121 150-1,201-226-88,7-9 239,0 0-1,0 0 1,0 0-1,1 0 1,-1 0 0,0 0-1,0 0 1,0 0-1,0 0 1,0 0-1,0 0 1,0 0 0,0 0-1,0 0 1,0 0-1,0 0 1,0 0-1,0 0 1,0 0 0,0 0-1,0 0 1,0 0-1,0 0 1,0 0-1,0 0 1,0 0 0,0 0-1,0 0 1,0 0-1,0 0 1,0 0-1,0 0 1,0 0 0,1 0-1,16-16-167,14-10 74,1 1 1,1 2-1,49-27 1,-6 4 1,273-193-45,-270 183 128,2-1-25,248-168 81,-271 191-70,1 2 1,101-39-1,-113 55-5,-32 14 36,-15 2-1,0 0 0,0 0 0,0 0 0,1 0 0,-1 0-1,0 0 1,0 0 0,0 0 0,1 1 0,-1-1 0,0 0 0,0 0 0,0 0 0,1 0-1,-1 0 1,0 0 0,0 0 0,0 0 0,1 1 0,-1-1 0,0 0 0,0 0 0,0 0 0,0 0-1,0 1 1,0-1 0,1 0 0,-1 0 0,0 0 0,0 0 0,0 1 0,0 1 30,-1 1 1,0-1-1,1 0 1,-1 1-1,0-1 1,0 0-1,0 0 1,-1 0-1,-1 3 1,-21 35 89,-1 0-1,-2-2 1,-1-2 0,-2 0-1,-36 32 1,-54 37-53,-7 6-55,-43 60-90,-4 2 364,-44 14-23,188-163-474,28-21-50,8-5 87,17-15-136,33-41-32,29-28 129,63-26 103,-24 20 97,25-34 22,9-7 34,-1 17-91,297-165 0,-443 275 22,30-15-114,-38 20 130,0-1 1,0 1-1,0 0 0,0 0 0,1 1 0,-1-1 0,0 1 0,0 0 1,0 0-1,5 0 0,-8 0 11,1 0 0,-1 0-1,1 0 1,-1 0 0,1 1 0,0-1 0,-1 0 0,1 0-1,-1 1 1,1-1 0,-1 0 0,0 1 0,1-1-1,-1 1 1,1-1 0,-1 0 0,0 1 0,1-1 0,-1 1-1,0-1 1,1 1 0,-1-1 0,0 1 0,0-1 0,1 1-1,-1-1 1,0 1 0,0 0 0,0-1 0,0 1 0,0-1-1,0 1 1,0 0 0,0-1 0,0 1 0,0-1 0,0 1-1,0 0 1,-2 5 15,0 0 0,0 0-1,0-1 1,0 1 0,-1-1-1,0 1 1,-4 4 0,-14 21 84,-1-1 1,-38 39-1,-64 52 40,77-77-95,-75 73 37,-290 269 177,393-369-261,-269 231 424,258-226-515,24-19-58,5-6-24,24-23-90,140-127-80,-159 149 338,299-243-150,-155 132 148,-41 28 8,94-74 87,7 17 33,-83 69 11,136-58 1,-196 106-121,-57 24-24,1 1 0,-1 0-1,1 0 1,-1 1 0,13-1 0,-5 5-7,-16-3 20,1 0 0,-1 1 0,0-1 0,1 0 0,-1 0 0,0 1 0,1-1 0,-1 0 0,0 0 0,0 1 0,1-1 0,-1 0 0,0 1 0,0-1 0,0 0 0,1 1 0,-1-1 0,0 1 0,0-1 0,0 0 0,0 1 0,0-1 0,0 1 0,0-1 0,0 3 15,-1 0-1,0 0 1,0 0-1,0 0 1,-1 0-1,1-1 1,-1 1-1,1-1 1,-1 1-1,-2 2 1,-57 72 143,47-61-122,-172 190 345,44-80-106,-118 116-57,11-9-79,-16-22 74,154-135-60,100-68-163,13-9-95,21-16-181,6-7 113,35-39 0,2-1 71,131-101-90,-79 70 65,-69 55 99,530-416-129,-302 267 155,34-24 0,-233 155-18,91-62-108,-145 105 83,33-15 0,-51 27 31,1 0 0,-1 1 0,0 0 0,1 0 0,8-1-1,-14 3 12,0 0 0,0-1-1,0 1 1,0 0 0,0 0-1,0 0 1,1 1-1,-1-1 1,0 0 0,0 0-1,0 1 1,0-1-1,0 0 1,0 1 0,0-1-1,0 1 1,0-1-1,0 1 1,0 0 0,0-1-1,-1 1 1,1 0 0,0 0-1,0 0 1,-1-1-1,1 1 1,0 0 0,-1 0-1,1 0 1,-1 0-1,1 0 1,-1 0 0,0 0-1,1 0 1,-1 2 0,1 1 7,-1-1 0,0 1 1,0-1-1,0 1 1,0 0-1,-1-1 1,0 1-1,0-1 1,0 1-1,0-1 0,0 0 1,0 1-1,-1-1 1,-3 6-1,-4 4 33,0 0 0,-19 20 0,-70 67 260,32-31-170,-151 147 168,32-61-180,-47 58-4,-54 46 20,137-145 16,-165 95 0,267-183-287,35-21-115,12-5 250,0 0 0,0 0 1,0 0-1,0 0 1,0 0-1,0 0 1,0 0-1,0 0 1,0 0-1,0 0 1,0 0-1,0 0 1,0 0-1,0 0 1,0-1-1,0 1 0,0 0 1,0 0-1,0 0 1,0 0-1,0 0 1,0 0-1,0 0 1,0 0-1,0 0 1,0 0-1,0 0 1,0 0-1,0 0 0,0 0 1,0 0-1,0 0 1,0 0-1,0-1 1,-1 1-1,1 0 1,0 0-1,0 0 1,0 0-1,0 0 1,0 0-1,0 0 0,0 0 1,0 0-1,0 0 1,0 0-1,0 0 1,0 0-1,0 0 1,0 0-1,0 0 1,0 0-1,0 0 1,-1 0-1,1 0 0,0 0 1,0 0-1,0 0 1,0 0-1,0 0 1,0 0-1,0 0 1,0 0-1,0 0 1,0 0-1,0 0 1,0 0-1,16-17-219,-6 8 139,93-97-433,77-70 227,-108 115 241,171-151 69,-225 195-14,280-242-94,94 10 87,-364 232 43,2 2 0,46-19-1,-74 33-34,0 0-1,1 1 1,-1-1 0,0 0-1,1 1 1,-1 0 0,5-1-1,-7 1-6,0 0 0,0 1 0,1-1 1,-1 0-1,0 0 0,0 0 0,0 0 0,0 0 0,0 0 0,0 1 0,0-1 0,0 0 0,0 0 0,0 0 0,0 0 0,0 0 0,0 0 0,0 1 0,0-1 0,0 0 0,0 0 0,0 0 0,0 0 0,0 1 0,0-1 0,0 0 0,0 0 0,0 0 0,0 0 0,0 0 0,0 0 0,0 1 0,0-1 0,0 0 1,0 0-1,-1 0 0,1 0 0,0 0 0,0 0 0,0 0 0,0 1 0,0-1 0,-13 14 91,-99 99 482,-38 37-439,-2-24-93,-75 79 147,-44 37 54,-80 14-16,273-202-176,65-45-45,-122 78 25,129-84-101,0 0-1,0 0 1,-1-1 0,-8 3-1,8-6-90,12-7-35,42-33-407,47-43 246,33-38 234,64-37 53,-15 15-20,-94 71 57,48-41-3,184-124-1,-198 154 37,27-23-10,113-81 65,6 15 65,-167 121-184,-88 49 58,0 0 0,0 1 0,0-1-1,0 1 1,0 0 0,14-1 0,-20 3 8,0 0 1,0 0-1,1 0 0,-1 0 0,0 0 0,0 1 0,0-1 0,0 0 1,0 0-1,0 1 0,0-1 0,0 1 0,0-1 0,0 1 1,0-1-1,0 1 0,2 1 0,-3-1 0,1-1 0,-1 1 0,1 0 0,-1 0 0,0 0 0,1-1 0,-1 1 0,0 0 0,0 0 0,0 0 0,1 0 0,-1 0 0,0-1 0,0 1 0,0 0 0,0 0 0,0 0 0,-1 1 0,0 3 4,-1-1 1,1 1-1,-1-1 1,0 1-1,-1-1 0,1 0 1,-5 6-1,-43 47 26,38-43-26,-80 87 63,-38 33 128,-274 240 478,305-283-592,-577 488 172,651-558-247,17-14-91,0-1 0,0 0 0,-1 0 0,0 0 0,-13 6 0,14-11-103,8-1 179,0-1 0,0 1-1,-1 0 1,1 0 0,0 0 0,0-1 0,0 1 0,0 0 0,0 0 0,0 0-1,0-1 1,0 1 0,0 0 0,0 0 0,0 0 0,0-1 0,0 1-1,0 0 1,0 0 0,0-1 0,0 1 0,0 0 0,0 0 0,0 0 0,0-1-1,0 1 1,0 0 0,0 0 0,0-1 0,4-6-119,-1 0 0,1 0 0,1 1 0,5-8 1,65-75-286,298-257-165,-328 306 565,217-186 27,12 13 96,166-72 523,-431 280-618,71-40 121,-68 39-94,1 0 0,0 1 0,26-7 0,-35 11-33,-1 0 0,1 1 0,-1 0 0,0-1 0,1 1 0,-1 0 0,1 1 1,6 0-1,-10-1-9,1 1 1,0-1-1,-1 0 0,1 0 1,-1 1-1,1-1 1,0 0-1,-1 1 0,1-1 1,-1 0-1,1 1 1,-1-1-1,0 1 0,1-1 1,-1 1-1,1-1 1,-1 1-1,0 0 0,1 0 1,-1 0 0,0 0 1,1 0-1,-1 0 0,0 0 1,0 0-1,0 0 1,-1 0-1,1 0 0,0 0 1,0 1-1,0-1 1,-1 0-1,1 0 0,-1 0 1,0 1-1,-4 6 13,-1 0 0,0-1 0,0 0 0,0 0 0,-8 6 0,-76 75 160,-23 39-42,-103 77 88,123-121-135,-98 102 184,-117 101 12,-6-55-204,235-175-110,63-44-14,-7 5-121,-1-1 0,-35 17-1,57-32 103,0 0-1,0 0 0,-1 0 0,1 0 0,0 0 1,-1-1-1,-2 1 0,5-1 59,0 0 0,-1 0 0,1 0 0,0 0 0,0 0 0,0-1 0,0 1 0,0 0 0,0 0 0,0 0 0,0 0-1,0 0 1,0 0 0,0-1 0,0 1 0,0 0 0,0 0 0,0 0 0,0 0 0,0 0 0,0-1 0,0 1 0,1 0 0,-1 0 0,0 0 0,0 0 0,0 0 0,0 0 0,0 0 0,0-1 0,0 1 0,0 0 0,0 0 0,0 0 0,1 0 0,-1 0 0,0 0 0,0 0-1,0 0 1,0 0 0,1 0 0,14-13-192,51-40-138,31-41 143,29-27 71,38-12 62,13-11 46,-98 74 21,202-162 103,15 42 192,-264 170-241,45-27 27,149-66 0,-217 109-78,-1 1 1,1 0 0,16-2-1,-24 5-7,1-1 0,-1 1 0,0 0 0,1 0 0,-1 0 0,0 1 1,1-1-1,-1 0 0,3 1 0,-4-1-1,1 1 1,-1-1 0,1 0 0,-1 0 0,1 1-1,-1-1 1,0 0 0,1 1 0,-1-1 0,0 0-1,1 1 1,-1-1 0,0 1 0,0-1 0,1 0-1,-1 1 1,0-1 0,0 1 0,0-1 0,1 2-1,-1 0 12,0 1 0,-1-1-1,1 1 1,0 0 0,-1-1 0,0 1-1,1-1 1,-1 1 0,0-1-1,-3 5 1,-5 11 22,-1-1 0,-1 0 0,-18 22 0,-51 48 55,-296 275 302,359-346-386,-401 363 323,147-164-1353,264-210 946,-2 0-220,17-18-295,27-30 115,78-75 0,57-30 289,-129 114 152,545-448 484,-306 275 234,-230 177-532,-48 29-142,-1 0 0,1 0 0,0 0 0,0 0 0,0 1 0,-1-1 1,1 1-1,0-1 0,0 1 0,0 0 0,3 0 0,-4 0-5,-1 0 0,0 0 0,0 0-1,1 0 1,-1 0 0,0 1-1,0-1 1,1 0 0,-1 0 0,0 0-1,0 1 1,0-1 0,1 0-1,-1 0 1,0 1 0,0-1 0,0 0-1,0 0 1,0 1 0,1-1-1,-1 0 1,0 0 0,0 1 0,0-1-1,0 0 1,0 1 0,0-1-1,0 1 1,-4 17 103,-1-5-63,-1 1 0,-1-1-1,0 0 1,-1-1 0,0 1-1,-1-2 1,-19 20-1,-84 69 202,81-75-215,-193 179 259,27-23-43,-189 131 155,375-304-390,-26 22 14,-6 5-113,-71 43 0,102-72-35,8-6-106,5-3 153,1 1-1,0 0 0,-1-1 0,1 1 0,0 0 0,0 0 1,2-1-1,88-76-561,-16 14 377,55-52 6,29-11 10,61-52 84,134-101 116,-57 82 120,-94 66 23,-29 17 271,-125 87-133,-35 24-85,-14 5-148,-1 0 0,0 0 0,0-1 0,0 1 0,0 0 0,0 0 0,0 0 0,0 0 0,0 0 0,0 0 0,1 0 0,-1 0 0,0 0 0,0 0 0,0 0 0,0 0 0,0 0 0,0 0 0,0 0 0,0 0 0,1 0 0,-1 0 0,0 1 1,0-1-1,0 0 0,0 0 0,0 0 0,0 0 0,0 0 0,0 0 0,0 0 0,0 0 0,1 0 0,-1 0 0,0 0 0,0 0 0,0 0 0,0 1 0,0-1 0,0 0 0,0 0 0,0 0 0,0 0 0,0 0 0,0 0 0,0 0 0,0 0 0,0 1 0,0-1 0,0 0 0,0 0 0,0 0 0,0 0 0,0 0 0,0 0 0,-2 3 11,0-1 0,0 0-1,0 0 1,0 0-1,0 0 1,0-1-1,-1 1 1,1 0-1,-3 0 1,-74 47 56,-48 45 33,108-79-71,-128 97 252,-44 20-22,-42 31 118,87-57-210,-383 263-44,26-57 19,477-297-177,-17 13-158,-2-3-1,-62 26 0,101-49 136,0 0 0,0 0 1,0 0-1,0-1 0,0 0 1,-9 0-1,14-1 31,0 0 0,0 0 0,0 0 0,0 0 0,0 0 1,0 0-1,0 0 0,0-1 0,0 1 0,0 0 0,0-1 0,0 1 0,0-1 0,0 1 0,0-1 0,-1-1 0,2 2 12,0-1 0,-1 1 0,1-1-1,0 1 1,0-1 0,-1 1 0,1-1 0,0 0-1,0 1 1,0-1 0,0 1 0,0-1 0,0 0-1,0 1 1,0-1 0,0 1 0,0-1 0,0 0-1,0 1 1,0-2 0,2-2-27,0 0-1,0 0 1,0 1 0,0-1-1,1 1 1,-1-1 0,6-4-1,57-54-343,36-39 126,12-12 79,218-153 98,-200 166 119,279-196 282,-378 274-226,2 3-1,0 0 0,47-17 1,-74 34-72,0 0 1,0 0 0,0 0-1,12 0 1,-18 2-19,0-1-1,1 1 1,-1 0 0,0 0-1,0 0 1,0 0 0,0 1-1,0-1 1,0 0 0,0 0-1,1 1 1,-1-1 0,0 0-1,0 1 1,0-1 0,0 1-1,0 0 1,0-1 0,-1 1-1,1 0 1,0-1 0,0 1-1,0 0 1,-1 0 0,1 0-1,0 0 1,-1 0 0,1 0-1,0 0 1,-1 0 0,0 0-1,1 0 1,-1 0 0,0 0-1,1 1 1,-1 2 2,0-1 0,-1 0 0,1 0 1,-1 1-1,0-1 0,0 0 0,0 0 0,0 0 0,0 0 0,-1 0 1,1 0-1,-4 5 0,-13 17 33,-1-1 0,-32 32 0,17-19 20,-67 81 246,35-40-140,-77 70 0,-176 138 53,152-137-335,151-136-69,14-11 17,4-3-17,33-21-185,18-7 112,93-67 1,-11-15 114,203-126 1,-157 115 88,-105 69 66,246-167 262,11 19-55,-313 190-213,34-17 57,-48 25-44,0 1 0,1 0 0,-1 0 0,1 0 0,13-1 1,-19 3-14,-1-1-1,1 1 1,0 0 0,0 0 0,0 0 0,0 0 0,0 0 0,0 0 0,0 0 0,-1 0 0,1 1 0,0-1 0,0 0 0,0 0 0,0 1 0,-1-1 0,1 0 0,0 1-1,0-1 1,0 1 0,-1-1 0,1 1 0,0-1 0,-1 1 0,1 0 0,-1-1 0,1 1 0,0 0 0,-1 0 0,0-1 0,1 1 0,-1 0 0,1 0 0,-1 0 0,0-1 0,0 1-1,1 0 1,-1 0 0,0 0 0,0 0 0,0 1 0,0 2 17,-1-1 0,1 1 0,-1 0 0,0 0 0,-1 0 0,1-1 0,0 1-1,-1 0 1,-3 4 0,-4 6 22,-1 0-1,0-1 1,-21 21 0,-46 38 64,57-54-81,-100 89 101,-868 688 549,962-776-659,-2 3-35,-38 20 0,52-35-44,14-7 57,0 0 0,0 0 0,0 0 0,0-1 0,0 1 0,0 0 0,0 0-1,0 0 1,0 0 0,0 0 0,0 0 0,0 0 0,0 0 0,0 0 0,0 0 0,0 0 0,0 0-1,0 0 1,0 0 0,0 0 0,0 0 0,0 0 0,0 0 0,0 0 0,0 0 0,0 0-1,0-1 1,0 1 0,0 0 0,0 0 0,-1 0 0,1 0 0,0 0 0,0 0 0,0 0 0,0 0-1,0 0 1,0 0 0,0 0 0,0 0 0,0 0 0,0 0 0,0 0 0,0 0 0,0 0-1,0 0 1,0 0 0,0 0 0,0 0 0,0 0 0,-1 0 0,1 0 0,0 1 0,0-1 0,20-16-649,114-79-520,-10 1 800,-36 23 166,138-102-66,-26 35 347,144-106 54,-295 206-114,181-133 267,-162 126 6,105-54 1,-149 88-187,24-9 0,-44 18-81,0 1 0,0 0-1,0 0 1,0 0-1,0 0 1,1 1 0,4 0-1,-9 0-15,1 0-1,-1 0 1,1 0-1,-1 0 1,1 0-1,-1 1 0,1-1 1,-1 0-1,1 0 1,-1 0-1,1 1 1,-1-1-1,1 0 1,-1 1-1,0-1 1,1 0-1,-1 1 0,0-1 1,1 1-1,-1-1 1,0 1-1,1-1 1,-1 1-1,1 1 4,-1-1 1,0 1-1,0-1 1,0 1-1,0-1 0,0 1 1,0-1-1,0 1 1,0-1-1,-1 1 0,1-1 1,-1 3-1,-4 9 47,-1 0 0,0 0 0,-15 21 0,-35 41 109,12-28 72,-75 62 0,54-52-134,-79 78 136,-151 126 102,-158 48-243,402-278-320,29-24-255,22-7 475,0 0-1,0 0 0,0 0 1,0 0-1,0 0 0,0 0 1,0 0-1,0 0 1,0 0-1,0 0 0,0 0 1,0 0-1,0 0 0,0 0 1,0 0-1,0 0 1,0 0-1,0 0 0,1 0 1,-1 0-1,0-1 0,0 1 1,0 0-1,0 0 1,0 0-1,0 0 0,0 0 1,0 0-1,0 0 0,0 0 1,0 0-1,0 0 1,0 0-1,-1 0 0,1 0 1,0 0-1,0 0 0,0 0 1,0-1-1,0 1 1,0 0-1,0 0 0,0 0 1,0 0-1,0 0 0,0 0 1,0 0-1,0 0 1,0 0-1,0 0 0,0 0 1,0 0-1,0 0 0,0 0 1,0 0-1,0 0 1,0 0-1,-1 0 0,1 0 1,14-9-280,18-10-20,-1-1 0,48-40 0,33-40 112,198-134 79,-163 130 124,-94 65-24,436-305 858,-479 338-816,17-12 67,0 1-1,1 2 0,33-13 1,-56 26-64,-1 0 0,1 1 1,0 0-1,1 0 0,4 0 0,-9 0-27,-1 1 1,1 0-1,0 0 0,0 0 0,-1 0 0,1 0 0,0 0 0,-1 1 0,1-1 0,0 0 0,-1 0 0,1 0 0,0 1 0,-1-1 0,1 0 0,-1 1 1,1-1-1,0 0 0,-1 1 0,1-1 0,-1 1 0,1-1 0,-1 1 0,1-1 0,-1 1 0,0-1 0,1 1 0,-1 0 0,0-1 0,1 1 1,-1-1-1,0 1 0,0 0 0,1-1 0,-1 1 0,0 0 0,0-1 0,0 1 0,0 0 0,0 0 0,0-1 0,0 1 0,0 0 0,0-1 0,-1 2 1,0 2 12,0 1 0,0-1 1,-1 0-1,1 1 1,-1-1-1,0 0 0,-1 0 1,1 0-1,-1 0 1,-4 4-1,-38 39 81,37-39-80,-142 127 205,28-27-176,-313 269 266,246-235-906,182-139 397,8-5 43,12-12-109,60-54-14,97-69-1,-119 97 193,183-121 163,-186 133 96,2 2 0,106-37 0,-148 60-157,1-1 27,0 2 0,-1-1 0,1 1 0,0 0 0,1 1 0,14-1 0,-23 2-37,0 0 0,0 0 0,0 0 0,0 0 1,0 0-1,0 1 0,0-1 0,0 0 0,0 1 0,0-1 0,0 1 0,0-1 1,0 1-1,0-1 0,1 2 0,-2-2-1,0 0 0,1 1 0,-1-1 0,0 1 0,0-1 0,0 0 0,1 1 0,-1-1 0,0 1-1,0-1 1,0 1 0,0-1 0,0 1 0,0-1 0,0 1 0,0-1 0,0 0 0,0 1 0,0-1 0,0 1 0,-1-1 0,1 1 0,0-1 0,0 1 0,-3 4 42,0-1 0,0 0 0,0 0 1,0 0-1,-5 4 0,4-4-40,-147 191 776,52-61-532,79-109-193,10-11 37,-1-1 1,-13 12 0,17-16-20,18-23-201,12-21-135,54-74-132,-69 99 366,0 1-1,2-1 1,-1 2-1,1-1 0,0 1 1,1 1-1,-1 0 0,14-6 1,-23 12 21,0 1 0,0-1 0,0 1 0,0-1 0,0 1 0,0 0 1,0 0-1,0-1 0,0 1 0,0 0 0,0 0 0,0 0 0,0 0 0,0 0 0,0 0 1,1 1-1,-2-1 3,1 0 0,-1 1 0,0-1 0,1 0 1,-1 0-1,1 1 0,-1-1 0,0 0 0,0 1 1,1-1-1,-1 1 0,0-1 0,1 0 0,-1 1 0,0-1 1,0 1-1,0-1 0,0 1 0,0-1 0,1 0 1,-1 1-1,0-1 0,0 2 0,0 1 7,-1 1 0,1 0 1,0 0-1,-1-1 0,0 1 0,-2 5 0,-10 23 114,-1-1 0,-1 0 0,-25 37 1,19-34 161,2-5-255,13-22-192,1 1 1,-7 13 0,11-17-198,1-1 1,0 1-1,-1 0 0,1-1 1,1 1-1,-1-1 1,0 1-1,1-1 0,0 1 1,0-1-1,0 1 1,0-1-1,3 5 0,1 9-1421,3 10 256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49:53.773"/>
    </inkml:context>
    <inkml:brush xml:id="br0">
      <inkml:brushProperty name="width" value="0.1" units="cm"/>
      <inkml:brushProperty name="height" value="0.1" units="cm"/>
      <inkml:brushProperty name="color" value="#66CC00"/>
    </inkml:brush>
  </inkml:definitions>
  <inkml:trace contextRef="#ctx0" brushRef="#br0">1 1516 1664,'8'4'2950,"3"0"691,-1-4-4099,-7-1 564,-1 0-1,0-1 1,0 1-1,0 0 1,1-1-1,-1 0 1,-1 1-1,1-1 1,0 0 0,0 0-1,-1 0 1,1 0-1,-1 0 1,1-1-1,-1 1 1,0 0-1,0-1 1,1-3-1,2-6-3,0 0-1,3-17 0,9-51 421,-3 18-39,8-93 0,-16-3 456,2 67-416,-1-1-43,-6 82-461,-1-7-347,3 16 125,2 10 59,6 21 65,-3-7-24,2 0 0,0 0 1,1-1-1,25 40 1,-29-54 106,2 4 76,1 0-1,0-1 0,1 1 0,1-2 0,20 17 1,-12-12 47,-16-11-106,1-1 0,0 0 0,0 0 0,0 0 0,0 0 0,0-1 0,1 0 0,-1 0 0,1 0 0,-1 0 0,1-1 0,0 0 0,0 1 0,9-1 0,-8-1 58,0 0 0,0 0 0,0-1 0,0 0-1,0-1 1,0 1 0,-1-1 0,9-3 0,-11 3-51,-1 1-1,1-1 1,-1 1 0,1-1 0,-1 0 0,0 0-1,0 0 1,0 0 0,0 0 0,0 0-1,0-1 1,-1 1 0,1-1 0,-1 1-1,1-1 1,-1 1 0,0-1 0,1-4 0,8-26 146,-6 22-183,-1-1 0,0 0 0,2-14 0,2-131 452,-3 49-86,-4 66-367,-9-80 0,0 37-130,6 56 220,-10-40 0,-9-6-57,9 36 50,5 21-105,8 17 5,0 1 26,0-1 0,0 1 0,0 0-1,0 0 1,0 0 0,0 0 0,0 0 0,0 0 0,0 0 0,0-1 0,0 1 0,0 0 0,0 0 0,0 0 0,0 0 0,0 0 0,0 0-1,0 0 1,-1 0 0,1-1 0,0 1 0,0 0 0,0 0 0,0 0 0,0 0 0,0 0 0,0 0 0,0 0 0,0 0 0,-1 0-1,1 0 1,0 0 0,0 0 0,0 0 0,0 0 0,0 0 0,0 0 0,0 0 0,-1 0 0,1 0 0,0 0 0,0 0 0,0 0 0,-1 0 1,-3 27 170,-4 60 1,7-81-176,0 0 0,1 0 0,-2 0 0,1 0 0,-4 8 0,-2 15 94,6-25-48,-1 1 0,1-1 0,-1 0 0,0 1 1,0-1-1,0 0 0,0 0 0,-1 0 0,1 0 1,-5 3-1,7-6-34,0-1-1,0 0 1,0 1 0,-1-1 0,1 0 0,0 0 0,0 1-1,0-1 1,-1 0 0,1 0 0,0 0 0,0 1 0,-1-1-1,1 0 1,0 0 0,0 0 0,-1 0 0,1 1-1,0-1 1,-1 0 0,1 0 0,0 0 0,0 0 0,-1 0-1,1 0 1,0 0 0,-1 0 0,1 0 0,0 0 0,-1 0-1,1 0 1,0 0 0,-1 0 0,1 0 0,0 0-1,0 0 1,-1-1 0,1 1 0,0 0 0,-1 0 0,1 0-1,0 0 1,0-1 0,-1 1 0,1 0 0,0 0-1,0-1 1,0 1 0,-1 0 0,1 0 0,0-1 0,0 1-1,0 0 1,0 0 0,0-1 0,0 1 0,-1 0 0,1-1-1,0 1 1,0 0 0,0-1 0,0 1 0,0 0-1,0-1 1,0-23-104,26-100-44,-9 46 27,18-51 134,-23 89-232,-11 36 195,1-1 0,-1 1 0,1 0 0,0-1 1,0 1-1,5-7 0,-7 11 65,0 0 0,4 6 74,1 4 18,-3-1-85,3 12 8,2 31 0,6 63-42,-5-46 43,-6-60-86,0-1 0,0 0 0,5 13 0,2 2-66,-8-19 135,9 26 220,-10-29-266,1 0 0,-1-1 0,1 1 0,-1 0 0,0 0 0,1 0-1,0 0 1,-1 0 0,1-1 0,0 1 0,-1 0 0,1 0 0,0-1 0,0 1 0,-1-1 0,1 1 0,0 0 0,0-1 0,0 0 0,0 1 0,0-1 0,1 1 0,0-1 90,-1 5-113,-1-3 1105,-6-1-438,-48-3-443,30 1-280,-1 0 0,-30 4 0,29-2-242,30 6-421,3-1-526,1-1 0,12 7 0,-13-9-302,-1 1 0,0-1-1,-1 1 1,11 9-1,-15-12 1312,0 0-1,0 0 1,0 0-1,0 0 0,-1 0 1,1 0-1,0 0 0,-1 0 1,1 0-1,-1 0 0,1 3 1,-1-4 138,-1 0 0,0 0 1,0 0-1,1 0 0,-1 0 1,0 0-1,1 0 0,-1-1 1,0 1-1,0 0 0,1 0 1,-1-1-1,0 1 0,1 0 1,-2-2-1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17.547"/>
    </inkml:context>
    <inkml:brush xml:id="br0">
      <inkml:brushProperty name="width" value="0.1" units="cm"/>
      <inkml:brushProperty name="height" value="0.1" units="cm"/>
      <inkml:brushProperty name="color" value="#E71224"/>
    </inkml:brush>
  </inkml:definitions>
  <inkml:trace contextRef="#ctx0" brushRef="#br0">118 56 416,'-9'-3'160,"9"3"-27,0 0 347,0 0-32,0 0 262,0 0-182,0 0 80,0 0-198,0 0-31,0 0-171,0 0-64,0 0 0,0 0 197,0 0-106,0 0-65,0 0-47,0 0 101,0 0-43,0 0 54,0 0-54,0 0 49,0 0-60,1 22 1702,1-10-1488,0 0 0,-1 0-1,0 1 1,-1-1 0,-1 16-1,0 5 217,-4 182 349,10 65-202,-5 153-417,-20-156 164,5-123-305,14-10 17,2-80 9,3-14 420,-3-49-647,-1-1 0,0 1 0,1 0 0,-1-1 1,1 1-1,-1-1 0,1 1 0,-1-1 0,1 0 0,-1 1 1,1-1-1,-1 1 0,1-1 0,-1 0 0,1 1 0,0-1 1,-1 0-1,1 0 0,0 0 0,-1 1 0,1-1 0,0 0 1,-1 0-1,1 0 0,0 0 0,-1 0 0,1 0 0,0 0 0,-1 0 1,2-1-1,28-2-43,-24 3 56,40 0-113,-4 0-91,23 0 215,2 0-51,-44-1-35,0 2 0,1 0-1,32 8 1,-25-5 131,63 6-115,-57-6 55,25 1 16,82 3 92,-102-4-60,80 13-190,-90-12 130,-13-1 80,0-2 1,0-1 0,0 0 0,1-1-1,19-3 1,0 0-44,54 4 0,-33 0-82,285-1 231,-193 5-160,-96-3 0,56 11 0,30 1 180,-77-10-81,42 1 63,-61-4-205,-22 0 24,47-3 0,182-15 23,-195 15-132,33 1 107,38-2-113,85 3 157,-88 4-15,-96-4 11,180-4 244,-115 1-190,23-2 78,63-6 291,-144 9-543,-21 1 212,0 0 1,18-3-1,-13 2 36,0 0-407,-20 2 180,-1 0 101,0 0 6,0 0-1,0 0 16,1-1-18,0 1 1,0 0-1,0 0 0,0-1 1,0 1-1,0-1 0,0 1 1,0-1-1,0 1 0,-1-1 1,1 0-1,1-1 0,-2 2-62,1-1-2,0-1-1,0 1 1,0 0-1,0-1 1,-1 1 0,1-1-1,0 1 1,-1-1-1,1 1 1,-1-1-1,1-2 1,3-11 20,18-58-306,18-94-135,-29 109 447,1 3 1,0 7-1,-3 0-1,-2 0 0,1-52 1,-8 40-16,-3 1 0,-3-1 1,-2 0-1,-3 1 0,-26-82 1,-27-52 124,59 177-160,2 0 0,0-1-1,1 1 1,0 0 0,1-1-1,1 0 1,1 1 0,0-1-1,1 1 1,5-19 0,28-109-341,-35 143 395,2-6-51,0 1 1,0-1-1,0-11 1,-2 18 41,0-1 1,0 1 0,0-1 0,0 1 0,0-1-1,0 1 1,0-1 0,0 0 0,-1 1 0,1-1-1,0 1 1,0-1 0,0 1 0,-1-1 0,1 1-1,0 0 1,-1-1 0,1 1 0,0-1 0,-1 1-1,1 0 1,-1-1 0,1 1 0,-1 0 0,1-1-1,-1 1 1,1 0 0,0 0 0,-1-1 0,0 1-1,1 0 1,-1 0 0,1 0 0,-1 0 0,1 0-1,-1 0 1,1 0 0,-1 0 0,1 0 0,-1 0-1,1 0 1,-1 0 0,0 0 0,0 1 0,-27 8-6,22-6 125,-10 2-93,0-1 1,-1 0-1,0-1 1,-23 1-1,7-3 64,-43-4 0,49 0 55,1-1 0,0-2 1,-31-10-1,46 13-74,-1 0 0,1 1-1,-1 0 1,0 1 0,0 1 0,-13 0 0,-73 11 148,-190 34-179,196-40 119,41-4-142,-26-1 15,-144-18 0,118 4 128,0-4 1,-112-35 0,183 42-149,0 2 0,-1 1 0,-55-5 0,0 7-82,-125-8-206,33-4 982,-162-24-613,166 22-234,102 13 142,-7-1-66,49 5-41,0 0 0,-42 4 0,26 0 30,3 0 87,1 2 0,-49 11 0,-86 26 25,80-6-349,69-21 410,-54 12-1,47-18 32,0-1 0,-1-2 0,-38-2 0,54-2-222,0 1-163,-34-4 0,51 2-233,-1 0-1,1 0 0,-1 0 0,1-1 0,0 0 0,0 0 0,-1 0 0,1 0 0,1-1 0,-1 0 0,-5-4 0,9 7 389,1 0 0,0 0 0,0-1 0,0 1 0,0 0 1,0 0-1,-1 0 0,1 0 0,0 0 0,0 0 0,0-1 0,0 1 0,0 0 0,0 0 0,0 0 0,0 0 0,0-1 0,-1 1 0,1 0 0,0 0 0,0 0 0,0 0 0,0-1 0,0 1 0,0 0 0,0 0 0,0 0 0,0 0 0,0-1 0,0 1 0,0 0 0,0 0 0,1 0 0,-1-1 0,0 1 0,6-5-1042,-2 3 408,16-13-1683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22.384"/>
    </inkml:context>
    <inkml:brush xml:id="br0">
      <inkml:brushProperty name="width" value="0.1" units="cm"/>
      <inkml:brushProperty name="height" value="0.1" units="cm"/>
      <inkml:brushProperty name="color" value="#E71224"/>
    </inkml:brush>
  </inkml:definitions>
  <inkml:trace contextRef="#ctx0" brushRef="#br0">92 221 3648,'-1'0'77,"-7"-2"878,10 0-265,3-1-524,-3 2 143,7-10 11,-7 10-144,-1 0-1,1 0 0,-1 0 1,1 0-1,-1-1 0,1 1 1,-1 0-1,0-1 0,0 1 1,0-1-1,0 1 1,0-1-1,0 0 0,0 1 1,-1-1-1,2-2 0,-2 3 231,4 1 627,-1 2 1241,-2 0-2669,2 4 413,0 0 0,-1 1 1,0-1-1,0 0 1,0 1-1,-1-1 0,0 1 1,1 7-1,-2-9-23,33 166 56,-6-47 308,58 338-65,-77-418-274,-3 0 0,-2 1 0,-2 48 0,-18 132 401,-12 18-496,21-174 10,-5 80 296,13-113-318,-1-5 99,1 0 0,2-1 1,10 56-1,-9-73 8,2 6-94,7 21 0,-12-40 106,0 1 1,1 0-1,-1 0 0,0-1 0,1 1 0,-1 0 0,1-1 1,-1 1-1,0 0 0,1-1 0,0 1 0,-1 0 0,1-1 1,-1 1-1,1-1 0,0 1 0,-1-1 0,1 0 1,0 1-1,0-1 0,-1 0 0,1 1 0,0-1 0,0 0 1,-1 0-1,1 0 0,1 1 0,2-2-52,-1 1-1,0-1 0,0 0 1,0 1-1,0-1 1,3-2-1,14-3-224,-4 1 176,0 0 0,-1-1 0,20-10 0,16-6-113,135-39-122,-150 53 253,0 1 0,1 1 0,55-1 0,110 16 63,-199-9-16,134 17-69,-111-12 92,-1 0 0,0 2 1,32 13-1,3 6-99,1-4 0,120 29 0,-74-28 273,73 12-157,-105-21 123,15 2-190,-18-7 93,81 6 52,-27-12 339,43 2-575,1 1 106,54 2 154,-137-9-191,88-13 0,204-22 60,-349 34-9,114-13-63,97-5 285,127 13-311,-333 7 57,46 5 0,-24 0-282,-30-2 624,45 11-1,-60-11-239,12 3 38,26 4-228,-25-5-159,-20-3 290,0-1 0,-1 0 1,1 0-1,8 0 0,-1-1-9,-12 0-144,15-4 11,-13 4 118,0-1 1,0 0 0,0 1 0,0-1 0,0 0 0,0 0 0,0 0-1,0-1 1,0 1 0,0 0 0,-1-1 0,1 1 0,-1-1 0,1 0-1,-1 0 1,1 1 0,-1-1 0,2-4 0,4-5 63,-1 0-1,5-12 1,3-18-138,-1-1 0,9-48 0,-2 4-65,-9 47 147,-4 17-41,-1 1-1,-1-2 0,-1 1 0,2-32 0,-22-193 150,1 5-31,15 217-104,9-209-199,-4 0-127,-6 144 245,1 59 104,1-24-32,-3 0 1,-10-61 0,-22-45-556,20 100 41,11 45 444,0 1 0,-1 0-1,0-1 1,-2 1 0,1 1 0,-12-21 0,14 30 92,0 1 0,-1-1 0,1 1 0,-1-1 0,0 1 0,0 0 0,-1 0 0,1 1 0,-1-1 0,0 1 0,0 0 0,0 1 0,0-1 0,-9-3 0,7 5-62,0-1 0,0 1 0,0 0 0,-14-1-1,-95-1-124,89 2 208,1-1 0,-37-8 0,-185-25 697,226 32-690,-59-3-12,-135 6 0,61 15 590,59-4-418,-106 11 387,8-17 619,145-6-975,-47 6-71,-169 31 0,157-19 328,-44 11-478,-66 9 334,-135-7 713,314-29-1068,17-1 176,-21 4-1,-41 6 113,-56 10-163,66-5 109,0-4 1,-92 1-1,-37-29 529,121 8-825,-210-38 213,259 39 134,-35-14 0,-21-5 162,80 25-363,-21-5 93,0 1-1,0 1 1,-40-1 0,-106 13 417,144-4-676,1 2 1,-1 1-1,-45 15 1,50-12-320,10-4-694,1 1 1,1 0-1,-1 1 0,-15 9 0,5 1-1490,-3 1 880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3.127"/>
    </inkml:context>
    <inkml:brush xml:id="br0">
      <inkml:brushProperty name="width" value="0.1" units="cm"/>
      <inkml:brushProperty name="height" value="0.1" units="cm"/>
    </inkml:brush>
  </inkml:definitions>
  <inkml:trace contextRef="#ctx0" brushRef="#br0">7 52 5056,'0'-3'336,"-1"-2"1089,-2 5-584,2 0-542,1 0-155,0 0-32,0 0-59,0 0-90,0 0 37,-2-1 636,3-4 2713,1 3-3846,-1 1 624,1-1-1,0 0 1,0 0 0,0 1-1,0-1 1,0 1 0,0 0-1,0 0 1,3-2-1,7-3 197,-7 3-298,-1 2 1,0-1-1,1 0 0,-1 1 0,1 0 0,0 0 1,-1 0-1,1 0 0,0 1 0,6 0 0,7 1 81,21 3 0,-38-4-104,53 10 288,-34-6 32,31 4-1,-10-4-59,17 0 308,-52-4-549,1 1-1,0 0 1,0 0-1,0 0 1,-1 1 0,8 3-1,-12-5-185,-2 0-171,-2 2-467,1-1 1,-1 0 0,1 1-1,-1-1 1,1 1-1,0-1 1,-1 1 0,1 0-1,0 0 1,-1 2-1,2 2-1372,0-8-236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37.511"/>
    </inkml:context>
    <inkml:brush xml:id="br0">
      <inkml:brushProperty name="width" value="0.1" units="cm"/>
      <inkml:brushProperty name="height" value="0.1" units="cm"/>
      <inkml:brushProperty name="color" value="#E71224"/>
    </inkml:brush>
  </inkml:definitions>
  <inkml:trace contextRef="#ctx0" brushRef="#br0">12 431 2560,'-1'0'50,"1"0"0,-1 0 0,1 0-1,-1 0 1,1 0 0,-1 0 0,1-1 0,-1 1 0,1 0 0,-1 0-1,1 0 1,-1-1 0,1 1 0,-1 0 0,1 0 0,0-1 0,-1 1-1,1 0 1,0-1 0,-1 1 0,1 0 0,0-1 0,-1 1 0,1-1 0,8-9 1130,-6 8-1074,2-5 426,-4 7-512,0-1 1,1 1 0,-1 0-1,0-1 1,0 1 0,0 0 0,0 0-1,0-1 1,1 1 0,-1 0 0,0 0-1,0-1 1,1 1 0,-1 0-1,0 0 1,0 0 0,1-1 0,-1 1-1,0 0 1,1 0 0,-1 0 0,0 0-1,0 0 1,1 0 0,-1 0-1,0 0 1,1 0 0,-1 0 0,0 0-1,1 0 1,0 0 0,17-12 1189,-11 5-991,0 0 0,0 0-1,0 0 1,-1-1-1,0 1 1,0-2-1,8-15 1,-10 16-160,56-88 661,31-69 262,-86 157-928,0 0 1,1 0 0,7-7 0,-12 13-98,-1 2 39,1 0 1,-1 0 0,0-1-1,1 1 1,-1 0 0,0 0 0,1 0-1,-1-1 1,1 1 0,-1 0-1,0 0 1,1 0 0,-1 0-1,1 0 1,-1 0 0,1 0 0,-1 0-1,0 0 1,1 0 0,-1 0-1,1 0 1,-1 0 0,1 0-1,-1 0 1,0 0 0,1 1 0,-1-1-1,0 0 1,1 0 0,-1 0-1,1 1 1,-1-1 0,1 1-1,13 12-26,-11-10-25,8 9 41,-1 2-1,0-1 1,-1 1-1,0 1 1,-1 0-1,11 30 1,-15-34 18,-1 0 0,-1 1 0,1-1 0,-2 1 0,0-1-1,0 1 1,-2 15 0,-1-6 51,0 1 0,-2-1 0,-6 22 0,6-29 29,-1 0 1,0 0-1,-1-1 1,0 1-1,-1-1 1,-1 0-1,-12 15 1,17-24-66,0 0 0,0-1 0,0 1 0,-1-1 0,0 0 0,1 0 0,-1 0 0,0-1 0,0 1 0,-1-1 0,1 0 0,-1 0 0,1 0 0,-1-1 0,1 0 0,-1 0 0,0 0 0,1 0 0,-1-1 0,0 0 0,0 0 0,0 0 0,1 0 0,-1-1 0,0 0 0,-4-1 0,4 1-38,1-1-1,0 0 1,0 0 0,0 0-1,0 0 1,0-1 0,0 1-1,1-1 1,-1 0 0,-3-5-1,1 1 44,0 0-1,0 0 0,1-1 1,-5-9-1,0 4-148,-6-10-111,15 23 239,1-1 0,-1 0 0,1 1 0,0-1-1,0 0 1,-1 1 0,1-1 0,0 0 0,0 0 0,0 1 0,0-1 0,0 0 0,0 0-1,0 1 1,0-1 0,0 0 0,0 0 0,0 1 0,1-1 0,-1 0 0,0 0-1,0 1 1,1-1 0,-1 0 0,0 1 0,1-1 0,-1 1 0,2-2 0,14-20 365,-15 21-363,-1 1 134,1 1-111,1-1 1,-1 1 0,0-1-1,1 1 1,-1 0 0,0-1-1,0 1 1,0 0 0,1 0-1,-1 0 1,0 0 0,1 1-1,-2-1-11,6 4 27,0 1 1,0-1-1,0 1 0,1-2 0,0 1 1,0-1-1,0 0 0,0 0 1,1-1-1,-1 0 0,1 0 1,15 2-1,-11-3-3,0-1-1,1 0 1,-1-1-1,1-1 1,-1 1-1,1-2 1,-1 0 0,0-1-1,0 0 1,0 0-1,0-1 1,0-1 0,-1 0-1,0-1 1,0 0-1,0-1 1,9-7 0,14-12-57,-2-1 0,40-44 0,17-20 10,-23 26-164,-64 63 142,0 0 1,-1 1 0,1 0 0,0-1 0,0 1 0,0 0-1,0 0 1,0 0 0,1 1 0,-1-1 0,0 0 0,0 1 0,1-1-1,-1 1 1,0 0 0,0 0 0,1 0 0,-1 0 0,0 0-1,1 0 1,-1 0 0,0 1 0,5 1 0,0 1-1,1 1-1,0 0 1,-1 1 0,0-1 0,8 7-1,-11-7 88,11 9 59,-12-10-99,-1-1 0,1 1 0,0-1 0,0 1 0,0-1 0,0 0 0,0 0 0,1 0 0,-1-1 0,1 1 0,-1-1 0,1 0 0,4 2 0,-7-3-30,1 0 1,-1 0-1,1 0 0,-1 0 1,1 1-1,-1-1 0,0 1 1,1-1-1,-1 1 0,2 0 1,-2-1 12,-1 0 0,0 0 0,1 0 0,-1 0 0,1 0 0,-1 0 1,0 0-1,1-1 0,-1 1 0,0 0 0,1 0 0,-1 0 0,0-1 0,1 1 1,-1 0-1,0 0 0,1-1 0,-1 1 0,0 0 0,0-1 0,1 1 1,-1 0-1,0-1 0,0 1 0,0 0 0,1-1 0,-1 1 0,0-1 0,0 1 1,0 0-1,0-1 0,0 1 0,0-1 0,0 1 0,0-1 0,0 1 1,0 0-1,0-1 0,0 0 0,-1-1 6,-1-1 1,1 1-1,0 0 1,-1-1-1,0 1 1,1 0-1,-1 0 1,0 0 0,0 0-1,0 0 1,0 1-1,-1-1 1,1 1-1,0-1 1,-4 0-1,-2-2-37,0 1 0,-1 1 1,-11-3-1,-10-2-13,27 6 26,0 0 0,0 1 1,0-1-1,0 1 1,0 0-1,-1 0 1,1 0-1,0 0 0,0 1 1,0-1-1,0 1 1,-1 0-1,1 0 1,-4 2-1,2-1-31,1 0-1,-1 1 1,1 0-1,-1 0 1,1 0-1,0 1 1,-7 7-1,10-9 36,-1 0-1,1 0 1,0 0-1,0 0 1,0 0-1,0 0 1,0 0-1,0 0 1,1 0-1,-1 1 1,1-1-1,0 0 1,-1 1-1,1-1 0,0 0 1,1 4-1,0 4 33,1 0 0,4 16 0,-1-9 5,-2-4 11,-1-2-28,1 1 0,0-1 1,1 0-1,0 0 0,7 12 1,-8-19 44,-1 1-1,1 0 1,0-1 0,1 1 0,-1-1 0,1 0 0,0 0 0,0-1 0,0 1 0,0-1 0,0 0 0,10 5 0,-13-7-34,1-1 0,0 1 0,0-1 1,-1 0-1,1 0 0,0 1 1,0-1-1,0 0 0,-1-1 1,1 1-1,0 0 0,0 0 0,0-1 1,-1 1-1,1-1 0,0 0 1,-1 1-1,1-1 0,0 0 0,-1 0 1,1 0-1,-1 0 0,0 0 1,3-3-1,4-3 68,-1 0-1,13-17 1,-17 21-61,4-6 44,-1-1 1,0 0 0,0 0 0,-1 0 0,5-14 0,-7 17-68,-1 0 0,0 0 0,-1 0 0,1-1 0,-1 1 0,-1-1 1,1 1-1,-2-15 0,-6 3 171,1 6-321,6 13 92,0-1 34,0 0-1,0 1 0,-1-1 1,1 1-1,0-1 0,0 0 1,0 1-1,0-1 0,-1 1 1,1-1-1,0 1 0,-1-1 1,1 1-1,0-1 0,-1 1 1,1-1-1,-1 1 0,1-1 1,-1 1-1,1 0 0,-1-1 1,1 1-1,-1 0 0,1-1 1,-1 1-1,1 0 0,-1 0 1,0-1-1,9 15-79,42 41 497,2 2 104,-42-46-496,0 0 0,19 17 1,-24-24 40,1 1 1,0-1 0,0-1-1,0 1 1,1-1 0,-1 0 0,12 4-1,-15-6-20,0-1 0,0 1-1,0-1 1,0 0 0,0 0 0,0 0-1,0 0 1,-1 0 0,1-1 0,0 0-1,0 1 1,0-1 0,0 0 0,-1 0-1,1 0 1,0-1 0,-1 1 0,1-1-1,-1 1 1,0-1 0,4-3 0,3-3 42,-1-1-1,0-1 1,13-19 0,3-5-25,27-19-432,-51 53 380,0-1 0,0 1 1,1 0-1,-1-1 0,1 1 0,-1 0 0,0-1 0,1 1 0,-1 0 0,1 0 0,-1-1 0,0 1 1,1 0-1,-1 0 0,1 0 0,-1 0 0,1-1 0,-1 1 0,1 0 0,-1 0 0,1 0 0,-1 0 1,1 0-1,-1 0 0,1 0 0,0 1 0,0-1-1,-1 1 1,1-1-1,0 1 0,-1-1 0,1 1 1,-1-1-1,1 1 0,-1 0 1,1-1-1,-1 1 0,1 0 0,-1-1 1,0 1-1,1 1 0,6 30-176,-7-31 178,6 26-3,-5-21 16,1 0 1,-1 0 0,0 0-1,0 8 1,0 4 88,-1-11-47,0 0 0,0 1 0,0-1 0,-1 0 1,0 1-1,-2 7 0,1-10 221,2-9 56,3-10-60,26-36-215,-25 41-103,0 0 1,1 0-1,1 1 0,-1-1 0,1 1 0,1 1 1,0-1-1,0 1 0,0 1 0,16-12 1,-21 17 68,2-2-8,1 0 0,1 0 1,-1 1-1,10-4 0,-13 6-9,-1 0-1,1-1 0,-1 1 0,1 0 0,0 0 1,-1 0-1,1 0 0,0 0 0,-1 0 1,1 1-1,0-1 0,-1 1 0,1-1 0,-1 1 1,1-1-1,-1 1 0,1 0 0,-1 0 1,1 0-1,-1 0 0,2 2 0,0-1-7,-1 0-1,0 0 1,0 1-1,0-1 1,0 1-1,0 0 1,-1-1-1,1 1 1,-1 0-1,1 0 1,-1 0-1,1 4 1,-1 2 208,0-1-1,0 1 1,-1 11 0,0-17-104,-1 2 26,-1-5 185,2 0-291,0-1 0,0 0 0,0 1 0,0-1 0,0 1 0,0-1 0,0 0 0,0 1 0,0-1 0,0 0 0,1 1 0,-1-1 0,0 1 0,0-1 0,1 1 0,-1-1 0,0 0-1,1 1 1,0-1 0,5-9-57,0 1-1,2 0 0,-1 0 1,1 1-1,0 0 0,0 1 1,13-9-1,-20 15 19,1 0-1,-1 0 1,1 0 0,-1 1-1,1-1 1,-1 1 0,1-1-1,-1 1 1,1-1 0,0 1-1,-1 0 1,1 0 0,0 0-1,-1 0 1,1 0-1,-1 0 1,1 0 0,0 1-1,-1-1 1,1 1 0,-1-1-1,1 1 1,-1-1 0,1 1-1,1 1 1,3 2 63,-1 1 0,1-1-1,-1 1 1,8 10 0,0-1-256,1 2 203,-1 1-1,0 0 1,17 31-1,-22-33 84,1-1-1,0 1 1,1-2 0,0 1-1,2-1 1,23 22-1,-33-34-51,0 0-1,0 1 1,0-1-1,0 0 1,0 0-1,0 0 1,0-1-1,0 1 1,1 0-1,-1-1 1,0 1-1,0-1 1,1 0-1,-1 0 1,0 0-1,1 0 1,3 0-1,-2-1-4,-1 0-1,1-1 0,-1 1 0,0-1 0,1 1 0,-1-1 0,0 0 0,0 0 0,0 0 0,3-4 0,4-4 27,0-1-1,-1 0 1,0-1-1,10-18 1,-17 27-29,15-23-50,-2-2 0,19-43-1,-33 67 55,1 0 0,-1-1 0,0 1 0,-1-1 0,1 1 0,-1-1 0,0 1-1,0-1 1,-1-5 0,1 8-17,0 1-1,0-1 1,-1 1-1,1-1 0,-1 0 1,1 1-1,-1-1 1,0 1-1,0-1 1,1 1-1,-1 0 1,0-1-1,0 1 0,0 0 1,-1-1-1,1 1 1,0 0-1,0 0 1,-1 0-1,1 0 0,0 0 1,-1 1-1,1-1 1,-1 0-1,1 0 1,-1 1-1,-2-1 0,2 0-26,0 1 0,0 0 0,1 0 0,-1 0 0,0 0-1,0 0 1,0 0 0,0 0 0,0 0 0,0 1-1,1-1 1,-1 1 0,-2 0 0,1 1-23,0 0-1,0 0 1,0 0 0,0 1-1,0-1 1,-3 5 0,3-3 18,0 0 0,1 0 0,-1 0 1,1 0-1,0 1 0,1-1 0,-1 1 1,1-1-1,-1 6 0,-1 4-34,-2 24-1,3-4 14,5 63 1,-1-82 126,0-1 0,1 0 0,0 0 0,1 0 0,1 0 0,0-1 0,8 14 0,-12-25-30,0 1 1,1-1 0,-1 0-1,1 0 1,-1-1 0,1 1-1,0 0 1,0 0-1,0-1 1,0 1 0,0-1-1,0 0 1,0 0-1,1 0 1,-1 0 0,0 0-1,1 0 1,-1 0-1,0-1 1,1 1 0,-1-1-1,1 0 1,-1 0-1,1 0 1,-1 0 0,1 0-1,-1 0 1,1 0 0,-1-1-1,5-1 1,7-2 52,-1-1 1,1-1-1,-1 0 0,15-10 1,-12 7-24,54-35-24,-8 5-98,-22 14-178,16-8-739,-48 29-162,0 0 0,15-4-1,-22 8 781,1 0 0,-1 0 0,0 1 0,1-1 0,-1 0 0,0 0 0,1 1-1,-1-1 1,0 0 0,1 1 0,-1 0 0,0-1 0,0 1 0,0 0 0,0-1 0,0 1 0,1 0-1,-1 0 1,-1 0 0,1 0 0,0 0 0,0 0 0,1 1 0,-1 6-2223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38.987"/>
    </inkml:context>
    <inkml:brush xml:id="br0">
      <inkml:brushProperty name="width" value="0.1" units="cm"/>
      <inkml:brushProperty name="height" value="0.1" units="cm"/>
      <inkml:brushProperty name="color" value="#E71224"/>
    </inkml:brush>
  </inkml:definitions>
  <inkml:trace contextRef="#ctx0" brushRef="#br0">271 104 5216,'-4'-1'262,"1"-1"0,0 1 0,0 1 0,-1-1 0,1 0 1,0 1-1,-1 0 0,1-1 0,-1 2 0,1-1 0,0 0 0,-6 2 0,-5 1-13,-22 8 0,23-7 144,2 0-244,-1 1 1,1 0-1,0 0 0,0 1 0,1 1 0,0 0 0,0 0 0,-17 17 0,22-19-98,1 0 0,-1 0 1,1 1-1,1-1 0,-1 1 0,1-1 0,0 1 1,0 0-1,1 1 0,0-1 0,0 0 1,0 1-1,1-1 0,0 1 0,0-1 0,0 1 1,1 0-1,1 7 0,-1-8-43,1-1 1,0 0-1,1 0 0,-1 0 1,1 0-1,0-1 0,0 1 1,1 0-1,-1-1 0,1 1 1,0-1-1,0 0 1,1 0-1,-1 0 0,1-1 1,0 1-1,8 5 0,-9-7 22,1 1-1,0-1 1,0 0-1,0 0 1,0-1-1,0 1 1,0-1 0,1 0-1,-1 0 1,0-1-1,1 1 1,-1-1-1,0 0 1,1 0-1,-1 0 1,0-1-1,1 1 1,-1-1-1,0 0 1,0 0-1,7-3 1,-5 1 1,0-1 0,0 1 1,0-1-1,0 0 0,-1 0 0,0-1 1,0 0-1,0 0 0,0 0 0,-1 0 1,0-1-1,0 0 0,0 0 0,2-6 1,3-9 112,0-1 0,9-41 1,-12 43-39,-2-13 24,-4 28-85,0 0 0,1 0 0,-1 0 0,1 0 0,3-9 0,-3 11-33,0 0 0,0 1 0,-1-1 1,1 1-1,-1-1 0,1-4 0,-4 7-172,3 7 130,1 0-1,0 0 0,1-1 0,-1 1 1,1-1-1,1 1 0,5 11 0,2 1 40,17 23-1,-25-39 37,0 0 0,1 0 0,-1 0 0,1 0 0,0 0 0,0-1 0,0 1 0,0-1 0,0 0 0,6 3 0,-7-4-14,0-1 0,0 1 1,0 0-1,0-1 0,0 1 0,0-1 1,0 0-1,1 0 0,-1 1 0,0-1 1,0-1-1,0 1 0,0 0 0,1-1 1,-1 1-1,0-1 0,0 1 0,0-1 1,3-1-1,-5 1-26,5-1 28,0-1 0,0 1 1,0-1-1,-1 0 0,1-1 0,-1 1 0,0-1 1,7-8-1,29-36 55,-20 25 49,0-1-1,-2 0 1,17-31 0,-27 41-161,-5 11-29,-2 0-1,1 0 0,0 0 1,0 0-1,-1 0 0,0 0 1,0 0-1,0 0 0,0 0 1,1-6-1,-2 8-36,0 1-38,1 11-43,2 0 53,0-1-1,5 12 1,-4-14 35,-1 1-1,0-1 1,3 17 0,-2 5 203,-1-13-140,0 0-1,-1 18 1,-2-11 25,1-3 219,-4 36 0,2-52-188,1 0 0,-1-1 0,0 1 1,-1 0-1,1 0 0,-1 0 0,0-1 0,-1 1 0,1-1 0,-1 0 0,1 1 0,-7 5 0,8-8-18,-1-1 0,0 1 0,0-1 0,0 1 0,0-1 0,0 0 1,0 0-1,0 0 0,0 0 0,0 0 0,0 0 0,0-1 0,-1 1 0,1-1 0,0 0 0,-4 1 0,2-1-30,0-1 1,0 1-1,0-1 0,0 0 1,1 0-1,-1 0 1,0-1-1,1 1 0,-5-3 1,-2-3-106,0 1 1,1-1 0,-1-1 0,1 0 0,-11-14 0,7 7-114,13 15 233,0 0-1,0-1 0,0 1 1,0 0-1,0 0 0,0 0 1,0 0-1,0 0 0,0 0 1,0 0-1,0 0 1,0-1-1,0 1 0,0 0 1,0 0-1,0 0 0,0 0 1,0 0-1,0 0 0,0 0 1,0 0-1,0 0 1,0-1-1,0 1 0,1 0 1,-1 0-1,0 0 0,0 0 1,0 0-1,0 0 0,0 0 1,0 0-1,0 0 1,0 0-1,0 0 0,1 0 1,-1 0-1,0 0 0,0 0 1,0 0-1,0 0 0,0 0 1,0 0-1,0 0 0,0 0 1,1 0-1,-1 0 1,0 0-1,0 0 0,0 0 1,0 0-1,5 0 99,38 12 477,-12-2-153,122 21 825,-36-8-1375,-97-19-923,34 4 0,-43-7-1051,0-1-1,18-3 1,-12-1-2205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42.759"/>
    </inkml:context>
    <inkml:brush xml:id="br0">
      <inkml:brushProperty name="width" value="0.1" units="cm"/>
      <inkml:brushProperty name="height" value="0.1" units="cm"/>
      <inkml:brushProperty name="color" value="#E71224"/>
    </inkml:brush>
  </inkml:definitions>
  <inkml:trace contextRef="#ctx0" brushRef="#br0">24 587 2976,'-3'0'1739,"6"0"-1547,0-1 1,-1 1 0,1-1-1,0 1 1,0-1 0,-1 0 0,1 0-1,0 0 1,-1 0 0,1 0 0,-1-1-1,4-1 1,-1-1 90,-1 0-1,1 0 1,-1 0-1,0-1 1,5-7-1,0-2 111,0 0-1,-1-1 1,8-23-1,29-97 9,-1 2-317,-39 118 43,-1-1 0,-1 0 0,0 0 0,-1 0 0,-1 0-1,-1-29 1,0 44-119,0-1 11,0-1 0,0 1 0,0 0-1,-1 0 1,1 0 0,-1-1 0,1 1 0,-1 0-1,0 0 1,0 0 0,0 0 0,0 0-1,-2-3 1,3 5-24,-1-1 1,1 1-1,0 0 0,-1-1 0,1 1 0,-1 0 1,1-1-1,-1 1 0,1 0 0,-1 0 0,1-1 0,-1 1 1,0 0-1,1 0 0,-1 0 0,1 0 0,-1 0 1,1 0-1,-1 0 0,0 0 0,0 0 0,0 0 6,-1 0-1,1 1 0,0-1 0,0 1 0,-1 0 1,1-1-1,0 1 0,0 0 0,0 0 0,0 0 1,0 0-1,0 0 0,-1 1 0,-5 7 16,0 0 1,0 1-1,1 0 0,0 0 0,1 1 0,0 0 0,-4 13 1,-20 82 61,28-104-67,-92 526 565,71-284 309,22-243-882,-2 17 105,1 0 0,1 1 1,1-1-1,4 24 0,-5-41-105,0 0 0,0 0 0,1 0 0,-1 0 0,0-1 0,1 1 0,-1 0 0,0 0 0,1 0-1,-1-1 1,1 1 0,-1 0 0,1-1 0,0 1 0,-1 0 0,1-1 0,0 1 0,1 0 0,-2-1-4,1 0 0,-1 0-1,1 0 1,0 1 0,-1-1 0,1 0 0,0-1 0,-1 1 0,1 0 0,-1 0 0,1 0 0,0 0-1,-1 0 1,1-1 0,-1 1 0,1 0 0,0 0 0,-1-1 0,1 1 0,-1-1 0,1 1-1,-1 0 1,0-1 0,1 1 0,-1-1 0,1 1 0,-1-1 0,0 1 0,1-1 0,-1 0 0,13-20 75,-1 0 0,-1 0 0,15-43 1,-11 24-138,4-6-4,2 2-1,31-50 1,-33 69 66,-18 23-16,0 1 0,0 0 0,0 0 0,0 0 0,1 0 0,-1 0 0,1 0 0,-1 0 0,0 0 0,1 1 0,-1-1 0,1 0 0,0 1 0,-1-1 1,3 1-1,0-1 15,0 1 0,0 1 1,-1-1-1,1 0 0,0 1 1,0 0-1,-1 0 0,1 0 1,-1 0-1,1 1 1,-1-1-1,5 4 0,30 17 56,28 14 573,-57-32-496,0-1 0,0 1 0,0-2 0,0 1 0,18 1 0,-22-3-89,0-2 1,0 1-1,0 0 1,0-1-1,0 0 0,0 0 1,0-1-1,0 1 1,0-1-1,0 0 1,4-3-1,5-3-2,-1-1 0,16-12 0,-27 19-16,1-1 0,-1 1 0,0-1 0,0 0 1,0 1-1,0-1 0,0 0 0,-1 0 0,1 0 0,-1 0 0,0-1 0,0 1 0,0 0 0,0-1 0,-1 1 0,1 0 1,-1-1-1,0 1 0,0-1 0,0 1 0,-1 0 0,1-1 0,-2-4 0,2 5-37,-1 0 1,0-1-1,0 1 1,0 0-1,-1 0 0,1-1 1,-1 1-1,1 0 1,-1 1-1,0-1 0,-1 0 1,1 0-1,0 1 1,-1-1-1,1 1 0,-1 0 1,0 0-1,1 0 1,-1 0-1,0 0 0,0 1 1,-6-3-1,7 3-39,0 1 0,1 0 0,-1 0-1,0-1 1,0 1 0,1 0 0,-1 1 0,0-1-1,1 0 1,-1 0 0,0 1 0,1-1 0,-1 1-1,0-1 1,1 1 0,-1 0 0,-2 1 0,1 0 51,0 1 1,1-1 0,-1 0 0,1 1-1,-1-1 1,1 1 0,0 0 0,-3 4-1,2-1 10,0 0 0,0 0 0,1 1 0,0-1 0,0 0-1,0 1 1,1-1 0,0 1 0,-1 7 0,3-6-31,0 0 0,0 0 1,1 1-1,0-1 0,1 0 1,-1 0-1,2-1 0,4 10 1,0-2 39,1 0 0,0-1 0,12 14 0,-10-14 22,1-1-1,1 0 1,0-1 0,1 0-1,20 13 1,-28-22-1,-1 0 0,1 0 0,0-1 0,0 1 0,0-1 0,0 0 0,1-1 0,5 1 1,-8-1-11,0-1 1,0 0-1,0 0 1,0-1-1,0 1 1,0-1-1,0 0 1,0 0-1,0 0 1,0-1-1,-1 1 1,1-1-1,6-4 1,11-10 53,-1 0 0,0-2 0,-1 0 0,22-29 0,-2 2-146,-21 26 79,-1-1 0,-1-1 0,-1 0 0,0-1 0,21-45 0,-10-5-368,33-144-1,-42 143 231,7-36 128,-21 89 22,-1 0 0,0 1 0,-3-32 0,1 44-68,-1 1 1,0 0 0,0 0 0,-1-1-1,-4-10 1,5 16 15,1 0-1,-1-1 0,1 1 1,-1 0-1,1 0 0,-1 0 1,0 0-1,0 0 0,0 0 1,0 0-1,1 0 1,-1 0-1,0 0 0,-1 1 1,1-1-1,0 0 0,0 1 1,0-1-1,0 0 1,0 1-1,-1-1 0,1 1 1,0 0-1,0 0 0,-1-1 1,1 1-1,0 0 1,-1 0-1,1 0 0,0 0 1,0 0-1,-1 1 0,1-1 1,0 0-1,-1 0 1,-1 2-1,-4 1-25,1 1 0,-1 0 0,1 0-1,-1 0 1,1 1 0,1 0 0,-1 0 0,1 1 0,0-1 0,0 1 0,0 1-1,1-1 1,0 0 0,-5 13 0,-4 8 52,2 2 0,-10 37-1,-55 268 19,53-218 78,-6 24-148,-30 138 383,-21-5 61,58-211-377,-16 44 131,31-88-117,-2 0-1,0-1 1,-18 26 0,28-54 156,3-2-200,1 0 0,1 1 0,14-23 0,29-33-105,-26 37 10,176-225-248,22 21 179,-139 166 174,-48 43 114,37-38 0,-71 63-108,23-27 93,-22 27-70,0 0 0,-1 0 0,1 0-1,0 0 1,-1 0 0,1 0 0,-1 0 0,1-1 0,-1 1 0,1 0 0,-1 0 0,0 0-1,0-1 1,0 1 0,1 0 0,-1-1 0,0 1 0,-1 0 0,1 0 0,0-1 0,0 1 0,-1 0-1,1 0 1,-1-3 0,0 4-34,0-1 0,-1 0 1,1 0-1,0 0 0,0 0 0,-1 1 0,1-1 0,-1 1 0,1-1 1,0 1-1,-1 0 0,1-1 0,-1 1 0,1 0 0,-1 0 0,1 0 1,-3 0-1,-27 4-171,17-1 204,0 1 0,0 1-1,0 0 1,-24 13 0,31-14-25,0 0-1,1 1 1,0 0 0,0 1 0,0-1 0,0 1 0,1 0 0,0 0 0,0 1 0,-6 10 0,8-10-26,-1 0 1,1 0 0,0 0-1,1 0 1,0 0-1,0 1 1,0-1-1,1 1 1,0-1 0,1 1-1,0-1 1,0 9-1,1-11 35,0 1 0,0-1 0,1 0 0,-1 0 0,1 1 0,0-1 0,1-1-1,-1 1 1,1 0 0,0-1 0,0 1 0,0-1 0,1 0 0,-1 0 0,1 0-1,0 0 1,8 5 0,-9-7 8,0 0 0,0 0 0,0-1 0,0 1 0,0-1 0,0 0 0,1 0 0,-1 0 0,0 0 0,1-1 0,-1 1 0,1-1 0,-1 0 1,4 0-1,-2 0 29,0-1 0,0 0 0,0-1 0,0 1 0,0-1 0,0 0 0,-1 0 0,9-5 1,-3 0 47,0 0 1,0-1 0,-1 0-1,0-1 1,0 0 0,14-20-1,-15 16-24,0 1-1,0-1 1,-1-1-1,-1 1 1,6-18-1,-10 24-66,0-1 0,0 0 0,-1 0 0,0 0 0,0 0-1,-1 0 1,0-1 0,0 1 0,-1 0 0,-4-15-1,5 21-13,0-1 0,-1 1 0,1 0 0,-1 0 0,0-1 0,0 1-1,0 0 1,0 0 0,0 0 0,-1 0 0,1 0 0,0 0 0,-1 1-1,1-1 1,-1 0 0,0 1 0,0-1 0,1 1 0,-1 0-1,0 0 1,0-1 0,0 1 0,-1 0 0,1 1 0,0-1 0,0 0-1,0 1 1,-1-1 0,1 1 0,0-1 0,-1 1 0,-3 0-1,6 0 12,-1 0 0,1 0 0,0 0 0,0 0 0,0 0 0,0 0 0,0 0 0,0 0 0,0 0 0,-1 0 0,1 0-1,0 0 1,0 0 0,0 0 0,0 0 0,0 0 0,0 0 0,0 0 0,0 0 0,-1 0 0,1 0 0,0 1 0,0-1-1,0 0 1,0 0 0,0 0 0,0 0 0,0 0 0,0 0 0,0 0 0,0 0 0,-1 0 0,1 0 0,0 1-1,0-1 1,0 0 0,0 0 0,0 0 0,0 0 0,0 0 0,0 0 0,0 0 0,0 1 0,0-1 0,0 0 0,4 6-88,9 5-98,-6-7 224,0-1 0,0 1 0,0-1 0,0-1 0,1 1 0,-1-1 0,1 0 0,-1-1 0,1 0 0,0 0 0,0-1 1,0 0-1,-1 0 0,1-1 0,0 1 0,-1-2 0,1 1 0,0-1 0,-1-1 0,0 1 0,1-1 0,7-5 0,3-1 49,-1-2 0,0 0 1,-1-1-1,0-1 0,-1 0 1,0-1-1,18-22 0,-31 32-60,1 1 0,-1-1 0,0 0 0,0 0 0,2-9 0,-3 11-54,-1 0 1,1 0-1,-1 1 1,1-1 0,-1 0-1,0 0 1,0 0-1,0 0 1,0 0-1,0 1 1,-1-1 0,1 0-1,-1 0 1,1 0-1,-1 1 1,0-3-1,-1-2-233,2 6 254,0 0 1,0 0-1,0 0 0,0 0 1,0 0-1,0 0 0,0 0 1,0 0-1,0 0 0,0 0 1,0 0-1,-1 0 0,1 0 1,0 0-1,0 0 1,0 0-1,0 0 0,0 0 1,0 0-1,0 0 0,0 0 1,0 0-1,0 0 0,0 0 1,0 0-1,-1 0 0,1 0 1,0 0-1,0 0 0,0 0 1,0 0-1,0 0 0,0 0 1,0 0-1,0 0 1,0 0-1,0 0 0,0 0 1,0 0-1,0 0 0,0 0 1,0 0-1,0 1 0,0-1 1,-1 0-1,1 0 0,0 0 1,0 0-1,0 0 0,0 0 1,0 0-1,0 0 0,0 0 1,0 0-1,0 0 1,0 0-1,0 0 0,0 1 1,0-1-1,0 0 0,0 0 1,0 0-1,0 0 0,0 0 1,0 0-1,1 0 0,-1 0 1,0 0-1,0 0 0,11 16-596,-9-13 609,0 1 0,-1 0 0,1 0 0,-1 0 1,0 0-1,-1 0 0,1 0 0,-1 0 0,1 0 0,-1 0 1,0 0-1,-1 0 0,1 0 0,-1 0 0,0 0 0,0 0 0,-1 5 1,-2 2 17,0 0 1,0 0-1,-1-1 0,-12 19 1,3-8 63,1 1 1,1 0 0,1 0-1,-9 25 1,20-45-86,-1-1 1,1 1-1,-1-1 1,1 1 0,0-1-1,0 1 1,-1-1-1,1 1 1,0-1-1,0 1 1,0-1 0,1 1-1,-1-1 1,0 1-1,1-1 1,-1 1-1,0-1 1,1 0-1,0 1 1,-1-1 0,2 2-1,-1-2 0,1 1-1,-1-1 1,0 0 0,1 0 0,-1 0-1,1 0 1,-1-1 0,1 1-1,0 0 1,-1-1 0,1 1 0,0-1-1,-1 1 1,1-1 0,0 0-1,0 0 1,-1 0 0,4 0-1,27-1-67,-1-2 0,1-1-1,-1-1 1,33-11-1,120-46-29,-178 60 68,0-1 0,0 1 0,-1-1 0,1-1-1,-1 1 1,1-1 0,-1 0 0,0 0-1,0-1 1,-1 1 0,6-7 0,-9 9 43,0 0 0,0 0-1,0-1 1,0 1 0,0 0 0,0 0 0,-1 0 0,1-1 0,-1 1 0,0 0-1,1-1 1,-1 1 0,0 0 0,0-1 0,-1-3 0,0 1-4,0-1-1,-1 1 1,1-1 0,-1 1 0,-3-6-1,3 7-42,0-1 0,-1 0 0,1 1 0,-1-1 0,0 1 0,-7-7 0,8 9 21,1 1-1,-1 0 1,1 0 0,-1 0-1,0 0 1,0 0-1,1 0 1,-1 1 0,0-1-1,0 0 1,0 1-1,0 0 1,0-1 0,0 1-1,0 0 1,0 0-1,0 0 1,0 0-1,0 0 1,0 1 0,1-1-1,-4 1 1,-1 1 12,-1 1 1,1 0 0,0 0-1,0 0 1,0 1 0,0 0-1,0 0 1,1 1 0,0-1-1,0 1 1,0 0 0,0 0-1,1 1 1,0 0 0,-7 11-1,10-15 17,1 0 0,-1-1 0,1 1 0,-1 0 0,1 0 0,0-1 0,-1 1 0,1 0 0,0 0-1,0 0 1,0-1 0,1 1 0,-1 0 0,0 0 0,1-1 0,-1 1 0,1 0 0,-1 0 0,1-1-1,0 1 1,0-1 0,1 4 0,3 1 80,0-1 0,0 1 0,0-1 0,9 6 0,-5-2 4,17 14 233,1-2 0,31 21-1,-48-36-389,0 0-1,0-1 1,0-1-1,1 1 1,0-2-1,-1 1 0,1-1 1,1-1-1,-1 0 1,18 0-1,-12-2-531,0-2 0,0 0-1,0-1 1,25-8 0,61-27-5155,-94 35 5005,0-1 0,0 0 1,14-11-1,-15 9-182,-1-1 0,0-1-1,9-10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0:49.977"/>
    </inkml:context>
    <inkml:brush xml:id="br0">
      <inkml:brushProperty name="width" value="0.1" units="cm"/>
      <inkml:brushProperty name="height" value="0.1" units="cm"/>
      <inkml:brushProperty name="color" value="#E71224"/>
    </inkml:brush>
  </inkml:definitions>
  <inkml:trace contextRef="#ctx0" brushRef="#br0">114 3 2720,'-1'0'82,"1"-1"1,0 1 0,0 0-1,0 0 1,0 0-1,0 0 1,-1-1 0,1 1-1,0 0 1,0 0-1,0 0 1,-1 0-1,1 0 1,0 0 0,0-1-1,-1 1 1,1 0-1,0 0 1,0 0-1,-1 0 1,1 0 0,0 0-1,0 0 1,-1 0-1,1 0 1,0 0-1,0 0 1,0 0 0,-1 0-1,1 0 1,0 0-1,0 1 1,-1-1-1,1 0 1,0 0 0,0 0-1,0 0 1,-1 0-1,1 0 1,0 1-1,0-1 1,-19 9 229,8-4 676,9-4-839,1-1 0,-1 1 0,0-1 0,1 0 0,-1 1 0,0-1 1,1 0-1,-4 0 0,2 0 178,2 0-50,1 0-47,0 0 170,0 0-123,0 0-53,0 0-85,-13 4 1466,9-1-1536,4-2-74,0 0 0,-1 0-1,1 0 1,0 0 0,0 0 0,-1 0-1,1 0 1,0 0 0,0 0 0,0 1-1,1-1 1,-1 0 0,0 1-1,1 2-10,-2-1 35,1 1 1,0 0-1,-1-1 1,0 1-1,0 0 1,0-1 0,0 0-1,-2 5 1,-4 9 65,3 7 118,2-8-186,2-15-13,0 1 0,0-1 1,0 1-1,0-1 0,0 1 0,-1-1 1,1 0-1,0 1 0,-1-1 0,0 3 1,0-1 21,0 1 1,0-1 0,0 1-1,0-1 1,1 0 0,-1 1-1,1 6 1,-2 37-37,1-34-2,0 1 1,1-1-1,0 1 1,1 0-1,1-1 1,4 20-1,-2-20 10,0 0-1,-1 0 0,0 0 1,-2 1-1,2 15 0,1 90 238,-4 42-336,1-156 101,-1 0 0,1 0 0,0 0 0,1 0 0,-1 0 0,3 7 0,-1-6 0,-1 0 0,0 0 0,2 11 0,1 16-5,-2-21-31,-1-1 0,1 21 1,-6 174 605,-4-108-370,1 3-53,6-24 88,0-76-193,0-1 17,0 0 64,0 0-49,0 0-36,0 0 10,0 0 53,0 0-32,0 0-31,0 0-1,0 0 16,0 0-5,0 0 27,0 0-59,8-1-176,-1 0 203,-1 0 0,1 0 0,0 0 0,10 1 0,-9 0-16,-1 0 1,0 0 0,12-3-1,-3 0 63,-1 1 0,1 0 0,28 1 0,-24 1-62,28-4 0,-44 4-17,-1 0 0,0 0 1,1 0-1,-1 0 0,0 1 0,4 0 0,9 1 2,-9-2-9,9 0-19,-1 0-1,0 1 0,28 5 0,-41-5 20,-1-1-1,0 0 1,0 0 0,0 0-1,1 0 1,-1 0-1,0 0 1,0 0 0,1 0-1,-1-1 1,0 1-1,2-1 1,10-1 83,-7 2-109,15 0 133,0-1 0,0 0-1,21-5 1,26-4-69,-24 5 135,4-2-119,72-2 1,5 6-81,-60-2 225,-55 3-215,0 0 0,12-5-1,-15 5 14,0-1 0,1 2 0,-1-1 0,1 1-1,8-1 1,-8 2 6,-1-1 0,1 0 0,7-3 0,-7 3-29,-1-1 1,1 1-1,8 0 1,79-7-17,34 5 187,-38 6-21,-45 2-198,-23-2-25,54 9 356,-66-9-312,5 1-42,31-1 51,14 2 4,189-18 433,2-28-246,-237 38-179,1 1-1,-1 0 0,21 1 1,-30 1 47,-2-1 0,1 0 1,0 0-1,8-2 0,-9 2 11,0 0-1,1 0 1,-1 0-1,8 0 1,-11 1-23,1 0 0,-1 0 1,1 0-1,0-1 0,-1 1 1,1 0-1,0-1 0,-1 1 1,1-1-1,-1 1 0,1-1 1,-1 0-1,1 0 0,0 0 1,0 0-12,0 1-1,0-1 1,0 1 0,0 0-1,-1 0 1,1 0 0,0 0-1,0 0 1,0 0 0,2 1 0,-2-1-21,0 0-91,0 0-193,-1 0 291,0 0 1,0 0-1,0 0 0,0 0 1,0 0-1,-1 0 0,1 0 1,0-1-1,0 1 0,0 0 1,0 0-1,0-1 0,1 0 1,-1 1 27,0 0-1,-1-1 1,1 1 0,0 0-1,-1 0 1,1-1 0,-1 1 0,1 0-1,0 0 1,-1 0 0,1 0 0,0 0-1,-1 0 1,1 0 0,0 0-1,-1 1 1,1-1 0,0 0 0,-1 0-1,2 1 1,18 2-197,-19-3 237,-1 0 0,0 0 27,0 0-33,3-17 92,2-16-323,1 2 148,-2 0-21,1 0-1,15-47 0,-7 31 97,36-108 22,-29 96-48,-19 58-10,3-11 18,0-1-1,0 1 0,-1-1 1,-1 0-1,2-23 0,-13-167-132,6 157-124,4-49 0,0 29 281,4 20-456,3 4-272,2 19 522,-8 4-495,-4 18 614,0 0 0,-1 1 0,1-1 1,0 1-1,-1-1 0,1 1 0,-1 0 0,-3 0 1,4 0 60,-4 0 34,1 0-1,-1 0 1,0 1-1,0-1 1,1 1-1,-1 0 1,-8 4-1,8-4-41,-1 1-1,1-1 1,0 0-1,-1-1 1,-7 1-1,-12 0 42,-1 2-80,-49-1 0,-3 0 238,-224 20 267,202-16-523,52-1 68,-26 1 286,14-3-244,41-1 7,-1-1-1,-25-2 1,-49-11 366,24 5-365,14 2-166,-1-2 121,-75 2-1,-9 2 667,53-2-512,-72-1 69,123 6-239,-96-4 489,116 3-322,-28 1 0,19 0 25,-54 5 224,37-3-660,28-1 285,1 0 1,-1-1-1,-23-3 1,25 0-49,4 2 44,1-1 0,-17-5 0,12 3-106,0 0-1,0 1 1,0 1 0,0 1 0,0 0-1,-19 1 1,9-2-741,9-1-3560,12 0 2546,7-2-1414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1:07.181"/>
    </inkml:context>
    <inkml:brush xml:id="br0">
      <inkml:brushProperty name="width" value="0.1" units="cm"/>
      <inkml:brushProperty name="height" value="0.1" units="cm"/>
      <inkml:brushProperty name="color" value="#E71224"/>
    </inkml:brush>
  </inkml:definitions>
  <inkml:trace contextRef="#ctx0" brushRef="#br0">240 40 1568,'-1'-4'409,"2"-3"4067,-1 7-4289,0 0-43,-3-8 1285,-7-1-922,3 7-293,-1-1-1,0 1 1,0 1 0,0-1 0,0 1 0,0 1 0,0-1 0,0 1-1,-12 2 1,18-2-215,0 1 0,1-1 1,-1 1-1,0 0 0,0-1 0,0 1 0,0 0 0,0 0 0,1 0 0,-1 0 0,0 0 0,1 1 0,-1-1 0,1 0 0,-1 1 0,-1 1 0,-11 10-6,1-3-60,5-3 108,7-6-1,0 0 0,0 0 1,0 0-1,0 0 1,0 0-1,0 0 0,1 0 1,-1 0-1,0 0 1,0 2-1,-3 5 132,-1 0 0,1-1 1,-7 9-1,6-9-131,0-1 1,1 1 0,0 0-1,0 0 1,-2 8 0,4-10-24,0 1 0,1-1 1,0 1-1,0 0 1,1-1-1,0 1 0,0 0 1,0-1-1,0 1 1,1 0-1,0-1 0,0 1 1,1-1-1,-1 1 1,1-1-1,5 10 0,-2-8 2,-1 1 0,2-1-1,-1 0 1,1 0-1,0 0 1,0-1-1,1 0 1,0 0-1,0-1 1,8 5 0,-3-2 50,-1-1-33,1 0 0,21 9 0,-27-14-16,0 0 0,1 0 1,-1-1-1,1 0 0,-1 0 0,1-1 0,0 0 1,-1 0-1,1-1 0,-1 1 0,1-1 1,-1-1-1,1 1 0,-1-1 0,0 0 0,1-1 1,5-3-1,10-6 70,-1 0 1,-1-2-1,24-20 1,-35 27-29,10-7 39,22-12 0,-22 15-79,22-18 0,-33 24-15,1-1 0,-1 1-1,1 1 1,9-5 0,-9 5-3,0 0 0,0-1 0,11-7 0,-16 9-28,0 0 0,0 1 0,0 0 0,1 0 0,-1 0 0,1 0 0,0 1 0,-1 0 0,10-1 0,4 0 8,24 1 1,-33 1-47,-2 0 60,0 0-1,1 0 1,12-4 0,-2 1 347,-11 0 108,-20-14-230,8 15-231,-1-1 1,0 1-1,0 0 1,0 1 0,0 0-1,0 0 1,0 0-1,0 0 1,-8 1 0,-2 1-16,1 1 1,-24 6 0,4 1-83,-64 27 0,93-34 89,0 1 1,0 0 0,1 1-1,-1-1 1,1 1 0,0 0-1,0 1 1,1-1 0,-6 6 0,9-8 3,-1 0 1,1 0 0,-1 0 0,1 0 0,-1 1 0,1-1 0,0 0 0,0 1 0,0-1 0,1 1 0,-1-1-1,0 1 1,1-1 0,0 1 0,-1-1 0,1 1 0,0 0 0,0-1 0,1 1 0,-1-1 0,0 1 0,1-1-1,0 1 1,0-1 0,1 4 0,2 2 27,0-1 1,1 0-1,0 0 0,0-1 0,1 1 0,0-1 1,0 0-1,0-1 0,1 0 0,0 0 0,0 0 1,0-1-1,0 0 0,1 0 0,0-1 1,0 1-1,0-2 0,0 1 0,0-1 0,0-1 1,0 0-1,1 0 0,-1 0 0,1-1 0,-1 0 1,1-1-1,-1 0 0,0 0 0,1-1 0,8-2 1,-11 1 9,0 0 1,0 0 0,0-1 0,0 0 0,-1 0 0,1 0-1,8-10 1,-6 6 47,0-1 0,-1 0 0,10-18 0,-4-7 53,-13 32-121,1 0-1,0 0 1,0 0-1,-1-1 1,1 1 0,-1 0-1,0-1 1,0 1-1,0 0 1,0-1-1,0 1 1,0 0 0,-1-1-1,1 1 1,-1 0-1,1 0 1,-2-3-1,0 2-1,0 0 0,0 0 0,0 0 0,0 1 0,0-1 0,0 1 0,-1-1 0,1 1 0,-1 0 0,-5-4 0,2 3-48,-1-1 0,0 1 0,0 0 0,0 1 0,0-1 1,0 1-1,0 1 0,-1-1 0,-14 0 0,16 3-34,0-1 0,1 1-1,-1 0 1,-8 3 0,11-4-65,-4 2-16,6-2 172,0 0 0,1 0 0,-1 0 0,0 0 0,1 0 0,-1 0 0,1 1 0,-1-1 0,0 0 0,1 0 0,-1 1 0,1-1 0,-1 0 0,1 1 0,-1-1 0,1 0 0,-1 1 0,1-1 0,-1 1 0,1-1 0,-1 1 0,2 0-11,1 0 0,-1-1 1,0 1-1,1-1 1,-1 0-1,1 1 0,-1-1 1,1 0-1,-1 0 0,2 0 1,3 0-18,17 1 104,0-2 0,42-6 0,28-5 347,-20-3-149,-69 15-291,1-1 1,0 1-1,-1 1 0,1-1 0,0 1 0,-1-1 0,1 1 0,-1 0 1,1 1-1,-1-1 0,0 1 0,0 0 0,0 0 0,8 5 1,-10-6 10,-1 0-4,0-1-1,0 1 1,-1-1 0,1 1-1,0-1 1,-1 1-1,1-1 1,-1 1-1,1 0 1,-1-1-1,1 1 1,-1 0 0,1 0-1,-1-1 1,0 1-1,1 0 1,-1 0-1,0 0 1,1 0 0,1 5 49,1-1 0,-1 1 0,3 9 0,-5-13-31,1 0 1,-1 0-1,0 1 1,0-1-1,0 0 1,0 0 0,0 0-1,0 1 1,-1-1-1,1 0 1,-1 0-1,1 0 1,-2 4 0,-10 18-5,8-14-23,-1 1 1,0-1-1,-8 11 1,8-15 181,3-6 63,3-12 134,1-1-584,-2 9 207,1 1 0,0-1 0,0 1 0,0 0 0,0-1 0,0 1-1,1 0 1,-1 0 0,1-1 0,0 1 0,0 1 0,0-1 0,0 0 0,1 0 0,3-2 0,4-5-14,0 2-1,19-14 0,-4 6 29,0 1 0,0 1-1,32-12 1,-53 25 16,5-3-28,-1 1 1,1 0-1,0 1 0,-1 0 1,1 0-1,0 1 0,15 0 1,-23 1 17,-1 0-8,1 0 0,-1 0 0,1 0 0,-1 0 0,1 0 0,-1 0 0,1 0 0,-1 0 0,1 0 0,-1 0 0,1 1 0,-1-1 0,1 0 0,-1 0 0,0 0 0,1 1 0,-1-1 0,1 1 0,0 0-5,0 0-1,-1 0 1,1 0-1,-1 1 0,1-1 1,-1 0-1,1 1 1,-1-1-1,0 0 0,1 1 1,-1-1-1,0 0 1,0 1-1,0 2 0,4 33 131,-4-35-81,0 20 150,0-21-150,0 38 32,1-36-85,-1 0-1,1 1 1,-1-1-1,1 1 0,0-1 1,1 0-1,-1 0 1,0 0-1,4 5 0,3 7 125,-8-14-117,0 0-1,1-1 1,0 0 0,-1 1 0,1-1-1,-1 1 1,1-1 0,0 1 0,-1-1-1,1 0 1,0 0 0,-1 1 0,1-1 0,0 0-1,-1 0 1,2 0 0,6 3 91,-6-2-75,-1-1 0,1 1 0,-1-1 0,1 1 0,0-1-1,-1 0 1,1 0 0,0 0 0,-1 0 0,1 0 0,0 0 0,0 0 0,-1 0 0,1 0-1,-1-1 1,4 0 0,25-14 180,-15 6-70,-14 8-91,-1 1 0,1-1 0,0 0 0,-1 1 0,1-1 0,0 0 0,-1 1 0,1-1 0,-1 0 0,1 0 0,-1 0-1,0 1 1,1-1 0,-1 0 0,0 0 0,0 0 0,0 0 0,1 0 0,-1-2 0,0 2-52,0-1 0,0 0 1,0 0-1,0 0 0,0 1 1,-1-1-1,1 0 0,-1 0 0,0-2 1,4-23-13,-5 0 145,1 27-134,0 0-58,1 0 42,0-12 49,1 11-34,-1 0-1,0 1 1,1-1 0,-1 0 0,0 1 0,1-1 0,-1 0-1,1 1 1,-1-1 0,1 1 0,-1-1 0,1 1 0,0-1-1,-1 1 1,1-1 0,0 1 0,-1 0 0,1-1-1,1 1 1,4-4-59,1-2 71,13-2-139,-18 7 148,0 1-1,-1 0 0,1-1 0,0 1 0,-1 0 0,1 0 0,0 0 0,-1 1 0,1-1 0,0 0 1,-1 1-1,1-1 0,0 1 0,-1-1 0,1 1 0,-1 0 0,1-1 0,-1 1 0,1 0 1,-1 0-1,0 0 0,1 0 0,-1 1 0,2 0 0,2-1 284,-2 1-360,-2 0 43,-1-1-1,0 1 0,1 0 1,-1 0-1,1-1 1,0 1-1,-1-1 0,3 3 1,-2-2 33,-1 0 0,1-1-1,0 1 1,0 0 0,-1-1 0,1 1-1,-1 0 1,1 3 0,6 3 90,0-2-57,5 19-15,-4-6 76,-7-17 20,7 19-47,18 9 352,-25-29-454,15 10 176,-13-11-129,0 1-1,0-1 0,1 0 1,-1 0-1,0 0 0,0 0 0,0-1 1,0 1-1,0-1 0,0 0 1,0 0-1,0 0 0,0 0 0,-1 0 1,1-1-1,3-2 0,2-2 50,-1 0 0,0 0-1,12-15 1,0 1 144,-10 11-221,15-17-128,-19 19 156,1 1 0,0-1 0,11-8 0,43-30 236,-59 45-298,0 0 31,0 0 0,-1-1 0,1 1 0,0 0 0,0 0 1,0-1-1,-1 1 0,1 0 0,0-1 0,0 1 0,-1-1 0,1 1 1,0-2-1,0 2 8,0-1 1,0 0-1,0 1 1,0-1-1,0 0 1,0 1-1,0-1 1,0 1-1,0 0 1,0-1-1,0 1 1,0 0 0,2-1-1,6 0 96,-6 0-122,0 1 1,0 0-1,0-1 1,0 1-1,0 0 1,0 1-1,-1-1 1,1 0-1,4 2 1,-6-2 32,1 0 0,0 1 0,-1-1 0,1 1 0,-1 0 0,1-1 0,-1 1-1,0 0 1,1 0 0,-1 0 0,0 0 0,1 0 0,-1 0 0,0 1 0,0-1 0,0 0 0,0 0 0,1 2 0,-1-2 76,-1 0-76,1-1 1,-1 0-1,1 0 0,-1 1 1,1-1-1,-1 0 1,1 1-1,-1-1 1,1 0-1,-1 1 0,1-1 1,-1 1-1,0-1 1,1 1-1,-1-1 1,0 1-1,1-1 1,-1 1-1,0 0 0,0-1 1,1 1-1,-1-1 1,0 2-1,3 13-142,-2-5 105,-1-7 40,0 0 0,0 0 1,0 0-1,0 0 1,0-1-1,-1 1 0,1 0 1,-1 0-1,0 0 0,-2 5 1,-4 12-164,-3 2 296,1-5-80,8-14-46,-1-1 0,1 1-1,-1 0 1,1-1 0,-1 1-1,0-1 1,0 0 0,0 0-1,-3 4 1,4-6 34,1 0-11,1-7-5,3-4-82,2 0 0,0 1 0,0-1-1,1 1 1,0 0 0,1 1-1,0 0 1,0 0 0,1 1 0,0 0-1,1 1 1,0 0 0,11-7-1,13-5-157,-32 18 144,0 2 83,0 0 0,0-1-1,1 1 1,-1 0 0,0 0-1,0 1 1,0-1 0,0 0-1,-1 1 1,1-1 0,0 1-1,0-1 1,1 4 0,0 3 36,-1 1 0,-1 0 0,1-1 0,-1 1 0,-1 17 0,-5-11 283,3-12 60,5-10-563,9-9-93,-10 14 223,0 0 0,-1 0 0,1 0 1,0 0-1,-1-1 0,2-3 1,-1 4 27,-1 0 0,1 0 1,-1 0-1,1 0 0,-1 0 1,1 0-1,0 1 0,0-1 1,0 1-1,0-1 0,3 0 1,-3 0-27,1 1 0,-1-1 1,0 0-1,0 0 0,0 0 1,0 0-1,2-2 0,-3 3 22,0 0-1,-1 0 1,1 1-1,0-1 1,0 0-1,-1 1 1,1-1-1,0 0 1,0 1-1,0-1 1,0 1-1,0 0 1,0-1-1,0 1 1,0 0-1,-1 0 1,1-1-1,0 1 1,0 0-1,0 0 1,0 0-1,0 0 1,0 0-1,2 1 1,0-1 26,-1 0 0,1 1 0,0 0 1,-1 0-1,1-1 0,3 3 0,-4-1-20,0-1 0,0 1 0,-1 0 0,1-1 0,-1 1 1,1 0-1,-1 0 0,1 0 0,-1 0 0,0 0 0,1 3 0,-1-3 12,0 0 0,0 0 0,0 0-1,0-1 1,0 1 0,0 0 0,1-1 0,-1 1-1,0 0 1,4 2 0,-3-3-22,-1 0 0,0 0 0,1 0 1,-1 0-1,0 1 0,0-1 0,0 1 0,0-1 0,0 1 0,1 2 0,7 9-2,-4-10 73,3 6 32,-6-7-94,-1 0 1,1 0-1,-1 0 1,1 0-1,0-1 1,0 1-1,0 0 1,0-1-1,0 1 0,0-1 1,0 0-1,1 0 1,-1 0-1,0 0 1,1 0-1,-1 0 1,1-1-1,-1 1 1,1-1-1,3 1 1,7 0-31,0-1 0,21-1 0,-30 0 30,21-2-65,1-2 0,-1-1 0,41-15-1,-49 15 32,0 0 4,-2-2 0,1 0 1,-1-1-1,0 0 0,-1-1 0,15-13 0,-28 23 49,-1-1 0,1 1 0,-1-1 0,1 1 0,-1 0 0,0-1 0,1 1 0,-1-1 0,0 1 0,1-1 0,-1 0-1,0 1 1,1-1 0,-1 1 0,0-1 0,0 1 0,0-1 0,0 0 0,1 1 0,-1-1 0,0 0 0,0 0-1,-4-1-128,-4 6-1,-1 4 75,4-5 42,1 0 1,0 0-1,0 1 1,1 0-1,-6 6 1,8-9-19,1 0 0,-1 0 0,0 1 0,1-1 0,-1 0 0,1 1 0,-1-1 0,1 0 0,0 1 0,0-1 0,-1 1 0,1-1 0,0 0 0,0 1 0,0-1 0,1 1 0,-1-1 1,0 0-1,0 1 0,1-1 0,-1 0 0,1 1 0,-1-1 0,1 0 0,1 3 0,2 3 14,1 0 1,0-1 0,0 1 0,0-1 0,1 0-1,10 9 1,-12-12 27,0-1 0,0 1 0,0-1 0,0 0 1,0 0-1,0-1 0,1 1 0,-1-1 0,1 0 0,-1 0 0,1 0 0,-1 0 0,7-1 0,-9 0 3,0 0-1,0 0 0,0-1 0,0 1 0,0-1 0,0 1 0,0-1 0,0 0 0,0 0 1,0 0-1,0 0 0,0 0 0,0 0 0,-1 0 0,1-1 0,0 1 0,-1-1 0,0 1 1,1-1-1,-1 1 0,0-1 0,1 0 0,-1 0 0,0 0 0,0 0 0,-1 0 1,1 0-1,1-3 0,-3 2-25,1-1 0,0 0 0,-1 1 0,0-1 0,0 1 0,0-1 0,0 1 0,-1-1 0,-2-5 0,-2-1 71,-1 0-1,1 0 0,-12-11 0,6 6-228,10 13 149,0 0-1,0 0 1,-1 0-1,1 1 1,-1-1-1,1 1 1,-5-3-1,-12-7 24,18 11-23,1 0-1,-1 0 1,1-1-1,0 1 1,-1 0-1,1-1 1,-1 1-1,1-1 1,0 1-1,-1 0 1,1-1-1,0 1 1,-1-1-1,1 1 1,0-1 0,0 1-1,0-1 1,-1 1-1,1-1 1,0 1-1,0-1 1,0 1-1,0-1 1,0 0-1,0 1 1,0-1-1,0 1 1,0-1-1,0 1 1,0-1-1,0 1 1,1-1 0,-1 1-1,0-1 1,0 1-1,0-1 1,1 1-1,-1-1 1,0 1-1,1-1 1,-1 1-1,0-1 1,1 1-1,-1 0 1,1-1-1,-1 1 1,0 0-1,1-1 1,-1 1 0,1 0-1,7-5-40,0 1 0,0 0 0,0 1 0,1 0 0,-1 0 0,1 1 0,15-2 0,4 1 73,32 2-1,-53 1-3,-4 0-1,0 1 0,0-1 1,0 1-1,0 0 0,0 0 0,0 0 1,0 0-1,-1 0 0,1 1 0,2 1 1,26 20 56,-30-22-58,0 1 0,0-1-1,0 0 1,-1 0 0,1 1 0,0-1 0,0 1 0,-1-1 0,1 1 0,-1-1 0,1 1-1,-1-1 1,0 1 0,0 0 0,0-1 0,0 4 0,-3 29 355,0-13-154,3-20-212,0 0 0,0 0 0,0-1-1,0 1 1,0 0 0,0 0 0,0 0 0,0 0 0,0-1 0,0 1 0,0 0 0,1 0 0,-1 0 0,0-1 0,1 1 0,-1 0 0,0 0 0,2 0 0,-2-1-8,1 0 0,0 0 1,0 0-1,0 0 0,-1 0 0,1 0 1,0 0-1,0 0 0,0-1 1,-1 1-1,1 0 0,0-1 1,-1 1-1,1 0 0,1-1 1,7-3-68,51-28-38,-39 21 65,23-11 1,-42 21 10,14-1-46,-16 2 76,1 0-1,0 0 1,-1-1 0,1 1 0,0 0 0,0 0 0,-1 1-1,1-1 1,0 0 0,-1 0 0,1 0 0,0 0 0,0 1 0,-1-1-1,1 0 1,0 0 0,-1 1 0,1-1 0,-1 1 0,1-1-1,0 0 1,-1 1 0,1-1 0,-1 1 0,1 0 0,-1-1-1,0 1 1,1-1 0,-1 1 0,1 1 0,0 0-1,22 47 12,-16-38 12,0-1-1,1 1 1,1-2-1,-1 1 1,2-1-1,11 9 1,-13-13 53,-1 0 1,1 0-1,0-1 1,1 0-1,-1 0 1,1-1-1,-1 0 1,1-1-1,14 3 1,-18-4-17,0-1 0,0 0 0,0 0 0,0-1 0,0 0 0,0 1 1,0-1-1,0-1 0,-1 1 0,1-1 0,0 0 0,-1 0 0,1 0 1,-1-1-1,0 1 0,0-1 0,0 0 0,5-5 0,-2 1-550,0-1 0,0 0 0,-1 0 0,0 0 0,0 0-1,-1-1 1,8-17 0,-12 24-56,-1 0 1,1-1-1,-1 1 0,1 0 0,-1 0 0,0 0 1,0-5-1,0 5 32,0 0 0,0 0 0,0-1 0,1 1 0,-1 0 0,0 0 0,1-1 0,1-1 0,5-14-4168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1:12.690"/>
    </inkml:context>
    <inkml:brush xml:id="br0">
      <inkml:brushProperty name="width" value="0.1" units="cm"/>
      <inkml:brushProperty name="height" value="0.1" units="cm"/>
      <inkml:brushProperty name="color" value="#E71224"/>
    </inkml:brush>
  </inkml:definitions>
  <inkml:trace contextRef="#ctx0" brushRef="#br0">1 811 3328,'0'0'66,"0"0"0,0 0 0,0 1 0,0-1 0,0 0 0,0 1 0,0-1 0,0 0 0,0 0 0,0 1 0,0-1 0,0 0 0,0 1 0,0-1 0,0 0 0,0 0 0,0 1 0,1-1 0,-1 0 0,0 0 0,0 1 0,0-1 0,0 0 0,1 0 0,-1 0 0,0 1 0,0-1 0,0 0 0,1 0 0,-1 0 0,0 0 0,0 1 0,1-1 0,-1 0 0,0 0 0,1 0 0,10-5 1449,8-13 629,-11 7-1610,0 0-1,-1-1 1,0 0 0,-1 0-1,-1 0 1,6-18 0,-5 7 162,0-1 0,4-40 0,-3-62 488,-2 61-1222,-5 64 28,0 1 0,-1-1-1,1 0 1,0 1 0,0-1-1,0 0 1,0 0 0,0 1-1,0-1 1,1 0-1,-1 0 1,0 1 0,0-1-1,0 0 1,1 1 0,-1-1-1,0 0 1,1 1 0,-1-1-1,1-1 1,0 3-23,-1-1 1,1 0-1,-1 1 0,1-1 1,-1 0-1,1 1 1,-1-1-1,1 1 0,-1-1 1,1 1-1,-1-1 1,0 1-1,1-1 1,-1 1-1,0-1 0,0 1 1,1 1-1,13 34-496,-8-13 388,-2-6 110,1-1 0,10 24 0,-5-17 68,-2-1 0,0 1 1,5 30-1,-12-49-27,0 0 0,-1 0-1,0 0 1,1 1 0,-2-1 0,1 0 0,0 0-1,-1 0 1,0 0 0,0 0 0,-2 6 0,2-8 3,1 0 0,-1 0 0,-1 0 0,1 0 0,0 0 0,0 0 0,-1 0 0,1 0 0,-1 0 0,0-1 0,1 1 1,-1-1-1,0 1 0,0-1 0,0 0 0,0 0 0,0 0 0,0 0 0,0 0 0,-1 0 0,-1 0 0,0-1-17,0 0 0,0-1-1,-1 1 1,1-1 0,0 0 0,0 0-1,0-1 1,1 1 0,-5-3 0,-2 0-27,0-1 1,1 0 0,0-1 0,0 1-1,-12-11 1,15 11 169,11 9-368,25 13 391,-23-13-146,-1 0 1,1 0-1,0-1 0,0 0 0,0 0 1,0 0-1,1-1 0,-1 0 0,1 0 1,13 0-1,-5-3 206,0 0 1,-1-1 0,1-1-1,-1 0 1,1-1-1,23-10 1,87-47 192,-49 21-335,-67 36-157,-8 4 27,0-1 0,1 1 0,-1-1 0,0 0 0,0 0 0,4-3 0,-5 3-72,-1 2 108,0-1-1,1 0 1,-1 0 0,0 1 0,1-1 0,-1 0-1,0 1 1,0-1 0,1 0 0,-1 1 0,0-1 0,0 1-1,0-1 1,1 0 0,-1 1 0,0-1 0,0 1-1,0-1 1,0 0 0,0 1 0,0-1 0,0 1-1,0-1 1,0 0 0,0 2 0,0 13-190,0-13 174,-8 388-263,6-335 427,-1 19 52,2-24 11,1-29 880,-8-75-447,11-14-636,3 1 1,3 0 0,33-125-1,-34 169 6,0 0-1,2 1 1,15-28-1,2-1-253,-26 49 255,0-1 0,1 1 0,-1 0-1,1-1 1,0 1 0,0 0 0,0 0-1,4-3 1,9-10-200,-15 14 71,1 1 113,1 0-1,-1 0 0,0 1 0,0-1 0,1 0 1,-1 1-1,0-1 0,0 0 0,1 1 0,-1 0 1,0-1-1,0 1 0,0 0 0,0-1 0,0 1 1,0 0-1,0 0 0,0 0 0,0 0 0,0 0 0,-1 0 1,1 0-1,1 2 0,1 3 31,-1-1 0,0 1 1,3 12-1,4 8-251,-8-24 260,-1 0 0,1 0 0,-1 0 0,1 0 0,-1 0 0,0 0 1,0 0-1,0 1 0,0-1 0,0 0 0,0 0 0,-1 0 0,1 0 0,-1 0 0,1 0 1,-1 0-1,0 0 0,0 0 0,0 0 0,0 0 0,0 0 0,0 0 0,0-1 0,-3 3 1,2-1-36,-1 0 1,1-1 0,-1 1-1,0-1 1,1 0 0,-1 1-1,0-1 1,-1-1 0,1 1-1,0 0 1,0-1 0,-1 0-1,1 0 1,-6 1 0,-1-1-39,-1 0 0,0-1 1,1 0-1,-1-1 0,1-1 1,-1 1-1,-18-7 0,11 5 32,16 3 10,0 0-1,-1 0 1,1-1 0,0 1-1,-1-1 1,-3-1-1,2 1 45,47 3-255,47 8-1,-62-8 299,0 0 1,0-2-1,0-1 0,0-1 0,-1-2 0,43-10 1,158-60 381,-147 39-435,-73 31-9,0 0 1,-1-1 0,1 0-1,-1-1 1,0 0 0,0 0-1,10-12 1,-14 14-33,-1 0-1,0 1 1,0-1 0,0-1-1,0 1 1,-1 0 0,1 0-1,-1-1 1,0 1 0,0 0-1,-1-1 1,1 1 0,-1-1-1,0 1 1,-1-7 0,1 9 2,-1 0 0,1 0 0,-1 0 1,1 0-1,-1 0 0,0 0 0,1 0 1,-1 0-1,0 0 0,-1 0 0,1 0 1,0 0-1,0 1 0,-1-1 0,1 1 1,-1-1-1,1 1 0,-1-1 0,0 1 0,1 0 1,-1 0-1,0 0 0,0 0 0,0 0 1,0 0-1,0 1 0,0-1 0,0 0 1,0 1-1,0 0 0,-1-1 0,1 1 1,-3 0-1,0 1-2,0 0 1,0 0 0,0 0-1,0 1 1,0-1 0,1 1-1,-1 0 1,1 0 0,-1 1-1,1 0 1,0-1 0,0 1-1,0 1 1,0-1 0,-3 5-1,1-1 11,1-1 17,1-1 0,0 1 0,0-1 0,0 1 0,-2 7-1,2-5-92,2-1 76,-1-1 0,1 1 0,-3 11 0,4-15 4,1-1 0,0 1 1,0 0-1,0 0 0,1 0 1,-1-1-1,0 1 0,1 0 1,0-1-1,0 1 0,0 0 0,2 3 1,-1-1 42,1-1-1,0 0 1,1 0 0,-1 0 0,1 0 0,-1 0 0,1-1-1,0 0 1,1 0 0,5 4 0,5 2 123,29 11 0,-36-17-112,1 0 1,-1-1 0,1 0 0,0 0-1,0-1 1,0 0 0,0-1-1,0 0 1,0 0 0,0-1 0,0 0-1,0-1 1,0 0 0,-1 0-1,1-1 1,-1 0 0,13-6-1,10-13 15,-22 17-15,0-1-1,11-10 1,-13 10-137,1 0-1,0 1 1,9-6-1,-6 3 222,4-2-134,3 2-83,-16 6 42,0 1 0,1-1 0,-1 1-1,1 0 1,0 0 0,-1 0 0,1 1 0,0-1 0,0 1 0,-1-1 0,5 1-1,104 3 69,-129-18 347,0 3-395,11 7-62,0 0 0,-1 0-1,1 1 1,-1 0 0,-10-3 0,17 7 67,-2-1-19,0 0 1,0 0 0,0 0-1,0 0 1,0 1 0,0-1 0,0 1-1,0 0 1,0 0 0,0 0-1,0 0 1,0 0 0,-4 2-1,-9 0-141,14-2 178,1 0 0,-1 0 0,1 0 0,-1 1 0,1-1 0,-1 0 0,1 1 0,-1-1 0,1 1-1,-1-1 1,1 1 0,-1 0 0,1 0 0,0-1 0,-1 1 0,-1 2 0,-1 1-21,-1 0 0,0 0-1,1 0 1,0 1 0,0 0 0,0 0 0,1 0-1,-1 0 1,1 1 0,0-1 0,-2 8-1,2-4 90,2-5-60,0 0 0,0-1 1,0 1-1,0 0 0,1 0 0,-1 6 1,2-6 19,-1-1 0,1 1 1,-1-1-1,1 1 0,0-1 0,0 0 1,1 1-1,-1-1 0,1 0 1,-1 0-1,1 0 0,2 3 0,0-1-10,-1-1-1,0 1 0,1-1 0,0 0 0,0-1 1,0 1-1,1 0 0,-1-1 0,1 0 0,0 0 0,0-1 1,0 1-1,0-1 0,10 3 0,19 3-21,-21-4 19,0-1 0,1 0 0,-1-1-1,16 0 1,-23-2-8,90-3 356,-84 2-332,0-1 0,0 0 1,0-1-1,-1 0 0,21-9 0,-12 2 53,-1-2 0,24-17-1,-40 26-96,0 1 0,-1-1 0,1 0 0,-1 0 0,0 0 0,0-1 0,0 1 0,0-1 0,2-4 0,6-13-8,-9 19 8,0 0 1,0-1 0,-1 1-1,1-1 1,-1 1 0,1-1-1,-1 1 1,0-1 0,0 1-1,0-5 1,0 1-192,0 5 234,0 1 0,0 0-37,-13 11-368,12-4 309,-1 0-1,1 0 0,1 1 0,-1 9 1,2-6 41,0-1 1,1 0 0,3 10-1,-3-13 5,0 1 0,1-1 0,-1 1 0,2-1 0,-1 0 0,1 0 0,0-1 0,0 1 0,1-1 0,10 11-1,-14-16 23,0 0 0,0 0 0,0 0-1,1-1 1,-1 1 0,0 0-1,1-1 1,-1 1 0,0-1 0,1 1-1,-1-1 1,1 0 0,-1 0-1,1 0 1,-1 0 0,1 0 0,-1 0-1,3 0 1,-1-1 18,-1 0-1,0 1 1,0-1-1,0 0 1,0-1-1,0 1 1,0 0-1,0-1 1,0 1-1,3-4 1,1-2 53,0-1 0,0 0 1,0 0-1,6-14 0,-8 14-115,0 0 1,1 0-1,0 0 0,0 1 1,1 0-1,0 0 0,1 0 1,-1 0-1,10-6 0,0 1-122,-7 5 167,-1 1 1,2-1-1,-1 1 0,1 1 1,0 0-1,0 0 0,12-3 1,29-5-310,96-12 0,-139 24 316,1 1-1,17 2 0,3 1 101,-23-3-53,-2-1-57,-1 2-1,0-1 1,0 0-1,0 0 1,0 1-1,-1 0 1,1-1-1,0 1 1,0 0-1,0 1 1,0-1 0,2 2-1,-3-2 42,-2-1 11,0 0 63,-57-8-362,-59 0 139,96 8 89,0 1 1,-35 5-1,49-4-4,-1-1 1,1 1 0,0 0-1,0 0 1,0 1 0,0 0-1,0 0 1,1 0 0,-1 1-1,1-1 1,0 2 0,-6 5-1,10-9 7,-1 0 0,1 1 0,0-1-1,0 1 1,0-1 0,0 1 0,0-1-1,0 1 1,0 0 0,1 0-1,-1-1 1,1 1 0,-1 0 0,1 0-1,0-1 1,0 1 0,-1 0-1,1 0 1,0 0 0,1 2 0,0-1-3,0 0 1,0 0 0,0-1 0,0 1 0,0-1 0,1 1-1,0-1 1,-1 0 0,1 1 0,0-1 0,0 0 0,2 2-1,6 3 5,0 1-1,0-1 0,1-1 1,21 10-1,-24-12 71,0-1 0,0-1 0,1 0 0,-1 0 0,0-1 0,1 0 1,-1 0-1,1-1 0,-1 0 0,1 0 0,15-3 0,-19 2-44,0 0-1,0-1 1,0 1-1,0-1 1,0 0-1,0 0 1,0-1-1,-1 1 1,1-1 0,-1 0-1,0-1 1,0 1-1,0 0 1,0-1-1,0 0 1,-1 0-1,0 0 1,0-1-1,0 1 1,3-6-1,-3 3-13,-1 4-10,0 0 0,-1-1 0,1 1 0,-1-1 0,0 0 0,1 1 0,-2-1 0,1 0 0,0 0 0,-1 0 0,1 1 0,-1-1 0,0 0 0,-1 0 0,1 0 0,-2-6 0,0 1-192,2 8 176,0 1 1,0-1-1,0 0 1,0 1-1,0-1 0,0 1 1,0-1-1,-1 1 1,1-1-1,0 0 1,0 1-1,0-1 0,-1 1 1,1-1-1,0 1 1,-1-1-1,1 1 1,0-1-1,-1 1 1,1 0-1,-1-1 0,1 1 1,-1-1-1,1 1 1,-1 0-1,1-1 1,-1 1-1,1 0 0,-1 0 1,1-1-1,-1 1 1,1 0-1,-1 0 1,1 0-1,-1 0 0,0 0 1,1 0-1,-1 0 1,1 0-1,-1 0 1,0 0-1,0 0 7,1 1 1,-1-1-1,1 0 0,-1 1 0,1-1 0,0 1 1,-1-1-1,1 1 0,0-1 0,-1 0 0,1 1 1,0-1-1,0 1 0,-1 0 0,1-1 1,0 1-1,0-1 0,0 1 0,0-1 0,0 2 1,-2 11-215,2-6 240,0-1 0,1 0 0,0 0 0,0 0 0,1 0 0,-1-1 0,1 1 0,1 0 0,-1-1 0,1 1 0,0-1 0,0 0 0,1 0 0,-1 0 0,6 5 0,-6-6 9,0 0 0,1 0 0,-1-1 0,1 0 0,0 1 0,-1-1 0,2-1 0,-1 1 0,0-1 0,0 1 0,1-1 0,-1-1 0,1 1 0,0 0 0,-1-1 0,1 0 0,0 0 0,0-1 0,0 1 1,0-1-1,0 0 0,0 0 0,0-1 0,-1 0 0,1 1 0,0-2 0,0 1 0,-1 0 0,1-1 0,0 0 0,-1 0 0,0 0 0,1-1 0,-1 0 0,6-4 0,18-16-24,0-1-1,44-52 0,-61 62-60,-1-1-1,0-1 1,-1 0-1,7-20 1,-6 16-35,1-5 147,-2 0 0,0-1 0,-2 1 0,0-2 0,-2 1 0,2-31 0,-6 48-66,-1-1 0,0 1-1,-1 0 1,0-1 0,0 1 0,-1 0-1,0 0 1,-1 0 0,-5-12 0,6 15-37,-1 1 1,0 0 0,0 0 0,0 0-1,-1 0 1,0 1 0,0-1 0,0 1-1,0 0 1,-1 0 0,0 1 0,1-1-1,-1 1 1,-1 0 0,-8-4-1,9 5 25,0 0 0,-1 0 0,1 1 0,0 0 0,-1 0 0,1 0 0,-1 1 0,-9 0 0,11 0 42,1 1 1,-1-1-1,1 1 0,0 0 0,-1 0 1,1 0-1,0 1 0,-1-1 0,1 1 0,0 0 1,0 0-1,0 0 0,1 0 0,-1 0 1,-2 3-1,-4 4-10,1 0 1,1 1 0,-1 0-1,2 0 1,-1 0 0,2 1-1,-1 0 1,1 0 0,-3 14-1,-11 63 231,11-43-98,4-25-82,1 0 0,1 1-1,0-1 1,2 1-1,0 0 1,1-1-1,2 1 1,0-1 0,1 0-1,0 0 1,2 0-1,1 0 1,11 23-1,-15-36-21,0 0 1,1 0-1,0-1 0,1 1 0,-1-1 0,1 0 0,0 0 0,1-1 0,-1 1 0,12 7 0,5 3 42,11 6 78,-14-12-125,1-2 0,0 0 0,39 11 0,-43-16-789,1 0-1,-1-2 1,19 1 0,-8-5-2525,-27 3 3134,1 0-1,-1 0 1,0 0 0,1-1 0,-1 1-1,0 0 1,0 0 0,1 0 0,-1 0-1,0 0 1,1-1 0,-1 1 0,0 0-1,0 0 1,1-1 0,-1 1 0,0 0-1,0 0 1,1-1 0,-1 1 0,0 0-1,0-1 1,0 0-42,0 1-1,0-1 1,0 1-1,-1-1 1,1 1 0,0 0-1,0-1 1,-1 1-1,1-1 1,0 1-1,-1 0 1,1-1-1,0 1 1,-1-1 0,1 1-1,-1 0 1,1 0-1,-1-1 1,1 1-1,-1 0 1,0 0 0,-11-8-2599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1:13.028"/>
    </inkml:context>
    <inkml:brush xml:id="br0">
      <inkml:brushProperty name="width" value="0.1" units="cm"/>
      <inkml:brushProperty name="height" value="0.1" units="cm"/>
      <inkml:brushProperty name="color" value="#E71224"/>
    </inkml:brush>
  </inkml:definitions>
  <inkml:trace contextRef="#ctx0" brushRef="#br0">5 63 10304,'0'-11'3808,"-5"3"-2944,10-8-256,-5 8-1888,0 1 576,3-5-2592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1:16.079"/>
    </inkml:context>
    <inkml:brush xml:id="br0">
      <inkml:brushProperty name="width" value="0.1" units="cm"/>
      <inkml:brushProperty name="height" value="0.1" units="cm"/>
      <inkml:brushProperty name="color" value="#E71224"/>
    </inkml:brush>
  </inkml:definitions>
  <inkml:trace contextRef="#ctx0" brushRef="#br0">484 48 2656,'0'-1'1976,"0"-2"1523,0 2-3383,0 1-1,0-1 1,-1 0-1,1 1 1,0-1-1,-1 0 1,1 1-1,-1-1 0,1 1 1,-1-1-1,1 1 1,-1-1-1,1 1 1,-1-1-1,1 1 1,-1-1-1,1 1 1,-2-1-1,-7-4 206,-1 0 0,-1 1 0,1 0 0,0 0 0,-1 1 0,0 1 0,0 0 0,0 0 0,0 1 0,0 0 0,-22 2 0,10 1-319,0 1 0,-1 2-1,1 0 1,-36 13 0,46-13 77,1 0 1,0 1-1,0 0 0,0 1 0,1 0 1,-20 17-1,29-22-80,-36 35 147,35-33-136,0 0 0,0 0 0,0 1 0,0-1 0,1 1 0,0-1 0,0 1 0,-2 6 0,3-7-5,0 0 0,0 0 1,0 1-1,0-1 0,0 1 1,1-1-1,0 1 0,0-1 1,0 0-1,1 1 0,-1-1 1,1 1-1,0-1 0,1 0 1,-1 1-1,1-1 0,-1 0 1,5 6-1,-3-3 18,1-1 0,0 0 0,0 0 1,0 0-1,1 0 0,0-1 0,0 0 0,0 0 1,1 0-1,0-1 0,0 1 0,0-1 0,0-1 1,1 1-1,-1-1 0,1 0 0,0-1 0,0 0 1,10 3-1,-6-4 28,-1 0 1,1-1 0,-1 0-1,0 0 1,1-1-1,-1 0 1,18-5-1,69-27-136,-68 22 89,15-7-15,-26 9-45,22-6 0,25-8-18,-41 13 36,41-11 1,-36 15-50,0 1 0,1 1 1,34 0-1,-17 0 482,-52-8-427,-4 5 116,-1-1 0,1 1 0,-1 0 1,-20-10-1,26 16-84,0-1 1,1 0 0,-1 1-1,0-1 1,0 1 0,0 0-1,0 0 1,0 1-1,0-1 1,0 1 0,0 0-1,0 0 1,0 0 0,0 1-1,0-1 1,0 1 0,0 0-1,0 0 1,1 0-1,-1 1 1,0-1 0,0 1-1,1 0 1,-1 0 0,1 0-1,0 1 1,0-1-1,0 1 1,0 0 0,0 0-1,0 0 1,1 0 0,-4 6-1,4-6-12,0 1 0,0 0 0,0 0 0,1 0 0,0 0 0,0 0 0,0 0 0,1 0 0,-1 1 0,1-1 0,0 6 0,0-6 0,0-1 0,1 1 1,-1-1-1,1 1 0,-1-1 0,1 1 0,0-1 1,1 1-1,-1-1 0,1 0 0,-1 0 0,1 1 1,3 3-1,0-1 49,1 0 0,0-1 0,0 0 0,1 0 1,-1 0-1,1-1 0,0 1 0,10 3 0,-13-7-24,-1 0 1,1 0-1,-1 0 0,1 0 1,0-1-1,-1 1 0,1-1 0,0 0 1,0 0-1,-1 0 0,1-1 1,0 1-1,-1-1 0,1 0 0,0 0 1,-1 0-1,1-1 0,-1 1 1,0-1-1,5-2 0,-3 0-10,0 1 0,0-1 1,0 0-1,0 0 0,0 0 0,-1 0 0,0-1 0,0 0 1,0 0-1,0 0 0,-1-1 0,0 1 0,0-1 0,0 1 0,-1-1 1,0 0-1,0 0 0,0 0 0,-1 0 0,0-1 0,1-10 1,-2 17-16,-1-1 1,1 0-1,0 1 1,0-1 0,0 0-1,0 1 1,-1-1 0,1 0-1,0 1 1,-1-1 0,1 0-1,0 1 1,-1-1 0,1 1-1,-1-1 1,1 1 0,-1-1-1,1 1 1,-1-1 0,1 1-1,-1 0 1,1-1 0,-1 1-1,0 0 1,1-1 0,-1 1-1,0 0 1,1 0 0,-1-1-1,0 1 1,1 0 0,-1 0-1,0 0 1,1 0-1,-1 0 1,0 0 0,1 0-1,-1 0 1,0 0 0,1 1-1,-1-1 1,0 0 0,1 0-1,-1 1 1,0-1 0,-1 0 29,1 1 0,0-1 0,0 0 0,0 1 0,-1-1 0,1 1 0,0 0 1,0-1-1,0 1 0,0 0 0,0-1 0,0 1 0,0 0 0,0 0 0,0 0 0,0 0 0,1 0 0,-1 0 1,0 0-1,1 0 0,-1 0 0,0 1 0,1-1 0,-1 2 0,1 1-41,1 0 1,0 0-1,0 0 0,0 0 0,0 0 1,1 0-1,-1-1 0,1 1 0,0-1 0,0 1 1,1-1-1,-1 0 0,0 0 0,1 0 1,0 0-1,0 0 0,0 0 0,5 3 0,3 2 36,1-1 0,-1 0 0,1 0 0,18 6 0,-15-7-1,0-1-1,1 0 0,-1-1 1,1-1-1,32 3 1,-41-6 5,1 0 1,0 0-1,0-1 0,-1 0 1,1 0-1,-1-1 1,1 0-1,-1 0 1,1-1-1,-1 0 1,0-1-1,0 1 1,-1-1-1,10-7 1,3-5 4,-1-2 0,-1 0 0,0-1 0,-1 0 0,-1-2 0,16-29 0,-26 42 22,-1 0 0,0 0-1,0-1 1,-1 1-1,0-1 1,-1 0-1,0 0 1,0 0-1,-1 0 1,0 0 0,-1-14-1,1 28-194,0 1-1,1-1 1,-1 0-1,1 0 1,3 6 0,-1-2 84,0 0 0,-1 0 0,-1 0 0,3 10 1,-4-4 74,2 6 199,-1 24 1,-2-38-201,0-1 0,-1 1 0,0-1-1,0 0 1,0 1 0,-1-1 0,0 0 0,-4 8 0,6-14-28,-1 1 0,1 0 0,-1 0 0,1 0 0,-1-1 0,0 1 0,1 0 0,-1 0 0,0-1 0,0 1 0,1-1 0,-1 1 0,0-1 0,0 1 0,0-1 0,0 1 0,0-1 0,1 0 0,-1 1 0,0-1 0,0 0 0,0 0 0,0 0 0,0 0 0,0 0 0,0 0 0,0 0 0,0 0 0,-2-1 0,-2 0-18,0 0 0,0-1 1,-1 0-1,-5-3 0,0 0-97,9 4 102,-1 0-1,1-1 1,0 1 0,-1-1 0,1 0-1,0 0 1,0 0 0,-2-2 0,2 2 39,0 0 1,0 0 0,0 0 0,0 1 0,0-1 0,-1 1 0,-3-3 0,-1-3 61,7 7-42,0-1 0,0 1 0,-1 0 0,1-1 0,0 1 0,0-1 0,-1 1 0,1 0 0,0-1 0,-1 1-1,1 0 1,0 0 0,-1-1 0,1 1 0,0 0 0,-1 0 0,1-1 0,-1 1 0,1 0 0,0 0 0,-1 0 0,1 0 0,-1 0 0,1 0 0,-1 0 0,1 0 0,0 0 0,-1 0 0,0 0 0,3 0 9,0 1 0,0 0 1,0-1-1,0 1 1,-1 0-1,1 0 0,0 0 1,2 2-1,7 4 35,4-2 8,0 0-1,0-1 1,1-1 0,-1-1-1,1 0 1,-1-1-1,1 0 1,0-1 0,-1-1-1,30-6 1,-11 2-52,0-2 1,0-1 0,-1-2-1,42-17 1,-69 24-41,0-1-1,-1 0 1,1 0 0,-1 0 0,0-1-1,6-6 1,-10 9 11,0 1 0,0-1 0,0 0-1,0 0 1,0 0 0,0 0 0,0 0 0,-1 0-1,1 0 1,-1 0 0,1 0 0,-1 0 0,0 0-1,0 0 1,0 0 0,0 0 0,0 0 0,0 0-1,-1-1 1,1 1 0,-1 0 0,0 0 0,1 0-1,-1 0 1,0 1 0,0-1 0,0 0 0,0 0-1,0 0 1,-1 1 0,-1-3 0,-1-1-97,-1 0 1,0 1-1,0-1 0,0 1 1,0 0-1,-1 0 0,0 0 1,-9-3-1,12 5 94,0 1-1,-1 0 1,1 0 0,-1 1-1,1-1 1,-1 1 0,0-1-1,1 1 1,-1 0-1,1 1 1,-1-1 0,1 1-1,-1-1 1,1 1 0,-7 2-1,5-1-26,0 1-1,1-1 1,-1 0 0,1 1-1,0 0 1,0 0 0,0 0-1,0 1 1,0-1 0,-3 6-1,-1 0 55,6-7 42,0 1 0,-1-1 1,2 1-1,-1-1 1,0 1-1,0 0 1,-1 4-1,3-6-51,0 0-1,0 0 1,-1 0 0,1-1-1,0 1 1,0 0 0,1 0-1,-1 0 1,0 0-1,0 0 1,0 0 0,1 0-1,-1 0 1,0 0-1,1-1 1,-1 1 0,1 0-1,-1 0 1,1 0-1,-1-1 1,1 1 0,-1 0-1,1-1 1,0 1 0,0 0-1,-1-1 1,1 1-1,0-1 1,0 1 0,0-1-1,0 1 1,20 10 143,-1-2 0,1 0 0,1-1-1,0-1 1,0-1 0,35 5 0,-9 0 616,-26-5-317,44 4-1,-47-8-610,-5-1-581,25 0 0,-35-2-111,0 1 0,0-1 1,1 0-1,-1 0 0,0 0 1,4-2-1,1-3-1758,-1-7-2197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9:11.039"/>
    </inkml:context>
    <inkml:brush xml:id="br0">
      <inkml:brushProperty name="width" value="0.35" units="cm"/>
      <inkml:brushProperty name="height" value="0.35" units="cm"/>
      <inkml:brushProperty name="color" value="#FFFFFF"/>
    </inkml:brush>
  </inkml:definitions>
  <inkml:trace contextRef="#ctx0" brushRef="#br0">2921 99 2912,'-5'-2'167,"0"0"0,0 1 0,-1-1 0,1 1 0,0 0 0,-1 1 0,1-1 0,-1 1 0,1 0 0,0 0 0,-1 1 0,-10 2 0,-14 9 382,0 2 0,0 1 0,-33 24 0,-32 17 108,-103 35 64,-16 8-89,159-71-455,-92 65-1,131-80-323,-25 27 0,28-28-1,38-23-231,67-41 1404,156-62-1,-113 56 442,-223 91-1481,5-1 99,-227 122 244,199-95-165,92-52-399,14-7-148,12-7-15,62-42-238,133-68-1,5 15 721,-159 80-70,-5 4 427,-33 15-82,-30 13-174,-258 138 605,-275 211 240,478-310-1314,44-31-176,30-17 439,-10 5-263,9-7 12,5-7-203,6-3 370,0 0 0,1 0 1,1 0-1,14-10 0,-19 15 91,349-251 23,-250 187 202,84-51 1774,-185 118-1871,-2 2-38,1 0 1,-1 0-1,0-1 1,0 1-1,0-1 1,0 1-1,0-1 1,-1 0-1,1 0 1,0 0-1,1-3 1,-3 5-70,0 0 0,0-1 1,-1 1-1,1 0 0,0 0 0,0 0 1,0 0-1,-1 0 0,1 0 0,0 0 1,0-1-1,-1 1 0,1 0 0,0 0 1,0 0-1,-1 0 0,1 0 0,0 0 1,0 0-1,-1 0 0,1 0 0,0 0 1,0 0-1,-1 1 0,1-1 0,0 0 1,0 0-1,-1 0 0,1 0 0,0 0 1,0 0-1,0 0 0,-1 1 0,1-1 1,-84 37-380,6-2 452,-392 116 311,464-149-351,-24 4-249,29-6 191,0 1 0,1-1 0,-1 0-1,0 0 1,0 0 0,1 0 0,-1 0-1,0 0 1,1 0 0,-1-1 0,0 1 0,1 0-1,-1 0 1,0 0 0,1-1 0,-1 1 0,0 0-1,1-1 1,-1 1 0,0 0 0,1-1 0,-1 1-1,1-1 1,-1 1 0,1-1 0,-1 0 0,1 1-1,0-1 1,-1 1 0,1-1 0,0 0 0,-1 1-1,1-1 1,-1-1 0,1 1-6,0 0 1,0 0 0,0 0-1,0 0 1,0 1-1,1-1 1,-1 0-1,0 0 1,0 0 0,1 0-1,-1 0 1,0 0-1,1 0 1,-1 0-1,1 0 1,-1 1-1,1-1 1,1-1 0,16-14-162,-16 14 164,43-29-166,70-35 0,14-10 191,8-28 523,-101 76-114,-25 21-82,-21 17-46,-7 4-260,-1-1 0,0-1 0,-24 12 1,-65 26-68,74-35 15,-25 10 4,-136 67 390,137-63-288,-127 63 30,183-92-110,0 1 0,0-1 0,0 1 0,0-1 0,0 0 0,0 1 0,0-1 0,0 0 0,0 0 0,0 0 0,-1 1 0,1-1 0,-2-1 0,3 1-4,0 0-1,0 0 1,-1 0 0,1 0 0,0-1 0,0 1-1,0 0 1,0 0 0,-1 0 0,1-1 0,0 1-1,0 0 1,0 0 0,0-1 0,0 1 0,0 0-1,0 0 1,0-1 0,-1 1 0,1 0-1,0 0 1,0-1 0,0 1 0,0 0 0,0 0-1,0-1 1,1 1 0,-1 0 0,0 0 0,0-1-1,0 1 1,0 0 0,0 0 0,0-1-1,2-2-45,-1 0-1,1 0 1,0 0-1,0 0 0,0 0 1,0 0-1,4-3 1,22-19-66,1 1 0,39-25 0,69-33 98,-94 57 36,107-69 238,-108 67 159,-98 48-296,-117 65 52,55-24-39,-9 2-61,-132 91 1,188-105-70,-59 36-203,129-86 190,0 1 0,0 0 0,0-1 1,0 1-1,0-1 0,0 0 0,0 1 0,0-1 1,0 0-1,0 1 0,0-1 0,0 0 0,0 0 1,-1 0-1,-1 0 0,3-1 1,0 1-1,-1 0 1,1-1 0,0 1-1,-1-1 1,1 1-1,0-1 1,-1 1 0,1-1-1,0 1 1,0-1 0,0 1-1,-1-1 1,1 1-1,0-1 1,0 1 0,0-1-1,0 1 1,0-1 0,0 1-1,0-1 1,0 1-1,0-1 1,0 0 0,0 1-1,1-1 1,-1 1-1,0-1 1,0 1 0,0-1-1,1 1 1,-1-1 0,2-4-44,1 0-1,-1 1 1,0-1 0,1 1 0,0 0 0,0 0 0,8-8 0,1 0-149,19-14 0,112-66-234,-35 24 393,646-467 2387,-813 580-2160,-6 0-227,-129 93 199,143-102-50,-70 37 0,-59 19-113,17-9 241,78-35-112,-64 33 7,144-79-118,1 0 0,-1-1-1,1 1 1,-9 1 0,12-3-11,0 0 0,0 0 0,1 0 0,-1 1 0,0-1 0,0 0 0,0 0 0,0 0 0,1 0 0,-1-1 0,0 1-1,0 0 1,1 0 0,-1 0 0,0-1 0,0 1 0,1 0 0,-1-1 0,0 1 0,0-1 0,1 1 0,-1-1 0,1 1 0,-1-1 0,0 1 0,1-1 0,-1 1-1,1-1 1,-1 0 0,1 1 0,0-1 0,-1 0 0,1 0 0,0 1 0,-1-1 0,1 0 0,0 0 0,0-1 0,0 0-1,0-1 0,0 0 0,0 0 1,1 0-1,0 0 0,-1 0 0,1 1 0,0-1 0,1 0 1,-1 1-1,0-1 0,1 1 0,-1-1 0,1 1 1,2-3-1,4-4-36,0 0 0,12-11 0,8-3 91,2 1 0,39-21 0,-6 3 30,-24 16 24,-24 16 91,0-1 0,23-20 0,-38 29-194,1 0-1,-1 0 0,0 0 1,0 0-1,0 0 0,1 0 1,-1 0-1,0-1 0,0 1 1,0 0-1,1 0 0,-1 0 1,0 0-1,0 0 0,0-1 1,0 1-1,0 0 0,1 0 1,-1 0-1,0-1 0,0 1 1,0 0-1,0 0 0,0 0 1,0-1-1,0 1 1,0 0-1,0 0 0,0 0 1,0-1-1,0 1 0,0 0 1,0 0-1,0 0 0,0-1 1,0 1-1,0 0 0,0 0 1,0-1-1,0 1 0,0 0 1,-1 0-1,-11 0-37,-160 59 1,3 15 30,79-33 129,-150 47 0,236-87-113,-6 2 30,0-1 1,0 1-1,-18 0 0,28-3-44,-1 0 0,0 1 0,1-1 0,-1 0 0,0 0 0,1 0 0,-1 0 0,0 0 1,1 0-1,-1 0 0,0-1 0,1 1 0,-1 0 0,1 0 0,-1 0 0,0-1 0,1 1 0,-1 0 0,1-1 0,-1 1 1,1 0-1,-1-1 0,0 1 0,1-1 0,0 1 0,-1-1 0,1 1 0,-1-1 0,1 1 0,0-1 0,-1 0 0,1 1 1,0-1-1,0 1 0,-1-1 0,1-1 0,0 1 0,0-1-1,1 1 1,-1-1 0,1 1 0,-1-1-1,1 1 1,-1 0 0,1-1 0,0 1-1,0 0 1,0-1 0,0 1 0,0 0-1,0 0 1,1-2 0,9-6-18,1 0-1,-1 0 1,24-12 0,12-9-33,-10 4 9,93-71-11,-67 43 194,-59 48-141,-8 6 32,-13 6-17,-49 26-119,-120 42 1,-23 10 180,141-48-8,37-19-11,-55 22 0,82-38-101,3-3 16,7-5 5,4-2 21,-1 2-1,1-1 1,1 1 0,18-9-1,131-54-112,-68 33 58,-17 3 47,100-39-121,-145 63 123,0 1-1,0 2 1,1 1 0,32-3-1,-50 8 43,0 1 0,20 2 0,-27-2-14,-1 1-1,0 0 1,0 0 0,0 1 0,0 0 0,0 0 0,0 0-1,9 5 1,-13-6-2,0-1 1,0 1-1,0 0 0,0 0 0,0 0 0,0-1 0,0 1 1,0 0-1,-1 0 0,1 0 0,0 1 0,0-1 1,-1 0-1,1 0 0,-1 0 0,1 0 0,-1 1 1,1-1-1,-1 0 0,0 0 0,0 1 0,1-1 0,-1 0 1,0 1-1,0-1 0,0 0 0,-1 1 0,1-1 1,0 0-1,0 0 0,-1 1 0,1-1 0,-1 0 1,1 0-1,-1 0 0,1 1 0,-1-1 0,0 0 0,0 0 1,0 1-1,-5 5 116,0 0 0,-1 0 0,0-1 0,-12 9 0,9-7-123,-18 15 77,17-15-80,0 0 1,1 1-1,0 0 0,0 0 0,-10 14 0,40-38 293,-18 12-257,-1 1 1,0-1 0,0 1 0,-1-1-1,1 1 1,0-1 0,-1 0 0,0 1-1,1-1 1,-1 0 0,0 1-1,-1-1 1,1 0 0,0 1 0,-1-1-1,1 0 1,-1 1 0,0-1-1,0 1 1,0-1 0,0 1 0,-3-4-1,-3-7-110,-1 0-1,-18-21 0,21 28 39,-4-4-21,-1 0 0,0 0 1,0 1-1,-1 0 0,-1 1 0,1 0 0,-1 0 0,0 2 0,-1-1 0,0 2 0,0 0 0,0 0 0,0 1 0,-21-3 0,9 3-3,0 2-1,-1 0 1,1 2-1,0 1 1,0 1-1,0 1 1,-29 7-1,40-7-5,0 0 0,0 1 0,1 1-1,0 0 1,0 1 0,0 1 0,1 0-1,0 0 1,-18 15 0,27-20 13,1 0 0,0 1 0,0-1 0,0 1 0,0-1 0,0 1 1,0 0-1,1 0 0,-1 0 0,1 0 0,0 0 0,0 0 0,0 0 0,0 0 0,0 4 0,1-4-52,0-1-1,0 1 0,1-1 1,-1 0-1,1 1 0,-1-1 1,1 1-1,0-1 0,0 0 0,0 1 1,0-1-1,0 0 0,1 0 1,-1 0-1,0 0 0,1 0 0,0 0 1,0 0-1,-1-1 0,1 1 1,3 1-1,12 9-932,0-2 1,0 0-1,1-2 1,0 1-1,1-2 0,37 10 1,-43-15 650,-1 1 0,1-1 0,0-1 0,0 0 0,1-1 0,-1-1 0,0 0 0,13-3 0,-1-3-265,-1-1 1,0-2 0,42-22-1,-66 32 641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59:14.365"/>
    </inkml:context>
    <inkml:brush xml:id="br0">
      <inkml:brushProperty name="width" value="0.35" units="cm"/>
      <inkml:brushProperty name="height" value="0.35" units="cm"/>
      <inkml:brushProperty name="color" value="#FFFFFF"/>
    </inkml:brush>
  </inkml:definitions>
  <inkml:trace contextRef="#ctx0" brushRef="#br0">185 87 2720,'-1'0'78,"0"-1"0,-1 0-1,1 0 1,0 0 0,0 0 0,0 0 0,0 0 0,-1 0-1,2 0 1,-1-1 0,0 1 0,0 0 0,0-1 0,1 1 0,-1 0-1,0-1 1,1 1 0,-1-1 0,1 1 0,-1-3 0,-6-14 1727,2 8-926,-9-15-10,14 25-864,0-1 0,0 1 0,0 0 0,-1-1 0,1 1 0,0-1 0,-1 1 0,1 0 0,0-1 0,-1 1 0,1 0 0,0-1 0,-1 1 0,1 0 0,-1-1 0,1 1 0,-1 0 0,1 0 0,-1 0 0,1 0-1,0-1 1,-1 1 0,1 0 0,-1 0 0,1 0 0,-1 0 0,1 0 0,-1 0 0,1 0 0,-1 0 0,1 0 0,-1 0 0,1 1 0,-1-1 0,1 0 0,-1 0 0,1 0 0,-1 0 0,1 1 0,-1-1 0,-14 16-69,1 0 0,0 1 0,1 1 0,-18 32 0,19-31 138,8-13-49,-11 23-35,14-28-8,0 1-1,0 0 1,1-1-1,-1 1 0,1 0 1,0 0-1,-1 0 1,1-1-1,0 1 0,0 0 1,0 0-1,0 0 1,1 3-1,0-5 34,-1 1 0,0 0 0,1-1 0,-1 1 0,1-1-1,-1 1 1,0 0 0,1-1 0,0 0 0,-1 1 0,1-1 0,-1 1 0,1-1 0,0 0-1,-1 1 1,1-1 0,0 0 0,-1 1 0,1-1 0,0 0 0,-1 0 0,1 0 0,0 0 0,-1 0-1,1 0 1,0 0 0,0 0 0,-1 0 0,1 0 0,0 0 0,-1 0 0,1 0 0,0-1-1,-1 1 1,1 0 0,0-1 0,0 1 0,4-2 45,0 0-1,0-1 1,-1 1-1,6-4 1,3-2 417,29-13 0,-6 3-199,-34 19 332,-5 4-264,-6 14-177,9-18-172,0 0 0,0-1 0,0 1 0,-1 0 0,1 0 0,0-1 0,0 1-1,0 0 1,0 0 0,0-1 0,0 1 0,0 0 0,0 0 0,1-1 0,-1 1 0,0 0-1,0-1 1,1 1 0,-1 0 0,0-1 0,1 1 0,-1 0 0,1 0 0,2 1 8,-1-1 1,0 1 0,0-1-1,0 0 1,1 0 0,-1 0 0,0 0-1,1 0 1,-1-1 0,1 1-1,-1-1 1,4 1 0,36-1 8,-13 0-12,329 0 78,-255-2 14,-60 3-182,51 6 115,-43-2 36,-4 1 187,-24-3-12,25 0 0,17 1-177,-46-2 54,1-1-1,38-2 1,-48-1-42,0 0-1,0-1 1,-1 0 0,0 0 0,0-1-1,0 0 1,0-1 0,0 0-1,-1 0 1,13-11 0,-20 15-57,-1 1 0,0 0 0,0 0 1,1-1-1,-1 1 0,0 0 0,0-1 0,0 1 1,1-1-1,-1 1 0,0 0 0,0-1 0,0 1 1,0 0-1,0-1 0,0 1 0,0-1 0,0 1 0,0 0 1,0-1-1,0 1 0,0 0 0,0-1 0,0 1 1,0-1-1,0 1 0,-1-1 0,-8-10 305,6 9-249,0 0-1,0 0 1,0 0-1,0 0 1,-1 0-1,-3-1 1,-2 1 61,-1-2 0,1 0 1,-1 0-1,-13-9 0,13 7-123,10 6-363,3 11-824,-3-11 1072,0 1 0,0 0 0,-1 0 0,1 0 0,0 0 0,-1 0 0,1 0 0,-1 0-1,1 0 1,-1-1 0,0 1 0,1 0 0,-1 0 0,0-1 0,1 1 0,-1 0 0,-1 0 0,-5 6-756,-39 54-3505,34-43 3191,-1-1-1,-19 21 0,18-26 331,-28 21-1,39-32 788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3.957"/>
    </inkml:context>
    <inkml:brush xml:id="br0">
      <inkml:brushProperty name="width" value="0.1" units="cm"/>
      <inkml:brushProperty name="height" value="0.1" units="cm"/>
    </inkml:brush>
  </inkml:definitions>
  <inkml:trace contextRef="#ctx0" brushRef="#br0">0 16 4160,'0'-15'2181,"0"14"-1648,0 1-202,0 0-75,0 0-107,0 0-53,0 0 38,0 0 207,0 0-48,0 0 139,0 0-101,0 0 106,0 0-95,0 0 143,0 0-144,0 0 6,0 0-123,0 0 16,0 0-85,0 0-38,0 0-48,0 0-63,1 17 154,1-8 5,1 1-98,-1-1 0,0 1 1,-1-1-1,1 12 0,1 85 254,0-51 20,-5 70 0,-5-2-11,7-104-1085,0-11-3930,0-8 2595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1:49.091"/>
    </inkml:context>
    <inkml:brush xml:id="br0">
      <inkml:brushProperty name="width" value="0.1" units="cm"/>
      <inkml:brushProperty name="height" value="0.1" units="cm"/>
      <inkml:brushProperty name="color" value="#E71224"/>
    </inkml:brush>
  </inkml:definitions>
  <inkml:trace contextRef="#ctx0" brushRef="#br0">0 12 640,'5'-8'256,"-10"8"-192,5-3-32,0 3-512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1:53.760"/>
    </inkml:context>
    <inkml:brush xml:id="br0">
      <inkml:brushProperty name="width" value="0.1" units="cm"/>
      <inkml:brushProperty name="height" value="0.1" units="cm"/>
      <inkml:brushProperty name="color" value="#E71224"/>
    </inkml:brush>
  </inkml:definitions>
  <inkml:trace contextRef="#ctx0" brushRef="#br0">245 356 1984,'0'0'20,"0"0"0,0-1 1,0 1-1,0 0 0,0 0 0,-1 0 0,1 0 1,0 0-1,0 0 0,0 0 0,0 0 0,0 0 1,0 0-1,0 0 0,-1 0 0,1 0 0,0 0 1,0 0-1,0 0 0,0 0 0,0 0 1,0 0-1,0 0 0,0 0 0,-1 0 0,1 1 1,0-1-1,0 0 0,0 0 0,0 0 0,0 0 1,0 0-1,0 0 0,0 0 0,0 0 0,0 0 1,0 0-1,-1 0 0,1 1 0,0-1 0,0 0 1,0 0-1,0 0 0,0 0 0,0 0 1,0 0-1,0 0 0,0 0 0,0 1 0,0-1 1,0 0-1,0 0 0,0 0 0,0 0 0,0 0 1,0 0-1,0 0 0,0 1 0,0-1 0,0 0 1,0 0-1,0 0 0,1 0 0,-1 0 0,0 0 1,0 0-1,0 0 0,0 0 0,0 1 1,8 6 1880,-4-3-1292,-3-3-556,7 30 3019,-6-27-2976,0 0-1,0 1 1,-1-1-1,3 9 0,1 4 90,2 10 147,-7-23-295,1 0 0,-1-1 0,1 1 1,0 0-1,1 0 0,1 4 0,2 2-6,-2 0 1,1 1 0,-1-1-1,-1 1 1,0-1-1,1 18 1,5 24 131,5 42 701,12 161-890,-14-114 340,6-24 48,-3-19-395,2 19 178,-13-79-180,9 153 22,-4-76 42,0 32 86,-8 364 136,1-489-235,1 0 0,1 0 0,1 0 0,12 41 0,10 45-283,-20-78 230,-3-8 35,-1-1 1,-1 1-1,-2 33 0,0-8-82,1-7-27,-3 92-220,2-116 269,1-10 51,-1 0 0,1-1 0,-1 1 0,0 0 0,0 0 0,-4 9 0,3-12-27,1 0 1,0 1-1,0-1 0,0 0 0,1 0 1,-1 1-1,1-1 0,-1 7 1,0 8-147,2-18 176,-1 1 0,0 0 0,0-1 0,1 1 0,-1-1 0,1 1 0,-1 0 0,0-1 0,1 1 0,-1-1 0,1 1 0,-1-1 0,1 0 0,-1 1 0,1-1 0,-1 1-1,1-1 1,0 0 0,-1 0 0,1 1 0,0-1 0,-1 0 0,1 0 0,0 0 0,-1 1 0,2-1 0,18 2-121,72-6 129,-85 3 0,-1 1 0,0 0 0,11 2 0,-11-1 0,0 0 0,1-1 0,9 0 0,-2-2 25,1 1 1,0 1 0,-1 0 0,1 1 0,20 4-1,2-2 230,-7-2-72,101 17 56,-81-12-62,-6-2-165,56-4 0,-48 0-20,52-6 8,2 0 0,-67 5 79,43-9 0,27-1 77,347 6 68,-284 12 190,-76-2-433,-38-2 152,71 1 102,89 8-121,-93-3 353,413 38-301,-459-37-160,99 10 46,-6-7-40,165 6 776,-41-16-554,188-2 210,-260-3-261,136-5 199,-180-2-194,198-16-237,103-16 422,-165 16-325,27-2-70,-160 14-48,-63 6 60,305-11 181,4 16-252,-336 2 98,638 19 239,-639-16-178,53 3-156,86 6-32,90 10 1,-2 3 125,-29-4 86,-30 4 26,-23-18-152,-172-7 53,97 0-189,-158 0 145,-1-1-1,1 1 1,0 0 0,-1-1-1,1 0 1,-1 0 0,1 0-1,-1 0 1,1-1 0,-1 1-1,0-1 1,0 0-1,0 0 1,0 0 0,0 0-1,0 0 1,0-1 0,-1 1-1,1-1 1,-1 0-1,0 0 1,0 0 0,0 0-1,0 0 1,2-6 0,2-7-18,0 1 1,-2-1 0,0-1 0,3-23 0,-1 5-42,2-23-45,-2 0 0,-3-87 1,-3 143 116,-13-308-350,-28-11 104,-23-286 811,62 551-539,-2-4-199,9-116 1,12 34 247,19-140-242,-27 241 34,2 0 0,21-55 0,-5 20-378,17-88 103,-24 78 72,-10 35 180,-1 14 68,17-85-82,-23 99-276,-2-32 0,-1 55 442,0-1 1,0 1-1,-1-1 0,1 1 0,0-1 0,-1 1 0,1-1 0,0 1 0,-1 0 1,1-1-1,-1 1 0,1-1 0,-1 1 0,1 0 0,-1 0 0,1-1 0,-1 1 1,1 0-1,-1 0 0,1-1 0,-1 1 0,1 0 0,-1 0 0,1 0 0,-1 0 1,0 0-1,1 0 0,-1 0 0,0 0 0,-25 0-201,19 0 180,-69 0 40,-4-1 50,-128 14-1,-471 104 365,476-64-182,-36 7 22,118-40-184,-1-5 1,0-6 0,-1-5-1,0-5 1,-211-30-1,140-11-45,53 9 4,-124-13 22,53 10 0,47 11-96,-182-4 0,116 13 16,37 6-26,-83-2 218,-460-16-155,467 11 90,-35-1-73,49 1 151,45 2 65,-228-16 50,-246 12-85,568 18-29,-114 2-151,-310 26 238,37 13-197,341-26 38,-130 21-259,25-3 292,147-21-59,-161 17 248,-22-13-96,221-14-344,9 1-8,-246-1 653,266-7-478,-97-23 0,150 29-62,-34-9 148,17 4-227,1 1 0,-1 1-1,-35-2 1,35 5 83,-1 0 0,1 2 0,0 0 0,0 1 0,0 1 0,1 1 0,-1 0 0,1 2 0,0 0 0,0 0 0,1 2 0,0 0 0,1 1 0,0 0 0,-20 18 0,-60 49-1982,91-73 1535,0-2 1,-1 1-1,1 0 0,-1-1 1,0 0-1,0 0 0,0 0 1,0-1-1,0 0 0,0 0 1,-1 0-1,1 0 1,0-1-1,-9 0 0,6-1-204,-1 0 1,1-1-1,0 0 0,0 0 0,-1-1 0,2 0 1,-1 0-1,-10-7 0,-32-24-1048,47 32 1620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1.555"/>
    </inkml:context>
    <inkml:brush xml:id="br0">
      <inkml:brushProperty name="width" value="0.1" units="cm"/>
      <inkml:brushProperty name="height" value="0.1" units="cm"/>
      <inkml:brushProperty name="color" value="#66CC00"/>
    </inkml:brush>
  </inkml:definitions>
  <inkml:trace contextRef="#ctx0" brushRef="#br0">7 12 480,'-5'-4'16,"3"7"3682,4 3 642,3-5-4320,5-1 594,-9-1-578,0 1-1,1 0 1,-1 0-1,0 0 1,1 0-1,-1 0 1,1 0-1,-1 0 1,0 1-1,1-1 1,1 1-1,5 1 29,0-1 0,0 0 0,14-1 0,-8 0-54,8 0 265,0 0 0,0 2 0,23 4 0,-28-4-168,-1 0 1,0-1-1,0-1 1,1 0-1,-1-1 1,17-4 0,48-2 376,-66 7-368,1-1 0,0-1 1,-1 0-1,30-8 0,-7 3-2718,-38 7 372,0 0 289,-3 3-1312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2.606"/>
    </inkml:context>
    <inkml:brush xml:id="br0">
      <inkml:brushProperty name="width" value="0.1" units="cm"/>
      <inkml:brushProperty name="height" value="0.1" units="cm"/>
      <inkml:brushProperty name="color" value="#66CC00"/>
    </inkml:brush>
  </inkml:definitions>
  <inkml:trace contextRef="#ctx0" brushRef="#br0">1 17 1824,'0'0'17,"0"0"0,0 0 0,0 0 0,0 0 0,0-1 0,0 1 0,0 0 0,0 0 0,0 0 0,0-1 1,0 1-1,0 0 0,0 0 0,0 0 0,0 0 0,1-1 0,-1 1 0,0 0 0,0 0 0,0 0 0,0 0 0,0 0 0,0-1 0,1 1 0,-1 0 0,0 0 0,0 0 0,0 0 0,0 0 0,1 0 1,-1 0-1,0 0 0,0 0 0,0 0 0,1 0 0,-1 0 0,0 0 0,0 0 0,0 0 0,0 0 0,1 0 0,-1 0 0,0 0 0,0 0 0,0 0 0,1 0 0,4 1 137,-4-1 48,-1 0-122,0 0-181,0 0 58,0 0 150,0 0 32,0 0 181,0 0 10,0 0 294,0 0-144,0 0 75,0 0-86,0 0 310,0 0-230,0 0-5,0 0-171,0 0 11,0 0-74,0 0 106,0 0-118,0 10 1101,1-4-122,7-1-953,-4-3-433,7 1 219,-1 0 0,1-1 0,0 0 0,0 0 0,-1-1 0,1-1 0,13-1 0,-15 1-25,46-3 255,-1-2 0,0-2 0,59-17 0,-99 22-312,-12 2-29,0 0-1,0 0 0,1 0 0,-1-1 0,0 1 0,1-1 0,-1 0 0,4-1 0,-6 2-5,0-1 1,0 1 0,1 0-1,-1 0 1,0 0-1,0 0 1,1 0-1,-1-1 1,0 1 0,0 0-1,1 0 1,-1 0-1,0 0 1,1 0-1,-1 0 1,0 0 0,0 0-1,1 0 1,-1 0-1,0 0 1,1 0-1,-1 0 1,0 0 0,0 0-1,1 0 1,-1 0-1,0 0 1,1 1-1,5 0-414,-6-1-80,0 0-769,0 0 129,-14 11-6352,11-8 5349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3.667"/>
    </inkml:context>
    <inkml:brush xml:id="br0">
      <inkml:brushProperty name="width" value="0.1" units="cm"/>
      <inkml:brushProperty name="height" value="0.1" units="cm"/>
      <inkml:brushProperty name="color" value="#66CC00"/>
    </inkml:brush>
  </inkml:definitions>
  <inkml:trace contextRef="#ctx0" brushRef="#br0">45 0 2720,'0'8'5939,"0"-1"-5670,0-6 136,0 24 929,1-4-860,-1 1 1,-1-1-1,-7 32 1,-21 114 517,24-106-581,4-48-358,0 1 0,1 25 0,1-9-3130,2-23 840,-1-5 1664,3 5-2067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4.574"/>
    </inkml:context>
    <inkml:brush xml:id="br0">
      <inkml:brushProperty name="width" value="0.1" units="cm"/>
      <inkml:brushProperty name="height" value="0.1" units="cm"/>
      <inkml:brushProperty name="color" value="#66CC00"/>
    </inkml:brush>
  </inkml:definitions>
  <inkml:trace contextRef="#ctx0" brushRef="#br0">961 16 1248,'2'-1'225,"0"0"0,0-1 0,0 2-1,0-1 1,0 0 0,0 0 0,1 1 0,-1-1 0,0 1 0,4-1-1,-3 1 84,0-1 0,0 1 0,0-1-1,0 0 1,5-2 0,-7 2 294,20 1 1905,-20 0-2139,-1 0-85,2 0 376,4 1 511,-7 4-1069,0-1 0,-1 1 0,1-1-1,-1 0 1,0 0 0,-1 0 0,1 0 0,0 0 0,-1 0-1,0 0 1,-4 3 0,-8 13 108,-10 14-122,-2-1 0,-1-1 0,-45 38 0,25-24 146,-259 229 962,99-98-804,155-130-238,-64 52-57,56-47-231,19-23-2962,34-27 163,8-2-4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5.567"/>
    </inkml:context>
    <inkml:brush xml:id="br0">
      <inkml:brushProperty name="width" value="0.1" units="cm"/>
      <inkml:brushProperty name="height" value="0.1" units="cm"/>
      <inkml:brushProperty name="color" value="#66CC00"/>
    </inkml:brush>
  </inkml:definitions>
  <inkml:trace contextRef="#ctx0" brushRef="#br0">74 1 1248,'-4'2'374,"8"-4"671,-4 2-437,0 0 352,0 0-240,0 0 143,0 0-239,0 0 118,0 0-193,0 0 64,0 0-143,0 0 170,0 0-230,0 0-74,0 0-133,0 0-32,0 0-43,0 0 26,0 0-47,0 0 42,0 2-11,0 0 0,1 0 0,-1-1 0,1 1 0,-1 0 0,1 0 0,1 2 0,-1-2-108,1 0 1,-1-1-1,0 1 0,0 0 0,1 0 0,-1 0 0,-1 0 1,1 1-1,0-1 0,0 0 0,-1 0 0,1 0 0,-1 1 0,0-1 1,0 3-1,0 43 212,-1-26-199,0 37 307,-3 0 1,-13 63-1,15-108-263,-1 1 0,-1-1 0,0 0 0,-1-1 0,-7 17 1,7-20-230,4-8-50,0 1-1,0-1 0,0 0 1,0 0-1,0 0 0,-1 1 1,1-1-1,-1-1 0,0 1 1,1 0-1,-5 3 0,6-5 33,0 0 0,0 0-1,0 0 1,-1 1-1,1-1 1,0 0 0,0 0-1,-1 0 1,1 0-1,0 0 1,0 0 0,-1 0-1,1 0 1,0 0-1,0 1 1,0-1 0,-1 0-1,1 0 1,0 0 0,0 0-1,-1-1 1,1 1-1,0 0 1,0 0 0,-1 0-1,1 0 1,0 0-1,0 0 1,-1 0 0,1 0-1,0-1 1,-4-8-3129,2-12 1140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26.368"/>
    </inkml:context>
    <inkml:brush xml:id="br0">
      <inkml:brushProperty name="width" value="0.1" units="cm"/>
      <inkml:brushProperty name="height" value="0.1" units="cm"/>
      <inkml:brushProperty name="color" value="#66CC00"/>
    </inkml:brush>
  </inkml:definitions>
  <inkml:trace contextRef="#ctx0" brushRef="#br0">25 94 1824,'-1'0'15,"1"-1"1,0 1-1,-1 0 1,1 0-1,-1-1 0,1 1 1,-1 0-1,1 0 1,0 0-1,-1 0 0,1 0 1,-1-1-1,1 1 1,-1 0-1,1 0 0,-1 0 1,1 0-1,-1 1 1,1-1-1,-1 0 0,1 0 1,-1 0-1,1 0 1,0 0-1,-1 0 0,1 1 1,-1-1-1,1 0 0,-1 1 1,-4 1 2066,0-1 3822,11-2-5629,1 0 1,0 0-1,0-1 1,-1 0 0,1-1-1,-1 1 1,1-1-1,-1 0 1,0-1-1,11-7 1,-8 5-169,0 0 1,1 1-1,15-7 1,-1 4 76,-5 1-202,0 1 0,26-5 0,-40 10 42,-1 0-1,1 1 0,0-1 0,-1 1 0,1 1 0,0-1 1,-1 0-1,1 1 0,-1 0 0,1 0 0,-1 0 1,1 1-1,-1 0 0,0-1 0,7 5 0,-8-3 57,0 0-1,0 0 1,0 0 0,0 0-1,0 0 1,3 6 0,-3-5 83,0 1 0,0-1 1,8 7-1,20 13 547,-29-23-662,1 0 0,0 1 0,0-1 0,0 0 0,0 0 0,0-1 0,0 1 0,0 0-1,0-1 1,4 0 0,4 0-485,-1-1 0,1 0-1,-1-1 1,0-1 0,0 1-1,1-1 1,13-7 0,4-1-1227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51.206"/>
    </inkml:context>
    <inkml:brush xml:id="br0">
      <inkml:brushProperty name="width" value="0.1" units="cm"/>
      <inkml:brushProperty name="height" value="0.1" units="cm"/>
      <inkml:brushProperty name="color" value="#66CC00"/>
    </inkml:brush>
  </inkml:definitions>
  <inkml:trace contextRef="#ctx0" brushRef="#br0">0 24 320,'1'-1'46,"-1"0"1,1 0-1,0 0 1,-1 0-1,1 0 1,0 0-1,0 0 0,0 0 1,0 0-1,0 0 1,0 1-1,0-1 0,0 0 1,0 1-1,0-1 1,0 0-1,2 0 1,9-7 8482,-7 25-7697,3 390 1269,-9-388-1884,-1 0 0,-6 30 0,2-20-180,2-14 11,0 8-2826,4-23 906,-1 0 69,-3 0-1866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52.169"/>
    </inkml:context>
    <inkml:brush xml:id="br0">
      <inkml:brushProperty name="width" value="0.1" units="cm"/>
      <inkml:brushProperty name="height" value="0.1" units="cm"/>
      <inkml:brushProperty name="color" value="#66CC00"/>
    </inkml:brush>
  </inkml:definitions>
  <inkml:trace contextRef="#ctx0" brushRef="#br0">0 244 2080,'0'-1'67,"0"1"1,1-1-1,-1 0 1,0 1-1,0-1 1,1 0-1,-1 1 1,0-1-1,1 0 1,-1 1-1,0-1 1,1 1-1,-1-1 1,1 1-1,-1-1 1,1 1-1,0-1 1,-1 1-1,2-1 1,14-8 807,-12 7-711,3-6 1111,-5 6-1106,0 0 0,-1 1 0,1-1 0,0 0 0,-1 0 1,1 0-1,-1 0 0,1 0 0,-1 0 0,0 0 0,0 0 0,0 0 0,1-4 1,9-16 875,7-9-392,-15 26-553,-1 0 0,1 0 1,0 0-1,0 0 0,0 1 0,6-6 1,0 1 19,1-1 0,0 2 1,1 0-1,-1 0 0,2 1 0,-1 0 1,1 1-1,19-7 0,-22 10-88,0 0-1,0 1 0,0 0 1,0 0-1,0 1 0,0 1 1,10 0-1,-12 0 3,-1 1 1,1 1-1,-1-1 1,0 1-1,1 0 1,-1 0-1,0 1 0,0 0 1,0 0-1,9 7 1,36 32 809,-35-27-336,33 22 1,-40-31-373,0 0 0,1-1-1,-1 0 1,13 3 0,-18-7-127,0 0 0,0 0-1,0 0 1,0-1 0,0 0 0,1 1-1,-1-2 1,0 1 0,0 0 0,0-1 0,0 0-1,0 0 1,0 0 0,5-3 0,65-37-6015,-58 34 3942,-2-1-1594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4.624"/>
    </inkml:context>
    <inkml:brush xml:id="br0">
      <inkml:brushProperty name="width" value="0.1" units="cm"/>
      <inkml:brushProperty name="height" value="0.1" units="cm"/>
    </inkml:brush>
  </inkml:definitions>
  <inkml:trace contextRef="#ctx0" brushRef="#br0">9 101 3392,'-1'-1'220,"0"1"-108,1 0 0,0 0-1,-1 0 1,1 0 0,0 0 0,-1-1 0,1 1-1,0 0 1,-1 0 0,1 0 0,0 0 0,0-1 0,-1 1-1,1 0 1,0 0 0,-1-1 0,1 1 0,0 0-1,0-1 1,0 1 0,-1 0 0,1 0 0,0-1 0,0 1-1,0 0 1,0-1 0,0 1 0,0-1 0,0 1-1,0 0 1,0-1 0,0 1 0,0 0 0,0-1-1,0 1 1,0-1 0,0 0 165,0 1-26,0 0 245,0 0-543,0 0 107,0 0 0,0 0 0,0 0 0,0-1 0,0 1 0,0 0 0,0 0 1,0 0-1,0 0 0,0-1 0,0 1 0,0 0 0,0 0 0,0 0 0,0 0 0,0 0 0,0-1 1,0 1-1,0 0 0,0 0 0,0 0 0,1 0 0,-1 0 0,0 0 0,0-1 0,0 1 1,0 0-1,0 0 0,0 0 0,1 0 0,-1 0 0,0 0 0,0 0 0,0 0 0,0 0 0,1 0 1,-1 0-1,0 0 0,0 0 0,0 0 0,0 0 0,1 0 0,-1 0 0,10-1 295,0 0 0,16-4 0,-6 1-113,61-10 194,38-6 317,68-14 559,-167 31-1286,0 1 0,1 1 0,-1 1-1,0 1 1,0 1 0,0 1 0,0 0-1,0 2 1,0 0 0,-1 1 0,26 12 0,-6-3-1434,-38-14 346,-1-1 54,0 0-773,-1 0 133,-7 0-1557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53.253"/>
    </inkml:context>
    <inkml:brush xml:id="br0">
      <inkml:brushProperty name="width" value="0.1" units="cm"/>
      <inkml:brushProperty name="height" value="0.1" units="cm"/>
      <inkml:brushProperty name="color" value="#66CC00"/>
    </inkml:brush>
  </inkml:definitions>
  <inkml:trace contextRef="#ctx0" brushRef="#br0">1 69 320,'21'-18'565,"-20"17"121,0 1 1,-1-1-1,1 1 0,0-1 0,0 1 0,0-1 1,-1 1-1,1 0 0,0 0 0,0-1 0,0 1 0,1 0 1,21 0-1162,-14 1 1154,198-10 548,-74-10 176,-116 12-1105,-15 6-952,7-3 2070,-6 2-3113,-4-2-4578,-3 4 4291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54.183"/>
    </inkml:context>
    <inkml:brush xml:id="br0">
      <inkml:brushProperty name="width" value="0.1" units="cm"/>
      <inkml:brushProperty name="height" value="0.1" units="cm"/>
      <inkml:brushProperty name="color" value="#66CC00"/>
    </inkml:brush>
  </inkml:definitions>
  <inkml:trace contextRef="#ctx0" brushRef="#br0">1 29 1728,'0'0'35,"0"0"0,0 0 0,0 0 0,0 0 0,0 0-1,0 0 1,0 0 0,0 0 0,0 0 0,0 1 0,0-1 0,0 0 0,0 0 0,0 0 0,0 0 0,0 0 0,0 0-1,0 0 1,0 0 0,0 0 0,0 0 0,0 0 0,0 0 0,0 0 0,0 0 0,0 0 0,0 0 0,0 0-1,-1 0 1,10 0 961,55-19 2699,-40 15-2305,-22 4-1348,1 0 0,-1 0 1,0-1-1,1 1 0,-1 0 1,0-1-1,4-1 0,-3 1 6,-1 1-1,0-1 0,0 1 0,0 0 0,0 0 1,1 0-1,-1 0 0,0 0 0,0 0 1,0 1-1,1-1 0,-1 1 0,0-1 0,0 1 1,0 0-1,0 0 0,4 2 0,-4-2 5,22 6 657,4 2 155,-23-8-682,-1 0 0,1 0 0,0 0 0,0 0 0,-1-1 0,8 0 0,12 2 299,-22-2-468,-1 1 1,1-1 0,0 0 0,-1 1 0,1-1 0,-1 0-1,1 0 1,-1 0 0,1-1 0,-1 1 0,1 0-1,-1-1 1,1 1 0,-1 0 0,1-1 0,-1 0-1,1 1 1,-1-1 0,0 0 0,1 0 0,0-1 0,-1 2-169,-1 0-426,0 0-22,0 0-437,0 0 85,0 0-613,6 9-3370,-2-4 2810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5:59.931"/>
    </inkml:context>
    <inkml:brush xml:id="br0">
      <inkml:brushProperty name="width" value="0.1" units="cm"/>
      <inkml:brushProperty name="height" value="0.1" units="cm"/>
      <inkml:brushProperty name="color" value="#66CC00"/>
    </inkml:brush>
  </inkml:definitions>
  <inkml:trace contextRef="#ctx0" brushRef="#br0">308 653 2496,'3'-16'3210,"-5"12"-2564,2 3-522,-1 0 0,1 0 1,0 0-1,-1 0 0,1 0 1,-1 0-1,1 0 0,-1 0 1,0 0-1,1 0 0,-1 0 1,0 0-1,1 0 0,-1 1 1,0-1-1,0 0 0,0 1 1,0-1-1,0 0 0,0 1 0,0-1 1,0 1-1,0 0 0,0-1 1,0 1-1,0 0 0,0 0 1,-2-1-1,-8-2 661,9 2-691,-1 0-1,0 0 0,1 1 1,-1-1-1,0 1 1,1 0-1,-1-1 1,0 1-1,0 0 0,0 1 1,1-1-1,-1 0 1,0 1-1,-4 1 1,-8 4 34,0 1 0,0 1 0,1 0 0,-17 14 1,-50 45-242,74-60 74,0 0 1,1 0-1,-1 0 1,-8 16 0,13-19 25,0-1 0,0 1 0,0-1 0,1 1 1,-1 0-1,1 0 0,0 0 0,0 0 0,0 0 1,1 0-1,0 0 0,0 0 0,0 0 0,0 6 1,1-7 17,0-1 0,1 1 0,-1 0 0,0-1 0,1 0 1,-1 1-1,1-1 0,0 0 0,0 1 0,-1-1 0,2 0 1,-1-1-1,0 1 0,0 0 0,1-1 0,-1 1 0,0-1 0,1 1 1,0-1-1,-1 0 0,1 0 0,4 0 0,-3 1 5,0-1-1,0 0 1,0-1-1,0 1 1,0-1-1,0 0 1,0 0-1,1 0 1,-1 0-1,0-1 1,0 0-1,0 0 1,0 0-1,6-2 1,1-4-6,-1 1 0,0-1 0,-1-1 0,1 0 0,-2 0 0,1-1 0,-1 0 0,0 0 0,-1-1 0,0 0 0,-1-1-1,0 1 1,5-13 0,5-17 3,-1 0 0,11-58 0,-13 51 29,3-18-43,-3 13-187,2 1 1,30-72 0,-34 101 112,12-40 0,-21 53 119,1-1 1,-2 0-1,1 1 0,-1-1 0,-1 0 1,1 1-1,-2-12 0,0 18-34,1 0-1,-1-1 0,0 1 0,0 0 1,0 0-1,0 0 0,-1 0 1,1 0-1,-1 0 0,1 0 1,-1 1-1,0-1 0,0 1 1,-1-1-1,1 1 0,0 0 0,-1 0 1,1 0-1,-1 0 0,-3-2 1,5 4-7,0-1 0,0 1 0,0 0 1,0 0-1,-1-1 0,1 1 1,0 0-1,0 0 0,0 0 0,-1 0 1,1 0-1,0 0 0,0 1 1,0-1-1,0 0 0,-1 1 0,1-1 1,0 1-1,0-1 0,0 1 1,0-1-1,0 1 0,0 0 0,0-1 1,0 1-1,-1 2 0,-2 0-16,1 0 1,0 1-1,-1-1 0,1 1 0,-3 6 0,-11 22 101,-16 47 0,4-10-267,22-51 183,-7 25 1,5-12 9,0 4 137,1 0 0,2 0 0,2 1 0,-1 42 0,-1 8-171,6-19 31,0-53 130,-1 0 0,4 24 0,-1 6-92,-2-40-25,0-1 0,0 1 0,1 0 0,-1-1 0,1 1 0,0 0 0,0-1 0,0 1 0,0-1 0,0 1 0,1-1 0,0 1 0,0-1 0,0 0 0,3 4 0,-2-2 177,1 0 197,11 0-128,-4 2-32,-6-5-221,-1 0 1,1-1-1,0 1 1,0-1-1,-1 0 1,1 0-1,0 0 1,0-1 0,0 0-1,0 0 1,9-1-1,-8 0 27,-1 0 0,1 0-1,0 1 1,10 0 0,18-1-216,40-7 205,112-15 42,-177 21-141,0 0-1,14-6 1,-15 5 98,0 1 1,0 0-1,12-2 0,-16 3-42,0 0 1,0 0-1,0 0 1,0 0-1,0 0 0,0-1 1,0 1-1,-1-1 1,1 0-1,-1-1 0,1 1 1,-1 0-1,0-1 1,1 0-1,-2 0 0,1 0 1,0 0-1,0 0 1,-1-1-1,4-6 0,-3 3-30,0 1 0,0-1 0,-1 1 0,0-1 0,-1 0 0,1 0 0,-1 0 0,0 0 0,-1 0 0,0 0 0,-1-12 0,0-4-48,1 16 102,-1 0-1,1 0 0,-3-13 1,-2 4-23,3 6-24,-1 0-1,-6-13 0,8 21 34,1 0 0,-1 0 1,0 0-1,0 1 0,0-1 0,-1 0 0,1 1 0,0-1 0,-1 1 0,1-1 1,-1 1-1,1 0 0,-1 0 0,1 0 0,-1-1 0,0 2 0,0-1 0,-2-1 1,2 2-13,0-1 1,1 1 0,-1 0-1,0 0 1,0 0 0,1 0 0,-1 0-1,0 1 1,1-1 0,-1 0-1,0 1 1,1 0 0,-1-1-1,0 1 1,1 0 0,-1 0 0,1-1-1,-3 3 1,-2 2 45,0 0 0,1 1-1,-6 5 1,-5 6 126,-42 43 87,40-39-290,-22 19 1,34-34 65,-1 1-1,1 0 1,0 0 0,1 1 0,-9 14 0,-16 45 106,29-66-96,0 1 1,0 0-1,1-1 1,-1 1-1,1 0 1,0 0-1,0 0 1,-1 0 0,1-1-1,0 1 1,0 0-1,1 0 1,-1 0-1,0 0 1,1-1-1,-1 1 1,1 0-1,-1 0 1,2 1 0,0 0 33,-1-1 1,1 1-1,0-1 0,0 0 1,0 0-1,0 1 1,1-1-1,-1-1 1,1 1-1,3 2 1,4 1 25,0-1 0,0 0 0,0 0 0,0-1 0,16 2 0,31-1 292,-40-3-271,0 0 1,0-1 0,0-1 0,0-1 0,-1 0 0,21-6 0,-25 5-90,-1-1-1,1 0 1,-1-1 0,0 0-1,0-1 1,0 0 0,13-10-1,-15 7-18,1 0 0,9-13 0,-13 13 0,2 1 0,-1 0 0,16-13 0,-14 15-25,0 0-1,1 0 0,-1 0 0,1 1 1,12-3-1,11-4-138,-21 7 154,1 1 0,0 0 0,0 0 0,19-1 0,73 2-198,-102 3 230,2 1 1,1-1 0,-1 1 0,1 0 0,4 2 0,13 2 11,19 5-34,-41-10 16,-1 0 0,1 0-1,-1 0 1,0 0 0,1 0 0,-1 0-1,1 0 1,-1 0 0,0 0 0,1 0-1,-1 0 1,1-1 0,-1 1 0,0 0-1,1 0 1,-1 0 0,0-1 0,1 1-1,-1 0 1,0 0 0,0-1 0,1 1-1,-1 0 1,0-1 0,0 1 0,1 0-1,-1-1 1,0 1 0,0-1-1,0 1 1,0 0 0,1-1 0,-1 1-1,0-1 1,0 1 0,0 0 0,0-1-1,0 1 1,0-1 0,0 1 0,0 0-1,0-1 1,0 1 0,-1-1 0,1 1-1,0 0 1,0-1 0,0 1 0,0 0-1,-1-1 1,1 1 0,0-1 0,-1 1-1,-10-19-70,7 16 25,1 0 1,-2 0 0,1 0-1,0 1 1,0-1 0,-1 1-1,1 0 1,-1 1 0,0-1-1,0 1 1,-7-2 0,8 3 16,1 0 10,-1 0-1,1 0 1,0 0-1,-1 0 1,1 0 0,0 1-1,-1 0 1,1-1-1,0 1 1,0 0-1,-1 1 1,1-1 0,0 1-1,-3 1 1,-4 5-41,0 0 0,1 0-1,0 0 1,0 2 0,1-1 0,0 1 0,0 0 0,2 0 0,-1 1 0,-7 17 0,10-13 74,4-12-46,0-1 1,-1 1-1,0-1 0,1 1 0,-1-1 0,-2 5 0,2-6 33,0 1 0,0 0 0,0 0-1,0 0 1,0-1 0,1 1-1,-1 0 1,1 0 0,-1 0 0,1 0-1,0 0 1,0 0 0,0 0-1,0 3 1,0-4 175,0 1-144,0 0 0,0 0 0,0-1 0,1 1 0,-1 0 0,1 0 0,-1 0 0,2 2 0,3-1-36,-1 0 1,1 0-1,-1-1 0,1 0 0,0 0 1,0 0-1,0-1 0,0 1 1,8 0-1,28 1 21,44-2 1,-48-1 11,-24 0-44,-1-1 1,0 0-1,1-1 1,-1 0-1,0 0 1,23-9-1,-20 6 54,-13 4-59,1 1 0,-1-1 0,1 0-1,-1 0 1,1 0 0,-1 0 0,0-1-1,1 1 1,-1 0 0,0-1 0,0 0 0,2-1-1,15-16-3,-14 16-43,0-1 1,-1-1-1,0 1 1,6-9-1,-4 5-29,0 1-1,15-14 1,7-10-170,-21 22 204,0 1 0,1 0 0,-1 0 0,2 1-1,-1 0 1,1 0 0,0 1 0,13-6 0,-17 10 11,0 1 0,0-1 0,0 2 0,1-1 0,-1 0 0,0 1 0,0 0 1,0 0-1,1 1 0,-1 0 0,0-1 0,6 3 0,-3 0 9,-1 0 0,0 0 0,0 0 0,8 6 0,4 1-100,-16-8 151,0 0 0,0 0 0,0 0 0,-1 0 0,1 1-1,-1-1 1,4 5 0,4 4 155,-9-9-116,-1-2 59,2 6 34,-3-6-174,-5-3-81,-32-14-288,30 12 341,0 1 0,0 0 0,0 1 0,0 0 0,-13-3 0,11 5 1,0-1 0,0 1-1,0 1 1,-17 1 0,22 0 29,0-1 0,-1 1 0,1 1 1,0-1-1,0 1 0,0 0 0,0 0 1,0 0-1,0 1 0,-6 4 0,1 0 68,5-3-58,0-1 0,0 1 0,0 0 1,1 0-1,0 0 0,0 1 0,0-1 1,0 1-1,0 0 0,-3 7 0,-2 5 64,7-14-31,0 0 0,0-1 0,0 1 0,1 0 0,0 0 0,-1 0 0,1 0 0,0 1 1,0-1-1,1 0 0,-1 0 0,1 1 0,0-1 0,0 6 0,1-2-17,0 0-1,1-1 1,4 10-1,-5-15 21,-1 1 0,1-1 0,0 1 0,-1-1 0,1 1 0,0-1 0,0 0 0,0 1 0,0-1 0,1 0 0,-1 0 0,0 0 0,0 0 0,1 0 0,-1 0 0,0 0 0,1 0 0,-1-1 0,1 1 0,1 0 1,3 0 55,-1 0 1,1 0 0,-1-1 0,1 0-1,-1 0 1,1 0 0,0-1 0,-1 0-1,1 0 1,7-3 0,0 0-80,-1-1 0,1 0 0,-1-1 0,0 0 0,-1-1 0,0-1 0,20-16 0,-25 17 17,0 1 0,0-1 0,-1 0 1,0-1-1,0 1 0,3-10 0,-6 12-27,0 1 1,0-1-1,0 0 0,-1 0 1,0 0-1,0 0 0,0 0 1,-1 0-1,0 0 0,0 0 1,0-1-1,-1-5 0,0 11-12,1-1 0,0 0-1,0 0 1,-1 1-1,1-1 1,-1 0 0,1 0-1,0 1 1,-1-1-1,1 0 1,-1 1 0,0-1-1,1 1 1,-1-1-1,1 1 1,-1-1 0,0 1-1,0-1 1,1 1-1,-1-1 1,0 1 0,0 0-1,1 0 1,-1-1-1,0 1 1,0 0 0,0 0-1,1 0 1,-1 0-1,0 0 1,0 0 0,0 0-1,0 0 1,1 0-1,-1 0 1,0 0 0,0 1-1,0-1 1,1 0-1,-1 1 1,0-1 0,1 0-1,-1 1 1,0-1-1,0 1 1,1-1 0,-1 1-1,1-1 1,-2 2-1,0 2 19,0 1 0,0 0 0,0-1 0,1 1 0,-1 0 0,1 0 0,0 0 0,1 0 0,-1 1 0,1-1 0,0 0 0,0 0 0,1 0 0,-1 0 0,1 0 0,0 0 0,1 0 0,-1 0 0,1 0 0,0 0 0,0-1 0,0 1 0,1-1-1,0 0 1,0 1 0,0-1 0,0 0 0,0-1 0,1 1 0,5 4 0,0-2 63,0-1-1,0-1 1,0 0-1,0 0 1,1 0 0,-1-2-1,1 1 1,0-1-1,14 1 1,-10-1 15,0-2 1,0 1-1,0-2 1,0 0-1,0-1 0,17-4 1,-19 3-39,0-1 0,0-1 0,0 0 0,-1 0 0,0-2 0,0 1 1,0-1-1,-1 0 0,0-1 0,11-12 0,-14 11-40,0-1 0,-1-1-1,0 1 1,-1-1 0,0 0 0,-1-1-1,0 1 1,-1-1 0,2-12-1,-4 2-131,-1 21-85,0 1 53,-1 1 21,-1 4 96,0-1-1,0 1 1,1-1-1,0 1 0,-1-1 1,1 1-1,1 0 1,-1 6-1,1 44-119,0-28 164,0-14-39,0-3 52,0-1 0,3 19 0,-3-25-14,1-1-1,0 1 1,-1 0 0,1-1 0,0 1-1,0-1 1,1 0 0,-1 1-1,0-1 1,1 0 0,0 0 0,-1 0-1,1 0 1,4 3 0,-4-3 26,0 0 1,0 0 0,0-1-1,0 1 1,0-1 0,0 0-1,0 0 1,0 1 0,1-1-1,-1-1 1,1 1 0,-1 0-1,0-1 1,1 1 0,-1-1-1,1 1 1,-1-1 0,1 0-1,-1 0 1,1-1 0,0 1-1,-1 0 1,0-1 0,4-1-1,9-2 54,-1-1-1,-1 0 1,1-2-1,-1 1 1,0-2-1,-1 0 1,1 0-1,-1-1 1,18-19-1,-17 15-105,-3 5 47,-2-1 0,1-1 1,-1 0-1,-1 0 0,0 0 0,9-18 1,-20 77-1345,2-18 1257,-1 0-1,-2 0 0,-10 36 1,6-30 215,-2 9-21,-2-1 0,-1 0 0,-27 54 0,30-77-63,0 0-1,-2-1 1,-1-1-1,0 0 1,-2 0-1,0-2 1,-1 0 0,-20 17-1,33-33-74,1 1-1,-1-1 1,0 0-1,0 0 1,0-1-1,0 1 1,0-1-1,0 0 1,0 0 0,0 0-1,-1-1 1,-4 1-1,2-1-8,-1 0 0,1 0 0,-1-1 0,1 0 0,-15-4-1,20 5 9,1-1-1,-1 1 0,0-1 0,0 1 1,1-1-1,-1 0 0,0 0 0,1 1 0,-1-1 1,1 0-1,-1 0 0,1-1 0,-1 1 1,1 0-1,0 0 0,0-1 0,0 1 0,-1-1 1,1 1-1,1-1 0,-1 1 0,0-1 1,-1-1-1,-2-7-243,4 9 243,0 0 0,-1 1 1,1-1-1,0 1 0,-1-1 0,1 0 1,0 1-1,0-1 0,-1 0 0,1 1 1,0-1-1,0 0 0,0 1 1,0-1-1,0 0 0,0 1 0,0-1 1,0 0-1,0 1 0,1-1 0,-1 0 1,0 1-1,0-1 0,0 0 1,1 0-1,5-8 31,0-1-1,0 1 1,12-12 0,-2 2 39,-2 1 115,0 0 0,1 2 0,1-1 0,1 2 0,0 0 0,1 1 0,1 1 0,23-13 0,-17 13-123,0 2-1,1 1 0,0 1 0,1 1 0,0 1 1,0 1-1,1 2 0,49-2 0,-75 6-92,1 0 1,-1 0-1,1 1 0,-1-1 1,1 0-1,-1 1 0,0 0 1,1 0-1,-1-1 0,4 3 1,-5-2-529,-1-1-709,0 0 38,-1 1 828,1-1 1,-1 0 0,1 1-1,-1-1 1,0 0 0,1 0-1,-1 1 1,0-1 0,1 0-1,-1 0 1,0 0 0,1 0-1,-1 0 1,0 0 0,0 0-1,1 0 1,-1 0 0,0 0-1,0 0 1,-16-4-2392,-5-6-171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6:03.298"/>
    </inkml:context>
    <inkml:brush xml:id="br0">
      <inkml:brushProperty name="width" value="0.1" units="cm"/>
      <inkml:brushProperty name="height" value="0.1" units="cm"/>
      <inkml:brushProperty name="color" value="#66CC00"/>
    </inkml:brush>
  </inkml:definitions>
  <inkml:trace contextRef="#ctx0" brushRef="#br0">278 6 2240,'0'0'15,"3"-6"660,-2 12 219,-1-6-585,0 0 171,0 0-69,0 0 250,0 0-96,0 0 257,0 0-198,-1 18 2469,-19 36 747,-41 111-2213,0 13-1445,-6 14 14,33-86-237,32-100 77,-6 23-21,2-9-31,-10 27 1,15-44 37,0-1 1,0 1-1,0 0 1,1 0 0,-1 0-1,1 0 1,0-1-1,-1 1 1,1 0-1,0 0 1,1 0-1,0 3 1,-1-4 9,0-1 0,1 0 1,-1 1-1,1-1 0,-1 0 0,1 1 0,0-1 1,-1 0-1,1 0 0,0 0 0,0 0 0,0 0 1,0 0-1,0 0 0,0 0 0,0 0 0,0 0 1,0 0-1,1-1 0,-1 1 0,0-1 0,0 1 1,1-1-1,-1 1 0,0-1 0,2 1 0,4 0 43,0-1 0,0 1 0,0-1 0,0-1 0,0 1 0,0-1 0,-1 0 0,1-1 0,0 0 0,-1 0 0,1 0 0,8-5 0,7-4-95,-1-2 1,23-17-1,5-4 192,11-1-224,-2 1 46,64-50 0,-114 78 22,0-1-1,0 1 0,-1-2 0,0 1 0,0-1 0,-1 0 0,0 0 0,0-1 0,-1 1 1,0-1-1,7-18 0,-11 22-46,0-1 0,0 1 0,-1-1 0,0 1 0,0-1 0,0 1 0,-1-1 0,1 1 0,-3-8 0,3 12 23,-1 1-1,1 0 0,0 0 0,0 0 0,0 0 1,0-1-1,-1 1 0,1 0 0,0 0 0,0 0 1,0 0-1,-1 0 0,1-1 0,0 1 0,0 0 1,-1 0-1,1 0 0,0 0 0,0 0 0,0 0 0,-1 0 1,1 0-1,0 0 0,0 0 0,-1 0 0,1 0 1,0 0-1,0 0 0,-1 0 0,1 0 0,0 0 1,0 0-1,0 1 0,-1-1 0,1 0 0,0 0 1,0 0-1,0 0 0,-1 0 0,1 1 0,0-1 1,0 0-1,0 0 0,0 0 0,-1 0 0,1 1 1,0-1-1,0 0 0,0 0 0,0 1 0,-12 13-205,11-12 200,-14 21 3,2 1 1,0 1-1,1 0 0,2 0 1,-13 46-1,20-61 11,0-1 0,1 1 1,1-1-1,0 1 0,-1 18 0,3-24-7,-1-1-1,0 0 1,1 0-1,0 1 1,0-1 0,0 0-1,0 0 1,0 0-1,1 0 1,-1 0 0,1 0-1,0-1 1,0 1-1,0 0 1,0-1 0,0 0-1,1 1 1,-1-1-1,1 0 1,4 3-1,2 0 32,0 0 0,0-1 0,1 0 0,-1-1 0,1 0 0,0-1 0,15 3 0,-10-4 138,1 1-1,0-2 0,32-3 1,-42 2-141,1 0 0,0-1 0,-1 0-1,1 0 1,-1 0 0,1-1 0,-1 0 0,0 0 0,0-1 0,-1 1 0,1-1 0,-1-1 0,6-4 0,3-6 31,-1-1 0,0 0 0,10-18 0,-9 13-100,-2 1-61,-10 16 57,0 0 1,0 0-1,0 0 1,0 1-1,1-1 1,0 1-1,0 0 1,0 0 0,5-5-1,-8 8 50,1 0 0,-1 0 0,1-1 0,-1 1 0,1 0 0,-1 0 1,1-1-1,-1 1 0,1 0 0,-1 0 0,1 0 0,-1 0 0,1 0 0,-1 0 0,1 0 0,-1 0 0,1 0 0,-1 0 0,1 0 0,-1 0 0,1 0 0,-1 0 0,1 1 0,-1-1 1,1 0-1,-1 0 0,1 1 0,-1-1 0,0 0 0,1 0 0,-1 1 0,1-1 0,-1 1 0,0-1 0,1 0 0,-1 1 0,1 0 0,7 16-230,-7-16 197,0 6 55,1 1 1,-1-1-1,0 1 0,0-1 1,-1 1-1,0-1 1,-1 10-1,0 17 398,1-35-396,1-1 0,-1 1 0,1 0 1,0-1-1,-1 1 0,1 0 0,0 0 0,0-1 0,0 1 0,0 0 0,2-2 0,4-6-26,5-8-67,0 0-1,1 1 1,0 1 0,31-27-1,-26 25-17,39-31 72,-50 43-32,1-1 0,0 1 0,0 1 0,1-1 0,14-4 0,-22 8 43,1 1 0,-1 0 0,1-1 0,-1 1 0,1 0 0,-1-1 0,0 1 0,1 0 0,-1 0 0,1 0 0,-1 0 0,1 1 0,-1-1 0,1 0 0,-1 1 0,1-1 0,-1 1-1,0-1 1,1 1 0,-1 0 0,0-1 0,0 1 0,1 0 0,-1 0 0,0 0 0,0 0 0,0 0 0,0 0 0,0 0 0,0 0 0,0 1 0,0-1 0,-1 0 0,1 0 0,0 1 0,-1-1 0,1 1 0,-1-1 0,1 3 0,0 1 58,0 1-1,0-1 1,0 1 0,-1-1 0,0 1 0,0-1 0,0 1 0,-1-1 0,-1 8-1,-2-1 113,0 0 0,-12 22 0,-3 11 171,7-13-58,11-30-165,10-14 64,15-13-583,38-45 158,15-13-103,-72 79 262,-4 4 88,-1 0 1,0 0-1,1-1 1,-1 1-1,0 0 1,1 0-1,-1 0 0,0 0 1,1 0-1,-1 0 1,0 0-1,1 0 1,-1 0-1,0 0 1,1 0-1,-1 0 1,0 0-1,1 0 0,-1 0 1,0 0-1,1 1 1,-1-1-1,0 0 1,0 0-1,1 0 1,-1 0-1,0 1 1,1-1-1,-1 0 1,0 0-1,0 1 0,1-1 1,-1 0-1,0 0 1,0 1-1,0-1 1,0 0-1,1 1 1,-1-1-1,0 0 1,0 1-1,0-1 0,0 0 1,0 1-1,7 12 118,-2 0-1,0 1 1,5 19-1,6 17 138,-10-34-185,-4-11-14,0 0-1,0 0 1,0 0-1,1 0 1,-1 0-1,1 0 1,5 6-1,12 14 134,-19-24-182,-1-1 0,1 0 0,-1 1 0,1-1 0,-1 0 0,1 0 0,-1 0 0,1 0 0,-1 1-1,1-1 1,0 0 0,-1 0 0,1 0 0,-1 0 0,1 0 0,-1 0 0,1 0 0,1-1 0,0 1 7,7 1-48,-2 0 60,0 0 0,0 0 0,1-1 0,-1 0-1,0 0 1,0-1 0,13-3 0,4-3 12,0-1-1,23-11 1,-9 2-77,-24 12 17,0-1-1,-1 0 1,1-1 0,-1-1 0,-1 0 0,0-1-1,12-10 1,-16 11-16,-1 0 0,0-1 0,0 0 1,-1 0-1,0 0 0,-1-1 0,0 1 0,5-13 0,-8 16 0,-1 0-1,1 1 1,-1-1 0,0 0-1,0 0 1,-1 0-1,1 0 1,-1 0 0,-1 0-1,1 0 1,-1 0 0,0 1-1,0-1 1,-1 0 0,0 0-1,-4-8 1,2 5-20,0 1 0,-1 0 0,-9-11 0,12 17 25,0-1 1,-1 1 0,1 0-1,-1-1 1,1 1-1,-1 0 1,0 1-1,0-1 1,0 0-1,0 1 1,0 0-1,-6-2 1,7 3 11,1-1 1,-1 1-1,0 0 1,0 0 0,0 0-1,0 1 1,1-1-1,-1 0 1,0 1-1,0-1 1,0 1-1,1 0 1,-1-1 0,0 1-1,1 0 1,-1 0-1,1 0 1,-1 0-1,1 0 1,0 1-1,-1-1 1,1 0 0,0 1-1,0-1 1,0 0-1,-1 1 1,2 0-1,-3 2 1,-1 5-42,0 0 0,0 0 1,-4 18-1,8-26 58,-6 23 146,2 0 1,0 0-1,2 1 1,0-1-1,5 49 0,-3-68-74,1-1 0,-1 0-1,1 1 1,1-1-1,-1 0 1,0 0-1,1 0 1,0 0-1,0 0 1,0 0-1,1 0 1,4 6 0,-2-5 84,-1-1 1,2 1 0,-1-1 0,0 0-1,1 0 1,0 0 0,9 4 0,3-1 85,0-1-1,0 0 1,1-1 0,37 4 0,-48-8-211,12 2-762,0-1 0,1 0 0,22-3 0,-9-7-5044,-34 8 5673,0 0 0,0 0 0,1 0 1,-1 0-1,0 0 0,0 0 0,0 0 0,1 0 0,-1 0 1,0 0-1,0 0 0,1-1 0,-1 1 0,0 0 1,0 0-1,0 0 0,0 0 0,1 0 0,-1-1 0,0 1 1,0 0-1,0 0 0,0 0 0,0-1 0,1 1 0,-1 0 1,0 0-1,0-1 0,0 1 0,0 0 0,0 0 0,0-1 1,0 1-1,0 0 0,0 0 0,0-1 0,0 1 1,0 0-1,0 0 0,0-1 0,0 1 0,0 0 0,0 0 1,0 0-1,-1-1 0,1 1 0,-9-12-3122,-11-5 531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6:03.691"/>
    </inkml:context>
    <inkml:brush xml:id="br0">
      <inkml:brushProperty name="width" value="0.1" units="cm"/>
      <inkml:brushProperty name="height" value="0.1" units="cm"/>
      <inkml:brushProperty name="color" value="#66CC00"/>
    </inkml:brush>
  </inkml:definitions>
  <inkml:trace contextRef="#ctx0" brushRef="#br0">26 66 5632,'-3'-11'2112,"3"11"-1664,0-11-96,0 6 576,-5 2-576,0 0 352,2-2-416,-2-3 480,0 5-448,5 0-64,5-5-160,-5 3-1280,-5 5 640,5 0-1664,10 0 1216,-10 0-2624,8 8 2048,0 8 224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6:04.044"/>
    </inkml:context>
    <inkml:brush xml:id="br0">
      <inkml:brushProperty name="width" value="0.1" units="cm"/>
      <inkml:brushProperty name="height" value="0.1" units="cm"/>
      <inkml:brushProperty name="color" value="#66CC00"/>
    </inkml:brush>
  </inkml:definitions>
  <inkml:trace contextRef="#ctx0" brushRef="#br0">0 260 4640,'0'-11'1728,"10"3"-1344,7-8-96,-4 10 1024,13-7-768,9-6 896,11-3-800,6-5 448,-1 5-640,2-2-320,3 1-96,-1 4-1376,11 0 736,7 3-3008,8 8 2016,-16 2-1600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6:06:43.818"/>
    </inkml:context>
    <inkml:brush xml:id="br0">
      <inkml:brushProperty name="width" value="0.1" units="cm"/>
      <inkml:brushProperty name="height" value="0.1" units="cm"/>
      <inkml:brushProperty name="color" value="#E71224"/>
    </inkml:brush>
  </inkml:definitions>
  <inkml:trace contextRef="#ctx0" brushRef="#br0">201 304 1664,'0'0'528,"0"0"-325,0 0 53,0 0 517,0 0-138,0 0 170,0 0-202,0 0 175,0 0-234,0 0-5,0 0-246,0 0-176,-8 8 641,-13 22-412,17-25-68,1 1 0,-1 0 0,1 0 0,-3 9 0,-9 15 706,10-22-826,1 0 0,1 0 0,-1 0 0,2 0 1,-1 0-1,1 1 0,0-1 0,-1 14 0,1 8 15,2 34-1,0-30 92,5 41 41,-1-34-333,8 156 492,-8-131-288,15 190 667,-11-199-670,4 41 38,6 243-393,-10-219 259,1 51 124,-9-150-205,5 171-62,7 58 184,-10-18 6,-4-127 18,2 22-419,0-128 229,0-1-27,0 0 11,0 0-58,0 0 68,0 0 118,0 0 0,0 0-26,0 0 20,0 0 92,0 0-60,0 0-122,9 4-165,-4-3 165,1 0 1,0 0-1,12-1 0,7 1 63,36 3-228,-40-2 199,0-1 1,0-1 0,28-3-1,31-10 88,-41 5-90,1 2 1,50-1-1,147 18 27,-30 27 6,-72-10-152,-52-13 181,173 23-129,-133-24 82,57 3-25,-126-12 5,29 1 149,-55-6-189,272 11 37,-168 5 29,-1 8 80,-84-16-33,1-1-1,85 0 1,-38-6 199,110-2-337,93-7 65,-162 7 7,216 6 55,-164-3-168,-102-3 302,122-7-277,-30 0-122,-121 8 306,305-11 140,-224 3-230,-41 4 112,74 2-343,14 0 308,-90-6 48,142 7 0,-198 2-105,-27-1-27,1 0 1,22 4-1,-19-3-107,-15-1 20,-1 0 1,0 0 37,0 0 85,0 0-26,0 0-102,0 0 70,0 0 197,0 0-101,0 0-203,0-9-283,1-82 464,-2-100 662,-3 154-647,-9-40 0,0 3-273,2 5 149,-3-25 101,1-351 250,13 397-259,7-99 122,-1 51-210,18-120 443,-13 138-472,1-97 0,-12-158 193,-8 208 0,7 96-85,-10-50-1,9 70-52,-41-308 170,31 188-245,9 79 60,-2-16 55,4 37 66,1 23-48,0 1 0,0 0 0,0 0 0,-1-1 0,-2-7 0,2 6-147,1 6 99,0 1 1,0-1-1,0 0 1,0 0-1,0 0 1,-1 0-1,1 0 0,0 0 1,0 1-1,-1-1 1,1 0-1,0 0 1,-1 1-1,1-1 0,-1 0 1,1 0-1,-1 1 1,0-1-1,0 0 0,1 0-53,0-1 16,0 2-22,0 0 48,0 0 70,0-1-42,0 1 1,0 0-1,0 0 1,0 0-1,0 0 0,0-1 1,0 1-1,0 0 0,0 0 1,0 0-1,0 0 0,0-1 1,1 1-1,-1 0 0,0 0 1,-1 0-1,1-1 0,0 1 1,0 0-1,0 0 0,0 0 1,0-1-1,0 1 0,0 0 1,0 0-1,0 0 0,0 0 1,0-1-1,0 1 0,-1 0 1,1 0-1,0 0 0,0 0 1,0 0-1,0 0 0,0-1 1,-1 1-1,1 0 0,0 0 1,0 0-1,0 0 1,0 0-1,-1 0 0,1 0 1,0 0-1,0 0 0,0 0 1,-1 0-1,1 0 0,0 0 1,0 0-1,0 0 0,0 0 1,-1 0-1,1 0 0,0 0 1,0 0-1,-1 0 0,1 0-1,0 0 0,0 0-1,0 0 1,0 0 0,0 0 0,-1 0-1,1 0 1,0 0 0,0 0-1,0 1 1,0-1 0,0 0 0,-1-1-1,1 1 1,0 0 0,0 0 0,0 0-1,0 0 1,-1 0 0,1 0-1,0 0 1,0 0 0,0 0 0,0 0-1,0 0 1,0 0 0,-1 0-1,1 0 1,0-1 0,0 1 0,0 0-1,0 0 1,0 0 0,0 0-1,-2-1-18,0 0 0,1 0 0,-1 1 0,0-1 0,1 1 0,-1-1 0,0 1 0,0 0 0,1 0 0,-3 0 0,-9-2-145,9 1 141,0 0 0,1 0 0,-1 1 0,0 0-1,-6 0 1,-17-2 279,11-2-310,0 1 0,0 1-1,0 1 1,-19 0 0,-39-7 539,68 8-474,-99-4 180,-24-4-308,-60-7 752,50 11-566,-213-3 347,148-1-539,111 7 180,-107 3 4,96 5-189,35-4 66,-94 16 1,-1 5 306,-40-7 13,26-4-254,65-1 1,-127 7 5,-14 3-36,219-18-25,-44 8 38,11 0-21,0-3 1,-89 0-1,-149 11 204,-26-1-218,182-14-33,91-2 82,-4 0 0,-178 2 110,-327-13-64,552 8-51,-154-8 185,150 8-147,-14-1 193,1 2 0,-43 7 0,24 0-8,-30 7-257,56-9-13,-24 7 284,40-9-233,-8 3-917,0-1-1,-31 7 1,47-13 578,1 0-1,-1 1 1,1-1 0,-1 0 0,1 0 0,-1 0 0,0-1-1,1 1 1,-1 0 0,-2-1 0,4 0 87,-1 1 1,0 0 0,1-1-1,-1 1 1,0-1 0,1 1-1,-1-1 1,1 1 0,-1-1-1,1 0 1,-1 1 0,1-1-1,0 0 1,-1 1 0,1-1-1,0 0 1,-1 0 0,1 1-1,0-1 1,0 0 0,0 0-1,-1 1 1,1-1 0,0 0-1,0 0 1,1-1 0,4-44-3141,13-53 1328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6.665"/>
    </inkml:context>
    <inkml:brush xml:id="br0">
      <inkml:brushProperty name="width" value="0.1" units="cm"/>
      <inkml:brushProperty name="height" value="0.1" units="cm"/>
    </inkml:brush>
  </inkml:definitions>
  <inkml:trace contextRef="#ctx0" brushRef="#br0">457 648 4736,'1'0'40,"-1"0"0,0 0 0,0 0-1,0 0 1,0 0 0,0 0 0,0 0 0,0 0 0,0 0 0,0 0 0,0 0 0,0 0-1,0 0 1,0 0 0,0 0 0,1 0 0,-1-1 0,0 1 0,0 0 0,0 0 0,0 0-1,0 0 1,0 0 0,0 0 0,0 0 0,0 0 0,0 0 0,0 0 0,0 0 0,0 0-1,0 0 1,0-1 0,0 1 0,0 0 0,0 0 0,0 0 0,0 0 0,0 0 0,0 0-1,0 0 1,0 0 0,0 0 0,0 0 0,0 0 0,0 0 0,0-1 0,0 1 0,0 0-1,0 0 1,0 0 0,-1 0 0,1 0 0,0 0 0,-4-7 398,-11-7-300,6 9 248,5 2 3,0 1 0,0-1 0,0 1 0,0-1 0,-5-6 0,3 4-25,-1-1 0,0 1 0,0 0 0,0 0 0,-1 1-1,1 0 1,-1 1 0,-15-6 0,18 8-341,0 0 0,1 0-1,-1 0 1,0 0 0,0 1 0,0 0 0,1 0 0,-1 0 0,0 1-1,0 0 1,1-1 0,-1 2 0,-6 1 0,-1 2-31,-1 1 0,2 1 0,-16 9 0,-1 2-83,20-13 59,0 0-1,1 1 0,-1 0 0,1 1 1,0-1-1,-6 10 0,9-12 23,0 1 0,1 1-1,-1-1 1,1 0 0,0 1 0,1-1 0,0 1 0,0 0-1,0 0 1,-1 8 0,2-10 6,2 0 0,-1-1 0,0 1 1,1-1-1,-1 1 0,1-1 0,0 0 0,0 1 0,0-1 0,1 0 1,-1 1-1,1-1 0,0 0 0,0 0 0,0 0 0,0-1 0,3 4 1,0-1-33,0 0 1,0 0 0,1 0-1,0-1 1,0 0 0,0 0-1,9 4 1,-12-7-10,0 0-1,-1 0 1,1 0 0,0-1-1,0 1 1,1-1-1,-1 0 1,0 0 0,0 0-1,0 0 1,0 0 0,0-1-1,0 0 1,0 1 0,0-1-1,-1 0 1,1 0 0,5-3-1,0 0-34,-1-1-1,1 0 1,-1-1-1,13-12 1,3-4 147,-2-1 0,-1-1 1,30-45-1,-40 53 34,-1 0 0,-1 0 0,-1-1 0,0 0 0,-1 0 0,-1 0 0,5-35 0,-5 2 201,-5-82-1,-1 114-237,-1 0 1,-1-1-1,0 1 1,-1 0-1,-2 1 1,1-1-1,-2 1 0,0 0 1,-1 1-1,-1-1 1,-18-24-1,22 35-42,0 1 0,0 0 0,-1 0 0,0 1 0,0 0 0,0 0 0,0 0 0,-1 1 0,1-1 0,-1 2 0,0-1 0,0 1 0,0 0 0,-12-2-1,7 2-78,-1 1-1,0 0 0,0 0 0,1 1 0,-1 1 1,0 0-1,-20 6 0,23-5-303,1 0 0,0 1 0,0 0 0,0 1 1,0 0-1,0 0 0,1 1 0,0 0 0,0 0 0,0 1 0,-7 7 0,-1 6-2065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8.234"/>
    </inkml:context>
    <inkml:brush xml:id="br0">
      <inkml:brushProperty name="width" value="0.1" units="cm"/>
      <inkml:brushProperty name="height" value="0.1" units="cm"/>
    </inkml:brush>
  </inkml:definitions>
  <inkml:trace contextRef="#ctx0" brushRef="#br0">3 215 2976,'-3'0'1114,"8"0"-559,-4 0 208,-1 0-102,0 0 379,0 0-192,0 0 336,0 0-352,0 0-21,0 0-331,0 0-134,0 0-164,0 0-108,0 2-20,1 18 22,2 0 1,0 0-1,9 29 1,-1 1 113,13 48-8,4 18 565,-25-98-716,-1 0-1,-1 0 1,0 0 0,-3 28-1,0-16 64,2-24-46,0 0 1,0 0-1,-1 0 0,0 0 1,0 1-1,-4 10 0,5-17-39,0 1-1,0-1 1,0 0 0,0 0-1,0 0 1,0 1-1,0-1 1,-1 0-1,1 0 1,0 0 0,0 1-1,0-1 1,0 0-1,0 0 1,0 0 0,-1 0-1,1 0 1,0 1-1,0-1 1,0 0-1,-1 0 1,1 0 0,0 0-1,0 0 1,0 0-1,-1 0 1,1 0-1,0 0 1,0 0 0,0 0-1,-1 0 1,1 0-1,0 0 1,0 0 0,-1 0-1,1 0 1,0 0-1,0 0 1,0 0-1,-1 0 1,1 0 0,0 0-1,0 0 1,0 0-1,-1 0 1,1 0-1,0-1 1,0 1 0,0 0-1,0 0 1,-1 0-1,1 0 1,0-1 0,0 1-1,0 0 1,0 0-1,0 0 1,-1-1-1,-6-11 121,3-5-87,1 1-1,0-1 1,2 0 0,-1 0-1,3-21 1,-1 34-20,15-257-45,-7 171-61,7-33 132,-13 107-38,1 1 0,1-1 0,0 1 0,1 0 0,1 1 0,12-25 0,-12 20-162,-6 17 143,0 1 0,0 0 0,0-1 0,0 1 0,0 0 0,1 0 1,-1-1-1,0 1 0,1 0 0,-1 0 0,1 0 0,-1 0 0,1 0 0,0-1 1,0 1-1,-1 0 0,1 0 0,0 0 0,0 1 0,0-1 0,0 0 1,0 0-1,0 0 0,0 1 0,0-1 0,0 1 0,1-1 0,-1 1 1,0-1-1,0 1 0,0-1 0,1 1 0,0 0 0,1 0 2,0 0 0,1 0 0,-1 0 0,0 0 0,0 1 0,0 0 1,0-1-1,0 1 0,0 0 0,0 0 0,0 1 0,0-1 0,-1 1 0,1-1 0,0 1 0,2 2 0,2 2-34,1 0 0,-1 1 0,12 13 0,-15-14 78,0 0 1,-1 0-1,0 0 1,0 0 0,0 1-1,-1-1 1,3 14 0,-2-9 18,-1-3-2,-1 0 0,0 0 0,-1 0 0,0 0 1,0 0-1,0 0 0,-1 0 0,-2 9 0,-3 7 7,-10 31-1,11-41-67,0 0 1,-1 0 0,0-1-1,-1 0 1,-1 0-1,0 0 1,-1-1 0,0 0-1,-21 20 1,8-18 315,21-14-303,1 0-118,5-4-256,0-1 326,0 1 1,0-1 0,0 1 0,1-1-1,0 1 1,-1 1 0,2-1-1,-1 1 1,0 0 0,0 1 0,1 0-1,0 0 1,-1 0 0,1 0 0,0 1-1,0 0 1,0 1 0,8 0 0,-4 2 25,0 0 1,0 1 0,0 0 0,0 1 0,0 1 0,0-1 0,11 8 0,7 6 190,28 23 0,-52-37-116,1 0 79,0 0 1,-1 1 0,1 0 0,-1 0 0,8 10 0,-12-13-108,0 0 1,0-1-1,0 1 0,-1 0 0,1 0 0,-1-1 0,1 1 1,-1 0-1,1 0 0,-1 0 0,0-1 0,0 1 1,0 0-1,0 0 0,0 0 0,-1 0 0,1 0 0,0-1 1,-1 1-1,0 0 0,1 0 0,-1-1 0,0 1 0,0 0 1,0-1-1,0 1 0,-1 1 0,-7 7 94,0 0 0,-1-1-1,0 0 1,-1 0-1,1-1 1,-1-1 0,-23 12-1,10-8-181,0-1 0,-1-2 0,-45 11 0,33-10-573,-30 4-1502,20-5-1511,1 5-3595,29-8 5302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9.104"/>
    </inkml:context>
    <inkml:brush xml:id="br0">
      <inkml:brushProperty name="width" value="0.1" units="cm"/>
      <inkml:brushProperty name="height" value="0.1" units="cm"/>
    </inkml:brush>
  </inkml:definitions>
  <inkml:trace contextRef="#ctx0" brushRef="#br0">0 16 2976,'4'-3'936,"-8"6"-293,4-3-286,0 0-10,0 0 415,0 7 565,2-6 3170,93-9-3068,105 12 353,-158-3-1486,-19 0-137,29-3-1,81-10-259,-103 5-3451,-27 9 106,-1 3 2730,-2-4 51,4 6-3228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9.922"/>
    </inkml:context>
    <inkml:brush xml:id="br0">
      <inkml:brushProperty name="width" value="0.1" units="cm"/>
      <inkml:brushProperty name="height" value="0.1" units="cm"/>
    </inkml:brush>
  </inkml:definitions>
  <inkml:trace contextRef="#ctx0" brushRef="#br0">0 77 4064,'0'0'67,"0"0"1,1 0-1,-1 0 1,0 1-1,0-1 1,0 0-1,0 0 1,0 0-1,0 0 1,0 0-1,0 0 1,0 0-1,0 0 1,0 0-1,0 0 1,0 1-1,0-1 1,0 0 0,0 0-1,0 0 1,0 0-1,0 0 1,0 0-1,0 0 1,0 0-1,0 0 1,0 1-1,0-1 1,0 0-1,0 0 1,0 0-1,0 0 1,0 0-1,0 0 1,0 0-1,-1 0 1,1 0-1,0 0 253,0 0 160,0 0-59,0 0 289,0 0-76,0 0 364,0 0-220,8 0 700,130-9 387,-18-1-1000,369-12-379,-13-13-945,-407 32-6336,-75 5 2527,0 1 3593,-11-2-1352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40.773"/>
    </inkml:context>
    <inkml:brush xml:id="br0">
      <inkml:brushProperty name="width" value="0.1" units="cm"/>
      <inkml:brushProperty name="height" value="0.1" units="cm"/>
    </inkml:brush>
  </inkml:definitions>
  <inkml:trace contextRef="#ctx0" brushRef="#br0">178 494 3072,'-1'-8'1365,"1"6"-1202,0 0-1,0 0 1,0 0 0,0 0-1,1 0 1,-1 0-1,0 0 1,1 1-1,-1-1 1,1 0 0,0 0-1,1-3 1,1-1 299,-7-17 2498,4 21-2780,0 1 1,0-1-1,-1 1 1,1-1-1,-1 0 1,1 1-1,-1-1 1,0 1-1,0-1 1,1 1-1,-1 0 0,0-1 1,0 1-1,0 0 1,-1 0-1,1 0 1,0-1-1,0 1 1,-1 0-1,1 1 1,0-1-1,-1 0 0,-2-1 1,3 1-178,-1 1 0,0-1 1,0 0-1,1 1 0,-1-1 1,0 1-1,0-1 0,0 1 0,0 0 1,0 0-1,0 0 0,0 0 1,1 0-1,-1 0 0,0 1 0,0-1 1,0 1-1,0-1 0,0 1 1,-2 1-1,-4 3-25,-1 1 0,1 0-1,0 0 1,0 1 0,0 0 0,1 1 0,0-1-1,1 1 1,0 1 0,0-1 0,1 1 0,0 0 0,0 0-1,1 1 1,0-1 0,1 1 0,0 0 0,-2 12 0,4-20 33,1 0 0,0-1 1,0 1-1,0 0 0,0 0 1,0 0-1,0 0 1,0 0-1,1 0 0,-1-1 1,1 1-1,-1 0 0,1 0 1,0 0-1,0-1 1,0 1-1,0 0 0,0-1 1,0 1-1,0-1 1,0 1-1,1-1 0,-1 0 1,0 1-1,1-1 0,-1 0 1,1 0-1,0 0 1,1 1-1,0-1 13,0 0 0,0 0-1,1 0 1,-1 0 0,0-1 0,0 0 0,0 1 0,0-1-1,1 0 1,-1 0 0,0-1 0,0 1 0,0-1 0,1 1 0,-1-1-1,4-2 1,-1 0 19,0 0 0,-1 0 0,1-1 0,-1 0 0,0 0-1,0 0 1,0 0 0,-1-1 0,1 0 0,-1 0 0,6-9 0,1-6 145,19-41 0,-26 51-124,5-11-15,-2 0-1,0 0 1,-2-1 0,5-34 0,-6 20 83,-2 1 0,-4-42 0,1 61-253,-1 0-1,-1 0 1,-1 0 0,0 1-1,-1 0 1,0 0 0,-13-22-1,17 34-58,0 1 0,0 0 0,-1 0 1,1 0-1,-1 0 0,0 0 0,0 0 0,-4-3 0,6 5 57,-1-1 0,0 1 0,0-1-1,1 1 1,-1-1 0,0 1 0,0 0 0,0-1 0,0 1 0,1 0 0,-1 0 0,0 0-1,0-1 1,0 1 0,0 0 0,0 0 0,0 0 0,0 1 0,0-1 0,0 0 0,1 0-1,-1 0 1,0 1 0,0-1 0,0 0 0,0 1 0,-1 0 0,-6 5-2677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19.755"/>
    </inkml:context>
    <inkml:brush xml:id="br0">
      <inkml:brushProperty name="width" value="0.05" units="cm"/>
      <inkml:brushProperty name="height" value="0.05" units="cm"/>
    </inkml:brush>
  </inkml:definitions>
  <inkml:trace contextRef="#ctx0" brushRef="#br0">10 12 1248,'-10'-4'661,"10"1"-618,0 2 101,0 1 69,0 0 321,0 0-102,0 0 160,0 0-112,0 0 213,0 0-192,0-1 185,2-1 1220,1 3-1714,1-1 0,0 2 0,-1-1-1,1 0 1,-1 1 0,0-1 0,1 1 0,-1 0 0,0 0-1,4 3 1,16 10-9,3-2 57,-1 1 1,36 28-1,44 44 513,-47-38-136,239 205 1100,-282-240-1670,-2 0-1,1 1 1,-2 1-1,0 0 1,-1 1-1,12 21 1,-23-36-104,1 0 0,0 0 0,-1 0 0,1 0 0,0 0 0,0 0 0,0 0 0,0-1 0,0 1 0,0 0 0,0 0 0,0-1 0,0 1 0,0 0 0,1 0 0,0-1-381,-2 0-383,0 0 10,0 0-751,0 0 159,0 0-1194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41.420"/>
    </inkml:context>
    <inkml:brush xml:id="br0">
      <inkml:brushProperty name="width" value="0.1" units="cm"/>
      <inkml:brushProperty name="height" value="0.1" units="cm"/>
    </inkml:brush>
  </inkml:definitions>
  <inkml:trace contextRef="#ctx0" brushRef="#br0">53 17 2080,'0'-15'3061,"0"14"-2026,0 1-310,0 0 118,0 0-246,0 0 43,0 0-96,4 8 1115,1 39 842,-2-15-2288,-1-1 1,-2 1-1,-1-1 0,-8 52 1,-26 102-260,15-87 236,19-94-172,1 1 0,-1-1 0,1 1 0,0-1 0,1 0 0,-1 1 0,1-1 0,0 0 0,0 1 0,0-1 0,1 0 0,-1 0 0,1 0 0,0 0 0,0 0 0,0 0 0,1-1 0,0 1 0,-1-1 0,1 0 0,0 1 0,1-1 0,-1 0 0,0-1 1,1 1-1,0-1 0,-1 1 0,1-1 0,0 0 0,0-1 0,0 1 0,1-1 0,6 2 0,-3-2-36,0 1 0,1-2 0,-1 1 0,0-1 0,0-1 0,0 1 0,0-1 0,1-1 0,10-3 0,6-3-1046,38-19 0,-42 17-63,-17 9 725,-1-1-1,0 0 0,0 1 1,0-1-1,-1 0 0,1 0 1,0-1-1,-1 1 0,1 0 1,-1-1-1,0 0 0,0 1 1,2-5-1,-3-1-2866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41.889"/>
    </inkml:context>
    <inkml:brush xml:id="br0">
      <inkml:brushProperty name="width" value="0.1" units="cm"/>
      <inkml:brushProperty name="height" value="0.1" units="cm"/>
    </inkml:brush>
  </inkml:definitions>
  <inkml:trace contextRef="#ctx0" brushRef="#br0">41 126 4224,'-2'0'180,"0"1"0,0-1 0,0 0-1,0 1 1,0-1 0,0 1 0,0-1 0,0 1 0,0 0 0,1 0 0,-1 0 0,0 0-1,0 0 1,-2 3 0,-4 2 1212,7-6-554,1 0 506,2 2-1004,0-1 1,0 0 0,0 0 0,0-1-1,0 1 1,0 0 0,4 0-1,-4 0-36,8 1 249,-1 0 0,1 0-1,-1-1 1,1 0 0,0-1 0,0 0-1,16-3 1,70-17 1708,-63 12-1958,74-15-1339,7-2-3567,-5-5-3421,-99 27 7148,-1-1 0,0 0 0,14-8 0,15-17-1412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00:03.069"/>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724 313 1984,'-52'-3'2971,"-8"-2"-2044,57 5-871,0 0-1,0 0 0,1 1 0,-1-1 0,0 1 0,0-1 0,0 1 1,1 0-1,-1 0 0,0 0 0,1 0 0,-1 0 0,1 1 0,-3 1 1,0 2-30,0-1-1,1 1 1,0 0 0,0 0 0,-3 7 0,5-9-11,-2 4-44,0 1-1,0 0 1,1-1 0,0 1 0,0 0 0,1 1 0,0-1 0,1 0-1,0 1 1,0-1 0,1 1 0,0-1 0,0 1 0,3 14-1,1 3 46,-1-9-16,0 0 0,8 28 0,-9-40 27,0 0 0,0-1-1,1 1 1,-1 0 0,1-1-1,0 0 1,0 1 0,1-1-1,-1-1 1,1 1 0,0 0-1,0-1 1,6 5 0,-7-7-29,-1 0 1,1 1-1,0-1 0,0 0 1,0 0-1,0-1 1,1 1-1,-1-1 1,0 1-1,0-1 0,0 0 1,0 0-1,0-1 1,1 1-1,-1-1 1,0 1-1,0-1 0,0 0 1,0 0-1,0 0 1,0-1-1,-1 1 1,1-1-1,3-1 0,3-3 51,-1 0-1,1-1 0,-1 0 1,0-1-1,12-14 0,-11 12 8,-1-1-1,0-1 1,0 1-1,10-25 0,-16 31-35,0 0 0,0 0 0,-1 0-1,0-1 1,0 1 0,0 0-1,0-1 1,-1 1 0,0-1-1,0 1 1,-1 0 0,1-1-1,-1 1 1,0-1 0,-3-7-1,0 4 71,-1-1 0,1 0 0,-2 1 0,0 0 0,-8-11 0,-39-36 398,43 46-412,-1-1 89,-1 1-1,-16-12 0,22 19-175,1-1 0,-1 1 0,1 0 0,-1 0 1,0 1-1,0 0 0,0 0 0,-9-2 0,13 4-9,0 0-1,0 0 1,0 1 0,0-1-1,0 0 1,0 1-1,0-1 1,0 1 0,0 0-1,0 0 1,0 0-1,0 0 1,0 0 0,0 0-1,0 0 1,1 0 0,-1 1-1,1-1 1,-1 1-1,1-1 1,-1 1 0,1 0-1,0-1 1,-1 3-1,-4 6-9,1 0-1,0 0 0,-5 14 0,8-19 3,-1 6 6,0 1 1,0-1 0,2 1-1,-1 0 1,1 0 0,1 0-1,0 0 1,1 0 0,0 0-1,1-1 1,0 1 0,5 15-1,-5-23 27,-1 0-1,1 0 0,0 0 0,0 0 0,0 0 0,4 4 0,-5-7 4,0 0-1,-1 0 1,1 0-1,0 0 1,0 0-1,0 0 1,0 0-1,0 0 1,0-1-1,1 1 1,-1 0-1,0-1 1,0 1-1,1-1 1,-1 0-1,0 1 1,0-1-1,1 0 1,-1 0-1,0 1 1,1-1-1,-1 0 1,0 0-1,1-1 1,1 1-1,6-4 49,0 0-1,0-1 0,0 0 1,-1-1-1,0 1 1,0-2-1,9-8 0,-5 5 52,-7 5-75,0 1 0,-1-1 1,1-1-1,-1 1 1,0-1-1,0 0 0,-1 0 1,1 0-1,-2 0 0,1 0 1,0-1-1,-1 1 0,-1-1 1,1 0-1,-1 1 0,0-1 1,0-11-1,-1 14-12,0 0 0,0 0 0,-1 0 1,1 0-1,-1 0 0,0 0 0,0 0 0,0 0 0,-1 1 0,0-1 0,1 0 0,-1 1 0,0-1 0,-1 1 1,1 0-1,-1 0 0,1 0 0,-1 0 0,0 0 0,0 0 0,0 1 0,-1-1 0,1 1 0,0 0 0,-1 0 1,0 0-1,1 1 0,-1-1 0,0 1 0,-7-1 0,8 1-41,-1 1 1,0-1-1,0 1 0,0 1 1,0-1-1,0 0 0,0 1 1,1 0-1,-1 0 0,0 0 1,1 0-1,-1 1 0,0-1 1,1 1-1,0 0 0,-1 0 1,1 0-1,0 1 0,0-1 1,0 1-1,-5 5 0,-2 3-62,1 1 1,0 0-1,0 1 0,-8 17 0,9-15 22,-9 22 0,15-31 45,1-1 0,-1 1 0,1 0 0,0-1 0,0 1-1,0 0 1,1 11 0,2 3-4,1 0 0,10 33 0,-9-41 23,0-1 0,0 0 0,1 0 0,1 0 0,13 19-1,-18-28 8,0-1 0,1 1 0,-1 0 0,1-1-1,-1 0 1,1 1 0,-1-1 0,1 0 0,0 0-1,0 0 1,-1 0 0,1 0 0,0 0-1,0 0 1,0-1 0,0 1 0,0-1 0,0 1-1,0-1 1,0 0 0,0 0 0,0 0 0,1 0-1,-1 0 1,0 0 0,0 0 0,0-1 0,0 1-1,0-1 1,0 0 0,0 1 0,0-1 0,-1 0-1,4-2 1,2-2 35,0 0 0,-1 0 1,0 0-1,0 0 0,0-1 0,-1 0 0,9-13 0,-12 17-38,15-22 95,-2-1 0,15-29-1,-27 46-81,1 0-1,-1 0 0,-1-1 1,1 0-1,-1 1 0,-1-1 1,0 0-1,0 0 0,-1 0 1,0 0-1,-1-12 0,0 15-17,-1-1 0,1 1 0,-1 0 0,0-1 0,-1 1-1,0 0 1,0 0 0,0 1 0,0-1 0,-1 0 0,0 1-1,0 0 1,0 0 0,-1 0 0,0 1 0,0 0 0,0-1-1,0 2 1,-1-1 0,0 1 0,1 0 0,-1 0 0,0 0-1,-1 1 1,1 0 0,0 0 0,-1 0 0,-12-1 0,11 3-41,0 0 1,1 0 0,-1 0 0,0 1 0,1 0-1,-1 1 1,0 0 0,1 0 0,0 0-1,-1 1 1,1 0 0,0 0 0,1 1 0,-1 0-1,0 0 1,1 1 0,0 0 0,0 0-1,1 0 1,-1 1 0,1-1 0,0 1 0,-6 10-1,9-11 16,0-1-1,-1 0 0,2 1 0,-1-1 0,0 1 0,1 0 1,0 0-1,0-1 0,1 1 0,-1 0 0,1 0 0,0 0 1,0 0-1,1 0 0,-1-1 0,1 1 0,3 9 0,-1-3-3,1 0 0,1-1 0,-1 0 0,2 1 0,-1-2 0,12 15 0,-3-4-39,-8-10 106,1-1 1,0 0-1,1 0 0,16 14 0,-22-21-26,1 0 0,-1-1 0,0 1 0,1-1 0,-1 0-1,1 1 1,0-1 0,-1-1 0,1 1 0,0 0 0,-1-1 0,1 1-1,0-1 1,0 0 0,0 0 0,-1 0 0,1 0 0,0 0 0,0-1 0,0 1-1,-1-1 1,1 0 0,0 0 0,-1 0 0,5-2 0,1-1 32,0-2 1,0 1-1,0-1 1,-1 0-1,0 0 0,0-1 1,0 0-1,-1 0 1,8-13-1,-10 14-53,0 0-1,-1 1 1,0-1-1,0-1 1,0 1-1,-1 0 1,0-1-1,0 1 1,-1-1-1,0 0 1,0 1-1,0-1 1,-1 0-1,-1-9 1,0 9 5,-1 1 0,0-1 0,-1 1 0,1 0 1,-1 0-1,0 0 0,-1 0 0,1 0 0,-1 1 0,0 0 1,-1-1-1,1 2 0,-1-1 0,-8-6 0,6 6-27,0-1 0,0 1 0,-1 1 0,1-1 0,-1 1 0,0 1 0,-1-1 0,1 1 0,-1 1 0,-12-3 0,17 5 3,-1 0 0,1 0 0,0 1 0,0-1-1,0 1 1,-1 0 0,1 0 0,-5 2 0,-10 2-86,10-2 79,-1 0 0,1 1 0,-1 0 0,1 0 0,-16 11 0,-41 35 189,46-34-130,13-10-46,1-1 0,0 1-1,0 0 1,0 1-1,1 0 1,0 0 0,0 0-1,0 0 1,1 1-1,0-1 1,1 1 0,-4 13-1,4-10-4,1 1-1,0-1 0,1 1 1,0-1-1,1 1 0,0-1 1,1 1-1,4 20 0,-1-12 27,1 1 0,1-1 0,1-1 0,0 1 0,2-1 0,0-1 0,1 1 0,1-2 0,1 1 0,14 16 0,-19-28 28,0 0 0,0 0 0,0-1 0,0 0 0,1 0 0,8 3 0,-14-7-21,0 0 1,0-1-1,-1 1 1,1-1-1,0 0 1,0 1-1,0-1 1,-1 0-1,1 0 1,0 0-1,0 0 1,0-1-1,0 1 1,-1 0-1,1-1 1,0 1-1,0-1 1,-1 0-1,1 0 1,0 1-1,-1-1 1,1 0-1,-1 0 1,1-1-1,-1 1 1,1 0-1,1-3 1,2-1 13,0 0 1,0-1-1,-1 0 1,0 0-1,6-11 1,-4 3-9,-1-1 0,0 0 0,4-25 0,1 0 31,-3 15 32,-1-1 0,-1 0-1,-1 0 1,-2 0 0,-1 0-1,0 0 1,-6-41 0,5 63-59,-4-23 33,-8-32-1,9 51-56,1 0-1,-1 1 0,0-1 0,0 1 0,-1 0 1,0 0-1,-1 0 0,-8-11 0,11 17-4,0-1 0,0 0-1,0 1 1,0-1-1,0 1 1,-1-1-1,1 1 1,0 0-1,-1 0 1,1 0 0,0 1-1,-1-1 1,1 0-1,-1 1 1,1 0-1,-1-1 1,0 1 0,1 0-1,-1 0 1,1 1-1,-1-1 1,1 0-1,-1 1 1,1 0 0,-1-1-1,1 1 1,0 0-1,-1 0 1,-2 2-1,-7 4-62,-1 1 0,2 0 0,-1 0 0,-10 11 0,10-9 57,-35 28 11,18-16-9,1 1 0,1 2-1,-30 35 1,50-52 11,1 1 0,-1 0-1,2 1 1,-1-1 0,1 1 0,1 0 0,0 0 0,0 1-1,1-1 1,0 1 0,1 0 0,1 0 0,-1 0 0,2 0 0,0 14-1,0-20 9,1 0-1,0 0 0,0 0 0,0 0 1,1 0-1,0-1 0,0 1 0,0 0 1,0-1-1,1 1 0,0-1 0,0 0 1,0 0-1,0 0 0,1 0 0,-1-1 1,1 1-1,0-1 0,0 0 0,0 0 1,1 0-1,-1-1 0,1 1 0,0-1 1,-1 0-1,7 1 0,-4-1 11,0 0 0,0 0-1,0-1 1,1 0 0,-1 0 0,0 0 0,1-1-1,-1-1 1,1 1 0,-1-1 0,0 0 0,0-1-1,1 0 1,-1 0 0,0 0 0,0-1 0,11-6-1,-8 2 29,0-1 1,0 0-1,-1-1 0,0 0 0,0 0 0,-1-1 0,11-16 0,-4 1 50,0-1 1,12-31-1,-23 46-57,0 0 0,0 0 0,-1-1 0,0 1 0,-1-1 1,-1 0-1,1 1 0,-2-1 0,0 0 0,0 0 0,-1 0 0,-1 1 0,0-1 1,0 1-1,-1-1 0,-6-13 0,7 20-35,-1 0 0,0 0-1,0 0 1,0 0 0,-1 1-1,1-1 1,-1 1 0,0 0 0,-1 0-1,1 0 1,-1 1 0,1 0 0,-1 0-1,0 0 1,0 0 0,-1 1 0,1-1-1,0 2 1,-1-1 0,-8-1 0,-6 2-38,-1 0 1,0 2 0,1 1-1,-1 0 1,-31 9 0,37-7 37,0 1-1,1 0 1,-1 1 0,1 0 0,-14 10 0,22-12-23,-1 0 1,1 1-1,0 0 1,0 0-1,1 1 1,0-1-1,0 1 1,0 0-1,0 1 1,1-1-1,0 1 1,-3 7-1,6-10 10,0-1-1,0 0 0,0 1 1,0-1-1,1 1 0,-1 0 1,1-1-1,0 1 0,0-1 1,0 1-1,1-1 0,-1 1 1,1-1-1,0 1 0,0-1 1,0 1-1,1-1 0,-1 0 1,1 0-1,-1 0 0,1 0 0,3 4 1,0 0 26,1-1 1,0 0 0,0 0-1,0 0 1,1 0 0,0-1-1,0 0 1,8 4-1,-11-7 7,-1-1 0,1 0 0,-1 0 0,1 0 0,-1 0 1,1 0-1,0-1 0,0 1 0,-1-1 0,1 0 0,0 0 0,-1-1 0,1 1 0,0-1 0,-1 0 0,1 0 0,-1 0 0,1 0 0,-1 0 0,1-1 0,3-2 0,0 0 46,0-1 0,-1 1 0,1-1 0,-1 0 0,0-1 0,0 0 0,-1 0 0,8-10 0,-8 8-34,-1 0 1,0 0-1,-1-1 1,0 1-1,0-1 0,-1 1 1,0-1-1,1-11 1,-2 12 80,0 4-156,-1-1-1,-1 1 0,1 0 0,-1 0 1,0 0-1,1 0 0,-2 0 0,1 0 1,-3-6-1,3 8 47,0 1 0,0-1 0,0 1 0,0 0 1,0-1-1,0 1 0,0 0 0,-1-1 0,-2-1 0,3 3 6,1-1-1,-1 1 1,0-1 0,0 1-1,1-1 1,-1 1 0,0-1-1,1 0 1,-1 0-1,0 1 1,1-1 0,-1 0-1,1 0 1,0 0 0,-1 1-1,1-1 1,-1-2 0,-2-25-107,2 23 133,1 0 1,-1 0 0,1 0-1,0 0 1,0 0-1,0 0 1,1-5-1,1 3-32,-1 0-1,0 0 0,-1-1 1,0-8-1,0 15-3,1-1-20,0-1 1,1 1-1,-1 0 1,0-1-1,1 1 1,-1 0-1,1 0 0,0 0 1,0 0-1,0 0 1,0 0-1,0 0 1,3-1-1,-1 1 21,0 1 0,0-1 0,0-1 0,0 1 0,0 0 0,0-1 0,-1 0 0,1 0 0,5-6 0,0-1-7,-7 9-1,0-1-1,0 0 1,0-1 0,0 1-1,0 0 1,0-1 0,-1 1-1,1-1 1,0-2-1,-1 4 11,-1 0 0,1 0 0,0 0 0,-1-1 0,1 2 0,0-1 0,-1 0 0,1 0 1,0 0-1,0 0 0,0 0 0,0 1 0,0-1 0,0 0 0,1 0 0,12-11 45,-11 7-56,1 0 0,1 0 0,-1 0 0,1 1 0,-1 0-1,9-6 1,-11 9 15,0-1 1,0 0-1,0 0 0,0 0 0,-1 1 0,3-5 0,-3 4-4,1 0 1,-1 1-1,1-1 1,-1 0-1,1 1 1,-1-1-1,1 1 0,0-1 1,0 1-1,2-1 1,12-6-195,-16 8 160,11 0-48,4 7 80,-14-6-43,0-1 11,3 4 54,0 1 1,0-1-1,0 0 1,4 8-1,0-3 157,-7-9-191,0 1-1,0 0 0,0 0 0,0 0 1,0 0-1,0 0 0,0 0 1,-1 0-1,1 0 0,0 0 0,0 2 1,-1-3 15,0 1 1,1-1-1,-1 1 1,0-1 0,1 1-1,-1-1 1,1 0-1,-1 1 1,0-1-1,1 1 1,-1-1-1,1 0 1,-1 0 0,1 1-1,-1-1 1,1 0-1,0 0 1,-1 1-1,1-1 1,-1 0 0,1 0-1,0 0 1,19-1 166,-14 0-109,1-1 0,-1 1 0,12-6 0,-6 1-39,0 1 0,1 0 1,-1 1-1,17-4 1,-10 4 129,30-12 1,-31 9-311,33-7 0,-35 12 117,1 1 0,0 0 0,17 3 0,3-1 274,31-1-425,-63 2 304,-3-1-120,-1 0 0,0 0 0,0 0 1,0 0-1,1 0 0,-1 0 1,1 0-1,-1-1 0,0 1 1,3 0-1,-2 0 6,-1 0 1,-1-1 0,1 0-1,0 0 1,-1 1 0,1-1-1,-1 0 1,1 1 0,-1-1-1,1 0 1,-1 1 0,1-1 0,-1 1-1,1-1 1,-1 1 0,1-1-1,-1 1 1,1 0 0,9 13-97,4 1 142,-10-11-32,0 0 0,-1 0 1,1 0-1,-1 0 0,4 7 1,-3-2-13,34 61-16,-37-69-54,3 7 86,-3-7-5,0 1-1,1 0 0,-1-1 0,0 1 0,1-1 1,-1 1-1,1-1 0,-1 0 0,1 1 1,-1-1-1,4 1 0,-4-1-31,-1-1 5,0 0 58,1 1-10,12 18-13,-8-12-64,0 1 1,0 0-1,4 10 0,-8-17 109,-1-1 0,0 0-26,0 0 10,0 0 53,0 0 6,0 0 90,0 0-80,0 0-53,0 0-48,0 0-80,1-2 70,0 1 0,-1-1 0,1 1 0,0-1 0,0 0 0,-1 1 0,1-1-1,-1 0 1,1 0 0,-1 0 0,0-2 0,1 0 9,1-9-15,2-4 0,-3 14 9,0 0-1,-1 0 1,1 0 0,0 0 0,-1 0 0,0 0 0,0-5 0,3-14 26,-2 0-179,-1 21-21,0 1 42,0 17-127,0 5 19,1-7 238,-1 1-1,-1-1 1,0 0 0,-6 26-1,3-30-97,-18 79 348,21-87-277,1-1 0,0 1 0,-1 0 0,0-1 0,1 1 0,-1-1 0,0 1 0,0-1 0,0 0 0,-1 1 0,-2 3 0,1-2 40,1 1 1,0-1-1,0 0 1,0 1-1,-2 8 1,3-8-1,-1 1 0,0-1 0,-4 9-1,-12 32 168,10-25-128,7-19-45,1 0 0,-1 0 0,0 0 0,0 0 0,0 0 0,0 0 0,0 0 0,0 0 0,0 0 1,-1 0-1,1 0 0,-1-1 0,-1 3 0,0-2 3,0 0-1,0 1 1,-1-2-1,1 1 1,0 0-1,-1-1 1,1 1-1,0-1 1,-6 1-1,-28 4 32,30-5-35,0 0 0,0 0 0,1 0 0,-1 1 0,0 0 0,1 0 0,-1 1 1,-11 6-1,17-8-27,0-1-3,1 0 0,-1 1 0,1-1 1,-1 0-1,1 0 0,-1 1 0,0-1 1,1 0-1,-1 0 0,1 0 0,-1 0 1,0 0-1,1 0 0,-1 0 0,1 0 1,-2 0-1,1 0 1,2-1 0,1 1 0,-1-1-1,0 0 1,0 1 0,0-1 0,1 1 0,-1-1 0,0 1-1,0 0 1,2-1 0,3 0 2,76-45-103,-74 41 197,0 0 1,0 0-1,-1-1 1,1 0-1,-2-1 1,1 1-1,6-9 1,-1 2-27,-11 11-53,0 0-1,0 1 1,0-1-1,0 0 0,0 0 1,0 0-1,0 0 1,-1 0-1,1 0 1,-1 0-1,1 0 1,-1 0-1,0-4 0,4-14 10,-3 18-8,0-1-1,0 1 0,-1-1 0,1 0 1,-1 1-1,0-1 0,0 0 1,0 1-1,0-1 0,0 1 0,0-1 1,-1 0-1,1 1 0,-1-1 1,0 1-1,0-1 0,-1-2 0,-2-1 27,0-1-1,0 1 1,-1 0-1,-7-8 0,9 11 37,2 1-65,0 1 0,0-1 0,0 0 0,0 0-1,0 0 1,1 1 0,-2-5 0,-4-10-139,3 12 131,0-1 0,1 1 0,-1-1 0,1 1 1,-2-10-1,-2 4-68,5 9 52,1 0 0,-1 0 0,0 0 1,1 0-1,-1-1 0,1 1 0,-1 0 0,1 0 0,-1 0 0,1 0 0,0-1 1,0-1-1,-1 2 23,1 1 0,0 0 0,0 0 0,0-1 0,0 1 0,0 0 0,-1 0 0,1-1 0,0 1 0,0 0 0,-1 0 0,1 0 0,0 0 0,0-1 0,-1 1 1,1 0-1,0 0 0,0 0 0,-1 0 0,1 0 0,0 0 0,-1 0 0,1 0 0,0 0 0,0 0 0,-1 0 0,1 0 0,0 0 0,-1 0 0,1 0 0,0 0 0,0 0 1,-1 0-1,1 0 0,0 0 0,-1 0 0,1 0 0,0 1 0,0-1 0,-1 0 0,1 0 0,0 0 0,-1 1 0,-13 6-35,-66 62-500,72-62 525,-16 13 102,-45 28 1,16-12-64,4-2-270,-22 15 262,66-44 36,-1-1 0,0 0 1,-9 3-1,12-5-32,1-1 1,-1 0-1,1 0 0,-1-1 0,1 1 0,-1 0 0,1-1 1,-1 1-1,1-1 0,-1 0 0,0 0 0,-3 0 0,5-1-18,-1 0 0,1 1-1,0-1 1,0 0 0,0 0 0,0 0-1,-1 0 1,1 0 0,0 0 0,1 0-1,-1 0 1,0 0 0,0 0-1,0 0 1,1-1 0,-1 1 0,1 0-1,-1-1 1,1 1 0,-1 0-1,1-1 1,0 1 0,-1 0 0,1-1-1,0 1 1,0-2 0,0-3-45,0-1 1,0 1 0,1 0-1,1-10 1,2 3 29,-1-1 0,-1 1 0,0 0 0,-1-1 0,0 1 0,-1 0-1,0-1 1,-4-21 0,2 27 34,-1-1-1,0 1 1,0-1-1,-1 1 0,-8-15 1,8 18-73,1 1 1,-1 0-1,1 0 0,-1 0 1,0 0-1,-1 0 0,1 1 1,-1 0-1,1 0 0,-11-5 1,12 7 47,0-1 0,0 1 0,0 0 0,-1 0 1,1 1-1,0-1 0,-1 0 0,1 1 0,0 0 1,-1 0-1,1 0 0,0 0 0,-1 1 0,1-1 1,0 1-1,-1 0 0,1 0 0,0 0 0,-4 2 1,-5 2-12,-6 3-65,-22 14 0,10-4 115,27-16-38,1-1 0,-1 0 0,0 1-1,0-1 1,0 0 0,0-1 0,0 1 0,0-1 0,-1 1 0,-3-1 0,-7 2 11,5-1 10,-1-1 0,-20 0 0,6-1-142,15 3 115,7-2 16,1 1 0,-1-1 0,1 0 0,-1 0 0,1 1 0,-1-1 0,1 0 0,-1 0 0,0-1 0,1 1 0,-1 0 0,1 0 0,-1-1 0,-2 0 0,3 0-4,0 1 0,0-1 0,0 1 0,-1-1 1,1 0-1,0 0 0,0 1 0,0-1 1,0 0-1,0 0 0,0 0 0,0 0 0,1 0 1,-2-2-1,-4-3 114,5 5-140,0 0 1,0 0-1,0 0 0,0 0 1,0 0-1,0 0 0,1 0 1,-1-1-1,0 1 1,1 0-1,-1-1 0,0 1 1,1 0-1,0-1 0,-1 1 1,1-1-1,0 1 0,-1-3 1,1 3-51,0 1-10,0 0 16,0 0-58,0 0 36,0 0 1,0 0 48,0 0 122,0 0-26,0 0-75,0 0-22,0 16 33,5 6-1,-4-19-4,0 0 1,0 0-1,0 1 0,-1-1 1,1 5-1,-1 9-17,0-15 118,0-2-22,0 1-31,0 0-36,0-1 0,0 0 0,0 0 0,0 1 0,0-1 0,0 0 0,1 1 0,-1-1 0,0 0 0,0 0 0,0 1 0,0-1 0,1 0 0,-1 0 0,0 1 0,0-1 0,0 0 1,1 0-1,-1 0 0,0 1 0,0-1 0,1 0 0,-1 0 0,0 0 0,0 0 0,1 0 0,-1 0 0,0 0 0,1 1 0,-1-1 0,0 0 0,0 0 0,1 0 0,-1 0 0,0 0 0,1 0 0,-1 0 0,0 0 1,0-1-1,1 1 0,-1 0 0,1 0 0,10-4 128,-7 3-119,-1-2-1,0 1 1,0 0-1,0 0 1,0-1-1,0 0 1,0 0-1,-1 0 1,0 0-1,1 0 1,-1 0-1,0 0 1,0-1-1,2-5 1,2-7 43,-1 0 1,4-18-1,-7 25-49,2-17-149,-25 25-16,20 1 152,0 0 0,0 1 0,1-1 0,-1 0 0,0 1 0,0-1 0,1 0 0,-1 1 0,0-1 0,1 1 0,-1-1 0,1 1 0,-2 1 0,2-1 27,-1-1-1,0 1 1,0 0 0,1-1 0,-1 1 0,0 0 0,0-1-1,0 1 1,0-1 0,1 1 0,-1-1 0,0 1 0,0-1-1,-2 1 1,2-1-26,0 0 0,-1 0-1,1 1 1,0-1-1,0 0 1,0 1 0,0-1-1,0 1 1,0-1 0,1 1-1,-1 0 1,0-1-1,0 1 1,0 0 0,0-1-1,1 1 1,-1 0-1,0 0 1,1 0 0,-1 0-1,0 1 1,-12 26-210,6-13 148,-24 55-9,26-54 57,-1-2 0,-1 1 1,0-1-1,-1 0 0,-14 19 1,7-14 81,-25 39 0,19-10-98,21-46-54,0-2 43,0 0 112,0 0 0,0 0-26,0 0-28,0 0-74,0 0 38,0 0 68,4 7 6,30 7-282,-23-11 206,-1 0 0,1 1 1,-1 0-1,1 1 0,13 8 1,21 10-21,-31-18 76,1 0-1,0-1 1,0 0 0,1-2-1,-1 0 1,1 0-1,-1-2 1,1 1-1,0-2 1,-1 0-1,27-6 1,-24 3-24,0-1 0,-1 0 0,33-16 0,18-9-102,-37 17 287,0-2 0,50-30 0,-29 13-129,-37 25-37,-1-2 0,25-19-1,-38 26-8,0 1-1,0 0 0,-1-1 0,1 1 1,-1-1-1,1 1 0,-1-1 0,1 1 1,-1-1-1,0 0 0,0 1 1,0-1-1,0 1 0,0-1 0,0 0 1,0 1-1,-1-1 0,1 1 0,-1-1 1,0-1-1,-1-11-57,2 11 32,0 0-1,0 1 1,0-1-1,1 0 1,-1 0-1,1 0 1,-1 0-1,1 1 1,0-1 0,0 0-1,2-3 1,-2 3 18,0 1 0,0-1 0,0 0 0,0 1 1,-1-1-1,0 0 0,1 1 0,-1-1 0,0 0 0,0 1 1,-1-6-1,0 5-28,1 0-1,0 0 1,0 1 0,0-1 0,0 0 0,0 0 0,1 0-1,-1 1 1,1-1 0,0 0 0,1-2 0,3-10-181,-1 10 171,0 3-21,-3 13-331,-1 7 365,-1 0 0,-1-1 0,0 1 0,-1-1 0,-1 1 0,-1-1 0,0 0 0,-13 27 0,-11 10 48,-36 52 1,44-79 35,0-1 0,-2-1 0,-1-1 0,-48 38 0,64-55-16,-1-1 0,0 0 0,-1 0 0,-12 5 0,18-9-30,-1 0 0,0 0 0,0-1 0,0 1 0,0-1 0,-1-1-1,1 1 1,0-1 0,0 0 0,-10-1 0,-7-7-193,20 7 153,-1 0 0,1 0 0,0 0 0,0 0 0,-1 1 1,1-1-1,-1 1 0,-4-1 0,6 1 12,-1-1 1,1 1 0,-1 0 0,1 0 0,-1 0-1,1 0 1,-1 0 0,0 1 0,1-1-1,-1 0 1,1 1 0,0-1 0,-1 1 0,1 0-1,-1-1 1,1 1 0,0 0 0,-1 0-1,1 0 1,0 0 0,0 0 0,0 0 0,-2 1-1,-2 3 25,-1 0 0,-1-1 1,1 0-1,-10 5 0,-4 2-230,12-7 159,8-4 45,-1 0 1,1 0 0,0 0-1,0 0 1,-1 0-1,1 0 1,0 0 0,-1 1-1,1-1 1,0 0-1,0 0 1,-1 0 0,1 0-1,0 0 1,0 1-1,0-1 1,-1 0 0,1 0-1,0 0 1,0 1-1,0-1 1,-1 0 0,1 0-1,0 1 1,0-1-1,0 0 1,0 0 0,0 1-1,0-1 1,0 0-1,-1 0 1,1 1 0,0-1-1,0 0 1,0 1-1,0-1 1,0 0 0,0 0-1,0 1 1,1-1-1,-1 0 1,0 1 0,0-1-1,0 0 1,0 0-1,0 1 1,0-1 0,0 0-1,1 0 1,-1 1-1,0-1 1,25 45 14,-24-44 86,3 7-48,-3 14 122,-1-21-80,0-1 11,0 0 80,0 0-53,0 0-11,0 0-21,0 0 37,0 0-75,-1 0-63,1 0 0,0 0 1,0 0-1,-1 0 0,1 0 0,0 1 0,0-1 0,-1 0 1,1 0-1,0 0 0,0 1 0,-1-1 0,1 0 1,0 0-1,0 1 0,0-1 0,0 0 0,-1 1 1,1-1-1,0 0 0,0 1 0,0-1 0,0 0 0,0 0 1,0 1-1,0-1 0,0 0 0,0 1 0,0-1 1,0 0-1,0 1 0,0-1 0,0 0 0,0 1 0,-1 7-254,-1-4 309,-1 1 1,1-1-1,-3 10 0,5-12-103,5 6-305,6-1 339,-10-6 35,1 0 1,-1 0-1,1-1 0,-1 1 1,1 0-1,-1 0 0,1-1 1,-1 1-1,1-1 0,0 1 1,2 0-1,-3-1 74,1 0-94,-1 1-1,0-1 0,0 1 0,0 0 1,0-1-1,0 1 0,0 0 0,0 0 1,0 0-1,1 1 0,-1-1 0,3 1 29,0 0 1,-1-1-1,1 1 1,1-1-1,-1 0 0,0 0 1,0 0-1,0-1 1,0 1-1,9-1 0,-9-1-16,0 0-1,-1 0 1,1 0-1,0-1 1,-1 1-1,0-1 1,6-3 0,7-4-114,-11 7 112,0 0 1,-1 0 0,1 0-1,1 0 1,-1 1 0,0 0-1,0 0 1,0 0-1,1 1 1,-1 0 0,0 0-1,11 1 1,-14 0-7,1-1-1,0 0 1,-1 0-1,1 0 1,-1 0-1,1 0 1,-1-1 0,1 1-1,3-2 1,13-1 64,32-2-11,-33 5-83,-13 1 47,0-1 1,0 1 0,0-1 0,0-1 0,0 1 0,0-1 0,0 0-1,6-2 1,14-5 173,-20 6-171,-1 1 0,0 0 0,1-1 0,-1 0 0,0 0 0,0 0-1,0 0 1,7-6 0,25-23-1,-22 20 12,-1 0-1,18-20 1,8-13-123,-19 23 156,29-41 0,-26 27-205,40-56 266,-55 82-162,-6 7 43,0 1 1,-1-1-1,1 0 1,-1 0 0,0 1-1,1-1 1,-1 0-1,0-1 1,0 1 0,0 0-1,-1 0 1,2-4-1,5-10 36,-5 12-90,-1 0 37,-3 10-5,0-1 0,0 0 0,-1 0 0,1 0 0,-1 0-1,0 0 1,-5 5 0,-10 17-140,-51 92 236,50-91-115,0 0 1,-25 26 0,22-35-84,22-19 97,10 0 100,-6-1-53,0 0-1,0-1 0,1 1 0,-1-1 0,0 0 0,0 0 0,-1 0 1,6-4-1,-1 0 47,0-1 1,11-11-1,136-164-51,-148 172-7,-1 1 0,9-20-1,0 0-12,-10 16 69,-5 11-58,0 1 0,0 0-1,1 0 1,-1-1 0,0 1 0,1 0-1,-1 0 1,1 0 0,0 0 0,-1-1-1,1 1 1,0 0 0,1-1 0,-1 1 0,0-1 1,0 1 0,0 0-1,-1-1 1,1 1-1,0-1 1,-1 1 0,1-1-1,-1 1 1,1-3-1,4-12 96,0 7-78,-1 1-1,0-2 1,0 1-1,-1 0 1,0-1-1,-1 1 0,0-1 1,0 0-1,-1 0 1,-1 0-1,0-13 1,-4-31-148,3 50 115,1 0 1,0-1-1,-1 1 1,0-1-1,0 1 0,-3-7 1,4 10-6,-1 0 1,1 0-1,0-1 1,-1 1 0,1 0-1,0 0 1,0 0-1,0 0 1,0 0-1,0 0 1,0-1 0,0 1-1,0 0 1,0 0-1,0 0 1,1 0 0,-1 0-1,1-2 1,0 0-11,0 1 0,0 0 0,1 0 0,-1 0 1,1 0-1,-1 0 0,1 0 0,0 0 0,2-2 1,-4 3 18,1 1 1,-1 0-1,0-1 0,1 1 1,-1 0-1,0 0 1,1-1-1,-1 1 1,1 0-1,-1 0 1,0 0-1,1 0 0,-1 0 1,1 0-1,-1-1 1,0 1-1,1 0 1,-1 0-1,1 0 1,-1 0-1,1 0 0,-1 0 1,0 1-1,1-1 1,-1 0-1,1 0 1,-1 0-1,0 0 1,1 0-1,-1 1 0,0-1 1,1 0-1,-1 0 1,1 1-1,-1-1 1,0 0-1,0 0 1,1 1-1,-1-1 0,0 0 1,0 1-1,1-1 1,-1 0-1,0 1 1,0-1-1,0 1 1,1-1-1,-1 0 0,0 1 1,0-1-1,0 1 1,0-1-1,0 1 1,4 24-189,-2 3 165,-1-23 22,0 0 1,-1 0-1,0 0 0,0 0 0,0 0 1,0 1-1,-1-1 0,-1 6 0,1 7 72,1-17-66,0 1 0,0-1 0,0 0 0,0 0 0,0 1 0,0-1 0,0 0 0,0 1 0,0-1 0,-1 0-1,1 0 1,0 0 0,-2 3 0,2-3 47,0-1 11,0 0 64,0 0-22,0 0 48,0 0-90,3-97 0,-3 94-55,-1 0-19,1 0 0,0 0 1,0 0-1,1 0 0,-1 0 1,1 0-1,-1 0 0,1 0 1,0 0-1,0 0 0,0 0 1,3-3-1,-4 4 10,1 1 0,-1 0 0,0 0 0,1-1-1,-1 1 1,0 0 0,0-1 0,0 1 0,0 0 0,0-2 0,0 2 4,0 0 1,0 0 0,0 0-1,0 1 1,0-1 0,0 0-1,0 0 1,0 0 0,0 0-1,0 0 1,1 0-1,-1 1 1,0-1 0,1 0-1,-1 0 1,1 0 0,-1 1-1,1-1 1,-1 0 0,1 0-1,0 0 1,6-5 10,-7 6-29,0 0 0,0 0 0,1-1 0,-1 1 0,0 0 0,0 0 0,1-1 0,-1 1 0,0 0 0,0 0-1,1 0 1,-1-1 0,0 1 0,1 0 0,-1 0 0,0 0 0,1 0 0,-1 0 0,0 0 0,1 0 0,-1 0 0,0 0-1,1 0 1,-1 0 0,0 0 0,1 0 0,-1 0 0,0 0 0,1 0 0,-1 0 0,2 1-72,-1-1 95,0 0 0,0 0 0,0 0 0,0 1 0,0-1 0,0 0 0,0 1 0,0-1 0,0 0 0,0 1 0,1 0 0,-1 0 10,0 0-1,0-1 1,0 1-1,0 0 1,0 0-1,0 0 1,-1 0 0,1-1-1,0 1 1,-1 0-1,1 0 1,0 1-1,-1-1 1,1 0-1,-1 0 1,0 0 0,1 2-1,0 0-13,-1 1 1,0-1-1,1 1 0,-1-1 0,-1 7 1,-1-1-15,1 0 0,-1 0 0,-1-1 0,-3 10 0,5-17 14,-1 4 76,0 1-1,-1-1 1,0 1-1,-5 5 1,7-10-66,1 0-1,-1 0 1,1-1 0,-1 1 0,0 0 0,0 0-1,1-1 1,-1 1 0,0 0 0,0-1-1,0 1 1,0-1 0,0 1 0,0-1-1,0 0 1,1 1 0,-1-1 0,0 0 0,0 1-1,-1-1 1,1 0 0,0 0 0,0 0-1,0 0 1,0 0 0,0 0 0,0-1 0,0 1-1,0 0 1,0 0 0,0-1 0,0 1-1,0 0 1,-1-1 0,1-1-23,0 0 1,-1 1-1,1-1 1,0 0-1,0 0 0,0 0 1,1 0-1,-1 1 0,0-1 1,1 0-1,-1 0 1,1 0-1,-1-1 0,1-2 1,-4-13 142,1 9-143,3 9 15,0-1 0,0 0 0,0 1 0,0-1 0,-1 0 0,1 1 0,0-1-1,0 1 1,0-1 0,-1 1 0,1-1 0,0 1 0,-1-1 0,1 1 0,0-1 0,-1 1 0,1-1 0,-1 1 0,1-1 0,-1 1 0,1 0 0,-1-1 0,1 1 0,-1 0 0,1-1 0,-1 1 0,1 0-1,-1 0 1,1-1 0,-1 1 0,0 0 0,1 0 0,-1 0 0,0 0 0,1 0 0,-1 0 0,-22 0-102,11-1 120,1 1 0,-1 0 0,-21 4 1,30-3-117,0-1 0,0 1 1,0 0-1,0 0 1,0 1-1,0-1 1,1 1-1,-1-1 1,0 1-1,1 0 0,-1 0 1,1 0-1,0 0 1,0 0-1,-1 1 1,2-1-1,-1 1 1,0-1-1,-1 4 0,1-2-193,-1 0 0,1 0 0,-1-1 0,-4 6 0,6-9-228,1 2-273,0 4-1684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00:12.97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675 118 2080,'0'-1'107,"-1"1"0,1 0 1,0-1-1,-1 1 0,1-1 0,0 1 0,0 0 1,-1-1-1,1 1 0,0-1 0,0 1 1,0-1-1,0 1 0,0-1 0,-1 1 0,1 0 1,0-1-1,0 1 0,0-1 0,0 0 0,0 0-10,0 0-1,0 0 0,0 0 1,0 0-1,-1 0 0,1 0 1,0 0-1,0 0 0,-1 0 1,1 1-1,-1-1 0,1 0 1,-2-1-1,0-1 62,1 0 0,-1 0 0,0 0 1,1 0-1,0 0 0,-1 0 0,1-1 1,-1-5-1,0 2 311,2 6-417,0-1-1,-1 0 1,1 1 0,-1-1-1,1 1 1,-1-1-1,0 0 1,0 1 0,0 0-1,0-1 1,0 1-1,0-1 1,0 1 0,0 0-1,0 0 1,-1 0-1,1 0 1,0 0 0,-1 0-1,1 0 1,-1 0-1,1 0 1,-1 1 0,1-1-1,-1 1 1,0-1-1,1 1 1,-1 0 0,0-1-1,1 1 1,-1 0-1,0 0 1,-2 0 0,-26-6 460,3 1-102,23 5-422,0 1-1,0-1 1,1 1-1,-1 0 0,0 0 1,0 1-1,0-1 1,1 1-1,-1-1 0,-5 4 1,-12 0 12,-39 43 282,33-28-292,14-7 128,11-11-59,1-1 1,-1 1 0,1 0-1,-1 0 1,0-1 0,0 1-1,0-1 1,0 0-1,0 1 1,0-1 0,0 0-1,0 0 1,0 0-1,0-1 1,-4 2 0,3-1-66,1 0 1,-1 0 0,1 0 0,-1 0 0,1 0-1,-1 1 1,1-1 0,0 1 0,-4 4-1,4-5-27,-9 6-178,9-6 200,1 0 0,-1-1-1,1 1 1,0 0 0,-1 0 0,1 0 0,0 0 0,0 0 0,-1 0-1,1 0 1,0 1 0,0-1 0,1 0 0,-3 3 0,1 0 23,0-1 0,-1 1 0,1-1 0,-1 0 0,0 0 1,-4 4-1,-7 7 132,9-8-157,0-1 0,0-1 1,-1 1-1,-9 6 0,10-7 18,-1 0 1,1 0-1,0 0 0,1 0 1,-1 1-1,-3 5 0,-66 82 539,66-84-524,-1 3 115,3-2-118,0 0 0,0 0-1,-1-1 1,0 1 0,-1-1 0,-12 10-1,-2 3 256,19-17-282,2-4-60,1 0 65,0 0 144,0 0-49,0 0-122,0 0-90,0 0 47,4 8-165,13 23 181,-15-28 46,0 0 8,0 0-1,0 0 0,0 0 1,-1 0-1,1 1 0,-1-1 1,0 0-1,1 7 0,-2-7 23,0 0 0,0 0-1,0 0 1,1 0 0,-1 0-1,1 0 1,1 5 0,0-4-34,-3-3 15,1-1 0,0 1 1,0-1-1,0 1 0,-1-1 0,1 1 0,0-1 0,0 1 0,0-1 0,0 1 0,0-1 0,0 1 0,0-1 0,0 1 0,0-1 0,0 1 0,0-1 0,0 1 0,0 0 0,1-1 0,-1 1 0,0-1 0,1 1 0,-1-1 2,3 15 0,2-3 0,-1-5 0,3 7-27,-6-13-90,0 1 79,21 16 156,1-8 42,-21-9-219,-1-1 27,0 2 29,12 3 11,13 11 147,-25-15-219,-1-1 11,1-1 53,-1 1 0,0 0 0,0 0 1,0 0-1,0 0 0,0 0 0,1 0 1,-1 0-1,0 0 0,0 0 1,0 0-1,0 0 0,1 0 0,-1 0 1,0 0-1,0 0 0,0 0 0,0 0 1,1 0-1,-1 0 0,0 0 0,0 0 1,0 0-1,0 0 0,0 0 0,1 0 1,-1 1-1,0-1 0,0 0 0,0 0 1,0 0-1,0 0 0,0 0 1,0 0-1,1 0 0,-1 1 0,0-1 1,0 0-1,0 0 0,0 0 0,0 0 1,0 0-1,0 1 0,0-1 0,0 0 1,0 0-1,0 0 0,0 1 0,2 5-50,-2-4 98,-3 10 198,2-12-222,0 1 0,1 0-1,-1 0 1,0-1 0,0 1 0,0-1 0,0 1 0,0-1 0,0 1 0,0-1 0,0 1 0,0-1 0,0 0 0,-1 0 0,1 0 0,0 1 0,0-1 0,0 0 0,0 0 0,0-1 0,-2 1 0,-30-6 110,4 1-107,11 1-207,14 3 125,0 0 1,0 0-1,1 1 1,-1-1-1,-6 1 1,10 0-122,0 0 53,8 3-63,1 1 67,-5-1 129,1-1 0,0 0 0,0 0 0,10 1-1,-13-2 5,1 0-1,-1 0 1,1 0-1,-1 0 1,0 1 0,1-1-1,-1 1 1,4 2-1,12 9-28,12 1-22,-26-12 49,0-1 1,0 0 0,0 0 0,0-1 0,5 1 0,-5-1 0,-1 0 1,0 1 0,0-1-1,1 1 1,-1 0 0,0 0 0,4 1-1,28 2-157,-30-3 167,0 0 0,0 0-1,1-1 1,-1 0 0,7 0 0,-7 0-42,-4 0 13,20 0 6,22 0 91,-41 0-32,-2 0-60,1-1 0,0 1 0,-1 0 0,1-1 0,0 1 0,0 0 0,0-1 0,-1 1 0,1 0 0,0 0 0,0 0 0,0 0 0,0 0 0,0 0 1,-1 0-1,2 0 0,-1 0 145,19 0-406,20 0 534,-39 0-282,-1 0-177,0 0 43,0 0 91,0 0 181,0 0-38,0 0-84,0 0 36,0 1-34,-1 1-1,1-1 0,-1 0 1,1 1-1,-1-1 0,0 0 1,1 0-1,-1 0 0,0 0 1,0 0-1,0 0 0,0 0 1,0 0-1,0 0 0,0 0 1,0 0-1,0-1 0,0 1 1,-1 0-1,1-1 0,0 1 1,0-1-1,-2 1 0,-3 1 27,0-1 1,0-1-1,-1 1 0,-6-1 0,-15 3-82,26-3-69,-19 1 15,18 1 93,-6 7 18,9-8 39,-5 0-69,1 1-38,3-2-63,1 0 68,0 0 118,0 0-32,0 0-144,0 0 11,0 0 53,0 0 85,0 0 33,0 0 100,0 0-58,0 0-48,0 0 0,0 0 86,0 0-81,0 0-170,0 0-1,0 0-52,18 1-28,2 7-117,-18-7 298,-1 0 0,1 0 0,0 0 0,0-1 0,0 1 0,0 0 0,0-1 0,0 1 0,2-1 0,-2 0 140,15 1-150,-9 1-21,-6-2 50,0 1 1,-1-1-1,1 0 1,-1 1-1,1-1 1,0 0-1,-1 0 1,1 0-1,0 0 1,-1-1-1,1 1 1,0 0-1,2-2 1,5 0-1,-6 2-19,-1 0-1,1-1 1,-1 1-1,1-1 1,-1 0-1,0 0 1,1 0-1,2-1 1,-2 0-23,-1 1 1,1 0 0,0 0-1,-1 0 1,1 0-1,0 1 1,-1-1 0,6 0-1,0 1 65,0-1-1,-1-1 0,1 1 0,11-5 0,18-3 85,-12 4-130,-17 3 12,0 0-1,0 1 1,9 0-1,26-4-241,0 2 507,-5-2 38,-33 5-267,1-1 1,-1 1 0,0-1 0,1-1 0,4-1-1,-5 1-41,1 1 0,-1 0 0,0 0 0,11-1 0,-14 2 5,0 0 0,0 0 0,0 0 0,0 0 0,-1-1 0,1 1 0,0 0 0,0-1 0,0 0 1,0 1-1,1-2 0,8-1 212,-9 3-211,0 0 0,0 0 0,0 0 0,0 0 0,0 0 1,0-1-1,0 1 0,0-1 0,0 1 0,0-1 0,-1 0 0,1 0 1,0 0-1,0 0 0,-1 0 0,3-2 0,6 0 202,2-2-126,8-10-42,-12 11-19,-7 4-26,0-1 0,0 1 1,-1 0-1,1 0 0,0-1 1,-1 1-1,1-1 1,0 1-1,-1 0 0,1-1 1,-1 1-1,1-1 1,0 0-1,-1 1 0,0-1 1,1 1-1,-1-1 1,1 0-1,-1 1 0,0-1 1,1 0-1,-1 1 1,0-1-1,0 0 0,1 0 1,-1 0-1,0-1 13,1 0-1,0 0 1,0 1-1,0-1 1,-1 0-1,1 1 1,1-1-1,-1 1 1,0-1-1,0 1 1,1-1-1,-1 1 1,1 0 0,2-2-1,-1 1 62,-2 0-69,0 1 1,0 0 0,-1 0-1,1 0 1,0-1 0,-1 1-1,1 0 1,-1-1 0,1 1-1,-1-1 1,1 1 0,-1-1-1,0-2 1,5-13-88,-3 14 93,-1 0 0,0 0 0,1 0 0,-1 0 0,-1 0 0,1 0 0,0-1 0,-1 1 1,0 0-1,1 0 0,-1 0 0,-1-1 0,1-2 0,-1-8 7,3 8-69,-3 1 6,0 1 35,0-1-1,0 1 0,1 0 0,-1 0 1,1-1-1,1-7 0,1-13 126,-3 7-174,-1 3 2,0 2 149,2 11-102,0 1 0,-1 0-1,1-1 1,0 1 0,0-1 0,0 1 0,0 0 0,0-1 0,0 1 0,0-1 0,1 1 0,-1 0 0,0-1 0,1 0 0,0-2 36,0 0 1,0 1-1,-1-1 0,1 0 1,-1 1-1,0-1 1,-1-5-1,1 5-44,0-1-1,0 0 1,0 1-1,0-1 1,2-5 0,5-8 21,-5 15-3,-1 0 0,1 0 0,-1 0 0,0 0 0,0-1 0,-1 1 0,1 0 0,0-5 0,4-23 56,-2 20-29,-3 10-28,1 1 0,-1-1 1,0 0-1,1 0 0,-1 0 0,0 0 0,0 1 0,0-1 0,0 0 0,1 0 0,-1 0 0,0 0 0,0 1 0,-1-1 0,1 0 1,0-1-1,0-3-77,1 2 65,-7-8 123,2 6-25,1 3-61,1 1 0,0-1 0,0 0 0,0-1 1,0 1-1,1 0 0,-1-1 0,-1-2 0,2 4-32,1 0 0,-1 0 1,0 0-1,1 0 0,-1 0 0,0 0 0,0 0 0,0 1 0,0-1 0,1 0 0,-1 1 1,0-1-1,0 1 0,0-1 0,-2 0 0,-1-1-17,-6-8 91,5 6 19,0-1-1,0 0 0,-6-9 1,9 13-88,1-1 0,-1 1 0,1-1 0,-1 1 0,0 0-1,0 0 1,-3-2 0,4 2 21,0 0 0,-1 1 1,1-1-1,0 0 0,-1 0 0,1 0 0,0 0 0,0 0 0,0 0 0,-1-2 0,-6-1-31,8 2 18,-1 0 0,0 0-1,0 0 1,0 0 0,0 0 0,0 1 0,0-1-1,-1 1 1,1-1 0,-1 0 0,1 1-1,-1 0 1,1-1 0,-4-1 0,-29-19 57,33 22-59,-5-5-12,5 4 11,1 0-1,-1 1 1,0-1 0,0 1-1,1-1 1,-1 1-1,0-1 1,0 1-1,0-1 1,1 1-1,-1 0 1,0 0-1,0-1 1,0 1 0,0 0-1,0 0 1,-1 0-1,-3-1 8,0 1 0,1-1-1,-1 0 1,-5-2 0,5 2-69,0 0 1,0 0 0,0 0 0,-7 0 0,-99 5 296,101-3-308,-1 1 0,1-1-1,0 2 1,-19 5 0,0 1 136,-4 1 98,21-6-128,1 0 0,-23 3 0,28-6-70,0 1 0,1-1 0,-1 1 0,0 0 0,1 1 0,0-1 0,-1 1 0,1 0 0,0 1 0,1-1 0,-1 1 0,0 0 0,1 0 0,0 0 0,0 1 0,0-1 0,-5 10 0,-4 7-12,1 2 0,-18 44 1,23-50 162,-1 2-148,-5 13-102,-17 56 0,19-50-22,6-21 153,-3 21 1,7-33-1,0 0 0,1 1 0,0-1 0,0 0 0,0 1 0,1-1 0,-1 1 0,3 5 0,-3-9 16,1-1 0,-1 1 0,1 0 1,0-1-1,0 1 0,-1-1 0,1 1 1,0-1-1,0 0 0,0 1 0,0-1 0,1 0 1,-1 0-1,0 0 0,1 0 0,-1 0 1,0 0-1,1 0 0,2 1 0,-1-1-3,0 0 0,0-1-1,0 1 1,0-1-1,0 1 1,0-1-1,0 0 1,0 0-1,0-1 1,3 0 0,6-1-13,-1-1 1,0-1 0,0 0 0,16-8-1,4-6 90,56-42-1,-21 12 49,-14 12-172,-16 11 20,39-21 0,-46 33-131,-28 13 140,0-1-1,0 1 1,0 0 0,0-1-1,0 1 1,0 0-1,0 0 1,0-1-1,0 1 1,0 0-1,0 0 1,0 0-1,0 0 1,0 0-1,0 1 1,0-1-1,0 0 1,0 0-1,0 1 1,0-1 0,0 1-1,0-1 1,0 1-1,1 0 1,-1 0 13,-1-1 0,0 1 0,0 0 1,1 0-1,-1 0 0,0 0 0,0 0 1,0 0-1,0-1 0,0 1 0,0 0 1,0 0-1,-1 0 0,1 0 0,0 0 1,0 0-1,-1-1 0,1 1 1,-1 1-1,-9 17 80,9-18-76,-10 16 113,-1-1 0,0-1 0,-1 0 0,-25 22 1,11-15-16,-53 35 1,51-39-156,1 2-1,-36 31 1,56-42 3,7-8 40,0 1-1,0-1 0,0 0 1,0 1-1,-1-1 1,1 0-1,0 0 1,0 0-1,-1 0 0,1 0 1,-1 0-1,1 0 1,-1-1-1,-1 2 1,8-3 33,1 1 0,-1-1 1,0 0-1,0 0 1,1-1-1,7-3 0,33-17 94,-21 9-85,37-14 0,-39 19-36,-1-1 1,-1-2 0,0 0-1,27-19 1,-13-3 38,-34 33-122,-15 7-192,-11 12 42,24-18 166,1-1 5,48 9-224,-36-9 345,0-2 0,15-2 1,-20 2-81,-1 0 1,1 1 0,0 0-1,-1 0 1,1 1 0,0 0-1,0 0 1,-1 1 0,1 0-1,0 0 1,8 2 0,-10-3 54,-2 1-33,0 7 44,-1-1-59,-1 0-1,-1 1 1,0 13 0,0 1 433,17-30-43,-13 5-373,-1 0 0,1 0 0,-1 0 0,0 0 0,0-1 0,0 0 0,5-7 0,9-12-265,-10 14 289,-7 8-35,0 0 1,1 1-1,-1-1 1,0 1-1,1-1 1,-1 0-1,0 1 1,1-1-1,-1 1 1,1-1 0,-1 1-1,1 0 1,-1-1-1,1 1 1,0-1-1,-1 1 1,1 0-1,0-1 1,1 1-76,-2 0-43,2 0 12,4 1 50,-6 7 368,1 5-494,-1-13 203,0 0 0,0 0 1,0 0-1,0 0 0,0 0 1,0 0-1,-1 0 0,1 0 1,0 0-1,0 0 0,0 0 1,0 0-1,0 0 0,0-1 0,0 1 1,0 0-1,0 0 0,0 0 1,0 0-1,-1 0 0,1 0 1,0 0-1,0 0 0,0 0 0,0 0 1,0 0-1,0 0 0,0 0 1,0 0-1,0 0 0,0 0 1,-1 0-1,1 0 0,0 0 0,0 1 1,0-1-1,0 0 0,0 0 1,0 0-1,0 0 0,0 0 1,0 0-1,0 0 0,0 0 1,0 0-1,-1 0 0,1 0 0,0 0 1,0 0-1,0 0 0,0 1 1,0-1-1,0 0 0,-2-6 49,2 6-68,0 0 0,-1-1 0,1 1 1,0 0-1,0-1 0,0 1 0,0 0 0,-1-1 0,1 1 0,0 0 0,0-1 0,0 1 1,-1 0-1,1-1 0,0 1 0,-1 0 0,1 0 0,0 0 0,-1-1 0,1 1 0,0 0 1,-1 0-1,1 0 0,0 0 0,-1 0 0,1-1 0,-1 1 0,1 0 0,0 0 0,-1 0 0,1 0 1,0 0-1,-1 0 0,1 0 0,-1 1 0,1-1 0,-1 0 0,-8-17 280,6 15-263,1-1 0,1 1 0,-1-1 0,0 0 0,1 0 0,-1 0-1,1 0 1,-1-5 0,0 0 13,1-1 0,-1-14 0,1-3 99,-1-7-128,2 23-28,0 0 0,-1 0 0,0 0 0,-3-11 1,1 9 65,1 1 0,-1-14 1,2 15-24,-1 0 1,0 0-1,-6-20 1,-1 4-19,6 15 33,-1 1 0,0 0 1,0 0-1,-7-11 0,-27-21-76,36 40 75,1-1-45,-1 1-1,1 0 0,-1-1 0,0 1 0,0 0 0,0 0 0,-1 0 1,1 0-1,0 1 0,-4-3 0,6 4 23,-1 0 0,1-1 0,-1 1 0,1 0-1,0 0 1,-1-1 0,1 1 0,-1 0 0,1-1 0,-1 1 0,1 0 0,0-1 0,-1 1 0,1-1-1,0 1 1,0-1 0,-1 1 0,1-1 0,0 1 0,0-1 0,0 1 0,-1-1 0,1 1 0,0-1-1,0 1 1,0-2 0,-1-1 79,-4-7-23,5 9-55,0-1 0,-1 1 1,0 0-1,1 0 0,-1 0 0,0 0 1,1 0-1,-1 0 0,0 0 1,0 0-1,0 0 0,-2-1 1,3 2-2,0-1 1,0 1 0,0 0 0,0 0 0,-1 0 0,1 0 0,0-1 0,0 1 0,0 0 0,0 0-1,0 0 1,-1-1 0,1 1 0,0 0 0,0 0 0,0-1 0,0 1 0,0 0 0,0 0 0,0-1-1,0 1 1,0 0 0,0 0 0,0-1 0,0 1 0,0 0 0,0 0 0,0-1 0,0 1-2,1 0 1,-1-1 0,0 1 0,0 0 0,0 0 0,0-1-1,0 1 1,0 0 0,0 0 0,0 0 0,0-1-1,0 1 1,0 0 0,0 0 0,0-1 0,0 1-1,0 0 1,-1 0 0,1 0 0,0-1 0,0 1 0,0 0-1,0 0 1,0 0 0,0 0 0,-1-1 0,1 1-1,0 0 1,0 0 0,0 0 0,0 0 0,-1 0 0,1-1-1,0 1 1,0 0 0,0 0 0,-1 0 0,-12-9 27,12 8-27,0 0 1,1 0-1,-1 1 1,0-1-1,0 0 1,0 0-1,0 1 0,0-1 1,0 1-1,0-1 1,0 1-1,-1 0 1,1-1-1,0 1 1,0 0-1,0 0 1,0-1-1,-2 1 1,-1-1 13,1-1 0,-1 1 0,0-1 0,1 0 1,-5-3-1,8 5-2,-1-1-26,-1 0 0,1 0 0,-1 1 0,1-1 0,-1 1-1,1-1 1,-1 1 0,1-1 0,-1 1 0,0 0 0,1 0 0,-1 0-1,0 0 1,1 0 0,-1 0 0,1 1 0,-1-1 0,0 0 0,1 1-1,-1-1 1,-2 2 0,-3 2-76,0 0 0,0 0 1,-8 7-1,-2 1 41,-10 8-68,20-14-169,-1-1 1,0 1-1,-15 7 1,15-10-82,6-2 27,-1-1 0,1 1 1,0 0-1,0 1 1,0-1-1,-4 3 1,-7 11-1052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05:24.089"/>
    </inkml:context>
    <inkml:brush xml:id="br0">
      <inkml:brushProperty name="width" value="0.1" units="cm"/>
      <inkml:brushProperty name="height" value="0.1" units="cm"/>
      <inkml:brushProperty name="color" value="#66CC00"/>
    </inkml:brush>
  </inkml:definitions>
  <inkml:trace contextRef="#ctx0" brushRef="#br0">4097 12 416,'2'-7'120,"-2"7"-118,0 0 0,0 0 0,0-1 0,0 1 0,0 0 0,0 0 0,0 0 0,1 0 0,-1 0 0,0 0 0,0 0 0,0 0 0,0 0 0,0-1 0,0 1 0,0 0 0,0 0 0,0 0 0,0 0 0,0 0 0,0 0 0,0 0 0,0 0 0,0 0 0,0-1 0,0 1 0,0 0 0,-1 0-1,1 0 1,0 0 0,0 0 0,0 0 0,0 0 0,0 0 0,0 0 0,0 0 0,0-1 0,0 1 0,0 0 0,0 0 0,0 0 0,0 0 0,-1 0 0,1 0 0,0 0 0,0 0 0,-1-1 121,1 1 48,3 3 2077,-1 2-1467,-2 0-566,-1-1-1,0 1 1,0-1 0,0 0 0,-1 0-1,-2 7 1,2-6-60,0 0 0,0-1 0,1 1-1,-2 8 1,-1 16 335,-13 43 1,-2 19 0,-15 57 410,12-58-591,-31 123 175,38-166-268,-1 0 0,-35 67 0,-72 161 316,88-187-489,-4-1-1,-4-2 1,-3-2 0,-77 103 0,66-113 137,-3-3 0,-127 115 1,176-175-161,-122 104 294,92-82-160,-60 36-1,76-53-102,-175 106 265,136-78-166,-59 52 1,117-90-171,-143 118-74,109-93 48,-81 45-1,31-29-44,-58 31 93,108-53 22,-59 45 0,-58 73 79,-16 13-288,48-66 162,-32 25 209,119-83-162,-12 10 11,-87 89-1,42-25 168,-151 128 0,201-194-206,-66 74 0,92-91-29,1 2 0,1 0 0,1 1 0,1 1 0,-15 37 0,-2 9 105,-19 50 265,38-93-313,-1 0 0,-31 48 0,19-33-4,20-35-12,0-1 0,-1 1 1,-10 9-1,8-9 20,-14 20 1,15-18-48,0 0 0,-11 12 1,18-22 1,1-1 21,0 0 134,0 0-22,0 0-5,3-4-114,-1 1 0,0 1 1,1-1-1,0 0 0,5-3 0,2-3 29,5-9-44,-1 1 0,-1-2-1,0 0 1,-2 0 0,17-37 0,32-112 75,-25 66-136,13-33 73,-45 127-6,-1 0 1,0-1-1,0 1 0,0-1 1,0-14-1,2-28-282,-4 34-193,0 16 262,0 1 64,0 17 0,0-10 150,-1 1 0,-1-1 0,1 1 0,-1-1 0,-6 14 0,-4 19-15,-16 72-107,-5 28 13,29-119 167,-1 0 0,0-1 0,-2 0 0,-13 28 0,11-29-35,5-8 9,-1-2 1,0 1-1,-1-1 1,1 1 0,-2-1-1,-13 14 1,-8 11-27,21-24-7,0-1 0,-12 11 0,9-8 87,9-10-56,0 0-1,0-1 0,0 1 1,-1 0-1,1-1 0,-1 1 1,1-1-1,-1 0 0,1 1 1,-1-1-1,0 0 0,1 0 1,-1 0-1,0 0 0,0 0 1,-3 0-1,1-1 106,0 0 35,9-8-120,102-112 161,-22 25-146,-78 86-56,0-1-1,0 0 0,7-18 1,8-13 386,2 7-312,-14 21-12,-1 0 0,9-16 0,-11 15-28,-5 12-30,0-1 1,-1 1-1,0-1 1,1 0-1,-1 1 1,0-1-1,0 0 1,0 0-1,-1 0 1,1 0-1,0-3 1,3-4 33,-4 9-48,0 1 102,0 0-32,0 0-75,4-17 21,-4 12-63,0 0 1,-1 0 0,1 0-1,-1 0 1,0 0-1,0 0 1,-1 0-1,1 0 1,-1 0 0,0 0-1,-1 1 1,-4-9-1,2 0-1173,5 13 1149,0 0-1,0 0 1,0-1 0,0 1 0,0 0 0,0 0 0,-1 0-1,1-1 1,0 1 0,0 0 0,0 0 0,0 0-1,0-1 1,0 1 0,0 0 0,0 0 0,0-1-1,0 1 1,0 0 0,1 0 0,-1 0 0,0-1-1,0 1 1,0 0 0,0 0 0,0 0 0,0-1-1,0 1 1,0 0 0,1 0 0,-1 0 0,0 0-1,0-1 1,0 1 0,0 0 0,1 0 0,-1 0 0,0 0-1,0 0 1,0 0 0,1 0 0,-1 0 0,0-1-1,0 1 1,0 0 0,1 0 0,-1 0 0,0 0-1,0 0 1,1 0 0,-1 0 0,0 0 0,0 0-1,0 0 1,1 0 0,-1 1 0,0-1 0,0 0-1,0 0 1,1 0 0,14 8-2248,3 1-417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13.907"/>
    </inkml:context>
    <inkml:brush xml:id="br0">
      <inkml:brushProperty name="width" value="0.1" units="cm"/>
      <inkml:brushProperty name="height" value="0.1" units="cm"/>
      <inkml:brushProperty name="color" value="#66CC00"/>
    </inkml:brush>
  </inkml:definitions>
  <inkml:trace contextRef="#ctx0" brushRef="#br0">280 806 1152,'0'-2'143,"-1"-1"0,0 1 0,1 0 0,-1 0 0,0 0 0,0 1 0,0-1 0,0 0 0,-1 0 0,1 0 0,0 1 0,-1-1 0,1 1 0,-1-1 0,-2-1 0,-2-1 90,1-1-1,-1 1 1,0 1-1,-7-4 1,-29-20 1004,40 25-1196,0 1 1,-1-1-1,1 1 1,0 0-1,-1 0 0,1 0 1,0 0-1,-1 1 1,1-1-1,-1 1 1,1-1-1,-1 1 0,0 0 1,1 0-1,-1 0 1,1 0-1,-1 1 1,1-1-1,-1 1 1,1-1-1,-1 1 0,1 0 1,-1 0-1,1 0 1,-3 2-1,0-1-8,2 0-43,0-1 0,1 1 0,-1 0 1,0 0-1,1 0 0,-1 0 0,1 0 1,0 0-1,0 1 0,-2 2 0,-13 19 64,4-6 8,2-1 0,-16 33 0,26-46-97,0-1 0,0 1 0,0-1 0,1 1 0,-1-1 0,1 6 0,0-5 64,0-1 0,0 1 0,-1 0 0,0-1 0,1 1 0,-2 3 0,1-4-10,0-1 0,0 1 1,1 0-1,-1 0 1,1 0-1,0-1 0,0 1 1,0 0-1,0 0 0,0 0 1,2 3-1,0 14 74,-2-14-131,0-1 0,1 1 0,0 0 0,0-1 0,1 1 0,2 5-1,20 32 189,-22-41-155,0 0 1,-1 0 0,1 1-1,0-2 1,0 1-1,1 0 1,3 2 0,5 5 49,-9-7-34,1 0-1,0 0 0,-1-1 1,1 1-1,0-1 0,0 0 1,0 0-1,0 0 0,1 0 1,-1 0-1,0-1 0,6 1 1,-7-1 15,0 0 1,1 0 0,-1 0-1,1 0 1,-1 0-1,1-1 1,-1 1 0,1-1-1,-1 1 1,0-1-1,1 0 1,-1 0 0,0 0-1,0 0 1,0-1-1,3-1 1,-4 1-28,0 0-1,1 0 0,-1 0 1,-1 0-1,1 0 1,0 0-1,-1 0 1,1 0-1,-1-1 0,1 1 1,-1 0-1,0 0 1,0-1-1,0 1 1,0 0-1,-1-3 0,-1-10 61,0 1-1,1-29 1,-1-11-197,0 33 95,1-32 0,1 43 9,1 1 1,1 0-1,-1 0 1,1 0 0,1 1-1,3-11 1,0 8 32,0 1 0,1 0-1,-1 0 1,2 0 0,15-15 0,-10 11-158,8-13-1,-21 27 166,1-1-1,-1 1 1,0 0-1,0 0 1,1 0-1,-1 0 1,0-1-1,0 1 1,0 0-1,0 0 1,1 0-1,-1-1 1,0 1-1,0 0 0,0 0 1,0-1-1,0 1 1,1 0-1,-1 0 1,0-1-1,0 1 1,0 0-1,0 0 1,0-1-1,0 1 1,0 0-1,0-1 1,0 1-1,0 0 0,0 0 1,0-1-1,0 1 1,0 0-1,-1-1 1,1 1-1,0 0 1,0-1-1,-1 1-8,1 0 1,-1 0-1,1 0 0,0 0 0,-1 0 1,1 0-1,-1 0 0,1 1 0,-1-1 1,1 0-1,-1 0 0,1 0 0,0 0 1,-1 1-1,1-1 0,-1 0 0,1 0 1,0 1-1,-1-1 0,1 0 0,0 1 1,-1-1-1,1 0 0,0 1 0,-1-1 1,1 1-1,-4 3 32,0 0 0,1 1 1,-1-1-1,1 1 0,0 0 1,1 0-1,-1 0 0,1 0 1,0 1-1,0-1 0,-2 11 1,1 2 32,-1 10-18,4-17-5,0 0-1,1 0 0,1 0 0,0-1 1,6 19-1,-2 1-140,-5-24 77,0 1 1,1-1-1,0 1 1,3 8 0,2 3 61,-5-12-10,0-1 0,1 1-1,-1-1 1,1 1-1,4 5 1,0-2 46,-4-5-35,-1-1 0,1 1 0,0-1 0,0 0 0,0 1 0,1-1 0,-1-1 0,1 1 0,0 0 0,4 1 0,-4-2-16,-1 0 1,1-1-1,-1 1 0,1-1 1,0 0-1,-1 0 1,1 0-1,0-1 0,6 1 1,-8-3 6,1 1 1,-1-1-1,1 0 1,-1 1 0,0-1-1,0 0 1,1-1-1,1-3 1,-1 3-8,8-10-46,-1-1 1,-1-1-1,0 1 1,12-30-1,57-142 136,-74 178-144,1 0-1,-1 0 1,2 0-1,-1 0 0,1 1 1,0 0-1,0 0 1,12-8-1,-16 13 28,1 0 0,0 0 0,-1 1 0,1 0 0,0-1-1,0 1 1,0 0 0,0 0 0,0 0 0,0 1 0,0-1 0,0 1 0,0 0 0,0 0-1,0 0 1,1 0 0,-1 0 0,0 1 0,0-1 0,0 1 0,0 0 0,0 0 0,3 1-1,1 1 68,-5-2-59,-1-1-1,1 1 1,0 0 0,0 0 0,-1 0 0,1 0-1,-1 0 1,1 0 0,-1 1 0,1-1 0,-1 1 0,0-1-1,1 1 1,-1-1 0,0 1 0,0-1 0,1 4-1,-2-5 8,0 0-1,0-1 0,-1 1 0,1 0 0,0-1 0,-1 1 1,1 0-1,0 0 0,-1-1 0,1 1 0,-1 0 1,1 0-1,0 0 0,-1 0 0,1-1 0,-1 1 0,1 0 1,0 0-1,-1 0 0,1 0 0,-1 0 0,1 0 0,-1 0 1,1 0-1,0 0 0,-1 0 0,1 0 0,-1 0 1,1 1-1,-1-1 0,1 0 0,0 0 0,-1 0 0,1 1 1,0-1-1,-1 0 0,1 0 0,0 1 0,-1-1 0,1 0 1,0 0-1,-1 1 0,1-1 0,0 1 0,0-1 1,-1 0-1,1 1 0,0-1 0,0 0 0,0 1 0,0-1 1,-1 1-1,1-1 0,0 1 0,0-1 0,0 0 0,0 1 1,0-1-1,0 1 0,0-1 0,0 1 0,0-1 1,1 0-1,-1 1 0,0-1 0,0 1 0,0-1 0,-3-2-16,0 1 0,0-1 1,0 0-1,0 1 0,0-1 0,-1 1 0,1 0 0,0 0 0,-1 1 0,1-1 0,-1 1 0,1-1 0,-1 1 0,1 0 0,-6 1 0,8-1 1,0 0 7,0 0 1,1 0-1,-1 0 1,0 1-1,1-1 1,-1 0-1,1 0 1,-1 1-1,0-1 0,1 0 1,-1 1-1,1-1 1,-1 0-1,1 1 1,-1-1-1,1 1 0,0-1 1,-1 1-1,1-1 1,-1 1-1,1 0 1,-8 16-16,5-9 7,-3 2 12,1 0 0,1 0 0,0 1 0,0-1-1,1 1 1,-2 13 0,2-3 23,0 1-1,2 26 1,-2-23 154,3-22-161,-1 0 1,1 0 0,-1 1-1,1-1 1,0 0 0,0 0-1,1 1 1,-1-1 0,0 0 0,1 0-1,0 0 1,0 0 0,1 4-1,-1-6-19,-1-1-1,0 1 1,0-1 0,0 1-1,1-1 1,-1 1-1,0-1 1,0 1-1,0-1 1,0 1-1,0 0 1,0-1-1,0 1 1,0-1 0,-1 1-1,1-1 1,0 2-1,0-2 4,-1 1-1,1-1 0,0 0 1,0 1-1,0-1 0,0 0 1,0 1-1,0-1 1,0 1-1,0-1 0,0 0 1,0 1-1,0-1 0,0 0 1,0 1-1,0-1 1,0 1-1,0-1 0,0 0 1,1 1-1,-1-1 0,0 0 1,0 1-1,0-1 1,1 0-1,-1 1 0,0-1 1,1 1-1,16 15 12,-15-15 4,0 1 0,-1-1 0,1 0 0,0 0 0,-1-1 0,1 1 0,0 0 0,0 0 0,0-1 0,0 1-1,3-1 1,-1 1-3,0-1-10,0 1-1,0-1 1,0 0 0,1 0-1,-1 0 1,0-1 0,0 0-1,0 1 1,0-1 0,0-1-1,0 1 1,0-1 0,-1 1-1,1-1 1,0 0 0,-1 0-1,1-1 1,3-2 0,2-3 13,0-1 1,0 1-1,-1-1 1,13-19-1,-2-5-103,-13 23 102,-1 0 0,9-10 0,7-6-5,1 0 0,38-32 0,-48 47-22,1 1 0,0 0 0,1 1 0,14-7 0,-22 13-25,0 0 1,0 1-1,0 0 1,0 0-1,0 1 1,0 0-1,0 0 1,1 0-1,-1 1 1,0-1-1,0 1 0,1 1 1,9 1-1,9 3 22,-19-4 37,0 0 1,1 0-1,-1 1 0,0-1 0,0 2 0,0-1 0,9 5 0,2 6 70,-23-21 479,4 7-576,1-1-1,-1 1 1,0 0-1,1 0 1,-1 0-1,0 0 0,0 0 1,0 0-1,-2 0 1,-10-2-99,5 1 80,-1 0 0,0 0 0,0 1 0,0 1 0,0 0 0,-16 2 0,23-2 9,1 0-1,0 1 1,-1 0 0,1-1 0,0 1 0,0 0 0,0 0 0,-1 0-1,1 1 1,0-1 0,0 0 0,1 1 0,-1-1 0,0 1 0,0 0-1,1 0 1,-1-1 0,1 1 0,0 0 0,-1 0 0,1 1 0,0-1-1,-1 2 1,0 3-12,0 0-1,1 0 1,0 1-1,0-1 1,0 0-1,1 10 1,-1 17 128,-3 1 0,-10 47 1,9-54-81,4-1 160,1-15-77,0-12-106,0 0-1,0 1 1,0-1-1,0 1 0,0-1 1,0 0-1,0 1 0,0-1 1,0 0-1,0 1 1,0-1-1,0 1 0,0-1 1,0 0-1,0 1 1,0-1-1,1 0 0,-1 1 1,0-1-1,0 0 0,0 1 1,1-1-1,-1 0 1,0 0-1,0 1 0,1-1 1,-1 0-1,0 0 1,1 1-1,-1-1 0,0 0 1,1 0-1,-1 0 1,0 1-1,1-1 0,-1 0 1,0 0-1,1 0 0,-1 0 1,1 0-1,0 0 1,-1 0 3,65 31 33,-52-27-29,-1-1 1,1-1 0,0 0 0,0-1 0,-1 0-1,22-2 1,-12 1-105,-3-1 108,0-1 1,0 0-1,25-7 0,55-20 56,-91 26-68,77-28-71,-80 29 54,1-1-1,-1 1 1,0-1-1,-1 0 1,1 0 0,0 0-1,-1-1 1,0 0-1,0 0 1,0 0-1,0 0 1,-1 0-1,1-1 1,-1 0-1,0 0 1,-1 0-1,1 0 1,-1 0 0,0 0-1,0 0 1,-1-1-1,2-5 1,-2 0-44,1 0 0,-2-1 0,0 1 0,0 0 1,-3-14-1,-14-54-51,16 75 104,0 0-1,0 0 1,-1 0-1,1 1 1,-1-1-1,0 1 1,0-1-1,0 1 1,0 0-1,-1 0 1,1 0-1,-1 0 0,0 0 1,0 1-1,0-1 1,-3-2-1,-6-2-169,11 7 169,0-1 0,1 0 0,-1 1 0,0-1 0,0 0 0,0 1 0,1-1 0,-1 1 0,0-1 0,0 1 1,0 0-1,0-1 0,0 1 0,0 0 0,0 0 0,0 0 0,0 0 0,0 0 0,0 0 0,0 0 0,0 0 0,0 0 0,0 0 0,0 0 0,0 1 0,0-1 0,0 0 0,0 1 0,0-1 0,0 1 0,0-1 0,0 1 0,1-1 0,-1 1 0,-1 1 0,-3 4 5,0 0 0,1 0-1,0 0 1,0 1 0,1 0-1,0-1 1,-5 15 0,4-5-33,0-1 0,-2 19 1,-2 8-13,6-28 110,0 1-1,1 0 1,1 0-1,1 16 1,0 2 94,-1-28-156,0-1 1,1 1-1,0-1 0,0 1 0,0-1 1,0 1-1,1-1 0,-1 1 1,1-1-1,0 0 0,1 0 0,-1 0 1,4 3-1,-2-1 54,1 0 0,0-1 0,1 0 1,-1 0-1,1-1 0,0 1 0,11 5 0,-9-7-55,1-1 0,0 1-1,-1-2 1,1 1 0,0-1-1,0 0 1,12-1 0,-2 0-27,1-1 0,0-1 0,37-8 0,-48 8 38,-1-1 0,0 0 1,0 0-1,0-1 0,0 0 0,0 0 0,-1-1 1,0 0-1,0-1 0,0 1 0,7-8 0,1-5-60,-1 1 0,-1-2-1,18-34 1,24-64-769,-45 96 703,6-18 109,-1 0-1,-2-1 0,10-56 1,-18 66 7,-1 0 1,-2 0 0,-1-1-1,-1 1 1,-6-41 0,2 32-86,-4-25-91,6 57 163,1 0 0,-1 0 0,-1 0 0,1 1 0,-1-1 0,-7-10 0,10 16 11,0 1 0,-1-1 0,1 1 0,-1-1 0,1 1 0,0-1 0,-1 1 0,1-1 0,-1 1 0,1-1 0,-1 1 0,1 0 0,-1-1 0,1 1 0,-1 0 0,1-1 0,-1 1 0,0 0 0,1 0 0,-1-1 0,0 1 0,1 0 0,-1 0 0,1 0 0,-1 0 0,0 0 0,1 0 0,-2 0 0,0 1-8,1-1 0,0 1 1,0 0-1,0 0 0,-1-1 0,1 1 0,0 0 1,0 0-1,0 0 0,0 0 0,0 0 0,-1 3 0,-1 1-22,0 1 0,0-1 0,0 1 0,1 0-1,-3 7 1,-33 143 517,33-136-419,-4 28 0,5-16-134,-4 52 127,7-73-20,1 0 1,0 0-1,1-1 0,0 1 1,1 0-1,3 15 0,24 59 454,19 60-66,-42-127-321,19 34 1,-21-45-118,1 1 1,0-1-1,0 0 0,1 0 1,0-1-1,10 9 0,-12-12 31,-1 0-1,1 0 0,0-1 0,0 0 1,0 1-1,0-1 0,1-1 1,-1 1-1,0-1 0,1 1 0,7 0 1,-8-2-15,0 0 0,0 0 0,-1 0 1,1-1-1,0 0 0,0 1 0,-1-1 0,1 0 0,0-1 1,-1 1-1,1-1 0,-1 1 0,0-1 0,6-4 1,0 0-39,-6 4 35,0 0 0,0 0-1,0-1 1,0 1-1,0-1 1,3-4-1,-1 0-9,0 1-1,-1-1 0,0 0 0,0 0 1,-1 0-1,0-1 0,0 1 0,-1-1 0,0 0 1,0 0-1,-1 0 0,0 0 0,0-14 1,-1 13 0,-1 0 0,0 0 0,0 0 0,-1 0 1,0 0-1,0 1 0,-1-1 0,-6-13 0,7 19 12,1 0 0,-1 0 1,0 0-1,0 0 0,0 0 0,-1 0 0,1 0 0,-1 1 0,1-1 0,-1 1 0,0 0 0,0 0 1,0 0-1,0 0 0,0 1 0,-1-1 0,1 1 0,0-1 0,-1 1 0,1 0 0,-1 1 0,1-1 0,-1 1 1,-4-1-1,4 1-44,-1 0 0,1 0 1,-1 1-1,0-1 1,1 1-1,-5 2 0,8-3 31,-1 1 0,1 0 0,-1-1 0,1 1 0,-1 0-1,1 0 1,0 0 0,-1 0 0,1 0 0,0 1 0,0-1 0,0 0-1,0 0 1,0 1 0,0-1 0,0 1 0,1-1 0,-1 1 0,0-1-1,0 3 1,-3 11 2,0-1-1,1 1 1,1 0-1,0 0 0,1 0 1,1 0-1,0 1 0,1-1 1,0 0-1,2 0 1,0 0-1,0-1 0,7 17 1,-6-19 35,1-1 1,0 0-1,12 18 1,-13-24-37,0-1 1,-1 0 0,1 0-1,0 0 1,1 0-1,-1-1 1,1 1-1,0-1 1,0 0-1,7 3 1,-4-3 39,0 0 0,0 0 1,0-1-1,1 1 1,-1-2-1,1 1 0,15-1 1,-19-1 11,0 0 0,0-1-1,0 1 1,0-1 0,0 0 0,0-1 0,-1 1 0,1-1 0,0 0 0,-1 0-1,0-1 1,1 1 0,-1-1 0,7-6 0,-4 3-11,0-1-1,-1 0 1,0-1-1,0 0 1,-1 1-1,0-2 1,-1 1-1,1-1 1,4-15-1,8-23-37,14-69 0,-9 5 15,-16 92-312,-5 18 297,-1 1 0,0-1 0,1 1-1,-1-1 1,0 1 0,1-1 0,-1 1 0,1-1-1,-1 1 1,1-1 0,-1 1 0,1 0 0,0-1-1,-1 1 1,1 0 0,-1-1 0,1 1 0,0 0 0,-1 0-1,1-1 1,0 1 0,-1 0 0,2 0 0,-1 0-65,17 8 193,-15-6-150,0 0-1,-1 0 1,1 0 0,0 0-1,-1 1 1,1-1-1,-1 1 1,4 5 0,10 9 86,-13-13-53,0 0 1,0 0-1,0 1 0,0 0 0,0-1 0,-1 1 0,2 5 0,1 2 84,-3-7-94,0 1-1,-1-1 1,0 0 0,0 0 0,-1 0-1,1 1 1,-1 6 0,-3 38-4,3-46 23,-14 77 84,9-59-72,1-1 1,-3 42 0,7-49 11,0-8-25,-1 0 0,2 0 0,0 9 1,0-13-9,-1 0 1,1 0 0,-1-1-1,1 1 1,0 0 0,-1-1-1,1 1 1,0 0 0,0-1-1,0 1 1,0-1 0,1 0-1,-1 1 1,0-1 0,3 2-1,-2-1 4,0-1-1,0 0 0,-1 0 0,1 0 1,0 0-1,0 0 0,0 0 0,0-1 1,1 1-1,-1-1 0,0 1 1,0-1-1,0 0 0,0 0 0,0 0 1,0 0-1,1 0 0,-1 0 0,0-1 1,3 0-1,1-1 3,0-1 0,0 0 0,-1 0 0,1-1 0,8-6 0,-4 0-72,0 1-1,0-1 1,-1-1 0,-1 0-1,13-21 1,3-3 6,23-26 83,2 1 1,4 2-1,59-50 0,-110 106-189,-4 2 85,-11 7 96,-17 11 97,13-4-119,0 0-1,1 0 1,1 2-1,0 0 1,-19 28-1,11-9-7,-36 72 1,53-97-5,2 1 1,0 0 0,-4 14-1,7-22 12,0-1-1,1 0 0,0 1 0,-1-1 0,1 1 1,0-1-1,0 1 0,0-1 0,0 1 0,1-1 1,-1 0-1,1 1 0,-1-1 0,1 0 0,0 1 1,0-1-1,0 0 0,0 0 0,0 1 0,0-1 1,1 0-1,2 2 0,-2-2 17,0-1-1,0 0 1,0 0-1,0 0 1,0 0-1,0 0 1,0-1 0,1 1-1,-1 0 1,0-1-1,1 0 1,-1 0-1,0 0 1,0 0 0,1 0-1,-1 0 1,0 0-1,1-1 1,-1 1-1,0-1 1,0 1 0,1-1-1,3-2 1,0 0 17,1 0 0,-1-1 1,0 1-1,0-1 0,0 0 1,8-8-1,-10 7-31,0 0-1,0 0 1,-1 0-1,1 0 1,-1-1 0,0 0-1,-1 1 1,1-1-1,-1 0 1,0 0 0,0 0-1,0-8 1,1-7 82,-2-1 0,0-26-1,-1 29-7,0 11-94,0 0 0,-1 0 0,0 0 0,0 1 0,-1-1 0,0 1 0,0-1 0,-6-12 0,8 20 11,0 0 1,0 0-1,0 0 1,0-1-1,0 1 1,0 0-1,0 0 1,0 0-1,0 0 1,0 0-1,0 0 1,-1-1-1,1 1 1,0 0-1,0 0 1,0 0-1,0 0 1,0 0-1,0 0 1,0 0-1,0 0 1,-1 0-1,1-1 1,0 1-1,0 0 1,0 0-1,0 0 1,0 0-1,0 0 1,-1 0-1,1 0 1,0 0-1,0 0 1,0 0-1,0 0 1,0 0-1,0 0 1,-1 0-1,1 0 1,0 0-1,0 0 1,0 0-1,0 0 1,0 0-1,-1 1 1,-1 6-156,0 12 74,3-7 88,1 0 1,0 0 0,1-1-1,0 1 1,1-1 0,8 17-1,0 3-12,-8-20 12,1 0 0,0-1 1,0 1-1,1-1 1,1-1-1,0 1 0,0-1 1,1 0-1,0-1 1,0 0-1,11 8 0,-15-13 23,1 0 0,-1-1 0,1 1 0,0-1 0,-1 0 0,1 0 0,0 0 0,1-1 0,-1 1 0,0-1 0,7 0 0,-7-1-4,-1 0-1,0 0 1,1-1 0,-1 0-1,0 0 1,0 0 0,1 0-1,-1-1 1,0 1 0,0-1-1,-1 0 1,1-1-1,0 1 1,-1 0 0,6-6-1,0-1-15,0 0 0,0 0 0,-1-2 0,-1 1 0,0-1 0,0 0 0,-1 0 0,6-13 0,3-16-65,12-44 0,-20 60-26,5-14 52,47-169-719,-47 155 635,10-106 0,-18 109 64,2-111-35,-7 131 160,2 17-50,-2-1-1,0 0 1,-3-13 0,1 4-37,2 16 15,0 0 1,0 0 0,-5-11 0,6 16-1,0 1 1,0 0 0,0-1 0,0 1-1,0 0 1,0 0 0,-1-1-1,1 1 1,0 0 0,0 0-1,0-1 1,-1 1 0,1 0 0,0 0-1,0 0 1,-1-1 0,1 1-1,0 0 1,0 0 0,-1 0 0,1 0-1,0 0 1,-1 0 0,1 0-1,0-1 1,-1 1 0,1 0-1,0 0 1,0 0 0,-1 0 0,1 0-1,0 0 1,-1 0 0,1 1-1,0-1 1,-1 0 0,1 0 0,0 0-1,0 0 1,-1 0 0,1 0-1,0 1 1,-1-1 0,1 0 0,0 0-1,0 0 1,0 0 0,-1 1-1,0 0-16,0 0-1,0 0 1,-1 0-1,1 1 0,1-1 1,-1 0-1,0 1 1,-1 2-1,-3 12 65,1 1 0,0 0 0,1 0 0,1 0 0,1 1 0,1 18 0,-3 29-37,0-32-28,-6 116 351,4 102-282,10-61 59,0-118 56,-1-37-113,5 17 63,-1-12-23,-8-37-74,1-1 1,-1 1-1,0-1 0,1 0 1,0 1-1,-1-1 1,1 0-1,0 1 1,0-1-1,0 0 1,1 0-1,-1 0 0,0 0 1,1 0-1,-1 0 1,1 0-1,0-1 1,0 1-1,-1 0 1,1-1-1,0 1 0,0-1 1,4 2-1,-4-4-3,-1 1 0,1 0 0,0-1 0,-1 1 0,1-1 1,0 1-1,-1-1 0,1 0 0,-1 0 0,1 0 0,-1 0 0,1 0 0,-1 0 0,2-2 0,-1 2 10,4-6-32,1 0 1,-1-1-1,0 1 0,-1-1 1,0 0-1,0-1 0,-1 1 1,0-1-1,3-10 0,2 0 16,6-17 116,-1-2-1,13-55 1,-26 82 65,-5 8-338,4 3 131,-1 0 1,0 0 0,1 1-1,-1-1 1,1 0 0,-1 0-1,1 1 1,-1-1 0,1 1-1,-1-1 1,1 0 0,-1 1-1,1-1 1,0 1 0,-1-1-1,1 1 1,-1-1 0,1 1-1,0-1 1,0 1 0,-1 0-1,1 0 1,-4 9-11,0-1 0,1 1-1,1 0 1,0 0 0,0 0 0,1 0 0,-1 17-1,3-20 9,-1 0 0,1 1 0,0-1 0,1 0 0,0 1 0,0-1 1,1 0-1,-1 0 0,2-1 0,-1 1 0,5 7 0,-4-9 37,0 1 1,1 0 0,-1-1 0,1 0 0,0 0 0,1 0-1,-1-1 1,1 0 0,0 0 0,0 0 0,0 0-1,0-1 1,1 0 0,-1-1 0,1 1 0,0-1 0,0-1-1,0 1 1,0-1 0,0 0 0,0-1 0,0 0 0,0 0-1,0 0 1,10-3 0,-5 2 23,-1-2 0,1 1 0,0-2 1,-1 1-1,1-2 0,12-6 0,-17 7-26,-1 0 0,1-1 0,-1 1 0,0-1 0,-1-1-1,0 1 1,1-1 0,-1 0 0,-1 0 0,0 0 0,5-8 0,0 2 24,-8 11-32,0-1 0,0 1 0,1-1 0,-1 1 0,0-1 0,0 0 0,0 1 0,-1-1 0,1 0 0,0 0 0,-1 1 1,1-1-1,0-2 0,-11 23-412,10-16 388,-3 6-3,0 1 1,1-1-1,0 1 0,-1 17 0,3-25 15,0 1 1,0 0-1,1 0 0,-1 0 1,1 0-1,-1 0 1,1 0-1,0-1 1,0 1-1,0 0 1,0-1-1,1 1 1,-1-1-1,1 1 1,0-1-1,-1 1 0,1-1 1,0 0-1,0 0 1,1 0-1,-1 0 1,0 0-1,1-1 1,-1 1-1,6 2 1,-4-2 6,1-1 0,-1 1 0,1-1 1,-1 1-1,1-1 0,0-1 0,0 1 1,0-1-1,-1 1 0,7-2 0,-8 1 27,1 0-1,-1 0 0,0-1 0,0 1 0,0-1 0,0 0 0,1 0 0,-1 0 0,-1 0 1,1-1-1,0 1 0,0-1 0,0 0 0,-1 1 0,1-1 0,2-3 0,-4 3 1,1 0-1,-1 0 1,0-1-1,0 1 1,-1 0-1,1-1 1,0 1-1,-1 0 1,0-1-1,1 1 1,-1-1-1,0 1 1,0 0-1,0-1 1,0 1-1,-2-5 1,0-2 40,0-1 0,-6-14 0,3 12-65,-1-1-1,-1 2 0,0-1 1,-1 1-1,0 0 1,-1 1-1,0 0 0,-18-16 1,-28-13-270,55 39 257,-1 0 10,1-1 0,-1 1 0,1 0 0,-1 0 0,1 0 0,0-1 0,-1 1 0,1 0 0,0-1 0,-1 1 0,1 0 0,0-1 0,-1 1 0,1 0 0,0-1 0,0 1 0,-1-1 0,1 1 0,0-1 0,0 1 0,0 0 0,0-1 0,-1 1 0,1-1 0,0 1-1,0-1 1,0 1 0,0-1 0,0 1 0,0-1 0,0 1 0,0-1 0,1 1 0,-1 0 0,0-1 0,0 1 0,0-1 0,0 1 0,1-1 0,-1 1 0,0 0 0,0-1 0,1 1 0,-1-1 0,0 1 0,1 0 0,-1-1 0,8-5 36,-1 0 0,1 0-1,0 1 1,12-7 0,-3 2-1,11-8 21,54-31 299,-71 44-316,0 0 0,1 0 0,-1 1 0,1 1 0,20-4 0,-29 6-40,0 1 0,1 0 0,-1 0-1,1 0 1,-1 0 0,0 0 0,1 1 0,-1-1 0,0 1 0,1 0 0,4 2 0,-6-2 1,-1 0 0,1 0 0,-1 0 0,1 0 0,-1 1 0,1-1 0,-1 0 1,0 1-1,0-1 0,0 1 0,0-1 0,0 1 0,0 0 0,0-1 0,0 1 0,-1 0 1,1-1-1,-1 1 0,1 0 0,-1 0 0,0 0 0,1 3 0,0 35 25,-2 0-1,-2-1 1,-2 1-1,-17 72 1,16-94 47,5-14-28,-1-1 0,1 1 0,0-1 0,1 1 0,-2 5 0,13-21 223,148-174-491,-133 160 322,41-31 1,-66 56-93,1-1 0,-1 1 0,1 0 0,-1 0 1,1 1-1,-1-1 0,1 0 0,0 0 0,-1 1 0,1-1 0,0 1 1,0 0-1,-1-1 0,1 1 0,0 0 0,0 0 0,-1 0 0,1 0 1,0 0-1,0 1 0,2 0 0,-2-1-5,-1 1 1,1 1-1,0-1 0,0 0 1,-1 0-1,1 1 0,-1-1 0,1 1 1,-1-1-1,1 1 0,-1-1 1,0 1-1,0 0 0,0 0 1,0 0-1,0 0 0,0 0 1,0 2-1,30 102 751,-29-97-731,1 6 94,1 0 0,12 28 0,-14-39-60,0 0 1,1 0-1,0 0 1,-1 0-1,1 0 0,0-1 1,1 1-1,-1-1 0,1 0 1,-1 0-1,1 0 0,0-1 1,8 5-1,-3-2-88,1-1-1,0 0 0,0 0 1,12 2-1,-18-6-204,1 1-1,-1-1 1,0 0 0,0 0-1,6-1 1,-6 0-570,1 0-1,0 0 1,-1-1 0,1 1 0,5-4-1,-8 4 83,-1 1 412,0-1 0,0 1 0,0-1 0,0 1-1,0-1 1,-1 1 0,1-1 0,0 0 0,0 0 0,0 1 0,0-2 0,8-12-2449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14.246"/>
    </inkml:context>
    <inkml:brush xml:id="br0">
      <inkml:brushProperty name="width" value="0.1" units="cm"/>
      <inkml:brushProperty name="height" value="0.1" units="cm"/>
      <inkml:brushProperty name="color" value="#66CC00"/>
    </inkml:brush>
  </inkml:definitions>
  <inkml:trace contextRef="#ctx0" brushRef="#br0">28 28 6880,'-10'-20'2560,"7"17"-1984,3-1-160,0 4-320,0 0-128,-5 4-1376,0-1 768,5 5-1088,-4 4 992,4-1-960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14.595"/>
    </inkml:context>
    <inkml:brush xml:id="br0">
      <inkml:brushProperty name="width" value="0.1" units="cm"/>
      <inkml:brushProperty name="height" value="0.1" units="cm"/>
      <inkml:brushProperty name="color" value="#66CC00"/>
    </inkml:brush>
  </inkml:definitions>
  <inkml:trace contextRef="#ctx0" brushRef="#br0">0 156 4224,'5'-14'1568,"13"-2"-1216,12 5-96,-14-5-128,11 5-128,11-5-96,5 1 64,5-1 320,0 5-192,-2 0-64,6 3-64,4 5-544,0-2 320,0 2-1376,-4 3 896,-1 0-1280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16.835"/>
    </inkml:context>
    <inkml:brush xml:id="br0">
      <inkml:brushProperty name="width" value="0.1" units="cm"/>
      <inkml:brushProperty name="height" value="0.1" units="cm"/>
      <inkml:brushProperty name="color" value="#66CC00"/>
    </inkml:brush>
  </inkml:definitions>
  <inkml:trace contextRef="#ctx0" brushRef="#br0">116 375 1728,'-12'0'2507,"11"0"-2257,-16 0 1627,15 0-1774,0 1 0,0-1 1,0 0-1,0 1 0,0 0 0,1-1 0,-1 1 0,-3 2 0,3-3-51,1 1 0,-1 0 0,0 0 1,0 0-1,1-1 0,-1 1 0,0-1 1,-3 1-1,3-1-19,1 0 0,-1 0 0,0 1 0,1-1 1,-1 1-1,0-1 0,1 1 0,-1 0 0,1-1 1,-1 1-1,1 0 0,-1 0 0,1 0 0,0 0 0,-1 0 1,1 1-1,0-1 0,0 0 0,0 0 0,0 1 1,0-1-1,0 1 0,0-1 0,0 1 0,1-1 0,-2 4 1,0 3-45,-1-1 0,1 2 1,-2 15-1,6 4 238,-1-7-209,-1-17-7,1-1 0,-1 1 0,1 0 0,-1 0 0,1 0 0,1 0 0,-1-1 0,0 1 0,1 0 0,0-1 0,0 1 0,0-1-1,0 0 1,0 0 0,1 1 0,4 3 0,-2-3-2,-1 0-1,1-1 1,-1 0-1,1 0 1,0 0-1,0 0 1,0-1-1,1 0 1,-1 0-1,0 0 1,7 1-1,-7-3 27,-1 0 0,0 0 0,1 0 0,-1 0 0,0-1 0,1 0 0,-1 1 0,0-2 0,0 1 0,1 0 0,-1-1 0,7-4 0,2-1 93,-1-1-1,16-13 1,-21 15-103,0-1 0,0 0 0,-1 0 1,-1-1-1,1 0 0,-1 0 0,0 0 0,-1 0 1,0-1-1,5-14 0,-8 21-23,-1-1 0,1 1 0,-1 0 0,0-1 0,1 1-1,-1-1 1,0 1 0,-1-1 0,1 1 0,0-1 0,-1 1 0,1 0 0,-1-1 0,0 1 0,0 0-1,0-1 1,0 1 0,0 0 0,0 0 0,-1 0 0,1 0 0,-1 0 0,1 0 0,-1 0 0,0 1 0,1-1-1,-5-2 1,0-1 1,-1 1 0,0 0-1,0 0 1,0 1 0,0-1-1,-1 2 1,-9-4 0,9 5-33,0-1-1,1 1 1,-1 0 0,0 1 0,-12 1 0,-7-1-211,26 0 305,1 0 0,0 0-26,8 4 52,-3-2-52,-1 0-1,0-1 0,0 0 1,1 0-1,-1 0 0,1 0 1,-1-1-1,1 0 0,-1 0 1,1 0-1,6-1 0,6-2-16,27-9-1,-26 7 62,-2 0-48,1-1-1,-1-1 1,0-1-1,0 0 1,-1-1 0,0-1-1,0 0 1,-1-1-1,22-22 1,-28 22 13,0-1-1,0 0 1,-2 0-1,1 0 1,-1-1 0,-1 0-1,5-19 1,2 0-9,-11 29-40,1-2 20,0 0 0,0 0 0,-1 1 0,1-1 0,-1-1 1,0 1-1,0 0 0,-1 0 0,0 0 0,0-10 0,1-9-110,1 16-152,-1 13-401,7 79 117,-7-62 516,1-1 1,1 1-1,9 29 0,-6-30-13,-2 1-1,0 0 0,1 31 0,-3 28 19,-4 75 73,1-140-58,-35 250 48,33-255-8,0 0 1,0 0-1,-1 0 1,-1-1-1,1 1 0,-2-1 1,0 0-1,0-1 1,0 1-1,-1-1 1,-1-1-1,-8 10 0,14-17-33,0 0 0,1 1 0,-1-1 0,0 0 0,0 0 0,0 0 0,0 0-1,0 0 1,-2 0 0,3-1-7,0 1 0,0-1-1,1 0 1,-1 0 0,0 0-1,0 0 1,0 0 0,1 0 0,-1 0-1,0-1 1,0 1 0,0 0-1,1 0 1,-1-1 0,0 1-1,0 0 1,0-1 0,-1-1-11,1 1-1,0 0 1,0-1-1,0 1 1,0 0 0,0-1-1,1 1 1,-1-1 0,0 0-1,1 1 1,-1-1-1,1 1 1,0-1 0,-1 0-1,1 1 1,0-1 0,0 0-1,0 1 1,0-1-1,0 0 1,1-1 0,1-4-8,-1 1 1,2-1 0,-1 1-1,1 0 1,0 0 0,0 0 0,1 0-1,0 0 1,5-6 0,8-13 1,22-43 212,34-52 682,-64 107-802,1 1 0,0 0-1,0 1 1,1 1-1,1-1 1,-1 2-1,16-10 1,-15 13 15,0 0 1,0 1-1,1 1 0,0 0 0,0 0 1,0 1-1,0 1 0,1 0 0,-1 1 1,1 1-1,-1 0 0,1 0 1,22 5-1,-30-3-149,0 0 0,0 0 0,9 4 1,-2 0-1368,-13-5 1211,0-1 0,0 1 1,0-1-1,0 0 0,0 1 1,0-1-1,0 1 0,-1-1 1,1 0-1,0 1 0,0-1 1,0 1-1,0-1 0,-1 0 1,1 1-1,0-1 0,0 0 1,-1 1-1,0-1 0,0 1-178,-1-1 0,1 0-1,-1 0 1,0-1 0,1 1-1,-1 0 1,1 0 0,-1-1 0,0 1-1,1-1 1,-2 0 0,-10-6-1706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18.645"/>
    </inkml:context>
    <inkml:brush xml:id="br0">
      <inkml:brushProperty name="width" value="0.1" units="cm"/>
      <inkml:brushProperty name="height" value="0.1" units="cm"/>
      <inkml:brushProperty name="color" value="#66CC00"/>
    </inkml:brush>
  </inkml:definitions>
  <inkml:trace contextRef="#ctx0" brushRef="#br0">169 22 1248,'1'0'92,"-1"0"0,0 0 0,0 0 1,0-1-1,0 1 0,0 0 0,0 0 0,0 0 1,0-1-1,0 1 0,0 0 0,0 0 0,0 0 0,0-1 1,0 1-1,-1 0 0,1 0 0,0 0 0,0-1 0,0 1 1,0 0-1,0 0 0,0 0 0,0 0 0,-1-1 0,1 1 1,0 0-1,0 0 0,0 0 0,0 0 0,0 0 0,-1 0 1,1 0-1,0-1 0,0 1 0,0 0 0,-1 0 0,1 0 1,0 0-1,0 0 0,0 0 0,-1 0 0,1 0 1,0 0-1,0 0 0,0 0 0,-1 0 0,1 0 0,0 0 1,-9-1 1548,2 0-1457,0 1 0,0 0-1,-1 0 1,1 0-1,0 1 1,0 0-1,1 0 1,-1 1-1,0 0 1,0 0-1,-9 6 1,11-5-168,1 0-1,0 1 1,0-1-1,0 1 1,-5 6-1,3-4 25,3-2-19,0 1 0,0-1 0,1 1 0,-1 0 0,1 0 0,0 0-1,-2 6 1,3-9-16,1 0 0,-1 0 0,1-1 0,-1 1 0,1 0 0,0 0 1,-1 0-1,1 0 0,0-1 0,0 1 0,0 0 0,1 0 0,-1 0 0,0 0 0,1 0 0,-1-1 0,1 1 0,-1 0 0,1 0 0,0-1 0,0 1 0,2 3 0,1-2 6,0 0 0,0 0 0,1 0 0,-1 0 0,1-1 0,-1 0-1,1 0 1,0 0 0,0 0 0,0-1 0,0 0 0,0 0 0,0 0 0,1 0 0,-1-1 0,0 0 0,0 0 0,1-1 0,-1 1-1,10-3 1,-12 2 16,1 0 0,-1 0-1,1 0 1,-1 0 0,0 0-1,0 0 1,0-1 0,0 0-1,0 0 1,0 1 0,0-2-1,0 1 1,-1 0 0,1-1-1,-1 1 1,1-1 0,-1 1-1,0-1 1,0 0 0,0 0-1,-1 0 1,1 0 0,-1-1-1,0 1 1,1 0 0,-2-1-1,2-5 1,-1 6-12,-1 0 0,0 0 0,0 0-1,-1 1 1,1-1 0,-1 0 0,1 0 0,-1 0 0,0 1-1,-2-6 1,0 2 110,0 0-1,-1-1 1,-4-6-1,3 7-44,2 2-172,6 6-109,7 5 68,-3-2 122,13 9 91,0 1 0,26 27 0,-40-36-7,0-1 0,1 0 0,7 5 0,13 10 264,-27-20-312,1 1-1,0-1 0,0 1 1,0-1-1,0 1 0,0-1 1,-1 1-1,1-1 0,0 0 1,0 1-1,0-1 1,0 0-1,0 0 0,0 0 1,0 0-1,0 0 0,0 0 1,0 0-1,0 0 0,2-1 1,18-6 146,-19 6-150,2-2-27,1 1 0,-1-1-1,0 0 1,0 0 0,-1-1 0,6-5-1,6-5 19,-8 7-14,0-1-1,0 0 0,5-9 1,-6 9-16,0 0 1,0 0 0,11-8-1,-13 12-49,-2 2 38,0 0 1,0 1 0,0-1-1,0 0 1,0 1 0,1 0-1,4-3 1,-6 4 26,0 0 1,0 0-1,-1 0 0,1 0 0,0 0 1,0 0-1,0 1 0,0-1 0,0 0 1,0 0-1,-1 1 0,1-1 0,0 0 1,0 1-1,0-1 0,-1 1 0,1-1 1,0 1-1,-1-1 0,1 1 0,0 0 1,-1-1-1,1 1 0,-1 0 0,1 0 1,0 1-1,0 0-14,0 0-1,0-1 1,0 1-1,-1 0 1,1 1-1,0-1 1,-1 0 0,0 0-1,1 0 1,-1 3-1,2 10 33,0-9 62,-1-1 0,0 1 0,-1 0 1,1 0-1,-1 6 0,0-11-83,0-1 47,0 0 28,0 0 100,8-14-271,-4 8 87,0 0 0,0 0 0,0 0 0,9-7 0,6-8 15,-16 17-16,0 1 1,1-1 0,-1 0-1,1 1 1,0 0-1,0 0 1,0 0 0,0 0-1,6-2 1,-7 4 36,0 0 1,-1 0-1,1 0 1,0 0-1,-1 1 1,1-1-1,0 1 0,0 0 1,0 0-1,-1 0 1,1 0-1,0 1 1,0-1-1,-1 1 1,1-1-1,0 1 0,-1 0 1,5 2-1,2 2 97,0 0 0,0 0 1,0 1-1,-1 0 0,0 1 0,-1 0 0,1 0 0,7 10 0,-5-6 5,1 0 0,0-1 0,0 0 0,1-1 1,19 11-1,4 4-1226,-33-23 638,0 0 0,0 0 0,0 0 1,0 0-1,0-1 0,0 1 0,0-1 0,1 1 0,-1-1 1,3 1-1,3 0-1533,4 1-1661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0.346"/>
    </inkml:context>
    <inkml:brush xml:id="br0">
      <inkml:brushProperty name="width" value="0.05" units="cm"/>
      <inkml:brushProperty name="height" value="0.05" units="cm"/>
    </inkml:brush>
  </inkml:definitions>
  <inkml:trace contextRef="#ctx0" brushRef="#br0">556 2 1568,'-13'-1'600,"13"1"-595,-1 0 0,1 0-1,0 0 1,-1 0 0,1 0-1,0 0 1,0 0-1,-1 0 1,1 0 0,0 0-1,-1 0 1,1 0 0,0 0-1,0 1 1,-1-1 0,1 0-1,0 0 1,0 0 0,-1 0-1,1 1 1,0-1 0,0 0-1,0 0 1,-1 0 0,1 1-1,0-1 1,0 0 0,0 0-1,0 1 1,0-1 0,-1 0-1,1 1 1,0-1 0,0 0-1,0 1 1,-4 1 254,1-1 0,-1 0 0,0 1 0,-7 0 0,7-1 345,-2 0 735,3 0-1127,1-1 0,-1 0 0,1 1 0,0 0 0,0 0 0,-1 0 0,1 0 0,-4 2 0,6-2-133,-1-1 0,0 0 0,1 1-1,-1-1 1,0 0 0,1 1-1,-1-1 1,0 0 0,1 1 0,-1-1-1,0 0 1,0 0 0,-1 0-1,-8 4 1359,1 2-196,8-6-1178,1 1 0,-1-1 0,0 1 0,1-1 0,-1 1 0,0-1 0,1 1 0,-1-1 0,1 1 0,-1 0 0,1-1 0,-1 1 0,0 1 0,0 0 7,-1 0 1,0 1-1,0-1 1,0 0-1,0 0 1,0 0-1,0 0 1,-5 3-1,-5 4 117,-78 73 524,-62 61-569,121-113-153,9-7-535,-27 32 0,42-46-89,1 0 1,0 0 0,1 1 0,0 0 0,0 0 0,1 0 0,-5 19 0,4-2-896,0 0-1062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22.880"/>
    </inkml:context>
    <inkml:brush xml:id="br0">
      <inkml:brushProperty name="width" value="0.1" units="cm"/>
      <inkml:brushProperty name="height" value="0.1" units="cm"/>
      <inkml:brushProperty name="color" value="#66CC00"/>
    </inkml:brush>
  </inkml:definitions>
  <inkml:trace contextRef="#ctx0" brushRef="#br0">5 796 2976,'0'0'125,"0"0"-96,0 0 0,0 0 1,-1 0-1,1 0 0,0 0 0,0 0 1,0 0-1,0 0 0,0 0 0,-1 0 0,1 0 1,0 0-1,0 0 0,0 0 0,0 0 1,0 0-1,0 0 0,-1 0 0,1 0 0,0 0 1,0 0-1,0 0 0,0 0 0,0 0 1,0 0-1,-1 0 0,1 0 0,0 0 0,0 1 1,0-1-1,0 0 0,0 0 0,0 0 1,0 0-1,0 0 0,0 0 0,0 0 1,-1 1-1,1-1 0,0 0 0,0 0 0,0 0 1,0 0-1,0 0 0,0 0 0,0 1 1,0-1 50,6 5 554,7 3 287,-5-4-439,0 1 0,0-1 0,0 0 0,1-1 0,9 3 0,-2-3-247,-1 0-1,1-1 0,-1-1 1,19-1-1,-27 0-184,0-1 1,-1 1-1,1-1 0,0-1 1,-1 1-1,1-1 1,-1-1-1,0 1 0,1-1 1,-1 0-1,11-7 0,-13 6-11,1 0 0,0 0 0,-1 0 0,0-1 0,0 1 0,0-1 0,-1 0 0,1 0 1,2-7-1,-5 10-42,0-1 1,0 1 0,-1-1-1,1 1 1,-1-1 0,1 0 0,-1 1-1,0-1 1,0 0 0,0 1 0,0-1-1,-1 0 1,1 1 0,-1-1 0,1 1-1,-1-1 1,0 1 0,0-1 0,0 1-1,0-1 1,-1 1 0,1 0 0,-3-3-1,-1-1 46,0 0-1,0 1 0,-1 0 0,0 0 1,0 0-1,-1 1 0,1-1 1,-13-5-1,7 5-101,0 0 0,0 1 0,0 0 0,-20-3 0,30 7 41,0 0 0,0-1 0,0 1 0,0 0 0,0 0 0,0 1 0,0-1 0,0 0 0,0 1 0,0-1 0,0 1 0,0 0 0,0-1 0,1 1-1,-1 0 1,0 0 0,0 0 0,1 1 0,-1-1 0,1 0 0,-1 1 0,1-1 0,-1 1 0,1-1 0,0 1 0,0-1 0,-2 4 0,1-2 35,1 1-1,0-1 0,0 0 0,0 0 0,0 1 0,0-1 1,0 0-1,1 1 0,0-1 0,0 1 0,0-1 1,0 1-1,0-1 0,1 0 0,1 6 0,2 1 69,1 1-1,0-1 1,1 0-1,0 0 0,1-1 1,0 0-1,1 0 1,11 10-1,13 17-113,88 105 530,-116-137-474,-1-1 0,1 1 0,0-1 0,0 0 0,0 0 0,0 0 0,0-1 0,1 0 0,-1 1 0,1-1 0,7 1 0,-10-2-17,1 0 0,-1-1-1,1 0 1,0 0-1,-1 0 1,1 0 0,0 0-1,-1 0 1,1-1-1,-1 0 1,1 1 0,-1-1-1,1 0 1,-1 0-1,1 0 1,-1 0 0,0-1-1,1 1 1,-1-1 0,0 1-1,0-1 1,0 0-1,2-2 1,6-8-24,1-1 0,-2 0 1,13-23-1,19-46-575,-36 70 566,4-6-41,0-1-1,-2 0 1,0 0-1,-2-1 0,0 1 1,-1-1-1,-1-1 1,1-26-1,-10-45-699,-1 0-696,7 82 1310,-1 0 0,-1 1 0,-2-11 0,2 10 124,0 0 0,1 1 0,-1-13 0,-1-9 479,1 25-406,-2 7-133,-3 12-61,6 4 127,1 36 0,1-23 33,5 53 28,1 2 185,-7-44 27,8 64 0,-6-100-230,-1 1-1,1 0 1,0-1-1,0 0 1,1 1-1,-1-1 0,1 0 1,0 0-1,1 0 1,-1-1-1,1 1 1,0-1-1,0 0 1,0 0-1,1 0 0,-1 0 1,1-1-1,0 0 1,0 0-1,0 0 1,0 0-1,1-1 1,6 2-1,5 0-13,-1-2 1,1 1-1,0-2 0,0 0 1,0-1-1,0-1 0,29-5 1,-33 4 34,-1 0 0,1-1 0,-1 0 0,0-1 1,0 0-1,0-1 0,0-1 0,-1 0 0,0 0 1,0-1-1,-1 0 0,1-1 0,13-14 0,-23 21-37,1-1 0,-1 1-1,0-1 1,1 0-1,-1 1 1,0-1 0,0 0-1,0 0 1,0 0-1,-1 0 1,1 0-1,0 0 1,-1 0 0,1 0-1,-1 0 1,0 0-1,0 0 1,0 0 0,0 0-1,0 0 1,0 0-1,-1-1 1,1 1 0,-1 0-1,1 0 1,-2-3-1,0 2 2,1 1 0,-1-1-1,0 1 1,0-1-1,0 1 1,0 0 0,0 0-1,0 0 1,-1 0-1,1 0 1,-1 0-1,1 1 1,-1-1 0,1 1-1,-1 0 1,0-1-1,-5 0 1,0 0-26,1 0-1,-1 1 1,0 0 0,0 0-1,0 1 1,1 0-1,-1 0 1,0 1 0,0 0-1,0 0 1,0 1 0,1 0-1,-1 0 1,1 1-1,0 0 1,-1 0 0,-11 9-1,13-9 114,0 1 0,0 0 0,-9 9 0,14-11-83,-1-1 1,1 1-1,-1 0 1,1 0-1,0 0 1,0 0-1,0 0 1,0 0-1,0 0 1,0 0-1,1 0 1,-1 0-1,1 1 1,-1-1-1,1 0 1,0 3-1,0 3-11,1 0 0,0 0 0,0-1 0,1 1 0,0 0-1,0-1 1,1 1 0,0-1 0,1 0 0,-1 0 0,1 0 0,0 0-1,1-1 1,0 0 0,0 0 0,0 0 0,1 0 0,7 5 0,-7-6 28,0 0 0,0-1 1,1 0-1,-1-1 0,1 1 1,0-1-1,0 0 0,0-1 0,1 0 1,-1 0-1,1 0 0,-1-1 1,1 0-1,-1-1 0,1 1 1,0-2-1,-1 1 0,1-1 1,8-2-1,-6 0 39,0 0 0,0-1 0,-1 0 0,0-1 0,1 0 1,-1 0-1,-1-1 0,1-1 0,-1 1 0,0-1 0,-1 0 0,12-15 0,49-54 18,-53 56-118,-11 14 1,0 0 0,0 0 1,0 1-1,1 0 0,0 0 1,0 0-1,9-6 0,1 3-22,25-10 0,-38 17 601,-10 3-449,-10 4-128,10-2 12,0 0-1,1 0 1,-1 1 0,1 0-1,0 0 1,1 1-1,-1 0 1,1 0-1,0 0 1,1 1 0,-1 0-1,1 0 1,1 0-1,-5 9 1,9-16 13,0 0 0,0 1 1,-1-1-1,1 1 0,0-1 1,0 1-1,0-1 0,0 0 0,0 1 1,0-1-1,0 1 0,0-1 1,0 1-1,0-1 0,0 1 0,0-1 1,0 0-1,0 1 0,0-1 0,0 1 1,0-1-1,0 1 0,1-1 1,-1 1-1,12 4 54,-12-5-50,6 1 20,0 0-1,0 0 0,0 0 0,0-1 1,1 0-1,-1 0 0,11-3 0,43-12 20,-28 6 104,13-2-116,1 1 66,0-3 0,60-25 0,-93 33-87,-1-1 0,1-1 0,-2 0 0,1-1 0,-1 0 0,0-1 0,0 0 0,-1-1 0,-1 0 0,1 0 0,-2-1 0,14-21 0,-13 14 14,0-1-1,-1 0 0,-1-1 0,8-38 1,6-86-357,-18 114 178,-1 0 0,-2 0 0,-1-1-1,-1 1 1,-1 0 0,-9-35 0,12 65 158,-1-5-15,-1 1 0,1-1 1,-1 1-1,1-1 0,-4-4 0,5 9 16,-1-1-1,1 0 1,0 1-1,-1-1 0,1 1 1,-1-1-1,1 1 1,-1-1-1,1 1 0,-1 0 1,1-1-1,-1 1 1,0-1-1,1 1 0,-1 0 1,1 0-1,-1-1 1,0 1-1,1 0 0,-1 0 1,0 0-1,1 0 1,-1 0-1,0 0 0,1 0 1,-1 0-1,0 0 1,1 0-1,-1 0 0,0 0 1,1 0-1,-1 0 1,0 1-1,1-1 1,-1 0-1,0 1 0,1-1 1,-1 0-1,1 1 1,-1-1-1,1 0 0,-1 1 1,1-1-1,-1 1 1,0 0-1,-1 2-19,1-1 0,-1 1 0,1-1 0,-1 1-1,1-1 1,0 1 0,0 0 0,0 0 0,0 0 0,1-1 0,-1 5 0,-3 7-32,-2 8 95,0 0 0,2 1 0,-3 27 0,2 70 219,-1-1 141,-6 138 253,12-251-644,0-1 1,1 1-1,0 0 0,1-1 0,-1 1 1,1-1-1,0 0 0,0 1 1,1-1-1,-1 0 0,7 9 1,-7-12 7,-1 0 0,0-1 0,1 1 0,0 0 0,-1 0 1,1-1-1,0 1 0,0-1 0,0 1 0,0-1 1,0 0-1,0 0 0,0 0 0,0 0 0,0 0 0,1-1 1,-1 1-1,0 0 0,1-1 0,-1 0 0,0 1 1,1-1-1,-1 0 0,0-1 0,1 1 0,-1 0 1,1 0-1,-1-1 0,0 0 0,4-1 0,3-2 9,-1 0 1,1-1-1,-1 0 0,-1 0 0,1-1 0,-1 0 0,0 0 0,0-1 1,-1 1-1,1-2 0,-2 1 0,1-1 0,-1 0 0,5-9 1,-1 0 76,3-9 49,-8 11-142,-1 9-35,-2 1 0,1-1 1,-1 0-1,0 0 0,1-11 1,-2 16-12,0 1 0,0 0 1,0-1-1,0 1 1,0-1-1,0 1 0,0 0 1,0-1-1,0 1 1,0 0-1,0-1 0,0 1 1,1-1-1,-1 1 1,0 0-1,0 0 0,0-1 1,1 1-1,-1 0 1,0-1-1,0 1 0,1 0 1,-1 0-1,0-1 1,0 1-1,1 0 0,-1 0 1,0 0-1,1-1 1,0 1-1,0 0 12,0 0 0,0 0-1,0 0 1,0 0 0,0 0-1,0 0 1,0 0 0,0 0 0,0 1-1,0-1 1,1 1 0,2 0 8,-1 0 1,0 1-1,0 0 1,0-1 0,-1 1-1,1 0 1,3 3-1,-2 1 12,-1-1-1,0 1 1,0 0 0,0 0-1,-1 0 1,3 10 0,-2-7 0,6 42 59,-5-37-24,-4-10-33,1-1 1,0 1-1,0-1 0,0 0 0,0 0 0,0 1 0,1-1 1,0 0-1,0 0 0,-1 0 0,4 3 0,-3-4 5,0 0 0,0 1 0,1-1 0,-1 0 0,1 0 0,-1 0 0,1-1-1,0 1 1,0-1 0,-1 1 0,1-1 0,0 0 0,5 1 0,-3-1 27,-1-1 0,1 0 0,0 0-1,-1-1 1,1 1 0,0-1 0,-1 0 0,8-3 0,-2 0-59,0 0 1,0-1-1,0 0 1,-1-1-1,17-13 1,-2 2-3,7 55-788,-22-32 802,-1-1 1,0 1 0,1-1-1,0-1 1,0 0 0,1 0-1,17 4 1,-21-6 89,1-1 0,0 1 0,0-2 0,0 1 1,0-1-1,0 0 0,0 0 0,1-1 0,-1 0 0,10-2 0,-16 2-68,0 1-1,0-1 1,0 1-1,0-1 1,0 1-1,-1-1 1,1 1-1,0-1 1,0 0-1,-1 0 1,1 1-1,-1-1 1,1 0-1,0 0 1,-1 0-1,0 1 1,1-1-1,-1 0 1,1 0-1,-1 0 1,0 0-1,0 0 1,1 0-1,-1 0 1,0 0-1,0 0 1,0 0-1,0 0 1,0 0-1,0 0 1,-1 0-1,1 0 1,0 0-1,0 0 1,-1 0-1,1 0 1,-1 1-1,1-1 1,-1-1-1,-1-2-20,0 1-1,0 0 1,0 0-1,0 0 1,-1 1-1,1-1 1,-1 0 0,1 1-1,-7-4 1,-6-3 12,-1 2 0,0 0 1,0 0-1,-1 2 0,0 0 1,0 1-1,-27-3 0,25 2-69,16 4 60,0 0-1,0 0 0,0 0 1,0 1-1,0-1 1,-3 0-1,6 1 7,0 0 0,0 0 0,0 0 0,0 0 0,0 0 0,0 0 0,0 0 0,0 0 0,0 0 0,0 0 0,0 0 0,0 0 0,0 0 0,0 0 0,0 0 0,0 0 0,0 0 0,0 0 0,0 0 0,0 0 0,0 0 0,0 0 0,0 0 0,0 0 0,0 0 0,0-1 0,-1 1 0,1 0 0,0 0 0,0 0 0,0 0 0,0 0 0,0 0 0,0 0 0,0 0 0,0 0 0,0 0 0,0 0-1,0 0 1,8-3-52,14 0 156,1 2-43,-1 0 1,0-1-1,24-5 0,11-3 32,14-3 516,-68 12-582,0 1 1,1-1-1,-1 1 1,1 0 0,-1 0-1,0 0 1,1 0 0,5 2-1,-7-1-32,0-1 1,0 1-1,-1-1 0,1 1 0,0 0 0,-1-1 0,1 1 0,0 0 1,-1 0-1,1 0 0,-1 0 0,0 1 0,1-1 0,-1 0 0,0 1 1,0-1-1,2 3 0,-1 1 33,1 0 1,-1 1-1,0-1 1,0 1-1,-1 0 1,0-1-1,0 1 1,0 0-1,-1 0 1,0 0-1,0 0 1,0 0-1,-1-1 0,0 1 1,0 0-1,-2 6 1,-1 8-6,3-14 12,0 0-1,0 0 1,-1-1-1,0 1 1,-4 9 0,5-14-47,11-14 266,8-6-278,27-24-1,-39 38 20,0 0 0,-1 1 0,1 0 0,1 0 1,-1 1-1,0 0 0,1 0 0,0 0 0,0 1 0,9-2 1,-13 3 16,0 1 0,0 0 0,0 0 1,1 0-1,-1 1 0,0-1 1,0 1-1,0 0 0,0 0 1,0 0-1,0 0 0,0 0 1,0 1-1,3 2 0,4 3 71,-1 0 0,14 14 0,10 7 56,-14-14 23,0-2 1,0-1 0,36 16 0,-48-25-434,0 1 1,1-1-1,-1 0 1,0 0-1,1-1 1,0 0-1,-1 0 1,1-1-1,0 0 1,-1 0-1,1-1 1,-1 0-1,1 0 0,11-5 1,-7-1-2371,-5-4 853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23.385"/>
    </inkml:context>
    <inkml:brush xml:id="br0">
      <inkml:brushProperty name="width" value="0.1" units="cm"/>
      <inkml:brushProperty name="height" value="0.1" units="cm"/>
      <inkml:brushProperty name="color" value="#66CC00"/>
    </inkml:brush>
  </inkml:definitions>
  <inkml:trace contextRef="#ctx0" brushRef="#br0">80 134 2816,'-4'-3'196,"2"2"-88,1-1-1,-1 1 0,1-1 1,-1 0-1,1 1 0,0-1 0,-1 0 1,1 0-1,-1-4 0,-1 3 120,0 0 1,1-1-1,-1 1 0,-1 0 0,1 0 0,0 1 0,-1-1 0,-4-2 1,-9-7 916,16 11-1045,1 1 0,-1 0 0,0-1 0,1 1 0,-1-1 0,0 1 0,1-1 0,-1 1 0,1-1 0,-1 0 0,1 1 0,-1-1 0,1 0 0,-1 0 0,1 1 0,0-1 0,-1-1 0,14 2 1380,8 1-1124,312-10 3093,2-28-6016,-245 26-1885,-58 11 528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29.376"/>
    </inkml:context>
    <inkml:brush xml:id="br0">
      <inkml:brushProperty name="width" value="0.1" units="cm"/>
      <inkml:brushProperty name="height" value="0.1" units="cm"/>
      <inkml:brushProperty name="color" value="#66CC00"/>
    </inkml:brush>
  </inkml:definitions>
  <inkml:trace contextRef="#ctx0" brushRef="#br0">134 344 1152,'-2'-4'118,"4"-3"4441,-2 7-4497,0-1 0,-1 1-1,1-1 1,0 1 0,0 0-1,-1-1 1,1 1 0,0-1-1,0 1 1,-1 0 0,1-1-1,0 1 1,-1 0 0,1-1 0,-1 1-1,1 0 1,0 0 0,-1-1-1,1 1 1,-1 0 0,1 0-1,-1 0 1,1-1 0,-1 1 0,1 0-1,-1 0 1,1 0 0,0 0-1,-1 0 1,1 0 0,-1 0-1,-21 0 453,17 0-191,4 0-297,-1 0 1,1 0-1,0 0 1,0 0-1,0 0 0,0 1 1,-1-1-1,1 0 1,0 1-1,0-1 1,0 0-1,0 1 1,0-1-1,0 1 1,0 0-1,0-1 0,0 1 1,0 0-1,0 0 1,-1 1-1,-4 3 80,-4 3 80,9-7-157,-1-1 0,1 1 0,-1 0 0,1 1 0,0-1 0,0 0 0,0 0 0,0 0 0,0 1 0,0-1-1,-1 3 1,-18 20 536,14-17-495,5-6-58,1 0 1,-1 0-1,1 0 0,-1 0 0,1 0 1,-1 0-1,1 0 0,0 0 0,-1 0 1,1 0-1,0 0 0,0 0 0,0 0 1,0 0-1,0 2 0,0-2 14,0 0 0,0 0 0,0 1 0,-1-1 0,1 0-1,0 0 1,0 1 0,-1-1 0,1 0 0,-1 0 0,0 2 0,0-2-28,1 0 0,-1 1 1,1-1-1,-1 0 0,1 0 1,-1 1-1,1-1 0,0 0 1,0 1-1,0-1 0,0 0 0,0 0 1,0 1-1,0-1 0,0 0 1,0 1-1,0-1 0,1 0 1,0 2-1,-1-2 20,1 1 0,-1 0-1,0-1 1,0 1 0,1 0 0,-1-1-1,0 1 1,0 0 0,-1 1 0,1 0-18,-1-1 1,1 0 0,0 0-1,-1 0 1,1 0-1,0 0 1,0 0 0,1 1-1,-1-1 1,0 0 0,1 0-1,-1 0 1,1 0-1,0 0 1,0 0 0,1 3-1,1 1-43,-2-5 39,-1 1 0,1 0 0,0-1 0,0 1 0,0-1 0,0 1-1,0-1 1,0 1 0,1-1 0,-1 0 0,0 1 0,1-1 0,-1 0 0,1 0 0,-1 0 0,3 1 0,1 1 2,1-1 0,-1 0 1,0-1-1,1 1 0,-1-1 0,1 0 0,-1 0 0,1-1 0,-1 0 0,1 0 0,7-1 0,7-1 196,35-10 0,-51 10-164,3 0 13,-1 0 1,1 0-1,-1-1 1,0 0-1,0-1 1,0 0-1,0 1 1,-1-2-1,0 1 1,9-9-1,-12 10-23,1 1 1,-1-1-1,0 1 0,0-1 1,0 0-1,-1 0 0,1 0 1,-1 0-1,1 0 0,-1 0 0,0 0 1,0-1-1,-1 1 0,1 0 1,-1 0-1,1-1 0,-1 1 1,0-1-1,0 1 0,-1 0 0,1-1 1,-1 1-1,-1-6 0,-3-3-18,0 0-1,-1 1 1,0-1 0,-1 2-1,0-1 1,-1 1-1,0 0 1,-1 0 0,-16-14-1,20 21-13,-1-1 0,0 1-1,-1 0 1,1 0 0,0 1 0,-1-1-1,-12-1 1,16 3 9,0 1 0,0-1 0,0 1 0,0 0 0,0 0-1,0 0 1,0 0 0,0 0 0,0 1 0,0-1 0,0 1 0,0 0 0,0 0 0,0 0 0,1 0 0,-1 0 0,0 1-1,1 0 1,-5 2 0,-1 1 185,6-4-157,7 5-34,-3-5 15,0 1 0,0-1 1,0 1-1,0-1 1,0 0-1,1 0 1,-1 0-1,0 0 0,1 0 1,-1 0-1,0-1 1,1 1-1,2-1 0,35 1-60,-23-2 56,-3 1 96,0-1-1,-1-1 1,1 0 0,0-1 0,-1 0-1,1-1 1,-1 0 0,20-11 0,-12 4-54,-2-1 1,0 0 0,0-2 0,22-21 0,-30 25-24,-2-1 0,1 0 0,7-13 0,-9 13 35,0 0 1,0 1-1,16-16 0,-15 16-12,-8 10-44,-1-1 0,1 0 0,-1 1 0,1-1 0,-1 0 0,1 1 0,-1-1 0,1 1 0,-1-1-1,1 1 1,0-1 0,-1 1 0,1 0 0,0-1 0,-1 1 0,1 0 0,0-1 0,0 1 0,-1 0 0,1 0 0,0 0 0,0 0 0,0 0 0,0 0 0,0 0-8,-1 0 0,1 1 1,-1-1-1,1 0 0,-1 1 0,1-1 0,-1 0 1,1 1-1,-1-1 0,0 1 0,1-1 0,-1 1 1,1-1-1,-1 1 0,0-1 0,0 1 0,1 0 1,-1-1-1,0 1 0,0-1 0,0 2 1,0-2-3,1 2 13,-1 0-1,0 0 1,1 0 0,-1 0 0,0 0 0,-1 0 0,1 0 0,0 0 0,-1 3 0,-1 7 0,1 6-8,0 0 1,2 1 0,0-1 0,7 34-1,-5-30-112,1 22 1,-4-29 143,2 0 1,0 0-1,0 0 1,6 16-1,-1-2-29,-6-23 16,0 0 0,1 0 0,0 0 0,0 0 0,0 0 0,6 9 0,-5-6 37,-2-7 25,5-1 16,-5-1-72,-1-1-1,1 1 1,0 0-1,-1 0 1,1-1 0,0 1-1,-1-1 1,1 1 0,-1-1-1,1 1 1,-1-1-1,1 1 1,-1-1 0,1 1-1,-1-1 1,0 0 0,1 1-1,-1-1 1,0 1 0,1-1-1,-1 0 1,0 0-1,0 1 1,0-2 0,7-26 12,-2 9 112,-2 10-101,0 2-32,-1 1-1,0 0 1,-1 0-1,1-1 1,0-10-1,7-57 15,-5 47 43,1-39-1,-2 48 21,-2 17-81,0-1 0,-1 0 0,1 1 0,-1-1 0,1 0 0,-1 1 0,0-1 0,0 0 0,0 1 0,0-1 0,0 0-1,0 0 1,0 1 0,-2-4 0,2 4-65,0 1-6,1 1 36,0 0 0,0 0 0,0 0 0,0 0 1,0 0-1,0 1 0,0-1 0,-1 0 0,1 0 0,0 1 1,-1-1-1,1 0 0,0 3 0,1 4 44,1-1 0,1 0 0,-1 0 0,1-1 0,0 1 0,1-1 1,-1 0-1,1 0 0,6 6 0,0 0 15,-5-6-23,0 0 0,0-1 0,0 0 0,1 0 0,-1-1 0,1 0 0,0 0 0,14 5 0,6 1 98,30 6-1,-46-14-80,0 0 0,0 0 1,1-1-1,-1 0 0,1-1 0,-1-1 1,1 1-1,-1-2 0,16-3 0,-19 3-7,-1 0 0,1-1 0,-1 0 0,1 0 0,-1-1 0,0 0 0,-1 0 0,1 0 0,-1-1 0,0 0 0,0-1 0,0 1 1,-1-1-1,7-9 0,-7 9-17,0-1 0,-1 0 0,0 0 0,0 0 0,-1-1 1,0 1-1,-1-1 0,1 0 0,-1 0 0,-1 0 1,1 0-1,-1 0 0,-1 0 0,0 0 0,0 0 0,0 0 1,-3-12-1,2 14 7,-1-3 26,0 0-1,0 0 0,-1 0 1,-7-15-1,9 22-39,0 0 1,0 0-1,-1 0 0,1 0 0,-1 0 1,0 0-1,0 0 0,0 0 0,0 1 0,0-1 1,0 1-1,0-1 0,0 1 0,0 0 0,-1 0 1,1 0-1,0 0 0,-1 0 0,1 1 0,-1-1 1,-4 0-1,2 1-19,1-1 1,0 1 0,0 1-1,0-1 1,-1 1-1,1-1 1,0 1 0,0 0-1,0 0 1,0 1-1,0 0 1,0-1-1,1 1 1,-6 3 0,5-1 10,-1-1 1,1 1-1,0 0 1,0 0-1,1 1 1,-1-1-1,1 1 1,0-1-1,-4 11 1,3-6-20,0 0 1,1 1-1,0 0 1,1-1-1,0 1 1,0 0-1,1 0 1,1 0 0,0 1-1,0-1 1,3 16-1,0-13 24,0 0-1,2 0 1,-1-1 0,2 1-1,-1-1 1,2 0-1,0 0 1,0-1-1,1 0 1,0-1 0,13 13-1,-14-15 31,1 0 0,0-1-1,1-1 1,0 1 0,0-1-1,0-1 1,1 0 0,-1 0-1,1-1 1,0 0 0,1 0-1,-1-1 1,1-1 0,15 2 0,-20-3 47,-1-1 1,1-1-1,0 1 1,-1-1-1,1 0 1,-1 0-1,1 0 1,-1-1-1,1 0 1,-1 0-1,0 0 1,0-1 0,0 1-1,0-1 1,-1-1-1,1 1 1,-1-1-1,0 1 1,1-1-1,-2 0 1,1-1-1,0 1 1,-1-1 0,0 0-1,0 1 1,4-11-1,3-12-9,-1-2-1,11-52 1,-19 73-80,1 0-1,1 0 1,-1 1-1,1-1 1,1 1-1,-1-1 1,1 1-1,9-12 1,4-2-36,24-24 0,-35 38 87,3 0-78,0-1 0,0 1 0,1 1 0,0-1 0,0 2 0,19-9 0,-28 14 46,1-1-1,-1 0 1,0 1 0,1-1-1,-1 1 1,1-1 0,-1 1 0,1 0-1,-1 0 1,1 0 0,-1-1 0,0 1-1,1 1 1,-1-1 0,1 0-1,-1 0 1,1 0 0,-1 1 0,1-1-1,-1 1 1,0-1 0,1 1 0,-1 0-1,0-1 1,1 1 0,-1 0 0,0 0-1,0 0 1,0 0 0,0 0-1,0 0 1,0 0 0,0 0 0,0 0-1,0 1 1,-1-1 0,1 0 0,1 2-1,0 3 0,0 0 0,0 0 0,-1 0 1,0 0-1,0 0 0,0 0 0,0 11 0,-2 48 58,2 73 428,0-130-464,0 1-1,0-1 1,1 0-1,0 1 1,0-1-1,1 0 1,4 8-1,-5-12-11,0 0-1,0-1 1,0 1-1,1-1 1,-1 0-1,1 0 0,0 0 1,0 0-1,0 0 1,0 0-1,1-1 0,-1 0 1,1 1-1,-1-1 1,8 2-1,-8-2-207,1-1 0,-1 0 1,1 0-1,0 0 0,-1 0 0,1-1 0,0 0 0,0 1 0,-1-1 0,1 0 0,0-1 1,0 1-1,-1-1 0,6-1 0,6-1-2024,8-1-2465,-23 3 4528,1 1 0,0-1-1,0 1 1,0-1 0,-1 1-1,1-1 1,0 1 0,-1-1-1,1 0 1,-1 1 0,1-1-1,-1 0 1,1 1 0,-1-1-1,1 0 1,-1 0 0,1 1-1,-1-1 1,0 0 0,0 0 0,1 0-1,-1 0 1,0-1 0,-2-23-1881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32.079"/>
    </inkml:context>
    <inkml:brush xml:id="br0">
      <inkml:brushProperty name="width" value="0.1" units="cm"/>
      <inkml:brushProperty name="height" value="0.1" units="cm"/>
      <inkml:brushProperty name="color" value="#66CC00"/>
    </inkml:brush>
  </inkml:definitions>
  <inkml:trace contextRef="#ctx0" brushRef="#br0">197 12 2400,'0'0'40,"0"-1"-1,0 1 1,0 0 0,0-1-1,0 1 1,0 0 0,0-1-1,0 1 1,0 0 0,0-1-1,0 1 1,0 0-1,0-1 1,0 1 0,0 0-1,-1-1 1,1 1 0,0 0-1,0-1 1,0 1 0,-1 0-1,1 0 1,0-1 0,0 1-1,-1 0 1,1 0 0,0 0-1,-1-1 1,1 1 0,-1 0-1,-1-2 177,1 2 915,1 0-171,-9 4 2597,5 3-3185,-1 0 0,1 1 0,1-1 0,0 1 0,0 0 0,-3 14 0,-7 53-110,11-56-104,-9 109 208,5-34-172,-26 124 316,17-124-353,11-72 175,-2 0 0,-10 28 1,15-48-307,1 0 1,-2 0-1,1 0 1,0 0-1,0 0 1,-1 0-1,1 0 1,-1 0-1,-1 2 1,2-4-26,0 1 1,0 0 0,1-1 0,-1 1 0,0-1 0,0 1-1,0-1 1,1 1 0,-1-1 0,0 0 0,0 0 0,0 1 0,0-1-1,0 0 1,0 0 0,0 0 0,0 0 0,0 0 0,0 0 0,1 0-1,-1 0 1,0 0 0,0-1 0,0 1 0,0 0 0,-1-1 0,1 0-21,0 0 1,0-1 0,1 1 0,-1 0 0,0-1 0,1 1 0,-1-1 0,1 1-1,0-1 1,-1 1 0,1-1 0,0 1 0,0-1 0,0-1 0,-1-25-484,2 21 457,1 0 0,0 0 0,0 0 1,0 0-1,6-13 0,22-33 35,-16 28 76,-2 7-54,1 0-1,1 0 1,1 2 0,30-28 0,-38 38-26,0 0 0,14-9 1,-19 14 34,1-1 1,-1 1 0,1-1 0,-1 1 0,1 0 0,0 0 0,-1 1 0,1-1 0,0 1 0,0-1 0,0 1 0,0 0 0,3 0 0,-5 0-7,1 1 0,-1-1-1,0 1 1,0-1 0,0 1 0,0-1 0,0 1-1,0 0 1,0-1 0,0 1 0,0 0-1,0 0 1,0 0 0,0 0 0,-1 0-1,1 0 1,0 0 0,-1 0 0,1 0-1,-1 0 1,1 0 0,0 2 0,5 26 29,-2 15 167,-3 48 0,-2-52-323,0-18 46,0-16 105,1 0 0,0-1-1,0 1 1,2 10 0,-1-10 3,-1-4-49,0 0 0,0-1 0,0 1-1,0-1 1,1 1 0,-1 0 0,1-1 0,-1 1 0,1-1 0,0 1 0,0-1 0,0 1 0,-1-1 0,1 0-1,0 1 1,1-1 0,-1 0 0,0 0 0,0 0 0,2 2 0,12 5 1,-12-6 6,0 0 0,0 0 0,0 0 0,0-1 0,0 1 0,0-1 0,0 0 0,1 0 0,-1 0 1,7 0-1,9-1 10,-2 0 49,27-2 0,-38 1-49,0-1 0,0 1 0,0-1 0,0 0 0,-1 0 0,1-1 0,10-6 0,-11 7-44,-1-1 0,0-1 0,0 1 1,0-1-1,0 1 0,0-1 1,0 0-1,3-6 0,-6 7-56,1 1 0,-1-1-1,0 0 1,0 0 0,0 0-1,0 0 1,0-1-1,-1 1 1,1 0 0,-1 0-1,0 0 1,0 0 0,0-1-1,-1-5 1,-30-158-518,28 152 684,-4-21 203,6 34-270,1 0 0,-1 1 0,1-1 0,-1 1-1,0 0 1,0-1 0,0 1 0,0-1 0,0 1-1,0 0 1,0 0 0,0 0 0,0 0 0,-1 0-1,1 0 1,0 0 0,-1 0 0,-1-1 0,3 2-11,-1 0 0,1 0 1,0 0-1,-1 0 1,1 0-1,0 0 0,-1 0 1,1 0-1,-1 0 1,1 0-1,0 0 1,-1 0-1,1 0 0,0 0 1,-1 0-1,1 0 1,0 1-1,-1-1 0,1 0 1,0 0-1,-1 0 1,1 1-1,0-1 1,-1 0-1,1 0 0,0 1 1,0-1-1,-1 1 1,-6 13-101,0 17-54,6-21 112,1 1 1,0 0-1,0 0 1,4 19-1,14 43 122,-18-73-77,3 9 27,0 1-1,1-1 1,0 0 0,0 0-1,1 0 1,0 0 0,1-1-1,0 0 1,0 0 0,1-1-1,0 0 1,0 0 0,0 0-1,1-1 1,9 5 0,-12-8 20,0-1 1,1 0 0,-1 0-1,0-1 1,1 0 0,-1 0-1,1 0 1,0 0 0,-1-1 0,1 0-1,0 0 1,-1-1 0,1 0-1,-1 0 1,1 0 0,6-2-1,-2 0 6,-1-1-1,1 0 0,0 0 0,-1-1 0,0 0 1,0-1-1,14-11 0,-14 7-23,1-1 1,-2 0 0,1 0-1,-2-1 1,1 0-1,-2 0 1,1-1-1,-2 0 1,0 0-1,7-26 1,-9 21-101,0 0 0,-1 0 0,-1-35 0,-1 45-114,0 7 172,0 1 1,0-1-1,1 0 0,-1 0 1,1 1-1,-1-1 0,0 0 1,1 1-1,-1-1 0,1 0 0,-1 1 1,1-1-1,0 1 0,-1-1 1,1 1-1,-1-1 0,1 1 1,0 0-1,0-1 0,-1 1 1,1 0-1,0-1 0,0 1 1,-1 0-1,1 0 0,0 0 1,0 0-1,0 0 0,25-3-150,-18 3 139,0 0 0,0 1 0,0 0 0,0 0 0,9 3 0,-15-3 19,1 0-1,0 0 1,-1 0-1,1 0 1,-1 1-1,1 0 1,-1-1-1,0 1 1,1 0-1,-1 0 1,0 0-1,0 0 1,0 1-1,-1-1 0,1 0 1,-1 1-1,3 4 1,-2-2 24,1 0 0,-1 0 0,0 0 0,0 0 0,-1 1 0,0-1 0,1 8 0,4 27-72,-4-27 105,0 1 0,0 14 0,-2-23-34,0 1-13,0-1 1,0 0-1,1 0 0,-1 0 0,1 1 0,0-1 1,3 8-1,2 19-171,-4-27 169,1 0 0,-1-1 0,1 0 0,0 1 0,4 3 0,-6-6 4,1-1-1,-1 0 0,0 0 0,1 0 0,0 0 1,-1 0-1,1 0 0,-1-1 0,1 1 1,0 0-1,0-1 0,-1 1 0,1-1 0,0 0 1,0 1-1,-1-1 0,3 0 0,1 0 12,-1-1 0,0 1 0,0-1 0,0 0 0,0 0 0,0 0 0,0-1 0,0 1 0,0-1 0,0 0 0,0 0 0,-1-1 0,1 1 1,-1-1-1,0 1 0,0-1 0,0 0 0,0 0 0,0-1 0,-1 1 0,1 0 0,2-7 0,4-6-14,-1 0 0,-1-1 1,9-32-1,-14 43 16,1-8-68,-1 0 0,0 1 0,-1-1 0,0 0 0,-1 0 0,-1 0 0,0 0 0,-1 0 0,0 0 0,-6-19 0,6 28-18,-1-1 0,1 1 0,-6-8 0,7 11 42,0 0 0,0 1 0,-1-1 0,1 0 0,0 1 0,-1 0 0,1-1 0,-1 1 0,0 0 0,1-1 0,-1 1 0,0 0 1,-2-1-1,4 2 11,-1 1 0,0-1 1,1 0-1,-1 0 0,0 0 1,1 1-1,-1-1 0,0 0 1,1 1-1,-1-1 0,1 1 1,-1-1-1,1 0 0,-1 1 1,1-1-1,-1 1 1,1 0-1,-1-1 0,1 1 1,-1-1-1,1 1 0,0 0 1,-1-1-1,1 1 0,0 0 1,0-1-1,-1 2 0,-7 23-19,8-22 42,-3 9 63,0 0 0,2 0-1,-1 0 1,1 0 0,1 0 0,1 0 0,-1 0 0,2 0 0,0 0-1,0 0 1,1 0 0,6 16 0,-6-20 114,1 0 0,-1 0 0,10 13 0,-10-18-94,-1 0-1,1 0 1,0 0-1,0 0 1,0-1-1,0 1 1,0-1 0,1 0-1,-1 0 1,8 3-1,1-1 108,0 0 0,0-1 0,1 0-1,-1-1 1,1 0 0,24 0 0,76-11-18,-96 6-332,-3 3-73,14-3-3343,-27 2 3332,0 1 0,0-1 0,0 1 0,0 0 0,0-1 0,0 0 0,0 1 0,0-1 0,0 1 0,-1-1 0,1 0 0,0 0 0,0 0 0,-1 1 0,1-1 0,0 0 0,-1 0 0,1 0 0,-1 0 0,1 0 0,-1 0 0,1-1 0,0-19-4295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1.127"/>
    </inkml:context>
    <inkml:brush xml:id="br0">
      <inkml:brushProperty name="width" value="0.1" units="cm"/>
      <inkml:brushProperty name="height" value="0.1" units="cm"/>
      <inkml:brushProperty name="color" value="#66CC00"/>
    </inkml:brush>
  </inkml:definitions>
  <inkml:trace contextRef="#ctx0" brushRef="#br0">1 935 1312,'8'-1'509,"-7"1"-352,0 0 0,-1 0 0,1 0 0,0 0 0,0 0 0,0 0 0,0 0 0,0 0 0,0 0 0,0 0-1,0 1 1,2-1 0,2 2 100,1 0 0,1-1 1,-1 1-1,0-2 0,0 1 0,0-1 0,0 0 0,1 0 0,-1 0 1,0-1-1,0 0 0,0 0 0,9-4 0,-7 2 2,0 0-1,0-1 1,0 0-1,0-1 1,-1 0-1,0 0 1,10-9-1,-1-1 172,25-31 0,-30 31-331,0-2-1,-2 1 1,0-2-1,13-35 1,-18 43-149,-1 1 105,-2 7-39,-1 0 0,1 0-1,0 0 1,0 0 0,0 0 0,0 0 0,0 1 0,0-1 0,0 0 0,1 1-1,-1-1 1,1 0 0,-1 1 0,3-2 0,-3 4-33,1 0 0,-1 0 0,1 0 0,-1 0 0,0 0 0,1 0 0,-1 0 0,0 1 0,0-1 0,2 3 0,10 14 16,-2 0 0,0 1 0,-2 0 0,0 1-1,-1-1 1,-1 2 0,0-1 0,3 24 0,-9-37 23,-1 0 1,1 0-1,-1 0 1,0-1-1,-1 1 1,0 0-1,0 0 1,0 0-1,-1-1 1,-3 10-1,4-13-24,0-1 0,-1 1 0,1 0 0,0-1 0,-1 1 0,0-1 0,1 1 0,-1-1 0,0 0 0,0 0 0,-1 0 0,1 0 0,0 0-1,-1 0 1,1-1 0,-1 1 0,1-1 0,-1 0 0,0 1 0,1-1 0,-1 0 0,0-1 0,0 1 0,0 0 0,0-1 0,-4 0 0,-5-1 8,0 0 1,0-1 0,0-1 0,0 0 0,1-1-1,-1 0 1,1-1 0,0 0 0,0-1 0,-14-9-1,24 14 10,-19-12-10,19 12-15,0 0 0,0 0 0,0 1 0,0-1 0,0 0 0,1 0 0,-1 0 0,0 0 0,1 0 0,-1 0 0,0 0 0,1 0 0,-1 0 0,1 0 0,-1-2 0,1 2 9,0 1 1,0-1 0,1 1-1,-1-1 1,0 1 0,0 0-1,0-1 1,1 1 0,-1 0-1,0-1 1,1 1 0,-1 0-1,0-1 1,1 1-1,-1 0 1,1 0 0,-1-1-1,0 1 1,1 0 0,-1 0-1,1 0 1,-1 0 0,0 0-1,1-1 1,-1 1 0,1 0-1,-1 0 1,1 0 0,-1 0-1,1 0 1,0 0 0,19 1-136,-14-1 105,18 0 314,0 0 0,0-2 0,46-9 0,-62 8-203,-1 0-1,1 0 1,-1 0 0,10-7 0,4-2 43,-10 6-43,-1-1 0,0 0 0,17-17 0,-2 3 96,-4 2-121,-1 0 0,-1-1 1,-1-1-1,21-30 0,50-99 138,15-59 30,-95 190-239,-1 0 0,-1-1 0,-1 0 1,7-34-1,-11 41 39,0 0-1,-1 0 1,-1 0-1,0-1 1,-1 1 0,0 0-1,-1 0 1,-4-17-1,6 29-27,0 1 0,0 0-1,0 0 1,-1-1 0,1 1 0,0 0-1,0-1 1,0 1 0,0 0-1,0 0 1,-1 0 0,1-1 0,0 1-1,0 0 1,0 0 0,-1 0-1,1-1 1,0 1 0,0 0 0,-1 0-1,1 0 1,0 0 0,0 0-1,-1-1 1,1 1 0,0 0 0,-1 0-1,1 0 1,0 0 0,0 0-1,-1 0 1,1 0 0,0 0 0,-1 0-1,1 0 1,0 0 0,0 0-1,-1 0 1,1 1 0,0-1 0,-1 0-1,1 0 1,0 0 0,0 0-1,-1 0 1,1 1 0,0-1 0,0 0-1,0 0 1,-1 0 0,1 1-1,0-1 1,0 0 0,0 0 0,-1 1-1,1-1 1,0 0 0,-11 16-185,1 8 139,0 0 0,2 1 1,-8 44-1,-4 81 83,14-106-48,-25 211 255,10-140-187,16-90 154,-11 34 0,2-16 158,14-41-321,-1 0 0,1 0 0,-1 0 1,0 0-1,0 0 0,0 0 1,0 0-1,0 0 0,0-1 1,0 1-1,-1-1 0,-2 4 1,7-28 627,-1 16-765,1 0 1,0 0 0,1 0 0,-1 0-1,1 1 1,8-10 0,9-14-142,-8 10 176,1 0 0,1 1 0,0 1 0,1 0 1,22-17-1,-34 31 44,0 1 1,1 0-1,-1 0 0,0 1 1,1-1-1,7-2 1,-10 4 11,-1 0-1,1 1 1,0-1 0,0 1 0,0 0 0,0 0 0,0-1 0,-1 1 0,1 0 0,0 0 0,0 1 0,0-1 0,0 0 0,0 1 0,0-1 0,-1 1 0,1 0-1,0-1 1,0 1 0,2 2 0,-1-1 5,0 1 0,0-1 0,-1 1 0,1 0 0,-1 0-1,1 0 1,-1 0 0,0 0 0,0 1 0,3 6 0,-1 3 10,6 24 0,-7-25-9,0 0 0,7 16 0,-8-21 14,1-1 1,1-1 0,-1 1 0,1 0 0,0-1 0,0 0 0,1 0 0,-1 0 0,1 0 0,10 6 0,-12-9-13,0 0 0,0-1 0,0 1 0,0-1 0,0 0 0,0 0 0,0 0 0,0 0 0,1-1 0,-1 1 0,0-1 0,1 0 0,-1 0 0,0 0 0,0 0 0,1-1 0,-1 1 0,0-1 0,0 0 0,1 0 0,-1 0 0,0 0 0,4-3 0,3-3-106,0 0 0,0 0 0,0-1 0,-1-1 0,-1 1 0,9-12 0,8-6-43,-8 9 192,-3 4 99,-2 0 0,0 0-1,19-27 1,-31 40-148,-1 0 1,1 0-1,0 0 0,0 0 1,0 0-1,0 0 1,0 0-1,0 0 0,0 0 1,0 0-1,0 0 1,0 0-1,0 0 0,0 0 1,0 0-1,0 0 1,0 0-1,0 0 0,0 0 1,0 0-1,0 0 1,0 0-1,0 0 0,0 0 1,0 0-1,0 0 1,0 0-1,0 0 0,0 0 1,0 0-1,-1 0 1,1 0-1,0 0 0,0 0 1,0-1-1,0 1 1,0 0-1,0 0 0,0 0 1,0 0-1,0 0 1,0 0-1,0 0 0,0 0 1,0 0-1,0 0 1,0 0-1,1 0 0,-1 0 1,0 0-1,0 0 1,0 0-1,0 0 0,0 0 1,0 0-1,0 0 1,0 0-1,0 0 0,0 0 1,0 0-1,0 0 1,0-1-1,0 1 0,-5 3-54,-6 5-82,5-1 103,0 0 0,1 1 0,0 0 0,0 0 0,1 0 0,0 1 0,0 0 0,1-1 0,0 1 0,-3 17 0,6-24 32,0 0 1,0 0 0,0 0-1,0 0 1,0 0-1,0 0 1,1 0 0,-1 0-1,1 0 1,-1 0-1,1-1 1,0 1-1,0 0 1,0 0 0,0 0-1,0-1 1,0 1-1,2 2 1,0-2 0,-1 0 1,1 0 0,-1 0-1,1 0 1,0 0 0,0-1-1,0 0 1,0 1-1,0-1 1,5 1 0,1 0 10,-1-1-1,1 0 1,-1 0 0,1-1 0,-1 0 0,1-1-1,-1 0 1,9-2 0,-8 1 63,0-1 0,-1 0 1,0 0-1,14-8 0,-19 9-49,0 1 0,0-1 0,-1 0-1,1 0 1,-1 0 0,1 0 0,-1-1 0,0 1-1,0-1 1,0 1 0,0-1 0,0 0 0,0 0-1,-1 1 1,3-8 0,-4 8-13,0 0 0,0-1 0,0 1 0,0-1 0,0 1 0,-1 0 0,1-1 0,-1 1 0,0 0 0,1-1 0,-1 1 0,0 0 0,0 0 0,-1 0 0,1-1 0,0 1 0,-1 1 0,1-1 0,-3-3 0,-5-3 53,0-1 0,-14-10 1,17 14-22,1 1-61,-1 0 0,0 1 0,0-1 0,0 1 0,-1 0 0,1 1 0,-1-1 0,1 1 0,-1 0 0,-12-1 0,-16-5-41,34 8 15,1 0 22,0 0 63,2 0-10,14 5-21,0-1 0,1-1 1,0-1-1,0 0 0,0-1 0,30-2 0,-16-3 155,0 0 0,55-15 0,-71 13-108,-1 1-1,0-2 1,-1 0 0,23-15-1,18-23 66,-53 44 80,-1 1-113,-1 2-170,0 2 73,-1 1 1,1 0-1,-1 0 0,1-1 1,0 1-1,0 6 0,-1 9 17,-12 42 139,-10 57 267,24-118-411,-1-1 0,1 1-1,0 0 1,0-1 0,0 1-1,0-1 1,0 1 0,0 0-1,0 0 1,0-1 0,0 1-1,0-1 1,0 1 0,0 0-1,0-1 1,1 1 0,-1 0 0,0-1-1,0 1 1,1 0 0,-1-1-1,0 1 1,1-1 0,0 2-1,0-2 1,-1 0-1,1 0 0,0 0 1,-1 0-1,1 0 0,0 0 1,-1-1-1,1 1 0,-1 0 1,1 0-1,0 0 0,-1-1 1,1 1-1,-1 0 0,1 0 1,0-1-1,-1 1 0,1-1 1,0 0-1,3-2 0,0-1 1,-1 1-1,1-1 0,-1 0 0,4-6 0,2-8 6,-7 15 21,-1 0 0,1-1-1,-1 1 1,1 0-1,0 0 1,4-5-1,-4 7 18,-2 7-177,1 1 0,0-1 0,0 0 0,1 0 0,2 8-1,-3-11 133,0-1 0,0 1-1,0-1 1,0 0-1,1 1 1,-1-1 0,0 0-1,1 0 1,0 0 0,0 0-1,-1 0 1,1 0-1,0 0 1,0 0 0,1-1-1,-1 1 1,0-1 0,4 2-1,-1-2 23,0-1-1,0 1 0,0 0 1,0-1-1,1 0 0,-1-1 1,0 1-1,0-1 1,0 0-1,0 0 0,0 0 1,0-1-1,6-2 0,16-6-33,0 0 0,-1-2 0,39-23 0,-49 24-30,0 0 1,-1-1 0,-1-1 0,1 0 0,-2-1 0,15-19-1,2-11-41,-2-2 0,-2 0 0,-2-2 0,19-53 1,-34 76 65,0 0 1,-2 0 0,8-49 0,-13 60-6,-1 0 0,0 0 0,-2-1 0,1 1 0,-2 0 0,0 0 0,-1 0 0,-7-24 0,6 27 18,3 6-44,0 0-1,-1 0 0,0 0 0,0 1 0,-1-1 0,-3-5 0,5 9 30,0 0 0,0 0-1,0 0 1,0 0 0,0 0 0,0 1-1,0-1 1,0 0 0,0 1-1,0-1 1,0 1 0,0-1 0,0 1-1,-1 0 1,1-1 0,0 1-1,0 0 1,-1 0 0,1 0 0,0 0-1,0 0 1,-1 0 0,1 0-1,0 0 1,0 0 0,0 1 0,-1-1-1,1 1 1,0-1 0,0 1-1,0-1 1,-2 2 0,-5 2-3,0 1 1,1 0-1,0 1 1,0-1-1,1 1 0,-1 1 1,1-1-1,0 1 1,-6 10-1,-5 10 124,-17 36-1,33-61-111,-5 11 66,1 1 1,0 0 0,1 0-1,1 0 1,-3 17 0,-2 72 30,7-69-76,1 0 0,8 56 0,-4-68 34,1 1 0,1-1 0,1-1 0,18 42 1,-22-58-58,-1 0 1,1 0 0,0 0 0,0-1 0,0 1 0,1-1 0,0 0 0,0 0 0,0 0 0,0-1-1,0 1 1,1-1 0,-1 0 0,1 0 0,0 0 0,0-1 0,0 0 0,0 0 0,1 0 0,-1-1-1,0 0 1,1 0 0,-1 0 0,1 0 0,-1-1 0,8 0 0,0-1-82,0-1 0,0-1 0,-1 1 0,1-2 0,-1 0-1,1 0 1,-1-1 0,13-8 0,7-7 139,44-34 0,-44 30-83,6 1 376,-108 93-47,30-27-334,31-34 100,1 0 0,0 1 0,-10 15 0,16-22-56,0 1-1,0 0 0,0 0 0,0 0 1,1 0-1,-1 0 0,1 1 0,0-1 0,0 0 1,1 0-1,-1 1 0,1-1 0,1 6 1,-1-8-8,0-1 0,1 1 1,-1-1-1,1 1 0,-1-1 1,1 1-1,0-1 0,0 1 1,-1-1-1,1 1 0,0-1 1,0 0-1,1 0 0,-1 0 1,0 1-1,0-1 0,1 0 1,-1 0-1,0-1 0,1 1 1,-1 0-1,1 0 0,-1-1 1,1 1-1,-1-1 0,1 1 1,-1-1-1,1 0 0,0 1 1,-1-1-1,1 0 0,3-1 1,0 1-15,0 0 0,1 0 0,-1-1 0,0 0 1,0 0-1,0 0 0,0-1 0,0 0 0,6-3 1,-1-1 6,0 0 1,-1-2 0,0 1-1,0-1 1,0 0 0,-1-1-1,-1 0 1,1 0 0,-1-1 0,-1 1-1,0-2 1,5-10 0,3-10-1,-2 0 1,16-65-1,-17 54 0,-3 0 1,4-61-1,-11 81 52,-1-1 0,-1 1 1,-1-1-1,-1 1 0,-1-1 1,-9-30-1,11 49-52,0-1 1,0 1-1,0 0 1,-1-1-1,1 1 1,-1 0-1,0 1 1,0-1-1,-1 0 0,-4-3 1,7 6-12,0 0 0,0 0 0,0 0-1,0 1 1,0-1 0,0 0 0,0 1 0,0-1 0,0 1 0,-1-1 0,1 1-1,0-1 1,0 1 0,-1 0 0,1 0 0,0 0 0,-1-1 0,1 1 0,0 1 0,-1-1-1,1 0 1,0 0 0,0 0 0,-1 1 0,1-1 0,0 1 0,0-1 0,0 1-1,-1-1 1,1 1 0,0 0 0,0-1 0,0 1 0,0 0 0,0 0 0,0 0-1,0 0 1,0 0 0,1 0 0,-1 0 0,-1 2 0,-1 1 5,1 1 0,0 0 1,0 0-1,0 0 0,0 0 1,1 0-1,-1 1 0,1-1 0,1 0 1,-1 11-1,1 6 139,5 29 1,-4-40-134,4 29 114,2-1 0,1 1 0,18 50 0,-19-72-28,0 1 1,2-1-1,0 0 1,1-1-1,1 0 1,0-1-1,2 0 0,23 24 1,-19-24-589,1-2 0,0 0 0,32 18 0,-45-30 22,-1 1-1,1-1 1,0-1 0,-1 1-1,1-1 1,0 0 0,0 0-1,0 0 1,8 0 0,-11-1 212,1 0 0,-1 0 1,0 0-1,0-1 0,0 1 1,0-1-1,0 1 0,0-1 1,0 0-1,0 1 0,0-1 1,0 0-1,0 0 0,-1-1 1,1 1-1,0 0 0,-1-1 1,1 1-1,-1-1 0,1 1 1,-1-1-1,0 0 0,0 1 1,2-5-1,7-26-1098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3.191"/>
    </inkml:context>
    <inkml:brush xml:id="br0">
      <inkml:brushProperty name="width" value="0.1" units="cm"/>
      <inkml:brushProperty name="height" value="0.1" units="cm"/>
      <inkml:brushProperty name="color" value="#66CC00"/>
    </inkml:brush>
  </inkml:definitions>
  <inkml:trace contextRef="#ctx0" brushRef="#br0">18 1065 2144,'-2'0'957,"1"0"-875,1 1 1,0-1-1,-1 0 1,1 0-1,0 0 1,-1 1 0,1-1-1,0 0 1,-1 0-1,1 0 1,-1 0-1,1 0 1,0 0 0,-1 0-1,1 0 1,-1 0-1,1 0 1,0 0-1,-1 0 1,1 0 0,0 0-1,-1 0 1,1 0-1,-1 0 1,1-1 0,0 1-1,-1 0 1,1 0-1,0 0 1,-1-1-1,1 1 1,0 0 0,-1 0-1,1-1 1,0 1-1,0 0 1,-1-1-1,1 1 1,0 0 0,0-1-1,0 1 1,-1 0-1,1-1 1,0 1-1,0 0 1,0-1 0,0 1-1,0-1 1,0 1-1,0 0 1,0-1 0,0 0-1,0-3 32,1 0 0,0 0 0,0 0 0,1 0 0,-1 0 0,1 0 0,0 0 0,0 0 0,0 1 0,0-1-1,0 0 1,1 1 0,5-6 0,6-8 24,43-61 492,102-106-1,-151 175-568,0 1-1,1 0 1,-1 1 0,2 0-1,-1 0 1,1 1 0,18-8-1,-27 13-65,0 1-1,0-1 0,0 1 0,0 0 1,0 0-1,0-1 0,0 1 0,0 0 0,0 0 1,0 0-1,1 0 0,-1 0 0,0 0 1,0 1-1,0-1 0,0 0 0,0 0 1,0 1-1,0-1 0,0 1 0,0-1 0,0 1 1,0-1-1,0 1 0,0 0 0,0-1 1,-1 1-1,1 0 0,0 0 0,0 0 1,-1-1-1,1 1 0,0 0 0,-1 0 1,1 0-1,0 1 0,1 4-19,0 1 0,0-1 0,0 0 0,0 1 1,0 6-1,1 19 218,-1 0 1,-5 51-1,1-11 165,-6 32 1664,13-108-1884,3-7-184,0 0-1,-1-1 1,9-17-1,1-3 105,-2 5 56,-10 16-34,0 1 0,1 0-1,1 0 1,0 0 0,0 1 0,14-14-1,-21 23-76,0 0 0,1-1 0,-1 1 0,0-1 0,1 1 0,-1 0-1,1-1 1,-1 1 0,1 0 0,-1 0 0,1-1 0,-1 1 0,0 0 0,1 0-1,-1 0 1,1 0 0,0-1 0,-1 1 0,1 0 0,-1 0 0,1 0 0,-1 0-1,1 0 1,-1 0 0,1 0 0,-1 0 0,1 1 0,-1-1 0,1 0 0,-1 0-1,1 0 1,-1 1 0,1-1 0,-1 0 0,1 0 0,-1 1 0,0-1 0,1 0 0,-1 1-1,1-1 1,-1 0 0,0 1 0,1-1 0,-1 1 0,0-1 0,0 1 0,1-1-1,-1 1 1,0-1 0,0 1 0,0-1 0,1 1 0,-1-1 0,0 1 0,0 0-1,1 4-6,0 0-1,0-1 1,-1 1-1,0 7 1,0-4 46,0 11-32,0 0 1,1 0 0,1-1 0,9 36-1,-10-50-18,0 0 0,1 0 0,0 0 0,0 0 0,0 0-1,0 0 1,1-1 0,-1 1 0,1-1 0,0 1 0,6 4-1,-6-6 10,0 0 1,0-1-1,0 1 0,0-1 0,0 1 0,1-1 0,-1 0 0,0 0 0,1 0 0,-1-1 0,1 1 0,-1-1 1,1 0-1,-1 0 0,1 0 0,5-2 0,3 0-109,0-1 1,0 0-1,-1-1 0,1 0 0,-1-1 1,15-8-1,-5 1 13,-2-1-1,26-21 1,53-57 202,-98 110-70,-4 4-68,3-13-19,-1 0-1,1 15 1,1-22 40,0 0 1,0 0-1,0-1 1,1 1-1,0 0 0,-1 0 1,1-1-1,0 1 1,0-1-1,0 1 1,1-1-1,-1 1 1,1-1-1,1 2 1,0 0 12,0-1 1,0 0 0,0-1 0,0 1-1,0 0 1,1-1 0,-1 0-1,1 0 1,0 0 0,-1 0 0,1-1-1,0 1 1,0-1 0,0 0 0,0 0-1,0-1 1,0 1 0,1-1 0,-1 0-1,0 0 1,0 0 0,0 0-1,0-1 1,0 0 0,1 0 0,-1 0-1,-1 0 1,1-1 0,7-3 0,-9 4-9,0-1 0,0 0 0,0 0 1,0 0-1,0 0 0,0 0 0,-1-1 1,1 1-1,-1 0 0,1-1 0,-1 1 1,0-1-1,0 0 0,0 1 0,0-1 1,-1 0-1,1 0 0,-1 1 1,0-1-1,1 0 0,-1 0 0,-1 0 1,1 1-1,0-1 0,-1-3 0,-2-8 83,0 0-1,-1 0 1,-9-21 0,11 30-57,-1-3 30,0 1 0,-1-1 1,0 0-1,0 1 1,-7-9-1,9 14-56,0 0 0,0 0 0,0 0 0,0 0 0,0 0 0,-1 0 0,1 1 0,0-1 0,-1 1 0,0 0 0,1 0 0,-1 0 0,0 0 0,1 0 0,-1 0 0,0 1 0,0-1 0,0 1 0,-3 0 0,-5 0-54,11-1 85,-1 1-1,0 0 1,0 0-1,0 0 0,0 0 1,1 0-1,-1 0 0,0 0 1,0 0-1,0 1 1,0-1-1,1 0 0,-1 0 1,-1 1-1,2 0-10,1 0-1,-1 0 0,1 0 1,-1 0-1,1 0 1,0 0-1,-1 0 0,1-1 1,0 1-1,-1 0 1,1 0-1,0-1 0,0 1 1,1 0-1,0 1 11,0 0 0,1 1 0,-1-2-1,1 1 1,-1 0 0,1-1 0,0 1 0,0-1-1,-1 0 1,1 1 0,4-1 0,-5 0 3,0-1 0,0 0 0,0-1 1,1 1-1,-1 0 0,0 0 0,0-1 0,0 0 1,0 1-1,0-1 0,0 0 0,0 0 1,0 0-1,0 0 0,0 0 0,-1 0 0,4-3 1,5-6-26,0 0 0,-1-1 0,0 0 0,14-24 1,-7 12-47,117-141-112,-107 135 342,-7 5-161,0-1 0,-1-1 0,-2 0 0,0-2 0,-2 1 0,-1-2 0,-2 0 0,10-33 1,-11 31 221,-2-1 1,-1 0-1,-1-1 1,2-49-1,-8 79-241,0 1-1,0-1 1,-1 1-1,1 0 1,-1-1-1,1 1 1,-1 0-1,0-1 1,0 1-1,0 0 1,0 0-1,-1 0 1,1 0-1,-4-4 1,5 6-23,-1-1 1,1 0 0,-1 1 0,1 0-1,-1-1 1,0 1 0,1-1 0,-1 1 0,0 0-1,0-1 1,1 1 0,-1 0 0,0 0-1,0 0 1,1 0 0,-1-1 0,0 1-1,0 0 1,-1 1 0,1-1-2,0 0 0,0 1 0,-1-1 0,1 1 0,0 0 0,0-1 0,0 1 0,0 0 0,0 0 0,0-1 0,0 1 0,0 0 0,1 0 0,-1 0 0,0 0 0,0 2 0,-5 6 0,1 1 0,0 0 1,1 0-1,0 0 0,-3 13 0,-10 57 70,9-40-58,-3 15 113,4 0-1,1 0 1,4 91 0,7-67 188,28 150 1,-23-192-1073,21 55 1,-30-90 683,1 5-613,1 6-202,-3-12 819,0-1 0,1 0 0,-1 0 0,0 1 0,0-1 0,0 0 0,0 0 0,0 1 0,1-1 0,-1 0 0,0 0 0,0 0 0,0 0 1,1 1-1,-1-1 0,0 0 0,0 0 0,0 0 0,1 0 0,-1 0 0,0 0 0,0 1 0,1-1 0,-1 0 0,0 0 0,1 0 0,-1 0 0,0 0 0,0 0 0,1 0 0,-1 0 0,0 0 0,0 0 0,1 0 0,-1 0 1,0 0-1,0-1 0,1 1 0,-1 0 0,4-5-1283,-3-5-1402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3.523"/>
    </inkml:context>
    <inkml:brush xml:id="br0">
      <inkml:brushProperty name="width" value="0.1" units="cm"/>
      <inkml:brushProperty name="height" value="0.1" units="cm"/>
      <inkml:brushProperty name="color" value="#66CC00"/>
    </inkml:brush>
  </inkml:definitions>
  <inkml:trace contextRef="#ctx0" brushRef="#br0">9 131 6144,'-9'-4'2391,"10"4"-2183,1 0-1,-1 1 0,0-1 0,0-1 0,0 1 1,0 0-1,0 0 0,0 0 0,0 0 0,0-1 0,0 1 1,0-1-1,-1 1 0,1 0 0,2-2 0,9-5 370,1 1 0,-1 0 0,1 1 0,0 0 0,17-3 0,69-9 294,-80 15-692,204-22 109,-97 12-1770,-82 7-189,37-4-5906,-47 6 5044,4-10 426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7.197"/>
    </inkml:context>
    <inkml:brush xml:id="br0">
      <inkml:brushProperty name="width" value="0.1" units="cm"/>
      <inkml:brushProperty name="height" value="0.1" units="cm"/>
      <inkml:brushProperty name="color" value="#66CC00"/>
    </inkml:brush>
  </inkml:definitions>
  <inkml:trace contextRef="#ctx0" brushRef="#br0">1 1309 4224,'2'-1'296,"0"0"-1,0 1 1,1-1 0,-1 0-1,1 1 1,-1-1 0,3 1-1,1-1-249,0 0 0,0 0-1,0-1 1,-1 0 0,7-2 0,-3-1 107,-1 0 0,0-1 0,0 1 0,0-2 0,0 1 1,-1-1-1,0 0 0,-1-1 0,0 0 0,0 0 0,0 0 0,-1 0 1,6-13-1,102-278 1278,-72 176-4,-39 118-1313,1-1 45,-1 0 1,0-1-1,-1 1 0,2-10 0,-3 14-153,0 1 0,0-1-1,0 0 1,0 1-1,0-1 1,-1 1 0,1-1-1,0 0 1,-1 1 0,1-1-1,-1 1 1,0-1 0,1 1-1,-1 0 1,0-1-1,0 1 1,0 0 0,0-1-1,0 1 1,0 0 0,-1 0-1,1 0 1,-2-2 0,-4-2-339,15 6 50,4 1 216,4 1 30,-2 0 1,1 2-1,0-1 1,-1 2-1,0 0 1,14 8-1,-16-7 52,-1 1 1,0-1-1,0 2 1,-1-1-1,0 2 1,0-1 0,-1 1-1,-1 1 1,1-1-1,-2 1 1,11 19-1,1 10 200,-2 0 0,15 52 0,-6-19-75,-23-66-145,2 0 0,-1 0 0,1 0 0,0 0 0,0-1 1,1 0-1,-1 0 0,1-1 0,1 1 0,10 6 0,-14-9 0,1-1 0,-1 0 0,0 0-1,1-1 1,-1 1 0,1-1 0,0 1 0,0-1-1,-1 0 1,1-1 0,0 1 0,0 0 0,0-1-1,0 0 1,0 0 0,0 0 0,-1-1 0,1 1-1,0-1 1,0 0 0,0 0 0,-1-1 0,7-2-1,-1-1-36,0 0 0,-1 0-1,1-1 1,-1 0-1,-1 0 1,1-1-1,-1 0 1,7-10 0,1 0 48,-2-2 0,0 0 0,0 0 0,-2-1 0,17-41 0,-25 52 12,0-1 0,-1 1 0,0-1 0,-1 1 1,0-1-1,0 1 0,-1-14 0,-1 17 25,0-1-1,0 1 1,0 0 0,-1-1-1,0 1 1,0 0 0,-1 0-1,0 0 1,0 1 0,0-1-1,0 1 1,-5-6 0,5 7-41,0 1 1,0 0 0,0 0 0,0 0-1,-1 0 1,1 0 0,-1 1 0,0-1 0,0 1-1,1 0 1,-1 0 0,-1 1 0,1-1-1,0 1 1,-7-2 0,8 3-25,0 0-1,0 0 1,0 0 0,0 1-1,0-1 1,0 1 0,0-1 0,1 1-1,-1 0 1,0 0 0,0 0-1,0 1 1,1-1 0,-1 1 0,1-1-1,-1 1 1,1 0 0,0 0-1,-1 0 1,1 0 0,0 1 0,0-1-1,-2 5 1,0-1 14,0 0 1,1 1-1,0 0 0,1-1 1,-1 1-1,1 0 0,0 0 1,1 1-1,-1 11 0,1 0 32,0-1 0,4 32 0,-1-35-31,1 0-1,0 0 1,1-1 0,0 1 0,8 17 0,-8-24 13,-1-1-1,1 0 0,1 0 0,-1 0 1,1-1-1,0 1 0,1-1 1,0 0-1,0-1 0,0 1 1,12 7-1,1-2 8,1-1 0,0-1 0,1-1 0,0 0-1,0-2 1,1 0 0,24 2 0,-28-5-16,0-2 0,0 0 1,0-1-1,0 0 0,0-2 0,0 0 0,0-1 0,-1-1 0,22-7 1,-32 8-32,1-1 0,-1 0 0,1 0 0,-1-1 0,-1 1 0,1-2 0,-1 1 0,1-1 0,-2 0 0,1 0 0,-1-1 1,0 1-1,0-1 0,-1 0 0,1-1 0,-2 1 0,6-14 0,1-9 65,-1 0-1,-2-1 1,5-40 0,-10 59 9,9-99-24,-4 70-614,-6 50 599,0 0 1,4 16-1,1 8 70,6 260 228,-11-287-302,-1 0 39,0 0 0,0 0-1,0 0 1,-1 0-1,0 0 1,0 0 0,0 0-1,-1 0 1,1 0-1,-6 9 1,6-14-25,1 1 0,-1-1 1,0 0-1,0-1 0,0 1 1,0 0-1,0 0 0,-1 0 0,1 0 1,0-1-1,0 1 0,0-1 0,-1 1 1,1-1-1,0 1 0,-1-1 1,1 0-1,0 0 0,-1 1 0,1-1 1,0 0-1,-1 0 0,1 0 0,0-1 1,-1 1-1,1 0 0,0 0 1,-1-1-1,1 1 0,0-1 0,-1 1 1,1-1-1,0 1 0,0-1 0,-2-1 1,-3-2-71,0 0 0,0 0 0,0-1 1,1 0-1,-6-6 0,-2-4-30,0 0 0,-15-25-1,24 34 70,0 0 0,1-1 0,0 1-1,0-1 1,1 0 0,0 1 0,0-1-1,0 0 1,1 0 0,0-9 0,0 14 12,1 1 1,0 0 0,0-1 0,0 1 0,0 0-1,1-1 1,-1 1 0,0 0 0,1-1 0,-1 1 0,0 0-1,1 0 1,-1 0 0,1-1 0,0 1 0,-1 0-1,1 0 1,0 0 0,0 0 0,0 0 0,1-1-1,-1 1 18,1 1 0,-1 0-1,0-1 1,0 1 0,1 0-1,-1 0 1,0 0-1,0 0 1,1 0 0,-1 0-1,0 0 1,0 0-1,1 0 1,-1 1 0,0-1-1,0 0 1,1 1 0,-1-1-1,0 1 1,0-1-1,2 2 1,35 20 107,-23-13-5,1 0 0,1-1 0,-1 0-1,23 6 1,-34-13-72,1 1-1,-1-2 0,0 1 1,1 0-1,-1-1 0,1 0 1,-1 0-1,1-1 0,-1 0 1,0 0-1,1 0 0,-1 0 1,0-1-1,0 0 1,0 0-1,0 0 0,0-1 1,8-5-1,-2 0-24,-1-1-1,1 0 1,-2-1 0,1 1 0,-1-2-1,-1 1 1,0-2 0,-1 1 0,0-1-1,0 0 1,-1 0 0,-1 0 0,0-1-1,-1 0 1,0 0 0,3-25 0,-7 36-30,0 0 0,0 0 1,0 0-1,0 0 1,0 0-1,-1 0 0,1 0 1,-1 0-1,1 0 1,-1 0-1,0 0 0,0 0 1,0 0-1,0 1 1,0-1-1,0 0 0,0 1 1,-1-1-1,1 1 0,-1-1 1,1 1-1,-3-2 1,3 2 0,0 1 1,0-1 0,-1 0 0,1 1-1,0-1 1,-1 1 0,1-1 0,-1 1-1,1 0 1,-1-1 0,1 1 0,0 0-1,-1 0 1,1 0 0,-1 0 0,1 0-1,-1 0 1,1 1 0,-1-1 0,1 0-1,-1 1 1,1-1 0,0 1 0,-1 0-1,1-1 1,0 1 0,0 0 0,-1 0-1,1 0 1,-1 1 0,-3 3-24,0 0 0,0 0 0,0 1 0,1 0 0,0 0 1,1 0-1,-1 0 0,1 0 0,0 1 0,-3 10 0,1 3 74,1 0 0,-2 28 0,3-20-67,0-1 22,1 0 0,1 30 1,2-46 45,0-1 0,0 0 0,1 1 0,0-1 0,1 0 0,0 0 0,1 0 1,8 15-1,-10-22 1,0 1 1,0-1-1,0 0 1,1 0 0,0 0-1,0-1 1,-1 1-1,1-1 1,1 1-1,-1-1 1,0 0 0,1 0-1,-1 0 1,1-1-1,-1 1 1,1-1 0,0 0-1,0 0 1,-1 0-1,8 0 1,1-1 48,-1 0 1,0 0-1,0-2 1,0 1-1,0-1 1,12-4-1,-16 3-112,0 0-1,0 0 0,0 0 0,0-1 1,0 0-1,-1-1 0,1 1 1,-1-1-1,0-1 0,-1 1 0,9-11 1,2-4-25,-2-1 0,16-29 1,-18 30 16,-2-2 0,0 1 0,-2-1 0,0-1 0,5-26 0,-10 33-2,-1 9 142,-1 0 1,1 0-1,-1-10 1,-1 17-115,0-1 0,0 1 1,0 0-1,0 0 1,0 0-1,0-1 1,0 1-1,0 0 0,0 0 1,0-1-1,0 1 1,0 0-1,0 0 1,0 0-1,0-1 0,0 1 1,0 0-1,0 0 1,0 0-1,0-1 1,0 1-1,0 0 0,-1 0 1,1 0-1,0-1 1,0 1-1,0 0 1,0 0-1,-1 0 0,1 0 1,0 0-1,0-1 1,0 1-1,-6 5-280,-4 13-70,7-5 346,1-1 0,0 1 0,-1 22 0,2-20 34,-1 8-23,1 1 1,1-1 0,2 0 0,0 1-1,8 34 1,-8-52 12,0-1 0,0 1 0,0-1-1,1 1 1,0-1 0,0 0 0,0 0-1,1 0 1,-1-1 0,1 1 0,8 7 0,-10-11 1,0 0 1,0 0 0,0 0 0,0-1 0,0 1 0,1 0 0,-1-1 0,0 0 0,0 1-1,0-1 1,0 0 0,1 0 0,-1 0 0,0 0 0,0 0 0,0-1 0,3 0-1,4-1-21,0-1 0,14-5-1,-18 6-16,-1-1 0,1 0 0,-1 0 0,1 0 0,-1 0-1,0-1 1,4-4 0,26-32 42,-29 32-50,22-29-270,36-69 1,11-18 224,-55 97 47,56-83-404,-63 88 352,0 0 1,-1-1-1,11-32 1,-9 7 93,-2-1 0,-3 0 1,-1 0-1,-2-1 0,-3-73 1,-2 109 55,-1-1-1,0 1 1,-1 0 0,-1-1 0,0 1 0,-1 0 0,0 1 0,-1-1 0,-1 1 0,0 0 0,-1 0 0,-11-16 0,15 25-70,0 0 0,-1 0 1,0 1-1,0-1 1,1 1-1,-2 0 0,1 0 1,0 1-1,-1-1 1,1 1-1,-1 0 0,0 0 1,1 1-1,-1-1 0,0 1 1,0 0-1,0 0 1,0 1-1,0 0 0,-1-1 1,1 2-1,0-1 1,-6 2-1,4-1 32,1 0-1,0 1 1,0 0-1,0 0 1,0 0-1,0 1 1,1 0-1,-1 0 1,1 0-1,-1 1 1,1 0-1,0 0 1,1 0-1,-1 1 1,1-1-1,0 1 1,0 0-1,-5 8 1,0 6 76,1-1 0,1 1 0,0 0 0,1 1-1,-3 24 1,-9 100-81,18-142-26,-5 74 46,4 1 0,14 128 0,-10-175 1,20 137 250,-18-145-295,0 0 0,2 0 1,1-1-1,0 0 0,16 28 1,-18-40 23,0-1 0,0 0 0,1 0 1,-1 0-1,2-1 0,-1 0 0,1 0 0,0-1 1,1 0-1,-1-1 0,1 1 0,0-2 1,0 1-1,1-1 0,-1-1 0,1 0 1,0 0-1,0-1 0,0 0 0,0-1 1,0 0-1,1 0 0,-1-1 0,12-2 1,-12 1-50,1 0 0,-1-1 1,1-1-1,-1 0 0,0 0 1,0-1-1,-1 0 0,1-1 1,-1 0-1,0 0 0,0-1 1,0 0-1,-1-1 0,0 0 1,0 0-1,-1-1 0,0 0 1,0 0-1,7-12 0,5-14-96,-2 0 1,-1-1-1,14-43 0,-23 59 162,15-43 50,-2-1-1,12-70 1,-21 74 47,-3 0 0,-2 0 1,-3-1-1,-3 1 1,-11-95-1,10 147-176,0 0 1,-1 0-1,0 0 0,0 0 0,0 0 0,-5-9 1,6 16 28,1 0 1,0 0 0,0-1 0,0 1 0,0 0 0,0 0-1,0 0 1,0 0 0,-1-1 0,1 1 0,0 0 0,0 0 0,0 0-1,0 0 1,-1 0 0,1 0 0,0 0 0,0-1 0,0 1 0,-1 0-1,1 0 1,0 0 0,0 0 0,0 0 0,-1 0 0,1 0 0,0 0-1,0 0 1,0 0 0,-1 0 0,1 0 0,0 0 0,0 0-1,0 0 1,-1 0 0,1 1 0,0-1 0,0 0 0,0 0 0,0 0-1,-1 0 1,1 0 0,0 0 0,0 0 0,0 1 0,0-1 0,0 0-1,-1 0 1,1 0 0,0 1 0,-8 11-50,8-11 52,-2 6 28,-1 0 1,1 0-1,1 0 0,-1 0 0,1 1 0,1-1 0,-1 1 0,1-1 1,2 13-1,-1 6 17,-1 35 67,13 291 51,-4-263-179,8 60 109,-10-112-61,18 93 18,-19-109 25,0 1 0,1-2-1,19 38 1,-23-52-301,1 0-1,-1 0 1,1 0 0,0-1-1,1 0 1,-1 1-1,1-2 1,0 1 0,10 7-1,-14-12 162,-1 0 0,1 1 0,-1-1 0,0 0 0,1 0 0,-1 0 0,1 0 0,-1 1 0,1-1 0,-1 0 0,1 0 0,-1 0 1,1 0-1,-1 0 0,1 0 0,-1 0 0,1 0 0,-1 0 0,1-1 0,-1 1 0,0 0 0,1 0 0,-1 0 0,1 0 0,-1-1 0,1 1 0,-1 0 0,0-1 0,1 1 0,-1 0 0,1 0 0,-1-2 0,1 1-281,0 0 0,0-1 1,-1 1-1,1-1 0,-1 0 1,1 1-1,-1-1 0,1-2 0,-1-11-2028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7.551"/>
    </inkml:context>
    <inkml:brush xml:id="br0">
      <inkml:brushProperty name="width" value="0.1" units="cm"/>
      <inkml:brushProperty name="height" value="0.1" units="cm"/>
      <inkml:brushProperty name="color" value="#66CC00"/>
    </inkml:brush>
  </inkml:definitions>
  <inkml:trace contextRef="#ctx0" brushRef="#br0">1 137 7712,'38'-3'4050,"18"-8"-2476,-2 0-990,123-11 235,34-6-1702,-176 22 368,-12 3-1163,-1-2 1,41-12 0,-52 10-1015,-11 7 2622,0 0 0,1-1 1,-1 1-1,0 0 1,0 0-1,0-1 0,0 1 1,0 0-1,0-1 0,0 1 1,0 0-1,0-1 1,0 1-1,0 0 0,0-1 1,0 1-1,0 0 1,0-1-1,0 1 0,-1 0 1,1 0-1,0-1 0,0 1 1,0 0-1,0 0 1,-1-1-1,1 1 0,0 0 1,0 0-1,0-1 0,-1 1 1,1 0-1,0 0 1,0 0-1,-1-1 0,1 1 1,0 0-1,-1 0 1,1 0-1,-22-13-1674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9.485"/>
    </inkml:context>
    <inkml:brush xml:id="br0">
      <inkml:brushProperty name="width" value="0.1" units="cm"/>
      <inkml:brushProperty name="height" value="0.1" units="cm"/>
      <inkml:brushProperty name="color" value="#66CC00"/>
    </inkml:brush>
  </inkml:definitions>
  <inkml:trace contextRef="#ctx0" brushRef="#br0">13 308 2560,'-12'18'4330,"11"-17"-3770,1-1 75,0 0-219,0 0-37,0 0-134,0 0 59,0 0-80,0 0 128,0 0-64,0 0 123,2 0-330,-1 1 0,1 0 0,-1-1 0,1 0 0,-1 1 0,1-1 0,0 0 0,-1 0 0,1 1 0,0-1 0,-1-1 0,1 1 1,0 0-1,1-1 0,0 1 5,-1-1 0,1 0 0,-1 0 1,1 0-1,-1 0 0,0 0 0,0-1 0,0 1 1,1-1-1,-1 1 0,3-5 0,21-25 572,-10 12-585,56-62 119,-50 56-155,24-34 1,-42 53-9,0 0 0,-1 0 1,1 0-1,-1 0 0,-1-1 1,1 1-1,-1-1 0,0 0 1,-1 1-1,1-1 0,0-14 1,-2 21-34,0 0 1,0 0-1,0 0 0,0-1 1,0 1-1,0 0 1,0 0-1,0 0 1,0 0-1,0-1 1,-1 1-1,1 0 1,0 0-1,0 0 1,0 0-1,0-1 1,0 1-1,0 0 1,0 0-1,0 0 1,0 0-1,-1 0 1,1 0-1,0-1 1,0 1-1,0 0 1,0 0-1,0 0 1,-1 0-1,1 0 1,0 0-1,0 0 1,0 0-1,0 0 0,-1 0 1,1 0-1,-9 2 17,-8 7-77,17-9 48,-4 3 3,0 0 1,1 0-1,0 1 0,-1-1 1,1 1-1,1 0 0,-1-1 0,0 1 1,1 0-1,-3 8 0,-1 1 115,1 1 0,-4 16 0,5-12 12,1 0 0,1 1 0,1 0 0,1 35 0,3-20 148,12 59-1,-12-80-207,0 1 1,2-1-1,-1 0 0,2 0 1,0-1-1,0 1 0,12 16 1,-15-25-25,0-1 1,0 1-1,0-1 1,1 0-1,-1 0 1,1 0 0,0 0-1,0 0 1,0-1-1,0 0 1,5 2 0,-5-3-6,-1 0 1,1 0 0,0 0 0,0-1 0,-1 0 0,1 1 0,0-1 0,0-1 0,0 1-1,-1-1 1,1 1 0,0-1 0,-1 0 0,1 0 0,5-3 0,1-1-42,0-1 1,0 0 0,0 0-1,-1-1 1,0 0-1,0-1 1,11-13 0,49-66-246,-29 34 245,60-60 0,-77 82-57,-21 27 96,0 0 0,0 0 1,0 1-1,1-1 0,0 1 0,0 0 1,0-1-1,0 1 0,0 0 0,1 1 1,-1-1-1,8-4 0,-10 7-18,1 0 1,-1 0-1,0 0 0,1-1 1,-1 1-1,0 1 0,0-1 0,1 0 1,-1 0-1,0 0 0,1 1 1,-1-1-1,0 0 0,0 1 0,0-1 1,0 1-1,1 0 0,-1-1 1,0 1-1,0 0 0,0 0 0,0 0 1,0-1-1,0 1 0,-1 0 0,1 0 1,0 0-1,0 1 0,-1-1 1,1 0-1,-1 0 0,2 2 0,1 4 0,0 0 0,-1 0-1,0 0 1,3 10-1,-2 7-8,1 25-1,1 7 297,-5-48-241,2 10 57,-2-18-103,0 1-1,0-1 1,0 0-1,0 1 1,0-1-1,0 0 1,0 0-1,0 1 1,1-1-1,-1 0 1,0 0-1,0 0 1,0 1-1,1-1 1,-1 0-1,0 0 1,0 0-1,1 1 1,-1-1-1,0 0 1,0 0-1,1 0 1,-1 0 0,0 0-1,0 0 1,1 1-1,-1-1 1,0 0-1,1 0 1,-1 0-1,0 0 1,0 0-1,1 0 1,-1 0-1,0 0 1,1 0-1,-1-1 1,0 1-1,0 0 1,1 0-1,-1 0 1,0 0-1,1 0 1,-1 0-1,0-1 1,0 1-1,0 0 1,1 0-1,-1 0 1,0-1-1,4-2-25,-1 0 0,0 0 0,0 0 0,0-1 0,0 1 0,-1-1 0,1 0 0,1-4 0,9-13-94,2 4 17,0 0-1,1 0 1,1 2-1,0 0 1,26-17-1,1 4 184,57-28 0,-90 51 44,1 0 1,-1 1-1,24-6 0,-34 10-108,1 0-1,-1-1 0,1 1 0,-1 0 1,1 0-1,-1 0 0,1 0 0,-1 1 1,1-1-1,-1 0 0,1 1 0,-1-1 1,1 1-1,-1-1 0,1 1 0,-1-1 1,0 1-1,1 0 0,-1 0 0,0 0 1,0 0-1,0 0 0,0 0 0,0 0 1,0 0-1,0 0 0,0 1 0,0-1 1,0 0-1,-1 0 0,1 1 0,0-1 1,0 3-1,2 5 29,0 1 0,0 0-1,-1 0 1,0 11 0,2 1-80,26 96 337,-23-95-659,2 0 0,21 41 1,-29-61 141,1 0 1,0 0-1,0 0 1,0 0-1,1 0 1,-1-1-1,0 1 1,1-1-1,0 0 1,0 0-1,-1 0 1,1 0-1,0 0 1,1-1-1,3 2 1,-4-2-171,-1 0-1,1-1 1,0 0-1,-1 1 1,1-1-1,0 0 1,0-1-1,-1 1 1,1 0-1,0-1 1,-1 1-1,1-1 1,0 0 0,-1 0-1,1 0 1,-1 0-1,1-1 1,-1 1-1,4-3 1,7-7-2947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4.838"/>
    </inkml:context>
    <inkml:brush xml:id="br0">
      <inkml:brushProperty name="width" value="0.1" units="cm"/>
      <inkml:brushProperty name="height" value="0.1" units="cm"/>
    </inkml:brush>
  </inkml:definitions>
  <inkml:trace contextRef="#ctx0" brushRef="#br0">43 1 1888,'-8'6'864,"8"-6"-676,-1 0-1,1 0 1,-1 1 0,1-1-1,0 0 1,-1 0 0,1 1 0,-1-1-1,1 0 1,0 1 0,-1-1 0,1 0-1,0 1 1,-1-1 0,1 1 0,0-1-1,0 1 1,-1-1 0,1 0-1,0 1 1,0-1 0,0 1 0,0-1-1,-1 1 1,1-1 0,0 1 0,0-1-1,0 1 1,0 0 0,0 0 52,0-1 117,0 0-58,0 0 159,0 0-111,0 0 53,0 0-133,0 0-65,0 0-84,0 0-28,0 8-15,3 134 592,-6 141 143,-1-194-416,3-42-431,-8 50 0,6-61 136,3-28-40,0 1 1,-4 15 0,3-15 102,1-9-138,0 1 0,0-1 0,0 1 0,0-1 0,0 1 0,0-1 0,0 1 0,0-1 0,-1 0 0,1 1 0,0-1 0,0 1 0,0-1 0,0 1 0,-1-1 0,1 1 0,0-1 0,-1 0 0,1 1 0,-1 0 0,0-1 126,1 0-44,0 0-42,1 0-64,-1 1 0,1-1 0,0-1 0,-1 1 0,1 0 0,0 0 0,-1 0 0,1 0 0,-1 0 0,1 0 0,0-1 0,-1 1 0,1 0 0,-1-1 0,1 1 0,0-1 0,0 0-26,1 0 0,-1 1-1,0-1 1,1 0 0,-1 1 0,1-1-1,-1 1 1,1-1 0,-1 1 0,2-1-1,13-3-142,3-4 175,1 2 1,0 0 0,0 1 0,0 1 0,34-2 0,-21 2 170,-23 2-115,27-3 166,44 0 0,18 5-26,-95 0-187,-1 1-1,1-1 0,0 1 1,0 0-1,0 0 0,-1 0 1,1 0-1,0 1 0,-1-1 1,1 1-1,-1 0 1,4 3-1,-3-6 51,-4 2-2738,-1 2 2001,-1 0 0,1 0 0,-1 0 1,0 0-1,0-1 0,-1 1 0,1 0 0,-3 2 1,-7 7-1501,2 3-175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49.819"/>
    </inkml:context>
    <inkml:brush xml:id="br0">
      <inkml:brushProperty name="width" value="0.1" units="cm"/>
      <inkml:brushProperty name="height" value="0.1" units="cm"/>
      <inkml:brushProperty name="color" value="#66CC00"/>
    </inkml:brush>
  </inkml:definitions>
  <inkml:trace contextRef="#ctx0" brushRef="#br0">104 172 6880,'-27'-38'2560,"19"19"-1984,-4-3-160,7 14 672,0-3-672,-3-5-288,0 0-128,-1 1-1504,1 4 800,-2-1-2016,7 8 1536,11 8-2208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51.579"/>
    </inkml:context>
    <inkml:brush xml:id="br0">
      <inkml:brushProperty name="width" value="0.1" units="cm"/>
      <inkml:brushProperty name="height" value="0.1" units="cm"/>
      <inkml:brushProperty name="color" value="#66CC00"/>
    </inkml:brush>
  </inkml:definitions>
  <inkml:trace contextRef="#ctx0" brushRef="#br0">294 52 2720,'-13'-22'2880,"11"19"-2559,0 1 1,0 0 0,0 0-1,0 0 1,0 0-1,0 0 1,-1 0 0,1 1-1,-1-1 1,1 1-1,-1 0 1,1-1 0,-1 1-1,0 0 1,0 1-1,1-1 1,-1 0 0,0 1-1,0 0 1,0 0-1,0-1 1,-5 2 0,-8 0-162,0 1 0,0 1 0,-16 5 0,20-5 91,2-1-173,0 0 1,0 1 0,1 1 0,0 0 0,0 0-1,0 1 1,0 0 0,-10 8 0,16-9-67,0 1 0,0 0 0,0 0 0,0 0 0,1 0 0,0 0 0,0 1 0,1-1 0,-1 1 0,1-1 0,0 7 0,-2 1-12,2 0 0,0 0 1,0 1-1,1-1 0,1 0 1,0 0-1,1 1 0,0-1 0,1 0 1,1-1-1,0 1 0,0 0 1,2-1-1,-1 0 0,1 0 0,1-1 1,0 0-1,11 13 0,-15-21 19,-1 0-1,1 0 1,0-1-1,0 0 1,0 1-1,0-1 1,0 0-1,0 0 1,0-1-1,1 1 1,-1-1-1,1 1 1,-1-1-1,1 0 1,-1 0-1,7 0 1,-5-1-18,1 0 1,-1 0-1,0-1 1,0 0-1,0 0 1,1 0-1,-1-1 0,0 0 1,0 1-1,7-6 1,-2 1-25,0 0 1,0-1 0,-1 0-1,0 0 1,0-1-1,-1-1 1,0 1 0,-1-1-1,12-19 1,-7 8 70,-2-1 0,0 1 0,7-26-1,-14 37-36,-1 0-1,0 0 0,0-1 0,-1 1 1,0 0-1,0-1 0,-1 1 0,0-1 0,-1 1 1,-2-12-1,1 13 77,-1 0 0,0 1 0,0-1 0,0 1 0,-1 0 1,0 0-1,-1 0 0,-6-8 0,3 9-53,8 6-39,0 0 0,0 0 0,0 0 0,0 0 0,0 0 0,-1 0 0,1 0 0,0 0 0,0 0 0,0 0 0,0 0 0,0 0 0,0 0 0,0 0 0,0 0 0,0 0 0,0 0 0,-1 0 0,1 0 0,0 0 0,0 1 0,0-1 0,0 0 0,0 0 0,0 0 0,0 0 0,0 0 0,0 0 0,0 0 0,0 0 0,0 0-1,0 1 1,0-1 0,0 0 0,0 0 0,0 0 0,0 0 0,0 0 0,0 0 0,0 0 0,0 0 0,0 1 0,0-1 0,0 0 0,0 0 0,1 1-5,-1 1-1,1-1 0,-1 1 0,1-1 1,0 1-1,-1-1 0,1 1 0,0-1 1,0 0-1,0 0 0,1 2 1,34 36 465,-3 1 1,36 56 0,-52-72-112,0 0 38,2 0 0,0-2 0,1 0 0,24 19 0,-33-31-173,-8-7-162,0-1 1,-1 1-1,1-1 0,1 1 1,-1-1-1,0 0 0,0 0 0,1-1 1,-1 1-1,1-1 0,0 1 1,-1-1-1,1 0 0,0-1 0,0 1 1,6 0-1,0-1-292,-8 0-33,10-3-2474,-9-14-2977,-3 16 5277,0-1 1,0 0-1,0 1 1,1-1-1,-1 0 1,0 1-1,1-1 1,-1 1-1,2-3 0,9-11-2187,-1-4 180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55.541"/>
    </inkml:context>
    <inkml:brush xml:id="br0">
      <inkml:brushProperty name="width" value="0.1" units="cm"/>
      <inkml:brushProperty name="height" value="0.1" units="cm"/>
      <inkml:brushProperty name="color" value="#66CC00"/>
    </inkml:brush>
  </inkml:definitions>
  <inkml:trace contextRef="#ctx0" brushRef="#br0">207 261 2720,'0'-1'220,"0"0"-1,0 0 1,0 1 0,0-1-1,-1 0 1,1 0 0,0 0 0,0 1-1,-1-1 1,1 0 0,0 0-1,-1 1 1,1-1 0,-1 0 0,1 0-1,-1 1 1,1-1 0,-1 1-1,0-1 1,1 0 0,-1 1 0,1-1-1,-1 1 1,0 0 0,0-1-1,-2 0 14,1 0-1,-1 0 0,0 0 1,1 1-1,-1-1 0,0 1 0,1 0 1,-4 0-1,-3 0-38,0 1 0,0 0 0,0 0 0,-11 4 0,14-3-101,0 1 0,1-1 0,-1 1 0,1 0 0,0 0 0,-1 1 0,1 0 0,1 0 0,-1 0 0,1 0 0,-1 1 0,1-1 0,-3 7 0,2-4-71,0 1 1,1 0-1,0 0 1,0 1-1,1-1 1,0 1-1,0 0 0,-1 12 1,2-7 40,0 0-1,1 0 1,1 0-1,0 0 1,1 0-1,1 0 1,0 0 0,1 0-1,0 0 1,1-1-1,0 1 1,2-1-1,-1 0 1,13 19 0,-15-27-52,1 0 0,0 0 0,0 0 0,0-1 0,1 0 1,-1 0-1,1 0 0,0-1 0,0 0 0,11 5 0,-8-4 26,1-1 0,-1 0 0,1-1 0,0 0 0,0 0-1,15 0 1,-6-2 48,0-1 0,0 0 0,0-2 0,0 0 0,0-1 0,31-11 1,-31 8-77,0-2 0,-1 1 0,0-2 0,0-1 0,-1 0 0,0-1 1,-1 0-1,-1-1 0,14-16 0,-10 7-42,0 0 0,-2-1 0,-1-1 0,0 0 0,17-43 0,-29 60 40,0 2 25,-1 0 1,0-1-1,0 1 1,0-1-1,-1 0 1,0 0-1,1-10 1,1-6 48,-2 20-68,-1 0 0,1-1 1,-1 1-1,0 0 0,0 0 0,1 0 0,-1 0 1,-1-1-1,1 1 0,0 0 0,-1-2 1,-2-15-126,4 17 99,-2 0 1,1 0 0,0 0 0,0 0 0,-1 0 0,1 0 0,-1 0 0,1 0-1,-1 0 1,-1-2 0,1-1-296,-2-4-104,3 9 408,0 0-1,0 0 1,0 0 0,-1 0-1,1 0 1,0 0 0,0 0-1,0 0 1,0 0 0,-1 0-1,1 0 1,0 0 0,0 0-1,0 0 1,0 0 0,-1 0-1,1 0 1,0 0 0,0 0-1,0 0 1,0 0 0,-1 0-1,1 0 1,0 0 0,0 0 0,0 0-1,0 0 1,0 0 0,-1 1-1,1-1 1,0 0 0,0 0-1,0 0 1,0 0 0,0 0-1,0 0 1,-1 1 0,1-1-1,0 0 1,0 0 0,0 0-1,0 0 1,0 0 0,0 1-1,0-1 1,0 0 0,0 0-1,-5 9-2,0 1 0,1-1-1,0 1 1,1-1 0,0 1-1,-2 11 1,4-15-6,-2 8 11,2-1 1,0 1-1,0 0 0,1 0 1,3 18-1,-1 16 92,-1-37-17,1 0 0,0 0 0,0 0 0,1 0 0,1 0 1,-1-1-1,2 0 0,8 17 0,-3-6-43,-8-19-29,-1 0-1,0 0 1,0 0-1,1 0 1,-1-1-1,1 1 1,-1 0-1,1-1 1,0 1-1,0-1 1,0 1-1,-1-1 1,1 0-1,1 0 1,-1 0-1,0 0 1,0 0-1,0 0 1,0-1-1,1 1 1,-1-1-1,0 1 1,1-1-1,-1 0 1,0 0-1,1 0 1,-1 0-1,0 0 1,1-1-1,-1 1 1,0-1-1,0 1 1,1-1-1,-1 0 1,0 0-1,0 0 1,0 0 0,0 0-1,0-1 1,0 1-1,2-3 1,8-11 45,0-1 0,-1 0 1,-1-1-1,0 0 1,11-29-1,-4 9 6,-10 20-55,-1 0 0,0 0 0,-1-1 0,-1 0 0,-1 0 0,-1 0 0,0 0 1,-1-24-1,-1 39-12,-1 1 0,1-1 1,0 1-1,-1 0 0,0-1 1,1 1-1,-1 0 0,0-1 1,0 1-1,-1 0 0,1 0 1,0 0-1,-1 0 0,1 0 1,-3-2-1,4 4 9,-1-1-1,1 1 1,-1 0-1,1 0 1,-1-1 0,1 1-1,-1 0 1,1 0 0,-1 0-1,1 0 1,-1-1 0,1 1-1,-1 0 1,1 0 0,-1 0-1,1 0 1,-1 0 0,1 1-1,-1-1 1,0 0 0,1 0-1,-1 0 1,1 0-1,-1 1 1,1-1 0,-1 0-1,1 0 1,0 1 0,-1-1-1,1 0 1,-1 1 0,1-1-1,0 0 1,-1 1 0,1-1-1,0 1 1,-1-1 0,1 1-1,0-1 1,-1 2 0,-9 23-16,8-18-32,-2 7 89,1 0-1,0 0 1,1 1 0,1-1-1,0 1 1,1-1 0,2 24-1,0-21 0,0 0 0,1 0 0,1 0-1,0-1 1,1 1 0,1-1 0,1 0-1,0-1 1,1 1 0,1-1 0,12 16 0,-16-25 12,0-1 0,0 1 1,1-1-1,0 0 1,0-1-1,0 0 1,1 0-1,-1 0 1,1 0-1,11 3 1,-13-5-11,0-1 1,1 0-1,-1 0 1,0 0-1,0 0 0,1-1 1,-1 0-1,0 0 1,0 0-1,1-1 1,-1 0-1,0 0 0,0 0 1,0-1-1,0 0 1,8-3-1,-5 0-42,0 0-1,-1 0 0,1-1 1,-1 0-1,0 0 1,-1-1-1,1 1 0,-1-2 1,6-9-1,5-9-99,18-41 0,-14 26 134,-15 30 38,-1 1 0,0-2 0,0 1 1,-1-1-1,0 1 0,2-17 0,0 6 97,1-6-163,-7 27-19,0 0 0,0-1 0,0 1 0,0-1-1,0 1 1,0 0 0,0-1 0,0 1 0,-1-1 0,1 1-1,0 0 1,-1-1 0,1 1 0,-1 0 0,-1-2 0,2 2-4,0 1 0,-1-1 1,1 1-1,0-1 0,0 1 1,-1-1-1,1 1 0,0-1 1,0 1-1,0-1 0,0 1 1,-1-1-1,1 1 1,0-1-1,0 1 0,0-1 1,0 1-1,0-1 0,0 0 1,1 1-1,-1-1 0,0 1 1,0-1-1,0 1 0,0-1 1,1 1-1,-1-1 1,0 1-1,1-1 0,-1 0 1,4-9-156,-3 9 143,0 1 0,0-1 0,0 0 1,0 0-1,0 1 0,1-1 1,-1 1-1,0-1 0,0 1 1,3-1-1,-1 0-42,2-1 21,0 1 1,0 0 0,1 0-1,-1 0 1,0 0-1,10 1 1,-11 0 61,-1 0-1,0 0 1,0 1 0,0-1-1,0 1 1,0 0-1,0 0 1,0 0 0,0 0-1,0 1 1,0-1 0,3 3-1,-6-4 0,0 1 0,1-1 1,-1 1-1,0-1 0,0 1 0,0 0 0,1-1 0,-1 1 0,0-1 0,0 1 0,0 0 1,0-1-1,0 1 0,0-1 0,0 1 0,0 0 0,0-1 0,0 1 0,-1 0 0,1 0 5,-1 26 67,-9 47 0,5-49-42,-1 48 0,6-55 25,-1 2 98,2 0 0,3 24 0,-4-39-136,1 0-1,0-1 0,1 1 0,-1 0 1,1-1-1,0 1 0,0-1 1,0 0-1,0 0 0,1 0 0,0 0 1,0 0-1,0 0 0,5 4 1,-6-7 0,-1 0 0,0 0 0,0 0 0,1 0 0,-1-1 0,0 1 0,1 0 0,-1-1 0,1 1 0,-1-1 0,1 0 0,-1 1 0,1-1 0,0 0 0,-1 0 0,1 0 0,-1 0 0,1 0 0,1-1 0,0 0 10,0 0 1,0 0-1,0 0 0,0 0 1,0-1-1,0 1 0,-1-1 1,6-4-1,0-1 15,0-1-1,-1-1 1,1 1 0,7-13 0,4-7 7,-1-1 1,-1 0-1,-1-2 0,16-45 1,-30 67-117,0 1 0,-1-1 0,0 1 0,-1-1 0,0-11 0,0 6-345,-5-5 50,5 19 202,0 0 17,1 0 58,14 0-4,-1 1 1,0 1 0,1 0 0,-1 1 0,0 1 0,20 7 0,-30-9 83,0 0 0,-1 0 0,1 0 0,0 1 0,-1-1 0,1 1-1,-1 0 1,0 0 0,0 0 0,0 0 0,-1 1 0,1-1 0,-1 1 0,1 0 0,2 6-1,0 4 27,0 0 0,-1 0 0,4 19 0,-5-16 0,8 54 160,-10-53-172,1 0 0,1 0 0,1 0 0,10 29 0,-8-33 27,0 0 0,1-1 0,10 15 0,-13-23-22,-1-1 1,1 1 0,0-1-1,1 0 1,-1 0-1,1 0 1,0-1-1,0 0 1,0 0-1,9 4 1,-11-6-36,0 1-1,0-2 1,0 1 0,0 0-1,0-1 1,0 1 0,1-1-1,-1 0 1,0 0 0,0 0 0,0-1-1,1 1 1,-1-1 0,0 0-1,0 1 1,0-1 0,0-1-1,0 1 1,0 0 0,0-1-1,-1 0 1,1 1 0,0-1 0,-1 0-1,4-4 1,5-4-47,-1-1 1,0-1-1,-1 0 1,8-14-1,-14 22 69,6-11-71,0 0 0,-1 0-1,-1-1 1,6-20 0,14-68-3,-26 98 60,0-1 1,0 1 0,0 0 0,-1-1-1,0 1 1,-1-1 0,1 1 0,-1 0-1,-1-1 1,1 1 0,-4-9-1,3 10 16,0 1-1,0 0 1,0 0-1,-1-1 1,1 2-1,-1-1 1,0 0-1,0 1 0,-1-1 1,1 1-1,-1 0 1,0 0-1,1 0 1,-1 1-1,-8-5 1,11 7-23,-1 0 0,0-1 1,0 1-1,1 0 1,-1 0-1,0 0 0,0 0 1,1 1-1,-1-1 0,0 0 1,1 1-1,-1-1 1,0 1-1,1-1 0,-1 1 1,-1 1-1,0-1 0,1 0 1,0 0-1,0 0 0,0 1 0,0-1 1,0 1-1,1-1 0,-1 1 0,0 0 1,-1 2-1,0 2 109,1 1 0,-1-1 0,1 1 0,1 0 0,0-1 0,0 1 0,0 0 0,0 12 0,3 5-104,4 28-1,-3-27-25,2 5 299,2 0 0,1 0-1,14 36 1,-21-64-237,0 1 1,0-1-1,1 1 1,-1-1-1,0 1 1,1-1-1,0 0 1,-1 0-1,1 0 1,0 0-1,0 0 1,0 0-1,1 0 1,3 2-1,-4-3-12,0 0 0,0 0 0,0-1 0,0 1 0,0-1-1,1 0 1,-1 1 0,0-1 0,0 0 0,0 0 0,0 0-1,0 0 1,0-1 0,0 1 0,0-1 0,1 1-1,-1-1 1,0 0 0,-1 1 0,3-3 0,5-1-69,-1-1-1,1-1 1,-2 1 0,1-2 0,-1 1 0,12-13-1,32-48-15,-37 46 23,1 1-1,18-18 1,-27 31 52,-5 6-8,0-1 0,0 1 0,0 0 0,0 0 0,0 0 0,0-1 0,0 1 0,1 0 0,-1 1 0,0-1 0,1 0 0,1-1 0,4 4-33,-6-1 32,0 0 1,-1 0-1,1 0 1,0 1-1,-1-1 1,1 0-1,-1 1 1,1-1-1,-1 0 1,0 1-1,1-1 0,-1 1 1,0-1-1,0 3 1,-2 24-51,2-23 61,-16 118 233,10-72 161,7-51-382,0 0 0,0 1-1,0-1 1,0 0 0,1 0-1,-1 0 1,0 0 0,0-1-1,0 1 1,0 0 0,0 0-1,0-1 1,0 1 0,0-1-1,1 0 1,6-4-41,0-1 0,-1 0 0,0-1 0,0 0 0,0 0 0,7-10 1,6-7 22,-1 3 51,21-22 229,-19 23 45,-20 20-277,8 7-85,-8-4 58,1 0 0,-1-1 0,0 1 1,0 0-1,0 0 0,0 0 0,-1-1 0,2 7 1,2 10-165,25 79 372,-27-91-218,1 0 0,0-1 0,0 1-1,0-1 1,0 0 0,1 0 0,0 0 0,0 0-1,7 6 1,-10-11 2,0 1-1,1-1 0,-1 1 0,1-1 0,-1 0 1,1 0-1,0 0 0,0 0 0,-1 0 0,1 0 1,0 0-1,0 0 0,0-1 0,0 1 0,0-1 1,0 1-1,0-1 0,0 0 0,0 0 1,0 0-1,0 0 0,0 0 0,0 0 0,0-1 1,0 1-1,0-1 0,-1 1 0,1-1 0,0 0 1,0 1-1,0-1 0,0 0 0,-1 0 0,1-1 1,0 1-1,1-2 0,4-4-84,-1 0 0,-1 0 0,1 0 0,-1-1 0,-1 0 0,1 0 0,-1 0 0,4-13 0,3-5-5,5-8-37,19-42 83,46-73 0,1 13 360,-66 106-12,-2-1 0,17-52 0,-27 71-101,7-27 282,-10 36-505,0-1 0,-1 1 0,1-1 0,-1 1 0,0-1 0,0 1 0,-1-1 0,0-5-1,1 9 1,0 0 0,0 0 0,0-1-1,0 1 1,-1 0 0,1 0 0,0 0-1,0-1 1,0 1 0,0 0 0,-1 0-1,1-1 1,0 1 0,0 0 0,0 0-1,-1 0 1,1 0 0,0 0 0,0-1-1,0 1 1,-1 0 0,1 0 0,0 0-1,0 0 1,-1 0 0,1 0 0,0 0-1,-1 0 1,1 0 0,0 0-1,0 0 1,-1 0 0,1 0 0,0 0-1,0 0 1,-1 0 0,1 0 0,0 0-1,0 0 1,-1 0 0,1 1 0,0-1-1,0 0 1,-1 0 0,-9 9-200,6-5 180,1 1-1,0 1 1,1-1-1,-1 0 1,1 1-1,0-1 1,1 1-1,-1-1 1,1 1-1,-1 11 1,1 5 116,2 33 1,1-38-16,1-1 0,1 1 0,1 0 0,0-1 0,1 0 0,11 21 0,1 3 6,3 14-18,4-1-1,1-2 1,3-1 0,46 63 0,-72-109-81,18 20-406,-20-23 284,0-1-1,0 1 1,0 0-1,0 0 1,0-1-1,0 1 1,1-1-1,-1 1 1,0-1-1,0 1 1,0-1-1,1 0 1,-1 1-1,0-1 1,0 0-1,1 0 0,-1 0 1,0 0-1,0 0 1,1 0-1,1-1 1,-3 1-35,1-1 1,0 0-1,0 1 1,-1-1-1,1 0 1,0 0-1,-1 1 1,1-1-1,-1 0 0,1 0 1,-1 0-1,0 0 1,1 0-1,-1 0 1,0 1-1,1-1 1,-1 0-1,0 0 1,0 0-1,0 0 0,0 0 1,0 0-1,0 0 1,0 0-1,0-2 1,-4-30-2828,3 28 2586,-3-21-2644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55.907"/>
    </inkml:context>
    <inkml:brush xml:id="br0">
      <inkml:brushProperty name="width" value="0.1" units="cm"/>
      <inkml:brushProperty name="height" value="0.1" units="cm"/>
      <inkml:brushProperty name="color" value="#66CC00"/>
    </inkml:brush>
  </inkml:definitions>
  <inkml:trace contextRef="#ctx0" brushRef="#br0">9 123 5216,'-1'-1'163,"0"0"1,1 1-1,-1-1 0,0 0 1,0 0-1,1 0 0,-1 0 1,1 0-1,-1 0 1,1 0-1,-1 0 0,1 0 1,0-1-1,-1 0 0,1 0-94,1 1-1,-1-1 0,1 1 0,-1 0 0,1-1 1,0 1-1,0 0 0,-1-1 0,1 1 1,0 0-1,2-1 0,2-5 297,0 1-1,0 0 1,1 0-1,-1 0 1,2 1-1,-1 0 1,0 0-1,1 1 1,0 0-1,0 0 1,1 0 0,-1 1-1,0 0 1,1 1-1,0-1 1,9 0-1,33-4 631,75 0-1,51 11 642,-143-2-1298,30 3 101,9 0-1214,-37-2-1093,-2-1-5603,-30-3 4927,5-6-1034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7:59.827"/>
    </inkml:context>
    <inkml:brush xml:id="br0">
      <inkml:brushProperty name="width" value="0.1" units="cm"/>
      <inkml:brushProperty name="height" value="0.1" units="cm"/>
      <inkml:brushProperty name="color" value="#66CC00"/>
    </inkml:brush>
  </inkml:definitions>
  <inkml:trace contextRef="#ctx0" brushRef="#br0">250 466 2976,'-1'-2'244,"0"-1"0,-1 1 1,1 0-1,0 0 0,-1 0 0,1 0 1,-1 0-1,0 0 0,1 0 1,-1 1-1,0-1 0,0 0 0,-1 1 1,-2-2-1,4 3 273,1-1-410,0 1-1,-1-1 1,1 1 0,0-1 0,-1 1-1,1-1 1,-1 1 0,1-1-1,0 1 1,-1 0 0,1-1-1,-1 1 1,1 0 0,-1-1-1,0 1 1,1 0 0,-1 0 0,1-1-1,-1 1 1,0 0 0,-17-5 1419,16 4-1336,0 1-149,0 0 0,0-1 0,0 1 0,0 0 0,0 0 0,-1 0 0,1 0 0,0 0 0,0 1 0,0-1 0,0 0-1,-1 1 1,-1 1 0,-2 1-33,1 0 0,0 0-1,-7 5 1,-7 5 140,2-2-91,-33 22 677,45-29-689,0 0-1,0 1 1,0 0 0,1 0 0,0 0-1,-7 10 1,10-12-47,0 0 0,0-1-1,0 1 1,1-1 0,-1 1 0,1 0-1,0 0 1,0-1 0,0 1-1,0 0 1,0-1 0,1 1 0,-1 0-1,1-1 1,-1 1 0,3 4-1,0 3-46,2-1 0,8 18 0,-8-19 53,1 1 0,-1-2 0,1 1 1,1 0-1,-1-1 0,15 12 0,-18-17 15,0 0-1,1 1 0,-1-1 1,1 0-1,-1-1 1,1 1-1,-1-1 0,1 1 1,0-1-1,0 0 1,0-1-1,0 1 0,-1-1 1,1 1-1,0-1 1,0 0-1,0-1 0,0 1 1,0-1-1,4 0 1,1-3-27,0 1 1,0-1 0,-1-1-1,1 1 1,-1-1-1,0-1 1,12-10 0,1-3 42,24-29-1,-39 40 38,0 1 0,0-1-1,0 0 1,5-11 0,-10 16-55,0 1 1,0 0 0,0 0 0,0-1 0,0 1 0,-1 0-1,1-1 1,-1 1 0,0-1 0,0 1 0,0 0-1,0-1 1,0 1 0,0-1 0,0 1 0,-1 0-1,0-1 1,1 1 0,-1 0 0,0-1 0,0 1-1,-2-4 1,-11-12 217,0 2-1,-1 0 1,-1 0 0,-18-14-1,17 16-255,5 1 124,9 9-72,0 1 1,0 0-1,0 0 0,-1 0 0,-5-4 0,8 7-41,0-1 0,0 1 0,0-1 0,0 1 0,0 0 0,0-1 0,0 1 0,0 0 0,0 0 0,0 0 0,0 0 0,0 0 0,0 0 0,0 0 0,0 0 0,0 0 0,0 1 0,0-1 0,0 0 0,0 1 0,0-1 0,0 1 0,0-1 0,0 1 0,0-1 0,0 1 0,0-1 0,0 2 0,0-1 16,0 0 0,0 0 0,1 0 0,-1 0 0,0 0 0,1 0 0,-1 1-1,1-1 1,-1 0 0,1 0 0,0 1 0,0-1 0,-1 0 0,1 0 0,0 1 0,0-1 0,0 0 0,0 0-1,0 1 1,1-1 0,-1 0 0,0 0 0,1 1 0,-1-1 0,1 0 0,-1 0 0,1 0 0,0 2 0,1 1 42,0 0 1,0-1-1,1 0 1,-1 1-1,1-1 1,-1 0-1,1 0 1,4 3-1,-2-2-16,1-1-1,0 0 1,0-1 0,0 1-1,0-1 1,0 0 0,0-1-1,1 1 1,-1-1-1,12 0 1,-3 0 176,0-1-1,1-1 1,21-4 0,-18 2-120,0-2 0,0 0 0,0-1 1,-1 0-1,0-2 0,-1 0 0,1-1 0,-2-1 1,1-1-1,-1 0 0,-1-1 0,21-20 0,49-63-125,-84 94-256,3 12 86,-3-8 190,1 10-11,0 1 0,0 26-1,-1-6 71,9 51-42,3-1 0,38 126 0,-51-208 13,1 0-1,0 0 0,-1 0 1,1 0-1,0-1 0,0 1 1,0 0-1,0-1 0,0 1 1,0 0-1,2 1 1,-3-3-4,0 0 1,1 0-1,-1 0 1,0 1 0,1-1-1,-1 0 1,0 0-1,1 0 1,-1 0 0,0 0-1,1 0 1,-1 0-1,0 0 1,1 0 0,-1 0-1,0 0 1,1 0-1,-1 0 1,1 0 0,-1 0-1,0 0 1,1 0-1,-1 0 1,1-1 8,0 1 0,0-1-1,0 0 1,0 1 0,0-1 0,0 0-1,-1 0 1,1 1 0,0-1 0,0 0-1,0-1 1,6-10 40,-1 0 1,0 0-1,4-13 1,3-8-213,98-203-38,-80 148 11,-30 86 163,-1 1 0,1 0 0,-1 0 0,1 0-1,0 0 1,-1 0 0,1 0 0,0 0 0,0 0 0,0 0 0,0 0 0,0 0 0,0 0 0,0 1 0,0-1 0,0 0 0,0 1-1,0-1 1,1 1 0,-1-1 0,0 1 0,0-1 0,0 1 0,1 0 0,-1 0 0,0 0 0,1-1 0,-1 1 0,0 1 0,3-1 0,2 1-23,0 1 0,1 0 0,-1 0 0,12 5 0,1 1-5,97 24 324,-56-17-204,46 6 299,-101-21-355,0 1-1,0-1 1,0 0-1,0 0 1,0 0-1,0-1 1,0 0-1,0 0 1,0 0-1,0-1 1,-1 1-1,1-1 1,0 0-1,-1-1 1,1 1-1,-1-1 1,0 0-1,0 0 1,7-7-1,-5 4-49,0-1 0,-1 0 0,0 0-1,0 0 1,-1-1 0,0 1-1,0-1 1,-1 0 0,0 0-1,3-13 1,-3 7 0,0-1-1,-1 0 1,-1 0 0,0 0-1,-1 1 1,-1-1-1,0 0 1,-1 0 0,-1 0-1,0 1 1,-1 0 0,0-1-1,-9-16 1,12 29 34,0-1 0,0 1 0,0 0 1,0 0-1,-1 0 0,1 0 0,0 0 0,-1 0 0,0 0 1,0 0-1,1 1 0,-1-1 0,0 1 0,0-1 0,0 1 1,-4-2-1,4 3 2,1 0 1,-1-1-1,0 1 1,1 0 0,-1 0-1,0 1 1,1-1-1,-1 0 1,1 0-1,-1 1 1,1-1-1,-1 1 1,1-1 0,-1 1-1,1 0 1,-1 0-1,1 0 1,-1-1-1,1 1 1,0 0-1,0 1 1,0-1 0,-1 0-1,1 0 1,0 0-1,-1 2 1,-2 3-13,0 1 1,0-1 0,0 0-1,1 1 1,0 0-1,0 0 1,0 0-1,-1 8 1,-9 62 43,10-55 0,2-17-36,-9 91 242,10-83-211,0-1 1,1 0 0,1 1 0,0-1-1,6 22 1,-2-15 8,1 1-1,17 30 0,-20-43-4,0 0 0,0 0 0,1-1 0,0 0 0,0 0-1,1 0 1,-1-1 0,1 1 0,0-1 0,9 5-1,-11-9 30,0 1 0,-1-1 0,1 0 0,0 0-1,0 0 1,0 0 0,-1-1 0,1 0 0,0 0 0,0 0-1,0 0 1,0 0 0,0-1 0,0 0 0,0 0-1,5-2 1,8-3-1,-1-1 0,20-11 0,-32 16-57,144-90-130,-116 71 115,-13 9 22,39-19 1,-57 31-2,0-1 0,0 1 1,0 0-1,0-1 0,0 1 0,0 0 1,1 0-1,-1-1 0,0 1 1,0 0-1,0 0 0,0 0 0,0 0 1,0 1-1,0-1 0,0 0 1,0 0-1,0 1 0,0-1 0,0 0 1,0 1-1,0-1 0,0 1 1,0-1-1,0 1 0,0 0 0,0-1 1,0 1-1,1 1 0,1 3 17,0-1-1,-1 0 0,1 1 1,-1-1-1,3 7 0,1 4 26,4 4 193,0 0 1,1-1-1,1 0 1,21 24 0,-27-36-192,-1-1 1,1 1 0,0-1-1,0 0 1,1 0-1,0-1 1,0 0 0,0 0-1,0 0 1,0-1 0,1 0-1,0-1 1,-1 0-1,1 0 1,9 1 0,-5-3-244,0 0 1,0 0-1,0-1 1,0-1 0,0 0-1,-1 0 1,18-7-1,-8 1-829,-1-1-1,1-1 1,19-12-1,-31 16-407,0 0-1,0-1 1,0 0-1,-1 0 1,0-1-1,0 0 1,-1-1-1,7-10 1,-4-4-955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02.133"/>
    </inkml:context>
    <inkml:brush xml:id="br0">
      <inkml:brushProperty name="width" value="0.1" units="cm"/>
      <inkml:brushProperty name="height" value="0.1" units="cm"/>
      <inkml:brushProperty name="color" value="#66CC00"/>
    </inkml:brush>
  </inkml:definitions>
  <inkml:trace contextRef="#ctx0" brushRef="#br0">367 4 4800,'-3'3'2412,"8"-9"-1304,-4 6-570,-1 0-47,0 0 362,0 0-271,0 0-156,-1 1-170,-29 56 608,11-9-125,-17 63 0,-11 32 162,-56 67 75,76-162-621,2 1 1,-35 99-1,56-132-285,4-13-50,-1 0-1,1 1 0,-1-1 1,0 0-1,-1 0 0,1 0 1,0 1-1,-1-1 0,0-1 1,-2 5-1,3-11-16,1 0-1,-1 1 1,1-1 0,0 0-1,0-4 1,1 1-120,0 0-1,1 0 1,0 0-1,0 0 1,1 1-1,0-1 1,4-7 0,30-43-427,-34 54 497,5-8 15,1 0 1,0 1 0,1 0 0,1 1 0,22-16 0,-6 8 111,41-20 0,-48 27-84,1 1 1,25-7 0,-39 14-6,1 0 0,-1 1 1,1 0-1,-1 0 1,1 0-1,-1 1 1,1 0-1,0 1 0,14 2 1,-20-2 40,1-1-1,-1 1 1,0 0 0,0 0 0,1 0-1,-1 1 1,0-1 0,0 0 0,0 1-1,0 0 1,0-1 0,0 1 0,-1 0-1,1 0 1,0 0 0,-1 0 0,0 0-1,1 0 1,-1 0 0,0 1-1,0-1 1,0 0 0,-1 1 0,2 2-1,0 6 43,-1 0-1,0 0 0,-1 0 0,-1 15 1,1 13-13,2-26-68,0 0-1,1 0 0,0 0 1,1 0-1,0-1 0,1 0 1,1 0-1,0 0 1,0-1-1,1 0 0,1 0 1,0 0-1,12 12 0,-17-21-5,0 1 0,-1-1-1,1 0 1,0 0-1,0 0 1,0 0-1,1 0 1,-1-1 0,0 1-1,1-1 1,-1 0-1,1 0 1,-1 0-1,7 0 1,-4-1-6,0 0 0,-1 0 0,1-1 0,0 0-1,0 0 1,0 0 0,0-1 0,6-2 0,7-5-43,0-1 0,0-1 1,31-23-1,-48 32 59,17-11-95,-1 0 0,-1-2 0,0 0 0,-1-2 1,17-20-1,-31 35 97,-1-1 0,1 0 0,-1 0-1,1 1 1,-1-1 0,0 0 0,0 0 0,0 0 0,-1-1 0,1 1 0,-1 0-1,1 0 1,-1 0 0,0 0 0,-1-1 0,1 1 0,0 0 0,-1 0 0,0 0 0,0 0-1,0 0 1,0 0 0,0 0 0,0 0 0,-1 0 0,1 1 0,-1-1 0,-4-4 0,3 2-14,-1 1 1,0 0 0,0 1 0,0-1 0,0 1 0,0 0 0,-1 0 0,0 0 0,1 0 0,-1 1-1,0 0 1,0 0 0,0 0 0,-1 1 0,1-1 0,-7 0 0,8 2-6,0-1-1,0 1 1,0 0 0,0 0 0,0 1 0,0-1-1,1 1 1,-1 0 0,0 0 0,0 0 0,1 0-1,-1 1 1,0-1 0,1 1 0,-1 0 0,1 0-1,0 0 1,-4 4 0,4-5 36,1 1-1,-1 0 1,0 1 0,0-1-1,1 0 1,0 1 0,-1 0 0,1-1-1,0 1 1,0 0 0,0 0 0,1 0-1,-1 0 1,1 0 0,0 1-1,0-1 1,0 0 0,-1 5 0,0 4-6,1 1 0,0-1 0,1 1 0,1 0 0,0-1 0,0 1 0,1-1 0,1 1 1,6 18-1,-4-15 58,2 0-1,0 0 1,0-1 0,2 1 0,0-2 0,16 22 0,-19-30-19,-1 1 1,1-2 0,-1 1 0,2-1-1,-1 0 1,1 0 0,-1 0 0,1-1 0,1 0-1,-1-1 1,0 1 0,1-1 0,0-1-1,-1 0 1,1 0 0,0 0 0,0-1 0,1 0-1,-1-1 1,0 0 0,0 0 0,0 0-1,0-1 1,0-1 0,0 1 0,14-6-1,-8 2-42,-1-1-1,0-1 0,-1 0 1,1-1-1,-1 0 0,-1-1 0,0 0 1,0-1-1,0 0 0,9-13 0,10-16-8,41-69 0,-58 87-9,-12 19 21,2-2-10,0-1-1,0 1 1,-1 0 0,0-1-1,0 0 1,0 1-1,0-1 1,-1 0 0,1 0-1,-1 0 1,-1 0 0,1-6-1,-2 7-315,7 11 216,0-1 136,0-1-1,0 1 1,0 0-1,0 0 1,-1 1-1,0 0 1,-1 0 0,7 12-1,-2 4 70,0 0 0,8 39 0,-15-50-59,2 0-1,-1 0 1,2-1 0,-1 1 0,2-1-1,-1 0 1,2-1 0,-1 1 0,15 16 0,-16-21-47,1 0 0,0-1 1,0 0-1,0 0 1,1 0-1,-1 0 1,1-1-1,0 0 0,1-1 1,-1 0-1,1 0 1,-1 0-1,1-1 1,0 0-1,0 0 0,9 0 1,-10-2-41,0 0 0,0-1 0,1 0 1,-1 0-1,0-1 0,0 1 0,0-1 0,0-1 1,-1 0-1,1 0 0,7-4 0,-1-1-75,-1 0-1,0-1 1,0-1-1,15-15 1,-18 14 28,0 0 0,0 0 0,-1-1 1,10-21-1,20-53-604,-36 80 723,0 0 0,-1 0 0,1 0-1,-1 0 1,0 0 0,-1 0 0,0 0 0,0 0-1,0 0 1,-1-7 0,0 10-10,1 1 0,-1-1 0,1 1 0,-1 0 0,0-1 0,0 1 0,0 0 0,0 0 0,0 0 0,-1 0 0,1 0 1,0 0-1,-1 0 0,0 0 0,1 0 0,-1 0 0,0 1 0,0-1 0,0 1 0,0 0 0,0-1 0,0 1 0,-1 0 0,1 0 0,0 0 0,0 1 0,-5-2 0,-2 1 19,1 0 0,-1 1 1,1 0-1,-1 0 0,0 1 0,1 0 0,-1 1 0,1 0 0,0 0 0,-1 0 0,1 1 1,0 1-1,0-1 0,-8 6 0,12-6-9,0-1 0,0 1-1,0 0 1,1 1 0,-1-1 0,1 1 0,-1-1 0,1 1 0,0 0-1,0 0 1,1 0 0,0 1 0,-1-1 0,1 1 0,1-1-1,-1 1 1,1 0 0,-1 0 0,1-1 0,1 1 0,-1 0 0,1 0-1,0 0 1,0 0 0,0 0 0,2 6 0,0-2 40,0 0 1,1 0 0,0 0-1,1 0 1,0-1 0,0 1-1,1-1 1,0 0 0,1-1-1,0 1 1,0-1-1,0 0 1,13 10 0,-5-5 242,1-2 1,-1 1 0,2-2-1,0 0 1,0-1-1,22 8 1,-31-14-294,1 1-1,0-1 1,0-1-1,-1 1 1,1-1 0,0-1-1,1 1 1,-1-2-1,11 0 1,-10-1-763,0 0 0,0 0 0,0-1 0,13-5 0,-15 1-2188,-6 6 2357,0 0 1,-1 0-1,1 1 0,0-1 1,0 0-1,0 1 0,-1-1 1,1 1-1,0-1 0,0 1 0,1-1 1,10 0-3588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02.482"/>
    </inkml:context>
    <inkml:brush xml:id="br0">
      <inkml:brushProperty name="width" value="0.1" units="cm"/>
      <inkml:brushProperty name="height" value="0.1" units="cm"/>
      <inkml:brushProperty name="color" value="#66CC00"/>
    </inkml:brush>
  </inkml:definitions>
  <inkml:trace contextRef="#ctx0" brushRef="#br0">5 69 9632,'8'8'3584,"-13"-8"-2784,5 3-256,0-3 1407,0 0-1183,0 0 352,10 5-704,-10-5-224,0 0-128,0 0-1120,0 0 576,0 0-2911,0 0 1887,3-5-5408,-11-25 3872,-5-19 1184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4.516"/>
    </inkml:context>
    <inkml:brush xml:id="br0">
      <inkml:brushProperty name="width" value="0.1" units="cm"/>
      <inkml:brushProperty name="height" value="0.1" units="cm"/>
      <inkml:brushProperty name="color" value="#E71224"/>
    </inkml:brush>
  </inkml:definitions>
  <inkml:trace contextRef="#ctx0" brushRef="#br0">53 860 992,'-9'-6'358,"8"5"-324,1 1 0,-1-1 0,0 0-1,0 1 1,0-1 0,1 1-1,-1 0 1,0-1 0,0 1 0,0-1-1,0 1 1,0 0 0,0 0-1,0 0 1,0 0 0,0-1 0,-1 2-1,-7-2 472,8 0-456,0 1-1,1 0 0,-1 0 1,0 0-1,1 0 0,-1 0 0,1 0 1,-1 0-1,0 0 0,1 0 0,-1 0 1,0 0-1,1 1 0,-1-1 0,1 0 1,-1 0-1,0 1 0,1-1 0,-1 0 1,1 1-1,-1-1 0,1 0 0,-1 1 1,1-1-1,-1 2 0,0-2 91,14 11-11,-6-9-36,-1-1 0,0 0 0,1 0 0,-1 0 0,0-1 0,12-1 0,39-8 725,-40 5-577,25-3 187,20-4 415,79-24 1,-33 0-760,130-47 130,-190 62-177,-2-1 1,82-51-1,-20-6-60,48-31 16,-48 52 48,149-54 0,-195 87 46,-22 10 213,0-2-1,38-22 1,-49 22 12,1 3 0,40-14 0,-66 25-284,4-1 68,0 0 0,0 0-1,-1-1 1,9-6 0,-16 10-94,0-1 1,1 1-1,-1 0 0,0 0 0,0 0 0,0-1 0,0 1 0,0 0 1,0 0-1,0 0 0,0-1 0,0 1 0,0 0 0,0 0 0,0 0 1,0-1-1,0 1 0,0 0 0,0 0 0,0-1 0,0 1 0,0 0 1,0 0-1,0 0 0,-1 0 0,1-1 0,0 1 0,0 0 0,0 0 1,0 0-1,0-1 0,0 1 0,-1 0 0,1 0 0,0 0 0,0 0 1,0 0-1,-1 0 0,1 0 0,0-1 0,0 1 0,0 0 0,-1 0 1,1 0-1,0 0 0,0 0 0,0 0 0,-1 0 0,1 0 0,0 0 1,0 0-1,-12-4-87,-8 2 1,0 0 0,0 1 1,0 1-1,-34 4 1,25-1 138,-36-2 0,1-7 271,53 5-408,17-3-200,20-3 84,19 0 475,0 1-1,0 3 1,1 2-1,-1 2 1,85 12-1,-124-12-248,0 0-1,0 1 0,0 0 1,0 0-1,0 0 1,11 6-1,-16-7-68,0 0 0,0 0 0,1 0 1,-1 0-1,0 0 0,0 0 0,0 0 0,0 0 1,0 0-1,-1 1 0,1-1 0,0 0 0,0 0 0,-1 1 1,1-1-1,-1 1 0,1-1 0,-1 0 0,0 1 1,0-1-1,1 1 0,-1-1 0,0 1 0,0-1 0,0 1 1,-1-1-1,1 1 0,0-1 0,0 1 0,-1-1 0,1 1 1,-1-1-1,0 2 0,-12 19-1365,11-18 1006,-1 0 0,1 0 0,0 0 0,0 0 1,0 0-1,-1 7 0,-2 24-1263,5 18-848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5.990"/>
    </inkml:context>
    <inkml:brush xml:id="br0">
      <inkml:brushProperty name="width" value="0.1" units="cm"/>
      <inkml:brushProperty name="height" value="0.1" units="cm"/>
      <inkml:brushProperty name="color" value="#E71224"/>
    </inkml:brush>
  </inkml:definitions>
  <inkml:trace contextRef="#ctx0" brushRef="#br0">6 695 1568,'0'0'80,"-1"0"0,1-1 0,0 1 0,-1 0 0,1 0 0,0-1 0,-1 1 0,1 0 0,0-1 0,0 1 0,-1-1 0,1 1 0,0 0 0,0-1 0,0 1 0,-1-1 0,1 1 0,0-1 0,0 1 0,0 0 0,0-1 0,0 1 0,0-1 0,0 1 0,0-1 0,0 1 0,0-1 0,0 1 0,0-1 0,0 1 0,0 0 0,1-1 0,-1 1 0,0-1 0,0 1 0,0-1 0,1 1 0,-1 0 0,0-1 0,0 1 0,1 0 0,-1-1 0,0 1 0,1 0 0,-1-1 0,1 1 0,-1 0 0,1-1 0,7-2 38,-1-1 1,1 1 0,1 0-1,-1 1 1,0 0 0,14-2-1,-10 2-10,286-63 2730,-158 29-1897,39-12-351,-129 33-470,74-36-1,409-214 1012,-364 180-528,-161 80-331,-15 5-141,-7 1-204,-54 0 33,-76-2 114,118-1-186,1-1-1,0-1 1,-40-11-1,63 15 46,0-1 0,-1 0 0,1 0-1,0 0 1,-1-1 0,1 1-1,-3-3 1,4 4 45,1-1 0,0 1 0,0 0 0,-1-1 0,1 1 0,0 0 0,0-1 0,-1 1 0,1 0 0,0-1 0,0 1 0,0-1 0,0 1 0,-1-1 0,1 1 0,0 0 0,0-1 0,0 1 0,0-1 0,0 0 0,0 0 3,1 1 1,-1-1 0,0 0-1,1 1 1,-1-1 0,1 0-1,-1 1 1,1-1 0,-1 1 0,1-1-1,-1 1 1,1-1 0,-1 1-1,1-1 1,0 1 0,0-1-1,7-3-43,0 0 0,0 1 0,0 0 0,0 0 0,0 1 0,1 0 0,10-1 0,61-3 127,-77 6-66,99 1 313,-33 1 171,-55-2-131,-1 1 0,1 1 0,-1 0 0,1 1 0,21 7 0,-34-9-336,-1-1 0,0 1 0,0-1 0,1 0 0,-1 1 0,0-1-1,0 1 1,0-1 0,0 1 0,0-1 0,0 1 0,0-1 0,0 1 0,0-1 0,0 1 0,0-1 0,0 1 0,0-1 0,0 1 0,0-1 0,-1 2-1,1-2 14,-2 9 20,-1-1 1,-5 12 0,-4 13-546,11-29 104,0 0 1,0 0-1,1 0 0,-1 0 1,1 0-1,0 0 1,0 0-1,0 0 0,0 0 1,1 1-1,0-1 1,-1 0-1,3 4 0,5 11-3938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7.147"/>
    </inkml:context>
    <inkml:brush xml:id="br0">
      <inkml:brushProperty name="width" value="0.1" units="cm"/>
      <inkml:brushProperty name="height" value="0.1" units="cm"/>
      <inkml:brushProperty name="color" value="#E71224"/>
    </inkml:brush>
  </inkml:definitions>
  <inkml:trace contextRef="#ctx0" brushRef="#br0">99 17 1408,'0'-2'67,"-1"1"-30,1 0 1,0 1 0,0-1 0,-1 1-1,1-1 1,0 0 0,0 1-1,0-1 1,0 0 0,0 1 0,0-1-1,0 1 1,0-1 0,0 0 0,0 1-1,1-1 1,-1 0 0,0 1 0,1-2-1,-1 2 539,0 0-85,0 0 224,0 0-129,0 0 284,0 0-188,0 0 203,0 0-239,0 0 68,0 0-212,0 0 100,0 0-180,-3 61 815,1-23-1152,-7 40 1,2-21 63,-8 40 298,4-29 39,-1 1-53,-6 53-39,-3 50-95,20-111 522,20-65-858,-5 1-25,0-1 0,17-8 1,-16 7 7,-1 0 0,18-4 0,8 2 555,1 1 1,54 0-1,-94 7-607,-1-1-1,0 0 1,0 0 0,1 0 0,-1 0-1,0 0 1,0 0 0,1 0 0,-1 0-1,0 0 1,0 0 0,0 0 0,1 0-1,-1 0 1,0-1 0,0 1 0,1 0-1,-1 0 1,0 0 0,0 0 0,0 0-1,1 0 1,-1 0 0,0-1 0,0 1-1,0 0 1,1 0 0,-1 0 0,0-1 0,0 1-1,0 0 1,0 0 0,0 0 0,0-1-1,1 1 1,-1 0 0,0 0 0,0-1-1,0 1 1,0 0 0,0 0 0,0 0-1,0-1 1,0 1 0,0 0 0,0 0-1,0-1 1,0 1 0,0 0 0,0 0-1,-1-1 1,-7-13-3955,5 8 2378,-2-2-701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5.573"/>
    </inkml:context>
    <inkml:brush xml:id="br0">
      <inkml:brushProperty name="width" value="0.1" units="cm"/>
      <inkml:brushProperty name="height" value="0.1" units="cm"/>
    </inkml:brush>
  </inkml:definitions>
  <inkml:trace contextRef="#ctx0" brushRef="#br0">52 66 2304,'-2'-3'222,"2"3"-161,0 0 0,-1-1 0,1 1 0,0-1 0,0 1 0,-1-1 0,1 0 0,0 1 0,0-1 0,0 1 0,-1-1 0,1 1 0,0-1 0,0 0 0,0 1-1,0-1 1,0 0 0,0-2 327,-16 7 2459,14-2-2596,1-1-1,-1 0 0,1 0 0,-1 0 1,0 0-1,1 0 0,-1 0 0,0 0 1,0-1-1,0 1 0,0-1 0,-3 1 1,4-1 5,1 0 282,-4-4 1132,12-3-1315,-1 1 1,14-8-1,-13 9-331,1 0 0,0 1-1,0 0 1,0 0-1,0 1 1,1 0 0,-1 1-1,1 0 1,0 1 0,18-1-1,-4 2 52,-1 1 0,1 1 0,34 8 0,-41-5-13,25 9-1,-26-8 17,0 0 1,18 3-1,-27-8 352,3 1-3584,-10-1 3038,0-1-1,0 0 1,0 1 0,0-1-1,0 0 1,0 1-1,0-1 1,0 0-1,0 1 1,0-1-1,0 0 1,0 1 0,0-1-1,0 0 1,0 0-1,0 1 1,0-1-1,-1 0 1,1 1-1,0-1 1,0 0-1,0 1 1,0-1 0,-1 0-1,1 0 1,0 1-1,0-1 1,-1 0-1,1 0 1,0 0-1,0 1 1,-1-1 0,0 0-1,-7 7-1136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7.694"/>
    </inkml:context>
    <inkml:brush xml:id="br0">
      <inkml:brushProperty name="width" value="0.1" units="cm"/>
      <inkml:brushProperty name="height" value="0.1" units="cm"/>
      <inkml:brushProperty name="color" value="#E71224"/>
    </inkml:brush>
  </inkml:definitions>
  <inkml:trace contextRef="#ctx0" brushRef="#br0">2 34 5216,'0'0'57,"0"0"0,0 0 0,0 0 0,0 0 0,0 0 1,0 0-1,0 0 0,-1 0 0,1 1 0,0-1 0,0 0 0,0 0 0,0 0 0,0 0 1,0 0-1,0 0 0,0 0 0,0 0 0,0 0 0,0 1 0,0-1 0,0 0 0,0 0 1,0 0-1,0 0 0,0 0 0,0 0 0,0 0 0,0 1 0,0-1 0,0 0 0,0 0 1,0 0-1,0 0 0,0 0 0,0 0 0,0 0 0,0 0 0,0 1 0,0-1 0,0 0 1,0 0-1,0 0 0,0 0 0,0 0 0,0 0 0,1 0 0,-1 0 0,0 0 1,0 0-1,0 1 0,0-1 0,0 0 0,0 0 0,0 0 204,0 0 75,0 0-37,0 0 181,0 0-149,0 0-33,0 0-132,0 0-49,0 0-16,10 0 267,19-1 1014,31-6-1,-50 6-1157,24-8 257,-28 7-448,-1 0 0,1 1-1,0-1 1,0 1 0,8 0-1,19-7-96,0 5-1344,-21 3 516,-3 0-4434,-9 0 4158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8.379"/>
    </inkml:context>
    <inkml:brush xml:id="br0">
      <inkml:brushProperty name="width" value="0.1" units="cm"/>
      <inkml:brushProperty name="height" value="0.1" units="cm"/>
      <inkml:brushProperty name="color" value="#E71224"/>
    </inkml:brush>
  </inkml:definitions>
  <inkml:trace contextRef="#ctx0" brushRef="#br0">1 85 4064,'0'0'190,"0"0"0,0 0 0,0 0-1,0 0 1,0 0 0,0 0 0,0 0 0,0-1 0,0 1 0,0 0 0,0 0 0,0 0-1,1 0 1,-1 0 0,0 0 0,0 0 0,0 0 0,0 0 0,0 0 0,0 0 0,0 0-1,0 0 1,0-1 0,0 1 0,0 0 0,0 0 0,0 0 0,0 0 0,0 0 0,0 0 0,0 0-1,0 0 1,0 0 0,-1 0 0,1 0 0,0 0 0,0 0 0,0-1 0,0 1 0,0 0-1,0 0 1,0 0 0,0 0 0,0 0 0,0 0 0,0 0 0,0 0 0,0 0 0,0 0-1,0 0 1,0 0 0,-1 0 0,14-7 1680,18-6-2226,32-6 753,1 3-1,76-10 0,-77 25-743,-53 1-5620,-22 0 2586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18:39.007"/>
    </inkml:context>
    <inkml:brush xml:id="br0">
      <inkml:brushProperty name="width" value="0.1" units="cm"/>
      <inkml:brushProperty name="height" value="0.1" units="cm"/>
      <inkml:brushProperty name="color" value="#E71224"/>
    </inkml:brush>
  </inkml:definitions>
  <inkml:trace contextRef="#ctx0" brushRef="#br0">7 107 2656,'-6'2'1734,"8"-7"2820,-2 5-3941,0 0-208,13-5 843,-6 3-1032,-1-1-1,1 1 1,0 0-1,-1 1 0,1-1 1,0 1-1,0 1 1,11 0-1,-8-1-1,0 1 0,0-1 0,17-4 0,45-15-111,1 3-1,1 4 1,119-7 0,-170 19-481,-13 1-521,0 0 0,-1-1 0,14-2 0,-6-1-3175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23:41.901"/>
    </inkml:context>
    <inkml:brush xml:id="br0">
      <inkml:brushProperty name="width" value="0.1" units="cm"/>
      <inkml:brushProperty name="height" value="0.1" units="cm"/>
      <inkml:brushProperty name="color" value="#66CC00"/>
    </inkml:brush>
  </inkml:definitions>
  <inkml:trace contextRef="#ctx0" brushRef="#br0">63 289 1568,'-2'0'215,"0"0"-1,0 1 1,1 0 0,-1-1 0,0 1 0,0 0-1,1 0 1,-1 0 0,0 0 0,1 0-1,-1 0 1,1 0 0,0 0 0,-1 1 0,-1 1-1,1-1 110,-15 3 4337,18-2-4631,0-1 0,0 0 0,0 0 0,-1 1 0,1-1 0,-1 0 0,1 1 0,-1-1 0,0 1 0,0-1 1,0 1-1,0-1 0,-1 3 0,-9 36-132,2-8 306,6-5 80,2 53-1,1-33-317,-1-42 62,0 0 0,0 0 0,1 0-1,0 1 1,0-1 0,0 0 0,0 0 0,1 0 0,0-1 0,1 1-1,-1 0 1,1-1 0,0 1 0,1-1 0,-1 0 0,1 0-1,5 5 1,-1 0-287,-4-6 277,0 1-1,0-1 1,0 0-1,0-1 0,6 5 1,8 4 107,-13-8-87,-1 0 0,2-1-1,-1 0 1,0 0 0,8 3 0,23 7 70,-28-9-60,1-1-1,0 0 1,0 0 0,0-1 0,0 0 0,18 1-1,-11-2 152,0-1 0,0-1 0,0 0 0,0-1 0,0-1-1,29-10 1,130-52-44,-140 53-189,-24 9 17,-1-1 0,1 0 1,-1 0-1,17-10 1,-23 11 23,1 0 0,1 1 0,-1-1 0,0 1 0,0 1 0,11-3 0,-9 2-28,-1 1 1,0-1-1,0 0 1,7-4-1,-12 6 28,0 0 0,0-1-1,0 1 1,-1 0 0,1 0 0,0 0-1,0 0 1,0 0 0,0 0-1,0 0 1,0 0 0,0 0 0,-1 0-1,1 0 1,1 1 0,-1-1 1,0 0 1,-1 0-1,1 1 0,0-1 1,0 0-1,0 0 1,0 0-1,-1 0 1,1 0-1,0 0 0,0 0 1,0 0-1,0-1 1,-1 1-1,1 0 0,1-1 1,1-1 24,-2 2-40,0-1 0,0 0 0,0 1 0,0-1 0,0 1 0,0 0 0,0-1 0,0 1 0,0 0-1,1-1 1,-1 1 0,0 0 0,0 0 0,0 0 0,3 0 0,18-3-32,-19 2 40,1 0 1,-1 0 0,1 1 0,0-1 0,-1 1-1,6 0 1,97 8 94,-79 1-44,-16-5 14,-9-3-72,1 1 0,-1-1 0,-1 1 0,1-1 0,0 1 0,0 0 0,-1-1 0,1 1 0,-1 0 0,1 0 0,-1 0 0,0 0 0,0 0 0,0 1 0,2 2 0,-2 1 6,-1-1 0,1 1 0,-1-1 0,0 0 1,0 1-1,0-1 0,-1 1 0,-2 7 0,1 0 9,-16 116 98,17-124-24,0-1 0,0 1 0,0-1 0,-4 9 0,2-8-41,2-1-1,-1 1 1,1 0-1,-1-1 0,1 1 1,1 0-1,-2 10 1,2-14 27,0-1 128,0 0-21,0-19 315,0 4-467,1 1 1,0 0-1,1-1 1,7-26 0,-8 37-23,1-4-21,0 1 1,1 0-1,0-1 0,0 2 1,0-1-1,6-8 1,-7 12 17,2-3-13,0 0 0,0 0-1,1 0 1,0 0 0,0 1 0,1 0 0,-1 0 0,8-5 0,8-3-30,31-14 1,-44 24 37,0-1 0,0 1 0,1 1 1,0 0-1,-1 0 0,1 0 0,13 1 0,-17 0 3,0 0 0,0 0 0,0 0 0,0 0 0,-1-1 0,10-4 0,-9 4-25,-1 0 1,1 1 0,0-1-1,-1 1 1,1 0-1,9-1 1,13 1 91,6 9 235,-32-7-198,1-1-32,20 14 31,-20-12-80,1 0-1,-1-1 1,0 1-1,1-1 1,-1 1-1,1-1 1,-1 0-1,1 0 1,-1 0-1,5 1 1,-6-2-10,1 1 0,0-1-1,0 1 1,0 0 0,0 0 0,0-1 0,-1 1 0,1 1 0,3 1 0,12 7 152,59 21-284,-67-27 198,0-1 1,1 0 0,-1-1 0,1 0 0,13 1-1,49-1 84,-47-2-114,5-1 31,0-2 0,-1-1 0,0-1-1,55-17 1,-68 16-40,0-1 0,0-1 0,-1-1 0,0 0 1,0 0-1,-1-2 0,22-20 0,80-95-99,-98 104 56,4-5 101,-2-1-1,-1-1 1,-1-1-1,-1-1 1,-2 0-1,19-56 1,-28 66-119,-1 0 0,-1 0 0,-1 0 0,0-26 1,-2-10-2578,0 56 2336,-1 0 0,0 1 0,0-1 0,0 0-1,0 0 1,0 0 0,-1 0 0,1 0 0,0 0 0,0 0 0,-1 1 0,1-1 0,0 0 0,-1 0 0,1 0-1,-1-1 1,0 2-3953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23:44.634"/>
    </inkml:context>
    <inkml:brush xml:id="br0">
      <inkml:brushProperty name="width" value="0.1" units="cm"/>
      <inkml:brushProperty name="height" value="0.1" units="cm"/>
      <inkml:brushProperty name="color" value="#66CC00"/>
    </inkml:brush>
  </inkml:definitions>
  <inkml:trace contextRef="#ctx0" brushRef="#br0">202 12 416,'-1'-9'423,"-1"7"2290,-14 4 880,-6 7-2382,4-1-234,14-6-876,1 0 0,-1 0 1,1 0-1,0 1 0,-1 0 0,1-1 0,-3 5 1,-11 9 149,10-11-208,1 1 0,0 0 0,1 0 0,0 0 0,-5 8-1,-22 38 507,29-47-411,-1 0 1,1 1 0,1 0-1,-1 0 1,1 0 0,0 0-1,0 0 1,1 0 0,0 1-1,-1 5 1,3-9-128,-1-1 0,0 1 0,1-1 0,0 1 0,0-1 0,0 0 0,0 0 0,0 1 0,0-1 0,0 0 0,1 0 0,-1 0 0,1 0 0,0 0 0,2 2 0,2 2 35,1-1 1,12 9-1,-8-8 18,0-1 0,0 0 0,20 6 0,9 3 32,-28-9-38,1-1 1,-1 0 0,1-1-1,0 0 1,0-1 0,18 1-1,69 5 412,-95-8-473,-1 0-1,1 1 1,-1 0 0,1 0 0,-1 1 0,0-1 0,1 1 0,5 3 0,29 11 271,-36-15-160,0 0 0,0 0 1,1 0-1,-1 0 1,6 0-1,-7-1-49,-2 0 64,0 0-49,0 0-36,0 0 10,0 0 53,0 0 6,0 0 90,0 0-80,0 0-53,0 0-21,0 0 10,0 0-31,-2-3-7,1 1 0,0 0 0,-1-1 0,0 1 0,1 0 0,-1 0 0,0 0 0,0 0 0,0 1 0,0-1 0,-4-2 0,-4-4 7,-6-10 47,-7-6 59,23 23-126,-1 0-1,1 0 0,-1 0 0,1 1 0,-1-1 0,1 0 0,-1 0 0,1 0 0,0 0 0,0 0 0,-1 0 0,1 0 0,0 0 1,0 0-1,0 0 0,0 0 0,0 0 0,1-1 0,-1-2-75,0 3 58,9-7 565,-9 6-591,0 1 79,0 1-26,0 0-102,4 1 78,-1 1-1,0-1 1,0 1 0,0 0-1,0 0 1,0 0 0,5 5-1,93 84 73,-100-89-22,1-1-10,4 4 21,-4-4 144,-2-1-48,0 0-53,0 0-70,0 0-85,0 0 59,0 0 143,0 0-52,0 0-124,0 0 17,0 0 149,-1 0-137,1-1 0,-1 1 0,1-1 0,-1 1 0,0 0 0,1-1 0,-1 1 0,0 0 0,1-1 0,-1 1 0,0 0 0,1 0 0,-1-1 0,0 1 0,0 0 0,1 0 0,-1 0 0,0 0 0,0 0 0,1 0 0,-2 0 0,-27 0 80,21 1-243,-98-4 530,106 3-305,0 0-42,0 0-102,0 0-48,0 0-207,0 0-353,2 1-1450,8 5 608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1:49.602"/>
    </inkml:context>
    <inkml:brush xml:id="br0">
      <inkml:brushProperty name="width" value="0.1" units="cm"/>
      <inkml:brushProperty name="height" value="0.1" units="cm"/>
      <inkml:brushProperty name="color" value="#66CC00"/>
    </inkml:brush>
  </inkml:definitions>
  <inkml:trace contextRef="#ctx0" brushRef="#br0">14 3764 1248,'0'-1'109,"-1"1"1,0-1-1,1 0 1,-1 1-1,1-1 1,-1 0-1,1 1 1,-1-1-1,1 0 1,0 0-1,-1 0 1,1 1-1,0-1 1,0 0-1,-1 0 0,1 0 1,0-1-1,0 2 4,0-1-1,0 1 0,0-1 0,0 0 0,0 1 0,-1-1 1,1 0-1,0 1 0,0-1 0,-1 0 0,1 1 0,0-1 1,-1 1-1,1-1 0,-2 0 0,2-1 69,0 0-1,-1 0 0,1 0 1,0 0-1,0 0 1,0 1-1,0-1 1,0 0-1,0 0 1,1 0-1,0-2 0,32-45 599,-25 38-672,0 0 0,0 0 0,1 1-1,12-10 1,-7 6 77,13-17-1,-17 20-112,0 0-1,1 2 0,0-1 0,0 1 0,1 1 0,16-9 0,8-7 79,-19 14-76,1 1 0,0 0 1,0 2-1,28-9 0,-4 2 73,-11 5-65,52-10 0,-54 14-55,-1-2 0,37-13 0,-10 0 101,-30 12 7,-1-1 0,24-13-1,-24 10-80,1 1 0,34-9-1,0-2-7,-4 2 8,94-43 87,-129 53-35,0-1-1,0-2 1,-1 1 0,0-2 0,16-16-1,-10 4-125,27-35 0,-34 40 62,0 1 1,1 0 0,0 2-1,2 1 1,0 0 0,1 1 0,1 2-1,0 0 1,1 1 0,36-13-1,-23 11-11,47-17 10,-43 17 133,64-33 0,-66 28-157,-21 10-21,-2-1-1,0-1 0,0-1 0,-1 0 0,22-24 1,9-8 274,122-88-458,12 16 426,-142 93-175,53-32-76,-20 13 271,34-17-418,-54 35 303,33-15 36,109-53-221,-171 80 58,-1-1 0,-1-1 0,21-19-1,50-57-62,-40 38 261,-33 34-159,16-24 0,10-11 153,-30 39-215,1 1 0,1 1 0,0 0 0,1 2 0,1-1 0,0 2 0,22-10 0,-12 7 73,18-8-226,13-3 124,-42 18 38,0-1 0,-1-1 0,0 0 0,23-17 0,-22 15 74,-5 1-117,0 0 0,0-1 1,-1 0-1,15-17 1,-3 5 81,-17 17-26,-2 1-1,1-1 0,0 0 0,-1 0 0,0 0 1,6-10-1,1-8-13,-2 0 1,0-1-1,5-28 1,-2 10 109,-8 31-133,1 0-1,0 0 1,9-12 0,6-16 9,-17 31 45,-1-1 0,1 1-1,-2-1 1,1 0 0,-1 0-1,0 1 1,-1-18 0,0 21-31,1 0 0,0 0 0,0 0 0,1 0 0,-1 0 0,1 1 0,0-1 0,1 0 0,-1 1 0,1-1 0,6-7 0,-7 9 0,1-3 1,0 1 1,-1 0 0,4-10-1,6-15-2,0 5-1,-10 20-35,0 0 0,0-1 0,6-7 1,0 0 67,0-1 0,-1 1 0,6-18 0,-6 14-11,4-14 4,12-47 0,-2 4 45,-17 61-90,-1 0-1,2-22 1,0-1-32,-4 29 137,0 0 0,-1 1 0,0-11 0,-1 2-4,1 14-134,0 1-68,0 0 47,0 0 72,0 0 0,0 0 1,0 0-1,0 0 0,0-1 1,0 1-1,1 0 0,-1 0 0,0 0 1,0 0-1,0 0 0,0 0 1,0-1-1,-1 1 0,1 0 1,0 0-1,0 0 0,0 0 0,0 0 1,0-1-1,0 1 0,0 0 1,0 0-1,0 0 0,0 0 0,0 0 1,0 0-1,0 0 0,0 0 1,-1-1-1,1 1 0,0 0 0,0 0 1,0 0-1,0 0 0,0 0 1,0 0-1,0 0 0,-1 0 0,1 0 1,0 0-1,0 0 0,0 0 1,0 0-1,0 0 0,-1 0 0,1 0 1,0 0-1,0 0 0,0 0 1,0 0-1,0 0 0,0 0 0,-1 0 1,1 0-1,0 0 0,0 0 1,0 0-1,-3 2 12,0 1-1,0-1 1,0 1 0,1 0 0,-5 5-1,5-5 40,1-1 1,-1 1-1,-1-1 0,1 0 0,0 0 0,0 0 0,-1 0 0,1 0 0,-5 2 0,7-4-35,-1 1-1,1-1 1,-1 0-1,1 0 1,0 0-1,-1 0 1,1 0 0,-1 0-1,1 1 1,-1-1-1,1 0 1,-1 0-1,1 0 1,0 0-1,-1-1 1,1 1-1,-1 0 1,1 0 0,-1 0-1,1 0 1,0 0-1,-1 0 1,1-1-1,-1 1 1,1 0-1,0 0 1,-1-1-1,1 1 1,0 0 0,-1-1-1,1 1 1,0 0-1,-1-1 1,1 1-1,0 0 1,0-1-1,-1 1 1,1-1-1,-4-19-137,2 7 119,1 10-4,0 0 0,1 0 0,0 0 0,0-1 0,0 1 0,0 0 0,0 0 0,0-1 0,1 1-1,0 0 1,0 0 0,0 0 0,1-4 0,4-5 47,13-22-1,-10 17-38,-4 9-102,0-1 62,0 0 0,0 1 0,0 0 0,13-14 0,-5 5 157,-5 3-385,-9 17 204,1 0 1,-1 0-1,1 0 1,0 0-1,0 0 0,1 0 1,0 4-1,-1-1 57,1 1 0,-1-1 0,0 0-1,-1 11 1,-26 73-27,-10 42 88,29-97 21,-2 1 0,-1-2 0,-2 1 0,-2-1 0,-19 33 0,3-20 56,3-7-130,20-24-57,6-12 51,1 0-1,-1 0 0,-1-1 0,1 1 0,0-1 0,-5 6 1,-23 25 77,24-25-56,-1-1-1,1 0 0,-2-1 0,1 0 0,-15 11 0,0 1 151,20-16-155,-1 0 1,1-1-1,-1 0 0,0 1 1,0-1-1,-5 3 0,-18 11 24,21-12-18,1-1-1,-1 0 1,1-1 0,-8 4 0,12-6-18,-1 0 1,0 0-1,1 1 0,-1-1 1,1 0-1,-1 1 0,1-1 0,-1 0 1,1 1-1,-1-1 0,1 1 1,0-1-1,-1 0 0,1 1 1,-1-1-1,1 1 0,0 0 1,0-1-1,-1 1 0,-4 6-124,4-7 143,1 0 0,0 0-59,1 1 42,-1-1 0,0 0 0,1 0-1,-1 0 1,1 1 0,-1-1 0,0 0 0,1 0 0,-1 0 0,1 0-1,-1 0 1,1 0 0,-1 0 0,0 0 0,1 0 0,-1 0 0,1 0 0,-1 0-1,1 0 1,-1-1 0,0 1 0,1 0 0,-1 0 0,1 0 0,-1 0 0,0-1-1,1 1 1,-1 0 0,0-1 0,1 1 0,9-10 116,21-26-110,-8-1 115,31-70 0,15-97-184,-33 87 22,-22 74 105,-8 20 36,18-38 0,2 3-127,18-34-35,-41 86 36,0 0 0,-1 0 0,3-12 0,4-10 13,-7 25-74,0 0 0,0 1 0,0-1 0,1 0 0,-1 1 0,4-3 0,0-2 122,-5 7-44,-1-1-1,0 1 0,1-1 1,-1 1-1,0-1 1,1 1-1,-1 0 0,1-1 1,-1 1-1,0 0 1,1-1-1,-1 1 1,1 0-1,-1-1 0,1 1 1,-1 0-1,1 0 1,-1 0-1,1 0 0,0-1 1,-1 1-1,1 0 1,-1 0-1,1 0 0,-1 0 1,1 0-1,-1 0 1,1 0-1,0 1 0,-1-1 1,1 0-1,-1 0 1,1 0-1,-1 0 0,1 1 1,-1-1-1,1 0 1,-1 1-1,1-1 0,-1 0 1,0 1-1,1-1 1,-1 0-1,1 1 1,-1-1-1,0 1 0,1-1 1,-1 1-1,0-1 1,0 1-1,1-1 0,-1 1 1,0-1-1,0 1 1,0-1-1,0 1 0,0-1 1,1 2-1,0 3 8,0 0 0,0 1 0,0-1 0,0 11 0,-1 394 206,6-332-177,-2-38 108,-3-25-129,0-4 75,0 1 0,0-1 0,1 0 0,4 13 0,4 6 69,-6-16-63,1-1-1,6 15 1,-7-24-65,0 1 1,0-1 0,0 0 0,0 0 0,1-1 0,0 1 0,9 4 0,-10-5-11,9 6 16,-8-5-29,-1-1 1,1 0-1,0 0 1,0 0-1,1 0 1,9 3-1,-14-6 88,-1 0-28,0 0-15,5 2 66,-5-2-105,0 0 0,0 0 0,0 0 0,0 0-1,0 1 1,0-1 0,0 0 0,0 0 0,0 0-1,0 0 1,0 0 0,0 0 0,-1 0 0,1 0-1,0 0 1,0 0 0,0 1 0,0-1 0,0 0-1,0 0 1,0 0 0,0 0 0,0 0 0,0 0-1,0 0 1,0 0 0,0 0 0,1 1 0,-1-1-1,0 0 1,0 0 0,0 0 0,0 0-1,0 0 1,0 0 0,0 0 0,0 0 0,0 0-1,0 0 1,0 0 0,0 1 0,0-1 0,0 0-1,0 0 1,1 0 0,-1 0 0,-1 0-68,1 1 63,-1-1 1,1 1 0,0-1-1,0 1 1,-1-1-1,1 1 1,0-1-1,-1 1 1,1-1-1,-1 1 1,1-1-1,-1 0 1,1 1 0,0-1-1,-1 0 1,0 1-1,1-1 1,-1 0-1,1 0 1,-1 0-1,1 1 1,-1-1 0,1 0-1,-1 0 1,0 0-1,1 0 1,-1 0-1,1 0 1,-1 0-1,-1 0 1,-18-1 281,-28-5-239,-58 1 1,-105 8-96,164 2 42,43-6-44,4 0 20,5-2-30,81-27-164,-76 27 328,0-1 0,0 0 0,15-9 0,-21 10-100,1 0-1,0-1 1,-1 1 0,0-1-1,0 0 1,0 0 0,0 0-1,5-8 1,-8 11-25,0 0 0,-1 0 0,1-1 1,-1 1-1,1 0 0,-1 0 0,0 0 0,1 0 1,-1-1-1,0 1 0,0 0 0,0 0 0,0-1 1,0 1-1,0 0 0,0 0 0,0-1 0,0 1 1,-1 0-1,1 0 0,0-1 0,-1 1 0,1 0 1,-1 0-1,0 0 0,1 0 0,-1 0 0,0 0 0,1 0 1,-3-2-1,2 3-235,1 0 42,0 0-160,0 0 65,0 0-108,0 0 92,0 0-44,14 0-122,-12 2 518,-1 0 0,1 1-1,-1-1 1,0 0-1,0 0 1,0 1 0,0-1-1,0 0 1,0 1-1,0-1 1,-1 1 0,1-1-1,-1 1 1,0-1-1,0 1 1,0-1 0,0 6-1,0-4 60,-1-3-92,1 0 0,0 0 1,0 0-1,0 0 1,0 0-1,1 0 0,-1-1 1,0 1-1,0 0 0,0 0 1,1 0-1,-1 0 1,0 0-1,1-1 0,-1 1 1,1 0-1,-1 0 1,1-1-1,-1 1 0,1 0 1,0-1-1,-1 1 1,1-1-1,0 1 0,0-1 1,-1 1-1,1-1 0,0 1 1,0-1-1,-1 0 1,1 1-1,0-1 0,0 0 1,1 1-1,2-1-628,0 0 0,0 0 0,1 0 1,-1-1-1,8-1 0,-10 2 156,19-3-1053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4.763"/>
    </inkml:context>
    <inkml:brush xml:id="br0">
      <inkml:brushProperty name="width" value="0.1" units="cm"/>
      <inkml:brushProperty name="height" value="0.1" units="cm"/>
      <inkml:brushProperty name="color" value="#66CC00"/>
    </inkml:brush>
  </inkml:definitions>
  <inkml:trace contextRef="#ctx0" brushRef="#br0">221 3 1568,'-5'-2'509,"10"4"534,-5-2-600,0 0-81,0 0-127,-4 0 1439,5 1-1346,-1-1-1,0 1 1,1-1-1,-1 1 1,0 0-1,1-1 0,-1 1 1,0-1-1,0 1 1,1 0-1,-1-1 0,0 1 1,0-1-1,0 1 1,0 0-1,0-1 0,0 1 1,0 1-1,-1 20-114,1 0-135,2 1 77,0 29-1,-1-4 12,16 121-1,-6-83 22,0 3-70,-9-73-137,1 0 0,5 18 0,-5-20 63,0-1 0,0 1 0,0 21 0,-2-25-28,0 1-1,0 0 1,4 10 0,-3-15 26,-1 0 0,1 0 0,-1 0 0,0 0 0,-1-1 0,0 1 0,0 0 0,0 0 0,0 0 0,-1 0 0,0 0 0,-4 11 0,5-16 7,-1 0 0,1 0 0,-1 0 0,1 0 0,-1 1 0,0-1 0,0 0 0,1 0 0,-1 0 0,0-1 0,0 1 0,0 0 0,0 0-1,0 0 1,0-1 0,0 1 0,-1 0 0,1-1 0,0 1 0,0-1 0,0 0 0,-1 1 0,1-1 0,0 0 0,0 0 0,-1 0 0,1 1 0,0-2 0,-2 1 0,-3-1 94,-1 0 1,1 0 0,0-1 0,-12-5 0,-3 0 248,14 5-294,-106-26 217,57 21-1961,31 6-5005,26 2 5063,6 3-960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6.042"/>
    </inkml:context>
    <inkml:brush xml:id="br0">
      <inkml:brushProperty name="width" value="0.1" units="cm"/>
      <inkml:brushProperty name="height" value="0.1" units="cm"/>
      <inkml:brushProperty name="color" value="#66CC00"/>
    </inkml:brush>
  </inkml:definitions>
  <inkml:trace contextRef="#ctx0" brushRef="#br0">3 76 1408,'-3'-5'489,"4"5"-483,-1 0 1,0 0-1,0 0 1,0 0-1,0 0 0,0 0 1,0 0-1,0 0 1,0 0-1,0 0 1,0 0-1,0 0 1,1 0-1,-1 0 1,0 0-1,0 0 1,0 0-1,0 0 1,0 0-1,0 0 1,0 0-1,0 0 0,0 0 1,0 0-1,0 0 1,0 0-1,1 0 1,-1 0-1,0 0 1,0 0-1,0-1 1,0 1-1,0 0 1,0 0-1,0 0 1,0 0-1,0 0 1,0 0-1,0 0 0,0 0 1,0 0-1,0 0 1,0 0-1,0-1 1,0 1-1,0 0 1,0 0-1,0 0 1,0 0-1,0 0 1,0 0-1,0 0 1,0 0-1,0 0 1,0 0-1,0 0 0,0-1 1,21-5 1550,-9 0-1016,-10 5-352,1 0 0,-1 0 0,1 0 0,-1-1 0,0 1 0,0 0-1,0-1 1,0 0 0,0 0 0,3-2 0,-4 2-126,0 1 1,0 0-1,0 0 0,0 0 1,1 0-1,-1 0 0,0 0 1,0 0-1,4-1 0,-4 2-12,0-1 0,0 0-1,1 1 1,-1-1-1,0 0 1,0 0-1,0 0 1,0 1-1,0-1 1,0 0 0,0 0-1,-1-1 1,1 1-1,1-2 1,-2 3-6,1-1 0,-1 0 0,0 1 0,1-1 0,-1 0 0,1 1 0,-1-1 0,1 1 0,-1-1 1,1 1-1,0-1 0,-1 1 0,1-1 0,-1 1 0,1 0 0,0-1 0,0 1 0,-1 0 0,1-1 0,0 1 0,-1 0 0,1 0 0,0 0 1,0 0-1,-1 0 0,1 0 0,0 0 0,0 0 0,0 0 0,27 6 966,-15-2-820,15 2 673,47 5 0,-57-10-670,0 1-1,27 8 1,-37-8-148,0 0 0,0 1 0,0 0 0,0 1 0,-1 0 0,0 0 0,11 8 1,-8-6-2191,-10-5 1985,1-1-1,0 0 1,-1 0 0,1 1-1,-1-1 1,1 0 0,-1 1 0,1-1-1,-1 1 1,1-1 0,-1 0-1,0 1 1,1-1 0,-1 1-1,0-1 1,1 1 0,-1 0 0,0-1-1,1 1 1,-1-1 0,0 1-1,0-1 1,0 1 0,0 0 0,0-1-1,1 1 1,-1 0 0,0-1-1,-1 2 1,2 13-1942,2 3-219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6.922"/>
    </inkml:context>
    <inkml:brush xml:id="br0">
      <inkml:brushProperty name="width" value="0.1" units="cm"/>
      <inkml:brushProperty name="height" value="0.1" units="cm"/>
      <inkml:brushProperty name="color" value="#66CC00"/>
    </inkml:brush>
  </inkml:definitions>
  <inkml:trace contextRef="#ctx0" brushRef="#br0">6 7 2400,'0'0'36,"0"0"0,0-1 0,0 1 0,0 0 0,0 0 0,0-1 0,0 1 0,0 0 0,0 0 0,0-1 0,0 1 0,0 0 0,0 0 0,-1-1 0,1 1 0,0 0 0,0 0 0,0 0 0,0-1 0,0 1 0,-1 0 0,1 0 0,0 0 0,0-1 0,0 1 0,-1 0 0,1 0 0,0 0 0,0 0 0,-1 0 0,1 0 0,0 0 0,0 0 0,-1-1 0,1 2 0,0-1 1,0 0-1,0 0 0,0 0 0,0 1 0,0-1 1,0 0-1,0 0 0,1 0 0,-1 0 0,0 0 1,0 1-1,0-1 0,0 0 0,0 0 0,0 0 1,0 0-1,1 0 0,-1 0 0,0 1 0,0-1 1,0 0-1,0 0 0,1 0 0,-1 0 0,0 0 1,0 0-1,0 0 0,0 0 0,1 0 0,-1 0 0,0 0 1,0 0-1,0 0 0,0 0 0,1 0 0,-1 0 1,0 0-1,0 0 348,0 0 314,0 0-223,22 8 736,-14-1-906,-2-2-41,1 0 1,0 0-1,8 4 0,-12-8-146,0 0 0,0 0 0,0 0 0,1 0 0,-1 0 0,0-1 0,0 1 0,0-1 0,0 0 0,1 0 0,5-1 0,3-1 352,0-1 1,0 0-1,12-6 0,-12 4-258,0 1 0,19-4 1,-18 6-210,-7 0-11,0 1 1,1 0 0,-1 0 0,11 1-1,-16 0 2,0 0-1,0 0 0,1 0 1,-1 1-1,0-1 0,0 0 1,0 1-1,0-1 0,0 1 1,0-1-1,0 1 0,0-1 1,0 1-1,0 0 0,0-1 1,0 1-1,0 0 0,0 0 1,0 0-1,-1 0 0,1 0 1,0 0-1,-1 0 0,1 0 1,-1 0-1,1 0 0,-1 0 1,1 0-1,-1 0 0,0 2 1,0-1-206,0 0 1,0 0 0,0 0 0,-1 0-1,1 0 1,-1 0 0,0 0 0,1 0-1,-1 0 1,0-1 0,0 1 0,0 0 0,0 0-1,-1-1 1,1 1 0,-3 2 0,-5 9-1153,-21 35-2828,21-33 2171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7.521"/>
    </inkml:context>
    <inkml:brush xml:id="br0">
      <inkml:brushProperty name="width" value="0.1" units="cm"/>
      <inkml:brushProperty name="height" value="0.1" units="cm"/>
      <inkml:brushProperty name="color" value="#66CC00"/>
    </inkml:brush>
  </inkml:definitions>
  <inkml:trace contextRef="#ctx0" brushRef="#br0">5 4 736,'-5'-3'425,"13"4"-844,0 3 1010,-7-3 661,-4 0 947,12 1-517,-8-1-1617,0-1-1,0 1 1,0-1 0,0 1 0,-1-1-1,1 0 1,0 0 0,0 1-1,0-1 1,0 0 0,0 0 0,0 0-1,0 0 1,0 0 0,0 0 0,0 0-1,0-1 1,2 1 0,-2 0 13,-1-1 0,2 1 0,-1 0 0,0 0-1,0 0 1,0 0 0,0 0 0,0 0 0,0 0 0,0 0 0,0 0 0,0 0 0,0 1 0,1 0 0,3 0 123,52 4 1733,110-4-1,-147-1-2049,0 1-1,0 0 1,0 2 0,38 10 0,-41-6-1537,-16-7 1312,0 1-1,1 0 0,-1 0 1,1-1-1,-1 1 0,1-1 0,-1 1 1,1-1-1,-1 0 0,1 0 0,-1 1 1,1-1-1,-1 0 0,1-1 1,1 1-1,-1 0-2522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6.174"/>
    </inkml:context>
    <inkml:brush xml:id="br0">
      <inkml:brushProperty name="width" value="0.1" units="cm"/>
      <inkml:brushProperty name="height" value="0.1" units="cm"/>
    </inkml:brush>
  </inkml:definitions>
  <inkml:trace contextRef="#ctx0" brushRef="#br0">14 66 3552,'0'0'40,"0"0"28,-1 0 0,1 0 0,0 0 0,-1 0 0,1 0 0,-1 0 0,1 0-1,-1 0 1,1 0 0,0 0 0,-1 0 0,1 0 0,-1 0 0,1 0 0,0 0 0,-1 0-1,1-1 1,0 1 0,-1 0 0,1 0 0,0 0 0,-1-1 0,1 1 0,0 0-1,-1 0 1,1-1 0,0 1 0,-1 0 0,1-1 0,0 1 0,0 0 0,0-1 0,-1 1-1,1 0 1,0-1 0,0 1 0,0-1 0,0 0 0,0 1 273,0 0-101,-1 0-207,1 0 1,0 0-1,0 0 1,0 0-1,0-1 0,0 1 1,0 0-1,0 0 0,0 0 1,0 0-1,0 0 0,0 0 1,0 0-1,0 0 0,0 0 1,0 0-1,0 0 0,0 0 1,0-1-1,0 1 0,0 0 1,0 0-1,0 0 1,0 0-1,0 0 0,0 0 1,0 0-1,0 0 0,0 0 1,0 0-1,0-1 0,0 1 1,0 0-1,0 0 0,0 0 1,0 0-1,0 0 0,0 0 1,0 0-1,0 0 0,0 0 1,0 0-1,0 0 1,0 0-1,0 0 0,1 0 1,-1-1-1,0 1 0,0 0 1,0 0-1,0 0 0,0 0 1,0 0-1,0 0 0,0 0 1,0 0-1,0 0 0,0 0 1,1 0-1,-1 0 0,0 0 1,0 0-1,0 0 0,8-3 2597,-4 2-2909,42-18 1442,-35 14-1040,1 0-1,-1 1 1,1 0-1,0 1 1,0 0-1,21-1 1,76 1 813,-76 3-959,110 7 450,-70-2-465,-61-4-439,0 0 1,21 5 0,-30-5 131,0 0 0,0 0 0,0 0 0,0 0 0,0 1 0,5 3 0,-7-4 142,0-1-1,0 1 1,0 0 0,-1 0 0,1-1-1,0 1 1,0 0 0,-1 0 0,1 0-1,-1 0 1,1 0 0,-1 0 0,1 0-1,-1 0 1,0 0 0,1 1 0,-1-1-1,0 0 1,0 2 0,0 10-3381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8.854"/>
    </inkml:context>
    <inkml:brush xml:id="br0">
      <inkml:brushProperty name="width" value="0.1" units="cm"/>
      <inkml:brushProperty name="height" value="0.1" units="cm"/>
      <inkml:brushProperty name="color" value="#66CC00"/>
    </inkml:brush>
  </inkml:definitions>
  <inkml:trace contextRef="#ctx0" brushRef="#br0">332 135 1728,'-3'-6'508,"6"5"805,1 0 317,-4 1-1108,0 0 134,5-16 1739,-5 12-2267,0 1 0,0-1 0,-1 0 1,0 1-1,1 0 0,-1-1 0,0 1 1,-1-1-1,1 1 0,-1 0 0,1 0 1,-1 0-1,0 0 0,0 0 0,0 0 1,-1 0-1,1 1 0,-1-1 0,1 1 1,-5-3-1,1-1 42,0 1 0,0 1 0,0-1 0,-1 1-1,0 0 1,-9-3 0,13 5-146,-1 1 1,1 0-1,-1 0 0,0 0 0,1 0 0,-1 1 1,0 0-1,0-1 0,1 1 0,-1 1 0,0-1 0,0 1 1,1-1-1,-8 3 0,-7 4-46,0 0 1,1 2-1,0 0 0,-30 21 1,41-26 31,0 1 1,0 0-1,0 1 0,1-1 1,0 1-1,0 0 1,0 0-1,1 0 0,0 1 1,0 0-1,1-1 1,0 1-1,0 1 1,-4 14-1,7-19-15,0 1 1,0 0-1,0-1 1,0 1-1,1 0 0,-1-1 1,1 1-1,0 0 1,0-1-1,1 1 1,-1-1-1,1 0 0,-1 1 1,1-1-1,3 5 1,-1-4 13,0 1 0,-1-1 1,1 1-1,1-1 0,-1 0 1,1 0-1,-1-1 0,11 7 1,52 16 469,-48-19-393,-11-5 94,0 0 1,0 0-1,0 0 1,1-1-1,-1-1 1,13 1-1,50-9 1168,-50 6-1250,-19 1-109,0 1 0,0-1 0,0 1 0,-1-1 0,1 0-1,0 0 1,0 0 0,2-1 0,-3 1-78,0 0 0,0 1 1,0-1-1,0 1 0,0-1 0,0 1 0,1-1 0,-1 1 1,0 0-1,3-1 0,-3 1-1074,-1 0-69,0 0-1242,5 10-4132,-1 0 5239,0 8-180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09.732"/>
    </inkml:context>
    <inkml:brush xml:id="br0">
      <inkml:brushProperty name="width" value="0.1" units="cm"/>
      <inkml:brushProperty name="height" value="0.1" units="cm"/>
      <inkml:brushProperty name="color" value="#66CC00"/>
    </inkml:brush>
  </inkml:definitions>
  <inkml:trace contextRef="#ctx0" brushRef="#br0">13 68 1568,'-7'-5'2398,"2"1"2625,4-1-4908,1 3 413,0 2-11,0 0-154,0 0 79,0 0-138,0 0 16,0 0-112,0 0-16,0 0-37,0 0 96,0 0-123,0 0-155,0 0 38,0 0 170,39 0 326,52-7-1,106-16 44,-58 7-412,-110 13 80,0 1 0,0 1 0,1 2 0,-1 1 1,0 1-1,0 1 0,-1 2 0,36 11 0,-46-10-178,0 1 0,0 0 0,-1 1 0,0 1 0,16 13 0,-25-15-255,-8-8 136,0 1-1,0-1 1,0 0-1,0 0 1,0 0-1,0 0 1,0 0-1,0 0 1,0 1 0,0-1-1,0 0 1,0 0-1,0 0 1,0 0-1,0 0 1,0 1-1,0-1 1,0 0-1,0 0 1,0 0-1,0 0 1,0 0-1,0 0 1,-1 0-1,1 1 1,0-1-1,0 0 1,0 0-1,0 0 1,0 0-1,0 0 1,0 0-1,0 0 1,-1 0-1,1 0 1,0 1-1,-19 1-5911,6-2 2269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0.500"/>
    </inkml:context>
    <inkml:brush xml:id="br0">
      <inkml:brushProperty name="width" value="0.1" units="cm"/>
      <inkml:brushProperty name="height" value="0.1" units="cm"/>
      <inkml:brushProperty name="color" value="#66CC00"/>
    </inkml:brush>
  </inkml:definitions>
  <inkml:trace contextRef="#ctx0" brushRef="#br0">0 6 3136,'0'0'49,"0"0"0,1 0 1,-1 0-1,0 0 0,0 0 1,0 0-1,0 0 0,1 0 1,-1-1-1,0 1 0,0 0 0,0 0 1,0 0-1,0 0 0,1-1 1,-1 1-1,0 0 0,0 0 0,0 0 1,0 0-1,0-1 0,0 1 1,0 0-1,0 0 0,0 0 0,0-1 1,0 1-1,0 0 0,0 0 1,0 0-1,0-1 0,-3 0 4166,4 13-3341,72 225 2054,-43-78-2108,-24-123-552,0-11-197,1 7 189,-7-30-284,0 0 0,0 0 0,0 0 1,0 0-1,0 0 0,0 0 0,-1 0 0,1 0 1,-1 0-1,0 0 0,1 0 0,-3 4 1,2-5-815,-7-2-3023,4-1 1312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1.249"/>
    </inkml:context>
    <inkml:brush xml:id="br0">
      <inkml:brushProperty name="width" value="0.1" units="cm"/>
      <inkml:brushProperty name="height" value="0.1" units="cm"/>
      <inkml:brushProperty name="color" value="#66CC00"/>
    </inkml:brush>
  </inkml:definitions>
  <inkml:trace contextRef="#ctx0" brushRef="#br0">231 0 1248,'0'0'640,"-10"3"2126,2 0-673,8-3-2082,0 0 1,0 0 0,0 0 0,-1 0 0,1 0 0,0 0 0,0 0-1,0 0 1,0 0 0,0 0 0,0 1 0,0-1 0,0 0 0,0 0-1,0 0 1,0 0 0,0 0 0,0 0 0,0 0 0,0 0 0,0 0-1,0 0 1,-1 0 0,1 0 0,0 0 0,0 0 0,0 0 0,0 0-1,0 0 1,0 0 0,0 0 0,0 0 0,0 0 0,0 0 0,0 0-1,0 0 1,0 0 0,0 0 0,0 0 0,-1 0 0,1-1 0,0 1-1,0 0 1,0 0 0,0 0 0,0 0 0,0 0 0,0 0 0,0 0-1,0 0 1,0 0 0,0 0 0,0 0 0,0 0 0,0 0 0,0 0-1,0 0 1,0 0 0,0 0 0,0-1 0,0 1 0,0 0 0,0 0 0,0 0-1,0 0 1,0 0 0,-5 10 438,4-8-354,0 1 0,0-1-1,-1 1 1,1-1 0,-1 1-1,-2 2 1,-43 44 1154,-36 43-260,47-57-849,11-13 246,25-22-392,0 0 1,0 0-1,0 0 0,0 0 0,0 1 1,0-1-1,0 0 0,0 0 1,-1 0-1,1 0 0,0 0 0,0 0 1,0 0-1,0 0 0,0 0 0,0 1 1,0-1-1,0 0 0,0 0 1,0 0-1,0 0 0,0 0 0,0 0 1,0 1-1,0-1 0,0 0 1,0 0-1,0 0 0,0 0 0,0 0 1,0 0-1,0 0 0,0 1 1,0-1-1,0 0 0,0 0 0,0 0 1,0 0-1,0 0 0,0 0 1,1 0-1,-1 0 0,0 1 0,0-1 1,0 0-1,0 0 0,0 0 0,0 0 1,9 2 2,14-1 195,-20-1-190,16-1 316,0-1 1,28-7-1,-6 2 29,57-12 538,-42 11-230,-52 7-619,0 1-1,-1-1 1,1 1 0,0 0 0,5 1 0,5 0-13,-12-1 7,-1 0-1,1 1 1,0-1-1,-1 1 1,1 0 0,-1 0-1,1-1 1,1 2 0,-2-1-104,0 1-412,-1 0 1,1 0 0,-1 0-1,0-1 1,0 1-1,0 0 1,0 0 0,0 0-1,0 0 1,-1 3 0,-10 18-5415,10-15 3942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1.838"/>
    </inkml:context>
    <inkml:brush xml:id="br0">
      <inkml:brushProperty name="width" value="0.1" units="cm"/>
      <inkml:brushProperty name="height" value="0.1" units="cm"/>
      <inkml:brushProperty name="color" value="#66CC00"/>
    </inkml:brush>
  </inkml:definitions>
  <inkml:trace contextRef="#ctx0" brushRef="#br0">3 6 2720,'-2'-5'2104,"2"5"-2039,0 0 0,0 0 0,0 0 0,0 1 0,0-1 1,0 0-1,0 0 0,0 0 0,1 0 0,-1 0 0,0 0 1,0 1-1,0-1 0,0 0 0,0 0 0,0 0 0,1 0 1,-1 0-1,0 0 0,0 0 0,0 0 0,0 0 0,1 0 1,-1 0-1,0 0 0,0 0 0,0 1 0,0-1 0,1 0 1,-1 0-1,0-1 0,0 1 0,0 0 0,0 0 0,1 0 1,-1 0-1,0 0 0,0 0 0,2 0 340,-2 0 118,0 0-86,2 2-125,0 0-1,0 1 1,0-1-1,0 1 0,3 4 1,-3-3 6,1 1-144,-1 1 0,0 0 0,0-1 0,0 1 0,-1 0 1,1 0-1,-2 1 0,1-1 0,-1 11 0,2 5 16,1 30 124,-2-32-95,0 0 0,7 33-1,-6-42-158,0 1 1,-1 1-1,-1 17 0,0-20-189,0-8-564,0-2 10,0 0-501,0 0 54,0 0-902,1-1 282,1-3-1188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2.352"/>
    </inkml:context>
    <inkml:brush xml:id="br0">
      <inkml:brushProperty name="width" value="0.1" units="cm"/>
      <inkml:brushProperty name="height" value="0.1" units="cm"/>
      <inkml:brushProperty name="color" value="#66CC00"/>
    </inkml:brush>
  </inkml:definitions>
  <inkml:trace contextRef="#ctx0" brushRef="#br0">1 0 2912,'6'5'4138,"-1"-5"-3839,-1 1 0,0-1-1,0 1 1,0 0-1,0 1 1,0-1-1,0 1 1,0-1-1,0 1 1,5 4-1,-1-1 21,0 1 0,0 1 0,8 7 0,-11-8-179,-1-1 0,1 1-1,-1 0 1,-1 1-1,1-1 1,-1 1 0,0-1-1,0 1 1,-1 0-1,0 0 1,2 10 0,0 11 198,2 48 1,-4-26-345,-1 18 49,-1-43-950,0-23 112,0-2 569,-1 0-1,1 0 0,-1 0 0,1 0 0,-1 0 1,1 0-1,-1 0 0,1 0 0,-1-1 0,1 1 1,0 0-1,-1 0 0,1 0 0,-1-1 0,1 1 1,0 0-1,-1-1 0,1 1 0,0 0 1,-1-1-1,-1-4-385,0 1 1,1-1 0,0 1-1,0-1 1,0 0-1,1 1 1,-1-1-1,1 0 1,1-5 0,-1 5 496,0-24-808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2.901"/>
    </inkml:context>
    <inkml:brush xml:id="br0">
      <inkml:brushProperty name="width" value="0.1" units="cm"/>
      <inkml:brushProperty name="height" value="0.1" units="cm"/>
      <inkml:brushProperty name="color" value="#66CC00"/>
    </inkml:brush>
  </inkml:definitions>
  <inkml:trace contextRef="#ctx0" brushRef="#br0">11 197 1568,'-1'-1'62,"0"0"1,1 0 0,-1 0-1,0 1 1,0-1-1,0 0 1,1 0-1,-1 0 1,0 0-1,1-1 1,-1 1-1,1 0 1,-1 0-1,1 0 1,0 0 0,0-1-1,-1 1 1,1 0-1,0 0 1,0-2-1,0 0 75,1 1 0,-1-1 0,1 1 0,0 0 0,0-1 0,0 1 1,0 0-1,0 0 0,3-4 0,3-4 370,1 1 1,0 0 0,14-11 0,-20 19-461,8-9 356,1 1-1,1 0 1,-1 0-1,1 2 0,1-1 1,-1 1-1,1 1 0,18-6 1,-14 7-151,-1 1 0,1 0 0,0 2 0,0-1 0,0 2 0,0 1 0,0 0 1,0 1-1,0 0 0,21 6 0,-26-3 74,0 0 1,0 1-1,-1 0 1,14 9-1,15 7 602,-28-15-939,1-1 1,0 0-1,26 6 0,-34-10-539,0-1-1,1 1 1,-1-1-1,0 0 1,0 0 0,0-1-1,1 0 1,-1 0-1,0 0 1,0 0-1,0-1 1,0 0-1,7-3 1,1-2-938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4.514"/>
    </inkml:context>
    <inkml:brush xml:id="br0">
      <inkml:brushProperty name="width" value="0.1" units="cm"/>
      <inkml:brushProperty name="height" value="0.1" units="cm"/>
      <inkml:brushProperty name="color" value="#66CC00"/>
    </inkml:brush>
  </inkml:definitions>
  <inkml:trace contextRef="#ctx0" brushRef="#br0">7 74 2496,'-1'0'68,"1"0"-1,0 0 1,-1-1-1,1 1 1,0 0-1,-1 0 1,1 0 0,0-1-1,-1 1 1,1 0-1,0-1 1,-1 1 0,1 0-1,0-1 1,0 1-1,0 0 1,-1-1 0,1 1-1,0 0 1,0-1-1,0 1 1,0-1 0,0 1-1,0 0 1,-1-1-1,1 1 1,0-1-1,0 1 1,0 0 0,0-1-1,1 1 1,-1-1-1,0 1 1,0 0 0,0-1-1,0 0 1,1-9 2108,-1 10-2081,0-1-1,0 1 1,0 0-1,0-1 1,0 1 0,0 0-1,0-1 1,0 1-1,0-1 1,0 1-1,0 0 1,0-1-1,1 1 1,-1 0 0,0-1-1,0 1 1,0 0-1,0 0 1,1-1-1,-1 1 1,0 0 0,0-1-1,1 1 1,-1 0-1,0 0 1,1 0-1,-1-1 1,0 1 0,1 0-1,11 2 1295,-9-1-1288,-1 0 0,1 1 0,0 0 0,0 0 0,-1 0 0,4 3 0,4 8 81,0 0-1,15 27 0,1 14 116,38 109-1,-26-60-94,-33-90-130,70 189 1045,-71-190-1034,-2-7-44,-1 0-1,1 0 1,0 0 0,0-1-1,3 6 1,-3-8-16,-2-2-18,1 0-1,-1 1 0,0-1 1,1 1-1,-1-1 0,0 1 1,1 0-1,-1-1 0,0 1 1,0-1-1,0 1 0,1 0 0,-1-1 1,0 1-1,0-1 0,0 1 1,0 0-1,0-1 0,0 1 1,0-1-1,0 1 0,-1 1 1,1-2 5,0 0 0,0 0 0,0 0 0,0 0 0,0 0 0,0 0 0,0 0 0,0 1 0,0-1 0,0 0 0,0 0 1,0 0-1,0 0 0,0 0 0,0 0 0,0 0 0,0 0 0,0 1 0,0-1 0,0 0 0,0 0 0,0 0 0,0 0 1,0 0-1,0 0 0,0 0 0,0 0 0,0 1 0,0-1 0,0 0 0,0 0 0,0 0 0,0 0 0,0 0 0,0 0 1,0 0-1,0 0 0,0 0 0,1 0 0,-1 0 0,0 0 0,0 0 0,0 1 0,0-1 0,0 0 0,0 0 1,0 0-1,0 0 0,0 0 0,1 0 0,-1 0 0,0 0 0,0 0 0,0 0 0,0 0 0,0 0 0,0 0 0,0 0 1,1 0-1,4-8 158,4-13-104,16-48-224,2-11 224,-6 0-191,48-155 57,-64 220 13,0 1 0,1 1 0,0-1 0,1 1 0,1 0 0,0 0 0,1 1 0,11-13 1,-11 14-5,-8 9 44,0 1-1,0-1 1,1 0-1,-1 1 0,1-1 1,-1 1-1,1-1 0,3-1 1,-5 3 22,1 0 1,-1 0 0,1-1-1,0 1 1,-1 0-1,1 0 1,-1-1 0,1 1-1,-1-1 1,1 1-1,-1 0 1,1-1 0,-1 1-1,1-1 1,-1 1-1,0-1 1,1 1-1,-1-1 1,1 1 0,-1-1-1,0 1 1,1-2-1,-2 2-2,1-1 0,0 1 0,0-1 0,-1 1 0,1 0 0,0-1 0,-1 1 0,1 0 0,0-1 0,-1 1 0,1 0 0,-1 0 0,1-1 1,0 1-1,-1 0 0,1 0 0,-1 0 0,1 0 0,-1 0 0,1-1 0,-1 1 0,-26-3 42,-11 1 482,0-2 0,-43-9 0,-18-3-156,38 11-264,-36-5-310,43 6-996,18 4-3767,49 4 822,8 0 768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6.029"/>
    </inkml:context>
    <inkml:brush xml:id="br0">
      <inkml:brushProperty name="width" value="0.1" units="cm"/>
      <inkml:brushProperty name="height" value="0.1" units="cm"/>
      <inkml:brushProperty name="color" value="#66CC00"/>
    </inkml:brush>
  </inkml:definitions>
  <inkml:trace contextRef="#ctx0" brushRef="#br0">1 18 1824,'0'0'587,"0"0"-353,0 0-15,0 0 362,0 0-165,0 0-32,0 0-16,0 0 400,0 0-144,8 0 731,57-8 1637,-45 4-2797,16 0 212,6 4 10,-14-1-257,-1 1 0,1 1-1,31 7 1,-14 0 148,-21-4 134,0 1-1,-1 1 1,33 13 0,-51-17-380,-1 0-36,0-1 1,-1 1-1,1 0 0,0 0 1,-1 0-1,0 0 0,1 0 1,-1 1-1,0 0 1,4 4-1,1 1-1611,-3-3-163,-4 4-2183,-1-3 86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8.764"/>
    </inkml:context>
    <inkml:brush xml:id="br0">
      <inkml:brushProperty name="width" value="0.1" units="cm"/>
      <inkml:brushProperty name="height" value="0.1" units="cm"/>
      <inkml:brushProperty name="color" value="#66CC00"/>
    </inkml:brush>
  </inkml:definitions>
  <inkml:trace contextRef="#ctx0" brushRef="#br0">0 0 576,'5'2'177,"-10"-4"195,5 2-142,0 0 218,0 0-91,0 0 91,0 0-53,0 0 245,0 0-91,0 0 224,0 0-266,0 0-134,14 10 4006,5 36-4049,21 76 1,-20-47-180,2 0 0,35 75 0,-8-59 828,-12-24-459,-30-54-333,12 19-1,-18-31-698,-1-1-96,0 0-586,-14-4-2950,-1-5-101,14 7 2730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6.820"/>
    </inkml:context>
    <inkml:brush xml:id="br0">
      <inkml:brushProperty name="width" value="0.1" units="cm"/>
      <inkml:brushProperty name="height" value="0.1" units="cm"/>
    </inkml:brush>
  </inkml:definitions>
  <inkml:trace contextRef="#ctx0" brushRef="#br0">10 188 3136,'-2'-1'82,"2"1"56,0-1 0,-1 1 1,1 0-1,-1 0 0,1 0 0,0 0 0,-1-1 1,1 1-1,-1 0 0,1-1 0,0 1 1,-1 0-1,1 0 0,0-1 0,0 1 0,-1 0 1,1-1-1,0 1 0,0-1 0,-1 1 1,1 0-1,0-1 0,0 1 0,0-1 0,0 1 1,0 0-1,0-1 0,-1 1 0,1-1 1,0 1-1,0-1 0,0 1 0,1-1 0,-1 1 1,0 0-1,0-1 0,0 1 0,0-1 1,0 1-1,0-1 0,1 1 0,-1 0 0,0-1 1,0 1-1,0 0 0,1-1 0,-1 1 1,0 0-1,1-1 0,-1 1 0,0 0 0,1-1 1,5-9 695,-4 8-737,-1 0-1,0 0 0,1-1 0,-1 1 1,1 1-1,-1-1 0,1 0 1,2-2-1,21-18 498,-21 17-480,0 1 1,1 0 0,0-1 0,0 2 0,0-1-1,6-3 1,10-2 29,3-3 52,1 2-1,28-8 1,-9 7-59,0 3 1,1 1-1,0 2 0,0 2 1,1 2-1,-1 3 0,65 9 1,-31 3-694,-29 2-3347,-42-12 2063,-2 3-1317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19.423"/>
    </inkml:context>
    <inkml:brush xml:id="br0">
      <inkml:brushProperty name="width" value="0.1" units="cm"/>
      <inkml:brushProperty name="height" value="0.1" units="cm"/>
      <inkml:brushProperty name="color" value="#66CC00"/>
    </inkml:brush>
  </inkml:definitions>
  <inkml:trace contextRef="#ctx0" brushRef="#br0">376 50 2240,'0'0'16,"-1"0"0,1 0-1,0-1 1,-1 1 0,1 0 0,-1 0 0,1 0 0,0-1-1,0 1 1,-1 0 0,1 0 0,0-1 0,-1 1 0,1 0-1,0-1 1,0 1 0,-1 0 0,1-1 0,0 1 0,0-1 0,0 1-1,0 0 1,0-1 0,-1 1 0,1-1 0,0 1 0,0 0-1,0-1 1,0 1 0,0-1 0,0 1 0,0 0 0,0-1-1,1 1 1,-1-1 0,0 1 0,0 0 0,0-1 0,0 1-1,1-12 184,4-12 3593,-15 25-2059,6 2-1658,1 1 0,-1-1 0,1 1 0,-1 0-1,1 0 1,1 0 0,-5 7 0,-1 2 83,-6 12 498,-18 39 0,18-33-314,13-28-309,-85 159 1918,64-131-2203,-2-1 0,-1 0 0,-54 48 0,66-63-1416,-4 1-2259,16-16 1698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20.760"/>
    </inkml:context>
    <inkml:brush xml:id="br0">
      <inkml:brushProperty name="width" value="0.1" units="cm"/>
      <inkml:brushProperty name="height" value="0.1" units="cm"/>
      <inkml:brushProperty name="color" value="#66CC00"/>
    </inkml:brush>
  </inkml:definitions>
  <inkml:trace contextRef="#ctx0" brushRef="#br0">13 8 1312,'3'2'597,"-4"-3"-1181,0-5 7669,4 3-5875,-3 3-1138,0 0 0,0 1 0,0-1 0,0 0 0,0 0 1,0 0-1,0 0 0,0 0 0,0 0 0,0 0 0,0 0 0,0 0 0,0 0 0,0 0 0,0 0 0,0 0 0,0 1 0,0-1 0,0 0 0,0 0 0,0 0 0,0 0 0,0 0 1,0 0-1,0 0 0,0 0 0,0 0 0,0 0 0,0 0 0,1 0 0,-1 0 0,0 0 0,0 0 0,0 0 0,0 0 0,0 0 0,0 0 0,0 0 0,0 0 0,0 0 1,0 0-1,0 0 0,0 0 0,0 0 0,1 0 0,-1 0 0,0 0 0,0 0 0,0 0 0,0 0 0,0 0 0,0 0 0,0 0 0,0 0 0,0 0 0,1 10-255,1 5 331,-1 1 1,-2 28-1,0-7-87,2 44 171,-6 130 294,-8-73-57,9-20-261,4-117-539,0-1-111,0 0-657,0 0 75,0 0-661,0 0 181,0 0-1769,2-3 1970,4-2-1337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21.519"/>
    </inkml:context>
    <inkml:brush xml:id="br0">
      <inkml:brushProperty name="width" value="0.1" units="cm"/>
      <inkml:brushProperty name="height" value="0.1" units="cm"/>
      <inkml:brushProperty name="color" value="#66CC00"/>
    </inkml:brush>
  </inkml:definitions>
  <inkml:trace contextRef="#ctx0" brushRef="#br0">82 10 1984,'4'-6'2885,"-3"6"-2522,-1 0-33,0 0-52,0 0-232,0-1 0,0 1 0,0 0 0,-1 0 0,1 0 0,0 0 0,0 0 0,0 0 0,0 0 0,0 0 0,0-1 0,0 1 0,0 0 0,0 0 0,0 0 0,1 0 0,-1 0 0,0 0 0,0 0 0,0 0 0,0-1 0,0 1 0,0 0 0,0 0 0,0 0 0,0 0 0,0 0 0,0 0 0,0 0 0,0 0 0,0 0 0,0 0 0,1 0 0,-1-1 0,0 1 0,0 0 0,0 0 1,0 0-1,0 0 0,0 0 0,0 0 0,0 0 0,1 0 0,-1 0 0,0 0 0,0 0 0,0 0 0,0 0 0,0 0 0,0 0 0,0 0 0,0 0 0,1 0 0,-1 0 0,0 0 0,0 0 0,0 0 0,0 1 0,0-1 0,0 0 0,0 0 0,0 0 0,0 0 0,1 0 0,-1 0 0,0 0 0,4 6 1009,-2 0-912,-2 0-1,1 0 1,-1 0-1,0 0 1,-1 10-1,0 4 187,-8 245 1943,-9-112-1800,12-119-377,-2 0 0,-16 45 1,-1-11-1819,21-63-910,3-9-414,1-4-158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22.045"/>
    </inkml:context>
    <inkml:brush xml:id="br0">
      <inkml:brushProperty name="width" value="0.1" units="cm"/>
      <inkml:brushProperty name="height" value="0.1" units="cm"/>
      <inkml:brushProperty name="color" value="#66CC00"/>
    </inkml:brush>
  </inkml:definitions>
  <inkml:trace contextRef="#ctx0" brushRef="#br0">12 69 2400,'0'0'138,"-1"-1"0,0 1 1,1 0-1,-1-1 0,0 1 0,0 0 1,1-1-1,-1 1 0,1-1 0,-1 1 0,0-1 1,1 1-1,-1-1 0,1 0 0,-1 1 1,1-1-1,-1-1 0,1 2-22,0 0 1,0-1-1,-1 1 0,1-1 0,0 1 0,0-1 1,0 1-1,1-1 0,-1 1 0,0-1 0,0 1 1,0 0-1,0-1 0,0 1 0,0-1 0,1 1 1,-1-1-1,0 1 0,0 0 0,1-1 0,-1 1 1,0 0-1,1-1 0,-1 1 0,0 0 0,1-1 1,-1 1-1,0 0 0,1 0 0,0-1 0,0 0 215,-1 1-102,0 0 150,17 0 768,-6 0-423,-1-2 1,0 1-1,17-6 1,-7 2-306,25-8-158,-32 9-266,0 0 0,1 1-1,-1 0 1,25-1 0,-35 4-98,0 0 0,-1 0 0,1 1 0,0-1 0,0 1 0,-1-1 0,1 1 0,-1 0 0,6 2 0,0 2-2980,-7-1 290,-6-1-349,-4-4 865,-7-6 986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2:22.680"/>
    </inkml:context>
    <inkml:brush xml:id="br0">
      <inkml:brushProperty name="width" value="0.1" units="cm"/>
      <inkml:brushProperty name="height" value="0.1" units="cm"/>
      <inkml:brushProperty name="color" value="#66CC00"/>
    </inkml:brush>
  </inkml:definitions>
  <inkml:trace contextRef="#ctx0" brushRef="#br0">0 10 1984,'10'0'9051,"-5"0"-9377,114-7 2753,-94 5-2309,0 1 1,0 2 0,0 0-1,0 2 1,0 1 0,-1 1-1,43 13 1,-43-9-115,-8-3-691,25 6-1,-35-10-2058,-2-1-1426,-7-5 851,-7-9 1710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46.352"/>
    </inkml:context>
    <inkml:brush xml:id="br0">
      <inkml:brushProperty name="width" value="0.1" units="cm"/>
      <inkml:brushProperty name="height" value="0.1" units="cm"/>
      <inkml:brushProperty name="color" value="#66CC00"/>
    </inkml:brush>
  </inkml:definitions>
  <inkml:trace contextRef="#ctx0" brushRef="#br0">73 4 1312,'3'-2'710,"0"1"-830,-4 2-606,-4 4 2652,2 0 4204,3-5-6112,0 0 0,0 0 0,0 0 1,0 0-1,0 0 0,-1 0 0,1 0 0,0 0 1,0 0-1,0 0 0,0 0 0,0 1 0,0-1 1,0 0-1,0 0 0,0 0 0,0 0 0,-1 0 1,1 0-1,0 0 0,0 0 0,0 0 0,0 0 1,0 0-1,0 0 0,0 0 0,0 0 1,0 0-1,-1 0 0,1 0 0,0 0 0,0-1 1,0 1-1,0 0 0,0 0 0,0 0 0,0 0 1,0 0-1,0 0 0,0 0 0,0 0 0,0 0 1,-1 0-1,1 0 0,0 0 0,0 0 0,0 0 1,0-1-1,0 1 0,0 0 0,0 0 1,0 0-1,0 0 0,0 0 0,0 0 0,0 0 1,0 0-1,0 0 0,0-1 0,0 1 0,0 0 1,0 0-1,0 0 0,0 0 0,0 0 0,0 0 1,0 0-1,0 0 0,1-2 1132,1 6-858,-1 1-260,0 1-1,0-1 0,0 0 0,-1 1 1,0-1-1,0 1 0,0-1 0,-1 0 1,0 1-1,-2 7 0,-1 11 127,-6 57-147,-5 50 303,11-92-294,-1 28 61,-3 134 191,12-168-287,-3-27 38,0-1 0,-1 1 0,1-1 0,-1 1 0,0 0 0,0-1 0,-1 1 0,-1 6 0,-14 21 681,7-23-474,10-10-55,6-5-57,6-5 20,1 0 0,0 1 0,0 1-1,1 0 1,0 1 0,0 1 0,18-6 0,13 0 34,54-7 0,-26 6 200,-59 10-332,1 1 1,27-1 0,-53 18-2217,-40 36-5867,40-40 5793,2 0 53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47.253"/>
    </inkml:context>
    <inkml:brush xml:id="br0">
      <inkml:brushProperty name="width" value="0.1" units="cm"/>
      <inkml:brushProperty name="height" value="0.1" units="cm"/>
      <inkml:brushProperty name="color" value="#66CC00"/>
    </inkml:brush>
  </inkml:definitions>
  <inkml:trace contextRef="#ctx0" brushRef="#br0">4 4 1728,'2'-3'1969,"-4"6"2451,2-3-4031,0 0-15,0 0-118,-3 3 222,4-2 2750,3 1-3117,1-1-1,0 0 1,0 0-1,0 0 0,0-1 1,0 0-1,0 1 1,0-2-1,7 0 1,8 0 368,224-4 679,-230 7-1057,-10-1-280,-1 0-1,1 0 0,0-1 0,-1 0 0,1 1 0,5-2 0,-10 2-193,1 1 1,0-1-1,0 0 0,-1 0 0,1 0 0,0 0 0,-1 1 1,1-1-1,-1 0 0,-1 2 0,0-1-164,0 0 1,1 0-1,-1 0 0,1 0 0,-1 1 1,1-1-1,0 1 0,0-1 1,0 1-1,-1 4 0,1 6-1932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48.184"/>
    </inkml:context>
    <inkml:brush xml:id="br0">
      <inkml:brushProperty name="width" value="0.1" units="cm"/>
      <inkml:brushProperty name="height" value="0.1" units="cm"/>
      <inkml:brushProperty name="color" value="#66CC00"/>
    </inkml:brush>
  </inkml:definitions>
  <inkml:trace contextRef="#ctx0" brushRef="#br0">3 20 1728,'0'0'89,"0"0"1,-1 0-1,1 0 1,0-1-1,0 1 1,0 0-1,0 0 0,-1 0 1,1 0-1,0-1 1,0 1-1,0 0 1,0 0-1,0 0 1,0-1-1,0 1 0,0 0 1,0 0-1,0 0 1,0-1-1,0 1 1,0 0-1,0 0 0,0-1 1,0 1-1,0 0 1,0 0-1,0 0 1,0-1-1,0 1 1,0 0-1,0 0 0,0-1 1,2-7 1615,-2 7-1235,-3 1 116,4 1 3862,7 2-4323,-1 0 0,1 0 0,0-1 0,0 0 0,0 0 0,1-1 0,14 1 0,-22-2-111,30 1 634,47-4 1,-2-1-80,-2-1 98,-66 5-583,0-1 0,14-3-1,-13 2-239,1 0-1,16 0 0,-26 2 101,0 0 0,1 0 1,-1 0-1,0 0 0,0 0 0,1 0 0,-1 0 0,0 0 0,0 0 0,1 0 0,-1 0 1,0 0-1,0 0 0,1 0 0,-1 1 0,0-1 0,0 0 0,1 0 0,-1 0 1,0 0-1,0 0 0,0 1 0,0-1 0,1 0 0,-1 0 0,0 0 0,0 0 0,0 1 1,0-1-1,0 0 0,1 0 0,-1 1 0,0-1 0,0 0 0,0 0 0,0 1 0,0-1 1,0 0-1,0 1 0,-3 10-2641,1-2-669,1-7 1446,-1 0-864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49.226"/>
    </inkml:context>
    <inkml:brush xml:id="br0">
      <inkml:brushProperty name="width" value="0.1" units="cm"/>
      <inkml:brushProperty name="height" value="0.1" units="cm"/>
      <inkml:brushProperty name="color" value="#66CC00"/>
    </inkml:brush>
  </inkml:definitions>
  <inkml:trace contextRef="#ctx0" brushRef="#br0">5 6 832,'8'-4'240,"-16"3"0,8 1 101,0 0 43,0 0 454,0 0-140,0 0 257,0 0-208,0 0 255,0 0-277,0 0 139,-2 3-1,0-1 1841,8 2-996,0-2-1578,1-1 0,0 0 0,-1 0 0,1 0 0,10-1-1,26 4 260,-15 1 2,0-1 1,0-2-1,33 0 1,84-15 388,-126 11-657,-1 0 0,0 2-1,28 1 1,-45 0-215,-1-1-1,1 0 0,0 0 1,0 1-1,-1-1 1,1 0-1,0 1 1,-1-1-1,1 1 0,-1-1 1,1 0-1,0 1 1,-1 0-1,1-1 0,-1 1 1,1-1-1,-1 1 1,1 0-1,-1-1 1,0 1-1,1 0 0,-1-1 1,0 1-1,0 0 1,1 0-1,-1-1 1,0 1-1,0 0 0,0 1 1,-1 26-3859,1-23 3570,-1 7-1462,1 1-1,1 16 1,0-8-744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50.502"/>
    </inkml:context>
    <inkml:brush xml:id="br0">
      <inkml:brushProperty name="width" value="0.1" units="cm"/>
      <inkml:brushProperty name="height" value="0.1" units="cm"/>
      <inkml:brushProperty name="color" value="#66CC00"/>
    </inkml:brush>
  </inkml:definitions>
  <inkml:trace contextRef="#ctx0" brushRef="#br0">0 14 1728,'3'-4'-1012,"4"-6"4506,-7 11-3403,0-1-1,0 0 0,0 0 1,0 0-1,0 0 1,0 1-1,0-1 0,0 0 1,0 0-1,0 0 0,0 1 1,0-1-1,0 0 0,1 0 1,-1 0-1,0 0 1,0 1-1,0-1 0,0 0 1,0 0-1,0 0 0,0 0 1,1 0-1,-1 0 0,0 1 1,0-1-1,0 0 0,0 0 1,1 0-1,-1 0 1,0 0-1,0 0 0,0 0 1,1 0-1,-1 0 0,0 0 1,0 0-1,0 0 0,0 0 1,1 0-1,-1 0 1,0 0-1,0 0 0,0 0 1,1 0-1,-1 0 0,0 0 1,0 0-1,0 0 0,0 0 1,1 0-1,-1-1 0,0 1 1,0 0-1,0 0 1,0 0-1,0 0 0,1 0 1,-1-1-1,0 1 0,1 2 211,-1-1 0,1 1-1,0 0 1,0-1 0,0 1 0,0-1-1,0 0 1,0 1 0,0-1-1,0 0 1,0 1 0,2 0 0,4 0-234,-1 0 1,0 0-1,1 0 1,-1-1-1,1 0 0,8 0 1,12 2 89,-7 0 149,0-2 0,0-1 0,22-1 0,6-1-122,34-6 653,-81 8-661,-1 0-101,0 0-177,-29-4-5455,4 0-1168,23 4 4272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27.721"/>
    </inkml:context>
    <inkml:brush xml:id="br0">
      <inkml:brushProperty name="width" value="0.1" units="cm"/>
      <inkml:brushProperty name="height" value="0.1" units="cm"/>
    </inkml:brush>
  </inkml:definitions>
  <inkml:trace contextRef="#ctx0" brushRef="#br0">0 79 2304,'1'-1'73,"0"0"1,1 0-1,-1 0 0,0 0 1,0 0-1,-1 0 0,1 0 1,0 0-1,0 0 0,0 0 1,-1-1-1,1 1 0,0-3 1,0 3-35,-1-1 0,1 1 0,-1 0 0,1-1 0,0 1 0,-1 0 0,1 0 0,0 0 0,0 0 0,0 0 0,0 0 0,0 0 0,0 0 0,0 0 0,0 0 1,3-1-1,34-20 2360,-37 22-1727,-1 0 272,0 0-304,0 0-16,12-1 651,1-3-1144,0 0 0,0 1 0,0 1 0,0 0 0,1 0 1,21 2-1,83 11 302,-44-3-307,75 0 365,-79-6-230,-48 0-184,-1 1 0,29 8 0,-21-4-57,-19-5-355,0 1 0,17 6 0,-23-7-39,-1-1 0,1 1 0,-1 0 0,0 0 0,0 0 0,0 1 0,0-1 0,-1 1 0,1-1 0,0 1 0,3 5 0,5 10-3578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3:51.111"/>
    </inkml:context>
    <inkml:brush xml:id="br0">
      <inkml:brushProperty name="width" value="0.1" units="cm"/>
      <inkml:brushProperty name="height" value="0.1" units="cm"/>
      <inkml:brushProperty name="color" value="#66CC00"/>
    </inkml:brush>
  </inkml:definitions>
  <inkml:trace contextRef="#ctx0" brushRef="#br0">1 28 2816,'0'0'11,"0"0"0,0 0 1,0-1-1,0 1 0,-1 0 0,1 0 1,0 0-1,0 0 0,0 0 0,0 0 1,0 0-1,0-1 0,0 1 0,1 0 1,-1 0-1,0 0 0,0 0 0,0 0 1,0 0-1,0-1 0,0 1 0,0 0 0,0 0 1,0 0-1,0 0 0,0 0 0,0 0 1,0 0-1,0 0 0,1 0 0,-1-1 1,0 1-1,0 0 0,0 0 0,0 0 1,0 0-1,0 0 0,0 0 0,1 0 1,-1 0-1,0 0 0,0 0 0,0 0 1,0 0-1,0 0 0,0 0 0,0 0 1,1 0-1,-1 0 0,0 0 0,0 0 0,0 0 1,0 0-1,0 0 0,1 0 0,2 1 1728,-5 1 3983,1-1-5231,1-1-150,0 0 6,0 0-107,0 0 64,3 0-107,42 0 981,209-8 1655,-160 6-3471,-46 3-2114,-3-4-3890,-45 3 6544,1 0-1,-1 0 0,0 0 1,1 0-1,-1 0 1,0 0-1,0 0 1,1 0-1,-1 0 0,0 0 1,1 0-1,-1 0 1,0 0-1,1 0 0,-1 0 1,0 0-1,0-1 1,1 1-1,-1 0 1,0 0-1,0 0 0,1-1 1,-1 1-1,0 0 1,0 0-1,0-1 1,1 1-1,-1 0 0,0 0 1,0-1-1,-6-10-2274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4:03.566"/>
    </inkml:context>
    <inkml:brush xml:id="br0">
      <inkml:brushProperty name="width" value="0.1" units="cm"/>
      <inkml:brushProperty name="height" value="0.1" units="cm"/>
      <inkml:brushProperty name="color" value="#66CC00"/>
    </inkml:brush>
  </inkml:definitions>
  <inkml:trace contextRef="#ctx0" brushRef="#br0">258 80 1824,'0'0'76,"-1"-1"0,1 1 0,-1 0 0,1 0 0,-1 0 0,0 0 0,1-1 0,-1 1 0,1 0-1,-1 0 1,0 0 0,1 0 0,-1 0 0,1 1 0,-1-1 0,0 0 0,1 0 0,-1 0 0,1 0 0,-2 1 0,-11 2 228,12-3-86,1 0 1,0 0 181,0 0-133,0 0-91,0 0-54,0 0 102,0 0-16,0-22 3083,0-19-1238,0 40-1973,0 1 0,0-1-17,0-1 0,0 1 0,0-1 0,0 0 0,0 1 0,0-1 0,0 0 0,1 1 0,-1-1 0,1-1 0,6 11 54,-1-1 0,0 1 0,0 1 0,8 17 0,-7-15-40,-3-3-8,-1 0 1,0 1-1,3 10 1,-1-3-114,13 54-249,-7-31 295,-2 0 0,7 55-1,-5-45 189,-8-39-100,0 1 0,-1-1 0,0 1 1,-1 0-1,0 20 0,0-9 131,-1 7-23,0-27-187,0-1 0,0 1 0,0-1-1,0 0 1,-1 1 0,1-1 0,-1 0 0,1 1-1,-1-1 1,1 0 0,-1 0 0,0 1 0,0-1-1,0 0 1,-1 1 0,-6 8 175,7-9-162,1 0-1,-1 0 1,1-1 0,-1 1 0,1 0 0,-1-1 0,1 1-1,-1-1 1,0 1 0,0-1 0,1 1 0,-1-1 0,0 1-1,1-1 1,-1 0 0,0 1 0,0-1 0,0 0 0,0 0 0,1 0-1,-1 1 1,0-1 0,0 0 0,0 0 0,0 0 0,1 0-1,-2-1 1,-82-4 1116,39 2-904,-76-7 58,90 10-369,25 0-181,-1 1 0,1-1 0,-1-1 0,1 1 0,-1-1 0,-9-3 0,16 4 162,1 0 1,-1 1-1,0-1 1,0 0-1,0 0 1,0 0-1,1 0 0,-1 0 1,0 0-1,0 1 1,0-1-1,0 0 1,0 0-1,0 0 0,1 0 1,-1 1-1,0-1 1,0 0-1,0 0 1,0 0-1,0 1 0,0-1 1,0 0-1,0 0 1,0 0-1,0 1 1,0-1-1,0 0 0,0 0 1,0 1-1,0-1 1,0 0-1,0 0 1,0 0-1,0 1 1,0-1-1,0 0 0,-1 0 1,1 0-1,0 0 1,0 1-1,0-1 1,0 0-1,0 0 0,0 0 1,-1 0-1,1 0 1,0 1-1,0-1 1,0 0-1,-1 0 0,1 0 1,0 0-1,0 0 1,0 0-1,0 0 1,-1 0-1,1 0 1,0 0-1,0 0 0,-1 0 1,1 0-1,0 0 1,0 0-1,0 0 1,-1 0-1,1 0 0,11 10-2988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4:04.652"/>
    </inkml:context>
    <inkml:brush xml:id="br0">
      <inkml:brushProperty name="width" value="0.1" units="cm"/>
      <inkml:brushProperty name="height" value="0.1" units="cm"/>
      <inkml:brushProperty name="color" value="#66CC00"/>
    </inkml:brush>
  </inkml:definitions>
  <inkml:trace contextRef="#ctx0" brushRef="#br0">1 28 2144,'0'0'53,"0"-1"1,0 1-1,-1 0 1,1-1-1,0 1 0,0 0 1,0-1-1,0 1 1,0 0-1,0-1 1,0 1-1,1 0 0,-1-1 1,0 1-1,0 0 1,0-1-1,0 1 1,0 0-1,0 0 0,1-1 1,-1 1-1,0 0 1,0 0-1,0-1 1,1 1-1,-1 0 0,0 0 1,0-1-1,1 1 1,-1 0-1,0 0 1,0 0-1,1 0 0,-1-1 1,0 1-1,1 0 1,-1 0-1,0 0 1,0 0-1,1 0 0,-1 0 1,0 0-1,1 0 1,-1 0-1,0 0 0,1 0 1,-1 0-1,0 0 1,1 0-1,-1 0 1,0 0-1,1 0 0,-1 1 1,0-1-1,0 0 1,1 0-1,1 1 603,-2-1-176,0 0 75,0 0-161,0 0 60,0 0-102,0 0 90,0 0-148,0 0-22,0 0-54,0 0 161,0 0-118,0 0-85,0 0-64,0 0 64,0 0-26,0 0 74,0 0-91,0 0-21,0 0-21,0 0 37,10 0-176,27 5-31,-29-3 196,0 0 0,16 0 0,174-10 859,-188 9-955,0 0 1,0 0-1,1 1 0,9 4 1,14 2 249,-34-8-476,1 0 0,-1 0 0,0 0 0,1 0 0,-1 0 0,0 0 0,1 0 0,-1 0 0,1 0 0,-1 0 0,0 0 0,1 0 0,-1 0 0,0 0 0,1 0 0,-1 0 0,1 0 0,-1 0 0,0 0 0,1-1 0,-1 1 0,0 0 0,1 0-1,-1 0 1,0-1 0,1 1 0,2-18-3656,0-3 1872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4:07.413"/>
    </inkml:context>
    <inkml:brush xml:id="br0">
      <inkml:brushProperty name="width" value="0.1" units="cm"/>
      <inkml:brushProperty name="height" value="0.1" units="cm"/>
      <inkml:brushProperty name="color" value="#66CC00"/>
    </inkml:brush>
  </inkml:definitions>
  <inkml:trace contextRef="#ctx0" brushRef="#br0">1218 3 1056,'9'-3'6261,"-11"4"-6186,1-1 1,0 1-1,0 0 0,0-1 1,0 1-1,0 0 0,0 0 0,0 0 1,1 0-1,-1 0 0,0 0 1,0 0-1,1 0 0,-2 1 0,-5 7 135,-97 76 1607,5-6-1389,58-41-138,1 1 0,-60 77-1,-19 39 369,84-114-398,-65 59 1,-66 32 69,-7 5-4,159-124-331,-161 154-134,167-159-492,1 1 1,0 0-1,-9 15 0,16-23 586,0-1 0,0 0 0,0 0 0,0 0 0,0 1 0,0-1 0,-1 0 0,1 1 0,0-1 0,0 0 0,0 0 0,0 1 0,0-1 0,0 0 0,1 0 0,-1 1 0,0-1 0,0 0 0,0 0 0,0 1 0,0-1 0,0 0 0,0 0 0,0 1 0,1-1 0,-1 0 0,0 0 0,0 0 0,0 1 0,0-1 0,1 0 0,10 5-1790,-8-4 1394,0-1-1,-1 1 0,1-1 0,0 0 0,0 0 0,5 0 1,12-7-2082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4:08.797"/>
    </inkml:context>
    <inkml:brush xml:id="br0">
      <inkml:brushProperty name="width" value="0.1" units="cm"/>
      <inkml:brushProperty name="height" value="0.1" units="cm"/>
      <inkml:brushProperty name="color" value="#66CC00"/>
    </inkml:brush>
  </inkml:definitions>
  <inkml:trace contextRef="#ctx0" brushRef="#br0">504 192 1984,'0'0'640,"0"0"-389,0 0-49,0 0 220,0 0-92,0 0 113,0 0-22,0 0 331,0 0-192,-4 4 1472,3 5-1600,0 0 0,-1-1 1,0 1-1,-3 9 0,-2 5-236,-6 41-82,6-26 336,-16 45 0,21-78-404,-4 15 107,-2 0 0,0 0 0,-18 30 0,23-45-105,0 0 0,0-1 0,-1 1 0,1-1-1,-1 0 1,0 0 0,0-1 0,-1 1 0,1-1 0,-1 0 0,1 0 0,-1 0-1,0-1 1,0 0 0,-1 0 0,1 0 0,0 0 0,0-1 0,-10 2 0,1-3 3,-1 0 0,0-1 0,1 0 1,0-1-1,-1-1 0,1 0 1,0-1-1,0 0 0,1-2 0,-1 1 1,1-1-1,-24-16 0,30 17-81,1 1-1,-1-2 1,1 1-1,1 0 0,-1-1 1,1 0-1,0-1 1,0 1-1,1-1 0,-1 0 1,2 0-1,-1 0 1,1 0-1,-3-10 1,3 3-33,1 0 0,0 0 0,1-26 0,1 31 43,1 1 0,0 0 0,1-1 0,0 1 0,0 0 0,1 0 0,0 0 0,4-7 0,0 3 36,-1 0 0,2 0 0,0 1 0,0 0 0,1 1 0,0 0 0,0 0 0,1 1 0,1 0 0,0 1 0,0 0 0,0 1 0,1 0 0,0 1 0,0 0 0,1 1 0,23-7 0,40-4 629,105-7 1,-159 20-567,176-16 465,-54 11-4581,-139 8 3370,0 0 70,-1 0-1,0-1 1,0 1 0,0-1 0,4-1 0,-6 1 430,-1 1 0,1-1 0,-1 0 0,0 1 0,1-1-1,-1 0 1,0 0 0,1 0 0,-1 0 0,0 0 0,0 0 0,0 0 0,0-1 0,0 1 0,0 0 0,0-1 0,-1 1 0,2-3 0,1-7-587,0 0 1,2-20-1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15.546"/>
    </inkml:context>
    <inkml:brush xml:id="br0">
      <inkml:brushProperty name="width" value="0.1" units="cm"/>
      <inkml:brushProperty name="height" value="0.1" units="cm"/>
      <inkml:brushProperty name="color" value="#66CC00"/>
    </inkml:brush>
  </inkml:definitions>
  <inkml:trace contextRef="#ctx0" brushRef="#br0">19 123 832,'2'0'152,"-1"0"-14,-1 0-1,1 0 1,0 0 0,-1 0-1,1 0 1,-1 0 0,1 0-1,0 0 1,-1 0 0,1 0-1,-1-1 1,1 1-1,0 0 1,-1 0 0,1-1-1,-1 1 1,1 0 0,-1-1-1,1 1 1,-1-1 0,0 1-1,1 0 1,-1-1 0,1 1-1,-1-1 1,0 1 0,1-1-1,-1 0 1,6-8 283,0 1 0,1 0 1,8-8-1,-14 15-329,0 0-1,0-1 1,0 1 0,0 0-1,-1 0 1,1 0-1,0-1 1,-1 1 0,1 0-1,-1 0 1,0-1-1,1 1 1,-1 0 0,0-1-1,0 1 1,0-3-1,3-3 469,-3 7-476,1-1-1,-1 1 1,1-1 0,-1 1 0,0-1 0,0 0-1,1 1 1,-1-1 0,0 0 0,0 1 0,0-1-1,0 1 1,0-1 0,1 0 0,-1 1 0,0-1-1,-1 0 1,1 1 0,0-1 0,0 0 0,0 1-1,0-1 1,-1 0 0,1 1-83,0-1 0,0 1 0,0 0 0,0 0 0,0 0 0,-1 0 0,1 0 0,0 0 0,0 0 0,0 0 0,0 0 0,0 0 0,-1 0 0,1 0 0,0 0 0,0 0 0,0 0 0,0 0 0,-1 0 0,1 0 0,0 0 0,0 0 0,0 0 0,0 0 0,0 0 0,-1 0 0,1 0 0,0 0 0,0 0 0,0 0 0,0 0 0,0 0 0,0 0 0,-1 1 0,1-1 0,0 0-1,0 0 1,0 0 0,0 0 0,0 0 0,0 0 0,0 1 0,0-1 0,0 0 0,0 0 0,-1 0 0,1 0 0,0 1 0,-3 7-182,3-7 266,0 12-3,1 0 1,1 0-1,0 1 0,7 18 0,21 52-34,-18-54 69,-3-10-188,0 0 0,20 27 0,-17-28 52,-1 0-1,14 32 0,-11-16-1,-6-14 213,0-1 0,9 42 0,1 4-70,-9-37-255,-4-11 150,15 28 1,2 6-117,-21-47 106,3 7 108,0 0 0,2 17 0,0 12-248,-6-38 151,0-1 1,1 1-1,-1-1 1,1 1 0,-1-1-1,1 0 1,2 4 0,-2-3 16,0-1 0,0 1 1,0 0-1,0 0 0,-1 0 1,1 0-1,-1 5 1,0-8-30,0 0 1,0 0-1,0 1 1,0-1-1,0 0 1,0 0-1,0 1 1,0-1-1,1 0 1,-1 1-1,0-1 1,0 0-1,0 0 1,0 1-1,0-1 1,0 0-1,0 0 1,1 0-1,-1 1 1,0-1-1,0 0 1,0 0-1,0 0 1,1 1-1,-1-1 1,0 0-1,0 0 1,1 0 0,-1 0-1,0 0 1,0 1-1,1-1 1,-1 0-1,0 0 1,0 0-1,1 0 1,12-3 406,-10 1-380,1 0 0,-1 0 0,1 0 1,-1-1-1,5-3 0,-2-3-4,1 0 0,-2-1 0,1 1 0,5-15 0,0 0 29,1-1-70,-1-1 0,7-28 1,-3 7-2,12-18 16,60-104 0,-84 162-4,12-18 33,2 0 0,20-24 0,-31 40-8,0 1 1,0-2-1,-1 1 0,5-14 1,-7 14-44,1 0 0,1 1 0,0-1 0,10-13 0,-12 18 10,-1 0 0,0 0 1,1 0-1,2-8 1,-4 8 15,0 1 0,1 0 0,0-1 0,-1 1 0,1 0 0,0 0 1,0 0-1,5-4 0,-6 6-2,-1 0-1,1 1 1,-1-1 0,1 0 0,-1 0-1,1 0 1,-1 0 0,1 0 0,-1 1-1,0-1 1,1 0 0,-1 0 0,0 0-1,0 0 1,0 0 0,0 0 0,0 0-1,0 0 1,0 0 0,0 0 0,0 0-1,0 0 1,-1-2 0,1 3-10,0-1 0,0 0 0,-1 0 0,1 1 0,0-1 0,-1 0 0,1 1 0,0-1 0,-1 0 0,1 0 0,-1 1 0,1-1 0,-1 1 0,1-1 0,-1 1 0,1-1 0,-1 1 0,0-1 0,1 1 0,-1-1 0,0 1 0,1 0 0,-1-1 0,0 1 0,0 0 0,0-1 0,-8 0 58,0 0 1,0 0 0,0-1-1,-13-5 1,16 5 19,-3-2-37,0 0 0,1 0 1,-1 0-1,-14-12 0,16 11-56,0 0 0,-1 0 1,0 1-1,0 0 0,0 0 0,-10-3 1,3 4 6,1 1 0,-1 0-1,0 1 1,0 1 0,0 0 0,0 1 0,0 1 0,-17 3 0,20-3 29,-160 23 315,151-23-276,0-2-1,0 0 1,0-1 0,0-1-1,0-1 1,0-1 0,-22-7-1,13-4 199,26 12-342,0 1 0,0 0 0,0-1 0,0 2 1,0-1-1,-1 0 0,1 1 0,-1 0 0,1 0 0,-5 0 0,8 1 9,1 0 1,0 0-1,-1 0 0,1 0 1,-1 0-1,1 0 0,0 0 1,-1 0-1,1 0 0,-1 0 1,1 0-1,0 1 0,-1-1 1,1 0-1,0 0 1,-1 0-1,1 1 0,0-1 1,0 0-1,-1 0 0,1 1 1,0-1-1,-1 0 0,1 1 1,0-1-1,0 0 0,0 1 1,0-1-1,-1 0 0,1 1 1,0-1-1,0 1 0,0-1 1,0 0-1,0 1 1,0-1-1,0 1 0,0-1 1,0 0-1,0 1 0,0-1 1,0 0-1,0 1 0,0-1 1,0 1-1,0 14-2757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16.988"/>
    </inkml:context>
    <inkml:brush xml:id="br0">
      <inkml:brushProperty name="width" value="0.1" units="cm"/>
      <inkml:brushProperty name="height" value="0.1" units="cm"/>
      <inkml:brushProperty name="color" value="#66CC00"/>
    </inkml:brush>
  </inkml:definitions>
  <inkml:trace contextRef="#ctx0" brushRef="#br0">1 106 2976,'6'-7'6129,"8"-14"-4632,-11 15-1243,-3 6-242,0 0-1,0 0 1,0 0 0,0 0-1,1-1 1,-1 1-1,0 0 1,0 0-1,0 0 1,0 0 0,0 0-1,0-1 1,0 1-1,0 0 1,0 0 0,0 0-1,0 0 1,0 0-1,0-1 1,0 1 0,0 0-1,0 0 1,0 0-1,0 0 1,0-1 0,0 1-1,0 0 1,0 0-1,0 0 1,0 0 0,0 0-1,0-1 1,0 1-1,0 0 1,0 0 0,0 0-1,-1 0 1,1 0-1,0 0 1,0-1 0,0 1-1,0 0 1,0 0-1,0 0 1,-1 0 0,1 0-1,0 0 1,0 0-1,0 0 1,0 0 0,0 0-1,-1 0 1,1 0-1,-1-1 192,10-10 938,-8 10-1138,0 0 1,0 1-1,0-1 0,0 1 0,1-1 0,-1 1 0,0-1 0,0 1 0,0 0 1,0 0-1,0-1 0,0 1 0,1 0 0,-1 0 0,0 0 0,2 1 0,-2-1 2,1 0 0,0 0 0,0-1-1,-1 1 1,1 0 0,0 0 0,0-1 0,2 0-1,3-2 15,0 1-1,0 1 0,0-1 0,0 1 1,0 0-1,0 1 0,0 0 0,0 0 1,0 0-1,10 3 0,21-1 112,57-4 59,65 2 353,-119-1-55,1-1 1,52-9 0,-48 5-453,-6-1-26,-26 4 90,-1 0-1,23 0 0,-20 2-229,-15 0-4,1 1 1,-1 0-1,1-1 1,0 1-1,-1 0 1,1 0 0,-1 0-1,1 0 1,-1 0-1,1 1 1,-1-1-1,1 0 1,-1 1 0,1-1-1,-1 1 1,1 0-1,-1-1 1,0 1-1,1 0 1,0 1 0,19 13-3834,-8-3 2304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0.217"/>
    </inkml:context>
    <inkml:brush xml:id="br0">
      <inkml:brushProperty name="width" value="0.1" units="cm"/>
      <inkml:brushProperty name="height" value="0.1" units="cm"/>
      <inkml:brushProperty name="color" value="#66CC00"/>
    </inkml:brush>
  </inkml:definitions>
  <inkml:trace contextRef="#ctx0" brushRef="#br0">531 1 1728,'3'2'895,"-1"1"4151,-6 3-1355,-2 1-4843,-37 48 1488,33-43-179,-1 0 0,0 0 0,-1-1-1,0-1 1,-1 0 0,-17 10 0,-30 18 325,37-24-495,-1 2 1,2 0 0,-30 27-1,-3 19 723,50-56-625,-1 0 0,2 1 1,-1 0-1,-6 12 0,-18 38 65,26-51-174,0-1 0,0 1 1,-2 8-1,3-10 26,0 1-1,0 0 1,0-1-1,0 0 1,-4 6-1,1-4 37,1 1-1,0-1 1,-3 8-1,4-8-252,1-1 0,-1 1 0,0-1-1,-1 0 1,-5 7 0,-3 2-4937,11-13 2011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1.079"/>
    </inkml:context>
    <inkml:brush xml:id="br0">
      <inkml:brushProperty name="width" value="0.1" units="cm"/>
      <inkml:brushProperty name="height" value="0.1" units="cm"/>
      <inkml:brushProperty name="color" value="#66CC00"/>
    </inkml:brush>
  </inkml:definitions>
  <inkml:trace contextRef="#ctx0" brushRef="#br0">0 11 2496,'3'-9'2092,"-3"9"-2033,0 0 0,0 0 0,0 0 0,0 0 1,0 0-1,0-1 0,0 1 0,1 0 0,-1 0 0,0 0 1,0 0-1,0 0 0,0 0 0,0 0 0,0 0 0,0 0 1,0 0-1,1 0 0,-1 0 0,0 0 0,0 0 1,0 0-1,0 0 0,0 0 0,0 0 0,0 0 0,1 0 1,-1 0-1,0 0 0,0 0 0,0 0 0,0 0 0,0 0 1,0 0-1,0 0 0,1 0 0,-1 0 0,0 0 1,0 0-1,0 0 0,0 0 0,0 0 0,0 0 0,0 0 1,0 1-1,0-1 0,1 0 0,-1 0 0,0 0 0,0 1 293,3-1-128,0-1 0,0 1 0,0 1 0,0-1 0,-1 0 0,1 1 0,0-1 0,0 1 0,0 0 0,-1 0 0,1 0 0,-1 0 0,6 3 0,20 10-392,-22-11 298,0-1 0,0 1 0,8 6 0,-1-1-56,0 0 1,1 0-1,15 5 0,15 8 88,52 24 352,-64-32-51,55 32 0,-69-34-284,-8-5-38,0 0 1,16 14-1,-16-11-239,-7-7 46,0 0-1,0 0 1,0 1 0,-1-1 0,3 4 0,-4-5-273,9 6-3057,-6-3 2220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2.397"/>
    </inkml:context>
    <inkml:brush xml:id="br0">
      <inkml:brushProperty name="width" value="0.1" units="cm"/>
      <inkml:brushProperty name="height" value="0.1" units="cm"/>
      <inkml:brushProperty name="color" value="#66CC00"/>
    </inkml:brush>
  </inkml:definitions>
  <inkml:trace contextRef="#ctx0" brushRef="#br0">170 4 224,'0'0'35,"0"0"0,0 0 0,0 0 0,0 0 0,0-1 0,0 1 0,0 0 0,0 0 0,0 0 0,0 0 0,0-1 0,1 1-1,-1 0 1,0 0 0,0 0 0,0 0 0,0 0 0,0-1 0,0 1 0,0 0 0,0 0 0,1 0 0,-1 0 0,0 0 0,0 0 0,0 0 0,0 0 0,0-1 0,1 1 0,-1 0 0,0 0 0,0 0 0,0 0 0,0 0 0,1 0 0,-1 0 0,0 0 0,0 0-1,0 0 1,0 0 0,1 0 0,-1 0 0,0 0 0,0 0 0,0 0 0,0 0 0,0 0 0,1 1 0,-1-1 0,0 0 0,0 0 0,0 0 0,0 0 0,1 0 0,-1 0 60,0 0 0,0 1 0,0-1 0,0 0 0,0 0 0,1 0 0,-1 0 0,0 0 0,0 0 0,0 0 0,0 0 0,1 0 0,-1 0 0,0 0 0,0 0 1,0 1-1,1-1 0,-1 0 0,0 0 0,0-1 0,0 1 0,0 0 0,1 0 0,-1 0 0,0 0 0,0 0 0,0 0 0,1 0 0,-1 0 0,0 0 0,0 0 2211,-3 0 177,3 0-2474,-1 1 1,1-1-1,0 0 1,-1 0-1,1 0 1,0 1-1,-1-1 1,1 0-1,0 0 1,0 1-1,-1-1 1,1 0-1,0 1 1,0-1-1,-1 0 1,1 1-1,0-1 1,0 0-1,0 1 0,0-1 1,0 0-1,-1 1 1,1-1-1,0 1 1,0-1-1,0 0 1,0 1-1,0-1 1,0 1-1,0-1 1,-8 78 1371,6-27-1172,-3 1 1,-2-1-1,-22 82 0,-1-35-121,-5 19 267,18-44-75,-21 109-91,37-174-215,0 0 1,1 0-1,1 10 0,-1-17 40,0 1 0,0-1 0,0 1 0,0-1 0,0 0 1,1 1-1,-1-1 0,0 1 0,1-1 0,-1 0 0,1 0 0,0 1 0,-1-1 0,1 0 0,0 0 0,0 0 0,0 0 0,0 1 1,0-1-1,0-1 0,0 1 0,0 0 0,2 1 0,4 0-35,0-1-1,0 0 1,-1 0 0,1-1 0,0 0-1,0 0 1,0-1 0,8-1-1,-1 0 102,111-20-80,-87 11 426,60-25-1,-55 18-247,-18 8-22,89-29-130,-112 38-303,1 0 1,0 0 0,0 0 0,0 0-1,0 0 1,-1-1 0,1 1-1,-1-1 1,4-2 0,-5 3-1100,-2-1-1915,-3-8 1713,-1 0-1430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4:52:35.473"/>
    </inkml:context>
    <inkml:brush xml:id="br0">
      <inkml:brushProperty name="width" value="0.1" units="cm"/>
      <inkml:brushProperty name="height" value="0.1" units="cm"/>
    </inkml:brush>
  </inkml:definitions>
  <inkml:trace contextRef="#ctx0" brushRef="#br0">271 68 1472,'-4'-6'475,"3"4"-283,1 2 112,0 0 682,0 0-148,-1-18 4063,-1 14-4755,0 1 1,-1-1-1,0 1 1,1 0 0,-1 0-1,-1 0 1,1 0-1,0 1 1,-1-1-1,-4-2 1,6 4-124,1 1 0,-1-1 0,0 0 0,1 1 0,-1-1 0,0 1 0,1-1 0,-1 1 0,0 0 0,0 0 0,1 0 0,-1 0 0,0 0 0,0 0 0,1 0 0,-1 0 0,0 1 0,0-1 0,1 1 0,-1-1 0,0 1 0,1 0 0,-1 0 0,1 0 0,-1 0 0,1 0 0,-2 1 0,-18 18 255,1 0 1,2 1 0,-33 46-1,40-49-223,1 0-1,0 1 0,2 0 0,0 1 0,1-1 0,-5 23 0,11-36-44,0 0 0,0 0 1,1 0-1,0 0 0,0 0 1,0 0-1,1 0 0,0 0 0,0 0 1,0 0-1,1 0 0,0 0 0,0 0 1,1-1-1,0 1 0,-1-1 1,2 0-1,-1 0 0,1 0 0,-1 0 1,2 0-1,-1-1 0,0 0 0,1 0 1,0 0-1,7 5 0,4 1 264,-1 0 0,27 11 0,-33-18-121,0 0 1,0 0-1,0-1 0,0 0 0,0-1 1,0 0-1,11 0 0,19-3 506,67-11 1,-25 1-1291,-60 6-526,1 1-2576,-22 5 3533,0 0 0,0 0-1,1 0 1,-1 0 0,0 0 0,0 0 0,1 0 0,-1-1 0,0 1 0,1 0 0,-1 0 0,0 0 0,0 0 0,0 0 0,1-1 0,-1 1-1,0 0 1,0 0 0,0-1 0,1 1 0,-1 0 0,0 0 0,0-1 0,0 1 0,0 0 0,0 0 0,0-1 0,0 1 0,1 0 0,-1 0-1,0-1 1,0 1 0,0 0 0,0-1 0,0-11-2141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3.052"/>
    </inkml:context>
    <inkml:brush xml:id="br0">
      <inkml:brushProperty name="width" value="0.1" units="cm"/>
      <inkml:brushProperty name="height" value="0.1" units="cm"/>
      <inkml:brushProperty name="color" value="#66CC00"/>
    </inkml:brush>
  </inkml:definitions>
  <inkml:trace contextRef="#ctx0" brushRef="#br0">14 104 1984,'-3'-2'764,"3"2"-759,0 0 1,0 0-1,0 0 1,0 0 0,0 0-1,0 0 1,0 0-1,0 0 1,0 0-1,0 0 1,0 0 0,0 0-1,0 0 1,-1 0-1,1 0 1,0 0-1,0 0 1,0 0-1,0 0 1,0 0 0,0 0-1,0 0 1,0 0-1,0 0 1,0 0-1,0 0 1,0 0 0,0 0-1,0 0 1,0 0-1,0 0 1,0 0-1,0 0 1,0 0 0,0 0-1,0 0 1,0 0-1,0 0 1,-1 0-1,1 0 1,0 1 0,0-1-1,0 0 1,0 0-1,0 0 1,0 0-1,0 0 1,0 0 0,0 0-1,0 0 1,0 0-1,0 0 1,0 0-1,0 0 1,0 0 0,0 0-1,0 0 1,1 0-1,-1 0 1,0 0-1,0 1 1,0-1 0,-1 0 511,1 0-101,-6 3 1296,4-2 2554,2-2-4136,1 0 0,-1 0 0,1 1 0,-1-1 0,0 0 0,1 1 0,0-1 0,-1 1 0,1-1 0,-1 1 0,1-1 0,0 1 0,-1-1 0,1 1 0,0-1 0,0 1 0,-1 0 0,1 0 0,0-1 0,0 1 0,0 0 0,-1 0 0,1 0 0,1 0 0,25-5-38,-25 5 156,1-1-181,0 1 0,0-1 0,-1 0 0,1 0 0,0 0 0,-1 0 0,4-2 1,-3 1 1,-1 1 1,1-1-1,0 1 1,0 0 0,6-2-1,8-1 140,22-8-1,0 1-230,52-17 342,-73 23-405,-12 3-15,-1 0-1,1 1 1,-1 0-1,1 0 0,6 0 1,-11 1-417,0-4-1578,0 6 432,-1-2 1601,0 0 0,0 0 0,0 0 0,0 0 0,0 0 0,0 0 0,0 1 1,0-1-1,0 0 0,0 0 0,0 0 0,0 0 0,0 0 0,0 0 0,0 0 0,0 1 0,0-1 0,0 0 0,0 0 0,0 0 0,0 0 0,-1 0 0,1 0 0,0 0 0,0 0 1,0 1-1,0-1 0,0 0 0,0 0 0,0 0 0,0 0 0,-1 0 0,1 0 0,0 0 0,0 0 0,0 0 0,0 0 0,0 0 0,0 0 0,-1 0 0,1 0 0,0 0 0,0 0 0,0 0 1,0 0-1,0 0 0,0 0 0,-1 0 0,1 0 0,0 0 0,0 0 0,0 0 0,0 0 0,0 0 0,0 0 0,0 0 0,-1-1 0,1 1 0,0 0 0,0 0 0,0 0 0,0 0 0,0 0 1,0 0-1,0 0 0,0 0 0,0-1 0,0 1 0,-5-2-1837,-3 5-442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3.703"/>
    </inkml:context>
    <inkml:brush xml:id="br0">
      <inkml:brushProperty name="width" value="0.1" units="cm"/>
      <inkml:brushProperty name="height" value="0.1" units="cm"/>
      <inkml:brushProperty name="color" value="#66CC00"/>
    </inkml:brush>
  </inkml:definitions>
  <inkml:trace contextRef="#ctx0" brushRef="#br0">3 161 2240,'-1'0'71,"1"0"0,0 0 0,0 0 0,0 0 0,0-1 0,0 1 0,-1 0 0,1 0 0,0 0 0,0-1 0,0 1 0,0 0 0,0 0 0,0 0 0,0-1 0,0 1 0,0 0 0,0 0 0,0-1 0,0 1 0,0 0 0,0 0 0,0 0 0,0-1 0,0 1 0,0 0 0,0 0 0,0-1 0,0 1 0,0 0 0,1 0 0,-1 0 0,0 0 0,0-1 0,0 1 0,0 0 0,0 0 0,1 0 0,-1 0 0,0-1 0,0 1 0,13-12 2255,1-3-813,-10 12-1251,-1 0-1,1-1 1,0 2 0,0-1-1,5-2 1,6-5 296,-2 2-54,1 1 1,-1 1-1,1 0 0,0 0 0,18-3 1,15-6 234,-27 7-704,2 1 0,-1 1-1,1 1 1,-1 2 0,39-3-1,-25 4-319,9 0-2343,-38 3 1433,-1-1 0,1 1-1,0 0 1,-1 0 0,9 3-1,-9 0-1577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4.352"/>
    </inkml:context>
    <inkml:brush xml:id="br0">
      <inkml:brushProperty name="width" value="0.1" units="cm"/>
      <inkml:brushProperty name="height" value="0.1" units="cm"/>
      <inkml:brushProperty name="color" value="#66CC00"/>
    </inkml:brush>
  </inkml:definitions>
  <inkml:trace contextRef="#ctx0" brushRef="#br0">2 188 2912,'0'0'223,"0"-1"1,0 1-1,-1 0 0,1-1 1,0 1-1,0 0 1,0-1-1,0 1 0,0 0 1,0-1-1,-1 1 1,1 0-1,0-1 0,0 1 1,0 0-1,0-1 1,1 1-1,-1 0 0,0-1 1,0 1-1,0 0 1,0-1-1,0 1 0,0 0 1,0-1-1,1 1 1,-1 0-1,0-1 0,1 1 1,5-3 4326,0 2-4729,-4 1-718,74-7 1743,-45 5-481,-1-2 0,35-7 0,382-123 339,-401 119-5493,-44 15 2927,-2 7-1428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5.521"/>
    </inkml:context>
    <inkml:brush xml:id="br0">
      <inkml:brushProperty name="width" value="0.1" units="cm"/>
      <inkml:brushProperty name="height" value="0.1" units="cm"/>
      <inkml:brushProperty name="color" value="#66CC00"/>
    </inkml:brush>
  </inkml:definitions>
  <inkml:trace contextRef="#ctx0" brushRef="#br0">17 89 1472,'-1'-1'263,"0"0"0,0 0 1,0 0-1,0 0 0,0 0 1,0 0-1,0 0 0,1 0 0,-1 0 1,0 0-1,1 0 0,-1 0 0,1 0 1,-1-1-1,1 1 0,0 0 0,-1 0 1,1-1-1,0 1 0,0 0 1,0-3-1,0 3 329,-3 1 2368,70-3-2016,-24-1-245,-14 0-321,76-11 732,-101 15-1073,27-6 531,62-19 0,-76 22-606,-16 3-84,-1 0-60,0 0-324,0 0-17,0 0-496,0 0 75,-1 3-2154,-1 2 202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6.162"/>
    </inkml:context>
    <inkml:brush xml:id="br0">
      <inkml:brushProperty name="width" value="0.1" units="cm"/>
      <inkml:brushProperty name="height" value="0.1" units="cm"/>
      <inkml:brushProperty name="color" value="#66CC00"/>
    </inkml:brush>
  </inkml:definitions>
  <inkml:trace contextRef="#ctx0" brushRef="#br0">2 77 2400,'-2'-9'2375,"3"8"-76,0 0-2205,-1 1 594,1-1-603,-1 1 1,0 0-1,0-1 0,0 1 1,0 0-1,0 0 1,0-1-1,1 1 1,-1 0-1,0 0 1,0-1-1,0 1 0,1 0 1,-1 0-1,0 0 1,0 0-1,1-1 1,-1 1-1,0 0 0,0 0 1,1 0-1,-1 0 1,0 0-1,1 0 1,-1 0-1,0 0 0,0-1 1,1 1-1,-1 0 1,1 1-1,12-2 327,-8 1 96,1-1-276,6-1 162,0 0-1,18 0 1,-20 1-320,-1 0 1,1 0-1,9-3 1,-9 1 49,-1 2 0,0-1 0,11 0 1,-4 2 238,0-2-1,22-4 1,16-2 69,-33 6-334,24-6 1,-4-3-3150,-40 10 1777,-1 1-801,0 0 160,0 0-1823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7.055"/>
    </inkml:context>
    <inkml:brush xml:id="br0">
      <inkml:brushProperty name="width" value="0.1" units="cm"/>
      <inkml:brushProperty name="height" value="0.1" units="cm"/>
      <inkml:brushProperty name="color" value="#66CC00"/>
    </inkml:brush>
  </inkml:definitions>
  <inkml:trace contextRef="#ctx0" brushRef="#br0">125 74 2144,'-1'0'103,"0"0"0,0 0 0,0-1 0,-1 1 0,1 0 1,0 0-1,0 0 0,0 1 0,-1-1 0,1 0 0,0 0 0,-2 1 0,-11 1 578,-33 3 4359,10-2-1061,36-3-3951,1 0 0,0 0 0,-1 0 0,1 0-1,-1 0 1,1 0 0,0 0 0,-1-1 0,1 1 0,-1 0 0,1 0 0,0-1 0,-1 1 0,1 0 0,0 0 0,-1-1 0,1 1 0,0 0 0,0-1 0,-1 1 0,1 0 0,0-1 0,0 1 0,-1 0 0,1-1 0,0 1 0,0-1 0,0 1 0,0-1 0,0 1 0,0 0 0,0-1 0,0 1 0,0-1 0,0 1 0,0-1 0,0 1 0,0 0 0,0-1 0,0 1 0,0-1 0,0 1 0,0 0 0,1-1 0,-1 1 0,0-1 0,0 1 0,1 0 0,-1-1 0,0 1 0,0 0 0,1-1 0,-1 1-1,0 0 1,1 0 0,-1-1 0,0 1 0,1 0 0,-1 0 0,0 0 0,1-1 0,-1 1 0,1 0 0,-1 0 0,1 0 0,-1 0 0,0 0 0,1 0 0,25-6 340,13-3-197,-2 5 96,89-6 239,-40 1-85,-11 1-346,-63 7-63,0-1 0,-1 1-1,0-2 1,17-5 0,-5 4-2049,-22 4 1859,-1 1 1,0-1-1,1 0 1,-1 1-1,0-1 1,1 0-1,-1 1 1,0-1 0,0 1-1,1-1 1,-1 0-1,0 1 1,0-1-1,0 1 1,1-1 0,-1 1-1,0-1 1,0 1-1,0-1 1,0 1-1,0-1 1,0 1-1,0-1 1,0 1 0,0 0-1,-1 14-2979,-3-7 1904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8.631"/>
    </inkml:context>
    <inkml:brush xml:id="br0">
      <inkml:brushProperty name="width" value="0.1" units="cm"/>
      <inkml:brushProperty name="height" value="0.1" units="cm"/>
      <inkml:brushProperty name="color" value="#66CC00"/>
    </inkml:brush>
  </inkml:definitions>
  <inkml:trace contextRef="#ctx0" brushRef="#br0">424 670 1312,'-4'-19'4426,"3"16"-4109,1-1 0,-1 0 0,0 1-1,0-1 1,0 1 0,0-1 0,0 1-1,-1 0 1,-3-6 0,-6-16 409,10 22-636,0 0 0,-1 0 0,1 0 0,-1 0 0,0 0 0,0 0 1,0 1-1,0-1 0,0 1 0,0-1 0,-1 1 0,1 0 0,-1 0 0,0 0 1,1 0-1,-1 0 0,0 1 0,0-1 0,0 1 0,0 0 0,-1 0 0,1 0 1,0 0-1,0 0 0,-1 1 0,-3-1 0,-5 1-6,1-1-1,0 2 1,0 0-1,0 0 1,0 1 0,-20 5-1,17-2-72,0 0-1,0 1 1,0 1 0,1 0-1,0 1 1,1 0-1,-1 1 1,2 0 0,-12 11-1,14-11 11,0 1 0,1 0 0,0 0 0,0 1 0,1 0 0,1 0 0,0 1 0,0 0-1,1 0 1,-6 23 0,11-33-25,-1 1 0,1 0 0,-1-1 0,1 1 0,0 0 0,0 0-1,0 0 1,1-1 0,-1 1 0,0 0 0,1 0 0,0-1 0,0 1 0,0-1 0,0 1-1,2 3 1,-1-2-6,1-1 0,-1 0 0,1 0 0,0 0 0,0 0 0,0-1 0,0 1 0,1-1 0,-1 0 0,6 3 0,0-1 26,1 0 0,0-1 0,0 0 0,0 0-1,0-1 1,0 0 0,0-1 0,13 0 0,-13-1 43,1-1 0,-1 0 0,0-1-1,1 0 1,-1 0 0,0-1 0,0-1 0,0 0 0,-1 0-1,1 0 1,-1-1 0,0-1 0,0 0 0,-1 0 0,11-10 0,-3 0 53,-1 0 0,-1-1 1,-1-1-1,0 0 0,-1-1 1,11-24-1,11-20-6,-14 28 140,18-45-1,-33 68-176,-1-1 0,0 0-1,-1 0 1,0 0 0,-1 0-1,-1 0 1,0-23 0,-3 10 25,-2-1 1,-1 1 0,-17-52 0,18 64 22,0 1-77,-1 1 0,0 0 0,-1 0 0,0 0 0,0 1 0,-2 0 1,1 0-1,-1 1 0,-13-13 0,15 17-70,0 0 0,-1 1 0,0-1 0,0 1 0,-1 1 0,1-1 0,-1 1 0,0 1 0,0 0 0,-1 0 0,1 0 0,0 1 0,-1 0 0,-17-1 1,14 2-114,-1 2 0,1-1 1,0 1-1,0 1 1,-1 1-1,1-1 1,1 2-1,-1 0 1,-14 6-1,21-7-92,-1-1 0,1 1 0,1 0 0,-1 1 0,0-1 0,1 1 0,0 0 0,-1 0 0,2 0 0,-1 1 0,0-1 0,1 1-1,0 0 1,0 0 0,0 0 0,1 0 0,0 1 0,0-1 0,0 1 0,1-1 0,-1 1 0,0 6 0,2-8-78,0 0 1,0 0 0,0 1 0,0-1 0,1 0-1,0 0 1,0 0 0,0 0 0,0 0-1,3 7 1,12 12-2813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29.944"/>
    </inkml:context>
    <inkml:brush xml:id="br0">
      <inkml:brushProperty name="width" value="0.1" units="cm"/>
      <inkml:brushProperty name="height" value="0.1" units="cm"/>
      <inkml:brushProperty name="color" value="#66CC00"/>
    </inkml:brush>
  </inkml:definitions>
  <inkml:trace contextRef="#ctx0" brushRef="#br0">134 125 4640,'-1'-1'89,"1"1"1,0-1 0,-1 1-1,1 0 1,-1-1 0,1 1-1,-1 0 1,1 0 0,-1-1-1,1 1 1,-1 0-1,1 0 1,-1 0 0,1-1-1,-1 1 1,1 0 0,-1 0-1,0 0 1,1 0-1,-1 0 1,1 0 0,-1 0-1,1 1 1,-1-1 0,1 0-1,-1 0 1,1 0 0,-1 0-1,1 1 1,-1-1-1,1 0 1,-1 1 0,1-1-1,-1 0 1,1 1 0,-1-1-1,1 0 1,0 1-1,-1-1 1,1 1 0,-1 0-1,-9 7 168,8-6-147,-1 0 0,1 0-1,0 0 1,-1 1 0,1-1-1,0 1 1,0-1 0,1 1 0,-1 0-1,1-1 1,-1 1 0,1 0 0,0 0-1,0 0 1,0 1 0,0-1-1,1 0 1,-1 0 0,1 0 0,0 0-1,0 6 1,1 6 185,0 1 0,1-1 0,6 19 0,-7-29-241,64 330 2309,-65-301-1926,0-33-213,-4-12 144,0 3-355,2 1 1,-4-14-1,-5-13-10,-18-36-178,3-1 1,-17-78 0,39 134 188,1 0 0,0 0 0,0-31 1,3 40-38,0 1 0,0 0 1,1-1-1,0 1 1,0 0-1,0 0 1,1 0-1,0 0 1,0 0-1,0 0 1,0 0-1,1 0 0,0 1 1,0-1-1,4-4 1,2 0-50,1 1 0,0-1-1,0 1 1,1 1 0,0 0 0,0 1 0,23-10 0,-10 7 5,0 1-1,49-8 1,-60 14 74,0 0 0,0 1-1,0 1 1,0 0 0,0 1 0,16 2-1,-25-2-9,0-1 0,0 1 0,0 1 0,0-1 0,0 0 0,0 1 0,0 0 0,0 0 0,-1 0 0,1 0 0,-1 0-1,0 1 1,0 0 0,0-1 0,0 1 0,0 0 0,0 1 0,-1-1 0,1 0 0,-1 1 0,0-1 0,0 1 0,1 5 0,-2-5 34,0-1 0,0 1 0,-1 0 0,0 0 0,0-1 0,0 1 0,0 0 0,0 0 0,-1-1 1,0 1-1,0 0 0,0-1 0,0 1 0,0 0 0,-1-1 0,1 0 0,-1 1 0,0-1 1,-3 4-1,1-2-5,0 0 1,0-1 0,0 1 0,-1-1 0,1 0 0,-1 0 0,0 0-1,0-1 1,-1 1 0,-9 3 0,-109 36-107,118-41 27,1-1-2,-1 0-1,1 1 0,0 0 0,1 0 1,-1 0-1,-7 5 0,8-4 3,12 2-70,51 10-210,-48-13 300,1 0 0,-1 1 0,-1 0 0,1 1 0,0 0 0,-1 1 0,19 11 0,-21-10 43,1 0 1,-1 1-1,0 0 0,-1 0 1,0 1-1,0 0 1,-1 1-1,1-1 0,-2 1 1,1 0-1,-2 1 1,1-1-1,-1 1 0,0 0 1,-1 0-1,0 0 0,-1 1 1,2 14-1,-4-17 119,1 0 1,-2 0-1,1 0 0,-1-1 0,0 1 0,0 0 1,-1-1-1,0 1 0,-1-1 0,1 0 0,-1 1 1,-1-1-1,0 0 0,-7 10 0,6-10-10,-1 0 1,-1-1-1,1 1 0,-1-1 0,0-1 1,0 1-1,-1-1 0,0 0 0,0-1 0,0 0 1,0 0-1,-12 3 0,-24 4-486,-1-1 0,0-2 0,-62 2-1,67-6-1197,32-4 557,-1 1 0,1-1 0,-1-1 0,-10-1 0,10 0-2000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30.445"/>
    </inkml:context>
    <inkml:brush xml:id="br0">
      <inkml:brushProperty name="width" value="0.1" units="cm"/>
      <inkml:brushProperty name="height" value="0.1" units="cm"/>
      <inkml:brushProperty name="color" value="#66CC00"/>
    </inkml:brush>
  </inkml:definitions>
  <inkml:trace contextRef="#ctx0" brushRef="#br0">2 170 3904,'0'-2'163,"-1"1"1,1 0-1,0 0 0,0 0 1,0 0-1,0 0 1,0 0-1,0 0 0,0 0 1,0 0-1,1-1 0,-1 1 1,0 0-1,1 0 1,-1 0-1,0 0 0,1 0 1,0 0-1,-1 0 1,1 1-1,-1-1 0,2-1 1,19-17 2040,-7 9-1592,-6 3-279,0 1 0,1 1 0,0 0 1,17-8-1,12 1 513,72-15 0,43 4-403,-50 9-3176,-79 11 509,-5 3 710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5T15:36:31.468"/>
    </inkml:context>
    <inkml:brush xml:id="br0">
      <inkml:brushProperty name="width" value="0.1" units="cm"/>
      <inkml:brushProperty name="height" value="0.1" units="cm"/>
      <inkml:brushProperty name="color" value="#66CC00"/>
    </inkml:brush>
  </inkml:definitions>
  <inkml:trace contextRef="#ctx0" brushRef="#br0">11 188 1664,'-2'-6'730,"2"5"-327,0 0 0,0 0 0,-1 0 0,1 0 1,0 0-1,-1 0 0,1 0 0,-1 0 0,1 0 0,-1 0 1,-1-1-1,2 2-311,0 0 0,0 0 0,0 0 1,-1 0-1,1 0 0,0 0 0,0 0 1,0-1-1,0 1 0,0 0 0,-1 0 1,1 0-1,0-1 0,0 1 0,0 0 1,0 0-1,0 0 0,0 0 0,0-1 1,0 1-1,0 0 0,-1 0 0,1-1 0,0 1 1,0 0-1,0 0 0,0 0 0,0-1 1,0 1-1,1 0 0,-1 0 0,0-1 1,7-3 1036,18 1-1279,-16 2 516,119-16 1013,-2 2-337,338-53 1305,-232 33-1443,-124 17-1302,-71 16-760,-26 2 98,-20 16-3655,2-8 3073,0-1-1,-15 11 1,15-12 1167,-17 13-2005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81190-A306-40F7-850B-7A1275819136}" type="datetimeFigureOut">
              <a:rPr lang="en-US" smtClean="0"/>
              <a:t>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AB1FD-7FF4-435E-BDF6-C60FE2F1A26A}" type="slidenum">
              <a:rPr lang="en-US" smtClean="0"/>
              <a:t>‹#›</a:t>
            </a:fld>
            <a:endParaRPr lang="en-US"/>
          </a:p>
        </p:txBody>
      </p:sp>
    </p:spTree>
    <p:extLst>
      <p:ext uri="{BB962C8B-B14F-4D97-AF65-F5344CB8AC3E}">
        <p14:creationId xmlns:p14="http://schemas.microsoft.com/office/powerpoint/2010/main" val="243900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a:t>
            </a:fld>
            <a:endParaRPr lang="en-US"/>
          </a:p>
        </p:txBody>
      </p:sp>
    </p:spTree>
    <p:extLst>
      <p:ext uri="{BB962C8B-B14F-4D97-AF65-F5344CB8AC3E}">
        <p14:creationId xmlns:p14="http://schemas.microsoft.com/office/powerpoint/2010/main" val="103856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12</a:t>
            </a:fld>
            <a:endParaRPr lang="en-US"/>
          </a:p>
        </p:txBody>
      </p:sp>
    </p:spTree>
    <p:extLst>
      <p:ext uri="{BB962C8B-B14F-4D97-AF65-F5344CB8AC3E}">
        <p14:creationId xmlns:p14="http://schemas.microsoft.com/office/powerpoint/2010/main" val="90396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13</a:t>
            </a:fld>
            <a:endParaRPr lang="en-US"/>
          </a:p>
        </p:txBody>
      </p:sp>
    </p:spTree>
    <p:extLst>
      <p:ext uri="{BB962C8B-B14F-4D97-AF65-F5344CB8AC3E}">
        <p14:creationId xmlns:p14="http://schemas.microsoft.com/office/powerpoint/2010/main" val="153487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14</a:t>
            </a:fld>
            <a:endParaRPr lang="en-US"/>
          </a:p>
        </p:txBody>
      </p:sp>
    </p:spTree>
    <p:extLst>
      <p:ext uri="{BB962C8B-B14F-4D97-AF65-F5344CB8AC3E}">
        <p14:creationId xmlns:p14="http://schemas.microsoft.com/office/powerpoint/2010/main" val="237768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15</a:t>
            </a:fld>
            <a:endParaRPr lang="en-US"/>
          </a:p>
        </p:txBody>
      </p:sp>
    </p:spTree>
    <p:extLst>
      <p:ext uri="{BB962C8B-B14F-4D97-AF65-F5344CB8AC3E}">
        <p14:creationId xmlns:p14="http://schemas.microsoft.com/office/powerpoint/2010/main" val="364348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16</a:t>
            </a:fld>
            <a:endParaRPr lang="en-US"/>
          </a:p>
        </p:txBody>
      </p:sp>
    </p:spTree>
    <p:extLst>
      <p:ext uri="{BB962C8B-B14F-4D97-AF65-F5344CB8AC3E}">
        <p14:creationId xmlns:p14="http://schemas.microsoft.com/office/powerpoint/2010/main" val="366389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17</a:t>
            </a:fld>
            <a:endParaRPr lang="en-US"/>
          </a:p>
        </p:txBody>
      </p:sp>
    </p:spTree>
    <p:extLst>
      <p:ext uri="{BB962C8B-B14F-4D97-AF65-F5344CB8AC3E}">
        <p14:creationId xmlns:p14="http://schemas.microsoft.com/office/powerpoint/2010/main" val="218156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3</a:t>
            </a:fld>
            <a:endParaRPr lang="en-US"/>
          </a:p>
        </p:txBody>
      </p:sp>
    </p:spTree>
    <p:extLst>
      <p:ext uri="{BB962C8B-B14F-4D97-AF65-F5344CB8AC3E}">
        <p14:creationId xmlns:p14="http://schemas.microsoft.com/office/powerpoint/2010/main" val="18961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4</a:t>
            </a:fld>
            <a:endParaRPr lang="en-US"/>
          </a:p>
        </p:txBody>
      </p:sp>
    </p:spTree>
    <p:extLst>
      <p:ext uri="{BB962C8B-B14F-4D97-AF65-F5344CB8AC3E}">
        <p14:creationId xmlns:p14="http://schemas.microsoft.com/office/powerpoint/2010/main" val="171353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5</a:t>
            </a:fld>
            <a:endParaRPr lang="en-US"/>
          </a:p>
        </p:txBody>
      </p:sp>
    </p:spTree>
    <p:extLst>
      <p:ext uri="{BB962C8B-B14F-4D97-AF65-F5344CB8AC3E}">
        <p14:creationId xmlns:p14="http://schemas.microsoft.com/office/powerpoint/2010/main" val="375824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6</a:t>
            </a:fld>
            <a:endParaRPr lang="en-US"/>
          </a:p>
        </p:txBody>
      </p:sp>
    </p:spTree>
    <p:extLst>
      <p:ext uri="{BB962C8B-B14F-4D97-AF65-F5344CB8AC3E}">
        <p14:creationId xmlns:p14="http://schemas.microsoft.com/office/powerpoint/2010/main" val="249405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7</a:t>
            </a:fld>
            <a:endParaRPr lang="en-US"/>
          </a:p>
        </p:txBody>
      </p:sp>
    </p:spTree>
    <p:extLst>
      <p:ext uri="{BB962C8B-B14F-4D97-AF65-F5344CB8AC3E}">
        <p14:creationId xmlns:p14="http://schemas.microsoft.com/office/powerpoint/2010/main" val="401540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9</a:t>
            </a:fld>
            <a:endParaRPr lang="en-US"/>
          </a:p>
        </p:txBody>
      </p:sp>
    </p:spTree>
    <p:extLst>
      <p:ext uri="{BB962C8B-B14F-4D97-AF65-F5344CB8AC3E}">
        <p14:creationId xmlns:p14="http://schemas.microsoft.com/office/powerpoint/2010/main" val="94313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10</a:t>
            </a:fld>
            <a:endParaRPr lang="en-US"/>
          </a:p>
        </p:txBody>
      </p:sp>
    </p:spTree>
    <p:extLst>
      <p:ext uri="{BB962C8B-B14F-4D97-AF65-F5344CB8AC3E}">
        <p14:creationId xmlns:p14="http://schemas.microsoft.com/office/powerpoint/2010/main" val="368575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AB1FD-7FF4-435E-BDF6-C60FE2F1A26A}" type="slidenum">
              <a:rPr lang="en-US" smtClean="0"/>
              <a:t>11</a:t>
            </a:fld>
            <a:endParaRPr lang="en-US"/>
          </a:p>
        </p:txBody>
      </p:sp>
    </p:spTree>
    <p:extLst>
      <p:ext uri="{BB962C8B-B14F-4D97-AF65-F5344CB8AC3E}">
        <p14:creationId xmlns:p14="http://schemas.microsoft.com/office/powerpoint/2010/main" val="382453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C464B7-3CCA-48EC-B890-43EDBE55E28D}"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75103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464B7-3CCA-48EC-B890-43EDBE55E28D}"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256476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464B7-3CCA-48EC-B890-43EDBE55E28D}"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31186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464B7-3CCA-48EC-B890-43EDBE55E28D}"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333491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C464B7-3CCA-48EC-B890-43EDBE55E28D}"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331519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464B7-3CCA-48EC-B890-43EDBE55E28D}"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173500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464B7-3CCA-48EC-B890-43EDBE55E28D}"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250914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464B7-3CCA-48EC-B890-43EDBE55E28D}" type="datetimeFigureOut">
              <a:rPr lang="en-US" smtClean="0"/>
              <a:pPr/>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30724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464B7-3CCA-48EC-B890-43EDBE55E28D}" type="datetimeFigureOut">
              <a:rPr lang="en-US" smtClean="0"/>
              <a:pPr/>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130272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C464B7-3CCA-48EC-B890-43EDBE55E28D}"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24149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C464B7-3CCA-48EC-B890-43EDBE55E28D}"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8CAFF-FB2F-48A7-99AE-18D517C6A245}" type="slidenum">
              <a:rPr lang="en-US" smtClean="0"/>
              <a:pPr/>
              <a:t>‹#›</a:t>
            </a:fld>
            <a:endParaRPr lang="en-US"/>
          </a:p>
        </p:txBody>
      </p:sp>
    </p:spTree>
    <p:extLst>
      <p:ext uri="{BB962C8B-B14F-4D97-AF65-F5344CB8AC3E}">
        <p14:creationId xmlns:p14="http://schemas.microsoft.com/office/powerpoint/2010/main" val="40059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464B7-3CCA-48EC-B890-43EDBE55E28D}" type="datetimeFigureOut">
              <a:rPr lang="en-US" smtClean="0"/>
              <a:pPr/>
              <a:t>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CAFF-FB2F-48A7-99AE-18D517C6A245}" type="slidenum">
              <a:rPr lang="en-US" smtClean="0"/>
              <a:pPr/>
              <a:t>‹#›</a:t>
            </a:fld>
            <a:endParaRPr lang="en-US"/>
          </a:p>
        </p:txBody>
      </p:sp>
    </p:spTree>
    <p:extLst>
      <p:ext uri="{BB962C8B-B14F-4D97-AF65-F5344CB8AC3E}">
        <p14:creationId xmlns:p14="http://schemas.microsoft.com/office/powerpoint/2010/main" val="335751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20.png"/><Relationship Id="rId18" Type="http://schemas.openxmlformats.org/officeDocument/2006/relationships/customXml" Target="../ink/ink112.xml"/><Relationship Id="rId3" Type="http://schemas.openxmlformats.org/officeDocument/2006/relationships/image" Target="../media/image113.png"/><Relationship Id="rId21" Type="http://schemas.openxmlformats.org/officeDocument/2006/relationships/image" Target="../media/image124.png"/><Relationship Id="rId7" Type="http://schemas.openxmlformats.org/officeDocument/2006/relationships/image" Target="../media/image117.png"/><Relationship Id="rId12" Type="http://schemas.openxmlformats.org/officeDocument/2006/relationships/customXml" Target="../ink/ink109.xml"/><Relationship Id="rId17" Type="http://schemas.openxmlformats.org/officeDocument/2006/relationships/image" Target="../media/image122.png"/><Relationship Id="rId25" Type="http://schemas.openxmlformats.org/officeDocument/2006/relationships/image" Target="../media/image126.png"/><Relationship Id="rId2" Type="http://schemas.openxmlformats.org/officeDocument/2006/relationships/notesSlide" Target="../notesSlides/notesSlide8.xml"/><Relationship Id="rId16" Type="http://schemas.openxmlformats.org/officeDocument/2006/relationships/customXml" Target="../ink/ink111.xml"/><Relationship Id="rId20" Type="http://schemas.openxmlformats.org/officeDocument/2006/relationships/customXml" Target="../ink/ink113.xml"/><Relationship Id="rId1" Type="http://schemas.openxmlformats.org/officeDocument/2006/relationships/slideLayout" Target="../slideLayouts/slideLayout2.xml"/><Relationship Id="rId6" Type="http://schemas.openxmlformats.org/officeDocument/2006/relationships/customXml" Target="../ink/ink106.xml"/><Relationship Id="rId11" Type="http://schemas.openxmlformats.org/officeDocument/2006/relationships/image" Target="../media/image119.png"/><Relationship Id="rId24" Type="http://schemas.openxmlformats.org/officeDocument/2006/relationships/customXml" Target="../ink/ink115.xml"/><Relationship Id="rId5" Type="http://schemas.openxmlformats.org/officeDocument/2006/relationships/image" Target="../media/image116.png"/><Relationship Id="rId15" Type="http://schemas.openxmlformats.org/officeDocument/2006/relationships/image" Target="../media/image121.png"/><Relationship Id="rId23" Type="http://schemas.openxmlformats.org/officeDocument/2006/relationships/image" Target="../media/image125.png"/><Relationship Id="rId10" Type="http://schemas.openxmlformats.org/officeDocument/2006/relationships/customXml" Target="../ink/ink108.xml"/><Relationship Id="rId19" Type="http://schemas.openxmlformats.org/officeDocument/2006/relationships/image" Target="../media/image123.png"/><Relationship Id="rId4" Type="http://schemas.openxmlformats.org/officeDocument/2006/relationships/customXml" Target="../ink/ink105.xml"/><Relationship Id="rId9" Type="http://schemas.openxmlformats.org/officeDocument/2006/relationships/image" Target="../media/image118.png"/><Relationship Id="rId14" Type="http://schemas.openxmlformats.org/officeDocument/2006/relationships/customXml" Target="../ink/ink110.xml"/><Relationship Id="rId22" Type="http://schemas.openxmlformats.org/officeDocument/2006/relationships/customXml" Target="../ink/ink1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customXml" Target="../ink/ink116.xml"/></Relationships>
</file>

<file path=ppt/slides/_rels/slide12.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34.png"/><Relationship Id="rId18" Type="http://schemas.openxmlformats.org/officeDocument/2006/relationships/customXml" Target="../ink/ink124.xml"/><Relationship Id="rId3" Type="http://schemas.openxmlformats.org/officeDocument/2006/relationships/image" Target="../media/image129.png"/><Relationship Id="rId21" Type="http://schemas.openxmlformats.org/officeDocument/2006/relationships/image" Target="../media/image138.png"/><Relationship Id="rId7" Type="http://schemas.openxmlformats.org/officeDocument/2006/relationships/image" Target="../media/image131.png"/><Relationship Id="rId12" Type="http://schemas.openxmlformats.org/officeDocument/2006/relationships/customXml" Target="../ink/ink121.xml"/><Relationship Id="rId17" Type="http://schemas.openxmlformats.org/officeDocument/2006/relationships/image" Target="../media/image136.png"/><Relationship Id="rId25" Type="http://schemas.openxmlformats.org/officeDocument/2006/relationships/image" Target="../media/image140.png"/><Relationship Id="rId2" Type="http://schemas.openxmlformats.org/officeDocument/2006/relationships/notesSlide" Target="../notesSlides/notesSlide10.xml"/><Relationship Id="rId16" Type="http://schemas.openxmlformats.org/officeDocument/2006/relationships/customXml" Target="../ink/ink123.xml"/><Relationship Id="rId20"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customXml" Target="../ink/ink118.xml"/><Relationship Id="rId11" Type="http://schemas.openxmlformats.org/officeDocument/2006/relationships/image" Target="../media/image133.png"/><Relationship Id="rId24" Type="http://schemas.openxmlformats.org/officeDocument/2006/relationships/customXml" Target="../ink/ink127.xml"/><Relationship Id="rId5" Type="http://schemas.openxmlformats.org/officeDocument/2006/relationships/image" Target="../media/image130.png"/><Relationship Id="rId15" Type="http://schemas.openxmlformats.org/officeDocument/2006/relationships/image" Target="../media/image135.png"/><Relationship Id="rId23" Type="http://schemas.openxmlformats.org/officeDocument/2006/relationships/image" Target="../media/image139.png"/><Relationship Id="rId10" Type="http://schemas.openxmlformats.org/officeDocument/2006/relationships/customXml" Target="../ink/ink120.xml"/><Relationship Id="rId19" Type="http://schemas.openxmlformats.org/officeDocument/2006/relationships/image" Target="../media/image137.png"/><Relationship Id="rId4" Type="http://schemas.openxmlformats.org/officeDocument/2006/relationships/customXml" Target="../ink/ink117.xml"/><Relationship Id="rId9" Type="http://schemas.openxmlformats.org/officeDocument/2006/relationships/image" Target="../media/image132.png"/><Relationship Id="rId14" Type="http://schemas.openxmlformats.org/officeDocument/2006/relationships/customXml" Target="../ink/ink122.xml"/><Relationship Id="rId22" Type="http://schemas.openxmlformats.org/officeDocument/2006/relationships/customXml" Target="../ink/ink1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1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4.png"/><Relationship Id="rId7" Type="http://schemas.openxmlformats.org/officeDocument/2006/relationships/image" Target="../media/image146.png"/><Relationship Id="rId12" Type="http://schemas.openxmlformats.org/officeDocument/2006/relationships/image" Target="../media/image1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29.xml"/><Relationship Id="rId11" Type="http://schemas.openxmlformats.org/officeDocument/2006/relationships/customXml" Target="../ink/ink131.xml"/><Relationship Id="rId5" Type="http://schemas.openxmlformats.org/officeDocument/2006/relationships/image" Target="../media/image145.png"/><Relationship Id="rId10" Type="http://schemas.openxmlformats.org/officeDocument/2006/relationships/image" Target="../media/image148.png"/><Relationship Id="rId4" Type="http://schemas.openxmlformats.org/officeDocument/2006/relationships/customXml" Target="../ink/ink128.xml"/><Relationship Id="rId9" Type="http://schemas.openxmlformats.org/officeDocument/2006/relationships/customXml" Target="../ink/ink130.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134.xml"/><Relationship Id="rId13" Type="http://schemas.openxmlformats.org/officeDocument/2006/relationships/image" Target="../media/image156.png"/><Relationship Id="rId18" Type="http://schemas.openxmlformats.org/officeDocument/2006/relationships/customXml" Target="../ink/ink139.xml"/><Relationship Id="rId26" Type="http://schemas.openxmlformats.org/officeDocument/2006/relationships/customXml" Target="../ink/ink143.xml"/><Relationship Id="rId3" Type="http://schemas.openxmlformats.org/officeDocument/2006/relationships/image" Target="../media/image151.png"/><Relationship Id="rId21" Type="http://schemas.openxmlformats.org/officeDocument/2006/relationships/image" Target="../media/image160.png"/><Relationship Id="rId7" Type="http://schemas.openxmlformats.org/officeDocument/2006/relationships/image" Target="../media/image153.png"/><Relationship Id="rId12" Type="http://schemas.openxmlformats.org/officeDocument/2006/relationships/customXml" Target="../ink/ink136.xml"/><Relationship Id="rId17" Type="http://schemas.openxmlformats.org/officeDocument/2006/relationships/image" Target="../media/image158.png"/><Relationship Id="rId25" Type="http://schemas.openxmlformats.org/officeDocument/2006/relationships/image" Target="../media/image162.png"/><Relationship Id="rId33" Type="http://schemas.openxmlformats.org/officeDocument/2006/relationships/image" Target="../media/image166.png"/><Relationship Id="rId2" Type="http://schemas.openxmlformats.org/officeDocument/2006/relationships/notesSlide" Target="../notesSlides/notesSlide15.xml"/><Relationship Id="rId16" Type="http://schemas.openxmlformats.org/officeDocument/2006/relationships/customXml" Target="../ink/ink138.xml"/><Relationship Id="rId20" Type="http://schemas.openxmlformats.org/officeDocument/2006/relationships/customXml" Target="../ink/ink140.xml"/><Relationship Id="rId29"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customXml" Target="../ink/ink133.xml"/><Relationship Id="rId11" Type="http://schemas.openxmlformats.org/officeDocument/2006/relationships/image" Target="../media/image155.png"/><Relationship Id="rId24" Type="http://schemas.openxmlformats.org/officeDocument/2006/relationships/customXml" Target="../ink/ink142.xml"/><Relationship Id="rId32" Type="http://schemas.openxmlformats.org/officeDocument/2006/relationships/customXml" Target="../ink/ink146.xml"/><Relationship Id="rId5" Type="http://schemas.openxmlformats.org/officeDocument/2006/relationships/image" Target="../media/image152.png"/><Relationship Id="rId15" Type="http://schemas.openxmlformats.org/officeDocument/2006/relationships/image" Target="../media/image157.png"/><Relationship Id="rId23" Type="http://schemas.openxmlformats.org/officeDocument/2006/relationships/image" Target="../media/image161.png"/><Relationship Id="rId28" Type="http://schemas.openxmlformats.org/officeDocument/2006/relationships/customXml" Target="../ink/ink144.xml"/><Relationship Id="rId10" Type="http://schemas.openxmlformats.org/officeDocument/2006/relationships/customXml" Target="../ink/ink135.xml"/><Relationship Id="rId19" Type="http://schemas.openxmlformats.org/officeDocument/2006/relationships/image" Target="../media/image159.png"/><Relationship Id="rId31" Type="http://schemas.openxmlformats.org/officeDocument/2006/relationships/image" Target="../media/image165.png"/><Relationship Id="rId4" Type="http://schemas.openxmlformats.org/officeDocument/2006/relationships/customXml" Target="../ink/ink132.xml"/><Relationship Id="rId9" Type="http://schemas.openxmlformats.org/officeDocument/2006/relationships/image" Target="../media/image154.png"/><Relationship Id="rId14" Type="http://schemas.openxmlformats.org/officeDocument/2006/relationships/customXml" Target="../ink/ink137.xml"/><Relationship Id="rId22" Type="http://schemas.openxmlformats.org/officeDocument/2006/relationships/customXml" Target="../ink/ink141.xml"/><Relationship Id="rId27" Type="http://schemas.openxmlformats.org/officeDocument/2006/relationships/image" Target="../media/image163.png"/><Relationship Id="rId30" Type="http://schemas.openxmlformats.org/officeDocument/2006/relationships/customXml" Target="../ink/ink145.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41"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png"/><Relationship Id="rId40" Type="http://schemas.openxmlformats.org/officeDocument/2006/relationships/customXml" Target="../ink/ink20.xml"/><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 Id="rId4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3.xml"/><Relationship Id="rId5" Type="http://schemas.openxmlformats.org/officeDocument/2006/relationships/image" Target="../media/image23.png"/><Relationship Id="rId4" Type="http://schemas.openxmlformats.org/officeDocument/2006/relationships/customXml" Target="../ink/ink2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ustomXml" Target="../ink/ink24.xml"/></Relationships>
</file>

<file path=ppt/slides/_rels/slide6.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36.png"/><Relationship Id="rId26" Type="http://schemas.openxmlformats.org/officeDocument/2006/relationships/image" Target="../media/image40.png"/><Relationship Id="rId39" Type="http://schemas.openxmlformats.org/officeDocument/2006/relationships/customXml" Target="../ink/ink42.xml"/><Relationship Id="rId21" Type="http://schemas.openxmlformats.org/officeDocument/2006/relationships/customXml" Target="../ink/ink33.xml"/><Relationship Id="rId34" Type="http://schemas.openxmlformats.org/officeDocument/2006/relationships/image" Target="../media/image44.png"/><Relationship Id="rId42" Type="http://schemas.openxmlformats.org/officeDocument/2006/relationships/image" Target="../media/image48.png"/><Relationship Id="rId47" Type="http://schemas.openxmlformats.org/officeDocument/2006/relationships/customXml" Target="../ink/ink46.xml"/><Relationship Id="rId50" Type="http://schemas.openxmlformats.org/officeDocument/2006/relationships/image" Target="../media/image52.png"/><Relationship Id="rId55" Type="http://schemas.openxmlformats.org/officeDocument/2006/relationships/customXml" Target="../ink/ink50.xml"/><Relationship Id="rId7" Type="http://schemas.openxmlformats.org/officeDocument/2006/relationships/customXml" Target="../ink/ink26.xml"/><Relationship Id="rId12" Type="http://schemas.openxmlformats.org/officeDocument/2006/relationships/image" Target="../media/image33.png"/><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customXml" Target="../ink/ink39.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52.xml"/><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7.png"/><Relationship Id="rId29" Type="http://schemas.openxmlformats.org/officeDocument/2006/relationships/customXml" Target="../ink/ink37.xml"/><Relationship Id="rId41" Type="http://schemas.openxmlformats.org/officeDocument/2006/relationships/customXml" Target="../ink/ink43.xml"/><Relationship Id="rId54"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customXml" Target="../ink/ink28.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41.xml"/><Relationship Id="rId40" Type="http://schemas.openxmlformats.org/officeDocument/2006/relationships/image" Target="../media/image47.png"/><Relationship Id="rId45" Type="http://schemas.openxmlformats.org/officeDocument/2006/relationships/customXml" Target="../ink/ink45.xml"/><Relationship Id="rId53" Type="http://schemas.openxmlformats.org/officeDocument/2006/relationships/customXml" Target="../ink/ink49.xml"/><Relationship Id="rId58" Type="http://schemas.openxmlformats.org/officeDocument/2006/relationships/image" Target="../media/image56.png"/><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32.png"/><Relationship Id="rId19" Type="http://schemas.openxmlformats.org/officeDocument/2006/relationships/customXml" Target="../ink/ink32.xml"/><Relationship Id="rId31" Type="http://schemas.openxmlformats.org/officeDocument/2006/relationships/customXml" Target="../ink/ink38.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4" Type="http://schemas.openxmlformats.org/officeDocument/2006/relationships/image" Target="../media/image29.png"/><Relationship Id="rId9" Type="http://schemas.openxmlformats.org/officeDocument/2006/relationships/customXml" Target="../ink/ink27.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6.xml"/><Relationship Id="rId30" Type="http://schemas.openxmlformats.org/officeDocument/2006/relationships/image" Target="../media/image42.png"/><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51.png"/><Relationship Id="rId56" Type="http://schemas.openxmlformats.org/officeDocument/2006/relationships/image" Target="../media/image55.png"/><Relationship Id="rId8" Type="http://schemas.openxmlformats.org/officeDocument/2006/relationships/image" Target="../media/image31.png"/><Relationship Id="rId51" Type="http://schemas.openxmlformats.org/officeDocument/2006/relationships/customXml" Target="../ink/ink48.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54.xml"/><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customXml" Target="../ink/ink53.xml"/><Relationship Id="rId9" Type="http://schemas.openxmlformats.org/officeDocument/2006/relationships/customXml" Target="../ink/ink55.xml"/></Relationships>
</file>

<file path=ppt/slides/_rels/slide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9.xml.rels><?xml version="1.0" encoding="UTF-8" standalone="yes"?>
<Relationships xmlns="http://schemas.openxmlformats.org/package/2006/relationships"><Relationship Id="rId26" Type="http://schemas.openxmlformats.org/officeDocument/2006/relationships/image" Target="../media/image77.png"/><Relationship Id="rId21" Type="http://schemas.openxmlformats.org/officeDocument/2006/relationships/customXml" Target="../ink/ink65.xml"/><Relationship Id="rId34" Type="http://schemas.openxmlformats.org/officeDocument/2006/relationships/image" Target="../media/image81.png"/><Relationship Id="rId42" Type="http://schemas.openxmlformats.org/officeDocument/2006/relationships/image" Target="../media/image85.png"/><Relationship Id="rId47" Type="http://schemas.openxmlformats.org/officeDocument/2006/relationships/customXml" Target="../ink/ink78.xml"/><Relationship Id="rId50" Type="http://schemas.openxmlformats.org/officeDocument/2006/relationships/image" Target="../media/image89.png"/><Relationship Id="rId55" Type="http://schemas.openxmlformats.org/officeDocument/2006/relationships/customXml" Target="../ink/ink82.xml"/><Relationship Id="rId63" Type="http://schemas.openxmlformats.org/officeDocument/2006/relationships/customXml" Target="../ink/ink86.xml"/><Relationship Id="rId68" Type="http://schemas.openxmlformats.org/officeDocument/2006/relationships/image" Target="../media/image98.png"/><Relationship Id="rId76" Type="http://schemas.openxmlformats.org/officeDocument/2006/relationships/image" Target="../media/image102.png"/><Relationship Id="rId84" Type="http://schemas.openxmlformats.org/officeDocument/2006/relationships/image" Target="../media/image106.png"/><Relationship Id="rId89" Type="http://schemas.openxmlformats.org/officeDocument/2006/relationships/customXml" Target="../ink/ink99.xml"/><Relationship Id="rId97" Type="http://schemas.openxmlformats.org/officeDocument/2006/relationships/image" Target="../media/image113.png"/><Relationship Id="rId7" Type="http://schemas.openxmlformats.org/officeDocument/2006/relationships/customXml" Target="../ink/ink58.xml"/><Relationship Id="rId71" Type="http://schemas.openxmlformats.org/officeDocument/2006/relationships/customXml" Target="../ink/ink90.xml"/><Relationship Id="rId92" Type="http://schemas.openxmlformats.org/officeDocument/2006/relationships/image" Target="../media/image110.png"/><Relationship Id="rId2" Type="http://schemas.openxmlformats.org/officeDocument/2006/relationships/notesSlide" Target="../notesSlides/notesSlide7.xml"/><Relationship Id="rId16" Type="http://schemas.openxmlformats.org/officeDocument/2006/relationships/image" Target="../media/image72.png"/><Relationship Id="rId29" Type="http://schemas.openxmlformats.org/officeDocument/2006/relationships/customXml" Target="../ink/ink69.xml"/><Relationship Id="rId11" Type="http://schemas.openxmlformats.org/officeDocument/2006/relationships/customXml" Target="../ink/ink60.xml"/><Relationship Id="rId24" Type="http://schemas.openxmlformats.org/officeDocument/2006/relationships/image" Target="../media/image76.png"/><Relationship Id="rId32" Type="http://schemas.openxmlformats.org/officeDocument/2006/relationships/image" Target="../media/image80.png"/><Relationship Id="rId37" Type="http://schemas.openxmlformats.org/officeDocument/2006/relationships/customXml" Target="../ink/ink73.xml"/><Relationship Id="rId40" Type="http://schemas.openxmlformats.org/officeDocument/2006/relationships/image" Target="../media/image84.png"/><Relationship Id="rId45" Type="http://schemas.openxmlformats.org/officeDocument/2006/relationships/customXml" Target="../ink/ink77.xml"/><Relationship Id="rId53" Type="http://schemas.openxmlformats.org/officeDocument/2006/relationships/customXml" Target="../ink/ink81.xml"/><Relationship Id="rId58" Type="http://schemas.openxmlformats.org/officeDocument/2006/relationships/image" Target="../media/image93.png"/><Relationship Id="rId66" Type="http://schemas.openxmlformats.org/officeDocument/2006/relationships/image" Target="../media/image97.png"/><Relationship Id="rId74" Type="http://schemas.openxmlformats.org/officeDocument/2006/relationships/image" Target="../media/image101.png"/><Relationship Id="rId79" Type="http://schemas.openxmlformats.org/officeDocument/2006/relationships/customXml" Target="../ink/ink94.xml"/><Relationship Id="rId87" Type="http://schemas.openxmlformats.org/officeDocument/2006/relationships/customXml" Target="../ink/ink98.xml"/><Relationship Id="rId5" Type="http://schemas.openxmlformats.org/officeDocument/2006/relationships/customXml" Target="../ink/ink57.xml"/><Relationship Id="rId61" Type="http://schemas.openxmlformats.org/officeDocument/2006/relationships/customXml" Target="../ink/ink85.xml"/><Relationship Id="rId82" Type="http://schemas.openxmlformats.org/officeDocument/2006/relationships/image" Target="../media/image105.png"/><Relationship Id="rId90" Type="http://schemas.openxmlformats.org/officeDocument/2006/relationships/image" Target="../media/image109.png"/><Relationship Id="rId95" Type="http://schemas.openxmlformats.org/officeDocument/2006/relationships/customXml" Target="../ink/ink102.xml"/><Relationship Id="rId19" Type="http://schemas.openxmlformats.org/officeDocument/2006/relationships/customXml" Target="../ink/ink64.xml"/><Relationship Id="rId14" Type="http://schemas.openxmlformats.org/officeDocument/2006/relationships/image" Target="../media/image71.png"/><Relationship Id="rId22" Type="http://schemas.openxmlformats.org/officeDocument/2006/relationships/image" Target="../media/image75.png"/><Relationship Id="rId27" Type="http://schemas.openxmlformats.org/officeDocument/2006/relationships/customXml" Target="../ink/ink68.xml"/><Relationship Id="rId30" Type="http://schemas.openxmlformats.org/officeDocument/2006/relationships/image" Target="../media/image79.png"/><Relationship Id="rId35" Type="http://schemas.openxmlformats.org/officeDocument/2006/relationships/customXml" Target="../ink/ink72.xml"/><Relationship Id="rId43" Type="http://schemas.openxmlformats.org/officeDocument/2006/relationships/customXml" Target="../ink/ink76.xml"/><Relationship Id="rId48" Type="http://schemas.openxmlformats.org/officeDocument/2006/relationships/image" Target="../media/image88.png"/><Relationship Id="rId56" Type="http://schemas.openxmlformats.org/officeDocument/2006/relationships/image" Target="../media/image92.png"/><Relationship Id="rId64" Type="http://schemas.openxmlformats.org/officeDocument/2006/relationships/image" Target="../media/image96.png"/><Relationship Id="rId69" Type="http://schemas.openxmlformats.org/officeDocument/2006/relationships/customXml" Target="../ink/ink89.xml"/><Relationship Id="rId77" Type="http://schemas.openxmlformats.org/officeDocument/2006/relationships/customXml" Target="../ink/ink93.xml"/><Relationship Id="rId100" Type="http://schemas.openxmlformats.org/officeDocument/2006/relationships/customXml" Target="../ink/ink104.xml"/><Relationship Id="rId8" Type="http://schemas.openxmlformats.org/officeDocument/2006/relationships/image" Target="../media/image68.png"/><Relationship Id="rId51" Type="http://schemas.openxmlformats.org/officeDocument/2006/relationships/customXml" Target="../ink/ink80.xml"/><Relationship Id="rId72" Type="http://schemas.openxmlformats.org/officeDocument/2006/relationships/image" Target="../media/image100.png"/><Relationship Id="rId80" Type="http://schemas.openxmlformats.org/officeDocument/2006/relationships/image" Target="../media/image104.png"/><Relationship Id="rId85" Type="http://schemas.openxmlformats.org/officeDocument/2006/relationships/customXml" Target="../ink/ink97.xml"/><Relationship Id="rId93" Type="http://schemas.openxmlformats.org/officeDocument/2006/relationships/customXml" Target="../ink/ink101.xml"/><Relationship Id="rId98" Type="http://schemas.openxmlformats.org/officeDocument/2006/relationships/customXml" Target="../ink/ink103.xml"/><Relationship Id="rId3" Type="http://schemas.openxmlformats.org/officeDocument/2006/relationships/customXml" Target="../ink/ink56.xml"/><Relationship Id="rId12" Type="http://schemas.openxmlformats.org/officeDocument/2006/relationships/image" Target="../media/image70.png"/><Relationship Id="rId17" Type="http://schemas.openxmlformats.org/officeDocument/2006/relationships/customXml" Target="../ink/ink63.xml"/><Relationship Id="rId25" Type="http://schemas.openxmlformats.org/officeDocument/2006/relationships/customXml" Target="../ink/ink67.xml"/><Relationship Id="rId33" Type="http://schemas.openxmlformats.org/officeDocument/2006/relationships/customXml" Target="../ink/ink71.xml"/><Relationship Id="rId38" Type="http://schemas.openxmlformats.org/officeDocument/2006/relationships/image" Target="../media/image83.png"/><Relationship Id="rId46" Type="http://schemas.openxmlformats.org/officeDocument/2006/relationships/image" Target="../media/image87.png"/><Relationship Id="rId59" Type="http://schemas.openxmlformats.org/officeDocument/2006/relationships/customXml" Target="../ink/ink84.xml"/><Relationship Id="rId67" Type="http://schemas.openxmlformats.org/officeDocument/2006/relationships/customXml" Target="../ink/ink88.xml"/><Relationship Id="rId20" Type="http://schemas.openxmlformats.org/officeDocument/2006/relationships/image" Target="../media/image74.png"/><Relationship Id="rId41" Type="http://schemas.openxmlformats.org/officeDocument/2006/relationships/customXml" Target="../ink/ink75.xml"/><Relationship Id="rId54" Type="http://schemas.openxmlformats.org/officeDocument/2006/relationships/image" Target="../media/image91.png"/><Relationship Id="rId62" Type="http://schemas.openxmlformats.org/officeDocument/2006/relationships/image" Target="../media/image95.png"/><Relationship Id="rId70" Type="http://schemas.openxmlformats.org/officeDocument/2006/relationships/image" Target="../media/image99.png"/><Relationship Id="rId75" Type="http://schemas.openxmlformats.org/officeDocument/2006/relationships/customXml" Target="../ink/ink92.xml"/><Relationship Id="rId83" Type="http://schemas.openxmlformats.org/officeDocument/2006/relationships/customXml" Target="../ink/ink96.xml"/><Relationship Id="rId88" Type="http://schemas.openxmlformats.org/officeDocument/2006/relationships/image" Target="../media/image108.png"/><Relationship Id="rId91" Type="http://schemas.openxmlformats.org/officeDocument/2006/relationships/customXml" Target="../ink/ink100.xml"/><Relationship Id="rId9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67.png"/><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78.png"/><Relationship Id="rId36" Type="http://schemas.openxmlformats.org/officeDocument/2006/relationships/image" Target="../media/image82.png"/><Relationship Id="rId49" Type="http://schemas.openxmlformats.org/officeDocument/2006/relationships/customXml" Target="../ink/ink79.xml"/><Relationship Id="rId57" Type="http://schemas.openxmlformats.org/officeDocument/2006/relationships/customXml" Target="../ink/ink83.xml"/><Relationship Id="rId10" Type="http://schemas.openxmlformats.org/officeDocument/2006/relationships/image" Target="../media/image69.png"/><Relationship Id="rId31" Type="http://schemas.openxmlformats.org/officeDocument/2006/relationships/customXml" Target="../ink/ink70.xml"/><Relationship Id="rId44" Type="http://schemas.openxmlformats.org/officeDocument/2006/relationships/image" Target="../media/image86.png"/><Relationship Id="rId52" Type="http://schemas.openxmlformats.org/officeDocument/2006/relationships/image" Target="../media/image90.png"/><Relationship Id="rId60" Type="http://schemas.openxmlformats.org/officeDocument/2006/relationships/image" Target="../media/image94.png"/><Relationship Id="rId65" Type="http://schemas.openxmlformats.org/officeDocument/2006/relationships/customXml" Target="../ink/ink87.xml"/><Relationship Id="rId73" Type="http://schemas.openxmlformats.org/officeDocument/2006/relationships/customXml" Target="../ink/ink91.xml"/><Relationship Id="rId78" Type="http://schemas.openxmlformats.org/officeDocument/2006/relationships/image" Target="../media/image103.png"/><Relationship Id="rId81" Type="http://schemas.openxmlformats.org/officeDocument/2006/relationships/customXml" Target="../ink/ink95.xml"/><Relationship Id="rId86" Type="http://schemas.openxmlformats.org/officeDocument/2006/relationships/image" Target="../media/image107.png"/><Relationship Id="rId94" Type="http://schemas.openxmlformats.org/officeDocument/2006/relationships/image" Target="../media/image111.png"/><Relationship Id="rId99" Type="http://schemas.openxmlformats.org/officeDocument/2006/relationships/image" Target="../media/image114.png"/><Relationship Id="rId101" Type="http://schemas.openxmlformats.org/officeDocument/2006/relationships/image" Target="../media/image115.png"/><Relationship Id="rId4" Type="http://schemas.openxmlformats.org/officeDocument/2006/relationships/image" Target="../media/image66.png"/><Relationship Id="rId9" Type="http://schemas.openxmlformats.org/officeDocument/2006/relationships/customXml" Target="../ink/ink59.xml"/><Relationship Id="rId13" Type="http://schemas.openxmlformats.org/officeDocument/2006/relationships/customXml" Target="../ink/ink61.xml"/><Relationship Id="rId18" Type="http://schemas.openxmlformats.org/officeDocument/2006/relationships/image" Target="../media/image73.png"/><Relationship Id="rId39" Type="http://schemas.openxmlformats.org/officeDocument/2006/relationships/customXml" Target="../ink/ink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Equations of the Quasi-static Field</a:t>
            </a:r>
          </a:p>
        </p:txBody>
      </p:sp>
      <p:sp>
        <p:nvSpPr>
          <p:cNvPr id="3" name="Subtitle 2"/>
          <p:cNvSpPr>
            <a:spLocks noGrp="1"/>
          </p:cNvSpPr>
          <p:nvPr>
            <p:ph type="subTitle" idx="1"/>
          </p:nvPr>
        </p:nvSpPr>
        <p:spPr/>
        <p:txBody>
          <a:bodyPr/>
          <a:lstStyle/>
          <a:p>
            <a:r>
              <a:rPr lang="en-US" dirty="0"/>
              <a:t>Section 58</a:t>
            </a:r>
          </a:p>
        </p:txBody>
      </p:sp>
    </p:spTree>
    <p:extLst>
      <p:ext uri="{BB962C8B-B14F-4D97-AF65-F5344CB8AC3E}">
        <p14:creationId xmlns:p14="http://schemas.microsoft.com/office/powerpoint/2010/main" val="127688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572"/>
          <a:stretch/>
        </p:blipFill>
        <p:spPr bwMode="auto">
          <a:xfrm>
            <a:off x="1447800" y="1295400"/>
            <a:ext cx="5029200" cy="463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1B5D43D0-4417-48E2-B37E-58CB0BE537A0}"/>
              </a:ext>
            </a:extLst>
          </p:cNvPr>
          <p:cNvSpPr/>
          <p:nvPr/>
        </p:nvSpPr>
        <p:spPr>
          <a:xfrm>
            <a:off x="685800" y="228600"/>
            <a:ext cx="8305800" cy="707886"/>
          </a:xfrm>
          <a:prstGeom prst="rect">
            <a:avLst/>
          </a:prstGeom>
        </p:spPr>
        <p:txBody>
          <a:bodyPr wrap="square">
            <a:spAutoFit/>
          </a:bodyPr>
          <a:lstStyle/>
          <a:p>
            <a:r>
              <a:rPr lang="en-US" sz="2000" dirty="0"/>
              <a:t>7.  To eliminate </a:t>
            </a:r>
            <a:r>
              <a:rPr lang="en-US" sz="2000" b="1" dirty="0"/>
              <a:t>B</a:t>
            </a:r>
            <a:r>
              <a:rPr lang="en-US" sz="2000" dirty="0"/>
              <a:t>, we need to assume a relation between </a:t>
            </a:r>
            <a:r>
              <a:rPr lang="en-US" sz="2000" b="1" dirty="0"/>
              <a:t>B</a:t>
            </a:r>
            <a:r>
              <a:rPr lang="en-US" sz="2000" dirty="0"/>
              <a:t> and </a:t>
            </a:r>
            <a:r>
              <a:rPr lang="en-US" sz="2000" b="1" dirty="0"/>
              <a:t>H</a:t>
            </a:r>
            <a:r>
              <a:rPr lang="en-US" sz="2000" dirty="0"/>
              <a:t>.  To simplify the equation, we need to assume medium is homogeneous.</a:t>
            </a:r>
          </a:p>
        </p:txBody>
      </p:sp>
      <p:grpSp>
        <p:nvGrpSpPr>
          <p:cNvPr id="15" name="Group 14">
            <a:extLst>
              <a:ext uri="{FF2B5EF4-FFF2-40B4-BE49-F238E27FC236}">
                <a16:creationId xmlns:a16="http://schemas.microsoft.com/office/drawing/2014/main" id="{B3124CE9-CF0B-4F2A-A515-8458FFBE5370}"/>
              </a:ext>
            </a:extLst>
          </p:cNvPr>
          <p:cNvGrpSpPr/>
          <p:nvPr/>
        </p:nvGrpSpPr>
        <p:grpSpPr>
          <a:xfrm>
            <a:off x="6723240" y="2415506"/>
            <a:ext cx="1275840" cy="459000"/>
            <a:chOff x="7079717" y="3198103"/>
            <a:chExt cx="1275840" cy="45900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895D5E06-42AD-4F9A-95DB-DA5B2177EA78}"/>
                    </a:ext>
                  </a:extLst>
                </p14:cNvPr>
                <p14:cNvContentPartPr/>
                <p14:nvPr/>
              </p14:nvContentPartPr>
              <p14:xfrm>
                <a:off x="7134437" y="3303943"/>
                <a:ext cx="210240" cy="336240"/>
              </p14:xfrm>
            </p:contentPart>
          </mc:Choice>
          <mc:Fallback>
            <p:pic>
              <p:nvPicPr>
                <p:cNvPr id="5" name="Ink 4">
                  <a:extLst>
                    <a:ext uri="{FF2B5EF4-FFF2-40B4-BE49-F238E27FC236}">
                      <a16:creationId xmlns:a16="http://schemas.microsoft.com/office/drawing/2014/main" id="{895D5E06-42AD-4F9A-95DB-DA5B2177EA78}"/>
                    </a:ext>
                  </a:extLst>
                </p:cNvPr>
                <p:cNvPicPr/>
                <p:nvPr/>
              </p:nvPicPr>
              <p:blipFill>
                <a:blip r:embed="rId5"/>
                <a:stretch>
                  <a:fillRect/>
                </a:stretch>
              </p:blipFill>
              <p:spPr>
                <a:xfrm>
                  <a:off x="7116437" y="3285943"/>
                  <a:ext cx="24588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8B38A226-5FF5-4A64-B983-8A02C1C85BCE}"/>
                    </a:ext>
                  </a:extLst>
                </p14:cNvPr>
                <p14:cNvContentPartPr/>
                <p14:nvPr/>
              </p14:nvContentPartPr>
              <p14:xfrm>
                <a:off x="7079717" y="3225823"/>
                <a:ext cx="276840" cy="15120"/>
              </p14:xfrm>
            </p:contentPart>
          </mc:Choice>
          <mc:Fallback>
            <p:pic>
              <p:nvPicPr>
                <p:cNvPr id="6" name="Ink 5">
                  <a:extLst>
                    <a:ext uri="{FF2B5EF4-FFF2-40B4-BE49-F238E27FC236}">
                      <a16:creationId xmlns:a16="http://schemas.microsoft.com/office/drawing/2014/main" id="{8B38A226-5FF5-4A64-B983-8A02C1C85BCE}"/>
                    </a:ext>
                  </a:extLst>
                </p:cNvPr>
                <p:cNvPicPr/>
                <p:nvPr/>
              </p:nvPicPr>
              <p:blipFill>
                <a:blip r:embed="rId7"/>
                <a:stretch>
                  <a:fillRect/>
                </a:stretch>
              </p:blipFill>
              <p:spPr>
                <a:xfrm>
                  <a:off x="7061717" y="3207823"/>
                  <a:ext cx="312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439892ED-EB16-4BB7-B16C-BD6B40B692D6}"/>
                    </a:ext>
                  </a:extLst>
                </p14:cNvPr>
                <p14:cNvContentPartPr/>
                <p14:nvPr/>
              </p14:nvContentPartPr>
              <p14:xfrm>
                <a:off x="7499837" y="3431023"/>
                <a:ext cx="157680" cy="6120"/>
              </p14:xfrm>
            </p:contentPart>
          </mc:Choice>
          <mc:Fallback>
            <p:pic>
              <p:nvPicPr>
                <p:cNvPr id="8" name="Ink 7">
                  <a:extLst>
                    <a:ext uri="{FF2B5EF4-FFF2-40B4-BE49-F238E27FC236}">
                      <a16:creationId xmlns:a16="http://schemas.microsoft.com/office/drawing/2014/main" id="{439892ED-EB16-4BB7-B16C-BD6B40B692D6}"/>
                    </a:ext>
                  </a:extLst>
                </p:cNvPr>
                <p:cNvPicPr/>
                <p:nvPr/>
              </p:nvPicPr>
              <p:blipFill>
                <a:blip r:embed="rId9"/>
                <a:stretch>
                  <a:fillRect/>
                </a:stretch>
              </p:blipFill>
              <p:spPr>
                <a:xfrm>
                  <a:off x="7481837" y="3413023"/>
                  <a:ext cx="193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9201054-FA70-4A31-AD24-3E21D3E0CD4E}"/>
                    </a:ext>
                  </a:extLst>
                </p14:cNvPr>
                <p14:cNvContentPartPr/>
                <p14:nvPr/>
              </p14:nvContentPartPr>
              <p14:xfrm>
                <a:off x="7505957" y="3482143"/>
                <a:ext cx="156240" cy="11160"/>
              </p14:xfrm>
            </p:contentPart>
          </mc:Choice>
          <mc:Fallback>
            <p:pic>
              <p:nvPicPr>
                <p:cNvPr id="9" name="Ink 8">
                  <a:extLst>
                    <a:ext uri="{FF2B5EF4-FFF2-40B4-BE49-F238E27FC236}">
                      <a16:creationId xmlns:a16="http://schemas.microsoft.com/office/drawing/2014/main" id="{29201054-FA70-4A31-AD24-3E21D3E0CD4E}"/>
                    </a:ext>
                  </a:extLst>
                </p:cNvPr>
                <p:cNvPicPr/>
                <p:nvPr/>
              </p:nvPicPr>
              <p:blipFill>
                <a:blip r:embed="rId11"/>
                <a:stretch>
                  <a:fillRect/>
                </a:stretch>
              </p:blipFill>
              <p:spPr>
                <a:xfrm>
                  <a:off x="7487957" y="3464143"/>
                  <a:ext cx="191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D592349-A4A9-41B5-98DD-102534821F88}"/>
                    </a:ext>
                  </a:extLst>
                </p14:cNvPr>
                <p14:cNvContentPartPr/>
                <p14:nvPr/>
              </p14:nvContentPartPr>
              <p14:xfrm>
                <a:off x="7698197" y="3436783"/>
                <a:ext cx="321840" cy="185760"/>
              </p14:xfrm>
            </p:contentPart>
          </mc:Choice>
          <mc:Fallback>
            <p:pic>
              <p:nvPicPr>
                <p:cNvPr id="10" name="Ink 9">
                  <a:extLst>
                    <a:ext uri="{FF2B5EF4-FFF2-40B4-BE49-F238E27FC236}">
                      <a16:creationId xmlns:a16="http://schemas.microsoft.com/office/drawing/2014/main" id="{2D592349-A4A9-41B5-98DD-102534821F88}"/>
                    </a:ext>
                  </a:extLst>
                </p:cNvPr>
                <p:cNvPicPr/>
                <p:nvPr/>
              </p:nvPicPr>
              <p:blipFill>
                <a:blip r:embed="rId13"/>
                <a:stretch>
                  <a:fillRect/>
                </a:stretch>
              </p:blipFill>
              <p:spPr>
                <a:xfrm>
                  <a:off x="7680557" y="3418783"/>
                  <a:ext cx="357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554597D-49F4-4191-8772-8EF2503A7337}"/>
                    </a:ext>
                  </a:extLst>
                </p14:cNvPr>
                <p14:cNvContentPartPr/>
                <p14:nvPr/>
              </p14:nvContentPartPr>
              <p14:xfrm>
                <a:off x="8126957" y="3281983"/>
                <a:ext cx="9360" cy="366120"/>
              </p14:xfrm>
            </p:contentPart>
          </mc:Choice>
          <mc:Fallback>
            <p:pic>
              <p:nvPicPr>
                <p:cNvPr id="11" name="Ink 10">
                  <a:extLst>
                    <a:ext uri="{FF2B5EF4-FFF2-40B4-BE49-F238E27FC236}">
                      <a16:creationId xmlns:a16="http://schemas.microsoft.com/office/drawing/2014/main" id="{0554597D-49F4-4191-8772-8EF2503A7337}"/>
                    </a:ext>
                  </a:extLst>
                </p:cNvPr>
                <p:cNvPicPr/>
                <p:nvPr/>
              </p:nvPicPr>
              <p:blipFill>
                <a:blip r:embed="rId15"/>
                <a:stretch>
                  <a:fillRect/>
                </a:stretch>
              </p:blipFill>
              <p:spPr>
                <a:xfrm>
                  <a:off x="8109317" y="3263983"/>
                  <a:ext cx="450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B777184-36B7-4D77-B87E-73442A7A54BC}"/>
                    </a:ext>
                  </a:extLst>
                </p14:cNvPr>
                <p14:cNvContentPartPr/>
                <p14:nvPr/>
              </p14:nvContentPartPr>
              <p14:xfrm>
                <a:off x="8257277" y="3288823"/>
                <a:ext cx="30240" cy="368280"/>
              </p14:xfrm>
            </p:contentPart>
          </mc:Choice>
          <mc:Fallback>
            <p:pic>
              <p:nvPicPr>
                <p:cNvPr id="12" name="Ink 11">
                  <a:extLst>
                    <a:ext uri="{FF2B5EF4-FFF2-40B4-BE49-F238E27FC236}">
                      <a16:creationId xmlns:a16="http://schemas.microsoft.com/office/drawing/2014/main" id="{DB777184-36B7-4D77-B87E-73442A7A54BC}"/>
                    </a:ext>
                  </a:extLst>
                </p:cNvPr>
                <p:cNvPicPr/>
                <p:nvPr/>
              </p:nvPicPr>
              <p:blipFill>
                <a:blip r:embed="rId17"/>
                <a:stretch>
                  <a:fillRect/>
                </a:stretch>
              </p:blipFill>
              <p:spPr>
                <a:xfrm>
                  <a:off x="8239277" y="3270823"/>
                  <a:ext cx="6588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68C1FBF-5527-45F0-9565-FEE56B18F937}"/>
                    </a:ext>
                  </a:extLst>
                </p14:cNvPr>
                <p14:cNvContentPartPr/>
                <p14:nvPr/>
              </p14:nvContentPartPr>
              <p14:xfrm>
                <a:off x="8143517" y="3479263"/>
                <a:ext cx="151560" cy="6120"/>
              </p14:xfrm>
            </p:contentPart>
          </mc:Choice>
          <mc:Fallback>
            <p:pic>
              <p:nvPicPr>
                <p:cNvPr id="13" name="Ink 12">
                  <a:extLst>
                    <a:ext uri="{FF2B5EF4-FFF2-40B4-BE49-F238E27FC236}">
                      <a16:creationId xmlns:a16="http://schemas.microsoft.com/office/drawing/2014/main" id="{768C1FBF-5527-45F0-9565-FEE56B18F937}"/>
                    </a:ext>
                  </a:extLst>
                </p:cNvPr>
                <p:cNvPicPr/>
                <p:nvPr/>
              </p:nvPicPr>
              <p:blipFill>
                <a:blip r:embed="rId19"/>
                <a:stretch>
                  <a:fillRect/>
                </a:stretch>
              </p:blipFill>
              <p:spPr>
                <a:xfrm>
                  <a:off x="8125517" y="3461263"/>
                  <a:ext cx="187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4669D22-549E-48E0-91E7-D5EF23A3F9F6}"/>
                    </a:ext>
                  </a:extLst>
                </p14:cNvPr>
                <p14:cNvContentPartPr/>
                <p14:nvPr/>
              </p14:nvContentPartPr>
              <p14:xfrm>
                <a:off x="8063597" y="3198103"/>
                <a:ext cx="291960" cy="45720"/>
              </p14:xfrm>
            </p:contentPart>
          </mc:Choice>
          <mc:Fallback>
            <p:pic>
              <p:nvPicPr>
                <p:cNvPr id="14" name="Ink 13">
                  <a:extLst>
                    <a:ext uri="{FF2B5EF4-FFF2-40B4-BE49-F238E27FC236}">
                      <a16:creationId xmlns:a16="http://schemas.microsoft.com/office/drawing/2014/main" id="{84669D22-549E-48E0-91E7-D5EF23A3F9F6}"/>
                    </a:ext>
                  </a:extLst>
                </p:cNvPr>
                <p:cNvPicPr/>
                <p:nvPr/>
              </p:nvPicPr>
              <p:blipFill>
                <a:blip r:embed="rId21"/>
                <a:stretch>
                  <a:fillRect/>
                </a:stretch>
              </p:blipFill>
              <p:spPr>
                <a:xfrm>
                  <a:off x="8045597" y="3180463"/>
                  <a:ext cx="327600" cy="81360"/>
                </a:xfrm>
                <a:prstGeom prst="rect">
                  <a:avLst/>
                </a:prstGeom>
              </p:spPr>
            </p:pic>
          </mc:Fallback>
        </mc:AlternateContent>
      </p:grpSp>
      <p:grpSp>
        <p:nvGrpSpPr>
          <p:cNvPr id="18" name="Group 17">
            <a:extLst>
              <a:ext uri="{FF2B5EF4-FFF2-40B4-BE49-F238E27FC236}">
                <a16:creationId xmlns:a16="http://schemas.microsoft.com/office/drawing/2014/main" id="{9790BBD6-FAC3-4A3B-83EF-E6B7F7ED7C58}"/>
              </a:ext>
            </a:extLst>
          </p:cNvPr>
          <p:cNvGrpSpPr/>
          <p:nvPr/>
        </p:nvGrpSpPr>
        <p:grpSpPr>
          <a:xfrm>
            <a:off x="2726237" y="2300623"/>
            <a:ext cx="898200" cy="649800"/>
            <a:chOff x="2726237" y="2300623"/>
            <a:chExt cx="898200" cy="64980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534DDE2-1645-48AD-997C-EC23A860E9B6}"/>
                    </a:ext>
                  </a:extLst>
                </p14:cNvPr>
                <p14:cNvContentPartPr/>
                <p14:nvPr/>
              </p14:nvContentPartPr>
              <p14:xfrm>
                <a:off x="2972477" y="2343823"/>
                <a:ext cx="607680" cy="606600"/>
              </p14:xfrm>
            </p:contentPart>
          </mc:Choice>
          <mc:Fallback>
            <p:pic>
              <p:nvPicPr>
                <p:cNvPr id="16" name="Ink 15">
                  <a:extLst>
                    <a:ext uri="{FF2B5EF4-FFF2-40B4-BE49-F238E27FC236}">
                      <a16:creationId xmlns:a16="http://schemas.microsoft.com/office/drawing/2014/main" id="{C534DDE2-1645-48AD-997C-EC23A860E9B6}"/>
                    </a:ext>
                  </a:extLst>
                </p:cNvPr>
                <p:cNvPicPr/>
                <p:nvPr/>
              </p:nvPicPr>
              <p:blipFill>
                <a:blip r:embed="rId23"/>
                <a:stretch>
                  <a:fillRect/>
                </a:stretch>
              </p:blipFill>
              <p:spPr>
                <a:xfrm>
                  <a:off x="2954477" y="2325823"/>
                  <a:ext cx="64332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1533D6F-F794-4527-9B16-67049849AD0A}"/>
                    </a:ext>
                  </a:extLst>
                </p14:cNvPr>
                <p14:cNvContentPartPr/>
                <p14:nvPr/>
              </p14:nvContentPartPr>
              <p14:xfrm>
                <a:off x="2726237" y="2300623"/>
                <a:ext cx="898200" cy="568440"/>
              </p14:xfrm>
            </p:contentPart>
          </mc:Choice>
          <mc:Fallback>
            <p:pic>
              <p:nvPicPr>
                <p:cNvPr id="17" name="Ink 16">
                  <a:extLst>
                    <a:ext uri="{FF2B5EF4-FFF2-40B4-BE49-F238E27FC236}">
                      <a16:creationId xmlns:a16="http://schemas.microsoft.com/office/drawing/2014/main" id="{31533D6F-F794-4527-9B16-67049849AD0A}"/>
                    </a:ext>
                  </a:extLst>
                </p:cNvPr>
                <p:cNvPicPr/>
                <p:nvPr/>
              </p:nvPicPr>
              <p:blipFill>
                <a:blip r:embed="rId25"/>
                <a:stretch>
                  <a:fillRect/>
                </a:stretch>
              </p:blipFill>
              <p:spPr>
                <a:xfrm>
                  <a:off x="2708237" y="2282983"/>
                  <a:ext cx="933840" cy="604080"/>
                </a:xfrm>
                <a:prstGeom prst="rect">
                  <a:avLst/>
                </a:prstGeom>
              </p:spPr>
            </p:pic>
          </mc:Fallback>
        </mc:AlternateContent>
      </p:grpSp>
    </p:spTree>
    <p:extLst>
      <p:ext uri="{BB962C8B-B14F-4D97-AF65-F5344CB8AC3E}">
        <p14:creationId xmlns:p14="http://schemas.microsoft.com/office/powerpoint/2010/main" val="2398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985"/>
          <a:stretch/>
        </p:blipFill>
        <p:spPr bwMode="auto">
          <a:xfrm>
            <a:off x="20747" y="1676401"/>
            <a:ext cx="9102509" cy="248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591279"/>
            <a:ext cx="6248400" cy="707886"/>
          </a:xfrm>
          <a:prstGeom prst="rect">
            <a:avLst/>
          </a:prstGeom>
          <a:solidFill>
            <a:schemeClr val="bg1"/>
          </a:solidFill>
        </p:spPr>
        <p:txBody>
          <a:bodyPr wrap="square" rtlCol="0">
            <a:spAutoFit/>
          </a:bodyPr>
          <a:lstStyle/>
          <a:p>
            <a:r>
              <a:rPr lang="en-US" sz="2000" dirty="0"/>
              <a:t>We get two equations for H, which suffice to find it everywhere at all times</a:t>
            </a:r>
          </a:p>
        </p:txBody>
      </p:sp>
      <p:sp>
        <p:nvSpPr>
          <p:cNvPr id="5" name="TextBox 4"/>
          <p:cNvSpPr txBox="1"/>
          <p:nvPr/>
        </p:nvSpPr>
        <p:spPr>
          <a:xfrm>
            <a:off x="20747" y="3327737"/>
            <a:ext cx="6380053" cy="1015663"/>
          </a:xfrm>
          <a:prstGeom prst="rect">
            <a:avLst/>
          </a:prstGeom>
          <a:solidFill>
            <a:schemeClr val="bg1"/>
          </a:solidFill>
        </p:spPr>
        <p:txBody>
          <a:bodyPr wrap="square" rtlCol="0">
            <a:spAutoFit/>
          </a:bodyPr>
          <a:lstStyle/>
          <a:p>
            <a:r>
              <a:rPr lang="en-US" sz="2000" dirty="0"/>
              <a:t>Same as the heat conduction equation (Fourier’s equation):</a:t>
            </a:r>
          </a:p>
          <a:p>
            <a:endParaRPr lang="en-US" sz="2000" dirty="0"/>
          </a:p>
          <a:p>
            <a:endParaRPr lang="en-US" sz="2000" dirty="0"/>
          </a:p>
        </p:txBody>
      </p:sp>
      <p:sp>
        <p:nvSpPr>
          <p:cNvPr id="6" name="TextBox 5"/>
          <p:cNvSpPr txBox="1"/>
          <p:nvPr/>
        </p:nvSpPr>
        <p:spPr>
          <a:xfrm>
            <a:off x="7239000" y="5486400"/>
            <a:ext cx="1752600" cy="707886"/>
          </a:xfrm>
          <a:prstGeom prst="rect">
            <a:avLst/>
          </a:prstGeom>
          <a:noFill/>
        </p:spPr>
        <p:txBody>
          <a:bodyPr wrap="square" rtlCol="0">
            <a:spAutoFit/>
          </a:bodyPr>
          <a:lstStyle/>
          <a:p>
            <a:r>
              <a:rPr lang="en-US" sz="2000" dirty="0"/>
              <a:t>Thermometric conductivity</a:t>
            </a:r>
          </a:p>
        </p:txBody>
      </p:sp>
      <p:sp>
        <p:nvSpPr>
          <p:cNvPr id="9" name="Freeform 8"/>
          <p:cNvSpPr/>
          <p:nvPr/>
        </p:nvSpPr>
        <p:spPr>
          <a:xfrm>
            <a:off x="7404100" y="4076700"/>
            <a:ext cx="419100" cy="1397000"/>
          </a:xfrm>
          <a:custGeom>
            <a:avLst/>
            <a:gdLst>
              <a:gd name="connsiteX0" fmla="*/ 381000 w 419100"/>
              <a:gd name="connsiteY0" fmla="*/ 0 h 1397000"/>
              <a:gd name="connsiteX1" fmla="*/ 419100 w 419100"/>
              <a:gd name="connsiteY1" fmla="*/ 215900 h 1397000"/>
              <a:gd name="connsiteX2" fmla="*/ 406400 w 419100"/>
              <a:gd name="connsiteY2" fmla="*/ 660400 h 1397000"/>
              <a:gd name="connsiteX3" fmla="*/ 355600 w 419100"/>
              <a:gd name="connsiteY3" fmla="*/ 698500 h 1397000"/>
              <a:gd name="connsiteX4" fmla="*/ 241300 w 419100"/>
              <a:gd name="connsiteY4" fmla="*/ 685800 h 1397000"/>
              <a:gd name="connsiteX5" fmla="*/ 177800 w 419100"/>
              <a:gd name="connsiteY5" fmla="*/ 609600 h 1397000"/>
              <a:gd name="connsiteX6" fmla="*/ 139700 w 419100"/>
              <a:gd name="connsiteY6" fmla="*/ 571500 h 1397000"/>
              <a:gd name="connsiteX7" fmla="*/ 76200 w 419100"/>
              <a:gd name="connsiteY7" fmla="*/ 508000 h 1397000"/>
              <a:gd name="connsiteX8" fmla="*/ 38100 w 419100"/>
              <a:gd name="connsiteY8" fmla="*/ 520700 h 1397000"/>
              <a:gd name="connsiteX9" fmla="*/ 0 w 419100"/>
              <a:gd name="connsiteY9" fmla="*/ 635000 h 1397000"/>
              <a:gd name="connsiteX10" fmla="*/ 12700 w 419100"/>
              <a:gd name="connsiteY10" fmla="*/ 774700 h 1397000"/>
              <a:gd name="connsiteX11" fmla="*/ 50800 w 419100"/>
              <a:gd name="connsiteY11" fmla="*/ 901700 h 1397000"/>
              <a:gd name="connsiteX12" fmla="*/ 63500 w 419100"/>
              <a:gd name="connsiteY12" fmla="*/ 965200 h 1397000"/>
              <a:gd name="connsiteX13" fmla="*/ 76200 w 419100"/>
              <a:gd name="connsiteY13" fmla="*/ 1016000 h 1397000"/>
              <a:gd name="connsiteX14" fmla="*/ 88900 w 419100"/>
              <a:gd name="connsiteY14" fmla="*/ 1092200 h 1397000"/>
              <a:gd name="connsiteX15" fmla="*/ 101600 w 419100"/>
              <a:gd name="connsiteY15" fmla="*/ 1181100 h 1397000"/>
              <a:gd name="connsiteX16" fmla="*/ 114300 w 419100"/>
              <a:gd name="connsiteY16" fmla="*/ 1219200 h 1397000"/>
              <a:gd name="connsiteX17" fmla="*/ 152400 w 419100"/>
              <a:gd name="connsiteY17" fmla="*/ 1384300 h 1397000"/>
              <a:gd name="connsiteX18" fmla="*/ 152400 w 419100"/>
              <a:gd name="connsiteY18" fmla="*/ 139700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00" h="1397000">
                <a:moveTo>
                  <a:pt x="381000" y="0"/>
                </a:moveTo>
                <a:cubicBezTo>
                  <a:pt x="409949" y="173692"/>
                  <a:pt x="396300" y="101899"/>
                  <a:pt x="419100" y="215900"/>
                </a:cubicBezTo>
                <a:cubicBezTo>
                  <a:pt x="414867" y="364067"/>
                  <a:pt x="425737" y="513440"/>
                  <a:pt x="406400" y="660400"/>
                </a:cubicBezTo>
                <a:cubicBezTo>
                  <a:pt x="403639" y="681386"/>
                  <a:pt x="376521" y="695281"/>
                  <a:pt x="355600" y="698500"/>
                </a:cubicBezTo>
                <a:cubicBezTo>
                  <a:pt x="317711" y="704329"/>
                  <a:pt x="279400" y="690033"/>
                  <a:pt x="241300" y="685800"/>
                </a:cubicBezTo>
                <a:cubicBezTo>
                  <a:pt x="129990" y="574490"/>
                  <a:pt x="266207" y="715688"/>
                  <a:pt x="177800" y="609600"/>
                </a:cubicBezTo>
                <a:cubicBezTo>
                  <a:pt x="166302" y="595802"/>
                  <a:pt x="151198" y="585298"/>
                  <a:pt x="139700" y="571500"/>
                </a:cubicBezTo>
                <a:cubicBezTo>
                  <a:pt x="86783" y="508000"/>
                  <a:pt x="146050" y="554567"/>
                  <a:pt x="76200" y="508000"/>
                </a:cubicBezTo>
                <a:cubicBezTo>
                  <a:pt x="63500" y="512233"/>
                  <a:pt x="46670" y="510416"/>
                  <a:pt x="38100" y="520700"/>
                </a:cubicBezTo>
                <a:cubicBezTo>
                  <a:pt x="21020" y="541196"/>
                  <a:pt x="6896" y="607417"/>
                  <a:pt x="0" y="635000"/>
                </a:cubicBezTo>
                <a:cubicBezTo>
                  <a:pt x="4233" y="681567"/>
                  <a:pt x="6520" y="728351"/>
                  <a:pt x="12700" y="774700"/>
                </a:cubicBezTo>
                <a:cubicBezTo>
                  <a:pt x="21148" y="838062"/>
                  <a:pt x="36363" y="829516"/>
                  <a:pt x="50800" y="901700"/>
                </a:cubicBezTo>
                <a:cubicBezTo>
                  <a:pt x="55033" y="922867"/>
                  <a:pt x="58817" y="944128"/>
                  <a:pt x="63500" y="965200"/>
                </a:cubicBezTo>
                <a:cubicBezTo>
                  <a:pt x="67286" y="982239"/>
                  <a:pt x="72777" y="998884"/>
                  <a:pt x="76200" y="1016000"/>
                </a:cubicBezTo>
                <a:cubicBezTo>
                  <a:pt x="81250" y="1041250"/>
                  <a:pt x="84984" y="1066749"/>
                  <a:pt x="88900" y="1092200"/>
                </a:cubicBezTo>
                <a:cubicBezTo>
                  <a:pt x="93452" y="1121786"/>
                  <a:pt x="95729" y="1151747"/>
                  <a:pt x="101600" y="1181100"/>
                </a:cubicBezTo>
                <a:cubicBezTo>
                  <a:pt x="104225" y="1194227"/>
                  <a:pt x="110778" y="1206285"/>
                  <a:pt x="114300" y="1219200"/>
                </a:cubicBezTo>
                <a:cubicBezTo>
                  <a:pt x="127012" y="1265809"/>
                  <a:pt x="143937" y="1333522"/>
                  <a:pt x="152400" y="1384300"/>
                </a:cubicBezTo>
                <a:cubicBezTo>
                  <a:pt x="153096" y="1388476"/>
                  <a:pt x="152400" y="1392767"/>
                  <a:pt x="152400" y="1397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676400" y="4778514"/>
            <a:ext cx="0" cy="177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6194286"/>
            <a:ext cx="1905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81400" y="6019800"/>
            <a:ext cx="276038" cy="369332"/>
          </a:xfrm>
          <a:prstGeom prst="rect">
            <a:avLst/>
          </a:prstGeom>
          <a:noFill/>
        </p:spPr>
        <p:txBody>
          <a:bodyPr wrap="none" rtlCol="0">
            <a:spAutoFit/>
          </a:bodyPr>
          <a:lstStyle/>
          <a:p>
            <a:r>
              <a:rPr lang="en-US" dirty="0"/>
              <a:t>z</a:t>
            </a:r>
          </a:p>
        </p:txBody>
      </p:sp>
      <p:sp>
        <p:nvSpPr>
          <p:cNvPr id="11" name="Freeform 10"/>
          <p:cNvSpPr/>
          <p:nvPr/>
        </p:nvSpPr>
        <p:spPr>
          <a:xfrm>
            <a:off x="1674891" y="4800600"/>
            <a:ext cx="1602463" cy="1376127"/>
          </a:xfrm>
          <a:custGeom>
            <a:avLst/>
            <a:gdLst>
              <a:gd name="connsiteX0" fmla="*/ 0 w 1602463"/>
              <a:gd name="connsiteY0" fmla="*/ 0 h 1376127"/>
              <a:gd name="connsiteX1" fmla="*/ 9054 w 1602463"/>
              <a:gd name="connsiteY1" fmla="*/ 45268 h 1376127"/>
              <a:gd name="connsiteX2" fmla="*/ 27160 w 1602463"/>
              <a:gd name="connsiteY2" fmla="*/ 153909 h 1376127"/>
              <a:gd name="connsiteX3" fmla="*/ 45267 w 1602463"/>
              <a:gd name="connsiteY3" fmla="*/ 208230 h 1376127"/>
              <a:gd name="connsiteX4" fmla="*/ 54321 w 1602463"/>
              <a:gd name="connsiteY4" fmla="*/ 235391 h 1376127"/>
              <a:gd name="connsiteX5" fmla="*/ 72428 w 1602463"/>
              <a:gd name="connsiteY5" fmla="*/ 271604 h 1376127"/>
              <a:gd name="connsiteX6" fmla="*/ 81481 w 1602463"/>
              <a:gd name="connsiteY6" fmla="*/ 298765 h 1376127"/>
              <a:gd name="connsiteX7" fmla="*/ 99588 w 1602463"/>
              <a:gd name="connsiteY7" fmla="*/ 334979 h 1376127"/>
              <a:gd name="connsiteX8" fmla="*/ 117695 w 1602463"/>
              <a:gd name="connsiteY8" fmla="*/ 389300 h 1376127"/>
              <a:gd name="connsiteX9" fmla="*/ 144856 w 1602463"/>
              <a:gd name="connsiteY9" fmla="*/ 443620 h 1376127"/>
              <a:gd name="connsiteX10" fmla="*/ 162962 w 1602463"/>
              <a:gd name="connsiteY10" fmla="*/ 470781 h 1376127"/>
              <a:gd name="connsiteX11" fmla="*/ 181069 w 1602463"/>
              <a:gd name="connsiteY11" fmla="*/ 525101 h 1376127"/>
              <a:gd name="connsiteX12" fmla="*/ 190123 w 1602463"/>
              <a:gd name="connsiteY12" fmla="*/ 552262 h 1376127"/>
              <a:gd name="connsiteX13" fmla="*/ 208230 w 1602463"/>
              <a:gd name="connsiteY13" fmla="*/ 579422 h 1376127"/>
              <a:gd name="connsiteX14" fmla="*/ 244444 w 1602463"/>
              <a:gd name="connsiteY14" fmla="*/ 669957 h 1376127"/>
              <a:gd name="connsiteX15" fmla="*/ 253497 w 1602463"/>
              <a:gd name="connsiteY15" fmla="*/ 706171 h 1376127"/>
              <a:gd name="connsiteX16" fmla="*/ 316871 w 1602463"/>
              <a:gd name="connsiteY16" fmla="*/ 787652 h 1376127"/>
              <a:gd name="connsiteX17" fmla="*/ 362139 w 1602463"/>
              <a:gd name="connsiteY17" fmla="*/ 841973 h 1376127"/>
              <a:gd name="connsiteX18" fmla="*/ 398353 w 1602463"/>
              <a:gd name="connsiteY18" fmla="*/ 896294 h 1376127"/>
              <a:gd name="connsiteX19" fmla="*/ 416459 w 1602463"/>
              <a:gd name="connsiteY19" fmla="*/ 923454 h 1376127"/>
              <a:gd name="connsiteX20" fmla="*/ 443620 w 1602463"/>
              <a:gd name="connsiteY20" fmla="*/ 932507 h 1376127"/>
              <a:gd name="connsiteX21" fmla="*/ 488887 w 1602463"/>
              <a:gd name="connsiteY21" fmla="*/ 986828 h 1376127"/>
              <a:gd name="connsiteX22" fmla="*/ 543208 w 1602463"/>
              <a:gd name="connsiteY22" fmla="*/ 1023042 h 1376127"/>
              <a:gd name="connsiteX23" fmla="*/ 570368 w 1602463"/>
              <a:gd name="connsiteY23" fmla="*/ 1041149 h 1376127"/>
              <a:gd name="connsiteX24" fmla="*/ 624689 w 1602463"/>
              <a:gd name="connsiteY24" fmla="*/ 1086416 h 1376127"/>
              <a:gd name="connsiteX25" fmla="*/ 651850 w 1602463"/>
              <a:gd name="connsiteY25" fmla="*/ 1095470 h 1376127"/>
              <a:gd name="connsiteX26" fmla="*/ 733331 w 1602463"/>
              <a:gd name="connsiteY26" fmla="*/ 1131684 h 1376127"/>
              <a:gd name="connsiteX27" fmla="*/ 760491 w 1602463"/>
              <a:gd name="connsiteY27" fmla="*/ 1140737 h 1376127"/>
              <a:gd name="connsiteX28" fmla="*/ 787652 w 1602463"/>
              <a:gd name="connsiteY28" fmla="*/ 1158844 h 1376127"/>
              <a:gd name="connsiteX29" fmla="*/ 823865 w 1602463"/>
              <a:gd name="connsiteY29" fmla="*/ 1167898 h 1376127"/>
              <a:gd name="connsiteX30" fmla="*/ 851026 w 1602463"/>
              <a:gd name="connsiteY30" fmla="*/ 1176951 h 1376127"/>
              <a:gd name="connsiteX31" fmla="*/ 878186 w 1602463"/>
              <a:gd name="connsiteY31" fmla="*/ 1195058 h 1376127"/>
              <a:gd name="connsiteX32" fmla="*/ 932507 w 1602463"/>
              <a:gd name="connsiteY32" fmla="*/ 1213165 h 1376127"/>
              <a:gd name="connsiteX33" fmla="*/ 986828 w 1602463"/>
              <a:gd name="connsiteY33" fmla="*/ 1231272 h 1376127"/>
              <a:gd name="connsiteX34" fmla="*/ 1041149 w 1602463"/>
              <a:gd name="connsiteY34" fmla="*/ 1249379 h 1376127"/>
              <a:gd name="connsiteX35" fmla="*/ 1068309 w 1602463"/>
              <a:gd name="connsiteY35" fmla="*/ 1258432 h 1376127"/>
              <a:gd name="connsiteX36" fmla="*/ 1095469 w 1602463"/>
              <a:gd name="connsiteY36" fmla="*/ 1276539 h 1376127"/>
              <a:gd name="connsiteX37" fmla="*/ 1149790 w 1602463"/>
              <a:gd name="connsiteY37" fmla="*/ 1294646 h 1376127"/>
              <a:gd name="connsiteX38" fmla="*/ 1204111 w 1602463"/>
              <a:gd name="connsiteY38" fmla="*/ 1321806 h 1376127"/>
              <a:gd name="connsiteX39" fmla="*/ 1231271 w 1602463"/>
              <a:gd name="connsiteY39" fmla="*/ 1339913 h 1376127"/>
              <a:gd name="connsiteX40" fmla="*/ 1285592 w 1602463"/>
              <a:gd name="connsiteY40" fmla="*/ 1358020 h 1376127"/>
              <a:gd name="connsiteX41" fmla="*/ 1312753 w 1602463"/>
              <a:gd name="connsiteY41" fmla="*/ 1367074 h 1376127"/>
              <a:gd name="connsiteX42" fmla="*/ 1339913 w 1602463"/>
              <a:gd name="connsiteY42" fmla="*/ 1376127 h 1376127"/>
              <a:gd name="connsiteX43" fmla="*/ 1602463 w 1602463"/>
              <a:gd name="connsiteY43" fmla="*/ 1367074 h 13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02463" h="1376127">
                <a:moveTo>
                  <a:pt x="0" y="0"/>
                </a:moveTo>
                <a:cubicBezTo>
                  <a:pt x="3018" y="15089"/>
                  <a:pt x="6524" y="30089"/>
                  <a:pt x="9054" y="45268"/>
                </a:cubicBezTo>
                <a:cubicBezTo>
                  <a:pt x="14606" y="78578"/>
                  <a:pt x="18016" y="120382"/>
                  <a:pt x="27160" y="153909"/>
                </a:cubicBezTo>
                <a:cubicBezTo>
                  <a:pt x="32182" y="172323"/>
                  <a:pt x="39231" y="190123"/>
                  <a:pt x="45267" y="208230"/>
                </a:cubicBezTo>
                <a:cubicBezTo>
                  <a:pt x="48285" y="217284"/>
                  <a:pt x="50053" y="226855"/>
                  <a:pt x="54321" y="235391"/>
                </a:cubicBezTo>
                <a:cubicBezTo>
                  <a:pt x="60357" y="247462"/>
                  <a:pt x="67112" y="259199"/>
                  <a:pt x="72428" y="271604"/>
                </a:cubicBezTo>
                <a:cubicBezTo>
                  <a:pt x="76187" y="280376"/>
                  <a:pt x="77722" y="289993"/>
                  <a:pt x="81481" y="298765"/>
                </a:cubicBezTo>
                <a:cubicBezTo>
                  <a:pt x="86797" y="311170"/>
                  <a:pt x="94576" y="322448"/>
                  <a:pt x="99588" y="334979"/>
                </a:cubicBezTo>
                <a:cubicBezTo>
                  <a:pt x="106677" y="352700"/>
                  <a:pt x="107108" y="373419"/>
                  <a:pt x="117695" y="389300"/>
                </a:cubicBezTo>
                <a:cubicBezTo>
                  <a:pt x="169578" y="467123"/>
                  <a:pt x="107381" y="368668"/>
                  <a:pt x="144856" y="443620"/>
                </a:cubicBezTo>
                <a:cubicBezTo>
                  <a:pt x="149722" y="453352"/>
                  <a:pt x="158543" y="460838"/>
                  <a:pt x="162962" y="470781"/>
                </a:cubicBezTo>
                <a:cubicBezTo>
                  <a:pt x="170713" y="488222"/>
                  <a:pt x="175033" y="506994"/>
                  <a:pt x="181069" y="525101"/>
                </a:cubicBezTo>
                <a:cubicBezTo>
                  <a:pt x="184087" y="534155"/>
                  <a:pt x="184829" y="544321"/>
                  <a:pt x="190123" y="552262"/>
                </a:cubicBezTo>
                <a:lnTo>
                  <a:pt x="208230" y="579422"/>
                </a:lnTo>
                <a:cubicBezTo>
                  <a:pt x="230605" y="646547"/>
                  <a:pt x="217801" y="616672"/>
                  <a:pt x="244444" y="669957"/>
                </a:cubicBezTo>
                <a:cubicBezTo>
                  <a:pt x="247462" y="682028"/>
                  <a:pt x="247932" y="695042"/>
                  <a:pt x="253497" y="706171"/>
                </a:cubicBezTo>
                <a:cubicBezTo>
                  <a:pt x="287819" y="774815"/>
                  <a:pt x="279615" y="742945"/>
                  <a:pt x="316871" y="787652"/>
                </a:cubicBezTo>
                <a:cubicBezTo>
                  <a:pt x="379894" y="863279"/>
                  <a:pt x="282788" y="762622"/>
                  <a:pt x="362139" y="841973"/>
                </a:cubicBezTo>
                <a:cubicBezTo>
                  <a:pt x="378049" y="889705"/>
                  <a:pt x="360676" y="851082"/>
                  <a:pt x="398353" y="896294"/>
                </a:cubicBezTo>
                <a:cubicBezTo>
                  <a:pt x="405319" y="904653"/>
                  <a:pt x="407963" y="916657"/>
                  <a:pt x="416459" y="923454"/>
                </a:cubicBezTo>
                <a:cubicBezTo>
                  <a:pt x="423911" y="929416"/>
                  <a:pt x="434566" y="929489"/>
                  <a:pt x="443620" y="932507"/>
                </a:cubicBezTo>
                <a:cubicBezTo>
                  <a:pt x="459715" y="956650"/>
                  <a:pt x="464757" y="968060"/>
                  <a:pt x="488887" y="986828"/>
                </a:cubicBezTo>
                <a:cubicBezTo>
                  <a:pt x="506065" y="1000189"/>
                  <a:pt x="525101" y="1010971"/>
                  <a:pt x="543208" y="1023042"/>
                </a:cubicBezTo>
                <a:cubicBezTo>
                  <a:pt x="552261" y="1029078"/>
                  <a:pt x="562674" y="1033455"/>
                  <a:pt x="570368" y="1041149"/>
                </a:cubicBezTo>
                <a:cubicBezTo>
                  <a:pt x="590390" y="1061170"/>
                  <a:pt x="599482" y="1073812"/>
                  <a:pt x="624689" y="1086416"/>
                </a:cubicBezTo>
                <a:cubicBezTo>
                  <a:pt x="633225" y="1090684"/>
                  <a:pt x="643314" y="1091202"/>
                  <a:pt x="651850" y="1095470"/>
                </a:cubicBezTo>
                <a:cubicBezTo>
                  <a:pt x="737928" y="1138510"/>
                  <a:pt x="593194" y="1084972"/>
                  <a:pt x="733331" y="1131684"/>
                </a:cubicBezTo>
                <a:lnTo>
                  <a:pt x="760491" y="1140737"/>
                </a:lnTo>
                <a:cubicBezTo>
                  <a:pt x="769545" y="1146773"/>
                  <a:pt x="777651" y="1154558"/>
                  <a:pt x="787652" y="1158844"/>
                </a:cubicBezTo>
                <a:cubicBezTo>
                  <a:pt x="799088" y="1163745"/>
                  <a:pt x="811901" y="1164480"/>
                  <a:pt x="823865" y="1167898"/>
                </a:cubicBezTo>
                <a:cubicBezTo>
                  <a:pt x="833041" y="1170520"/>
                  <a:pt x="841972" y="1173933"/>
                  <a:pt x="851026" y="1176951"/>
                </a:cubicBezTo>
                <a:cubicBezTo>
                  <a:pt x="860079" y="1182987"/>
                  <a:pt x="868243" y="1190639"/>
                  <a:pt x="878186" y="1195058"/>
                </a:cubicBezTo>
                <a:cubicBezTo>
                  <a:pt x="895627" y="1202810"/>
                  <a:pt x="914400" y="1207129"/>
                  <a:pt x="932507" y="1213165"/>
                </a:cubicBezTo>
                <a:lnTo>
                  <a:pt x="986828" y="1231272"/>
                </a:lnTo>
                <a:lnTo>
                  <a:pt x="1041149" y="1249379"/>
                </a:lnTo>
                <a:lnTo>
                  <a:pt x="1068309" y="1258432"/>
                </a:lnTo>
                <a:cubicBezTo>
                  <a:pt x="1077362" y="1264468"/>
                  <a:pt x="1085526" y="1272120"/>
                  <a:pt x="1095469" y="1276539"/>
                </a:cubicBezTo>
                <a:cubicBezTo>
                  <a:pt x="1112910" y="1284291"/>
                  <a:pt x="1149790" y="1294646"/>
                  <a:pt x="1149790" y="1294646"/>
                </a:cubicBezTo>
                <a:cubicBezTo>
                  <a:pt x="1227636" y="1346542"/>
                  <a:pt x="1129140" y="1284320"/>
                  <a:pt x="1204111" y="1321806"/>
                </a:cubicBezTo>
                <a:cubicBezTo>
                  <a:pt x="1213843" y="1326672"/>
                  <a:pt x="1221328" y="1335494"/>
                  <a:pt x="1231271" y="1339913"/>
                </a:cubicBezTo>
                <a:cubicBezTo>
                  <a:pt x="1248712" y="1347665"/>
                  <a:pt x="1267485" y="1351984"/>
                  <a:pt x="1285592" y="1358020"/>
                </a:cubicBezTo>
                <a:lnTo>
                  <a:pt x="1312753" y="1367074"/>
                </a:lnTo>
                <a:lnTo>
                  <a:pt x="1339913" y="1376127"/>
                </a:lnTo>
                <a:cubicBezTo>
                  <a:pt x="1572272" y="1366446"/>
                  <a:pt x="1484705" y="1367074"/>
                  <a:pt x="1602463" y="13670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1600" y="4419600"/>
            <a:ext cx="328936" cy="369332"/>
          </a:xfrm>
          <a:prstGeom prst="rect">
            <a:avLst/>
          </a:prstGeom>
          <a:noFill/>
        </p:spPr>
        <p:txBody>
          <a:bodyPr wrap="none" rtlCol="0">
            <a:spAutoFit/>
          </a:bodyPr>
          <a:lstStyle/>
          <a:p>
            <a:r>
              <a:rPr lang="en-US" dirty="0"/>
              <a:t>H</a:t>
            </a:r>
          </a:p>
        </p:txBody>
      </p:sp>
      <p:sp>
        <p:nvSpPr>
          <p:cNvPr id="13" name="TextBox 12"/>
          <p:cNvSpPr txBox="1"/>
          <p:nvPr/>
        </p:nvSpPr>
        <p:spPr>
          <a:xfrm>
            <a:off x="1908278" y="4783041"/>
            <a:ext cx="1754648" cy="369332"/>
          </a:xfrm>
          <a:prstGeom prst="rect">
            <a:avLst/>
          </a:prstGeom>
          <a:noFill/>
        </p:spPr>
        <p:txBody>
          <a:bodyPr wrap="none" rtlCol="0">
            <a:spAutoFit/>
          </a:bodyPr>
          <a:lstStyle/>
          <a:p>
            <a:r>
              <a:rPr lang="en-US" dirty="0"/>
              <a:t>Inside conductor</a:t>
            </a:r>
          </a:p>
        </p:txBody>
      </p:sp>
      <p:sp>
        <p:nvSpPr>
          <p:cNvPr id="14" name="TextBox 13"/>
          <p:cNvSpPr txBox="1"/>
          <p:nvPr/>
        </p:nvSpPr>
        <p:spPr>
          <a:xfrm>
            <a:off x="0" y="4800600"/>
            <a:ext cx="1456683" cy="646331"/>
          </a:xfrm>
          <a:prstGeom prst="rect">
            <a:avLst/>
          </a:prstGeom>
          <a:noFill/>
        </p:spPr>
        <p:txBody>
          <a:bodyPr wrap="square" rtlCol="0">
            <a:spAutoFit/>
          </a:bodyPr>
          <a:lstStyle/>
          <a:p>
            <a:r>
              <a:rPr lang="en-US" dirty="0"/>
              <a:t>Outside conductor</a:t>
            </a:r>
          </a:p>
        </p:txBody>
      </p:sp>
      <p:cxnSp>
        <p:nvCxnSpPr>
          <p:cNvPr id="16" name="Straight Arrow Connector 15"/>
          <p:cNvCxnSpPr>
            <a:endCxn id="11" idx="20"/>
          </p:cNvCxnSpPr>
          <p:nvPr/>
        </p:nvCxnSpPr>
        <p:spPr>
          <a:xfrm flipH="1" flipV="1">
            <a:off x="2118511" y="5733107"/>
            <a:ext cx="15089" cy="45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268" y="6441640"/>
            <a:ext cx="7768024" cy="369332"/>
          </a:xfrm>
          <a:prstGeom prst="rect">
            <a:avLst/>
          </a:prstGeom>
          <a:noFill/>
        </p:spPr>
        <p:txBody>
          <a:bodyPr wrap="none" rtlCol="0">
            <a:spAutoFit/>
          </a:bodyPr>
          <a:lstStyle/>
          <a:p>
            <a:r>
              <a:rPr lang="en-US" dirty="0"/>
              <a:t>Time rate of change of H(t) and curvature of H(z) are proportional at a given point</a:t>
            </a:r>
          </a:p>
        </p:txBody>
      </p:sp>
      <p:sp>
        <p:nvSpPr>
          <p:cNvPr id="19" name="Freeform 18"/>
          <p:cNvSpPr/>
          <p:nvPr/>
        </p:nvSpPr>
        <p:spPr>
          <a:xfrm>
            <a:off x="1874067" y="6210677"/>
            <a:ext cx="262558" cy="271604"/>
          </a:xfrm>
          <a:custGeom>
            <a:avLst/>
            <a:gdLst>
              <a:gd name="connsiteX0" fmla="*/ 0 w 262558"/>
              <a:gd name="connsiteY0" fmla="*/ 271604 h 271604"/>
              <a:gd name="connsiteX1" fmla="*/ 36214 w 262558"/>
              <a:gd name="connsiteY1" fmla="*/ 226337 h 271604"/>
              <a:gd name="connsiteX2" fmla="*/ 63375 w 262558"/>
              <a:gd name="connsiteY2" fmla="*/ 217283 h 271604"/>
              <a:gd name="connsiteX3" fmla="*/ 90535 w 262558"/>
              <a:gd name="connsiteY3" fmla="*/ 190123 h 271604"/>
              <a:gd name="connsiteX4" fmla="*/ 117695 w 262558"/>
              <a:gd name="connsiteY4" fmla="*/ 172016 h 271604"/>
              <a:gd name="connsiteX5" fmla="*/ 135802 w 262558"/>
              <a:gd name="connsiteY5" fmla="*/ 199176 h 271604"/>
              <a:gd name="connsiteX6" fmla="*/ 162963 w 262558"/>
              <a:gd name="connsiteY6" fmla="*/ 208230 h 271604"/>
              <a:gd name="connsiteX7" fmla="*/ 190123 w 262558"/>
              <a:gd name="connsiteY7" fmla="*/ 226337 h 271604"/>
              <a:gd name="connsiteX8" fmla="*/ 217283 w 262558"/>
              <a:gd name="connsiteY8" fmla="*/ 172016 h 271604"/>
              <a:gd name="connsiteX9" fmla="*/ 244444 w 262558"/>
              <a:gd name="connsiteY9" fmla="*/ 63374 h 271604"/>
              <a:gd name="connsiteX10" fmla="*/ 262551 w 262558"/>
              <a:gd name="connsiteY10" fmla="*/ 0 h 27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558" h="271604">
                <a:moveTo>
                  <a:pt x="0" y="271604"/>
                </a:moveTo>
                <a:cubicBezTo>
                  <a:pt x="12071" y="256515"/>
                  <a:pt x="21543" y="238912"/>
                  <a:pt x="36214" y="226337"/>
                </a:cubicBezTo>
                <a:cubicBezTo>
                  <a:pt x="43460" y="220126"/>
                  <a:pt x="55434" y="222577"/>
                  <a:pt x="63375" y="217283"/>
                </a:cubicBezTo>
                <a:cubicBezTo>
                  <a:pt x="74028" y="210181"/>
                  <a:pt x="80699" y="198320"/>
                  <a:pt x="90535" y="190123"/>
                </a:cubicBezTo>
                <a:cubicBezTo>
                  <a:pt x="98894" y="183157"/>
                  <a:pt x="108642" y="178052"/>
                  <a:pt x="117695" y="172016"/>
                </a:cubicBezTo>
                <a:cubicBezTo>
                  <a:pt x="123731" y="181069"/>
                  <a:pt x="127305" y="192379"/>
                  <a:pt x="135802" y="199176"/>
                </a:cubicBezTo>
                <a:cubicBezTo>
                  <a:pt x="143254" y="205138"/>
                  <a:pt x="154427" y="203962"/>
                  <a:pt x="162963" y="208230"/>
                </a:cubicBezTo>
                <a:cubicBezTo>
                  <a:pt x="172695" y="213096"/>
                  <a:pt x="181070" y="220301"/>
                  <a:pt x="190123" y="226337"/>
                </a:cubicBezTo>
                <a:cubicBezTo>
                  <a:pt x="223146" y="127272"/>
                  <a:pt x="170479" y="277327"/>
                  <a:pt x="217283" y="172016"/>
                </a:cubicBezTo>
                <a:cubicBezTo>
                  <a:pt x="245434" y="108675"/>
                  <a:pt x="228175" y="128448"/>
                  <a:pt x="244444" y="63374"/>
                </a:cubicBezTo>
                <a:cubicBezTo>
                  <a:pt x="263505" y="-12869"/>
                  <a:pt x="262551" y="31154"/>
                  <a:pt x="262551"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26C6E9B-6C39-4BEA-B511-B62DF4BECBFB}"/>
                  </a:ext>
                </a:extLst>
              </p14:cNvPr>
              <p14:cNvContentPartPr/>
              <p14:nvPr/>
            </p14:nvContentPartPr>
            <p14:xfrm>
              <a:off x="6901517" y="1520143"/>
              <a:ext cx="1839960" cy="1224000"/>
            </p14:xfrm>
          </p:contentPart>
        </mc:Choice>
        <mc:Fallback>
          <p:pic>
            <p:nvPicPr>
              <p:cNvPr id="2" name="Ink 1">
                <a:extLst>
                  <a:ext uri="{FF2B5EF4-FFF2-40B4-BE49-F238E27FC236}">
                    <a16:creationId xmlns:a16="http://schemas.microsoft.com/office/drawing/2014/main" id="{826C6E9B-6C39-4BEA-B511-B62DF4BECBFB}"/>
                  </a:ext>
                </a:extLst>
              </p:cNvPr>
              <p:cNvPicPr/>
              <p:nvPr/>
            </p:nvPicPr>
            <p:blipFill>
              <a:blip r:embed="rId5"/>
              <a:stretch>
                <a:fillRect/>
              </a:stretch>
            </p:blipFill>
            <p:spPr>
              <a:xfrm>
                <a:off x="6838517" y="1457143"/>
                <a:ext cx="1965600" cy="1349640"/>
              </a:xfrm>
              <a:prstGeom prst="rect">
                <a:avLst/>
              </a:prstGeom>
            </p:spPr>
          </p:pic>
        </mc:Fallback>
      </mc:AlternateContent>
    </p:spTree>
    <p:extLst>
      <p:ext uri="{BB962C8B-B14F-4D97-AF65-F5344CB8AC3E}">
        <p14:creationId xmlns:p14="http://schemas.microsoft.com/office/powerpoint/2010/main" val="403557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54" t="7389" r="37179" b="71581"/>
          <a:stretch/>
        </p:blipFill>
        <p:spPr bwMode="auto">
          <a:xfrm>
            <a:off x="1295400" y="1333500"/>
            <a:ext cx="4292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685800"/>
            <a:ext cx="7393306" cy="400110"/>
          </a:xfrm>
          <a:prstGeom prst="rect">
            <a:avLst/>
          </a:prstGeom>
          <a:noFill/>
        </p:spPr>
        <p:txBody>
          <a:bodyPr wrap="none" rtlCol="0">
            <a:spAutoFit/>
          </a:bodyPr>
          <a:lstStyle/>
          <a:p>
            <a:r>
              <a:rPr lang="en-US" sz="2000" dirty="0"/>
              <a:t>8.  Need boundary conditions on </a:t>
            </a:r>
            <a:r>
              <a:rPr lang="en-US" sz="2000" b="1" dirty="0"/>
              <a:t>H</a:t>
            </a:r>
            <a:r>
              <a:rPr lang="en-US" sz="2000" dirty="0"/>
              <a:t> to solve Fourier equation for </a:t>
            </a:r>
            <a:r>
              <a:rPr lang="en-US" sz="2000" b="1" dirty="0"/>
              <a:t>H</a:t>
            </a:r>
            <a:r>
              <a:rPr lang="en-US" sz="2000" dirty="0"/>
              <a:t>(</a:t>
            </a:r>
            <a:r>
              <a:rPr lang="en-US" sz="2000" dirty="0" err="1"/>
              <a:t>z,t</a:t>
            </a:r>
            <a:r>
              <a:rPr lang="en-US" sz="2000" dirty="0"/>
              <a:t>)</a:t>
            </a:r>
          </a:p>
        </p:txBody>
      </p:sp>
      <p:sp>
        <p:nvSpPr>
          <p:cNvPr id="4" name="TextBox 3"/>
          <p:cNvSpPr txBox="1"/>
          <p:nvPr/>
        </p:nvSpPr>
        <p:spPr>
          <a:xfrm>
            <a:off x="381000" y="4724400"/>
            <a:ext cx="8549135" cy="1015663"/>
          </a:xfrm>
          <a:prstGeom prst="rect">
            <a:avLst/>
          </a:prstGeom>
          <a:noFill/>
        </p:spPr>
        <p:txBody>
          <a:bodyPr wrap="none" rtlCol="0">
            <a:spAutoFit/>
          </a:bodyPr>
          <a:lstStyle/>
          <a:p>
            <a:r>
              <a:rPr lang="en-US" sz="2000" dirty="0"/>
              <a:t>For a non-ferromagnetic medium, or ferromagnetic one at high frequency, </a:t>
            </a:r>
            <a:r>
              <a:rPr lang="en-US" sz="2000" dirty="0">
                <a:latin typeface="Symbol" pitchFamily="18" charset="2"/>
              </a:rPr>
              <a:t>m</a:t>
            </a:r>
            <a:r>
              <a:rPr lang="en-US" sz="2000" dirty="0"/>
              <a:t> = 1.</a:t>
            </a:r>
          </a:p>
          <a:p>
            <a:r>
              <a:rPr lang="en-US" sz="2000" dirty="0"/>
              <a:t>Then </a:t>
            </a:r>
            <a:r>
              <a:rPr lang="en-US" sz="2000" b="1" dirty="0"/>
              <a:t>B</a:t>
            </a:r>
            <a:r>
              <a:rPr lang="en-US" sz="2000" dirty="0"/>
              <a:t> = </a:t>
            </a:r>
            <a:r>
              <a:rPr lang="en-US" sz="2000" b="1" dirty="0"/>
              <a:t>H,</a:t>
            </a:r>
            <a:r>
              <a:rPr lang="en-US" sz="2000" dirty="0"/>
              <a:t> </a:t>
            </a:r>
          </a:p>
          <a:p>
            <a:r>
              <a:rPr lang="en-US" sz="2000" dirty="0"/>
              <a:t>and boundary conditions become </a:t>
            </a:r>
            <a:r>
              <a:rPr lang="en-US" sz="2000" b="1" dirty="0"/>
              <a:t>H</a:t>
            </a:r>
            <a:r>
              <a:rPr lang="en-US" sz="2000" b="1" baseline="-25000" dirty="0"/>
              <a:t>1</a:t>
            </a:r>
            <a:r>
              <a:rPr lang="en-US" sz="2000" dirty="0"/>
              <a:t> = </a:t>
            </a:r>
            <a:r>
              <a:rPr lang="en-US" sz="2000" b="1" dirty="0"/>
              <a:t>H</a:t>
            </a:r>
            <a:r>
              <a:rPr lang="en-US" sz="2000" b="1" baseline="-25000" dirty="0"/>
              <a:t>2</a:t>
            </a:r>
            <a:r>
              <a:rPr lang="en-US" sz="2000" dirty="0"/>
              <a:t>.</a:t>
            </a:r>
          </a:p>
        </p:txBody>
      </p:sp>
      <p:sp>
        <p:nvSpPr>
          <p:cNvPr id="5" name="TextBox 4"/>
          <p:cNvSpPr txBox="1"/>
          <p:nvPr/>
        </p:nvSpPr>
        <p:spPr>
          <a:xfrm>
            <a:off x="2590800" y="3067110"/>
            <a:ext cx="3276599" cy="707886"/>
          </a:xfrm>
          <a:prstGeom prst="rect">
            <a:avLst/>
          </a:prstGeom>
          <a:noFill/>
        </p:spPr>
        <p:txBody>
          <a:bodyPr wrap="square" rtlCol="0">
            <a:spAutoFit/>
          </a:bodyPr>
          <a:lstStyle/>
          <a:p>
            <a:r>
              <a:rPr lang="en-US" sz="2000" dirty="0"/>
              <a:t>Since </a:t>
            </a:r>
            <a:r>
              <a:rPr lang="en-US" sz="2000" b="1" dirty="0"/>
              <a:t>j</a:t>
            </a:r>
            <a:r>
              <a:rPr lang="en-US" sz="2000" dirty="0"/>
              <a:t> is finite at the interface, see (30.2)</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46CCDD2-E3B6-4EB6-A871-2B753206ED0F}"/>
                  </a:ext>
                </a:extLst>
              </p14:cNvPr>
              <p14:cNvContentPartPr/>
              <p14:nvPr/>
            </p14:nvContentPartPr>
            <p14:xfrm>
              <a:off x="3435077" y="2381983"/>
              <a:ext cx="215280" cy="548640"/>
            </p14:xfrm>
          </p:contentPart>
        </mc:Choice>
        <mc:Fallback>
          <p:pic>
            <p:nvPicPr>
              <p:cNvPr id="2" name="Ink 1">
                <a:extLst>
                  <a:ext uri="{FF2B5EF4-FFF2-40B4-BE49-F238E27FC236}">
                    <a16:creationId xmlns:a16="http://schemas.microsoft.com/office/drawing/2014/main" id="{146CCDD2-E3B6-4EB6-A871-2B753206ED0F}"/>
                  </a:ext>
                </a:extLst>
              </p:cNvPr>
              <p:cNvPicPr/>
              <p:nvPr/>
            </p:nvPicPr>
            <p:blipFill>
              <a:blip r:embed="rId5"/>
              <a:stretch>
                <a:fillRect/>
              </a:stretch>
            </p:blipFill>
            <p:spPr>
              <a:xfrm>
                <a:off x="3417437" y="2364343"/>
                <a:ext cx="25092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6E3E683C-DA56-4888-B3D6-4E3DB7F6D3A7}"/>
                  </a:ext>
                </a:extLst>
              </p14:cNvPr>
              <p14:cNvContentPartPr/>
              <p14:nvPr/>
            </p14:nvContentPartPr>
            <p14:xfrm>
              <a:off x="3437957" y="1183183"/>
              <a:ext cx="1545840" cy="696960"/>
            </p14:xfrm>
          </p:contentPart>
        </mc:Choice>
        <mc:Fallback>
          <p:pic>
            <p:nvPicPr>
              <p:cNvPr id="6" name="Ink 5">
                <a:extLst>
                  <a:ext uri="{FF2B5EF4-FFF2-40B4-BE49-F238E27FC236}">
                    <a16:creationId xmlns:a16="http://schemas.microsoft.com/office/drawing/2014/main" id="{6E3E683C-DA56-4888-B3D6-4E3DB7F6D3A7}"/>
                  </a:ext>
                </a:extLst>
              </p:cNvPr>
              <p:cNvPicPr/>
              <p:nvPr/>
            </p:nvPicPr>
            <p:blipFill>
              <a:blip r:embed="rId7"/>
              <a:stretch>
                <a:fillRect/>
              </a:stretch>
            </p:blipFill>
            <p:spPr>
              <a:xfrm>
                <a:off x="3419957" y="1165183"/>
                <a:ext cx="158148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840883C-AD23-4ECE-AD4F-673459F0AF05}"/>
                  </a:ext>
                </a:extLst>
              </p14:cNvPr>
              <p14:cNvContentPartPr/>
              <p14:nvPr/>
            </p14:nvContentPartPr>
            <p14:xfrm>
              <a:off x="3819557" y="1881943"/>
              <a:ext cx="1812240" cy="849240"/>
            </p14:xfrm>
          </p:contentPart>
        </mc:Choice>
        <mc:Fallback>
          <p:pic>
            <p:nvPicPr>
              <p:cNvPr id="7" name="Ink 6">
                <a:extLst>
                  <a:ext uri="{FF2B5EF4-FFF2-40B4-BE49-F238E27FC236}">
                    <a16:creationId xmlns:a16="http://schemas.microsoft.com/office/drawing/2014/main" id="{6840883C-AD23-4ECE-AD4F-673459F0AF05}"/>
                  </a:ext>
                </a:extLst>
              </p:cNvPr>
              <p:cNvPicPr/>
              <p:nvPr/>
            </p:nvPicPr>
            <p:blipFill>
              <a:blip r:embed="rId9"/>
              <a:stretch>
                <a:fillRect/>
              </a:stretch>
            </p:blipFill>
            <p:spPr>
              <a:xfrm>
                <a:off x="3801917" y="1863943"/>
                <a:ext cx="1847880" cy="884880"/>
              </a:xfrm>
              <a:prstGeom prst="rect">
                <a:avLst/>
              </a:prstGeom>
            </p:spPr>
          </p:pic>
        </mc:Fallback>
      </mc:AlternateContent>
      <p:grpSp>
        <p:nvGrpSpPr>
          <p:cNvPr id="14" name="Group 13">
            <a:extLst>
              <a:ext uri="{FF2B5EF4-FFF2-40B4-BE49-F238E27FC236}">
                <a16:creationId xmlns:a16="http://schemas.microsoft.com/office/drawing/2014/main" id="{69FBBAC4-43E9-42B7-B7AA-824BEC316FC3}"/>
              </a:ext>
            </a:extLst>
          </p:cNvPr>
          <p:cNvGrpSpPr/>
          <p:nvPr/>
        </p:nvGrpSpPr>
        <p:grpSpPr>
          <a:xfrm>
            <a:off x="5971997" y="1358863"/>
            <a:ext cx="2511000" cy="583200"/>
            <a:chOff x="5971997" y="1358863"/>
            <a:chExt cx="2511000" cy="58320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8967383D-718D-4A2B-BC44-0D08CE62DEB9}"/>
                    </a:ext>
                  </a:extLst>
                </p14:cNvPr>
                <p14:cNvContentPartPr/>
                <p14:nvPr/>
              </p14:nvContentPartPr>
              <p14:xfrm>
                <a:off x="5971997" y="1562263"/>
                <a:ext cx="914400" cy="209160"/>
              </p14:xfrm>
            </p:contentPart>
          </mc:Choice>
          <mc:Fallback>
            <p:pic>
              <p:nvPicPr>
                <p:cNvPr id="11" name="Ink 10">
                  <a:extLst>
                    <a:ext uri="{FF2B5EF4-FFF2-40B4-BE49-F238E27FC236}">
                      <a16:creationId xmlns:a16="http://schemas.microsoft.com/office/drawing/2014/main" id="{8967383D-718D-4A2B-BC44-0D08CE62DEB9}"/>
                    </a:ext>
                  </a:extLst>
                </p:cNvPr>
                <p:cNvPicPr/>
                <p:nvPr/>
              </p:nvPicPr>
              <p:blipFill>
                <a:blip r:embed="rId11"/>
                <a:stretch>
                  <a:fillRect/>
                </a:stretch>
              </p:blipFill>
              <p:spPr>
                <a:xfrm>
                  <a:off x="5954357" y="1544623"/>
                  <a:ext cx="950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2417426-FDCC-4D1F-8225-1EAAF46B319D}"/>
                    </a:ext>
                  </a:extLst>
                </p14:cNvPr>
                <p14:cNvContentPartPr/>
                <p14:nvPr/>
              </p14:nvContentPartPr>
              <p14:xfrm>
                <a:off x="7035437" y="1614103"/>
                <a:ext cx="349200" cy="149400"/>
              </p14:xfrm>
            </p:contentPart>
          </mc:Choice>
          <mc:Fallback>
            <p:pic>
              <p:nvPicPr>
                <p:cNvPr id="12" name="Ink 11">
                  <a:extLst>
                    <a:ext uri="{FF2B5EF4-FFF2-40B4-BE49-F238E27FC236}">
                      <a16:creationId xmlns:a16="http://schemas.microsoft.com/office/drawing/2014/main" id="{A2417426-FDCC-4D1F-8225-1EAAF46B319D}"/>
                    </a:ext>
                  </a:extLst>
                </p:cNvPr>
                <p:cNvPicPr/>
                <p:nvPr/>
              </p:nvPicPr>
              <p:blipFill>
                <a:blip r:embed="rId13"/>
                <a:stretch>
                  <a:fillRect/>
                </a:stretch>
              </p:blipFill>
              <p:spPr>
                <a:xfrm>
                  <a:off x="7017437" y="1596103"/>
                  <a:ext cx="384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545B16C-268E-43E9-AC87-F615BD6EF941}"/>
                    </a:ext>
                  </a:extLst>
                </p14:cNvPr>
                <p14:cNvContentPartPr/>
                <p14:nvPr/>
              </p14:nvContentPartPr>
              <p14:xfrm>
                <a:off x="7575797" y="1358863"/>
                <a:ext cx="907200" cy="583200"/>
              </p14:xfrm>
            </p:contentPart>
          </mc:Choice>
          <mc:Fallback>
            <p:pic>
              <p:nvPicPr>
                <p:cNvPr id="13" name="Ink 12">
                  <a:extLst>
                    <a:ext uri="{FF2B5EF4-FFF2-40B4-BE49-F238E27FC236}">
                      <a16:creationId xmlns:a16="http://schemas.microsoft.com/office/drawing/2014/main" id="{7545B16C-268E-43E9-AC87-F615BD6EF941}"/>
                    </a:ext>
                  </a:extLst>
                </p:cNvPr>
                <p:cNvPicPr/>
                <p:nvPr/>
              </p:nvPicPr>
              <p:blipFill>
                <a:blip r:embed="rId15"/>
                <a:stretch>
                  <a:fillRect/>
                </a:stretch>
              </p:blipFill>
              <p:spPr>
                <a:xfrm>
                  <a:off x="7557797" y="1340863"/>
                  <a:ext cx="942840" cy="61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B0B28280-B4B4-4E95-B2AA-FE7713CDCC58}"/>
                  </a:ext>
                </a:extLst>
              </p14:cNvPr>
              <p14:cNvContentPartPr/>
              <p14:nvPr/>
            </p14:nvContentPartPr>
            <p14:xfrm>
              <a:off x="3932597" y="5284303"/>
              <a:ext cx="983520" cy="495360"/>
            </p14:xfrm>
          </p:contentPart>
        </mc:Choice>
        <mc:Fallback>
          <p:pic>
            <p:nvPicPr>
              <p:cNvPr id="15" name="Ink 14">
                <a:extLst>
                  <a:ext uri="{FF2B5EF4-FFF2-40B4-BE49-F238E27FC236}">
                    <a16:creationId xmlns:a16="http://schemas.microsoft.com/office/drawing/2014/main" id="{B0B28280-B4B4-4E95-B2AA-FE7713CDCC58}"/>
                  </a:ext>
                </a:extLst>
              </p:cNvPr>
              <p:cNvPicPr/>
              <p:nvPr/>
            </p:nvPicPr>
            <p:blipFill>
              <a:blip r:embed="rId17"/>
              <a:stretch>
                <a:fillRect/>
              </a:stretch>
            </p:blipFill>
            <p:spPr>
              <a:xfrm>
                <a:off x="3914957" y="5266303"/>
                <a:ext cx="101916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CF33F4CE-DD23-4F61-B7ED-5C19DD7A3CA5}"/>
                  </a:ext>
                </a:extLst>
              </p14:cNvPr>
              <p14:cNvContentPartPr/>
              <p14:nvPr/>
            </p14:nvContentPartPr>
            <p14:xfrm>
              <a:off x="5442797" y="5504263"/>
              <a:ext cx="1248120" cy="136440"/>
            </p14:xfrm>
          </p:contentPart>
        </mc:Choice>
        <mc:Fallback>
          <p:pic>
            <p:nvPicPr>
              <p:cNvPr id="16" name="Ink 15">
                <a:extLst>
                  <a:ext uri="{FF2B5EF4-FFF2-40B4-BE49-F238E27FC236}">
                    <a16:creationId xmlns:a16="http://schemas.microsoft.com/office/drawing/2014/main" id="{CF33F4CE-DD23-4F61-B7ED-5C19DD7A3CA5}"/>
                  </a:ext>
                </a:extLst>
              </p:cNvPr>
              <p:cNvPicPr/>
              <p:nvPr/>
            </p:nvPicPr>
            <p:blipFill>
              <a:blip r:embed="rId19"/>
              <a:stretch>
                <a:fillRect/>
              </a:stretch>
            </p:blipFill>
            <p:spPr>
              <a:xfrm>
                <a:off x="5425157" y="5486263"/>
                <a:ext cx="1283760" cy="172080"/>
              </a:xfrm>
              <a:prstGeom prst="rect">
                <a:avLst/>
              </a:prstGeom>
            </p:spPr>
          </p:pic>
        </mc:Fallback>
      </mc:AlternateContent>
      <p:grpSp>
        <p:nvGrpSpPr>
          <p:cNvPr id="21" name="Group 20">
            <a:extLst>
              <a:ext uri="{FF2B5EF4-FFF2-40B4-BE49-F238E27FC236}">
                <a16:creationId xmlns:a16="http://schemas.microsoft.com/office/drawing/2014/main" id="{DFB0EB8B-9EF9-4F09-889D-1601AF41DE9E}"/>
              </a:ext>
            </a:extLst>
          </p:cNvPr>
          <p:cNvGrpSpPr/>
          <p:nvPr/>
        </p:nvGrpSpPr>
        <p:grpSpPr>
          <a:xfrm>
            <a:off x="6886037" y="5336863"/>
            <a:ext cx="1959840" cy="432720"/>
            <a:chOff x="6886037" y="5336863"/>
            <a:chExt cx="1959840" cy="43272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2CDFDE5-DCEE-4712-B4C7-CBF961FAF870}"/>
                    </a:ext>
                  </a:extLst>
                </p14:cNvPr>
                <p14:cNvContentPartPr/>
                <p14:nvPr/>
              </p14:nvContentPartPr>
              <p14:xfrm>
                <a:off x="6886037" y="5336863"/>
                <a:ext cx="1110600" cy="432720"/>
              </p14:xfrm>
            </p:contentPart>
          </mc:Choice>
          <mc:Fallback>
            <p:pic>
              <p:nvPicPr>
                <p:cNvPr id="17" name="Ink 16">
                  <a:extLst>
                    <a:ext uri="{FF2B5EF4-FFF2-40B4-BE49-F238E27FC236}">
                      <a16:creationId xmlns:a16="http://schemas.microsoft.com/office/drawing/2014/main" id="{82CDFDE5-DCEE-4712-B4C7-CBF961FAF870}"/>
                    </a:ext>
                  </a:extLst>
                </p:cNvPr>
                <p:cNvPicPr/>
                <p:nvPr/>
              </p:nvPicPr>
              <p:blipFill>
                <a:blip r:embed="rId21"/>
                <a:stretch>
                  <a:fillRect/>
                </a:stretch>
              </p:blipFill>
              <p:spPr>
                <a:xfrm>
                  <a:off x="6868397" y="5319223"/>
                  <a:ext cx="114624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250100E2-085D-43F4-91EA-591FD4CAA3BE}"/>
                    </a:ext>
                  </a:extLst>
                </p14:cNvPr>
                <p14:cNvContentPartPr/>
                <p14:nvPr/>
              </p14:nvContentPartPr>
              <p14:xfrm>
                <a:off x="7615397" y="5349823"/>
                <a:ext cx="3240" cy="22680"/>
              </p14:xfrm>
            </p:contentPart>
          </mc:Choice>
          <mc:Fallback>
            <p:pic>
              <p:nvPicPr>
                <p:cNvPr id="18" name="Ink 17">
                  <a:extLst>
                    <a:ext uri="{FF2B5EF4-FFF2-40B4-BE49-F238E27FC236}">
                      <a16:creationId xmlns:a16="http://schemas.microsoft.com/office/drawing/2014/main" id="{250100E2-085D-43F4-91EA-591FD4CAA3BE}"/>
                    </a:ext>
                  </a:extLst>
                </p:cNvPr>
                <p:cNvPicPr/>
                <p:nvPr/>
              </p:nvPicPr>
              <p:blipFill>
                <a:blip r:embed="rId23"/>
                <a:stretch>
                  <a:fillRect/>
                </a:stretch>
              </p:blipFill>
              <p:spPr>
                <a:xfrm>
                  <a:off x="7597397" y="5332183"/>
                  <a:ext cx="38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CCE4CDC-FEF4-4449-96DE-42A4A8B5C379}"/>
                    </a:ext>
                  </a:extLst>
                </p14:cNvPr>
                <p14:cNvContentPartPr/>
                <p14:nvPr/>
              </p14:nvContentPartPr>
              <p14:xfrm>
                <a:off x="8142077" y="5485903"/>
                <a:ext cx="703800" cy="130320"/>
              </p14:xfrm>
            </p:contentPart>
          </mc:Choice>
          <mc:Fallback>
            <p:pic>
              <p:nvPicPr>
                <p:cNvPr id="20" name="Ink 19">
                  <a:extLst>
                    <a:ext uri="{FF2B5EF4-FFF2-40B4-BE49-F238E27FC236}">
                      <a16:creationId xmlns:a16="http://schemas.microsoft.com/office/drawing/2014/main" id="{FCCE4CDC-FEF4-4449-96DE-42A4A8B5C379}"/>
                    </a:ext>
                  </a:extLst>
                </p:cNvPr>
                <p:cNvPicPr/>
                <p:nvPr/>
              </p:nvPicPr>
              <p:blipFill>
                <a:blip r:embed="rId25"/>
                <a:stretch>
                  <a:fillRect/>
                </a:stretch>
              </p:blipFill>
              <p:spPr>
                <a:xfrm>
                  <a:off x="8124077" y="5467903"/>
                  <a:ext cx="739440" cy="165960"/>
                </a:xfrm>
                <a:prstGeom prst="rect">
                  <a:avLst/>
                </a:prstGeom>
              </p:spPr>
            </p:pic>
          </mc:Fallback>
        </mc:AlternateContent>
      </p:grpSp>
    </p:spTree>
    <p:extLst>
      <p:ext uri="{BB962C8B-B14F-4D97-AF65-F5344CB8AC3E}">
        <p14:creationId xmlns:p14="http://schemas.microsoft.com/office/powerpoint/2010/main" val="383679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96" t="54470" b="1562"/>
          <a:stretch/>
        </p:blipFill>
        <p:spPr bwMode="auto">
          <a:xfrm>
            <a:off x="533400" y="2743200"/>
            <a:ext cx="8337475" cy="355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381000"/>
            <a:ext cx="8458200" cy="400110"/>
          </a:xfrm>
          <a:prstGeom prst="rect">
            <a:avLst/>
          </a:prstGeom>
        </p:spPr>
        <p:txBody>
          <a:bodyPr wrap="square">
            <a:spAutoFit/>
          </a:bodyPr>
          <a:lstStyle/>
          <a:p>
            <a:r>
              <a:rPr lang="en-US" sz="2000" dirty="0"/>
              <a:t>9.  Boundary conditions on normal component of </a:t>
            </a:r>
            <a:r>
              <a:rPr lang="en-US" sz="2000" b="1" dirty="0"/>
              <a:t>E</a:t>
            </a:r>
          </a:p>
        </p:txBody>
      </p:sp>
      <p:sp>
        <p:nvSpPr>
          <p:cNvPr id="3" name="TextBox 2"/>
          <p:cNvSpPr txBox="1"/>
          <p:nvPr/>
        </p:nvSpPr>
        <p:spPr>
          <a:xfrm>
            <a:off x="772557" y="1918615"/>
            <a:ext cx="6655092" cy="400110"/>
          </a:xfrm>
          <a:prstGeom prst="rect">
            <a:avLst/>
          </a:prstGeom>
          <a:noFill/>
        </p:spPr>
        <p:txBody>
          <a:bodyPr wrap="none" rtlCol="0">
            <a:spAutoFit/>
          </a:bodyPr>
          <a:lstStyle/>
          <a:p>
            <a:r>
              <a:rPr lang="en-US" sz="2000" b="1" dirty="0" err="1"/>
              <a:t>E</a:t>
            </a:r>
            <a:r>
              <a:rPr lang="en-US" sz="2000" b="1" baseline="-25000" dirty="0" err="1"/>
              <a:t>n</a:t>
            </a:r>
            <a:r>
              <a:rPr lang="en-US" sz="2000" dirty="0"/>
              <a:t> is </a:t>
            </a:r>
            <a:r>
              <a:rPr lang="en-US" sz="2000" i="1" dirty="0"/>
              <a:t>usually</a:t>
            </a:r>
            <a:r>
              <a:rPr lang="en-US" sz="2000" dirty="0"/>
              <a:t> zero at the outer boundary with dielectric (air). </a:t>
            </a:r>
          </a:p>
        </p:txBody>
      </p:sp>
    </p:spTree>
    <p:extLst>
      <p:ext uri="{BB962C8B-B14F-4D97-AF65-F5344CB8AC3E}">
        <p14:creationId xmlns:p14="http://schemas.microsoft.com/office/powerpoint/2010/main" val="26314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28" t="33335" r="14320" b="32589"/>
          <a:stretch/>
        </p:blipFill>
        <p:spPr bwMode="auto">
          <a:xfrm>
            <a:off x="2035173" y="1115984"/>
            <a:ext cx="1695452" cy="114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73229"/>
            <a:ext cx="3581400" cy="167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2362200"/>
            <a:ext cx="3238500" cy="12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77133"/>
            <a:ext cx="8839200" cy="461665"/>
          </a:xfrm>
          <a:prstGeom prst="rect">
            <a:avLst/>
          </a:prstGeom>
          <a:noFill/>
        </p:spPr>
        <p:txBody>
          <a:bodyPr wrap="square" rtlCol="0">
            <a:spAutoFit/>
          </a:bodyPr>
          <a:lstStyle/>
          <a:p>
            <a:pPr marL="342900" indent="-342900">
              <a:buAutoNum type="arabicPeriod" startAt="10"/>
            </a:pPr>
            <a:r>
              <a:rPr lang="en-US" sz="2400" dirty="0"/>
              <a:t>Boundary condition on </a:t>
            </a:r>
            <a:r>
              <a:rPr lang="en-US" sz="2400" b="1" dirty="0"/>
              <a:t>E</a:t>
            </a:r>
            <a:r>
              <a:rPr lang="en-US" sz="2400" baseline="-25000" dirty="0"/>
              <a:t>t</a:t>
            </a:r>
            <a:r>
              <a:rPr lang="en-US" sz="2400" dirty="0"/>
              <a:t> for composite conductor.</a:t>
            </a:r>
          </a:p>
        </p:txBody>
      </p:sp>
      <p:sp>
        <p:nvSpPr>
          <p:cNvPr id="2" name="Rectangle 1"/>
          <p:cNvSpPr/>
          <p:nvPr/>
        </p:nvSpPr>
        <p:spPr>
          <a:xfrm>
            <a:off x="2220403" y="767434"/>
            <a:ext cx="893193" cy="369332"/>
          </a:xfrm>
          <a:prstGeom prst="rect">
            <a:avLst/>
          </a:prstGeom>
        </p:spPr>
        <p:txBody>
          <a:bodyPr wrap="none">
            <a:spAutoFit/>
          </a:bodyPr>
          <a:lstStyle/>
          <a:p>
            <a:r>
              <a:rPr lang="en-US" b="1" dirty="0"/>
              <a:t>E</a:t>
            </a:r>
            <a:r>
              <a:rPr lang="en-US" b="1" baseline="-25000" dirty="0"/>
              <a:t>1t</a:t>
            </a:r>
            <a:r>
              <a:rPr lang="en-US" dirty="0"/>
              <a:t> = </a:t>
            </a:r>
            <a:r>
              <a:rPr lang="en-US" b="1" dirty="0"/>
              <a:t>E</a:t>
            </a:r>
            <a:r>
              <a:rPr lang="en-US" b="1" baseline="-25000" dirty="0"/>
              <a:t>2t</a:t>
            </a:r>
            <a:endParaRPr lang="en-US" dirty="0"/>
          </a:p>
        </p:txBody>
      </p:sp>
      <p:sp>
        <p:nvSpPr>
          <p:cNvPr id="3" name="TextBox 2"/>
          <p:cNvSpPr txBox="1"/>
          <p:nvPr/>
        </p:nvSpPr>
        <p:spPr>
          <a:xfrm>
            <a:off x="4839175" y="2404376"/>
            <a:ext cx="4267200" cy="1323439"/>
          </a:xfrm>
          <a:prstGeom prst="rect">
            <a:avLst/>
          </a:prstGeom>
          <a:noFill/>
        </p:spPr>
        <p:txBody>
          <a:bodyPr wrap="square" rtlCol="0">
            <a:spAutoFit/>
          </a:bodyPr>
          <a:lstStyle/>
          <a:p>
            <a:r>
              <a:rPr lang="en-US" sz="2000" dirty="0"/>
              <a:t>This is a boundary condition for </a:t>
            </a:r>
            <a:r>
              <a:rPr lang="en-US" sz="2000" b="1" dirty="0"/>
              <a:t>H</a:t>
            </a:r>
            <a:r>
              <a:rPr lang="en-US" sz="2000" dirty="0"/>
              <a:t> that we can use to solve Fourier equation for </a:t>
            </a:r>
            <a:r>
              <a:rPr lang="en-US" sz="2000" b="1" dirty="0"/>
              <a:t>H</a:t>
            </a:r>
            <a:r>
              <a:rPr lang="en-US" sz="2000" dirty="0"/>
              <a:t> in the case that the conductor is piecewise homogeneous.</a:t>
            </a:r>
          </a:p>
        </p:txBody>
      </p:sp>
      <p:sp>
        <p:nvSpPr>
          <p:cNvPr id="5" name="TextBox 4"/>
          <p:cNvSpPr txBox="1"/>
          <p:nvPr/>
        </p:nvSpPr>
        <p:spPr>
          <a:xfrm>
            <a:off x="7543800" y="5345668"/>
            <a:ext cx="301686" cy="369332"/>
          </a:xfrm>
          <a:prstGeom prst="rect">
            <a:avLst/>
          </a:prstGeom>
          <a:noFill/>
        </p:spPr>
        <p:txBody>
          <a:bodyPr wrap="none" rtlCol="0">
            <a:spAutoFit/>
          </a:bodyPr>
          <a:lstStyle/>
          <a:p>
            <a:r>
              <a:rPr lang="en-US" dirty="0"/>
              <a:t>0</a:t>
            </a:r>
          </a:p>
        </p:txBody>
      </p:sp>
      <p:sp>
        <p:nvSpPr>
          <p:cNvPr id="6" name="Rectangle 5"/>
          <p:cNvSpPr/>
          <p:nvPr/>
        </p:nvSpPr>
        <p:spPr>
          <a:xfrm>
            <a:off x="2031381" y="4267200"/>
            <a:ext cx="559418"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ymbol" panose="05050102010706020507" pitchFamily="18" charset="2"/>
              </a:rPr>
              <a:t>s</a:t>
            </a:r>
            <a:r>
              <a:rPr lang="en-US" baseline="-25000" dirty="0"/>
              <a:t>1</a:t>
            </a:r>
          </a:p>
        </p:txBody>
      </p:sp>
      <p:sp>
        <p:nvSpPr>
          <p:cNvPr id="7" name="Rectangle 6"/>
          <p:cNvSpPr/>
          <p:nvPr/>
        </p:nvSpPr>
        <p:spPr>
          <a:xfrm>
            <a:off x="2590800" y="4267200"/>
            <a:ext cx="2006507" cy="152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ymbol" panose="05050102010706020507" pitchFamily="18" charset="2"/>
              </a:rPr>
              <a:t>s</a:t>
            </a:r>
            <a:r>
              <a:rPr lang="en-US" baseline="-25000" dirty="0"/>
              <a:t>2</a:t>
            </a:r>
          </a:p>
        </p:txBody>
      </p:sp>
      <p:sp>
        <p:nvSpPr>
          <p:cNvPr id="9" name="TextBox 8"/>
          <p:cNvSpPr txBox="1"/>
          <p:nvPr/>
        </p:nvSpPr>
        <p:spPr>
          <a:xfrm>
            <a:off x="1724118" y="4082534"/>
            <a:ext cx="328936" cy="369332"/>
          </a:xfrm>
          <a:prstGeom prst="rect">
            <a:avLst/>
          </a:prstGeom>
          <a:noFill/>
        </p:spPr>
        <p:txBody>
          <a:bodyPr wrap="none" rtlCol="0">
            <a:spAutoFit/>
          </a:bodyPr>
          <a:lstStyle/>
          <a:p>
            <a:r>
              <a:rPr lang="en-US" dirty="0"/>
              <a:t>H</a:t>
            </a:r>
          </a:p>
        </p:txBody>
      </p:sp>
      <p:sp>
        <p:nvSpPr>
          <p:cNvPr id="10" name="TextBox 9"/>
          <p:cNvSpPr txBox="1"/>
          <p:nvPr/>
        </p:nvSpPr>
        <p:spPr>
          <a:xfrm>
            <a:off x="4552053" y="5606534"/>
            <a:ext cx="276038" cy="369332"/>
          </a:xfrm>
          <a:prstGeom prst="rect">
            <a:avLst/>
          </a:prstGeom>
          <a:noFill/>
        </p:spPr>
        <p:txBody>
          <a:bodyPr wrap="square" rtlCol="0">
            <a:spAutoFit/>
          </a:bodyPr>
          <a:lstStyle/>
          <a:p>
            <a:r>
              <a:rPr lang="en-US" dirty="0"/>
              <a:t>z</a:t>
            </a:r>
          </a:p>
        </p:txBody>
      </p:sp>
      <p:sp>
        <p:nvSpPr>
          <p:cNvPr id="11" name="TextBox 10"/>
          <p:cNvSpPr txBox="1"/>
          <p:nvPr/>
        </p:nvSpPr>
        <p:spPr>
          <a:xfrm>
            <a:off x="1989250" y="4267200"/>
            <a:ext cx="677750" cy="369332"/>
          </a:xfrm>
          <a:prstGeom prst="rect">
            <a:avLst/>
          </a:prstGeom>
          <a:noFill/>
        </p:spPr>
        <p:txBody>
          <a:bodyPr wrap="none" rtlCol="0">
            <a:spAutoFit/>
          </a:bodyPr>
          <a:lstStyle/>
          <a:p>
            <a:r>
              <a:rPr lang="en-US" dirty="0"/>
              <a:t>silver</a:t>
            </a:r>
          </a:p>
        </p:txBody>
      </p:sp>
      <p:sp>
        <p:nvSpPr>
          <p:cNvPr id="12" name="TextBox 11"/>
          <p:cNvSpPr txBox="1"/>
          <p:nvPr/>
        </p:nvSpPr>
        <p:spPr>
          <a:xfrm>
            <a:off x="3105150" y="4267200"/>
            <a:ext cx="841577" cy="369332"/>
          </a:xfrm>
          <a:prstGeom prst="rect">
            <a:avLst/>
          </a:prstGeom>
          <a:noFill/>
        </p:spPr>
        <p:txBody>
          <a:bodyPr wrap="none" rtlCol="0">
            <a:spAutoFit/>
          </a:bodyPr>
          <a:lstStyle/>
          <a:p>
            <a:r>
              <a:rPr lang="en-US" dirty="0"/>
              <a:t>copper</a:t>
            </a:r>
          </a:p>
        </p:txBody>
      </p:sp>
      <p:sp>
        <p:nvSpPr>
          <p:cNvPr id="18" name="Arc 17"/>
          <p:cNvSpPr/>
          <p:nvPr/>
        </p:nvSpPr>
        <p:spPr>
          <a:xfrm>
            <a:off x="1888586" y="4267200"/>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031380" y="4300396"/>
            <a:ext cx="548858" cy="1204111"/>
          </a:xfrm>
          <a:custGeom>
            <a:avLst/>
            <a:gdLst>
              <a:gd name="connsiteX0" fmla="*/ 0 w 688064"/>
              <a:gd name="connsiteY0" fmla="*/ 0 h 1204111"/>
              <a:gd name="connsiteX1" fmla="*/ 9054 w 688064"/>
              <a:gd name="connsiteY1" fmla="*/ 172016 h 1204111"/>
              <a:gd name="connsiteX2" fmla="*/ 18107 w 688064"/>
              <a:gd name="connsiteY2" fmla="*/ 235390 h 1204111"/>
              <a:gd name="connsiteX3" fmla="*/ 27161 w 688064"/>
              <a:gd name="connsiteY3" fmla="*/ 307818 h 1204111"/>
              <a:gd name="connsiteX4" fmla="*/ 54321 w 688064"/>
              <a:gd name="connsiteY4" fmla="*/ 425513 h 1204111"/>
              <a:gd name="connsiteX5" fmla="*/ 72428 w 688064"/>
              <a:gd name="connsiteY5" fmla="*/ 452673 h 1204111"/>
              <a:gd name="connsiteX6" fmla="*/ 108642 w 688064"/>
              <a:gd name="connsiteY6" fmla="*/ 561315 h 1204111"/>
              <a:gd name="connsiteX7" fmla="*/ 117695 w 688064"/>
              <a:gd name="connsiteY7" fmla="*/ 588475 h 1204111"/>
              <a:gd name="connsiteX8" fmla="*/ 135802 w 688064"/>
              <a:gd name="connsiteY8" fmla="*/ 615636 h 1204111"/>
              <a:gd name="connsiteX9" fmla="*/ 153909 w 688064"/>
              <a:gd name="connsiteY9" fmla="*/ 669956 h 1204111"/>
              <a:gd name="connsiteX10" fmla="*/ 172016 w 688064"/>
              <a:gd name="connsiteY10" fmla="*/ 697117 h 1204111"/>
              <a:gd name="connsiteX11" fmla="*/ 190123 w 688064"/>
              <a:gd name="connsiteY11" fmla="*/ 751438 h 1204111"/>
              <a:gd name="connsiteX12" fmla="*/ 235390 w 688064"/>
              <a:gd name="connsiteY12" fmla="*/ 832919 h 1204111"/>
              <a:gd name="connsiteX13" fmla="*/ 262551 w 688064"/>
              <a:gd name="connsiteY13" fmla="*/ 851026 h 1204111"/>
              <a:gd name="connsiteX14" fmla="*/ 307818 w 688064"/>
              <a:gd name="connsiteY14" fmla="*/ 923454 h 1204111"/>
              <a:gd name="connsiteX15" fmla="*/ 398353 w 688064"/>
              <a:gd name="connsiteY15" fmla="*/ 1013988 h 1204111"/>
              <a:gd name="connsiteX16" fmla="*/ 425513 w 688064"/>
              <a:gd name="connsiteY16" fmla="*/ 1032095 h 1204111"/>
              <a:gd name="connsiteX17" fmla="*/ 470780 w 688064"/>
              <a:gd name="connsiteY17" fmla="*/ 1068309 h 1204111"/>
              <a:gd name="connsiteX18" fmla="*/ 525101 w 688064"/>
              <a:gd name="connsiteY18" fmla="*/ 1104523 h 1204111"/>
              <a:gd name="connsiteX19" fmla="*/ 570369 w 688064"/>
              <a:gd name="connsiteY19" fmla="*/ 1140737 h 1204111"/>
              <a:gd name="connsiteX20" fmla="*/ 597529 w 688064"/>
              <a:gd name="connsiteY20" fmla="*/ 1167897 h 1204111"/>
              <a:gd name="connsiteX21" fmla="*/ 679010 w 688064"/>
              <a:gd name="connsiteY21" fmla="*/ 1204111 h 1204111"/>
              <a:gd name="connsiteX22" fmla="*/ 688064 w 688064"/>
              <a:gd name="connsiteY22" fmla="*/ 1204111 h 120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8064" h="1204111">
                <a:moveTo>
                  <a:pt x="0" y="0"/>
                </a:moveTo>
                <a:cubicBezTo>
                  <a:pt x="3018" y="57339"/>
                  <a:pt x="4650" y="114767"/>
                  <a:pt x="9054" y="172016"/>
                </a:cubicBezTo>
                <a:cubicBezTo>
                  <a:pt x="10691" y="193292"/>
                  <a:pt x="15287" y="214238"/>
                  <a:pt x="18107" y="235390"/>
                </a:cubicBezTo>
                <a:cubicBezTo>
                  <a:pt x="21323" y="259507"/>
                  <a:pt x="23945" y="283701"/>
                  <a:pt x="27161" y="307818"/>
                </a:cubicBezTo>
                <a:cubicBezTo>
                  <a:pt x="30987" y="336514"/>
                  <a:pt x="36555" y="398865"/>
                  <a:pt x="54321" y="425513"/>
                </a:cubicBezTo>
                <a:lnTo>
                  <a:pt x="72428" y="452673"/>
                </a:lnTo>
                <a:lnTo>
                  <a:pt x="108642" y="561315"/>
                </a:lnTo>
                <a:cubicBezTo>
                  <a:pt x="111660" y="570368"/>
                  <a:pt x="112402" y="580535"/>
                  <a:pt x="117695" y="588475"/>
                </a:cubicBezTo>
                <a:cubicBezTo>
                  <a:pt x="123731" y="597529"/>
                  <a:pt x="131383" y="605693"/>
                  <a:pt x="135802" y="615636"/>
                </a:cubicBezTo>
                <a:cubicBezTo>
                  <a:pt x="143554" y="633077"/>
                  <a:pt x="143322" y="654075"/>
                  <a:pt x="153909" y="669956"/>
                </a:cubicBezTo>
                <a:cubicBezTo>
                  <a:pt x="159945" y="679010"/>
                  <a:pt x="167597" y="687174"/>
                  <a:pt x="172016" y="697117"/>
                </a:cubicBezTo>
                <a:cubicBezTo>
                  <a:pt x="179768" y="714558"/>
                  <a:pt x="184087" y="733331"/>
                  <a:pt x="190123" y="751438"/>
                </a:cubicBezTo>
                <a:cubicBezTo>
                  <a:pt x="199557" y="779741"/>
                  <a:pt x="208705" y="815130"/>
                  <a:pt x="235390" y="832919"/>
                </a:cubicBezTo>
                <a:lnTo>
                  <a:pt x="262551" y="851026"/>
                </a:lnTo>
                <a:cubicBezTo>
                  <a:pt x="284099" y="915669"/>
                  <a:pt x="264777" y="894760"/>
                  <a:pt x="307818" y="923454"/>
                </a:cubicBezTo>
                <a:cubicBezTo>
                  <a:pt x="356104" y="995881"/>
                  <a:pt x="325925" y="965702"/>
                  <a:pt x="398353" y="1013988"/>
                </a:cubicBezTo>
                <a:lnTo>
                  <a:pt x="425513" y="1032095"/>
                </a:lnTo>
                <a:cubicBezTo>
                  <a:pt x="458969" y="1082278"/>
                  <a:pt x="424478" y="1042586"/>
                  <a:pt x="470780" y="1068309"/>
                </a:cubicBezTo>
                <a:cubicBezTo>
                  <a:pt x="489803" y="1078878"/>
                  <a:pt x="525101" y="1104523"/>
                  <a:pt x="525101" y="1104523"/>
                </a:cubicBezTo>
                <a:cubicBezTo>
                  <a:pt x="565596" y="1165265"/>
                  <a:pt x="517892" y="1105753"/>
                  <a:pt x="570369" y="1140737"/>
                </a:cubicBezTo>
                <a:cubicBezTo>
                  <a:pt x="581022" y="1147839"/>
                  <a:pt x="587693" y="1159700"/>
                  <a:pt x="597529" y="1167897"/>
                </a:cubicBezTo>
                <a:cubicBezTo>
                  <a:pt x="617221" y="1184307"/>
                  <a:pt x="655323" y="1204111"/>
                  <a:pt x="679010" y="1204111"/>
                </a:cubicBezTo>
                <a:lnTo>
                  <a:pt x="688064" y="120411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580238" y="5504507"/>
            <a:ext cx="2037029" cy="117695"/>
          </a:xfrm>
          <a:custGeom>
            <a:avLst/>
            <a:gdLst>
              <a:gd name="connsiteX0" fmla="*/ 0 w 2037029"/>
              <a:gd name="connsiteY0" fmla="*/ 0 h 117695"/>
              <a:gd name="connsiteX1" fmla="*/ 977774 w 2037029"/>
              <a:gd name="connsiteY1" fmla="*/ 90535 h 117695"/>
              <a:gd name="connsiteX2" fmla="*/ 2037029 w 2037029"/>
              <a:gd name="connsiteY2" fmla="*/ 117695 h 117695"/>
            </a:gdLst>
            <a:ahLst/>
            <a:cxnLst>
              <a:cxn ang="0">
                <a:pos x="connsiteX0" y="connsiteY0"/>
              </a:cxn>
              <a:cxn ang="0">
                <a:pos x="connsiteX1" y="connsiteY1"/>
              </a:cxn>
              <a:cxn ang="0">
                <a:pos x="connsiteX2" y="connsiteY2"/>
              </a:cxn>
            </a:cxnLst>
            <a:rect l="l" t="t" r="r" b="b"/>
            <a:pathLst>
              <a:path w="2037029" h="117695">
                <a:moveTo>
                  <a:pt x="0" y="0"/>
                </a:moveTo>
                <a:cubicBezTo>
                  <a:pt x="319134" y="35459"/>
                  <a:pt x="638269" y="70919"/>
                  <a:pt x="977774" y="90535"/>
                </a:cubicBezTo>
                <a:cubicBezTo>
                  <a:pt x="1317279" y="110151"/>
                  <a:pt x="1677154" y="113923"/>
                  <a:pt x="2037029" y="11769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D2B502-478F-40E3-BDA7-C9160D5CDD71}"/>
              </a:ext>
            </a:extLst>
          </p:cNvPr>
          <p:cNvSpPr/>
          <p:nvPr/>
        </p:nvSpPr>
        <p:spPr>
          <a:xfrm>
            <a:off x="4597307" y="912632"/>
            <a:ext cx="4572000" cy="646331"/>
          </a:xfrm>
          <a:prstGeom prst="rect">
            <a:avLst/>
          </a:prstGeom>
        </p:spPr>
        <p:txBody>
          <a:bodyPr>
            <a:spAutoFit/>
          </a:bodyPr>
          <a:lstStyle/>
          <a:p>
            <a:r>
              <a:rPr lang="en-US" dirty="0"/>
              <a:t>For a conductor with different parts of different </a:t>
            </a:r>
            <a:r>
              <a:rPr lang="en-US" dirty="0">
                <a:latin typeface="Symbol" panose="05050102010706020507" pitchFamily="18" charset="2"/>
              </a:rPr>
              <a:t>s</a:t>
            </a:r>
            <a:r>
              <a:rPr lang="en-US" dirty="0"/>
              <a:t>, </a:t>
            </a:r>
            <a:r>
              <a:rPr lang="en-US" b="1" dirty="0"/>
              <a:t>E</a:t>
            </a:r>
            <a:r>
              <a:rPr lang="en-US" b="1" baseline="-25000" dirty="0"/>
              <a:t>t</a:t>
            </a:r>
            <a:r>
              <a:rPr lang="en-US" dirty="0"/>
              <a:t> is continuous at each interface.</a:t>
            </a:r>
          </a:p>
        </p:txBody>
      </p:sp>
    </p:spTree>
    <p:extLst>
      <p:ext uri="{BB962C8B-B14F-4D97-AF65-F5344CB8AC3E}">
        <p14:creationId xmlns:p14="http://schemas.microsoft.com/office/powerpoint/2010/main" val="423874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01" t="50000"/>
          <a:stretch/>
        </p:blipFill>
        <p:spPr bwMode="auto">
          <a:xfrm>
            <a:off x="4267200" y="2019360"/>
            <a:ext cx="3068219"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0"/>
            <a:ext cx="6326216" cy="400110"/>
          </a:xfrm>
          <a:prstGeom prst="rect">
            <a:avLst/>
          </a:prstGeom>
          <a:solidFill>
            <a:schemeClr val="bg1"/>
          </a:solidFill>
        </p:spPr>
        <p:txBody>
          <a:bodyPr wrap="square" rtlCol="0">
            <a:spAutoFit/>
          </a:bodyPr>
          <a:lstStyle/>
          <a:p>
            <a:pPr marL="457200" indent="-457200">
              <a:buAutoNum type="arabicPeriod" startAt="11"/>
            </a:pPr>
            <a:r>
              <a:rPr lang="en-US" sz="2000" dirty="0"/>
              <a:t>Suppose external H-field is suddenly removed.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D94BC39-779A-43F1-8BD8-0D207D6A51CA}"/>
                  </a:ext>
                </a:extLst>
              </p14:cNvPr>
              <p14:cNvContentPartPr/>
              <p14:nvPr/>
            </p14:nvContentPartPr>
            <p14:xfrm>
              <a:off x="4095676" y="1973771"/>
              <a:ext cx="1051920" cy="334440"/>
            </p14:xfrm>
          </p:contentPart>
        </mc:Choice>
        <mc:Fallback>
          <p:pic>
            <p:nvPicPr>
              <p:cNvPr id="3" name="Ink 2">
                <a:extLst>
                  <a:ext uri="{FF2B5EF4-FFF2-40B4-BE49-F238E27FC236}">
                    <a16:creationId xmlns:a16="http://schemas.microsoft.com/office/drawing/2014/main" id="{5D94BC39-779A-43F1-8BD8-0D207D6A51CA}"/>
                  </a:ext>
                </a:extLst>
              </p:cNvPr>
              <p:cNvPicPr/>
              <p:nvPr/>
            </p:nvPicPr>
            <p:blipFill>
              <a:blip r:embed="rId5"/>
              <a:stretch>
                <a:fillRect/>
              </a:stretch>
            </p:blipFill>
            <p:spPr>
              <a:xfrm>
                <a:off x="4032676" y="1910771"/>
                <a:ext cx="11775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D825A11-E478-422B-9D43-E984B757739F}"/>
                  </a:ext>
                </a:extLst>
              </p14:cNvPr>
              <p14:cNvContentPartPr/>
              <p14:nvPr/>
            </p14:nvContentPartPr>
            <p14:xfrm>
              <a:off x="5528836" y="3280571"/>
              <a:ext cx="464040" cy="116280"/>
            </p14:xfrm>
          </p:contentPart>
        </mc:Choice>
        <mc:Fallback>
          <p:pic>
            <p:nvPicPr>
              <p:cNvPr id="5" name="Ink 4">
                <a:extLst>
                  <a:ext uri="{FF2B5EF4-FFF2-40B4-BE49-F238E27FC236}">
                    <a16:creationId xmlns:a16="http://schemas.microsoft.com/office/drawing/2014/main" id="{CD825A11-E478-422B-9D43-E984B757739F}"/>
                  </a:ext>
                </a:extLst>
              </p:cNvPr>
              <p:cNvPicPr/>
              <p:nvPr/>
            </p:nvPicPr>
            <p:blipFill>
              <a:blip r:embed="rId7"/>
              <a:stretch>
                <a:fillRect/>
              </a:stretch>
            </p:blipFill>
            <p:spPr>
              <a:xfrm>
                <a:off x="5465836" y="3217571"/>
                <a:ext cx="589680" cy="241920"/>
              </a:xfrm>
              <a:prstGeom prst="rect">
                <a:avLst/>
              </a:prstGeom>
            </p:spPr>
          </p:pic>
        </mc:Fallback>
      </mc:AlternateContent>
      <p:sp>
        <p:nvSpPr>
          <p:cNvPr id="6" name="Rectangle 5">
            <a:extLst>
              <a:ext uri="{FF2B5EF4-FFF2-40B4-BE49-F238E27FC236}">
                <a16:creationId xmlns:a16="http://schemas.microsoft.com/office/drawing/2014/main" id="{015B6108-DBB7-44CE-869F-F0DE1BC5CAAF}"/>
              </a:ext>
            </a:extLst>
          </p:cNvPr>
          <p:cNvSpPr/>
          <p:nvPr/>
        </p:nvSpPr>
        <p:spPr>
          <a:xfrm>
            <a:off x="685800" y="702481"/>
            <a:ext cx="6553200" cy="1200329"/>
          </a:xfrm>
          <a:prstGeom prst="rect">
            <a:avLst/>
          </a:prstGeom>
        </p:spPr>
        <p:txBody>
          <a:bodyPr wrap="square">
            <a:spAutoFit/>
          </a:bodyPr>
          <a:lstStyle/>
          <a:p>
            <a:r>
              <a:rPr lang="en-US" dirty="0"/>
              <a:t>The induced </a:t>
            </a:r>
            <a:r>
              <a:rPr lang="en-US" b="1" dirty="0"/>
              <a:t>E</a:t>
            </a:r>
            <a:r>
              <a:rPr lang="en-US" dirty="0"/>
              <a:t> and </a:t>
            </a:r>
            <a:r>
              <a:rPr lang="en-US" b="1" dirty="0"/>
              <a:t>j</a:t>
            </a:r>
            <a:r>
              <a:rPr lang="en-US" dirty="0"/>
              <a:t> don’t vanish immediately.</a:t>
            </a:r>
          </a:p>
          <a:p>
            <a:r>
              <a:rPr lang="en-US" dirty="0"/>
              <a:t>Neither does </a:t>
            </a:r>
            <a:r>
              <a:rPr lang="en-US" b="1" dirty="0"/>
              <a:t>H</a:t>
            </a:r>
            <a:r>
              <a:rPr lang="en-US" dirty="0"/>
              <a:t> in or around the conductor.</a:t>
            </a:r>
          </a:p>
          <a:p>
            <a:endParaRPr lang="en-US" dirty="0"/>
          </a:p>
          <a:p>
            <a:r>
              <a:rPr lang="en-US" dirty="0"/>
              <a:t>The decay of the field is determined by Fourier’s equation</a:t>
            </a:r>
          </a:p>
        </p:txBody>
      </p:sp>
      <p:pic>
        <p:nvPicPr>
          <p:cNvPr id="8" name="Picture 2">
            <a:extLst>
              <a:ext uri="{FF2B5EF4-FFF2-40B4-BE49-F238E27FC236}">
                <a16:creationId xmlns:a16="http://schemas.microsoft.com/office/drawing/2014/main" id="{6AEECB4C-8F91-45E8-8E52-7DA52F0B98E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5992" b="54539"/>
          <a:stretch/>
        </p:blipFill>
        <p:spPr bwMode="auto">
          <a:xfrm>
            <a:off x="90879" y="3550143"/>
            <a:ext cx="8962242" cy="17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EE0AFBF-D380-4B03-94CE-F48CB6EE67F9}"/>
              </a:ext>
            </a:extLst>
          </p:cNvPr>
          <p:cNvSpPr txBox="1"/>
          <p:nvPr/>
        </p:nvSpPr>
        <p:spPr>
          <a:xfrm>
            <a:off x="228600" y="3575589"/>
            <a:ext cx="3149645" cy="707886"/>
          </a:xfrm>
          <a:prstGeom prst="rect">
            <a:avLst/>
          </a:prstGeom>
          <a:solidFill>
            <a:schemeClr val="bg1"/>
          </a:solidFill>
        </p:spPr>
        <p:txBody>
          <a:bodyPr wrap="none" rtlCol="0">
            <a:spAutoFit/>
          </a:bodyPr>
          <a:lstStyle/>
          <a:p>
            <a:r>
              <a:rPr lang="en-US" sz="2000" dirty="0"/>
              <a:t>Seek solutions of the form    </a:t>
            </a:r>
          </a:p>
          <a:p>
            <a:r>
              <a:rPr lang="en-US" sz="2000" dirty="0"/>
              <a:t>    </a:t>
            </a:r>
          </a:p>
        </p:txBody>
      </p:sp>
      <p:sp>
        <p:nvSpPr>
          <p:cNvPr id="10" name="TextBox 9">
            <a:extLst>
              <a:ext uri="{FF2B5EF4-FFF2-40B4-BE49-F238E27FC236}">
                <a16:creationId xmlns:a16="http://schemas.microsoft.com/office/drawing/2014/main" id="{09C9ED19-D415-409A-A1C2-B0C53E341A24}"/>
              </a:ext>
            </a:extLst>
          </p:cNvPr>
          <p:cNvSpPr txBox="1"/>
          <p:nvPr/>
        </p:nvSpPr>
        <p:spPr>
          <a:xfrm>
            <a:off x="0" y="5541488"/>
            <a:ext cx="9144000" cy="1323439"/>
          </a:xfrm>
          <a:prstGeom prst="rect">
            <a:avLst/>
          </a:prstGeom>
          <a:noFill/>
        </p:spPr>
        <p:txBody>
          <a:bodyPr wrap="square" rtlCol="0">
            <a:spAutoFit/>
          </a:bodyPr>
          <a:lstStyle/>
          <a:p>
            <a:r>
              <a:rPr lang="en-US" sz="2000" dirty="0"/>
              <a:t>This is an eigenvalue equation.  </a:t>
            </a:r>
          </a:p>
          <a:p>
            <a:r>
              <a:rPr lang="en-US" sz="2000" dirty="0"/>
              <a:t>For a given conductor, solutions </a:t>
            </a:r>
            <a:r>
              <a:rPr lang="en-US" sz="2000" b="1" dirty="0" err="1"/>
              <a:t>H</a:t>
            </a:r>
            <a:r>
              <a:rPr lang="en-US" sz="2000" b="1" baseline="-25000" dirty="0" err="1"/>
              <a:t>m</a:t>
            </a:r>
            <a:r>
              <a:rPr lang="en-US" sz="2000" dirty="0"/>
              <a:t>(</a:t>
            </a:r>
            <a:r>
              <a:rPr lang="en-US" sz="2000" dirty="0" err="1"/>
              <a:t>x,y,z</a:t>
            </a:r>
            <a:r>
              <a:rPr lang="en-US" sz="2000" dirty="0"/>
              <a:t>) that satisfy the boundary conditions exist only for certain </a:t>
            </a:r>
            <a:r>
              <a:rPr lang="en-US" sz="2000" dirty="0" err="1">
                <a:latin typeface="Symbol" pitchFamily="18" charset="2"/>
              </a:rPr>
              <a:t>g</a:t>
            </a:r>
            <a:r>
              <a:rPr lang="en-US" sz="2000" baseline="-25000" dirty="0" err="1"/>
              <a:t>m</a:t>
            </a:r>
            <a:r>
              <a:rPr lang="en-US" sz="2000" dirty="0"/>
              <a:t> (real and positive).</a:t>
            </a:r>
          </a:p>
          <a:p>
            <a:r>
              <a:rPr lang="en-US" sz="2000" dirty="0"/>
              <a:t>{</a:t>
            </a:r>
            <a:r>
              <a:rPr lang="en-US" sz="2000" b="1" dirty="0" err="1"/>
              <a:t>H</a:t>
            </a:r>
            <a:r>
              <a:rPr lang="en-US" sz="2000" b="1" baseline="-25000" dirty="0" err="1"/>
              <a:t>m</a:t>
            </a:r>
            <a:r>
              <a:rPr lang="en-US" sz="2000" dirty="0"/>
              <a:t>(</a:t>
            </a:r>
            <a:r>
              <a:rPr lang="en-US" sz="2000" dirty="0" err="1"/>
              <a:t>x,y,z</a:t>
            </a:r>
            <a:r>
              <a:rPr lang="en-US" sz="2000" dirty="0"/>
              <a:t>)} = complete orthogonal set of eigenvectors.</a:t>
            </a:r>
          </a:p>
        </p:txBody>
      </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37ABD05-CA29-47C2-831A-C067A644946A}"/>
                  </a:ext>
                </a:extLst>
              </p14:cNvPr>
              <p14:cNvContentPartPr/>
              <p14:nvPr/>
            </p14:nvContentPartPr>
            <p14:xfrm>
              <a:off x="1424476" y="4386131"/>
              <a:ext cx="2160" cy="4320"/>
            </p14:xfrm>
          </p:contentPart>
        </mc:Choice>
        <mc:Fallback>
          <p:pic>
            <p:nvPicPr>
              <p:cNvPr id="7" name="Ink 6">
                <a:extLst>
                  <a:ext uri="{FF2B5EF4-FFF2-40B4-BE49-F238E27FC236}">
                    <a16:creationId xmlns:a16="http://schemas.microsoft.com/office/drawing/2014/main" id="{E37ABD05-CA29-47C2-831A-C067A644946A}"/>
                  </a:ext>
                </a:extLst>
              </p:cNvPr>
              <p:cNvPicPr/>
              <p:nvPr/>
            </p:nvPicPr>
            <p:blipFill>
              <a:blip r:embed="rId10"/>
              <a:stretch>
                <a:fillRect/>
              </a:stretch>
            </p:blipFill>
            <p:spPr>
              <a:xfrm>
                <a:off x="1406476" y="4368491"/>
                <a:ext cx="3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458DFE43-9CEC-4830-867E-B43AE9634E5F}"/>
                  </a:ext>
                </a:extLst>
              </p14:cNvPr>
              <p14:cNvContentPartPr/>
              <p14:nvPr/>
            </p14:nvContentPartPr>
            <p14:xfrm>
              <a:off x="1338076" y="4250771"/>
              <a:ext cx="4197600" cy="1217880"/>
            </p14:xfrm>
          </p:contentPart>
        </mc:Choice>
        <mc:Fallback>
          <p:pic>
            <p:nvPicPr>
              <p:cNvPr id="11" name="Ink 10">
                <a:extLst>
                  <a:ext uri="{FF2B5EF4-FFF2-40B4-BE49-F238E27FC236}">
                    <a16:creationId xmlns:a16="http://schemas.microsoft.com/office/drawing/2014/main" id="{458DFE43-9CEC-4830-867E-B43AE9634E5F}"/>
                  </a:ext>
                </a:extLst>
              </p:cNvPr>
              <p:cNvPicPr/>
              <p:nvPr/>
            </p:nvPicPr>
            <p:blipFill>
              <a:blip r:embed="rId12"/>
              <a:stretch>
                <a:fillRect/>
              </a:stretch>
            </p:blipFill>
            <p:spPr>
              <a:xfrm>
                <a:off x="1320076" y="4233131"/>
                <a:ext cx="4233240" cy="1253520"/>
              </a:xfrm>
              <a:prstGeom prst="rect">
                <a:avLst/>
              </a:prstGeom>
            </p:spPr>
          </p:pic>
        </mc:Fallback>
      </mc:AlternateContent>
    </p:spTree>
    <p:extLst>
      <p:ext uri="{BB962C8B-B14F-4D97-AF65-F5344CB8AC3E}">
        <p14:creationId xmlns:p14="http://schemas.microsoft.com/office/powerpoint/2010/main" val="27458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20" r="27612" b="35203"/>
          <a:stretch/>
        </p:blipFill>
        <p:spPr bwMode="auto">
          <a:xfrm>
            <a:off x="1041400" y="1233409"/>
            <a:ext cx="5613400" cy="280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5739" y="990600"/>
            <a:ext cx="3397661" cy="1015663"/>
          </a:xfrm>
          <a:prstGeom prst="rect">
            <a:avLst/>
          </a:prstGeom>
          <a:solidFill>
            <a:schemeClr val="bg1"/>
          </a:solidFill>
        </p:spPr>
        <p:txBody>
          <a:bodyPr wrap="none" rtlCol="0">
            <a:spAutoFit/>
          </a:bodyPr>
          <a:lstStyle/>
          <a:p>
            <a:endParaRPr lang="en-US" sz="2000" dirty="0"/>
          </a:p>
          <a:p>
            <a:r>
              <a:rPr lang="en-US" sz="2000" dirty="0"/>
              <a:t>Let the initial field distribution</a:t>
            </a:r>
          </a:p>
          <a:p>
            <a:r>
              <a:rPr lang="en-US" sz="2000" dirty="0"/>
              <a:t>   </a:t>
            </a:r>
          </a:p>
        </p:txBody>
      </p:sp>
    </p:spTree>
    <p:extLst>
      <p:ext uri="{BB962C8B-B14F-4D97-AF65-F5344CB8AC3E}">
        <p14:creationId xmlns:p14="http://schemas.microsoft.com/office/powerpoint/2010/main" val="119923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47295" b="15813"/>
          <a:stretch/>
        </p:blipFill>
        <p:spPr bwMode="auto">
          <a:xfrm>
            <a:off x="-1" y="1568923"/>
            <a:ext cx="4826001" cy="324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0482" y="1600200"/>
            <a:ext cx="3953518" cy="1015663"/>
          </a:xfrm>
          <a:prstGeom prst="rect">
            <a:avLst/>
          </a:prstGeom>
          <a:noFill/>
        </p:spPr>
        <p:txBody>
          <a:bodyPr wrap="none" rtlCol="0">
            <a:spAutoFit/>
          </a:bodyPr>
          <a:lstStyle/>
          <a:p>
            <a:r>
              <a:rPr lang="en-US" sz="2000" i="1" dirty="0"/>
              <a:t>l</a:t>
            </a:r>
            <a:r>
              <a:rPr lang="en-US" sz="2000" dirty="0"/>
              <a:t> = dimension of the conductor</a:t>
            </a:r>
          </a:p>
          <a:p>
            <a:r>
              <a:rPr lang="en-US" sz="2000" dirty="0"/>
              <a:t>  = largest dimension of the problem</a:t>
            </a:r>
          </a:p>
          <a:p>
            <a:r>
              <a:rPr lang="en-US" sz="2000" dirty="0"/>
              <a:t>Gives longest </a:t>
            </a:r>
            <a:r>
              <a:rPr lang="en-US" sz="2000" dirty="0">
                <a:latin typeface="Symbol" pitchFamily="18" charset="2"/>
              </a:rPr>
              <a:t>t</a:t>
            </a:r>
            <a:r>
              <a:rPr lang="en-US" sz="2000" dirty="0"/>
              <a:t>, smallest </a:t>
            </a:r>
            <a:r>
              <a:rPr lang="en-US" sz="2000" dirty="0">
                <a:latin typeface="Symbol" pitchFamily="18" charset="2"/>
              </a:rPr>
              <a:t>g</a:t>
            </a:r>
          </a:p>
        </p:txBody>
      </p:sp>
      <p:sp>
        <p:nvSpPr>
          <p:cNvPr id="5" name="TextBox 4"/>
          <p:cNvSpPr txBox="1"/>
          <p:nvPr/>
        </p:nvSpPr>
        <p:spPr>
          <a:xfrm>
            <a:off x="2590800" y="5029200"/>
            <a:ext cx="6391918" cy="400110"/>
          </a:xfrm>
          <a:prstGeom prst="rect">
            <a:avLst/>
          </a:prstGeom>
          <a:noFill/>
        </p:spPr>
        <p:txBody>
          <a:bodyPr wrap="square" rtlCol="0">
            <a:spAutoFit/>
          </a:bodyPr>
          <a:lstStyle/>
          <a:p>
            <a:r>
              <a:rPr lang="en-US" sz="2000" dirty="0"/>
              <a:t>High conductivity and large conductor give slow decay</a:t>
            </a:r>
          </a:p>
        </p:txBody>
      </p:sp>
      <p:sp>
        <p:nvSpPr>
          <p:cNvPr id="6" name="TextBox 5">
            <a:extLst>
              <a:ext uri="{FF2B5EF4-FFF2-40B4-BE49-F238E27FC236}">
                <a16:creationId xmlns:a16="http://schemas.microsoft.com/office/drawing/2014/main" id="{3EEB26B2-1E30-406F-9AF8-A59E8004E0BE}"/>
              </a:ext>
            </a:extLst>
          </p:cNvPr>
          <p:cNvSpPr txBox="1"/>
          <p:nvPr/>
        </p:nvSpPr>
        <p:spPr>
          <a:xfrm>
            <a:off x="152400" y="228600"/>
            <a:ext cx="7924800" cy="400110"/>
          </a:xfrm>
          <a:prstGeom prst="rect">
            <a:avLst/>
          </a:prstGeom>
          <a:solidFill>
            <a:schemeClr val="bg1"/>
          </a:solidFill>
        </p:spPr>
        <p:txBody>
          <a:bodyPr wrap="square" rtlCol="0">
            <a:spAutoFit/>
          </a:bodyPr>
          <a:lstStyle/>
          <a:p>
            <a:r>
              <a:rPr lang="en-US" sz="2000" dirty="0"/>
              <a:t>The rate of decay is determined mainly by the smallest </a:t>
            </a:r>
            <a:r>
              <a:rPr lang="en-US" sz="2000" dirty="0">
                <a:latin typeface="Symbol" pitchFamily="18" charset="2"/>
              </a:rPr>
              <a:t>g</a:t>
            </a:r>
            <a:r>
              <a:rPr lang="en-US" sz="2000" baseline="-25000" dirty="0"/>
              <a:t>m</a:t>
            </a:r>
            <a:r>
              <a:rPr lang="en-US" sz="2000" dirty="0"/>
              <a:t>.  Call it </a:t>
            </a:r>
            <a:r>
              <a:rPr lang="en-US" sz="2000" dirty="0">
                <a:latin typeface="Symbol" pitchFamily="18" charset="2"/>
              </a:rPr>
              <a:t>g</a:t>
            </a:r>
            <a:r>
              <a:rPr lang="en-US" sz="2000" baseline="-25000" dirty="0"/>
              <a:t>1</a:t>
            </a:r>
            <a:endParaRPr lang="en-US" sz="2000" dirty="0"/>
          </a:p>
        </p:txBody>
      </p:sp>
      <p:grpSp>
        <p:nvGrpSpPr>
          <p:cNvPr id="13" name="Group 12">
            <a:extLst>
              <a:ext uri="{FF2B5EF4-FFF2-40B4-BE49-F238E27FC236}">
                <a16:creationId xmlns:a16="http://schemas.microsoft.com/office/drawing/2014/main" id="{783D9639-47BC-4AAB-BFA1-929487B224E8}"/>
              </a:ext>
            </a:extLst>
          </p:cNvPr>
          <p:cNvGrpSpPr/>
          <p:nvPr/>
        </p:nvGrpSpPr>
        <p:grpSpPr>
          <a:xfrm>
            <a:off x="7310117" y="278143"/>
            <a:ext cx="862200" cy="375480"/>
            <a:chOff x="7310117" y="278143"/>
            <a:chExt cx="862200" cy="3754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D64A711-F74F-415A-99EF-7465506BF60C}"/>
                    </a:ext>
                  </a:extLst>
                </p14:cNvPr>
                <p14:cNvContentPartPr/>
                <p14:nvPr/>
              </p14:nvContentPartPr>
              <p14:xfrm>
                <a:off x="7310117" y="432583"/>
                <a:ext cx="203040" cy="12960"/>
              </p14:xfrm>
            </p:contentPart>
          </mc:Choice>
          <mc:Fallback>
            <p:pic>
              <p:nvPicPr>
                <p:cNvPr id="3" name="Ink 2">
                  <a:extLst>
                    <a:ext uri="{FF2B5EF4-FFF2-40B4-BE49-F238E27FC236}">
                      <a16:creationId xmlns:a16="http://schemas.microsoft.com/office/drawing/2014/main" id="{AD64A711-F74F-415A-99EF-7465506BF60C}"/>
                    </a:ext>
                  </a:extLst>
                </p:cNvPr>
                <p:cNvPicPr/>
                <p:nvPr/>
              </p:nvPicPr>
              <p:blipFill>
                <a:blip r:embed="rId5"/>
                <a:stretch>
                  <a:fillRect/>
                </a:stretch>
              </p:blipFill>
              <p:spPr>
                <a:xfrm>
                  <a:off x="7292117" y="414943"/>
                  <a:ext cx="238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5208B9AC-0BA3-4843-A500-7F66FEF0C4AE}"/>
                    </a:ext>
                  </a:extLst>
                </p14:cNvPr>
                <p14:cNvContentPartPr/>
                <p14:nvPr/>
              </p14:nvContentPartPr>
              <p14:xfrm>
                <a:off x="7351517" y="517183"/>
                <a:ext cx="166680" cy="18000"/>
              </p14:xfrm>
            </p:contentPart>
          </mc:Choice>
          <mc:Fallback>
            <p:pic>
              <p:nvPicPr>
                <p:cNvPr id="7" name="Ink 6">
                  <a:extLst>
                    <a:ext uri="{FF2B5EF4-FFF2-40B4-BE49-F238E27FC236}">
                      <a16:creationId xmlns:a16="http://schemas.microsoft.com/office/drawing/2014/main" id="{5208B9AC-0BA3-4843-A500-7F66FEF0C4AE}"/>
                    </a:ext>
                  </a:extLst>
                </p:cNvPr>
                <p:cNvPicPr/>
                <p:nvPr/>
              </p:nvPicPr>
              <p:blipFill>
                <a:blip r:embed="rId7"/>
                <a:stretch>
                  <a:fillRect/>
                </a:stretch>
              </p:blipFill>
              <p:spPr>
                <a:xfrm>
                  <a:off x="7333877" y="499543"/>
                  <a:ext cx="202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58694906-BA98-4FE4-989D-CDA78627FEEF}"/>
                    </a:ext>
                  </a:extLst>
                </p14:cNvPr>
                <p14:cNvContentPartPr/>
                <p14:nvPr/>
              </p14:nvContentPartPr>
              <p14:xfrm>
                <a:off x="7718357" y="278143"/>
                <a:ext cx="16560" cy="179640"/>
              </p14:xfrm>
            </p:contentPart>
          </mc:Choice>
          <mc:Fallback>
            <p:pic>
              <p:nvPicPr>
                <p:cNvPr id="8" name="Ink 7">
                  <a:extLst>
                    <a:ext uri="{FF2B5EF4-FFF2-40B4-BE49-F238E27FC236}">
                      <a16:creationId xmlns:a16="http://schemas.microsoft.com/office/drawing/2014/main" id="{58694906-BA98-4FE4-989D-CDA78627FEEF}"/>
                    </a:ext>
                  </a:extLst>
                </p:cNvPr>
                <p:cNvPicPr/>
                <p:nvPr/>
              </p:nvPicPr>
              <p:blipFill>
                <a:blip r:embed="rId9"/>
                <a:stretch>
                  <a:fillRect/>
                </a:stretch>
              </p:blipFill>
              <p:spPr>
                <a:xfrm>
                  <a:off x="7700717" y="260143"/>
                  <a:ext cx="52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E1610A6-A32F-4ED8-BFA6-6DA8F98BC310}"/>
                    </a:ext>
                  </a:extLst>
                </p14:cNvPr>
                <p14:cNvContentPartPr/>
                <p14:nvPr/>
              </p14:nvContentPartPr>
              <p14:xfrm>
                <a:off x="7675877" y="278143"/>
                <a:ext cx="375120" cy="349560"/>
              </p14:xfrm>
            </p:contentPart>
          </mc:Choice>
          <mc:Fallback>
            <p:pic>
              <p:nvPicPr>
                <p:cNvPr id="9" name="Ink 8">
                  <a:extLst>
                    <a:ext uri="{FF2B5EF4-FFF2-40B4-BE49-F238E27FC236}">
                      <a16:creationId xmlns:a16="http://schemas.microsoft.com/office/drawing/2014/main" id="{6E1610A6-A32F-4ED8-BFA6-6DA8F98BC310}"/>
                    </a:ext>
                  </a:extLst>
                </p:cNvPr>
                <p:cNvPicPr/>
                <p:nvPr/>
              </p:nvPicPr>
              <p:blipFill>
                <a:blip r:embed="rId11"/>
                <a:stretch>
                  <a:fillRect/>
                </a:stretch>
              </p:blipFill>
              <p:spPr>
                <a:xfrm>
                  <a:off x="7658237" y="260143"/>
                  <a:ext cx="41076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9E1669E-7C21-401C-B19F-1ABADD8677B0}"/>
                    </a:ext>
                  </a:extLst>
                </p14:cNvPr>
                <p14:cNvContentPartPr/>
                <p14:nvPr/>
              </p14:nvContentPartPr>
              <p14:xfrm>
                <a:off x="8038757" y="472183"/>
                <a:ext cx="33480" cy="181440"/>
              </p14:xfrm>
            </p:contentPart>
          </mc:Choice>
          <mc:Fallback>
            <p:pic>
              <p:nvPicPr>
                <p:cNvPr id="11" name="Ink 10">
                  <a:extLst>
                    <a:ext uri="{FF2B5EF4-FFF2-40B4-BE49-F238E27FC236}">
                      <a16:creationId xmlns:a16="http://schemas.microsoft.com/office/drawing/2014/main" id="{19E1669E-7C21-401C-B19F-1ABADD8677B0}"/>
                    </a:ext>
                  </a:extLst>
                </p:cNvPr>
                <p:cNvPicPr/>
                <p:nvPr/>
              </p:nvPicPr>
              <p:blipFill>
                <a:blip r:embed="rId13"/>
                <a:stretch>
                  <a:fillRect/>
                </a:stretch>
              </p:blipFill>
              <p:spPr>
                <a:xfrm>
                  <a:off x="8021117" y="454543"/>
                  <a:ext cx="69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F97C771-895A-42C0-B495-A5AB1CB29112}"/>
                    </a:ext>
                  </a:extLst>
                </p14:cNvPr>
                <p14:cNvContentPartPr/>
                <p14:nvPr/>
              </p14:nvContentPartPr>
              <p14:xfrm>
                <a:off x="7971077" y="463903"/>
                <a:ext cx="201240" cy="36360"/>
              </p14:xfrm>
            </p:contentPart>
          </mc:Choice>
          <mc:Fallback>
            <p:pic>
              <p:nvPicPr>
                <p:cNvPr id="12" name="Ink 11">
                  <a:extLst>
                    <a:ext uri="{FF2B5EF4-FFF2-40B4-BE49-F238E27FC236}">
                      <a16:creationId xmlns:a16="http://schemas.microsoft.com/office/drawing/2014/main" id="{0F97C771-895A-42C0-B495-A5AB1CB29112}"/>
                    </a:ext>
                  </a:extLst>
                </p:cNvPr>
                <p:cNvPicPr/>
                <p:nvPr/>
              </p:nvPicPr>
              <p:blipFill>
                <a:blip r:embed="rId15"/>
                <a:stretch>
                  <a:fillRect/>
                </a:stretch>
              </p:blipFill>
              <p:spPr>
                <a:xfrm>
                  <a:off x="7953437" y="445903"/>
                  <a:ext cx="236880" cy="72000"/>
                </a:xfrm>
                <a:prstGeom prst="rect">
                  <a:avLst/>
                </a:prstGeom>
              </p:spPr>
            </p:pic>
          </mc:Fallback>
        </mc:AlternateContent>
      </p:grpSp>
      <p:grpSp>
        <p:nvGrpSpPr>
          <p:cNvPr id="20" name="Group 19">
            <a:extLst>
              <a:ext uri="{FF2B5EF4-FFF2-40B4-BE49-F238E27FC236}">
                <a16:creationId xmlns:a16="http://schemas.microsoft.com/office/drawing/2014/main" id="{ADBE67F1-745B-4679-8EA9-0665F5D09BD2}"/>
              </a:ext>
            </a:extLst>
          </p:cNvPr>
          <p:cNvGrpSpPr/>
          <p:nvPr/>
        </p:nvGrpSpPr>
        <p:grpSpPr>
          <a:xfrm>
            <a:off x="5025197" y="852343"/>
            <a:ext cx="1604160" cy="509760"/>
            <a:chOff x="5025197" y="852343"/>
            <a:chExt cx="1604160" cy="50976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5042D36-D31B-417A-9B4B-3A516CE64AD9}"/>
                    </a:ext>
                  </a:extLst>
                </p14:cNvPr>
                <p14:cNvContentPartPr/>
                <p14:nvPr/>
              </p14:nvContentPartPr>
              <p14:xfrm>
                <a:off x="5133557" y="954943"/>
                <a:ext cx="15840" cy="208440"/>
              </p14:xfrm>
            </p:contentPart>
          </mc:Choice>
          <mc:Fallback>
            <p:pic>
              <p:nvPicPr>
                <p:cNvPr id="14" name="Ink 13">
                  <a:extLst>
                    <a:ext uri="{FF2B5EF4-FFF2-40B4-BE49-F238E27FC236}">
                      <a16:creationId xmlns:a16="http://schemas.microsoft.com/office/drawing/2014/main" id="{15042D36-D31B-417A-9B4B-3A516CE64AD9}"/>
                    </a:ext>
                  </a:extLst>
                </p:cNvPr>
                <p:cNvPicPr/>
                <p:nvPr/>
              </p:nvPicPr>
              <p:blipFill>
                <a:blip r:embed="rId17"/>
                <a:stretch>
                  <a:fillRect/>
                </a:stretch>
              </p:blipFill>
              <p:spPr>
                <a:xfrm>
                  <a:off x="5115557" y="936943"/>
                  <a:ext cx="51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A442B050-0CB1-434E-9C96-33F547930A0E}"/>
                    </a:ext>
                  </a:extLst>
                </p14:cNvPr>
                <p14:cNvContentPartPr/>
                <p14:nvPr/>
              </p14:nvContentPartPr>
              <p14:xfrm>
                <a:off x="5025197" y="940543"/>
                <a:ext cx="263880" cy="87840"/>
              </p14:xfrm>
            </p:contentPart>
          </mc:Choice>
          <mc:Fallback>
            <p:pic>
              <p:nvPicPr>
                <p:cNvPr id="15" name="Ink 14">
                  <a:extLst>
                    <a:ext uri="{FF2B5EF4-FFF2-40B4-BE49-F238E27FC236}">
                      <a16:creationId xmlns:a16="http://schemas.microsoft.com/office/drawing/2014/main" id="{A442B050-0CB1-434E-9C96-33F547930A0E}"/>
                    </a:ext>
                  </a:extLst>
                </p:cNvPr>
                <p:cNvPicPr/>
                <p:nvPr/>
              </p:nvPicPr>
              <p:blipFill>
                <a:blip r:embed="rId19"/>
                <a:stretch>
                  <a:fillRect/>
                </a:stretch>
              </p:blipFill>
              <p:spPr>
                <a:xfrm>
                  <a:off x="5007197" y="922903"/>
                  <a:ext cx="299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74E962B-C6B3-4D18-8940-9BC7B8947476}"/>
                    </a:ext>
                  </a:extLst>
                </p14:cNvPr>
                <p14:cNvContentPartPr/>
                <p14:nvPr/>
              </p14:nvContentPartPr>
              <p14:xfrm>
                <a:off x="5392397" y="1049983"/>
                <a:ext cx="157320" cy="24840"/>
              </p14:xfrm>
            </p:contentPart>
          </mc:Choice>
          <mc:Fallback>
            <p:pic>
              <p:nvPicPr>
                <p:cNvPr id="16" name="Ink 15">
                  <a:extLst>
                    <a:ext uri="{FF2B5EF4-FFF2-40B4-BE49-F238E27FC236}">
                      <a16:creationId xmlns:a16="http://schemas.microsoft.com/office/drawing/2014/main" id="{374E962B-C6B3-4D18-8940-9BC7B8947476}"/>
                    </a:ext>
                  </a:extLst>
                </p:cNvPr>
                <p:cNvPicPr/>
                <p:nvPr/>
              </p:nvPicPr>
              <p:blipFill>
                <a:blip r:embed="rId21"/>
                <a:stretch>
                  <a:fillRect/>
                </a:stretch>
              </p:blipFill>
              <p:spPr>
                <a:xfrm>
                  <a:off x="5374757" y="1032343"/>
                  <a:ext cx="192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995EB913-C25B-46CF-905B-3B5CFB8FD982}"/>
                    </a:ext>
                  </a:extLst>
                </p14:cNvPr>
                <p14:cNvContentPartPr/>
                <p14:nvPr/>
              </p14:nvContentPartPr>
              <p14:xfrm>
                <a:off x="5395637" y="1132063"/>
                <a:ext cx="117000" cy="14400"/>
              </p14:xfrm>
            </p:contentPart>
          </mc:Choice>
          <mc:Fallback>
            <p:pic>
              <p:nvPicPr>
                <p:cNvPr id="18" name="Ink 17">
                  <a:extLst>
                    <a:ext uri="{FF2B5EF4-FFF2-40B4-BE49-F238E27FC236}">
                      <a16:creationId xmlns:a16="http://schemas.microsoft.com/office/drawing/2014/main" id="{995EB913-C25B-46CF-905B-3B5CFB8FD982}"/>
                    </a:ext>
                  </a:extLst>
                </p:cNvPr>
                <p:cNvPicPr/>
                <p:nvPr/>
              </p:nvPicPr>
              <p:blipFill>
                <a:blip r:embed="rId23"/>
                <a:stretch>
                  <a:fillRect/>
                </a:stretch>
              </p:blipFill>
              <p:spPr>
                <a:xfrm>
                  <a:off x="5377637" y="1114423"/>
                  <a:ext cx="152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A5192694-EEB6-46CA-9908-9ECBB021ED28}"/>
                    </a:ext>
                  </a:extLst>
                </p14:cNvPr>
                <p14:cNvContentPartPr/>
                <p14:nvPr/>
              </p14:nvContentPartPr>
              <p14:xfrm>
                <a:off x="5665277" y="852343"/>
                <a:ext cx="964080" cy="509760"/>
              </p14:xfrm>
            </p:contentPart>
          </mc:Choice>
          <mc:Fallback>
            <p:pic>
              <p:nvPicPr>
                <p:cNvPr id="19" name="Ink 18">
                  <a:extLst>
                    <a:ext uri="{FF2B5EF4-FFF2-40B4-BE49-F238E27FC236}">
                      <a16:creationId xmlns:a16="http://schemas.microsoft.com/office/drawing/2014/main" id="{A5192694-EEB6-46CA-9908-9ECBB021ED28}"/>
                    </a:ext>
                  </a:extLst>
                </p:cNvPr>
                <p:cNvPicPr/>
                <p:nvPr/>
              </p:nvPicPr>
              <p:blipFill>
                <a:blip r:embed="rId25"/>
                <a:stretch>
                  <a:fillRect/>
                </a:stretch>
              </p:blipFill>
              <p:spPr>
                <a:xfrm>
                  <a:off x="5647637" y="834343"/>
                  <a:ext cx="999720" cy="545400"/>
                </a:xfrm>
                <a:prstGeom prst="rect">
                  <a:avLst/>
                </a:prstGeom>
              </p:spPr>
            </p:pic>
          </mc:Fallback>
        </mc:AlternateContent>
      </p:grpSp>
      <p:grpSp>
        <p:nvGrpSpPr>
          <p:cNvPr id="24" name="Group 23">
            <a:extLst>
              <a:ext uri="{FF2B5EF4-FFF2-40B4-BE49-F238E27FC236}">
                <a16:creationId xmlns:a16="http://schemas.microsoft.com/office/drawing/2014/main" id="{8DF5AD47-F11E-4A24-9542-E5D95447CC6A}"/>
              </a:ext>
            </a:extLst>
          </p:cNvPr>
          <p:cNvGrpSpPr/>
          <p:nvPr/>
        </p:nvGrpSpPr>
        <p:grpSpPr>
          <a:xfrm>
            <a:off x="6789917" y="859543"/>
            <a:ext cx="830520" cy="320040"/>
            <a:chOff x="6789917" y="859543"/>
            <a:chExt cx="830520" cy="320040"/>
          </a:xfrm>
        </p:grpSpPr>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D8543615-8BC1-4D8D-88FF-4DF8D6BBF99C}"/>
                    </a:ext>
                  </a:extLst>
                </p14:cNvPr>
                <p14:cNvContentPartPr/>
                <p14:nvPr/>
              </p14:nvContentPartPr>
              <p14:xfrm>
                <a:off x="6879557" y="859543"/>
                <a:ext cx="740880" cy="320040"/>
              </p14:xfrm>
            </p:contentPart>
          </mc:Choice>
          <mc:Fallback>
            <p:pic>
              <p:nvPicPr>
                <p:cNvPr id="21" name="Ink 20">
                  <a:extLst>
                    <a:ext uri="{FF2B5EF4-FFF2-40B4-BE49-F238E27FC236}">
                      <a16:creationId xmlns:a16="http://schemas.microsoft.com/office/drawing/2014/main" id="{D8543615-8BC1-4D8D-88FF-4DF8D6BBF99C}"/>
                    </a:ext>
                  </a:extLst>
                </p:cNvPr>
                <p:cNvPicPr/>
                <p:nvPr/>
              </p:nvPicPr>
              <p:blipFill>
                <a:blip r:embed="rId27"/>
                <a:stretch>
                  <a:fillRect/>
                </a:stretch>
              </p:blipFill>
              <p:spPr>
                <a:xfrm>
                  <a:off x="6861557" y="841543"/>
                  <a:ext cx="7765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353F5C63-304C-48F6-8681-4BAADA852FD0}"/>
                    </a:ext>
                  </a:extLst>
                </p14:cNvPr>
                <p14:cNvContentPartPr/>
                <p14:nvPr/>
              </p14:nvContentPartPr>
              <p14:xfrm>
                <a:off x="7165397" y="914623"/>
                <a:ext cx="9360" cy="23760"/>
              </p14:xfrm>
            </p:contentPart>
          </mc:Choice>
          <mc:Fallback>
            <p:pic>
              <p:nvPicPr>
                <p:cNvPr id="22" name="Ink 21">
                  <a:extLst>
                    <a:ext uri="{FF2B5EF4-FFF2-40B4-BE49-F238E27FC236}">
                      <a16:creationId xmlns:a16="http://schemas.microsoft.com/office/drawing/2014/main" id="{353F5C63-304C-48F6-8681-4BAADA852FD0}"/>
                    </a:ext>
                  </a:extLst>
                </p:cNvPr>
                <p:cNvPicPr/>
                <p:nvPr/>
              </p:nvPicPr>
              <p:blipFill>
                <a:blip r:embed="rId29"/>
                <a:stretch>
                  <a:fillRect/>
                </a:stretch>
              </p:blipFill>
              <p:spPr>
                <a:xfrm>
                  <a:off x="7147397" y="896983"/>
                  <a:ext cx="45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EDE6749-0205-4AE0-B322-FF343CF39C49}"/>
                    </a:ext>
                  </a:extLst>
                </p14:cNvPr>
                <p14:cNvContentPartPr/>
                <p14:nvPr/>
              </p14:nvContentPartPr>
              <p14:xfrm>
                <a:off x="6789917" y="942703"/>
                <a:ext cx="252000" cy="93960"/>
              </p14:xfrm>
            </p:contentPart>
          </mc:Choice>
          <mc:Fallback>
            <p:pic>
              <p:nvPicPr>
                <p:cNvPr id="23" name="Ink 22">
                  <a:extLst>
                    <a:ext uri="{FF2B5EF4-FFF2-40B4-BE49-F238E27FC236}">
                      <a16:creationId xmlns:a16="http://schemas.microsoft.com/office/drawing/2014/main" id="{0EDE6749-0205-4AE0-B322-FF343CF39C49}"/>
                    </a:ext>
                  </a:extLst>
                </p:cNvPr>
                <p:cNvPicPr/>
                <p:nvPr/>
              </p:nvPicPr>
              <p:blipFill>
                <a:blip r:embed="rId31"/>
                <a:stretch>
                  <a:fillRect/>
                </a:stretch>
              </p:blipFill>
              <p:spPr>
                <a:xfrm>
                  <a:off x="6771917" y="925063"/>
                  <a:ext cx="28764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1FAE56A5-DFCA-4186-892B-7E0B03C447A1}"/>
                  </a:ext>
                </a:extLst>
              </p14:cNvPr>
              <p14:cNvContentPartPr/>
              <p14:nvPr/>
            </p14:nvContentPartPr>
            <p14:xfrm>
              <a:off x="2442917" y="3654223"/>
              <a:ext cx="2194920" cy="1157760"/>
            </p14:xfrm>
          </p:contentPart>
        </mc:Choice>
        <mc:Fallback>
          <p:pic>
            <p:nvPicPr>
              <p:cNvPr id="25" name="Ink 24">
                <a:extLst>
                  <a:ext uri="{FF2B5EF4-FFF2-40B4-BE49-F238E27FC236}">
                    <a16:creationId xmlns:a16="http://schemas.microsoft.com/office/drawing/2014/main" id="{1FAE56A5-DFCA-4186-892B-7E0B03C447A1}"/>
                  </a:ext>
                </a:extLst>
              </p:cNvPr>
              <p:cNvPicPr/>
              <p:nvPr/>
            </p:nvPicPr>
            <p:blipFill>
              <a:blip r:embed="rId33"/>
              <a:stretch>
                <a:fillRect/>
              </a:stretch>
            </p:blipFill>
            <p:spPr>
              <a:xfrm>
                <a:off x="2424917" y="3636223"/>
                <a:ext cx="2230560" cy="1193400"/>
              </a:xfrm>
              <a:prstGeom prst="rect">
                <a:avLst/>
              </a:prstGeom>
            </p:spPr>
          </p:pic>
        </mc:Fallback>
      </mc:AlternateContent>
    </p:spTree>
    <p:extLst>
      <p:ext uri="{BB962C8B-B14F-4D97-AF65-F5344CB8AC3E}">
        <p14:creationId xmlns:p14="http://schemas.microsoft.com/office/powerpoint/2010/main" val="29887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1B501D-3BBA-486D-B53B-74F78F9C19D3}"/>
              </a:ext>
            </a:extLst>
          </p:cNvPr>
          <p:cNvSpPr txBox="1"/>
          <p:nvPr/>
        </p:nvSpPr>
        <p:spPr>
          <a:xfrm>
            <a:off x="533400" y="533400"/>
            <a:ext cx="7505068" cy="2031325"/>
          </a:xfrm>
          <a:prstGeom prst="rect">
            <a:avLst/>
          </a:prstGeom>
          <a:noFill/>
        </p:spPr>
        <p:txBody>
          <a:bodyPr wrap="none" rtlCol="0">
            <a:spAutoFit/>
          </a:bodyPr>
          <a:lstStyle/>
          <a:p>
            <a:pPr marL="342900" indent="-342900">
              <a:buAutoNum type="arabicPeriod"/>
            </a:pPr>
            <a:r>
              <a:rPr lang="en-US" dirty="0"/>
              <a:t>Until now, we considered only static electric and magnetic fields.  We used</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r>
              <a:rPr lang="en-US" dirty="0"/>
              <a:t>only to derive the magnetic energy.</a:t>
            </a:r>
          </a:p>
        </p:txBody>
      </p:sp>
      <p:grpSp>
        <p:nvGrpSpPr>
          <p:cNvPr id="12" name="Group 11">
            <a:extLst>
              <a:ext uri="{FF2B5EF4-FFF2-40B4-BE49-F238E27FC236}">
                <a16:creationId xmlns:a16="http://schemas.microsoft.com/office/drawing/2014/main" id="{EBEEF8C9-F4D5-453D-AE64-D739CB897A3F}"/>
              </a:ext>
            </a:extLst>
          </p:cNvPr>
          <p:cNvGrpSpPr/>
          <p:nvPr/>
        </p:nvGrpSpPr>
        <p:grpSpPr>
          <a:xfrm>
            <a:off x="2639477" y="1123783"/>
            <a:ext cx="1197720" cy="497520"/>
            <a:chOff x="2639477" y="1123783"/>
            <a:chExt cx="1197720" cy="4975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5511FE4-C2BA-40E7-868B-2A630313D81D}"/>
                    </a:ext>
                  </a:extLst>
                </p14:cNvPr>
                <p14:cNvContentPartPr/>
                <p14:nvPr/>
              </p14:nvContentPartPr>
              <p14:xfrm>
                <a:off x="2639477" y="1288303"/>
                <a:ext cx="291960" cy="327240"/>
              </p14:xfrm>
            </p:contentPart>
          </mc:Choice>
          <mc:Fallback>
            <p:pic>
              <p:nvPicPr>
                <p:cNvPr id="3" name="Ink 2">
                  <a:extLst>
                    <a:ext uri="{FF2B5EF4-FFF2-40B4-BE49-F238E27FC236}">
                      <a16:creationId xmlns:a16="http://schemas.microsoft.com/office/drawing/2014/main" id="{85511FE4-C2BA-40E7-868B-2A630313D81D}"/>
                    </a:ext>
                  </a:extLst>
                </p:cNvPr>
                <p:cNvPicPr/>
                <p:nvPr/>
              </p:nvPicPr>
              <p:blipFill>
                <a:blip r:embed="rId3"/>
                <a:stretch>
                  <a:fillRect/>
                </a:stretch>
              </p:blipFill>
              <p:spPr>
                <a:xfrm>
                  <a:off x="2630837" y="1279663"/>
                  <a:ext cx="3096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73E8F24-2D89-4E2A-A405-0448A49E43EB}"/>
                    </a:ext>
                  </a:extLst>
                </p14:cNvPr>
                <p14:cNvContentPartPr/>
                <p14:nvPr/>
              </p14:nvContentPartPr>
              <p14:xfrm>
                <a:off x="3097037" y="1368583"/>
                <a:ext cx="272160" cy="226080"/>
              </p14:xfrm>
            </p:contentPart>
          </mc:Choice>
          <mc:Fallback>
            <p:pic>
              <p:nvPicPr>
                <p:cNvPr id="4" name="Ink 3">
                  <a:extLst>
                    <a:ext uri="{FF2B5EF4-FFF2-40B4-BE49-F238E27FC236}">
                      <a16:creationId xmlns:a16="http://schemas.microsoft.com/office/drawing/2014/main" id="{773E8F24-2D89-4E2A-A405-0448A49E43EB}"/>
                    </a:ext>
                  </a:extLst>
                </p:cNvPr>
                <p:cNvPicPr/>
                <p:nvPr/>
              </p:nvPicPr>
              <p:blipFill>
                <a:blip r:embed="rId5"/>
                <a:stretch>
                  <a:fillRect/>
                </a:stretch>
              </p:blipFill>
              <p:spPr>
                <a:xfrm>
                  <a:off x="3088037" y="1359943"/>
                  <a:ext cx="289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14AF4A9-FBE6-42E6-99BC-F4F57D142CD5}"/>
                    </a:ext>
                  </a:extLst>
                </p14:cNvPr>
                <p14:cNvContentPartPr/>
                <p14:nvPr/>
              </p14:nvContentPartPr>
              <p14:xfrm>
                <a:off x="3171557" y="1386943"/>
                <a:ext cx="200520" cy="202680"/>
              </p14:xfrm>
            </p:contentPart>
          </mc:Choice>
          <mc:Fallback>
            <p:pic>
              <p:nvPicPr>
                <p:cNvPr id="5" name="Ink 4">
                  <a:extLst>
                    <a:ext uri="{FF2B5EF4-FFF2-40B4-BE49-F238E27FC236}">
                      <a16:creationId xmlns:a16="http://schemas.microsoft.com/office/drawing/2014/main" id="{714AF4A9-FBE6-42E6-99BC-F4F57D142CD5}"/>
                    </a:ext>
                  </a:extLst>
                </p:cNvPr>
                <p:cNvPicPr/>
                <p:nvPr/>
              </p:nvPicPr>
              <p:blipFill>
                <a:blip r:embed="rId7"/>
                <a:stretch>
                  <a:fillRect/>
                </a:stretch>
              </p:blipFill>
              <p:spPr>
                <a:xfrm>
                  <a:off x="3162557" y="1378303"/>
                  <a:ext cx="218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530F4DE-A9EB-4BB2-A06E-F4AB91D11C67}"/>
                    </a:ext>
                  </a:extLst>
                </p14:cNvPr>
                <p14:cNvContentPartPr/>
                <p14:nvPr/>
              </p14:nvContentPartPr>
              <p14:xfrm>
                <a:off x="3560717" y="1336543"/>
                <a:ext cx="184680" cy="284760"/>
              </p14:xfrm>
            </p:contentPart>
          </mc:Choice>
          <mc:Fallback>
            <p:pic>
              <p:nvPicPr>
                <p:cNvPr id="7" name="Ink 6">
                  <a:extLst>
                    <a:ext uri="{FF2B5EF4-FFF2-40B4-BE49-F238E27FC236}">
                      <a16:creationId xmlns:a16="http://schemas.microsoft.com/office/drawing/2014/main" id="{D530F4DE-A9EB-4BB2-A06E-F4AB91D11C67}"/>
                    </a:ext>
                  </a:extLst>
                </p:cNvPr>
                <p:cNvPicPr/>
                <p:nvPr/>
              </p:nvPicPr>
              <p:blipFill>
                <a:blip r:embed="rId9"/>
                <a:stretch>
                  <a:fillRect/>
                </a:stretch>
              </p:blipFill>
              <p:spPr>
                <a:xfrm>
                  <a:off x="3542717" y="1318903"/>
                  <a:ext cx="2203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D3B3433-C054-4F86-B570-8D72242B7A6A}"/>
                    </a:ext>
                  </a:extLst>
                </p14:cNvPr>
                <p14:cNvContentPartPr/>
                <p14:nvPr/>
              </p14:nvContentPartPr>
              <p14:xfrm>
                <a:off x="3601037" y="1456783"/>
                <a:ext cx="154080" cy="26640"/>
              </p14:xfrm>
            </p:contentPart>
          </mc:Choice>
          <mc:Fallback>
            <p:pic>
              <p:nvPicPr>
                <p:cNvPr id="8" name="Ink 7">
                  <a:extLst>
                    <a:ext uri="{FF2B5EF4-FFF2-40B4-BE49-F238E27FC236}">
                      <a16:creationId xmlns:a16="http://schemas.microsoft.com/office/drawing/2014/main" id="{7D3B3433-C054-4F86-B570-8D72242B7A6A}"/>
                    </a:ext>
                  </a:extLst>
                </p:cNvPr>
                <p:cNvPicPr/>
                <p:nvPr/>
              </p:nvPicPr>
              <p:blipFill>
                <a:blip r:embed="rId11"/>
                <a:stretch>
                  <a:fillRect/>
                </a:stretch>
              </p:blipFill>
              <p:spPr>
                <a:xfrm>
                  <a:off x="3583037" y="1438783"/>
                  <a:ext cx="189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7AC6BA5-72A8-4549-8C69-C90E7E12C283}"/>
                    </a:ext>
                  </a:extLst>
                </p14:cNvPr>
                <p14:cNvContentPartPr/>
                <p14:nvPr/>
              </p14:nvContentPartPr>
              <p14:xfrm>
                <a:off x="3580877" y="1341223"/>
                <a:ext cx="221760" cy="24120"/>
              </p14:xfrm>
            </p:contentPart>
          </mc:Choice>
          <mc:Fallback>
            <p:pic>
              <p:nvPicPr>
                <p:cNvPr id="9" name="Ink 8">
                  <a:extLst>
                    <a:ext uri="{FF2B5EF4-FFF2-40B4-BE49-F238E27FC236}">
                      <a16:creationId xmlns:a16="http://schemas.microsoft.com/office/drawing/2014/main" id="{67AC6BA5-72A8-4549-8C69-C90E7E12C283}"/>
                    </a:ext>
                  </a:extLst>
                </p:cNvPr>
                <p:cNvPicPr/>
                <p:nvPr/>
              </p:nvPicPr>
              <p:blipFill>
                <a:blip r:embed="rId13"/>
                <a:stretch>
                  <a:fillRect/>
                </a:stretch>
              </p:blipFill>
              <p:spPr>
                <a:xfrm>
                  <a:off x="3563237" y="1323223"/>
                  <a:ext cx="257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4384989D-8423-42A4-A0D1-C3F2CD5EEA27}"/>
                    </a:ext>
                  </a:extLst>
                </p14:cNvPr>
                <p14:cNvContentPartPr/>
                <p14:nvPr/>
              </p14:nvContentPartPr>
              <p14:xfrm>
                <a:off x="3556037" y="1200463"/>
                <a:ext cx="281160" cy="67680"/>
              </p14:xfrm>
            </p:contentPart>
          </mc:Choice>
          <mc:Fallback>
            <p:pic>
              <p:nvPicPr>
                <p:cNvPr id="10" name="Ink 9">
                  <a:extLst>
                    <a:ext uri="{FF2B5EF4-FFF2-40B4-BE49-F238E27FC236}">
                      <a16:creationId xmlns:a16="http://schemas.microsoft.com/office/drawing/2014/main" id="{4384989D-8423-42A4-A0D1-C3F2CD5EEA27}"/>
                    </a:ext>
                  </a:extLst>
                </p:cNvPr>
                <p:cNvPicPr/>
                <p:nvPr/>
              </p:nvPicPr>
              <p:blipFill>
                <a:blip r:embed="rId15"/>
                <a:stretch>
                  <a:fillRect/>
                </a:stretch>
              </p:blipFill>
              <p:spPr>
                <a:xfrm>
                  <a:off x="3538037" y="1182463"/>
                  <a:ext cx="316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9DAB37A5-E53F-4AF4-A665-F7B85EA9B85F}"/>
                    </a:ext>
                  </a:extLst>
                </p14:cNvPr>
                <p14:cNvContentPartPr/>
                <p14:nvPr/>
              </p14:nvContentPartPr>
              <p14:xfrm>
                <a:off x="2689517" y="1123783"/>
                <a:ext cx="297720" cy="42120"/>
              </p14:xfrm>
            </p:contentPart>
          </mc:Choice>
          <mc:Fallback>
            <p:pic>
              <p:nvPicPr>
                <p:cNvPr id="11" name="Ink 10">
                  <a:extLst>
                    <a:ext uri="{FF2B5EF4-FFF2-40B4-BE49-F238E27FC236}">
                      <a16:creationId xmlns:a16="http://schemas.microsoft.com/office/drawing/2014/main" id="{9DAB37A5-E53F-4AF4-A665-F7B85EA9B85F}"/>
                    </a:ext>
                  </a:extLst>
                </p:cNvPr>
                <p:cNvPicPr/>
                <p:nvPr/>
              </p:nvPicPr>
              <p:blipFill>
                <a:blip r:embed="rId17"/>
                <a:stretch>
                  <a:fillRect/>
                </a:stretch>
              </p:blipFill>
              <p:spPr>
                <a:xfrm>
                  <a:off x="2671517" y="1106143"/>
                  <a:ext cx="333360" cy="77760"/>
                </a:xfrm>
                <a:prstGeom prst="rect">
                  <a:avLst/>
                </a:prstGeom>
              </p:spPr>
            </p:pic>
          </mc:Fallback>
        </mc:AlternateContent>
      </p:grpSp>
      <p:grpSp>
        <p:nvGrpSpPr>
          <p:cNvPr id="28" name="Group 27">
            <a:extLst>
              <a:ext uri="{FF2B5EF4-FFF2-40B4-BE49-F238E27FC236}">
                <a16:creationId xmlns:a16="http://schemas.microsoft.com/office/drawing/2014/main" id="{0E000085-FBD1-49D6-A1CF-DBE7EA0333E3}"/>
              </a:ext>
            </a:extLst>
          </p:cNvPr>
          <p:cNvGrpSpPr/>
          <p:nvPr/>
        </p:nvGrpSpPr>
        <p:grpSpPr>
          <a:xfrm>
            <a:off x="4123397" y="1114783"/>
            <a:ext cx="1745640" cy="768240"/>
            <a:chOff x="4123397" y="1114783"/>
            <a:chExt cx="1745640" cy="768240"/>
          </a:xfrm>
        </p:grpSpPr>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A34ED705-70DB-48D5-9BC1-E837FD418D8B}"/>
                    </a:ext>
                  </a:extLst>
                </p14:cNvPr>
                <p14:cNvContentPartPr/>
                <p14:nvPr/>
              </p14:nvContentPartPr>
              <p14:xfrm>
                <a:off x="4960397" y="1661263"/>
                <a:ext cx="179640" cy="180720"/>
              </p14:xfrm>
            </p:contentPart>
          </mc:Choice>
          <mc:Fallback>
            <p:pic>
              <p:nvPicPr>
                <p:cNvPr id="18" name="Ink 17">
                  <a:extLst>
                    <a:ext uri="{FF2B5EF4-FFF2-40B4-BE49-F238E27FC236}">
                      <a16:creationId xmlns:a16="http://schemas.microsoft.com/office/drawing/2014/main" id="{A34ED705-70DB-48D5-9BC1-E837FD418D8B}"/>
                    </a:ext>
                  </a:extLst>
                </p:cNvPr>
                <p:cNvPicPr/>
                <p:nvPr/>
              </p:nvPicPr>
              <p:blipFill>
                <a:blip r:embed="rId19"/>
                <a:stretch>
                  <a:fillRect/>
                </a:stretch>
              </p:blipFill>
              <p:spPr>
                <a:xfrm>
                  <a:off x="4942757" y="1643623"/>
                  <a:ext cx="215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84BEA069-B99A-4E86-911F-1D44FF45902D}"/>
                    </a:ext>
                  </a:extLst>
                </p14:cNvPr>
                <p14:cNvContentPartPr/>
                <p14:nvPr/>
              </p14:nvContentPartPr>
              <p14:xfrm>
                <a:off x="4123397" y="1435903"/>
                <a:ext cx="241200" cy="26640"/>
              </p14:xfrm>
            </p:contentPart>
          </mc:Choice>
          <mc:Fallback>
            <p:pic>
              <p:nvPicPr>
                <p:cNvPr id="13" name="Ink 12">
                  <a:extLst>
                    <a:ext uri="{FF2B5EF4-FFF2-40B4-BE49-F238E27FC236}">
                      <a16:creationId xmlns:a16="http://schemas.microsoft.com/office/drawing/2014/main" id="{84BEA069-B99A-4E86-911F-1D44FF45902D}"/>
                    </a:ext>
                  </a:extLst>
                </p:cNvPr>
                <p:cNvPicPr/>
                <p:nvPr/>
              </p:nvPicPr>
              <p:blipFill>
                <a:blip r:embed="rId21"/>
                <a:stretch>
                  <a:fillRect/>
                </a:stretch>
              </p:blipFill>
              <p:spPr>
                <a:xfrm>
                  <a:off x="4105397" y="1417903"/>
                  <a:ext cx="276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BD28FE88-9DBB-4AFC-B46C-ED7F5ED7D2B1}"/>
                    </a:ext>
                  </a:extLst>
                </p14:cNvPr>
                <p14:cNvContentPartPr/>
                <p14:nvPr/>
              </p14:nvContentPartPr>
              <p14:xfrm>
                <a:off x="4155077" y="1546783"/>
                <a:ext cx="178560" cy="20520"/>
              </p14:xfrm>
            </p:contentPart>
          </mc:Choice>
          <mc:Fallback>
            <p:pic>
              <p:nvPicPr>
                <p:cNvPr id="14" name="Ink 13">
                  <a:extLst>
                    <a:ext uri="{FF2B5EF4-FFF2-40B4-BE49-F238E27FC236}">
                      <a16:creationId xmlns:a16="http://schemas.microsoft.com/office/drawing/2014/main" id="{BD28FE88-9DBB-4AFC-B46C-ED7F5ED7D2B1}"/>
                    </a:ext>
                  </a:extLst>
                </p:cNvPr>
                <p:cNvPicPr/>
                <p:nvPr/>
              </p:nvPicPr>
              <p:blipFill>
                <a:blip r:embed="rId23"/>
                <a:stretch>
                  <a:fillRect/>
                </a:stretch>
              </p:blipFill>
              <p:spPr>
                <a:xfrm>
                  <a:off x="4137437" y="1529143"/>
                  <a:ext cx="214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AF6B3206-338D-4649-9741-F4B521E35237}"/>
                    </a:ext>
                  </a:extLst>
                </p14:cNvPr>
                <p14:cNvContentPartPr/>
                <p14:nvPr/>
              </p14:nvContentPartPr>
              <p14:xfrm>
                <a:off x="4565477" y="1510063"/>
                <a:ext cx="155520" cy="26280"/>
              </p14:xfrm>
            </p:contentPart>
          </mc:Choice>
          <mc:Fallback>
            <p:pic>
              <p:nvPicPr>
                <p:cNvPr id="15" name="Ink 14">
                  <a:extLst>
                    <a:ext uri="{FF2B5EF4-FFF2-40B4-BE49-F238E27FC236}">
                      <a16:creationId xmlns:a16="http://schemas.microsoft.com/office/drawing/2014/main" id="{AF6B3206-338D-4649-9741-F4B521E35237}"/>
                    </a:ext>
                  </a:extLst>
                </p:cNvPr>
                <p:cNvPicPr/>
                <p:nvPr/>
              </p:nvPicPr>
              <p:blipFill>
                <a:blip r:embed="rId25"/>
                <a:stretch>
                  <a:fillRect/>
                </a:stretch>
              </p:blipFill>
              <p:spPr>
                <a:xfrm>
                  <a:off x="4547477" y="1492423"/>
                  <a:ext cx="191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6EC02CF2-A652-425A-A5EA-DE5ECFC12234}"/>
                    </a:ext>
                  </a:extLst>
                </p14:cNvPr>
                <p14:cNvContentPartPr/>
                <p14:nvPr/>
              </p14:nvContentPartPr>
              <p14:xfrm>
                <a:off x="5012597" y="1250143"/>
                <a:ext cx="7200" cy="187920"/>
              </p14:xfrm>
            </p:contentPart>
          </mc:Choice>
          <mc:Fallback>
            <p:pic>
              <p:nvPicPr>
                <p:cNvPr id="16" name="Ink 15">
                  <a:extLst>
                    <a:ext uri="{FF2B5EF4-FFF2-40B4-BE49-F238E27FC236}">
                      <a16:creationId xmlns:a16="http://schemas.microsoft.com/office/drawing/2014/main" id="{6EC02CF2-A652-425A-A5EA-DE5ECFC12234}"/>
                    </a:ext>
                  </a:extLst>
                </p:cNvPr>
                <p:cNvPicPr/>
                <p:nvPr/>
              </p:nvPicPr>
              <p:blipFill>
                <a:blip r:embed="rId27"/>
                <a:stretch>
                  <a:fillRect/>
                </a:stretch>
              </p:blipFill>
              <p:spPr>
                <a:xfrm>
                  <a:off x="4994597" y="1232143"/>
                  <a:ext cx="42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DBBB9D8B-8A7A-4AC6-A19D-616BACDD60F0}"/>
                    </a:ext>
                  </a:extLst>
                </p14:cNvPr>
                <p14:cNvContentPartPr/>
                <p14:nvPr/>
              </p14:nvContentPartPr>
              <p14:xfrm>
                <a:off x="4925837" y="1517263"/>
                <a:ext cx="275040" cy="36360"/>
              </p14:xfrm>
            </p:contentPart>
          </mc:Choice>
          <mc:Fallback>
            <p:pic>
              <p:nvPicPr>
                <p:cNvPr id="17" name="Ink 16">
                  <a:extLst>
                    <a:ext uri="{FF2B5EF4-FFF2-40B4-BE49-F238E27FC236}">
                      <a16:creationId xmlns:a16="http://schemas.microsoft.com/office/drawing/2014/main" id="{DBBB9D8B-8A7A-4AC6-A19D-616BACDD60F0}"/>
                    </a:ext>
                  </a:extLst>
                </p:cNvPr>
                <p:cNvPicPr/>
                <p:nvPr/>
              </p:nvPicPr>
              <p:blipFill>
                <a:blip r:embed="rId29"/>
                <a:stretch>
                  <a:fillRect/>
                </a:stretch>
              </p:blipFill>
              <p:spPr>
                <a:xfrm>
                  <a:off x="4908197" y="1499263"/>
                  <a:ext cx="310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9944680-1C96-4E5A-BC81-D02CC1A52AAD}"/>
                    </a:ext>
                  </a:extLst>
                </p14:cNvPr>
                <p14:cNvContentPartPr/>
                <p14:nvPr/>
              </p14:nvContentPartPr>
              <p14:xfrm>
                <a:off x="5412557" y="1152223"/>
                <a:ext cx="165240" cy="299520"/>
              </p14:xfrm>
            </p:contentPart>
          </mc:Choice>
          <mc:Fallback>
            <p:pic>
              <p:nvPicPr>
                <p:cNvPr id="19" name="Ink 18">
                  <a:extLst>
                    <a:ext uri="{FF2B5EF4-FFF2-40B4-BE49-F238E27FC236}">
                      <a16:creationId xmlns:a16="http://schemas.microsoft.com/office/drawing/2014/main" id="{D9944680-1C96-4E5A-BC81-D02CC1A52AAD}"/>
                    </a:ext>
                  </a:extLst>
                </p:cNvPr>
                <p:cNvPicPr/>
                <p:nvPr/>
              </p:nvPicPr>
              <p:blipFill>
                <a:blip r:embed="rId31"/>
                <a:stretch>
                  <a:fillRect/>
                </a:stretch>
              </p:blipFill>
              <p:spPr>
                <a:xfrm>
                  <a:off x="5394557" y="1134223"/>
                  <a:ext cx="2008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FC432726-9C1E-4648-9FC0-E65EDD3E7CDF}"/>
                    </a:ext>
                  </a:extLst>
                </p14:cNvPr>
                <p14:cNvContentPartPr/>
                <p14:nvPr/>
              </p14:nvContentPartPr>
              <p14:xfrm>
                <a:off x="5643317" y="1152223"/>
                <a:ext cx="187560" cy="286920"/>
              </p14:xfrm>
            </p:contentPart>
          </mc:Choice>
          <mc:Fallback>
            <p:pic>
              <p:nvPicPr>
                <p:cNvPr id="20" name="Ink 19">
                  <a:extLst>
                    <a:ext uri="{FF2B5EF4-FFF2-40B4-BE49-F238E27FC236}">
                      <a16:creationId xmlns:a16="http://schemas.microsoft.com/office/drawing/2014/main" id="{FC432726-9C1E-4648-9FC0-E65EDD3E7CDF}"/>
                    </a:ext>
                  </a:extLst>
                </p:cNvPr>
                <p:cNvPicPr/>
                <p:nvPr/>
              </p:nvPicPr>
              <p:blipFill>
                <a:blip r:embed="rId33"/>
                <a:stretch>
                  <a:fillRect/>
                </a:stretch>
              </p:blipFill>
              <p:spPr>
                <a:xfrm>
                  <a:off x="5625317" y="1134583"/>
                  <a:ext cx="2232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77F58D5-B55E-496E-9426-144C249EE43A}"/>
                    </a:ext>
                  </a:extLst>
                </p14:cNvPr>
                <p14:cNvContentPartPr/>
                <p14:nvPr/>
              </p14:nvContentPartPr>
              <p14:xfrm>
                <a:off x="5561597" y="1114783"/>
                <a:ext cx="211320" cy="9000"/>
              </p14:xfrm>
            </p:contentPart>
          </mc:Choice>
          <mc:Fallback>
            <p:pic>
              <p:nvPicPr>
                <p:cNvPr id="22" name="Ink 21">
                  <a:extLst>
                    <a:ext uri="{FF2B5EF4-FFF2-40B4-BE49-F238E27FC236}">
                      <a16:creationId xmlns:a16="http://schemas.microsoft.com/office/drawing/2014/main" id="{E77F58D5-B55E-496E-9426-144C249EE43A}"/>
                    </a:ext>
                  </a:extLst>
                </p:cNvPr>
                <p:cNvPicPr/>
                <p:nvPr/>
              </p:nvPicPr>
              <p:blipFill>
                <a:blip r:embed="rId35"/>
                <a:stretch>
                  <a:fillRect/>
                </a:stretch>
              </p:blipFill>
              <p:spPr>
                <a:xfrm>
                  <a:off x="5543597" y="1097143"/>
                  <a:ext cx="246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7625645B-0E39-48DF-B875-363EB74BD218}"/>
                    </a:ext>
                  </a:extLst>
                </p14:cNvPr>
                <p14:cNvContentPartPr/>
                <p14:nvPr/>
              </p14:nvContentPartPr>
              <p14:xfrm>
                <a:off x="5395997" y="1517623"/>
                <a:ext cx="468000" cy="29160"/>
              </p14:xfrm>
            </p:contentPart>
          </mc:Choice>
          <mc:Fallback>
            <p:pic>
              <p:nvPicPr>
                <p:cNvPr id="23" name="Ink 22">
                  <a:extLst>
                    <a:ext uri="{FF2B5EF4-FFF2-40B4-BE49-F238E27FC236}">
                      <a16:creationId xmlns:a16="http://schemas.microsoft.com/office/drawing/2014/main" id="{7625645B-0E39-48DF-B875-363EB74BD218}"/>
                    </a:ext>
                  </a:extLst>
                </p:cNvPr>
                <p:cNvPicPr/>
                <p:nvPr/>
              </p:nvPicPr>
              <p:blipFill>
                <a:blip r:embed="rId37"/>
                <a:stretch>
                  <a:fillRect/>
                </a:stretch>
              </p:blipFill>
              <p:spPr>
                <a:xfrm>
                  <a:off x="5377997" y="1499983"/>
                  <a:ext cx="503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E89BAB3-2E0E-4132-91D3-B044B1239E53}"/>
                    </a:ext>
                  </a:extLst>
                </p14:cNvPr>
                <p14:cNvContentPartPr/>
                <p14:nvPr/>
              </p14:nvContentPartPr>
              <p14:xfrm>
                <a:off x="5449637" y="1652983"/>
                <a:ext cx="86040" cy="222120"/>
              </p14:xfrm>
            </p:contentPart>
          </mc:Choice>
          <mc:Fallback>
            <p:pic>
              <p:nvPicPr>
                <p:cNvPr id="24" name="Ink 23">
                  <a:extLst>
                    <a:ext uri="{FF2B5EF4-FFF2-40B4-BE49-F238E27FC236}">
                      <a16:creationId xmlns:a16="http://schemas.microsoft.com/office/drawing/2014/main" id="{1E89BAB3-2E0E-4132-91D3-B044B1239E53}"/>
                    </a:ext>
                  </a:extLst>
                </p:cNvPr>
                <p:cNvPicPr/>
                <p:nvPr/>
              </p:nvPicPr>
              <p:blipFill>
                <a:blip r:embed="rId39"/>
                <a:stretch>
                  <a:fillRect/>
                </a:stretch>
              </p:blipFill>
              <p:spPr>
                <a:xfrm>
                  <a:off x="5431997" y="1634983"/>
                  <a:ext cx="121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8F7BBFC4-77F2-4257-A2A6-4D27783D3C52}"/>
                    </a:ext>
                  </a:extLst>
                </p14:cNvPr>
                <p14:cNvContentPartPr/>
                <p14:nvPr/>
              </p14:nvContentPartPr>
              <p14:xfrm>
                <a:off x="5685437" y="1642543"/>
                <a:ext cx="117360" cy="240480"/>
              </p14:xfrm>
            </p:contentPart>
          </mc:Choice>
          <mc:Fallback>
            <p:pic>
              <p:nvPicPr>
                <p:cNvPr id="25" name="Ink 24">
                  <a:extLst>
                    <a:ext uri="{FF2B5EF4-FFF2-40B4-BE49-F238E27FC236}">
                      <a16:creationId xmlns:a16="http://schemas.microsoft.com/office/drawing/2014/main" id="{8F7BBFC4-77F2-4257-A2A6-4D27783D3C52}"/>
                    </a:ext>
                  </a:extLst>
                </p:cNvPr>
                <p:cNvPicPr/>
                <p:nvPr/>
              </p:nvPicPr>
              <p:blipFill>
                <a:blip r:embed="rId41"/>
                <a:stretch>
                  <a:fillRect/>
                </a:stretch>
              </p:blipFill>
              <p:spPr>
                <a:xfrm>
                  <a:off x="5667437" y="1624903"/>
                  <a:ext cx="1530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9D0A6F73-FCCA-4593-97FD-CC45F7FB2EA7}"/>
                    </a:ext>
                  </a:extLst>
                </p14:cNvPr>
                <p14:cNvContentPartPr/>
                <p14:nvPr/>
              </p14:nvContentPartPr>
              <p14:xfrm>
                <a:off x="5629637" y="1699423"/>
                <a:ext cx="239400" cy="58320"/>
              </p14:xfrm>
            </p:contentPart>
          </mc:Choice>
          <mc:Fallback>
            <p:pic>
              <p:nvPicPr>
                <p:cNvPr id="26" name="Ink 25">
                  <a:extLst>
                    <a:ext uri="{FF2B5EF4-FFF2-40B4-BE49-F238E27FC236}">
                      <a16:creationId xmlns:a16="http://schemas.microsoft.com/office/drawing/2014/main" id="{9D0A6F73-FCCA-4593-97FD-CC45F7FB2EA7}"/>
                    </a:ext>
                  </a:extLst>
                </p:cNvPr>
                <p:cNvPicPr/>
                <p:nvPr/>
              </p:nvPicPr>
              <p:blipFill>
                <a:blip r:embed="rId43"/>
                <a:stretch>
                  <a:fillRect/>
                </a:stretch>
              </p:blipFill>
              <p:spPr>
                <a:xfrm>
                  <a:off x="5611997" y="1681783"/>
                  <a:ext cx="275040" cy="93960"/>
                </a:xfrm>
                <a:prstGeom prst="rect">
                  <a:avLst/>
                </a:prstGeom>
              </p:spPr>
            </p:pic>
          </mc:Fallback>
        </mc:AlternateContent>
      </p:grpSp>
      <p:sp>
        <p:nvSpPr>
          <p:cNvPr id="29" name="TextBox 28">
            <a:extLst>
              <a:ext uri="{FF2B5EF4-FFF2-40B4-BE49-F238E27FC236}">
                <a16:creationId xmlns:a16="http://schemas.microsoft.com/office/drawing/2014/main" id="{0A253275-4213-4F63-A49F-5F01BF307EB3}"/>
              </a:ext>
            </a:extLst>
          </p:cNvPr>
          <p:cNvSpPr txBox="1"/>
          <p:nvPr/>
        </p:nvSpPr>
        <p:spPr>
          <a:xfrm>
            <a:off x="609601" y="3733800"/>
            <a:ext cx="7620000" cy="923330"/>
          </a:xfrm>
          <a:prstGeom prst="rect">
            <a:avLst/>
          </a:prstGeom>
          <a:noFill/>
        </p:spPr>
        <p:txBody>
          <a:bodyPr wrap="square" rtlCol="0">
            <a:spAutoFit/>
          </a:bodyPr>
          <a:lstStyle/>
          <a:p>
            <a:r>
              <a:rPr lang="en-US" dirty="0"/>
              <a:t>2.  Electrodynamics in matter depends strongly on the nature of the medium and on the frequency.  Here we consider extended conductors in variable external magnetic fields at “low” frequencies (usually microwaves and below). </a:t>
            </a:r>
          </a:p>
        </p:txBody>
      </p:sp>
    </p:spTree>
    <p:extLst>
      <p:ext uri="{BB962C8B-B14F-4D97-AF65-F5344CB8AC3E}">
        <p14:creationId xmlns:p14="http://schemas.microsoft.com/office/powerpoint/2010/main" val="343974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26" r="4033" b="39241"/>
          <a:stretch/>
        </p:blipFill>
        <p:spPr bwMode="auto">
          <a:xfrm>
            <a:off x="685800" y="838200"/>
            <a:ext cx="7924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715470"/>
            <a:ext cx="914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field at P due to the proximity of the conductor is the same in both cases, except that the magnitude and sign of the field at P in the latter case is changing monotonically as Exp[-</a:t>
            </a:r>
            <a:r>
              <a:rPr lang="en-US" dirty="0" err="1"/>
              <a:t>i</a:t>
            </a:r>
            <a:r>
              <a:rPr lang="en-US" dirty="0"/>
              <a:t> </a:t>
            </a:r>
            <a:r>
              <a:rPr lang="en-US" dirty="0">
                <a:latin typeface="Symbol" pitchFamily="18" charset="2"/>
              </a:rPr>
              <a:t>w</a:t>
            </a:r>
            <a:r>
              <a:rPr lang="en-US" dirty="0"/>
              <a:t> t].</a:t>
            </a:r>
          </a:p>
          <a:p>
            <a:pPr marL="285750" indent="-285750">
              <a:buFont typeface="Arial" panose="020B0604020202020204" pitchFamily="34" charset="0"/>
              <a:buChar char="•"/>
            </a:pPr>
            <a:r>
              <a:rPr lang="en-US" dirty="0"/>
              <a:t>P has to be close enough to the conductor to avoid retardation effects:  The field at P </a:t>
            </a:r>
            <a:r>
              <a:rPr lang="en-US" i="1" dirty="0"/>
              <a:t>now</a:t>
            </a:r>
            <a:r>
              <a:rPr lang="en-US" dirty="0"/>
              <a:t> is due to fields at the conductor </a:t>
            </a:r>
            <a:r>
              <a:rPr lang="en-US" i="1" dirty="0"/>
              <a:t>now</a:t>
            </a:r>
            <a:r>
              <a:rPr lang="en-US" dirty="0"/>
              <a:t>, not at earlier time. </a:t>
            </a:r>
          </a:p>
          <a:p>
            <a:pPr marL="285750" indent="-285750">
              <a:buFont typeface="Arial" panose="020B0604020202020204" pitchFamily="34" charset="0"/>
              <a:buChar char="•"/>
            </a:pPr>
            <a:r>
              <a:rPr lang="en-US" dirty="0"/>
              <a:t>Requires: distance to P &lt;&lt; </a:t>
            </a:r>
            <a:r>
              <a:rPr lang="en-US" dirty="0">
                <a:latin typeface="Symbol" panose="05050102010706020507" pitchFamily="18" charset="2"/>
              </a:rPr>
              <a:t>l</a:t>
            </a:r>
            <a:r>
              <a:rPr lang="en-US" dirty="0"/>
              <a:t>. </a:t>
            </a:r>
          </a:p>
        </p:txBody>
      </p:sp>
      <p:sp>
        <p:nvSpPr>
          <p:cNvPr id="2" name="TextBox 1">
            <a:extLst>
              <a:ext uri="{FF2B5EF4-FFF2-40B4-BE49-F238E27FC236}">
                <a16:creationId xmlns:a16="http://schemas.microsoft.com/office/drawing/2014/main" id="{86AA95FA-1F06-44DF-976A-CB1E711B9774}"/>
              </a:ext>
            </a:extLst>
          </p:cNvPr>
          <p:cNvSpPr txBox="1"/>
          <p:nvPr/>
        </p:nvSpPr>
        <p:spPr>
          <a:xfrm>
            <a:off x="152400" y="228600"/>
            <a:ext cx="6057620" cy="369332"/>
          </a:xfrm>
          <a:prstGeom prst="rect">
            <a:avLst/>
          </a:prstGeom>
          <a:noFill/>
        </p:spPr>
        <p:txBody>
          <a:bodyPr wrap="none" rtlCol="0">
            <a:spAutoFit/>
          </a:bodyPr>
          <a:lstStyle/>
          <a:p>
            <a:r>
              <a:rPr lang="en-US" dirty="0"/>
              <a:t>3.  First assumption:  wavelength </a:t>
            </a:r>
            <a:r>
              <a:rPr lang="en-US" dirty="0">
                <a:latin typeface="Symbol" panose="05050102010706020507" pitchFamily="18" charset="2"/>
              </a:rPr>
              <a:t>l</a:t>
            </a:r>
            <a:r>
              <a:rPr lang="en-US" dirty="0"/>
              <a:t> ~ c/</a:t>
            </a:r>
            <a:r>
              <a:rPr lang="en-US" dirty="0">
                <a:latin typeface="Symbol" panose="05050102010706020507" pitchFamily="18" charset="2"/>
              </a:rPr>
              <a:t>w</a:t>
            </a:r>
            <a:r>
              <a:rPr lang="en-US" dirty="0"/>
              <a:t>  &gt;&gt; body dimension </a:t>
            </a:r>
            <a:r>
              <a:rPr lang="en-US" i="1" dirty="0"/>
              <a:t>l</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02FF0AE-BB3C-49E2-8015-E5BE8BE29544}"/>
                  </a:ext>
                </a:extLst>
              </p14:cNvPr>
              <p14:cNvContentPartPr/>
              <p14:nvPr/>
            </p14:nvContentPartPr>
            <p14:xfrm>
              <a:off x="1797437" y="2158783"/>
              <a:ext cx="461520" cy="371160"/>
            </p14:xfrm>
          </p:contentPart>
        </mc:Choice>
        <mc:Fallback>
          <p:pic>
            <p:nvPicPr>
              <p:cNvPr id="3" name="Ink 2">
                <a:extLst>
                  <a:ext uri="{FF2B5EF4-FFF2-40B4-BE49-F238E27FC236}">
                    <a16:creationId xmlns:a16="http://schemas.microsoft.com/office/drawing/2014/main" id="{B02FF0AE-BB3C-49E2-8015-E5BE8BE29544}"/>
                  </a:ext>
                </a:extLst>
              </p:cNvPr>
              <p:cNvPicPr/>
              <p:nvPr/>
            </p:nvPicPr>
            <p:blipFill>
              <a:blip r:embed="rId5"/>
              <a:stretch>
                <a:fillRect/>
              </a:stretch>
            </p:blipFill>
            <p:spPr>
              <a:xfrm>
                <a:off x="1761797" y="2086783"/>
                <a:ext cx="5331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5439F9E-0F52-4705-ADB9-4D9CDE70B334}"/>
                  </a:ext>
                </a:extLst>
              </p14:cNvPr>
              <p14:cNvContentPartPr/>
              <p14:nvPr/>
            </p14:nvContentPartPr>
            <p14:xfrm>
              <a:off x="7285277" y="2036743"/>
              <a:ext cx="370080" cy="312840"/>
            </p14:xfrm>
          </p:contentPart>
        </mc:Choice>
        <mc:Fallback>
          <p:pic>
            <p:nvPicPr>
              <p:cNvPr id="5" name="Ink 4">
                <a:extLst>
                  <a:ext uri="{FF2B5EF4-FFF2-40B4-BE49-F238E27FC236}">
                    <a16:creationId xmlns:a16="http://schemas.microsoft.com/office/drawing/2014/main" id="{C5439F9E-0F52-4705-ADB9-4D9CDE70B334}"/>
                  </a:ext>
                </a:extLst>
              </p:cNvPr>
              <p:cNvPicPr/>
              <p:nvPr/>
            </p:nvPicPr>
            <p:blipFill>
              <a:blip r:embed="rId7"/>
              <a:stretch>
                <a:fillRect/>
              </a:stretch>
            </p:blipFill>
            <p:spPr>
              <a:xfrm>
                <a:off x="7249277" y="1965103"/>
                <a:ext cx="441720" cy="456480"/>
              </a:xfrm>
              <a:prstGeom prst="rect">
                <a:avLst/>
              </a:prstGeom>
            </p:spPr>
          </p:pic>
        </mc:Fallback>
      </mc:AlternateContent>
    </p:spTree>
    <p:extLst>
      <p:ext uri="{BB962C8B-B14F-4D97-AF65-F5344CB8AC3E}">
        <p14:creationId xmlns:p14="http://schemas.microsoft.com/office/powerpoint/2010/main" val="227952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28"/>
          <a:stretch/>
        </p:blipFill>
        <p:spPr bwMode="auto">
          <a:xfrm>
            <a:off x="0" y="2184400"/>
            <a:ext cx="9144000"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5495" y="457200"/>
            <a:ext cx="6852706" cy="707886"/>
          </a:xfrm>
          <a:prstGeom prst="rect">
            <a:avLst/>
          </a:prstGeom>
          <a:noFill/>
        </p:spPr>
        <p:txBody>
          <a:bodyPr wrap="square" rtlCol="0">
            <a:spAutoFit/>
          </a:bodyPr>
          <a:lstStyle/>
          <a:p>
            <a:r>
              <a:rPr lang="en-US" sz="2000" dirty="0"/>
              <a:t>The equations of the static field should hold at the field point P, outside the conductor, where there is no charge current.</a:t>
            </a:r>
          </a:p>
        </p:txBody>
      </p:sp>
      <p:sp>
        <p:nvSpPr>
          <p:cNvPr id="5" name="TextBox 4"/>
          <p:cNvSpPr txBox="1"/>
          <p:nvPr/>
        </p:nvSpPr>
        <p:spPr>
          <a:xfrm>
            <a:off x="5486400" y="3163669"/>
            <a:ext cx="2858952" cy="707886"/>
          </a:xfrm>
          <a:prstGeom prst="rect">
            <a:avLst/>
          </a:prstGeom>
          <a:solidFill>
            <a:schemeClr val="bg1"/>
          </a:solidFill>
        </p:spPr>
        <p:txBody>
          <a:bodyPr wrap="square" rtlCol="0">
            <a:spAutoFit/>
          </a:bodyPr>
          <a:lstStyle/>
          <a:p>
            <a:r>
              <a:rPr lang="en-US" sz="2000" dirty="0"/>
              <a:t>Let “</a:t>
            </a:r>
            <a:r>
              <a:rPr lang="en-US" sz="2000" i="1" dirty="0"/>
              <a:t>l</a:t>
            </a:r>
            <a:r>
              <a:rPr lang="en-US" sz="2000" dirty="0"/>
              <a:t>” be the dimension of the conductor</a:t>
            </a:r>
          </a:p>
        </p:txBody>
      </p:sp>
    </p:spTree>
    <p:extLst>
      <p:ext uri="{BB962C8B-B14F-4D97-AF65-F5344CB8AC3E}">
        <p14:creationId xmlns:p14="http://schemas.microsoft.com/office/powerpoint/2010/main" val="276502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59" t="33500" r="61121"/>
          <a:stretch/>
        </p:blipFill>
        <p:spPr bwMode="auto">
          <a:xfrm>
            <a:off x="1282701" y="2159000"/>
            <a:ext cx="2095500"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04800"/>
            <a:ext cx="8046614" cy="707886"/>
          </a:xfrm>
          <a:prstGeom prst="rect">
            <a:avLst/>
          </a:prstGeom>
          <a:noFill/>
        </p:spPr>
        <p:txBody>
          <a:bodyPr wrap="square" rtlCol="0">
            <a:spAutoFit/>
          </a:bodyPr>
          <a:lstStyle/>
          <a:p>
            <a:r>
              <a:rPr lang="en-US" sz="2000" dirty="0"/>
              <a:t>4.  Inside the conductor, the equations are different because the conduction currents are non-zero</a:t>
            </a:r>
          </a:p>
        </p:txBody>
      </p:sp>
      <p:sp>
        <p:nvSpPr>
          <p:cNvPr id="5" name="TextBox 4"/>
          <p:cNvSpPr txBox="1"/>
          <p:nvPr/>
        </p:nvSpPr>
        <p:spPr>
          <a:xfrm>
            <a:off x="3886200" y="2239833"/>
            <a:ext cx="1958393" cy="400110"/>
          </a:xfrm>
          <a:prstGeom prst="rect">
            <a:avLst/>
          </a:prstGeom>
          <a:noFill/>
        </p:spPr>
        <p:txBody>
          <a:bodyPr wrap="square" rtlCol="0">
            <a:spAutoFit/>
          </a:bodyPr>
          <a:lstStyle/>
          <a:p>
            <a:r>
              <a:rPr lang="en-US" sz="2000" dirty="0"/>
              <a:t>with  </a:t>
            </a:r>
            <a:r>
              <a:rPr lang="en-US" sz="2000" b="1" dirty="0"/>
              <a:t>j</a:t>
            </a:r>
            <a:r>
              <a:rPr lang="en-US" sz="2000" dirty="0"/>
              <a:t> = </a:t>
            </a:r>
            <a:r>
              <a:rPr lang="en-US" sz="2000" dirty="0">
                <a:latin typeface="Symbol" pitchFamily="18" charset="2"/>
              </a:rPr>
              <a:t>s</a:t>
            </a:r>
            <a:r>
              <a:rPr lang="en-US" sz="2000" dirty="0"/>
              <a:t> </a:t>
            </a:r>
            <a:r>
              <a:rPr lang="en-US" sz="2000" b="1" dirty="0"/>
              <a:t>E</a:t>
            </a:r>
            <a:endParaRPr lang="en-US" sz="2000" dirty="0"/>
          </a:p>
        </p:txBody>
      </p:sp>
      <p:sp>
        <p:nvSpPr>
          <p:cNvPr id="2" name="Rectangle 1">
            <a:extLst>
              <a:ext uri="{FF2B5EF4-FFF2-40B4-BE49-F238E27FC236}">
                <a16:creationId xmlns:a16="http://schemas.microsoft.com/office/drawing/2014/main" id="{736FCC1C-205E-421A-A777-AB6ECAABB3C2}"/>
              </a:ext>
            </a:extLst>
          </p:cNvPr>
          <p:cNvSpPr/>
          <p:nvPr/>
        </p:nvSpPr>
        <p:spPr>
          <a:xfrm>
            <a:off x="914400" y="4419600"/>
            <a:ext cx="7315200" cy="1200329"/>
          </a:xfrm>
          <a:prstGeom prst="rect">
            <a:avLst/>
          </a:prstGeom>
        </p:spPr>
        <p:txBody>
          <a:bodyPr wrap="square">
            <a:spAutoFit/>
          </a:bodyPr>
          <a:lstStyle/>
          <a:p>
            <a:pPr algn="ctr"/>
            <a:r>
              <a:rPr lang="en-US" dirty="0"/>
              <a:t>We assume that Ohm’s law holds with the DC value of the conductivity: </a:t>
            </a:r>
          </a:p>
          <a:p>
            <a:pPr algn="ctr"/>
            <a:endParaRPr lang="en-US" dirty="0"/>
          </a:p>
          <a:p>
            <a:pPr algn="ctr"/>
            <a:r>
              <a:rPr lang="en-US" dirty="0"/>
              <a:t>This requires that the oscillation period of E &gt;&gt; electron response time </a:t>
            </a:r>
            <a:r>
              <a:rPr lang="en-US" dirty="0">
                <a:latin typeface="Symbol" pitchFamily="18" charset="2"/>
              </a:rPr>
              <a:t>t</a:t>
            </a:r>
            <a:r>
              <a:rPr lang="en-US" dirty="0"/>
              <a:t>.</a:t>
            </a:r>
          </a:p>
          <a:p>
            <a:pPr algn="ctr"/>
            <a:r>
              <a:rPr lang="en-US" dirty="0"/>
              <a:t>Otherwise </a:t>
            </a:r>
            <a:r>
              <a:rPr lang="en-US" b="1" dirty="0"/>
              <a:t>E</a:t>
            </a:r>
            <a:r>
              <a:rPr lang="en-US" dirty="0"/>
              <a:t> changes sign before macroscopic charge flow can build up.</a:t>
            </a: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975055D-FD74-4BD9-BFFE-36077BEF0CE2}"/>
                  </a:ext>
                </a:extLst>
              </p14:cNvPr>
              <p14:cNvContentPartPr/>
              <p14:nvPr/>
            </p14:nvContentPartPr>
            <p14:xfrm>
              <a:off x="3298637" y="2648023"/>
              <a:ext cx="1476720" cy="1758240"/>
            </p14:xfrm>
          </p:contentPart>
        </mc:Choice>
        <mc:Fallback>
          <p:pic>
            <p:nvPicPr>
              <p:cNvPr id="6" name="Ink 5">
                <a:extLst>
                  <a:ext uri="{FF2B5EF4-FFF2-40B4-BE49-F238E27FC236}">
                    <a16:creationId xmlns:a16="http://schemas.microsoft.com/office/drawing/2014/main" id="{2975055D-FD74-4BD9-BFFE-36077BEF0CE2}"/>
                  </a:ext>
                </a:extLst>
              </p:cNvPr>
              <p:cNvPicPr/>
              <p:nvPr/>
            </p:nvPicPr>
            <p:blipFill>
              <a:blip r:embed="rId5"/>
              <a:stretch>
                <a:fillRect/>
              </a:stretch>
            </p:blipFill>
            <p:spPr>
              <a:xfrm>
                <a:off x="3280997" y="2630023"/>
                <a:ext cx="1512360" cy="1793880"/>
              </a:xfrm>
              <a:prstGeom prst="rect">
                <a:avLst/>
              </a:prstGeom>
            </p:spPr>
          </p:pic>
        </mc:Fallback>
      </mc:AlternateContent>
    </p:spTree>
    <p:extLst>
      <p:ext uri="{BB962C8B-B14F-4D97-AF65-F5344CB8AC3E}">
        <p14:creationId xmlns:p14="http://schemas.microsoft.com/office/powerpoint/2010/main" val="49519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1369436"/>
          </a:xfrm>
        </p:spPr>
        <p:txBody>
          <a:bodyPr>
            <a:normAutofit fontScale="70000" lnSpcReduction="20000"/>
          </a:bodyPr>
          <a:lstStyle/>
          <a:p>
            <a:r>
              <a:rPr lang="en-US" dirty="0"/>
              <a:t>Requires:  electron mean free path &lt;&lt; characteristic length for changes in field.</a:t>
            </a:r>
          </a:p>
          <a:p>
            <a:r>
              <a:rPr lang="en-US" dirty="0"/>
              <a:t>Otherwise</a:t>
            </a:r>
            <a:r>
              <a:rPr lang="en-US" b="1" dirty="0"/>
              <a:t> j </a:t>
            </a:r>
            <a:r>
              <a:rPr lang="en-US" dirty="0"/>
              <a:t>at given point could be determined by </a:t>
            </a:r>
            <a:r>
              <a:rPr lang="en-US" b="1" dirty="0"/>
              <a:t>E</a:t>
            </a:r>
            <a:r>
              <a:rPr lang="en-US" dirty="0"/>
              <a:t> at distant points.</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3" t="3947" r="76780" b="61882"/>
          <a:stretch/>
        </p:blipFill>
        <p:spPr bwMode="auto">
          <a:xfrm>
            <a:off x="1079500" y="1676400"/>
            <a:ext cx="2362645" cy="117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275" y="4724400"/>
            <a:ext cx="28289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878962"/>
            <a:ext cx="1685205" cy="400110"/>
          </a:xfrm>
          <a:prstGeom prst="rect">
            <a:avLst/>
          </a:prstGeom>
          <a:noFill/>
        </p:spPr>
        <p:txBody>
          <a:bodyPr wrap="none" rtlCol="0">
            <a:spAutoFit/>
          </a:bodyPr>
          <a:lstStyle/>
          <a:p>
            <a:r>
              <a:rPr lang="en-US" sz="2000" dirty="0"/>
              <a:t>Local relations</a:t>
            </a:r>
          </a:p>
        </p:txBody>
      </p:sp>
      <p:sp>
        <p:nvSpPr>
          <p:cNvPr id="2" name="TextBox 1">
            <a:extLst>
              <a:ext uri="{FF2B5EF4-FFF2-40B4-BE49-F238E27FC236}">
                <a16:creationId xmlns:a16="http://schemas.microsoft.com/office/drawing/2014/main" id="{434CF3B0-7813-48D7-9D8F-84B475D1529D}"/>
              </a:ext>
            </a:extLst>
          </p:cNvPr>
          <p:cNvSpPr txBox="1"/>
          <p:nvPr/>
        </p:nvSpPr>
        <p:spPr>
          <a:xfrm>
            <a:off x="685800" y="609600"/>
            <a:ext cx="8305800" cy="646331"/>
          </a:xfrm>
          <a:prstGeom prst="rect">
            <a:avLst/>
          </a:prstGeom>
          <a:noFill/>
        </p:spPr>
        <p:txBody>
          <a:bodyPr wrap="square" rtlCol="0">
            <a:spAutoFit/>
          </a:bodyPr>
          <a:lstStyle/>
          <a:p>
            <a:r>
              <a:rPr lang="en-US" dirty="0"/>
              <a:t>5.  The given quasistatic field equations in the conductor are local relations:  The </a:t>
            </a:r>
            <a:r>
              <a:rPr lang="en-US" b="1" dirty="0"/>
              <a:t>j</a:t>
            </a:r>
            <a:r>
              <a:rPr lang="en-US" dirty="0"/>
              <a:t> at a given point depends only on the </a:t>
            </a:r>
            <a:r>
              <a:rPr lang="en-US" b="1" dirty="0"/>
              <a:t>E</a:t>
            </a:r>
            <a:r>
              <a:rPr lang="en-US" dirty="0"/>
              <a:t> at that point, and not at other points.</a:t>
            </a:r>
          </a:p>
        </p:txBody>
      </p:sp>
      <p:grpSp>
        <p:nvGrpSpPr>
          <p:cNvPr id="14" name="Group 13">
            <a:extLst>
              <a:ext uri="{FF2B5EF4-FFF2-40B4-BE49-F238E27FC236}">
                <a16:creationId xmlns:a16="http://schemas.microsoft.com/office/drawing/2014/main" id="{B8DFB2F0-0ED3-4C48-BD45-B2ED91F826CD}"/>
              </a:ext>
            </a:extLst>
          </p:cNvPr>
          <p:cNvGrpSpPr/>
          <p:nvPr/>
        </p:nvGrpSpPr>
        <p:grpSpPr>
          <a:xfrm>
            <a:off x="794117" y="5360983"/>
            <a:ext cx="2072160" cy="888480"/>
            <a:chOff x="794117" y="5360983"/>
            <a:chExt cx="2072160" cy="88848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9FC2CE3F-E62C-47D4-B535-591B38A86F1E}"/>
                    </a:ext>
                  </a:extLst>
                </p14:cNvPr>
                <p14:cNvContentPartPr/>
                <p14:nvPr/>
              </p14:nvContentPartPr>
              <p14:xfrm>
                <a:off x="796997" y="5360983"/>
                <a:ext cx="1670760" cy="410040"/>
              </p14:xfrm>
            </p:contentPart>
          </mc:Choice>
          <mc:Fallback>
            <p:pic>
              <p:nvPicPr>
                <p:cNvPr id="5" name="Ink 4">
                  <a:extLst>
                    <a:ext uri="{FF2B5EF4-FFF2-40B4-BE49-F238E27FC236}">
                      <a16:creationId xmlns:a16="http://schemas.microsoft.com/office/drawing/2014/main" id="{9FC2CE3F-E62C-47D4-B535-591B38A86F1E}"/>
                    </a:ext>
                  </a:extLst>
                </p:cNvPr>
                <p:cNvPicPr/>
                <p:nvPr/>
              </p:nvPicPr>
              <p:blipFill>
                <a:blip r:embed="rId6"/>
                <a:stretch>
                  <a:fillRect/>
                </a:stretch>
              </p:blipFill>
              <p:spPr>
                <a:xfrm>
                  <a:off x="779357" y="5342983"/>
                  <a:ext cx="170640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C71C8AC6-E202-47D1-BDCF-31B5B931D5B7}"/>
                    </a:ext>
                  </a:extLst>
                </p14:cNvPr>
                <p14:cNvContentPartPr/>
                <p14:nvPr/>
              </p14:nvContentPartPr>
              <p14:xfrm>
                <a:off x="2135117" y="5482303"/>
                <a:ext cx="10080" cy="14040"/>
              </p14:xfrm>
            </p:contentPart>
          </mc:Choice>
          <mc:Fallback>
            <p:pic>
              <p:nvPicPr>
                <p:cNvPr id="6" name="Ink 5">
                  <a:extLst>
                    <a:ext uri="{FF2B5EF4-FFF2-40B4-BE49-F238E27FC236}">
                      <a16:creationId xmlns:a16="http://schemas.microsoft.com/office/drawing/2014/main" id="{C71C8AC6-E202-47D1-BDCF-31B5B931D5B7}"/>
                    </a:ext>
                  </a:extLst>
                </p:cNvPr>
                <p:cNvPicPr/>
                <p:nvPr/>
              </p:nvPicPr>
              <p:blipFill>
                <a:blip r:embed="rId8"/>
                <a:stretch>
                  <a:fillRect/>
                </a:stretch>
              </p:blipFill>
              <p:spPr>
                <a:xfrm>
                  <a:off x="2117477" y="5464663"/>
                  <a:ext cx="45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D4F0E1A-1033-4568-A131-A53EEB00E468}"/>
                    </a:ext>
                  </a:extLst>
                </p14:cNvPr>
                <p14:cNvContentPartPr/>
                <p14:nvPr/>
              </p14:nvContentPartPr>
              <p14:xfrm>
                <a:off x="1835957" y="5470423"/>
                <a:ext cx="231480" cy="56520"/>
              </p14:xfrm>
            </p:contentPart>
          </mc:Choice>
          <mc:Fallback>
            <p:pic>
              <p:nvPicPr>
                <p:cNvPr id="7" name="Ink 6">
                  <a:extLst>
                    <a:ext uri="{FF2B5EF4-FFF2-40B4-BE49-F238E27FC236}">
                      <a16:creationId xmlns:a16="http://schemas.microsoft.com/office/drawing/2014/main" id="{AD4F0E1A-1033-4568-A131-A53EEB00E468}"/>
                    </a:ext>
                  </a:extLst>
                </p:cNvPr>
                <p:cNvPicPr/>
                <p:nvPr/>
              </p:nvPicPr>
              <p:blipFill>
                <a:blip r:embed="rId10"/>
                <a:stretch>
                  <a:fillRect/>
                </a:stretch>
              </p:blipFill>
              <p:spPr>
                <a:xfrm>
                  <a:off x="1817957" y="5452423"/>
                  <a:ext cx="267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450F782-4DBB-4100-9BEF-3D1F4F7E522F}"/>
                    </a:ext>
                  </a:extLst>
                </p14:cNvPr>
                <p14:cNvContentPartPr/>
                <p14:nvPr/>
              </p14:nvContentPartPr>
              <p14:xfrm>
                <a:off x="794117" y="5891983"/>
                <a:ext cx="327960" cy="357480"/>
              </p14:xfrm>
            </p:contentPart>
          </mc:Choice>
          <mc:Fallback>
            <p:pic>
              <p:nvPicPr>
                <p:cNvPr id="9" name="Ink 8">
                  <a:extLst>
                    <a:ext uri="{FF2B5EF4-FFF2-40B4-BE49-F238E27FC236}">
                      <a16:creationId xmlns:a16="http://schemas.microsoft.com/office/drawing/2014/main" id="{7450F782-4DBB-4100-9BEF-3D1F4F7E522F}"/>
                    </a:ext>
                  </a:extLst>
                </p:cNvPr>
                <p:cNvPicPr/>
                <p:nvPr/>
              </p:nvPicPr>
              <p:blipFill>
                <a:blip r:embed="rId12"/>
                <a:stretch>
                  <a:fillRect/>
                </a:stretch>
              </p:blipFill>
              <p:spPr>
                <a:xfrm>
                  <a:off x="776117" y="5873983"/>
                  <a:ext cx="36360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8AF989A-AC11-4DBD-AE93-B6555B9EE10F}"/>
                    </a:ext>
                  </a:extLst>
                </p14:cNvPr>
                <p14:cNvContentPartPr/>
                <p14:nvPr/>
              </p14:nvContentPartPr>
              <p14:xfrm>
                <a:off x="1293077" y="5986303"/>
                <a:ext cx="341640" cy="66240"/>
              </p14:xfrm>
            </p:contentPart>
          </mc:Choice>
          <mc:Fallback>
            <p:pic>
              <p:nvPicPr>
                <p:cNvPr id="10" name="Ink 9">
                  <a:extLst>
                    <a:ext uri="{FF2B5EF4-FFF2-40B4-BE49-F238E27FC236}">
                      <a16:creationId xmlns:a16="http://schemas.microsoft.com/office/drawing/2014/main" id="{C8AF989A-AC11-4DBD-AE93-B6555B9EE10F}"/>
                    </a:ext>
                  </a:extLst>
                </p:cNvPr>
                <p:cNvPicPr/>
                <p:nvPr/>
              </p:nvPicPr>
              <p:blipFill>
                <a:blip r:embed="rId14"/>
                <a:stretch>
                  <a:fillRect/>
                </a:stretch>
              </p:blipFill>
              <p:spPr>
                <a:xfrm>
                  <a:off x="1275077" y="5968303"/>
                  <a:ext cx="377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5B9A658F-D4CF-4BC2-85E8-A0BF0C05BC10}"/>
                    </a:ext>
                  </a:extLst>
                </p14:cNvPr>
                <p14:cNvContentPartPr/>
                <p14:nvPr/>
              </p14:nvContentPartPr>
              <p14:xfrm>
                <a:off x="1766117" y="5762743"/>
                <a:ext cx="1100160" cy="368640"/>
              </p14:xfrm>
            </p:contentPart>
          </mc:Choice>
          <mc:Fallback>
            <p:pic>
              <p:nvPicPr>
                <p:cNvPr id="11" name="Ink 10">
                  <a:extLst>
                    <a:ext uri="{FF2B5EF4-FFF2-40B4-BE49-F238E27FC236}">
                      <a16:creationId xmlns:a16="http://schemas.microsoft.com/office/drawing/2014/main" id="{5B9A658F-D4CF-4BC2-85E8-A0BF0C05BC10}"/>
                    </a:ext>
                  </a:extLst>
                </p:cNvPr>
                <p:cNvPicPr/>
                <p:nvPr/>
              </p:nvPicPr>
              <p:blipFill>
                <a:blip r:embed="rId16"/>
                <a:stretch>
                  <a:fillRect/>
                </a:stretch>
              </p:blipFill>
              <p:spPr>
                <a:xfrm>
                  <a:off x="1748117" y="5745103"/>
                  <a:ext cx="113580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29C484F1-2B03-4CD6-9EC4-7A5AC4EC1C59}"/>
                    </a:ext>
                  </a:extLst>
                </p14:cNvPr>
                <p14:cNvContentPartPr/>
                <p14:nvPr/>
              </p14:nvContentPartPr>
              <p14:xfrm>
                <a:off x="2224757" y="5881183"/>
                <a:ext cx="297000" cy="48600"/>
              </p14:xfrm>
            </p:contentPart>
          </mc:Choice>
          <mc:Fallback>
            <p:pic>
              <p:nvPicPr>
                <p:cNvPr id="12" name="Ink 11">
                  <a:extLst>
                    <a:ext uri="{FF2B5EF4-FFF2-40B4-BE49-F238E27FC236}">
                      <a16:creationId xmlns:a16="http://schemas.microsoft.com/office/drawing/2014/main" id="{29C484F1-2B03-4CD6-9EC4-7A5AC4EC1C59}"/>
                    </a:ext>
                  </a:extLst>
                </p:cNvPr>
                <p:cNvPicPr/>
                <p:nvPr/>
              </p:nvPicPr>
              <p:blipFill>
                <a:blip r:embed="rId18"/>
                <a:stretch>
                  <a:fillRect/>
                </a:stretch>
              </p:blipFill>
              <p:spPr>
                <a:xfrm>
                  <a:off x="2207117" y="5863543"/>
                  <a:ext cx="332640" cy="84240"/>
                </a:xfrm>
                <a:prstGeom prst="rect">
                  <a:avLst/>
                </a:prstGeom>
              </p:spPr>
            </p:pic>
          </mc:Fallback>
        </mc:AlternateContent>
      </p:grpSp>
      <p:grpSp>
        <p:nvGrpSpPr>
          <p:cNvPr id="17" name="Group 16">
            <a:extLst>
              <a:ext uri="{FF2B5EF4-FFF2-40B4-BE49-F238E27FC236}">
                <a16:creationId xmlns:a16="http://schemas.microsoft.com/office/drawing/2014/main" id="{BF99AD51-F475-4678-8494-10E748E9A134}"/>
              </a:ext>
            </a:extLst>
          </p:cNvPr>
          <p:cNvGrpSpPr/>
          <p:nvPr/>
        </p:nvGrpSpPr>
        <p:grpSpPr>
          <a:xfrm>
            <a:off x="779717" y="6181423"/>
            <a:ext cx="1323720" cy="316440"/>
            <a:chOff x="779717" y="6181423"/>
            <a:chExt cx="1323720" cy="316440"/>
          </a:xfrm>
        </p:grpSpPr>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6901AB67-CC45-4A00-9B3E-75EDF755788E}"/>
                    </a:ext>
                  </a:extLst>
                </p14:cNvPr>
                <p14:cNvContentPartPr/>
                <p14:nvPr/>
              </p14:nvContentPartPr>
              <p14:xfrm>
                <a:off x="779717" y="6297343"/>
                <a:ext cx="650880" cy="200520"/>
              </p14:xfrm>
            </p:contentPart>
          </mc:Choice>
          <mc:Fallback>
            <p:pic>
              <p:nvPicPr>
                <p:cNvPr id="15" name="Ink 14">
                  <a:extLst>
                    <a:ext uri="{FF2B5EF4-FFF2-40B4-BE49-F238E27FC236}">
                      <a16:creationId xmlns:a16="http://schemas.microsoft.com/office/drawing/2014/main" id="{6901AB67-CC45-4A00-9B3E-75EDF755788E}"/>
                    </a:ext>
                  </a:extLst>
                </p:cNvPr>
                <p:cNvPicPr/>
                <p:nvPr/>
              </p:nvPicPr>
              <p:blipFill>
                <a:blip r:embed="rId20"/>
                <a:stretch>
                  <a:fillRect/>
                </a:stretch>
              </p:blipFill>
              <p:spPr>
                <a:xfrm>
                  <a:off x="762077" y="6279343"/>
                  <a:ext cx="686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CBCB6AFE-FA6F-4141-B17D-A343891A8C89}"/>
                    </a:ext>
                  </a:extLst>
                </p14:cNvPr>
                <p14:cNvContentPartPr/>
                <p14:nvPr/>
              </p14:nvContentPartPr>
              <p14:xfrm>
                <a:off x="1558757" y="6181423"/>
                <a:ext cx="544680" cy="299880"/>
              </p14:xfrm>
            </p:contentPart>
          </mc:Choice>
          <mc:Fallback>
            <p:pic>
              <p:nvPicPr>
                <p:cNvPr id="16" name="Ink 15">
                  <a:extLst>
                    <a:ext uri="{FF2B5EF4-FFF2-40B4-BE49-F238E27FC236}">
                      <a16:creationId xmlns:a16="http://schemas.microsoft.com/office/drawing/2014/main" id="{CBCB6AFE-FA6F-4141-B17D-A343891A8C89}"/>
                    </a:ext>
                  </a:extLst>
                </p:cNvPr>
                <p:cNvPicPr/>
                <p:nvPr/>
              </p:nvPicPr>
              <p:blipFill>
                <a:blip r:embed="rId22"/>
                <a:stretch>
                  <a:fillRect/>
                </a:stretch>
              </p:blipFill>
              <p:spPr>
                <a:xfrm>
                  <a:off x="1540757" y="6163783"/>
                  <a:ext cx="580320" cy="335520"/>
                </a:xfrm>
                <a:prstGeom prst="rect">
                  <a:avLst/>
                </a:prstGeom>
              </p:spPr>
            </p:pic>
          </mc:Fallback>
        </mc:AlternateContent>
      </p:grpSp>
      <p:grpSp>
        <p:nvGrpSpPr>
          <p:cNvPr id="6150" name="Group 6149">
            <a:extLst>
              <a:ext uri="{FF2B5EF4-FFF2-40B4-BE49-F238E27FC236}">
                <a16:creationId xmlns:a16="http://schemas.microsoft.com/office/drawing/2014/main" id="{1DB7E5A0-6717-4FA7-814C-90EA0388AF76}"/>
              </a:ext>
            </a:extLst>
          </p:cNvPr>
          <p:cNvGrpSpPr/>
          <p:nvPr/>
        </p:nvGrpSpPr>
        <p:grpSpPr>
          <a:xfrm>
            <a:off x="5350637" y="5314903"/>
            <a:ext cx="3194640" cy="1335600"/>
            <a:chOff x="5350637" y="5314903"/>
            <a:chExt cx="3194640" cy="1335600"/>
          </a:xfrm>
        </p:grpSpPr>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0538E68D-57B1-479E-8694-6930981E6DB4}"/>
                    </a:ext>
                  </a:extLst>
                </p14:cNvPr>
                <p14:cNvContentPartPr/>
                <p14:nvPr/>
              </p14:nvContentPartPr>
              <p14:xfrm>
                <a:off x="5350637" y="5489143"/>
                <a:ext cx="1056600" cy="363240"/>
              </p14:xfrm>
            </p:contentPart>
          </mc:Choice>
          <mc:Fallback>
            <p:pic>
              <p:nvPicPr>
                <p:cNvPr id="18" name="Ink 17">
                  <a:extLst>
                    <a:ext uri="{FF2B5EF4-FFF2-40B4-BE49-F238E27FC236}">
                      <a16:creationId xmlns:a16="http://schemas.microsoft.com/office/drawing/2014/main" id="{0538E68D-57B1-479E-8694-6930981E6DB4}"/>
                    </a:ext>
                  </a:extLst>
                </p:cNvPr>
                <p:cNvPicPr/>
                <p:nvPr/>
              </p:nvPicPr>
              <p:blipFill>
                <a:blip r:embed="rId24"/>
                <a:stretch>
                  <a:fillRect/>
                </a:stretch>
              </p:blipFill>
              <p:spPr>
                <a:xfrm>
                  <a:off x="5332997" y="5471503"/>
                  <a:ext cx="10922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E0A8C9BD-C177-4E7F-86EB-4E977B7E7E73}"/>
                    </a:ext>
                  </a:extLst>
                </p14:cNvPr>
                <p14:cNvContentPartPr/>
                <p14:nvPr/>
              </p14:nvContentPartPr>
              <p14:xfrm>
                <a:off x="6558797" y="5388703"/>
                <a:ext cx="526680" cy="384480"/>
              </p14:xfrm>
            </p:contentPart>
          </mc:Choice>
          <mc:Fallback>
            <p:pic>
              <p:nvPicPr>
                <p:cNvPr id="19" name="Ink 18">
                  <a:extLst>
                    <a:ext uri="{FF2B5EF4-FFF2-40B4-BE49-F238E27FC236}">
                      <a16:creationId xmlns:a16="http://schemas.microsoft.com/office/drawing/2014/main" id="{E0A8C9BD-C177-4E7F-86EB-4E977B7E7E73}"/>
                    </a:ext>
                  </a:extLst>
                </p:cNvPr>
                <p:cNvPicPr/>
                <p:nvPr/>
              </p:nvPicPr>
              <p:blipFill>
                <a:blip r:embed="rId26"/>
                <a:stretch>
                  <a:fillRect/>
                </a:stretch>
              </p:blipFill>
              <p:spPr>
                <a:xfrm>
                  <a:off x="6541157" y="5370703"/>
                  <a:ext cx="56232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4FB439A1-5826-4C61-BC1B-92E58DA82D93}"/>
                    </a:ext>
                  </a:extLst>
                </p14:cNvPr>
                <p14:cNvContentPartPr/>
                <p14:nvPr/>
              </p14:nvContentPartPr>
              <p14:xfrm>
                <a:off x="6922037" y="5505703"/>
                <a:ext cx="279360" cy="47520"/>
              </p14:xfrm>
            </p:contentPart>
          </mc:Choice>
          <mc:Fallback>
            <p:pic>
              <p:nvPicPr>
                <p:cNvPr id="20" name="Ink 19">
                  <a:extLst>
                    <a:ext uri="{FF2B5EF4-FFF2-40B4-BE49-F238E27FC236}">
                      <a16:creationId xmlns:a16="http://schemas.microsoft.com/office/drawing/2014/main" id="{4FB439A1-5826-4C61-BC1B-92E58DA82D93}"/>
                    </a:ext>
                  </a:extLst>
                </p:cNvPr>
                <p:cNvPicPr/>
                <p:nvPr/>
              </p:nvPicPr>
              <p:blipFill>
                <a:blip r:embed="rId28"/>
                <a:stretch>
                  <a:fillRect/>
                </a:stretch>
              </p:blipFill>
              <p:spPr>
                <a:xfrm>
                  <a:off x="6904037" y="5488063"/>
                  <a:ext cx="315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99E74037-FB0C-45A5-8D6B-1DADC8B4C440}"/>
                    </a:ext>
                  </a:extLst>
                </p14:cNvPr>
                <p14:cNvContentPartPr/>
                <p14:nvPr/>
              </p14:nvContentPartPr>
              <p14:xfrm>
                <a:off x="7338917" y="5314903"/>
                <a:ext cx="1098720" cy="471600"/>
              </p14:xfrm>
            </p:contentPart>
          </mc:Choice>
          <mc:Fallback>
            <p:pic>
              <p:nvPicPr>
                <p:cNvPr id="22" name="Ink 21">
                  <a:extLst>
                    <a:ext uri="{FF2B5EF4-FFF2-40B4-BE49-F238E27FC236}">
                      <a16:creationId xmlns:a16="http://schemas.microsoft.com/office/drawing/2014/main" id="{99E74037-FB0C-45A5-8D6B-1DADC8B4C440}"/>
                    </a:ext>
                  </a:extLst>
                </p:cNvPr>
                <p:cNvPicPr/>
                <p:nvPr/>
              </p:nvPicPr>
              <p:blipFill>
                <a:blip r:embed="rId30"/>
                <a:stretch>
                  <a:fillRect/>
                </a:stretch>
              </p:blipFill>
              <p:spPr>
                <a:xfrm>
                  <a:off x="7321277" y="5296903"/>
                  <a:ext cx="113436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8C974D5A-1491-41D3-AC0D-85089783A1E3}"/>
                    </a:ext>
                  </a:extLst>
                </p14:cNvPr>
                <p14:cNvContentPartPr/>
                <p14:nvPr/>
              </p14:nvContentPartPr>
              <p14:xfrm>
                <a:off x="8296157" y="5497783"/>
                <a:ext cx="249120" cy="49680"/>
              </p14:xfrm>
            </p:contentPart>
          </mc:Choice>
          <mc:Fallback>
            <p:pic>
              <p:nvPicPr>
                <p:cNvPr id="23" name="Ink 22">
                  <a:extLst>
                    <a:ext uri="{FF2B5EF4-FFF2-40B4-BE49-F238E27FC236}">
                      <a16:creationId xmlns:a16="http://schemas.microsoft.com/office/drawing/2014/main" id="{8C974D5A-1491-41D3-AC0D-85089783A1E3}"/>
                    </a:ext>
                  </a:extLst>
                </p:cNvPr>
                <p:cNvPicPr/>
                <p:nvPr/>
              </p:nvPicPr>
              <p:blipFill>
                <a:blip r:embed="rId32"/>
                <a:stretch>
                  <a:fillRect/>
                </a:stretch>
              </p:blipFill>
              <p:spPr>
                <a:xfrm>
                  <a:off x="8278517" y="5480143"/>
                  <a:ext cx="284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51BA1C55-3BBE-40E1-93AE-DF0643D1A158}"/>
                    </a:ext>
                  </a:extLst>
                </p14:cNvPr>
                <p14:cNvContentPartPr/>
                <p14:nvPr/>
              </p14:nvContentPartPr>
              <p14:xfrm>
                <a:off x="5490677" y="5981623"/>
                <a:ext cx="512280" cy="191880"/>
              </p14:xfrm>
            </p:contentPart>
          </mc:Choice>
          <mc:Fallback>
            <p:pic>
              <p:nvPicPr>
                <p:cNvPr id="25" name="Ink 24">
                  <a:extLst>
                    <a:ext uri="{FF2B5EF4-FFF2-40B4-BE49-F238E27FC236}">
                      <a16:creationId xmlns:a16="http://schemas.microsoft.com/office/drawing/2014/main" id="{51BA1C55-3BBE-40E1-93AE-DF0643D1A158}"/>
                    </a:ext>
                  </a:extLst>
                </p:cNvPr>
                <p:cNvPicPr/>
                <p:nvPr/>
              </p:nvPicPr>
              <p:blipFill>
                <a:blip r:embed="rId34"/>
                <a:stretch>
                  <a:fillRect/>
                </a:stretch>
              </p:blipFill>
              <p:spPr>
                <a:xfrm>
                  <a:off x="5472677" y="5963983"/>
                  <a:ext cx="547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2FAE152B-641E-4553-B5C8-43764329E7A4}"/>
                    </a:ext>
                  </a:extLst>
                </p14:cNvPr>
                <p14:cNvContentPartPr/>
                <p14:nvPr/>
              </p14:nvContentPartPr>
              <p14:xfrm>
                <a:off x="5701277" y="5845183"/>
                <a:ext cx="37440" cy="62280"/>
              </p14:xfrm>
            </p:contentPart>
          </mc:Choice>
          <mc:Fallback>
            <p:pic>
              <p:nvPicPr>
                <p:cNvPr id="26" name="Ink 25">
                  <a:extLst>
                    <a:ext uri="{FF2B5EF4-FFF2-40B4-BE49-F238E27FC236}">
                      <a16:creationId xmlns:a16="http://schemas.microsoft.com/office/drawing/2014/main" id="{2FAE152B-641E-4553-B5C8-43764329E7A4}"/>
                    </a:ext>
                  </a:extLst>
                </p:cNvPr>
                <p:cNvPicPr/>
                <p:nvPr/>
              </p:nvPicPr>
              <p:blipFill>
                <a:blip r:embed="rId36"/>
                <a:stretch>
                  <a:fillRect/>
                </a:stretch>
              </p:blipFill>
              <p:spPr>
                <a:xfrm>
                  <a:off x="5683637" y="5827183"/>
                  <a:ext cx="73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14749E04-8290-4435-B962-44110DAF05AE}"/>
                    </a:ext>
                  </a:extLst>
                </p14:cNvPr>
                <p14:cNvContentPartPr/>
                <p14:nvPr/>
              </p14:nvContentPartPr>
              <p14:xfrm>
                <a:off x="6237677" y="6024823"/>
                <a:ext cx="257040" cy="149040"/>
              </p14:xfrm>
            </p:contentPart>
          </mc:Choice>
          <mc:Fallback>
            <p:pic>
              <p:nvPicPr>
                <p:cNvPr id="28" name="Ink 27">
                  <a:extLst>
                    <a:ext uri="{FF2B5EF4-FFF2-40B4-BE49-F238E27FC236}">
                      <a16:creationId xmlns:a16="http://schemas.microsoft.com/office/drawing/2014/main" id="{14749E04-8290-4435-B962-44110DAF05AE}"/>
                    </a:ext>
                  </a:extLst>
                </p:cNvPr>
                <p:cNvPicPr/>
                <p:nvPr/>
              </p:nvPicPr>
              <p:blipFill>
                <a:blip r:embed="rId38"/>
                <a:stretch>
                  <a:fillRect/>
                </a:stretch>
              </p:blipFill>
              <p:spPr>
                <a:xfrm>
                  <a:off x="6219677" y="6007183"/>
                  <a:ext cx="292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921D1068-3791-47FA-8F38-5DEB28083C90}"/>
                    </a:ext>
                  </a:extLst>
                </p14:cNvPr>
                <p14:cNvContentPartPr/>
                <p14:nvPr/>
              </p14:nvContentPartPr>
              <p14:xfrm>
                <a:off x="6693797" y="5935903"/>
                <a:ext cx="1173600" cy="270720"/>
              </p14:xfrm>
            </p:contentPart>
          </mc:Choice>
          <mc:Fallback>
            <p:pic>
              <p:nvPicPr>
                <p:cNvPr id="29" name="Ink 28">
                  <a:extLst>
                    <a:ext uri="{FF2B5EF4-FFF2-40B4-BE49-F238E27FC236}">
                      <a16:creationId xmlns:a16="http://schemas.microsoft.com/office/drawing/2014/main" id="{921D1068-3791-47FA-8F38-5DEB28083C90}"/>
                    </a:ext>
                  </a:extLst>
                </p:cNvPr>
                <p:cNvPicPr/>
                <p:nvPr/>
              </p:nvPicPr>
              <p:blipFill>
                <a:blip r:embed="rId40"/>
                <a:stretch>
                  <a:fillRect/>
                </a:stretch>
              </p:blipFill>
              <p:spPr>
                <a:xfrm>
                  <a:off x="6675797" y="5918263"/>
                  <a:ext cx="12092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10F5E2BD-0A79-4990-BB22-D55356C5632D}"/>
                    </a:ext>
                  </a:extLst>
                </p14:cNvPr>
                <p14:cNvContentPartPr/>
                <p14:nvPr/>
              </p14:nvContentPartPr>
              <p14:xfrm>
                <a:off x="7624757" y="5982703"/>
                <a:ext cx="262800" cy="44640"/>
              </p14:xfrm>
            </p:contentPart>
          </mc:Choice>
          <mc:Fallback>
            <p:pic>
              <p:nvPicPr>
                <p:cNvPr id="30" name="Ink 29">
                  <a:extLst>
                    <a:ext uri="{FF2B5EF4-FFF2-40B4-BE49-F238E27FC236}">
                      <a16:creationId xmlns:a16="http://schemas.microsoft.com/office/drawing/2014/main" id="{10F5E2BD-0A79-4990-BB22-D55356C5632D}"/>
                    </a:ext>
                  </a:extLst>
                </p:cNvPr>
                <p:cNvPicPr/>
                <p:nvPr/>
              </p:nvPicPr>
              <p:blipFill>
                <a:blip r:embed="rId42"/>
                <a:stretch>
                  <a:fillRect/>
                </a:stretch>
              </p:blipFill>
              <p:spPr>
                <a:xfrm>
                  <a:off x="7606757" y="5964703"/>
                  <a:ext cx="298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145" name="Ink 6144">
                  <a:extLst>
                    <a:ext uri="{FF2B5EF4-FFF2-40B4-BE49-F238E27FC236}">
                      <a16:creationId xmlns:a16="http://schemas.microsoft.com/office/drawing/2014/main" id="{F6A8315C-D7B2-41D7-86ED-098864AE151C}"/>
                    </a:ext>
                  </a:extLst>
                </p14:cNvPr>
                <p14:cNvContentPartPr/>
                <p14:nvPr/>
              </p14:nvContentPartPr>
              <p14:xfrm>
                <a:off x="5707397" y="6313183"/>
                <a:ext cx="878040" cy="267480"/>
              </p14:xfrm>
            </p:contentPart>
          </mc:Choice>
          <mc:Fallback>
            <p:pic>
              <p:nvPicPr>
                <p:cNvPr id="6145" name="Ink 6144">
                  <a:extLst>
                    <a:ext uri="{FF2B5EF4-FFF2-40B4-BE49-F238E27FC236}">
                      <a16:creationId xmlns:a16="http://schemas.microsoft.com/office/drawing/2014/main" id="{F6A8315C-D7B2-41D7-86ED-098864AE151C}"/>
                    </a:ext>
                  </a:extLst>
                </p:cNvPr>
                <p:cNvPicPr/>
                <p:nvPr/>
              </p:nvPicPr>
              <p:blipFill>
                <a:blip r:embed="rId44"/>
                <a:stretch>
                  <a:fillRect/>
                </a:stretch>
              </p:blipFill>
              <p:spPr>
                <a:xfrm>
                  <a:off x="5689757" y="6295183"/>
                  <a:ext cx="9136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48" name="Ink 6147">
                  <a:extLst>
                    <a:ext uri="{FF2B5EF4-FFF2-40B4-BE49-F238E27FC236}">
                      <a16:creationId xmlns:a16="http://schemas.microsoft.com/office/drawing/2014/main" id="{87641CF1-D312-496C-A08C-A83C9BBDF1A6}"/>
                    </a:ext>
                  </a:extLst>
                </p14:cNvPr>
                <p14:cNvContentPartPr/>
                <p14:nvPr/>
              </p14:nvContentPartPr>
              <p14:xfrm>
                <a:off x="6725117" y="6253063"/>
                <a:ext cx="704160" cy="372240"/>
              </p14:xfrm>
            </p:contentPart>
          </mc:Choice>
          <mc:Fallback>
            <p:pic>
              <p:nvPicPr>
                <p:cNvPr id="6148" name="Ink 6147">
                  <a:extLst>
                    <a:ext uri="{FF2B5EF4-FFF2-40B4-BE49-F238E27FC236}">
                      <a16:creationId xmlns:a16="http://schemas.microsoft.com/office/drawing/2014/main" id="{87641CF1-D312-496C-A08C-A83C9BBDF1A6}"/>
                    </a:ext>
                  </a:extLst>
                </p:cNvPr>
                <p:cNvPicPr/>
                <p:nvPr/>
              </p:nvPicPr>
              <p:blipFill>
                <a:blip r:embed="rId46"/>
                <a:stretch>
                  <a:fillRect/>
                </a:stretch>
              </p:blipFill>
              <p:spPr>
                <a:xfrm>
                  <a:off x="6707477" y="6235423"/>
                  <a:ext cx="7398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49" name="Ink 6148">
                  <a:extLst>
                    <a:ext uri="{FF2B5EF4-FFF2-40B4-BE49-F238E27FC236}">
                      <a16:creationId xmlns:a16="http://schemas.microsoft.com/office/drawing/2014/main" id="{4660E354-043A-40FC-9F3B-41C94F3DEA0D}"/>
                    </a:ext>
                  </a:extLst>
                </p14:cNvPr>
                <p14:cNvContentPartPr/>
                <p14:nvPr/>
              </p14:nvContentPartPr>
              <p14:xfrm>
                <a:off x="7599917" y="6619903"/>
                <a:ext cx="7920" cy="30600"/>
              </p14:xfrm>
            </p:contentPart>
          </mc:Choice>
          <mc:Fallback>
            <p:pic>
              <p:nvPicPr>
                <p:cNvPr id="6149" name="Ink 6148">
                  <a:extLst>
                    <a:ext uri="{FF2B5EF4-FFF2-40B4-BE49-F238E27FC236}">
                      <a16:creationId xmlns:a16="http://schemas.microsoft.com/office/drawing/2014/main" id="{4660E354-043A-40FC-9F3B-41C94F3DEA0D}"/>
                    </a:ext>
                  </a:extLst>
                </p:cNvPr>
                <p:cNvPicPr/>
                <p:nvPr/>
              </p:nvPicPr>
              <p:blipFill>
                <a:blip r:embed="rId48"/>
                <a:stretch>
                  <a:fillRect/>
                </a:stretch>
              </p:blipFill>
              <p:spPr>
                <a:xfrm>
                  <a:off x="7581917" y="6602263"/>
                  <a:ext cx="4356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6151" name="Ink 6150">
                <a:extLst>
                  <a:ext uri="{FF2B5EF4-FFF2-40B4-BE49-F238E27FC236}">
                    <a16:creationId xmlns:a16="http://schemas.microsoft.com/office/drawing/2014/main" id="{72BC4A31-D6ED-4C94-B324-FE20F3AB4BEB}"/>
                  </a:ext>
                </a:extLst>
              </p14:cNvPr>
              <p14:cNvContentPartPr/>
              <p14:nvPr/>
            </p14:nvContentPartPr>
            <p14:xfrm>
              <a:off x="2727677" y="4813423"/>
              <a:ext cx="765000" cy="313200"/>
            </p14:xfrm>
          </p:contentPart>
        </mc:Choice>
        <mc:Fallback>
          <p:pic>
            <p:nvPicPr>
              <p:cNvPr id="6151" name="Ink 6150">
                <a:extLst>
                  <a:ext uri="{FF2B5EF4-FFF2-40B4-BE49-F238E27FC236}">
                    <a16:creationId xmlns:a16="http://schemas.microsoft.com/office/drawing/2014/main" id="{72BC4A31-D6ED-4C94-B324-FE20F3AB4BEB}"/>
                  </a:ext>
                </a:extLst>
              </p:cNvPr>
              <p:cNvPicPr/>
              <p:nvPr/>
            </p:nvPicPr>
            <p:blipFill>
              <a:blip r:embed="rId50"/>
              <a:stretch>
                <a:fillRect/>
              </a:stretch>
            </p:blipFill>
            <p:spPr>
              <a:xfrm>
                <a:off x="2710037" y="4795423"/>
                <a:ext cx="800640" cy="348840"/>
              </a:xfrm>
              <a:prstGeom prst="rect">
                <a:avLst/>
              </a:prstGeom>
            </p:spPr>
          </p:pic>
        </mc:Fallback>
      </mc:AlternateContent>
      <p:grpSp>
        <p:nvGrpSpPr>
          <p:cNvPr id="6157" name="Group 6156">
            <a:extLst>
              <a:ext uri="{FF2B5EF4-FFF2-40B4-BE49-F238E27FC236}">
                <a16:creationId xmlns:a16="http://schemas.microsoft.com/office/drawing/2014/main" id="{04E19B44-F4DC-473E-868D-697B833BE2C1}"/>
              </a:ext>
            </a:extLst>
          </p:cNvPr>
          <p:cNvGrpSpPr/>
          <p:nvPr/>
        </p:nvGrpSpPr>
        <p:grpSpPr>
          <a:xfrm>
            <a:off x="3001997" y="5572663"/>
            <a:ext cx="588960" cy="606240"/>
            <a:chOff x="3001997" y="5572663"/>
            <a:chExt cx="588960" cy="606240"/>
          </a:xfrm>
        </p:grpSpPr>
        <mc:AlternateContent xmlns:mc="http://schemas.openxmlformats.org/markup-compatibility/2006">
          <mc:Choice xmlns:p14="http://schemas.microsoft.com/office/powerpoint/2010/main" Requires="p14">
            <p:contentPart p14:bwMode="auto" r:id="rId51">
              <p14:nvContentPartPr>
                <p14:cNvPr id="6152" name="Ink 6151">
                  <a:extLst>
                    <a:ext uri="{FF2B5EF4-FFF2-40B4-BE49-F238E27FC236}">
                      <a16:creationId xmlns:a16="http://schemas.microsoft.com/office/drawing/2014/main" id="{5E8F4800-EDD7-47B8-8776-66A2F275773D}"/>
                    </a:ext>
                  </a:extLst>
                </p14:cNvPr>
                <p14:cNvContentPartPr/>
                <p14:nvPr/>
              </p14:nvContentPartPr>
              <p14:xfrm>
                <a:off x="3001997" y="5572663"/>
                <a:ext cx="588960" cy="250560"/>
              </p14:xfrm>
            </p:contentPart>
          </mc:Choice>
          <mc:Fallback>
            <p:pic>
              <p:nvPicPr>
                <p:cNvPr id="6152" name="Ink 6151">
                  <a:extLst>
                    <a:ext uri="{FF2B5EF4-FFF2-40B4-BE49-F238E27FC236}">
                      <a16:creationId xmlns:a16="http://schemas.microsoft.com/office/drawing/2014/main" id="{5E8F4800-EDD7-47B8-8776-66A2F275773D}"/>
                    </a:ext>
                  </a:extLst>
                </p:cNvPr>
                <p:cNvPicPr/>
                <p:nvPr/>
              </p:nvPicPr>
              <p:blipFill>
                <a:blip r:embed="rId52"/>
                <a:stretch>
                  <a:fillRect/>
                </a:stretch>
              </p:blipFill>
              <p:spPr>
                <a:xfrm>
                  <a:off x="2984357" y="5554663"/>
                  <a:ext cx="6246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53" name="Ink 6152">
                  <a:extLst>
                    <a:ext uri="{FF2B5EF4-FFF2-40B4-BE49-F238E27FC236}">
                      <a16:creationId xmlns:a16="http://schemas.microsoft.com/office/drawing/2014/main" id="{D6BBA39F-9FA5-4C28-AC10-E9BE6847C9CE}"/>
                    </a:ext>
                  </a:extLst>
                </p14:cNvPr>
                <p14:cNvContentPartPr/>
                <p14:nvPr/>
              </p14:nvContentPartPr>
              <p14:xfrm>
                <a:off x="3287837" y="5882263"/>
                <a:ext cx="116640" cy="296640"/>
              </p14:xfrm>
            </p:contentPart>
          </mc:Choice>
          <mc:Fallback>
            <p:pic>
              <p:nvPicPr>
                <p:cNvPr id="6153" name="Ink 6152">
                  <a:extLst>
                    <a:ext uri="{FF2B5EF4-FFF2-40B4-BE49-F238E27FC236}">
                      <a16:creationId xmlns:a16="http://schemas.microsoft.com/office/drawing/2014/main" id="{D6BBA39F-9FA5-4C28-AC10-E9BE6847C9CE}"/>
                    </a:ext>
                  </a:extLst>
                </p:cNvPr>
                <p:cNvPicPr/>
                <p:nvPr/>
              </p:nvPicPr>
              <p:blipFill>
                <a:blip r:embed="rId54"/>
                <a:stretch>
                  <a:fillRect/>
                </a:stretch>
              </p:blipFill>
              <p:spPr>
                <a:xfrm>
                  <a:off x="3269837" y="5864623"/>
                  <a:ext cx="1522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154" name="Ink 6153">
                  <a:extLst>
                    <a:ext uri="{FF2B5EF4-FFF2-40B4-BE49-F238E27FC236}">
                      <a16:creationId xmlns:a16="http://schemas.microsoft.com/office/drawing/2014/main" id="{957DAA93-2DDB-4070-B7AA-550375BF31CE}"/>
                    </a:ext>
                  </a:extLst>
                </p14:cNvPr>
                <p14:cNvContentPartPr/>
                <p14:nvPr/>
              </p14:nvContentPartPr>
              <p14:xfrm>
                <a:off x="3333557" y="6007903"/>
                <a:ext cx="99000" cy="14040"/>
              </p14:xfrm>
            </p:contentPart>
          </mc:Choice>
          <mc:Fallback>
            <p:pic>
              <p:nvPicPr>
                <p:cNvPr id="6154" name="Ink 6153">
                  <a:extLst>
                    <a:ext uri="{FF2B5EF4-FFF2-40B4-BE49-F238E27FC236}">
                      <a16:creationId xmlns:a16="http://schemas.microsoft.com/office/drawing/2014/main" id="{957DAA93-2DDB-4070-B7AA-550375BF31CE}"/>
                    </a:ext>
                  </a:extLst>
                </p:cNvPr>
                <p:cNvPicPr/>
                <p:nvPr/>
              </p:nvPicPr>
              <p:blipFill>
                <a:blip r:embed="rId56"/>
                <a:stretch>
                  <a:fillRect/>
                </a:stretch>
              </p:blipFill>
              <p:spPr>
                <a:xfrm>
                  <a:off x="3315917" y="5990263"/>
                  <a:ext cx="134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55" name="Ink 6154">
                  <a:extLst>
                    <a:ext uri="{FF2B5EF4-FFF2-40B4-BE49-F238E27FC236}">
                      <a16:creationId xmlns:a16="http://schemas.microsoft.com/office/drawing/2014/main" id="{7C587094-6EC5-45E2-AAC8-391A3A6B5827}"/>
                    </a:ext>
                  </a:extLst>
                </p14:cNvPr>
                <p14:cNvContentPartPr/>
                <p14:nvPr/>
              </p14:nvContentPartPr>
              <p14:xfrm>
                <a:off x="3355877" y="5849143"/>
                <a:ext cx="138240" cy="30960"/>
              </p14:xfrm>
            </p:contentPart>
          </mc:Choice>
          <mc:Fallback>
            <p:pic>
              <p:nvPicPr>
                <p:cNvPr id="6155" name="Ink 6154">
                  <a:extLst>
                    <a:ext uri="{FF2B5EF4-FFF2-40B4-BE49-F238E27FC236}">
                      <a16:creationId xmlns:a16="http://schemas.microsoft.com/office/drawing/2014/main" id="{7C587094-6EC5-45E2-AAC8-391A3A6B5827}"/>
                    </a:ext>
                  </a:extLst>
                </p:cNvPr>
                <p:cNvPicPr/>
                <p:nvPr/>
              </p:nvPicPr>
              <p:blipFill>
                <a:blip r:embed="rId58"/>
                <a:stretch>
                  <a:fillRect/>
                </a:stretch>
              </p:blipFill>
              <p:spPr>
                <a:xfrm>
                  <a:off x="3337877" y="5831143"/>
                  <a:ext cx="173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156" name="Ink 6155">
                  <a:extLst>
                    <a:ext uri="{FF2B5EF4-FFF2-40B4-BE49-F238E27FC236}">
                      <a16:creationId xmlns:a16="http://schemas.microsoft.com/office/drawing/2014/main" id="{EAA295E6-67D8-4318-AC1C-2D8D43E1C031}"/>
                    </a:ext>
                  </a:extLst>
                </p14:cNvPr>
                <p14:cNvContentPartPr/>
                <p14:nvPr/>
              </p14:nvContentPartPr>
              <p14:xfrm>
                <a:off x="3313397" y="5766703"/>
                <a:ext cx="233640" cy="39600"/>
              </p14:xfrm>
            </p:contentPart>
          </mc:Choice>
          <mc:Fallback>
            <p:pic>
              <p:nvPicPr>
                <p:cNvPr id="6156" name="Ink 6155">
                  <a:extLst>
                    <a:ext uri="{FF2B5EF4-FFF2-40B4-BE49-F238E27FC236}">
                      <a16:creationId xmlns:a16="http://schemas.microsoft.com/office/drawing/2014/main" id="{EAA295E6-67D8-4318-AC1C-2D8D43E1C031}"/>
                    </a:ext>
                  </a:extLst>
                </p:cNvPr>
                <p:cNvPicPr/>
                <p:nvPr/>
              </p:nvPicPr>
              <p:blipFill>
                <a:blip r:embed="rId60"/>
                <a:stretch>
                  <a:fillRect/>
                </a:stretch>
              </p:blipFill>
              <p:spPr>
                <a:xfrm>
                  <a:off x="3295757" y="5748703"/>
                  <a:ext cx="269280" cy="75240"/>
                </a:xfrm>
                <a:prstGeom prst="rect">
                  <a:avLst/>
                </a:prstGeom>
              </p:spPr>
            </p:pic>
          </mc:Fallback>
        </mc:AlternateContent>
      </p:grpSp>
    </p:spTree>
    <p:extLst>
      <p:ext uri="{BB962C8B-B14F-4D97-AF65-F5344CB8AC3E}">
        <p14:creationId xmlns:p14="http://schemas.microsoft.com/office/powerpoint/2010/main" val="29726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E9F2EC-55DB-4D39-802C-A23C01494A30}"/>
              </a:ext>
            </a:extLst>
          </p:cNvPr>
          <p:cNvGrpSpPr/>
          <p:nvPr/>
        </p:nvGrpSpPr>
        <p:grpSpPr>
          <a:xfrm>
            <a:off x="2628928" y="1040258"/>
            <a:ext cx="3438572" cy="1387764"/>
            <a:chOff x="2667000" y="1828800"/>
            <a:chExt cx="3438572" cy="1387764"/>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83" t="27167" r="33527" b="10818"/>
            <a:stretch/>
          </p:blipFill>
          <p:spPr bwMode="auto">
            <a:xfrm>
              <a:off x="2743200" y="1905000"/>
              <a:ext cx="3362372" cy="131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0" y="1828800"/>
              <a:ext cx="2819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3A93ED5B-4D51-41EA-A75C-E0CCACE86CE9}"/>
              </a:ext>
            </a:extLst>
          </p:cNvPr>
          <p:cNvSpPr/>
          <p:nvPr/>
        </p:nvSpPr>
        <p:spPr>
          <a:xfrm>
            <a:off x="457200" y="533400"/>
            <a:ext cx="8305800" cy="400110"/>
          </a:xfrm>
          <a:prstGeom prst="rect">
            <a:avLst/>
          </a:prstGeom>
        </p:spPr>
        <p:txBody>
          <a:bodyPr wrap="square">
            <a:spAutoFit/>
          </a:bodyPr>
          <a:lstStyle/>
          <a:p>
            <a:r>
              <a:rPr lang="en-US" sz="2000" dirty="0"/>
              <a:t>6.  The </a:t>
            </a:r>
            <a:r>
              <a:rPr lang="en-US" sz="2000" b="1" dirty="0"/>
              <a:t>E</a:t>
            </a:r>
            <a:r>
              <a:rPr lang="en-US" sz="2000" dirty="0"/>
              <a:t>-field appear inside the conductor is induced by the variable </a:t>
            </a:r>
            <a:r>
              <a:rPr lang="en-US" sz="2000" b="1" dirty="0"/>
              <a:t>B</a:t>
            </a:r>
            <a:r>
              <a:rPr lang="en-US" sz="2000" dirty="0"/>
              <a:t>-field</a:t>
            </a:r>
          </a:p>
        </p:txBody>
      </p:sp>
      <p:sp>
        <p:nvSpPr>
          <p:cNvPr id="6" name="Rectangle 5">
            <a:extLst>
              <a:ext uri="{FF2B5EF4-FFF2-40B4-BE49-F238E27FC236}">
                <a16:creationId xmlns:a16="http://schemas.microsoft.com/office/drawing/2014/main" id="{7CC72344-5459-488A-B3FF-5A771F0F37C0}"/>
              </a:ext>
            </a:extLst>
          </p:cNvPr>
          <p:cNvSpPr/>
          <p:nvPr/>
        </p:nvSpPr>
        <p:spPr>
          <a:xfrm>
            <a:off x="3733800" y="4949225"/>
            <a:ext cx="5372072" cy="1200329"/>
          </a:xfrm>
          <a:prstGeom prst="rect">
            <a:avLst/>
          </a:prstGeom>
        </p:spPr>
        <p:txBody>
          <a:bodyPr wrap="square">
            <a:spAutoFit/>
          </a:bodyPr>
          <a:lstStyle/>
          <a:p>
            <a:r>
              <a:rPr lang="en-US" dirty="0"/>
              <a:t>Any external slowly-varying </a:t>
            </a:r>
            <a:r>
              <a:rPr lang="en-US" b="1" dirty="0"/>
              <a:t>E</a:t>
            </a:r>
            <a:r>
              <a:rPr lang="en-US" dirty="0"/>
              <a:t>-field does not penetrate, but the </a:t>
            </a:r>
            <a:r>
              <a:rPr lang="en-US" b="1" dirty="0"/>
              <a:t>B</a:t>
            </a:r>
            <a:r>
              <a:rPr lang="en-US" dirty="0"/>
              <a:t>-field does.  </a:t>
            </a:r>
          </a:p>
          <a:p>
            <a:r>
              <a:rPr lang="en-US" dirty="0"/>
              <a:t>Thus, d</a:t>
            </a:r>
            <a:r>
              <a:rPr lang="en-US" b="1" dirty="0"/>
              <a:t>B</a:t>
            </a:r>
            <a:r>
              <a:rPr lang="en-US" dirty="0"/>
              <a:t>/dt is the source for a macroscopic </a:t>
            </a:r>
            <a:r>
              <a:rPr lang="en-US" b="1" dirty="0"/>
              <a:t>E</a:t>
            </a:r>
            <a:r>
              <a:rPr lang="en-US" dirty="0"/>
              <a:t>-field inside.</a:t>
            </a:r>
          </a:p>
        </p:txBody>
      </p:sp>
      <p:sp>
        <p:nvSpPr>
          <p:cNvPr id="7" name="Rectangle 6">
            <a:extLst>
              <a:ext uri="{FF2B5EF4-FFF2-40B4-BE49-F238E27FC236}">
                <a16:creationId xmlns:a16="http://schemas.microsoft.com/office/drawing/2014/main" id="{7CA65FBC-2D3C-47EE-AD96-DB29E614F0C9}"/>
              </a:ext>
            </a:extLst>
          </p:cNvPr>
          <p:cNvSpPr/>
          <p:nvPr/>
        </p:nvSpPr>
        <p:spPr>
          <a:xfrm>
            <a:off x="5748437" y="2508176"/>
            <a:ext cx="3048000" cy="646331"/>
          </a:xfrm>
          <a:prstGeom prst="rect">
            <a:avLst/>
          </a:prstGeom>
        </p:spPr>
        <p:txBody>
          <a:bodyPr wrap="square">
            <a:spAutoFit/>
          </a:bodyPr>
          <a:lstStyle/>
          <a:p>
            <a:r>
              <a:rPr lang="en-US" dirty="0"/>
              <a:t>small, but don’t discard it inside the conductor.</a:t>
            </a:r>
          </a:p>
        </p:txBody>
      </p:sp>
      <p:grpSp>
        <p:nvGrpSpPr>
          <p:cNvPr id="10" name="Group 9">
            <a:extLst>
              <a:ext uri="{FF2B5EF4-FFF2-40B4-BE49-F238E27FC236}">
                <a16:creationId xmlns:a16="http://schemas.microsoft.com/office/drawing/2014/main" id="{B661317A-F6EF-40B4-B32A-D787A008EB66}"/>
              </a:ext>
            </a:extLst>
          </p:cNvPr>
          <p:cNvGrpSpPr/>
          <p:nvPr/>
        </p:nvGrpSpPr>
        <p:grpSpPr>
          <a:xfrm>
            <a:off x="5249117" y="2197033"/>
            <a:ext cx="851040" cy="528840"/>
            <a:chOff x="5249117" y="3006223"/>
            <a:chExt cx="851040" cy="528840"/>
          </a:xfrm>
        </p:grpSpPr>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F45FC613-27CF-41B4-B39E-379FC3A4FAF9}"/>
                    </a:ext>
                  </a:extLst>
                </p14:cNvPr>
                <p14:cNvContentPartPr/>
                <p14:nvPr/>
              </p14:nvContentPartPr>
              <p14:xfrm>
                <a:off x="5249117" y="3006223"/>
                <a:ext cx="851040" cy="343800"/>
              </p14:xfrm>
            </p:contentPart>
          </mc:Choice>
          <mc:Fallback>
            <p:pic>
              <p:nvPicPr>
                <p:cNvPr id="8" name="Ink 7">
                  <a:extLst>
                    <a:ext uri="{FF2B5EF4-FFF2-40B4-BE49-F238E27FC236}">
                      <a16:creationId xmlns:a16="http://schemas.microsoft.com/office/drawing/2014/main" id="{F45FC613-27CF-41B4-B39E-379FC3A4FAF9}"/>
                    </a:ext>
                  </a:extLst>
                </p:cNvPr>
                <p:cNvPicPr/>
                <p:nvPr/>
              </p:nvPicPr>
              <p:blipFill>
                <a:blip r:embed="rId5"/>
                <a:stretch>
                  <a:fillRect/>
                </a:stretch>
              </p:blipFill>
              <p:spPr>
                <a:xfrm>
                  <a:off x="5231477" y="2988583"/>
                  <a:ext cx="88668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1841635-6CD0-42A4-90A1-64ED11F4DCF5}"/>
                    </a:ext>
                  </a:extLst>
                </p14:cNvPr>
                <p14:cNvContentPartPr/>
                <p14:nvPr/>
              </p14:nvContentPartPr>
              <p14:xfrm>
                <a:off x="5550797" y="3389623"/>
                <a:ext cx="197640" cy="145440"/>
              </p14:xfrm>
            </p:contentPart>
          </mc:Choice>
          <mc:Fallback>
            <p:pic>
              <p:nvPicPr>
                <p:cNvPr id="9" name="Ink 8">
                  <a:extLst>
                    <a:ext uri="{FF2B5EF4-FFF2-40B4-BE49-F238E27FC236}">
                      <a16:creationId xmlns:a16="http://schemas.microsoft.com/office/drawing/2014/main" id="{71841635-6CD0-42A4-90A1-64ED11F4DCF5}"/>
                    </a:ext>
                  </a:extLst>
                </p:cNvPr>
                <p:cNvPicPr/>
                <p:nvPr/>
              </p:nvPicPr>
              <p:blipFill>
                <a:blip r:embed="rId7"/>
                <a:stretch>
                  <a:fillRect/>
                </a:stretch>
              </p:blipFill>
              <p:spPr>
                <a:xfrm>
                  <a:off x="5532797" y="3371983"/>
                  <a:ext cx="233280" cy="181080"/>
                </a:xfrm>
                <a:prstGeom prst="rect">
                  <a:avLst/>
                </a:prstGeom>
              </p:spPr>
            </p:pic>
          </mc:Fallback>
        </mc:AlternateContent>
      </p:grpSp>
      <p:pic>
        <p:nvPicPr>
          <p:cNvPr id="13" name="Picture 2">
            <a:extLst>
              <a:ext uri="{FF2B5EF4-FFF2-40B4-BE49-F238E27FC236}">
                <a16:creationId xmlns:a16="http://schemas.microsoft.com/office/drawing/2014/main" id="{A2B9DD25-A244-42A9-9996-19F989468CD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2427" b="22223"/>
          <a:stretch/>
        </p:blipFill>
        <p:spPr bwMode="auto">
          <a:xfrm>
            <a:off x="2923142" y="3176669"/>
            <a:ext cx="3373916" cy="177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0FD4EC82-11B6-46E0-A0AF-4D4A0375D29F}"/>
              </a:ext>
            </a:extLst>
          </p:cNvPr>
          <p:cNvSpPr txBox="1"/>
          <p:nvPr/>
        </p:nvSpPr>
        <p:spPr>
          <a:xfrm>
            <a:off x="38128" y="6149554"/>
            <a:ext cx="3695672" cy="707886"/>
          </a:xfrm>
          <a:prstGeom prst="rect">
            <a:avLst/>
          </a:prstGeom>
          <a:noFill/>
        </p:spPr>
        <p:txBody>
          <a:bodyPr wrap="square" rtlCol="0">
            <a:spAutoFit/>
          </a:bodyPr>
          <a:lstStyle/>
          <a:p>
            <a:r>
              <a:rPr lang="en-US" sz="2000" dirty="0"/>
              <a:t>This is the internal </a:t>
            </a:r>
            <a:r>
              <a:rPr lang="en-US" sz="2000" b="1" dirty="0"/>
              <a:t>E</a:t>
            </a:r>
            <a:r>
              <a:rPr lang="en-US" sz="2000" dirty="0"/>
              <a:t>-field that drives the internal currents </a:t>
            </a:r>
            <a:r>
              <a:rPr lang="en-US" sz="2000" b="1" dirty="0"/>
              <a:t>j</a:t>
            </a:r>
          </a:p>
        </p:txBody>
      </p:sp>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BF95ABFF-212C-4FD2-8282-410D67DCA90E}"/>
                  </a:ext>
                </a:extLst>
              </p14:cNvPr>
              <p14:cNvContentPartPr/>
              <p14:nvPr/>
            </p14:nvContentPartPr>
            <p14:xfrm>
              <a:off x="2175437" y="4635609"/>
              <a:ext cx="1613880" cy="1355400"/>
            </p14:xfrm>
          </p:contentPart>
        </mc:Choice>
        <mc:Fallback>
          <p:pic>
            <p:nvPicPr>
              <p:cNvPr id="16" name="Ink 15">
                <a:extLst>
                  <a:ext uri="{FF2B5EF4-FFF2-40B4-BE49-F238E27FC236}">
                    <a16:creationId xmlns:a16="http://schemas.microsoft.com/office/drawing/2014/main" id="{BF95ABFF-212C-4FD2-8282-410D67DCA90E}"/>
                  </a:ext>
                </a:extLst>
              </p:cNvPr>
              <p:cNvPicPr/>
              <p:nvPr/>
            </p:nvPicPr>
            <p:blipFill>
              <a:blip r:embed="rId10"/>
              <a:stretch>
                <a:fillRect/>
              </a:stretch>
            </p:blipFill>
            <p:spPr>
              <a:xfrm>
                <a:off x="2157797" y="4617609"/>
                <a:ext cx="1649520" cy="1391040"/>
              </a:xfrm>
              <a:prstGeom prst="rect">
                <a:avLst/>
              </a:prstGeom>
            </p:spPr>
          </p:pic>
        </mc:Fallback>
      </mc:AlternateContent>
    </p:spTree>
    <p:extLst>
      <p:ext uri="{BB962C8B-B14F-4D97-AF65-F5344CB8AC3E}">
        <p14:creationId xmlns:p14="http://schemas.microsoft.com/office/powerpoint/2010/main" val="221307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D499F2-E7C8-4132-A7D1-449A515FE481}"/>
              </a:ext>
            </a:extLst>
          </p:cNvPr>
          <p:cNvPicPr>
            <a:picLocks noChangeAspect="1"/>
          </p:cNvPicPr>
          <p:nvPr/>
        </p:nvPicPr>
        <p:blipFill>
          <a:blip r:embed="rId2"/>
          <a:stretch>
            <a:fillRect/>
          </a:stretch>
        </p:blipFill>
        <p:spPr>
          <a:xfrm>
            <a:off x="838200" y="838200"/>
            <a:ext cx="4379604" cy="2057400"/>
          </a:xfrm>
          <a:prstGeom prst="rect">
            <a:avLst/>
          </a:prstGeom>
        </p:spPr>
      </p:pic>
      <p:pic>
        <p:nvPicPr>
          <p:cNvPr id="6" name="Picture 5">
            <a:extLst>
              <a:ext uri="{FF2B5EF4-FFF2-40B4-BE49-F238E27FC236}">
                <a16:creationId xmlns:a16="http://schemas.microsoft.com/office/drawing/2014/main" id="{C006C1EA-97F2-4BCF-A070-9C389FBA24DA}"/>
              </a:ext>
            </a:extLst>
          </p:cNvPr>
          <p:cNvPicPr>
            <a:picLocks noChangeAspect="1"/>
          </p:cNvPicPr>
          <p:nvPr/>
        </p:nvPicPr>
        <p:blipFill>
          <a:blip r:embed="rId3"/>
          <a:stretch>
            <a:fillRect/>
          </a:stretch>
        </p:blipFill>
        <p:spPr>
          <a:xfrm>
            <a:off x="115855" y="4264200"/>
            <a:ext cx="2486270" cy="1755600"/>
          </a:xfrm>
          <a:prstGeom prst="rect">
            <a:avLst/>
          </a:prstGeom>
        </p:spPr>
      </p:pic>
      <p:pic>
        <p:nvPicPr>
          <p:cNvPr id="7" name="Picture 6">
            <a:extLst>
              <a:ext uri="{FF2B5EF4-FFF2-40B4-BE49-F238E27FC236}">
                <a16:creationId xmlns:a16="http://schemas.microsoft.com/office/drawing/2014/main" id="{23B13196-833A-4091-A995-1A36945D73C4}"/>
              </a:ext>
            </a:extLst>
          </p:cNvPr>
          <p:cNvPicPr>
            <a:picLocks noChangeAspect="1"/>
          </p:cNvPicPr>
          <p:nvPr/>
        </p:nvPicPr>
        <p:blipFill>
          <a:blip r:embed="rId4"/>
          <a:stretch>
            <a:fillRect/>
          </a:stretch>
        </p:blipFill>
        <p:spPr>
          <a:xfrm>
            <a:off x="2526910" y="3398520"/>
            <a:ext cx="6465675" cy="1389716"/>
          </a:xfrm>
          <a:prstGeom prst="rect">
            <a:avLst/>
          </a:prstGeom>
        </p:spPr>
      </p:pic>
      <p:sp>
        <p:nvSpPr>
          <p:cNvPr id="8" name="TextBox 7">
            <a:extLst>
              <a:ext uri="{FF2B5EF4-FFF2-40B4-BE49-F238E27FC236}">
                <a16:creationId xmlns:a16="http://schemas.microsoft.com/office/drawing/2014/main" id="{47CB14C2-23AE-41BD-B2BA-70696C9FA7C8}"/>
              </a:ext>
            </a:extLst>
          </p:cNvPr>
          <p:cNvSpPr txBox="1"/>
          <p:nvPr/>
        </p:nvSpPr>
        <p:spPr>
          <a:xfrm>
            <a:off x="3581400" y="5650468"/>
            <a:ext cx="5304504" cy="646331"/>
          </a:xfrm>
          <a:prstGeom prst="rect">
            <a:avLst/>
          </a:prstGeom>
          <a:noFill/>
        </p:spPr>
        <p:txBody>
          <a:bodyPr wrap="square" rtlCol="0">
            <a:spAutoFit/>
          </a:bodyPr>
          <a:lstStyle/>
          <a:p>
            <a:r>
              <a:rPr lang="en-US" dirty="0"/>
              <a:t>Induced E-field distribution does not look like the external E</a:t>
            </a:r>
            <a:r>
              <a:rPr lang="en-US" baseline="-25000" dirty="0"/>
              <a:t>0</a:t>
            </a:r>
            <a:r>
              <a:rPr lang="en-US" dirty="0"/>
              <a:t>-field distribution </a:t>
            </a:r>
          </a:p>
        </p:txBody>
      </p:sp>
    </p:spTree>
    <p:extLst>
      <p:ext uri="{BB962C8B-B14F-4D97-AF65-F5344CB8AC3E}">
        <p14:creationId xmlns:p14="http://schemas.microsoft.com/office/powerpoint/2010/main" val="319899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3B83DF-ECC3-4108-A1C4-D93F345FF5DC}"/>
              </a:ext>
            </a:extLst>
          </p:cNvPr>
          <p:cNvSpPr txBox="1"/>
          <p:nvPr/>
        </p:nvSpPr>
        <p:spPr>
          <a:xfrm>
            <a:off x="533400" y="338078"/>
            <a:ext cx="1993559" cy="2862322"/>
          </a:xfrm>
          <a:prstGeom prst="rect">
            <a:avLst/>
          </a:prstGeom>
          <a:noFill/>
        </p:spPr>
        <p:txBody>
          <a:bodyPr wrap="none" rtlCol="0">
            <a:spAutoFit/>
          </a:bodyPr>
          <a:lstStyle/>
          <a:p>
            <a:r>
              <a:rPr lang="en-US" dirty="0"/>
              <a:t>If </a:t>
            </a:r>
            <a:r>
              <a:rPr lang="en-US" b="1" dirty="0"/>
              <a:t>H</a:t>
            </a:r>
            <a:r>
              <a:rPr lang="en-US" dirty="0"/>
              <a:t> is known, then </a:t>
            </a:r>
          </a:p>
          <a:p>
            <a:endParaRPr lang="en-US" dirty="0"/>
          </a:p>
          <a:p>
            <a:endParaRPr lang="en-US" dirty="0"/>
          </a:p>
          <a:p>
            <a:endParaRPr lang="en-US" dirty="0"/>
          </a:p>
          <a:p>
            <a:r>
              <a:rPr lang="en-US" dirty="0"/>
              <a:t>Gives j(</a:t>
            </a:r>
            <a:r>
              <a:rPr lang="en-US" b="1" dirty="0" err="1"/>
              <a:t>r</a:t>
            </a:r>
            <a:r>
              <a:rPr lang="en-US" dirty="0" err="1"/>
              <a:t>,t</a:t>
            </a:r>
            <a:r>
              <a:rPr lang="en-US" dirty="0"/>
              <a:t>).  </a:t>
            </a:r>
          </a:p>
          <a:p>
            <a:endParaRPr lang="en-US" dirty="0"/>
          </a:p>
          <a:p>
            <a:r>
              <a:rPr lang="en-US" dirty="0"/>
              <a:t>Then Ohm’s law</a:t>
            </a:r>
          </a:p>
          <a:p>
            <a:endParaRPr lang="en-US" dirty="0"/>
          </a:p>
          <a:p>
            <a:endParaRPr lang="en-US" dirty="0"/>
          </a:p>
          <a:p>
            <a:r>
              <a:rPr lang="en-US" dirty="0"/>
              <a:t>Gives E(</a:t>
            </a:r>
            <a:r>
              <a:rPr lang="en-US" b="1" dirty="0" err="1"/>
              <a:t>r</a:t>
            </a:r>
            <a:r>
              <a:rPr lang="en-US" dirty="0" err="1"/>
              <a:t>,t</a:t>
            </a:r>
            <a:r>
              <a:rPr lang="en-US" dirty="0"/>
              <a:t>)</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4ECDA6A-CEE5-4E6F-9517-5A2AE006C15F}"/>
                  </a:ext>
                </a:extLst>
              </p14:cNvPr>
              <p14:cNvContentPartPr/>
              <p14:nvPr/>
            </p14:nvContentPartPr>
            <p14:xfrm>
              <a:off x="657317" y="916701"/>
              <a:ext cx="109440" cy="298800"/>
            </p14:xfrm>
          </p:contentPart>
        </mc:Choice>
        <mc:Fallback>
          <p:pic>
            <p:nvPicPr>
              <p:cNvPr id="2" name="Ink 1">
                <a:extLst>
                  <a:ext uri="{FF2B5EF4-FFF2-40B4-BE49-F238E27FC236}">
                    <a16:creationId xmlns:a16="http://schemas.microsoft.com/office/drawing/2014/main" id="{74ECDA6A-CEE5-4E6F-9517-5A2AE006C15F}"/>
                  </a:ext>
                </a:extLst>
              </p:cNvPr>
              <p:cNvPicPr/>
              <p:nvPr/>
            </p:nvPicPr>
            <p:blipFill>
              <a:blip r:embed="rId4"/>
              <a:stretch>
                <a:fillRect/>
              </a:stretch>
            </p:blipFill>
            <p:spPr>
              <a:xfrm>
                <a:off x="639677" y="899061"/>
                <a:ext cx="1450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ECA6DBA-53E8-42B4-8C0C-1D40BF9CA31F}"/>
                  </a:ext>
                </a:extLst>
              </p14:cNvPr>
              <p14:cNvContentPartPr/>
              <p14:nvPr/>
            </p14:nvContentPartPr>
            <p14:xfrm>
              <a:off x="661277" y="833541"/>
              <a:ext cx="155880" cy="47160"/>
            </p14:xfrm>
          </p:contentPart>
        </mc:Choice>
        <mc:Fallback>
          <p:pic>
            <p:nvPicPr>
              <p:cNvPr id="3" name="Ink 2">
                <a:extLst>
                  <a:ext uri="{FF2B5EF4-FFF2-40B4-BE49-F238E27FC236}">
                    <a16:creationId xmlns:a16="http://schemas.microsoft.com/office/drawing/2014/main" id="{7ECA6DBA-53E8-42B4-8C0C-1D40BF9CA31F}"/>
                  </a:ext>
                </a:extLst>
              </p:cNvPr>
              <p:cNvPicPr/>
              <p:nvPr/>
            </p:nvPicPr>
            <p:blipFill>
              <a:blip r:embed="rId6"/>
              <a:stretch>
                <a:fillRect/>
              </a:stretch>
            </p:blipFill>
            <p:spPr>
              <a:xfrm>
                <a:off x="643277" y="815901"/>
                <a:ext cx="191520" cy="82800"/>
              </a:xfrm>
              <a:prstGeom prst="rect">
                <a:avLst/>
              </a:prstGeom>
            </p:spPr>
          </p:pic>
        </mc:Fallback>
      </mc:AlternateContent>
      <p:grpSp>
        <p:nvGrpSpPr>
          <p:cNvPr id="23" name="Group 22">
            <a:extLst>
              <a:ext uri="{FF2B5EF4-FFF2-40B4-BE49-F238E27FC236}">
                <a16:creationId xmlns:a16="http://schemas.microsoft.com/office/drawing/2014/main" id="{5E714629-83DC-40C2-8083-2A04722AB7C5}"/>
              </a:ext>
            </a:extLst>
          </p:cNvPr>
          <p:cNvGrpSpPr/>
          <p:nvPr/>
        </p:nvGrpSpPr>
        <p:grpSpPr>
          <a:xfrm>
            <a:off x="998597" y="814101"/>
            <a:ext cx="1274040" cy="473040"/>
            <a:chOff x="998597" y="2000023"/>
            <a:chExt cx="1274040" cy="47304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587941E1-A238-4F3A-AB38-C691B071D521}"/>
                    </a:ext>
                  </a:extLst>
                </p14:cNvPr>
                <p14:cNvContentPartPr/>
                <p14:nvPr/>
              </p14:nvContentPartPr>
              <p14:xfrm>
                <a:off x="999317" y="2167063"/>
                <a:ext cx="112320" cy="50760"/>
              </p14:xfrm>
            </p:contentPart>
          </mc:Choice>
          <mc:Fallback>
            <p:pic>
              <p:nvPicPr>
                <p:cNvPr id="7" name="Ink 6">
                  <a:extLst>
                    <a:ext uri="{FF2B5EF4-FFF2-40B4-BE49-F238E27FC236}">
                      <a16:creationId xmlns:a16="http://schemas.microsoft.com/office/drawing/2014/main" id="{587941E1-A238-4F3A-AB38-C691B071D521}"/>
                    </a:ext>
                  </a:extLst>
                </p:cNvPr>
                <p:cNvPicPr/>
                <p:nvPr/>
              </p:nvPicPr>
              <p:blipFill>
                <a:blip r:embed="rId8"/>
                <a:stretch>
                  <a:fillRect/>
                </a:stretch>
              </p:blipFill>
              <p:spPr>
                <a:xfrm>
                  <a:off x="981677" y="2149063"/>
                  <a:ext cx="147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0FBE871B-05D4-4AB9-AB13-FFCC1B578407}"/>
                    </a:ext>
                  </a:extLst>
                </p14:cNvPr>
                <p14:cNvContentPartPr/>
                <p14:nvPr/>
              </p14:nvContentPartPr>
              <p14:xfrm>
                <a:off x="998597" y="2275783"/>
                <a:ext cx="169560" cy="18720"/>
              </p14:xfrm>
            </p:contentPart>
          </mc:Choice>
          <mc:Fallback>
            <p:pic>
              <p:nvPicPr>
                <p:cNvPr id="8" name="Ink 7">
                  <a:extLst>
                    <a:ext uri="{FF2B5EF4-FFF2-40B4-BE49-F238E27FC236}">
                      <a16:creationId xmlns:a16="http://schemas.microsoft.com/office/drawing/2014/main" id="{0FBE871B-05D4-4AB9-AB13-FFCC1B578407}"/>
                    </a:ext>
                  </a:extLst>
                </p:cNvPr>
                <p:cNvPicPr/>
                <p:nvPr/>
              </p:nvPicPr>
              <p:blipFill>
                <a:blip r:embed="rId10"/>
                <a:stretch>
                  <a:fillRect/>
                </a:stretch>
              </p:blipFill>
              <p:spPr>
                <a:xfrm>
                  <a:off x="980597" y="2258143"/>
                  <a:ext cx="205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FE53B23-7836-48F5-828F-1E3C005AB192}"/>
                    </a:ext>
                  </a:extLst>
                </p14:cNvPr>
                <p14:cNvContentPartPr/>
                <p14:nvPr/>
              </p14:nvContentPartPr>
              <p14:xfrm>
                <a:off x="1372277" y="2000023"/>
                <a:ext cx="130320" cy="120600"/>
              </p14:xfrm>
            </p:contentPart>
          </mc:Choice>
          <mc:Fallback>
            <p:pic>
              <p:nvPicPr>
                <p:cNvPr id="9" name="Ink 8">
                  <a:extLst>
                    <a:ext uri="{FF2B5EF4-FFF2-40B4-BE49-F238E27FC236}">
                      <a16:creationId xmlns:a16="http://schemas.microsoft.com/office/drawing/2014/main" id="{EFE53B23-7836-48F5-828F-1E3C005AB192}"/>
                    </a:ext>
                  </a:extLst>
                </p:cNvPr>
                <p:cNvPicPr/>
                <p:nvPr/>
              </p:nvPicPr>
              <p:blipFill>
                <a:blip r:embed="rId12"/>
                <a:stretch>
                  <a:fillRect/>
                </a:stretch>
              </p:blipFill>
              <p:spPr>
                <a:xfrm>
                  <a:off x="1354637" y="1982023"/>
                  <a:ext cx="165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9958B18-076E-4F16-B917-517A6CB00C01}"/>
                    </a:ext>
                  </a:extLst>
                </p14:cNvPr>
                <p14:cNvContentPartPr/>
                <p14:nvPr/>
              </p14:nvContentPartPr>
              <p14:xfrm>
                <a:off x="1315037" y="2177143"/>
                <a:ext cx="321120" cy="40680"/>
              </p14:xfrm>
            </p:contentPart>
          </mc:Choice>
          <mc:Fallback>
            <p:pic>
              <p:nvPicPr>
                <p:cNvPr id="10" name="Ink 9">
                  <a:extLst>
                    <a:ext uri="{FF2B5EF4-FFF2-40B4-BE49-F238E27FC236}">
                      <a16:creationId xmlns:a16="http://schemas.microsoft.com/office/drawing/2014/main" id="{C9958B18-076E-4F16-B917-517A6CB00C01}"/>
                    </a:ext>
                  </a:extLst>
                </p:cNvPr>
                <p:cNvPicPr/>
                <p:nvPr/>
              </p:nvPicPr>
              <p:blipFill>
                <a:blip r:embed="rId14"/>
                <a:stretch>
                  <a:fillRect/>
                </a:stretch>
              </p:blipFill>
              <p:spPr>
                <a:xfrm>
                  <a:off x="1297037" y="2159143"/>
                  <a:ext cx="356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E165AAD8-C40F-4D3D-88B6-47C96F71C9D4}"/>
                    </a:ext>
                  </a:extLst>
                </p14:cNvPr>
                <p14:cNvContentPartPr/>
                <p14:nvPr/>
              </p14:nvContentPartPr>
              <p14:xfrm>
                <a:off x="1423397" y="2266423"/>
                <a:ext cx="44640" cy="191880"/>
              </p14:xfrm>
            </p:contentPart>
          </mc:Choice>
          <mc:Fallback>
            <p:pic>
              <p:nvPicPr>
                <p:cNvPr id="11" name="Ink 10">
                  <a:extLst>
                    <a:ext uri="{FF2B5EF4-FFF2-40B4-BE49-F238E27FC236}">
                      <a16:creationId xmlns:a16="http://schemas.microsoft.com/office/drawing/2014/main" id="{E165AAD8-C40F-4D3D-88B6-47C96F71C9D4}"/>
                    </a:ext>
                  </a:extLst>
                </p:cNvPr>
                <p:cNvPicPr/>
                <p:nvPr/>
              </p:nvPicPr>
              <p:blipFill>
                <a:blip r:embed="rId16"/>
                <a:stretch>
                  <a:fillRect/>
                </a:stretch>
              </p:blipFill>
              <p:spPr>
                <a:xfrm>
                  <a:off x="1405397" y="2248423"/>
                  <a:ext cx="80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4CEF48C2-8020-436A-8062-0DCBAF82ACCC}"/>
                    </a:ext>
                  </a:extLst>
                </p14:cNvPr>
                <p14:cNvContentPartPr/>
                <p14:nvPr/>
              </p14:nvContentPartPr>
              <p14:xfrm>
                <a:off x="1348157" y="2286943"/>
                <a:ext cx="136440" cy="92520"/>
              </p14:xfrm>
            </p:contentPart>
          </mc:Choice>
          <mc:Fallback>
            <p:pic>
              <p:nvPicPr>
                <p:cNvPr id="12" name="Ink 11">
                  <a:extLst>
                    <a:ext uri="{FF2B5EF4-FFF2-40B4-BE49-F238E27FC236}">
                      <a16:creationId xmlns:a16="http://schemas.microsoft.com/office/drawing/2014/main" id="{4CEF48C2-8020-436A-8062-0DCBAF82ACCC}"/>
                    </a:ext>
                  </a:extLst>
                </p:cNvPr>
                <p:cNvPicPr/>
                <p:nvPr/>
              </p:nvPicPr>
              <p:blipFill>
                <a:blip r:embed="rId18"/>
                <a:stretch>
                  <a:fillRect/>
                </a:stretch>
              </p:blipFill>
              <p:spPr>
                <a:xfrm>
                  <a:off x="1330517" y="2268943"/>
                  <a:ext cx="172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0042025D-0D47-43D6-998B-BEF14C21D3A1}"/>
                    </a:ext>
                  </a:extLst>
                </p14:cNvPr>
                <p14:cNvContentPartPr/>
                <p14:nvPr/>
              </p14:nvContentPartPr>
              <p14:xfrm>
                <a:off x="1532477" y="2327263"/>
                <a:ext cx="23040" cy="122760"/>
              </p14:xfrm>
            </p:contentPart>
          </mc:Choice>
          <mc:Fallback>
            <p:pic>
              <p:nvPicPr>
                <p:cNvPr id="13" name="Ink 12">
                  <a:extLst>
                    <a:ext uri="{FF2B5EF4-FFF2-40B4-BE49-F238E27FC236}">
                      <a16:creationId xmlns:a16="http://schemas.microsoft.com/office/drawing/2014/main" id="{0042025D-0D47-43D6-998B-BEF14C21D3A1}"/>
                    </a:ext>
                  </a:extLst>
                </p:cNvPr>
                <p:cNvPicPr/>
                <p:nvPr/>
              </p:nvPicPr>
              <p:blipFill>
                <a:blip r:embed="rId20"/>
                <a:stretch>
                  <a:fillRect/>
                </a:stretch>
              </p:blipFill>
              <p:spPr>
                <a:xfrm>
                  <a:off x="1514837" y="2309623"/>
                  <a:ext cx="58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CC88DEA5-8F30-400E-A98A-E7CE30E2D6FC}"/>
                    </a:ext>
                  </a:extLst>
                </p14:cNvPr>
                <p14:cNvContentPartPr/>
                <p14:nvPr/>
              </p14:nvContentPartPr>
              <p14:xfrm>
                <a:off x="1604837" y="2332303"/>
                <a:ext cx="55080" cy="140760"/>
              </p14:xfrm>
            </p:contentPart>
          </mc:Choice>
          <mc:Fallback>
            <p:pic>
              <p:nvPicPr>
                <p:cNvPr id="14" name="Ink 13">
                  <a:extLst>
                    <a:ext uri="{FF2B5EF4-FFF2-40B4-BE49-F238E27FC236}">
                      <a16:creationId xmlns:a16="http://schemas.microsoft.com/office/drawing/2014/main" id="{CC88DEA5-8F30-400E-A98A-E7CE30E2D6FC}"/>
                    </a:ext>
                  </a:extLst>
                </p:cNvPr>
                <p:cNvPicPr/>
                <p:nvPr/>
              </p:nvPicPr>
              <p:blipFill>
                <a:blip r:embed="rId22"/>
                <a:stretch>
                  <a:fillRect/>
                </a:stretch>
              </p:blipFill>
              <p:spPr>
                <a:xfrm>
                  <a:off x="1587197" y="2314303"/>
                  <a:ext cx="90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B977F8FD-D52A-477C-B957-E34A14D1DA36}"/>
                    </a:ext>
                  </a:extLst>
                </p14:cNvPr>
                <p14:cNvContentPartPr/>
                <p14:nvPr/>
              </p14:nvContentPartPr>
              <p14:xfrm>
                <a:off x="1470917" y="2308543"/>
                <a:ext cx="241560" cy="70920"/>
              </p14:xfrm>
            </p:contentPart>
          </mc:Choice>
          <mc:Fallback>
            <p:pic>
              <p:nvPicPr>
                <p:cNvPr id="15" name="Ink 14">
                  <a:extLst>
                    <a:ext uri="{FF2B5EF4-FFF2-40B4-BE49-F238E27FC236}">
                      <a16:creationId xmlns:a16="http://schemas.microsoft.com/office/drawing/2014/main" id="{B977F8FD-D52A-477C-B957-E34A14D1DA36}"/>
                    </a:ext>
                  </a:extLst>
                </p:cNvPr>
                <p:cNvPicPr/>
                <p:nvPr/>
              </p:nvPicPr>
              <p:blipFill>
                <a:blip r:embed="rId24"/>
                <a:stretch>
                  <a:fillRect/>
                </a:stretch>
              </p:blipFill>
              <p:spPr>
                <a:xfrm>
                  <a:off x="1452917" y="2290903"/>
                  <a:ext cx="277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4E2433CC-C1B7-4B17-A318-0E3374B835E6}"/>
                    </a:ext>
                  </a:extLst>
                </p14:cNvPr>
                <p14:cNvContentPartPr/>
                <p14:nvPr/>
              </p14:nvContentPartPr>
              <p14:xfrm>
                <a:off x="1813637" y="2081023"/>
                <a:ext cx="210960" cy="261360"/>
              </p14:xfrm>
            </p:contentPart>
          </mc:Choice>
          <mc:Fallback>
            <p:pic>
              <p:nvPicPr>
                <p:cNvPr id="16" name="Ink 15">
                  <a:extLst>
                    <a:ext uri="{FF2B5EF4-FFF2-40B4-BE49-F238E27FC236}">
                      <a16:creationId xmlns:a16="http://schemas.microsoft.com/office/drawing/2014/main" id="{4E2433CC-C1B7-4B17-A318-0E3374B835E6}"/>
                    </a:ext>
                  </a:extLst>
                </p:cNvPr>
                <p:cNvPicPr/>
                <p:nvPr/>
              </p:nvPicPr>
              <p:blipFill>
                <a:blip r:embed="rId26"/>
                <a:stretch>
                  <a:fillRect/>
                </a:stretch>
              </p:blipFill>
              <p:spPr>
                <a:xfrm>
                  <a:off x="1795637" y="2063383"/>
                  <a:ext cx="2466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6CCEF314-F6EA-4376-BA07-33CDD8D73C8E}"/>
                    </a:ext>
                  </a:extLst>
                </p14:cNvPr>
                <p14:cNvContentPartPr/>
                <p14:nvPr/>
              </p14:nvContentPartPr>
              <p14:xfrm>
                <a:off x="1797437" y="2029543"/>
                <a:ext cx="196920" cy="39960"/>
              </p14:xfrm>
            </p:contentPart>
          </mc:Choice>
          <mc:Fallback>
            <p:pic>
              <p:nvPicPr>
                <p:cNvPr id="19" name="Ink 18">
                  <a:extLst>
                    <a:ext uri="{FF2B5EF4-FFF2-40B4-BE49-F238E27FC236}">
                      <a16:creationId xmlns:a16="http://schemas.microsoft.com/office/drawing/2014/main" id="{6CCEF314-F6EA-4376-BA07-33CDD8D73C8E}"/>
                    </a:ext>
                  </a:extLst>
                </p:cNvPr>
                <p:cNvPicPr/>
                <p:nvPr/>
              </p:nvPicPr>
              <p:blipFill>
                <a:blip r:embed="rId28"/>
                <a:stretch>
                  <a:fillRect/>
                </a:stretch>
              </p:blipFill>
              <p:spPr>
                <a:xfrm>
                  <a:off x="1779797" y="2011903"/>
                  <a:ext cx="232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198BA447-0943-4BBE-9284-74EB6A125A85}"/>
                    </a:ext>
                  </a:extLst>
                </p14:cNvPr>
                <p14:cNvContentPartPr/>
                <p14:nvPr/>
              </p14:nvContentPartPr>
              <p14:xfrm>
                <a:off x="2154197" y="2104783"/>
                <a:ext cx="102960" cy="245520"/>
              </p14:xfrm>
            </p:contentPart>
          </mc:Choice>
          <mc:Fallback>
            <p:pic>
              <p:nvPicPr>
                <p:cNvPr id="21" name="Ink 20">
                  <a:extLst>
                    <a:ext uri="{FF2B5EF4-FFF2-40B4-BE49-F238E27FC236}">
                      <a16:creationId xmlns:a16="http://schemas.microsoft.com/office/drawing/2014/main" id="{198BA447-0943-4BBE-9284-74EB6A125A85}"/>
                    </a:ext>
                  </a:extLst>
                </p:cNvPr>
                <p:cNvPicPr/>
                <p:nvPr/>
              </p:nvPicPr>
              <p:blipFill>
                <a:blip r:embed="rId30"/>
                <a:stretch>
                  <a:fillRect/>
                </a:stretch>
              </p:blipFill>
              <p:spPr>
                <a:xfrm>
                  <a:off x="2136197" y="2086783"/>
                  <a:ext cx="138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C8D4F8BA-8ACE-44AB-9184-195839F7D5B2}"/>
                    </a:ext>
                  </a:extLst>
                </p14:cNvPr>
                <p14:cNvContentPartPr/>
                <p14:nvPr/>
              </p14:nvContentPartPr>
              <p14:xfrm>
                <a:off x="2136917" y="2141863"/>
                <a:ext cx="135720" cy="193680"/>
              </p14:xfrm>
            </p:contentPart>
          </mc:Choice>
          <mc:Fallback>
            <p:pic>
              <p:nvPicPr>
                <p:cNvPr id="22" name="Ink 21">
                  <a:extLst>
                    <a:ext uri="{FF2B5EF4-FFF2-40B4-BE49-F238E27FC236}">
                      <a16:creationId xmlns:a16="http://schemas.microsoft.com/office/drawing/2014/main" id="{C8D4F8BA-8ACE-44AB-9184-195839F7D5B2}"/>
                    </a:ext>
                  </a:extLst>
                </p:cNvPr>
                <p:cNvPicPr/>
                <p:nvPr/>
              </p:nvPicPr>
              <p:blipFill>
                <a:blip r:embed="rId32"/>
                <a:stretch>
                  <a:fillRect/>
                </a:stretch>
              </p:blipFill>
              <p:spPr>
                <a:xfrm>
                  <a:off x="2118917" y="2124223"/>
                  <a:ext cx="171360" cy="229320"/>
                </a:xfrm>
                <a:prstGeom prst="rect">
                  <a:avLst/>
                </a:prstGeom>
              </p:spPr>
            </p:pic>
          </mc:Fallback>
        </mc:AlternateContent>
      </p:grpSp>
      <p:grpSp>
        <p:nvGrpSpPr>
          <p:cNvPr id="28" name="Group 27">
            <a:extLst>
              <a:ext uri="{FF2B5EF4-FFF2-40B4-BE49-F238E27FC236}">
                <a16:creationId xmlns:a16="http://schemas.microsoft.com/office/drawing/2014/main" id="{FB378E8E-CF1A-4346-90BD-870037C59B3E}"/>
              </a:ext>
            </a:extLst>
          </p:cNvPr>
          <p:cNvGrpSpPr/>
          <p:nvPr/>
        </p:nvGrpSpPr>
        <p:grpSpPr>
          <a:xfrm>
            <a:off x="2450477" y="823101"/>
            <a:ext cx="178560" cy="331920"/>
            <a:chOff x="2450477" y="2009023"/>
            <a:chExt cx="178560" cy="331920"/>
          </a:xfrm>
        </p:grpSpPr>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96BECAF8-1B68-464F-8B0C-F9D2EB13A659}"/>
                    </a:ext>
                  </a:extLst>
                </p14:cNvPr>
                <p14:cNvContentPartPr/>
                <p14:nvPr/>
              </p14:nvContentPartPr>
              <p14:xfrm>
                <a:off x="2450477" y="2096863"/>
                <a:ext cx="8640" cy="242640"/>
              </p14:xfrm>
            </p:contentPart>
          </mc:Choice>
          <mc:Fallback>
            <p:pic>
              <p:nvPicPr>
                <p:cNvPr id="24" name="Ink 23">
                  <a:extLst>
                    <a:ext uri="{FF2B5EF4-FFF2-40B4-BE49-F238E27FC236}">
                      <a16:creationId xmlns:a16="http://schemas.microsoft.com/office/drawing/2014/main" id="{96BECAF8-1B68-464F-8B0C-F9D2EB13A659}"/>
                    </a:ext>
                  </a:extLst>
                </p:cNvPr>
                <p:cNvPicPr/>
                <p:nvPr/>
              </p:nvPicPr>
              <p:blipFill>
                <a:blip r:embed="rId34"/>
                <a:stretch>
                  <a:fillRect/>
                </a:stretch>
              </p:blipFill>
              <p:spPr>
                <a:xfrm>
                  <a:off x="2432477" y="2078863"/>
                  <a:ext cx="442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6F011B56-6A4A-4B83-B9DF-61CB817971AB}"/>
                    </a:ext>
                  </a:extLst>
                </p14:cNvPr>
                <p14:cNvContentPartPr/>
                <p14:nvPr/>
              </p14:nvContentPartPr>
              <p14:xfrm>
                <a:off x="2549477" y="2084623"/>
                <a:ext cx="35640" cy="256320"/>
              </p14:xfrm>
            </p:contentPart>
          </mc:Choice>
          <mc:Fallback>
            <p:pic>
              <p:nvPicPr>
                <p:cNvPr id="25" name="Ink 24">
                  <a:extLst>
                    <a:ext uri="{FF2B5EF4-FFF2-40B4-BE49-F238E27FC236}">
                      <a16:creationId xmlns:a16="http://schemas.microsoft.com/office/drawing/2014/main" id="{6F011B56-6A4A-4B83-B9DF-61CB817971AB}"/>
                    </a:ext>
                  </a:extLst>
                </p:cNvPr>
                <p:cNvPicPr/>
                <p:nvPr/>
              </p:nvPicPr>
              <p:blipFill>
                <a:blip r:embed="rId36"/>
                <a:stretch>
                  <a:fillRect/>
                </a:stretch>
              </p:blipFill>
              <p:spPr>
                <a:xfrm>
                  <a:off x="2531837" y="2066623"/>
                  <a:ext cx="712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95CF78D6-3DC0-449F-A284-CECB3EC2BB0E}"/>
                    </a:ext>
                  </a:extLst>
                </p14:cNvPr>
                <p14:cNvContentPartPr/>
                <p14:nvPr/>
              </p14:nvContentPartPr>
              <p14:xfrm>
                <a:off x="2487917" y="2195863"/>
                <a:ext cx="101160" cy="25200"/>
              </p14:xfrm>
            </p:contentPart>
          </mc:Choice>
          <mc:Fallback>
            <p:pic>
              <p:nvPicPr>
                <p:cNvPr id="26" name="Ink 25">
                  <a:extLst>
                    <a:ext uri="{FF2B5EF4-FFF2-40B4-BE49-F238E27FC236}">
                      <a16:creationId xmlns:a16="http://schemas.microsoft.com/office/drawing/2014/main" id="{95CF78D6-3DC0-449F-A284-CECB3EC2BB0E}"/>
                    </a:ext>
                  </a:extLst>
                </p:cNvPr>
                <p:cNvPicPr/>
                <p:nvPr/>
              </p:nvPicPr>
              <p:blipFill>
                <a:blip r:embed="rId38"/>
                <a:stretch>
                  <a:fillRect/>
                </a:stretch>
              </p:blipFill>
              <p:spPr>
                <a:xfrm>
                  <a:off x="2469917" y="2177863"/>
                  <a:ext cx="136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1A386548-B46C-4667-B831-82F7BB06A1B3}"/>
                    </a:ext>
                  </a:extLst>
                </p14:cNvPr>
                <p14:cNvContentPartPr/>
                <p14:nvPr/>
              </p14:nvContentPartPr>
              <p14:xfrm>
                <a:off x="2461277" y="2009023"/>
                <a:ext cx="167760" cy="22680"/>
              </p14:xfrm>
            </p:contentPart>
          </mc:Choice>
          <mc:Fallback>
            <p:pic>
              <p:nvPicPr>
                <p:cNvPr id="27" name="Ink 26">
                  <a:extLst>
                    <a:ext uri="{FF2B5EF4-FFF2-40B4-BE49-F238E27FC236}">
                      <a16:creationId xmlns:a16="http://schemas.microsoft.com/office/drawing/2014/main" id="{1A386548-B46C-4667-B831-82F7BB06A1B3}"/>
                    </a:ext>
                  </a:extLst>
                </p:cNvPr>
                <p:cNvPicPr/>
                <p:nvPr/>
              </p:nvPicPr>
              <p:blipFill>
                <a:blip r:embed="rId40"/>
                <a:stretch>
                  <a:fillRect/>
                </a:stretch>
              </p:blipFill>
              <p:spPr>
                <a:xfrm>
                  <a:off x="2443277" y="1991023"/>
                  <a:ext cx="203400" cy="58320"/>
                </a:xfrm>
                <a:prstGeom prst="rect">
                  <a:avLst/>
                </a:prstGeom>
              </p:spPr>
            </p:pic>
          </mc:Fallback>
        </mc:AlternateContent>
      </p:grpSp>
      <p:grpSp>
        <p:nvGrpSpPr>
          <p:cNvPr id="5125" name="Group 5124">
            <a:extLst>
              <a:ext uri="{FF2B5EF4-FFF2-40B4-BE49-F238E27FC236}">
                <a16:creationId xmlns:a16="http://schemas.microsoft.com/office/drawing/2014/main" id="{E4F81576-2C4A-4B5A-B060-E140886EED1C}"/>
              </a:ext>
            </a:extLst>
          </p:cNvPr>
          <p:cNvGrpSpPr/>
          <p:nvPr/>
        </p:nvGrpSpPr>
        <p:grpSpPr>
          <a:xfrm>
            <a:off x="784397" y="2357781"/>
            <a:ext cx="197640" cy="353880"/>
            <a:chOff x="784397" y="3543703"/>
            <a:chExt cx="197640" cy="353880"/>
          </a:xfrm>
        </p:grpSpPr>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CD169E0A-DE64-469F-82BE-25735DBBCF18}"/>
                    </a:ext>
                  </a:extLst>
                </p14:cNvPr>
                <p14:cNvContentPartPr/>
                <p14:nvPr/>
              </p14:nvContentPartPr>
              <p14:xfrm>
                <a:off x="784397" y="3625783"/>
                <a:ext cx="156960" cy="271800"/>
              </p14:xfrm>
            </p:contentPart>
          </mc:Choice>
          <mc:Fallback>
            <p:pic>
              <p:nvPicPr>
                <p:cNvPr id="29" name="Ink 28">
                  <a:extLst>
                    <a:ext uri="{FF2B5EF4-FFF2-40B4-BE49-F238E27FC236}">
                      <a16:creationId xmlns:a16="http://schemas.microsoft.com/office/drawing/2014/main" id="{CD169E0A-DE64-469F-82BE-25735DBBCF18}"/>
                    </a:ext>
                  </a:extLst>
                </p:cNvPr>
                <p:cNvPicPr/>
                <p:nvPr/>
              </p:nvPicPr>
              <p:blipFill>
                <a:blip r:embed="rId42"/>
                <a:stretch>
                  <a:fillRect/>
                </a:stretch>
              </p:blipFill>
              <p:spPr>
                <a:xfrm>
                  <a:off x="766757" y="3608143"/>
                  <a:ext cx="1926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D66023BE-BC1D-48D9-A654-EDE71A231248}"/>
                    </a:ext>
                  </a:extLst>
                </p14:cNvPr>
                <p14:cNvContentPartPr/>
                <p14:nvPr/>
              </p14:nvContentPartPr>
              <p14:xfrm>
                <a:off x="800237" y="3727663"/>
                <a:ext cx="132120" cy="25200"/>
              </p14:xfrm>
            </p:contentPart>
          </mc:Choice>
          <mc:Fallback>
            <p:pic>
              <p:nvPicPr>
                <p:cNvPr id="30" name="Ink 29">
                  <a:extLst>
                    <a:ext uri="{FF2B5EF4-FFF2-40B4-BE49-F238E27FC236}">
                      <a16:creationId xmlns:a16="http://schemas.microsoft.com/office/drawing/2014/main" id="{D66023BE-BC1D-48D9-A654-EDE71A231248}"/>
                    </a:ext>
                  </a:extLst>
                </p:cNvPr>
                <p:cNvPicPr/>
                <p:nvPr/>
              </p:nvPicPr>
              <p:blipFill>
                <a:blip r:embed="rId44"/>
                <a:stretch>
                  <a:fillRect/>
                </a:stretch>
              </p:blipFill>
              <p:spPr>
                <a:xfrm>
                  <a:off x="782597" y="3710023"/>
                  <a:ext cx="167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22398603-EEE8-42C6-8878-784322B3DB4C}"/>
                    </a:ext>
                  </a:extLst>
                </p14:cNvPr>
                <p14:cNvContentPartPr/>
                <p14:nvPr/>
              </p14:nvContentPartPr>
              <p14:xfrm>
                <a:off x="826877" y="3637663"/>
                <a:ext cx="155160" cy="11160"/>
              </p14:xfrm>
            </p:contentPart>
          </mc:Choice>
          <mc:Fallback>
            <p:pic>
              <p:nvPicPr>
                <p:cNvPr id="31" name="Ink 30">
                  <a:extLst>
                    <a:ext uri="{FF2B5EF4-FFF2-40B4-BE49-F238E27FC236}">
                      <a16:creationId xmlns:a16="http://schemas.microsoft.com/office/drawing/2014/main" id="{22398603-EEE8-42C6-8878-784322B3DB4C}"/>
                    </a:ext>
                  </a:extLst>
                </p:cNvPr>
                <p:cNvPicPr/>
                <p:nvPr/>
              </p:nvPicPr>
              <p:blipFill>
                <a:blip r:embed="rId46"/>
                <a:stretch>
                  <a:fillRect/>
                </a:stretch>
              </p:blipFill>
              <p:spPr>
                <a:xfrm>
                  <a:off x="808877" y="3620023"/>
                  <a:ext cx="190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20" name="Ink 5119">
                  <a:extLst>
                    <a:ext uri="{FF2B5EF4-FFF2-40B4-BE49-F238E27FC236}">
                      <a16:creationId xmlns:a16="http://schemas.microsoft.com/office/drawing/2014/main" id="{E7549F14-F050-4E99-AB60-6FD8226E8D98}"/>
                    </a:ext>
                  </a:extLst>
                </p14:cNvPr>
                <p14:cNvContentPartPr/>
                <p14:nvPr/>
              </p14:nvContentPartPr>
              <p14:xfrm>
                <a:off x="796997" y="3543703"/>
                <a:ext cx="181800" cy="51480"/>
              </p14:xfrm>
            </p:contentPart>
          </mc:Choice>
          <mc:Fallback>
            <p:pic>
              <p:nvPicPr>
                <p:cNvPr id="5120" name="Ink 5119">
                  <a:extLst>
                    <a:ext uri="{FF2B5EF4-FFF2-40B4-BE49-F238E27FC236}">
                      <a16:creationId xmlns:a16="http://schemas.microsoft.com/office/drawing/2014/main" id="{E7549F14-F050-4E99-AB60-6FD8226E8D98}"/>
                    </a:ext>
                  </a:extLst>
                </p:cNvPr>
                <p:cNvPicPr/>
                <p:nvPr/>
              </p:nvPicPr>
              <p:blipFill>
                <a:blip r:embed="rId48"/>
                <a:stretch>
                  <a:fillRect/>
                </a:stretch>
              </p:blipFill>
              <p:spPr>
                <a:xfrm>
                  <a:off x="779357" y="3526063"/>
                  <a:ext cx="217440" cy="87120"/>
                </a:xfrm>
                <a:prstGeom prst="rect">
                  <a:avLst/>
                </a:prstGeom>
              </p:spPr>
            </p:pic>
          </mc:Fallback>
        </mc:AlternateContent>
      </p:grpSp>
      <p:grpSp>
        <p:nvGrpSpPr>
          <p:cNvPr id="5124" name="Group 5123">
            <a:extLst>
              <a:ext uri="{FF2B5EF4-FFF2-40B4-BE49-F238E27FC236}">
                <a16:creationId xmlns:a16="http://schemas.microsoft.com/office/drawing/2014/main" id="{7AEFEF11-48C5-42E3-8EF7-5E9554602C1E}"/>
              </a:ext>
            </a:extLst>
          </p:cNvPr>
          <p:cNvGrpSpPr/>
          <p:nvPr/>
        </p:nvGrpSpPr>
        <p:grpSpPr>
          <a:xfrm>
            <a:off x="1207757" y="2512941"/>
            <a:ext cx="207360" cy="65880"/>
            <a:chOff x="1207757" y="3698863"/>
            <a:chExt cx="207360" cy="65880"/>
          </a:xfrm>
        </p:grpSpPr>
        <mc:AlternateContent xmlns:mc="http://schemas.openxmlformats.org/markup-compatibility/2006">
          <mc:Choice xmlns:p14="http://schemas.microsoft.com/office/powerpoint/2010/main" Requires="p14">
            <p:contentPart p14:bwMode="auto" r:id="rId49">
              <p14:nvContentPartPr>
                <p14:cNvPr id="5121" name="Ink 5120">
                  <a:extLst>
                    <a:ext uri="{FF2B5EF4-FFF2-40B4-BE49-F238E27FC236}">
                      <a16:creationId xmlns:a16="http://schemas.microsoft.com/office/drawing/2014/main" id="{A17CCEDE-6379-4B19-9928-7AB3BD38FE29}"/>
                    </a:ext>
                  </a:extLst>
                </p14:cNvPr>
                <p14:cNvContentPartPr/>
                <p14:nvPr/>
              </p14:nvContentPartPr>
              <p14:xfrm>
                <a:off x="1207757" y="3698863"/>
                <a:ext cx="124560" cy="15120"/>
              </p14:xfrm>
            </p:contentPart>
          </mc:Choice>
          <mc:Fallback>
            <p:pic>
              <p:nvPicPr>
                <p:cNvPr id="5121" name="Ink 5120">
                  <a:extLst>
                    <a:ext uri="{FF2B5EF4-FFF2-40B4-BE49-F238E27FC236}">
                      <a16:creationId xmlns:a16="http://schemas.microsoft.com/office/drawing/2014/main" id="{A17CCEDE-6379-4B19-9928-7AB3BD38FE29}"/>
                    </a:ext>
                  </a:extLst>
                </p:cNvPr>
                <p:cNvPicPr/>
                <p:nvPr/>
              </p:nvPicPr>
              <p:blipFill>
                <a:blip r:embed="rId50"/>
                <a:stretch>
                  <a:fillRect/>
                </a:stretch>
              </p:blipFill>
              <p:spPr>
                <a:xfrm>
                  <a:off x="1189757" y="3680863"/>
                  <a:ext cx="160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123" name="Ink 5122">
                  <a:extLst>
                    <a:ext uri="{FF2B5EF4-FFF2-40B4-BE49-F238E27FC236}">
                      <a16:creationId xmlns:a16="http://schemas.microsoft.com/office/drawing/2014/main" id="{15863522-66E1-4800-B4BE-B2930C406B72}"/>
                    </a:ext>
                  </a:extLst>
                </p14:cNvPr>
                <p14:cNvContentPartPr/>
                <p14:nvPr/>
              </p14:nvContentPartPr>
              <p14:xfrm>
                <a:off x="1234037" y="3754663"/>
                <a:ext cx="181080" cy="10080"/>
              </p14:xfrm>
            </p:contentPart>
          </mc:Choice>
          <mc:Fallback>
            <p:pic>
              <p:nvPicPr>
                <p:cNvPr id="5123" name="Ink 5122">
                  <a:extLst>
                    <a:ext uri="{FF2B5EF4-FFF2-40B4-BE49-F238E27FC236}">
                      <a16:creationId xmlns:a16="http://schemas.microsoft.com/office/drawing/2014/main" id="{15863522-66E1-4800-B4BE-B2930C406B72}"/>
                    </a:ext>
                  </a:extLst>
                </p:cNvPr>
                <p:cNvPicPr/>
                <p:nvPr/>
              </p:nvPicPr>
              <p:blipFill>
                <a:blip r:embed="rId52"/>
                <a:stretch>
                  <a:fillRect/>
                </a:stretch>
              </p:blipFill>
              <p:spPr>
                <a:xfrm>
                  <a:off x="1216037" y="3737023"/>
                  <a:ext cx="216720" cy="45720"/>
                </a:xfrm>
                <a:prstGeom prst="rect">
                  <a:avLst/>
                </a:prstGeom>
              </p:spPr>
            </p:pic>
          </mc:Fallback>
        </mc:AlternateContent>
      </p:grpSp>
      <p:grpSp>
        <p:nvGrpSpPr>
          <p:cNvPr id="5131" name="Group 5130">
            <a:extLst>
              <a:ext uri="{FF2B5EF4-FFF2-40B4-BE49-F238E27FC236}">
                <a16:creationId xmlns:a16="http://schemas.microsoft.com/office/drawing/2014/main" id="{6E049B1E-D975-45A3-9F03-3BA5152DB80C}"/>
              </a:ext>
            </a:extLst>
          </p:cNvPr>
          <p:cNvGrpSpPr/>
          <p:nvPr/>
        </p:nvGrpSpPr>
        <p:grpSpPr>
          <a:xfrm>
            <a:off x="1561997" y="2406741"/>
            <a:ext cx="781560" cy="428760"/>
            <a:chOff x="1561997" y="3592663"/>
            <a:chExt cx="781560" cy="428760"/>
          </a:xfrm>
        </p:grpSpPr>
        <mc:AlternateContent xmlns:mc="http://schemas.openxmlformats.org/markup-compatibility/2006">
          <mc:Choice xmlns:p14="http://schemas.microsoft.com/office/powerpoint/2010/main" Requires="p14">
            <p:contentPart p14:bwMode="auto" r:id="rId53">
              <p14:nvContentPartPr>
                <p14:cNvPr id="5126" name="Ink 5125">
                  <a:extLst>
                    <a:ext uri="{FF2B5EF4-FFF2-40B4-BE49-F238E27FC236}">
                      <a16:creationId xmlns:a16="http://schemas.microsoft.com/office/drawing/2014/main" id="{7DC015F0-5532-4AD1-857F-C70272817441}"/>
                    </a:ext>
                  </a:extLst>
                </p14:cNvPr>
                <p14:cNvContentPartPr/>
                <p14:nvPr/>
              </p14:nvContentPartPr>
              <p14:xfrm>
                <a:off x="1561997" y="3667183"/>
                <a:ext cx="136440" cy="215640"/>
              </p14:xfrm>
            </p:contentPart>
          </mc:Choice>
          <mc:Fallback>
            <p:pic>
              <p:nvPicPr>
                <p:cNvPr id="5126" name="Ink 5125">
                  <a:extLst>
                    <a:ext uri="{FF2B5EF4-FFF2-40B4-BE49-F238E27FC236}">
                      <a16:creationId xmlns:a16="http://schemas.microsoft.com/office/drawing/2014/main" id="{7DC015F0-5532-4AD1-857F-C70272817441}"/>
                    </a:ext>
                  </a:extLst>
                </p:cNvPr>
                <p:cNvPicPr/>
                <p:nvPr/>
              </p:nvPicPr>
              <p:blipFill>
                <a:blip r:embed="rId54"/>
                <a:stretch>
                  <a:fillRect/>
                </a:stretch>
              </p:blipFill>
              <p:spPr>
                <a:xfrm>
                  <a:off x="1544357" y="3649183"/>
                  <a:ext cx="1720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27" name="Ink 5126">
                  <a:extLst>
                    <a:ext uri="{FF2B5EF4-FFF2-40B4-BE49-F238E27FC236}">
                      <a16:creationId xmlns:a16="http://schemas.microsoft.com/office/drawing/2014/main" id="{676E16FB-28BA-4D08-9E59-72D1974382D0}"/>
                    </a:ext>
                  </a:extLst>
                </p14:cNvPr>
                <p14:cNvContentPartPr/>
                <p14:nvPr/>
              </p14:nvContentPartPr>
              <p14:xfrm>
                <a:off x="1576757" y="3617143"/>
                <a:ext cx="147960" cy="15480"/>
              </p14:xfrm>
            </p:contentPart>
          </mc:Choice>
          <mc:Fallback>
            <p:pic>
              <p:nvPicPr>
                <p:cNvPr id="5127" name="Ink 5126">
                  <a:extLst>
                    <a:ext uri="{FF2B5EF4-FFF2-40B4-BE49-F238E27FC236}">
                      <a16:creationId xmlns:a16="http://schemas.microsoft.com/office/drawing/2014/main" id="{676E16FB-28BA-4D08-9E59-72D1974382D0}"/>
                    </a:ext>
                  </a:extLst>
                </p:cNvPr>
                <p:cNvPicPr/>
                <p:nvPr/>
              </p:nvPicPr>
              <p:blipFill>
                <a:blip r:embed="rId56"/>
                <a:stretch>
                  <a:fillRect/>
                </a:stretch>
              </p:blipFill>
              <p:spPr>
                <a:xfrm>
                  <a:off x="1558757" y="3599503"/>
                  <a:ext cx="183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29" name="Ink 5128">
                  <a:extLst>
                    <a:ext uri="{FF2B5EF4-FFF2-40B4-BE49-F238E27FC236}">
                      <a16:creationId xmlns:a16="http://schemas.microsoft.com/office/drawing/2014/main" id="{8192387B-21BA-405C-851B-003DB1D51692}"/>
                    </a:ext>
                  </a:extLst>
                </p14:cNvPr>
                <p14:cNvContentPartPr/>
                <p14:nvPr/>
              </p14:nvContentPartPr>
              <p14:xfrm>
                <a:off x="1692317" y="3592663"/>
                <a:ext cx="441720" cy="428760"/>
              </p14:xfrm>
            </p:contentPart>
          </mc:Choice>
          <mc:Fallback>
            <p:pic>
              <p:nvPicPr>
                <p:cNvPr id="5129" name="Ink 5128">
                  <a:extLst>
                    <a:ext uri="{FF2B5EF4-FFF2-40B4-BE49-F238E27FC236}">
                      <a16:creationId xmlns:a16="http://schemas.microsoft.com/office/drawing/2014/main" id="{8192387B-21BA-405C-851B-003DB1D51692}"/>
                    </a:ext>
                  </a:extLst>
                </p:cNvPr>
                <p:cNvPicPr/>
                <p:nvPr/>
              </p:nvPicPr>
              <p:blipFill>
                <a:blip r:embed="rId58"/>
                <a:stretch>
                  <a:fillRect/>
                </a:stretch>
              </p:blipFill>
              <p:spPr>
                <a:xfrm>
                  <a:off x="1674317" y="3574663"/>
                  <a:ext cx="47736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30" name="Ink 5129">
                  <a:extLst>
                    <a:ext uri="{FF2B5EF4-FFF2-40B4-BE49-F238E27FC236}">
                      <a16:creationId xmlns:a16="http://schemas.microsoft.com/office/drawing/2014/main" id="{2F55E815-8F24-4DBF-B279-98F926892D2D}"/>
                    </a:ext>
                  </a:extLst>
                </p14:cNvPr>
                <p14:cNvContentPartPr/>
                <p14:nvPr/>
              </p14:nvContentPartPr>
              <p14:xfrm>
                <a:off x="2014517" y="3701383"/>
                <a:ext cx="329040" cy="228960"/>
              </p14:xfrm>
            </p:contentPart>
          </mc:Choice>
          <mc:Fallback>
            <p:pic>
              <p:nvPicPr>
                <p:cNvPr id="5130" name="Ink 5129">
                  <a:extLst>
                    <a:ext uri="{FF2B5EF4-FFF2-40B4-BE49-F238E27FC236}">
                      <a16:creationId xmlns:a16="http://schemas.microsoft.com/office/drawing/2014/main" id="{2F55E815-8F24-4DBF-B279-98F926892D2D}"/>
                    </a:ext>
                  </a:extLst>
                </p:cNvPr>
                <p:cNvPicPr/>
                <p:nvPr/>
              </p:nvPicPr>
              <p:blipFill>
                <a:blip r:embed="rId60"/>
                <a:stretch>
                  <a:fillRect/>
                </a:stretch>
              </p:blipFill>
              <p:spPr>
                <a:xfrm>
                  <a:off x="1996877" y="3683743"/>
                  <a:ext cx="364680" cy="264600"/>
                </a:xfrm>
                <a:prstGeom prst="rect">
                  <a:avLst/>
                </a:prstGeom>
              </p:spPr>
            </p:pic>
          </mc:Fallback>
        </mc:AlternateContent>
      </p:grpSp>
      <p:sp>
        <p:nvSpPr>
          <p:cNvPr id="5132" name="TextBox 5131">
            <a:extLst>
              <a:ext uri="{FF2B5EF4-FFF2-40B4-BE49-F238E27FC236}">
                <a16:creationId xmlns:a16="http://schemas.microsoft.com/office/drawing/2014/main" id="{6E2B4558-A9F2-45CF-9D0B-34670F8B7D1E}"/>
              </a:ext>
            </a:extLst>
          </p:cNvPr>
          <p:cNvSpPr txBox="1"/>
          <p:nvPr/>
        </p:nvSpPr>
        <p:spPr>
          <a:xfrm flipH="1">
            <a:off x="4572000" y="1663959"/>
            <a:ext cx="1478281" cy="369332"/>
          </a:xfrm>
          <a:prstGeom prst="rect">
            <a:avLst/>
          </a:prstGeom>
          <a:noFill/>
        </p:spPr>
        <p:txBody>
          <a:bodyPr wrap="square" rtlCol="0">
            <a:spAutoFit/>
          </a:bodyPr>
          <a:lstStyle/>
          <a:p>
            <a:r>
              <a:rPr lang="en-US" dirty="0"/>
              <a:t>and</a:t>
            </a:r>
          </a:p>
        </p:txBody>
      </p:sp>
      <p:grpSp>
        <p:nvGrpSpPr>
          <p:cNvPr id="5146" name="Group 5145">
            <a:extLst>
              <a:ext uri="{FF2B5EF4-FFF2-40B4-BE49-F238E27FC236}">
                <a16:creationId xmlns:a16="http://schemas.microsoft.com/office/drawing/2014/main" id="{E594D94B-9AD7-4858-928B-9D72C661EB8D}"/>
              </a:ext>
            </a:extLst>
          </p:cNvPr>
          <p:cNvGrpSpPr/>
          <p:nvPr/>
        </p:nvGrpSpPr>
        <p:grpSpPr>
          <a:xfrm>
            <a:off x="5543237" y="1484061"/>
            <a:ext cx="1074960" cy="533880"/>
            <a:chOff x="5543237" y="2669983"/>
            <a:chExt cx="1074960" cy="533880"/>
          </a:xfrm>
        </p:grpSpPr>
        <mc:AlternateContent xmlns:mc="http://schemas.openxmlformats.org/markup-compatibility/2006">
          <mc:Choice xmlns:p14="http://schemas.microsoft.com/office/powerpoint/2010/main" Requires="p14">
            <p:contentPart p14:bwMode="auto" r:id="rId61">
              <p14:nvContentPartPr>
                <p14:cNvPr id="5133" name="Ink 5132">
                  <a:extLst>
                    <a:ext uri="{FF2B5EF4-FFF2-40B4-BE49-F238E27FC236}">
                      <a16:creationId xmlns:a16="http://schemas.microsoft.com/office/drawing/2014/main" id="{BA7B46DB-32FD-44A9-B795-351FC86723A7}"/>
                    </a:ext>
                  </a:extLst>
                </p14:cNvPr>
                <p14:cNvContentPartPr/>
                <p14:nvPr/>
              </p14:nvContentPartPr>
              <p14:xfrm>
                <a:off x="5545757" y="2872663"/>
                <a:ext cx="294840" cy="331200"/>
              </p14:xfrm>
            </p:contentPart>
          </mc:Choice>
          <mc:Fallback>
            <p:pic>
              <p:nvPicPr>
                <p:cNvPr id="5133" name="Ink 5132">
                  <a:extLst>
                    <a:ext uri="{FF2B5EF4-FFF2-40B4-BE49-F238E27FC236}">
                      <a16:creationId xmlns:a16="http://schemas.microsoft.com/office/drawing/2014/main" id="{BA7B46DB-32FD-44A9-B795-351FC86723A7}"/>
                    </a:ext>
                  </a:extLst>
                </p:cNvPr>
                <p:cNvPicPr/>
                <p:nvPr/>
              </p:nvPicPr>
              <p:blipFill>
                <a:blip r:embed="rId62"/>
                <a:stretch>
                  <a:fillRect/>
                </a:stretch>
              </p:blipFill>
              <p:spPr>
                <a:xfrm>
                  <a:off x="5528117" y="2855023"/>
                  <a:ext cx="3304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34" name="Ink 5133">
                  <a:extLst>
                    <a:ext uri="{FF2B5EF4-FFF2-40B4-BE49-F238E27FC236}">
                      <a16:creationId xmlns:a16="http://schemas.microsoft.com/office/drawing/2014/main" id="{AACFAC97-FC91-4BEE-9CEF-A9023BC402DB}"/>
                    </a:ext>
                  </a:extLst>
                </p14:cNvPr>
                <p14:cNvContentPartPr/>
                <p14:nvPr/>
              </p14:nvContentPartPr>
              <p14:xfrm>
                <a:off x="5543237" y="2743423"/>
                <a:ext cx="308880" cy="38520"/>
              </p14:xfrm>
            </p:contentPart>
          </mc:Choice>
          <mc:Fallback>
            <p:pic>
              <p:nvPicPr>
                <p:cNvPr id="5134" name="Ink 5133">
                  <a:extLst>
                    <a:ext uri="{FF2B5EF4-FFF2-40B4-BE49-F238E27FC236}">
                      <a16:creationId xmlns:a16="http://schemas.microsoft.com/office/drawing/2014/main" id="{AACFAC97-FC91-4BEE-9CEF-A9023BC402DB}"/>
                    </a:ext>
                  </a:extLst>
                </p:cNvPr>
                <p:cNvPicPr/>
                <p:nvPr/>
              </p:nvPicPr>
              <p:blipFill>
                <a:blip r:embed="rId64"/>
                <a:stretch>
                  <a:fillRect/>
                </a:stretch>
              </p:blipFill>
              <p:spPr>
                <a:xfrm>
                  <a:off x="5525237" y="2725423"/>
                  <a:ext cx="344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36" name="Ink 5135">
                  <a:extLst>
                    <a:ext uri="{FF2B5EF4-FFF2-40B4-BE49-F238E27FC236}">
                      <a16:creationId xmlns:a16="http://schemas.microsoft.com/office/drawing/2014/main" id="{2EA840FD-9225-47CF-85ED-0E83C28B8790}"/>
                    </a:ext>
                  </a:extLst>
                </p14:cNvPr>
                <p14:cNvContentPartPr/>
                <p14:nvPr/>
              </p14:nvContentPartPr>
              <p14:xfrm>
                <a:off x="6020597" y="2931703"/>
                <a:ext cx="192960" cy="217080"/>
              </p14:xfrm>
            </p:contentPart>
          </mc:Choice>
          <mc:Fallback>
            <p:pic>
              <p:nvPicPr>
                <p:cNvPr id="5136" name="Ink 5135">
                  <a:extLst>
                    <a:ext uri="{FF2B5EF4-FFF2-40B4-BE49-F238E27FC236}">
                      <a16:creationId xmlns:a16="http://schemas.microsoft.com/office/drawing/2014/main" id="{2EA840FD-9225-47CF-85ED-0E83C28B8790}"/>
                    </a:ext>
                  </a:extLst>
                </p:cNvPr>
                <p:cNvPicPr/>
                <p:nvPr/>
              </p:nvPicPr>
              <p:blipFill>
                <a:blip r:embed="rId66"/>
                <a:stretch>
                  <a:fillRect/>
                </a:stretch>
              </p:blipFill>
              <p:spPr>
                <a:xfrm>
                  <a:off x="6002957" y="2914063"/>
                  <a:ext cx="2286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37" name="Ink 5136">
                  <a:extLst>
                    <a:ext uri="{FF2B5EF4-FFF2-40B4-BE49-F238E27FC236}">
                      <a16:creationId xmlns:a16="http://schemas.microsoft.com/office/drawing/2014/main" id="{121AF7B7-BA6E-47D3-8107-DFD5B4E374CE}"/>
                    </a:ext>
                  </a:extLst>
                </p14:cNvPr>
                <p14:cNvContentPartPr/>
                <p14:nvPr/>
              </p14:nvContentPartPr>
              <p14:xfrm>
                <a:off x="5996117" y="2969863"/>
                <a:ext cx="197640" cy="103320"/>
              </p14:xfrm>
            </p:contentPart>
          </mc:Choice>
          <mc:Fallback>
            <p:pic>
              <p:nvPicPr>
                <p:cNvPr id="5137" name="Ink 5136">
                  <a:extLst>
                    <a:ext uri="{FF2B5EF4-FFF2-40B4-BE49-F238E27FC236}">
                      <a16:creationId xmlns:a16="http://schemas.microsoft.com/office/drawing/2014/main" id="{121AF7B7-BA6E-47D3-8107-DFD5B4E374CE}"/>
                    </a:ext>
                  </a:extLst>
                </p:cNvPr>
                <p:cNvPicPr/>
                <p:nvPr/>
              </p:nvPicPr>
              <p:blipFill>
                <a:blip r:embed="rId68"/>
                <a:stretch>
                  <a:fillRect/>
                </a:stretch>
              </p:blipFill>
              <p:spPr>
                <a:xfrm>
                  <a:off x="5978117" y="2952223"/>
                  <a:ext cx="233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38" name="Ink 5137">
                  <a:extLst>
                    <a:ext uri="{FF2B5EF4-FFF2-40B4-BE49-F238E27FC236}">
                      <a16:creationId xmlns:a16="http://schemas.microsoft.com/office/drawing/2014/main" id="{28D1958E-7DD2-43FA-896C-BD47FDA0E524}"/>
                    </a:ext>
                  </a:extLst>
                </p14:cNvPr>
                <p14:cNvContentPartPr/>
                <p14:nvPr/>
              </p14:nvContentPartPr>
              <p14:xfrm>
                <a:off x="6353957" y="2842063"/>
                <a:ext cx="207000" cy="333000"/>
              </p14:xfrm>
            </p:contentPart>
          </mc:Choice>
          <mc:Fallback>
            <p:pic>
              <p:nvPicPr>
                <p:cNvPr id="5138" name="Ink 5137">
                  <a:extLst>
                    <a:ext uri="{FF2B5EF4-FFF2-40B4-BE49-F238E27FC236}">
                      <a16:creationId xmlns:a16="http://schemas.microsoft.com/office/drawing/2014/main" id="{28D1958E-7DD2-43FA-896C-BD47FDA0E524}"/>
                    </a:ext>
                  </a:extLst>
                </p:cNvPr>
                <p:cNvPicPr/>
                <p:nvPr/>
              </p:nvPicPr>
              <p:blipFill>
                <a:blip r:embed="rId70"/>
                <a:stretch>
                  <a:fillRect/>
                </a:stretch>
              </p:blipFill>
              <p:spPr>
                <a:xfrm>
                  <a:off x="6335957" y="2824063"/>
                  <a:ext cx="2426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39" name="Ink 5138">
                  <a:extLst>
                    <a:ext uri="{FF2B5EF4-FFF2-40B4-BE49-F238E27FC236}">
                      <a16:creationId xmlns:a16="http://schemas.microsoft.com/office/drawing/2014/main" id="{641E24F3-4B5A-483E-86C5-0E52024FBA40}"/>
                    </a:ext>
                  </a:extLst>
                </p14:cNvPr>
                <p14:cNvContentPartPr/>
                <p14:nvPr/>
              </p14:nvContentPartPr>
              <p14:xfrm>
                <a:off x="6419477" y="2978863"/>
                <a:ext cx="123120" cy="38880"/>
              </p14:xfrm>
            </p:contentPart>
          </mc:Choice>
          <mc:Fallback>
            <p:pic>
              <p:nvPicPr>
                <p:cNvPr id="5139" name="Ink 5138">
                  <a:extLst>
                    <a:ext uri="{FF2B5EF4-FFF2-40B4-BE49-F238E27FC236}">
                      <a16:creationId xmlns:a16="http://schemas.microsoft.com/office/drawing/2014/main" id="{641E24F3-4B5A-483E-86C5-0E52024FBA40}"/>
                    </a:ext>
                  </a:extLst>
                </p:cNvPr>
                <p:cNvPicPr/>
                <p:nvPr/>
              </p:nvPicPr>
              <p:blipFill>
                <a:blip r:embed="rId72"/>
                <a:stretch>
                  <a:fillRect/>
                </a:stretch>
              </p:blipFill>
              <p:spPr>
                <a:xfrm>
                  <a:off x="6401837" y="2961223"/>
                  <a:ext cx="15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40" name="Ink 5139">
                  <a:extLst>
                    <a:ext uri="{FF2B5EF4-FFF2-40B4-BE49-F238E27FC236}">
                      <a16:creationId xmlns:a16="http://schemas.microsoft.com/office/drawing/2014/main" id="{486D3C98-DA2E-428B-A8A6-0D27CD9FD8DF}"/>
                    </a:ext>
                  </a:extLst>
                </p14:cNvPr>
                <p14:cNvContentPartPr/>
                <p14:nvPr/>
              </p14:nvContentPartPr>
              <p14:xfrm>
                <a:off x="6398237" y="2813623"/>
                <a:ext cx="184320" cy="58320"/>
              </p14:xfrm>
            </p:contentPart>
          </mc:Choice>
          <mc:Fallback>
            <p:pic>
              <p:nvPicPr>
                <p:cNvPr id="5140" name="Ink 5139">
                  <a:extLst>
                    <a:ext uri="{FF2B5EF4-FFF2-40B4-BE49-F238E27FC236}">
                      <a16:creationId xmlns:a16="http://schemas.microsoft.com/office/drawing/2014/main" id="{486D3C98-DA2E-428B-A8A6-0D27CD9FD8DF}"/>
                    </a:ext>
                  </a:extLst>
                </p:cNvPr>
                <p:cNvPicPr/>
                <p:nvPr/>
              </p:nvPicPr>
              <p:blipFill>
                <a:blip r:embed="rId74"/>
                <a:stretch>
                  <a:fillRect/>
                </a:stretch>
              </p:blipFill>
              <p:spPr>
                <a:xfrm>
                  <a:off x="6380597" y="2795623"/>
                  <a:ext cx="219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41" name="Ink 5140">
                  <a:extLst>
                    <a:ext uri="{FF2B5EF4-FFF2-40B4-BE49-F238E27FC236}">
                      <a16:creationId xmlns:a16="http://schemas.microsoft.com/office/drawing/2014/main" id="{100C45BB-6572-4C3F-9394-8286CB99BA36}"/>
                    </a:ext>
                  </a:extLst>
                </p14:cNvPr>
                <p14:cNvContentPartPr/>
                <p14:nvPr/>
              </p14:nvContentPartPr>
              <p14:xfrm>
                <a:off x="6361157" y="2669983"/>
                <a:ext cx="257040" cy="67680"/>
              </p14:xfrm>
            </p:contentPart>
          </mc:Choice>
          <mc:Fallback>
            <p:pic>
              <p:nvPicPr>
                <p:cNvPr id="5141" name="Ink 5140">
                  <a:extLst>
                    <a:ext uri="{FF2B5EF4-FFF2-40B4-BE49-F238E27FC236}">
                      <a16:creationId xmlns:a16="http://schemas.microsoft.com/office/drawing/2014/main" id="{100C45BB-6572-4C3F-9394-8286CB99BA36}"/>
                    </a:ext>
                  </a:extLst>
                </p:cNvPr>
                <p:cNvPicPr/>
                <p:nvPr/>
              </p:nvPicPr>
              <p:blipFill>
                <a:blip r:embed="rId76"/>
                <a:stretch>
                  <a:fillRect/>
                </a:stretch>
              </p:blipFill>
              <p:spPr>
                <a:xfrm>
                  <a:off x="6343157" y="2652343"/>
                  <a:ext cx="292680" cy="103320"/>
                </a:xfrm>
                <a:prstGeom prst="rect">
                  <a:avLst/>
                </a:prstGeom>
              </p:spPr>
            </p:pic>
          </mc:Fallback>
        </mc:AlternateContent>
      </p:grpSp>
      <p:grpSp>
        <p:nvGrpSpPr>
          <p:cNvPr id="5155" name="Group 5154">
            <a:extLst>
              <a:ext uri="{FF2B5EF4-FFF2-40B4-BE49-F238E27FC236}">
                <a16:creationId xmlns:a16="http://schemas.microsoft.com/office/drawing/2014/main" id="{DC600EFB-2637-488A-97C6-89D93DEC43D0}"/>
              </a:ext>
            </a:extLst>
          </p:cNvPr>
          <p:cNvGrpSpPr/>
          <p:nvPr/>
        </p:nvGrpSpPr>
        <p:grpSpPr>
          <a:xfrm>
            <a:off x="6876317" y="1413861"/>
            <a:ext cx="1041480" cy="813600"/>
            <a:chOff x="6876317" y="2599783"/>
            <a:chExt cx="1041480" cy="813600"/>
          </a:xfrm>
        </p:grpSpPr>
        <mc:AlternateContent xmlns:mc="http://schemas.openxmlformats.org/markup-compatibility/2006">
          <mc:Choice xmlns:p14="http://schemas.microsoft.com/office/powerpoint/2010/main" Requires="p14">
            <p:contentPart p14:bwMode="auto" r:id="rId77">
              <p14:nvContentPartPr>
                <p14:cNvPr id="5142" name="Ink 5141">
                  <a:extLst>
                    <a:ext uri="{FF2B5EF4-FFF2-40B4-BE49-F238E27FC236}">
                      <a16:creationId xmlns:a16="http://schemas.microsoft.com/office/drawing/2014/main" id="{351675D3-6775-451B-A38E-76B3C4AC6888}"/>
                    </a:ext>
                  </a:extLst>
                </p14:cNvPr>
                <p14:cNvContentPartPr/>
                <p14:nvPr/>
              </p14:nvContentPartPr>
              <p14:xfrm>
                <a:off x="6882077" y="2905783"/>
                <a:ext cx="140760" cy="32040"/>
              </p14:xfrm>
            </p:contentPart>
          </mc:Choice>
          <mc:Fallback>
            <p:pic>
              <p:nvPicPr>
                <p:cNvPr id="5142" name="Ink 5141">
                  <a:extLst>
                    <a:ext uri="{FF2B5EF4-FFF2-40B4-BE49-F238E27FC236}">
                      <a16:creationId xmlns:a16="http://schemas.microsoft.com/office/drawing/2014/main" id="{351675D3-6775-451B-A38E-76B3C4AC6888}"/>
                    </a:ext>
                  </a:extLst>
                </p:cNvPr>
                <p:cNvPicPr/>
                <p:nvPr/>
              </p:nvPicPr>
              <p:blipFill>
                <a:blip r:embed="rId78"/>
                <a:stretch>
                  <a:fillRect/>
                </a:stretch>
              </p:blipFill>
              <p:spPr>
                <a:xfrm>
                  <a:off x="6864437" y="2888143"/>
                  <a:ext cx="176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43" name="Ink 5142">
                  <a:extLst>
                    <a:ext uri="{FF2B5EF4-FFF2-40B4-BE49-F238E27FC236}">
                      <a16:creationId xmlns:a16="http://schemas.microsoft.com/office/drawing/2014/main" id="{94D5B2A2-B735-4322-AD8F-A73023E91E96}"/>
                    </a:ext>
                  </a:extLst>
                </p14:cNvPr>
                <p14:cNvContentPartPr/>
                <p14:nvPr/>
              </p14:nvContentPartPr>
              <p14:xfrm>
                <a:off x="6876317" y="3001183"/>
                <a:ext cx="150120" cy="27720"/>
              </p14:xfrm>
            </p:contentPart>
          </mc:Choice>
          <mc:Fallback>
            <p:pic>
              <p:nvPicPr>
                <p:cNvPr id="5143" name="Ink 5142">
                  <a:extLst>
                    <a:ext uri="{FF2B5EF4-FFF2-40B4-BE49-F238E27FC236}">
                      <a16:creationId xmlns:a16="http://schemas.microsoft.com/office/drawing/2014/main" id="{94D5B2A2-B735-4322-AD8F-A73023E91E96}"/>
                    </a:ext>
                  </a:extLst>
                </p:cNvPr>
                <p:cNvPicPr/>
                <p:nvPr/>
              </p:nvPicPr>
              <p:blipFill>
                <a:blip r:embed="rId80"/>
                <a:stretch>
                  <a:fillRect/>
                </a:stretch>
              </p:blipFill>
              <p:spPr>
                <a:xfrm>
                  <a:off x="6858317" y="2983183"/>
                  <a:ext cx="185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44" name="Ink 5143">
                  <a:extLst>
                    <a:ext uri="{FF2B5EF4-FFF2-40B4-BE49-F238E27FC236}">
                      <a16:creationId xmlns:a16="http://schemas.microsoft.com/office/drawing/2014/main" id="{B84C27C8-1FBC-4FAD-B06A-10C6280EDABE}"/>
                    </a:ext>
                  </a:extLst>
                </p14:cNvPr>
                <p14:cNvContentPartPr/>
                <p14:nvPr/>
              </p14:nvContentPartPr>
              <p14:xfrm>
                <a:off x="7210397" y="2961943"/>
                <a:ext cx="180360" cy="30600"/>
              </p14:xfrm>
            </p:contentPart>
          </mc:Choice>
          <mc:Fallback>
            <p:pic>
              <p:nvPicPr>
                <p:cNvPr id="5144" name="Ink 5143">
                  <a:extLst>
                    <a:ext uri="{FF2B5EF4-FFF2-40B4-BE49-F238E27FC236}">
                      <a16:creationId xmlns:a16="http://schemas.microsoft.com/office/drawing/2014/main" id="{B84C27C8-1FBC-4FAD-B06A-10C6280EDABE}"/>
                    </a:ext>
                  </a:extLst>
                </p:cNvPr>
                <p:cNvPicPr/>
                <p:nvPr/>
              </p:nvPicPr>
              <p:blipFill>
                <a:blip r:embed="rId82"/>
                <a:stretch>
                  <a:fillRect/>
                </a:stretch>
              </p:blipFill>
              <p:spPr>
                <a:xfrm>
                  <a:off x="7192757" y="2944303"/>
                  <a:ext cx="216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47" name="Ink 5146">
                  <a:extLst>
                    <a:ext uri="{FF2B5EF4-FFF2-40B4-BE49-F238E27FC236}">
                      <a16:creationId xmlns:a16="http://schemas.microsoft.com/office/drawing/2014/main" id="{125D0136-5C29-430A-90C4-E5744356C5F6}"/>
                    </a:ext>
                  </a:extLst>
                </p14:cNvPr>
                <p14:cNvContentPartPr/>
                <p14:nvPr/>
              </p14:nvContentPartPr>
              <p14:xfrm>
                <a:off x="7489037" y="2624623"/>
                <a:ext cx="192960" cy="315720"/>
              </p14:xfrm>
            </p:contentPart>
          </mc:Choice>
          <mc:Fallback>
            <p:pic>
              <p:nvPicPr>
                <p:cNvPr id="5147" name="Ink 5146">
                  <a:extLst>
                    <a:ext uri="{FF2B5EF4-FFF2-40B4-BE49-F238E27FC236}">
                      <a16:creationId xmlns:a16="http://schemas.microsoft.com/office/drawing/2014/main" id="{125D0136-5C29-430A-90C4-E5744356C5F6}"/>
                    </a:ext>
                  </a:extLst>
                </p:cNvPr>
                <p:cNvPicPr/>
                <p:nvPr/>
              </p:nvPicPr>
              <p:blipFill>
                <a:blip r:embed="rId84"/>
                <a:stretch>
                  <a:fillRect/>
                </a:stretch>
              </p:blipFill>
              <p:spPr>
                <a:xfrm>
                  <a:off x="7471037" y="2606623"/>
                  <a:ext cx="2286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48" name="Ink 5147">
                  <a:extLst>
                    <a:ext uri="{FF2B5EF4-FFF2-40B4-BE49-F238E27FC236}">
                      <a16:creationId xmlns:a16="http://schemas.microsoft.com/office/drawing/2014/main" id="{1FF24D57-C6CA-49B0-8D7F-8E57DDCD5392}"/>
                    </a:ext>
                  </a:extLst>
                </p14:cNvPr>
                <p14:cNvContentPartPr/>
                <p14:nvPr/>
              </p14:nvContentPartPr>
              <p14:xfrm>
                <a:off x="7689917" y="2687623"/>
                <a:ext cx="173880" cy="264600"/>
              </p14:xfrm>
            </p:contentPart>
          </mc:Choice>
          <mc:Fallback>
            <p:pic>
              <p:nvPicPr>
                <p:cNvPr id="5148" name="Ink 5147">
                  <a:extLst>
                    <a:ext uri="{FF2B5EF4-FFF2-40B4-BE49-F238E27FC236}">
                      <a16:creationId xmlns:a16="http://schemas.microsoft.com/office/drawing/2014/main" id="{1FF24D57-C6CA-49B0-8D7F-8E57DDCD5392}"/>
                    </a:ext>
                  </a:extLst>
                </p:cNvPr>
                <p:cNvPicPr/>
                <p:nvPr/>
              </p:nvPicPr>
              <p:blipFill>
                <a:blip r:embed="rId86"/>
                <a:stretch>
                  <a:fillRect/>
                </a:stretch>
              </p:blipFill>
              <p:spPr>
                <a:xfrm>
                  <a:off x="7671917" y="2669983"/>
                  <a:ext cx="209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49" name="Ink 5148">
                  <a:extLst>
                    <a:ext uri="{FF2B5EF4-FFF2-40B4-BE49-F238E27FC236}">
                      <a16:creationId xmlns:a16="http://schemas.microsoft.com/office/drawing/2014/main" id="{ACD4F575-ED73-4E09-A3DD-BFA739976014}"/>
                    </a:ext>
                  </a:extLst>
                </p14:cNvPr>
                <p14:cNvContentPartPr/>
                <p14:nvPr/>
              </p14:nvContentPartPr>
              <p14:xfrm>
                <a:off x="7665797" y="2599783"/>
                <a:ext cx="198000" cy="61200"/>
              </p14:xfrm>
            </p:contentPart>
          </mc:Choice>
          <mc:Fallback>
            <p:pic>
              <p:nvPicPr>
                <p:cNvPr id="5149" name="Ink 5148">
                  <a:extLst>
                    <a:ext uri="{FF2B5EF4-FFF2-40B4-BE49-F238E27FC236}">
                      <a16:creationId xmlns:a16="http://schemas.microsoft.com/office/drawing/2014/main" id="{ACD4F575-ED73-4E09-A3DD-BFA739976014}"/>
                    </a:ext>
                  </a:extLst>
                </p:cNvPr>
                <p:cNvPicPr/>
                <p:nvPr/>
              </p:nvPicPr>
              <p:blipFill>
                <a:blip r:embed="rId88"/>
                <a:stretch>
                  <a:fillRect/>
                </a:stretch>
              </p:blipFill>
              <p:spPr>
                <a:xfrm>
                  <a:off x="7648157" y="2582143"/>
                  <a:ext cx="23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51" name="Ink 5150">
                  <a:extLst>
                    <a:ext uri="{FF2B5EF4-FFF2-40B4-BE49-F238E27FC236}">
                      <a16:creationId xmlns:a16="http://schemas.microsoft.com/office/drawing/2014/main" id="{4AFC2FF6-32AE-47F8-918B-07D0EA3D20E0}"/>
                    </a:ext>
                  </a:extLst>
                </p14:cNvPr>
                <p14:cNvContentPartPr/>
                <p14:nvPr/>
              </p14:nvContentPartPr>
              <p14:xfrm>
                <a:off x="7504157" y="2999383"/>
                <a:ext cx="413640" cy="68040"/>
              </p14:xfrm>
            </p:contentPart>
          </mc:Choice>
          <mc:Fallback>
            <p:pic>
              <p:nvPicPr>
                <p:cNvPr id="5151" name="Ink 5150">
                  <a:extLst>
                    <a:ext uri="{FF2B5EF4-FFF2-40B4-BE49-F238E27FC236}">
                      <a16:creationId xmlns:a16="http://schemas.microsoft.com/office/drawing/2014/main" id="{4AFC2FF6-32AE-47F8-918B-07D0EA3D20E0}"/>
                    </a:ext>
                  </a:extLst>
                </p:cNvPr>
                <p:cNvPicPr/>
                <p:nvPr/>
              </p:nvPicPr>
              <p:blipFill>
                <a:blip r:embed="rId90"/>
                <a:stretch>
                  <a:fillRect/>
                </a:stretch>
              </p:blipFill>
              <p:spPr>
                <a:xfrm>
                  <a:off x="7486157" y="2981383"/>
                  <a:ext cx="449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52" name="Ink 5151">
                  <a:extLst>
                    <a:ext uri="{FF2B5EF4-FFF2-40B4-BE49-F238E27FC236}">
                      <a16:creationId xmlns:a16="http://schemas.microsoft.com/office/drawing/2014/main" id="{89B403EC-6C75-4479-90D4-6D3016AE8BA0}"/>
                    </a:ext>
                  </a:extLst>
                </p14:cNvPr>
                <p14:cNvContentPartPr/>
                <p14:nvPr/>
              </p14:nvContentPartPr>
              <p14:xfrm>
                <a:off x="7480757" y="3117463"/>
                <a:ext cx="169200" cy="276480"/>
              </p14:xfrm>
            </p:contentPart>
          </mc:Choice>
          <mc:Fallback>
            <p:pic>
              <p:nvPicPr>
                <p:cNvPr id="5152" name="Ink 5151">
                  <a:extLst>
                    <a:ext uri="{FF2B5EF4-FFF2-40B4-BE49-F238E27FC236}">
                      <a16:creationId xmlns:a16="http://schemas.microsoft.com/office/drawing/2014/main" id="{89B403EC-6C75-4479-90D4-6D3016AE8BA0}"/>
                    </a:ext>
                  </a:extLst>
                </p:cNvPr>
                <p:cNvPicPr/>
                <p:nvPr/>
              </p:nvPicPr>
              <p:blipFill>
                <a:blip r:embed="rId92"/>
                <a:stretch>
                  <a:fillRect/>
                </a:stretch>
              </p:blipFill>
              <p:spPr>
                <a:xfrm>
                  <a:off x="7462757" y="3099823"/>
                  <a:ext cx="2048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53" name="Ink 5152">
                  <a:extLst>
                    <a:ext uri="{FF2B5EF4-FFF2-40B4-BE49-F238E27FC236}">
                      <a16:creationId xmlns:a16="http://schemas.microsoft.com/office/drawing/2014/main" id="{37A543BC-406F-405F-AC3A-57015B266AD2}"/>
                    </a:ext>
                  </a:extLst>
                </p14:cNvPr>
                <p14:cNvContentPartPr/>
                <p14:nvPr/>
              </p14:nvContentPartPr>
              <p14:xfrm>
                <a:off x="7720877" y="3125023"/>
                <a:ext cx="156960" cy="288360"/>
              </p14:xfrm>
            </p:contentPart>
          </mc:Choice>
          <mc:Fallback>
            <p:pic>
              <p:nvPicPr>
                <p:cNvPr id="5153" name="Ink 5152">
                  <a:extLst>
                    <a:ext uri="{FF2B5EF4-FFF2-40B4-BE49-F238E27FC236}">
                      <a16:creationId xmlns:a16="http://schemas.microsoft.com/office/drawing/2014/main" id="{37A543BC-406F-405F-AC3A-57015B266AD2}"/>
                    </a:ext>
                  </a:extLst>
                </p:cNvPr>
                <p:cNvPicPr/>
                <p:nvPr/>
              </p:nvPicPr>
              <p:blipFill>
                <a:blip r:embed="rId94"/>
                <a:stretch>
                  <a:fillRect/>
                </a:stretch>
              </p:blipFill>
              <p:spPr>
                <a:xfrm>
                  <a:off x="7702877" y="3107023"/>
                  <a:ext cx="1926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54" name="Ink 5153">
                  <a:extLst>
                    <a:ext uri="{FF2B5EF4-FFF2-40B4-BE49-F238E27FC236}">
                      <a16:creationId xmlns:a16="http://schemas.microsoft.com/office/drawing/2014/main" id="{D383BC31-3395-46E0-86CB-A16D549181B2}"/>
                    </a:ext>
                  </a:extLst>
                </p14:cNvPr>
                <p14:cNvContentPartPr/>
                <p14:nvPr/>
              </p14:nvContentPartPr>
              <p14:xfrm>
                <a:off x="7655357" y="3218983"/>
                <a:ext cx="208440" cy="30600"/>
              </p14:xfrm>
            </p:contentPart>
          </mc:Choice>
          <mc:Fallback>
            <p:pic>
              <p:nvPicPr>
                <p:cNvPr id="5154" name="Ink 5153">
                  <a:extLst>
                    <a:ext uri="{FF2B5EF4-FFF2-40B4-BE49-F238E27FC236}">
                      <a16:creationId xmlns:a16="http://schemas.microsoft.com/office/drawing/2014/main" id="{D383BC31-3395-46E0-86CB-A16D549181B2}"/>
                    </a:ext>
                  </a:extLst>
                </p:cNvPr>
                <p:cNvPicPr/>
                <p:nvPr/>
              </p:nvPicPr>
              <p:blipFill>
                <a:blip r:embed="rId96"/>
                <a:stretch>
                  <a:fillRect/>
                </a:stretch>
              </p:blipFill>
              <p:spPr>
                <a:xfrm>
                  <a:off x="7637717" y="3200983"/>
                  <a:ext cx="244080" cy="66240"/>
                </a:xfrm>
                <a:prstGeom prst="rect">
                  <a:avLst/>
                </a:prstGeom>
              </p:spPr>
            </p:pic>
          </mc:Fallback>
        </mc:AlternateContent>
      </p:grpSp>
      <p:pic>
        <p:nvPicPr>
          <p:cNvPr id="69" name="Picture 2">
            <a:extLst>
              <a:ext uri="{FF2B5EF4-FFF2-40B4-BE49-F238E27FC236}">
                <a16:creationId xmlns:a16="http://schemas.microsoft.com/office/drawing/2014/main" id="{038F9D24-77E1-42BC-B9A9-F9D3B0EF0D37}"/>
              </a:ext>
            </a:extLst>
          </p:cNvPr>
          <p:cNvPicPr>
            <a:picLocks noChangeAspect="1" noChangeArrowheads="1"/>
          </p:cNvPicPr>
          <p:nvPr/>
        </p:nvPicPr>
        <p:blipFill rotWithShape="1">
          <a:blip r:embed="rId97">
            <a:extLst>
              <a:ext uri="{28A0092B-C50C-407E-A947-70E740481C1C}">
                <a14:useLocalDpi xmlns:a14="http://schemas.microsoft.com/office/drawing/2010/main" val="0"/>
              </a:ext>
            </a:extLst>
          </a:blip>
          <a:srcRect r="30234" b="49939"/>
          <a:stretch/>
        </p:blipFill>
        <p:spPr bwMode="auto">
          <a:xfrm>
            <a:off x="5559351" y="3316428"/>
            <a:ext cx="3083400" cy="332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7" name="TextBox 5156">
            <a:extLst>
              <a:ext uri="{FF2B5EF4-FFF2-40B4-BE49-F238E27FC236}">
                <a16:creationId xmlns:a16="http://schemas.microsoft.com/office/drawing/2014/main" id="{A6BC441F-C134-4BA4-AFD8-AB9E86F994C9}"/>
              </a:ext>
            </a:extLst>
          </p:cNvPr>
          <p:cNvSpPr txBox="1"/>
          <p:nvPr/>
        </p:nvSpPr>
        <p:spPr>
          <a:xfrm>
            <a:off x="1736023" y="4598638"/>
            <a:ext cx="3317159" cy="646331"/>
          </a:xfrm>
          <a:prstGeom prst="rect">
            <a:avLst/>
          </a:prstGeom>
          <a:noFill/>
        </p:spPr>
        <p:txBody>
          <a:bodyPr wrap="square" rtlCol="0">
            <a:spAutoFit/>
          </a:bodyPr>
          <a:lstStyle/>
          <a:p>
            <a:r>
              <a:rPr lang="en-US" dirty="0"/>
              <a:t>We can eliminate </a:t>
            </a:r>
            <a:r>
              <a:rPr lang="en-US" b="1" dirty="0"/>
              <a:t>j</a:t>
            </a:r>
            <a:r>
              <a:rPr lang="en-US" dirty="0"/>
              <a:t> and </a:t>
            </a:r>
            <a:r>
              <a:rPr lang="en-US" b="1" dirty="0"/>
              <a:t>E</a:t>
            </a:r>
            <a:r>
              <a:rPr lang="en-US" dirty="0"/>
              <a:t> to get a differential equation for </a:t>
            </a:r>
            <a:r>
              <a:rPr lang="en-US" b="1" dirty="0"/>
              <a:t>H</a:t>
            </a:r>
            <a:r>
              <a:rPr lang="en-US" dirty="0"/>
              <a:t> and </a:t>
            </a:r>
            <a:r>
              <a:rPr lang="en-US" b="1" dirty="0"/>
              <a:t>B</a:t>
            </a:r>
          </a:p>
        </p:txBody>
      </p:sp>
      <mc:AlternateContent xmlns:mc="http://schemas.openxmlformats.org/markup-compatibility/2006">
        <mc:Choice xmlns:p14="http://schemas.microsoft.com/office/powerpoint/2010/main" Requires="p14">
          <p:contentPart p14:bwMode="auto" r:id="rId98">
            <p14:nvContentPartPr>
              <p14:cNvPr id="5158" name="Ink 5157">
                <a:extLst>
                  <a:ext uri="{FF2B5EF4-FFF2-40B4-BE49-F238E27FC236}">
                    <a16:creationId xmlns:a16="http://schemas.microsoft.com/office/drawing/2014/main" id="{D75333CA-CB28-41D4-BEF5-3957A0759A4D}"/>
                  </a:ext>
                </a:extLst>
              </p14:cNvPr>
              <p14:cNvContentPartPr/>
              <p14:nvPr/>
            </p14:nvContentPartPr>
            <p14:xfrm>
              <a:off x="5644037" y="5791183"/>
              <a:ext cx="97920" cy="976320"/>
            </p14:xfrm>
          </p:contentPart>
        </mc:Choice>
        <mc:Fallback>
          <p:pic>
            <p:nvPicPr>
              <p:cNvPr id="5158" name="Ink 5157">
                <a:extLst>
                  <a:ext uri="{FF2B5EF4-FFF2-40B4-BE49-F238E27FC236}">
                    <a16:creationId xmlns:a16="http://schemas.microsoft.com/office/drawing/2014/main" id="{D75333CA-CB28-41D4-BEF5-3957A0759A4D}"/>
                  </a:ext>
                </a:extLst>
              </p:cNvPr>
              <p:cNvPicPr/>
              <p:nvPr/>
            </p:nvPicPr>
            <p:blipFill>
              <a:blip r:embed="rId99"/>
              <a:stretch>
                <a:fillRect/>
              </a:stretch>
            </p:blipFill>
            <p:spPr>
              <a:xfrm>
                <a:off x="5626397" y="5773543"/>
                <a:ext cx="13356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59" name="Ink 5158">
                <a:extLst>
                  <a:ext uri="{FF2B5EF4-FFF2-40B4-BE49-F238E27FC236}">
                    <a16:creationId xmlns:a16="http://schemas.microsoft.com/office/drawing/2014/main" id="{6825D5E7-6971-4440-86A7-74CA0A70909D}"/>
                  </a:ext>
                </a:extLst>
              </p14:cNvPr>
              <p14:cNvContentPartPr/>
              <p14:nvPr/>
            </p14:nvContentPartPr>
            <p14:xfrm>
              <a:off x="5592557" y="5765263"/>
              <a:ext cx="3034080" cy="1058400"/>
            </p14:xfrm>
          </p:contentPart>
        </mc:Choice>
        <mc:Fallback>
          <p:pic>
            <p:nvPicPr>
              <p:cNvPr id="5159" name="Ink 5158">
                <a:extLst>
                  <a:ext uri="{FF2B5EF4-FFF2-40B4-BE49-F238E27FC236}">
                    <a16:creationId xmlns:a16="http://schemas.microsoft.com/office/drawing/2014/main" id="{6825D5E7-6971-4440-86A7-74CA0A70909D}"/>
                  </a:ext>
                </a:extLst>
              </p:cNvPr>
              <p:cNvPicPr/>
              <p:nvPr/>
            </p:nvPicPr>
            <p:blipFill>
              <a:blip r:embed="rId101"/>
              <a:stretch>
                <a:fillRect/>
              </a:stretch>
            </p:blipFill>
            <p:spPr>
              <a:xfrm>
                <a:off x="5574557" y="5747263"/>
                <a:ext cx="3069720" cy="1094040"/>
              </a:xfrm>
              <a:prstGeom prst="rect">
                <a:avLst/>
              </a:prstGeom>
            </p:spPr>
          </p:pic>
        </mc:Fallback>
      </mc:AlternateContent>
    </p:spTree>
    <p:extLst>
      <p:ext uri="{BB962C8B-B14F-4D97-AF65-F5344CB8AC3E}">
        <p14:creationId xmlns:p14="http://schemas.microsoft.com/office/powerpoint/2010/main" val="150836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823</Words>
  <Application>Microsoft Office PowerPoint</Application>
  <PresentationFormat>On-screen Show (4:3)</PresentationFormat>
  <Paragraphs>104</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Office Theme</vt:lpstr>
      <vt:lpstr>Equations of the Quasi-static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Florida - College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of the Quasi-static Field</dc:title>
  <dc:creator>Robert Peale</dc:creator>
  <cp:lastModifiedBy>Robert Peale</cp:lastModifiedBy>
  <cp:revision>30</cp:revision>
  <dcterms:created xsi:type="dcterms:W3CDTF">2013-02-21T17:24:43Z</dcterms:created>
  <dcterms:modified xsi:type="dcterms:W3CDTF">2021-02-25T17:50:40Z</dcterms:modified>
</cp:coreProperties>
</file>