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4" r:id="rId5"/>
    <p:sldId id="265" r:id="rId6"/>
    <p:sldId id="266" r:id="rId7"/>
    <p:sldId id="268" r:id="rId8"/>
    <p:sldId id="269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0:44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2027 46 2400,'0'-3'89,"0"3"-16,0-1 0,0 1 0,0-1 0,0 1-1,0 0 1,0-1 0,0 1 0,0-1 0,0 1 0,0-1 0,0 1 0,0-1 0,0 1 0,0 0 0,-1-1 0,1 1 0,0-1 0,0 1 0,0 0 0,-1-1 0,1 1 0,0 0 0,0-1 0,-1 1 0,1 0 0,0-1 0,-1 1 0,1 0 0,-1-1 0,1 1 0,0 0-1,-1 0 1,1 0 0,-1-1 0,1 1 0,0 0 0,-1 0 0,1 0 0,-1 0 0,1 0 0,-1 0 0,1 0 0,0 0 0,-1 0 0,1 0 0,-1 0 0,1 0 0,-1 0 0,-2 0 52,-1-1 0,1 1 1,0-1-1,0 0 1,0 0-1,0 0 0,0-1 1,0 1-1,0-1 0,-5-3 1,4 2 20,2 2-63,-1 0 0,0 1 0,0-1 0,0 0 0,0 1 0,0 0 0,0-1 0,0 1 0,-4 1 0,1-1-60,-11-1 244,1 0 0,-20-5-1,33 6-257,-1 0 0,1 0-1,0 0 1,-1 1 0,1-1-1,0 1 1,0 0 0,-7 2-1,-10 2 16,13-4 41,1 0 0,-1 1 0,1 0 1,-11 6-1,10-5 17,0 0 1,0-1-1,-10 3 1,-106 23 17,64-14 88,-39 13-130,51-11 141,15-5 45,15-4-99,-22 11 0,9-4-94,19-9-34,0 1-1,1 0 1,0 1-1,0 0 0,0 1 1,1 0-1,0 0 1,0 1-1,1 0 0,0 1 1,1 0-1,-10 15 1,-21 36 9,14-24 56,-1-2-1,-2-1 0,-40 41 1,-19 8 184,73-71-211,2-3 72,-21 16 1,4-5-73,1 1 0,-34 35 0,49-43-37,2 0 1,-1 2-1,1-1 0,-14 31 1,6-12 6,10-18-30,2 1-1,-1 0 1,2 0-1,-6 31 1,-8 23 182,-11 33-300,19-68 101,8-23 44,-1 0-1,0-1 1,-11 20-1,-32 55-21,39-74 69,0-2 1,-1 1-1,-13 12 0,1 0 110,-31 41 0,41-46-265,-9 18 0,-5 10 140,-129 194 293,100-159-262,33-53 65,16-22-165,0 0 1,1 0-1,0 0 1,0 1-1,0-1 1,-4 13-1,-1-2 174,8-16-169,0 0-1,0 1 1,0-1 0,1 0 0,-1 1 0,0-1-1,1 0 1,-1 1 0,1-1 0,-1 1 0,1-1 0,0 1-1,-1 2 1,1 22 151,0 20-90,1-26 77,-1-16-130,1 0-1,-1 0 0,1 0 1,-1 0-1,1 0 0,0 0 1,3 6-1,-2-5 2,0 0-1,-1 0 1,1 1 0,0 9-1,2 7 4,10 29-18,-4-11-11,27 71 0,-27-89 49,-6-10 23,1-1-1,1 1 1,0-1 0,11 14 0,-9-14-50,-3-4-56,0 0 0,1-1 0,-1 0 0,9 7 0,26 20-34,70 52 468,-100-78-293,1 0-73,1 1-1,-2 0 0,1 0 0,13 15 1,-17-16-28,0 1 1,1-1 0,8 5 0,-7-5 55,-1-1-1,0 1 1,7 8 0,29 37-61,66 61-1,-69-75 56,-26-22-11,1-1 0,1-1 0,27 18 0,53 34-145,18 9 377,-76-52-308,-26-14 83,0-1 1,1 0-1,0-1 0,0-1 0,0 0 0,1-1 1,17 3-1,13 3 157,-32-8-167,0 0-1,0 0 1,24 1-1,13-7 75,72-12 0,-23 2-75,180-36-35,-234 41 32,1 2 1,52-1 0,3 1 38,8-1 60,23-2-55,-16-2 68,-38 0-74,33-4 78,-88 10-126,159-35 362,-160 34-342,0-2 0,0-1 0,-1 0 0,0-2 0,38-25 1,-45 26 106,-2 1-90,0 1 1,0-2 0,-1 1 0,-1-1 0,1-1 0,9-14 0,76-107 48,-92 127-46,8-10-45,0 1 0,2 0 0,0 1 1,23-16-1,67-40-16,-61 43 101,-35 21-79,0-1-1,0 1 1,-1-1-1,0-1 1,0 1-1,0-1 1,-1-1-1,10-14 1,-14 19 4,0-1 0,0 0 1,-1 1-1,1-1 0,-1 0 1,0 0-1,0 0 0,-1 0 1,1 0-1,-1 0 0,1 0 1,-1 0-1,-1 0 0,1 0 1,0 0-1,-1 1 0,0-1 1,0 0-1,0 0 0,-1 0 1,1 0-1,-1 1 0,-2-6 0,-76-105-576,19 29 708,57 79-183,-12-17-42,1-1 0,1 0 0,2-1 1,-13-33-1,23 51 86,1 0 1,0 0-1,0 0 1,0 0-1,1 0 1,0 0-1,0 0 1,1 0-1,0 0 1,0 0-1,1 0 1,2-9-1,5-7 53,1 1 0,16-27 0,6-15-63,10-59 508,-23 62-679,33-74 97,-18 49 410,-28 70-312,-2-1 1,0 1-1,0-1 1,1-30-1,-5-71 79,-1 61 58,1 8-19,-2 1-1,-3-1 1,-15-72 0,15 104-140,0-1 1,-1 2-1,0-1 0,-2 1 1,0 0-1,0 0 1,-2 1-1,0 0 0,-1 1 1,0 0-1,-1 0 0,-17-14 1,-39-26 13,38 31-85,20 15 53,1-1-1,-13-15 1,14 14 34,-1 1 0,0 0 1,-11-8-1,3 2 2,0 1 1,-17-22-1,20 20-59,-1 1-1,-29-23 1,25 25 74,-1 0-1,0 1 1,-1 1 0,0 1-1,-1 1 1,-28-8-1,-110-33-140,123 40 134,4 1-12,-56-22 0,74 25-29,0 1-1,-16-3 1,-20-8 118,39 13-83,10 2-18,-1 0-1,1 1 1,-1-1 0,1 0-1,0-1 1,0 1 0,-4-3-1,-16-7-33,20 11 44,0-1-1,-1 0 1,1 0 0,0 0-1,0 0 1,0 0-1,0 0 1,0-1-1,0 1 1,1-1-1,-1 1 1,0-1-1,-2-3 1,1 2-7,0 0-1,0 0 1,-1 0 0,1 0 0,-1 0 0,0 1-1,0-1 1,0 1 0,0 0 0,0 1 0,0-1 0,-1 1-1,-6-2 1,-6 1-77,9 2 90,0-1 0,0-1-1,0 1 1,-8-4 0,9 3-36,0 0 0,1 1 0,-1 0 1,-13 0-1,12 1 42,1-1-1,-1 0 1,-13-3 0,-61-15 97,28 8 53,47 9-228,1 0 0,0 0 0,-1 1 0,1 0-1,-1 1 1,-7-1 0,11 1-172,-1 0 0,1-1-1,0 1 1,0-1 0,0 0 0,-5-2 0,-8-2-1628,2-2-1684,2 6 310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57.5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50 1824,'7'-3'779,"-6"3"4303,-1 1-5161,-1 0 1421,7 2 184,-5-2-1451,2 7 112,-2-7-171,0 1 1,0-1-1,0 0 1,0 0-1,0 0 1,0 0-1,0 0 1,0 0-1,2 1 1,-1-1-10,-1 0-1,0 0 1,0 0 0,0 0-1,0 0 1,0 0 0,0 0-1,0 0 1,0 1 0,0-1-1,1 3 1,2 5 63,1-1 0,0 1 0,13 14 0,-12-15-13,0 0-1,0 1 1,8 16 0,-1 5-45,-1 1 0,-2 0 0,8 45 0,-5-16 206,3 15 369,-15-65-718,-1-7 133,0 0 1,1 0-1,-1-1 1,1 1-1,-1 0 1,1-1-1,0 1 0,0-1 1,3 5-1,2 10 213,-6-15-207,0-1 0,0 0-1,0 0 1,1 1 0,-1-1 0,1 0-1,-1 0 1,1 0 0,-1 1 0,1-1-1,0 0 1,-1 0 0,1 0 0,0 0-1,0 0 1,1 1 0,-1-1 131,-1-1-11,0 0 32,0 0-59,0 0-58,0 0-6,0 0 16,0 0 17,3 1 512,2-7 292,-3 1-773,0 0 1,0 0-1,-1-1 1,0 1 0,0-1-1,-1 1 1,1 0-1,-1-9 1,0 1-8,5-32-28,3 1 0,19-68 0,-16 69-8,-7 29-22,0-1 1,1 1 0,1 0-1,0 0 1,1 0 0,1 1-1,17-23 1,-4 9-248,-16 19 7,0 1 0,1-1 0,0 1 0,0 1 1,1-1-1,-1 1 0,1 0 0,1 0 0,-1 1 0,12-6 1,2 0-4581,-13 8 1776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37.99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0 322 3232,'1'-3'155,"-1"0"0,1 0 0,-1 0 0,1 0 0,0 1 0,0-1 0,0 0 0,1 1 1,-1-1-1,0 1 0,1-1 0,0 1 0,0-1 0,0 1 0,0 0 0,0 0 0,0 0 0,4-2 0,6-5 359,0 1 0,20-10-1,-29 16-302,197-83 1468,-108 49-1512,-44 15-313,-1 1-2200,70-20 1,-69 26 425,5-4 117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43.4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381 192 1408,'-5'2'348,"6"-4"-181,3-6 1883,-16 11-114,-16-8-902,24 3-956,1 1 1,0 0-1,-1 1 0,1-1 1,0 1-1,-1-1 0,1 1 0,-7 1 1,-19 3 33,21-3-84,1 0 1,-1 0 0,1 1 0,-15 5 0,1 1-74,12-5 43,0 1 1,0 0 0,0 0 0,0 1 0,1 0 0,-15 12-1,13-8 2,-4 3 159,1 0-1,-24 29 0,29-29-39,-1 0 0,2 0 0,-10 20 0,15-27-121,0 1-1,0-1 1,1 1 0,0 0 0,0-1 0,0 1 0,1 0 0,0-1 0,0 1-1,0 0 1,1-1 0,1 7 0,0 0-21,1-1 1,1 0-1,0-1 1,0 1-1,1-1 0,10 17 1,-11-21 42,0 0 0,1 0 1,0 0-1,0-1 0,1 0 0,-1 0 1,1 0-1,0-1 0,1 0 1,-1 0-1,8 3 0,-3-2 16,0-1 1,0-1-1,0 0 0,1 0 0,-1-1 0,16 1 0,-7-3 8,0 0 0,35-6-1,-47 5-10,0-1-1,-1 0 0,1 0 0,-1-1 1,0 0-1,1 0 0,-1-1 1,-1 0-1,1 0 0,-1 0 0,1-1 1,5-5-1,2-5-18,-1 0-1,-1 0 1,17-26 0,-23 33 87,-1-1 0,9-18 0,-13 24-68,0-1 0,0 0 0,0 0 0,0 0 0,0 0 0,-1 0 1,0 1-1,0-1 0,0 0 0,-1-7 0,1 10-35,-1 0 1,1 0 0,-1 0 0,1 0-1,-1 0 1,0 0 0,0 0-1,1 0 1,-1 0 0,0 0 0,0 1-1,0-1 1,0 0 0,0 1-1,0-1 1,0 0 0,0 1 0,0-1-1,0 1 1,0 0 0,-1-1 0,1 1-1,0 0 1,0-1 0,-2 1-1,-31-2-70,33 2 82,-5 0-71,1 1 0,0-1 0,0 1 0,0 1 0,0-1 0,0 1 0,-6 2 0,-34 20 71,24-12 89,-8 4 161,16-8-73,0-1 0,-1-1 0,0 0 0,-17 5 0,25-9-182,6-3 37,14-5 103,25-7 79,-17 10-229,-17 3 9,0 0 1,0-1-1,0 0 1,0 0-1,0 0 1,9-4-1,7-6 305,27-14 342,-38 20-696,0 0 0,14-4 0,11-6 218,-5-3 451,28-22 0,-1 0-470,-35 29-154,-21 10 54,3-2-198,-13 10-83,7-5 196,0-1 0,0 1-1,0-1 1,0 1-1,0-1 1,-1 0 0,1 0-1,0 0 1,-1 0 0,1 0-1,-4 1 1,3-2-241,10 3-763,3-4 1042,0 0 0,1-1 0,-1 0 0,-1-1 0,17-6 0,-1 1-150,-7 2 115,-5 3 64,-1-1 0,1-1 1,17-9-1,-25 13 4,-4 1-40,-1 0 1,1 0-1,-1 0 1,1 1-1,0-1 0,-1 0 1,1 0-1,-1 0 1,1 0-1,-1-1 0,1 1 1,0 0-1,-1 0 1,1 0-1,-1 0 0,1-1 1,-1 1-1,1 0 1,-1 0-1,2-1 0,-1 0 267,-14 9-256,-5 2-88,1 0 1,1 1-1,-1 1 1,2 0-1,0 2 1,0-1 0,1 2-1,-12 16 1,21-23 78,0-1 0,0 1 0,1 0 0,0 0 0,1 0 0,-1 0 1,2 1-1,-1-1 0,-1 14 0,4-20 2,-1 0-1,1 0 1,0-1 0,0 1 0,0 0-1,0 0 1,1-1 0,-1 1 0,0 0-1,1 0 1,-1-1 0,1 1 0,0-1-1,0 1 1,-1 0 0,1-1 0,0 1-1,0-1 1,0 0 0,2 3 0,-2-4 8,0 1-1,0 0 1,0-1 0,0 1 0,1-1 0,-1 1 0,0-1 0,0 1 0,0-1-1,0 0 1,0 0 0,1 1 0,-1-1 0,0 0 0,0 0 0,0 0 0,1 0-1,-1-1 1,0 1 0,0 0 0,0 0 0,0-1 0,1 1 0,-1-1 0,0 1-1,0-1 1,0 1 0,0-1 0,0 0 0,0 1 0,1-2 0,7-5 54,-1-1 1,1-1 0,-1 1 0,-1-1-1,13-19 1,-8 8 16,19-43-1,-29 56-53,0-1 1,0 0-1,0 0 1,-1 0-1,-1 1 1,1-1-1,-2-11 0,1 7-125,-5-23-32,5 34 5,0 18-784,1-13 865,-1 1-1,1-1 1,0 0-1,1 0 1,-1 0-1,0 0 1,1 0-1,0 0 1,0 0-1,5 6 0,29 36-42,-30-39 196,9 10-15,1 0 0,1-2 0,19 14 0,-33-27-81,-1-1 0,1 1 0,-1-1-1,1 1 1,0-1 0,0 0 0,0 0 0,-1 0 0,1-1 0,0 1 0,0-1 0,0 1 0,0-1 0,0 0 0,0 0 0,0-1 0,0 1 0,0 0 0,5-2 0,-4 0 16,0 1 0,0-1 0,-1 1 1,1-1-1,-1 0 0,1-1 0,-1 1 0,0 0 1,0-1-1,0 0 0,0 0 0,0 0 0,4-6 1,-2 1 4,5-6 38,11-25-1,-18 33-106,-1 0-1,0 0 0,0 1 1,-1-1-1,0 0 1,0-1-1,0-11 0,-1-47 328,-9 76-1025,8-3 661,1-1 0,-1 1-1,1 0 1,0 0 0,1-1 0,0 1-1,0 0 1,1-1 0,3 11 0,0 2 153,-2 0 68,-2-13-139,1 0-1,-1 1 1,1-1 0,0 0 0,0 0-1,1 0 1,0-1 0,4 8-1,-6-14 20,0 0 0,-1 0-1,1 0 1,0 1 0,-1-1 0,1 0-1,0 0 1,0 0 0,-1 0 0,1 0-1,0 0 1,-1-1 0,1 1-1,0 0 1,0 0 0,-1 0 0,1-1-1,0 1 1,-1 0 0,1-1-1,-1 1 1,1 0 0,0-1 0,0 0-1,3-4 77,-1 0 1,0 0-1,0 0 0,0 0 0,0 0 0,-1-1 0,3-10 1,8-44-123,-11 49 36,0 0-11,0 2-118,-1-1 0,1-15 0,-2 24-212,2 2 253,0-1 1,0 1-1,1-1 1,-1 1 0,0 0-1,0 0 1,0 0-1,0 0 1,-1 0-1,1 0 1,0 0 0,0 1-1,-1-1 1,1 1-1,-1-1 1,3 4 0,-1-2 98,-1 0 1,1-1-1,0 1 1,0-1 0,6 4-1,-2-4 19,0 1-1,-1-1 1,1 0-1,0-1 1,1 0 0,6 1-1,46-2-120,-30-1 74,-24 1 105,0 0-1,0-1 0,0 0 0,0-1 0,0 1 1,0-1-1,0 0 0,7-4 0,-10 4-82,1 0-1,-1 0 0,1 0 0,-1 0 1,0-1-1,0 1 0,0-1 1,0 0-1,-1 0 0,1 0 0,-1 0 1,0 0-1,4-6 0,-5 3-22,1 0 0,-1 0 0,-1 0 0,1 0 0,-1 0 0,0 0 0,0 0 1,-1 1-1,-1-7 0,0-18 57,2 11-497,0 19 250,8 0-384,-4 1 540,-1 0-1,1 0 0,-1 1 0,1-1 1,-1 1-1,0 0 0,0 0 0,0 0 1,0 0-1,0 0 0,4 5 1,3 4 11,14 19 1,-9-10-31,-13-17 52,1 1-1,-1 0 1,0-1-1,0 1 1,-1 0-1,1 0 1,-1 0-1,0 0 1,0 0-1,0 1 1,0-1-1,-1 0 1,0 0-1,0 1 1,0-1-1,0 0 1,-1 5 0,0-5 47,0 0 1,0 0-1,0-1 1,0 1 0,0 0-1,-1-1 1,0 1 0,0-1-1,0 1 1,0-1 0,0 0-1,-1 0 1,1 0-1,-1 0 1,0 0 0,0-1-1,0 1 1,-6 3 0,5-5-30,0 0 1,-1 1 0,1-2 0,0 1-1,0-1 1,-1 1 0,1-1 0,0 0-1,-7-1 1,-6 0-36,5 1 43,0-1 1,0 0-1,1-1 0,-1 0 1,-21-7-1,32 8-20,-1 1-1,0-1 0,1 0 0,-1 0 0,1 0 1,-1 0-1,1 0 0,-1 0 0,1 0 1,0-1-1,-1 1 0,1 0 0,-2-4 0,3 4-17,-1 1-1,1-1 0,0 1 1,0-1-1,0 0 1,0 1-1,0-1 0,-1 0 1,1 1-1,0-1 0,0 0 1,1 1-1,-1-1 0,0 0 1,0 1-1,0-1 0,0 0 1,1 1-1,-1-1 0,0 0 1,0 1-1,1-1 0,-1 1 1,1-1-1,-1 1 0,0-1 1,1 1-1,-1-1 0,1 1 1,-1-1-1,1 1 0,-1 0 1,1-1-1,0 1 0,-1 0 1,1-1-1,1 1 0,5-3-82,0 1 0,0 0 0,1 1-1,-1 0 1,1 0 0,-1 0 0,13 1-1,8-1 120,2-1 41,-14 1 41,0-1 0,-1 0 1,1-1-1,16-5 0,-27 6-82,0 0 1,-1 0 0,1 0 0,-1-1-1,0 1 1,1-1 0,-1 0-1,0 0 1,-1-1 0,1 1-1,-1-1 1,1 0 0,-1 0 0,-1 0-1,1 0 1,0-1 0,1-5-1,0 3-28,0-2 18,0 1 1,0-1-1,-1 0 0,0 0 1,2-17-1,3-14 198,-8 36-248,0 0 1,1 0 0,0-1-1,0 1 1,0 0 0,0 0-1,3-5 1,-5 3-322,0 3 72,6 5 100,-2 1 118,0 0 0,0 0 0,-1 0 0,1 0 1,-1 1-1,0-1 0,0 1 0,3 6 0,2 4-18,4 3 6,12 30-1,-20-40 126,-1 1 0,1 0 0,-1 0 0,-1 0 0,1 0 0,-1 16 0,-1-23-1,0 0-1,0 0 1,0 1-1,0-1 1,0 0 0,0 1-1,0-1 1,-1 0-1,1 0 1,0 1-1,-1-1 1,1 0-1,-1 0 1,0 0-1,1 0 1,-1 0 0,0 0-1,0 0 1,-1 2-1,0-2 9,1 0 0,-1 0 1,0-1-1,1 1 0,-1-1 0,0 1 0,0-1 0,0 1 1,0-1-1,1 0 0,-1 0 0,-3 0 0,0 0-40,1 0-1,-1 0 1,1-1-1,-1 1 1,0-1 0,1 0-1,0-1 1,-1 1-1,1-1 1,0 0-1,0 0 1,0 0-1,0 0 1,0-1-1,0 1 1,1-1 0,-1 0-1,1 0 1,0-1-1,0 1 1,-4-6-1,2 4 9,4 3-543,11 1 214,-9 1 309,64 6 659,-47-3-594,1-2-1,24 0 0,-11-3-129,-1-2 0,1-2 0,-1 0 1,0-2-1,-1-2 0,42-18 0,-42 13-742,-1 0 1,0-2-1,36-29 0,14-18-790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56.6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14 1728,'-1'0'41,"-6"-9"870,7 8-902,0 1-1,0 0 1,0 0-1,0 0 0,0 0 1,0-1-1,0 1 1,0 0-1,0 0 1,0 0-1,0 0 0,0-1 1,0 1-1,1 0 1,-1 0-1,0 0 1,0 0-1,0 0 0,0-1 1,0 1-1,0 0 1,1 0-1,-1 0 1,0 0-1,0 0 0,6 0 709,11 13 56,-16-11-746,0 0-1,0 0 0,0 1 1,0-1-1,0 0 1,-1 1-1,1-1 0,-1 0 1,1 4-1,5 15 867,1-7 641,-11-17-1244,-22-1 489,21 3-775,0 0-1,0 0 1,0 1-1,-1-1 1,-4 1-1,8 0 29,-4-3 438,7-10-214,17-9-32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57.4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63 158 2144,'-8'-1'783,"0"0"-1,-1 0 1,-9 1 0,17 0-734,0 0 1,0 0-1,0-1 1,0 1-1,0 0 1,1-1-1,-1 1 1,0-1-1,0 1 1,0-1-1,0 1 1,1-1-1,-1 0 1,0 1-1,1-1 1,-1 0-1,1 1 1,-1-1-1,0 0 1,1 0-1,-1 0 1,1 0-1,0 1 1,-1-1-1,1 0 1,0 0-1,0 0 1,-1 0-1,1 0 1,0 0-1,0 0 1,0-1-1,0-4 34,0 1 0,0 0 0,0 0 0,2-10-1,-1 11-82,1 1 1,-1-1-1,1 0 0,0 0 0,1 0 0,-1 1 0,5-6 0,7-10-182,-12 15 187,1 0 0,0 0 0,0 1-1,0-1 1,0 1 0,0 0 0,1 0 0,-1 0-1,5-2 1,-3 0-60,0 11-231,-2-1-269,-1 0 0,0 1 1,1-1-1,-2 0 1,1 1-1,-1-1 0,0 1 1,0-1-1,0 8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02.2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225 82 1728,'-9'-8'2517,"-4"-7"-1418,8 12-917,0-1 0,0 1 0,0 0 0,-1 0 0,1 1 0,-1-1 0,0 1 0,1 1 0,-9-2 0,-12-5 142,20 6-172,0 0 1,0 1-1,0 0 1,-9-1-1,-47 2 1710,50 2-1915,10 0 61,10-1 42,16-1-81,0-1 1,0-1-1,37-8 0,-44 7 53,-1 1 1,0 0-1,1 1 0,-1 1 0,1 1 0,20 3 0,-33-3-153,0 0-1,1 0 1,-1 1-1,0 0 1,0 0-1,0 0 1,0 0 0,0 0-1,-1 1 1,1 0-1,-1 0 1,0 0 0,5 4-1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06.9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24 416,'3'-1'226,"-3"1"-218,0 0 0,0-1 0,0 1-1,0 0 1,0 0 0,0 0 0,0 0 0,0 0 0,0-1 0,0 1 0,0 0 0,0 0 0,0 0-1,0 0 1,1 0 0,-1-1 0,0 1 0,0 0 0,0 0 0,0 0 0,0 0 0,0 0 0,0 0-1,1 0 1,-1-1 0,0 1 0,0 0 0,0 0 0,0 0 0,0 0 0,0 0 0,1 0 0,-1 0-1,0 0 1,0 0 0,0 0 0,0 0 0,1 0 0,-1 0 0,0 0 0,0 0 0,0 0 0,0 0-1,1 0 1,4-3 384,-3 3-325,-1-1 1,0 1-1,1-1 0,-1 1 0,0-1 1,1 1-1,-1 0 0,0 0 0,1 0 1,7 0 1006,-10-7-621,-21 2 49,22 5-479,-1 0-1,0 0 1,1 0 0,-1 0 0,1 0 0,-1 0 0,1 0 0,-1 0 0,1 0 0,-1 1 0,1-1 0,0 0 0,-1 0 0,1 1 0,-1-1 0,1 0 0,-1 0 0,1 1 0,-1 0 0,-7 2 14,14 6-336,-1-7 426,-8-1 84,-5-5-165,0-12-62,9 17 0,3 6-167,-2-4-153,0 0 1,-1 0 0,1 0 0,-1 0 0,1 0-1,-1 0 1,0 0 0,0 5 0,2 4-465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08.3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 53 1248,'-1'0'42,"0"0"0,0 0 1,0 0-1,1 0 0,-1 1 0,0-1 0,0 0 0,1 1 1,-1-1-1,0 1 0,1-1 0,-1 1 0,0 0 1,0-1-7,0 1 1,0 0 0,0-1-1,0 1 1,0-1 0,1 1 0,-1-1-1,0 1 1,0-1 0,0 0-1,0 0 1,0 1 0,0-1 0,-1 0-1,6-1-61,1 0-1,-1 0 1,1-1-1,-1 0 1,1 0-1,6-3 1,4-3 81,32-9-35,-18 11-26,-29 6 7,0 0 1,1 0 0,-1 0-1,0 0 1,0 0 0,0 0-1,0 0 1,0 0 0,0 0-1,0 0 1,1-1 0,-1 1 0,0 0-1,0 0 1,0 0 0,0 0-1,0 0 1,0 0 0,0 0-1,0 0 1,0-1 0,0 1-1,0 0 1,0 0 0,0 0-1,0 0 1,0 0 0,0 0-1,0-1 1,0 1 0,0 0 0,0 0-1,0 0 1,0 0 0,0 0-1,0 0 1,0-1 0,0 1-1,0 0 1,0 0 0,0-4 388,-5-4 105,2 7-411,0 1 0,-1-1 0,1 1 0,0-1 0,-1 1 0,-4 1 0,7-1-66,-1 0 0,1 0-1,0 0 1,-1 0 0,1 1 0,-1-1-1,1 1 1,0-1 0,-1 1 0,1-1 0,0 1-1,0 0 1,-1-1 0,1 1 0,0 0 0,0 0-1,-1 1 1,0 0 1,0 1 0,-1-1 0,1 0 0,0 0 0,-1 0-1,0 0 1,1-1 0,-1 1 0,0-1 0,0 0 0,0 1 0,0-1 0,0 0-1,-4 0 1,2 0-4,1 0-1,0 1 1,0-1-1,0 1 1,0 0-1,0 0 1,1 0-1,-1 0 1,-4 4 0,7-5-13,0 0 0,0-1 1,0 1-1,-1-1 1,1 0-1,0 1 1,0-1-1,-1 0 1,1 0-1,0 1 1,0-1-1,-1 0 0,1 0 1,0-1-1,-2 1 1,-2 0 122,4 0-73,1 0-58,0 0-1,0-1 1,0 1-1,0 0 1,0 0-1,0 0 1,0 0-1,0 0 1,0 0 0,0 0-1,0-1 1,0 1-1,0 0 1,0 0-1,0 0 1,0 0-1,0 0 1,0 0-1,0 0 1,0-1-1,0 1 1,0 0 0,0 0-1,0 0 1,0 0-1,0 0 1,0 0-1,0 0 1,0-1-1,0 1 1,1 0-1,-1 0 1,0 0-1,0 0 1,0 0 0,0 0-1,0 0 1,0 0-1,0 0 1,1 0-1,20-9-29,0 1 0,42-10 0,-61 18 44,10-4 12,3-4-15,-14 8-13,-1 0 0,0 0 0,1-1 1,-1 1-1,0 0 0,0 0 0,1 0 0,-1 0 1,0 0-1,1 0 0,-1-1 0,0 1 0,1 0 1,-1 0-1,0 0 0,1 0 0,-1 0 0,0 0 1,1 0-1,-1 0 0,0 0 0,1 1 0,-1-1 1,0 0-1,1 0 0,-3 7-434,-15 18-704,10-17 668,2 4-158,-4-1-266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08.8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37 640,'0'-1'32,"-1"0"0,1 1 1,-1-1-1,1 0 0,-1 1 0,1-1 1,0 0-1,-1 1 0,1-1 0,0 0 0,0 0 1,-1 1-1,1-1 0,0 0 0,0 0 1,0 0-1,0 1 0,0-1 0,0 0 0,0 0 1,0 1-1,0-1 0,1 0 0,-1 0 1,0 1-1,0-1 0,1 0 0,-1 0 1,1 1-1,-1-1 0,0 0 0,1 1 0,-1-1 1,1 0-1,-1 1 0,1-1 0,0 1 1,-1-1-1,1 1 0,0-1 0,-1 1 0,1 0 1,0-1-1,-1 1 0,1 0 0,1-1 1,28-3-92,-23 3 32,-11 4 180,-17 9 315,13-8-337,-16 11 18,16-11-178,-1 0 0,2 1-1,-1 0 1,0 1 0,1 0-1,0 0 1,-11 13 0,14-14-179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10.2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88 87 64,'3'0'49,"-1"-1"0,0 0 0,0 0 0,0 0 0,0 0 0,0-1 0,-1 1 0,3-2 0,3-2 299,-5 4-235,0 0 0,-1 0 0,1 0 0,0-1 0,0 1 0,-1-1 0,4-2 0,0-2-62,-5 5 36,1 0-1,-1 0 1,0 0-1,6-6 780,-6 7-779,1-1-1,0 1 1,0-1 0,-1 1-1,1 0 1,1-1-1,21-9-38,-15 6 225,-7 4-260,0 0 1,0-1 0,0 1-1,0-1 1,0 1 0,0-1-1,0 1 1,-1-1 0,1 0-1,0 1 1,0-1 0,0 0-1,-1 0 1,1 0 0,0 1-1,-1-1 1,1 0 0,-1 0-1,1 0 1,-1 0 0,1 0 0,0-3 367,-2 3-380,1 1-1,0 0 0,-1-1 1,1 1-1,0 0 1,-1-1-1,1 1 0,0 0 1,-1 0-1,1-1 1,-1 1-1,1 0 0,-1 0 1,1 0-1,-1 0 1,1-1-1,-1 1 0,1 0 1,-1 0-1,1 0 1,0 0-1,-1 0 0,1 0 1,-1 0-1,1 1 1,-1-1-1,1 0 0,-1 0 1,1 0-1,-1 0 1,1 0-1,-1 1 0,1-1 1,0 0-1,-1 0 1,1 1-1,-1 0 0,-13 18 20,0-2-33,7-11 56,1-1 0,-2-1 0,1 1 0,0-2 0,-1 1 0,0-1 0,0 0 0,0 0 0,0-1 0,0 0 0,0 0 0,-15 0 1,-15-7 1289,37 5-1280,9 0-272,0 0 326,-2 1-119,-1-1 0,0 0 0,0-1 0,0 1 1,0-1-1,0 0 0,0 0 0,8-4 0,-12 5 17,0-1 0,1 0 0,-1 0 0,1 1-1,-1-1 1,1 0 0,-1 1 0,1-1-1,-1 1 1,1 0 0,-1 0 0,3-1 0,0 2-185,4-9 262,0-1 140,-3 1-368,-5 8 149,1 0 0,-1 0 0,0 0 0,0-1 0,0 1 0,0 0 0,1 0 0,-1 0 0,0-1 0,0 1 0,0 0 0,0 0 0,0-1 0,1 1 0,-1 0 0,0 0 0,0-1 0,0 1 0,0 0 0,0-1 0,0 1 0,0 0 0,0 0 0,0-1 0,0 1 0,0 0 0,0 0 0,0-1 0,0 1 0,-1-1 0,2 1-1,-1 0 1,0 0-1,1 0 1,-1 0-1,0 0 1,0 0-1,1-1 1,-1 1-1,0 0 0,1 0 1,-1 0-1,0-1 1,0 1-1,1 0 1,-1 0-1,0-1 1,0 1-1,0 0 1,1 0-1,-1-1 1,0 0-1,0 1-6,1 0-1,-1-1 1,0 1 0,0-1 0,0 1-1,1 0 1,-1-1 0,0 1 0,1 0-1,-1-1 1,0 1 0,1 0 0,-1 0-1,0-1 1,1 1 0,-1 0 0,1 0-1,-1 0 1,0-1 0,1 1 0,-1 0-1,1 0 1,0 0 0,22-3 94,-22 3-20,-14 12-70,3-2-44,-1 2 50,-2 4-465,11-14 290,1-1-1,-1 1 1,0 0-1,1 0 1,0-1 0,-1 1-1,1 0 1,-1 3 0,2-4 136,-2 3-420,0 1 1,1-1-1,0 0 1,0 1 0,0-1-1,0 5 1,1 2-343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02.6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 56 576,'-1'0'67,"0"-1"0,1 1-1,-1-1 1,0 0 0,1 0 0,-1 1-1,1-1 1,-1 0 0,1 0 0,-1 0 0,1 1-1,0-1 1,-1 0 0,1 0 0,0 0-1,0 0 1,-1 0 0,1 0 0,0 0 0,0 1-1,0-1 1,1-1 0,-6-14 770,5 15-842,0 1-1,0 0 1,0-1-1,0 1 1,0 0-1,0-1 1,0 1-1,0 0 1,0-1-1,0 1 1,0 0-1,0-1 1,1 1-1,-1 0 1,0-1-1,0 1 1,0 0-1,1-1 1,-1 1-1,0 0 1,0 0-1,1-1 1,16-7-130,1 4-132,-65 59-1359,46-54 1683,-1 1 0,0-1 0,0 0 1,0 0-1,0 0 0,0 0 0,0 0 1,0 0-1,-1-1 0,1 1 0,0-1 1,0 0-1,-7 1 916,26 1-1117,-15-1 147,-1-1-1,0 0 1,1 1 0,-1-1-1,1 0 1,-1 0 0,0 0-1,1 0 1,-1-1 0,0 1-1,1 0 1,-1 0 0,0-1-1,1 1 1,-1-1 0,0 1-1,0-1 1,1 0 0,-1 1-1,0-1 1,2-1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34.9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0 832,'-5'8'206,"4"-7"-110,0 0 0,0 0 1,0 1-1,1-1 0,-1 0 0,0 1 0,1-1 0,-1 0 0,1 1 0,0-1 0,-1 1 1,1-1-1,0 1 0,0 2 0,0-3-34,0-1 0,0 1 1,0-1-1,0 1 0,0-1 0,-1 1 1,1-1-1,0 1 0,0-1 0,0 0 1,-1 1-1,1-1 0,0 1 0,0-1 1,-1 0-1,1 1 0,0-1 0,-1 1 1,1-1-1,-1 0 0,1 1 0,0-1 1,-1 0-1,1 0 0,-1 0 0,1 1 1,-1-1-1,-5 1 3256,6-1-3083,0 0-65,0 0-68,0 0 26,0 0-54,-1 0-36,-1 0 10,1 31 282,2 4-339,1 0-1,6 35 0,-5-52 79,2 0 0,0 0 0,0-1 0,2 1-1,13 25 1,-9-23-36,17 32 340,-27-50-355,0 1 50,1 0 0,-1 0 0,0-1 1,0 1-1,0 0 0,-1 0 0,1 0 0,-1 0 0,0 0 0,1 0 0,-1 0 0,0 0 0,-1 0 1,0 5-1,-4 26 221,5-26-168,-1 0 0,0 0 0,-4 13 0,2 3 278,3-22-355,1 0 0,-1 0 0,0 0 0,-1 1 0,1-1 0,0 0 0,-1 0 0,1 0 0,-1 0 0,1 0 0,-1 0 0,0 0 0,0 0 0,0 0 0,0 0 0,-3 3 0,3-4-161,0 0 1,0 0 0,0-1 0,0 1 0,0 0-1,0 0 1,0-1 0,0 1 0,0-1 0,0 1 0,0-1-1,-1 1 1,-1-1 0,2 0-31,1 0-1,-1-1 1,0 1 0,1-1 0,-1 1-1,1-1 1,-1 0 0,1 1 0,-1-1-1,1 1 1,0-1 0,-1 0 0,1 1-1,-1-1 1,1 0 0,0 0 0,-1-1-1,0-3-755,-1-1 0,1 0-1,0 1 1,-1-9-1,1-9-1181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03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43 1408,'-2'0'72,"0"0"0,0 1 0,0-1 0,0 1-1,0-1 1,0 1 0,0 0 0,0 0 0,0 0 0,0 0 0,1 0 0,-1 0 0,0 1 0,1-1-1,-1 0 1,-1 3 0,2-2-21,-1-1-1,0 1 1,1-1-1,-1 1 0,0-1 1,0 0-1,0 0 1,0 1-1,0-1 1,0-1-1,0 1 1,0 0-1,0 0 1,0-1-1,-1 1 0,-2-1 1,-11-2 98,16 2-142,-1 0 0,1 0 0,0 0 0,0 0 0,-1 0 0,1 0 0,0 0 0,0-1 0,-1 1 0,1 0 0,0 0 0,0 0 0,0 0 0,-1-1 0,1 1 0,0 0 0,0 0 0,0 0 0,0-1 0,0 1 0,-1 0 0,1 0 0,0-1 0,0 1 0,0 0 0,0 0 0,0-1 0,0 1 0,1-2 13,-1 1-1,1-1 1,0 0 0,0 1-1,0-1 1,0 1 0,0 0-1,0-1 1,0 1 0,0 0-1,1 0 1,1-2 0,5-5-42,5-3-109,0 0-1,14-10 1,-87 48 1672,55-25-1665,1 1 0,-1-1 1,1 1-1,0 1 0,0-1 0,0 0 0,0 1 0,-5 8 1,9-11-19,0 0 0,0 1 0,0-1 0,0 0 0,0 1 1,0-1-1,1 0 0,-1 0 0,0 1 0,1-1 1,-1 0-1,1 0 0,0 0 0,1 3-141,-1-2 82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04.3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159 0 1248,'-18'0'1024,"1"0"-661,-67 0 1866,45 5-1829,38-5-464,40 9-3957,-21-3 3226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34.9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9 480,'8'0'2491,"-8"-1"-2427,8-7 741,-12 16-474,0-1-196,0-1 1,-1 0 0,-5 5 0,-7 9 286,1-5-1025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36.2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20 1472,'4'4'1344,"9"-28"491,-17 30-1672,1 0-1,-1 0 1,0 0 0,0-1 0,0 1 0,-1-1 0,0-1 0,-9 9 0,-13 13 24,26-26-210,0 1-1,1 0 1,-1 0 0,0-1-1,1 1 1,-1 0 0,1 0-1,-1 0 1,1 0 0,-1 0 0,1 0-1,0 0 1,-1 0 0,1 0-1,0 0 1,0 0 0,0 0-1,0 2 1,16-11-2018,-15 7 2002,0 0-1,-1 0 1,1 0 0,0 0-1,-1 0 1,1 0 0,-1-1 0,0 1-1,1 0 1,-1 0 0,1-2 0,6-13 231,-5 13-31,-1-1-1,1 1 1,-1-1 0,0 1-1,0-1 1,-1 0 0,1 1-1,-1-1 1,0 0 0,0 1-1,0-6 1,0 3-14,-3 7-104,1-1 0,0 1 0,0 0 0,0 0 1,0 0-1,0 1 0,0-1 0,0 0 0,0 1 0,-3 3 128,5-6-165,0 0-1,0 1 0,0-1 1,1 0-1,-1 0 0,0 0 1,1 1-1,-1-1 0,1 0 0,-1 0 1,1 1-1,-1-1 0,1 0 1,0 0-1,0 0-5,-1 1 15,0 0-1,1-1 1,-1 1-1,0 0 0,0 0 1,0 0-1,0 0 1,0-1-1,1 1 0,-1 0 1,0 0-1,0 0 1,0-1-1,0 1 0,0 0 1,0 0-1,0-1 1,0 1-1,0 0 0,0 0 1,0 0-1,0-1 1,0 1-1,0 0 0,0 0 1,0-1-1,0 1 1,0 0-1,0 0 0,0 0 1,0-1-1,0 1 1,0 0-1,0 0 0,-1 0 1,1-1-1,0 1 1,0 0-1,0 0 0,0 0 1,-1 0-1,1-1 1,0 1-1,0 0 0,0 0 1,0 0-1,-1 0 1,-11 3 369,0 0 34,11-3-389,0 0 0,-1 1 0,1-1 0,0 0 0,-1 1 0,1-1 0,0 1 0,-1 0 0,1-1 0,0 1 0,0 0 1,0 0-1,-2 1 0,-9 6 124,11-7-191,-1 0 1,1 1 0,0-1 0,0 0-1,0 1 1,0-1 0,0 1 0,0 0-1,0-1 1,1 1 0,-1 0 0,1 0-1,-1 2 1,0-3-23,0 3-301,0 1-1,0-1 0,1 0 0,-1 1 1,1 5-1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42.5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6 640,'0'-1'50,"0"1"0,1 0 0,-1 0 0,0-1 0,0 1 0,0 0 0,0-1 0,1 1 0,-1 0 0,0 0 0,0 0 0,0-1 0,1 1 0,-1 0 0,0 0 0,1 0 0,-1-1 0,0 1-1,0 0 1,1 0 0,-1 0 0,0 0 0,1 0 0,-1 0 0,0 0 0,1 0 0,-1 0 0,0 0 0,1 0 0,-1 0 0,0 0 0,0 0 0,1 0 0,-1 0 0,1 0 0,0 0 110,0 1 1,0-1-1,0 0 0,0 0 0,0 1 1,0-1-1,0 0 0,0 1 0,0-1 1,0 1-1,0 0 0,1 0 1,25 28 150,11 12 98,-25-29-397,-3-2 245,0-1 0,18 11 0,-25-18-162,0 1 0,-1-1-1,1 1 1,0-1-1,-1 1 1,1 0-1,-1 0 1,0 0-1,0 0 1,3 7-1,-5-9 450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7:44.1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31 1664,'0'-1'55,"0"0"0,1 0 1,-1 1-1,0-1 0,1 0 0,-1 0 1,0 0-1,1 1 0,-1-1 0,1 0 1,-1 0-1,1 1 0,-1-1 0,2-1 1,-1 2-26,-1-1 1,1 1 0,-1-1-1,1 1 1,-1-1 0,1 0 0,-1 1-1,0-1 1,1 0 0,-1 0-1,0 1 1,1-1 0,-1-8 3626,-4 20-3550,4-11-86,0 1 0,0 0 0,0 0 0,0 0 0,0 0 1,0-1-1,1 1 0,-1 0 0,0 0 0,0 0 0,1-1 0,-1 1 1,0 0-1,1-1 0,-1 1 0,1 0 0,-1-1 0,1 1 0,-1 0 1,1-1-1,0 1 0,-1-1 0,1 1 0,1 0 0,22 15 851,-14-11-651,15 10-19,-15-10-318,-1 0-1,0 1 1,0 0-1,0 1 1,-1 0-1,9 9 1,-4 2-348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6:42.7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1869 38 896,'-10'0'309,"1"1"1,-1 0-1,1 0 0,-14 5 1,5-3-76,1 0 0,-1-2 0,-26 1 0,-19 1 3,-6 6 327,-53 5-45,53-9-265,-34 0 361,-51 2-199,-178 29 0,246-28-171,-119-4-1,134-4-120,-156-12 207,226 12-336,-5-1-5,-1 0 0,0 0 0,1 0 0,-1 0 0,1-1 0,0 0 0,-8-4-1,23 2-154,20-3 13,1 2-1,-1 1 1,59-1-1,-40 3 107,75 1 242,-69 2-177,87-9 1,30-16 156,-158 21 65,-8 2-105,-1 0-1,1 0 1,-1 1 0,0-1 0,9 1 0,-14 0-152,0 1-1,1-1 1,-1 1 0,0-1 0,1 0 0,-1 1-1,0-1 1,1 1 0,-1-1 0,1 1 0,-1-1-1,0 1 1,1 0 0,-1-1 0,1 1 0,0 0-1,-1-1 1,1 1 0,0 0 0,-1 0 0,1-1-1,0 1 1,0 0 0,-1 0 0,1 0 0,0 1-1,0-1-31,2 0 28,-1 0 0,1 0 0,-1 0 0,0 0 1,1 0-1,-1 0 0,0 1 0,0-1 0,2 2 0,0 0-47,3 3 125,0-1 1,0-1 0,1 1-1,0-1 1,0 0 0,0 0-1,0-1 1,0 0 0,1 0-1,0-1 1,-1 0 0,1 0-1,0-1 1,9 1 0,-249-15 1616,96 3-1596,-270-5 273,140 14-565,363-7-308,-18 1 525,127 6-40,-22 2-8,-41-4-65,200-14 319,-266 10-66,126-16 85,198-11-863,-293 34-1910,-56 4-880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8:55.6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28 992,'1'-1'18,"-1"0"17,1 0 0,0 0 0,0 0-1,-1 0 1,1 0 0,0 0 0,-1-1 0,1 1 0,-1 0 0,0 0 0,1-1 0,-1 1 0,0-2 0,1 2-8,-1 1 0,1-1 0,0 0 0,-1 1 0,1-1 1,0 0-1,-1 1 0,1-1 0,0 1 0,0-1 0,0 1 0,-1 0 1,1-1-1,0 1 0,0 0 0,0 0 0,0 0 0,0-1 0,0 1 1,-1 0-1,2 0 0,0 1-26,0-1 1,0 1 0,-1-1-1,1 1 1,0 0-1,-1-1 1,1 1-1,0 0 1,-1 0-1,1 0 1,-1 1-1,1-1 1,-1 0-1,0 0 1,0 1 0,0-1-1,1 1 1,-1-1-1,0 1 1,0 1-1,3 3 39,-1 0-1,-1-1 0,1 1 1,2 12-1,10 55 373,-4 2 0,-3 0 0,-2 101 0,-6-142-416,1-8 42,-2 0 1,-4 31 0,-11 53 1065,13-103-641,-2-11-138,-2-14-52,-18-76-209,-11-57-298,-5-54 521,31 145-46,4 23 20,-3-70 0,10 111-244,-1-1-1,1 1 0,0 0 0,0 0 0,1-1 1,0 4-1,4 8 36,13 63 86,-12-47-102,1 0 0,1-1 0,18 39 0,-14-35 154,-10-25-105,1 0 1,-1-1 0,1 1 0,1-1 0,9 15-1,-12-21-10,4-14 357,-4 8-411,-1-1 1,0 1-1,0-1 0,0 1 0,0-1 0,-1 0 1,0 1-1,0-1 0,0 0 0,-1 1 1,1-1-1,-1 0 0,0 1 0,-2-6 1,1 1-1,0 0 1,0-1 0,1-9-1,1 17 9,0-16 4,1 14-100,0 10-60,2 29-311,-2-23 490,0 0 0,0 17 0,-2-20 18,1 0-1,0 0 0,1 0 1,0 0-1,5 17 0,-4-22 16,-2-3-71,1-1 1,-1 1-1,0-1 1,1 1-1,-1 0 1,0-1-1,0 1 0,1-1 1,-1 1-1,0 0 1,0-1-1,0 1 0,0-1 1,0 1-1,0 0 1,0-1-1,0 1 1,0 0-1,0-1 0,0 1 1,0-1-1,0 1 1,0 0-1,-1-1 0,1 1 1,0-1-1,-1 2 1,1-2-10,0 0 1,-1 0 0,1 0-1,0 0 1,0 0 0,0 0-1,0 0 1,0 0-1,-1 0 1,1 0 0,0 0-1,0 0 1,0-1 0,0 1-1,0 0 1,0 0 0,-1 0-1,1 0 1,0 0 0,0 0-1,0 0 1,0 0-1,0 0 1,0-1 0,0 1-1,0 0 1,-1 0 0,1 0-1,0 0 1,0 0 0,0-1-1,0 1 1,0 0 0,0 0-1,0 0 1,0 0-1,0 0 1,0-1 0,0 1-1,0 0 1,0 0 0,0 0-1,0 0 1,0 0 0,0-1-1,0 1 1,0 0 0,0 0-1,1 0 1,-2-13 75,1 11-70,0-88-321,0 88 277,0 0 1,0-1-1,0 1 1,1 0-1,-1-1 1,0 1-1,1 0 0,0 0 1,-1-1-1,1 1 1,0 0-1,2-3 0,-3 4 26,0 1-1,0 0 1,1 0-1,-1-1 0,0 1 1,0 0-1,0 0 1,1 0-1,-1-1 1,0 1-1,0 0 0,0 0 1,1 0-1,-1-1 1,0 1-1,0 0 0,1 0 1,-1 0-1,0 0 1,1 0-1,-1 0 1,0 0-1,1 0 0,-1 0 1,0 0-1,0 0 1,1 0-1,-1 0 0,0 0 1,1 0-1,-1 0 1,0 0-1,0 0 0,1 0 1,-1 0-1,0 0 1,1 1-1,-1-1 1,0 0-1,0 0 0,1 0 1,-1 0-1,0 1 1,0-1-1,0 0 0,1 0 1,-1 1-1,0-1 1,0 0-1,0 0 1,0 1-1,0-1 0,1 0 1,-1 0-1,0 1 1,0-1-1,0 1 0,11 24-515,-7-13 40,33 65-3369,-6-18 1510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8:59.58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71 896,'11'1'421,"-8"-2"-407,1-1-1,-1 1 1,1-1 0,-1 0-1,0 0 1,0 0-1,1 0 1,-1-1-1,-1 1 1,4-4 0,11-9-201,-11 8 89,-4 6 214,-1 0 0,1 0 1,-1-1-1,0 1 0,0 0 0,1-1 0,-1 0 0,0 1 0,0-1 1,-1 1-1,2-4 0,-2 5-94,0 0-1,-1-1 1,1 1 0,0 0 0,-1-1-1,1 1 1,-1 0 0,1-1 0,0 1-1,-1 0 1,1 0 0,-1-1-1,1 1 1,-1 0 0,1 0 0,-1 0-1,1 0 1,-1 0 0,1 0 0,-1 0-1,1 0 1,-1 0 0,1 0 0,-1 0-1,1 0 1,-1 0 0,1 0-1,-1 0 1,-17 4 383,-32 16-747,30-13-543,3-3-347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06.2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140 1 576,'-2'2'14,"0"0"1,1 0-1,-1 1 0,1-1 1,-1 1-1,1-1 0,0 1 1,0-1-1,0 1 0,0-1 1,1 1-1,-1 4 0,-1 38 13,1-13 491,-1-15-388,0-1 0,-2 0 0,0 0 0,-1 0 0,-9 21 0,10-29-74,0 1 0,-1-1 1,0 0-1,0 0 0,-1-1 1,0 1-1,0-1 0,-1-1 1,0 1-1,0-1 0,-8 5 1,14-10-82,-1 0 1,1 0-1,0 1 0,-1-1 1,1 0-1,0 0 1,0 1-1,0-1 1,-1 2-1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36.0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0 133 1056,'3'-83'3536,"-3"76"-2915,0 6-318,0-1 1,0 0-1,0 0 0,0 0 1,0 0-1,1 0 0,-1 0 1,0 0-1,1 1 0,0-1 1,0-3-1,2 0-258,-3 5-42,0-1-1,1 1 0,-1-1 0,0 1 0,0-1 1,1 1-1,-1-1 0,0 1 0,1 0 0,-1-1 1,0 1-1,1-1 0,-1 1 0,0 0 0,1-1 0,-1 1 1,1 0-1,-1 0 0,1-1 0,-1 1 0,1 0 1,-1 0-1,1 0 0,-1 0 0,1 0 0,-1-1 1,1 1-1,6-1 13,-1 0 0,1 0 0,0 0 0,0 1 1,-1 0-1,1 0 0,0 1 0,-1 0 0,1 0 1,0 0-1,-1 1 0,9 4 0,36 15 241,-1 3 0,-2 2 0,56 40 0,-94-58-302,0 1 0,14 16-1,-23-24 67,-1 0 0,1 0 0,0-1 0,-1 1 0,1 0-1,-1 0 1,0 0 0,1 0 0,-1-1 0,0 1 0,1 0 0,-1 0-1,0 0 1,0 0 0,0 0 0,0 0 0,0 0 0,0 0-1,0 0 1,0 0 0,0 0 0,0-1 0,0 1 0,-1 0 0,1 0-1,0 0 1,-1 0 0,1 0 0,-1 0 0,1-1 0,-1 1-1,1 0 1,-1 0 0,1-1 0,-1 1 0,0 0 0,1-1 0,-1 1-1,0-1 1,0 1 0,1-1 0,-1 1 0,-1 0 0,-3 2 32,0 0 1,0-1 0,-1 1-1,1-1 1,-9 3 0,3-3 0,0-1-1,-16 2 1,-20 2 237,20-2 125,0 0 1,-39-2-1,63-1-387,-111-3-1494,114 3 1379,0 0 0,-1 0 0,1 0 0,0 0 0,-1 0 0,1 0 0,0 0 0,-1 0 0,1 0 0,0 0 1,0 0-1,-1 0 0,1 0 0,0 0 0,-1 0 0,1 0 0,0 0 0,-1 0 0,1 0 0,0 0 0,0 1 0,-1-1 1,1 0-1,0 0 0,0 0 0,-1 1 0,1-1 0,0 0 0,0 0 0,0 1 0,-1-1 0,1 0 0,0 0 0,0 1 1,0-1-1,0 0 0,0 0 0,-1 1 0,2 0-131,-1 0 0,1-1-1,-1 1 1,1 0 0,-1-1 0,1 1 0,-1 0 0,1-1-1,0 1 1,-1-1 0,1 1 0,0-1 0,-1 1 0,1-1 0,0 1-1,1-1 1,11 8-2187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09.3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29 992,'-5'-13'565,"4"6"230,0 6-758,1 1 1,-1-1-1,0 0 0,1 1 1,-1-1-1,0 1 0,0-1 1,0 1-1,0-1 0,1 1 1,-1-1-1,0 1 0,0 0 1,0-1-1,0 1 0,0 0 1,0 0-1,0 0 0,0 0 1,0 0-1,0 0 0,0 0 1,0 0-1,0 0 0,0 0 1,0 1-1,-1-1 0,-2 3-90,4-3 53,0 0 1,-1 0-1,1 0 1,0 1-1,-1-1 1,1 0-1,0 0 1,0 0-1,0 0 1,-1 1-1,1-1 1,0 0-1,0 0 1,0 0-1,-1 1 1,1-1-1,0 0 1,0 0-1,0 1 1,0-1-1,0 0 1,-1 1-1,1-1 1,0 0-1,0 0 1,0 1-1,0-1 1,0 2 273,1 0-114,5 5-175,0 0 1,0 0-1,1-1 0,0 0 1,0 0-1,11 7 1,9 8 68,-19-15-12,0 0 0,0-1 0,0 0 0,1-1 0,-1 0 0,18 6 0,-18-8-47,-1 0 0,0 0 0,0-1 0,0 0 1,1 0-1,-1-1 0,0 0 0,1 0 0,12-3 0,-19 3 28,1-1 0,-1 1 0,1-1 0,-1 1 0,1-1 0,-1 1 0,1-1 0,-1 0 0,0 0 0,1 1 0,-1-1 0,0 0 0,0 0-1,1-2 1,-1 2-1,-1 1-1,1-1 0,-1 0 0,1 0 0,-1 0 0,0 1 0,0-1 0,1 0 0,-1 0 0,0 0 1,0 0-1,0 0 0,0 1 0,0-1 0,0 0 0,0 0 0,0 0 0,-1-1 0,1-1-1,-1 1 0,-1 0 0,1-1-1,0 1 1,0 0 0,-1 0 0,1 0-1,-1 0 1,0 0 0,0 1 0,1-1-1,-1 0 1,0 1 0,0-1 0,-5-1 0,-8-5 53,-1 1 1,0 1-1,-1 1 1,1 0 0,-23-2-1,6 2-46,-59 1 0,81 4-8,-1 2-1,1 0 0,-21 6 1,32-8-18,-12 1 185,1 1-194,17-1-133,11-3-141,0 0-1,33-8 0,-2 0-1498,-9 6 128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13.6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99 224,'-5'-28'912,"5"28"-904,-1-1 0,1 1 0,-1-1 0,1 1 0,-1 0 0,1-1 0,-1 1 0,1 0 0,-1-1 0,1 1 0,-1 0 0,0 0 0,1 0 0,-1 0 0,1-1 0,-1 1 0,0 0 0,1 0 0,-1 0 0,0 0 0,1 0 0,-1 0 0,1 1 0,-1-1 0,0 0 0,1 0 0,-1 0 0,0 1 0,-22 6 315,-11 24-67,23-23-121,8-6-109,1 0 1,-1 0-1,0 0 1,1 0-1,-1-1 1,0 1-1,0-1 1,0 0-1,-1 0 1,1 0 0,0 0-1,-4 0 1,-24 7 762,30-8-796,0 0 0,0 0 0,0 0 0,0 0-1,0 0 1,1 0 0,-1 0 0,0-1 0,0 1 0,0 0 0,0 0 0,1-1 0,-1 1 0,0 0-1,0-1 1,0 1 0,1-1 0,-1 1 0,0-1 0,1 0 0,-1 1 0,1-1 0,-1 1 0,0-1 0,1 0-1,-1 0 1,1 1 0,0-1 0,-1 0 0,1 0 0,0 0 0,-1 1 0,1-1 0,0 0 0,0 0-1,0 0 1,0 0 0,0 0 0,0 1 0,0-1 0,0 0 0,0 0 0,0 0 0,0 0 0,0 0 0,1 1-1,-1-3 1,1 1 3,0-1 0,0 0-1,0 1 1,1-1 0,-1 0-1,0 1 1,1 0 0,0-1-1,-1 1 1,1 0 0,0 0 0,0 0-1,0 0 1,4-2 0,-3 2 24,-3 1-29,1 1 1,0-1-1,0 1 0,0-1 0,0 1 0,0 0 0,0-1 0,0 1 1,0 0-1,0 0 0,0 0 0,0 0 0,0 0 0,0 0 0,0 0 1,0 0-1,1 0 0,-1 0 0,0 0 0,1 1 0,0-1 16,0 1 0,-1-1 0,1 0-1,-1 0 1,1 0 0,-1 1 0,0-1 0,1 1-1,-1-1 1,1 1 0,-1 0 0,0-1-1,1 1 1,-1 0 0,0 0 0,0 0 0,0 0-1,1 0 1,-1 0 0,0 0 0,0 2 0,0-2-71,-2 14-59,0-10 123,-1 0 0,0 0 0,0-1 1,-1 1-1,1 0 0,-1-1 0,0 0 0,0 0 1,-5 5-1,-35 33 78,42-40-78,-5 3 0,0 0 0,0-1 0,-1 0 0,1 0 0,-11 4 0,3-4-185,23-11-9,-4 3 200,-5 4-8,0 0 1,0-1 0,1 1 0,-1 0 0,0 0 0,1-1 0,-1 1 0,0 0-1,1 0 1,-1-1 0,1 1 0,-1 0 0,0 0 0,1 0 0,-1 0 0,1 0-1,-1-1 1,0 1 0,1 0 0,0 0 0,-1 0-7,0 0 1,1 0-1,-1 0 1,0 0-1,0 0 1,1 0-1,-1 0 1,0 0-1,0 0 1,1 0-1,-1 0 0,0 0 1,0-1-1,1 1 1,-1 0-1,0 0 1,0 0-1,0 0 1,1-1-1,-1 1 1,0 0-1,0 0 1,0 0-1,0-1 1,1 1-1,-1 0 0,0-1 1,26-23 2,-12 6 12,1 1 0,0 0 0,2 1 1,22-18-1,-15 14 212,31-35 0,-51 50-329,-1 1 146,-2 9-63,-1-3-58,0 0-1,-1 0 1,1 1 0,-1-1 0,1 0 0,-1 0-1,0 0 1,0 0 0,0 0 0,0-1 0,-1 1-1,1 0 1,0 0 0,-1-1 0,1 1-1,-3 1 1,-8 12-669,8-10 669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15.3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99 832,'-3'2'184,"0"1"-1,0-1 1,0 0 0,-1 0-1,1 0 1,-1 0 0,1-1 0,-7 2 127,11-4-308,0-1 0,0 1 0,0 0-1,0-1 1,0 1 0,0 0 0,1 0-1,-1-1 1,0 1 0,1 0 0,-1 0 0,1 1-1,-1-1 1,1 0 0,-1 0 0,3 0-1,3-3-235,42-32 135,-38 27 94,1 0 0,0 0 0,1 1-1,-1 1 1,20-8 0,-32 15 4,0 0 1,0 0 0,0-1-1,0 1 1,0 0-1,0 0 1,0 0-1,0 0 1,0 0 0,0 0-1,0 0 1,0 0-1,0 0 1,0 0-1,0 0 1,0 0-1,1 0 1,-1 0 0,0 0-1,0 0 1,0 0-1,0 0 1,0 0-1,0 0 1,0 0-1,0 0 1,0 0 0,0 0-1,0 0 1,0 0-1,0 0 1,0 0-1,0 0 1,1 0-1,-1 0 1,0 0 0,0 0-1,0 0 1,0 0-1,0 0 1,0 0-1,0 0 1,0 0-1,0 0 1,0 0 0,0 0-1,0 0 1,0 0-1,0 0 1,0 0-1,0 0 1,0 0-1,0 0 1,0 0 0,1 1-1,-1-1 1,0 0-1,0 0 1,0 0-1,0 0 1,0 0-1,0 0 1,0 0 0,0 0-1,0 0 1,0 0-1,0 0 1,0 0-1,-5 7 95,-15 13 137,6-8-144,-2 4-144,-1-2 0,-22 15 0,-15 13 715,38-27-370,6-5-119,-22 15 0,19-22-329,10-4 57,7-5 187,4-3-74,0 0-1,14-21 0,-13 17-286,8-9 322,29-26 1,-17 16-39,-26 30-25,-1-1 1,1 1-1,0 0 0,-1 0 0,6-3 1,2-2-1,-9 7-52,-3 3 91,1-1 1,0 1 0,-1 0 0,0 0-1,1-1 1,-1 1 0,0-1 0,-1 1 0,1-1-1,-3 2 1,-14 12 151,13-11-194,0 0 1,1 0-1,-1 0 0,-5 7 0,-58 73 116,63-79-430,16-15 92,2 1 265,0-1 0,-1-1 0,0 0 0,0-1 0,11-15 1,-14 17 59,1 0 1,21-16-1,-25 21-88,-4 3 9,-1 1 0,1-1 0,0 1 0,-1-1 0,1 0 0,0 1 0,-1-1 0,1 0 0,-1 1 1,1-1-1,-1 0 0,0 1 0,1-1 0,-1 0 0,0 0 0,1 0 0,-1 1 0,0-1 0,0 0 0,1-1 0,-1 1 2,0 1-70,1-2-193,2 6 255,1 11 143,-5-12-151,1 0 0,-1 0 0,0 1 0,0-1 0,0 0 0,0 0 0,0 0 0,-1 0 0,1 0 0,-1 0 0,0-1 0,0 1-1,0 0 1,0-1 0,-1 0 0,-2 3 0,-1 1 92,0-1 0,-1 0 0,0 0 0,0-1-1,-10 5 1,16-8-77,0-1 0,0 1 0,0-1 0,0 1 0,0-1 1,0 0-1,0 1 0,0-1 0,0 0 0,0 0 0,0 0 0,0 0 0,0 0 0,0 0 0,0 0 0,0 0 0,0 0 0,0 0 0,0-1 0,0 1 0,0 0 0,0-1 0,0 1 0,0-1 1,0 1-1,0-1 0,1 1 0,-1-1 0,0 0 0,0 1 0,1-1 0,-2-1 0,1 1 5,1 0 1,-1 0-1,1-1 1,0 1-1,-1 0 0,1 0 1,0-1-1,0 1 1,0 0-1,0 0 1,0-1-1,0 1 0,0 0 1,0-1-1,1 1 1,-1 0-1,0 0 0,1 0 1,-1-1-1,1 1 1,0 0-1,-1 0 1,1 0-1,0 0 0,-1 0 1,2-1-1,5-6 16,1 1-1,11-10 1,-1 2-113,26-20 103,-44 35-20,0 0 0,0-1 0,0 1 1,0 0-1,0 0 0,0 0 0,0 0 1,1 0-1,-1 0 0,0 0 0,0 0 1,0 0-1,0 0 0,0 0 0,0-1 1,1 1-1,-1 0 0,0 0 0,0 0 1,0 0-1,0 0 0,0 0 0,0 0 1,1 0-1,-1 0 0,0 0 0,0 0 1,0 0-1,0 1 0,0-1 0,0 0 1,1 0-1,-1 0 0,0 0 0,0 0 1,0 0-1,0 0 0,0 0 0,0 0 1,0 0-1,1 0 0,-1 0 0,0 1 1,0-1-1,0 0 0,0 0 0,0 0 1,0 0-1,0 0 0,0 0 0,0 1 1,0-1-1,0 0 0,0 0 0,0 0 1,0 0-1,0 0 0,0 0 0,0 1 1,0-1-1,0 0 0,0 0 0,0 0 1,0 0-1,0 0 0,0 1 0,0 10 207,0-9-170,0 2-20,-1 1 1,0 0-1,-1-1 1,1 1-1,-1-1 0,0 1 1,0-1-1,0 0 1,0 0-1,-1 0 1,0 0-1,0 0 1,-5 5-1,-13 19-191,-1 6 9,13-19 229,0-1 0,-9 20 0,15-30-303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17.4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75 480,'-3'-3'243,"3"-2"159,0 5-377,0-1-1,0 1 0,0 0 0,0 0 0,0-1 1,0 1-1,0 0 0,-1 0 0,1-1 1,0 1-1,0 0 0,0 0 0,0-1 1,-1 1-1,1 0 0,0 0 0,0 0 1,0-1-1,-1 1 0,1 0 0,0 0 1,0 0-1,-1 0 0,0-1 10,-2-1 376,3 2-376,0-1 0,0 1 0,-1 0 0,1-1 0,0 1 0,0 0 0,0-1 0,0 1 1,0 0-1,0-1 0,-1 0 0,1-1 16,0-1 0,-1 1 1,0 0-1,1-1 0,-1 1 0,0 0 0,0 0 0,0-1 1,-1 1-1,1 0 0,-1 0 0,1 0 0,-1 0 1,1 1-1,-1-1 0,-2-1 0,3 2 17,1 1-1,-1 0 1,1-1-1,-1 1 1,0-1 0,0 0 66,1 1-67,-1-1 1,1 1-1,0-1 1,-1 0-1,1 1 1,-1-1 0,1 0-1,0 1 1,0-1-1,-1 0 1,1 1-1,0-1 1,0 0 0,0 1-1,0-1 1,0-1-1,0 1-66,8 18-187,0 0 191,-2 0 1,0-1-1,-1 2 1,-1-1 0,3 21-1,-3-18-372,1-5-981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22.2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326 87 1152,'-1'-4'3243,"-139"8"-2172,139-4-1066,1 0 0,0 0-1,0 0 1,0 0 0,0 0-1,-1 0 1,1 0 0,0 0-1,0 0 1,0 0 0,0 0-1,-1 0 1,1 0 0,0 0-1,0 0 1,0 0 0,0 0-1,0 0 1,-1-1 0,1 1-1,0 0 1,0 0 0,0 0-1,0 0 1,0 0 0,-1 0-1,1 0 1,0 0-1,0-1 1,0 1 0,0 0-1,0 0 1,0 0 0,0 0-1,0 0 1,0-1 0,3-5-72,12-5 137,-10 9 126,-1-1 0,0 0 0,0 0-1,0 0 1,5-5 0,14-12 160,3 1-196,-26 18-146,0 1 1,0 0-1,0 0 0,0-1 1,-1 1-1,1 0 0,0 0 0,0-1 1,0 1-1,0 0 0,0 0 1,-1 0-1,1-1 0,0 1 0,0 0 1,0 0-1,-1 0 0,1 0 1,0-1-1,0 1 0,-1 0 0,1 0 1,0 0-1,0 0 0,-1 0 1,1 0-1,0 0 0,-4 0 25,1 1 0,-1 0 0,1 0 0,-1 0-1,1 0 1,0 1 0,0-1 0,-5 4 0,-14 5-5,2-3 186,-4 1 110,-41 8 0,26-15-197,38-2-170,2 0 25,-1-1-1,0 1 1,1 0 0,-1-1-1,1 1 1,-1 0-1,1 0 1,0 0 0,0-1-1,0 1 1,-1 0 0,1 0-1,0 0 1,0 0-1,0 0 1,0 1 0,1-1-1,-1 0 1,2-1 0,-2 2 19,2-3 18,1 0 0,-1 0-1,0 0 1,4-5 0,2-2-21,-8 9-84,-24 13 315,2 1-202,-28 20-237,28-22 299,21-11-170,14-3 50,9-3-70,27-10 0,12-4 66,-49 16 74,55-10 141,-62 13-205,-1 0-1,1 1 1,0 0 0,0 0-1,0 0 1,0 1 0,-1 0-1,1 0 1,8 3-1,-14-4 30,1 0 0,-1 0 0,0 1 0,1-1 0,-1 0 0,1 1 0,-1-1 0,0 1-1,1-1 1,-1 0 0,0 1 0,0-1 0,1 1 0,-1-1 0,0 1 0,0-1 0,0 1 0,1-1-1,-1 1 1,0-1 0,0 1 0,0-1 0,0 1 0,0-1 0,0 1 0,0 0 0,0-1 0,-1 1-1,-3 14 232,-1-6 37,-8 20-556,13-28 274,-1 1 1,1-1-1,-1 0 1,1 1-1,0-1 1,0 1-1,0-1 1,0 0-1,0 1 1,0-1-1,0 1 1,0-1-1,0 0 0,1 1 1,-1-1-1,1 1 1,0 1-1,0-2-17,-1 0 0,0 0 0,1 0-1,-1 0 1,0 0 0,0 0 0,1 0 0,-1 0-1,0 0 1,0 0 0,0 2 0,1 8-103,29 29-3795,-4-6 281,-15-10 2747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23.5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2 1888,'0'6'1359,"-8"-4"-563,3 0-613,1-1 0,0 0 0,0-1 0,-7 1 0,-10 2 166,-49 9 133,44-9-166,-45 13 0,60-15-444,0 1-130,11 0 170,5 1 77,4-1 103,0 1 0,0-1 0,0 0 0,0-1 0,0 0 0,0-1 0,1 0 0,-1 0 0,0-1 0,0 0 0,0 0 0,11-4 0,11-5 13,0-1 0,31-16 0,-56 25-107,6-7 617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25.2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 0 992,'-10'0'2971,"11"0"-2986,1 1 1,-1-1 0,1 1 0,-1-1 0,0 1 0,1-1 0,-1 1 0,0 0 0,1 0 0,-1-1 0,0 1 0,0 0 0,0 0 0,0 0-1,0 1 1,0-1 0,0 0 0,1 2 0,0-1 49,-1 0-1,0 0 1,1 0-1,-1 0 1,0 0-1,-1 1 1,1-1-1,0 0 1,-1 0-1,1 4 1,0-3 31,-1 0 0,0 0 1,0 0-1,1 0 1,-1-1-1,1 1 1,0 0-1,2 3 1,-1-1 167,19 5 187,-18-9-549,4-1 32,11 1 242,-17-1-105,0 1-1,0-1 0,0 0 1,0 0-1,1 0 1,-1 0-1,0 0 0,0 0 1,0 0-1,0 0 0,0-1 1,0 1-1,0 0 0,2-2 1,17-8 748,-19 10-882,-1 0 95,0 1 0,0-1 0,1 0-1,-1 0 1,0 0 0,0 0-1,0 0 1,1 0 0,-1 0 0,0 0-1,0 0 1,0 0 0,1 0 0,-1 0-1,0 0 1,0 0 0,0-1-1,0 1 1,1 0 0,-1 0 0,0 0-1,0 0 1,0 0 0,0 0-1,1 0 1,-1 0 0,0-1 0,0 1-1,0 0 1,0 0 0,0 0 0,0 0-1,0-1 1,1 1 0,-1 0-1,0 0 1,0 0 0,5-10 334,-2 5-69,-3 3-224,-1 2-34,0 0 0,0 0 0,0 0 0,0-1 0,0 1 0,0 0 0,0-1 0,0 1 0,0-1 0,0 1 0,0-1 0,-1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27.0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25 1472,'-3'0'177,"1"0"1,-1 1-1,1-1 1,-1 1-1,1-1 1,0 1-1,-1 0 1,-3 2-1,4-2-83,-1 0 0,1 0 0,-1 0 0,1 0 0,-1 0 0,1-1 0,-1 1 0,-4-1 0,-4 1 570,7-1-487,1 0 0,-1 0 0,0 0 0,0 0 0,1-1 0,-8-1 0,-5 1 282,15 1-443,0 1 0,0-1 0,0 0 0,0 0 0,0 0 0,0 0 0,0 0 0,1 0 0,-1 0 0,0 0 0,0-1 0,0 1 0,0 0 0,0-1 0,0 1 0,0 0 0,-1-2 0,2 2 18,-1 0 1,1 0-1,0 0 0,-1 0 1,1 0-1,-1 0 0,1 0 0,-1 0 1,1 0-1,0 0 0,-1 0 1,1 0-1,-1 0 0,1 0 0,-1 0 1,1 0-1,0 0 0,-1 0 1,1 0-1,-1 1 0,1 0-12,1 0 0,0-1 0,-1 1 0,1 0 0,-1 0 1,0 0-1,1 0 0,-1 0 0,0 0 0,1 0 0,-1 0 0,0 0 0,0 0 0,0 0 0,0 0 0,0 0 0,0 0 0,0 0 0,0 0 0,0 0 1,-1 0-1,1 0 0,0 0 0,0 0 0,-1-1 0,1 1 0,-1 0 0,1 0 0,-1 0 0,1 0 0,-1-1 0,0 1 0,0 1 0,-1-1 64,0 1-1,1-1 1,-1 0-1,0 1 1,0-1-1,1 0 0,-1 0 1,0-1-1,0 1 1,0 0-1,0-1 1,0 1-1,-1-1 1,1 1-1,-3-1 145,-9-1 94,11-1-492,7-3-69,9-3 174,1 0 1,-1 1-1,1 1 0,16-5 0,35-12-1671,-38 15-756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30.7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179 1 1056,'-4'3'139,"1"0"-1,-1 0 1,1 0 0,0 1-1,0 0 1,-4 5 0,-14 17 970,17-23-949,1 0 0,-1 0 1,0 0-1,0 0 0,0-1 1,-1 0-1,1 1 0,0-2 1,-1 1-1,0 0 0,1-1 0,-1 0 1,0 0-1,0-1 0,1 1 1,-1-1-1,-9 0 0,-29 0 512,43 1-747,4 4 46,0 1 0,0-1-1,0 0 1,1 0 0,-1-1-1,1 0 1,0 0 0,1 0-1,-1 0 1,1-1 0,8 5-1,-9-6 63,0 0 44,0 1 0,-1-1-1,1 1 1,4 4-1,-8-6-62,0 0-1,-1 0 1,1 0-1,-1 0 0,1 0 1,-1 0-1,1 0 1,-1 0-1,1 0 0,-1 0 1,0 0-1,0 0 1,0 0-1,1 0 0,-1 0 1,0 1-1,0-1 0,-1 2 1,-5 21-192,3-14 144,2-4-48,-1 0 0,0 0 1,-4 8-1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35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 1 992,'0'2'46,"0"0"0,0-1 0,1 1-1,-1 0 1,1 0 0,0-1 0,-1 1 0,1 0 0,2 1 0,2 9 2,0 4-31,-4-14-28,0-1 0,0 1-1,-1 0 1,1 0-1,-1 0 1,1 0-1,-1 0 1,0 3-1,8 92 300,-8 35 571,-5-72-395,6-60-456,-1 0-1,0 0 1,0 1 0,0-1 0,0 0-1,0 1 1,0-1 0,0 0-1,0 0 1,0 1 0,0-1 0,0 0-1,0 1 1,0-1 0,0 0 0,0 0-1,-1 1 1,1-1 0,0 0-1,0 0 1,0 1 0,0-1 0,0 0-1,-1 0 1,1 1 0,0-1 0,0 0-1,0 0 1,-1 0 0,1 0-1,0 1 1,0-1 0,-1 0 0,1 0-1,0 0 1,0 0 0,-1 0 0,1 0-1,0 0 1,-1 1 0,1-1 0,0 0-1,0 0 1,-1 0 0,1 0-1,0 0 1,-1 0 0,1 0 0,0-1-1,0 1 1,-1 0 0,1 0 0,0 0-1,0 0 1,-1 0 0,1 0-1,0 0 1,0-1 0,-1 1 0,1 0-1,0 0 1,0 0 0,0-1 0,-1 1-1,1 0 1,0-1 0,-14-13 679,12 10-699,0-1 0,0 0-1,1 1 1,0-1 0,0 0 0,0 0 0,0 1-1,1-1 1,0 0 0,0 0 0,2-9-1,-2-6 48,0 11 13,1-3-50,-1 1-1,-1-1 0,0 0 1,0 1-1,-6-19 0,3 6-285,0 17-245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37.0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39 1312,'0'0'10,"0"0"-1,0 0 1,0 0 0,0 0 0,1 0-1,-1-1 1,0 1 0,0 0 0,0 0-1,0 0 1,0 0 0,0 0-1,0 0 1,0-1 0,0 1 0,0 0-1,0 0 1,0 0 0,0 0 0,0 0-1,0 0 1,0 0 0,0-1-1,0 1 1,0 0 0,0 0 0,0 0-1,0 0 1,0 0 0,0 0 0,-1-1-1,1 1 1,0 0 0,0 0-1,0 0 1,0 0 0,0 0 0,0 0-1,0 0 1,0 0 0,0 0 0,-1 0-1,1 0 1,0-1 0,0 1-1,0 0 1,0 0 0,0 0 0,0 0-1,0 0 1,-1 0 0,1 0 0,0 0-1,0 0 1,0 0 0,0 0-1,0 0 1,0 0 0,-1 0 0,1 0-1,0 0 1,0 0-5,0 0-1,0 0 1,0 0-1,0 0 1,0 0 0,-1 0-1,1 0 1,0 0-1,0 0 1,0 0 0,0 0-1,0 0 1,0 0-1,0 0 1,0 0 0,0 0-1,0 0 1,0 0-1,0 0 1,0 0-1,-1 0 1,1 0 0,0 0-1,0 0 1,0 0-1,0 0 1,0 0 0,0-1-1,0 1 1,0 0-1,0 0 1,0 0-1,0 0 1,0 0 0,0 0-1,0 0 1,0 0-1,0 0 1,0 0 0,0 0-1,0 0 1,0-1-1,0 1 1,0 0 0,0 0-1,0 0 1,0 0-1,0 0 1,0 0-1,0 0 1,0 0 0,0 0-1,0 0 1,0 0-1,0 0 1,1 0 0,-1-1-1,0 1 1,0 0-1,0 0 1,0 0 0,0 0-1,0 0 1,0 0-1,-21-8 3996,21 8-3547,-5 9 571,-2-7-752,5 0 262,3 4 138,-1-6-406,1 1-90,28 14 540,-26-13-651,-1-1 0,1 0 0,0 0 0,-1-1 0,1 1-1,0 0 1,0-1 0,0 0 0,-1 0 0,5 0 0,81-11 511,-3 2 38,-55 7-460,179-2 643,-142 4-672,-67 0-138,0 0 0,1 0 1,-1 0-1,1 0 0,-1 0 0,1 0 0,-1 0 0,1 0 0,-1 0 0,0 0 0,1 0 0,-1 0 0,1 0 0,-1-1 1,1 1-1,-1 0 0,0 0 0,1 0 0,-1-1 0,0 1 0,1 0 0,-1-1 0,0 1 0,1 0 0,-1-1 1,0 1-1,1 0 0,-1-1 0,0 1 0,0-1 0,0 1 0,1 0 0,-1-1 0,0 1 0,0-1 0,0 1 0,0-1 1,0 1-1,0 0 0,0-1 0,0 1 0,0-1 0,0 0-178,0 0 0,0-1 0,-1 1 0,1 0 1,0 0-1,-1 0 0,1 0 0,-1 0 0,1 0 0,-1 0 0,0 1 0,1-1 0,-1 0 1,-1-1-1,-1-1-1250,2 2 1078,0 0 0,1 1 0,-1-1 0,0 0 0,0 1 0,1-1 0,-1 1 0,0-1 0,0 1 0,0-1 0,0 1 1,0 0-1,0-1 0,-1 1 0,-3 0-1328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37.2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3 1152,'0'0'12,"0"-1"1,-1 1-1,1 0 1,0 0-1,-1 0 1,1-1-1,0 1 1,-1 0-1,1 0 1,0 0-1,-1 0 1,1 0-1,-1 0 1,1 0-1,0 0 1,-1 0-1,1 0 1,0 0-1,-1 0 1,1 0-1,-1 0 1,1 0-1,0 0 1,-1 0-1,1 1 1,0-1-1,-1 0 1,1 0-1,0 0 1,-1 1-1,1-1 1,0 0-1,-1 0 1,1 1-1,0-1 1,0 0-1,0 1 0,-1-1 1,1 0-1,0 1 1,-3 2 118,1 0 1,0-1-1,-1 1 0,1-1 1,-1 0-1,0 0 1,1 0-1,-1 0 0,0 0 1,0-1-1,-1 1 0,1-1 1,0 0-1,0 0 0,-5 1 1,2 0 129,-1 2 32,-4 0-117,21 18 1765,-11-19-1898,1 0-1,0 0 1,-1 0 0,1 0-1,-1-1 1,0 1 0,0 0-1,0 0 1,-1-1 0,1 1-1,0-1 1,-1 1 0,0-1-1,-2 4 198,16-7 379,6-8-723,-16 8 109,0 0 1,0 0 0,0 0-1,1 0 1,-1 0 0,0 0-1,0 0 1,3 0 0,-2 0-88,0 1 0,0-1 1,0 0-1,1-1 0,-1 1 1,0 0-1,0-1 0,-1 0 0,1 0 1,0 0-1,-1 0 0,4-3 1,6-5-644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38.8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44 109 992,'-21'-21'2522,"17"15"-2089,1 2-302,1 1 0,0-1 0,0 0 1,0 0-1,1 1 0,-1-2 0,1 1 1,0 0-1,0 0 0,0 0 1,1 0-1,-1-7 0,1 10-122,1 0-1,-1 0 1,0 0-1,1 0 1,-1 0-1,1 0 1,-1 0-1,1 0 1,0 0-1,-1 1 1,1-1-1,0 0 1,-1 0-1,1 1 1,0-1-1,0 0 1,0 1-1,-1-1 1,1 1-1,0-1 1,0 1-1,0 0 1,0-1-1,0 1 1,2 0-1,1-2 81,0 1 1,1 0-1,-1 1 0,7-1 0,-8 1-107,-1 0 1,1 0 0,0 1-1,-1-1 1,1 1-1,-1 0 1,1 0-1,-1 0 1,1 0 0,-1 0-1,0 0 1,1 1-1,-1-1 1,0 1-1,0-1 1,0 1 0,0 0-1,0 0 1,-1 0-1,1 0 1,-1 0-1,3 4 1,1 3-564,-1-1 0,-1 1-1,1 0 1,-2 0 0,3 10 0,3 10-827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43.1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1 1056,'-10'11'1739,"9"-8"-1695,1-3-48,1 1 1,-1 0-1,0-1 0,0 1 1,1 0-1,-1 0 1,0-1-1,0 1 1,0 0-1,0 0 1,0-1-1,0 1 1,-1 0-1,1 0 1,0-1-1,-1 2 1,-5 73 573,5-69-535,0 0 0,1 0 0,0 0 0,0 0 0,0 0 0,1 0 0,0 0 0,2 7 0,-3-11-2,1 0-1,-1 0 1,0-1 0,0 1 0,0 0 0,0 0-1,0-1 1,0 1 0,-1 0 0,1 0 0,-1 2-1,-2 11 1052,-2-3-497,2 14-439,2-23-118,0 0-1,0 0 1,1 1 0,0-1-1,0 0 1,0 1 0,0-1-1,0 1 1,0-1 0,2 4-1,-1-2 6,0-1 0,-1 1 0,1 0 0,-1-1 0,-1 6 0,1-5-46,0 0 0,0-1 0,1 1 0,0 6 0,5 17 44,-2 0 1,-2 0-1,0 1 0,-3 31 1,1-22-100,-1-15 98,-2-1 0,0 1 0,-2-1 0,-8 28 0,6-35-70,6-15 34,1 1-1,0-1 0,-1 0 0,1 0 1,0 0-1,-1 0 0,1 1 1,-1-1-1,1 0 0,0 0 1,-1 0-1,1 0 0,-1 0 0,1 0 1,0 0-1,-1 0 0,1 0 1,0 0-1,-2-1 0,-4 1 281,5-1-279,1 1 0,-1-1 0,1 1-1,-1-1 1,0 1 0,1-1 0,-1 1 0,1-1-1,0 0 1,-1 1 0,1-1 0,-1 0-1,1 1 1,0-1 0,0 0 0,-1 0-1,1 0 1,-4-16-99,-2-52 492,3 34-321,2 0 1,1 0 0,2 1-1,8-44 1,0-10-834,-7 38-372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44.9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1 224,'-1'1'6,"0"-1"0,0 1 0,1 0 0,-1 0-1,0 0 1,1 0 0,-1 0 0,1-1 0,-1 1 0,1 0 0,-1 0 0,1 0 0,0 1 0,-1-1-1,1 0 1,0 0 0,0 0 0,0 0 0,0 0 0,0 2 0,7 23 216,-5-20-147,2 9-65,-1 0-1,3 20 1,-1 2-44,3-10 361,-6-21-168,0 0-1,0 1 1,-1-1-1,1 11 1,6 70 129,-8 34 528,1 45-633,-2-93-158,-3 29-4,2-93-103,-1 0-1,0 0 1,-1-1-1,0 1 0,0-1 1,-1 0-1,0 0 1,-6 7-1,9-12-112,-7 9-904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46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1 736,'3'4'79,"-1"1"1,0-1-1,1 1 1,-1 0-1,-1 0 1,1 0-1,-1 0 0,0 0 1,0 0-1,0 0 1,-1 0-1,1 7 1,-2 0 161,1 0 1,-2 0-1,0 0 0,-4 14 1,3-9-111,-3 23 1,-2 15 138,4-36-43,2 0-1,0 1 0,1 32 0,1-34-48,0-17-18,4-6 570,1-9-587,0 0 0,-1 0-1,-1 0 1,0 0-1,1-25 1,-1 12-161,29-169-2297,-25 167 262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24.7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145 258 480,'-3'-17'234,"1"-1"-1,1 0 1,0 0 0,2-21 0,0 1-230,-6 3 316,5 34-282,0 0 0,0 1-1,-1-1 1,1 0 0,-1 1 0,1-1-1,0 1 1,-1-1 0,1 0-1,-1 1 1,1-1 0,-1 1 0,0-1-1,0 0 1,-5-5 383,5 4-369,-1 0 1,1 0-1,0 1 1,-1-1-1,1 1 0,-1-1 1,1 1-1,-1-1 1,0 1-1,0 0 0,0 0 1,1 0-1,-1 0 1,0 0-1,0 0 0,0 1 1,-1-1-1,1 1 1,0-1-1,0 1 0,0 0 1,-3 0-1,-13-4 68,18 4-86,-1 0 0,1 0 1,-1 0-1,0 0 0,1-1 0,-1 1 1,0 0-1,1-1 0,-1 1 0,1 0 1,-1-1-1,1 1 0,-1-1 0,1 1 1,-1-1-1,1 1 0,-1-1 0,1 1 1,0-1-1,-1 1 0,1-1 0,0 1 1,-1-1-1,1-1 75,-21 2 440,17 0-551,3 1 8,0-1-1,1 0 1,-1-1 0,0 1 0,0 0 0,0 0 0,0 0-1,1 0 1,-1-1 0,0 1 0,0 0 0,0-1-1,1 1 1,-1-1 0,-1 0 0,0 0 110,1 1-110,1 0-1,0 0 1,-1 0 0,1-1-1,0 1 1,-1 0-1,1 0 1,0 0-1,0 0 1,-1-1-1,1 1 1,0 0-1,0 0 1,-1 0-1,1-1 1,0 1 0,0 0-1,-1 0 1,1-1-1,0 1 1,0 0-1,0-1 1,0 1-1,0 0 1,0-1-1,-1 1 1,1 0-1,0-1 1,0 1 0,0 0-1,0-1 1,0 1-1,0 0 1,0-1-1,0 1 1,0 0-1,0 0 1,1-1-1,-1-4 111,16 44-202,-14-34 55,1 0 0,-1 0 0,1 0 0,0 0 1,1-1-1,-1 1 0,1-1 0,0 0 0,4 4 0,-5-7 54,-1 0-1,0 0 1,0 0-1,0 0 0,0-1 1,1 1-1,-1-1 1,0 0-1,0 1 1,1-1-1,-1 0 1,3-1-1,30-5-372,-22 3-184,-7 2-194,1-1-1,0-1 1,-1 1-1,9-5 1,0-2-339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26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150 347 832,'-2'-5'74,"0"1"-1,1 0 1,0-1-1,0 0 1,0 1-1,1-1 1,-1 1-1,1-1 1,0 0 0,1-4-1,0 4 15,-1 0 0,0 0 0,0 0 0,-1 1-1,1-1 1,-1 0 0,0 0 0,-2-7 0,0 6-29,2-1 1,-1 1-1,1-1 1,0 0-1,0 0 0,1 1 1,-1-1-1,2-8 0,-1-2-182,9-22 528,-14 20 16,1-21 97,4-18-689,-5 77 60,1-7 83,-41 240 860,11-46-448,30-186-358,-26 100 124,24-102-491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30.5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35 832,'3'5'41,"-1"-1"0,1 1 0,-1 0 0,-1 0 0,1 0 0,0 0 0,-1 0 0,0 0 0,-1 0 0,1 5 0,0-2-22,0 0-1,5 15 1,-1-5 70,-1-1 1,-1 1-1,2 29 1,-1 0 229,2 10-160,1 22 1347,-10-94-1064,5-33-393,-1 31-36,0-1 0,-1 0 0,-4-24 0,-3-5 64,3 21 58,-11-45 0,10 53-257,2 5-185,1 27 133,7 14 105,-6-19 196,0 0 0,1 0 0,0 0 0,1 0 0,1 10 0,5 165-240,-7-175 152,4 2 779,-3-20-591,12-144-153,0-3-452,-13 155 386,0 1 0,0-1 0,0 0 1,0 1-1,0-1 0,0 0 0,0 1 0,0-1 1,0 0-1,0 1 0,0-1 0,-1 0 0,1 1 1,0-1-1,0 0 0,-1 1 0,1-1 0,0 1 0,-1-1 1,1 1-1,-1-1 0,1 1 0,-1-1 0,1 1 1,-1-1-1,1 1 0,-1-1 0,0 1 61,-8 1-639,11 3 574,-1 0 0,1-1 0,-1 1 0,0 0 0,0 0 0,0-1 0,0 1 0,-1 6 0,0 37 32,-1-21-60,-4 129 200,6-149-130,0-8 2,2-6 13,-3 2-41,0-4-12,0 0 0,1-1 1,2-15-1,10-58 253,-8 59-227,-4 12-125,2 1-1,5-20 1,-7 29 61,0 0-1,0 0 1,-1 1-1,1-1 1,-1 0-1,1-4 1,-1 6 46,0 20 107,0-6-140,0-28 385,0 14-371,-1 0-1,1 0 0,0 0 0,-1 0 0,1 0 1,0 1-1,-1-1 0,1 0 0,-1 0 0,1 1 0,-1-1 1,1 0-1,-1 1 0,0-1 0,1 0 0,-1 1 1,0-1-1,0 1 0,1-1 0,-1 1 0,-1-1 0,1 1 14,0-1-1,0 1 0,1-1 0,-1 1 0,0-1 0,0 1 1,1-1-1,-1 1 0,0-1 0,1 0 0,-1 1 0,1-1 0,-1 0 1,1 1-1,-1-1 0,1 0 0,-1 0 0,1 0 0,0 1 1,-1-1-1,1-1 0,0-3 124,-4-14 1004,3 19-1095,6-15-688,3-1 881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46.0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753 46 480,'-7'10'346,"7"-10"-295,-1 1 0,1 0 0,0-1 0,-1 1 0,1-1 0,-1 1 0,1-1-1,-1 1 1,1-1 0,-1 1 0,1-1 0,-1 1 0,1-1 0,-1 1 0,0-1 0,1 0 0,-1 0 0,1 1 0,-1-1 0,0 0 0,0 0 0,1 0 0,-1 1 0,0-1 0,1 0 0,-1 0-1,0 0 1,1 0 0,-1 0 0,-1-1 0,-2 1-30,1 0 192,1 1 0,0-1 1,0 0-1,0 0 0,0 0 1,-1-1-1,1 1 1,0 0-1,0-1 0,0 0 1,0 1-1,0-1 1,0 0-1,0 0 0,0 0 1,0 0-1,-2-2 0,1 2-178,0 0-1,1 1 0,-1 0 1,0-1-1,0 1 0,1 0 0,-1 1 1,-3-1-1,-1 1 36,-143-4 1466,128 7-1025,6 0-467,12-3-15,-1 0 1,1 1-1,-1-1 0,1 1 1,0 0-1,0 0 1,0 1-1,-7 4 1,6-3 9,0-1 1,0 0 0,-1 0 0,-9 4 0,-13 2 439,10-2-342,-1-1 0,0-1 0,0-1 0,0 0 0,-29 1 0,-4-4-10,17 0 225,-61-6 1,76 4-980,15 2 119,12 2 320,13 1 191,0 0 0,0-2-1,33 1 1,-4-1-104,51-1 33,-56-1 317,4-3-191,-1-2 0,72-17 0,-110 20-8,30-9 163,-25 7-199,26-5-1,-19 4-130,7-1 415,-29 5-240,1 0 0,0 0 1,-1 0-1,1 0 0,0 0 0,-1 0 0,0 0 0,1 0 0,-1 0 0,1 0 0,-1 0 0,0 1 0,0-1 0,0 0 0,1 0 0,-1 1 0,0-1 0,0 0 1,-2 0-1,-24-13-121,15 8 255,0 0-134,0 1 0,0 1-1,0 1 1,-21-5 0,-7-1-134,26 5 70,0 0-1,-1 1 0,1 1 0,-1 0 1,0 1-1,-17 2 0,23-1-33,1 2-1,-1-1 1,0 1-1,1 0 1,-1 1-1,1 0 1,0 0-1,-1 1 1,2 0-1,-1 1 0,-11 7 1,-4 8-36,1 1 0,1 0 0,-25 34 0,42-49-156,4-5 216,0 0 0,-1 0 0,1 0 1,-1 0-1,1 0 0,-1-1 0,1 1 0,-1 0 0,0 0 1,1-1-1,-1 1 0,0 0 0,0-1 0,1 1 0,-1-1 1,-1 2-1,8 6-16,-4-6 32,1 0 0,-1 0 0,1 0 0,0 0 0,0 0 1,0-1-1,0 1 0,0-1 0,6 1 0,31 6-17,-33-7 0,0-1 0,1 0 0,-1-1 0,10-2 0,21-1 70,-29 3-44,-1 0 0,0 0 0,1-1 0,-1 0 0,15-6 1,-1 0 15,-16 6-17,-1-1 0,1 1 0,7-6 1,9-4-21,9-8 609,-27 4-117,-8 11-456,-1 1 1,1-1-1,-1 1 0,0 0 0,0 0 0,0 1 0,0-1 0,-1 1 0,0 0 0,1 1 0,-1-1 1,-12-2-1,11 3-31,0 1 0,0 0 0,0 0 0,0 0 0,0 1 0,0 0 0,0 0 0,0 1 0,0 0 0,0 0 0,-12 4 0,19-5 5,-9 4-160,0-1 0,-13 8 0,19-9 53,1 0 0,-1-1 0,1 1 0,0 0-1,0 0 1,0 0 0,0 0 0,0 0 0,0 1-1,1-1 1,-1 0 0,1 1 0,-2 3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05.9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16 992,'0'0'37,"0"1"-1,1 0 1,-1-1-1,0 1 1,0-1 0,0 1-1,1-1 1,-1 1 0,0-1-1,1 1 1,-1-1-1,1 1 1,-1-1 0,1 1-1,-1-1-46,1 1 129,0-1 0,1 1 0,-1-1 0,0 0-1,0 1 1,0-1 0,0 0 0,1 0-1,-1 0 1,0 0 0,0 0 0,0 0 0,1 0-1,-1-1 1,0 1 0,0 0 0,0-1-1,0 1 1,0-1 0,0 1 0,1-1-1,-1 1 1,0-1 0,0 0 0,-1 0 0,1 1-1,0-1 1,1-1 0,1-1 332,-2 2-405,-1 0 1,1 0 0,0 1-1,-1-1 1,1 0 0,0 1-1,-1-1 1,1 1 0,0-1-1,0 1 1,-1-1 0,1 1-1,0 0 1,0-1 0,0 1-1,0 0 1,1-1-1,-1 1 216,0 0-244,0-1 0,0 1 0,0-1 0,0 1 0,0 0 0,0-1 0,0 1 0,0 0 0,0 0 0,0 0 0,0-1 0,0 1 0,0 0 0,0 0 0,0 1 0,2-1 0,0 0 49,7 0-16,1 0 1,-1 1-1,1 0 0,12 4 0,-5-1 3,1 0-1,-1-2 0,1 0 1,-1-1-1,21-1 1,42 2 46,-55-1-4,-18-1-71,0 0 1,1 0-1,8 3 1,-2-2 434,0 2-616,-13-2-26,3-25-6500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37.9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33 1056,'1'-1'29,"-1"1"-1,1-1 1,-1 1 0,1-1 0,-1 0 0,0 1-1,1-1 1,-1 0 0,0 1 0,1-1-1,-1 0 1,0 1 0,0-1 0,0 0-1,0 1 1,0-1 0,0 0 0,0 0-1,0-1 1,0 1 4,0 1 196,0 0-58,1-1 1133,4-1 8012,-1 2-10299,55 6 1490,153-13 202,-145 0-661,-27 4 411,-17 0-501,-17 3-995,-5 2-1079,-14 9-540,5-7 683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23.9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0 1056,'-70'67'2507,"67"-63"-2482,-1 1 0,1 0 1,0 1-1,0-1 1,1 0-1,-1 1 1,-1 8-1,-10 44 385,13-49-266,-2 16-111,1 1 1,1-1-1,3 33 0,-1-53-33,4 37 162,1 0-1,3 0 1,21 61-1,-7-27 57,-16-53-101,-4-12-114,0 0 1,0 0-1,-1 0 0,2 22 0,-4 111 813,10-46-896,-7-67 464,0-24 210,-3-8-533,0 1 1,1-1-1,-1 1 1,0-1-1,0 0 1,0 1 0,0-1-1,0 1 1,1-1-1,-1 1 1,0-1-1,0 0 1,0 1 0,-1-1-1,1 1 1,0-1-1,0-1 1,-57-319 1276,34 193-1327,-1-14 164,20 105-529,0-69 0,5 85-503,1 0 0,7-27 0,-1 13-2012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25.1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 1728,'-4'11'510,"1"0"1,-3 19-1,1 1-265,-11 44 155,-9 149 0,18-146-208,-20 84 0,14-89 91,7-20-138,2 0 1,4 68 0,1-54-269,4 52-122,-1-101 255,0 10 231,8 14 1534,-9-61-1284,2-29 1,-3 13-424,5-139-240,-6 105 45,-13-278-2754,11 335 2691,-4-67-2253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26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0 992,'3'6'89,"0"-1"-1,0 1 1,0 0 0,-1 0 0,0 0-1,0 0 1,0 0 0,-1 0 0,1 8-1,0 10 94,-1 25 0,-1-38-100,-8 89 442,2-39-301,-4 30-334,-3 0 1,-5-1-1,-37 116 0,45-176-538,-2-1 1,-18 37-1,17-45 286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54.6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 0 320,'4'4'891,"-4"-4"-874,-1 0-1,1 0 1,0 0 0,0 1 0,0-1 0,0 0 0,0 0 0,0 0-1,0 1 1,-1-1 0,1 0 0,0 0 0,0 1 0,0-1 0,0 0 0,0 0-1,0 1 1,0-1 0,0 0 0,0 0 0,0 1 0,1-1 0,-1 0 0,0 0-1,0 1 1,0-1 0,0 0 0,0 0 0,0 1 0,0-1 0,1 0-1,-1 0 1,0 0 0,0 1 0,0-1 0,1 0 0,8 16 65,-5-10 6,-2-2-80,-1 0-1,0 0 1,0 0 0,0 0-1,0 6 1,5 15-96,2 14 760,-5-32-548,-2-1 0,1 1 1,-1-1-1,0 1 1,0 11-1,4 21-289,-4-36 120,0 0 78,0-1 0,-1 1 0,1 0 0,-1-1 1,0 1-1,0 0 0,0-1 0,0 1 0,0 0 1,-1 2-1,-1 10 114,-4 6 21,2 1-99,3-21-61,0 1 1,0 0 0,0-1-1,1 1 1,-1 0-1,1 0 1,-1-1 0,1 1-1,-1 0 1,1 0-1,0 0 1,0 0-1,0 0 1,0 0 0,1 2-1,8 30 124,-3-13-97,-4-9 38,-1 1 0,0 16 0,4 22 209,-4-38-213,0 1 1,6 23-1,0 1-282,-2 13 730,-5-51-511,0 0 1,-1 0-1,1 0 0,0 0 0,0 0 0,0 0 0,-1 0 1,1 0-1,0-1 0,0 1 0,0 0 0,-1 0 0,1 0 1,0 0-1,0 0 0,0-1 0,0 1 0,-1 0 0,1 0 0,0 0 1,0-1-1,0 1 0,0 0 0,0 0 0,0 0 0,0-1 1,-1 1-1,1 0 0,0 0 0,0-1 0,0 1 1,-1-17 6,-1 1 0,-1-1 0,-1 1 0,-9-26 0,6 17 108,2 5-69,0-1 0,2 0 0,-2-30-1,7-64-327,1 93 253,0 0 1,13-38-1,-4 15 261,4-14-648,-13 44 519,-3 10-6,-3 9 122,1 4-210,-1 0 0,1 0 0,0 0 1,1 0-1,-1 15 0,2-17 13,-1-1 1,0 1-1,0-1 1,-3 7-1,-1 9 16,1 4-134,-15 43-1,10-28 294,8-35-197,0 1-1,0 0 1,0 0 0,0 1-1,1-1 1,0 0 0,1 0-1,1 10 1,0 18 55,0-15-72,0 0-1,8 36 1,2 2-158,-9-30 153,-1 33 0,1-39 77,-2-17-17,-1 0 0,1 0 0,-1 0 0,0 0-1,0 0 1,-1 6 0,1-3-66,-1 0 0,1-1 0,2 14 0,-1 18-125,-2 48 485,1-49-286,0-37-53,0 0 0,0 0 1,0 0-1,0 0 0,0 0 0,0 0 1,-1 0-1,1 0 0,0 1 0,0-1 1,0 0-1,0 0 0,0 0 0,0 0 1,0 0-1,-1 0 0,1 0 1,0 0-1,0 0 0,0 0 0,0 0 1,0 0-1,0 0 0,-1 0 0,1 0 1,0 0-1,0 0 0,0 0 0,0 0 1,0 0-1,0 0 0,0 0 0,-1 0 1,1-1-1,0 1 0,0 0 0,0 0 1,0 0-1,0 0 0,0 0 1,0 0-1,0 0 0,0 0 0,-1 0 1,1-1-1,0 1 0,0 0 0,0 0 1,0 0-1,0 0 0,0 0 0,0 0 1,0 0-1,0-1 0,0 1 0,0 0 1,0 0-1,0 0 0,0 0 1,0 0-1,0 0 0,0-1 0,0 1 1,0 0-1,-6-95 291,-1-1 28,3 6-721,1 58 477,2 0 0,4-52-1,-2 76-110,0 0 0,0 0-1,1 0 1,6-15 0,-3 4-47,-4 16 68,0-1 1,-1 2 0,1-1-1,0 0 1,3-5 0,0 1 11,0-1 0,-1 0 0,5-15 0,-2 10-20,-5 12 30,0 0 1,-1 0 0,1 1-1,-1-1 1,1 0 0,-1 0-1,1 0 1,-1 0 0,0 0-1,1 0 1,-1 0 0,0 0-1,0-2 1,0 1-8,1 0 0,-1-1 0,1 1 1,-1 0-1,1 0 0,0 0 0,0 0 0,0 0 0,2-3 0,-2 3 4,0 1 1,0 0-1,0-1 0,0 1 0,-1-1 1,1 1-1,-1-1 0,1 0 0,-1 1 0,1-1 1,-1 1-1,0-1 0,0 0 0,0 1 1,0-3-1,-1-5 30,0 1 0,0 0 0,1-14 1,0 15 38,0-1 1,0 1 0,0-1 0,-1 1 0,-3-11 0,-8-12-281,7 18 112,5 12 105,-1-1-1,1 1 0,0 0 0,-1-1 1,1 1-1,0 0 0,-1 0 0,1-1 1,0 1-1,-1 0 0,1 0 0,-1 0 1,1-1-1,0 1 0,-1 0 0,1 0 1,-1 0-1,1 0 0,-1 0 0,1 0 1,-1 0-1,1 0 0,0 0 0,-1 0 1,1 0-1,-1 0 0,1 0 0,-1 1 0,1-1 1,0 0-1,-1 0 0,0 1 0,-1 3-23,0 0-1,0 1 0,0 0 0,0-1 0,1 1 1,0 0-1,0 0 0,0 0 0,1-1 0,0 1 1,0 6-1,-2 11-61,-1 55 149,1-6 5,-8 85-488,6-119 625,0-14-121,0 30 0,-1 111-7,3-158-74,2-6-14,0 0 0,-1 0 1,1-1-1,0 1 0,0 0 0,0 0 1,-1 0-1,1-1 0,0 1 0,0 0 1,0 0-1,0-1 0,0 1 0,-1 0 0,1-1 1,0 1-1,0 0 0,0 0 0,0-1 1,0 1-1,0 0 0,0-1 0,0 1 1,0 0-1,0-1 0,0 1 0,1 0 0,-5-129 402,-3 73-184,4 31-366,-1-29-1,1 8 229,2 32-95,0 1 0,2-27 0,-1 34 40,0 1 1,0 0 0,0 0 0,-2-10-1,1 12-31,0 0-1,1 0 1,-1 0-1,1-1 1,0 1 0,0 0-1,0 0 1,1 0-1,-1 0 1,1 0-1,-1 0 1,1-1-1,1-1 1,-1 1 3,0 1 0,0 0 1,-1 0-1,1 0 0,-1 0 0,0-1 1,0 1-1,0 0 0,-1 0 0,0-5 1,-1-12 130,3 14-187,0 6 53,-1 0 0,0-1 0,0 1 0,0-1 0,0 1 1,1-1-1,-1 1 0,0-1 0,0 0 0,0 1 0,0-1 0,0 1 0,0-1 1,0 1-1,0-1 0,-1 1 0,1-1 0,0 1 0,0-1 0,0 1 0,0-1 1,-1 1-1,0-1 42,2 1-32,-1-1-1,0 1 1,0 0-1,0 0 1,0 0-1,0 0 1,0-1-1,0 1 1,0 0-1,0 0 1,0 0-1,0 0 1,0 0-1,0 0 1,0-1-1,1 1 1,-1 0-1,0 0 1,0 0-1,0 0 1,0 0-1,0 0 1,0 0-1,1 0 0,-1-1 1,0 1-1,0 0 1,0 0-1,0 0 1,0 0-1,1 0 1,-1 0-1,0 0 1,0 0-1,1 0 1,12 22 99,-13-21 48,3 16-85,-11-13-108,7-4 66,0 0 1,0 0 0,0 1 0,1-1 0,-1 0-1,0 1 1,0-1 0,1 0 0,-1 1 0,0-1-1,1 1 1,-1-1 0,0 1 0,1-1 0,-2 2-1,-2 4-34,1 0 0,0 0 0,0 1 0,0-1 0,1 1 0,-1-1 0,2 1 0,-1 0 0,1 0 0,0 0 0,0 9 0,-1 16 135,0-26-152,2-1-1,-1 1 0,1 0 1,0 0-1,0 0 0,1 0 1,-1 0-1,3 9 0,-2-14 38,-1 0-1,1 0 1,0 0-1,-1 0 0,1 0 1,0 0-1,0 0 0,0 0 1,-1 0-1,1 0 0,0-1 1,0 1-1,2 1 0,-2-2-8,1 1 118,7-7-445,-6 5 299,-1 0 30,-1 0 0,0 0 0,0-1 0,0 1 0,0 0 0,0-1 1,0 1-1,0-1 0,0 1 0,0-1 0,-1 1 0,1-1 0,-1 0 0,1 1 0,0-3 1,5-13 97,-5 15-86,1-1 0,-1 1 0,0-1 0,-1 1 0,1 0 0,0-1-1,-1 1 1,1-5 0,2-6-134,4-7 377,0 16-288,-7 4 33,0 0 0,0 0 0,0 0 0,0 0 0,0-1 0,0 1 0,0 0 0,0 0 0,0 0 0,0 0 0,0 0 0,0-1 0,0 1 0,0 0 0,0 0 0,0 0 0,0 0 0,0-1 0,0 1 0,0 0 0,0 0 0,0 0 0,0 0 0,0-1 0,0 1 0,0 0 0,0 0 0,0 0 0,0 0 0,-1 0 0,1-1 0,0 1 0,0 0 0,0 0 0,0 0 0,0 0 0,0 0-1,-1 0 1,1 0 0,0 0 0,0 0 0,0 0 0,0-1 0,0 1 0,-1 0 0,1 0-3,-1 0 0,1 0 0,0 0 0,0 0 0,-1 0 0,1 0 0,0 1 0,-1-1 0,1 0 0,0 0 0,-1 0 0,1 0 0,0 0 0,0 0 0,-1 1 0,1-1 0,0 0 0,0 0 0,-1 0 0,1 1 0,0-1 0,0 0 0,0 0 0,-1 1 0,1-1 0,0 0 0,0 0 0,0 1 0,0-1 0,0 0-1,0 1 1,-1-1 0,-1 8-78,1-6 94,0 0 0,0 0 0,0 0 0,1 0 0,-1 1 1,1-1-1,-1 0 0,1 0 0,0 0 0,0 4 0,1-3 5,-1 0 1,0 0-1,0 1 0,-1-1 1,1 0-1,-1 0 1,-1 5-1,-1 9-30,0 0-209,-2 16 83,1 46 222,4-66-42,0 0-1,0 0 1,4 21-1,1 18-111,-1 107-187,5-53 544,-9-97-250,1 9-115,-2 1 1,-3 17-1,0-1 199,4-25-124,-1 0-1,-1-1 1,-5 19-1,5-22-12,0 0 26,0-1 1,0 1-1,1 0 1,0 0-1,-2 11 1,3-16-73,0 1 0,0-1 1,0 0-1,0 0 1,-1 0-1,1 1 0,-1-1 1,1 0-1,-1 0 0,1 0 1,-1 0-1,0 0 0,1 0 1,-1 0-1,0 0 1,0 0-1,0 0 0,-1 0 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1:56.1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0 480,'13'34'289,"-9"-26"-277,-1-1-1,0 1 1,-1 0-1,3 13 1,-3 0 426,-1 0 1,-1 0 0,-3 30-1,-4 77 160,5-87-598,4 74 0,9-26 187,1 12-65,-11-76-112,-1 0 0,-1 0 0,-1-1 0,-1 1-1,-1-1 1,-10 36 0,9-45 75,3-6-48,-1 0 1,-5 12-1,7-19-20,0 0-1,0 0 1,0 0 0,0-1-1,0 1 1,0 0 0,-1-1-1,1 1 1,-1-1 0,1 1-1,-1-1 1,1 0 0,-1 0-1,0 0 1,0 0 0,-2 2-1,-4-1-154,-6 4 58,13-6 85,1 0-1,-1 1 1,0-1 0,1 0 0,-1 0 0,0 0 0,1 1 0,-1-1 0,0 0 0,1 0 0,-1 0 0,0 0 0,1 0 0,-1 0 0,0 0 0,0 0 0,1-1 0,-1 1 0,0 0 0,1 0 0,-1-1 0,-1 0 0,-14-10-14,5 3-246,9 7 314,1 0-1,0 0 0,-1 0 1,1 0-1,0 0 0,0 0 1,0 0-1,0-1 0,0 1 1,0 0-1,0-1 0,1 1 1,-1-1-1,0 1 0,0-3 1,-8-25 472,8 25-513,-2-17 79,1 1-1,0-1 1,2 1 0,2-29 0,-1 24-27,27-219 659,-25 225-684,44-202 44,-24 120-1485,-5 25 234,4 2-961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3:37.0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879 6 832,'13'-1'779,"-9"2"-603,-1-1 0,1 0 0,0 0 0,-1 0 0,1 0 0,-1-1 0,1 1 0,7-4 1989,-29 4-1093,14 1-1060,0-1 0,0 2 0,1-1 1,-1 0-1,0 1 0,0-1 0,1 1 0,-1 0 1,1 0-1,-1 1 0,-3 3 0,-20 11 220,-24 8 261,-93 63 0,111-64-340,2 1 1,1 1 0,-44 51-1,14-4 186,-51 56-91,104-120-225,-1 1-1,2-1 1,-1 1 0,-9 22 0,-1-1 18,3-7 95,-13 31 0,24-51-111,0-1 1,0 1 0,-1-1 0,1 1-1,-1-1 1,1 0 0,-1 0-1,0-1 1,-8 5 0,7-5-246,4-1 276,-1-1 0,1 1 0,-1-1 0,1 1 1,-1-1-1,1 0 0,-1 0 0,0 0 0,1 0 0,-1 0 0,0 0 0,-2-1 0,-22 0-92,25 1 17,0 0-1,0 0 0,1 1 0,-1-1 1,0 0-1,0 1 0,0-1 0,0 0 1,1 1-1,-1-1 0,0 1 0,0-1 1,0 1-1,1-1 0,-1 1 0,0 0 1,1-1-1,-1 2 0,-12 17 182,11-15-130,0-1 0,0 1 0,0-1 0,-5 5 0,-7 6-116,10-9 44,-1-1 0,1 1-1,-1-1 1,-1 0 0,-4 3 0,9-7 56,1 1-1,0-1 1,0 0 0,0 0 0,0 0 0,-1 0 0,1 0-1,0 0 1,0 0 0,0 0 0,-1 0 0,1 0 0,0 0-1,0 0 1,0 0 0,0 0 0,-1 0 0,1 0 0,0 0-1,0 0 1,0 0 0,-1 0 0,1 0 0,0 0 0,0-1-1,0 1 1,0 0 0,-1 0 0,1 0 0,0 0 0,0 0-1,0 0 1,0-1 0,0 1 0,0 0 0,-1 0 0,1 0-1,0 0 1,0-1 0,0 1 0,0 0 0,0 0 0,-2-14 128,6-13-377,1 15 251,0 0-1,1 0 1,8-12 0,5-10 145,-10 18-171,1 1 0,1 0 0,0 1 0,21-20 0,-18 19 62,0-1 0,-1 0 0,13-21 0,-17 21-10,1-3-238,1 2 0,16-21 0,-26 37 180,-1 1-1,1-1 1,-1 0 0,1 1 0,-1-1 0,1 0 0,0 1 0,-1-1 0,1 1-1,0-1 1,0 1 0,-1-1 0,1 1 0,0 0 0,1-1 0,-2 1 12,0 0 1,1 0-1,-1 0 1,0 1-1,0-1 1,0 0 0,1 0-1,-1 0 1,0 1-1,0-1 1,0 0-1,0 0 1,1 1 0,-1-1-1,0 0 1,0 0-1,0 1 1,0-1-1,0 0 1,0 0 0,0 1-1,0-1 1,0 0-1,0 0 1,0 1-1,0-1 1,0 0 0,0 1-1,0-1 1,0 0-1,-6 29 257,-3-9-322,1 0 1,-2-1 0,-1 0 0,0 0-1,-2-1 1,-16 19 0,-48 73 28,61-87 140,-12 14 15,20-29-142,2 1 1,-1-1 0,1 1-1,0 1 1,1-1 0,-8 18-1,12-19 126,3-5 84,10-11 150,-7 5-310,74-44-226,-19 13 66,12-5 349,-11 6-178,-22 3 588,-39 29-603,0 1-1,1 0 0,-1 0 0,1 0 0,-1-1 1,0 1-1,1 0 0,-1 0 0,0-1 0,0 1 1,1 0-1,-1-1 0,0 1 0,0 0 0,1-1 1,-1 1-1,0-1 0,0 1 0,0 0 1,0-1-1,1 1 0,-1-1 0,0 1 0,0-1 1,0 1-1,0 0 0,0-1 0,0 0 0,-1 1-9,1-1-1,0 0 1,-1 0 0,1 1-1,-1-1 1,1 0-1,-1 1 1,1-1-1,-1 1 1,0-1-1,1 0 1,-1 1-1,-1-1 1,-29-13-154,26 12 187,1 0-45,-12-4 115,1-1-1,-1 0 1,-26-18-1,16 6-75,-19-16-76,34 26-2079,22 18 1008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07.1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206 38 1984,'-2'-2'259,"0"-1"1,0 1-1,0 0 0,0 0 1,-1 0-1,1 0 1,-1 0-1,1 1 0,-1-1 1,0 1-1,-3-1 0,-11-7 1119,16 8-1340,0 0 0,-1 1 0,1-1 0,-1 1 0,1-1 0,-1 1 0,1-1-1,-1 1 1,1 0 0,-1 0 0,1 0 0,-1 0 0,1 0 0,-1 0 0,1 0 0,-1 0-1,1 1 1,-1-1 0,1 1 0,-1-1 0,1 1 0,0-1 0,-1 1 0,1 0-1,0 0 1,-1-1 0,1 1 0,0 0 0,0 0 0,-1 2 0,-5 3 13,2 0 0,-1 1 0,1 0 1,-5 9-1,5-9 17,-6 10-25,1 0 1,0 1-1,2 1 0,0-1 1,1 2-1,1-1 0,-8 38 1,14-54-79,0 0 0,0 0 0,0 0 1,0 0-1,0-1 0,1 1 0,0 5 0,0-7 32,-1 0 0,1 0 0,-1 0 0,0 0 0,1 0 0,0 0 0,-1 0 0,1 0 0,0 0 0,-1-1 0,1 1 0,0 0-1,0 0 1,0-1 0,-1 1 0,1 0 0,0-1 0,0 1 0,0-1 0,0 1 0,0-1 0,0 0 0,2 1 0,1 0 33,1-1 0,-1 0 1,0 0-1,0 0 1,0 0-1,1-1 0,-1 0 1,0 0-1,5-1 0,37-18 170,-7 3-250,-18 10 7,17-7 33,68-15-1,-121 32 832,-23 4-592,-70 5 1,86-13-291,16 1 5,-1 0 0,1 0 0,0 0 0,-13 2 0,19-2 38,0 0 0,-1 0-1,1 0 1,0 0 0,-1 0 0,1 0 0,0 0 0,-1 0 0,1 0 0,0 0 0,-1 0 0,1 1-1,0-1 1,-1 0 0,1 0 0,0 0 0,-1 1 0,1-1 0,0 0 0,0 0 0,-1 0 0,1 1 0,0-1-1,0 0 1,-1 1 0,1-1 0,0 0 0,0 1 0,0-1 0,8 5-388,19 1 251,-9-5 174,29-2 0,-36-1-333,0 2 0,1-1 0,-1 2-1,0-1 1,1 2 0,-1-1 0,18 6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0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209 256 1472,'-3'-8'446,"4"7"-423,-1 1 0,-1 0-1,1-1 1,0 1 0,0 0-1,0-1 1,0 1 0,0 0-1,0-1 1,0 1 0,0 0-1,-1-1 1,1 1 0,0 0-1,0-1 1,0 1 0,-1 0-1,1 0 1,0-1 0,0 1-1,-1 0 1,1 0 0,0 0-1,0-1 1,-1 1 0,1 0 0,0 0-1,-1 0 1,1 0 0,0 0-1,-1-1 1,1 1 0,0 0-1,-1 0 1,1 0 0,-1 0-1,1 0 1,0 0 0,-1 0-1,1 0 1,-1 0 38,0 0 0,0-1 0,0 1 1,1-1-1,-1 1 0,0-1 0,1 0 0,-1 1 0,0-1 0,1 0 1,-1 1-1,1-1 0,-1 0 0,1 0 0,-1 1 0,1-1 0,0 0 1,-1 0-1,1 0 0,0 0 0,-1-1 0,-1-4 2,-27-10 374,19 8 171,6 2-906,3 5 317,1 0 0,-1 0-1,1 0 1,-1 1-1,1-1 1,0 0 0,-1 0-1,1 0 1,0 0 0,-1 0-1,1 0 1,0 0-1,0 0 1,0 0 0,0 0-1,0 0 1,0-1 0,-8-36 492,8 38-569,0 11-81,0-7 120,1 1 0,0-1 0,0 0 0,0 0 0,0 0 0,3 6 0,-2-6 88,-1 0-1,1 0 1,-1 0-1,0 0 1,0 1-1,0 5 1,-1-9-10,0 0 1,0-1-1,0 1 1,0 0-1,0 0 1,0-1-1,0 1 1,0 0-1,-1-1 1,1 1-1,0 0 1,0 0-1,-1-1 1,1 1 0,0-1-1,-1 1 1,1 0-1,-1-1 1,1 1-1,-1-1 1,1 1-1,-1-1 1,1 1-1,-1-1 1,0 1-1,-1 0 7,1-1 0,0 0 0,-1 1 0,1-1 0,0 0 0,0 0 0,-1 0-1,1 0 1,0 0 0,-1 0 0,1-1 0,0 1 0,-2-1 0,-5-2 30,1 0-1,-1 0 1,-10-7 0,16 9-128,-6-4 30,0-1 0,0 0 0,0 0 0,1 0 0,0-1 0,1 0 0,-7-8 0,6 8-103,20 13-901,-7-3 1012,1 1 0,13 4 432,-20-28 36,-4-2-623,4 22 140,0 0-1,0 0 1,-1 0-1,1 0 1,0 0 0,0 0-1,0 0 1,-1 0-1,1 0 1,0 1-1,0-1 1,0 0 0,-1 0-1,1 0 1,0 0-1,0 0 1,0 0-1,-1 0 1,1 1 0,0-1-1,0 0 1,0 0-1,0 0 1,0 0-1,-1 1 1,1-1 0,0 0-1,0 0 1,0 0-1,0 1 1,0-1-1,0 0 1,0 0 0,0 1-1,0-1 1,0 0-1,0 0 1,0 0-1,0 1 1,0-1 0,0 0-1,0 0 1,0 1-1,0-1 1,0 0-1,0 0 1,0 0 0,0 1-1,0-1 1,0 0-1,1 0 1,-1 0-1,0 1 1,0-1 0,0 0-1,8 14-112,-3-6 105,-1 0-1,1 0 1,11 12-1,-8-12-9,-1 0 1,1-1-1,0 0 0,1 0 1,17 11-1,-7-7 784,-25-20-394,-17-11-325,12 12-63,1 0-1,0-1 1,-10-12-1,7 7-72,9 10 61,1 0 0,-1 1 0,1-1 0,0-1 0,0 1 0,-2-5 0,4 4-209,4 5 81,2 2 26,-2-1 112,-1 0 0,0 0-1,0 0 1,0 0-1,-1 0 1,1 0-1,2 2 1,9 6-26,-5-5 152,-2-2 396,-8-6-15,-1-2-407,-19-25-73,21 30-16,1 0 0,-1 0 0,0 0 0,0 0 0,0 1 0,0-1 0,0 0 0,0 0 0,0 0 0,0 1 0,0-1 0,-1 1 0,1-1 0,-2 0 0,12 10-641,0-3 651,0 0 0,1 0 0,18 8 0,-19-9 95,-8-5-81,-1 1-1,1-1 1,-1 0 0,1 1 0,-1-1-1,1 0 1,-1 1 0,1-1-1,0 0 1,-1 0 0,1 0 0,0 0-1,-1 1 1,1-1 0,-1 0-1,1 0 1,0 0 0,-1 0-1,1-1 1,0 1 0,-1 0 0,1 0-1,0 0 1,-1 0 0,1-1-1,-1 1 1,1 0 0,-1 0-1,1-1 1,0 1 0,-1-1 0,1 1-1,-1 0 1,1-1 0,-1 1-1,0-1 1,1 1 0,-1-1-1,0 1 1,1-1 0,-1 0 0,0 1-1,1-1 1,-1 1 0,0-1-1,0 0 1,1 0 0,-1-5 98,1 1 0,0 0 1,-1-1-1,-1-8 0,1 5-90,0 8-23,0 0 0,0 0 0,0-1 1,0 1-1,0 0 0,0 0 0,-1 0 0,1-1 0,0 1 0,-1 0 0,1 0 0,-1 0 0,1 0 0,-1 0 0,1 0 0,-1 0 0,0 0 0,1 0 0,-1 0 0,0 0 0,0 0 0,0 0 0,0 1 0,0-1 0,0 0 0,0 1 0,0-1 0,0 1 0,0-1 0,0 1 0,0-1 0,-1 1 0,1 0 0,0 0 0,0-1 0,0 1 0,-1 0 0,-1 0 0,2 0-57,-2 16-282,-2 50 239,5-56 74,-1-9 31,1 0 1,0 0-1,0 1 0,0-1 1,0 0-1,0 0 1,1 0-1,-1 1 0,0-1 1,0 0-1,1 0 1,-1 0-1,1 0 1,-1 0-1,2 2 0,-1-1-99,2 11 590,-3-19-311,-1-15-175,-2 0-1,-9-40 1,6 35-49,-2 6 264,7 17-240,0 1 0,-1-1 0,1 0 1,0 1-1,1-1 0,-1 0 0,0 0 1,0-5-1,0 3-91,-1 8-296,1-2 389,1 0 1,0 0 0,0 1 0,0-1-1,0 0 1,0 0 0,0 0 0,0 0-1,0 2 1,13 80-24,-9-41-187,4 71 471,-8-86 136,0-25-210,0-4-21,0-14-15,1 3-168,0-1 0,1 1-1,3-16 1,-2 12-19,-3 13 41,0 1 1,1-1-1,0 0 1,0 1-1,0-1 1,0 1-1,0-1 1,3-5-1,-1 1-35,-3 8 47,0 0 0,0-1 0,1 1-1,-1-1 1,0 1 0,0-1 0,0 1 0,0-1 0,1 1 0,-1 0-1,0-1 1,0 1 0,1-1 0,-1 1 0,0 0 0,0-1 0,1 1-1,-1 0 1,1 0 0,-1-1 0,0 1 0,1-1 0,0 1-6,-1 0 1,0 0-1,1-1 1,-1 1-1,0 0 0,1 0 1,-1-1-1,1 1 1,-1 0-1,0 0 1,1 0-1,-1 0 1,1 0-1,-1 0 1,1-1-1,-1 1 0,0 0 1,1 0-1,-1 0 1,1 1-1,-1-1 1,1 0-1,-1 0 1,0 0-1,1 0 1,-1 0-1,1 0 0,-1 1 1,0-1-1,1 0 1,-1 0-1,1 0 1,-1 1-1,0-1 1,0 0-1,1 1 1,-1-1-1,0 0 0,1 1 1,-1-1-1,0 0 1,0 1-1,0-1 1,1 1-1,-1-1 1,0 0-1,0 1 1,0-1-1,0 1 0,0-1 1,0 1-1,1 1 0,2 5 77,0 0 0,-1 0-1,0 0 1,1 8 0,-2-8-327,0-1 0,1 1 1,0-1-1,0 0 1,0 0-1,6 10 0,1-2-1058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1.0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49 640,'0'3'272,"0"-1"0,-1 1 0,1-1 0,0 1 0,-1-1 0,1 1 0,-1-1 0,0 0 0,0 1 0,1-1 0,-2 0 0,-1 5 0,0-5-158,1 1 1,-1 0 0,0-1-1,0 1 1,0-1 0,0 0-1,-6 4 1,-10 5 125,10-5-26,-1-1-1,-12 6 1,19-10-140,0 0 0,0 0 1,-1 0-1,1 0 0,0-1 0,0 1 0,-1-1 0,1 0 0,0 0 1,-1 0-1,-5-1 0,8 1-77,1 0 0,-1-1 1,0 1-1,1 0 0,-1 0 1,0-1-1,1 1 1,-1 0-1,0-1 0,1 1 1,-1 0-1,1-1 0,-1 1 1,1-1-1,-1 1 0,1-1 1,-1 1-1,1-1 0,-1 1 1,1-1-1,-1 0 0,1 1 1,0-1-1,0 0 0,-1 1 1,1-1-1,0-1 0,0 0-5,0 0 0,0 0-1,0 0 1,0 0 0,0 0 0,1 0-1,-1 0 1,1 0 0,-1 1 0,2-3-1,1-3-9,1 0 1,-1 1-1,1 0 0,0 0 1,6-6-1,-3 5-18,1-1 0,-1 1 0,2 1 1,-1-1-1,1 1 0,15-8 0,-14 4 1144,-15 13-547,-7 5-527,0 2 0,-17 15 0,20-17-11,-1 0 1,0-1-1,0 0 1,-1-1-1,-16 7 1,10-4-107,-27 7 126,46-18-226,4-1-23,-1 2-141,0 0 0,0-1 0,0 0 1,4-2-1,-8 3 257,17-7-1526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1.5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193 81 2144,'-29'7'1141,"21"-4"-403,1-1 0,-1-1 1,1 1-1,-13 0 0,3-3 109,11 0-747,-1 1 0,1 0 0,0 0 0,-1 1 0,1 0-1,-9 2 1,-8 0 18,14-4-28,9 1-93,0-1-1,0 1 1,0 0 0,0 0 0,-1 0 0,1 0 0,0 0 0,0 0 0,0-1 0,0 1 0,0 0 0,0 0 0,0 0 0,0 0 0,0-1 0,0 1 0,0 0 0,0 0 0,0 0 0,0 0 0,0 0 0,0-1 0,0 1-1,0 0 1,0 0 0,0 0 0,0 0 0,1 0 0,-1-1 0,0 1 0,0 0 0,0 0 0,0 0 0,0 0 0,0 0 0,0 0 0,0-1 0,1 1 0,-1 0 0,0 0 0,0 0 0,0 0 0,0 0 0,0 0 0,0 0-1,1 0 1,57-55-381,-40 42 372,17-15 853,-46 38-646,-28 18-178,26-19 28,-20 18-1,30-25-146,0 1 0,0 0 0,1 0 0,-1 0-1,1 0 1,0 1 0,0-1 0,0 0 0,1 1 0,-1 0 0,-1 6-1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39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193 20 1248,'1'-3'866,"-1"0"1564,-9 5-1630,-6 3-380,9-3-275,0 0 0,0 0 0,0 0 0,1 1 0,-1-1 0,1 1 0,0 1 1,0-1-1,0 1 0,-7 6 0,6-3 239,0-1 0,-12 10 1,13-13-234,1 1 0,-1-1 1,1 1-1,0 1 1,0-1-1,1 0 0,-1 1 1,1 0-1,-3 5 0,-7 14 416,-2 4-139,14-26-401,1 0 1,-1 0-1,1 0 0,0 0 0,-1 0 0,1 0 1,0-1-1,0 1 0,0 0 0,1 0 0,-1 0 0,0 0 1,1 0-1,0 3 0,5 19 485,-5-21-488,0 0 0,0 0-1,0 0 1,0 0 0,0 6 0,-1-5-31,1-1 0,-1 1 0,1-1 0,0 0 0,3 7 0,0 2 63,-3-8-42,1 0 0,-1 0 0,1 0-1,0 0 1,3 5 0,18 29 151,-20-33-152,-2-3-8,0 0-1,1 0 1,-1 1 0,1-1 0,0 0-1,0 0 1,0 0 0,0-1-1,0 1 1,0 0 0,4 1 0,10 5-13,-12-6 8,1 1-1,-1-1 1,1 0 0,0-1-1,0 1 1,0-1 0,-1 0 0,1 0-1,10 0 1,12-1-52,1 1 110,-1-2 0,1-1 1,26-5-1,50-20-81,-89 22 31,0-1 0,0-1 0,-1 0-1,23-16 1,-34 20 2,0 1 1,0 0-1,0-1 0,-1 1 0,1-1 0,-1 0 0,1 0 1,-1 0-1,0 0 0,0 0 0,0-1 0,-1 1 0,1 0 1,-1-1-1,0 0 0,0 1 0,0-1 0,0 1 0,-1-1 1,1 0-1,-1 0 0,0 1 0,0-1 0,0 0 0,-1 0 1,0 1-1,1-1 0,-1 0 0,0 1 0,-1-1 0,-2-5 1,0-3 191,1 6-230,1-1 1,-1 1 0,0 0-1,0 1 1,-1-1 0,-5-7-1,-21-23 195,21 23-145,-2 0 0,1 1 0,-2 1 0,-22-19 1,25 23 34,1 1 0,-1 1 0,-1-1 0,1 1 0,-1 1 0,0 0 0,0 0 0,0 1 0,0 0 0,-1 1 0,1 0 0,-17 0 0,4 2-410,1 2 1,0 0-1,-1 2 1,-32 8-1,34-5-2081,1 0-1,-30 16 1,36-15-217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2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63 158 1152,'-4'0'1717,"4"-1"-1658,1 1-1,-1-1 1,0 1 0,0-1-1,1 0 1,-1 1 0,0-1-1,0 1 1,0-1 0,0 1-1,0-1 1,0 1 0,0-1-1,0 0 1,0 1 0,0-1-1,0 1 1,0-1 0,0 1-1,-1-2 1,-9-18 511,9 18-514,0 1 0,0-1 0,0 0-1,0 0 1,0 1 0,0-1 0,1 0-1,-2-3 1,3 1 64,-1 1 1,0-1-1,-1 0 0,1 0 0,-1 1 0,1-1 1,-1 0-1,0 1 0,-1-1 0,1 1 0,-1-1 1,-3-5-1,-3-12 391,7 18-523,0 0 0,1 1 0,-1-1-1,-1 1 1,1-1 0,0 1 0,0 0 0,-1-1-1,-3-3 1,5 6 9,0 0 0,0 0 0,0 0 0,0 0 0,0 0 0,0-1 0,0 1 0,0 0 0,0 0 0,0 0 0,0 0 0,-1 0 0,1 0 0,0 0 0,0 0 0,0-1 0,0 1 0,0 0 0,0 0 0,0 0 0,-1 0 0,1 0 0,0 0 0,0 0 0,0 0-1,0 0 1,0 0 0,0 0 0,-1 0 0,1 0 0,0 0 0,0 0 0,0 0 0,0 0 0,0 0 0,0 0 0,-1 0 0,1 0 0,0 0 0,0 0 0,0 0 0,0 0 0,-1 0 0,2 8 18,5 10 28,-1-5-50,5 7-183,-2 1 1,-1 0-1,-1 0 1,5 23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6.6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286 86 1248,'-10'-7'1423,"9"7"-1280,-1 0-1,1-1 0,0 1 1,0 0-1,0 0 0,-1-1 1,1 1-1,0 0 0,0 0 1,-3 1-1,-1-1-219,-1 0 245,0 1 0,0 0 0,1 0-1,-1 1 1,-10 3 0,-13 4 249,3-1-116,23-6-171,-1-1 1,0 0-1,0 0 0,1 0 1,-1 0-1,0 0 0,-7 0 1,8-1-107,1 0 98,-1 0 0,1 0-1,-1 0 1,1 0 0,0-1 0,-1 1 0,1-1 0,0 1 0,-4-2-1,4 1-91,0 0 0,0 1 0,0 0 0,0-1 0,0 1 0,0 0 0,0 0 0,0 0 0,0 0 0,-3 1 0,-4 0 136,6-2-82,0 0 0,0 1-1,0-1 1,0-1-1,0 1 1,0 0-1,1-1 1,-1 1-1,1-1 1,-1 0-1,1 0 1,-1 0 0,1 0-1,0 0 1,0 0-1,0-1 1,0 1-1,1-1 1,-1 1-1,-2-6 1,4 7-94,0 0 0,-1 0 0,1 0 0,0 0 0,0-1 1,0 1-1,0 0 0,0 0 0,0 0 0,0 0 0,1 0 0,-1-1 0,0 1 0,1 0 0,-1 0 1,1 0-1,-1 0 0,1 0 0,-1 0 0,1 0 0,-1 0 0,1 0 0,0 0 0,0 1 0,0-1 1,-1 0-1,1 0 0,0 1 0,0-1 0,2 0 0,3-3-31,0 0 1,0 1-1,12-4 0,-15 6 74,12-4-39,0 2 0,0 0 0,0 1 0,0 0 0,0 1 0,0 1 1,0 0-1,0 1 0,24 5 0,-18-3-106,-13-2 70,0 0-1,14 4 0,-20-4-98,0 0-1,0 0 0,0 0 0,0 0 0,0 0 0,0 1 0,0-1 0,0 1 0,0-1 1,-1 1-1,1-1 0,0 1 0,-1 0 0,2 2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19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30 320,'-9'5'2779,"1"-17"-1451,8 12-1323,0 0 0,0-1 0,0 1 0,0 0 0,0-1 0,0 1 0,0 0 0,0 0 0,-1-1 0,1 1 0,0 0 0,0-1 0,0 1 0,0 0 0,-1 0 0,1-1 0,0 1 0,0 0 0,-1 0 0,1 0 0,0-1 0,0 1 0,-1 0 0,1 0 0,0 0 0,-1 0 0,1 0 0,-1-1 0,1 1-11,0 0 1,0 0 0,0 0 0,0 0 0,-1 0 0,1 0-1,0 0 1,0 1 0,0-1 0,0 0 0,-1 0 0,1 0-1,0 0 1,0 0 0,0 0 0,0 0 0,-1 0 0,1 0 0,0 1-1,0-1 1,0 0 0,0 0 0,0 0 0,0 0 0,0 0-1,0 1 1,-1-1 0,1 0 0,0 0 0,0 0 0,0 0-1,0 1 1,0-1 0,0 0 0,0 0 0,0 0 0,0 0-1,0 1 1,0-1 0,0 0 0,0 0 0,0 0 0,0 0-1,0 1 1,0-1 0,0 0 0,0 0 0,1 0 0,-1 0 0,0 1-1,0-1 1,0 0 0,0 0 0,0 0 0,0 0 0,5 15 129,-2 0 1,0 0-1,-1 0 1,0 0 0,-1 1-1,-1 18 1,-15 95 398,5-59-148,3-12-180,-21 85-1,11-88-44,17-54-134,0-1-1,0 0 1,-1 0 0,1 1 0,0-1 0,0 0-1,0 0 1,0 1 0,-1-1 0,1 0 0,0 0-1,0 1 1,0-1 0,-1 0 0,1 0 0,0 0-1,-1 1 1,1-1 0,0 0 0,0 0 0,-1 0-1,1 0 1,0 0 0,-1 0 0,1 0 0,0 0-1,0 0 1,-1 0 0,1 0 0,0 0 0,-1 0-1,1 0 1,0 0 0,-1 0 0,1 0 0,0 0-1,0 0 1,-1 0 0,1 0 0,0 0 0,-1 0-1,1-1 1,0 1 0,0 0 0,-1 0 0,1 0-1,0-1 1,-1 0-20,0 1 0,0-1 1,0 0-1,1 0 0,-1 0 0,0 0 0,1 0 0,-1 0 0,0 0 0,1 0 0,0 0 1,-1 0-1,0-1 0,0-62-34,-2 23 86,2 0-1,4-44 1,16-81-153,-17 155 120,0-1 1,-1 0-1,-1 1 1,0-1 0,-1 1-1,0-1 1,0 1-1,-1-1 1,-1 1-1,0 0 1,-8-20-1,8 27-84,2 2 47,0-1-1,0 1 1,0 0-1,0 0 1,1-1-1,-1 1 0,1-1 1,-1 1-1,1-1 1,0 1-1,0-1 0,0-2 1,-3 15-282,-4 0 252,2 1-1,-1-1 1,1 1 0,1 0 0,0 0-1,1 0 1,0 0 0,0 1 0,0 12-1,-1 18 165,2 48 0,2-70-213,0 19 175,2 0 1,1 0 0,14 66-1,-13-96-640,-1 1-1,9 16 0,-5-13-495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24.1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50 2 640,'-5'-1'1111,"5"1"-1092,-6 13 305,-2 27-442,6-28 393,-3 16-52,1 0 0,2 0 0,1 0 0,1 0 0,7 52 0,0-8-24,-3 1 0,-7 81 1,-5-89 296,5-43-483,-2 31 0,2-36 137,3-17-145,0 1 0,0-1 0,0 0 1,0 1-1,0-1 0,-1 0 0,1 0 0,0 1 1,0-1-1,0 0 0,0 1 0,0-1 1,-1 0-1,1 0 0,0 1 0,0-1 0,0 0 1,-1 0-1,1 0 0,0 1 0,0-1 0,-1 0 1,1 0-1,0 0 0,0 0 0,-1 1 0,1-1 1,0 0-1,-1 0 0,1 0 0,0 0 0,-1 0 1,1 0-1,0 0 0,0 0 0,-1 0 1,1 0-1,0 0 0,-1 0 0,1 0 0,0 0 1,-1 0-1,1 0 0,-1-1 0,1 1 2,0-1 0,-1 0 0,1 1 0,0-1 0,0 0 0,0 1-1,0-1 1,0 0 0,0 0 0,0 1 0,0-1 0,0 0 0,0 0 0,0 0 0,0-2-4,5-384 327,-4 365-445,0 1-1,1 0 1,1 0-1,1-1 1,11-33-1,-11 42 43,-3 9 91,0 1 1,0-1-1,1 1 1,-1-1-1,1 1 1,0 0-1,2-4 1,-3 6-8,0-1-1,0 1 1,0-1 0,0 1-1,0-1 1,-1 1 0,1-1-1,-1 0 1,1-3 0,1-3-33,1 5-58,-3 23-314,5 26 832,0 4-76,-5-10-105,-5 115 573,-3 70-643,8-196 69,8-46-160,-3-2-28,-1 0 0,0 0 0,-2 0 0,0 0-1,-1-21 1,3-27 165,-3 40-320,-1 22 45,-1 0 0,1-1 0,1 1 0,-1 0 0,1-1 0,0 1 0,0 0 0,1 0 0,-1 0 0,5-9 0,-4 20-724,-2 1 1,1-1 0,-1 1 0,1-1-1,-3 10 1,-4 18-627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26.0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121 0 320,'4'10'1419,"-2"-8"-1140,-1 0-116,0 0-1,1 0 1,-1 1-1,0-1 1,0 0-1,0 0 1,-1 1-1,1-1 1,-1 1-1,1-1 0,-1 4 1,5 100 605,-13 80-357,4-126-84,3-36-235,-1-1 1,0 0-1,-2 0 0,-10 35 1,13-55-94,-7 18 46,-10 23 0,14-38 42,1 0-1,0-1 1,-1 1 0,0-1-1,-1 0 1,1 0 0,-1 0-1,-5 4 1,8-7-64,0-1-1,1 0 1,-1 1-1,0-1 1,0 0-1,0 0 0,0 0 1,0 0-1,0-1 1,0 1-1,0-1 1,0 1-1,-4 0 1,0-15 153,6 8-92,0 4-100,0 0-1,0 0 0,0 0 0,0 0 1,0 0-1,0 0 0,1 0 0,-1 1 0,1-1 1,-1 0-1,1 0 0,1-3 0,-1 3 34,0 0-1,0 0 1,-1 0-1,1-1 0,-1 1 1,0 0-1,1-4 1,3-17 251,-4 23-291,0-1 1,0 0-1,1 1 1,-1-1 0,0 1-1,1-1 1,-1 1-1,0-1 1,1 1-1,-1-1 1,1 1 0,-1-1-1,1 1 1,-1-1-1,1 1 1,-1 0 0,1-1-1,-1 1 1,1 0-1,0-1 1,-1 1 0,1 0-1,-1 0 1,1 0-1,0 0 1,-1 0 0,1-1-1,0 1 1,7 0-362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52.058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44 226 576,'-6'-16'1066,"6"15"-977,0 0-1,0 0 1,0 0 0,0 0-1,0 1 1,-1-1-1,1 0 1,0 0 0,-1 0-1,1 0 1,0 1 0,-1-1-1,1 0 1,-1 1 0,1-1-1,-1 0 1,1 1-1,-1-1 1,0 0 0,1 1-1,-1-1 1,0 1 0,0-1-1,1 1 1,-2-1 0,1 1-21,0-1 0,0 1 1,0-1-1,0 1 0,1-1 1,-1 0-1,0 1 0,1-1 1,-1 0-1,0 0 0,1 0 1,-1 1-1,1-1 0,-1 0 1,1 0-1,-1 0 0,1 0 1,0 0-1,-1 0 0,1 0 1,0 0-1,0 0 0,0 0 1,0 0-1,0 0 0,0-1 1,0 1 30,-1-1 0,1 1 0,0-1 0,-1 1 0,1 0 1,-1-1-1,1 1 0,-1 0 0,1-1 0,-1 1 0,0 0 0,0 0 1,0 0-1,0 0 0,0 0 0,-2-2 0,19 49-425,10 50 395,-12-39-84,12 66 260,-20-89-128,2 7 204,33 120-93,-34-131-168,19 103 121,-21-96-149,0 66 0,-6-99-3,1-1 1,-1 1-1,0-1 0,0 0 1,0 1-1,-2 4 0,2-5 4,0 0 1,-1 0-1,2 0 0,-1 0 0,0 0 0,0 4 0,1-6 223,-2 7-224,49-4-40,-36-2-5,1-1 1,-1 0-1,21-2 1,86-7 236,-46-5-276,-16 3-72,11-5 163,11-1 178,157 8-516,-186 8 214,62 8 42,3 0 267,123-5-299,-186-2 171,41-1-58,66 1 23,36-3 379,240-32-45,-337 22-289,169-43 1,-154 27 51,157-34-199,-234 56-16,113-15 66,-119 18 33,-1 2-1,1 1 0,33 5 1,-36-2-47,134 21-321,-128-16 436,0 1 0,46 20 1,-65-22-144,1-1 0,12 10 0,14 7 46,-34-20-6,22 12 29,1-1 0,0-1 0,1-2 0,45 10 0,-31-14 56,1-3 0,0-2 0,57-4 0,-23-6-60,-51 5-13,-1-2 0,0-1 0,31-12 0,-26 8-244,-13 4 215,19-4 46,-11 1 177,-10 3-244,-9 5-20,1-1 1,-1 2 0,1-1 0,-1 1-1,12 1 1,-11 0 134,0-1 0,0 0-1,0 0 1,11-2 0,2-9-95,-21 11 28,1 0 0,-1 0-1,0 0 1,1-1 0,-1 1 0,0 0-1,1-1 1,-1 1 0,0-1-1,0 1 1,0-1 0,1 0-1,-1 0 1,0 1 0,0-1 0,0 0-1,0 0 1,0 0 0,0 0-1,0 0 1,-1 0 0,1 0-1,0-1 1,-1 1 0,1 0 0,0 0-1,-1-1 1,0 1 0,1 0-1,-1-1 1,0 1 0,1 0-1,-1-1 1,0 1 0,0 0 0,0-1-1,-1-1 1,-1-32 97,-1 1 1,-2 0-1,-12-43 1,-3-16-200,18 80 51,-11-76 20,10 63 82,-14-50 0,0 0-220,12 38-88,3 30 131,1 0 0,0 0-1,1-10 1,0 4 98,-1 13 0,1 0-1,-1 0 1,1 0-1,-1 1 1,0-1-1,1 0 1,-1 0-1,0 1 1,0-1-1,0 0 1,0 1-1,0-2 22,-2 1-11,0-1-1,0 0 0,0 1 0,0 0 0,-1-1 0,1 1 1,-6-1-1,-7-2-10,-8-4-32,1 2 1,-1 0 0,-1 2 0,-41-3-1,-100 8-196,128 1 227,-150 10 68,8 1 2,56 0-152,47-3 25,-190 30 174,165-23 16,36-10-157,-112-1-1,37-3 156,-224 0 15,-90-9-282,290 27 218,57-5 91,98-14-144,-436 32-123,240-25 406,-61-1-598,177-6 444,-58-2 36,133-2-168,-27-7 0,7 1 211,27 6-204,1 0 1,0 0-1,0-1 0,-12-7 0,-3-1-9,-23-10 84,-2 3-1,-72-19 0,92 30 23,14 3-170,-22-3 0,-15 1-46,-53 0 0,85 5 51,13 1-4,0-1 0,0 1 1,0 0-1,0 0 0,0 1 0,-9 1 1,14-2 38,-1 0 1,1 0 0,-1 1-1,1-1 1,-1 0 0,1 1 0,-1-1-1,1 0 1,-1 1 0,1-1-1,0 1 1,-1-1 0,1 1-1,0-1 1,-1 0 0,1 1 0,0-1-1,-1 1 1,1 0 0,0-1-1,0 1 1,0-1 0,0 1-1,0-1 1,-1 1 0,1-1 0,0 1-1,0 0 1,0-1 0,0 1-1,1-1 1,-1 1 0,0-1 0,0 1-1,0 0 1,0-1 0,1 1-1,-1-1 1,0 1 0,0-1-1,1 1 1,-1-1 0,0 1 0,1-1-1,-1 0 1,1 1 0,1 2 22,-1-1 0,1 0 1,0-1-1,0 1 0,0 0 1,0 0-1,0-1 0,0 0 1,4 3-1,6 0-19,1-1-1,-1 0 1,1 0-1,0-1 1,0-1 0,24 0-1,81-13 197,-103 10-143,37-8-136,0-2-1,92-35 0,-85 26 195,12 2-36,0 2 0,84-9 0,-107 19-136,242-18-107,-185 19 157,339-5 47,-260 17 175,-164-5-233,29 5-1,4 1 26,0-5 122,60 6-104,-3 2-307,-35-4 462,-35-4-127,1-3-1,-1 0 1,58-11-1,-36 4 134,31-7-25,16-1-67,-65 12-37,115-7 152,8 3-111,-28 0-26,52 0 256,-11 5-598,-153 1 357,0 0-1,39-10 1,5 0 244,-7 5-457,0 3 0,105 6 1,-159-1 141,0 0 0,-1 0 0,1 1 0,-1 0 0,1 0 0,11 6 0,0-1 135,6 4-154,-26-10 1,1 0 1,-1 0 0,0 1 0,1-1-1,-1 0 1,0 0 0,0 1-1,0-1 1,0 1 0,0-1 0,0 1-1,0 0 1,0-1 0,-1 1 0,2 1-1,0 7 79,0 0 0,0 0-1,-1-1 1,0 1 0,-2 20 0,-9 51-127,1-19 42,8-18 83,1-29-38,0 0 0,-4 18-1,3-27-61,1-1 0,0 1 0,-1 0 0,2 0 0,-1 0-1,1 0 1,2 10 0,1-1 192,10 22 0,-10-27 126,-3 1-22,-1-11-247,0 0 0,0 0 0,0 0 0,0 0 0,0 0 0,0 0 0,0 0 0,0 0 0,-1 0 0,1 0 0,0 0 0,0 0 0,0 0 0,0 0 0,0 0 0,0 0 1,0 0-1,0 0 0,0 0 0,0 0 0,-1 0 0,1 0 0,0 0 0,0 0 0,0 0 0,0 0 0,0 0 0,0 0 0,0 0 0,0 0 0,0 0 0,0 0 0,0 0 0,-1 0 0,1 0 0,0 0 0,0 0 0,0 1 0,0-1 0,0 0 0,0 0 1,0 0-1,0 0 0,0 0 0,0 0 0,0 0 0,0 0 0,0 0 0,0 0 0,0 0 0,0 1 0,-1-2-63,1 0 1,0 0-1,0 0 1,-1 0-1,1 0 1,0 0-1,0 0 1,0 0-1,0 0 1,0 0-1,0-1 1,0 1-1,0 0 1,1 0-1,-1 0 1,0 0-1,1 0 0,-1 1 1,1-1-1,-1 0 1,1 0-1,-1 0 1,1 0-1,-1 0 1,1 0-1,0 1 1,0-1-1,-1 0 1,1 1-1,0-1 1,0 0-1,1 0 1,5-6 23,9-10 305,-14 14-278,1 1-1,0-1 0,-1 1 1,1-1-1,-1 0 0,0 0 1,0 0-1,0 0 0,-1-1 1,1 1-1,-1 0 0,1-1 1,-1 1-1,0-1 0,0-4 1,4-24 422,-10-7-405,-3 20 203,0-40-470,8 53 333,0 3-68,0 1 0,0 0 0,0-1-1,0 1 1,0 0 0,0-1 0,-1 1 0,0 0 0,1 0 0,-2-3 0,2 4-29,-1 1 1,1 0 0,0 0 0,0 0 0,0-1-1,-1 1 1,1 0 0,0 0 0,0-1 0,0 1 0,0 0-1,0 0 1,0-1 0,0 1 0,-1 0 0,1-1-1,0 1 1,0 0 0,0 0 0,0-1 0,0 1 0,0 0-1,0-1 1,0 1 0,1 0 0,-1 0 0,0-1-1,0 1 1,0 0 0,0-1 0,0 1 0,0 0-1,0 0 1,1-1 0,-1 1 0,0 0 0,0 0 0,0 0-1,1-1 1,-1 1 0,0 0 0,0 0 0,1 0-1,-1 0 1,1-1 0,11 0-43,-11 1 169,1 0-122,1-7 202,-2-19-74,-1-29 249,-1 50-383,1 0 1,-1 1-1,0-1 1,0 0 0,0 0-1,-1 1 1,1-1 0,-4-5-1,2 1-155,3 9 163,0-1-1,0 1 1,0-1-1,0 1 1,0 0-1,0-1 1,0 1-1,0-1 1,0 1-1,0-1 1,-1 1-1,1 0 1,0-1-1,0 1 1,-1-1-1,1 1 1,0 0 0,0-1-1,-1 1 1,1 0-1,-1 0 1,1-1-1,0 1 1,-1 0-1,1 0 1,-1-1-1,1 1 21,-1 0 0,1 0-1,0 0 1,0-1-1,-1 1 1,1 0 0,0 0-1,-1 0 1,1-1 0,0 1-1,0 0 1,0 0 0,-1 0-1,1-1 1,0 1 0,0 0-1,0-1 1,0 1 0,-1 0-1,1 0 1,0-1-1,0 1 1,0 0 0,0-1-1,0 1 1,0 0 0,0-1-1,0 1 1,0 0 0,0-1-1,0 1 1,0 0 0,0-1-1,0-1 9,0 1-57,0 13-662,1 54 236,0-15 412,-7 80 0,3-106 262,2 34 0,1-41 28,-4-2-457,3-8 1092,1-21-874,0 12 11,0-1 0,-1 1 0,1-1 0,-1 1 1,0 0-1,1 0 0,-1-1 0,0 1 0,0 0 0,0 0 0,1 0 0,-1-1 0,-1 1 0,1 0 0,0 1 0,0-1 0,0 0 0,0 0 0,-1 0 0,1 1 0,0-1 0,-1 0 1,1 1-1,-3-1 0,-1-1-81,0 0 1,0 1 0,-1 0 0,1 0 0,-9 0 0,-31 1 77,-68 9 0,74-4 37,5 0-70,-59 15-1,40-5 13,-87 11 0,-56-5 355,7-1-327,-39 6-170,219-25 166,-129 3 268,56-3-83,-273 27-492,332-26 304,-98 3 161,8-1-162,-2 3-89,-53 5 185,89-1 233,-246 25-203,-47 2-309,256-22 505,95-15-319,0 0 0,0-2 0,-33-4-1,17 0-229,21 3 311,0-1 0,0 0 0,-18-6 0,13 2-41,-15-6 39,17 5-134,0 1 0,0 1 1,-36-6-1,26 5 53,28 7 5,-34-8-63,0 1 0,0 1 0,-38 0 1,66 7 38,-1 0 1,1 0 0,0 1 0,-1 0-1,1 0 1,0 1 0,0 0 0,1 0 0,-9 6-1,6-5 2,1 1-1,-1-1 1,0-1 0,-17 5-1,8-5-38,0-1 0,-25 1 0,25-4 152,1-1 0,-1-1-1,-18-4 1,-11-3-209,35 9-47,10 1 125,-1 0-1,1 0 1,0 0-1,0 0 1,0-1-1,0 1 1,1-1-1,-1 1 0,-3-3 1,4 3 19,1 0 0,0 0-1,0 0 1,0 0 0,0 0 0,0-1 0,0 1-1,0 0 1,0 0 0,0 0 0,0 0 0,0 0 0,0-1-1,0 1 1,0 0 0,0 0 0,0 0 0,0 0-1,0 0 1,0-1 0,0 1 0,0 0 0,0 0 0,0 0-1,0 0 1,0 0 0,0-1 0,0 1 0,1 0-1,-1 0 1,0 0 0,0 0 0,0 0 0,0 0 0,0-1-1,0 1 1,0 0 0,1 0 0,-1 0 0,0 0-1,0 0 1,0 0 0,0 0 0,0 0 0,1 0 0,-1 0-1,0 0 1,0 0 0,0 0 0,0 0 0,0 0-1,1 0 1,-1 0 0,0 0 0,0 0 0,0 0 0,1 0-1,9-3-199,57-11 73,-30 5 4,7-3-64,-30 7 202,28-4-1,414-26-144,-336 34 88,34-2 121,187 0-284,-184 15-16,29 1 634,-24-12-342,184-2-25,-110-22 459,-209 19-466,469-77-410,-285 53 740,3 18-469,-199 9 95,-1 1-22,24-2 12,42 5-1,-68-2 34,-1 1 0,0 0-1,0 0 1,-1 1 0,1 0 0,0 1-1,-1 1 1,15 8 0,-18-10-24,0 1 0,0-1 0,10 3 0,11 5 70,-1-4 152,-25-6-193,0-1 0,1 1 0,-1-1 0,1 0 0,-1 0 0,1 0 0,-1 0 0,1 0 0,-1 0 0,1 0 0,-1-1 0,1 0 0,3-1 0,22-3-28,25 4-105,-20 0 94,48 4 1,-77-2-5,1 0 0,-1 0 1,1 1-1,-1 0 0,1 0 1,-1 0-1,0 0 0,0 1 1,7 5-1,-3-2 41,-1 0-1,-1 1 1,1-1 0,5 9-1,-9-10-30,1 0-1,-1 1 1,-1-1-1,1 1 1,-1 0-1,0-1 1,2 12-1,0 2 50,0 22-1,1 12-49,1-27 267,-2-7-205,-1-1 0,0 1 1,-1 28-1,-2-46-38,0 0 0,0 0-1,1 1 1,-1-1 0,0 0 0,0 0 0,1 1 0,-1-1 0,1 0-1,1 3 609,1-13-399,-2-4-164,0 0 1,-2-21 0,0 5-1,1-137-146,5 122-864,3 48 843,-4-2 69,-1 1 0,0-1 1,0 1-1,0 0 0,0 0 0,0 0 1,-1 0-1,1 1 0,1 3 0,16 36-63,-18-34 144,1-1 0,1-1 0,0 1 0,0 0 0,0-1 1,8 10-1,-9-14 77,-2-2-86,0 0 1,0 0 0,0 0 0,0 0 0,0-1-1,0 1 1,0 0 0,0-1 0,0 1 0,0 0-1,0-1 1,0 1 0,1-1 0,-1 0 0,0 1-1,0-1 1,1 0 0,1 0 0,14 1-452,-16-1 374,-1 1 48,1 0-1,-1 0 1,0 0-1,1 1 1,-1-1 0,1 0-1,0 0 1,-1 0 0,1 0-1,0 0 1,-1 0-1,3 1 1,-2-1 2,0 0 1,-1 0-1,1 0 1,0 1-1,0-1 0,-1 0 1,1 0-1,0 0 0,-1 1 1,1-1-1,-1 0 1,0 1-1,1 0 0,-1 35 105,0-36-44,-18 7 316,-8-13-197,8 1-205,0 1-127,1 0 392,-32-1 1,-6 3-360,-18 1 7,-105 11 0,-322 60 147,451-64 11,-92 12 246,116-17-239,1-1 0,-1-2 1,-39-4-1,49 1-2,0 0-1,0-1 1,-18-8-1,-22-7 46,10 9-175,1 2 0,-74-4 1,-91 13-133,59 9 276,-222 42-1,316-37-56,-64 26 1,40-12-209,-11 0 347,-141 22 0,194-44-213,-215 26 138,182-29 146,-76 2-94,-151-13-345,236 4 343,47 3-104,0-1 0,0 2-1,0 0 1,0 1 0,-19 3 0,-143 37-698,150-35 750,16-4-36,0 0 1,0 1-1,-20 8 0,-9 4-223,46-16 147,1 0-1,-1 1 0,1 0 1,10 2-1,-4-1 32,0-1-1,19-1 0,19-5-159,-10 1 136,70-17 0,-4 0 170,-65 16-94,178-17-237,-144 18 164,-36 2-23,202-10 14,-67 18 92,7 11-114,-83-5 111,26 3 72,107 6-117,56-28 331,-199 5-305,12-1-25,120-4 130,-76 4-1,30 1-237,-66 3-31,16-1 490,-17-8-251,165-37 0,-253 42-59,-1-1-1,1 0 0,-1-2 1,-1 0-1,0-2 0,0 0 1,22-14-1,-14 5-20,1 1 1,51-22-1,-66 34-123,1 1 0,-1 1 0,25-4 0,-9 2 291,12 0-341,-1 1-1,63 2 0,-78 2 153,-23 0-69,-1 0-1,1 0 1,-1 0 0,0 0 0,1 0 0,-1 0 0,1 0 0,-1 0 0,0 0 0,1 0 0,-1 0 0,1 1 0,-1-1 0,0 0 0,1 0 0,-1 0 0,1 1 0,-1-1 0,0 0 0,1 0 0,0 2-346,-1-1 346,1-1 0,-1 0 0,0 1 0,0-1 0,0 1 0,0 0-122,1 1 1,-2-1-1,1 0 0,0 0 0,0 0 0,0 0 1,0 0-1,-1 0 0,1 1 0,-1-1 1,1 0-1,-1 0 0,0 1 0,-14 19-4395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54.005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3 129 576,'0'-1'10,"-1"1"1,1 0-1,0 0 0,0-1 1,0 1-1,-1 0 0,1-1 1,0 1-1,0 0 0,0-1 1,0 1-1,0 0 0,0-1 1,-1 1-1,1 0 0,0-1 1,0 1-1,0 0 0,0-1 1,0 1-1,0 0 0,0-1 1,1 1-1,-1 0 0,0-1 1,0 1-1,0 0 0,0-1 1,0 1-1,0 0 1,1-1-1,-1 1 0,0 0 1,0-1-1,0 1 0,1 0 1,-1 0-1,0-1 0,0 1 1,1 0-1,-1 0 0,0 0 1,1-1-1,-1 1 0,0 0 1,1 0-1,-1 0 0,1 0 1,8-17 3530,4 7-2989,-10 7-414,0 1 0,1-1 1,-1 1-1,1 0 0,-1 0 1,5-1-1,25-8 694,49-7 1,-19 5-338,-35 8-373,1 2 1,-1 0 0,54 4 0,-29 0 79,-6 2-106,-44-2-43,0 1-40,-1-1-1,1 0 0,-1 0 0,1 0 0,-1 0 1,1 0-1,2 0 0,4 1-30,-8-1 66,33 11 470,-32-12-561,-2 0 57,0 0 0,0 0 0,0 1 0,1-1 0,-1 0-1,0 0 1,0 1 0,1-1 0,-1 0 0,0 0 0,1 0 0,-1 0 0,0 1 0,1-1 0,-1 0 0,0 0 0,1 0-1,-1 0 1,0 0 0,1 0 0,-1 0 0,0 0 0,1 0 0,-1 0 0,0 0 0,1 0 0,-1 0 0,0 0-1,1 0 1,11-4 460,-12 4-471,0 0 0,0-1 1,1 1-1,-1 0 0,0-1 1,0 1-1,1 0 0,-1-1 0,0 1 1,1 0-1,-1 0 0,0-1 1,0 1-1,1 0 0,-1 0 1,1 0-1,-1-1 0,0 1 1,1 0-1,-1 0 0,0 0 0,1 0 1,-1 0-1,1 0 0,-1 0 1,0 0-1,1 0 0,0 0 1,2-2-132,19-21 528,-20 22-417,-1 0 1,0 0 0,0 0-1,1 0 1,-1 1-1,1-1 1,-1 0 0,1 1-1,-1-1 1,1 1 0,-1 0-1,1 0 1,-1-1 0,1 1-1,-1 0 1,4 1-1,-2-1 8,8-3 166,-3 1-122,-5 2-72,0 0 20,0 0 0,-1 0 1,1 0-1,0 0 0,-1 0 0,1-1 1,5-1 340,-7 2-568,0 0 231,0 0 0,-1 0 0,1 0 0,0 0 1,-1 0-1,1 0 0,-1 1 0,1-1 0,0 0 0,-1 1 0,1-1 0,-1 0 1,1 1-1,0-1 0,-1 1 0,1-1 0,-1 1 0,1-1 0,-1 1 0,0-1 1,1 1-1,-1-1 0,0 1 0,1 0 0,-1-1 0,0 1 0,1-1 0,-1 1 1,0 1-1,5 21 313,-4 65-96,-6 146-350,0-195 391,-12 47-1,-6 30 921,21-95-1000,-12 185 48,14-203-183,0 6 103,0-1-1,3 17 0,-3-23-239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55.085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23 480,'10'-23'5210,"-7"29"-5153,0 0 0,0 0-1,0 1 1,-1-1-1,0 1 1,-1-1-1,1 1 1,-1-1-1,0 12 1,8 152 76,-25 57 1033,2-87-1036,13-125-340,1 1 0,1 0 0,0-1 0,7 31-1,3-13-407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5:57.410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836 2 224,'-1'0'4,"1"0"0,0 0 0,-1 0 0,1-1 0,0 1 0,0 0 0,-1 0 0,1 0 0,0 0 0,-1 0 0,1 0 0,0 0 0,-1 0 0,1 0 0,0 0 0,-1 0 0,1 0 0,0 0 0,-1 0 0,1 0-1,0 0 1,-1 0 0,1 0 0,0 1 0,-1-1 0,0 0 0,-13 8 585,-2-1 139,-2-1-30,-22 10-1,6-2-177,-136 57 1021,130-53-1322,-102 54 1232,56-27-780,82-43-532,-1-1-1,1 1 1,-1-1-1,1 0 1,-1 0-1,0-1 1,1 1-1,-1-1 1,0 0 0,-4-1-1,-7 0 18,18 2-187,-1 0-1,0 0 1,1 0 0,-1-1 0,0 1-1,0 0 1,0 0 0,0 1-1,0-1 1,1 1 0,3 3 23,87 77 211,-80-70-178,1-1-1,0 0 1,1-1 0,0 0 0,1-1 0,-1-1-1,2 0 1,-1-1 0,1-1 0,0 0 0,1-2-1,-1 1 1,1-2 0,0 0 0,0-1 0,0-1-1,0-1 1,0 0 0,23-4 0,-20 3 85,33 1 0,-27 0-133,-66-10 711,-130-19-345,-26-4-510,69 21 412,17 5-527,93 6 239,-22 1 1,16 1 31,7 2 347,42-5-276,-1-1 0,0-1 0,35-10 0,-9 2-50,-4 3-45,0 2 0,65 0 0,93 13 210,-114-4-236,-64-3-781,0 1-1,0 1 1,0 2 0,30 6 0,-36-1-678,-4 3-1280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6:07.498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6 102 1888,'-6'-13'4345,"7"12"-4171,-1-22 275,0 16 881,0-1-134,1 13-1117,8 39 15,4 63-1,0 0-13,-4-51-54,28 137 166,7 40-186,-21 2 147,-5-46-29,-5-58-193,1 74 151,-10-127-27,21 134 0,-16-141-45,0-3 113,-7-50-177,2 31-1,-2-2 20,1-25 121,4 85 543,6-115-443,34-13-108,0 2-1,1 2 0,95-20 1,-138 36-79,83-14-15,162-8 1,-52 15-28,-149 9 51,0 3 1,81 16-1,93 41-108,-176-47 205,2-2 0,0-2 0,0-2 0,0-2 0,63-1 0,17-5 137,143-19 1,-36 1-208,-114 12-43,109-12 201,293-16-269,-323 15 474,-19 0-577,132 11 93,-79-4 550,-127 5-522,19 0 159,206 14 0,-68-1 243,-167-8-336,27 2 206,327 4-65,-295 4-250,-107-6 70,1 2 1,58 12 0,-51-5 132,0-4 0,82 1 0,-22-2-24,-12-2-176,33 4-129,39-3 423,-18-2-40,199 27-114,-141-28 185,-117-3-256,-61-1 171,74-14 0,-56 7-149,-32 3 33,32-10-1,-50 14-55,0-1 157,-4 2-144,-1 0 0,1 0 0,-1 1 0,1-1 0,-1 1 0,1-1 0,0 1 0,3 1 0,-5-1 25,0 0 1,1 0-1,-1 0 1,0-1 0,0 1-1,0-1 1,0 1-1,1-1 1,-1 0 0,0 0-1,0 1 1,2-3 0,-3 2 36,-1 1 1,1-1 0,0 0 0,-1 0 0,1 0 0,-1 0 0,1 0 0,-1 0 0,1 0-1,-1-1 1,1 1 0,-1 0 0,0 0 0,0 0 0,0 0 0,0 0 0,0-1 0,0 1-1,0 0 1,0-1 0,-4-28 54,2 24-43,1-18-118,1 18 52,0 1 0,-1 0-1,1-1 1,-3-7 0,-12-52-33,2 0 0,-5-98 0,12 93-21,-3 1 0,-18-71 0,-21-1 122,32 97-63,3-1 0,-11-60 1,12 50 35,4 7-79,-3-53 0,9 63 14,-2 1 1,-2 0 0,-12-42-1,11 53-95,-7-19 54,12 40-19,0 0 1,0-1 0,1 0 0,0 1 0,0-1-1,0-7 1,-4-25-169,5 27 152,0 0 1,1 1 0,0-1-1,0 0 1,6-17-1,-4 14-45,-1 1-1,0-1 1,-1 0-1,-1 0 1,-2-20-1,1-4-32,1 36 162,0 1 1,0-1 0,0 1 0,0-1 0,0 1 0,-1-1 0,1 1-1,-1-1 1,1 1 0,-1-1 0,1 1 0,-1-1 0,0 1-1,1-1 1,-1 1 0,0 0 0,0 0 0,0 0 0,0-1-1,0 1 1,-1 0 0,1 0 0,0 0 0,0 0 0,-1 1 0,1-1-1,0 0 1,-1 1 0,1-1 0,-1 0 0,1 1 0,-1 0-1,-2-1 1,-1 0-53,-1-1 0,0 1-1,0 1 1,0-1 0,1 1-1,-1 0 1,0 0 0,0 1-1,-7 1 1,-6 2-148,-26 11 1,13-4 118,-50 15 224,-101 26-54,58-32 88,-138 6 0,156-25-138,-124-15 0,148 8-80,18 0 252,1-3 0,1-2-1,0-4 1,-117-42-1,129 39-109,-1 2-1,0 2 1,-1 3-1,-1 2 0,1 2 1,-93 0-1,-43 0 261,-122-9-341,57 27 336,112-10-85,77-1 57,-22-2-172,-85 3-230,118 5 18,1 2-1,0 2 1,-62 21 0,66-15 81,-1-3 0,0-2 0,-1-2 0,1-2 0,-66-1 0,-101-13 282,178 5-421,0 0 161,-74-14-1,-83-48 490,94 27-227,99 36-270,-89-30-29,-138-28 0,144 48-1,1 3 0,-150 5 0,102 12 77,-38 1-15,4-2-297,-170 0 560,292-9-286,0-3 0,-68-15 1,-214-26 247,242 35-196,-42 0-37,12-7-34,70 10-163,-80-4-1,81 8 244,29 2-59,-1 0 0,-15 2 1,-19 2-115,22-2-163,-51 10 1,22 0 678,48-9-516,0-1 0,1 0 0,-1-1 0,-12 0 0,2 0-53,-16 4 158,-8 0-448,41-2 407,-1 0 0,1 0 0,1 0 0,-1 1 0,0-1 1,0 1-1,1-1 0,-2 4 0,-4 9-195,-4 1-19,8-7 229,-2 1 276,4-10-154,0 1-48,-2 1-69,2 0-155,1 3 64,1-2 106,0 0 0,0 0 0,1 0 0,-1 0 0,1 0 0,-1-1 0,4 5 0,-3-5-7,0 0-1,0 1 1,1-1 0,-1-1-1,0 1 1,1 0 0,0 0-1,-1-1 1,1 0 0,0 1 0,-1-1-1,1 0 1,0 0 0,0-1-1,0 1 1,3 0 0,8 0 29,-1 0-1,20-2 1,-8 0-226,-16 0 143,0 1 0,0-2-1,12-2 1,-12 1 88,-1 2-1,1-1 1,13 0-1,31 0 88,-31 1-199,0 1 0,36 3 0,28 9-240,113 18 678,-151-23-424,0-2 0,54-1 0,-42-3-18,-7 3 109,66 12 0,52 20 136,-111-22-360,7 0 234,82 7 0,-141-21-5,220 16 233,1-17-411,100-33 597,-196 19-477,-43 6-56,-18 3 125,79 4 0,-84 3-74,61 0-29,121-2 264,10-19 11,-159 5-79,-34 4-254,109-3 1,-123 15 57,0 3 0,89 19 0,-118-20 146,0-1 0,0-1 0,29-2 1,-8 0-250,516 1 203,-449-5 69,-56 0-62,22-1-31,105-2 99,-68 5-166,36-5-235,-122 8 411,92-1-195,126 17 1,-206-10 119,26 2-2,66 17-1,-119-22 35,0-2 0,0 0 0,0 0 0,21-2 0,0 0-168,245 21-83,-159-10 386,23 3-296,-121-12 133,1-1 0,-1 0 0,0-2-1,1-1 1,34-8 0,6-1 50,-40 8-145,113-13 95,-112 16-52,0 0-1,1 2 1,37 5 0,-21-1-16,1-2 1,51-3 0,-46 0 62,-45 0-9,4 2-72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58.4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372 39 1664,'-3'5'656,"3"-5"-482,3 0 260,-3 0-194,0 0-69,0 0-59,0 0 64,0 0-43,0 0 27,0 0-32,-13-12 720,-13-6 346,22 16-1026,0 1-1,-1-1 0,1 1 1,-1 0-1,1 0 0,-1 1 1,-6-1-1,-33-3 398,24 4-370,1 1 0,0 2-1,-1 0 1,1 1 0,-26 8-1,33-6-178,1 0 0,0 1 0,0 0 0,1 1 0,0 0 0,-12 11 0,19-13 26,3-6-40,-1 1 1,1-1-1,0 0 1,0 1 0,0-1-1,0 0 1,-1 1 0,1-1-1,0 0 1,0 1-1,-1-1 1,1 0 0,0 1-1,-1-1 1,1 0 0,0 0-1,-1 1 1,1-1-1,0 0 1,-1 0 0,1 0-1,-1 0 1,1 0 0,0 1-1,-1-1 1,1 0-1,-1 0 1,0 0 0,1 1-27,1-1 24,-1 0 0,0 0 1,0 1-1,0-1 0,0 0 0,0 0 0,0 0 0,0 0 0,0 0 1,0 1-1,0-1 0,0 0 0,0 0 0,0 0 0,0 0 0,0 1 1,0-1-1,0 0 0,0 0 0,0 0 0,-1 0 0,1 0 1,0 1-1,0-1 0,0 0 0,0 0 0,0 0 0,0 0 0,0 0 1,0 0-1,-1 0 0,1 1 0,0-1 0,0 0 0,0 0 0,0 0 1,0 0-1,0 0 0,-1 0 0,1 0 0,0 0 0,0 0 0,0 0 1,0 0-1,-1 0 0,1 0 0,0 0 0,0 0 0,0 0 1,0 0-1,-1 0 144,1 0-27,0 0-5,0 0-43,9 5-31,-2 2-28,-6-6 38,5 3-32,1-2-3,1-1-1,-1 1 0,0-1 0,1 0 1,8-1-1,15 3-11,-13-2 30,8 3 50,-16-1-97,0 0 0,0 0 0,1-1 0,-1-1 0,18 1 0,40 3 288,-67-5-265,5 0-18,1 0-1,-1 1 1,0-1-1,1 1 0,-1 1 1,0-1-1,9 4 1,-12-4 9,0 0 1,1 0-1,-1 0 1,0 1-1,0-1 1,0 1 0,0-1-1,0 1 1,-1 0-1,6 4 1,3 12-21,-6-10 81,-3-7 64,-2 14-102,-1-10-13,1 0-1,-1 0 1,0 0 0,0 0-1,-1 0 1,1 0 0,-1 0-1,0 0 1,-1-1 0,1 1-1,-1-1 1,0 1 0,0-1-1,0 0 1,-7 7 0,-6 3 82,-1 0 0,-28 19 0,24-19 136,17-11-160,-1 0 0,0 0 0,0 0 1,0-1-1,0 0 0,-1 0 0,1-1 1,-1 1-1,1-1 0,-1 0 0,1-1 0,-1 1 1,1-1-1,-1 0 0,-6-2 0,-6 0 38,0-2-1,0-1 0,-20-7 0,9 2-722,4 5-1712,15 5-47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6:26.803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213 179 1408,'0'-3'80,"0"0"1,-1 1-1,1-1 1,-1 1 0,1-1-1,-1 1 1,0-1-1,-2-3 1,3 5-70,-5-27 1306,1 7 391,4 18-1575,-1 1-1,1-1 1,0 1-1,-1-1 1,0 1-1,1-1 0,-1 1 1,0 0-1,0-1 1,0 1-1,-1 0 1,1 0-1,-20-23 4454,15 29-4607,4 0 36,1 1-1,-1-1 1,1 0 0,0 0 0,0 1 0,0-1 0,0 8 0,-1 35 123,2-43-91,0 5-13,0 14 80,-5 42-1,0-29-106,2 0 0,1 0 0,5 62 1,24 109 355,-15-129-574,13 51 230,1 3 400,-16-73-428,4 42-212,-12-67 246,17 143 676,-6-76-1016,-11-82 493,-1-1 0,-2 31 1,-1 1 257,2-50-399,-1 0 1,1-1 0,-1 1 0,0-1 0,1 1 0,-1-1-1,1 1 1,-1-1 0,1 1 0,0-1 0,-1 0-1,1 1 1,0-1 0,-1 0 0,1 1 0,0-1 0,-1 0-1,1 1 1,0-1 0,0 0 0,0 0 0,0 1-1,0-1 1,0-1 0,-1-3 19,0-1-69,0 0-1,1 0 1,0 0-1,1-9 1,-1 0 5,2-135-122,2-54-307,0-43 259,0 25 130,1-63-340,-5 265 347,-9-121-925,9 141 957,1 0 1,-1 0 0,0 0 0,0 0 0,0 0 0,0-1-1,0 1 1,0 0 0,0 0 0,0 0 0,0 0 0,0 0-1,0 0 1,0 0 0,0 0 0,0-1 0,0 1 0,0 0-1,0 0 1,-1 0 0,1 0 0,0 0 0,0 0 0,0 0-1,0 0 1,0-1 0,0 1 0,0 0 0,0 0 0,0 0-1,0 0 1,0 0 0,0 0 0,0 0 0,-1 0 0,1 0-1,0 0 1,0 0 0,0 0 0,0 0 0,0 0 0,0 0-1,0 0 1,0 0 0,-1 0 0,1 0 0,0 0 0,0 0-1,0 0 1,0 0 0,0 0 0,0 0 0,0 0 0,0 0-1,-1 0 1,1 0 0,0 0 0,0 0 0,0 0-1,0 0 1,0 0 0,0 0 0,0 0 0,0 0 0,0 0-1,-1 0 1,1 1 0,0-1 0,-7 7-123,5-5 141,0-1 4,2 0-10,-1-1 0,0 1 0,1 0 0,-1-1-1,1 1 1,-1 0 0,1-1 0,0 1 0,-1 0 0,1 0-1,0-1 1,-1 1 0,1 0 0,0 0 0,0 0-1,0-1 1,0 1 0,0 1 0,-1 0 13,1-1 0,-1 0 0,1 1-1,-1-1 1,1 0 0,-1 1 0,0-1 0,1 0 0,-1 0 0,0 1 0,0-1 0,0 0-1,0 0 1,0 0 0,0 0 0,0 0 0,-1 0 0,1-1 0,-1 2 0,-2-1 29,1 0 0,-1-1 1,1 1-1,0-1 0,-1 1 0,1-1 1,-5 0-1,5-1-209,2 0 169,0 0 0,0 1-1,0-1 1,0 1 0,-1 0-1,1-1 1,0 1 0,-1 0-1,1 0 1,0-1 0,0 1-1,-1 0 1,1 1 0,0-1 0,-1 0-1,-1 1 1,1 0-55,1 1 0,-1 0 0,0 0-1,1 0 1,0 0 0,-1 1 0,1-1 0,0 0 0,0 1 0,0-1 0,0 0 0,1 1-1,-1-1 1,0 5 0,-3 7-67,-2 4 81,0 0 1,1 0 0,-4 34-1,-4 92-6,9 214 0,18-32 200,-8-242-335,0 15 441,-3 15 6,-1-103 62,-2-11-321,0 0 0,0 0 0,0 0 0,0 0 0,0 0 0,1 0 0,-1 0 0,0 0 0,0 0 0,0 0 0,0 0 0,0 0 0,0 1 0,0-1 0,0 0 0,0 0 0,1 0 0,-1-1-1,0 1 1,0 0 0,0 0 0,0 0 0,0 0 0,0 0 0,0 0 0,0 0 0,0 0 0,0 0 0,0 0 0,1 0 0,-1 0 0,0 0 0,0 0 0,0 0 0,0 0 0,0 0 0,0 0 0,0 0 0,0-1 0,0 1 0,0 0 0,0 0 0,0 0 0,0 0 0,0 0 0,0 0 0,0 0 0,0 0 0,0 0 0,0-1 0,1-1 61,0 0-1,0 0 1,-1 0-1,1 0 1,-1-1 0,1 1-1,-1 0 1,0-3 0,1-66 109,-1-59-9,-1-119-323,1 133 37,6-54 48,37-226 0,-27 206-128,-16 173 157,4-30-330,-3 32-20,-2 12-92,-3 9 245,-3 20-107,6-22 380,0 1-1,-1 0 1,0 0-1,1-1 1,-6 10-1,2-5-73,1 0 0,1 0 0,-1 1 0,1 0 0,1 0-1,0-1 1,-2 16 0,0 1-64,-1 18 48,1-1 1,4 73 0,1-51 33,2 169 415,-5-205 261,-5-37-85,2-5-502,0-1-1,1 0 1,1 0 0,0 0 0,1 0-1,-1-23 1,-2-5-110,-25-128-11,13 90-60,-5-83 0,22 139-8,0 17 58,0 0 0,0 0 0,-1 0 0,-2-11 0,3 18 46,-1 0 0,1 0-1,0-1 1,0 1 0,0 0 0,0 0 0,0 0 0,0-1 0,0 1 0,0 0 0,-1 0 0,1 0 0,0-1 0,0 1 0,0 0 0,0 0 0,0 0 0,0-1 0,0 1 0,0 0 0,0 0-1,1-1 1,-1 1 0,0 0 0,0 0 0,0 0 0,0-1 0,0 1 0,0 0 0,0 0 0,0 0 0,1 0 0,-1-1 0,0 1 0,0 0 0,0 0 0,0 0 0,0 0 0,1 0 0,-1-1-1,0 1 1,0 0 0,0 0 0,1 0 0,-1 0 0,0 0 0,0 0 0,0 0 0,1 0 0,-1 0 0,0 0 0,15 4-612,3 0 914,-16-4-262,0 0 0,0-1 0,0 1 0,0-1 1,0 0-1,0 1 0,0-1 0,2-2 0,-1 2-36,-1 0-1,0 0 0,0 0 1,1 0-1,-1 1 1,0-1-1,1 0 1,-1 1-1,3-1 1,2 2-58,0 0 1,0 0 0,0 0-1,-1 1 1,1 0 0,0 0-1,-1 1 1,7 3 0,19 7-24,122 46 66,32 11 86,-145-57-60,0-2-1,72 10 1,2-11 353,203-9 0,114-50-169,-274 25-167,-143 21 55,10-1 189,-31 7-467,-7 1 154,-1-2 1,0 1-1,0-2 0,0 0 1,-16-1-1,-9 1 56,4 2 32,21-1 22,-1-1 0,1 0 0,-18-2 0,-209-25 472,66 8-659,-198-12 95,-104 39-311,423-6 341,-102 9-134,130-9 77,-38-2 1,48-1-263,18 0 283,0 0 0,0 0-1,-1-1 1,1 1-1,0-1 1,-1 1 0,1-1-1,2-1 1,8-3 43,52-10 261,136-29 14,-123 30-235,21-3-71,137-42 1,-144 28 20,246-78 59,-298 97 135,-23 7-127,-1 0 0,27-3 309,-46 12-192,-15 7-79,-24 15-112,-7 2-35,-54 41-1,76-49-30,2 2 0,1 1 0,-31 38 1,52-57 67,-137 180-470,77-81 567,9-14 165,-85 107 1,40-85-370,0 0 43,71-80 137,20-22 130,0 0 0,-11 16 1,20-24-185,0-1 0,0 1 0,0-1 1,-1 1-1,1-1 0,0 1 0,-1-1 1,1 0-1,-1 1 0,1-1 0,0 1 1,-1-1-1,1 0 0,-1 1 0,1-1 1,-1 0-1,1 1 0,-1-1 0,1 0 1,-1 0-1,0 0 0,1 0 1,-1 1-1,1-1 0,-1 0 0,0 0 1,6-10 20,31-45 13,-3-2 0,-3-1 1,44-116-1,-14-1-100,17-52-71,-73 213 175,-1 0 1,-1 0 0,0 0 0,-1 0-1,0-17 1,-1 30-71,0 0 0,0 0 0,0 0-1,0 1 1,0-1 0,0 0 0,0 0 0,0 0-1,-1 1 1,1-1 0,0 0 0,-1 0 0,1 1-1,0-1 1,-1 0 0,1 0 0,-1 1 0,1-1 0,-1 1-1,1-1 1,-1 0 0,1 1 0,-2-1 0,1 1 1,1-1 0,-1 1 0,0 0 1,0 0-1,1 0 0,-1 0 0,0 0 1,1 0-1,-1 0 0,0 0 0,0 1 1,1-1-1,-1 0 0,0 0 0,1 1 1,-1-1-1,0 0 0,1 1 1,-1-1-1,0 0 0,1 1 0,-1-1 1,1 1-1,-1-1 0,1 1 0,-1 0 1,0 0-1,-74 89-281,63-74 270,2 1-1,0 1 1,-15 36-1,-8 45 27,-29 158 0,62-257 8,-5 24 86,0-1 0,2 1 0,0 0 0,2 33 0,1-53-94,0 1 0,1 0 1,0-1-1,0 1 0,0-1 1,1 0-1,0 1 0,0-1 1,0 0-1,0 0 0,0 0 1,4 4-1,-4-5 3,1-1 1,-1 1-1,1-1 0,0 0 1,-1 0-1,1-1 0,0 1 1,0 0-1,0-1 0,0 0 1,1 0-1,-1 0 0,0 0 1,1 0-1,-1 0 0,0-1 1,5 0-1,5 0 84,0 0-1,1-1 1,-1-1 0,0 0-1,21-6 1,-9-1 177,46-20 0,-50 18-227,-1-1 1,-1-1-1,21-17 1,51-50 247,-26 20-135,-16 21-224,79-50 1,61-21-122,24-15 269,3 5 256,-84 43-426,-120 69 303,0-1 1,12-10 0,-24 19-200,0 0 0,0 0 0,0-1 0,0 1 0,0 0 0,0 0 1,0 0-1,1 0 0,-1 0 0,0 0 0,0-1 0,0 1 1,0 0-1,0 0 0,0 0 0,0 0 0,0-1 0,0 1 0,0 0 1,0 0-1,0 0 0,0 0 0,0 0 0,0-1 0,0 1 1,0 0-1,0 0 0,0 0 0,0 0 0,0 0 0,0-1 0,-1 1 1,1 0-1,0 0 0,0 0 0,0 0 0,0 0 0,0 0 1,0-1-1,0 1 0,-1 0 0,1 0 0,0 0 0,0 0 0,0 0 1,0 0-1,0 0 0,0 0 0,-1 0 0,1 0 0,0 0 1,0 0-1,0 0 0,0 0 0,-1 0 0,-10-2-190,-4 7 71,1 0-1,-1 1 1,1 1 0,-23 14 0,-55 40-98,-10 5 257,18-23 78,-25 14-2,51-20-179,1 3 0,2 2 0,-72 71 0,107-92 68,-123 113-93,103-99 153,-73 47 0,45-40 52,-52 34 31,92-56-187,1 1 1,-28 28 0,29-24-201,-46 50 286,59-61-164,1 2 1,1 0-1,-12 21 1,22-36 110,1-1-1,-1 1 1,1-1 0,0 0-1,-1 1 1,1-1 0,0 1-1,0-1 1,-1 1 0,1-1-1,0 1 1,0-1 0,0 1-1,0-1 1,0 1 0,-1 0-1,1-1 1,0 1 0,0-1-1,0 1 1,1-1 0,-1 1-1,0-1 1,0 1 0,0 0-1,4-1 38,2-1-13,-1 0 1,0 0-1,0 0 1,0-1 0,0 0-1,0 0 1,0 0-1,-1 0 1,5-4-1,5-1-44,162-84 179,94-48 189,-86 48-444,3-1-42,-99 40 58,84-66 1,-100 69 142,3 4 0,144-64 1,124-50-498,-334 155 518,-1 0 1,0 0-1,-1-1 1,1 0-1,-1 0 1,8-7-1,-15 12-78,0-1-1,1 1 1,-1 0 0,0 0-1,0 0 1,1-1 0,-1 1-1,0 0 1,0 0 0,0-1-1,1 1 1,-1 0-1,0 0 1,0-1 0,0 1-1,0 0 1,0-1 0,1 1-1,-1 0 1,0-1 0,0 1-1,0 0 1,0-1-1,0 1 1,0 0 0,0-1-1,0 0 1,-8 0-34,-15 5-105,22-3 133,-66 17-331,-111 46-1,145-48 342,0 0-1,1 3 1,1 0 0,1 2-1,-30 27 1,-24 31-86,-47 41 115,-101 42 72,199-140-114,-10 8-98,-76 70 1,-26 48 293,17-17-3,104-107-237,-101 89-1,100-90 58,21-19 17,0 1 0,-1-1 0,0 1 1,1-2-1,-2 1 0,1 0 0,0-1 0,-8 3 0,12-6-36,0 1 1,1-1-1,-1 0 1,0 0-1,0 1 1,0-1-1,0 0 1,0 1 0,0-1-1,1 1 1,-1-1-1,0 1 1,0-1-1,1 1 1,-1 0-1,0-1 1,1 1-1,-1 0 1,1 0-1,-1-1 1,1 1-1,-1 0 1,1 0-1,-1 0 1,1 1-1,-1 2-36,0 0-1,0 0 0,0 0 1,1 0-1,-1 0 0,1 0 1,1 5-1,-1-3 22,0-4 145,0-1-131,0 1 0,0-1 0,1 1 0,-1-1 0,0 0 0,1 1 0,-1-1 0,1 0 0,0 1 0,-1-1 0,1 0 0,0 0 0,0 1 0,0-1 0,2 1 0,12-2 39,-1 0 0,1-2 0,0 0 0,0 0 0,-1-2 0,1 0 1,-1 0-1,0-1 0,16-9 0,8-7 1,-1-2-1,34-28 1,-22 16 10,244-149 326,-85 59-294,21-11 43,-139 87-118,-2-4-1,-3-4 1,-2-4 0,110-104-1,-173 146-59,2 0 0,0 2 0,1 0 0,39-21 0,-17 14 248,60-30 20,-96 51-176,-1-1 1,0 0 0,0 0-1,0-1 1,0-1 0,-1 1-1,11-11 1,-18 15-37,1 0-1,0 0 1,-1 0 0,1-1-1,-1 1 1,1 0 0,-1 0-1,0-1 1,1 1 0,-1 0-1,0-1 1,0 1 0,0 0-1,0-1 1,0 1 0,0-1-1,0 1 1,-1 0 0,1-1-1,0 1 1,-1 0 0,1 0-1,-1-1 1,0 1 0,1 0-1,-1 0 1,0 0 0,1 0-1,-1 0 1,0 0 0,0 0-1,-2-2 1,1 1-68,-1-1-1,1 1 1,-1 0-1,0 0 1,1 0 0,-1 0-1,0 1 1,0-1-1,0 1 1,0 0 0,-1 0-1,-4-1 1,-3 0-52,-1 2-1,0-1 1,0 2-1,0 0 1,1 0-1,-1 1 1,0 0 0,1 1-1,-1 1 1,-11 4-1,-101 48-55,-138 82-1,-17 50 283,275-185-90,4-3-5,-1 1 0,1 0-1,-1-1 1,1 1 0,-1-1 0,0 1 0,1-1 0,-1 1-1,0-1 1,1 0 0,-1 1 0,0-1 0,0 0 0,1 1-1,-1-1 1,0 0 0,0 0 0,0 0 0,1 0 0,-1 0-1,0 0 1,0 0 0,0 0 0,0 0 0,1 0-2,-1-1-1,1 1 1,0 0 0,0 0 0,0-1 0,0 1 0,0 0 0,0-1-1,0 1 1,0 0 0,0-1 0,0 1 0,0 0 0,0-1 0,0 1 0,0 0-1,0-1 1,0 1 0,0 0 0,0-1 0,0 1 0,0 0 0,0-1 0,1 1-1,-1 0 1,0 0 0,0-1 0,0 1 0,1 0 0,-1 0 0,0-1 0,0 1-1,1 0 1,-1 0 0,12-12-91,-11 11 80,26-20 115,56-35 0,36-9 149,-71 40-198,18-9-125,1 2 0,1 3 1,101-27-1,313-49 503,-455 100-389,129-18 122,-141 23-38,-13 0-82,0 0 0,0 0 0,0 0-1,0 0 1,0 0 0,0 0 0,0 0-1,0-1 1,0 1 0,0-1 0,0 1-1,3-2 567,-14 3-604,1 0 1,-1 2 0,0-1 0,1 1-1,-1 0 1,1 0 0,0 1 0,0 1 0,-8 5-1,-28 13-239,-30 12 110,-33 14 79,63-31 62,1 3 1,1 1-1,1 2 1,1 2-1,-50 42 1,63-46 0,-50 43 18,-89 56 0,-29-7-87,-36 23 317,107-52 41,-81 52 246,189-128-509,-130 76 245,113-68-107,0-2 1,-55 18-1,87-33-182,1 0 0,0 0 0,0 0 0,0 0 0,0 0-1,-1 0 1,1 0 0,0 0 0,0 1 0,0-1 0,-1 0 0,1 0-1,0 0 1,0 0 0,0 0 0,-1 0 0,1 0 0,0 0 0,0 0 0,0 0-1,-1 0 1,1 0 0,0 0 0,0 0 0,0-1 0,-1 1 0,1 0-1,0 0 1,0 0 0,0 0 0,-1 0 0,1 0 0,0 0 0,0-1 0,0 1-1,0 0 1,0 0 0,-1 0 0,1-1 0,4-8 38,15-12 5,8-3 18,1 1 0,1 1 0,58-33 1,-24 17-87,-5 3-89,91-39 0,67-13 14,4-2-76,14-19 216,75-33 54,-225 105-109,307-115-198,-156 89 377,74-25 90,-192 50-404,42-15 210,-144 46 25,1 1 0,16-3 1,-32 8-84,1 0 0,-1 0 0,0-1 0,1 1 0,-1 0 0,1 0 1,-1 0-1,0 0 0,1-1 0,-1 1 0,0 0 0,1 0 0,-1-1 1,0 1-1,1 0 0,-1 0 0,0-1 0,0 1 0,1 0 0,-1-1 0,0 1 1,0-1-1,1 1 0,-1-1 0,0 1-17,0 0 0,0-1-1,0 1 1,-1 0 0,1-1 0,0 1-1,0 0 1,0 0 0,0-1 0,0 1-1,-1 0 1,1 0 0,0 0-1,0-1 1,0 1 0,-1 0 0,1 0-1,0 0 1,0-1 0,-1 1 0,1 0-1,0 0 1,0 0 0,-1 0 0,1 0-1,0 0 1,-1-1 0,1 1 0,0 0-1,0 0 1,-1 0 0,1 0 0,0 0-1,-1 0 1,1 0 0,0 0 0,0 1-1,-1-1 1,0 0 0,-13 1-74,0 1-1,-1 0 1,-22 7 0,0 0 164,-87 21-156,-52 10 73,-428 98-528,469-99 665,-182 76 0,15 5-170,-16 6-45,159-50 160,102-47-88,-4 6-500,59-32 352,8-4 108,13-5 93,86-40 87,-2-4 0,110-72 0,-127 68-103,4 4 0,128-51 0,43-1 151,147-26-404,-309 101 205,274-56-9,-362 81-1,0 1 0,1 0 1,-1 0-1,1 1 0,11 1 0,-22-1 41,-1 0 1,0 0 0,1 0-1,-1 0 1,1 0-1,-1 0 1,0 1-1,1-1 1,-1 0-1,0 0 1,1 0 0,-1 0-1,1 0 1,-1 1-1,0-1 1,1 0-1,-1 0 1,0 0-1,0 1 1,1-1-1,-1 0 1,0 1 0,1-1-1,-1 0 1,0 0-1,0 1 1,0-1-1,1 1 1,-1-1-1,0 0 1,0 1 0,0-1-1,0 0 1,0 1-1,0-1 1,0 1-1,0-1 1,0 0-1,0 1 1,0-1-1,0 1 1,0-1 0,0 0-1,0 1 1,0-1-1,0 0 1,0 1-1,0-1 1,-1 1-1,0 1 23,0 0 0,0-1 0,0 1-1,0 0 1,0-1 0,-1 1-1,1 0 1,-4 1 0,-6 6 62,-1-2 1,0 0-1,0 0 1,-25 9-1,-59 13 20,72-22-96,-608 208 319,400-109-437,-21 8 133,49-43 63,20-8 2,-72 24-130,-183 76-89,381-133 16,-97 67-1,151-94 26,0 0 1,1 0-1,-1 0 1,1 0-1,0 1 1,-1 0 0,-1 3-1,4-5 58,0-1 0,0 0 0,1 0 0,-1 0 0,0 1 0,1-1 0,-1 0 0,1 1 0,0-1 0,-1 0 0,1 1 0,0-1 0,0 0-1,0 1 1,0-1 0,0 1 0,0-1 0,0 0 0,1 1 0,-1-1 0,0 0 0,1 1 0,-1-1 0,1 0 0,-1 1 0,1-1 0,0 0 0,1 2 0,0-1 35,0-1 1,0 0-1,0 0 0,0 0 1,0 0-1,0 0 0,0 0 1,0 0-1,0-1 1,1 1-1,-1-1 0,0 0 1,0 1-1,1-1 0,-1 0 1,3-1-1,-2 2 13,91-1 167,115-15 0,316-49-318,-481 59 124,244-38 48,146-16 52,-251 38-20,12-1-130,-161 19 32,25-2 243,-59 5-209,0 0 1,1 0-1,-1 0 1,0 0-1,1 0 0,-1 0 1,1 0-1,-1 0 1,0 0-1,1 0 1,-1 0-1,0 0 0,1 1 1,-1-1-1,0 0 1,1 0-1,-1 0 1,0 0-1,0 1 0,1-1 1,-1 0-1,0 0 1,1 1-1,-4 5 154,-15 5-74,-45 19-83,-1-4 1,-76 21-1,88-30-50,-67 22 29,-139 44 75,-4-19 104,147-45-45,-1-6 0,-215-2 1,148-18-210,141 6 97,16 0-237,1 1-1,-52 7 1,70-6 186,0 1 0,1 0 0,-1 0-1,0 0 1,1 1 0,-1 0 0,1 0 0,0 0-1,0 1 1,0 0 0,1 0 0,-1 1 0,1 0-1,0 0 1,-7 9 0,-8 8-200,16-17 280,-1-1-1,1 1 0,0 1 0,-6 9 1,10-15-52,0 1 1,-1-1 0,1 1-1,-1-1 1,1 1 0,0 0-1,0-1 1,-1 1 0,1 0-1,0-1 1,0 1 0,0 0-1,0-1 1,0 1 0,0 0-1,0-1 1,0 1 0,0 0-1,0-1 1,0 1 0,0-1-1,1 1 1,-1 1 0,1-1 6,0-1 1,0 1 0,0 0 0,0-1-1,0 1 1,0-1 0,1 1 0,-1-1-1,0 1 1,2-1 0,7 4 31,6-1-56,0 1 1,-1-2-1,1 0 1,0-1-1,0-1 1,22-1-1,-17 0 50,90 0 191,108-6 65,21-3-279,33-2-14,-260 10 34,266-25 458,-117 14-99,300-12-762,-113 28 640,-121 3-405,-66 5 43,-1-1 223,-94-7-2,-14-1-111,78-5-1,-125 2 5,-1 1-1,1 0 0,-1 0 1,0 0-1,1 1 0,-1 0 1,6 1-1,-9-1-5,-2-1-2,1 0 0,-1 0 0,1 0 0,-1 0-1,1 1 1,-1-1 0,1 0 0,0 0 0,-1 0 0,1 0 0,-1-1 0,1 1 0,-1 0 0,1 0 0,-1 0 0,1 0 0,-1 0 0,1-1-1,-1 1 1,1 0 0,-1 0 0,1-1 0,-1 1 0,1 0 0,-1-1 0,1 1 0,-1-1 0,2 0-15,0 1 1,-1-1-1,1 1 1,-1 0-1,1-1 1,0 1-1,-1 0 0,1 0 1,-1 0-1,1 0 1,0 0-1,2 1 1,5 0-26,3-2 36,-1 0 1,0-1 0,0-1-1,12-4 1,9-1-60,68-10 112,1 4 1,115-1 0,78 24-253,-57 1 486,-110-11-385,264 4 151,-182-2 476,-111-1-848,-68 2 767,-25 0-53,-20-1-341,-34-2-100,-81-11-1,-120-34 115,-34-6-341,-113-26 106,-13-7 840,247 54-938,-389-40 276,322 48 194,-41-4 472,-124-15-215,-200 6 379,480 29-1045,109 6-243,18-3-490,424 34 169,-344-21 622,232 40-243,-1 21 551,194 33 55,-398-87-133,1-5 0,0-5 0,1-5 0,122-16 0,194-43 251,-351 48-243,141-37 0,-225 46-98,1 1 1,-1-1-1,0 0 1,0 0-1,0 0 1,1 0-1,-1 0 1,3-3-1,-4 3 8,-1 1 0,0-1-1,1 0 1,-1 1 0,1-1 0,-1 0-1,0 1 1,0-1 0,1 0-1,-1 0 1,0 1 0,0-1 0,0 0-1,0 0 1,0 1 0,0-1-1,0 0 1,0 0 0,0 1 0,0-1-1,0 0 1,-1 1 0,1-1 0,0 0-1,0 0 1,-1 1 0,1-1-1,0 0 1,-1 1 0,1-1 0,-1 1-1,1-1 1,-1 1 0,0-2-1,-2-1-4,0 0-1,0 0 0,0 1 1,0-1-1,0 1 0,0 0 0,-1 0 1,1 0-1,-1 0 0,-3-1 0,-43-12-151,34 11 131,-432-78-649,209 59 733,143 15 112,-236-13-258,-493 30-1,84 53-576,693-54 225,64-6-190,18-1 826,285-38 371,-299 34-564,805-175 63,-454 65 378,-227 66-463,166-53 42,-184 52-3,-26 10 119,-71 25 290,-29 13-424,0 0 1,1 0 0,-1 0 0,0 0 0,0 0 0,0 0 0,0 0 0,0 0 0,0 0 0,0 0 0,0 0 0,0 0 0,0 0 0,1 0 0,-1-1 0,0 1 0,0 0 0,0 0 0,0 0 0,0 0 0,0 0 0,0 0 0,0 0 0,0 0 0,0 0 0,0 0 0,0-1 0,0 1 0,0 0 0,0 0 0,0 0 0,0 0 0,0 0 0,0 0 0,0 0 0,0 0 0,0-1 0,0 1 0,0 0 0,0 0 0,0 0 0,0 0 0,0 0 0,0 0 0,0 0 0,0 0 0,0 0 0,0-1 0,0 1 0,-1 0 0,1 0 0,0 0 0,-6-3 9,-15-1-3,0 0 0,0 1 0,0 1 1,0 1-1,-24 2 0,10 0-109,-257 9 52,159-3-23,-558 59-26,174 33-187,285-50 370,-25 5 109,217-44-72,14-3-271,0-1 0,0-1 0,-40 2 0,66-7 136,0 0 1,0 0-1,0 0 0,0 0 1,0 0-1,0 0 1,0 0-1,0 0 0,0 0 1,0 0-1,0 0 1,0 0-1,0 0 0,0 0 1,0 0-1,0 0 1,0 0-1,0-1 0,0 1 1,0 0-1,0 0 1,0 0-1,0 0 0,0 0 1,0 0-1,0 0 1,0 0-1,0 0 0,0 0 1,0 0-1,0-1 1,0 1-1,0 0 0,0 0 1,0 0-1,0 0 1,0 0-1,0 0 0,0 0 1,0 0-1,0 0 1,0 0-1,0 0 0,0 0 1,0 0-1,0 0 1,0 0-1,0-1 0,0 1 1,-1 0-1,12-5-93,18-4 18,55-10 0,-45 12 82,43-10-18,285-55-202,-111 23 281,237-34 105,11 27-39,-172 30-49,-179 17-74,9-8 164,-4 0 62,155-14-285,-224 22-10,0-2 645,-165 5-395,6 1-160,-146-3 200,-94-2-612,286 10 359,-274 2-80,-285 8 240,556-10-128,-333-9 357,263-4-288,41 5 65,49 7-137,2 0-30,0 1 1,1-1 0,-1 1 0,0-1-1,1 0 1,-1-1 0,1 1 0,0-1-1,-9-4 1,14 4-11,0 1 1,0 0-1,0 0 0,0 0 0,0 0 1,0 0-1,0 0 0,0 0 0,0 1 1,0-1-1,1 0 0,-1 1 0,0-1 1,2 0-1,1-1-36,5-2 24,0 0 1,0 0-1,0 1 0,1 0 0,18-2 0,-6 1 27,44-8 11,1 3 1,81-1-1,137 14-178,34 18 466,-57-2-185,49-11 304,138 10-215,-11 12-361,-319-21 572,212-12 1,-176-2-254,-129 4 262,-120 8-526,7 1-26,14-7 206,-198 10-141,99 0-66,-329 31 226,501-43-69,-334 45-355,10 27 377,140-13 5,-103 28-255,166-57 386,-181 51-293,280-75 75,17-5 2,-1 0-1,1 0 1,-1 1-1,1 0 1,0 0-1,0 1 1,0-1-1,0 1 1,-6 5-1,11-8 56,-1 1-1,1-1 1,0 0 0,-1 0-1,1 0 1,0 1-1,0-1 1,-1 0 0,1 0-1,0 1 1,0-1-1,0 0 1,0 0 0,-1 1-1,1-1 1,0 0-1,0 1 1,0-1 0,0 0-1,0 1 1,0-1-1,0 0 1,0 1-1,0-1 1,0 0 0,0 1-1,0-1 1,0 0-1,0 1 1,0-1 0,0 0-1,0 1 1,0-1-1,0 0 1,0 0 0,1 1-1,-1-1 1,0 0-1,0 1 1,0-1 0,1 1-1,0-1 3,1 1 0,-1 0-1,1 0 1,-1-1 0,1 1-1,0-1 1,-1 1 0,1-1 0,2 1-1,20 2 72,1-2 0,25-1 0,-20 0-57,487-11-151,-67-1 415,-1 24-312,-67 9 150,-4-19-41,-106-25 664,-267 23-706,179-9 502,-339 8-719,-167 3 367,-301 38-379,178-14 145,404-22 80,-37 0-27,68-5-126,10 1 122,0 0 1,0 0 0,0 0 0,0 0 0,0 0 0,-1 0-1,1 0 1,0 0 0,0 0 0,0 0 0,0 0 0,0 0-1,0 0 1,0 0 0,0-1 0,0 1 0,0 0 0,0 0-1,0 0 1,0 0 0,0 0 0,0 0 0,0 0 0,0 0-1,0 0 1,0 0 0,0 0 0,0 0 0,0 0 0,0 0-1,0 0 1,0-1 0,0 1 0,0 0 0,0 0 0,0 0-1,0 0 1,0 0 0,0 0 0,0 0 0,0 0 0,0 0-1,0 0 1,0 0 0,0 0 0,0 0 0,0 0 0,0 0-1,0-1 1,0 1 0,0 0 0,0 0 0,0 0 0,0 0-1,0 0 1,0 0 0,0 0 0,17-8-279,237-74 21,-27 24 468,149-34 92,37 14-458,5 34 185,-337 38 118,48 0 458,-120 5-404,-14-1-39,-19-4-57,-160-9-265,68 7 86,-562-21 26,597 27 123,-101 1-322,-346 41-1,506-36 49,-22 5-1,43-9 189,1 0 1,-1 1-1,0-1 1,0 0 0,1 0-1,-1 0 1,0 1-1,1-1 1,-1 0-1,0 1 1,1-1-1,-1 1 1,0-1-1,1 1 1,-1-1 0,1 1-1,-1-1 1,1 1-1,-1-1 1,0 2-1,1-2 9,0 1-1,0-1 0,1 1 1,-1-1-1,0 1 0,0-1 1,0 1-1,0-1 1,1 0-1,-1 1 0,0-1 1,0 1-1,1-1 0,-1 0 1,0 1-1,1-1 1,-1 0-1,0 0 0,1 1 1,-1-1-1,0 0 0,1 0 1,0 1-1,3 1 0,1 0 0,-1 0 0,0 0 0,1-1 0,7 2 1,19 0 13,1-1 0,-1-1 0,33-4 0,-20 0 18,480-24 1025,-446 22-1052,592-52 503,-258 10-123,-182 12-571,-214 34 124,1 0 1,0 1-1,0 1 1,-1 1-1,24 4 0,-7-4 38,-25-2 35,-1 0 0,0 1 0,8 1 0,-1 0-80,1 0-1,24-1 1,-2 1 103,38-1 168,11 1-328,-54 1 70,-2 0-64,54 11 0,-79-12 105,1 0 1,-1 0 0,0 0-1,0 1 1,-1 0-1,1 0 1,0 0-1,-1 0 1,0 1-1,0-1 1,0 1 0,0 0-1,-1 1 1,1-1-1,-1 1 1,0-1-1,0 1 1,-1 0 0,4 9-1,2 7 18,-2 0 1,-1 0-1,5 35 1,-9-44 0,4 36 132,-2 64 1,-11-6-99,4-33-203,4-69 180,0 0-1,0-1 1,1 1-1,-1 0 1,1-1-1,0 1 1,0-1 0,4 7-1,-2-1 475,-2-10-470,0 0 0,0 1 0,0-1 0,-1 0-1,1-1 1,0 1 0,-1 0 0,1 0 0,-1 0 0,1 0 0,-1 0 0,1 0-1,-1-1 1,0 1 0,0 0 0,0 0 0,0-3 0,0 4-5,1-7 36,-1 0 0,0-1-1,-1 1 1,-1-7 0,0-4-18,-12-182-185,6 74 169,0-66-111,8 99-2112,0 99 2169,1 1 1,0-1 0,0 1 0,1-1 0,0 0 0,4 9-1,6 20-213,23 150-80,-4-19 242,-23-134 104,0 6 132,1 0 0,23 54 0,-21-67-25,-5-9-15,1-1 1,1 1 0,13 19-1,-14-24-66,-5-9 7,0 1 0,-1 0 0,1-1 0,0 1 0,1-1 0,-1 0-1,0 1 1,1-1 0,-1 0 0,5 2 0,-6-4-8,0 0-1,0 0 1,0 0-1,0 0 1,0 0-1,0 0 1,-1 0-1,1 0 0,0-1 1,0 1-1,0 0 1,0-1-1,-1 1 1,1-1-1,0 1 1,-1-1-1,1 1 1,0-1-1,-1 1 1,1-1-1,0 0 1,-1 1-1,1-1 1,-1 0-1,1 1 1,-1-1-1,1-1 0,14-25 518,-12 18-572,0 0 1,-1 0-1,0-1 0,-1 1 1,1-13-1,-1-51-235,-2 36 225,-4-363-1510,10 423 677,17 108 307,-1 2 560,54 233 786,-58-272-869,-12-71 741,-4-22-650,2 21-182,-3-20 182,1 0-1,-1 0 0,1 1 1,-1-1-1,0 1 0,0-1 1,0 0-1,0 1 1,-1 2-1,0 6-215,1-3 215,-1 0-1,0 0 1,0 0 0,-1 0-1,-3 12 1,-2 3-207,4-3 445,3-16-213,0 0 0,-1 0 0,0 0 1,0 0-1,-2 5 0,-5 11 56,0-3-141,1 1 0,-10 34 0,11-27 173,-18 42 0,2-33-6,19-29-6,2-5-86,0 1 0,1 0 0,-1 0 1,1 0-1,-1 0 0,1 0 0,0 0 1,-1 0-1,1 0 0,0 0 0,0 0 1,-1 0-1,1 0 0,0 0 0,0 1 1,0-1-1,1 2 0,-1-3 11,0 0-1,0 0 0,0 1 1,0-1-1,0 0 0,0 0 1,0 0-1,0 1 0,-1-1 1,0 2 459,1-2-460,-1 0 0,1 0 1,0 1-1,0-1 0,0 0 1,0 0-1,-1 0 0,1 0 1,0 0-1,0 0 0,0 0 1,-1 0-1,1 0 0,0 0 1,-1 0-1,-12-4 589,-22-14-660,22 10-83,-11-2-21,0 1 1,-1 1-1,-28-6 1,4 2 115,6 2-6,0 1-1,-79-4 0,-86 10 150,78 9-304,1 6-1,0 6 1,-127 34 0,223-46 147,23-4-17,0 0 0,-16 5 0,26-7 50,0 0 0,0 0 0,0 0 0,0 0 0,-1 0 0,1 0 0,0 0 0,0 0-1,0 0 1,0 0 0,0 0 0,-1 0 0,1 0 0,0 0 0,0 0 0,0 0 0,0 0 0,0 0 0,-1 1 0,1-1-1,0 0 1,0 0 0,0 0 0,0 0 0,0 0 0,0 0 0,0 1 0,0-1 0,0 0 0,0 0 0,-1 0 0,1 0-1,0 0 1,0 1 0,0-1 0,0 0 0,0 0 0,0 0 0,0 0 0,0 0 0,0 1 0,0-1 0,0 0 0,0 0-1,0 0 1,0 0 0,1 1 0,-1-1 0,0 0 0,0 0 0,0 0 0,0 0 0,0 0 0,0 0 0,0 1 0,10 3-68,5 0 62,2-2 0,-1 0 0,0 0 0,27-2 0,-21-1-14,267-17 445,-184 9-312,371-41 68,-261 29 48,-66 17-613,-149 5 391,0-1 1,0 1-1,-1-1 1,1 0-1,0 1 1,0-1-1,0 1 1,0-1-1,0 0 1,-1 1-1,1-1 1,0 1 0,0-1-1,0 0 1,-1 1-1,1-1 1,0 0-1,-1 1 1,1-1-1,-1 0 1,-5 4 63,-1 0 1,0-1-1,0 0 0,-1 0 1,1-1-1,0 0 0,-14 2 1,-10 3 10,-25 8-110,0-2 0,-1-3 0,0-2 0,-75 0-1,-274 0 333,398-8-329,-4 1 71,0-2 1,-17-2 0,27 3-47,-1 0-1,1-1 1,0 0 0,-1 1 0,1-1-1,0 0 1,0 0 0,-1 0 0,1-1-1,0 1 1,0 0 0,0-1-1,0 1 1,1-1 0,-1 0 0,0 0-1,-2-3 1,3 4-10,1 0 1,0 0-1,-1 0 0,1 0 0,0 0 0,-1 0 1,1 0-1,0 0 0,0 1 0,0-1 0,0 0 1,0 0-1,0 0 0,0 0 0,0 0 0,0 0 1,1 0-1,-1 0 0,0 0 0,1-1 0,0-1-9,1 1-1,-1 0 0,0 0 0,1 0 1,0 0-1,-1 0 0,5-3 0,2-2-62,1 1 0,17-10 0,-26 16 84,144-70-154,1-1 138,-49 14 247,-78 45-130,-1-1-1,-1 0 1,19-20-1,-35 33-97,1-1 0,-1 1 0,1-1 0,-1 1 0,1-1 0,-1 1 0,1-1 0,-1 0 0,0 1 0,1-1 0,-1 0 0,0 1 0,0-1 0,1 0 0,-1 1 0,0-1 0,0 0 0,0 1 0,0-1 0,0 0 0,0 1-1,0-1 1,0 0 0,0 0 0,0 1 0,0-1 0,0 0 0,-1 0 0,0 0-1,0 0 0,1 0 1,-1 0-1,0 0 0,-1 0 0,1 1 0,0-1 0,0 0 0,0 1 1,0-1-1,-1 0 0,1 1 0,0 0 0,0-1 0,-1 1 0,-1 0 0,-10-2-38,-1 1-1,1 0 0,0 1 1,-1 1-1,-24 5 0,28-5 17,-288 62-243,141-26 196,25-9 44,-589 134 196,709-157-266,12-3 52,7-2 19,9-1 62,0 0 0,0-2 0,-1 0 0,17-5 0,12-3 114,4 1-65,247-66 126,-93-4-71,-31 11-196,271-61-175,-426 126 155,-8 2 22,-1 0 0,1 1 0,11-1 0,-18 2 55,-1 0 0,1 0 0,-1 0 1,1 0-1,0 0 0,-1 0 0,1 0 1,-1 0-1,1 0 0,-1 1 1,1-1-1,-1 0 0,1 0 0,-1 0 1,1 1-1,-1-1 0,1 0 1,-1 0-1,1 1 0,-1-1 0,1 1 1,-1 0 0,0-1 0,0 1 1,0-1-1,0 1 0,0 0 1,0-1-1,0 1 0,0-1 1,-1 1-1,1-1 0,0 1 1,0-1-1,-1 1 0,1-1 1,0 1-1,0-1 0,-1 1 1,1-1-1,-1 1 0,1-1 1,0 1-1,-1-1 0,1 0 1,-1 1-1,-9 7 42,-1 0 1,1 0-1,-1-2 1,0 1-1,-15 5 1,10-3-47,-402 206-21,165-105 156,196-83-172,57-27 38,0 0 0,0 0 0,-1 0 0,1 0 0,0 0 0,-1 0 0,1 0-1,0 1 1,0-1 0,-1 0 0,1 0 0,0 0 0,0 0 0,-1 0-1,1 1 1,0-1 0,0 0 0,-1 0 0,1 0 0,0 1 0,0-1 0,0 0-1,0 0 1,-1 1 0,1-1 0,0 0 0,0 0 0,0 1 0,0-1-1,0 0 1,0 0 0,0 1 0,14 0-81,29-4 106,1-1 0,56-14 1,-15 2-49,-63 12 23,586-108-74,-241 38 4,-342 70 76,-17 4 53,-7 1-11,-15 5 37,-111 32 68,17-6-312,-213 57 452,288-81-287,-50 8 378,82-16-381,1 1-1,-1-1 1,0 0-1,0 0 1,0 0 0,0 0-1,0 0 1,0 0-1,1 0 1,-1 0-1,0 0 1,0 0-1,0 0 1,0 0 0,0-1-1,1 1 1,-1 0-1,0-1 1,0 1-1,0-1 1,1 1 0,-1-1-1,0 1 1,0-1-1,1 1 1,-2-2-1,2 1-7,0 0 0,0 0-1,0 0 1,0 0 0,0 0-1,0 1 1,0-1 0,1 0-1,-1 0 1,0 0 0,0 0-1,1 0 1,-1 0 0,1 1-1,-1-1 1,1 0 0,-1 0-1,1 1 1,-1-1 0,1 0-1,0 1 1,-1-1 0,1 1-1,0-1 1,0 0 0,21-16-93,40-25 0,-25 19-53,15-11-110,-51 34 245,0 0-90,1 1 96,-1-1-1,1 1 1,-1-1 0,1 0 0,-1 1 0,1-1 0,-1 0 0,4 0-1,7 1 15,-10-1 26,1 0 0,-1 1-1,0-1 1,0 0 0,0 0 0,0-1 0,0 1 0,4-1-1,30-13 45,-34 13-55,1 0 0,-1-1 0,0 1 1,1-1-1,-1 0 0,0 1 0,0-1 1,0 0-1,0 0 0,-1-1 0,4-3 0,-5 5-6,1 0 0,-1 0 0,0 0 0,0 1 0,0-1-1,0 0 1,0 0 0,0 0 0,0 0 0,0 0-1,0 1 1,0-1 0,-1 0 0,1 0 0,0 0 0,-1 0-1,1 1 1,0-1 0,-1 0 0,1 0 0,-1 1-1,1-1 1,-1 0 0,1 1 0,-1-1 0,0 1 0,1-1-1,-1 0 1,0 1 0,-1-1 0,-1-2-42,-1 1 0,0-1 0,0 1 0,0 0 0,-5-1 0,-17-5 53,-1 1-1,0 2 1,-33-3-1,-85 2-101,-302 40-143,418-31 197,-519 83 120,296-39-571,267-51 446,1 0 0,-1-1 0,0-1-1,26-12 1,57-41 164,-36 21-76,169-77 152,13 16-41,-56 25 4,-94 36 87,105-28 1,-196 65-175,1-1 0,0 1 0,0-1 0,6-3 0,-10 4-77,1 1 0,-1 0 0,0 0 0,0 0 0,0 0-1,1 0 1,-1 0 0,0-1 0,0 1 0,1 0 0,-1 0 0,0 0 0,0-1 0,0 1 0,0 0 0,0 0 0,1-1 0,-1 1 0,0 0 0,0 0 0,0-1-1,0 1 1,0 0 0,0 0 0,0-1 0,0 1 0,0-1 0,0 1-11,-1 0 0,1-1 0,-1 1 0,0 0 0,1 0-1,-1-1 1,0 1 0,1 0 0,-1 0 0,1 0 0,-1 0 0,0 0 0,1 0 0,-1 0-1,0 0 1,1 0 0,-2 0 0,-6 0-125,4 0 145,0 0 0,0 0 0,0 0 1,0 0-1,0-1 0,0 1 0,0-1 1,0 0-1,1 0 0,-6-2 0,13 1-140,-1 1-1,0 0 0,1 0 0,-1 0 1,8-1-1,299-69 36,-256 52 269,76-36 0,-90 36 91,-32 13-109,-13 2-122,3 3-57,-1 1-1,0-1 1,1 1-1,-1 0 1,0 0 0,-4 0-1,-90 18-263,22-4 167,-792 102-17,666-95 284,-681 64-366,162 5-30,443-24-197,274-66 455,-36 13-370,35-10 221,4-2 40,22-3 146,409-91 41,-289 58-86,446-118 337,-155 11-262,-145 44-234,123-36 16,-352 117 185,65-10-1,60 1-106,-158 22-28,10 0 91,-49 12 93,-158 91-10,93-53-32,-111 48-1,-382 146-452,482-205 399,1 4 0,-126 74 1,192-100 101,-4 3-62,-27 20 0,52-35-137,5-1-8,556-98 128,-153 21-51,-387 74 33,171-32 242,-175 32-357,-16 3 104,0 0 0,0 0 1,0 0-1,0 0 0,0 0 0,0 0 1,0 0-1,0 0 0,0 0 0,0 0 1,0 0-1,0 0 0,0 0 1,0 0-1,0 0 0,0 0 0,0 0 1,0 0-1,0 0 0,0 1 0,0-1 1,0 0-1,0 0 0,0 0 1,0 0-1,0 0 0,0 0 0,0 0 1,0 0-1,0 0 0,0 0 0,0 0 1,0 0-1,0 0 0,0 0 1,0 0-1,0 0 0,0 0 0,1 0 1,-1 0-1,-28 10-3,-13 1-132,-52 5-1,7-1 42,-122 37-117,81-18 179,-467 129 411,546-148-460,-71 13-1,106-28 62,13 0 19,0-1 1,0 1-1,0 0 0,0 0 1,-1 0-1,1 0 1,0 0-1,0-1 1,0 1-1,0 0 0,-1 0 1,1 0-1,0 0 1,0-1-1,0 1 1,0 0-1,0 0 0,0 0 1,0-1-1,0 1 1,0 0-1,-1 0 1,1-1-1,0 1 1,0 0-1,0 0 0,0-1 1,1 1-1,-1-2-16,1 1 0,-1 0 0,1-1-1,0 1 1,-1-1 0,1 1 0,0 0-1,0 0 1,0 0 0,0-1 0,0 1-1,3-1 1,7-7-16,0 2 0,1 0 0,0 0-1,0 1 1,1 0 0,0 1 0,19-5 0,97-16-116,-119 25 120,226-31-74,401-2 0,-324 26 103,-197 4 45,-79 2-22,1 2 0,-1 1 1,0 2-1,61 14 1,-94-16-41,1 0 0,-1 0 0,0 1 0,-1 0 0,1 0 0,0 0 0,0 0 0,-1 0 0,0 1 0,1-1 0,-1 1 0,0 0 1,0 0-1,0 1 0,-1-1 0,1 0 0,-1 1 0,0 0 0,0-1 0,0 1 0,0 0 0,-1 0 0,1 0 0,1 8 1,1 10-33,-1 0 1,2 32-1,-3-20 241,-1-27-49,-1 0-1,2 0 0,-1 0 1,1 0-1,4 12 0,-5-19-123,-1 0 0,1 1 0,0-1 0,-1 0 0,1 0 0,0 0 0,0 0 0,-1 0-1,1 0 1,0 0 0,-1 0 0,1 0 0,0 0 0,0 0 0,-1 0 0,1-1 0,0 1 0,-1 0 0,1-1 0,0 1-1,-1 0 1,1-1 0,0 1 0,0-2 0,3-1 45,-1-1 1,0 0-1,0 0 1,0-1-1,-1 1 0,0-1 1,1 1-1,-2-1 0,3-7 1,10-47 601,-13 52-647,10-94 112,-4 27-308,-6 61 75,-1 11 27,0 0 0,0 1 1,0-1-1,1 0 0,-1 0 1,0 0-1,1 0 1,-1 1-1,1-1 0,0 0 1,0 1-1,-1-1 0,2-1 1,1 7-111,0 0 0,0 0 0,-1 1 1,1-1-1,2 10 0,15 42 2003,-20-57-1792,5-9 710,3-23-628,-6 24 4,3-17-57,4-51 0,-6 43-50,32-405-591,-33 418 604,0 5 5,-1 1-1,0-1 0,-2 0 0,-3-29 0,3 18-140,1 23 72,0 0 0,0 0 0,-1 0 0,1 0 1,-2-7-1,-3-12-513,5 22 389,9-14 368,8-13-101,-17 28-126,0 0-1,1 0 0,-1 0 0,0 0 0,0-1 0,0 1 0,1 0 0,-1 0 0,0 0 1,0 0-1,0 0 0,1 0 0,-1 0 0,0 0 0,0 0 0,1 0 0,-1-1 0,0 1 1,0 0-1,0 0 0,1 0 0,-1 1 0,0-1 0,0 0 0,1 0 0,-1 0 0,0 0 1,0 0-1,0 0 0,1 0 0,-1 0 0,0 0 0,0 0 0,0 1 0,1-1 0,-1 0 0,0 0 1,0 0-1,1 1 0,6 9-200,-4-5 66,1 3 65,1 0 0,-1 0 0,-1 0 0,1 0 0,2 13 0,8 46-31,-11-48 120,19 150 180,12 59 260,-25-184-373,-6-25 17,1 0 1,11 33 0,-12-38-372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6:49.800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26 248 1984,'-10'0'7685,"10"31"-5344,-3 58-2101,16 151 336,-3-16-264,-8-76-277,-1-69 191,-1-42 53,4 39 0,0 2-172,-4-76-16,0 13-109,0-14 71,0-1 0,0 0 0,0 1 1,0-1-1,0 1 0,0-1 0,0 1 0,0-1 0,1 0 1,-1 1-1,0-1 0,0 1 0,0-1 0,0 1 1,1-1-1,-1 0 0,0 1 0,0-1 0,1 0 0,-1 1 1,0-1-1,1 0 0,-1 1 0,0-1 0,1 0 1,-9 16-310,8-15 378,-6 3-218,6-3 88,0-1 1,-1 1-1,1-1 0,0 0 0,0 1 1,-1-1-1,1 1 0,0-1 0,0 1 1,0-1-1,0 1 0,-1-1 0,1 1 0,0-1 1,0 1-1,0-1 0,0 1 0,0 0 1,0-1-1,1 1 0,-1-1 0,0 1 1,0-1-1,0 1 0,0-1 0,1 1 1,-1-1-1,0 0 0,0 1 0,1 0 0,0 0 16,1 0-1,-1 0 0,0-1 0,0 1 0,1 0 0,-1-1 1,1 1-1,-1-1 0,0 1 0,1-1 0,1 1 0,7 0 86,1 0 0,15 0 0,-20-1-131,11-2 15,0 1 1,1-2-1,20-5 0,10-3-25,300-27 436,-114 15-573,166 6 324,-199 15-65,166 2 81,-255 5 220,-35-1-384,87-6 0,230-7 509,-96 6-483,12-8 58,-261 9 37,110-8-70,22-7-70,-60 7 200,-22 5-83,-22 1-23,54 0-203,42-3 114,27-3 290,-46 5-267,136-14 170,-120 18-273,37-3 340,-81 1-157,-75-1-196,53-1 621,-73 0-153,-31 5-331,0 0-1,1 0 0,-1 0 1,1 0-1,-1 0 1,0 0-1,1-1 1,-1 1-1,1 0 1,-1 0-1,0-1 1,1 1-1,-1 0 1,0 0-1,1-1 0,-1 1 1,0 0-1,0-1 1,1 1-1,-1-1 1,0 1-1,0 0 1,0-1-1,0 1 1,1-1-1,-1 1 1,0 0-1,0-1 0,0 1 1,0-1-1,0 1 1,0-1-1,0-18 182,0 14-167,-8-99 410,2 33-410,-15-163-147,16 195 172,-4-49-104,5 39 164,0-26-336,4 23 37,4-136-47,0 74-222,1 88 517,-5 24-415,0 2 344,0 0 0,0 0 0,0 0 1,0-1-1,0 1 0,0 0 0,1 0 1,-1 0-1,0 0 0,0-1 0,0 1 0,0 0 1,0 0-1,0 0 0,0 0 0,0-1 0,0 1 1,0 0-1,0 0 0,0 0 0,0 0 0,0-1 1,0 1-1,0 0 0,0 0 0,0 0 1,-1 0-1,1-1 0,0 1 0,0 0 0,0 0 1,0 0-1,0 0 0,0 0 0,0 0 0,0-1 1,-1 1-1,1 0 0,-3-1-94,0 1 1,-1-1-1,1 1 1,-1 0-1,1 0 0,0 0 1,-6 1-1,-2 0 104,-133 6-206,85 0 197,4-2 71,-95 22 0,-16 15 26,-148 13-466,62-15 729,155-24-329,-183 7-1,121-10-163,90-7 49,25 0 122,-44 12-1,18-4 62,-341 54-152,322-54 76,-82 14 10,86-16 33,-95 10-231,11 0 190,64-8 117,-120 6-349,40-16 388,24-1 13,-153 3-486,-4 1 474,205-3-384,-20 3 118,-28 1 251,-7 0-353,-15-2 422,111-5-546,42-1 318,17-1 423,-13 1-791,6 3 43,0-1 0,-24-1-1,78 7 554,-32-8-283,-2 0 4,0 0 52,0 1-1,0-1 0,0 0 1,0 0-1,0 0 0,0 0 1,1 0-1,-1 0 0,0 1 1,0-1-1,0 0 1,0 0-1,0 0 0,1 0 1,-1 0-1,0 0 0,0 0 1,0 0-1,0 0 0,1 0 1,-1 0-1,0 0 1,0 1-1,0-1 0,0 0 1,1 0-1,-1 0 0,0-1 1,0 1-1,0 0 0,0 0 1,1 0-1,-1 0 0,0 0 1,0 0-1,0 0 1,0 0-1,1 0 0,5-2 619,-6 2-628,-1 0-1,1 0 0,0 0 0,0 0 1,0 0-1,-1-1 0,1 1 0,0 0 1,0 0-1,0 0 0,-1 0 0,1 0 0,0 0 1,0 0-1,0-1 0,0 1 0,0 0 1,-1 0-1,1 0 0,0 0 0,0-1 0,0 1 1,0 0-1,0 0 0,0 0 0,0-1 1,0 1-1,0 0 0,0 0 0,0 0 1,0-1-1,0 1 0,0 0 0,0 0 0,0-1 1,0 1 9,0-1 1,0 1-1,0 0 1,-1-1-1,1 1 1,0 0-1,0-1 1,0 1-1,0 0 1,0-1-1,0 1 1,-1 0-1,1-1 1,0 1-1,0 0 1,0-1-1,-1 1 0,1 0 1,0 0-1,0-1 1,-1 1-1,1 0 1,-1-1-1,0 0 19,-1 0-1,1 0 0,0 0 0,0-1 0,0 1 0,0 0 0,0-1 0,0 1 0,0-1 0,0 1 0,0-1 0,-1-3 0,-4-20 188,1-40-720,5 64 488,0 1-1,0-1 0,0 1 0,0-1 1,1 1-1,-1-1 0,0 1 0,0-1 0,0 1 1,1-1-1,-1 1 0,0-1 0,1 1 1,-1 0-1,0-1 0,1 1 0,-1 0 1,0-1-1,1 1 0,-1 0 0,1-1 0,-1 1 1,1 0-1,-1 0 0,1-1 0,-1 1 1,1 0-1,-1 0 0,1 0 0,0 0 0,20-2-280,-12 2 205,202-4 17,-124 5 34,-77-1 11,304-12 108,-136-5-69,301 10-1,-405 7 73,83-11 1,30-1-76,128-7-9,-191 7-9,379-60 409,-380 51-468,-14 0 31,63-9 22,52 6 245,-24 2-335,30-3 184,134-9-78,-150 8 571,-165 20-439,65-3-232,58-9-142,-88 12 349,-2 1-33,-71 3-195,0 2-1,17 0 1,-8 1 116,-16-1 31,1 1 0,-1-1 0,0 1 1,0 0-1,-1 1 0,1-1 0,0 1 1,7 3-1,26 21-260,-33-22 222,0 0 1,0 1-1,0-1 0,-1 1 1,0 0-1,0 0 0,0 0 1,0 0-1,2 8 1,15 52 232,-19-62-234,6 31 33,-1 1 0,3 59 0,-9 74-223,-1-79 584,1 161 248,-2-244-695,-2-9 820,-4-10-56,-25-74-1089,-21-47-307,35 92 657,2 0 0,3-2-1,1 1 1,2-2 0,-7-58 0,-16-37-594,33 125-283,-1 23 786,1 0 0,-1 0 1,2 0-1,-1 0 0,1 0 0,1 12 0,-1 17 183,-22 237-206,2-163-41,1-6 290,6-27 203,-4-1-1,-44 122 1,57-187-288,4-10 44,0 0 0,0-1 0,0 1 0,-1 0 0,1-1 1,-1 1-1,1-1 0,-1 1 0,0-1 0,0 1 0,1-1 0,-1 1 0,0-1 0,0 0 0,-1 0 0,1 1 0,0-1 0,0 0 0,0 0 0,-3 1 0,4-2-32,0 0 0,0 0 0,0 0-1,0 0 1,0 0 0,-1 0 0,1 0 0,0 0 0,0 0 0,0 0-1,-1 0 1,1 0 0,0 0 0,0 0 0,0 0 0,0 0-1,-1 0 1,1 0 0,0 0 0,0 0 0,0 0 0,0 0-1,0 0 1,-1 0 0,1-1 0,0 1 0,0 0 0,0 0-1,0 0 1,0 0 0,0 0 0,0 0 0,-1-1 0,1 1 0,0 0-1,0 0 1,0 0 0,0 0 0,0 0 0,0-1 0,0 1-1,0 0 1,0 0 0,0 0 0,0-1 0,0 1 0,0-12 297,0 8-182,3-48-57,14-85-1,-7 73-129,-3 24-129,2 0 0,29-77 0,-4 38-273,-34 79 442,0 0 0,0-1 0,0 1-1,0 0 1,0 0 0,0 0 0,0-1 0,0 1 0,0 0 0,0 0 0,0-1 0,0 1 0,0 0 0,0 0-1,0 0 1,0-1 0,0 1 0,0 0 0,0 0 0,0-1 0,0 1 0,0 0 0,0 0 0,-1 0 0,1-1 0,0 1-1,0 0 1,0 0 0,0 0 0,0 0 0,-1-1 0,1 1 0,0 0 0,0 0 0,0 0 0,-1 0 0,1 0-1,0 0 1,0 0 0,0 0 0,-1-1 0,1 1 0,0 0 0,0 0 0,-1 0 0,1 0 0,0 0 0,0 0 0,0 0-1,-1 0 1,1 0 0,0 0 0,0 0 0,-1 1 0,1-1 0,0 0 0,0 0 0,0 0 0,-1 0 0,1 0-1,-19 7-49,14-6 42,-133 45 275,77-28-179,-106 47-1,-36 50 42,-10 6 126,3-24 204,180-88-240,19-6-27,11-3-169,0-1 0,0 1 0,0 0 0,0 0 0,0 0 0,0 0 1,0 0-1,0 0 0,0 0 0,0 0 0,0 0 0,0 0 0,0 0 0,0 0 0,0 0 0,0 0 0,0 0 0,0 0 0,0 0 0,0 0 0,0 0 0,0 0 0,0 0 0,0-1 0,0 1 0,0 0 8,0 0-8,0 0 0,0 0 0,0 0 0,0 0 0,0 0 0,56-29-268,95-58-342,-141 80 594,147-95-127,-110 74 177,71-31-1,265-63-356,-382 122 317,9-3 11,-2 1 27,1 0 0,13-7-1,-22 9-42,0 0 0,0 0 0,0 0 0,0 0 0,0 0 1,0 0-1,0 0 0,0 0 0,0 0 0,0 0 0,0 0 0,0 0 0,0 0 0,0 0 0,0 0 0,0 0 0,0 0 0,0 0 0,0 0 1,0 0-1,-1 0 0,1 0 0,0 0 0,0 0 0,0 0 0,0 0 0,0 0 0,0 0 0,0 0 0,0-1 0,0 1 0,0 0 0,0 0 1,0 0-1,0 0 0,0 0 0,0 0 0,0 0 0,0 0 0,0 0 0,0 0 0,0 0 0,0 0 0,0 0 0,0 0 0,0 0 0,0 0 1,0 0-1,0 0 0,0-1 0,-10 1-50,-18 2 63,-67 8 3,2 4 1,-151 42-1,109-14 87,-145 66-1,-41 63 169,224-108-608,97-63 339,-1 0 0,1 0 0,0 0 1,-1 1-1,1-1 0,-1 0 0,1 0 0,0 1 1,-1-1-1,1 0 0,-1 0 0,1 1 0,0-1 0,0 1 1,-1-1-1,1 0 0,0 1 0,0-1 0,-1 1 1,1-1-1,0 0 0,0 1 0,0-1 0,0 1 1,0-1-1,-1 1 0,1-1 0,0 1 0,0-1 0,0 1 1,0-1-1,0 1 0,1-1 0,-1 0 0,0 1 1,0-1-1,0 1 0,0-1 0,0 1 0,1-1 1,-1 1-1,0-1 0,0 0 0,1 1 0,-1-1 1,0 0-1,1 1 0,-1-1 0,0 0 0,1 1 0,-1-1 1,0 0-1,1 0 0,-1 1 0,1-1 0,-1 0 1,1 0-1,4 3 3,-1-2-1,1 1 1,0 0 0,9 1-1,27 2-38,-1-2 0,74-3 0,-69-1 40,29-1 6,0-3-1,77-16 0,-6-9-171,191-28 8,-305 55 162,51-2-188,-82 5 182,0 0 0,1 0 1,-1 0-1,0 0 0,0 0 1,1 0-1,-1 0 0,0 0 1,0 0-1,1 0 0,-1 0 1,0 0-1,0 0 0,0 0 1,1 0-1,-1 1 0,0-1 1,0 0-1,0 0 0,1 0 1,-1 0-1,0 1 0,0-1 1,0 0-1,0 0 0,1 0 1,-1 1-1,0-1 0,0 0 1,0 0-1,0 1 0,0-1 1,0 0-1,0 0 0,0 0 1,0 1-1,0-1 0,0 0 1,0 0-1,0 1 0,0-1 1,0 0-1,0 0 0,0 1 1,-3 8 101,3-9-102,-2 3 27,0 0 1,0 0-1,0-1 0,0 1 1,-1-1-1,-3 4 0,-9 10-5,8-11 210,14-6-192,2-1-44,-1 0 0,0-1-1,0 1 1,0-1-1,13-8 1,-3 1-52,19-16 0,-17 10 105,-2 0 1,21-25-1,-6 7 123,16-25-620,-48 58 427,1 1 0,-1-1 1,0 0-1,1 1 1,-1-1-1,1 0 0,-1 1 1,1 0-1,-1-1 0,1 1 1,0 0-1,-1 0 0,1 0 1,-1 0-1,1 0 0,-1 0 1,1 0-1,0 1 0,-1-1 1,1 0-1,-1 1 0,1 0 1,1 0-1,21 4 309,-14-6-308,-1 0 0,1 0 0,0-1 0,9-4 0,-7 3 84,0 0-1,20-2 0,117 3-211,-80 3 152,-60-1 76,0 0 0,-1-1 0,13-3 0,-20 4-64,-1 0-1,0 0 1,1-1-1,-1 1 1,0 0-1,0 0 1,1 0-1,-1 0 1,0 0-1,0-1 1,0 1-1,1 0 0,-1 0 1,0-1-1,0 1 1,0 0-1,1 0 1,-1-1-1,0 1 1,0 0-1,0 0 1,0-1-1,0 1 0,0 0 1,0-1-1,0 1 1,0 0-1,0 0 1,0-1-1,0 1 1,0-1-1,-2-12 239,0 3-208,1-1-11,0 0-1,-1 1 1,-5-19-1,-2-18-33,5 14 108,-3-51 422,6 56-581,1 18-52,-1-1 0,1 0 0,1 1 0,0-1 0,4-18 0,-3 22 50,-1 0-1,0-1 0,0 1 0,-1-1 0,0-11 0,0 5-579,-1 14 600,0 0 1,1 0-1,-1 0 0,0 0 1,0 0-1,1 1 0,-1-1 1,0 0-1,1 0 0,-1 0 0,0 1 1,1-1-1,-1 0 0,0 1 1,1-1-1,-1 0 0,0 1 1,-4 5 19,0 0 1,0-1 0,-1 0 0,1 0 0,-1-1 0,-12 8 0,-43 19 3,15-11 133,0-2-1,-2-3 0,0-1 1,-1-3-1,-80 9 1,-343 19 221,278-33-595,-44 4 173,-123 3 174,-13 1-68,278-7-10,-552 55-131,308-24 257,-61 10-286,28 11-52,327-51 210,1 2-1,-78 28 1,115-35-83,1 0 0,-1 1 0,1 0 0,-11 9 0,18-13 53,-1 0-1,1 0 1,-1 1 0,1-1 0,-1 0 0,1 1 0,-1-1-1,1 1 1,-1-1 0,1 1 0,0-1 0,-1 1 0,1-1-1,0 1 1,-1-1 0,1 1 0,0-1 0,0 1-1,0-1 1,-1 1 0,1 0 0,0-1 0,0 1 0,0-1-1,0 1 1,0 0 0,0-1 0,0 1 0,0-1-1,0 1 1,0 0 0,1-1 0,-1 1 0,0-1 0,0 1-1,0-1 1,1 1 0,-1 0 0,0-1 0,1 1 0,-1-1-1,0 0 1,2 2 0,0 0 13,1 0 1,-1-1-1,1 1 1,0 0-1,0-1 1,0 1-1,-1-1 1,5 1-1,27 7 61,1-2-1,1-1 0,60 2 1,-83-7-57,102 3 33,0-5 0,149-21 0,224-57 55,-450 72-103,187-35 143,404-63 54,-22 54-619,-566 50 370,0 1-1,0 3 0,70 13 1,-105-15 67,0 1 0,-1-1 1,1 1-1,-1 0 0,1 0 1,-1 0-1,0 1 0,0-1 1,6 5-1,-11-6-2,1-1 0,-1 0-1,0 1 1,1-1 0,-1 0 0,0 1 0,1-1 0,-1 0 0,0 1 0,0-1-1,1 1 1,-1-1 0,0 0 0,0 1 0,0-1 0,0 1 0,0-1 0,1 1-1,-1-1 1,0 1 0,0-1 0,0 1 0,0-1 0,0 1 0,0-1-1,-1 0 1,1 1 0,0-1 0,0 1 0,0-1 0,0 1 0,0-1 0,-1 1-1,1-1 1,0 0 0,0 1 0,-1-1 0,1 0 0,0 1 0,-1-1 0,1 0-1,0 1 1,-1-1 0,1 0 0,0 1 0,-1-1 0,-24 12 75,23-10-78,-35 10-3,1 0 0,-58 8 0,50-11-62,-267 45 278,-692 89-151,995-142-65,-74 10-49,-101 21-78,182-32 132,-17 6 109,18-6-110,0 0-1,0 0 1,0 0-1,0 0 1,0 0 0,0 0-1,0 0 1,0 0-1,0 0 1,1 0 0,-1 0-1,0 0 1,0 0-1,0 0 1,0 0 0,0 0-1,0 0 1,0 0-1,0 0 1,0 0-1,0 0 1,0 1 0,0-1-1,0 0 1,0 0-1,0 0 1,0 0 0,0 0-1,0 0 1,0 0-1,0 0 1,0 0 0,0 0-1,0 0 1,0 0-1,0 0 1,0 0 0,0 0-1,0 0 1,0 0-1,0 0 1,0 0-1,0 1 1,0-1 0,0 0-1,0 0 1,0 0-1,0 0 1,0 0 0,0 0-1,0 0 1,0 0-1,0 0 1,0 0 0,0 0-1,0 0 1,0 0-1,0 0 1,0 0 0,-1 0-1,15 1-32,-1-1-23,550-20-455,-236-23 556,-105 13-166,-169 24-35,1 2 0,80 5 1,-131 0 131,-1-1 1,1 0 0,-1 1-1,1 0 1,-1-1 0,4 3-1,-5-3 28,-1 0-1,0 0 0,0 0 0,1 0 0,-1 1 0,0-1 1,1 0-1,-1 0 0,0 0 0,0 1 0,0-1 0,1 0 1,-1 0-1,0 1 0,0-1 0,0 0 0,1 0 0,-1 1 1,0-1-1,0 0 0,0 1 0,0-1 0,0 0 0,0 0 1,0 1-1,0-1 0,0 0 0,0 1 0,0-1 0,0 0 0,0 1 1,0-1-1,0 0 0,0 1 0,0-1 0,0 0 0,0 1 1,0-1-1,0 0 0,0 0 0,-1 1 0,1-1 0,0 0 1,0 0-1,0 1 0,-1-1 0,1 0 0,0 0 0,0 1 1,-1-1-1,1 0 0,0 0 0,0 0 0,-1 0 0,1 1 1,0-1-1,-1 0 0,-6 4 46,-1 1 1,1-1 0,-1-1-1,-13 5 1,10-5-32,-33 11 29,-1-2 1,-1-2-1,-46 4 1,29-5-72,-606 76-329,517-71 345,-135 11 190,245-21-222,-13 0-2,54-4 28,0 0 0,0 0 0,0 0 0,0 0 0,0 0 0,0 0 0,0 0 1,0 0-1,0 0 0,0-1 0,0 1 0,-2-1 0,3 1 7,0-1-1,0 1 1,0 0-1,0 0 0,0-1 1,0 1-1,0 0 1,0 0-1,0 0 1,0-1-1,0 1 1,0 0-1,1 0 0,-1 0 1,0-1-1,0 1 1,0 0-1,0 0 1,0 0-1,0-1 1,0 1-1,1 0 0,-1 0 1,0 0-1,0 0 1,0 0-1,0-1 1,0 1-1,1 0 1,-1 0-1,0 0 0,0 0 1,0 0-1,1 0 1,27-14-332,-24 12 331,152-61-124,6-2 353,-156 62-194,27-14 90,-30 16-103,-1 0 0,1-1-1,-1 0 1,0 0 0,1 0-1,-1 0 1,0 0 0,-1 0 0,4-5-1,-4 7-13,-1 0-1,0-1 0,0 1 1,0-1-1,1 1 1,-1-1-1,0 1 0,0-1 1,0 1-1,0-1 1,0 1-1,0-1 0,0 1 1,0-1-1,0 1 1,0-1-1,0 1 0,0-1 1,-1 1-1,1-1 1,0 1-1,0-1 1,0 1-1,-1 0 0,1-1 1,0 1-1,0-1 1,-1 1-1,1-1 0,-2 0-15,0 0 1,1-1-1,-1 1 0,1 0 0,-1 0 0,0 0 0,-3-1 1,-10-3-5,0 1 1,0 0 0,-1 1-1,0 0 1,-20 0 0,-90 3 1,116 1 5,-632 52-119,464-35 155,-86 13 25,71-7-140,92-16 496,100-8-382,-1 1 0,0-1-1,1 0 1,-1 0 0,1 0 0,-1 0 0,1 0 0,-1-1 0,1 1-1,-1 0 1,-2-2 0,4 2-22,-1 0-1,1 0 0,-1-1 1,1 1-1,-1 0 0,1-1 1,0 1-1,-1-1 0,1 1 1,0 0-1,-1-1 0,1 1 1,0-1-1,-1 1 0,1-1 1,0 1-1,0-1 0,0 1 1,-1-1-1,1 1 1,0-1-1,0 0 0,0-1-17,1 0-1,-1 0 0,0 0 1,1 0-1,0 0 0,-1 0 1,1 0-1,0 0 0,0 0 1,0 0-1,0 1 0,0-1 1,1 0-1,-1 1 1,2-2-1,9-9-3,1 1 0,0 0 0,0 2 0,15-10 0,63-29-31,-35 19 44,-21 13 66,-35 16-58,0 0-1,0 0 1,0 0-1,0 0 1,0 0-1,0 0 1,-1 0 0,1 0-1,0 0 1,0 0-1,0 0 1,0 0-1,0 0 1,0 0-1,0 0 1,0 0-1,0-1 1,0 1 0,0 0-1,0 0 1,0 0-1,0 0 1,0 0-1,0 0 1,0 0-1,0 0 1,0 0-1,0 0 1,0 0-1,0 0 1,0 0 0,0 0-1,0 0 1,0 0-1,0 0 1,0 0-1,0 0 1,0 0-1,0-1 1,0 1-1,0 0 1,0 0 0,0 0-1,0 0 1,0 0-1,0 0 1,0 0-1,0 0 1,0 0-1,0 0 1,0 0-1,0 0 1,0 0 0,0 0-1,0 0 1,0 0-1,0 0 1,0 0-1,-10-1-10,-14 4 49,-71 27-205,61-18 144,-42 8 0,-10 1 66,31-7-86,36-9 5,10-2 65,-1-1 0,1 0-1,-1 0 1,1-1 0,-1 0 0,0-1-1,-13-1 1,22 1-16,1 0 1,-1 0-1,1 0 1,-1 0 0,0 0-1,1 0 1,-1 0-1,1-1 1,-1 1-1,1 0 1,-1 0-1,1-1 1,-1 1-1,1 0 1,-1-1 0,1 1-1,-1-1 1,1 1-1,-1-1 1,1 1-1,0-1 1,-1 1-1,1-1 1,0 1-1,-1-1 1,1 1-1,0-1 1,0 1 0,0-1-1,-1 1 1,1-1-1,0 0 1,0 1-1,0-1 1,0 0-1,0 1 1,0-1-1,0 1 1,0-1 0,0 0-1,1 1 1,-1-1-1,0 1 1,0-1-1,1 0 1,1-4-21,0-1 0,1 1 0,0 0 0,3-5 0,-1 2 72,1-1-78,47-92 216,-47 87-170,0 0-1,-1-1 0,-1 1 1,0-1-1,2-23 0,-5 36-64,-1-1 0,0 1 1,0 0-1,0-1 0,0 1 0,0-1 0,-1 1 0,1 0 0,-1-1 0,0 1 1,1 0-1,-1 0 0,0-1 0,0 1 0,0 0 0,-1 0 0,1 0 0,0 0 0,-3-2 1,2 3 2,1 0 1,0 0-1,-1 1 1,1-1 0,-1 0-1,1 1 1,-1 0-1,1-1 1,-1 1 0,1 0-1,-1-1 1,0 1 0,1 0-1,-1 0 1,1 1-1,-1-1 1,0 0 0,1 0-1,-1 1 1,1-1-1,-1 1 1,1-1 0,-1 1-1,1 0 1,0-1-1,-1 1 1,1 0 0,0 0-1,-3 2 1,0 1-45,-1 1-1,0-1 1,1 1 0,0 0 0,0 0-1,0 1 1,1-1 0,0 1 0,-4 7-1,-20 59-127,24-61 167,-24 76-148,-17 50 219,-17 12 525,58-139-539,2-8 58,1 0 1,-1-1-1,0 1 1,1 0-1,-1 0 1,0-1-1,0 1 1,-2 1-1,3-2-39,-1-1-1,0 1 1,0-1-1,1 1 1,-1-1-1,0 0 1,0 1-1,0-1 1,1 0-1,-1 0 1,0 1-1,0-1 1,0 0 0,0 0-1,1 0 1,-1 0-1,0 0 1,0 0-1,0 0 1,0 0-1,0-1 1,1 1-1,-2-1 1,0 0 7,0 0 1,0 0-1,0 0 1,0 0-1,0-1 0,0 1 1,0-1-1,1 0 1,-1 1-1,0-1 1,-1-4-1,-16-24 82,6 5-43,2 0 0,0-2-1,-12-48 1,-7-86-71,22 84-2164,18 289 1235,-6-163 1017,2-7 74,-4-30 107,0 0 0,0 13 0,-4-16 631,-1-10-217,-5-16-274,-1-16-239,2-1-1,-4-57 0,2 18-177,4-26-545,1 82 134,1 12-14,2 12-232,1 118 1269,-4-131 319,1-9-665,-4-29 0,-1-5-302,-8-28 33,-20-71-269,34 142 219,1 0 0,1 0-1,-1 0 1,1-11 0,0 11 72,0 0 0,-1 0 0,1-1 0,-3-6 0,4 4-276,-1 9 249,0-1-1,0 1 1,0 0-1,0 0 0,0-1 1,0 1-1,1 0 0,-1 0 1,0-1-1,0 1 1,0 0-1,0 0 0,0-1 1,0 1-1,0 0 0,0 0 1,-1-1-1,1 1 1,0 0-1,0 0 0,0-1 1,0 1-1,0 0 0,0 0 1,0 0-1,-1-1 0,1 0-12,0 0-1,0-1 1,0 1-1,1 0 1,-1 0-1,0 0 0,0-1 1,1 1-1,-1 0 1,1 0-1,-1 0 0,1 0 1,-1 0-1,1 0 1,0 0-1,1-2 0,2-4 237,-2 1-231,0-1 1,0 0-1,-1 0 1,1-12-1,-2 12-21,-1 5 26,1 0 1,0-1-1,0 1 1,0 0-1,1-1 1,-1 1-1,1 0 0,-1-1 1,1 1-1,1-3 1,-2 5 0,1-2-86,0 0 0,0 0 1,0 1-1,0-1 0,0 0 0,0 0 0,-1 0 1,1 0-1,0-4 0,26 3-12,-26 3 92,-1 0 1,1-1-1,-1 1 1,1 0-1,-1 0 0,1 0 1,-1 0-1,1 0 1,0 0-1,-1 0 1,1 0-1,-1 0 0,1 0 1,0 0-1,-1 0 1,1 0-1,-1 0 1,1 0-1,-1 0 1,1 1-1,-1-1 0,1 0 1,-1 0-1,1 1 1,0 0-1,1 0-40,11 3 60,1 0 1,-1-1 0,1-1-1,21 2 1,60-4 68,-45-1-53,146 7 208,-183-6-192,418-19 622,-307 8-541,-80 8-156,-1-2 0,51-14 0,-55 10-1,29-9 87,-9 1 95,91-15 0,64 4-56,2 0-345,-147 18 346,92 0 1,69 13-241,36-2 55,102-5 148,-290 5 104,-37-3-94,65-9 0,39-18-118,72-9 102,-191 36 16,171-11 4,-183 13-112,23-5 0,-24 3 72,25-2-1,9-1 34,-46 5-27,-14 1 59,4 1-82,0-1 0,0 0-1,0 0 1,-16-1 0,-8 0 24,-77 7-185,-160 31 1,-81 26 252,36-8-111,29-11 149,51-19-85,138-19-224,-199 10 292,-119-2-175,373-9 2,24-3 189,-28 1 0,-67 3-263,2 0-21,22-6 239,-103-2-25,83-7-9,-160 5-43,251 3-94,-218-8-14,196 5 243,12 1-116,-35-7-1,41 4-32,9 3-62,0-1 0,0-1 0,-19-7-1,17 4 72,3 1 14,-25-8-1,1-1 31,31 13-98,0-1 0,0 1 0,-1 0 0,1 0 0,-1 0 0,0 1 0,1 0 0,-9 0-1,11 1 53,2-1-36,0 1-1,0 0 1,0 0 0,0 0-1,0 0 1,0 0-1,0 0 1,0 0-1,0 1 1,0-1-1,0 0 1,0 1 0,0-1-1,0 0 1,0 1-1,0-1 1,0 1-1,0-1 1,1 1-1,-1 0 1,-1 1-1,1-1-41,9 15-229,-6-14 306,1 1 0,-1 0 0,1-1 0,0 0 0,-1 1 0,1-1 0,0 0 0,0 0 0,0-1 0,1 1 0,-1-1 0,0 1 0,1-1 0,-1 0 0,0 0 0,7 0 0,7 1 12,0-1 1,22-1 0,-18 0-4,481-3-166,-226-12 393,-149 6-322,284-42-12,-79 1 175,55-5 209,-334 51-339,1 3 0,-1 2 0,1 2 0,-1 3 0,0 2 0,-1 2 0,74 25 0,-107-29 87,1-2 0,-1 0 0,1-1-1,-1-1 1,1 0 0,0-2 0,0 0 0,27-5-1,18-1-190,78 3 0,-23 1 374,3 2-137,-71 1-161,98-10 0,-81-1 181,62-11 46,-106 17-170,-1 2 0,1 1 0,31 2 0,-9 0-201,31 4 297,-23-3-96,-33 0 11,-1-2 0,1 0 1,26-4-1,100-15-27,-117 17-424,-1 2-1,59 6 1,-82-5-52,0 0 0,0 1 0,0 0 0,0 0 0,-1 0 0,1 1 1,0 0-1,-1 1 0,0 0 0,0-1 0,0 2 0,5 4 0,15 23-6239,-32-45 5014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9:59.2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239 0 320,'-2'6'47,"0"-1"-1,1 0 1,0 1 0,0-1-1,1 0 1,0 11-1,0-10 18,-1 0 0,1 0 0,-1 1 0,-3 10-1,3 0 60,1-16-109,0 1-1,0-1 0,0 1 0,0-1 1,0 1-1,0-1 0,0 1 1,-1-1-1,1 0 0,-1 1 1,1-1-1,-1 1 0,0 1 1,-18 31-48,16-26 142,-1-1 0,0 1 0,-1-1 0,-9 12 0,8-10-96,0 0 0,0 0 0,1 0-1,0 1 1,1 0 0,-6 18 0,-9 20 519,17-42-557,1 0 1,-1 0-1,2 0 1,-1 0-1,1 0 1,-1 0-1,2 0 1,0 10-1,0 7 96,0 14-28,0-20-67,0 0 1,-2 0 0,0-1-1,-5 23 1,-11 63 173,8-60-121,7-24 1,-2 1 1,0-2 0,-2 1-1,-12 31 1,13-38-37,0 0 1,-2 11-1,4-12-36,0-1 0,-1 0 0,-5 11 0,4-5 75,5-15-33,0 0 0,0 0-1,0 1 1,0-1 0,0 0-1,0 0 1,0 0 0,0 1 0,0-1-1,0 0 1,0 0 0,0 0-1,0 1 1,0-1 0,0 0-1,0 0 1,0 0 0,0 0-1,0 1 1,0-1 0,0 0-1,1 0 1,-1 0 0,0 0-1,0 0 1,0 1 0,0-1 0,0 0-1,0 0 1,1 0 0,-1 0-1,0 0 1,0 0 0,0 0-1,0 1 1,1-1 0,-1 0-1,0 0 1,0 0 0,0 0-1,0 0 1,1 0 0,-1 0-1,0 0 1,0 0 0,0 0-1,1 0 1,-1 0 0,0 0 0,0 0-1,0 0 1,1 0 0,4-2 39,0 0 0,0 0 1,0-1-1,5-2 0,8-4 80,-6 4-374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6.7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1 534 576,'7'-78'241,"-5"63"-189,11-106-206,1 63 182,-10 42 3,0 0-1,0 0 1,-2 0-1,1-18 1,-3 25-45,0 1 1,0-1-1,1 1 1,0-1-1,0 1 1,1-1-1,0 1 0,1 0 1,-1 0-1,7-13 1,3 2-149,-8 12 172,0 0 0,0 0-1,11-11 1,-14 18-91,0 1 74,0-1 1,0 1-1,0 0 1,0 0 0,0 0-1,0 0 1,0 0-1,0 0 1,-1 0-1,1 0 1,0 0-1,-1 1 1,1-1-1,-1 0 1,0 0 0,1 0-1,-1 2 1,8 34-67,5 74-1,-7-55 50,2 174 11,-8-205-1,-4 88 489,4-101-763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1.0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 0 64,'-9'20'32,"5"-9"-32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1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0 832,'-15'59'288,"12"-43"-224,-2 7 0,0-7 32,-3-2-64,0 3-96,-7 2 32,2 1-128,1-4 96,-1 6 96,0-5 0,4 2-96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2.3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0 576,'-3'118'414,"3"-76"-368,-5 53 1,-22 126 833,23-190-958,-1 16-212,5-28-254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3.2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0 314 320,'1'-3'13,"-1"-1"-1,0 1 1,1 0 0,0 0-1,-1 0 1,1 0 0,0 0 0,1 0-1,-1 0 1,3-4 0,20-26-36,2-1 125,-5 3-92,-16 24-8,0-1 0,0 1 0,0-1 0,3-9 1,-7 14 17,0 0 0,0 0 0,0 0 0,-1 0 0,1 0 0,-1 0 0,0-1 0,0 1 0,0 0 0,0 0 0,0 0 0,-1 0 0,1 0 0,-1 0 0,-2-6 0,1 4 29,0 0 0,0 0 0,0 0 0,-1 1-1,1-1 1,-1 1 0,0 0 0,-1-1 0,1 1 0,-1 1 0,-5-6 0,1 2-9,7 6-38,0 0 1,0-1-1,0 1 1,-1 0-1,1 1 1,0-1-1,-1 0 0,1 0 1,-2 0-1,2 1 0,1 0 0,-1 0 0,0 0 0,1 0 0,-1 0 0,1 0 0,-1 0 1,1 0-1,-1 1 0,1-1 0,-1 0 0,1 0 0,-1 1 0,1-1 0,-1 0 0,1 1 0,-1-1 0,1 1 0,-1-1 0,1 0 0,0 1 0,-1-1 0,1 1 0,0-1 0,-1 1 0,1-1 0,0 1 0,0-1 1,-1 1-1,1 0 0,-2 7-10,-1 0 0,1 0 0,1 0 0,0 0 0,0 0 1,0 0-1,1 0 0,0 0 0,2 11 0,-1 10 140,3 86 589,-1-57-660,-6 88 0,1-127-16,-10 142 283,10-118-183,0-32-301,1 0-1,1 0 1,0-1 0,0 1-1,1 0 1,4 17 0,-1-16-831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08.7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21 331 160,'4'37'66,"-2"-29"-73,-1 0-1,0 0 1,0 0-1,-1 0 1,-1 8-1,-9 6 1107,9-22-1072,1 0 0,0 0 0,0 0 0,-1 0 0,1 0 0,0 0 1,0 0-1,-1 0 0,1 0 0,0 0 0,-3-1 379,2 0-379,-1-3 17,0 0 1,1 0 0,-1-1 0,1 1-1,0-1 1,0 0 0,0 1 0,1-1-1,0 0 1,0-7 0,1-10-103,6-22 1,-3 15 85,12-142 127,-15 152-199,-1 10 80,0 1 0,1-1 1,2-9-1,3-21-367,-4 20-58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1.6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17 64,'-5'-8'32,"10"0"-32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3:01.06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402 2 896,'6'-2'1270,"-9"4"1167,0-1-2299,1 0 0,-1 0 1,0 0-1,0-1 1,0 1-1,0-1 0,0 0 1,0 1-1,0-1 1,0-1-1,0 1 1,-5-1-1,4 0-69,0 1 0,0 0 0,0 0 0,-1 0 0,1 0 0,-5 1 0,-12 6 107,14-4-63,1-1 1,-1 0 0,0-1 0,0 1 0,-11 0 0,10-2-78,0 2 0,-1-1 0,1 1 0,0 0 0,0 1 0,-14 6 0,-23 7 90,41-15-99,0 1 0,0 0-1,0-1 1,0 2 0,0-1 0,0 0-1,1 1 1,-1 0 0,1 0-1,-6 6 1,5-4 27,0-1 0,0 2 0,1-1 0,-1 0 0,1 1 0,0-1 0,-2 8 0,4-13-4,1 1 0,0 0 0,-1 0 1,1 0-1,0 0 0,0 0 0,0 0 1,0-1-1,0 1 0,0 0 0,0 0 1,0 0-1,0 0 0,0 0 0,0 0 0,0 0 1,0 0-1,1-1 0,-1 1 0,0 0 1,1 0-1,-1 0 0,1-1 0,-1 1 1,1 0-1,-1 0 0,1-1 0,0 1 1,-1 0-1,2 0 0,-1-1-114,1 1-11,1 0 76,0 0-1,0 0 0,0 0 0,0 0 0,0-1 1,0 1-1,0-1 0,0 0 0,1 0 1,-1 0-1,4-1 0,38-9 355,-16 3-457,5 1 49,1 0 0,0 3-1,1 1 1,47 3 0,-66 0 90,-12-1-27,0 0 1,-1 0-1,1 0 0,-1 1 1,1 0-1,0 0 0,-1 0 1,0 0-1,1 1 0,-1-1 1,0 1-1,0 0 0,0 1 1,0-1-1,4 4 0,-2 0 7,-3-5-15,-1 1 0,0 0 0,0 0 0,0 0 0,0 0 0,0 0 0,0 0 0,0 0 0,-1 1 0,1-1 0,-1 1 0,0-1 0,1 1 1,-1-1-1,0 1 0,-1 0 0,2 3 0,1 20 227,-3-25-106,-4 10 293,0-7-394,-1 0 0,0 0 0,0-1 0,-1 0 0,1 0 0,-8 3 0,-2 3 42,14-8-44,0 0 0,0 0 0,0 0-1,0 0 1,-1-1 0,1 1 0,0 0 0,-1-1 0,1 1 0,0-1 0,-1 1-1,1-1 1,-1 0 0,1 1 0,-1-1 0,1 0 0,-2 0 0,-108 8 1462,38-9-904,-86 2-286,94 5-1364,24 2-4379,39-8 1318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2.9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20 160,'-9'-11'64,"14"3"-64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3.2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0 387 160,'0'-76'64,"2"55"-66,0 0 0,7-31-1,-4 31 4,-2 1-1,2-33 1,-2-30 84,-3 82-96,0 0 0,1 0 0,-1 0 0,0 0 0,0 0 0,0 0 0,0 0 0,1 0 0,-1 0 0,0 0 0,1 0 0,-1 0 0,1 1 0,0-3 0,4-1 0</inkml:trace>
  <inkml:trace contextRef="#ctx0" brushRef="#br0" timeOffset="1">47 9 160,'-3'-8'64,"6"8"-64,-3 3 96,5-3-64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3.6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0 320,'-3'0'128,"6"0"-96,2 0-32</inkml:trace>
  <inkml:trace contextRef="#ctx0" brushRef="#br0" timeOffset="1">21 372 160,'0'22'64,"-5"-10"-64,2 4 0,3-5-64</inkml:trace>
  <inkml:trace contextRef="#ctx0" brushRef="#br0" timeOffset="2">0 519 480,'0'5'256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3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16 597 224,'-6'-3'75,"6"3"-75,-1 0-1,1 0 0,-1 0 1,1-1-1,0 1 0,-1 0 1,1 0-1,0 0 0,-1-1 1,1 1-1,0 0 1,-1 0-1,1-1 0,0 1 1,0 0-1,-1-1 0,1 1 1,0 0-1,0-1 0,0 1 1,-1 0-1,1-1 0,0 1 1,0 0-1,0-1 0,0 1 1,0-1-1,0 1 1,0 0-1,0-1 0,0 1 1,0-1-1,0 0 0,-3-76-15,5 48 89,1 0 0,13-53 0,-5 39-128,-1-1 0,5-56 0,-8 34 97,-7 64-63,0-1 0,1 1-1,-1 0 1,0 0 0,1-1-1,-1 1 1,1 0 0,1-3-1,3-7-15</inkml:trace>
  <inkml:trace contextRef="#ctx0" brushRef="#br0" timeOffset="1">90 4 160,'-3'-4'64,"11"8"-64,-8-1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4.2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 0 160,'-10'13'64,"7"-6"-64,3 1 0</inkml:trace>
  <inkml:trace contextRef="#ctx0" brushRef="#br0" timeOffset="1">6 55 224,'-5'0'96,"10"3"-64</inkml:trace>
  <inkml:trace contextRef="#ctx0" brushRef="#br0" timeOffset="2">6 39 160,'-5'-3'64,"10"3"-64,3-3 96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4.6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 64,'-5'-4'32,"5"8"96,5 4-96,-5 0-32,3 0 0,-3 3-96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7.6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116 625 416,'-1'0'6,"1"0"-1,-1 0 1,1 1 0,-1-1-1,1 0 1,-1 0 0,1 1-1,-1-1 1,1 1 0,-1-1-1,1 0 1,0 1 0,-1-1-1,1 1 1,-1-1 0,1 1 0,0-1-1,0 1 1,-1-1 0,1 1-1,0-1 1,0 1 0,0 0-1,-1-1 1,1 1 0,0-1-1,0 1 1,0-1 0,0 1-1,0 1 1,0-1-49,0-1 50,0 0-1,-1 0 1,1 0-1,0-1 1,-1 1-1,1 0 0,0 0 1,0 0-1,-1-1 1,1 1-1,0 0 1,0 0-1,-1-1 1,1 1-1,0 0 0,0 0 1,0-1-1,0 1 1,-1 0-1,1-1 1,0 1-1,0 0 1,0 0-1,0-1 0,0 1 1,0 0-1,0-1 1,0 1-1,0 0 1,0-1-1,0 1 1,0-17 130,0 10-139,0-7-22,1-1 0,0 1 0,6-29 0,15-74 45,-14 84 142,24-59-1,-29 75-282,-2 15 109,-1 0-1,0 0 1,0 0-1,1 1 1,-1-1-1,1 0 1,0 0 0,-1 1-1,3-4 1,-2 3 17,-1 1-1,1-1 1,0 0 0,0 0 0,-1 0 0,1 0 0,-1 0 0,0 0 0,1 0 0,-1 0 0,0 0-1,-1-4 1,4-19 51,-3 24-57,0 0 0,0 0 0,0 0 0,0 1 0,0-1 0,0 0 0,0 0 0,0 0 0,0 1 0,0-1 0,0 0 0,0 0 0,0 0 0,-1 1 0,1-1 0,0 0 0,-1 0 0,1 1 0,-1-1 0,0-1 0,-3-7-181,2-3 117,-1 4 101,2 3-32,0 1 1,1-1-1,-1 0 1,1 1-1,0-1 1,1 0-1,-1 1 1,2-8-1,2-17 10,-4 27-15,0 1 0,0-1 1,0 1-1,1 0 0,-1-1 0,1 1 1,-1 0-1,1-1 0,-1 1 0,1 0 1,0 0-1,-1 0 0,1 0 0,0-1 0,0 1 1,0 0-1,0 0 0,0 0 0,0 1 1,0-1-1,0 0 0,2-1 0,3-3-36,-6 5 30,0 0-1,0 0 1,1-1 0,-1 1-1,0 0 1,0 0-1,0 0 1,0-1 0,1 1-1,-1 0 1,0 0-1,0 0 1,1 0-1,-1 0 1,0 0 0,0-1-1,1 1 1,-1 0-1,0 0 1,1 0 0,-1 0-1,0 0 1,0 0-1,1 0 1,-1 0 0,2 0 123,8 6-170,-9-2 50,1 0 1,-1 0 0,0 1-1,0-1 1,0 0-1,-1 0 1,0 1 0,0-1-1,0 0 1,0 1 0,-1 5-1,-3 8 42,-6 24 0,7-32-78,-36 106-14,21-69-144,18-46 206,0 0 0,0 0 0,-1 0 0,1 0 0,0 0 0,0 0 0,-1 0 0,1-1 0,-1 1 0,1 0 0,-1 0 0,1 0 0,-1-1 0,1 1 0,-1 0 0,0-1 0,1 1 0,-1 0 0,0-1 0,0 1 0,1-1 0,-3 1 0,3-1-5,0 0 0,-1 0 1,1 0-1,0 0 1,-1 0-1,1 0 1,0 0-1,-1 0 1,1 0-1,0 0 1,0 0-1,-1-1 1,1 1-1,0 0 1,-1 0-1,1 0 1,0-1-1,0 1 1,-1 0-1,1 0 1,0 0-1,0-1 0,-1 1 1,-4-15 1,4 2 106,0-1 0,2-22 0,0 5-230,7-42-116,-8-17 74,-3 100 163,2-6-38,6-10-19,5-3 103,-9 9-25,0-1 0,0 0 0,0 0 0,0 1 0,0-1 0,0 0 0,-1 0 0,1 0 0,0 0 0,0 0 0,-1 0-1,1 0 1,0-2 0,0 0-39,1 0 0,-1 0 0,1 0 0,-1 0 0,1 0 0,0 1 0,0-1-1,0 1 1,1-1 0,-1 1 0,4-3 0,-6 5 19,1-1 0,-1 1 0,1-1 0,-1 1 1,1 0-1,-1-1 0,0 1 0,1-1 0,-1 1 0,0-1 0,1 1 1,-1-1-1,0 1 0,1-1 0,-1 0 0,0 1 0,0-1 0,0 0 0,0 0-4,0 1 1,0 0-1,0 0 0,0-1 0,0 1 0,0 0 0,0 0 0,0 0 0,0-1 0,0 1 0,0 0 0,0 0 0,0-1 0,0 1 0,0 0 0,-1 0 0,1 0 0,0-1 0,0 1 0,0 0 0,0 0 0,0 0 0,-1 0 0,1 0 0,0-1 0,0 1 0,0 0 1,-1 0-1,1 0 0,0 0 0,0 0 0,-1 0 0,1 0 0,0 0 0,0 0 0,0 0 0,-1 0 0,1 0 0,-1 0 0,1 0-91,9 0 11,-7 2 93,-1-1-1,0 1 1,0-1 0,-1 1-1,1-1 1,0 1-1,0-1 1,-1 1-1,1 0 1,-1-1-1,1 1 1,-1 0 0,0 0-1,0-1 1,1 1-1,-1 0 1,-1 3-1,-1 37-296,-9 12 425,-1 0 0,-26 66 0,8-25-31,5 8 5,5-20-145,17-72 52,-2 0-1,1 0 1,-11 16 0,-6 16 105,4-4-63,16-8-187,0-24 106,1 0-1,0 0 1,2 8 0,0-11 31,1-1 0,0 1-1,1-1 1,-1 0 0,0 0 0,1 0 0,0-1 0,-1 1 0,1-1 0,0 0 0,0 0 0,7 2 0,-7-2-6,1 0-1,-1 0 1,1-1 0,0 0 0,0 1-1,-1-2 1,1 1 0,0 0 0,0-1 0,6 0-1,20 1 89,-21 0-105,-1-1 1,1 0 0,-1 0 0,1-1-1,0 0 1,14-4 0,16-12 81,-31 13-124,-1 0 1,1 0 0,12-2 0,27-4-68,-33 7 331,-13 2-204,0 0 0,1 1 0,-1-1 0,0 1 0,1 0 0,-1 0 0,1 0 0,3 0 0,-5 0-11,-1 0 1,1 0-1,0 0 1,0 0-1,-1 0 1,1 0-1,0 0 1,-1 0-1,1 0 1,0 0-1,0-1 1,-1 1-1,1 0 1,0 0-1,-1-1 1,1 1-1,0-1 1,-1 1-1,1 0 1,-1-1-1,1 1 1,-1-1-1,1 1 1,0-3 122,-5-8 60,-13-5-293,15 13 157,-1 0-1,1 0 1,-1 1 0,0-1-1,0 1 1,0 0 0,-4-2 0,-41-4-205,47 8 160,0 0 0,0 0 0,0 0 0,0 0 0,0 0 0,0 1 0,0-1 1,1 0-1,-1 1 0,0-1 0,0 0 0,0 1 0,0-1 0,0 1 0,0-1 1,1 1-1,-1 0 0,0-1 0,0 1 0,1 0 0,-1 0 0,1-1 0,-1 1 1,0 0-1,0 1 0,-3 4-14,3-6 8,1 0 1,0 0-1,0 1 1,-1-1-1,1 0 1,0 0-1,0 1 1,0-1-1,0 0 1,-1 0-1,1 1 1,0-1-1,0 0 1,0 1-1,0-1 0,0 0 1,0 0-1,0 1 1,0-1-1,0 0 1,0 1-1,0-1 1,0 0-1,0 1 1,0-1-1,0 0 1,0 1-1,0-1 1,0 0-1,0 0 1,1 1-1,9 7-14,-7-7 42,0 0 0,0 0 0,0 0 0,0 0 0,0 0 0,5 0 0,4-2-13,0 0-1,0-1 0,0 0 0,-1-1 1,1 0-1,-1-1 0,0 0 1,15-8-1,-20 10 62,-6 2-66,1 0 0,-1 0 0,1 0 1,-1 0-1,1 0 0,-1-1 0,0 1 0,1 0 1,-1 0-1,1 0 0,-1 0 0,1-1 0,-1 1 0,0 0 1,1 0-1,-1-1 0,1 1 0,-1 0 0,0-1 1,1 1-1,-1 0 0,0-1 0,0 1 0,1-1 0,-1 1 1,0 0-1,0-1 0,0 1 0,1-1 0,-1 1 1,0-1-1,0 0 0,-18 0 412,13 0-416,0 1 0,0-1 0,1 0 0,-1 1 0,-7 1 0,-8-1 0,19-1-10,0 1 1,1 0-1,-1-1 1,0 1-1,1-1 1,-1 1-1,1-1 0,-1 0 1,1 1-1,0-1 1,-1 1-1,1-1 1,-1 0-1,1 1 0,0-1 1,0 0-1,-1 0 1,1 1-1,0-1 1,0 0-1,0 0 1,0 1-1,0-1 0,0 0 1,0 0-1,0 1 1,0-1-1,0-1 1,2 2-61,25 3-97,-24-3 167,0 0 0,0 1 1,-1-1-1,1 0 0,0 0 1,4-1-1,8 0 42,-11 1-23,1-1 1,-1 1 0,0-1-1,0 0 1,8-2 0,-10 1-27,1 1-9,11 0 66,-25 4 205,-59 14-297,64-16 64,0 0 1,0 1 0,1-1-1,-1 1 1,0 0-1,1 1 1,-1-1-1,-9 7 1,12-7-42,1 0 0,0-1 1,0 1-1,-1 0 0,1 0 0,1 1 0,-1-1 1,0 0-1,0 1 0,1-1 0,-1 1 0,1-1 0,0 1 1,0-1-1,0 1 0,0 0 0,1 0 0,-1 0 1,0-1-1,1 5 0,-5 36 115,6-41-113,0-1 1,0 1-1,0 0 1,0-1-1,0 1 0,0-1 1,1 1-1,-1-1 0,1 0 1,-1 0-1,3 2 1,2 2-206,2 3-781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0:19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0 992,'-4'4'86,"1"0"-1,-1 0 1,1 0 0,1 0-1,-1 0 1,0 1 0,1-1-1,0 1 1,0 0 0,-2 7-1,-1 9 298,-4 25 0,6-27-390,-5 50 242,6-55-290,0 0-1,1 0 1,1 24 0,-1 11-81,-3 19 134,-8 75 468,8-120-454,3-12-27,-1-1 0,-5 20 1,4-10 49,3-18-14,0 0 0,0-1 0,-1 1 0,1 0 0,0 0 1,-1-1-1,1 1 0,-1 0 0,1-1 0,-1 1 0,0-1 0,0 1 0,-3 3 480,4-5-468,0 0-1,-1-1 1,1 1 0,-1 0-1,1-1 1,0 1-1,0 0 1,-1-1 0,1 1-1,0-1 1,-1 1-1,1-1 1,0 1 0,0-1-1,0 1 1,0-1-1,-1 0 1,3-39-210,0 0 0,3 0 0,1 0 0,15-49 0,-11 62-538,6 3-741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7:23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93 5 992,'4'-5'2188,"1"14"-2035,-2-3-28,0 1-1,-1-1 0,0 0 1,0 1-1,0 0 0,-1-1 1,0 1-1,1 7 0,3 18 48,1 8-41,-1 0 0,-2 1 0,-4 69 1,0-38-102,1-11 58,-13 96 0,9-129 471,0 41 1,0-64 90,3-3-689,1-9 58,-1-6 57,-4-25 0,-1-9 129,7-163-17,2 83-248,-3 78 212,9-74 0,-3 98 22,-5 24-190,-1-1-1,1 1 1,-1 0-1,1 0 1,-1 0 0,1 0-1,0 0 1,-1 0-1,1 0 1,0 0-1,0 0 1,0 0-1,0 1 1,-1-1-1,1 0 1,1 1-1,-1-1 1,1 0-1,-1 0 18,0 1-1,-1 0 0,1-1 1,0 1-1,0 0 0,0 0 1,-1 0-1,1 0 0,0 0 1,0 0-1,0 0 0,-1 0 0,1 0 1,0 0-1,0 0 0,0 1 1,-1-1-1,1 0 0,0 1 1,0-1-1,-1 0 0,1 1 1,0-1-1,-1 1 0,1-1 1,0 1-1,-1-1 0,2 2 0,0 0 34,0-1-15,-1 1 1,1-1-1,-1 0 0,1 0 0,-1 1 1,0-1-1,1 1 0,-1-1 1,0 1-1,0 0 0,0-1 0,0 1 1,-1 0-1,1 0 0,0-1 1,-1 1-1,1 2 0,0 3 7,0 1 0,-1-1 0,0 11 0,0-3 3,-9 160-220,4-88 307,4-66 158,-1 0 0,0 0 0,-2 0-1,0-1 1,-13 35 0,17-54-258,0-1 0,0 1 0,0-1 0,-1 1 0,1-1 0,0 0 0,0 1 0,0-1 0,-1 0 0,1 1 0,0-1 0,-1 0 0,1 1 0,0-1 0,-1 0 0,1 0 0,0 1 0,-1-1 0,0 0 0,-5-3 84,-3-17-344,2-4 271,1 1-1,1-1 1,1 0 0,-1-38-1,2 15 17,1 32-26,-33-227-119,35 241 103,-6-20-46,6 20 31,-1 0 0,1 0 0,0 0 0,-1 0 0,1 0 0,-1 0 0,0 0 0,1 0 0,-1 0 1,0 0-1,0 0 0,1 0 0,-1 1 0,0-1 0,-1-1 0,-3 6-231,2 3 237,0 1 1,0-1-1,0 1 1,1-1-1,0 1 1,1 0-1,0 0 1,-1 11 0,1-8-12,-4 69-66,5 112 0,13-71 85,-13-119 4,1 1 0,-1-1 0,1 0 0,-1 0-1,1 0 1,0 1 0,2 2 0,-3-4 4,1-1 0,-1 1 0,0-1-1,1 1 1,-1-1 0,0 0 0,1 1 0,-1-1-1,1 0 1,-1 1 0,1-1 0,-1 0-1,1 1 1,-1-1 0,1 0 0,-1 0 0,1 0-1,-1 1 1,1-1 0,-1 0 0,1 0-1,0 0 1,1-1 17,0 1-1,-1-1 1,1 0-1,0 0 1,-1 0-1,1 0 1,-1 0-1,1 0 1,-1 0-1,0-1 1,1 1-1,-1 0 1,0-1-1,0 1 1,0-1-1,0 0 1,0 1-1,0-1 1,-1 0 0,2-1-1,13-34 124,-2 0 0,-1 0 0,8-43 1,1-3-155,-14 57-3,7-25-57,1 2-1,25-52 1,-39 98 40,0 1 0,1 0 0,-1 0 1,1 0-1,-1 0 0,1 0 0,0 0 0,-1 0 1,1 0-1,3-2 0,-4 4 26,0-1 1,-1 1-1,1 0 0,0-1 1,0 1-1,0 0 0,0 0 1,0-1-1,0 1 1,-1 0-1,1 0 0,0 0 1,0 0-1,0 0 0,0 0 1,0 0-1,0 1 0,0-1 1,0 0-1,-1 0 0,1 1 1,0-1-1,0 0 0,0 1 1,0-1-1,-1 1 1,1-1-1,0 1 0,-1-1 1,1 1-1,0 0 0,0 1 1,3 3 11,0 0-1,0 1 1,-1-1 0,0 1 0,0 0 0,0 0 0,-1 0 0,0 1 0,2 10 0,7 61-20,-11-74-2,13 131 687,-13-127-619,1-4 348,1-15-337,0-1 1,-1 1-1,-1-13 0,2-17-20,-1 19-86,-1 15-99,0 14-497,6 126 551,1 0 106,-11 61 893,4-192-842,4 8-689,5 2 966,-4-25-21,2-144 14,-1 1-413,-2-8-236,-5 163 291,1 1-1,0 0 1,0 0-1,0 0 1,0-1-1,0 1 1,0 0-1,0 0 0,0-1 1,0 1-1,0 0 1,0 0-1,0 0 1,0-1-1,0 1 1,0 0-1,0 0 1,1-1-1,-1 1 0,0 0 1,0 0-1,0 0 1,0 0-1,0-1 1,0 1-1,1 0 1,-1 0-1,0 0 1,0 0-1,0-1 0,0 1 1,1 0-1,-1 0 1,0 0-1,6 5-205,3 12 331,1-17 59,-9-1-159,0 0 1,0 1 0,1-1 0,-1 0 0,0 0-1,0 0 1,0 0 0,0 0 0,0 0 0,-1 0-1,1 0 1,0 0 0,0 0 0,-1 0 0,1 0-1,0-3 1,8-21 43,-8 22-41,2-7 44,0 4-54,-1-1 0,-1 1 1,1-1-1,-1 1 0,0-9 0,1 18-261,0-1 190,-1 1-1,-1-1 0,1 0 1,0 0-1,0 4 0,15 71-37,8 108 0,-9-79 497,-8-63-418,1-4-71,-5-29 396,-1 1 0,0 0 0,1 16 342,-16-35-946,10 6 323,1 1 0,0 0 0,0-1 0,0 1 0,0-1 1,0 0-1,0 1 0,-3-5 0,3 4-11,1 0-1,-1 0 1,0 0-1,0 0 1,0 1-1,0-1 1,0 1-1,-5-3 1,2 2 168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37:36.80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163 99 1056,'-1'-1'79,"0"1"0,0 0 0,0 0 0,0 0 0,0 0 0,0 0 0,0 0 0,0 0 0,0 0-1,0 0 1,0 0 0,0 1 0,0-1 0,0 0 0,0 0 0,0 1 0,0-1 0,0 1 0,1-1 0,-1 1 0,0 0 0,-1 0 0,-1 2 73,-1-1 0,1 1 0,0 0 0,-5 6 0,5-5-92,1 0-1,-1 0 1,1 0 0,0 1 0,0-1 0,1 1-1,-1-1 1,1 1 0,-1 7 0,1 4 127,-1 24 0,2-8-34,4 138 196,2-45-303,-6-100 31,-4 169 678,3-54-512,1-125 399,-11-326-792,6 256 205,-3 0 0,-3 1 0,-28-88-1,29 118-6,7 18-27,1 0 0,-1 0-1,1-1 1,0 1 0,1-1-1,-1 1 1,1-8 0,19 33 379,-9-7-356,-1 1 0,0 0-1,-1 1 1,0-1 0,-1 1 0,6 25 0,17 87-117,-19-69 13,-6-25 199,1-1 0,2 0 0,12 32 0,-15-56 172,-1-12-104,-2-17-44,0 16-166,10-222-115,-17 84 272,0 26 162,3 62-455,3 181 142,-4 239 458,4-328-366,0-27 9,1 1 0,-2-1 1,-1 12-1,0-16 71,0-8-102,-2-12-17,-5-158-151,4 51 9,2 61 186,2 24-73,-11-67 0,11 102-1,0-1-86,0 0 0,1-1 0,-1 1 0,1 0 1,0 0-1,-1-1 0,2-5 0,0 10 47,-1 0-1,1 0 1,-1 0 0,1 0 0,-1 0-1,0 0 1,1 0 0,-1 0-1,0 0 1,0 1 0,1-1-1,-1 0 1,0 0 0,-1 2 0,2 5-12,24 108 185,-11 5-192,-7-45-37,19 77-1,-20-127 101,-3-12 48,1 1 0,0-1 0,6 14 0,-10-27-67,1 0 0,-1 0 0,1 0 0,-1-1 1,1 1-1,-1 0 0,1 0 0,-1 0 0,1-1 0,-1 1 0,1 0 0,0-1 0,0 1 1,-1 0-1,1-1 0,0 1 0,0-1 0,0 1 0,1 0 0,-1-1-3,-1 0 0,1 0 0,0 0 0,0 0 0,-1-1 0,1 1 0,0 0 0,0 0 0,-1 0 0,1-1 0,0 1 0,-1 0 0,1-1 0,0 1 0,-1-1 0,1 1 0,-1-1 0,1 1 0,0-2 0,4-3 24,0-1 0,-1-1 0,0 1 0,4-9-1,0 0-47,-2 7-25,1-1 0,0 1 0,0 0 0,0 1 0,1-1-1,0 2 1,14-10 0,-6 6 55,1 1 0,1 1 0,21-8-1,-22 10-28,0-1 1,0-1-1,-1-1 0,0 0 0,23-18 0,-29 18 42,0 0 0,-1 0 1,0-1-1,-1 0 0,0-1 0,0 0 1,-1 0-1,8-18 0,-10 19-22,-1 0 0,-1 0 0,1-1 0,-2 1 0,1-1 0,-1 0 0,-1 0 0,0-20 0,-1 24-3,-1 0 0,0 0-1,0 0 1,-1 0 0,1 0 0,-2 0 0,1 0-1,-1 0 1,0 1 0,0-1 0,-1 1 0,0 0-1,0 0 1,-7-7 0,7 9-14,0-1-1,0 1 1,0 1 0,0-1-1,-1 1 1,0 0 0,0 0 0,0 0-1,0 0 1,0 1 0,-7-2-1,7 3-18,0 0-1,0 0 1,0 1-1,-1 0 0,1 0 1,0 0-1,0 0 1,-1 1-1,1 0 0,0 0 1,0 1-1,-7 2 1,2 0 9,1 0 1,-1 1 0,1 1-1,0 0 1,-16 13-1,-38 42 152,28-27 42,29-28-84,0 0 0,0-1 0,-1 0 0,0 0 0,-13 6 0,19-10-83,-1 0 0,1 0 0,-1-1 0,0 1 0,1-1 0,-1 1-1,0-1 1,0 0 0,1 0 0,-1 0 0,0 0 0,0 0 0,1 0 0,-1 0 0,0 0 0,0-1 0,1 1 0,-1-1 0,0 1 0,1-1 0,-1 0 0,1 0 0,-1 0 0,1 1-1,-1-1 1,1-1 0,-1 1 0,1 0 0,0 0 0,0 0 0,0-1 0,-1 1 0,0-3 0,-10-13-72,0 0 187,0-1 1,-18-37 0,30 53-134,-1 0 1,0 1 0,1-1-1,-1 0 1,0 0-1,0 1 1,0-1 0,0 1-1,0-1 1,-1 1 0,1 0-1,0-1 1,-1 1-1,-2-2 1,4 3 10,0 0-1,0 0 1,0 0-1,0 0 1,0 0 0,0 0-1,0 0 1,0 0-1,0 0 1,-1 0 0,1 1-1,0-1 1,0 0-1,0 0 1,0 0 0,0 0-1,0 0 1,0 0 0,0 0-1,-1-1 1,1 1-1,0 0 1,0 0 0,0 0-1,0 0 1,0 0-1,0 0 1,0 0 0,0 0-1,0 0 1,0 0-1,-1 0 1,1 0 0,0 0-1,0 0 1,0 0-1,0 0 1,0 0 0,0-1-1,0 1 1,0 0 0,0 0-1,0 0 1,0 0-1,0 0 1,0 0 0,0 0-1,0 0 1,0 0-1,0-1 1,0 1 0,0 0-1,0 0 1,0 0-1,0 0 1,0 0 0,0 0-1,0 0 1,0 0-1,0-1 1,0 1 0,0 0-1,0 0 1,0 0-1,0 0 1,0 0 0,0 0-1,8-3-68,-4 3 90,0 0 1,0 1 0,0 0-1,0 0 1,0 0-1,-1 0 1,7 3 0,-6-2-1,1 0 1,-1 0-1,1-1 1,-1 0-1,7 2 1,-4-2-44,0 0 0,0 1 0,-1 0 0,1 0 0,7 4 0,-9-3 55,1-1 0,0 1 0,0-1 0,0-1-1,1 1 1,-1-1 0,9 1 0,-6-2 35,-1-1 0,1 1 0,-1-1 0,1-1 0,-1 1 1,0-2-1,15-5 0,-17 5-12,0 0 1,0 0-1,-1-1 1,1 0-1,-1 0 0,0-1 1,0 1-1,-1-1 1,1 0-1,5-9 1,-9 12-51,1 0 0,-1 0 0,0 0 1,-1 0-1,1-1 0,0 1 0,0 0 1,-1 0-1,0 0 0,1-1 1,-1 1-1,0 0 0,0-1 0,0 1 1,-1-4-1,0 2 20,0-1-1,0 0 1,-1 0 0,0 1-1,0-1 1,-5-8 0,1 4 34,0 0 0,-1 1 1,0-1-1,-1 1 1,-15-13-1,18 17-93,-1 1 1,1-1-1,0 1 0,-1 1 0,-6-4 1,10 6 12,1-1 1,-1 0-1,0 1 0,0-1 1,0 1-1,0 0 1,0 0-1,1-1 0,-1 1 1,0 0-1,0 1 1,0-1-1,0 0 0,0 0 1,0 1-1,1-1 1,-1 1-1,0 0 0,0 0 1,-2 1-1,-3 4-9,0 1 0,1 0-1,0 0 1,0 1-1,1 0 1,0 0 0,0 0-1,1 0 1,-4 11 0,-12 19-104,0-2 6,9-14 218,-2 0 1,-26 34 0,39-56-59,-1 1-1,0 0 1,1-1-1,-1 1 1,0 0-1,1-1 1,-1 1-1,0-1 1,0 1-1,0-1 1,0 1 0,1-1-1,-1 1 1,-1-1-1,1 0-16,1 0 1,-1 0-1,1 0 0,-1 0 0,1 0 1,-1 0-1,1 0 0,0 0 0,-1 0 1,1 0-1,-1-1 0,1 1 0,-1 0 0,1 0 1,-1 0-1,1-1 0,0 1 0,-1 0 1,1-1-1,-1 1 0,0-2-8,0 1 0,0-1 0,0 0 0,0 1 1,0-1-1,1 0 0,-1 1 0,0-1 0,1 0 0,-1 0 0,1 0 0,0-1 0,-2-11-105,2 1 1,0-1-1,0 0 0,1 1 0,5-24 1,-4 29 85,-1 0 0,0-1 0,0-13 0,-1 22-1,0-1 1,0 1 0,0-1-1,0 1 1,0-1 0,0 1-1,0 0 1,0-1 0,0 1-1,0-1 1,0 1 0,0 0-1,1-1 1,-1 1 0,0-1-1,0 1 1,0 0 0,1-1-1,-1 1 1,0 0 0,0-1-1,1 1 1,-1 0 0,0-1-1,1 1 1,-1 0 0,0 0-1,1 0 1,-1-1 0,0 1-1,2 0 1,4 10-343,-6-9 310,10 21-24,-1 1-1,-1 0 1,9 41 0,-11-44 221,-5-16-79,1-1 1,-1 1-1,0-1 0,-1 1 0,2 7 1,2-14 438,-3-8-464,0 1 1,0-1 0,-1 0-1,-3-21 1,3 25-20,-2-9 43,-1 0 1,-1 0-1,0 0 1,-9-21-1,5 7-449,7 25-269,1 22 379,0-13 288,9 186 278,5-102-473,-2-17 60,11 74 231,-10-86-165,26 72 0,-35-120 73,1 0 0,0 0 0,1-1 0,1 0 0,-1 0 0,1 0 0,1-1 0,0 0 1,11 9-1,-10-11-36,1 0 0,0-1 0,0 0 0,1-1 0,17 6 0,-25-9 34,-3-2-4,1 0-1,-1 0 1,0 0 0,1 0 0,-1 0-1,0 0 1,1 0 0,-1 0 0,0 0-1,0 1 1,1-1 0,-1 0 0,0 0-1,0 0 1,1 1 0,-1-1-1,0 0 1,0 0 0,1 1 0,-1-1-1,0 0 1,0 0 0,0 1 0,0-1-1,1 0 1,-1 1 0,0-1 0,0 0-1,0 1 1,0-1 0,0 0-1,0 1 1,0-1 0,0 0 0,0 1-1,0-1 1,0 0 0,0 0 0,0 1-1,0-1 1,0 0 0,0 1 0,-1-1-1,1 0 1,0 1 0,0-1-1,0 0 1,-1 1 0,1 0 1,-1-1-1,0 1 1,1 0 0,-1-1 0,0 1 0,0 0-1,0-1 1,1 1 0,-1-1 0,0 1-1,0-1 1,0 0 0,-1 1 0,-13 1 92,0-1 0,-20-1 0,17 0-22,14 0-86,1 0-1,0 1 0,0 0 1,0-1-1,0 1 0,-1 0 1,-3 2-1,-7 3-104,3-3 28,0 1 0,0 1 0,1 0 0,-12 8 0,12-7 68,-1 0 0,1-1 1,-18 6-1,11-5-72,14-4 51,0-1 1,0 0-1,-1 0 0,1 0 1,0 0-1,-8 1 1,11-2-87,1 1-103,1 0 198,-1-1 0,0 1 0,1 0 0,-1 0 0,1-1 0,-1 1 0,1-1 0,-1 1 0,4-1 0,-3 1-9,8 2 96,0-1 0,1-1 0,-1 1 1,0-2-1,1 1 0,19-3 0,65-13 546,-62 8-747,48-5 158,122-3-1,-104 10 90,1-4-1,102-24 1,-132 23 74,-22 4-113,66-9 360,-107 15-298,-5 0-33,1-9 502,-6 2-558,0 0-1,0 0 1,-1 1 0,0-1-1,-6-7 1,-7-13-156,-17-41 45,-43-127 1,44 106 208,32 85-172,-1 0 0,0 0 0,0 0 0,0 0 0,0 1 0,0-1 0,-1 1 0,0 0 0,-3-4 0,6 7 6,-1 0 0,1 0-1,0-1 1,0 1 0,0 0 0,-1 0 0,1 0 0,0 0 0,-1 0-1,1 0 1,0 0 0,0 0 0,-1 0 0,1 0 0,0 0 0,0 0 0,-1 0-1,1 0 1,0 0 0,0 0 0,-1 0 0,1 0 0,0 0 0,-1 0-1,1 0 1,0 0 0,0 1 0,0-1 0,-1 0 0,1 0 0,0 0-1,0 0 1,-1 1 0,1-1 0,0 0 0,0 0 0,0 0 0,0 1 0,-1-1-1,1 0 1,0 1 0,-7 13-231,5-11 167,-6 19 14,2-1 0,0 1 0,-6 41 0,3-14 249,-7 38 192,11-72-435,5-15 69,0 0 0,0 0-1,0 0 1,-1 0 0,1 0-1,0 0 1,0 0 0,0 0-1,0 0 1,0 0 0,-1 0-1,1 0 1,0 0 0,0 0-1,0-1 1,0 1 0,0 0-1,0 0 1,-1 0 0,1 0-1,0 0 1,0 0 0,0 0-1,0 0 1,0-1 0,0 1-1,0 0 1,0 0 0,0 0 0,-1 0-1,1 0 1,0-1 0,0 1-1,0 0 1,0 0 0,0 0-1,0 0 1,0-1 0,0 1-1,0 0 1,0 0 0,0 0-1,-3-30 276,-2-67-63,5 96-229,0 0 0,0 0 0,0 0 0,0 0 0,0 0 0,0 0 0,0 0 0,0-1 0,-1 1 0,1 0 0,0 0 0,-1 0 0,1 0 0,-1 0 0,1 0 0,-1 1 0,1-1 0,-1 0 0,0 0 0,1 0 0,-1 0 0,-1-1 0,0 3 3,1 0 0,0-1-1,0 1 1,0 0 0,0 0 0,0-1-1,0 1 1,0 0 0,0 0 0,1 0-1,-1 0 1,0 0 0,0 1-1,1-1 1,-2 2 0,1 0-31,-4 4-39,0 0 0,1 0 0,0 1 0,1 0 1,-1 0-1,2 0 0,-1 0 0,1 0 0,-2 10 1,5-17 47,-1-1 0,0 1 1,1-1-1,-1 1 0,0-1 1,1 1-1,-1-1 0,1 1 1,-1-1-1,0 1 0,1-1 1,-1 0-1,1 1 1,0-1-1,-1 0 0,1 1 1,-1-1-1,1 0 0,-1 0 1,1 1-1,0-1 0,-1 0 1,1 0-1,0 0 0,-1 0 1,1 0-1,-1 0 0,1 0 1,0 0-1,-1 0 1,1 0-1,0 0 0,-1-1 1,2 1-1,3-2-269,1-1 0,-1 1 0,1-1 0,-1-1 0,0 1 0,7-6 0,15-10-1109,19-4-2689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3:14.1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1 107 1152,'2'4'323,"-1"-2"8394,-1 1-8694,0 0 0,1 0 0,-1-1-1,1 1 1,0 0 0,0 0 0,0 0 0,2 2 0,5 19 75,7 60 126,-12-69-202,0 0 1,7 18-1,3 15 44,-5-20-19,15 39 0,-19-56 3,-2-7-26,-1-1 0,1 1 0,0-1 1,0 0-1,1 0 0,3 5 0,6 7 4,-11-14-2,1 0 0,0 0-1,0 1 1,-1-1 0,1 0-1,0 0 1,0-1 0,0 1-1,4 1 1,-2-1 21,25 5 157,-7-1-88,-20-5-217,14-4 469,-9-3-346,-1 0 1,0-1-1,-1 0 1,0 0-1,7-15 1,16-50-41,-6 2 476,-9 25-209,2 0 0,29-58 1,-40 96-211,-2 2-225,1 1 0,0-1 0,0 1 0,0 0 0,0 0 0,1 0 0,0 1 0,0-1 0,0 1-1,0 0 1,1 0 0,0 0 0,6-3 0,53-29-3478,-43 22 2662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7:31.82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35 773 992,'5'0'248,"1"0"1,-1-1 0,0 1-1,8-3 1,-11 3-234,-1 0 0,0-1 1,0 1-1,1 0 0,-1 0 1,0 0-1,0 0 0,0 1 1,1-1-1,-1 0 1,0 0-1,2 1 0,10 2 196,25-7 767,-31 3-886,-1 0 0,1 0 0,0 0 1,-1 1-1,1 0 0,0 0 1,-1 1-1,10 2 0,-10-2-70,0 0 1,0 0-1,0 0 0,0-1 0,1 0 1,-1 0-1,0-1 0,7 0 0,20-2 162,11 3-58,37 0 42,-57 1 11,146 6 601,-99-7-529,1-3 0,87-16-1,112-19-444,-267 37 180,79-5 253,19-3-222,-71 7-152,-24 2 132,1 0 0,-1-1 1,0 0-1,10-2 0,-69 6-333,-29 5 558,33-4-337,-12 2 92,-106 7-18,97-7 75,-19-1 6,-320 4-157,260 8 295,63-4-175,20-10-296,53-1 387,-1 0-141,1 1-1,-16 5 1,28-8 35,0 0 0,0 0 0,0 0-1,-1 0 1,1 0 0,0 0 0,0 0 0,0 0 0,-1 0-1,1 0 1,0 0 0,0 0 0,0 0 0,-1 0 0,1 1-1,0-1 1,0 0 0,0 0 0,0 0 0,-1 0 0,1 0-1,0 1 1,0-1 0,0 0 0,0 0 0,0 0-1,0 0 1,-1 1 0,1-1 0,0 0 0,0 0 0,0 0-1,0 1 1,0-1 0,6 5-239,-2-3 336,3 1-50,0 0 0,0 0 0,1-1 0,-1 0 0,1 0-1,10 0 1,-3 1 14,25 2 154,1-2 0,69-2-1,-47-2 33,2 0-298,77 2 275,-80 3-161,105-8 0,57 1-117,-114 6 62,193 1 52,-240-8-148,11 0-45,-75 5 166,-1-1-1,0 1 1,0-1-1,1 1 1,-1-1-1,0 1 1,1 0-1,-4 2 1,-7 3-51,-12-2 172,-27 2 0,28-3-96,14-3-38,0 0 0,0 0-1,-11-3 1,-2 1-1,-28-3 4,-26 0 36,-5 4 73,-95 2 134,68 6-244,1-2 168,60-2-224,-53-3 0,-160-5 358,175 6-256,-10 7-30,91-8-52,-1 1 0,1-1 0,-1 1 0,1 0-1,-8 4 1,8-4 33,-1 1 0,1-1-1,-1 0 1,1 0-1,-9 1 1,8-2-12,0 0 1,-1 0-1,1 1 0,-1 0 1,1 0-1,0 1 1,-8 3-1,11-5 5,-3 2-23,5-2 20,11-1-41,168-13 206,3 1-30,166 1 364,185-15-559,-532 27 62,194-16 102,-131 12-94,-35 1-56,0 1 1,46 4-1,-63-1-45,16 2 118,-28-3-56,1 0 0,0 0 0,-1 0 0,1 0 0,-1 0 0,1 0 0,0 0 0,-1 0 1,1 1-1,-1-1 0,1 0 0,0 0 0,-1 0 0,1 1 0,-1-1 0,1 0 0,-1 1 0,1-1 0,-1 0 0,1 1 0,0 0 0,-5 5 91,4-5-50,0 0-1,-1-1 1,1 1 0,-1 0-1,1-1 1,0 1 0,-1-1-1,0 1 1,1 0-1,-1-1 1,1 1 0,-1-1-1,1 0 1,-1 1 0,0-1-1,1 1 1,-1-1-1,0 0 1,0 0 0,1 1-1,-1-1 1,0 0 0,0 0-1,1 0 1,-1 0 0,0 0-1,0 0 1,-1 0-1,-139 13 232,124-11-226,0-1 0,-25-3 0,5 1-72,-91-5 45,3 0 5,37 5-99,-321 10 347,289-3-283,-137 15-20,239-18 58,-141 21 234,17-16-277,140-8-59,2 0 107,0 0 0,0 0 0,0 0 0,0 0 0,0 0 0,0 1-1,0-1 1,0 0 0,-1 0 0,1 0 0,0 0 0,0 0 0,0 0 0,0 0 0,0 0 0,0 0-1,0 0 1,0 1 0,0-1 0,0 0 0,0 0 0,0 0 0,0 0 0,0 0 0,0 0 0,0 0-1,0 0 1,0 1 0,0-1 0,0 0 0,0 0 0,0 0 0,0 0 0,0 0 0,0 0 0,0 0 0,0 1-1,0-1 1,0 0 0,0 0 0,0 0 0,0 0 0,0 0 0,0 0 0,1 0 0,-1 0 0,0 0-1,0 0 1,0 0 0,0 1 0,0-1 0,0 0 0,0 0 0,0 0 0,0 0 0,1 0 0,-1 0 0,0 0-1,0 0 1,0 0 0,0 0 0,6 2 54,62 2-166,31 3 96,246 23 261,39-45 161,-323 9-388,143-7 92,-67 6-110,-71 2 0,52-6-22,-79 9-35,114-3 226,187 5-377,-331-1 151,1 0 1,13-3-1,-13 2-27,-1 1 1,17-1-1,-24 1 55,0 1 1,0 0-1,1-1 0,-1 1 1,0-1-1,0 0 0,2-1 0,-1 1 14,-1 0-1,0 0 0,1 1 0,-1-1 0,1 0 0,0 1 0,3-1 0,9 1-28,29-7 0,-3 1 244,-8 1-37,-21 3-266,23-1 0,168-1 418,-137 12-70,-67-8-246,1 0 0,0 0 0,0 0 0,0 0 0,-1 0 0,1 0 0,0 0 0,0 0 0,0 0 0,0 0 0,-1 0 0,1 0 0,0 0 0,0-1 0,0 1 0,0 0 0,0 0-1,0 0 1,-1 0 0,1 0 0,0-1 0,0 1 0,0 0 0,0 0 0,0 0 0,0 0 0,0 0 0,0-1 0,0 1 0,0 0 0,0 0 0,0 0 0,0-1 0,0 1 0,0 0 0,0 0 0,0 0 0,0 0 0,0-1 0,0 1 0,0 0 0,0 0 0,0 0 0,0 0 0,0-1 0,0 1 0,0 0 0,0 0-1,0 0 1,0 0 0,1-1 0,-1 1 0,0 0 0,0 0 0,0 0 0,0 0 0,0 0 0,1 0 0,-1 0 0,0 0 0,0-1 0,-69-6-500,-37 4 237,-113 13 0,105-2 280,86-8 16,-41-5 0,23 2-48,19 1-47,-301-12-2,315 15-3,-1 0 1,-25 5-1,17-2-151,32 3 443,-4-4-183,-1-1 0,1 0-1,0 0 1,0 0-1,0-1 1,0 0-1,6 0 1,43 1 8,179 17 291,-163-11-270,-28-5 99,0-3 0,80-9-1,-5-1 36,-35 8-204,58-3 26,36 2-52,2 1 22,-94 3 34,-31 0 34,1 2 0,59 12 0,-28-7-26,-28-3 5,-12-2 31,-33-3-93,1 1-1,0-2 1,19-2-1,0-1-19,1 0 0,22 0-125,-55 4 162,0 0 0,0 0-1,0-1 1,0 1 0,0 0 0,-1 0-1,1 0 1,0-1 0,0 1-1,0 0 1,0-1 0,0 1 0,0-1-1,-1 1 1,1-1 0,0 0 0,0 0-1,5-3 23,-11-1-271,-3 4 155,0 0 0,1 1 0,-1 0 0,-12 1 0,-2 0 37,-29 0 39,-40-2-82,3-1 128,1 3 1,-103 16 0,-64-1 434,106-10-469,65-1-17,-73 5 13,-107 7 209,180-22-384,83 5 175,0 0 0,-1 0 0,1 0 0,-1-1 0,1 1 0,0 0 0,-1 0 0,1 0 0,-1 0-1,1 0 1,0 0 0,-1 1 0,1-1 0,-1 0 0,1 0 0,0 0 0,-1 0 0,1 0-1,0 1 1,-1-1 0,1 0 0,-1 0 0,1 1 0,0-1 0,0 0 0,-1 0 0,1 1 0,0-1-1,0 0 1,-1 1 0,1-1 0,0 0 0,0 1 0,0-1 0,-1 0 0,1 1 0,0-1 0,0 1-1,0-1 1,0 0 0,0 1 0,0-1 0,0 1 0,0-1 0,0 0 0,0 1 0,0 1-2,1-1 1,-1 0 0,1 0 0,0 0-1,-1 1 1,1-1 0,0 0-1,0 0 1,0 0 0,-1 0 0,1-1-1,0 1 1,0 0 0,2 1-1,3 1 21,0 0-1,0 0 1,1-1-1,-1 0 0,1 0 1,9 2-1,43 3-4,-44-6 58,231 3 277,-148-5-39,-62 1-284,219-7-39,-89-1 223,-76 5-76,118 2-18,3 1-112,-157-4 2,46 0 7,-77 4 1,69 0 90,100 13 0,-134-8-115,78-3-1,-81-3 13,22 1 15,191 4 66,-197-3 76,131-16 0,-28 0-6,-144 14-161,6-1-110,54 5 1,-8 7 140,52 5 12,-75-15 25,-1-2 1,72-12-1,-46 5 24,-61 6 48,171-10-89,-53 10-46,-128 2 63,0 0 0,19-5-1,-19 3 78,-1 1 0,21-1 0,39 0-396,-68 3 274,-1 1-1,0-1 1,1 1-1,-1 0 1,0 0-1,0 1 0,0-1 1,0 1-1,0-1 1,0 1-1,2 2 1,-2-2 2,-1-1-116,-2-1 37,0 0 86,-149 5-124,-1 1-57,-206-6 170,223-5 213,67-2-199,-116-28-1,-15-2-18,86 28-52,-18-2-14,-132 0-972,247 11 1014,147 1-275,164-14 528,-232 10-218,241-16 78,-41 0-67,-189 15-140,158-4 203,-195 11-118,-37-3 129,-8 0 154,-17-5-90,1 2-1,-34 0 0,6 0 82,-268-28 148,12 5 147,5 2 213,20 2-332,150 14-307,-354-27-292,-1 8 465,18 27-305,441 1-38,0 0 0,1 2 0,-1 1 0,-43 13 0,66-15 16,0-1 0,1 1 0,-1 0 0,1 0 0,-1 0 0,1 0 0,0 0 1,0 1-1,0 0 0,0-1 0,-3 6 0,6-8 39,0 1-1,0 0 1,0-1 0,0 1 0,0 0-1,0-1 1,0 1 0,0 0-1,0-1 1,1 1 0,-1-1 0,0 1-1,0 0 1,1-1 0,-1 1-1,0-1 1,1 1 0,-1-1-1,0 1 1,1-1 0,-1 1 0,1-1-1,-1 0 1,1 1 0,-1-1-1,1 0 1,-1 1 0,1-1 0,0 0-1,-1 1 1,1-1 0,0 0-1,23 11 42,-24-11-31,10 3-11,0-1 0,0 1 0,0-1 1,20 0-1,45-2-33,-31-1 35,257-10 36,398-31 149,62-28-374,-207 29 486,-431 34-274,142-24-1,-263 30 24,0 1 1,0-1-1,0 1 1,0-1-1,0 0 1,0 0-1,0 0 1,0 0-1,2-1 1,-4 1-31,1 1 0,-1 0 0,0-1 1,1 1-1,-1-1 0,0 1 0,0 0 0,1-1 1,-1 1-1,0-1 0,0 1 0,0-1 1,0 1-1,0-1 0,0 1 0,0 0 1,0-1-1,0 1 0,0-1 0,0 1 1,0-1-1,0 1 0,0-1 0,0 1 0,0-1 1,0 1-1,0 0 0,-1-1 0,1 1 1,0-1-1,0 1 0,-1 0 0,1-1 1,0 1-1,0-1 0,-1 1 0,1 0 1,-1-1-1,1 1 0,0 0 0,-1 0 0,1-1 1,0 1-1,-1 0 0,1 0 0,-1 0 1,-8-5-57,1 1 1,-1 0-1,0 0 1,0 1 0,0 0-1,0 1 1,-11-2-1,12 3 21,-53-8-63,-6-2 267,-30-5-296,44 9 197,-11-1-43,0 3 1,0 2-1,0 4 0,-78 10 0,-136 16-119,-85 0 175,169-12-26,-272-15 0,-453-46 22,557 50 14,-1 34-238,146-14 184,-387-9-1,-174-3-376,580 14 89,175-23 180,-3 2-82,1 1 0,1 1 0,-1 1 0,-34 16 0,59-24 150,0 1-1,0-1 0,0 0 1,0 1-1,0-1 0,0 0 1,0 0-1,1 1 0,-1-1 1,0 0-1,0 1 0,0-1 1,0 0-1,0 0 0,0 1 1,1-1-1,-1 0 0,0 0 1,0 0-1,0 1 0,1-1 1,-1 0-1,0 0 0,0 0 1,1 1-1,-1-1 0,0 0 1,1 0-1,5 3 37,1 0 0,0 0 0,0-1 1,0 0-1,0 0 0,1-1 0,13 1 0,0 1-6,144 13-169,-78-10 96,562 25 191,-283-17-150,-5 18 120,-221-15-70,64 5-54,-52-12-81,167 10 215,-281-18 19,141 3-285,-177-5 138,0 0 0,-1 0 0,1 0 0,-1 0-1,1 0 1,0 0 0,-1-1 0,1 1 0,-1-1 0,1 1-1,0-1 1,-1 0 0,0 1 0,1-1 0,-1 0 0,1 0-1,-1 0 1,2-2 0,-2 2-3,-1 1 0,0-1 0,1 0 0,-1 1 0,0-1 0,0 1 0,0-1 0,1 0 0,-1 1 0,0-1 0,0 1 0,0-1 0,0 0 0,0 1 0,0-1 0,0 0 0,0 1 0,-1-1 0,1 0 0,-1-1 0,1 0 0,-1 1-1,0-1 1,0 1-1,0-1 1,0 1 0,0-1-1,0 1 1,-3-3 0,-3-1-22,0 0-1,-1 0 1,1 0 0,-1 0 0,-13-4 0,-46-16-84,61 23 107,-187-48 150,70 20-94,119 29-60,-167-42-131,130 35 89,-1 2 1,-50-1-1,-232 19 26,253-6-9,1 4 0,-71 19 0,130-26-67,1 0-1,-1 0 1,1 1-1,-1 0 1,-9 7-1,20-11 89,0 0-1,0 0 1,-1 0 0,1 1-1,0-1 1,0 0-1,-1 0 1,1 1 0,0-1-1,0 0 1,0 0-1,0 1 1,0-1-1,-1 0 1,1 0 0,0 1-1,0-1 1,0 0-1,0 1 1,0-1-1,0 0 1,0 1 0,0-1-1,0 0 1,0 0-1,0 1 1,0-1-1,0 0 1,0 1 0,0-1-1,0 0 1,1 1-1,-1-1 1,0 0-1,0 0 1,0 1 0,0-1-1,1 0 1,-1 0-1,0 1 1,0-1-1,0 0 1,1 0 0,-1 0-1,0 1 1,0-1-1,1 0 1,-1 0-1,17 9 89,-5-5-60,0-1 0,0 0 0,0-1 0,13 0 0,1 1 0,75 6 35,144-6 0,-133-5-44,-65 3-14,583-9-268,-457 12 211,-44-1 42,86 9-7,-159-4 64,-74-16-65,-34-1-93,-61-3 0,47 6 52,-22 0-6,-93 6-1,48 9 104,70-4-158,-170 24-119,34-4 464,186-24-206,-387 25 56,159-26-183,-112 17 164,328-15-46,-138 13 154,95-8-128,-34 1-149,81-7 17,1 0 0,-1 1-1,1 1 1,-31 9 0,49-12 80,1 1 1,0-1-1,0 1 0,-1-1 1,1 1-1,0-1 1,-1 1-1,1 0 0,0-1 1,0 1-1,0 0 1,0 0-1,0 0 0,0 0 1,0 0-1,0 0 1,0 0-1,1 0 0,-1 0 1,-1 3-1,2-3 15,0 0 0,0 0 0,0 1 0,0-1 0,0 0 0,0 1 0,0-1 0,1 0 0,-1 0 0,0 1 0,1-1 0,-1 0 0,1 0-1,0 0 1,-1 0 0,1 0 0,0 1 0,-1-1 0,1 0 0,0 0 0,2 1 0,3 4-28,0-1 0,1 0 0,0 0 0,10 5 0,1 1-15,4 3 80,0-2 0,1 0 1,1-2-1,0 0 0,27 7 0,-14-8 89,1-2-1,70 6 0,179-5 39,-198-11-92,113-18 1,157-28 38,-316 45-29,-14 1-150,50-10 0,-25 1 85,21-6-120,-48 13-10,-23 5 73,0-1 1,0 1 0,-1-1 0,1 0-1,7-3 1,-8 3 46,0 0-1,1 0 1,-1 0-1,0 1 1,0-1 0,1 1-1,-1 0 1,0 0-1,1 0 1,-1 0 0,4 1-1,-3 0-26,1 0 1,0-1-1,0 0 1,0 0-1,0-1 0,0 1 1,-1-1-1,9-2 0,-12 3-33,-1 0-12,0 0 72,0 0 0,0 0 0,0 0 0,0 0 0,0 0 0,0 0-1,0 0 1,0 0 0,0 0 0,0-1 0,0 1 0,0 0 0,-1 0-1,1 0 1,0 0 0,0 0 0,0 0 0,0 0 0,0 0 0,0 0 0,0 0-1,0 0 1,0 0 0,0 0 0,0 0 0,0 0 0,0 0 0,0 0-1,0 0 1,0 0 0,0 0 0,0 0 0,0 0 0,0-1 0,0 1-1,0 0 1,0 0 0,0 0 0,0 0 0,0 0 0,0 0 0,0 0-1,0 0 1,0 0 0,0 0 0,0 0 0,0 0 0,0 0 0,0 0 0,0-1-1,0 1 1,0 0 0,0 0 0,0 0 0,0 0 0,0 0 0,0 0-1,0 0 1,0 0 0,0 0 0,0 0 0,0 0 0,-8-2 98,0 1 0,0 0 0,-10 1 0,10 0-75,0-1 1,-1 1-1,-14-4 0,-31-10-111,0 4-1,-71-6 0,-112 5 147,149 9-73,-401 25 534,444-19-392,-58 8-31,60-5-29,0-2 0,0-3 0,-54-2 0,1-14 294,16 1-262,57 11-248,-82-7-992,168 17 841,25-2 134,-55-3 209,49-2-1,157-11-113,204-17 261,107-19 26,-284 23-132,535-39-193,-391 51-58,-249 20 194,-104-3 20,113-6 1,-45-2 34,-8 1 29,40-3 79,4 0-283,-137 4-8,37 4-1,5-1 225,-37-3-47,-6 0-125,40 3 0,-55-2-183,-6-1 209,-1 0 0,0 0-1,0 1 1,0-1 0,1 0-1,-1 1 1,0-1 0,0 0-1,0 1 1,0-1 0,1 1-1,-1 0 1,0-1 0,1 2-1,-1-1 19,0 0 0,1-1 0,-1 1 0,0 0 0,1-1 0,-1 1 0,1-1 0,-1 1-1,0-1 1,1 0 0,1 0 0,-1 0-2,-15-1 5,-352-7-150,96 0 49,-151-11 93,220 7 128,19 1 9,-80-4-18,-125-10 314,265 15-354,-667-108-28,668 91-43,-38-7 0,-447-44 1006,543 72-983,-167-12-19,48 5 232,129 9-233,18 2-308,-44-8-1,7 1 53,52 7 149,7 1-15,0 0-1,0 1 1,-1 1 0,1 0 0,-21 4 0,33-5 113,-1 0-1,1 0 1,0 0 0,-1 0 0,1 0-1,0 0 1,-1 0 0,1 0-1,0 0 1,-1 0 0,1 0 0,0 1-1,0-1 1,-1 0 0,1 0-1,0 0 1,-1 0 0,1 1 0,0-1-1,0 0 1,-1 0 0,1 1-1,0-1 1,0 0 0,0 0 0,0 1-1,-1-1 1,1 0 0,0 1-1,0-1 1,0 0 0,0 1 0,0-1-1,0 0 1,0 1 0,0-1-1,0 0 1,0 0 0,0 1 0,0-1-1,0 0 1,0 1 0,0-1-1,0 0 1,0 1 0,0-1-1,0 0 1,0 1 0,1-1 0,-1 0-1,0 0 1,0 1 0,0-1-1,0 0 1,1 0 0,-1 1 0,0-1-1,0 0 1,1 0 0,-1 1-1,0-1 1,1 0 0,20 15-12,-20-14-11,10 6 64,1-2-1,0 1 0,-1-1 0,2-1 0,-1-1 0,0 1 0,14 0 0,93 7 222,-109-11-251,553 4 331,-406-9-200,315-16 410,-65-2-452,-28 3-182,-62 9 421,-24 2-304,1 1-25,-33 2 8,288 1-60,-406 4 9,-49-1 116,-87 2-74,-1-1 1,0 0 0,11-3-1,12-1 36,-45-2-354,-27 5 195,27 2 33,-25-3 1,-36-11 81,-49-6-11,40 9-61,-148-13-102,32 11-40,-88-1 112,-573 32 598,615-12-401,37-2-15,-346 3-55,407-7 83,-388-15 548,98 6-118,375 11-336,34-1-293,1 0 0,-38-6 0,86 13-705,-13-6 803,1 0 1,0 0-1,0-1 1,9 1-1,2-2-11,-1 1 0,28 5 0,-23-3 62,0-1-1,1-1 1,22-2-1,-4 0 37,425 8 221,-427-7-268,192 0 81,-10-2 21,78 5 27,60 1 52,-82-11-166,-90-1-34,228-8 415,-231 3-483,102-4-236,16 5 625,-46 1-346,238-15 28,-348 20-127,201 18 0,-126-4 19,-105-4 142,20-5 48,66 6-216,-76 4-170,-31-3 604,71 2-662,-56-5-66,-90-3 415,1-2 104,-18 2-293,-2 0 80,0 0 128,-5 0-85,-411-9-262,-279-6 81,-62 50 527,683-29-349,-295 41-64,362-46 80,5 0 12,0-1-1,-1 0 1,1 1 0,0 0-1,-1-1 1,1 1 0,0 0-1,0 0 1,0 0-1,-4 3 1,6-4 23,0 0-1,0 0 1,0 0-1,0 1 1,-1-1-1,1 0 1,0 0 0,0 0-1,0 0 1,0 0-1,0 1 1,-1-1-1,1 0 1,0 0-1,0 0 1,0 1 0,0-1-1,0 0 1,0 0-1,0 0 1,0 1-1,0-1 1,0 0 0,0 0-1,0 0 1,0 1-1,0-1 1,0 0-1,0 0 1,0 0 0,0 1-1,0-1 1,0 0-1,8 4-111,17 0-18,-19-3 97,398 30-810,33-14 1186,-283-12-350,402 0 116,-335-6-16,-72-6 93,-123 2 11,-25 5-256,-1 0-11,-5 1-95,1 1 174,-1 0 0,0 0 1,0-1-1,0 0 0,0 0 0,0 0 1,0-1-1,0 0 0,-8 0 0,-169-18 255,-81-4-192,62 14-350,-79-1 735,211 11-370,0 2 1,-70 14-1,71-7-509,66-10 383,0-1 0,-1 1 0,1-1 1,0 1-1,0 0 0,0 0 0,-1 0 0,1 0 0,-3 2 0,5-3 40,0 0 0,0 1 0,0-1 0,-1 0 0,1 0 0,0 0 0,0 0 0,0 1 0,0-1-1,0 0 1,-1 0 0,1 0 0,0 0 0,0 1 0,0-1 0,0 0 0,0 0 0,0 1 0,0-1 0,0 0 0,0 0-1,0 0 1,0 1 0,0-1 0,0 0 0,0 0 0,0 1 0,0-1 0,0 0 0,0 0 0,0 0 0,0 1 0,0-1-1,0 0 1,1 1 5,0-1-1,0 1 1,-1 0-1,1-1 0,0 0 1,0 1-1,0-1 1,0 1-1,0-1 0,0 0 1,0 0-1,-1 1 1,3-1-1,20 3 78,42 0 0,-16-1-95,246-2 118,-247 0-31,-33 0-66,1 0 1,-1-1-1,0 0 1,0-1-1,0-1 1,18-5-1,-22 2 102,-11 5-104,0 1 0,0 0 0,0 0 0,0 0 0,0 0 0,0 0 0,0-1 0,0 1 0,0 0 0,0 0 0,0 0 0,0 0 0,0-1 0,0 1 0,0 0 0,0 0 0,0 0 0,0 0 0,0 0 0,0-1 0,0 1 0,0 0 0,-1 0 0,1 0 0,0 0 0,0 0 0,0 0 0,0-1 0,0 1 0,0 0 0,0 0 0,-1 0 0,1 0 0,0 0 0,0 0 0,0 0 0,-1 0 0,-21-7-18,14 5-80,-87-18 279,0 3 0,-156-7 0,50 8-104,-62-2-121,202 16 102,-422-7-24,0 19-68,-228 9 1024,546-26-817,49 0 125,-65-5-209,-68-11 19,170 15-103,51 5-68,-249-31 26,199 25-13,-92 1 1,60 5 121,14 0-112,-139 14 1,101 4 32,118-14-193,-27-1 1,20-1 32,23 1-22,1 2 157,1 0 1,-1-1-1,1 1 0,0-1 1,0 1-1,0-1 1,0 0-1,3 2 0,15 4 4,-1-1 0,1-1-1,0-1 1,39 4-1,-46-7 26,278 32 396,-194-25-199,125-6 0,-115-3 14,163-10-44,-27-12-2812,-162 16 950,-7 2-2266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7:55.494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2438 395 320,'-1'-1'92,"0"0"0,-1 1 0,1-1 0,-1 1 0,1-1 0,-1 1 0,0-1 0,1 1 0,-1 0 0,1 0 0,-1-1 0,0 1 0,1 1 0,-3-1 0,-24 7-180,11-2 151,-38 3-138,53-7 131,-1 0 0,1-1 0,-1 1-1,1-1 1,0 0 0,-1 0 0,1 0 0,-1 0 0,1 0 0,0 0 0,-1-1 0,1 1-1,-1-1 1,1 0 0,0 1 0,0-1 0,-1 0 0,1 0 0,0-1 0,0 1-1,0 0 1,-3-4 0,3 4-28,0 0 0,-1 0 0,1 0 0,0 1 0,0-1 0,-1 0-1,1 1 1,-1-1 0,1 1 0,0 0 0,-1 0 0,1 0 0,-5 1 0,-13-2-51,-9-2 381,1 2 1,-1 1-1,-45 5 0,-23 1 156,-176 9 254,3 17-732,131-14 130,-107-1 241,-2-14-250,192-3-91,36 0-138,0 2 0,1 0 0,-25 7 0,36-6-34,13-1-54,16-1-49,290-16 246,-68-26-206,-101 14 232,185-16-143,-103 35-176,-223 8 266,0 0 0,0 0 0,0 0 0,1 0 0,-1 0 0,0-1 0,0 1 0,0 0 0,0-1 0,0 1 0,0 0 0,1-1 0,0-1-1,-1 2 6,-1 0-1,0-1 0,1 1 0,-1-1 0,0 1 0,1 0 0,-1-1 0,0 1 0,0-1 0,1 1 0,-1-1 0,0 1 0,0-1 1,0 1-1,0-1 0,0 1 0,0-1 0,0 1 0,0-1 0,0 1 0,0-2 0,0 0 20,-1 1 0,1-1 0,-1 0-1,0 0 1,0 1 0,0-1 0,0 0 0,0 1-1,0-1 1,0 1 0,0-1 0,-1 1 0,-2-3-1,-3-1-1,-1 0-1,0 1 0,0-1 0,0 2 0,0-1 0,-1 1 0,0 1 0,1-1 0,-15-1 0,-11 0 48,-40 0 0,61 4-89,-290 10 155,0 21-7,-50 19 48,245-46-146,79-4-250,28 0 76,3 0 1,171-10-659,-51 1 768,-41 6 233,166-13-365,-2-8 39,-216 21 229,68-2 19,74-9 159,-162 12-265,6 0 331,29-2-1,-43 4-307,-10-4-282,-26-11 394,-32 2 27,10 3-6,28 5-74,-1 1 0,-50 1 1,3 0-14,33 1-158,-1 2 1,-53 8-1,-1 0 20,-332 21 156,313-30 176,118 1-299,-1 0 0,0 0-1,1 0 1,-1 0 0,1 0 0,-1 0-1,0 0 1,1 0 0,-1 0 0,0-1-1,1 1 1,-1 0 0,1 0-1,-1-1 1,1 1 0,-1 0 0,1-1-1,-2 0 1,3-1-322,7 0 155,7 1 29,26-4 1,-2 0 114,325-14 2,-176 8 88,-91 3 5,165-16-23,-156 21-236,-92 3 198,-29 3 325,13-2-309,0 0 1,0-1 0,0 1 0,0-1-1,-1 1 1,1-1 0,0 0-1,-4 0 1,-106-11 388,-21-2-410,-161 0 26,144 15-82,-181 26 0,313-26 27,10-2 56,1 1-1,-1 0 1,1 1-1,-1-1 1,1 2-1,0-1 1,0 1-1,-11 5 1,9-5-129,7-2 16,5-1-69,59 0 64,215-3 393,-1-21-172,-202 18-29,-46 5-46,38-8 1,-51 7-7,-12 2 3,-1 0-1,0 0 1,1-1-1,-1 1 1,0-1-1,1 0 1,3-1-1,-18-5 173,-4 2-244,-1 1 0,1 1 0,-32-2 1,16 2 32,-36 1 217,10 0-141,-164-10 17,114 7-42,-5 3-549,117 2 491,0 0 1,0 1 0,0 0 0,0 0-1,0 0 1,-1 1 0,6 1 0,17 6-59,94 8 74,-32-6 99,-33-5 104,108-1 0,-124-5-100,34-2 20,39 1-365,42 2 504,-73-2-174,71-7-100,-27 0 305,-77 16-540,34 0 278,-14 0 54,32-5-12,-72-2-21,12 1-26,24-3 23,-29 2-196,-22 0 197,-11 0-58,-1-1-1,0 0 1,1 0 0,-1 0-1,1 0 1,-1 0-1,1 0 1,-1 0 0,0 0-1,1 0 1,-1-1 0,0 1-1,1-1 1,-1 1-1,0-1 1,3-1 0,1 0 148,-3 0-160,-9-2-34,-2 2 36,0 0 0,0 1 0,0 0 0,-14 1-1,-1-1-35,4 0-95,-30 3-1,-1 1 62,-219 0 66,149 2 112,48-2-235,-10 2 73,-36 1 94,64-3-188,37-2 189,0 0-1,0-1 0,1-1 0,-20-3 1,-19-7 98,34 10-230,22 1-75,13-2 21,-3 1 94,0 0-1,0 1 1,12 1-1,15-1 119,106-13 89,-29 2-3,-13 0-70,-23 4-76,-69 7-8,25-1-63,0 2 0,57 10-1,-69-8 137,0-1 0,25-1 1,-9 0-3,35 1 18,-1-3 0,115-18 0,-96 12-87,-82 6-72,0 1 0,-1 0 0,13 3-1,0-1 26,35 5 47,-47-6 8,1-1-1,-1 1 0,12 4 0,8 0 50,-27-4-83,1-1 1,-1 1 0,1 0-1,-1 0 1,0 0-1,0 0 1,4 3 0,11 4 121,1-4-54,0-1 0,-1-2 0,1 1 0,0-2 0,0-1 0,25-3 0,-38 4-21,48-3-41,-29 2 24,29-4 1,45-5-112,-66 7 340,38 2 0,-47 1-160,-4 1-194,-13-1 66,1 0 0,0 1 0,10-3 0,-5 1 69,-1 0-1,0 1 1,0 0 0,16 2 0,-13 0 13,0-1-1,16-2 1,85 0-75,-74 2 128,48-4 0,-75 1-89,0 1 0,0 0 0,1 1 0,-1 0 1,18 4-1,7 0-77,-36-4 128,12 0 96,-15 0-136,1 0 0,-1 0 1,0 0-1,1 0 1,-1 0-1,0 0 1,1 1-1,-1-1 0,1 0 1,-1 0-1,0 0 1,1 0-1,-1 0 1,0 0-1,1 1 0,-1-1 1,0 0-1,1 0 1,-1 1-1,0-1 1,1 0-1,-1 0 0,0 1 1,1 0-1,29 2 100,-18-4-40,0 0 1,0 0 0,19-6-1,-9 2 125,-16 4-207,1 0 0,0 0-1,14 2 1,-15-1 54,0 1 1,1-2-1,-1 1 0,11-2 1,-10 0-32,1 1 1,0 0 0,7 1 0,-7 0-39,0-1-1,15-2 1,-9 1 36,1 0 1,-1 1-1,20 0 0,19 0 79,-29-1-62,-17 2-13,0 0 0,-1 0 0,10-3 0,-1 1-7,-1 0 1,1 1-1,0 0 1,17 2-1,-14 0 3,0-1 0,23-3-1,-19 1 58,0 1 0,28 2-1,-6 1-118,292-6 104,-285 7 236,-33-1-270,0-2 0,-1 0 0,20-2 0,-16-3-82,-18 4 77,1 0 0,0 0 0,-1 0 0,1 0 1,5 0-1,108-6 49,-86 7 230,-7 1-269,0-2-1,0 0 0,32-6 0,-46 5 7,0 1 0,1 0 0,12 1 1,-13 0 6,0 0 1,0-1 0,14-2 0,5-3-55,33-2 1,-48 7 58,26 3 0,-5-1-16,39-6 30,-44 2-34,35-10 175,53-2-19,-11 2-96,122-2-131,-154 14-79,80 9-1,27 19 198,-118-13-129,30 6-52,-77-16 160,-14-4-52,0 1 1,0 0-1,0-1 1,0 1 0,-1 0-1,1 1 1,0-1-1,0 0 1,2 3 0,-1-2-45,1 1 1,-1 0 0,1-1 0,5 2 0,8 5-121,-17-9 359,7 4-298,-8-3 108,1-1 1,-1 1-1,0-1 0,0 1 1,1-1-1,-1 1 1,0-1-1,0 1 1,0-1-1,0 1 1,0-1-1,1 1 0,-1-1 1,0 1-1,0-1 1,-1 1-1,1 0 1,0-1-1,0 1 1,0-1-1,0 1 0,0-1 1,0 1-1,-1-1 1,1 1-1,0-1 1,0 1-1,-1-1 1,1 0-1,0 1 0,-1-1 1,1 1-1,-1-1 1,1 0-1,0 1 1,-1-1-1,1 0 1,-1 1-1,1-1 0,-1 0 1,0 0-1,-2 2 6,0 0 0,0 0 0,0-1-1,-1 1 1,-3 0 0,-182 32-159,106-22 217,-77 11 95,-52-6 102,102-11-3,69-3-224,-236 13 9,-726 15-61,59 60 182,662-58-43,112-15-38,148-16-62,13-2-90,0 1 0,0 0 0,1 0 0,-17 6 0,25-7 74,0 0 1,0 0 0,0 0-1,0 0 1,0 0 0,0 0 0,0 0-1,0 0 1,1 0 0,-1 0-1,0 0 1,0 0 0,0 0-1,0 0 1,0 0 0,0 0 0,0 0-1,0 0 1,0 0 0,0 0-1,0 0 1,0 0 0,0 0-1,0 0 1,0 0 0,0 0 0,0 0-1,0 0 1,0 0 0,0 0-1,1 0 1,-1 0 0,0 0 0,0 0-1,0 0 1,0 0 0,0 0-1,0 0 1,0 0 0,0 0-1,0 0 1,0 1 0,0-1 0,0 0-1,0 0 1,0 0 0,0 0-1,0 0 1,0 0 0,0 0-1,0 0 1,0 0 0,0 0 0,0 0-1,0 0 1,0 0 0,0 0-1,0 0 1,10 1-37,13 0 40,69 0-31,102-2-23,-33-5 104,332-19 193,-128 4-232,-102 8-139,82 3 118,-96 4 89,171 1 37,-1 37-531,-382-27 395,270 48 136,-292-50-221,-1 0-48,-30-2 267,-45 2-4,-106 18-1,78-10 132,-127-1 0,146-9-232,-568 3 92,389-4-69,-927-11 992,33-16-960,1138 27-68,-424 4-173,410-3 152,-5 0-128,1 1 0,0 1 0,0 0 0,-28 10 0,49-13 131,0 1-1,-1 0 1,1 0-1,-1 1 0,1-1 1,0 0-1,0 1 1,0 0-1,0-1 1,0 1-1,-2 3 0,3-4 27,1 0-1,-1 0 0,1 0 1,-1 0-1,1 0 1,0 0-1,-1 0 0,1 0 1,0 0-1,0 0 0,0 0 1,0 0-1,0 0 0,0 0 1,0 1-1,0-1 0,0 0 1,1 0-1,-1 0 0,0 0 1,1 0-1,-1 0 0,0 0 1,1 0-1,0 0 0,-1 0 1,1-1-1,-1 1 0,2 1 1,5 6-15,-1-2 1,1 1-1,0-1 1,1 0 0,0 0-1,0-1 1,0 0-1,0 0 1,1-1 0,14 5-1,4 0-15,1-2 0,39 6 1,133 12-16,319 1 1,206-48-2,-154 0-1,-102 28 98,-6 42-504,-20 29 219,-227-25 124,-205-47 78,-10-1 142,-2-4-101,0 1 0,1-1 0,-1 1 0,0-1 0,0 0-1,0 1 1,0-1 0,-1 0 0,1 0 0,0 0 0,0 0 0,0 0 0,0 0 0,0 0 0,-1 0 0,-326-43 555,211 25-544,-10-1 3,-585-72 90,-83 59-99,1 53-15,331 5 73,-226 12 158,-86-46 230,121-2-480,585 12-235,-135 21 0,200-22 209,1 0 0,-1 0 0,1 0 0,0 0 0,-1 1 0,1-1 0,-3 3 0,6-4 39,0 0-1,-1 0 0,1 0 0,0 0 0,0 1 1,0-1-1,-1 0 0,1 0 0,0 0 1,0 1-1,0-1 0,-1 0 0,1 0 1,0 1-1,0-1 0,0 0 0,0 1 0,0-1 1,0 0-1,0 0 0,0 1 0,0-1 1,0 0-1,-1 1 0,1-1 0,0 0 1,1 0-1,-1 1 0,0-1 0,0 0 0,0 1 1,0-1-1,0 0 0,0 0 0,0 1 1,0-1-1,0 0 0,1 0 0,-1 1 1,0-1-1,0 0 0,0 0 0,1 0 0,-1 1 1,0-1-1,0 0 0,1 0 0,13 8-28,10 0-29,0-1 0,46 5 0,54-1 173,-75-7-89,1011 30 228,-913-36-320,557-12 70,-1-27 371,-617 34-397,243-26-171,-228 18 130,118-33 1,-209 45 76,1 0 1,-2-1 0,1 0 0,11-6-1,-21 10-12,1 0 0,-1 0 0,1-1-1,-1 1 1,1 0 0,-1-1 0,1 1-1,-1 0 1,1-1 0,-1 1 0,0-1-1,1 1 1,-1-1 0,1 1 0,-1-1-1,0 1 1,0-1 0,1 1 0,-1-1 0,0 1-1,0-1 1,0 0 0,0 1 0,1-1-1,-1 1 1,0-1 0,0 0 0,0 1-1,0-1 1,-1 1 0,1-1 0,0 0-1,0 1 1,0-1 0,0 1 0,0-1 0,-1 1-1,1-1 1,0 1 0,-1-1 0,1 1-1,0-1 1,-1 1 0,1-1 0,0 1-1,-1-1 1,1 1 0,-1 0 0,1-1-1,-1 1 1,-3-3-17,1 1 0,-1-1 0,1 1 0,-1 0 1,-7-3-1,-37-9-62,-2 2 0,-76-9 0,48 9 48,-431-48 280,433 52-214,-283-19 101,149 12-291,-534-27 753,525 40-770,-339 39 0,460-23 176,1 4 1,-117 37-1,197-50-21,0 1 0,0 1 0,1 0 0,-17 11 0,32-18 3,0 1 0,0 0 1,0 0-1,0 0 0,0 0 1,0 0-1,0 0 0,0 0 1,0 0-1,0 0 0,-1 3 1,2-4 3,-1 1 1,1 0 0,0-1 0,0 1-1,0-1 1,0 1 0,0 0 0,0-1-1,0 1 1,0-1 0,0 1 0,0 0-1,0-1 1,0 1 0,0-1 0,1 1-1,-1-1 1,0 1 0,0 0 0,1 0-1,1 1-3,-1-1-1,1 1 0,0 0 0,0-1 0,0 0 1,-1 1-1,2-1 0,-1 0 0,0 0 0,0 0 1,0 0-1,0 0 0,1-1 0,2 1 0,30 6 11,68 4 0,-33-5 44,751 48 355,-598-43-464,905 27 511,-291 0-437,-640-27-4,27 4-62,151 5 356,-89-5-284,-39-4-118,-130-7 104,18 2-148,-54 1 202,336 16 180,-139-12-188,-168-8-82,-57 0-133,79-5-1,51-22-12,-140 16 131,-1-1 0,51-20 0,-81 25-130,24-4 0,-20 5 67,-8 0-6,-7 2-58,-7 1 10,-165 5 401,41-4-8,-262-7 590,158-16-877,-23-1 114,183 18 1,-179-5-23,182 10-156,-109 14 0,80 5-303,98-19 416,1 1-1,0-1 1,0 0-1,0 0 1,0 1-1,0-1 1,-1 0 0,1 1-1,0-1 1,0 1-1,0-1 1,0 1 0,0 0-1,0 0 1,1-1-1,-3 2 1,3-1 14,0-1 0,0 0 0,0 0 1,0 0-1,0 1 0,0-1 0,0 0 0,0 0 0,0 0 1,0 1-1,0-1 0,0 0 0,1 0 0,-1 0 1,0 1-1,0-1 0,0 0 0,0 0 0,0 0 0,0 0 1,0 1-1,0-1 0,1 0 0,-1 0 0,0 0 0,0 0 1,0 0-1,0 0 0,1 1 0,-1-1 0,0 0 1,14 4 29,14-1-48,-1-1 0,0-1 0,48-6 0,-9 1 41,286-20 41,-133 6-49,-122 12-36,438-14-301,-525 20 319,12 0-13,0 2 1,0 0 0,40 9-1,-61-11 10,0 0-1,0 0 0,-1 1 0,1-1 1,0 0-1,0 1 0,-1-1 1,1 0-1,0 1 0,-1-1 0,1 1 1,0 0-1,-1-1 0,1 1 1,0 0-1,-1 0 8,0-1 0,0 0 0,0 1 0,1-1 0,-1 0 0,0 1 0,0-1 1,0 0-1,0 1 0,0-1 0,0 0 0,0 1 0,0-1 0,-1 0 0,1 1 0,0-1 0,0 0 1,0 1-1,0-1 0,0 0 0,-1 1 0,1-1 0,0 0 0,-1 1 0,0 1 18,-1-1 0,0 1-1,1-1 1,-1 0 0,0 1-1,0-1 1,0 0 0,0 0-1,0 0 1,-3 0 0,-134 33 550,105-26-516,-27 3 170,-65 3-1,-61-6 2,85-4-202,-288-2-107,303-3 131,-282-6 19,-323 1 40,-399 54 515,550-29-250,183-27-245,11 1-139,154 2 224,42 1-229,-55 1-64,-527 5 111,446 25-166,204-17 205,-45 9-27,122-19-85,-1 0 0,1 1 0,0 0 0,-1 1 1,1-1-1,0 1 0,0 0 0,-9 5 0,15-7 44,0 0 0,0 0-1,0 0 1,0 0 0,-1 0-1,1 0 1,0 1 0,0-1-1,0 0 1,0 0 0,0 0-1,-1 0 1,1 0 0,0 0-1,0 1 1,0-1 0,0 0-1,0 0 1,0 0 0,0 0-1,0 1 1,-1-1 0,1 0-1,0 0 1,0 0 0,0 1 0,0-1-1,0 0 1,0 0 0,0 0-1,0 0 1,0 1 0,0-1-1,0 0 1,0 0 0,0 0-1,1 1 1,-1-1 0,0 0-1,0 0 1,0 0 0,0 0-1,0 1 1,0-1 0,0 0-1,0 0 1,1 0 0,9 7-64,-8-6 48,11 5-9,1 0 0,0-2 0,-1 1-1,2-2 1,19 3 0,-13-2 106,302 33 261,-269-33-256,355 13 59,-157-9-332,9 1-61,226 15 646,229 21-218,-611-39-136,752 20 109,253-90-102,-666 34-63,-157 14-34,-30 3-169,-2 21-146,-183 1 247,80 20 0,-134-23 77,0 0 1,-1 1-1,0 1 1,27 17-1,-6-4-104,-34-19 188,5 3 7,1 0 0,14 4-1,-20-7-80,0-2-1,-1 1 1,1 0-1,-1-1 1,1 1-1,0-1 0,-1 0 1,1 0-1,0-1 1,-1 1-1,5-2 1,-7 2 45,1-1 0,-1 1 1,0 0-1,0-1 1,1 1-1,-1-1 0,0 0 1,0 1-1,0-1 1,0 0-1,0 0 0,0 1 1,0-1-1,0 0 0,0 0 1,-1 0-1,1 0 1,0 0-1,0 0 0,-1-1 1,1 0-1,0-2-51,0 1-1,0-1 1,-1 1-1,0-1 1,1 1 0,-2-5-1,1 5-20,1 2 44,-1 0 0,1 0 0,-1 0 0,1 1 0,-1-1 0,1 0 0,-1 0 0,1 0 0,0 1 0,0-1 0,-1 0-1,1 1 1,0-1 0,0 0 0,0 1 0,0-1 0,-1 1 0,3-1 0,18-7-320,116-9 139,-63 10 20,-2 3 93,-47 4 98,41-7-1,-60 7 46,5 0 33,-9-2-44,-5 0 2,-1 1-53,1-1 0,-1 1 0,0 0 0,0 1 0,-5-2 0,-8 0-32,-128-23-120,-218-9 0,319 33 331,-59-11 0,103 12-178,0-1 0,-1 1 1,1 0-1,-1 0 0,1 0 1,0 0-1,-1 0 0,1-1 1,0 1-1,-1 0 0,1 0 1,0 0-1,-1-1 0,1 1 1,0 0-1,0-1 0,-1 1 1,1 0-1,0-1 0,0 1 1,0 0-1,-1-1 0,1 1 1,0 0-1,0-1 0,0 1 1,0 0-1,0-1 0,0 1 1,0-1-1,0 1 0,0 0 1,0-1-1,0 1 0,0-1 1,0 1-1,0 0 0,0-1 1,0 1-1,0 0 0,0-1 1,1 1-1,-1-1 0,0 1 1,0 0-1,0 0 0,1-1 1,-1 1-1,0 0 0,0-1 1,1 1-1,-1 0 0,0 0 1,1-1-1,-1 1 0,0 0 1,1 0-1,-1 0 0,0-1 1,1 1-1,-1 0 0,0 0 1,2 0-1,80-28-426,-45 17 455,-15 5-62,0 0 0,0 2 0,28-2 0,-65 8 117,13-2-48,1 1 1,-1-1-1,0 1 0,0-1 1,0 0-1,0 0 0,0 0 1,0 0-1,0 0 1,0 0-1,0 0 0,0-1 1,1 1-1,-1-1 0,0 1 1,0-1-1,-2-1 1,4 2-31,0-1 1,-1 1 0,1-1 0,0 1-1,0-1 1,0 1 0,0-1-1,0 1 1,0-1 0,0 1 0,0-1-1,0 0 1,0 1 0,0-1 0,0 1-1,0-1 1,0 1 0,1-1-1,-1 1 1,0-1 0,0 1 0,1-1-1,-1 1 1,0 0 0,1-1 0,-1 1-1,0-1 1,1 1 0,0-1 0,14-15-68,-12 13 69,10-9 14,19-13 1,-18 14 43,16-14 0,-14 9-38,-5 6 38,0-1 1,-1 1 0,0-1 0,-1-1 0,-1 0-1,0 0 1,8-16 0,-15 26-89,-1 1 1,1-1-1,0 0 0,-1 1 1,1-1-1,-1 0 0,0 0 0,0 0 1,1 1-1,-1-1 0,0 0 1,-1 0-1,1 0 0,0 1 1,0-1-1,-1 0 0,1 0 1,-1 1-1,0-1 0,1 0 1,-1 1-1,0-1 0,0 1 1,-1-3-1,0 2-14,0 0 0,0 1 0,-1-1 0,1 0 0,0 1 0,0-1 0,-1 1 0,1 0 0,-1 0 0,1 0 0,-1 0 0,0 0 0,1 1 0,-1-1 0,-5 1 0,-3-1-22,0 0 1,0 1 0,0 1 0,0 0 0,-16 4 0,22-4 44,1 0 0,-1 0 1,1 1-1,-1 0 1,1 0-1,0 0 0,0 1 1,0-1-1,0 1 1,0 0-1,1 0 0,-1 0 1,1 0-1,0 1 1,-4 5-1,4-4-4,0 1-1,0-1 1,0 1-1,1-1 1,0 1 0,0 0-1,1 0 1,-1 0 0,2 0-1,-1 0 1,0 0-1,1 0 1,0 0 0,1 0-1,-1 0 1,1 0 0,0 0-1,1 0 1,2 7-1,-1-3 36,1-1-1,1 1 0,0-1 0,0 0 0,1-1 0,0 0 0,1 1 1,-1-2-1,1 1 0,13 10 0,18 20 115,-33-32-74,-4-4 64,-2-2-109,1 1 1,0 0 0,0 0 0,0-1 0,0 1 0,0 0-1,-1-1 1,1 1 0,0 0 0,-1-1 0,1 1-1,0-1 1,-1 1 0,1-1 0,-1 1 0,1-1-1,-2 2 1,-4 0-1,0 1 1,0-1-1,-1 0 0,1 0 0,-1-1 0,0 0 0,-13 0 0,0 1-47,-88 19-63,95-19 116,-266 39 325,3 16-619,-176 22 388,354-66-89,-448 31 243,1-38-131,159-14-167,7 0 65,-436 23-13,481-4 378,-115 6-182,-428-9-79,548-24 74,150 2-308,32 1 46,-124-9 241,231 18-175,-122-5-156,161 9 112,0 0 1,1 0 0,-1 0-1,0 0 1,0 0 0,1 0-1,-1 0 1,0 0 0,1 0 0,-1 0-1,1 1 1,-1-1 0,0 0-1,1 0 1,-1 1 0,0-1-1,1 0 1,-1 1 0,1-1-1,-1 1 1,1-1 0,-1 1 0,1-1-1,-1 1 1,1-1 0,0 1-1,-1 0 1,1 0 17,0 0-1,0 0 1,0-1 0,1 1-1,-1 0 1,0 0 0,1-1 0,-1 1-1,1 0 1,-1 0 0,1-1-1,-1 1 1,1-1 0,-1 1-1,1 0 1,-1-1 0,1 1-1,0-1 1,-1 1 0,1-1-1,0 0 1,0 1 0,-1-1 0,1 0-1,0 1 1,0-1 0,0 0-1,13 4 26,0 0 0,0 0 0,0-2 0,18 2 0,-16-2 6,71 8 135,475 51 267,-100-53-112,-2-34-21,-442 25-275,1157-29-118,-542 44 225,-2-20-64,157-9 138,-95-24-160,-515 16 4,-53 7 36,181-6-115,228 22 236,-483 1-264,1 2 1,-1 3 0,59 13-1,-86-15 75,1-1 0,40-1 0,-64-2-148,-1 0 6,0 1 117,-1 0-1,1-1 1,-1 1 0,1 0 0,-1-1 0,0 1-1,1 0 1,-1-1 0,0 1 0,0-1 0,1 1-1,-1-1 1,0 1 0,0-1 0,0 0 0,1 1-1,-1-1 1,0 0 0,0 0 0,0 1 0,0-1-1,0 0 1,0 0 0,0 0 0,-1 0 0,-1-1 48,1 0 1,-1 0-1,0 0 1,0 0 0,1-1-1,-1 1 1,1-1 0,-1 0-1,1 1 1,0-1-1,0 0 1,-1 0 0,1-1-1,-2-2 1,-4-7-3,-12-22 0,5 8-105,1 2 180,9 15-113,0 0 1,0 1-1,-12-15 0,16 21-40,-1 1 0,0-1 0,1 1 0,-1-1 0,0 1 0,0-1 0,0 1 0,1 0 0,-1 0 0,0 0 0,-1 0 0,1 1 1,0-1-1,0 0 0,0 1 0,0-1 0,-1 1 0,1 0 0,0 0 0,0 0 0,-1 0 0,-2 1 0,4-1 26,-1 0 1,0 1-1,0-1 1,0 1 0,1-1-1,-1 1 1,0 0-1,1-1 1,-1 1-1,0 0 1,1 0-1,-3 3 1,3-3 19,1-1 0,-1 1 1,1 0-1,0 0 1,-1 0-1,1-1 0,0 1 1,0 0-1,0 0 1,-1 0-1,1 0 0,0-1 1,0 1-1,0 0 1,0 0-1,1 0 0,-1 0 1,0 0-1,0-1 1,0 1-1,1 0 0,-1 0 1,0 0-1,1-1 1,-1 1-1,1 0 0,-1 0 1,1-1-1,-1 1 0,1-1 1,0 2-1,7 6 29,0-1 0,1 1 0,0-1 0,0-1-1,1 0 1,-1 0 0,12 4 0,-1 1 89,1 1-132,-21-12 7,0 1 1,1 0-1,-1 0 1,0 0-1,0-1 0,0 1 1,1 0-1,-1 0 1,0 0-1,0-1 0,0 1 1,0 0-1,0 0 1,-1 0-1,1 0 0,0-1 1,-1 2-1,1 0 21,-1 0 0,0 0 0,0 0 0,0-1 0,0 1 1,0 0-1,0-1 0,-1 1 0,1-1 0,0 1 0,-1-1 0,1 0 0,-1 1 0,0-1 0,1 0 0,-4 1 0,-31 13 261,35-14-276,-44 11 130,0-2 0,-93 10 0,70-12-76,-414 48-104,327-39-157,-55 5 217,-42-2 100,-432 28 58,-252-21-122,-5-8-257,850-15 250,-857 43 62,763-35-66,-241 9 96,384-20-141,-339 5 100,-342-28 580,677 20-693,20 1-134,-46-7-1,35 4-255,43 5 345,1 0 0,-1 0 0,0 0 0,8 3 1,16 3-50,214 43-302,-161-34 551,167 10 0,-97-14 67,311 2-22,-286-13-162,259-2 84,-151-1-16,5-3 36,-114 1-72,618-19-6,473-7-38,-1027 28-11,91 1 70,151-5 331,-242 1-524,481 0 619,-667 6-422,40-1-25,-34-1-49,-36 2-5,40-5 1,-37 1-168,-13 1 84,0 0 0,23-6 0,-37 7 89,1 1 0,-1 0 0,0 0 0,0 0 1,0 0-1,0 0 0,1 0 0,-1 1 0,0-1 0,0 0 1,0 1-1,2 0 0,-1 0-17,0-1-192,17 0-661,4 6 726,-22-5 26,-1-1 112,0 0 245,0 0-53,0 0-80,0 0-98,0-1 0,0 1 0,0 0 0,0 0 0,0 0 0,0 0 0,0-1 1,0 1-1,0 0 0,0 0 0,-1 0 0,1 0 0,0 0 0,0-1 0,0 1 0,0 0 0,0 0 0,0 0 0,-1 0 0,1 0 0,0 0 1,0 0-1,0-1 0,0 1 0,-1 0 0,1 0 0,0 0 0,0 0 0,0 0 0,0 0 0,-1 0 0,1 0 0,0 0 0,0 0 1,-1 0-1,-14-4 45,-21-8 1,-4-2-41,-21 0-100,-116-12-1,128 20 69,-55-3-62,-112 3-1,-100 22-215,-104 17 283,-251 18 80,131-28-14,301-13 49,-50 3 80,10-5 112,-156 3 292,-318 1-233,197 6-492,-248 5 364,295 7-240,145-6-98,210-10 126,91-7-526,50-6 407,11-1 119,1 0-1,-1 0 0,0 0 1,0 0-1,0 0 0,1 1 1,-1-1-1,0 1 1,0-1-1,-2 2 0,-2-1 31,4 1-297,6 4 93,2 2 161,0-1 0,0-1 1,0 1-1,1-1 0,0 0 0,0 0 0,0-1 1,1 1-1,0-2 0,16 8 0,-3-4-8,0-1-1,0 0 0,31 4 1,39 5 104,111 4 0,-20-9-90,151 9-94,-139-6 481,-12-2-230,104 6-230,665-5 761,-394-11-731,-117 2 128,-42-2 113,-216-3-359,111-4 306,-101 1 152,539-53-170,-253-15-212,-142 22 308,19 7-111,4 25-443,-131 21 312,-181 2-34,0 1 0,82 22 1,-108-22-15,-1 1 0,0 1 0,0 0 0,-1 1 0,20 14 0,-21-7-129,-18-16 198,0 0 0,0 0 1,1 1-1,-1-1 0,0 0 1,0 0-1,0 1 0,0-1 1,0 0-1,1 0 0,-1 1 1,0-1-1,0 0 0,0 1 1,0-1-1,0 0 0,0 1 1,0-1-1,0 0 0,0 0 1,0 1-1,0-1 0,0 0 1,-1 1-1,1-1 0,0 1 6,-1-1 0,1 0 0,-1 1 0,1-1 0,-1 0 0,1 0 0,-1 1 0,1-1 0,-1 0 0,0 0 0,1 0 0,-1 0 0,1 1 0,-1-1 0,0 0 0,1 0 0,-1 0 0,0-1 0,-151-13 85,82 5-160,6 3-26,-268-25 111,8 15 44,153 9-29,-296 2-111,287 6 300,-845 6 225,351-5-158,27-1-493,147-11 257,484 9-103,10 1-13,1-1-1,0 1 0,0-1 1,-1 1-1,1 1 0,0-1 1,0 1-1,-1 0 0,-7 3 1,13-4 60,-1 0-1,1 0 1,0 0 0,0 1 0,0-1 0,0 0 0,0 0 0,-1 0 0,1 0 0,0 1 0,0-1 0,0 0 0,0 0 0,0 0 0,0 1 0,0-1 0,0 0 0,0 0-1,0 0 1,0 1 0,0-1 0,0 0 0,0 0 0,0 0 0,0 1 0,0-1 0,0 0 0,0 0 0,0 0 0,0 1 0,0-1 0,0 0 0,0 0 0,0 0-1,0 1 1,1-1 0,-1 0 0,0 0 0,0 0 0,0 0 0,0 0 0,0 1 0,1-1 0,-1 0 0,0 0 0,0 0 0,0 0 0,1 0 0,-1 0 0,0 0 0,0 0-1,0 1 1,1-1 0,-1 0 0,14 6-107,-14-6 108,42 16-36,1-3 1,67 12-1,89 3 109,-149-22-30,414 39 292,2-37-240,-333-11-96,288-12 85,-214 11-109,231 26 0,649 55 144,-979-69-139,24 1 107,-72-6-146,66 14-1,-102-14-43,-17-3 93,-1 1 1,0 0-1,10 2 1,-14-2 112,10 9-757,-11-9 538,-1 0 125,0 0 0,0 0 0,-1 0 0,1 0-1,0-1 1,-1 1 0,1 0 0,-1 0 0,1 0 0,-1-1 0,1 1 0,-1 0 0,1-1 0,-1 1-1,0-1 1,1 1 0,-1 0 0,0-1 0,0 1 0,1-1 0,-1 0 0,0 1 0,0-1 0,0 0-1,-1 1 1,-22 4 146,-113 0-84,-396-2 43,251-16 73,99 4-280,-226-9-23,2 27-1341,330-4 283,-51 3-734,1 3-2495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8:04.865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473 1025 3904,'1'-1'65,"0"0"1,-1 0-1,1 0 1,0 0-1,0 0 1,0 0-1,0 0 1,0 0-1,0 0 1,0 0-1,0 0 1,0 1-1,0-1 1,0 1-1,0-1 1,1 0-1,-1 1 1,0 0-1,0-1 1,1 1-1,-1 0 1,0 0-1,1 0 1,-1 0-1,0 0 1,1 0-1,-1 0 1,0 0-1,2 1 1,8 0-109,0 1 0,16 5 0,-18-5 89,23 5 23,1-1 0,63 3 0,69-9 692,-144 0-705,414-30 988,70 0-178,-153 37-333,-125-2-45,-28-2-272,-167-1-191,421 13 249,-3-25-226,-217-16-22,-189 19-11,80-17-563,-121 23 555,19-6-227,-22 7 217,0 0 0,0 0 1,0 0-1,0 0 0,0 0 0,0 0 1,0 0-1,1 0 0,-1 0 1,0 0-1,0 0 0,0 0 0,0 0 1,0 0-1,0 0 0,0 0 1,0 0-1,0 0 0,0 0 0,0 0 1,0-1-1,1 1 0,-1 0 1,0 0-1,0 0 0,0 0 0,0 0 1,0 0-1,0 0 0,0 0 1,0 0-1,0 0 0,0 0 0,0-1 1,0 1-1,0 0 0,0 0 1,0 0-1,0 0 0,0 0 0,0 0 1,0 0-1,0 0 0,0 0 1,0 0-1,0-1 0,0 1 0,0 0 1,0 0-1,0 0 0,0 0 1,-1 0-1,1 0 0,0 0 0,0 0 1,0 0-1,0 0 0,0 0 1,-14-3-68,-125 1 199,72 3-306,-877 35 520,-9 0 557,47-85-308,855 42-569,-243-36 50,284 41-72,-210-37-125,-1 15 50,188 22-65,20 0 36,0 1 0,0 1-1,0 0 1,0 1-1,0 0 1,0 1 0,-14 3-1,26-4 81,-1-1-1,1 0 0,0 1 0,-1-1 0,1 1 0,0-1 1,-1 1-1,1 0 0,0 0 0,0 0 0,0 0 0,0-1 1,-1 1-1,1 1 0,1-1 0,-1 0 0,-2 2 0,3-2 17,0-1 0,0 0 0,0 1 0,0-1 0,0 1 0,0-1 0,0 0 0,0 1 0,0-1 0,0 1 0,1-1 0,-1 0 0,0 1 0,0-1-1,0 0 1,0 1 0,1-1 0,-1 1 0,0-1 0,0 0 0,1 0 0,-1 1 0,1-1 0,15 9-8,17 1 186,0-3-1,1 0 1,37 2-1,-58-8-132,401 15 174,-350-16-179,723-12 356,-474 5-271,549 3-358,174 30 540,-790-19-173,861 2 910,-805-9-906,-125-2 162,206-27 0,-274 10-37,-107 18-258,-1 1 0,0 0 0,0 0-1,0-1 1,0 1 0,0 0 0,0-1-1,-1 1 1,1-1 0,0 1-1,0-1 1,0 1 0,0-1 0,0 0-1,0 0 1,-1 0-3,0 1-1,0 0 0,0-1 1,0 1-1,0 0 0,0-1 1,0 1-1,0 0 0,0-1 1,0 1-1,0 0 0,0-1 1,0 1-1,0 0 0,0 0 1,-1-1-1,1 1 0,0 0 1,0 0-1,0-1 0,-1 1 0,1 0 1,0 0-1,0-1 0,0 1 1,-1 0-1,1 0 0,0 0 1,-1 0-1,1-1 0,-5-1-48,0-1-1,0 1 0,0 0 1,-9-2-1,-117-21-44,68 15 70,-461-55-285,341 46 329,-808-58 172,-208 19 0,893 40 59,-195-9-151,246 11-106,55 1 75,144 13-93,-55-11 0,94 8-73,17 5 96,0 0 1,0 0 0,0-1 0,0 1-1,0 0 1,0 0 0,0 0 0,0 0-1,0 0 1,0 0 0,0 0 0,0-1-1,0 1 1,0 0 0,0 0 0,0 0 0,0 0-1,0 0 1,0 0 0,0 0 0,0-1-1,0 1 1,0 0 0,1 0 0,-1 0-1,0 0 1,0 0 0,0 0 0,0 0 0,0 0-1,0 0 1,0-1 0,0 1 0,0 0-1,0 0 1,1 0 0,-1 0 0,0 0-1,0 0 1,0 0 0,0 0 0,0 0 0,0 0-1,1 0 1,-1 0 0,0 0 0,0 0-1,0 0 1,0 0 0,0 0 0,0 0-1,0 0 1,1 0 0,-1 0 0,0 0-1,6-1-80,1 0-1,-1 1 1,10 0-1,129 12-161,-15-1 272,104 7 19,94 6 101,-82-12-100,444 13 120,-70-21-4,544-15 235,-946 8-270,332-16-282,-418 10 269,95-9-134,-226 17 20,3 1-24,0 0-1,0-1 1,0 0 0,0 0-1,-1 0 1,6-2 0,-9 3 23,1 0 0,-1 0 1,0 0-1,0-1 0,0 1 0,0 0 1,0 0-1,0 0 0,0 0 1,0 0-1,0 0 0,0-1 1,0 1-1,0 0 0,0 0 0,0 0 1,0 0-1,0 0 0,0 0 1,0 0-1,0-1 0,0 1 1,0 0-1,0 0 0,0 0 1,0 0-1,0 0 0,0 0 0,0 0 1,0-1-1,0 1 0,-1 0 1,1 0-1,0 0 0,0 0 1,0 0-1,0 0 0,0 0 0,0 0 1,0 0-1,0 0 0,0-1 1,-1 1-1,1 0 0,0 0 1,0 0-1,0 0 0,0 0 0,0 0 1,0 0-1,-1 0 0,1 0 1,0 0-1,-10-4-65,9 4 52,-37-12-30,-64-10-1,47 11-78,-106-24-43,-122-26 160,127 31 16,-487-82 0,-38 37 322,588 66-191,-650-49 242,703 55-362,-1134-40 461,88 83-453,688 11 5,269-33 48,62-8-411,-102 29 0,162-37 261,0 0 0,0 1 0,1-1 0,-1 2 0,1-1 0,-6 5 0,11-8 65,1 0 0,-1 0 0,1 1 0,-1-1 0,1 0 0,0 0 0,-1 1 0,1-1 0,0 1 0,-1-1 0,1 0 0,0 1 0,0-1 0,-1 0 0,1 1 0,0-1 0,0 1 0,0-1 0,0 1 0,-1-1 1,1 1-1,0-1 0,0 1 0,0-1 0,0 1 0,0-1 0,0 0 0,0 1 0,0-1 0,0 1 0,1-1 0,-1 1 0,0-1 0,0 1 0,0-1 0,0 1 0,1-1 0,-1 0 0,0 1 0,0-1 0,1 1 0,-1-1 1,0 0-1,1 1 0,-1-1 0,0 0 0,1 0 0,-1 1 0,1-1 0,-1 0 0,0 0 0,2 1 0,3 2-12,0-1 1,0 0 0,9 4-1,-9-5 15,18 6 36,-1-1-1,1-1 1,0-2 0,28 2 0,99-4 125,-80-2-156,419-15 179,-258 5-98,1281-95 508,-1162 82-481,-105 9-56,384-14-20,3 23-129,-402 4 275,228 5-474,-425-2 126,-11 0-50,-1 0 0,0 1 0,34 8 0,-35-2-44,-20-8 260,0 0 0,0 0 0,0 0-1,1 0 1,-1 0 0,0 1 0,0-1 0,0 0 0,0 0 0,0 0 0,0 0-1,1 0 1,-1 0 0,0 0 0,0 0 0,0 1 0,0-1 0,0 0 0,0 0 0,0 0-1,0 0 1,0 0 0,0 1 0,0-1 0,0 0 0,0 0 0,0 0 0,0 0-1,0 1 1,0-1 0,0 0 0,0 0 0,0 0 0,0 0 0,0 0 0,0 1-1,0-1 1,0 0 0,0 0 0,0 0 0,0 0 0,0 0 0,0 1 0,0-1-1,0 0 1,-1 0 0,1 0 0,0 0 0,0 0 0,0 0 0,0 0 0,0 1-1,0-1 1,-1 0 0,1 0 0,0 0 0,-5 2-4,1 0 0,-1 0 0,1 0 0,-1-1 0,0 1-1,0-1 1,0-1 0,-7 2 0,-7 0-13,-355 39 337,-10-23-165,372-17-158,-1373 15 283,1259-16-211,-1718 44 156,1316 6 37,355-22-373,-174 52 0,329-75 27,10-3 30,0 0 0,0 0 0,-1 1 0,2 0-1,-1 1 1,0 0 0,1 0 0,-10 7 0,16-11 53,1 0 0,0 0 0,0 1 0,-1-1 0,1 0 0,0 0 0,-1 0 0,1 1 0,0-1 0,0 0 0,-1 1 0,1-1 0,0 0-1,0 1 1,0-1 0,0 0 0,-1 1 0,1-1 0,0 0 0,0 1 0,0-1 0,0 0 0,0 1 0,0-1 0,0 1 0,0-1 0,0 0 0,0 1 0,0-1 0,0 0 0,0 1 0,0-1 0,0 1 0,1-1 0,-1 0 0,0 1 0,0-1 0,0 0 0,0 0 0,1 1 0,15 8 58,3-2-52,1-1 0,-1-1 0,40 4-1,-38-6-7,189 17-31,-112-12-21,836 8 424,-368-39-90,183-8-444,67 10 36,-586 28-77,355 56 0,-523-52-126,91 28 0,-153-39 333,1 0 0,0 0 0,-1 0 0,1 0 0,-1 0 0,1 1 0,-1-1 0,1 0 0,0 0 0,-1 0 0,1 1 0,-1-1 0,1 0 0,-1 1 0,1-1 0,-1 0 0,0 1 0,1-1 0,-1 1 0,1-1 0,-1 1 0,0-1 0,0 1 0,1 0 0,-2 0 2,0-1-1,1 1 0,-1-1 0,0 1 0,0-1 1,0 0-1,0 1 0,0-1 0,0 0 0,0 0 1,-1 0-1,1 0 0,0 0 0,0 0 1,0 0-1,-1 0 0,-442-19-77,310 11 173,109 6-102,-517-23-323,3 30 293,-57 33 398,268-9-328,111-9 117,-403 64-355,588-79 157,-1 2 0,-42 15-1,73-21 27,0-1-1,1 1 1,-1 0 0,1-1-1,-1 1 1,1 0-1,-1 0 1,1 0 0,-1 0-1,1 0 1,0 0-1,0 1 1,-2 1 0,3-3 16,0 0 1,0 0-1,0 1 1,0-1 0,0 0-1,0 1 1,-1-1-1,1 0 1,0 1 0,0-1-1,0 0 1,0 1 0,1-1-1,-1 0 1,0 1-1,0-1 1,0 0 0,0 1-1,0-1 1,0 0-1,0 1 1,1-1 0,-1 0-1,0 0 1,0 1 0,14 8 163,-7-7-113,-1 0 0,1-1 1,0 0-1,0 0 0,0 0 0,0-1 0,0 0 0,10-1 1,-8 1-9,403-31 622,-159 5-415,109-14 63,0-1-373,-49 6 37,487-56 459,-227 37-266,-455 47-153,261-13-160,-179 10 185,33-2 196,89 7-260,-300 4 115,-14-3-34,-8 4-55,1 0 0,-1 0 0,0-1 1,0 1-1,0 0 0,0 0 0,0 0 1,0-1-1,0 1 0,0 0 1,0 0-1,0 0 0,0 0 0,0-1 1,0 1-1,0 0 0,0 0 0,0 0 1,0-1-1,0 1 0,0 0 0,0 0 1,0 0-1,0-1 0,-1 1 1,1 0-1,0 0 0,0 0 0,0 0 1,0 0-1,0-1 0,0 1 0,-1 0 1,1 0-1,0 0 0,0 0 0,0 0 1,0 0-1,-1-1 0,-5-3-38,-1 0 0,0 1 0,0-1 0,0 1 0,-11-3 0,10 3 5,-283-111-500,175 68 506,-2 4 0,-181-38 1,180 52-56,-346-62-375,377 82-450,292 34 1281,-123-20 22,94-4 0,-33-1-122,342 2 505,33-3-672,-414-1 20,252 2-36,-254 2-167,153 13-226,-247-16 278,0 1 0,1 0 0,-1 1 0,0 0 0,0 0 0,0 0 0,12 7 0,-18-9 18,-1 1 0,1-1 0,-1 1 1,1-1-1,-1 0 0,1 1 1,-1-1-1,1 1 0,-1-1 0,1 1 1,-1-1-1,1 1 0,-1 0 1,0-1-1,1 1 0,-1-1 0,0 1 1,0 0-1,0-1 0,1 1 1,-1 0-1,0-1 0,0 1 0,0 0 1,0 0-1,0-1 0,0 1 1,0 0-1,0-1 0,0 1 0,-1 0 1,1-1-1,0 1 0,0 0 1,0-1-1,-1 1 0,1-1 0,0 1 1,-1 0-1,1-1 0,-2 2 0,-1 2-20,-1 0 0,1-1 0,-1 1 0,-6 4 0,8-7 18,-9 7-14,0 0 1,-1-1-1,0-1 1,0 0-1,-1-1 1,-18 6-1,-81 13 116,63-15-69,-361 97 7,386-99-88,18-6 46,0 1 1,1 0-1,-1-1 0,0 2 1,1-1-1,0 1 0,-6 3 1,8-3 25,5-2 0,29-7 68,-5 0-19,90-16 29,185-38 57,-206 41-271,144-12 0,-234 30 80,1 1 0,0 0 0,-1 1 0,1-1 0,6 2 0,-11-2 33,0 1-1,0-1 0,0 0 1,0 0-1,0 1 0,0-1 1,0 1-1,0-1 0,-1 1 1,1-1-1,0 1 1,0-1-1,0 1 0,-1 0 1,1-1-1,0 1 0,-1 0 1,1 0-1,-1-1 0,1 1 1,-1 0-1,1 0 1,-1 0-1,1 0 0,-1 0 1,0 0-1,0 0 0,1 0 1,-1 0-1,0 0 0,0 0 1,0 0-1,0 0 1,0 0-1,0-1 0,-1 3 1,0 1 19,-1 0 0,0-1 1,0 1-1,0 0 0,0-1 1,-1 0-1,1 1 0,-1-1 1,0 0-1,0 0 0,0-1 1,0 1-1,-5 3 0,0 0 2,-11 9 21,-2-1 0,0-1 0,-1 0 0,-28 11-1,-98 32-11,89-35 10,-143 50 92,-177 68 16,370-136-147,3-1 22,-1 1 0,1-1 1,0 1-1,1 1 0,-11 6 0,16-10-14,-1 1-1,1-1 1,0 0 0,0 0 0,-1 0-1,1 1 1,0-1 0,0 0-1,0 0 1,0 1 0,-1-1 0,1 0-1,0 1 1,0-1 0,0 0-1,0 0 1,0 1 0,0-1 0,0 0-1,0 1 1,0-1 0,0 0 0,0 1-1,0-1 1,0 0 0,0 0-1,0 1 1,0-1 0,0 0 0,0 1-1,0-1 1,0 0 0,1 1-1,-1-1 1,0 0 0,0 0 0,0 1-1,0-1 1,1 0 0,-1 0-1,0 0 1,0 1 0,1-1 0,-1 0-1,1 0 1,13 6 26,-4-3-2,1-2 0,0 1 0,-1-2 0,1 1 0,10-2 0,58-8-32,-49 5-70,386-33 103,-414 37-27,4-1-64,0 1 0,1 0 0,-1 0 0,0 1 0,0-1 0,8 3 0,-14-3 51,1 0 0,-1 0 0,1 1 1,0-1-1,-1 0 0,1 0 0,-1 1 0,1-1 0,-1 0 0,1 1 1,-1-1-1,1 0 0,-1 1 0,1-1 0,-1 1 0,0-1 0,1 1 1,-1-1-1,0 1 0,1 0 0,-1 0 3,0-1 0,0 1 0,0 0 0,0-1 0,0 1 0,-1 0 0,1-1 0,0 1 0,-1 0 0,1-1 0,0 1 0,-1-1 0,1 1 0,0-1 0,-1 1-1,1-1 1,-1 1 0,1-1 0,-1 1 0,1-1 0,-2 1 0,-9 7 19,0-1 0,0 0 0,-16 6 0,6-2 62,-51 28 25,3 3 0,-79 62 0,101-68-127,2-2-15,-60 57 0,101-87 58,-1 1-1,1 0 0,1-1 1,-1 2-1,1-1 1,-5 10-1,7-14-4,1 0 0,-1 0 0,1 1 0,0-1 0,-1 0-1,1 0 1,0 0 0,0 1 0,0-1 0,0 0 0,0 0 0,0 0 0,0 1 0,0-1 0,0 0-1,1 0 1,-1 0 0,0 0 0,1 1 0,-1-1 0,1 0 0,-1 0 0,1 0 0,0 0 0,-1 0-1,1 0 1,0 0 0,0 0 0,0-1 0,0 1 0,0 0 0,0 0 0,0-1 0,0 1 0,0 0-1,0-1 1,0 1 0,0-1 0,0 0 0,2 1 0,6 2 16,0-1 1,0 0 0,0-1-1,0 0 1,0 0-1,18-1 1,60-10 84,-46 4-34,296-48-21,-324 51-78,21-3 18,-31 6-14,-1-1 0,1 1 0,-1 0 1,1 0-1,-1 0 0,1 1 0,0-1 1,-1 1-1,5 1 0,-7-2 19,0 0-1,0 0 1,0 0 0,0 0-1,1 0 1,-1 0 0,0 0-1,0 0 1,0 0 0,0 0 0,0 0-1,0 0 1,0 0 0,0 0-1,0 1 1,1-1 0,-1 0-1,0 0 1,0 0 0,0 0-1,0 0 1,0 0 0,0 0-1,0 1 1,0-1 0,0 0 0,0 0-1,0 0 1,0 0 0,0 0-1,0 0 1,0 1 0,0-1-1,0 0 1,0 0 0,0 0-1,0 0 1,0 0 0,0 1-1,-5 4-21,-11 5 29,-50 19 73,-79 23 0,73-28-74,-20 7 49,18-6 145,-91 42-1,134-52-240,1 1 1,1 2-1,-31 24 0,58-41 45,1 0 0,-1 0 1,0 0-1,1 0 0,0 1 0,-1-1 0,1 0 0,0 1 0,0 0 0,0-1 0,0 1 0,0-1 0,0 1 1,0 0-1,0 0 0,0 3 0,1-4-3,0-1 0,0 0 0,0 1 0,0-1 0,1 1 0,-1-1 0,0 1 0,0-1 0,0 0 0,1 1 0,-1-1 0,0 1 0,1-1-1,-1 0 1,0 1 0,1-1 0,-1 0 0,0 0 0,1 1 0,-1-1 0,0 0 0,1 0 0,-1 1 0,1-1 0,2 1-12,-1-1 0,1 1 1,-1-1-1,1 1 0,-1-1 0,6 0 0,8-1-74,0-1 0,1-1-1,25-7 1,-25 5 15,555-120 301,-383 87-47,-176 37-315,-9 4-12,-5-2 139,1 0 0,-1-1 0,1 1 0,-1 0 0,1 0 0,-1 0 0,0 0 0,1 0 0,-1-1 0,0 1 0,0 0 0,1 0 0,-1-1 0,0 1 0,-2 0 0,-11 8 64,0-1-1,-1-1 1,0-1 0,-26 9-1,-9 3 18,5 2-69,1 2 0,1 2 0,1 2 0,1 2 0,2 1 0,-67 64 1,106-93-8,-5 4 0,1 1 1,0-1-1,0 1 1,0 0-1,0-1 1,1 2-1,0-1 1,-3 6-1,5-10 6,1 0-1,0 0 0,0-1 0,-1 1 1,1 0-1,0 0 0,0 0 0,0 0 1,0-1-1,0 1 0,0 0 0,0 0 1,0 0-1,0-1 0,0 1 1,1 0-1,-1 0 0,0 0 0,1-1 1,-1 1-1,0 0 0,1 0 0,-1-1 1,1 1-1,-1 0 0,1-1 1,-1 1-1,1-1 0,0 1 0,-1-1 1,1 1-1,0-1 0,-1 1 0,1-1 1,0 1-1,-1-1 0,1 0 1,0 1-1,1-1 0,3 1 12,0 0 0,-1 0 0,1 0 0,0-1 0,6 0 0,25-1 42,0-2 0,0-1 0,61-17 0,102-44 142,-125 39 67,-74 26-273,1 0 1,-1 0-1,0-1 1,0 1-1,1 0 1,-1 0-1,0 0 1,0 0 0,1 0-1,-1 0 1,0 0-1,0 0 1,1 0-1,-1 0 1,0 0-1,1 0 1,-1 0 0,0 0-1,0 0 1,1 0-1,-1 0 1,0 0-1,0 0 1,1 1-1,-1-1 1,0 0 0,0 0-1,1 0 1,-1 0-1,0 0 1,0 1-1,0-1 1,1 0-1,-1 0 1,0 0 0,0 1-1,0-1 1,0 0-1,0 0 1,0 1-1,1-1 1,-1 0-1,0 0 1,0 1 0,0-1-1,0 0 1,0 0-1,0 1 1,0-1-1,0 0 1,0 1-1,0-1 1,0 0 0,0 0-1,0 1 1,-5 15 160,0-9-128,1 1 0,-1-2-1,-1 1 1,1 0 0,-1-1-1,-7 6 1,-43 33 64,-40 18-57,17-12-31,53-33-102,-1-1-667,-26 25-1,52-41 735,0-1-112,0 1-1,0-1 1,0 1-1,1 0 1,-1 0-1,0-1 1,0 1 0,1 0-1,-1 0 1,0 0-1,1 0 1,-1 0-1,1 0 1,-1 0-1,1 0 1,0 0 0,-1 0-1,1 0 1,0 0-1,0 0 1,0 1-1,0-1 1,0 2-1,2 10-1481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8:18.02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17 1910 576,'0'-1'32,"0"1"1,0-1-1,-1 0 1,1 0-1,0 1 1,0-1-1,0 0 0,1 0 1,-1 0-1,0 1 1,0-1-1,0 0 0,0 1 1,1-1-1,-1 0 1,0 0-1,1 1 1,-1-1-1,0 0 0,1 1 1,-1-1-1,1 1 1,-1-1-1,1 0 0,0 1 1,-1-1-1,1 1 1,-1 0-1,1-1 1,0 1-1,-1-1 0,1 1 1,1-1-1,12-7 1778,-13 7-1741,0 0 1,-1 1-1,1-1 0,0 1 1,0-1-1,0 1 0,0 0 1,0-1-1,0 1 0,0 0 1,0 0-1,0 0 0,0-1 1,0 1-1,3 1 0,19 2 124,-4-1 142,97 1 1606,-91-2-1606,23 4-1,-29-2-47,0-1 1,34-1-1,76-4 1297,108 2-913,-8 2-243,-77-9 83,224 0-142,-127 8-113,-125-2-77,13 0 63,156-6 36,-99 5 89,-22-1-265,-50 5-28,-37 2-31,173 3-128,-179 0 214,-54-3-98,104 4 97,-8-4-208,-78-6 416,-43 3-342,0 0 0,0 0 1,0 0-1,0 0 1,0 0-1,0 0 1,0-1-1,0 1 1,0 0-1,1 0 0,-1 0 1,0 0-1,0 0 1,0 0-1,0 0 1,0-1-1,0 1 1,0 0-1,0 0 0,0 0 1,0 0-1,0 0 1,0 0-1,0-1 1,0 1-1,0 0 1,0 0-1,0 0 0,0 0 1,0 0-1,0 0 1,0-1-1,0 1 1,0 0-1,0 0 1,0 0-1,0 0 0,-1 0 1,1 0-1,0 0 1,0-1-1,0 1 1,0 0-1,0 0 1,0 0-1,0 0 0,-4-6-436,-4 4 368,0 0 1,0 1-1,0-1 1,0 1-1,0 1 1,-11 0-1,-2-1 45,-176-12 39,-118-3 209,12 18-342,7-19 564,175 7-530,-359-48 263,41 2 15,385 53-166,0 2 0,-80 9 0,105-6 19,-34-2 0,20-1-46,22 0 143,-41-8-1,41 5-73,-42-3-1,101 16-432,543 51 536,-562-59-192,676 38 264,-540-32-294,-39-3 14,49 3-48,-91-3 57,26 1-306,-98-5 275,0 0 1,0 0-1,0 1 0,0-1 0,0 0 0,0 1 0,0-1 0,0 1 0,0 0 1,0 0-1,0 0 0,-1 0 0,1 0 0,0 0 0,-1 0 0,1 0 1,0 1-1,-1-1 0,2 2 0,-2-1-125,-2-1 176,1-1-1,-1 1 1,1 0 0,-1 0-1,0 0 1,1-1-1,-1 1 1,0 0-1,1-1 1,-1 1 0,0 0-1,0-1 1,-1 1-1,-12 1 85,0-1-1,-27-2 1,8 0-131,-196 0-288,80 1 311,-11 1-112,-256 18 169,333-16 32,-435 21 148,258-17 2,-52 4-307,303-10 162,1-1 0,-17-2 0,17 1-31,0 0 0,0 1-1,-12 0 1,-7 3-222,-54 9-33,67-9 282,9-3-87,1 1-1,-1 0 1,0 0 0,1 1-1,-7 2 1,11-4 33,0 0 1,0 0-1,0 0 1,0 0 0,0 0-1,-1 0 1,1 0-1,0 0 1,0 0-1,0 0 1,0 0-1,0 0 1,0 0-1,-1 0 1,1 0-1,0 0 1,0 1-1,0-1 1,0 0-1,0 0 1,0 0-1,0 0 1,0 0-1,0 0 1,0 0-1,0 1 1,-1-1-1,1 0 1,0 0-1,0 0 1,0 0-1,0 0 1,0 0-1,0 1 1,0-1-1,0 0 1,0 0-1,0 0 1,0 0-1,0 0 1,0 1-1,0-1 1,0 0-1,0 0 1,1 0-1,-1 0 1,0 0-1,0 0 1,0 0-1,0 1 1,0-1-1,0 0 1,0 0-1,0 0 1,0 0-1,0 0 1,1 0-1,-1 0 1,0 0-1,0 0 1,0 0-1,0 1 1,5 0 74,16 7-35,-8-3-44,0 0 0,22 4 0,7-3 20,1-2 1,61-3 0,13 1 67,138 12 139,-143-17-145,-43-1 29,21 0 43,35 0 13,-23 3-189,88 1 12,50-3-42,-61-1 62,25 7 27,88-1-20,-212 0-59,86 12-1,56 3 153,76-24 26,-1 0-234,-147 1 176,-20-5-283,-24 7 86,93-3-92,-218 0-207,-73-8 201,-181-35 349,-167-34 337,273 56-47,-264-39-151,259 42-386,-523-77 230,46 25 384,493 65-550,0 7 1,-266 25 0,393-18 56,7 0-39,-23 6-1,44-8 30,1 0 0,-1 0 0,0 0 0,1 0 0,-1 0-1,0 0 1,1 0 0,-1 1 0,0-1 0,1 0 0,-1 1-1,1-1 1,-1 0 0,0 1 0,1-1 0,-1 0 0,1 1 0,-1-1-1,1 1 1,-1-1 0,1 1 0,0-1 0,-1 2 0,1-1 0,0-1 1,1 1 0,-1-1-1,1 1 1,-1-1 0,1 1-1,-1-1 1,1 1-1,-1-1 1,1 0 0,0 1-1,-1-1 1,1 0 0,-1 1-1,1-1 1,0 0 0,-1 0-1,1 0 1,0 0-1,-1 0 1,1 0 0,0 0-1,-1 0 1,2 0 0,20 2-65,30 0-1,-40-2 65,441 8-115,374-32 230,-738 20-104,420-22-5,209-7 23,-256 36-34,-150 1 67,-322-5-106,0 0 1,-18-4 0,-2-1 19,-606-47 196,579 50-186,-286-6 223,171 6-9,-301 2 278,242 2-318,-201 4 21,-3 1-55,97 6-213,210-6-62,109-6 114,15 0 17,0 0 0,0 0 0,0 0 0,0 0 0,0 0 0,0 1 0,1 0 0,-8 2 0,10-2-160,5-1-19,76-5-180,354-15 144,-255 10 200,133-10 122,417-33 148,-511 37-280,68-6 20,412-36 846,-640 55-555,-48 2-225,-9-1-9,-19 1-15,-117 2 82,57-3-7,-416-8 222,180 3-571,192 6 258,-670-1-28,422 3-27,-63 7-32,-74-3 625,681-11-762,-26 0 2,-110 5 219,934-19 120,-8-16 85,-609 22-41,79-4 250,0-28-155,-431 46-248,23-6-7,-26 6-1,0 0 1,1 0-1,-1 0 0,0 0 0,0-1 1,1 1-1,-1 0 0,0 0 1,1 0-1,-1 0 0,0-1 0,0 1 1,1 0-1,-1 0 0,0-1 0,0 1 1,0 0-1,1 0 0,-1-1 0,0 1 1,0 0-1,0-1 0,0 0 1,0 1-7,0-1 0,0 1 0,-1-1 1,1 1-1,0 0 0,0-1 0,-1 1 1,1-1-1,-1 1 0,1-1 0,0 1 1,-1 0-1,1-1 0,-1 1 0,1 0 1,-1 0-1,1-1 0,-1 1 0,1 0 1,-1 0-1,-11-5-25,1 1 1,-1 0-1,0 1 0,-18-3 1,6 1 47,-234-27 78,139 21-155,-630-69 181,-88 5 118,184 52-187,357 24 191,97 1-57,197-2-225,3-1 5,10 0-20,22-1 16,202-4-33,61-3-5,270-23 97,400-20-183,-511 25 166,91-4-22,-513 27-56,13 0-244,-40 6-130,-11 1 214,-15 4 54,5-6 147,-1 0 0,-18-2 0,1 1 36,-188 5 121,-24 1-16,-62 4-198,119-2 12,-565 30 263,658-32-181,-161 12 111,-82 4 41,0-21 108,281-3-155,12 1 130,-1-2 0,-74-15 0,120 18-236,0 0 0,0 0-1,0 0 1,1 0 0,-1 0-1,0-1 1,0 1 0,0 0-1,0 0 1,0 0 0,1 0-1,-1 0 1,0 0 0,0-1-1,0 1 1,0 0 0,0 0-1,0 0 1,0 0 0,0 0-1,0-1 1,0 1 0,1 0-1,-1 0 1,0 0 0,0-1-1,0 1 1,0 0 0,0 0-1,0 0 1,0 0 0,0-1-1,0 1 1,-1 0 0,1 0-1,0 0 1,0 0 0,0-1-1,0 1 1,0 0 0,0 0-1,0 0 1,0 0 0,0-1-1,0 1 1,-1 0 0,1 0-1,0 0 1,0 0 0,0 0 0,0 0-1,0 0 1,-1-1 0,1 1-1,0 0 1,0 0 0,0 0-1,0 0 1,-1 0 0,1 0-1,0 0 1,0 0 0,-1 0-1,16-6-233,13 0 149,0 0 0,1 3 0,38-2 0,90 9-272,-23 1 207,-55-5 160,540-4-93,60-26 394,-509 20-235,140-12-1,-125 8-15,170-18 325,-9-13-22,-316 42-392,-13 1-5,0 0 0,1-1 0,21-7 0,-38 10 29,0 0 0,-1 0 1,1-1-1,0 1 1,0 0-1,0-1 1,-1 1-1,1 0 0,0-1 1,0 1-1,-1-1 1,1 1-1,0-1 1,-1 1-1,1-1 0,-1 0 1,1 1-1,0-1 1,-1 0-1,1 0 1,-1 0-5,0 1 1,0-1 0,-1 1 0,1-1-1,0 1 1,0-1 0,-1 1 0,1-1-1,0 1 1,0-1 0,-1 1 0,1 0 0,-1-1-1,1 1 1,0 0 0,-1-1 0,1 1-1,-1 0 1,1-1 0,0 1 0,-1 0-1,1 0 1,-2-1 0,-7-2-150,0-1 0,-15-2 0,16 4 84,-42-9-229,-1 2 1,-76-4 0,-101 8 60,199 5 223,-585 16-210,436-4 308,-570 45 154,-100 35 338,615-65-563,-61 6 290,240-27-194,-35 1 82,63-5 176,24-2-351,3 0-38,14-2-160,80-7-244,224-11 290,-144 10 263,61-1-51,49-2-188,70-7 108,215-16-34,277-40 450,-506 55-614,-328 20 131,0 0 1,14-4-1,-27 5 75,0 0 0,0 0 1,0 0-1,0 0 0,0 0 0,1 0 0,-1 0 0,0 0 0,0 0 0,0 0 1,0 0-1,0-1 0,0 1 0,1 0 0,-1 0 0,0 0 0,0 0 0,0 0 0,0 0 1,0 0-1,0 0 0,0 0 0,0 0 0,0 0 0,1-1 0,-1 1 0,0 0 0,0 0 1,0 0-1,0 0 0,0 0 0,0 0 0,0 0 0,0-1 0,0 1 0,0 0 1,0 0-1,0 0 0,0 0 0,0 0 0,0 0 0,0-1 0,0 1 0,0 0 0,0 0 1,0 0-1,0 0 0,0 0 0,0 0 0,0 0 0,0-1 0,0 1 0,0 0 0,-1 0 1,-7-5-40,-2 2 38,0 0-1,0 2 1,-13-2-1,3 1-8,-645-107 214,440 59-62,29 6-13,-165-20 23,233 42-140,-165-18-49,68 11 30,223 29 12,-564-67 469,227 41-283,276 21-282,-71-2 18,117 8-85,17-1 156,0 0-1,0 0 0,0 1 1,0-1-1,0 0 1,0 0-1,0 0 0,0 1 1,0-1-1,0 0 1,0 0-1,0 0 0,0 0 1,0 1-1,0-1 1,0 0-1,0 0 1,0 0-1,0 0 0,0 1 1,1-1-1,-1 0 1,0 0-1,0 0 0,0 0 1,0 0-1,0 1 1,0-1-1,1 0 0,-1 0 1,0 0-1,0 0 1,0 0-1,0 0 0,1 0 1,-1 0-1,0 0 1,0 0-1,1 0 1,3 3-6,0-1 1,1 0 0,-1-1 0,10 3 0,29 2 135,70 0-1,-49-4-126,316 23 33,-326-23-81,374 14 50,101-1-251,-29 1 84,66 7-20,-79 9 336,-450-29-162,35 8-750,-314-19 452,172 8 296,-358 5 98,325-1-108,-661 41 144,680-37-65,-386 47-36,-18 34-82,243-43 105,44-2 244,52-12-209,76-22 749,172-11-959,364-21-38,-319 11 181,208-21 76,468-79-144,-301 48-171,-322 42 63,-184 22-204,-13-1 361,0 0 0,0 0 1,1 0-1,-1 0 0,0 0 0,0 0 0,0 0 1,0 1-1,0-1 0,1 0 0,-1 0 0,0 0 1,0 0-1,0 0 0,0 0 0,0 1 0,0-1 1,0 0-1,0 0 0,0 0 0,1 0 0,-1 1 1,0-1-1,0 0 0,0 0 0,0 0 0,0 0 0,0 1 1,0-1-1,0 0 0,0 0 0,0 0 0,0 0 1,0 1-1,-1-1 0,1 1-15,-1 0 1,0 0-1,0 0 1,0 0-1,0 0 1,0 0-1,0 0 1,0 0-1,0 0 1,0 0-1,0-1 1,0 1-1,-1 0 0,-1 0 1,-22 8-33,-33 7 0,21-6 88,-406 80 64,-220-1-272,531-74 176,-587 77 128,406-53-61,-5 2-299,172-10 482,145-31-241,-1 0-1,1 0 0,0 0 1,0 0-1,0 1 1,0-1-1,0 0 0,0 1 1,0-1-1,0 1 1,0 0-1,0-1 0,0 1 1,0 0-1,0-1 0,0 1 1,0 0-1,0 0 1,1 0-1,-1 0 0,0-1 1,0 3-1,1-2 3,0 1 0,1-1 0,-1 0 0,1 0 0,-1 0-1,1 0 1,0 0 0,0 0 0,-1 0 0,1 0 0,0 0 0,0 0-1,0 0 1,0 0 0,0 0 0,0-1 0,0 1 0,0 0 0,0-1 0,0 1-1,3 0 1,19 10 124,1-1 1,0-1-1,35 8 0,-16-5 23,216 48-31,3-23 103,-203-30-128,328 21-64,-3-31 158,-273-3-718,-111 7 499,0-1 1,0 0 0,0 1 0,0-1-1,0 0 1,0 0 0,0 0 0,0 1-1,0-1 1,-1 0 0,1 0 0,0 1-1,0-1 1,0 0 0,0 0 0,-1 0-1,1 1 1,0-1 0,0 0 0,0 0-1,-1 0 1,1 0 0,0 0 0,0 0-1,-1 1 1,1-1 0,0 0 0,-1 0-1,-19 9-1,-34 9 0,23-8 14,-61 19-203,46-16 138,0 3 0,-53 25 0,71-28 127,19-9 32,-1 0 0,-15 10 0,25-14-76,-1 0 0,1 1 0,0-1 0,0 0 0,-1 0 0,1 0 0,0 1 0,0-1 0,-1 0 0,1 0 0,0 0 0,0 1 0,0-1 0,-1 0 0,1 0 0,0 1 0,0-1 0,0 0 0,0 1 0,0-1 0,0 0 0,0 0 0,0 1 0,-1-1 0,1 0 0,0 1 0,0-1 0,0 0 0,0 1 0,1-1 0,-1 0 0,0 1-1,0 0 6,1-1-1,-1 1 0,1-1 0,-1 1 1,1-1-1,-1 0 0,1 1 0,-1-1 0,1 1 1,-1-1-1,1 0 0,0 1 0,-1-1 0,1 0 1,0 0-1,6 2 74,1-1 1,-1 0 0,0 0-1,1-1 1,10 0-1,1-1-13,52-2 112,-1-4 1,1-2-1,89-25 0,81-16-157,-109 24-34,-87 17-48,0 2 0,56-1 0,-69 8-95,0 2 0,0 0 0,61 14 0,-87-14 9,-1-1 1,1 1-1,0 0 0,-1 1 0,0-1 0,8 6 0,-11-7 83,0 0 0,0 1 0,-1-1-1,1 1 1,-1-1 0,1 1 0,-1-1-1,0 1 1,0 0 0,1 0 0,-1-1-1,0 1 1,-1 0 0,1 0-1,0 0 1,-1 0 0,1 0 0,-1 1-1,1-1 1,-1 3 0,0 11 13,1-2-271,-1-1 1,-1 1 0,-3 17 0,1-20-837,1-1 0,1 1-1,0-1 1,0 1 0,1 11 0,4-11-1174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8:29.394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524 205 992,'14'-2'177,"-1"-1"1,27 1-1,5-2 214,132-30 2398,-116 26-2637,78-1 1,61 12-38,-114-1-87,138 12 50,-45-1 31,-104-10-81,176 5-296,98-21 708,-84 2-731,-116 4 408,38 0 70,-157 6-331,-22 0 123,0 0 0,1 1 1,-1 0-1,1 1 0,-1 0 0,0 0 1,1 0-1,12 5 0,-21-6 27,0 1 0,0-1 0,0 0 0,0 0 0,-1 0 0,1 1 0,0-1 0,0 0 0,0 0 0,0 0 0,0 0 0,0 1 0,-1-1 0,1 0 0,0 0 0,0 0 0,0 0-1,0 0 1,0 0 0,-1 1 0,1-1 0,0 0 0,0 0 0,0 0 0,-1 0 0,1 0 0,0 0 0,0 0 0,0 0 0,-1 0 0,1 0 0,0 0 0,-1 0 0,-21 5 123,-1-1 0,1-1 0,-31 0 0,-20 2 59,-143 4 329,146-8-346,-206-1 373,-14 1 0,11-1-206,-58 1-143,259 1-146,-205 13-45,241-12 44,-1-1 0,-62-7 0,-56-7 249,-48-6 313,199 16-617,0 0 0,-12-4 0,35 1-159,9 3 161,34 3 0,-20-1-11,126 8-96,-124-8 117,523-12 491,-45-7-359,-152 8-237,-276 4-4,31-1 278,-50 0-164,-117-3-607,-11 7 693,0 2 1,-62 6-1,62-1-54,-845 15 464,474-13-431,241-10-315,61-1 74,2 1 23,110 5-77,24 0 436,18 0-111,102 0 50,453-4-134,-430-4 116,-25 1-135,33 0 9,258-5 58,-341 15-395,-64 0 273,-12-3 57,0 0-1,-1 0 1,1 0 0,0 0-1,0 0 1,0 0 0,0 0-1,0 0 1,0 0 0,-1 0-1,1 0 1,0 0 0,0 0-1,0 0 1,0 0 0,0 0-1,0 0 1,-1 0 0,1 0-1,0 0 1,0 0 0,0 0-1,0 1 1,0-1 0,0 0-1,0 0 1,-1 0 0,1 0-1,0 0 1,0 0 0,0 0-1,0 0 1,0 1 0,0-1-1,0 0 1,0 0 0,0 0-1,0 0 1,0 0 0,0 0-1,0 1 1,0-1-1,0 0 1,0 0 0,0 0-1,0 0 1,0 0 0,0 0-1,0 1 1,0-1 0,0 0-1,0 0 1,0 0 0,0 0-1,0 0 1,0 0 0,0 1-1,0-1 1,0 0 0,0 0-1,0 0 1,1 0 0,-1 0-1,0 0 1,0 0 0,0 1-1,-23 2 247,-1 0 0,-46 0 0,28-3-157,-274-10-27,171 2-57,-106-6-9,-227-6 0,189 24 74,281-4-44,0 0 0,0 1 0,0 0 0,-12 4 0,89-5-4,280-7 241,-44-3-61,-1 27-780,-233-4 567,-20-2 94,-28-4-52,-20-5-39,0-1 0,0 0-1,0 0 1,1 0 0,-1-1 0,5 2-1,-6-2-43,-2 0 112,0 0-21,8 0 282,-92-4-943,-533-12 1146,515 11-427,-84-9 182,167 12-219,12 2 45,-1-1-1,1 0 1,0-1 0,-9-2 0,18 4-111,-1 1 0,1-1 0,0 0 1,-1 0-1,1 0 0,0 0 0,0 0 1,-1 0-1,3-1 0,8 0-28,93 1 81,403-4-54,141 19 51,-382-11-11,-185-4 134,20-7 50,-48 2-154,-22-1 124,-20 3-131,-12 3-66,0 0-1,0 0 1,0 0 0,0 0 0,0 0 0,0 0 0,0 0-1,0 0 1,0 0 0,-1-1 0,1 1 0,0 0-1,0 0 1,0 0 0,0 0 0,0 0 0,0 0-1,0 0 1,0 0 0,0 0 0,0 0 0,0 0 0,0 0-1,0 0 1,0 0 0,0 0 0,0 0 0,0 0-1,0 0 1,0-1 0,0 1 0,-90-4-79,-65 4 35,-276-4-82,-115 2 207,511 2-81,-102 6 124,115-2 3,18-3-54,0 0 0,0 0 0,0-1-1,0 1 1,0-1 0,0 0 0,-7-1 0,11 1-64,0 0 1,0 0-1,0 0 0,0 0 0,0 0 1,-1 0-1,1 0 0,0 0 1,0 0-1,0 0 0,0 0 0,0 0 1,0 0-1,0 0 0,-1 0 1,1 0-1,0 0 0,0 0 0,0 0 1,0 0-1,0 0 0,0 0 1,0 0-1,0 0 0,-1 0 1,1-1-1,0 1 0,0 0 0,0 0 1,0 0-1,0 0 0,0 0 1,0 0-1,0 0 0,0 0 0,0 0 1,0-1-1,0 1 0,0 0 1,0 0-1,0 0 0,0 0 0,0 0 1,0 0-1,0 0 0,0-1 1,0 1-1,0 0 0,0 0 1,0 0-1,0 0 0,0 0 0,7-5-22,11-1-93,2 1 130,1 2 1,37-3-1,45 7-139,-47-1 0,194 9 14,-70-4 338,-38-3-302,-62 1 3,114 10 67,-167-12-206,-23-1 63,-16 1 140,5 0 44,-147 1-140,47-3 67,-242 1 51,-36 0 236,348 2-451,-60 12-1,71-4 460,39-6 10,30 3-202,0-2 1,0-2 0,51-2 0,-63-1 14,477-12 240,-287-4-184,45-2 17,-251 17-154,297-7 360,-258 9-337,93 5 378,-73-1-43,-39-3-314,46 8 0,-52-6 43,47 1-1,-11-1-175,178 11 109,-186-13-42,-39-2-26,22-3 1,6 0 135,505 2-33,-486-1 56,39 1-49,22 3-267,-20-2-3,-42 0-66,-37 0 226,54 5 0,-73-3-136,-6 2-82,-3-3 240,0 0-1,0 0 1,0-1 0,0 1-1,-1 0 1,1 0 0,0 0-1,0-1 1,-1 1 0,0 0-1,-16 6 8,0-2-1,-1 1 0,1-2 1,-1-1-1,-31 3 1,-15 2 23,-208 15 23,150-16-25,-364 11 154,-81-6 70,324-6-156,-262-1 70,316-5-54,-85-3-142,89 0-292,-196 22 0,219 4-83,139-16-20,24-7 444,0 0-1,-1 0 1,1 0-1,0 0 1,-1 0-1,1 0 1,0 0-1,-1 0 1,1 0-1,0 1 1,-1-1-1,1 0 1,0 0-1,0 0 1,-1 1-1,1-1 1,0 0-1,0 0 1,-1 1-1,1-1 1,0 0-1,0 0 1,0 1-1,-1-1 1,1 0-1,0 1 1,0-1-1,0 0 1,0 1-1,0-1 1,0 0-1,0 1 1,0-1-1,-1 0 1,1 1-1,0-1 1,1 0-1,-1 1 1,0-1-1,0 1 1,0-1-1,0 0 1,0 1-1,0-1 1,0 0-1,0 0 1,1 1-1,-1-1 1,0 0-1,0 1 1,0-1 0,1 0-1,-1 0 1,0 1-1,0-1 1,1 0-1,-1 0 1,0 1-1,1-1 1,-1 0-1,0 0 1,0 0-1,1 0 1,-1 0-1,1 1 1,3 0 9,0 1 0,0-1 0,0 0 0,0 0 1,1 0-1,-1 0 0,0-1 0,1 1 0,-1-1 1,7-1-1,6 1 0,166 11-15,-11 0-46,-14-4 170,336 4 101,63-6-259,-374-4 81,188 10 52,-293-5-226,55 7-266,-126-12 377,-4-1 12,-1 0 0,0 0 1,1 1-1,-1-1 0,0 1 1,1 0-1,-1 0 1,3 1-1,-28-1 98,-133 0 90,-80 1-163,-741 5-114,710 8 41,-442 83 0,-132 103 34,822-196 13,-100 29-142,118-33 152,0-1 0,0 0 1,0 0-1,0 1 0,0-1 1,0 1-1,1-1 0,-1 1 1,0-1-1,0 1 1,1-1-1,-1 1 0,0 0 1,0-1-1,0 2 0,1-1 3,0-1 0,0 0 0,0 1 0,0-1-1,0 0 1,0 1 0,0-1 0,0 0 0,0 1-1,0-1 1,1 0 0,-1 0 0,0 1 0,0-1-1,0 0 1,0 0 0,1 1 0,-1-1 0,0 0-1,0 0 1,0 1 0,1-1 0,-1 0 0,0 0-1,0 0 1,1 0 0,-1 1 0,0-1 0,1 0-1,-1 0 1,5 2 6,0 0 1,0-1-1,0 1 0,9 0 0,17 1 81,51-2 0,-75-1-76,906-46 976,-290-10-703,-604 54-281,735-65 225,2 29-45,-262 57-497,-309 8 99,-172-24 160,-3-2-3,-1 1 1,1 1-1,-1 0 0,13 6 1,-21-9 55,0 1 1,0-1 0,0 0 0,-1 1 0,1-1 0,0 1 0,0 0-1,-1-1 1,1 1 0,0 0 0,-1-1 0,1 1 0,0 0-1,0 1 1,-1-2 6,0 0 0,0 0 0,0 1 0,0-1 0,0 0 0,0 1 0,0-1 0,0 0 0,0 1 0,0-1 0,0 0 0,0 0 0,0 1 0,-1-1 0,1 0 0,0 1-1,0-1 1,0 0 0,0 0 0,-1 1 0,1-1 0,0 0 0,0 0 0,0 1 0,-1-1 0,1 0 0,0 0 0,-1 0 0,-1 2 17,-1 0 0,0-1 0,0 0 0,0 0 0,0 0 0,0 0 0,-4 1 0,-28 3 19,1 0-1,-50-2 1,-78-8 64,66 1-81,50 3-24,-1183-17-142,622 37 113,3 29-100,92 33-9,505-80 118,-32 8-203,-39 13 0,73-20 181,0-1 0,0 2 1,1-1-1,-7 4 0,11-6 43,-1 0 0,1 1 0,0-1-1,-1 0 1,1 0 0,0 0 0,-1 1 0,1-1-1,0 0 1,0 0 0,-1 0 0,1 1-1,0-1 1,0 0 0,0 1 0,-1-1 0,1 0-1,0 1 1,0-1 0,0 0 0,0 1-1,0-1 1,-1 0 0,1 1 0,0-1 0,0 0-1,0 1 1,0-1 0,0 0 0,0 1-1,0-1 1,0 0 0,0 1 0,1-1 0,-1 0-1,0 1 1,0-1 0,0 0 0,0 1-1,0-1 1,1 0 0,-1 1 0,0-1 0,0 0-1,0 1 1,1-1 0,-1 0 0,0 0-1,0 0 1,1 1 0,-1-1 0,0 0 0,1 0-1,-1 0 1,0 1 0,1-1 0,-1 0 0,1 0-1,26 8 185,147 12 222,11-14-195,-127-5-151,424-4-15,-408 2-31,329-11 222,-154 4-163,151-11 13,-147 6-28,652-19 129,-534 43-720,-366-10 521,13 1-182,29 6 0,-35-2 105,-12-6 93,0 0-1,0 0 1,0 0 0,1 1-1,-1-1 1,0 0-1,0 0 1,0 0 0,0 1-1,0-1 1,1 0-1,-1 0 1,0 1-1,0-1 1,0 0 0,0 0-1,0 0 1,0 1-1,0-1 1,0 0 0,0 0-1,0 1 1,0-1-1,0 0 1,0 0-1,0 1 1,0-1 0,-1 1 11,0 0 0,0 0 1,0 0-1,0 0 0,0-1 1,0 1-1,0 0 0,0-1 1,0 1-1,-1 0 0,1-1 1,0 0-1,0 1 0,0-1 1,-1 0-1,1 1 0,-2-1 1,-148 15 475,74-10-417,-626 37-255,150-13-38,446-22 231,-345 29 13,-330 76-30,452-25-43,303-81 238,19-4-64,15-3 33,101-18-138,87-7 15,200-26 173,-222 32-153,246-25-5,998-36-56,-1036 85-93,-279-2 52,-79-1 21,-7-2-51,0 2 1,-1-1-1,1 2 0,-1 0 0,0 1 1,19 6-1,-33-9 67,0 1 0,0-1 0,0 0 0,-1 0-1,1 1 1,0-1 0,0 0 0,-1 1 0,1-1 0,0 0 0,-1 1 0,1-1 0,0 1 0,-1 0 0,1-1 0,-1 1-1,1-1 1,-1 1 0,1 0 0,-1-1 0,1 1 0,-1 0 0,0 0 0,1-1 0,-1 1 0,0 0 0,0 0-1,1-1 1,-1 1 0,0 0 0,0 2 0,-1-2 22,1 1 1,-1-1-1,0 1 0,0-1 1,0 0-1,0 1 0,0-1 1,0 0-1,0 1 1,0-1-1,0 0 0,-1 0 1,1 0-1,0 0 0,-1 0 1,-1 0-1,-8 5 26,1-2 1,-1 0 0,0 0-1,0-1 1,-21 4-1,16-4-31,-248 34 63,-3-19-94,94-7-41,-830 69 299,-86 51-464,1087-131 227,-319 56 89,153-17-167,153-33 4,15-5 77,0-1 0,0 0 1,-1 0-1,1 0 1,0 0-1,0 0 1,0 0-1,0 0 1,0 0-1,0 1 1,0-1-1,0 0 1,0 0-1,0 0 0,0 0 1,0 0-1,0 0 1,0 1-1,0-1 1,0 0-1,0 0 1,0 0-1,0 0 1,0 0-1,0 1 1,0-1-1,0 0 0,0 0 1,0 0-1,0 0 1,0 0-1,0 1 1,0-1-1,0 0 1,0 0-1,0 0 1,0 0-1,0 0 1,1 0-1,-1 0 0,0 0 1,0 1-1,0-1 1,0 0-1,0 0 1,1 0-1,1 1 20,1 0 0,0 0 0,0 0 0,0 0 0,0 0 0,0-1 0,5 1 0,250 2 296,-228-4-303,447-28 119,-263 13-53,411-29 64,493 19-96,-977 34-195,221 40 1,-338-44 98,-17-3-22,0 0 1,1 0 0,-1 1-1,0 0 1,10 4 0,-16-6 59,0 1 1,0-1-1,0 1 1,0 0 0,0 0-1,0-1 1,0 1-1,-1 0 1,1 0-1,0 0 1,0 0 0,-1 0-1,1 0 1,-1 0-1,1 0 1,-1 0 0,1 0-1,-1 0 1,0 0-1,1 2 1,-1-2 12,0 0 0,0 0 0,0 0 0,0 0 0,-1 0 0,1-1 0,0 1-1,-1 0 1,1 0 0,0 0 0,-1 0 0,1-1 0,-1 1 0,1 0 0,-1-1 0,0 1 0,1 0 0,-1-1 0,0 1 0,1 0 0,-1-1 0,0 1-1,1-1 1,-1 1 0,0-1 0,0 0 0,0 1 0,0-1 0,0 0 0,-1 1 0,-20 4 2,-1-1 1,-36 2-1,-405 19 147,403-22-176,-466 27-13,-381 39 122,902-69-94,-472 48-192,9 29 384,439-70-157,-148 28 620,155-34-413,19-2-88,16-2-69,93-7-194,-94 9 113,544-21-134,6-2 273,29 6-166,-136 21 33,-237 1-29,59 8-176,-199-3-17,116 26 1,-186-33 118,0 0 1,0 0 0,9 5 0,-15-6 91,-1-1-1,1 1 1,0-1 0,0 1-1,0-1 1,0 1-1,0 0 1,-1 0 0,1-1-1,0 1 1,-1 0-1,1 0 1,0 1 0,-1-1 11,0-1 0,1 1 0,-1-1 0,0 1 0,0-1 1,0 1-1,-1 0 0,1-1 0,0 1 0,0-1 0,0 1 1,0-1-1,0 1 0,-1-1 0,1 1 0,0-1 0,0 1 1,-1-1-1,1 1 0,0-1 0,-1 0 0,1 1 0,0-1 1,-1 1-1,1-1 0,-1 0 0,0 1 0,-4 2 14,-1 0 1,1 0-1,-1-1 0,0 0 0,0 0 1,0 0-1,0-1 0,0 0 0,-10 0 1,-4 2 18,-64 9-25,-140 1-1,-88-20-44,236 4 34,-462-21 26,-510-11 53,906 38-45,0 6 0,-214 42 0,325-45-23,1 1 0,-51 20 0,81-27-7,-1 1 0,1-1 0,-1 0 1,0 0-1,1 0 0,-1 1 0,1-1 1,-1 0-1,1 1 0,-1-1 0,1 0 1,0 1-1,-1-1 0,1 1 0,-1-1 1,1 0-1,0 1 0,-1-1 0,1 1 1,0-1-1,0 1 0,-1-1 0,1 1 1,0 0-1,0-1 0,0 1 0,0-1 1,-1 1-1,1-1 0,0 1 0,0 0 1,0-1-1,0 1 0,0-1 0,1 1 1,-1-1-1,0 1 0,0 0 0,0-1 1,0 1-1,1-1 0,-1 1 0,0-1 1,0 1-1,1-1 0,-1 1 0,0-1 1,1 1-1,-1-1 0,1 0 0,-1 1 1,1-1-1,-1 0 0,1 1 0,3 3 4,0-1-1,0 0 0,0-1 0,0 1 0,6 2 0,1 0-2,1-1 0,-1 0 0,1 0 0,20 2 0,50 1 42,-75-6-41,205 5 191,243-25 0,211-54-91,-369 37-102,-235 28-22,488-53 139,-1 19-154,-476 38-88,5-1-49,-1 4 0,81 8-1,-150-7 130,0 1 0,0 1 0,0-1-1,0 2 1,0-1 0,0 1 0,-1 0 0,1 0-1,13 9 1,-20-11 20,0 0 0,0 0 0,0 0 0,0 0 1,0 0-1,0 0 0,0 0 0,0 0 0,0 0 0,-1 0 0,1 1 0,0-1 0,-1 0 0,1 1 0,-1-1 0,0 0 0,1 1 0,-1-1 0,0 1 0,0 1 1,0 0 14,0 0 0,-1 0 0,1-1 0,-1 1 1,0 0-1,1-1 0,-1 1 0,-1 0 1,1-1-1,-2 3 0,-1 2 11,-1 0 1,-1-1-1,1 1 0,-1-1 1,0 0-1,-9 6 0,7-6 11,-1-1 0,0 0 0,0-1 0,-1 0 0,1 0 0,-1-1 0,0 0 0,0-1 0,-12 2-1,-12-1-63,-47 0-1,76-3 51,-438-9 20,-227 4 130,89 47-390,3 26 432,32-15-64,292-38 619,220-17-585,22 1-94,16 1-42,44 4 13,52-1 0,-17-2 27,768 21 349,-325-10-686,74-4 669,-128-4-476,-119 23-583,-301-15 425,-29-6 349,-15-5 26,0 0-1,-1 0 1,1-1 0,13-1-1,5 0-298,59-7-688,-79 7 602,13 2-1804,-15 2 158,-9 5-656,4-8 2360,0 1-1,0-1 0,0 1 0,0-1 0,0 1 0,0-1 1,0 0-1,0 1 0,0-1 0,0 0 0,0 0 0,0 0 1,0 1-1,0-1 0,0 0 0,0-1 0,0 1 0,0 0 1,0 0-1,0 0 0,0-1 0,0 1 0,0 0 0,0-1 1,0 1-1,-1-1 0,-32-19-1667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17.70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2763 176 1248,'-79'22'1328,"-212"20"1051,221-33-2038,-28 3 167,-84 10 210,-33 1-46,170-19-461,-87-4 0,-218-47 493,297 40-708,22 4 112,0-2 0,-46-14 0,-79-34 1006,122 38-918,24 11-233,1 0 0,0 0 0,-16-3 0,-17-1 147,0 2 0,-1 1 0,1 3 0,-58 4 0,71 2-62,0 2 0,0 1 1,-55 22-1,56-19-17,15-4-59,0 1 0,1 0 0,0 0 0,0 2 0,-11 9 1,8-6 76,-2 2 25,1 1 0,0 1 0,1 0 0,-13 18 0,4 0-115,-23 43 0,39-61 17,1 0 0,0 0 0,1 0 0,1 1 0,-6 28 0,-24 90 366,31-112-357,-35 187 152,35-179-107,0-6-58,1 1-1,1 0 0,3 51 0,1-70 29,-1 1 0,1 0-1,0 0 1,1-1 0,0 1 0,0-1 0,1 0 0,0 0-1,7 9 1,-3-5 41,1 0 0,1 0 0,0-1 0,17 13 0,38 19 65,-7-5-368,-12-9 439,-31-19-197,1 0 0,0-1 0,0-1-1,0 0 1,31 7 0,-8-5 123,58 5 0,-42-9-269,140 20 140,3 12 96,-66-19 209,-1 0-404,54 28 72,-123-25 103,52 16 436,-90-30-412,1-2 0,43 4-1,250-3 272,-231-7-210,54-4-17,-44-4-161,31-1-48,316 26 310,-338-3-114,-27-3-23,163 10 29,-98-9-126,48 13 63,198 18-155,-176-19 683,-144-16-542,227 15 92,-146-14-275,34 0 485,-160-8-270,276-8 630,-23 3-732,-156 7 195,312 6 28,-188-6-278,164-1 384,-194-9-303,137-19 71,-154 8 86,-68 8-74,233-19 131,100 7-44,-452 23-133,249-3 212,52-2-430,431-46 335,-516 22-304,88-7 373,-187 29-312,164 12 1,143 40-88,2 17 557,-423-59-359,352 29 152,0-31 472,31-34-482,-179 10-383,-156 17 241,291-19 211,-31 8-228,92-4 34,-293 21-100,170 21 0,20 25 45,270 29 116,145-26-116,-85-6-369,-508-34 407,115 10-56,102 10 50,-134-14-55,99 5 262,-17-2 1,429 21-203,-306-49 370,-302 5-224,154-10-160,229-5 97,-127 25-185,-150 6 472,-126-4-292,-73-5-74,0-1 0,0-2 0,1 0 0,36-7-1,-58 6 54,0 0 0,-1 0 0,1-1 0,0 1 0,-1-1 0,1 0 0,-1-1 0,5-3 0,5-6 74,16-17-1,-14 13-156,10-11 11,-1 0 0,33-50 0,33-69 4,-4 7 2,25-48-370,-95 153 276,-3 0 0,-1-2 0,15-59 0,23-153 369,-43 212-418,-2 0-1,-2-1 1,1-61 0,-6-17-185,-23-176 1,20 273 182,0 0 1,-2 0-1,0 1 0,-12-29 0,14 41 95,0-1 0,-1 1-1,1 0 1,-1 1 0,-1-1-1,1 1 1,-1-1-1,0 2 1,0-1 0,0 0-1,0 1 1,-1 0 0,0 0-1,0 0 1,0 1 0,-8-3-1,-4 1-40,0 1 0,0 1 0,-1 1 0,-36-1 0,5 1-4,-18-1 2,-78 7 0,93-1 187,-28 1-351,-77 2 190,-169 17 103,37-12 38,73-6-19,72 9-167,-68 3-41,-24-10 375,-55 11-704,181-9 659,35-5 52,-315 19-28,307-18-240,-31 1 255,-54-8-226,-114 1 155,219 5 13,-32 0 203,18-5-198,-131 3-50,2 16-251,124-6 271,-571 102 354,583-98-529,-161 32 229,-8-17-8,-38-4-320,131-15 105,-65 3-54,-31 13-700,66-6 595,-187 12 123,230-18-275,-43 2 477,86-16-112,-253-4-125,195-4 245,22 1-94,-27-5-152,68 1 102,-93-13 2,92 10-155,29 5 85,-141-11 315,105 12-171,-100-11-198,-241-16 44,119 5 62,127 9 40,-129-7-90,169 15 137,-128-8 37,-468 16-259,635 8 284,-33 1-18,-353 2-121,305-18 81,104 4-4,-9 0-76,-203-7 61,-13 9-175,68-4 60,61 0 84,51 3 50,-65-1 108,-344-11-197,309 7 79,-116-9 122,3 0-163,175 12-50,-206-5-111,136 6 241,-47 1-40,102 12-44,-49 0 149,-167 10 97,281-7-301,-143 7 227,125-13-183,-179 29 0,233-18 41,-354 43 292,413-58-321,0 0-1,0-1 0,-44-9 1,53 6 6,0 0 1,1-1-1,-1 0 1,1-1-1,0-1 0,-25-16 1,20 10 45,-1 1 1,-1 1 0,0 1-1,-1 1 1,0 1 0,-39-9-1,-146-13 123,128 21-146,-32-3-830,97 10 762,6 0-490,0 0 0,0 1 0,0 0 0,-18 1 0,25 1 205,-1-1 0,0 1 0,1-1 0,-1 1 0,1 0 1,-1 0-1,0 0 0,1 0 0,0 1 0,-1-1 0,1 1 1,0-1-1,0 1 0,0 0 0,0 0 0,0 0 0,0 0 0,0 0 1,1 0-1,-1 0 0,-1 4 0,-16 33-3842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31.9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0 480 1152,'5'34'3253,"-5"-33"-3050,0-1-59,0 0-37,0 0 69,6 7 639,-5-7-785,0 0 0,-1 1 0,1-1 0,0 0-1,-1 0 1,1 0 0,0 0 0,0 0-1,-1 0 1,1 0 0,0 0 0,-1 0-1,1-1 1,0 1 0,-1 0 0,1 0-1,0-1 1,-1 1 0,1 0 0,0-1-1,-1 1 1,1-1 0,-1 1 0,1 0-1,-1-1 1,1 0 0,-1 1 0,1-1-1,-1 1 1,1-1 0,-1 1 0,0-1-1,1 0 1,-1 0 0,2-2 16,-1 0 0,1 0-1,-1 0 1,0 0 0,0 0 0,0 0 0,1-6-1,0-1-28,0-1-1,0 0 1,6-12-1,-4 11-6,-1 1 0,3-17 0,12-76-255,-11 54 357,19-63 0,-20 74-217,1-3 18,-6 39 25,1-1 0,-1 0-1,0 1 1,1-1 0,3-5 0,-4 9-66,8 8 21,-5-4 133,0 0-1,0 1 1,0 0 0,-1 0-1,1 0 1,-1 0 0,-1 1-1,4 6 1,13 51 234,-8-24-228,2 3-6,15 84 0,-24-101-28,-2-1 0,0 1 0,-2 0 0,-6 48 0,5-67 42,0 0-1,0 0 1,-1 0-1,1-1 0,-2 1 1,1-1-1,-1 1 1,1-1-1,-2 0 0,1 1 1,0-2-1,-9 10 0,11-13-29,-1 0-1,1-1 0,-1 1 1,1 0-1,-1-1 1,1 1-1,-1-1 0,0 0 1,1 1-1,-1-1 0,0 0 1,1 0-1,-1 0 0,0 0 1,1 0-1,-1-1 0,1 1 1,-4-1-1,1 0 16,0 0 0,1-1 0,-1 1 0,0-1 0,1 0 0,-6-4-1,1-1-8,0 0-1,1-1 1,0 0 0,0-1-1,1 1 1,0-1-1,1-1 1,-6-10-1,-7-12-240,16 29 230,2 3-11,-1-1 1,1 1 0,-1-1-1,1 1 1,-1-1 0,1 1 0,0-1-1,-1 0 1,1 1 0,0-1-1,-1 0 1,1 0 0,0 1 0,0-1-1,-1-1 1,1 1-70,0 1 59,6 4 99,0 0-1,0 0 1,-1 0-1,9 10 1,-9-10-72,-1 0 0,1 0 0,-1 0 0,1 0 1,0-1-1,7 4 0,-2-3 8,-1-1 0,1 0 0,0 0 1,0-1-1,1 0 0,-1-1 0,0 0 0,15-1 0,-1-2 7,-1-1 1,37-10-1,-29 6 24,7-2-85,-1-1-1,0-1 1,43-21 0,-69 26 8,8-3 16,32-12 0,-44 19-43,-1 0 0,0 0 1,1 1-1,-1 0 0,1 0 0,0 1 1,-1 0-1,1 0 0,9 2 0,8-2-282,-11-6 389,-7 5-10,-6 1-18,0 0-1,1 0 0,-1 0 0,1 0 0,-1 0 1,0 0-1,1 0 0,-1 0 0,0 0 0,1 0 1,-1 0-1,0 0 0,1 0 0,-1 0 0,0 0 1,1-1-1,-1 1 0,0 0 0,1 0 0,-1 0 1,0-1-1,1 1 0,-1 0 0,0 0 0,1 0 1,-1-1-1,0 1 0,-6-7 344,-20-8-8,23 14-288,1 0-66,-1 0 0,1 0-1,0 1 1,-1-1 0,1 1 0,-1-1 0,1 1 0,0 0 0,-1 0 0,1 0 0,-1 0 0,1 1 0,-1-1 0,1 1 0,0-1 0,-1 1-1,1 0 1,0 0 0,-1 0 0,1 0 0,0 0 0,0 0 0,0 1 0,0-1 0,0 1 0,-3 3 0,-12 12-43,11-12 26,1 0 0,0 1 1,-9 12-1,9-10 14,0-1 17,1-1 0,0 1 0,0 1 0,-5 12 0,9-18-16,-1 0-1,1 1 0,-1-1 1,1 1-1,0-1 1,0 1-1,0-1 1,0 1-1,0-1 1,1 0-1,-1 1 1,1-1-1,-1 1 0,1-1 1,0 0-1,0 0 1,0 1-1,0-1 1,0 0-1,2 2 1,-1-1 5,0 0 0,1-1 1,-1 1-1,1 0 0,-1-1 1,1 0-1,0 0 1,-1 0-1,1 0 0,0 0 1,6 2-1,-7-3 12,0 0 1,0-1-1,0 0 0,0 1 1,0-1-1,0 0 0,0 0 1,0 0-1,0 0 0,0-1 0,0 1 1,0 0-1,0-1 0,0 1 1,0-1-1,0 0 0,0 0 1,0 0-1,0 0 0,0 0 1,2-2-1,-1 1-11,-1 0 1,1 0-1,-1 0 0,0 0 0,0 0 1,1-1-1,-1 1 0,-1-1 1,1 1-1,0-1 0,-1 0 0,1 1 1,1-6-1,8-22 53,-6 19-61,0-1-1,-1 0 1,0 1 0,-1-1-1,-1-1 1,3-23 0,-3-48-221,-5 105 306,1 0 0,0 21 0,2-32-72,0 0-1,1-1 0,1 1 0,-1 0 0,7 18 1,-5-19-29,0 0 1,1 0 0,0 0 0,0-1-1,1 1 1,7 9 0,-10-16 36,0 0-1,0 1 1,0-1 0,1 0 0,-1 0-1,0 0 1,1-1 0,0 1 0,-1 0-1,1-1 1,0 0 0,0 0 0,0 0-1,0 0 1,0 0 0,0 0 0,0-1-1,0 0 1,0 1 0,0-1 0,0 0-1,0 0 1,3-1 0,-2 0 16,-1 0 1,1-1-1,-1 1 0,0 0 1,0-1-1,0 0 1,0 0-1,0 0 0,0 0 1,0 0-1,-1-1 0,1 1 1,-1-1-1,3-3 1,3-4 47,-1 0 1,9-17-1,-12 19-126,7-12-40,1 0-1,18-24 1,-29 43 74,0-1-1,0 1 1,0 0-1,0 0 1,0 0-1,0 0 1,0 0-1,1 0 1,-1 0-1,0 0 1,1 0-1,-1 1 1,1-1 0,-1 0-1,1 1 1,-1 0-1,4-1 1,-4 1-1,0 0 0,0 0 0,0 0 0,0 1 0,1-1 0,-1 0 0,0 1 0,0-1 0,0 1 1,0-1-1,0 1 0,0 0 0,0-1 0,0 1 0,0 0 0,-1 0 0,1 0 0,1 1 0,1 3-8,0 0-1,0 0 1,0 0-1,-1 0 1,0 0-1,0 1 1,0-1-1,0 8 1,1 11 245,-1 0 1,-2 32 0,0-28-85,0-27-3,0-1 59,1-4 37,6-8-207,0-1 1,1 1-1,0 0 1,14-15-1,-7 9-99,-10 12 44,0 0 0,0 1 0,1 0 0,0 0 0,0 1 0,0-1 0,0 1 0,0 0-1,1 1 1,0 0 0,0 0 0,0 0 0,14-3 0,-20 6 18,1 0-1,0 0 1,-1 0-1,1 0 1,-1 1-1,1-1 1,0 0 0,-1 1-1,1-1 1,-1 1-1,1-1 1,-1 1 0,1 0-1,-1 0 1,1-1-1,-1 1 1,0 0 0,0 0-1,1 1 1,-1-1-1,0 0 1,0 0-1,0 0 1,0 1 0,0-1-1,1 3 1,1 2-11,0 0 1,0 0-1,0 0 1,3 13-1,2 38 207,-5-45 161,-1-16 177,4-11-560,32-76-162,-37 88 159,1 0-1,0 0 0,1 0 0,-1 0 0,0 1 1,1-1-1,-1 1 0,1-1 0,0 1 1,0 0-1,0 0 0,0 0 0,0 0 0,0 1 1,1-1-1,-1 1 0,6-2 0,-7 4 27,-1 0-1,0 0 0,0 0 0,0 1 1,0-1-1,0 0 0,0 0 1,0 1-1,0-1 0,0 0 0,-1 1 1,1-1-1,-1 1 0,1-1 1,0 4-1,3 5 30,9 19 162,-11-23-166,0-1 1,1 1 0,-1-1-1,1 0 1,0 0 0,0 0 0,1 0-1,3 4 1,6 4-68,-11-11 64,0 1 0,0-1 1,1 0-1,-1 0 0,1 1 0,-1-2 1,1 1-1,0 0 0,-1 0 0,1-1 0,0 0 1,0 1-1,0-1 0,0 0 0,0-1 0,1 1 1,-1-1-1,4 1 0,4-1-18,0-1 0,0-1 0,1 0 0,-1 0 0,-1-1 0,1 0 0,0-1 0,-1 0 0,0-1 0,0 0 0,0-1 1,0 0-1,15-13 0,-15 10-2,1-1 1,-2 0-1,1 0 1,-2-1-1,1 0 1,-1-1-1,-1 1 1,0-2-1,-1 1 1,8-22-1,-13 30 19,1 0-1,-1 0 0,-1 0 1,1 0-1,-1 0 0,1 0 1,-1 0-1,0 0 0,0 0 1,-2-8-1,2 11-9,-1-1 0,1 1 1,-1 0-1,0-1 0,1 1 0,-1 0 0,0-1 1,0 1-1,0 0 0,0 0 0,0 0 1,0-1-1,0 1 0,0 0 0,0 1 0,0-1 1,-1 0-1,1 0 0,0 0 0,0 1 0,-1-1 1,1 1-1,-1-1 0,1 1 0,-1-1 1,1 1-1,-1 0 0,1 0 0,-1 0 0,-2 0 1,2 0-17,0 0 0,0 1 0,0-1 0,0 1 0,0-1 0,0 1 0,0 0 0,0 0 0,0 0 0,1 0 0,-1 0 0,0 0 0,1 1 0,-1-1 0,0 0 0,1 1 0,0-1 0,-1 1 0,1 0 0,0-1 0,0 1 0,0 0 0,0 0 0,-1 2 0,-2 6-25,0 1 0,0 0-1,-2 12 1,5-17-21,-1 3 50,0 0 0,1 0-1,0 0 1,1 0 0,0 0 0,0 0-1,1-1 1,3 19 0,-2-21 67,-1 0 1,1 0-1,1 0 0,-1-1 1,1 1-1,0-1 1,0 1-1,1-1 0,-1 0 1,1 0-1,0 0 1,1-1-1,8 7 0,-5-6 65,1-1-1,-1 0 0,1-1 1,0 0-1,0-1 0,0 1 1,16 0-1,-15-2 132,0-1-1,0 0 1,0-1 0,-1 0-1,1 0 1,0-1 0,11-4-1,14-2 77,-22 5-137,-1-1-827,2 3-7829,-14 1 4414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33.6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255 77 832,'1'-18'1607,"-1"18"-1483,0-1 0,0 0-1,0 0 1,0 1-1,0-1 1,0 0-1,0 0 1,0 1 0,-1-1-1,1 0 1,0 0-1,0 1 1,-1-1-1,1 0 1,-1 1 0,1-1-1,-1 1 1,1-1-1,-1 0 1,0 0 0,-4-1 392,0 1 0,0 0 0,-1 0 0,1 0-1,0 0 1,-1 1 0,-9 1 0,9 0-380,0 0 0,0 0 0,0 1 0,1 0 0,-1 0 0,1 1 0,-1-1 0,1 1 0,0 1 0,0-1 0,-7 7 0,-70 66 696,78-73-858,1 0-1,-1 1 1,1-1-1,0 1 1,0 0 0,0 0-1,0 0 1,1 0-1,0 0 1,-1 0-1,1 1 1,1-1-1,-1 1 1,1 0-1,0-1 1,0 1-1,0 0 1,1 0-1,-1-1 1,1 1-1,0 0 1,1 0 0,-1 0-1,1-1 1,0 1-1,2 5 1,-2-6 21,0-1 0,1 0 1,-1 0-1,1 0 0,0 0 1,0 0-1,0 0 0,1 0 1,-1-1-1,0 1 0,1-1 0,0 1 1,0-1-1,0 0 0,0 0 1,0 0-1,4 1 0,-5-2 26,0 0-1,1-1 1,-1 1 0,0-1-1,0 0 1,0 0-1,1 0 1,-1 0-1,0 0 1,0 0 0,1 0-1,-1-1 1,0 1-1,0-1 1,0 1-1,0-1 1,0 0-1,0 0 1,0 0 0,0 0-1,0 0 1,0-1-1,0 1 1,0-1-1,-1 1 1,1-1 0,-1 1-1,2-3 1,4-5 44,-1 1 0,-1-2 0,0 1 0,0 0 0,-1-1 0,0 0 0,0 0 0,-1 0 0,2-15 1,-2 11-61,-2-1 0,1 1 0,-2-1 1,0 0-1,-1 1 0,-3-17 1,2 6-54,2 16-16,2 12-235,1 8 206,1 5 6,0-1 0,0 0 0,2 0 0,8 16 0,-9-22 111,0 0 0,1-1 0,0 0 0,0 0 0,1 0 0,0 0 0,1-1 0,0-1 0,0 1 0,12 7 0,-15-12 38,0 1-1,0-1 1,0 0 0,0 0 0,1 0 0,-1-1 0,1 1 0,-1-1-1,1-1 1,-1 1 0,1-1 0,0 0 0,-1 0 0,1-1-1,-1 0 1,1 0 0,-1 0 0,1 0 0,-1-1 0,7-3 0,-6 2-17,0 1 0,-1-2 1,0 1-1,1-1 1,-1 0-1,-1 0 0,1 0 1,-1-1-1,1 1 1,-1-1-1,0 0 0,-1 0 1,1-1-1,2-6 1,2-7-21,-1 1 1,0-1-1,3-23 1,6-15-425,-16 56 382,0 0 0,0 1 0,1-1 0,-1 0 0,0 0 0,0 1 0,0-1 0,1 0 0,-1 0 0,0 1 0,1-1 0,-1 0 0,1 1 0,-1-1 0,1 1 1,-1-1-1,1 0 0,-1 1 0,1-1 0,0 1 0,-1-1 0,1 1 0,0 0 0,-1-1 0,1 1 0,0 0 0,-1-1 0,3 1 0,-2 0 3,1 1 0,0 0 0,0 0 0,0 0-1,-1 0 1,1 0 0,-1 0 0,1 0 0,0 1 0,-1-1-1,2 2 1,1 2 1,0-1-1,0 1 1,-1 0 0,0 0-1,0 1 1,3 5-1,9 16-25,-6-11 69,0 1 0,-1 0 1,-1 1-1,-1-1 0,7 28 0,-13-45-14,0 1 0,0 0 0,0-1 0,0 1-1,1-1 1,-1 1 0,0-1 0,0 1 0,0-1-1,0 1 1,0 0 0,-1-1 0,1 1 0,0-1-1,0 1 1,0-1 0,0 1 0,-1-1 0,1 1-1,0-1 1,0 1 0,-1-1 0,1 1 0,0-1-1,-1 1 1,0-1 0,0 1 9,1-1 1,-1 1-1,0-1 0,0 1 1,0-1-1,0 0 0,0 1 0,0-1 1,-1 0-1,1 0 0,0 0 1,-2 0-1,-2 0-8,0-1 1,1 0-1,-1 0 1,-8-3-1,-12-4 107,0 0 1,-50-8-1,56 12 148,18 3-28,13 0 46,98 7 520,-93-4-1184,0 1-1,0 0 1,20 8 0,0-1-3275,-24-6 529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36.25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114 781 2144,'0'0'23,"1"0"1,-1 0-1,0 0 1,0 0-1,0 0 0,0 0 1,0 0-1,0 0 0,0 0 1,0 1-1,0-1 1,0 0-1,0 0 0,0 0 1,1 0-1,-1 0 1,0 0-1,0 0 0,0 1 1,0-1-1,0 0 1,0 0-1,0 0 0,0 0 1,0 0-1,0 0 1,0 1-1,0-1 0,-1 0 1,1 0-1,0 0 1,0 0-1,0 0 0,0 0 1,0 0-1,0 1 0,0-1 1,0 0-1,0 0 1,0 0-1,0 0 0,0 0 1,-1 0-1,1 0-108,0 0-48,0 0 106,0 0 299,0 0 43,0 0 261,0 0-118,0 0 140,0 0-188,0 0-31,0 0-171,0 0-64,6-1 800,6-5-414,-9 5-415,0 0 0,0-1 0,-1 1 0,1-1 0,0 1 0,-1-1 0,0 0 0,1 0 0,3-5 0,5-9 105,0 1 0,-2-2 0,1 1 0,-2-2 1,0 1-1,8-31 0,18-100-178,0-3 1,-21 104 175,-3-1 0,-2 0-1,-1-1 1,-1-66-1,-6 115-216,0 0-1,0 0 1,0 0 0,0 0-1,0 0 1,0 0-1,0 0 1,0 0 0,0 0-1,0-1 1,0 1-1,0 0 1,0 0 0,0 0-1,0 0 1,0 0-1,0 0 1,0 0-1,0 0 1,0-1 0,0 1-1,0 0 1,0 0-1,0 0 1,0 0 0,0 0-1,0 0 1,0 0-1,0 0 1,0 0 0,0 0-1,0-1 1,0 1-1,0 0 1,0 0-1,-1 0 1,1 0 0,0 0-1,0 0 1,0 0-1,0 0 1,0 0 0,0 0-1,0 0 1,0 0-1,0 0 1,0 0 0,-1 0-1,1 0 1,0 0-1,0 0 1,-4 5-271,-2 9 19,-4 82 214,6-38-44,-6 99 131,7-79 410,-21 122 1,10-129-255,-13 57-55,12-61-81,-18 64 111,27-114-149,-27 71 286,30-80-244,-1-1 0,-1 0 1,1 0-1,-1 0 0,0 0 1,0 0-1,-1-1 0,-11 10 1,15-15-61,0 0 0,1 0 1,-1 0-1,0 0 1,0 0-1,1 0 1,-1 0-1,0 0 1,0-1-1,0 1 0,0-1 1,0 0-1,0 1 1,0-1-1,0 0 1,0 0-1,0 0 1,0 0-1,0-1 0,0 1 1,0-1-1,0 1 1,0-1-1,0 0 1,0 1-1,0-1 0,0 0 1,1 0-1,-1 0 1,0-1-1,1 1 1,-1 0-1,-1-3 1,-1 0-40,0 0 0,1 0 0,0 0 0,0-1 0,0 0 0,0 1 0,1-1 0,0 0 0,0 0 0,0-1 0,-1-7 1,2 6-15,0 0 1,0-1-1,1 1 1,0 0 0,1 0-1,0-1 1,0 1 0,0 0-1,1 0 1,0 0-1,0 0 1,1 0 0,0 1-1,6-11 1,-2 6 7,1-1 1,1 1-1,0 0 1,1 0-1,0 1 1,18-14-1,17-12-284,-16 12 367,1 1 0,47-28-1,18-6 2,-56 31 222,73-33 0,-104 55-226,0 0 0,0-1-1,11-10 1,1 1 97,-37 17-215,11-1 37,0 1 0,0 0 0,0 0 0,1 1 0,-1-1 0,1 1 0,0 1 0,0-1 0,0 1 0,-3 5 0,0-2 1,0 1 0,-13 19 0,19-24 28,0 0 1,0 0 0,0 1 0,0-1 0,1 0-1,-1 1 1,1 0 0,1-1 0,-1 1 0,0 7 0,1-10 2,0-1 1,0 1-1,0 0 1,1 0-1,-1 0 1,0 0-1,1 0 1,0-1 0,-1 1-1,1 0 1,0 0-1,0-1 1,0 1-1,0-1 1,0 1-1,0-1 1,0 1 0,1-1-1,-1 1 1,0-1-1,1 0 1,-1 0-1,1 0 1,0 0-1,-1 0 1,1 0 0,0 0-1,0-1 1,-1 1-1,1-1 1,3 2-1,1-2 50,0 1 0,0 0 0,-1-1 0,1 0 0,0-1 0,0 1 0,0-1 0,-1 0 0,10-3 0,-8 2-56,0-1-1,0 0 1,0 0 0,0-1-1,-1 0 1,8-6 0,-11 8 24,1-1 1,-1 0 0,-1 1 0,1-1-1,0-1 1,-1 1 0,1 0 0,-1-1 0,0 1-1,0-1 1,-1 0 0,1 0 0,0-4 0,-1 7 0,-1-1 0,0 1 0,0-1 1,0 1-1,0-1 0,-1 1 0,1-1 1,0 1-1,-1-1 0,1 1 1,-1 0-1,1-1 0,-1 1 0,0-1 1,1 1-1,-1 0 0,0 0 0,0-1 1,0 1-1,0 0 0,0 0 0,0 0 1,0 0-1,0 0 0,-1 0 1,0 0-1,-4-3-22,0 0 0,0 1 1,0 0-1,-8-2 0,0 1-8,-1 1-1,0 0 0,0 1 1,0 1-1,-28 0 1,40 1 27,-53 6 165,82-17-42,116-16-75,-118 21-11,0 0-8,28-9 1,-8 1 22,10-3 157,-26 5-154,0 1 0,48-11 1,-75 22-68,1-1 0,-1 1 0,1 0 0,-1 0 0,0 0 0,1 0 0,-1 0 0,0 0 0,1 0 0,-1 0 0,0 1 0,1-1 0,-1 0 1,0 1-1,1-1 0,-1 1 0,0-1 0,0 1 0,0 0 0,1 0 0,-1-1 0,0 1 0,0 0 0,0 0 0,0 0 0,-1 0 0,1 0 0,0 1 1,0-1-1,-1 0 0,1 0 0,0 0 0,-1 1 0,1-1 0,-1 0 0,0 0 0,1 3 0,0 2 28,0 0-1,0-1 0,-1 1 1,0 0-1,0 0 0,-1 0 1,-1 8-1,-10 83 1105,11-86-1059,0-1 0,1 0 1,1 15-1,-1-23-92,0 1 1,0-1 0,1 0 0,-1 0-1,1 1 1,-1-1 0,1 0-1,0 0 1,0 0 0,0 0 0,0 0-1,0 0 1,1 0 0,-1-1-1,0 1 1,1 0 0,0-1 0,-1 1-1,1-1 1,0 1 0,3 1-1,-4-3-45,1 1 0,-1-1 0,0 0 0,1 0 0,-1 0 0,0 0 0,1 0 0,-1 0 0,0-1 0,1 1 0,-1 0 0,0-1 0,1 1-1,1-1 1,20-11-1483,-21 11 1353,64-40-6098,-36 25 4459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41.9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393 899 1568,'1'-4'490,"1"-10"1095,-2 13-1529,1 1 0,-1 0 0,0 0 1,0-1-1,0 1 0,0 0 0,0-1 0,0 1 0,0 0 0,0 0 0,0-1 1,0 1-1,0 0 0,0 0 0,0-1 0,0 1 0,-1 0 0,1 0 0,0-1 1,0 1-1,0 0 0,0 0 0,0-1 0,0 1 0,-1 0 0,1 0 0,0 0 1,0-1-1,0 1 0,-1 0 0,1 0 0,0 0 0,0 0 0,-1 0 0,1-1 1,0 1-1,-1 0 0,-18-1 1241,15 0-1118,-1 1 0,1 0 0,-1 0 1,1 0-1,0 0 0,-1 1 0,-5 1 0,-23 10 296,1 2-1,-47 28 0,64-34-387,-6 4 93,1 1 0,1 1 0,-28 25 0,39-29-157,0-1 1,0 1 0,1 1-1,1 0 1,0 0-1,-7 17 1,11-22-41,0-1-1,0 1 1,1 0 0,0 1-1,0-1 1,0 0 0,1 11-1,0-13 4,1 0 0,-1 1 0,1-1-1,0 0 1,0 0 0,0 1 0,0-1 0,1 0-1,0 0 1,0 0 0,4 6 0,-4-8 17,0-1 0,0 1 1,0 0-1,0-1 1,1 1-1,-1-1 0,1 0 1,-1 0-1,1 0 1,0 0-1,-1 0 0,1-1 1,0 1-1,-1-1 1,1 1-1,0-1 0,0 0 1,-1 0-1,5-1 1,7 0 42,0-1 1,20-5 0,29-12 198,-1-3 0,88-43 1,-126 50-122,-21 13-91,0 0 1,1-1-1,-1 1 0,0 0 1,1 1-1,-1-1 0,1 1 0,-1-1 1,1 1-1,6-1 0,-8 2 143,-13 12-64,7-6-110,1 1-1,-1-1 1,1 0-1,0 1 1,0 0-1,1 0 1,-2 11-1,3-16-14,1 0 0,-1 1-1,1-1 1,0 0 0,0 0 0,0 1-1,1-1 1,-1 0 0,0 0-1,1 1 1,-1-1 0,1 0 0,0 0-1,0 0 1,0 0 0,0 0-1,0 0 1,0 0 0,1 0 0,-1 0-1,1-1 1,-1 1 0,1 0-1,-1-1 1,1 1 0,0-1 0,0 0-1,3 2 1,-2-2 22,0 1 1,0-1-1,0-1 0,0 1 0,-1 0 1,1-1-1,0 1 0,0-1 1,0 0-1,1 0 0,-1 0 0,0 0 1,0-1-1,0 1 0,-1-1 1,1 0-1,0 0 0,5-2 0,-2 0 44,1 0 0,-1-1-1,0 0 1,-1 0-1,1 0 1,-1-1 0,7-6-1,-1 1-47,-9 9 9,-1-1 1,1 1 0,0-1 0,0 1-1,-1-1 1,1 0 0,0 0 0,-1 0-1,0 0 1,0 0 0,2-4 0,-2 3-9,0-1 1,0 1 0,0-1-1,-1 0 1,0 1-1,1-1 1,-1 0 0,-1 0-1,1 1 1,-1-1 0,1 0-1,-1 1 1,0-1-1,0 0 1,0 1 0,-1-1-1,1 1 1,-1 0 0,0 0-1,0-1 1,0 1-1,-1 0 1,1 1 0,-1-1-1,1 0 1,-1 1 0,0-1-1,0 1 1,0 0 0,0 0-1,0 0 1,-1 0-1,1 1 1,0-1 0,-1 1-1,-4-1 1,-3 0 11,0 1-1,-15 0 1,0 2-210,73-4 365,-1-2 0,0-2 0,64-18-1,54-9 7,-151 32-183,-4 1 7,0-1-1,0 1 1,0 1-1,0 0 1,11 1-1,-18-1 1,0 1 0,0-1 0,-1 1 0,1-1 0,0 1 0,0 0 0,0-1 0,-1 1 0,1 0 0,0 0 0,-1 0 0,1 1 0,-1-1 0,1 0 0,-1 0 0,0 1 0,0-1 0,1 1 0,-1-1 0,0 1 0,0 0 0,0-1 0,-1 1 0,1 0 0,0 0 0,-1 0 0,1-1 0,-1 1 0,1 4 0,-1-1 13,0-1 0,0 1 0,0-1 1,0 1-1,-1-1 0,0 1 0,0-1 0,0 1 0,0-1 1,-1 0-1,-2 5 0,-3 5 324,-17 24 0,14-24-222,7-9-87,0 0 0,0-1 0,-1 1 0,-7 7 0,15-23-613,3 2 496,0 2 0,0-1 0,1 0 0,0 1 0,13-9 0,2-2-22,43-29 4,-3 3 155,-58 40-26,0 0 1,1 1-1,-1 0 1,1 0 0,0 0-1,0 0 1,0 1-1,0 0 1,0 1-1,11-3 1,-15 4-25,0 0 0,0 0 0,0 0 0,0 0 0,0 0 0,0 0 0,0 0 0,0 1 0,0-1 0,0 1 0,0-1 0,-1 1 0,1 0 0,0 0 0,0 0 0,-1 0 0,1 0 0,0 0 0,-1 0 0,1 1 0,-1-1 0,1 0 0,-1 1 0,0-1 0,0 1 1,1 0-1,-1-1 0,0 1 0,-1 0 0,1 0 0,0-1 0,0 1 0,-1 0 0,1 0 0,-1 0 0,0 0 0,1 3 0,-4 15 211,0-2-35,4-1 133,-1-9-177,0-1 1,0 0-1,-2 14 0,-2-1-30,2-1 0,0 31 0,2-50-112,0 1 1,0-1-1,0 1 0,0-1 0,0 0 0,0 1 1,1-1-1,-1 0 0,0 0 0,0 1 0,0-1 1,1 0-1,-1 1 0,0-1 0,0 0 0,1 0 0,-1 1 1,0-1-1,0 0 0,1 0 0,-1 0 0,0 1 1,1-1-1,-1 0 0,0 0 0,1 0 0,-1 0 1,0 0-1,1 0 0,-1 0 0,0 0 0,1 0 1,-1 0-1,1 0 0,-1 0 0,0 0 0,1 0 1,-1 0-1,0 0 0,1 0 0,-1 0 0,0 0 1,1 0-1,-1-1 0,0 1 0,1 0 0,-1 0 0,1-1 1,18-9-382,10-19-233,-20 19 555,0 1 0,14-11 0,-8 10-62,0 1 0,1 0 1,0 1-1,23-8 0,70-16-154,-91 29 352,0 0 1,1 1-1,-1 0 0,34 3 0,-13 0 167,-19 3-111,1 0 44,-21-3-156,1-1 0,0 0 1,0 0-1,0 0 0,-1 0 0,1 0 0,0 0 0,0 0 0,-1-1 0,1 1 1,0 0-1,0 0 0,-1-1 0,1 1 0,0 0 0,0-1 0,-1 1 0,2-1 1,-2 1 115,0-9 298,-1 8-420,0-1-1,1 1 1,-1 0-1,0 0 1,0 0-1,0 0 0,0 0 1,0 1-1,0-1 1,0 0-1,0 0 1,0 0-1,0 1 1,0-1-1,0 1 1,-1-1-1,1 1 1,0-1-1,0 1 1,-1 0-1,1-1 1,0 1-1,-2 0 0,-36-2-263,31 2 172,-6 2 38,0 0 1,0 1-1,1 0 1,-1 1 0,1 0-1,0 1 1,0 1-1,0 0 1,-20 13-1,24-14 10,0 1 0,1 0 0,0 0 0,0 1 0,0 0 0,1 1 0,-13 16 0,20-24 38,-1 1 0,1 0 0,-1-1-1,1 1 1,0 0 0,-1 0 0,1-1 0,0 1-1,-1 0 1,1 0 0,0 0 0,0-1-1,0 1 1,0 0 0,0 0 0,0 0 0,0 0-1,0-1 1,0 1 0,0 0 0,0 0-1,1 0 1,-1-1 0,1 2 0,0-1-17,-1 0-1,1 0 1,0 0 0,0 0 0,0-1-1,0 1 1,0 0 0,0-1 0,1 1-1,-1 0 1,0-1 0,0 0 0,0 1-1,2-1 1,4 2-61,0-1-1,0-1 1,0 1 0,10-2-1,-4 0 81,0 0 0,0-1 0,0-1-1,-1 0 1,1 0 0,-1-1 0,0-1-1,0 0 1,0-1 0,-1 0 0,0-1 0,0 0-1,0-1 1,-1 0 0,-1 0 0,1-1-1,-1 0 1,-1-1 0,1 0 0,-2-1 0,1 1-1,-2-2 1,11-21 0,-5 0-118,-2 0 1,-1 0-1,8-56 0,-12 58 62,6-33 47,-2 0-1,-1-93 1,-9 83 68,1 4 121,-3-1 1,-17-99-1,18 161-163,1 2-45,-1 0 1,1 0-1,-1 0 0,-1 0 1,1 0-1,-1 0 0,-7-11 1,10 17 11,-1 1 0,1-1 1,0 1-1,0-1 0,-1 1 1,1 0-1,0-1 0,-1 1 1,1-1-1,0 1 0,-1 0 1,1-1-1,0 1 0,-1 0 1,1 0-1,-1-1 0,1 1 1,-1 0-1,1 0 0,-1-1 1,1 1-1,-1 0 0,1 0 1,-1 0-1,1 0 0,-1 0 1,1 0-1,-1 0 0,1 0 1,-1 0-1,1 0 0,-1 0 1,1 0-1,-1 0 0,1 1 1,-1-1-1,1 0 0,0 0 1,-1 0-1,1 1 1,-1-1-1,-1 2-10,1-1 0,0 1 0,0-1 0,-1 1 0,1 0 0,1-1 0,-1 1 0,0 0 0,0 0 0,0 3 0,-10 35 24,-9 81-1,8 46-88,10-45 350,5 0 0,5 0 1,34 171-1,-35-266-210,1-1 1,2-1-1,13 27 1,-19-42-55,-3-8 8,0 0 1,0 0-1,0 0 1,0 0 0,0-1-1,1 1 1,-1 0 0,0-1-1,1 1 1,0 0-1,-1-1 1,1 0 0,0 1-1,0-1 1,-1 0 0,1 0-1,3 1 1,-3-2-6,-1 1-1,1-1 1,0 0 0,0 0 0,0 0-1,0 0 1,0 0 0,0 0 0,0-1-1,-1 1 1,1-1 0,0 1 0,0-1-1,0 1 1,-1-1 0,1 0 0,0 0 0,-1 0-1,1 0 1,-1 0 0,2-2 0,9-7-82,0-1 1,-1 0 0,-1-1 0,11-16-1,34-57-193,-51 78 263,82-145 898,-82 142-925,-1 3-239,-2 16 88,-2 11 145,-1 0 1,-1-1-1,-9 33 0,-3 20 224,7-29-150,4-18 132,-3 34-1,7-52-163,0 1 0,0-1-1,1 1 1,0-1-1,0 0 1,1 1 0,0-1-1,6 14 1,-8-19 2,1-1 1,0 1-1,0 0 1,0-1-1,1 1 1,-1 0-1,0-1 1,0 0-1,1 1 1,-1-1-1,1 0 1,0 0-1,-1 1 1,1-1-1,0-1 1,-1 1-1,1 0 1,3 1-1,-2-2 20,1 1 1,-1-1-1,1 1 0,-1-1 0,1 0 1,-1 0-1,1-1 0,-1 1 0,7-2 0,1-2 20,0 0 0,0 0 0,-1-1 0,1-1 0,11-7 0,-2-2-10,1-1 0,-2 0-1,0-2 1,-1 0 0,-1-1 0,0-1 0,-2 0-1,0-1 1,13-26 0,-17 31 81,-9 15-97,-1 0-1,0-1 1,1 1 0,-1-1-1,0 0 1,0 1 0,0-1 0,0 0-1,0 1 1,-1-1 0,1 0-1,-1 0 1,1-3 0,-1 4-50,0 10-417,0 22 206,-1-10 179,3 21 1,-2-35 69,1 0 0,1 1 0,-1-1 0,1-1 0,1 1 0,5 13 0,-5-15 17,-1 0 0,1 0 0,1 0 0,-1 0 0,1 0 0,8 8 0,-10-12-11,0 1 0,0-1 0,0 0 1,1 1-1,-1-1 0,0 0 1,1-1-1,-1 1 0,0 0 1,1-1-1,-1 1 0,1-1 0,-1 0 1,1 0-1,-1 0 0,1 0 1,-1 0-1,1 0 0,2-1 1,5-2-44,-1 0 0,-1-1 0,1 0 0,-1 0 0,1-1 0,-1 0 0,0 0 0,12-12 0,18-10-24,35-22 55,34-21-588,-85 57 482,-13 7 98,1 0 1,-1 0-1,1 2 1,0-1-1,18-5 1,-26 10 16,3-1 12,1 0 0,-1 0 1,1 0-1,-1 1 0,8 0 1,-12 0-8,0 0-1,1 0 1,-1 1 0,0-1 0,0 1 0,1-1 0,-1 1 0,0-1-1,0 1 1,0-1 0,1 1 0,-1 0 0,0 0 0,0 0 0,0 0-1,0 0 1,-1 0 0,1 0 0,0 0 0,0 0 0,-1 0 0,1 0-1,0 0 1,-1 0 0,1 1 0,0 1 0,-1-2 7,0 0 1,1-1-1,-1 1 1,0 0-1,0-1 1,0 1-1,1 0 1,-1-1 0,0 1-1,0 0 1,0-1-1,0 1 1,0 0-1,0-1 1,-1 1-1,1 0 1,0-1-1,0 1 1,0 0-1,-1-1 1,1 1-1,0-1 1,-1 1-1,1 0 1,0-1-1,-1 1 1,1-1-1,-1 1 1,1-1-1,-1 1 1,1-1-1,-1 1 1,1-1-1,-1 0 1,1 1-1,-1-1 1,0 0-1,1 0 1,-1 1-1,0-1 1,1 0-1,-2 0 1,-3 1 46,-1 0 1,1-1-1,0 0 1,-10-1-1,-1 0-93,-7 1 40,1-1-39,0 1 1,0 1-1,-40 8 1,57-8 29,-1 1 0,1-1 0,0 1 0,-1 0 1,1 1-1,0-1 0,0 1 0,1 0 0,-1 0 0,1 1 1,-1-1-1,1 1 0,0 0 0,0 0 0,0 0 0,1 1 1,0 0-1,0-1 0,0 1 0,-3 6 0,5-9-10,0 1-1,1-1 0,-1 0 1,1 0-1,-1 0 1,1 0-1,0 1 0,-1-1 1,1 0-1,0 1 1,0-1-1,1 0 0,-1 0 1,0 0-1,1 1 1,0-1-1,0 3 0,1-2 6,0 0 0,0 0 0,0 0 0,0 0 0,0-1 0,0 1-1,1 0 1,0-1 0,-1 0 0,4 3 0,7 2 33,0 1 0,0-1 0,1-1 1,16 5-1,-24-9-10,13 5-32,0-1 0,0-1 0,1 0 0,25 2 0,-33-7 25,0 0 0,0 0 0,-1-1 0,1 0 0,0-1 0,0 0 0,-1-1 0,19-7 0,-2-3-120,-1-1 1,46-31 0,-11 5-185,-39 25 162,-1 0 0,0-2 1,-1 0-1,-1-2 0,-1 0 0,-1-1 0,-1-1 0,25-36 0,-17 14 86,-2 0 1,-1-1-1,29-87 0,-46 115 10,0 0 0,-1-1 0,-1 1-1,-1-1 1,0 0 0,-1-22-1,-1 30 52,-1 0-1,0 0 1,-1 0-1,0 0 0,0 0 1,-1 0-1,0 1 1,-1-1-1,0 1 0,0 0 1,-1 0-1,-10-14 1,7 12 61,-1 1 0,1 0 0,-2 1 0,1 0 0,-1 0 0,-15-9 0,21 15-80,0 0-1,0 0 0,0 0 0,-1 0 0,1 1 0,0-1 0,-1 1 0,1 0 0,-1 1 0,1-1 0,-1 1 0,1 0 0,-1 0 0,1 0 1,-1 0-1,1 1 0,-1 0 0,1 0 0,0 0 0,-6 3 0,4-1 18,0 0 0,1 1 0,-1 0 0,1 0 0,0 0 0,0 1 0,1-1 0,-1 1-1,1 0 1,0 1 0,1-1 0,-1 1 0,1 0 0,0 0 0,0 0 0,1 0 0,0 0 0,-2 9 0,-2 10 5,2 1 1,1-1-1,1 36 1,1-52-35,1 280-237,4-222 467,14 73 0,-16-132-235,-1 0 1,2 0-1,-1 0 0,1 0 0,0 0 0,0-1 0,1 1 0,8 10 0,-9-13 29,1 0 0,0-1 0,0 0 0,1 0-1,-1 0 1,1 0 0,-1-1 0,1 0-1,0 0 1,1 0 0,-1 0 0,10 2 0,0-1-73,0-1 0,0 0 1,1-1-1,-1-1 1,0 0-1,1-2 1,25-2-1,-12-2-117,-1 0 0,0-2 0,32-13-1,-41 13 145,-1 0-1,0-2 0,0 0 0,-1-1 1,0 0-1,-1-2 0,0 0 0,26-26 1,-34 31 209,-4 3 21,-8 7 25,-1 3-255,-1 0-1,1 1 0,1-1 0,0 1 0,0 0 1,-4 8-1,-2 4-36,6-10 96,0 1 1,0 0-1,1 0 1,1 1-1,0-1 0,0 0 1,0 14-1,-1-1 46,3-22-56,0 1 0,-1-1 0,1 0 0,0 0 0,0 0 0,0 1 0,0-1 0,0 0 0,0 0 0,1 1 0,-1-1 0,0 0 0,1 0 0,-1 0 0,1 0 0,-1 0 0,1 1 0,-1-1 0,1 0 0,0 0 0,-1 0 0,1-1 0,0 1 0,0 0 0,0 0 0,0 0 0,0 0 0,0-1 0,0 1 0,0-1 0,0 1 0,0 0 0,1-1 0,1 1 1,-1-1 0,0 1 1,0-1-1,1 0 0,-1 0 0,0 0 1,0 0-1,1 0 0,-1-1 0,0 1 1,0-1-1,1 1 0,-1-1 0,0 0 1,0 0-1,0 0 0,2-1 0,2-2-51,0 0 0,-1 0 0,1 0 0,-1-1 0,0 0 0,0 0 0,0 0 0,-1-1-1,0 1 1,0-1 0,0 0 0,0 0 0,-1-1 0,0 1 0,-1-1 0,0 1 0,0-1 0,0 0 0,-1 0-1,1 0 1,-1-12 0,-1 11 83,0 0-1,-1-1 0,0 1 1,-1 0-1,1 0 0,-1 0 1,-1 0-1,0 1 0,-5-12 1,6 16-35,1 1 1,-1-1 0,0 1 0,0-1 0,0 1-1,0 0 1,-3-3 0,4 4-21,0 0-1,1 1 1,-1-1-1,0 1 1,0-1-1,1 1 1,-1-1 0,0 1-1,0-1 1,0 1-1,0 0 1,1-1-1,-1 1 1,0 0 0,0 0-1,0 0 1,0 0-1,0 0 1,0 0 0,0 0-1,0 0 1,0 0-1,0 0 1,1 0-1,-1 1 1,-1-1 0,-4 2-120,6-2 132,-1 0 1,1 0-1,-1 0 1,1 0-1,-1 0 1,1 0-1,-1 0 1,1 0-1,-1 0 1,1 1-1,-1-1 1,1 0-1,0 0 1,-1 1-1,1-1 0,-1 0 1,1 1-1,-1-1 1,1 0-1,0 1 1,-1-1-1,1 0 1,0 1-1,0-1 1,-1 1-1,1-1 1,0 1-1,0-1 1,-1 1-1,1-1 1,0 1-1,0-1 1,0 1-1,0-1 1,0 1-1,0 0 1,1 0 18,0 0 0,0 1 0,0-1 0,0 0 0,0 0 0,0 0 0,0 0 0,0 0 0,1 0 0,-1 0 0,0 0 0,1-1 0,-1 1 0,1 0 0,2 0 0,-4-1-17,4 1 1,1 1 0,-1-2 0,0 1 0,0 0 0,1-1 0,-1 0 0,0 0 0,1 0 0,-1 0 0,7-2 0,42-12 40,-32 7 31,0-1 1,0-1-1,-1-1 0,0 0 1,37-27-1,101-80-136,-153 113 51,0 1-1,1 0 0,-1 0 1,0 0-1,7-2 0,-11 4 16,-1 1-1,1-1 1,0 1 0,0 0-1,0 0 1,0-1-1,0 1 1,0 0 0,0 0-1,0 0 1,0 0-1,0 0 1,0 0 0,-1 0-1,1 0 1,0 0-1,0 0 1,0 1 0,0-1-1,0 0 1,0 1-1,0-1 1,0 1 0,-1-1-1,1 1 1,0-1-1,0 1 1,-1-1 0,1 1-1,0 0 1,-1-1-1,1 1 1,0 0 0,-1 0-1,1 0 1,-1-1 0,1 1-1,-1 0 1,0 0-1,1 1 1,6 20 12,-4-14 45,0 1-1,-1 0 0,0 0 1,1 10-1,4 66 262,8-29-266,-14-50-33,1 1-1,-1-1 1,1 0-1,0 0 1,1 0 0,-1 0-1,1 0 1,0-1-1,0 1 1,1-1 0,0 0-1,0 0 1,0 0-1,0-1 1,1 1-1,0-1 1,0 0 0,0 0-1,0-1 1,1 0-1,-1 0 1,1 0 0,0 0-1,0-1 1,0 0-1,0 0 1,0-1 0,1 1-1,10-1 1,-2-1-58,-1 0-1,0-2 1,0 0 0,0 0 0,-1-1-1,1-1 1,-1 0 0,1-1 0,-1-1-1,-1 0 1,1-1 0,-1 0 0,0 0-1,-1-2 1,1 1 0,-2-1 0,1-1-1,-1 0 1,-1-1 0,9-11 0,7-16 18,23-49 1,-48 87 9,2-3 13,-1 0 0,1 0-1,0 0 1,-1 0 0,1 0-1,1 0 1,-1 1 0,4-5 0,-4 9-25,1 4 7,-2 0 1,1 0 0,-1 1 0,0-1 0,0 0 0,0 1 0,-1 7-1,2 16-101,0-10 140,-1 0 1,0 0 0,-2 1-1,0-1 1,-1 0 0,-1 0-1,-7 23 1,10-42-19,-1 1 1,1-1-1,-1 1 0,1-1 0,-1 1 1,1-1-1,-1 1 0,0-1 1,0 0-1,1 1 0,-1-1 1,0 0-1,0 0 0,-1 1 1,1-1-1,0 0 0,0 0 0,0 0 1,-1-1-1,1 1 0,0 0 1,-1 0-1,1-1 0,-1 1 1,1-1-1,-1 1 0,1-1 1,-1 0-1,1 1 0,-1-1 0,0 0 1,1 0-1,-1 0 0,1 0 1,-1 0-1,-2-1 0,-4-1 38,0-1-1,-1 1 1,1-2-1,1 1 0,-11-6 1,14 6-77,-1 1 68,0-1-1,1 0 1,-1 0-1,1 0 1,-6-7 0,9 9-31,0 0 1,0 0 0,0 0 0,0-1-1,0 1 1,0 0 0,0 0 0,1-1-1,-1 1 1,1-1 0,-1 1 0,1 0-1,-1-1 1,1 1 0,0-1 0,-1 1-1,1-1 1,0 1 0,0-1-1,0 1 1,0-1 0,1 1 0,-1-1-1,1-1 1,-1 3 5,1-1 0,-1 0 0,1 1 0,-1-1 0,1 1 0,-1-1 0,1 1 0,0-1 0,-1 1 0,1-1 0,0 1 0,-1-1 0,1 1 0,0 0 0,-1-1 0,1 1 0,0 0 0,0 0 0,0 0 0,0 0 0,21-2 351,-15 1-211,109 1 421,-18 0-264,71-13-904,-144 10 110,-10 2-795,1-1 0,25-7-1,-40 9 1158,-1 0 0,1 0 0,-1-1 0,1 1 0,-1 0 0,1 0 0,0 0 0,-1-1 0,1 1 0,-1 0 0,1 0 0,-1-1 0,0 1 0,1 0 0,-1-1 0,1 1 0,-1-1 0,1 1 0,-1-1 0,0 1 0,1-1 0,-1 1 0,0-1 0,0 1 0,1-1 0,-1 1 0,0-1 0,0 1 0,0-1 0,0 1 0,0-1 0,1 0 0,-1 1 0,0-1 0,-1 0 0,1-2-344,-1 1 0,-1-1 0,1 1 0,0 0 0,-1 0-1,1-1 1,-3-1 0,-15-22-1926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3:17.1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10 736,'-4'-1'264,"8"2"-144,-4-1-232,0 0 59,0 0 117,0 0-11,0 0-69,0 0 37,0 0 182,0 0-43,0 0 69,0 0-37,0 0 86,0 0-60,0 0 134,0 0-74,0 0 84,0 0-74,1 0-173,-1 0 1,0 0-1,1 0 0,-1 0 0,0 0 0,1 0 0,-1 0 0,0 0 1,1 0-1,-1 0 0,0 0 0,0 0 0,1 1 0,-1-1 1,0 0-1,1 0 0,-1 0 0,0 0 0,0 1 0,1-1 1,-1 0-1,0 0 0,0 0 0,1 1 0,-1-1 0,0 1 0,8 11 252,-1 2-1,8 22 1,8 14-165,7 11-16,33 94 1,-59-145-130,0 0-1,-1 1 1,-1-1-1,3 19 1,-5-28-34,0 1 1,1-1 0,-1 1-1,0-1 1,1 1 0,-1-1-1,1 1 1,-1-1 0,1 0-1,0 2 1,2 2-60,-3-4-2,0-1 102,6 10-32,-6-10 19,1 1 0,-1 0 0,1 0 0,-1 0 0,1 0 0,-1 0 0,1-1 0,0 1 0,-1 0 0,1-1 0,0 1 0,0 0 0,0-1 0,-1 1 0,1-1 0,0 1 0,2 0 0,-2-2-31,-1 1 0,1 0-1,0 0 1,0-1-1,0 1 1,-1 0 0,1-1-1,0 1 1,0-1-1,-1 1 1,1-1 0,-1 1-1,1-1 1,0 0-1,-1 1 1,1-1 0,-1 0-1,1 1 1,-1-1-1,1 0 1,-1 0 0,0 1-1,1-1 1,-1-1-1,11-23 330,-2 0-1,12-44 0,7-22 133,-15 57-551,3 0 1,0 1 0,3 1-1,29-41 1,-46 70-71,1 1-1,-1-1 1,0 1-1,1 0 1,-1 0 0,4-2-1,-4 2-264,0 1 1,0 0-1,0 0 0,0 1 0,1-1 1,-1 0-1,0 1 0,1-1 0,-1 1 0,0 0 1,1 0-1,-1 0 0,0 0 0,1 0 1,-1 0-1,0 0 0,1 1 0,-1 0 1,0-1-1,0 1 0,3 1 0,5 2-800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9:42.7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 0 2144,'-9'5'575,"9"-4"-397,0-2 2226,-4 4 1760,4 8-2588,0-7-873,0-3-154,0-1-186,2 0-33,22 11 318,-17-7-343,1-1 0,13 5 0,-3-4 106,-1-2 1,30 1 0,-7 0-63,109 4 329,-25-2-599,-36 2-126,-24 0-303,-1-4-1,83-5 1,-131 0-706,-1 0 0,0-1 0,1 0 0,26-11 0,-39 13 807,0 1 1,0-1-1,0 0 1,0-1-1,0 1 1,0 0-1,0-1 0,-1 1 1,3-3-1,-1 0-836,0-1 0,-1 1-1,4-10 1,-6 14 1080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42.3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 0 1728,'-1'2'194,"1"0"-1,-1 0 1,1-1-1,-1 1 1,1 0-1,-1-1 1,0 1 0,0 0-1,0-1 1,0 1-1,0-1 1,0 1-1,0-1 1,-1 0 0,1 1-1,0-1 1,-1 0-1,1 0 1,-1 0-1,1 0 1,-1 0 0,0 0-1,1-1 1,-1 1-1,0 0 1,-3 0-1,4-1-98,0 0 0,-1 0 0,1 0 0,0 1 0,-1-1 0,1 1 0,0-1 0,-1 1 0,1-1 0,0 1 0,-2 0 0,2 0-67,0 0 0,0 0 1,-1-1-1,1 1 0,-1-1 0,1 1 0,0-1 0,-1 1 0,1-1 0,-1 0 1,-1 0-1,-16 5-274,-14 2 1654,31-7-1413,0 1-1,0 0 0,0 0 0,0 0 1,1 0-1,-1 0 0,0 1 0,1-1 1,-1 0-1,1 1 0,0-1 0,-1 1 0,1 0 1,0-1-1,0 1 0,-2 3 0,-5 6 136,6-8-151,-1 0 0,1 1 0,0-1 0,0 1 0,1-1 0,-1 1 0,1 0 0,-1 0 0,1 0 0,0 4 0,-1 6 172,0 22-1,0-2-204,-3 31 49,4-58 37,0-1 0,1 1 1,-1 0-1,1 0 0,1-1 0,1 12 0,-2-15-12,1 1-1,0 0 0,1-1 0,-1 1 0,0-1 0,1 1 1,0-1-1,0 0 0,0 0 0,0 1 0,1-2 1,4 6-1,6 5-14,-3-4 18,-1 0-1,18 10 1,-24-16-18,1-1 1,0 0 0,0 0 0,1-1 0,-1 1 0,0-1 0,0 0 0,1 0 0,-1 0 0,1-1 0,4 1 0,2-1-18,-5 0 60,1 0 0,-1 0 0,0 0 0,1-1 0,-1 0 1,0 0-1,1 0 0,-1-1 0,9-4 0,-11 4-33,-1 0 1,0 0-1,0 0 0,0 0 1,0 0-1,0-1 0,0 0 1,-1 1-1,1-1 0,-1 0 1,1 0-1,-1-1 0,0 1 1,-1 0-1,3-5 0,7-17 229,-9 17-128,2 1 1,-1-1-1,8-10 1,-8 13-79,-1 0 0,1 0 0,3-10 0,2-5-308,5-12 462,-12 29-127,0 0 0,0-1 0,0 0 0,0 1 0,-1-1 0,0 1 0,0-1 0,0 0 0,-1-5 0,1-5 11,0 12-73,-1 1 0,1 0 0,0 0 0,-1-1 0,1 1 1,-1 0-1,1 0 0,-1-1 0,1 1 0,-3-2 0,3 2-10,-1-1 0,0 1 1,0 0-1,1 0 0,-1-1 0,1 1 0,-1-1 0,1 1 0,-1 0 0,1-1 1,0-1-1,0 2 23,0 0 1,0 0-1,-1 0 0,1 1 1,0-1-1,0 0 1,-1 0-1,1 0 1,0 1-1,-1-1 1,1 0-1,-1-1 1,0 2 2,1-1-1,-1 0 1,1 0 0,-1 1 0,1-1 0,0 0-1,0 0 1,-1 0 0,1 0 0,0 0 0,0 1-1,0-3 1,0 1-17,-1 1 1,1-1-1,0 1 0,0-1 0,-1 1 0,1-1 1,-1 1-1,1-1 0,-2-1 0,1 1-26,0 1 0,1-1 0,-1 1 0,1-1 0,-1 1 0,1-1 0,-1 0 0,1 1 0,0-3 0,0 3 54,0 0 1,0 0 0,0 0 0,0 0 0,0 0 0,0 1 0,0-1-1,0 0 1,0 0 0,-1 0 0,1 0 0,0 0 0,-1 0 0,1 1-1,-1-1 1,1 0 0,0 0 0,-1 1 0,0-1 0,1 0 0,-1 1 0,1-1-1,-1 0 1,0 1 0,0-1 0,-7-6 324,8 7-307,-1-1 0,0 1 1,0-1-1,0 1 0,1 0 0,-1-1 1,0 1-1,0 0 0,0-1 0,0 1 0,0 0 1,0 0-1,0 0 0,-1 0 0,-11-3 178,5-4-208,7 6-39,0 0 0,-1 0 0,1 0 0,0 0 0,0 1 0,0-1 0,-1 0 0,1 1 0,0-1 0,-1 1 0,-2-1 0,1 0-41,0 0 1,0 0 0,0-1 0,0 1 0,0-1 0,0 0-1,0 0 1,-3-3 0,-16-9-2418,3 6-2086,3 4 816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44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318 23 2496,'2'-11'5780,"-2"11"-5685,-1 0 1,1 0-1,0 0 0,0 0 0,-1-1 0,1 1 0,0 0 0,0 0 0,-1 0 0,1 0 0,0 0 1,0 0-1,-1 0 0,1 0 0,0 0 0,-1 0 0,1 0 0,0 0 0,0 0 0,-1 0 0,1 0 1,0 0-1,-3-2 673,3 1-751,0 1 0,0 0 1,0-1-1,0 1 0,-1 0 0,1-1 0,0 1 1,0 0-1,-1 0 0,1-1 0,0 1 0,-1 0 1,1 0-1,0-1 0,-1 1 0,1 0 0,0 0 1,-1 0-1,1 0 0,0-1 0,-1 1 0,-21-1 286,18 0-229,0 1 0,0-1 0,0 1 0,0 0-1,0 1 1,0-1 0,0 1 0,0-1 0,0 1 0,0 0 0,-5 3 0,-18 5-8,22-8-59,0 0 0,0 1 0,1-1 0,-7 4 0,-17 8-48,22-11 56,0 0-1,1 1 1,-1-1-1,-8 7 1,-31 22 150,35-22-357,7-7 205,0 0-1,1 0 1,-1 1-1,1-1 1,0 1-1,0-1 0,0 1 1,-3 5-1,-6 5-144,9-12 133,1 0-1,0 0 0,0 1 1,0-1-1,0 0 0,0 0 1,0 1-1,0-1 0,1 0 1,-1 1-1,0 2 0,-1 0-4,1 0-1,0 0 1,1 0-1,-1 0 1,1 0 0,0 1-1,0-1 1,0 0-1,1 0 1,-1 1-1,1-1 1,0 0-1,0 0 1,1 0 0,-1 0-1,1 0 1,2 3-1,-2-3 16,-1 0-1,1 0 0,-1 0 1,2 8-1,4 11-67,10 14 201,43 64 0,-52-88-119,1 0-1,1 0 1,0-1 0,0 0-1,1-1 1,1 0 0,15 11-1,-22-19 13,0 0-1,0 0 0,0 0 1,1-1-1,-1 0 0,1 0 1,0 0-1,0-1 1,-1 0-1,11 1 0,-3-1 210,-11 0-237,-1-1 0,0 0 1,1 1-1,-1-1 0,0 0 0,1 0 0,-1 0 1,0 0-1,1-1 0,-1 1 0,0 0 1,1 0-1,-1-1 0,2 0 0,8-4 40,-1 0 0,0-1 0,0-1-1,0 1 1,-1-1 0,0-1 0,0 0-1,-1 0 1,0-1 0,-1 0 0,0 0-1,0-1 1,5-10 0,2-6 79,-1 0 0,-2-1 0,-1-1 0,8-32 0,-16 51-46,-1 1 0,0-1 0,0 0 0,-1 1 1,0-1-1,-1 0 0,0 0 0,0 1 0,-5-16 0,5 12-114,1 11 24,0 0 0,0 0-1,0 0 1,-1 0-1,1-1 1,0 1 0,0 0-1,-1 0 1,1 0-1,-1 0 1,1 0 0,-1 0-1,0-1 1,-2-3 0,-3-5 99,-1 0 1,0 1-1,-1 0 0,-12-13 0,10 11-31,10 10-46,-1 0-1,0 0 1,0-1-1,1 1 0,-1 0 1,0 0-1,0 0 1,0 0-1,0 1 0,-1-1 1,1 0-1,-1-1 0,-5-1-112,0-1 0,0 1 1,-1 0-1,1 1 0,-1 0 0,1 0 0,-1 1 0,0 0 0,1 0 0,-1 0 0,0 1 0,0 0 0,0 1 0,1 0 0,-12 3 0,7-1-705,0 0 1,0 1 0,0 1 0,-13 6 0,6 1-365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50.9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38 896,'-2'1'83,"1"0"0,0 0 1,0 0-1,0 0 0,0 0 0,0 0 0,0 0 0,0 1 1,0-1-1,1 0 0,-1 0 0,0 1 0,0 1 1,1-2-81,-1-1 42,1 1-1,0 0 1,-1-1 0,1 1-1,-1-1 1,1 1 0,-1 0 0,1-1-1,-1 1 1,1-1 0,-1 0-1,0 1 1,1-1 0,-1 0-1,1 1 1,-1-1 0,0 0 0,0 1-1,1-1 1,-1 0 0,0 0-1,1 0 1,-1 0 0,0 0-1,0 0 1,1 0 0,-1 0-1,-1 0 1,-1-2 344,2 2-389,1 0-1,0 0 1,0 0 0,0-1 0,0 1 0,0 0 0,0 0-1,0 0 1,-1 0 0,1-1 0,0 1 0,0 0-1,0 0 1,-1 0 0,1 0 0,0 0 0,0-1 0,0 1-1,-1 0 1,1 0 0,0 0 0,0 0 0,0 0-1,-1 0 1,1 0 0,-1 0 0,-20 5 474,8-1-41,4-1-447,7-3 94,0 1 1,0 0-1,0 0 0,-1-1 1,1 0-1,0 1 0,-4-1 1,-5-1 728,13-4-1082,2-5 670,10 3-909,-11 5 494,0 1 1,0 0-1,0-1 0,1 0 0,-2 1 0,1-1 1,0 0-1,0-1 0,0 1 0,-1 0 1,0-1-1,1 0 0,-1 1 0,2-5 1,-3 6 24,1-1 0,-1 1 0,0 0 0,0-1 1,1 1-1,-1 0 0,1 0 0,-1 0 1,1 0-1,0 0 0,-1 0 0,1 1 1,2-2-1,-3 2 51,1-1 1,0 1 0,0-1-1,-1 1 1,1 0-1,0 0 1,0-1-1,-1 1 1,1 0-1,0 1 1,2-1 0,21 2 464,-17 3-491,-6-3-304,-1 1 0,1 0-1,0 0 1,-1 1-1,0-1 1,0 0-1,0 0 1,0 0 0,-1 1-1,1-1 1,-1 7-1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52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15 640,'-2'-1'259,"7"0"-181,-4 0-95,1 1 0,0-1 1,-1 1-1,1-1 1,-1 0-1,1 1 0,0-1 1,-1 0-1,3-2 1,-4 1 69,3 1-192,8 8 1099,-8-4-937,0 0 0,0 1 0,-1-1 1,1 1-1,-1-1 0,4 7 0,-2-2-121,-3-7 29,-2 14 773,0-12-567,-1 0-1,0 0 1,0 0 0,0 0 0,0 0-1,-1-1 1,1 1 0,-1-1 0,1 1-1,-1-1 1,0 0 0,-4 2 0,3-1-83,0 0-1,0 0 1,0 0 0,1 1 0,-1-1 0,-5 8 0,-56 98 1780,64-107-1864,1 0 0,-1-1-1,0 1 1,1 0 0,-1 0 0,1 0 0,0 0-1,0 0 1,-1 0 0,1 0 0,1 3-1,-1 1-331,20 24 410,-19-29-43,9 12 363,-9-12-345,-1 1 1,1-1-1,-1 1 0,0-1 0,1 1 0,-1-1 1,0 1-1,0 0 0,0-1 0,0 1 1,0 0-1,0-1 0,-1 1 0,1-1 0,-1 1 1,0 2 207,1 5-30,0-8-180,0 1 0,1-1 0,-1 0 0,0 1 0,0-1 0,0 1 1,0-1-1,0 1 0,-1-1 0,1 1 0,0-1 0,-1 0 0,1 1 0,-1-1 1,1 1-1,-3 1 0,3-2-107,-4 1-175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57.4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126 51 736,'5'-11'2721,"-10"19"-2233,-11 11 762,18-22-1112,2-3 108,-8 5 55,-10 8 91,7-3-279,6-2-39,-1-1-1,1 0 0,-1 0 0,0 0 1,1 0-1,-1-1 0,0 1 0,0 0 0,0-1 1,1 1-1,-1-1 0,0 0 0,0 0 1,0 1-1,-2-1 0,3 0 2,0 0-150,1 0 78,-1 0 0,1 0-1,0 0 1,0-1 0,0 1 0,-1 0 0,1 0-1,0 0 1,0 0 0,0 0 0,-1 0 0,1 0-1,0 0 1,0 0 0,0 0 0,0-1 0,-1 1-1,1 0 1,0 0 0,0 0 0,0 0 0,0 0-1,0-1 1,-1 1 0,1 0 0,0 0-1,0 0 1,0-1 0,0 1 0,0 0 0,0 0-1,0 0 1,0-1 0,0 1 0,0 0 0,0 0-1,0 0 1,0-1 0,0 1 0,0 0 0,0 0-1,0 0 1,0-1 0,0 1 0,0 0-1,0-1 1,4-9 309,-2 8-94,-2 2-154,0 0-62,0 0-1,0 0 1,0 0-1,-1 0 1,1 0-1,0 0 1,0 0-1,0 0 1,0 0-1,0 0 0,0 0 1,0 1-1,0-1 1,0 0-1,0 0 1,0 0-1,-1 0 1,1 0-1,0 0 0,0 0 1,0 0-1,0 0 1,0 0-1,0 0 1,0 0-1,0 0 1,-1 0-1,1 0 1,0 0-1,0 0 0,0 0 1,0 0-1,0 0 1,0 0-1,0 0 1,0 0-1,0 0 1,-1 0-1,1 0 1,0 0-1,0-1 0,0 1 1,0 0-1,0 0 1,0 0-1,0 0 1,0 0-1,0 0 1,0 0-1,0 0 1,0 0-1,0 0 0,-1 0 1,1-1-1,0 1 1,0 0-1,0 0 1,0 0-1,0 0 1,0 0-1,-9 13 78,-4 3 100,4-10-92,8-5-101,-1 0 0,1 0 0,0 0 0,-1 0 0,1 0 0,-1-1 0,1 1-1,-1 0 1,1-1 0,-1 1 0,1-1 0,-3 1 272,3-2-376,0 1 17,3-5 107,2-2 73,-2 4 19,0 0 1,-1 0-1,1 0 0,0 0 1,1 1-1,3-5 1,6-3-170,-5 3-138,0 1 1,1-1-1,0 1 1,0 1-1,0 0 1,13-6-1,1 3-1892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29:59.6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91 64,'-3'-17'2891,"3"16"-2835,0 1 1,0-1-1,-1 0 1,1 0-1,0 0 1,-1 0 0,1 0-1,-1 1 1,1-1-1,-1 0 1,1 0-1,-1 1 1,-1-2 0,2 1-17,-1 0 1,0 1-1,0-1 1,1 0-1,-1 0 1,1 0 0,-1 0-1,1 0 1,-1 0-1,1 0 1,0 0-1,-1 0 1,1-2 0,-2-11 573,2 12-486,-1 0 0,1-1 0,0 1 0,0 0-1,0 0 1,0-1 0,0 1 0,0 0 0,1 0 0,0-4 0,2 1 203,-2 6-162,1 10 29,-1 5-260,-1-13 38,0-1 0,1 1-1,-1 0 1,0 0 0,0 0 0,-1-1 0,1 1 0,-1 0 0,0 3-1,-16 13 2319,-1-26-1206,14 1-1156,3 6 58,1-1 1,0 1-1,-1-1 0,1 1 0,-1-1 0,1 1 0,0-1 1,-1 1-1,1 0 0,-1-1 0,1 1 0,-1-1 0,0 1 1,1 0-1,-1 0 0,0-1 0,1 1-2,0 0-1,-1 0 1,1-1 0,0 1-1,-1 0 1,1 0 0,0-1-1,0 1 1,-1 0 0,1 0-1,0-1 1,0 1 0,0 0 0,0-1-1,-1 1 1,1 0 0,0-1-1,0 1 1,0 0 0,0-1-1,0 1 1,0 0 0,0-1-1,0 1 1,0 0 0,0-1-1,0 1 1,0 0 0,0-1-1,0 1 1,0 0 0,0-1-1,0 1 1,0 0 0,1-1-1,-1 1 1,0 0 0,0-1-1,0 1 1,1 0 0,-1 0 0,1-1-1,9-11-428,-5 8 588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03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32 148 992,'0'0'1013,"2"-22"21,-3 21-942,1 0 0,-1 1 0,1-1 0,-1 0 0,1 0 0,-1 0 0,1 0 0,0-1 0,-1 1 0,1 0 0,0 0 0,0-1 0,-2-6-217,1 7 124,1 0 1,-1-1 0,1 1-1,-1 0 1,1 0 0,0 0 0,0-1-1,0 1 1,0 0 0,0-3 0,0 4 18,0-1 1,0 0-1,-1 1 0,1-1 1,0 1-1,0-1 1,0 1-1,-1-1 1,1 1-1,0-1 1,-11-8 1361,1-32 2306,10 39-3505,-1-7-527,2-2 271,-1 2 73,0 8-43,1 9 44,3 13-54,-1-9-138,-1 1-1,1 21 1,-2-8-667,0 0-1,8 35 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0.93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219 5 1472,'-2'-4'4650,"2"4"-4638,8 4 312,-1 1-1,0 0 1,7 7-1,-12-11-250,0 1 0,-1 0 0,1 0-1,0 0 1,-1-1 0,0 1 0,0 1 0,1-1 0,-1 0-1,0 0 1,-1 0 0,1 1 0,0-1 0,-1 0 0,1 1 0,-1 4-1,0 2 123,-1 0-1,-1 0 0,1 0 1,-2 0-1,1 0 0,-1 0 1,0 0-1,-1-1 0,0 0 0,-1 1 1,1-1-1,-9 9 0,-8 10-63,-49 47-1,52-56-47,-41 32-1017,10-9-2452,39-30 2218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2.7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137 0 1984,'0'0'2672,"-13"9"-1478,-7 12-79,-21 32 0,33-42-1126,0 1 1,1 0 0,1 1 0,0 0-1,0 0 1,2 0 0,-1 1 0,2-1-1,0 1 1,0 0 0,2 0 0,-1 28-1,2-40 18,0 0-1,0 0 1,0-1-1,0 1 1,1 0-1,-1 0 0,1 0 1,-1 0-1,1 0 1,0 0-1,0-1 1,0 1-1,0 0 0,0-1 1,0 1-1,0 0 1,1-1-1,-1 0 1,0 1-1,1-1 0,-1 0 1,1 0-1,0 1 1,-1-1-1,1 0 1,0-1-1,3 2 1,-1 0-16,0-1 1,0 0-1,0-1 1,1 1 0,-1-1-1,0 1 1,0-1 0,0-1-1,1 1 1,-1-1 0,6-1-1,1-1 17,0-1 0,0 0 0,-1-1 0,0 0-1,0 0 1,0-1 0,0-1 0,-1 0 0,13-12-1,-2-1 74,-1-2 0,26-37-1,-42 54 137,-6 9-265,-6 13-179,7-11 208,0 0 0,1 0 1,0 0-1,0 0 0,1 0 1,0 1-1,0 8 0,1-12 21,-1 0 0,1 0 0,0 0 0,0 0-1,0 0 1,0 0 0,0 0 0,1-1-1,-1 1 1,1-1 0,0 1 0,0-1 0,0 1-1,0-1 1,0 0 0,0 0 0,4 3-1,2 0-13,-1 0-1,1 0 0,0-1 1,0 0-1,0-1 1,1 1-1,13 2 0,-17-5 23,-1 0-1,1-1 1,-1 0-1,0 0 1,1 0-1,-1 0 1,1-1-1,-1 1 1,0-1-1,1 0 0,-1-1 1,0 1-1,0-1 1,0 0-1,0 0 1,0 0-1,6-5 1,-6 3 62,0 0-1,0 0 1,0 0 0,-1-1 0,1 1 0,-1-1-1,-1 0 1,1 0 0,-1 0 0,0-1 0,0 1 0,0-1-1,-1 1 1,2-10 0,-3 9-21,0 1 0,0-1-1,-1 1 1,0-1 0,0 1-1,0 0 1,-1-1 0,0 1 0,-3-6-1,1 0-18,-13-28-118,13 16 177,1 23-566,4 0 332,0 1 1,0 0-1,0-1 0,0 1 0,0 0 0,0-1 0,0 1 0,0 0 0,-1 0 0,1 0 1,0 0-1,0 0 0,-1 0 0,1 0 0,-1 0 0,1 0 0,-1 0 0,1 1 0,-1-1 1,1 0-1,-1 0 0,0 0 0,0 0 0,0 1 0,0-1 0,0 0 0,0 0 0,0 2 1,0 5-2381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29.93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1507 174 832,'0'0'251,"0"0"-150,0 0-42,0 0-54,0 0-117,0 0 132,0 0 1,0 0-1,0 0 1,0 0-1,0 0 1,0 0-1,0 0 1,0 0-1,0 0 0,0 0 1,0 0-1,0 0 1,-1 0-1,1 0 1,0 0-1,0 0 1,0 0-1,0 0 0,0-1 1,0 1-1,0 0 1,0 0-1,0 0 1,0 0-1,0 0 1,0 0-1,0 0 0,0 0 1,0 0-1,-25 28 466,17-16-441,6-8 59,-1 0 0,1-1 0,-1 1 0,0-1 0,0 0 0,0 0 0,0 0 0,-6 4 0,-10 6 201,-13 8 238,18-11-143,8-8-365,0 0 0,1 0 0,-1 1-1,-10 6 1,-18 8 63,23-12-46,0 1 0,-14 8 0,7-3 27,-3 2 208,15-9-195,-2 1-1,1-1 1,0 0 0,-1-1-1,-10 4 1,17-6-75,0-1-1,0 0 1,0 1 0,0-1-1,0 0 1,0 0 0,0 0-1,0 0 1,0 0 0,0 0 0,0 0-1,0 0 1,0 0 0,0 0-1,0-1 1,0 1 0,0 0 0,1-1-1,-1 1 1,-1-1 0,1 0-7,1 1 0,0-1 0,-1 1 0,1-1 0,0 0 0,0 1 0,-1-1 0,1 0 0,0 1 0,0-1 0,0 0 0,0 1 0,0-1 0,0 0 0,0 0 0,0 1 0,0-1 1,0 0-1,0 1 0,0-1 0,1 0 0,1-7 25,1 1 0,0 0 0,0 0 0,5-6 0,-4 6-25,6-12 138,6-13-8,2 1 1,1 0-1,41-50 0,36-16-348,-96 97 211,0 0 0,0 0 0,0 0 0,0 0 0,0 0 0,0 0 0,0 0 0,0-1 0,0 1 0,0 0 0,0 0 0,-1 0-1,1 0 1,0 0 0,0 0 0,0 0 0,0 0 0,0 0 0,0 0 0,0 0 0,0 0 0,0 0 0,0 0 0,0 0-1,0 0 1,0 0 0,0 0 0,0-1 0,0 1 0,0 0 0,0 0 0,0 0 0,0 0 0,0 0 0,0 0 0,0 0 0,0 0-1,0 0 1,0 0 0,0 0 0,0 0 0,0 0 0,0 0 0,0-1 0,0 1 0,0 0 0,0 0 0,0 0 0,0 0 0,0 0-1,0 0 1,0 0 0,0 0 0,0 0 0,1 0 0,-1 0 0,0 0 0,0 0 0,0 0 0,0 0 0,0 0 0,0 0-1,-9 2 65,-14 7 93,0 5-170,15-11-29,1 1 0,1 0 0,-1 0-1,1 1 1,-9 8 0,15-13 36,-2 2 27,0 0-1,0 0 1,0 0 0,0-1 0,0 1-1,0-1 1,-1 1 0,1-1 0,-5 2-1,6-2-19,1-1-1,-1 1 0,0-1 0,1 1 0,-1 0 1,1-1-1,-1 1 0,0 0 0,1-1 0,0 1 1,-1 0-1,1 0 0,-1-1 0,1 1 0,0 0 1,0 0-1,-1 0 0,1 0 0,-1 2-90,0 3 55,-1-1 0,1 1 0,0 0 0,0 0 0,0 0 0,1 11 0,0-14 66,-1 0 0,1 0 0,-1 0 0,0 0 0,0 0 0,0 0 0,-1 0 0,1-1 0,-1 1 0,1 0 0,-4 3 0,-10 19 22,13-20-109,-1-1 1,0 1-1,0-1 1,-6 6-1,-10 15 289,18-24-232,0 1 0,0-1 0,0 1 0,0-1 0,0 0 1,-1 0-1,1 0 0,0 0 0,-3 2 0,-7 6 78,-20 17-66,29-24-36,0 1 1,0-1 0,0 0 0,1 1-1,-4 4 1,-6 10 23,5-10 0,5-6 0,0 0 0,0 1 0,0-1 1,0 0-1,0 0 0,-1 1 0,1-1 0,0 0 1,-1 0-1,1-1 0,-1 1 0,-3 1 0,-1 6 167,-2 3-48,6-10-203,1 0 74,0-1-1,1 1 0,-1-1 0,0 1 0,1-1 0,-1 1 0,1 0 1,-1-1-1,1 1 0,-1 0 0,1 0 0,-1-1 0,1 1 0,-1 0 1,1 0-1,0-1 0,-1 3 0,-2 11 270,3-13-253,0 1 1,0-1 0,-1 0-1,1 0 1,0 1-1,-1-1 1,1 0-1,-1 0 1,1 0-1,-1 1 1,-1 0-1,2-2-13,0 1 0,0-1-1,0 0 1,-1 0-1,1 1 1,0-1-1,0 0 1,0 0 0,0 1-1,0-1 1,0 0-1,-1 0 1,1 1-1,0-1 1,0 0 0,0 1-1,0-1 1,0 0-1,0 1 1,0-1 0,0 0-1,0 0 1,0 1-1,0-1 1,0 0-1,1 1 1,-1-1 0,0 0-1,0 1 1,1 4 31,-1-4-71,0 1 11,0 3 59,-4 9 133,1 2 99,3-15-251,0-1 0,0 1 1,0-1-1,0 1 1,-1-1-1,1 1 1,0-1-1,0 0 1,-1 1-1,1-1 1,0 1-1,0-1 1,-1 0-1,1 1 1,0-1-1,-1 0 1,1 1-1,-1-1 0,1 0 1,0 0-1,-1 1 1,1-1-1,-1 0 1,1 0-1,-1 0 1,1 0-1,-1 1 1,0-1-25,-13 8 117,13-6-166,0-2 83,1 1 0,-1 0 0,0 0 0,0 0 0,0-1 0,0 1 0,0-1 1,0 1-1,0 0 0,0-1 0,-1 0 0,1 1 0,0-1 0,0 0 0,0 1 0,0-1 0,-1 0 0,1 0 1,0 0-1,-2 0 0,-21 8-66,22-8 33,0 1 0,0 0 0,0 0 0,0 0 0,0 1 0,0-1 0,0 0-1,1 1 1,-1-1 0,-1 3 0,2-3 90,-4 11-304,5 1 170,0-12 74,0 0 1,0 0-1,0 0 0,-1 0 0,1 0 1,0 0-1,-1 0 0,1 0 0,0 0 1,-1 0-1,1 0 0,-1-1 0,1 1 1,-1 0-1,0 0 0,1-1 0,-1 1 1,0 0-1,0-1 0,0 1 0,1-1 1,-3 2-1,-21 7-61,15-6 173,7-2-119,1 0 0,0-1 0,-1 1-1,1-1 1,0 1 0,-1-1 0,1 0 0,-1 0 0,1 1-1,-1-1 1,1 0 0,0 0 0,-1-1 0,1 1 0,-1 0 0,1 0-1,-1-1 1,1 1 0,0-1 0,-1 1 0,1-1 0,0 1-1,-1-1 1,1 0 0,0 0 0,0 0 0,0 0 0,0 1-1,0-1 1,0-1 0,0 1 0,0 0 0,-1-2 0,2 3-11,0-1-3,-1 0 0,1 0-1,0 0 1,-1 1 0,1-1-1,0 0 1,-1 0 0,1 0 0,-1 1-1,1-1 1,-1 0 0,1 0 0,-1 1-1,0-1 1,1 0 0,-1 1 0,0-1-1,0 1 1,0-1 0,-13-3 51,13 3-56,1 1 1,-1-1 0,1 1-1,-1 0 1,0-1 0,0 1 0,1 0-1,-1 0 1,0-1 0,1 1-1,-1 0 1,0 0 0,0 0-1,1 0 1,-1 0 0,0 0 0,0 0-1,1 0 1,-1 0 0,0 1-1,0-1 1,1 0 0,-1 0 0,0 1-1,1-1 1,-1 0 0,0 1-1,1-1 1,-1 1 0,0-1-1,1 1 1,-1-1 0,1 1 0,-1-1-1,1 1 1,-1 1 0,-16 22-164,14-18 216,-1-1 0,0 0 0,-6 8 0,7-9-31,1-1 0,-1 1-1,1-1 1,0 1 0,0-1-1,0 1 1,1 0 0,-1 0-1,1 0 1,0 0 0,0 0-1,1 1 1,-1-1 0,1 0-1,0 0 1,0 6 0,-5 13-59,5-9 245,0-13-112,0-1-47,0 24-172,0-23 145,0 0-1,0 0 1,0 1 0,0-1-1,0 0 1,0 0-1,0 1 1,-1-1-1,1 0 1,-1 0-1,1 0 1,-1 0-1,1 0 1,-1 1 0,1-1-1,-1 0 1,0 0-1,0 0 1,0-1-1,1 1 1,-1 0-1,-2 1 1,-1 2-78,-4 7 205,7-9-123,0-1 0,0 1 0,0 0 0,-1-1 0,1 1 0,-1 0 0,1-1-1,-3 2 1,-2 6 155,6-9-172,0 1 0,0 0 0,-1 0 0,1-1 0,0 1-1,-1 0 1,1-1 0,-1 1 0,1 0 0,-1-1 0,1 1 0,-1-1 0,1 1 0,-2 0 0,-10 11-67,11-10 80,0-1 1,0 0-1,1 0 0,-1 0 1,0 0-1,0 0 1,0-1-1,0 1 0,0 0 1,-1 0-1,1-1 0,0 1 1,0 0-1,0-1 1,-1 0-1,1 1 0,0-1 1,0 1-1,-1-1 1,1 0-1,-2 0 0,1-3-12,-1 0-1,1 0 0,1 0 1,-1 0-1,0-1 0,1 1 1,-2-5-1,1 4 26,0-3-85,1 0-1,0 1 1,0-1 0,0 0-1,1 0 1,0 0 0,1-9-1,0-5-375,-1 20 427,0 0 0,1 0 1,-1-1-1,1 1 0,0 0 0,-1 0 0,1 0 1,0 0-1,-1 0 0,1 0 0,0 0 0,0 0 1,0 1-1,0-1 0,0 0 0,0 0 0,0 1 0,1-1 1,0-1 3,0 1 1,0 0 0,0 0-1,0 0 1,0 0-1,1 0 1,-1 1 0,3-1-1,-2 0-24,-1 1-1,1 0 0,0 0 0,-1 0 1,1 1-1,-1-1 0,0 1 0,1-1 1,-1 1-1,4 1 0,-2 1 7,0 1-1,-1-1 1,1 1-1,-1 0 1,5 8-1,0-1-18,-7-10 235,0-1-168,-1 1-1,1-1 1,-1 1-1,1-1 0,-1 1 1,0 0-1,1-1 1,-1 1-1,0-1 1,0 1-1,1 0 0,-1-1 1,0 1-1,0 0 1,0-1-1,0 1 0,0 0 1,0-1-1,0 2 1,0 2 150,0-13-118,-4-6-86,4 14 14,0 0 0,0 1 0,0-1 0,-1 0 0,1 1 0,0-1 0,-1 0 0,1 1-1,0-1 1,-1 1 0,1-1 0,-1 0 0,1 1 0,-1-1 0,1 1 0,-1 0 0,1-1-1,-1 1 1,1-1 0,-2 1 0,1 1-21,-1 1-1,1-1 1,-1 1 0,1-1-1,0 1 1,0 0 0,0 0-1,0-1 1,-2 5 0,-1 5 18,0 1 0,1-1 0,0 1 0,0 0 0,2 0-1,-2 17 1,3-16 42,-2 0 0,-2 14 0,2-14-60,0-1 0,0 17 0,-3 36 170,6-64-96,8 20 138,-7-14-174,-1-6-65,-1-1 38,-4 24 26,-4-11-92,8-12 111,-1 0-1,1 0 0,-1 0 1,1 0-1,-1 0 1,0-1-1,1 1 0,-1 0 1,0 0-1,0 0 0,0-1 1,1 1-1,-1 0 1,0-1-1,-2 1 0,3 0-22,-1-1-1,0 1 1,1-1-1,-1 1 0,1-1 1,-1 1-1,1-1 1,-1 1-1,1-1 0,-1 1 1,1 0-1,0-1 1,-1 2-1,-6 5 37,-15 13 390,19-19-318,0 1 0,0-1 0,-1 1 0,1-1 0,-6 1 0,-9 7 307,16-8-411,1 0 0,-1 0 0,0-1 0,0 1 0,1 0-1,-1 0 1,0-1 0,0 1 0,0-1 0,0 0 0,-3 1 0,-16 4-485,19-5 282,-1 0 27,2 0 170,1 1 0,-1-1-1,1 0 1,-1 0-1,0 1 1,1-1 0,-1 0-1,1 0 1,-1 0 0,0 0-1,1 0 1,-1 0-1,1 0 1,-1 0 0,0 0-1,1 0 1,-2 0 0,2-1 2,0 1 1,0 0 0,0 0 0,0 0 0,-1-1 0,1 1 0,0 0 0,0 0 0,0-1 0,0 1 0,0 0 0,0 0 0,0-1 0,0 1 0,0 0 0,0 0 0,0-1 0,0 1 0,0 0 0,0 0 0,0-1 0,0 1 0,0 0 0,0 0-1,0-1 1,0 1 0,11-21-77,-9 18 75,1-6-55,-3 8 61,0 0-1,1 0 1,-1 0-1,1 0 0,-1 0 1,1 0-1,-1-1 1,1 1-1,-1 0 0,1 0 1,0 1-1,0-1 1,0 0-1,1-1 0,4-2 20,-5 3-27,0 1 0,-1-1 0,1 1 0,0-1 0,-1 1 0,1-1 0,0 1 0,-1-1 0,1 0 0,0 1 0,-1-1 0,1 0 0,-1 1 0,1-1 0,-1 0 0,0 0 0,1 0 0,-1 1 0,0-1-1,1-2 1,0 0 29,0 1-1,1-1 0,-1 0 0,1 0 0,0 1 0,-1-1 1,1 1-1,3-3 0,7-11 66,-5 7-161,-1-1-39,-6 9 150,3-5 27,-2 5-59,-1-1 0,0 1-1,0 0 1,-1 0 0,1 0-1,0 0 1,0 0 0,-1 0-1,1 0 1,0 0 0,-1 0-1,1 0 1,-1 0 0,1 0-1,-1 0 1,1 1 0,-1-1-1,0 0 1,0 0-1,1 0 1,-1 1 0,0-1-1,-1 0 1,1 0-3,1 1-1,-1-1 1,0 1 0,1-1-1,-1 1 1,1-1 0,-1 1-1,1-1 1,-1 0-1,1 1 1,-1-1 0,1 0-1,0 1 1,-1-1 0,1 0-1,0 0 1,-1 1 0,1-1-1,0 0 1,0 0-1,0 1 1,0-3 0,0 3-9,0-1 0,-1 1 0,1-1 0,0 0 0,0 1 0,0-1 1,-1 1-1,1-1 0,0 1 0,0-1 0,-1 1 0,1-1 0,-1 1 0,1-1 1,0 1-1,-1-1 0,0 0 0,0 1-11,1-1 1,-1 1-1,1-1 0,-1 1 1,1-1-1,-1 1 1,1-1-1,-1 0 0,1 1 1,0-1-1,-1 0 0,1 1 1,0-1-1,0 0 1,-1 0-1,1 1 0,0-1 1,0-1-1,-9-20-142,8 18 139,4 0 12,-3 4 8,0 0-1,0 0 0,0 0 0,0 0 1,0 0-1,0 0 0,0 0 1,0 0-1,0-1 0,0 1 1,0 0-1,0 0 0,0 0 1,0 0-1,0 0 0,0 0 0,0 0 1,0 0-1,0 0 0,0 0 1,0-1-1,0 1 0,0 0 1,0 0-1,0 0 0,0 0 1,0 0-1,0 0 0,0 0 0,0 0 1,0 0-1,0 0 0,0-1 1,0 1-1,0 0 0,0 0 1,0 0-1,0 0 0,0 0 1,0 0-1,0 0 0,0 0 0,0 0 1,0 0-1,-1 0 0,1 0 1,0 0-1,0 0 0,0 0 1,0 0-1,0 0 0,0 0 1,0 0-1,0 0 0,0 0 0,0 0 1,-1 0-1,0-1-46,10 17-69,-7-11 138,0 0 1,-1 0 0,0 0-1,0 0 1,0 0 0,-1 1-1,0-1 1,0 0 0,0 0-1,-1 1 1,1-1 0,-1 0-1,-1 0 1,1 0-1,-1 0 1,-3 8 0,2-7-9,1 0 1,-1 0 0,1 0-1,0 0 1,0 1 0,1-1-1,0 1 1,0 7-1,-2 29 195,3-42-213,0 0-1,0 1 1,0-1-1,0 0 1,0 0-1,-1 0 0,1 0 1,0 0-1,0 0 1,-1 1-1,1-1 0,-1 0 1,1 0-1,-1 0 1,1 0-1,-1 0 1,0-1-1,1 1 0,-1 0 1,0 0-1,-1 1 1,2-2 7,-1 0 1,1 0-1,0 0 0,-1 1 1,1-1-1,0 0 1,-1 0-1,1 0 0,0 1 1,-1-1-1,1 0 1,0 1-1,0-1 0,-1 0 1,1 1-1,0-1 1,0 0-1,-1 1 1,1-1-1,0 0 0,0 1 1,0-1-1,0 0 1,0 1-1,0 0 0,-2 3 58,-2 3-22,3-3-29,1-2-8,-1-1 1,1 1-1,0-1 1,-1 1-1,0-1 1,1 0-1,-1 1 0,1-1 1,-1 0-1,0 0 1,0 1-1,0-1 0,0 0 1,0 0-1,-2 2 1,2-3 0,0 1-1,0-1 1,0 1 0,0 0 0,0-1 0,0 1-1,1 0 1,-1 0 0,0 0 0,0 0 0,1 0-1,-1 0 1,0 0 0,0 1 0,-3 4 29,-56 55 92,28-15 90,20-30-141,-15 22-1,4-4 58,18-27-95,0 1 0,1 1 0,-5 12 0,5-12-84,-1 0-1,-6 11 0,6-6 116,5-13-62,0 0-1,-1 1 0,1-1 1,0 0-1,-1 0 0,1 0 1,-1 0-1,1 0 0,-1 0 1,0 2-1,-1-1 20,1 0 0,-1 1 0,1-1 0,0 0 0,0 1 0,-1 4 0,1-4-13,0 0-1,0 0 1,0-1-1,0 1 1,-1 0-1,-3 5 0,-6 13-28,10-18-18,0 0 0,-1-1 0,1 1 0,-1 0 0,1 0 0,-1-1 0,0 1 0,-4 4 0,-2 0 101,1 0-1,0 1 1,0 1 0,-6 9 0,-10 13 220,14-24-354,8-7 65,0 1 0,1-1 0,-1 0 0,0 1 0,1-1 0,-1 1 1,1-1-1,-1 1 0,1-1 0,-1 1 0,1 0 0,-1-1 0,1 1 0,0-1 1,-1 2-1,-1 1 29,0-1 1,0 1 0,0-1 0,-1 0-1,1 0 1,-1 0 0,1 0-1,-5 3 1,0 4-237,7-8 224,0 0 1,-1 0-1,1-1 1,0 1-1,-1 0 1,1-1-1,-1 1 1,1 0-1,-1-1 1,1 1-1,-1 0 1,1-1-1,-1 1 1,1-1-1,-1 1 1,0-1-1,1 0 1,-2 1-1,-6 3 3,1-1-1,0 1 0,0 0 1,0 1-1,-8 7 0,14-10-31,0-1 0,-1 1 0,1 0 0,0 0-1,0-1 1,0 1 0,1 0 0,-1 0 0,0 3-1,0-4 29,1 1-1,-1 0 1,0-1-1,1 1 0,-1 0 1,0-1-1,0 1 0,0-1 1,0 1-1,0-1 1,-3 3-1,3-2-23,0 0 0,1 0 1,-1 0-1,0 0 0,1 0 0,-1 0 0,1 0 1,-1 0-1,1 0 0,0 0 0,0 0 0,0 1 1,0-1-1,0 0 0,1 0 0,0 3 0,3 19-236,5 7 431,-5-13-118,-4-16-63,0 0-1,0-1 1,1 1-1,-1 0 1,0 0-1,1 0 1,-1-1 0,1 1-1,1 2 1,8 16 13,-8-16 11,0 0 1,0 0 0,0 0-1,1 0 1,-1 0-1,1 0 1,0-1 0,6 6-1,-5-5-11,1 0 16,0 0-1,1 0 0,-1 0 1,9 4-1,20 11-145,-29-15 117,-4-2 4,0-1 1,0 0 0,0 1 0,0-1-1,0 1 1,0-1 0,-1 1 0,1-1-1,-1 1 1,1-1 0,-1 1-1,1 0 1,-1-1 0,0 1 0,0 0-1,0-1 1,0 1 0,0 2 0,-1-1 23,0 1 0,0 0 0,0 0 0,0-1 1,-4 6-1,4-6-16,0-1 0,0 1 1,0-1-1,0 1 0,0-1 0,0 1 1,0 4-1,1-4-25,-1-1-1,1 0 1,-1 1 0,1-1-1,-1 0 1,0 0 0,-1 4-1,1-4-1,0 0 0,0 1-1,0-1 1,0 1 0,0-1-1,1 0 1,-1 5 0,1-6 19,0 0-1,0-1 1,0 1 0,0 0 0,0-1 0,0 1 0,0 0-1,0-1 1,-1 1 0,1 0 0,0-1 0,0 1 0,-1-1 0,1 1-1,-1-1 1,1 1 0,-1 0 0,0 0-95,5 6 187,-2-2-42,-2-5-58,0 1 0,0 0 0,0-1 0,1 1 0,-1-1 0,0 1 0,0 0 1,0-1-1,1 1 0,-1-1 0,0 1 0,1-1 0,-1 1 0,1 0 0,-1-1 0,1 0 0,-1 1 1,1-1-1,-1 1 0,1-1 0,-1 0 0,1 1 0,-1-1 0,1 0 0,0 1 0,4 5-125,-4-4 114,1 1 25,1-1 0,-1 1 0,1-1 0,0 0 0,-1 0 0,1 0 0,0 0 0,0-1-1,0 1 1,0-1 0,1 1 0,-1-1 0,0 0 0,5 0 0,5 1 72,-1-1 0,21 0 0,-22-1-125,-2 0 43,0 2 0,0-1 0,10 4 0,-9-2-70,-5-1 114,0-1 0,1 0 1,-1-1-1,0 1 1,1-1-1,9-1 0,-10 1-83,0 1-1,0-1 1,0 1-1,7 1 1,-10-1 76,-2-1 11,0 0 27,0 0-59,1 1-107,0-1 84,3 1-27,-4 0 33,1 0 0,-1-1-1,1 1 1,-1 0 0,0 0-1,0-1 1,1 1-1,-1 0 1,0 0 0,0-1-1,0 1 1,0 0 0,1 0-1,-1-1 1,0 1 0,-1 1-1,1 0-6,-1-3-15,10 22 124,-9-20-114,0 0 0,0 0-1,0 0 1,0 0 0,0 0 0,0 0 0,0 0 0,0-1 0,-1 1 0,1 0 0,0 0 0,-1 2 0,-1 6-121,2-6 125,1-1-1,0 1 1,0 0 0,1 0 0,-1-1 0,3 4 0,0 3-64,-3-8 59,0 1-1,0 0 1,0-1 0,0 1-1,0-1 1,0 1-1,0-1 1,0 0 0,0 1-1,1-1 1,1 2-1,2 1 38,0 0-1,0 0 0,0-1 0,0 1 0,10 3 1,16 5 41,15 3-16,-37-11-48,-2-1 21,-5-2 75,-2-1-16,0 0 5,0 0-47,13 9-150,-12-8 78,1 2 21,0 1-1,1-1 0,0 0 0,-1 0 0,1 0 0,1-1 1,4 5-1,-5-3-57,-2-1 83,8 1 79,24 12-33,-31-15-92,1 1-1,-1-1 0,1 0 0,-1-1 0,1 1 1,0 0-1,3-1 0,-3 1 27,0-1 0,0 1 0,0-1 1,-1 1-1,1 0 0,0 0 0,4 3 0,2 2-98,-4-3 126,-1 0 1,1 0-1,0 0 1,0 0-1,0-1 1,0 0-1,0 0 1,0 0-1,1-1 1,-1 1-1,1-1 1,6 0-1,-9-1-15,0 0 34,-4 0 17,-13-4 9,8 2-132,0 0-1,0 1 0,0-1 0,0 1 0,0 0 0,0 1 1,-1-1-1,-6 1 0,-53 7-886,35-3 1009,26-3-93,-1-1 0,1 1-1,0 0 1,-1 0 0,1 1 0,0-1 0,0 1-1,0 1 1,0-1 0,0 1 0,-7 5-1,12-8 34,-1 0 0,1 0-1,0 0 1,0 1 0,0-1-1,0 0 1,0 0 0,0 0-1,0 1 1,-1-1 0,1 0-1,0 0 1,0 1 0,0-1-1,0 0 1,0 0 0,0 1-1,0-1 1,0 0 0,0 0-1,0 1 1,0-1 0,0 0-1,1 0 1,-1 0-1,0 1 1,0-1 0,0 0-1,0 0 1,0 1 0,0-1-1,0 0 1,1 0 0,-1 0-1,0 0 1,0 1 0,0-1-1,1 0 1,-1 0 0,0 0-1,0 0 1,0 0 0,1 1-1,10 6 183,-5-5-155,0 1-1,0-1 1,0-1 0,0 1 0,0-1-1,13 0 1,43-1 156,-29-1-103,-28 1-68,-1 1-1,0-1 1,1 1-1,-1 0 1,0 0-1,1 1 1,-1-1-1,0 1 1,0 0-1,0 0 1,-1 0-1,1 1 1,0-1-1,-1 1 1,1 0-1,-1 0 1,3 3-1,10 10 56,1 0 0,26 17-1,-8-6-16,-6-1-125,-28-25 83,0-1 0,0 1 1,0 0-1,0-1 0,0 1 1,0 0-1,0 0 0,0-1 0,0 1 1,-1 0-1,1 0 0,0 1 1,6 3 17,-3-4-18,0 0 0,0 0 0,1-1 0,-1 1 0,0-1 0,1 0 0,-1 0 0,0-1 0,0 1 0,1-1 0,-1 0 0,0 0 0,7-3 0,27-11 360,-15 7-262,-22 8-159,9 0-6,0 0 53,-5 0-35,-7 0-23,-24 1-216,19 1 242,0 1 1,0 0-1,1 1 1,0 0-1,-1 0 0,-9 8 1,11-8-4,-1 1 1,0-1 0,1-1-1,-2 1 1,1-1-1,0 0 1,-9 3 0,2-4 159,11-2-109,1 0 0,-1 1 0,0-1 0,0 1 0,1-1 0,-1 1 1,0-1-1,-2 2 0,4-2 7,0 1 0,-1-1 0,1 0 0,0 0 0,0 0 0,0 0 0,-1 1 0,1-1 0,0 0 0,0 0 0,0 0 0,-1 1 0,1-1 0,0 0 0,0 0 0,0 1 0,0-1 0,0 0 0,0 0 0,0 1 0,-1-1 0,1 0 0,0 1 0,0-1 0,0 0 0,0 0 0,0 1 0,0-1 1,0 0-1,0 1 0,1-1 0,-1 0 0,0 1 0,1 0-6,-1 0 0,1 0 0,0 0 0,0-1 0,0 1 0,0 0 0,0 0 1,0-1-1,0 1 0,0 0 0,0-1 0,0 1 0,0-1 0,0 1 0,2-1 0,29 15-96,-5-7 442,-17-5-286,-1 1 1,1-1 0,13 2-1,-18-4-53,0 0 0,-1-1-1,1 0 1,0 0 0,-1 0-1,6-1 1,4 0 122,-9 1-91,-1 1-21,0-1 0,0 0 0,0 0 0,1-1 0,-1 1 0,0-1 0,0 0 0,0 0 0,0 0 0,0-1 0,7-3 0,-9 4-7,1 0-1,-1 0 1,0 0 0,0 1-1,1-1 1,-1 1-1,0-1 1,4 1-1,-3 0-29,0 0-1,-1-1 0,1 1 1,0-1-1,0 0 0,3-1 1,1 0 6,0 0 1,0 1-1,0 0 0,0 0 1,0 1-1,0 0 1,0 0-1,9 1 1,6 0-133,164-4 204,-99 11 496,-80-9-534,0-2-22,-5 3 0,-1 1-6,1 0 0,0 0 0,0 0 0,0-1 1,0 1-1,0 0 0,0-1 0,0 0 0,3 1 1,-4-1-5,1 1 1,0-1 0,0 0-1,0 0 1,-1 0 0,1 0-1,0 0 1,0 0 0,0 0-1,-1 0 1,1-1 0,0 1-1,0-1 1,-1 0 0,3 0-1,18-11 214,-1 1-314,-20 10 117,0 0 1,0 0-1,0 0 0,0 0 1,0 1-1,0-1 1,0 0-1,0 1 0,0-1 1,1 1-1,-1 0 1,2-1-1,-3 1-7,0 0-1,0 0 1,1 0 0,-1 0-1,0 0 1,0 0-1,1 0 1,-1 0 0,0 0-1,0-1 1,1 1 0,-1 0-1,0 0 1,0 0-1,1 0 1,-1 0 0,0-1-1,0 1 1,0 0 0,0 0-1,1 0 1,-1 0-1,0-1 1,0 1 0,0 0-1,0 0 1,0-1 0,1 1-1,-1 0 1,0 0-1,0-1 1,0 1 0,0 0-1,0 0 1,0-1-1,0 1 1,0 0 0,0 0-1,0-1 1,9-6-260,-5 6 235,-3 0 26,0 1 1,-1-1 0,1 1-1,0-1 1,0 1-1,-1 0 1,1 0 0,0-1-1,0 1 1,0 0-1,0 0 1,-1 0 0,1 0-1,0 0 1,0 0 0,0 0-1,0 0 1,0 0-1,35-3 161,-21 3-1,-14 0-80,18 3 177,21-3 127,-38 0-400,32 0 11,-27-4 197,-6 4-177,-1-1 1,1 1 0,-1-1 0,1 1-1,-1 0 1,1 0 0,0-1-1,-1 1 1,1 0 0,-1 0 0,1 0-1,0-1 1,-1 1 0,1 0 0,1 0-1,32-3-126,-2-6 68,9-2-74,6 3 150,-31 6-31,-1-1 1,23-8-1,-33 9-8,16-5-66,20-12-1,4 0 16,-44 18 47,6 0-9,7 2 87,27-1-281,-10 4 320,-30-4 58,15 8-330,-14-8 208,-2 0-10,16 8-6,-14-6-55,0 1 0,0-1 0,0 1 1,-1 0-1,1-1 0,-1 1 0,0 0 1,0 0-1,0 0 0,1 5 0,7 17-100,-8-23 171,-1 4-10,-1-3-44,5 8-100,-3-10 36,-1-1 17,0 0-22,0 0 59,1 0 28,0 0 0,-1 0-1,1 0 1,0 0-1,-1 0 1,1 0 0,0 0-1,-1 0 1,1-1-1,0 1 1,-1 0 0,1-1-1,0 1 1,-1 0-1,1-1 1,0 0 0,14-35 42,-6 12-15,19-34 1,-19 45-127,1 0 0,0 0 1,0 1-1,13-10 0,-20 18 116,-1 2-33,1 1 0,-1-1 1,1 0-1,-1 1 1,1-1-1,4-1 1,10-6 113,-13 7-125,-1 0 1,1 0-1,0 1 0,1-1 1,-1 1-1,0 0 1,0 0-1,1 0 0,-1 0 1,5 1-1,22-6 192,-28 5-173,0-1 0,0 0 0,0 1 0,0-1 0,0 0 0,-1 0 0,1-1 0,3-4 0,-4 5-16,1-1-1,-1 1 1,0 0 0,1 0 0,-1 0-1,1 0 1,0 0 0,5-2-1,6-6 13,-2 5-103,-10 4 66,0 0-1,-1 0 0,1 1 1,0-1-1,-1 0 0,1 1 0,0-1 1,0 1-1,2 0 0,-2 0-68,-2 0 15,1 0 32,4 0 70,-3 0 85,-2 0-37,0 0-75,0 0 0,0 0 58,8-1 140,-1-2-221,-1 0 0,0-1 0,0 1 0,8-7 0,17-10 52,-16 12-51,12-6 28,-6 4-174,-20 10 177,-1-1-1,1 1 1,0 0-1,-1 0 1,1-1-1,-1 1 1,1-1-1,-1 1 1,1 0 0,-1-1-1,1 1 1,-1-1-1,0 1 1,1-1-1,-1 0 1,0 1-1,1-1 1,-1 1-1,0-1 1,0 0-1,1 1 1,-1-1-1,0 1 1,0-1-1,0 0 1,0 1-1,0-1 1,0 0-1,0 1 1,0-2-1,1 2-61,2-2 21,-3 1 45,0 1 0,0 0 0,0 0 0,0 0 0,1 0 1,-1 0-1,0 0 0,0 0 0,0 0 0,0 0 0,0 0 0,0 0 0,1 0 0,-1 0 0,0 0 0,0 0 0,0 0 1,0 0-1,0 0 0,1 0 0,-1 0 0,0 0 0,0 0 0,0 0 0,0 0 0,0 0 0,0 0 0,0 0 0,1 0 1,-1 0-1,0 1 0,0-1 0,0 0 0,0 0 0,0 0 0,0 0 0,0 0 0,1 0 6,-1 1 0,0-1 0,0 0-1,0 0 1,0 0 0,0 0 0,1 0 0,-1 0-1,0 1 1,0-1 0,0 0 0,0 0 0,1 0-1,-1 0 1,0 0 0,0 0 0,0 0 0,1 0 0,-1 0-1,0 0 1,0 0 0,0 0 0,1 0 0,-1 0-1,0 0 1,0 0 0,0 0 0,1 0 0,-1 0-1,7-2 9,6-3 192,3 1-289,-6-2 170,8-7-8,-17 13-75,0-1 0,1 0-1,-1 0 1,0 1-1,0-1 1,0 1 0,0-1-1,0 1 1,1-1-1,1 1 1,-2-1-1,0 1 0,0 0 0,0 0 0,0-1 0,0 1-1,0-1 1,0 1 0,0-1 0,-1 1 0,1-1 0,0 1 0,0-1 0,0 0 0,0 0 0,0 0 0,5-5 35,-6 6-27,1-1-1,0 1 1,-1-1-1,1 1 1,0-1-1,-1 1 1,1-1-1,-1 0 0,1 1 1,-1-1-1,1 0 1,-1 1-1,0-1 1,1 0-1,-1 0 1,0 1-1,0-1 1,1 0-1,-1 0 0,0 0 1,0 1-1,0-1 1,0 0-1,0 0 1,0 0-1,0 1 1,0-1-1,0 0 0,-1 0 1,1 0-1,0 1 1,0-1-1,-1 0 1,1 0-1,-1 0 1,0-4 66,-6-8-127,7 12 22,-1 0 0,0 0 1,1-1-1,0 1 0,-1 0 0,1 0 1,0-1-1,-1 1 0,1 0 0,0-1 1,0 1-1,0 0 0,0-1 0,0 1 1,1 0-1,-1-1 0,0 1 0,1-2 1,0-6 150,-4-40 3,-6 3-70,13-16-469,-3 58 377,-1 1 0,1-1 1,0 1-1,0-1 0,0 1 0,0 0 0,4-7 1,16-25 112,-14 23 66,3-1-207,2-7 134,-3 9-344,-6 17 247,-1 1 0,0 0 1,0 0-1,0 0 0,-1 1 1,0-1-1,0 11 0,2 10 300,1 2-292,-1 39 1,-2-65 60,-1 0 0,1 0 0,0 0 0,0 0 1,0 0-1,0-1 0,1 1 0,3 5 0,-5-8-156,0-1 42,6 6 369,-2-5-76,-5-8-282,-1 3 51,1 1-1,-1-1 1,1 0 0,0 0-1,0 0 1,1-1 0,-1 1-1,1 0 1,0-4 0,-3-24-563,3 32 564,0 0 1,0 0-1,0-1 1,0 1-1,0 0 1,0 0-1,0 0 1,0-1-1,0 1 1,0 0-1,0 0 1,0 0-1,-1-1 1,1 1-1,0 0 1,0 0-1,0 0 1,0-1 0,0 1-1,0 0 1,-1 0-1,1 0 1,0 0-1,0 0 1,0-1-1,0 1 1,-1 0-1,1 0 1,0 0-1,0 0 1,0 0-1,-1 0 1,1 0-1,0 0 1,0 0-1,0 0 1,-1 0-1,1 0 1,0 0-1,0 0 1,-1 0-1,1 0 1,0 0-1,0 0 1,0 0-1,-1 0 1,1 0 0,0 0-1,-10 5-375,9-5 265,6 9 90,-4-6 31,-1-1-1,1 0 1,0 0 0,0 1 0,0-1-1,0 0 1,0 0 0,0 0 0,1 0-1,-1 0 1,1 0 0,-1-1 0,1 1 0,3 2-1,13 17 293,-15-16-360,-1-1 12,1-1 1,-1 1-1,0 0 0,2 7 0,-4-9 71,0-1-1,1 1 0,-1-1 1,0 1-1,0 0 0,0-1 1,0 1-1,0-1 1,0 1-1,-1 0 0,1-1 1,0 1-1,-1-1 0,1 1 1,-1-1-1,0 1 0,-1 1 1,-1 2 30,2-3-37,0 1 1,-1-1 0,1 1 0,-1-1 0,0 0 0,0 0 0,0 0 0,0 0 0,-4 3-1,-16 19-241,18-22 223,1 1 1,0 0 0,0 0 0,0 0 0,-4 5-1,-9 10-237,-4 7 406,17-21-92,0 0-1,1 0 1,-2 0 0,1-1-1,0 1 1,-1-1-1,-5 4 1,-12 0 57,20-7-193,-12 9 369,-17 14-528,13-8 117,-31 15 485,-4-1-267,-23 12-242,-99 73 1,144-93 68,21-15 66,-1 1 0,1 0 0,0 1-1,0 0 1,1 0 0,-12 15 0,20-23 9,0 0 0,0 0-1,0 0 1,0 0 0,0 0 0,0 0 0,-1 0-1,1 1 1,0-1 0,0 0 0,0 0 0,0 0-1,0 0 1,0 0 0,0 1 0,0-1-1,0 0 1,0 0 0,0 0 0,0 0 0,0 1-1,0-1 1,0 0 0,0 0 0,0 0 0,0 0-1,0 0 1,0 1 0,0-1 0,0 0 0,0 0-1,1 0 1,-1 0 0,0 0 0,0 0-1,0 1 1,0-1 0,0 0 0,0 0 0,0 0-1,1 0 1,-1 0 0,0 0 0,10 3 137,20-3-11,-22 0 1,1 0-129,0 0 0,0 0 0,0-1 0,-1 0 0,1 0 0,0-1 0,-1 0 0,15-7 0,-3-3 336,-17 10-385,1-1 0,-1 1 1,1 0-1,6-3 0,-2 3 50,-7 2 1,0 0 0,0-1-1,0 1 1,1 0-1,-1-1 1,0 1 0,0-1-1,0 1 1,0-1 0,0 1-1,1-1 1,-1 0-1,0 0 1,-1 1 0,1-1-1,0 0 1,0 0-1,0 0 1,0-1 0,11-18-27,-9 13 100,1 1-1,-1-1 1,0 0-1,3-8 1,-3 5-82,1-1 0,0 1 1,6-11-1,-5 12-14,0-1-1,-1 0 1,4-12 0,-5 4 12,0-1 1,-1-1-1,0 1 0,-3-24 1,1 17 9,1 22-44,-1 0 0,1 0-1,1 0 1,-1 0 0,1 0-1,-1 0 1,1 0 0,0 0-1,0 1 1,1-1 0,-1 1-1,1 0 1,0 0 0,0 0-1,0 0 1,0 0 0,0 0-1,6-2 1,-6 3 19,1 0 0,0 0 1,0 1-1,0 0 0,6-1 0,8-3-195,6 1 344,-22 4-148,1 0 1,0 0 0,-1-1-1,1 1 1,-1-1 0,1 1-1,4-3 1,14-5 10,-16 7 8,-1 0 0,0-1 1,0 0-1,6-3 0,20-6 121,-27 9-102,-1 1 1,1-1-1,0 1 0,-1 0 1,1 0-1,0 0 0,0 0 1,0 1-1,5-1 0,21-7-330,-28 8 288,-1 0 63,2 0-9,-1 0-1,1 0 1,-1 0-1,1 0 0,-1 0 1,1 0-1,-1 0 1,1 0-1,-1-1 0,1 1 1,-1-1-1,3 0 1,-3 0-231,8-3 294,42-3-533,-45 7 473,1-1 1,-1 0-1,1 0 1,9-3-1,-11 2-37,-2 2 15,1-1 0,-1-1 0,1 1-1,-1-1 1,0 1 0,1-1-1,-1 0 1,0 0 0,0 0 0,0 0-1,-1-1 1,1 0 0,4-4-1,-5 3-38,1 1-1,0 0 0,0 0 0,0 0 0,0 1 0,1-1 0,-1 1 1,5-3-1,14-12-147,-21 17-14,3-5 49,-7 5 143,0 0 0,0 1 1,1-1-1,-1 1 1,0-1-1,0 1 0,1 0 1,-6 2-1,0 1 37,-4-2-58,-1 0 150,-9 3-76,18-4-9,1 0 0,0 0 0,0 0 0,-1-1 0,1 1-1,-4-1 1,-18 5 148,24-5-174,0 0 1,0 0-1,0 0 0,0 1 1,-1-2-1,1 1 0,0 0 1,0 0-1,0 0 1,-1 0-1,1-1 0,0 1 1,0-1-1,0 1 0,0 0 1,0-1-1,0 0 0,0 1 1,0-1-1,0 0 0,0 0 1,-1-1-1,-22-23 320,18 17-391,-22-23 13,-30-44 1,56 71 39,-1-1 0,1 0 0,0 0 0,-3-8-1,-3-9 30,3 8-70,0 0 0,1-1-1,-2-15 1,0 4 75,4 13-84,0 1 1,1 0-1,1-1 1,0 1-1,2-18 1,-1 24 30,0 0 1,1 0-1,0 1 0,3-8 0,4-13-13,-6 19 16,-1-1 1,1 1-1,0 0 0,8-13 1,-10 17 8,0 1 1,0 0 0,0-1-1,-1 1 1,1 0 0,0-1-1,0-4 1,-1 5 9,0-1 0,1 0 0,-1 1 0,1-1 0,0 1 0,0-1 0,1-2 0,0 3 52,-1-1 0,0 0 0,0 0 0,0 0-1,0-6 1,4-9-88,-3 11-77,-2 6 98,0 1 0,0-1 1,0 1-1,0 0 0,0-1 0,0 1 0,0-1 0,0 1 0,0 0 0,0-1 0,0 1 1,1-1-1,-1 1 0,0 0 0,0-1 0,0 1 0,1 0 0,-1-1 0,0 1 0,1 0 1,-1-1-1,2-2 15,0 0 0,0 0 1,0 0-1,-1-1 1,1 1-1,0-5 0,-1 6-19,-1 1 0,0 0 0,0 0-1,0-1 1,1 1 0,-1 0 0,1 0-1,-1 0 1,1 0 0,-1 0 0,1 0-1,1-2 1,-1 2 10,-1 0 1,1 0-1,0 0 0,-1 0 1,1 0-1,-1-1 1,1 1-1,-1 0 0,0 0 1,1 0-1,-1 0 0,0-3 1,4-4-78,-4 7 82,1 0 0,-1 1 1,1-1-1,-1 0 0,0 0 1,1 0-1,-1 1 1,0-1-1,1 0 0,-1 0 1,0 0-1,0-1 0,5-20-302,-5 22 164,-12 38-1322,9-28 1490,0-1-1,0 1 1,-1-1-1,-1 1 1,1-1 0,-9 11-1,7-5-150,5-12 132,0-1 1,1 0-1,-1 0 0,0 0 0,0 0 1,0 0-1,-2 2 0,-21 30-119,-24 44 0,43-71 141,0 1 0,-1-1-1,0 0 1,-11 10-1,-8 9-48,-32 30 119,44-44-25,11-11-51,0 1 0,0 0 0,0-1 0,0 1 0,0 0 0,-2 3-1,4-4-31,-1 0 0,0 0 0,0-1 0,1 1-1,-1-1 1,0 1 0,0 0 0,0-1-1,0 1 1,0-1 0,0 0 0,1 1 0,-1-1-1,0 0 1,0 1 0,0-1 0,0 0 0,0 0-1,-1 0 1,1 0 0,-1 0 0,1 0 145,1 0 21,0 0 160,2-8-277,0 0 0,0 0 0,1 0 0,0 1 0,1-1 0,6-10 0,38-54-19,-11 18 65,29-61-270,-61 107 135,-1-1 1,0 0-1,3-9 0,-2 4-31,4-10 338,6-31 0,5-15-120,9-38-88,-18 74-100,-10 26-4,-1 7 34,0-1-1,0 1 1,0 0-1,1-1 1,-1 1-1,0 0 1,1-1-1,-1 1 1,0 0-1,1 0 1,0 0-1,0-2 1,3-5-72,-3 8 78,-1-1 0,0 0 0,0 1-1,0-1 1,1 1 0,-1-1 0,0 0 0,1 1 0,-1-1-1,0 1 1,1-1 0,-1 1 0,1-1 0,0 0 0,8-18 11,-8 18-25,-1 1 0,1 0 0,-1-1 0,0 1 0,1 0 0,-1 0 0,1-1-1,-1 1 1,1 0 0,-1 0 0,1 0 0,-1 0 0,0-1 0,1 1 0,-1 0 0,1 0 0,-1 0 0,2 0 0,-2 1-6,1-1 1,-1 1 0,0 0-1,0-1 1,1 1 0,-1-1-1,0 1 1,0 0 0,0-1-1,1 1 1,-1 0 0,0-1-1,0 1 1,0 0 0,0-1-1,0 1 1,-1 1 0,-3 85-503,2-57 619,-1-1 0,-8 34 0,6-31-140,-8 20 173,8-36-64,-5 30 1,10-43-22,-1-1 1,1 0-1,-1 1 1,0-1-1,0 0 0,0 0 1,0 1-1,0-1 1,0 0-1,-1 0 0,1 0 1,-3 2-1,4-4 100,0 0-110,-1 0 0,1 0 1,0 0-1,-1-1 0,1 1 0,0 0 1,0 0-1,-1-1 0,1 1 0,0 0 1,0 0-1,-1-1 0,1 1 1,0 0-1,0-1 0,0 1 0,-1 0 1,1-1-1,0 1 0,0 0 0,0-1 1,0 1-1,0 0 0,0-1 1,0 1-1,0 0 0,0-1 0,0 1 1,0 0-1,0-1 0,0 1 0,0-1 1,0 1-1,0 0 0,0-1 1,4-19-230,-3 13 316,11-31-164,9-47-250,-17 61 330,-2 16-7,0 0 0,-1 0 1,0-9-1,-1 3-30,1 1 0,1-1 1,0 1-1,0-1 0,2 1 0,0 0 0,0 0 1,1 0-1,9-17 0,2 11-188,-14 17 205,1 0-1,-1-1 0,0 1 0,-1-1 1,1 1-1,0-1 0,-1 1 1,1-1-1,1-4 0,10-16 21,-4 11 122,-8 11-174,0 0-1,0 0 1,0 0-1,0 1 1,0-1-1,-1 0 0,1 0 1,0 0-1,-1 0 1,1 0-1,-1 0 1,1 0-1,0-2 1,-1 3 105,0 0-26,0 0-75,4-2-396,-4 5 49,0-1 412,0 10-91,-1 0-1,-1 0 0,0 0 1,-1 0-1,0 0 0,-1-1 1,0 1-1,-7 12 0,7-9 217,4-14-160,0 0-1,0 0 1,0 0 0,0 0 0,0 0 0,-1 0-1,1 0 1,0 0 0,-1 0 0,1 0-1,-1 0 1,1 0 0,-1 0 0,0 0-1,1-1 1,-1 1 0,-1 1 0,1-1 114,1-1-16,0 0 85,0 0-69,1-12 144,3-7-218,4-15 57,-3 12-102,-5 19-67,0 0 0,1 1 0,-1-1 1,1 0-1,0 1 0,0-1 0,0 1 0,2-5 0,10-31 133,-11 34 15,0 1-1,-1-1 1,1 0 0,-1 0-1,1-8 1,-1 8-14,0-1-1,0 1 1,1 0-1,-1-1 1,1 1-1,2-4 1,-1 2-204,0 0 0,-1 0-1,3-10 1,-1 4 1,-3 9 88,0 0 1,0 0 0,0 0-1,1 0 1,-1 1 0,1-1 0,0 1-1,-1-1 1,1 1 0,5-4-1,-7 5-174,1 1 185,1 0-1,-1 1 1,0-1-1,1 0 1,-1 1-1,0-1 1,0 1 0,1-1-1,-1 1 1,0-1-1,0 1 1,0 0-1,0 0 1,0 0 0,0 0-1,0 0 1,0 0-1,0 0 1,0 0-1,-1 0 1,1 0 0,0 0-1,-1 0 1,1 0-1,0 1 1,-1-1-1,0 0 1,1 0 0,-1 1-1,0-1 1,1 3-1,0 6-18,0 0 1,-1 0-1,0 13 0,-1-11 45,-4 22 210,5-33-180,0 0-1,0 0 1,0 0-1,0 0 1,-1 0-1,1-1 1,0 1-1,-1 0 1,1 0 0,0-1-1,-1 1 1,1 0-1,-1 0 1,1-1-1,-1 1 1,1 0-1,-1-1 1,0 1-1,1-1 1,-1 1-1,0-1 1,1 1-1,-1-1 1,0 1-1,0-1 1,1 0-1,-1 1 1,0-1-1,0 0 1,0 0-1,1 0 1,-1 1-1,0-1 1,-1 0-1,1 0-5,0-1-1,-1 1 0,1 0 0,0 0 0,0-1 0,0 1 1,0-1-1,-1 1 0,1-1 0,0 1 0,0-1 1,0 0-1,0 1 0,0-1 0,0 0 0,1 0 1,-1 0-1,0 0 0,0 0 0,1 0 0,-2-1 1,-2-2-123,1-3-65,3 7 49,12-13 53,1-1 186,-13 14-218,0 0-170,6 1-97,-6-1 355,0 0 0,0 0-1,1 0 1,-1 0 0,0 0 0,1 0-1,-1 0 1,0 0 0,0 0 0,1 0-1,-1 0 1,0 0 0,0 0-1,0 0 1,1 1 0,-1-1 0,0 0-1,0 0 1,0 0 0,1 0 0,-1 1-1,0-1 1,0 0 0,0 0-1,0 0 1,1 1 0,-1-1 0,0 0-1,0 0 1,0 1 0,0-1 0,0 0-1,0 0 1,0 1 0,0-1-1,0 0 1,0 0 0,0 1 0,0-1-1,1 4-37,0 0 0,0 0-1,0 0 1,-1 0 0,0 0-1,0 0 1,0 0 0,0 1 0,-1-1-1,1 0 1,-1 0 0,0 0-1,0-1 1,-1 1 0,1 0-1,-1 0 1,0-1 0,-3 7-1,-29 52 479,25-45-285,0 1 0,1 1 0,1 0 0,-6 23 0,13-40-92,-1 6-21,1-7-29,0-1 0,0 1 0,0-1 0,0 1 0,0-1 0,0 1 0,0-1 0,-1 1 0,1-1 0,0 1 0,0-1 0,0 1 0,0-1 0,-1 1 0,1-1 0,0 0 0,0 1 0,-1-1-1,1 1 1,-1 0 0,1 0-8,-1 0 0,1 0-1,0 0 1,0 0-1,0 1 1,0-1 0,0 0-1,0 0 1,0 0-1,0 1 1,0-1 0,0 0-1,1 0 1,-1 0-1,1 0 1,-1 0 0,1 2-1,0-1-63,4 11 67,-4-12 75,-1-1 21,0 0 176,0 0-27,0-8 278,1-4-422,0-1 1,1 1-1,5-16 1,-1 3-129,36-163-763,-38 168 801,0-2 67,0 0 0,1-33 1,0 34-156,0 0-22,-5 19 92,1 0 1,-1 0-1,1 1 1,0-1 0,-1 0-1,1 0 1,0 0-1,0 0 1,1 1 0,1-4-1,2-3-2,-3 6 20,-1 0 1,0-1-1,0 1 1,0-1-1,0 1 1,0-1-1,-1 0 1,1 1-1,-1-1 1,0 0-1,0 1 1,0-5-1,0 6 21,0-23 59,0 23-88,0 0 1,0 0 0,-1 0-1,1 0 1,0 0 0,-1 0-1,1 0 1,-1 1 0,1-1-1,-1 0 1,0 0 0,1 0-1,-1 1 1,0-1 0,1 0-1,-1 0 1,0 1 0,0-1-1,-1 0 1,1 0-2,0 1 0,0-1 0,0 0-1,0 1 1,1-1 0,-1 0 0,0 0 0,0 0 0,1 0-1,-1 0 1,0 1 0,1-1 0,-1 0 0,1-1 0,-1 1-1,1 0 1,0 0 0,-1 0 0,1 0 0,0-1 0,0 1 0,0 0 0,-1 1 0,1-1 0,0 1-1,0-1 1,0 1 0,0-1 0,-1 1 0,1-1 0,0 1 0,-1-1 0,1 1 0,0-1 0,-1 1 0,1-1 0,-1 0 0,1 1 3,-1 0 0,1-1 0,-1 1 0,1-1 0,0 1 0,-1-1 0,1 1 0,0-1-1,-1 0 1,1 1 0,0-1 0,0 1 0,0-1 0,-1 0 0,1 1 0,0-2 0,0-2 26,1-1-1,-1 1 1,-1-1 0,1 0-1,-1 1 1,0-1 0,0 1-1,0 0 1,0-1 0,-1 1-1,-4-7 1,-7-12 119,11 17-73,-1 1 0,0 0-1,0 0 1,0 1-1,-1-1 1,0 1-1,-4-5 1,-22-22-515,21 22 424,8 7 25,0 1 0,0 0 0,0-1 0,0 1 0,0 0 0,0 0 0,-1 0 0,1 0 0,0 0 0,-1 1 0,-1-2 0,2 2-8,0-1 0,0 1 0,1-1 0,-1 1 0,0-1 0,1 1 0,-1-1 0,0 1 0,1-1 0,-1 1 1,1-1-1,-1 0 0,1 1 0,-2-2 0,-5-5 47,-4-5 102,1 2-80,8 9-63,0-1 1,1 1-1,-1-1 1,0 1-1,0-1 1,1 0-1,0 0 0,-3-3 1,3 4-57,0 1 46,1 0 0,-1 0 1,1-1-1,-1 1 1,1 0-1,-1 0 0,1-1 1,-1 1-1,1 0 1,0-1-1,-1 1 0,1-1 1,-1 1-1,1 0 1,0-1-1,-1 1 0,1-1 1,-1 0-1,1 1 2,0-1 0,0 1-1,0-1 1,0 1 0,0 0-1,0-1 1,0 1 0,0 0-1,0-1 1,-1 1 0,1-1 0,0 1-1,0 0 1,0 0 0,-1-1-1,1 1 1,0 0 0,-1-1-1,1 1 1,0 0 0,0 0-1,-1-1 1,1 1 0,0 0 0,-1 0-1,1 0 1,-1 0 0,1-1-1,-1 1-3,1 0-1,0 0 1,-1 0-1,1 0 0,0 0 1,-1 0-1,1-1 1,0 1-1,0 0 1,-1 0-1,1 0 0,0-1 1,0 1-1,-1 0 1,1 0-1,0-1 1,0 1-1,0 0 0,0 0 1,-1-1-1,1 1 1,0 0-1,0-1 1,0 1-1,0 0 0,0-1 1,0 0-1,-4-4 70,4 5-64,0-1 0,-1 1-1,1 0 1,0-1 0,-1 1-1,1-1 1,0 1 0,-1-1-1,1 1 1,0 0 0,0-1-1,-1 1 1,1-1 0,0 1 0,0-1-1,0 1 1,0-1 0,0 0-1,0 1 1,0-1 0,0 0 2,0 0 0,0 1 0,0-1 0,0 1 0,0-1 1,0 1-1,0-1 0,-1 0 0,1 1 0,0-1 1,0 1-1,0-1 0,-1 1 0,1-1 0,0 1 0,0-1 1,-1 1-1,1-1 0,-1 1 0,1-1 0,0 1 0,-1 0 1,1-1-1,-1 1 0,0-1 0,-5-4-86,6 5 56,-1 0 30,1-1 0,-1 1 0,1 0 0,-1 0 1,1 0-1,-1-1 0,1 1 0,-1 0 0,1-1 1,-1 1-1,1-1 0,-1 1 0,1 0 0,-1-1 0,1 1 1,0-1-1,-1 1 0,1-1 0,0 1 0,0-1 1,-1 1-1,1-2 0,-4-4 12,-8-2-16,11 7 3,0 1 1,0-1 0,0 1-1,-1-1 1,1 1-1,0-1 1,0 1 0,0 0-1,0-1 1,0 1 0,-1 0-1,-1 0 1,-7-2-9,-7-9-107,4 6-2,13 5 116,-1 0-1,1 0 0,-1 0 1,0 0-1,1 0 1,-1 0-1,1 0 1,-1 0-1,0-1 0,1 1 1,-1 0-1,1 0 1,-1-1-1,1 1 1,-1 0-1,1-1 0,-1 1 1,1-1-1,-1 1 1,1 0-1,0-1 0,-1 1 1,0-2-1,1 2-65,-16-23 246,15 13-267,1 10 76,0-1 0,0 1 0,0-1 0,0 1 0,0 0 0,1-1 0,-1 1 0,0-1 0,0 1 0,0 0 0,0-1 1,0 1-1,0-1 0,-1 1 0,1 0 0,0-1 0,0 1 0,0-1 0,0 1 0,0 0 0,0-1 0,-1 1 0,1 0 0,0-1 0,0 1 0,-1 0 0,1-1 0,0 1 1,-1 0-1,1-1 0,0 1 0,0 0 0,-1 0 0,1 0 0,-1-1 0,1 1 0,0 0 0,-1 0 0,1 0 0,0 0 0,-1 0 0,0-1 0,-1 1 16,0 0 0,1 0 0,-1-1 0,0 1 0,1-1 0,-1 1 0,0-1 0,1 0 0,-1 1 0,-1-2 0,1 1-29,0 0-1,1 0 1,-1 0-1,0 0 1,0 0-1,0 1 1,1-1-1,-1 1 1,0 0-1,-3-1 1,-81-4 336,34 5-223,13-8 128,38 8-220,0 0 1,0 0-1,0 0 0,0 0 1,0-1-1,0 1 1,0 0-1,-1-1 1,1 1-1,0-1 0,0 1 1,1-1-1,-1 1 1,0-1-1,-1-1 1,-3-1 30,-7 2-3,6-3-29,5 2 4,-1 0 0,-1 1 0,1-1 0,0 1 0,0 0 0,-1 0 0,1 0 1,0 0-1,-1 0 0,-3-1 0,4 2 6,0 0 0,0-1 0,0 1 0,0-1 0,0 0 0,1 1 0,-1-1 0,0 0 0,1 0 0,-1 0 0,-1-1 0,1 1 23,0-1 1,1 1-1,-1 0 0,0 0 0,0 1 0,0-1 0,0 0 0,0 1 0,0-1 0,1 1 0,-4-1 0,-17-2-1151,35 17 896,9-1 39,1-1 0,1-1-1,37 12 1,-47-20 253,1 0-1,0 0 1,0-1-1,29-1 1,7 1-70,13-2 2,-63 0 9,-1 1 0,0-1 0,1 0 0,-1 0 0,1 0 0,-1 0 0,0 0 0,1 1-1,-1-1 1,1 0 0,-1 0 0,0 0 0,1 1 0,-1-1 0,0 0 0,1 1 0,-1-1 0,0 0 0,1 1 0,0 0 559,0-7-307,-1 5-258,0 1 1,-1-1-1,1 0 0,0 0 1,0 1-1,0-1 0,-1 1 1,1-1-1,0 0 0,0 1 0,-1-1 1,1 1-1,-1-1 0,1 1 1,0-1-1,-1 0 0,1 1 1,-1 0-1,1-1 0,-1 1 1,0-1-1,1 1 0,-2-1 1,-17-6 110,5 2-57,11 3-52,1 0 1,-1 1-1,1-1 1,-1 1 0,1 0-1,-1 0 1,0 0 0,1 0-1,-6 0 1,-14-6 66,-33-15 253,49 20-329,0 0 0,0 0 0,0 1 0,0 0 0,-9-1 1,-22-4 111,-31-13 420,46 13-561,17 5 31,0-1 1,0 1-1,1-1 1,-1 0-1,-5-3 1,6 3 0,1 0 0,-1 0 1,0 0-1,1 1 1,-1-1-1,0 1 0,0 0 1,-5-1-1,-17-5-31,25 6 29,0 1 0,0 0-1,0 0 1,0 0-1,0-1 1,0 1 0,0-1-1,0 1 1,1 0 0,-1-1-1,0 0 1,-1 0 0,1 0-16,0 1 0,0-1 0,1 1 0,-1-1 1,0 1-1,0-1 0,0 1 0,0-1 0,0 1 1,0 0-1,0 0 0,-1-1 0,1 1 42,-1 0-1,1-1 1,-1 1-1,1 0 1,0-1-1,-1 1 1,1-1-1,0 0 1,0 0-1,-3-1 1,-6-4-57,7 2 68,3 4-37,0 0 0,0-1-1,0 1 1,0 0 0,0 0 0,0 0-1,0 0 1,0 0 0,-1-1 0,1 1-1,0 0 1,0 0 0,0 0 0,0 0-1,0 0 1,0-1 0,0 1 0,-1 0 0,1 0-1,0 0 1,0 0 0,0 0 0,0 0-1,0 0 1,-1 0 0,1 0 0,0 0-1,0 0 1,0 0 0,0 0 0,-1 0-1,1 0 1,0 0 0,0 0 0,0 0 0,-1 0-1,-37-4-38,35 4 72,-1 0 1,1-1 0,0 1 0,0-1 0,-6-2-1,6 2-38,1 0-1,-1 0 1,0 0-1,0 0 0,-6 0 1,-12-7 35,-1 5-75,22 3 43,0 0 0,-1 0 0,1 0 0,0 0 0,0 0 0,0 0 0,0 0 1,-1 0-1,1 0 0,0 0 0,0 0 0,0 0 0,-1 0 0,1 0 0,0 0 0,0 0 1,0 0-1,0 0 0,0-1 0,-1 1 0,1 0 0,0 0 0,0 0 0,0 0 1,0 0-1,0 0 0,-1-1 0,1 1 0,0 0 0,0 0 0,0 0 0,0 0 1,0-1-1,0 1 0,0 0 0,0 0 0,0 0 0,0-1 0,0 1 0,0 0 0,0 0-1,0 0 0,0-1-1,0 1 1,0 0 0,0 0-1,0 0 1,0 0 0,0 0-1,0-1 1,0 1 0,0 0 0,-1 0-1,1 0 1,0 0 0,0 0-1,0 0 1,0-1 0,0 1-1,0 0 1,0 0 0,0 0-1,0 0 1,-1 0 0,1 0-1,0 0 1,0 0 0,0 0-1,0-1 1,0 1 0,0 0-1,-1 0 1,1 0 0,0 0-1,0 0 1,0 0 0,0 0-1,0 0 1,-1 0 0,1 0-1,0 0 4,-1-1-1,1 1 1,-1-1 0,1 1-1,-1-1 1,1 0-1,0 1 1,0-1-1,-1 1 1,1-1-1,0 0 1,0 1 0,0-1-1,-1 0 1,1 1-1,0-1 1,0 0-1,0 0 1,0 1 0,0-1-1,0 0 1,1 1-1,-1-1 1,0-1-1,3-19-112,7-29-439,-9 42 534,0 0-1,0 0 1,-1-10 0,0 17 3,0 1 1,0-1 0,0 1-1,0 0 1,0-1 0,0 1 0,1-1-1,-1 1 1,0-1 0,0 1-1,0 0 1,0-1 0,0 1-1,1-1 1,-1 1 0,0 0-1,0-1 1,1 1 0,-1 0 0,0-1-1,0 1 1,1 0 0,-1-1-1,0 1 1,1 0 0,-1 0-1,1-1 1,-1 1 0,0 0 0,1 0-1,-1 0 1,1 0 0,-1-1-1,0 1 1,1 0 0,-1 0-1,1 0 1,-1 0 0,1 0 0,-1 0-1,0 0 1,1 0 0,-1 0-1,1 1 1,4 5-421,-4-5 407,13 12 125,-12-10-115,1-1 1,-1 0-1,0 0 0,1 1 0,-1-1 1,0 1-1,0 0 0,-1 0 1,1 0-1,2 4 0,-1 1 39,0-1-1,1-1 0,-1 1 0,2 0 1,-1-1-1,1 0 0,0 0 0,0 0 1,1-1-1,0 0 0,0 0 0,0 0 1,0-1-1,1 0 0,-1 0 0,12 4 1,16 11-82,-30-16 54,-1 0 1,0 0 0,0 0-1,0 0 1,0 0 0,-1 1-1,4 5 1,23 44 57,-28-52-181,4 4 194,0 2-42,1-1-57,-4-5-20,-1 0 4,0 0 63,-1 0 0,1-1 0,-1 1-1,1-1 1,0 1 0,-1-1-1,1 1 1,0-1 0,-1 0 0,1 1-1,0-1 1,0 0 0,0 1 0,-1-1-1,2 0 1,-1 0 7,-1 0 0,1 0 0,-1 0 0,0 0 0,1 0 0,-1 0 0,0 0-1,1-1 1,-1 1 0,0 0 0,1 0 0,-1 0 0,0-1 0,1 1 0,-1 0 0,0 0 0,1-1 0,-1 1 0,0 0-1,0-1 1,1 1 0,3-15-20,-4 11 12,0-1 0,0 1 1,-1 0-1,0-1 1,0 1-1,0 0 0,0-1 1,-1 1-1,0 0 0,0 0 1,0 0-1,0 0 1,-5-6-1,6 9-23,0 0 1,1 0-1,-1 0 1,0 0-1,1 0 1,-1-1-1,0 1 0,1 0 1,-1 0-1,1-1 1,0 1-1,-1 0 0,1-1 1,0-1-1,0 3 15,0-1 0,0 1-1,-1-1 1,1 1 0,0 0-1,0-1 1,0 1 0,-1-1 0,1 1-1,0 0 1,0-1 0,-1 1-1,1 0 1,0-1 0,-1 1-1,1 0 1,0-1 0,-1 1-1,1 0 1,-1 0 0,1 0-1,-1-1 1,1 1 0,0 0-1,-1 0 1,1 0 0,-1 0 0,1 0-1,-1 0 1,1 0 0,-1 0-1,1 0 1,-1 0 0,1 0-1,0 0 1,-1 0 0,1 0-1,-1 0 1,0 1 0,-5-2 2,5-1 8,1 1-13,0 0-1,0 0 1,0 0-1,-1-1 0,1 1 1,0 0-1,0 0 1,-1 0-1,1 0 1,-1 0-1,1 0 1,-1 0-1,1 1 0,-1-1 1,1 0-1,-1 0 1,0 0-1,1 0 1,-1 1-1,0-1 0,0 0 1,-2-1-1,0 0-52,-1 1 0,0-1 0,0 1 0,-8-2-1,9 2 56,0 0-1,0 0 1,0 0-1,0 0 0,0 0 1,0 0-1,0-1 1,0 0-1,-3-2 1,5 3 1,-1 0 1,1 1 0,0-1 0,0 1-1,-1-1 1,1 1 0,0-1-1,-1 1 1,1 0 0,0-1 0,-1 1-1,1 0 1,0 0 0,-2 0 0,1 1-16,1-1 0,-1 0 0,1-1 0,-1 1 0,1 0 0,0 0 0,-1 0 0,1-1 0,0 1 0,-1-1 0,1 1 0,0-1 0,-1 0 0,0 0 0,0 0 33,1 0 0,0 0-1,-1 0 1,1 0 0,-1 1-1,0-1 1,1 1 0,-1-1-1,-1 1 1,-10-5 13,-4-10 78,15 13-73,0 0-1,0 1 0,1-1 1,-1 0-1,-1 1 0,1-1 0,0 1 1,-4-3-1,0-1 69,6 4-104,-1 1 1,1 0-1,0-1 0,0 1 1,0 0-1,0 0 0,-1-1 1,1 1-1,0 0 0,0 0 1,-1-1-1,1 1 0,0 0 1,0 0-1,-1 0 0,1 0 1,0-1-1,0 1 0,-1 0 1,1 0-1,0 0 0,-1 0 1,0 0-1,0-1 3,0 1 0,0 0 0,-1-1 0,1 1 0,0-1-1,0 0 1,0 0 0,0 1 0,0-1 0,0 0 0,0 0 0,0 0 0,0 0 0,0 0 0,0-1 0,0 0 10,-1 1 1,1-1-1,-1 1 0,1-1 1,-1 1-1,1 0 1,-1 0-1,0-1 1,-2 0-1,2 1-43,-2 0 60,-1 0 0,1-1-1,-1 1 1,1 1 0,-1-1 0,1 1 0,-10 0-1,13 0 163,-18-1 86,17 1-269,0-1 1,0 1-1,0 0 1,0-1-1,0 1 0,0 0 1,0 0-1,0 0 1,0 0-1,0 1 1,0-1-1,0 1 1,0-1-1,-2 2 1,-18 2 210,15-4-172,4 0-18,0 0 1,0 0-1,0 0 0,0 0 1,0 0-1,0 0 0,0-1 1,0 0-1,0 1 0,0-1 1,0 0-1,0-1 1,0 1-1,0 0 0,-4-4 1,7 5-39,-1-1 1,1 1 0,-1 0-1,0-1 1,1 1 0,-1 0-1,1-1 1,-1 1 0,0 0-1,1 0 1,-1 0 0,1 0-1,-1 0 1,0 0 0,1-1-1,-2 2 1,1-1-2,1 0 0,-1 0 0,0-1 0,0 1 0,1 0 0,-1 0 0,0 0 0,1 0 0,-1-1 0,0 1 0,1 0 0,-1-1 0,-1 0 0,-17-10-30,16 10 45,1 0 1,-1-1-1,1 1 0,-1-1 0,1 0 0,-1 1 0,-2-5 1,2 4-5,1 0 0,-1-1 0,0 1 1,1 0-1,-1 0 0,0 0 0,-4-1 1,-12-9-37,-9-16 61,22 22-2,1 0 0,-1 0 0,-13-9 1,4 2-166,14 11 150,-1 0 0,0 1 0,0-1 0,0 0 0,0 1 1,0-1-1,-4-1 0,-14-9 41,18 10-60,-1 1 1,1-1-1,0 1 0,-1-1 1,1 1-1,-1 0 1,0 0-1,1 0 1,-1 0-1,0 1 0,0-1 1,1 1-1,-5-1 1,-10-1-17,15 1 25,0 1-1,0-1 1,0 1-1,0 0 1,-1 0-1,1-1 1,0 2-1,0-1 1,-1 0-1,1 0 1,0 1-1,0-1 1,0 1-1,-3 0 1,4 0-112,1-1 58,-21-1 289,1-1-158,19 2-98,-1 0 0,0 0 0,0 0 0,0 0 0,1 0 0,-1-1 0,0 1 0,0 0 0,-2-2 0,2 2 9,-1-1 1,1 1 0,-1-1 0,1 1 0,-1 0 0,0 0-1,1 0 1,-4 1 0,-1 0 10,-2-2 29,0 2 1,0-1-1,0 2 0,0-1 0,0 1 0,-9 3 1,-16 10 65,0 2 1,-52 35 0,65-39 31,7-4-107,0 0 0,1 2-1,-19 17 1,15-12-25,-32 24-1,-4 4 153,43-36-143,0 0 0,-13 7 0,12-8-29,-18 15 1,-9 9 62,36-30 20,0 0 1,0 0-1,0 0 0,-1 0 1,1 0-1,0-1 0,-5 2 1,7-2-74,-4-16-288,0-7 464,3 5-206,1 7-46,0 1-1,0 0 1,1 0 0,3-15 0,-1 9-56,-3 14 136,0-1-1,0 1 1,1-1-1,-1 1 1,1 0 0,-1 0-1,1-1 1,0 1-1,1-3 1,8-13-127,-7 12 136,0 0 0,0 0 1,0 1-1,1-1 1,4-4-1,-2 1-89,-5 8 69,-4 7-27,-40 67 169,4-8-14,33-55-53,-1 0 1,0 0-1,-1-1 1,0 0-1,-15 13 1,5-4 155,16-15-257,0 0 0,0 0 0,1 0 1,-1 0-1,1 0 0,0 1 0,0-1 0,0 0 1,0 1-1,1-1 0,-1 1 0,1-1 1,0 1-1,1 6 0,-3 18 66,-2 7 250,-2-9-353,5-25 93,0 1 0,1-1 0,-1 0-1,1 1 1,-1-1 0,1 1 0,-1-1-1,1 1 1,0-1 0,0 1 0,0-1 0,0 1-1,0-1 1,0 1 0,0-1 0,0 1-1,0-1 1,1 1 0,-1-1 0,1 1 0,-1-1-1,1 0 1,-1 1 0,3 2 0,-2-3-8,0 0-1,1 0 1,-1 0 0,0 0 0,1 0 0,-1 0 0,1 0 0,-1-1 0,1 1 0,0 0 0,-1-1-1,1 1 1,0-1 0,-1 0 0,1 1 0,0-1 0,-1 0 0,1 0 0,0 0 0,0 0-1,-1-1 1,3 1 0,7-3 4,1 0 0,-1-1 0,0 0 0,18-10 0,17-7-55,63-14-20,-55 19 158,0-2 1,65-32-1,-45 8-181,38-19-109,-106 59 188,-1 0 0,0 0 0,1 0 0,-1 1 0,1 0 0,0 0 0,5 0 0,3 16-203,7 19-53,-14-21 480,-7-12-202,0-1 0,0 1 0,0 0-1,1 0 1,-1 0 0,1-1 0,-1 1 0,0 0-1,1 0 1,-1-1 0,1 1 0,0-1 0,-1 1 0,1 0-1,-1-1 1,1 1 0,0-1 0,-1 1 0,1-1 0,0 0-1,1 1 1,8 7 0,-9-7 5,0 0 0,0 0 0,0 0 0,0 0 1,0 0-1,0 0 0,0-1 0,1 1 0,-1 0 1,0-1-1,1 1 0,-1-1 0,0 1 0,1-1 1,-1 0-1,0 0 0,1 0 0,-1 1 0,3-1 1,-3 0 25,-1 0 16,0 0 6,0-1-47,0 0 0,0 0 0,0 0 0,0 0 1,-1 0-1,1 0 0,0 1 0,-1-1 0,1 0 0,0 0 0,-1 0 1,1 1-1,-1-1 0,1 0 0,-1 1 0,0-1 0,1 0 0,-1 1 1,0-1-1,0 0 0,-1-1-3,-1 1 0,1 0 0,-1 0 1,1 0-1,-1 0 0,-4-2 0,1 2-11,-1 0-1,0 0 1,1 1-1,-1-1 0,-8 2 1,-1 0-111,0 2 0,0 0 0,0 1 0,0 0 1,-25 11-1,-42 17 82,17-7 88,-149 59 34,196-75-92,2 0 0,-18 12 0,3-2-81,15-7 195,0 0 0,-15 15 0,29-24-164,-13 15 202,14-15-180,-1 0-1,1 0 1,-1 0 0,0 0 0,0 0 0,-5 3-1,-4 3 27,0 1 0,1 0 0,-13 14-1,-2 3 65,-38 23 203,49-40-255,0 1 0,1 1 0,0 0 0,-16 19 1,15-14-48,-29 26 1,9-11 170,32-29-251,3-2 106,0-1 0,0 0 0,0 0-1,0 0 1,0 0 0,0 0-1,0 0 1,0 0 0,0 0-1,0 0 1,0 0 0,0 0-1,0 0 1,0 0 0,0 0-1,0 0 1,0 0 0,0 0-1,0 0 1,0 0 0,0 0-1,0 0 1,0 0 0,0 0 0,0 0-1,0 0 1,0 0 0,0 1-1,0-1 1,0 0 0,12-1 53,-8 0-30,1 1 0,0-1 0,-1 0 0,1 0 1,0 0-1,-1-1 0,6-2 0,32-18-25,-31 16 51,27-17-111,0-2 1,-1-2 0,35-32-1,-44 36 123,0 1 0,2 2 0,1 0 0,0 3 0,40-18 0,-23 17-23,0 2 0,74-14 0,-8 2-179,-107 26 131,23-6 124,58-25-1,-50 18-69,1 1-1,49-11 1,-76 22-41,224-47-13,-207 43-52,-28 7 90,-1 0-11,9 0-122,-21 7 117,-1-2 0,1 0 0,-1 0 0,0-1 0,0 0-1,-21 2 1,-11 4 22,-2 3-33,1 2 1,-84 41-1,86-35-37,-86 30 0,61-28 101,-120 58 1,164-69-62,0 2 1,1 1 0,0 1-1,2 1 1,0 0 0,0 2-1,-34 40 1,35-32 7,-2-1 0,-1-1 0,-1-2 0,-1 0 0,-1-2 0,-1 0 0,-31 16 0,19-17 128,-1-1 0,-46 14 0,77-29-81,4-2-38,0 0 1,0 0 0,-9 1-1,1 2-82,13-4 70,0 0 0,0-1 0,-1 1 0,1-1 0,0 1 0,-1-1 0,1 1 0,-1-1 0,1 0 0,-3 1 0,3-2-24,-1 1 0,0 0 0,1 0 0,-1 0 0,0 0 0,1 1 0,-1-1 0,1 0 0,-1 1 0,0-1 0,1 1 0,-1-1 0,1 1 1,-1 0-1,1 0 0,-1 0 0,1 0 0,0 0 0,-2 1 0,3-1-149,0-1 64,0 0 64,0 0 85,0 0-15,1 0-35,1 1 0,0 0 1,-1-1-1,1 1 0,0-1 1,0 1-1,-1-1 0,1 0 0,0 0 1,0 0-1,0 0 0,-1 0 1,4-1-1,1 1-17,15-2-22,-1 0 0,0-1 0,33-10 1,-28 6 119,9-2-15,0-2 1,-1-1-1,0-2 0,-1-1 1,0-2-1,-2-1 0,31-23 1,16-13-29,3 4 0,2 4 1,109-45-1,-138 65-29,-33 15-41,1 2 0,26-10 0,-15 9-18,-20 5 73,0 1 0,1 0-1,-1 1 1,1 1-1,19-2 1,-12 3-131,-1-1 0,33-7 0,4-1 281,124-6 143,-94 9-408,-65 5 25,0-2 0,0 0 0,22-8 0,59-26-202,-97 36 281,7-5-38,-11 7 37,-1-1 0,0 1 0,0 0 0,0 0 0,1 0 0,-1 0 1,0-1-1,0 1 0,0 0 0,0 0 0,1 0 0,-1-1 0,0 1 0,0 0 0,0 0 0,0-1 0,0 1 0,0 0 0,0 0 0,0-1 0,0 1 0,0 0 0,0 0 0,0-1 0,0 1 0,0 0 0,0 0 0,0-1 0,0 1 0,0 0 0,0 0 0,0-1 0,0 1 0,0 0 0,0 0 0,0-1 0,0 1 0,-1 0 0,1 0 0,0-1 0,0 1 0,0 0 0,0 0 1,-1 0-1,1 0 0,0-1 0,-1 1 0,0 0-44,0-1 0,0 1-1,0 0 1,-1 0 0,1 0 0,0 0 0,0 0 0,0 0 0,0 0 0,-3 0 0,0 1-39,-17 0 121,0 1 0,-30 7 0,-2 1-16,-8 0-36,1 2 0,-114 40 0,143-39 62,0 1 0,-50 32 1,-50 46 35,-49 29 182,48-49-208,-85 48 101,127-67-141,-52 30 374,111-65-385,-99 68 363,62-40-306,-17 12 100,57-35-84,12-12-16,1 1-1,0 1 1,-24 28 0,30-32-38,1 1 0,-1-2 1,-1 1-1,-12 8 0,10-8-7,1 0-1,-11 12 1,1-1 121,20-19-165,-1 0 0,1 0 0,-1 0 0,1 0 0,-1 0 0,1 0-1,-1 0 1,0 0 0,0-1 0,1 1 0,-4 0 0,4-1-202,1 0 74,0 0 75,0 0 112,6-4 208,1 2-209,-1 0-1,1 0 1,-1-1-1,0 0 1,0-1-1,11-7 1,-4-1-31,0 0 0,15-19 0,14-13 0,-10 17-6,1 2 0,55-32 0,78-32 144,-82 46-253,31-12 137,140-46 1,-104 45-73,-80 25 108,109-64 1,131-60 77,14 31-192,-277 107-45,-17 5 174,1 1-1,56-10 1,28 1-377,-25 16 640,-96 9-298,-8-1 27,0 0 1,0 0 0,-19 2 0,-9 3-41,-3 4-53,1 2 0,1 2 0,-75 41 0,-238 130 259,113-61-57,171-93-142,-2-3 0,-141 41 0,50-15-69,139-46 22,0 1 1,1 1 0,-26 19 0,-64 54-87,-5 5 61,80-65 44,-124 82 14,150-101-71,-25 11 0,24-13 60,-24 15 1,-19 6-13,41-18-93,14-7 94,0-1-1,0 1 1,0 0-1,1 0 0,-1 1 1,0-1-1,0 0 1,-2 3-1,-9 8-155,8-7 93,0-1 0,1 1 1,-9 10-1,-14 12 233,24-23-160,1-1 0,-1 0 0,0 0 0,0 0 0,-6 4 0,-8 8-37,11-8-37,4-5 19,0 0-1,0 0 1,0 1-1,1-1 1,-1 0-1,1 1 0,-3 5 1,4-8 52,-1 3 30,-9-1 6,10-2-49,-1 0-1,1 0 1,0 1 0,-1-1 0,1 0 0,-1 0 0,1 1 0,-1-1 0,1 0 0,0 1 0,-1-1 0,1 0 0,0 1 0,-1-1 0,1 1 0,0-1 0,0 0 0,-1 1 0,1-1-1,0 1 1,0-1 0,0 1 0,0-1 0,-1 1 0,1-1 0,0 1 0,0-1 0,0 1 0,0-1 0,0 1 0,0-1 0,0 1 0,0-1 0,1 1 0,-4 23 10,1-16-63,2-8 65,0 0-1,0 0 0,-1 0 0,1 0 1,0 1-1,0-1 0,0 0 0,0 0 1,0 0-1,0 0 0,0 1 0,0-1 1,0 0-1,0 0 0,0 0 0,0 1 0,0-1 1,0 0-1,0 0 0,0 0 0,0 1 1,0-1-1,0 0 0,1 0 0,-1 0 1,0 0-1,0 1 0,0-1 0,0 0 1,0 0-1,0 0 0,1 0 0,-3 6-49,1-6 45,1 0 0,0 0 0,0 0-1,0 0 1,-1 1 0,1-1 0,0 0 0,0 0 0,0 0-1,0 1 1,-1-1 0,1 0 0,0 0 0,0 1 0,0-1 0,0 0-1,0 0 1,0 1 0,0-1 0,0 0 0,0 1 0,0-1-1,0 0 1,0 0 0,0 1 0,0-1 0,0 0 0,0 0-1,0 1 1,0-1 0,0 0 0,0 1 0,0-1 0,0 0-1,0 0 1,0 1 0,1-1 0,-1 0 0,0 0 0,0 0 0,0 1-1,1-1 1,-1 0 0,0 0 0,0 0 0,0 0 0,1 1-1,-1-1 1,0 0 0,0 0 0,1 0 0,-1 0 0,0 0-1,0 0 1,1 0 0,-1 0 0,0 0 0,1 0 0,0 1 3,1 0-1,-1 0 1,1-1 0,-1 1 0,1-1 0,-1 0 0,1 1 0,0-1 0,-1 0 0,1 0 0,0 0 0,-1 0-1,1 0 1,-1 0 0,1-1 0,0 1 0,-1 0 0,1-1 0,1 0 0,3-1-14,14-5-23,26-13 0,6-3 89,46-11-57,50-20-126,-106 36 183,60-34 0,53-50-2,-26 15-30,146-69-20,-167 98 0,-45 25-3,119-42 0,71-4-2,27-10 21,-221 64 280,60-34 1,-101 50-309,0-1 82,-3 2-38,20-9 0,-22 12 0,-1-1 1,17-11 0,1 0 130,-22 12-116,0-1 1,0 0-1,13-13 1,10-7 39,-22 19-131,1-1 0,-1 0 0,11-14 0,-18 20 62,1 0 0,-1 0-1,1 0 1,-1 0 0,6-2 0,2-1-39,58-34-369,-60 34 392,0 1-23,-1-1-1,-1 0 0,8-6 0,-13 10 49,-79 51-1121,68-44 1105,-345 229 58,307-202-87,-1-3-1,-1-2 0,-58 24 1,59-31 30,-126 59 121,127-56-131,-71 50 0,37-14 6,-73 51 204,106-79-223,-66 31-1,63-38-32,-163 73 168,116-55-124,83-35 53,-31 19-1,30-17-51,-20 10 0,-216 84-150,225-90 143,0 1 1,-51 36 0,-10 25 15,58-49 17,21-20-58,8-6 48,0 0 1,0 1-1,0-1 0,0 0 0,0 0 0,0 0 0,0 0 0,-1 0 0,1 0 1,0-1-1,-1 1 0,-4-1 0,5 1-19,0-1 0,-1 1 1,1 0-1,0-1 0,0 1 0,0 0 0,-1 0 1,1 1-1,-2 1 0,-5 2-183,8-4 187,0-1 0,-1 1 0,1-1 0,1 1 0,-1 0 0,0 0 0,0 0 0,0-1 0,0 1 0,0 0 0,0 2 0,-7 5-20,0-2 39,0 1 1,-9 10 0,12-13 67,-1 1-87,4-3-28,6 0 0,4 1 18,-4-2 8,0 0 0,0 0 0,0 0 0,-1-1 0,1 1 0,0-1 0,0 0 0,0 0 0,0-1 0,0 1-1,0-1 1,6-2 0,-5 2 6,0 0-1,0 0 1,1 0-1,-1 1 0,0 0 1,10 1-1,-4 2-13,0 0 1,0 1-1,-1 1 0,0 0 0,0 0 1,0 1-1,14 11 0,-10-7-7,1-1 0,19 10 0,57 15 234,4 2-171,-34-9-176,54 26 171,-72-34 101,-33-14-192,0 0 0,0-1 1,1-1-1,-1 1 0,1-2 1,14 3-1,13 3 174,57 9-270,2 0 379,8 2-204,-23 0-36,-55-12 82,-17-5-96,1 1 0,-1 0 0,0 1 0,0 0 0,12 7 0,25 16-200,-42-24 199,0 0 1,1 0-1,-1 0 1,0-1-1,1 0 1,0 0-1,-1-1 1,1 1-1,0-1 0,0 0 1,10 0-1,-16-1 35,1 0-1,0 0 0,0 0 0,-1 0 1,1 0-1,0 0 0,0 0 0,-1-1 0,1 1 1,0 0-1,0 0 0,-1 0 0,1-1 1,0 1-1,-1-1 0,1 1 0,0 0 1,-1-1-1,2 0 0,-2 0-5,0 1 0,1-1 0,-1 1 0,0-1 0,0 1 0,0-1-1,0 1 1,0-1 0,0 1 0,0-1 0,0 1 0,0-1 0,0 0 0,0 1 0,0-1 0,0 1-1,0-1 1,0 1 0,-1-1 0,1 1 0,-1-1 0,0-1-19,0 0 0,0 0 0,-1 0 1,1 0-1,0 1 0,-1-1 0,0 0 0,1 1 0,-1 0 1,0-1-1,-4-1 0,-1 1-8,-1 0 1,1 0-1,-1 1 0,1 0 1,-1 0-1,0 1 0,-14 1 1,1 0-2,-48-1 18,-1 3 0,1 3 0,0 3 0,-83 22 0,127-23-97,-38 19 1,17-7-18,46-20 108,-1 0 0,1 0 0,0 0 0,0 0 0,0 0 0,0 0 0,0 0 0,-1 0 0,1 0 0,0 0 0,0 0 0,0 0 0,0 0 0,0 0 0,0 1 0,0-1 0,-1 0 0,1 0 0,0 0 0,0 0 0,0 0 0,0 0 0,0 0 0,0 1 0,0-1 0,0 0 0,0 0 0,0 0 0,0 0 0,0 0 0,0 1 0,0-1 0,0 0 0,0 0 0,0 0 0,0 0 0,0 0 0,0 1 0,0-1 0,0 0 0,0 0 0,0 0 0,0 0 0,0 0 0,0 1 0,0-1 0,8 6-10,13 4 65,-11-8-19,0 0 0,0-1 0,0-1 0,0 0 0,0 0 0,13-2 0,2 0-30,40-1-17,104-7 12,-133 5 115,-1 0 1,60-19-1,-50 9-68,33-11-200,91-17 0,-65 25 223,115-25 267,-103 17-374,-14 10-263,-38 8 751,-54 6-401,0-1 0,0-1 1,0 1-1,13-8 1,13-5-203,-12 7 147,28-15 0,64-50 454,-90 52-1360,-25 21 823,1 0 125,-1 0 1,1 0 0,-1 1 0,0-1 0,1 0-1,-1-1 1,0 1 0,2-2 0,0-5-30,-1-1 1,0 1-1,-1 0 1,0-1-1,0 1 1,-1-1 0,0 0-1,-1-8 1,-2-11-84,-8-31 0,5 31 251,4 15-211,0 1 1,-2-1-1,1 0 0,-1 1 0,-10-20 0,13 31 15,1 1 1,0-1-1,-1 1 0,1-1 0,-1 0 0,1 1 0,-1 0 1,1-1-1,-1 1 0,1-1 0,-1 1 0,1-1 0,-1 1 0,0 0 1,1-1-1,-1 1 0,0 0 0,1 0 0,-1 0 0,0-1 0,1 1 1,-1 0-1,0 0 0,1 0 0,-2 0 0,0 1-3,0-1-1,0 1 0,1-1 1,-1 1-1,0-1 0,0 1 1,1 0-1,-1 0 0,-2 2 1,-4 3-20,1 0 1,-13 15 0,17-19 20,-102 118 251,-13 13 258,91-102-371,20-22-100,0 0-1,-1-1 1,-16 15 0,6-7 50,16-13-73,-1 0 1,1-1-1,-1 1 0,0-1 1,-5 3-1,-3 0-82,14-14 33,1 2 17,55-94-40,-31 56 159,-1-2-157,3 2 0,1 2-1,3 0 1,75-73 0,68-60 334,-159 153-215,-1 0 1,-1-1-1,0 0 1,-3-1 0,0-1-1,18-51 1,-27 61-27,6-30 1,-1-4 26,-7 42-73,0-1 0,-1 0-1,0 0 1,-1 0 0,0 0-1,0 0 1,-3-15 0,0 7 12,3 5-19,0 11 29,0-1 1,0 0-1,0 1 1,0-1-1,0 0 1,0 1-1,-1-1 1,1 0-1,-1 1 1,1-1-1,-1 1 1,-1-3-1,-19-37 3,21 29 66,0 12-63,0-1-1,0 0 1,0 0-1,1 0 0,-1 0 1,0 0-1,0 1 1,0-1-1,0 0 1,-1 0-1,1 0 1,0 0-1,0 0 0,0 1 1,-1-1-1,1 0 1,0 0-1,-1 0 1,1 1-1,-1-1 1,0-1-1,1 2 105,0-1-64,-1 0 1,1 1-1,0-1 1,0 0-1,0 0 0,-1 1 1,1-1-1,0 0 1,-1 0-1,1 1 0,-1-1 1,0-1-1,-1-1-22,0-1 1,1 1-1,-1-1 0,1 0 0,0 1 0,0-1 0,0 0 0,1 0 1,-1-6-1,20-67-186,3-2 259,5-18-118,-26 93 40,4-9-80,-1-1 1,4-23-1,-3 20 43,2-9-93,-7 25 105,0 0 0,0 1 0,0-1 0,0 0 0,1 0 0,-1 1 0,0-1-1,0 0 1,-1 0 0,1 1 0,0-1 0,0 0 0,0 0 0,0 1 0,-1-1 0,1 0 0,0 1 0,0-1 0,-1 0 0,1 1-1,-1-1 1,0-1 0,-4 9-156,-5 10 236,0 1 0,-9 27-1,12-29 67,1 0-1,-2-1 0,0 0 0,-14 19 1,-5-2 45,-1-1 1,-2-1-1,-1-2 0,-2-1 1,0-1-1,-66 37 1,79-52-150,1 1 0,0 1 0,1 1 1,0 0-1,-22 24 0,-55 80 46,59-70 85,-78 79-1,-44-4 102,109-88-114,-74 67 0,73-48 33,-59 83 0,3-2-3,83-110-140,0 0 1,-54 41 0,-18-3 7,65-45 137,-14 2 17,36-17-231,7-5-168,11-10-80,39-20-15,-28 19 165,24-20 0,-9 1-129,42-51 1,-45 46 106,51-46 1,-47 54 208,57-33 1,48-18-84,-44 26-115,208-115-279,-245 140 368,1 2 1,78-21-1,-133 46 94,2-2-90,0 1 0,1 1 0,-1 0 0,17-1 0,-26 3 50,1 0 1,-1-1-1,0 1 0,1 0 0,-1 0 1,1 0-1,-1 0 0,0 0 1,1 0-1,-1 0 0,1 0 0,-1 1 1,0-1-1,1 0 0,-1 0 1,1 0-1,-1 0 0,0 0 0,1 1 1,-1-1-1,0 0 0,1 0 1,-1 0-1,0 1 0,0-1 0,1 0 1,-1 1-1,0-1 0,0 0 1,1 1-1,-1-1 0,0 0 0,0 1 1,0-1-1,1 0 0,-1 1 1,0-1-1,0 0 0,0 1 0,0-1 1,0 1-1,0-1 0,0 0 1,0 1-1,0-1 0,0 1 0,0-1 1,0 0-1,0 1 0,0-1 1,-1 1-1,1-1 0,0 0 0,0 1 1,0-1-1,0 0 0,-1 1 1,-14 20-134,-7 2 98,-2 0 0,0-2 0,-35 22-1,-43 39-64,-36 65 345,21-20 74,47-58-12,-104 79-1,121-106-241,27-20 59,-51 31 1,55-44 24,12-9-117,9 0-31,1-1 1,0 1 0,0 0-1,-1 0 1,1-1 0,0 1-1,0 0 1,0 0 0,0-1-1,0 1 1,-1 0 0,1-1-1,0 1 1,0 0 0,0-1-1,0 1 1,0 0 0,0-1-1,0 1 1,0 0-1,0 0 1,0-1 0,0 1-1,0 0 1,0-1 0,0 1-1,1 0 1,-1-1 0,0 1-1,0 0 1,0-1 0,4-7-17,0 0 1,1 0-1,0 1 0,0 0 1,11-13-1,-3 5-12,16-21-1,250-290-536,-270 316 568,139-134-201,10-2-13,52-43 179,-93 89-396,-82 72-32,-42 31 339,1 1 0,-1-1 0,-7 6 0,-5 4 71,-233 159 230,-30 19 181,99-82-114,139-79-98,1 2 0,-38 37-1,20-10 253,-66 60 172,92-89-436,-69 44 0,43-39 35,-124 49 0,180-82-162,1 0-1,-1 0 0,0-1 1,0 0-1,0 0 0,0 0 1,-1-1-1,1 0 0,0 0 1,-9-1-1,14 1-8,-1 0-1,1 0 1,0 0-1,-1 0 1,1 0-1,-1 0 1,1-1 0,-1 1-1,1 0 1,0 0-1,-1 0 1,1 0 0,-1-1-1,1 1 1,0 0-1,-1 0 1,1-1-1,0 1 1,0 0 0,-1-1-1,1 1 1,0 0-1,-1-1 1,1 1 0,0 0-1,0-1 1,0 1-1,-1-1 1,1 1-1,0 0 1,0-1 0,0 1-1,0-1 1,0 1-1,0-1 1,0 1 0,0 0-1,0-1 1,0 1-1,0-1 1,0 1-1,0-1 1,0 1 0,1 0-1,-1-1 1,11-19-99,-9 18 105,143-187-366,-87 111 210,4 2 1,129-120-1,-21 32-46,-70 65 56,-29 31 52,117-111-500,-137 139 527,-50 36 49,-6 5-24,-15 17-42,8-5 61,-265 220 481,216-185-383,-9 10 75,-72 53 254,24-32-44,-106 75 159,-26 60-298,219-187 23,-1-2 0,-43 27 0,74-51-245,0 0 0,0-1 0,-1 1-1,1-1 1,0 1 0,0-1 0,0 1-1,-1-1 1,1 0 0,0 1 0,0-1 0,-1 0-1,1 0 1,0 0 0,-3 0 0,4 0-11,-1-1 1,0 1 0,1 0-1,-1-1 1,1 1 0,-1-1 0,1 1-1,-1 0 1,1-1 0,-1 1-1,1-1 1,0 1 0,-1-1 0,1 1-1,0-1 1,-1 0 0,1 1-1,0-1 1,0 1 0,-1-1-1,1 0 1,0 1 0,0-1 0,0 0-1,0 1 1,0-1 0,0 1-1,0-1 1,0 0 0,0 1 0,0-1-1,1-1 1,0-4-48,0 0 1,1-1-1,0 1 1,0 0-1,1 0 1,4-9-1,5-10-30,-3 4 70,1 0 0,1 1 0,1 0 0,1 1 0,0 0 0,1 1 0,2 0 0,-1 1 0,2 1 0,0 1 0,22-15 0,108-62 31,-21 14-216,-77 44 150,-1-2 0,-2-3 1,53-56-1,-12 6-269,-75 80 188,-9 8-12,-7 7 47,-79 92 278,67-82-117,0-1 0,-1-1 0,-33 22 0,-117 52 72,-25 16 656,37 8-471,103-73-125,35-26-70,-1-1 0,0 0-1,0-2 1,-2 0 0,1-1 0,-22 7-1,38-16-129,-1 1 0,1 0 0,0 0 0,-1-1-1,1 0 1,-1 0 0,1 0 0,0 0 0,-1 0 0,1-1-1,-6-1 1,7 1-11,1 1 1,-1-1-1,1 0 0,0 1 0,0-1 0,-1 0 0,1 0 1,0 0-1,0 0 0,0 0 0,0 0 0,0 0 0,0 0 1,0 0-1,1-1 0,-1 1 0,0 0 0,0-1 1,1 1-1,-1 0 0,1-1 0,0 1 0,-1-1 0,1 1 1,0-1-1,0 1 0,0 0 0,0-3 0,0-15-113,0 19 128,0 0 0,0 0 1,0 0-1,0 0 0,0 0 0,0 0 0,0 0 0,0-1 0,0 1 0,0 0 0,0 0 0,0 0 0,0 0 0,0 0 1,0 0-1,0 0 0,0 0 0,0-1 0,0 1 0,0 0 0,0 0 0,0 0 0,0 0 0,-1 0 0,1 0 1,0 0-1,0 0 0,0-1 0,0 1 0,0 0 0,0 0 0,0 0 0,0 0 0,0 0 0,0 0 0,-1 0 0,1 0 1,0 0-1,0 0 0,0 0 0,0 0 0,0 0 0,0 0 0,0 0 0,-1 0 0,1 0 0,0 0 0,0 0 1,0 0-1,0 0 0,0 0 0,0 0 0,0 0 0,0 0 0,-1 0 0,1 0 0,0 0 0,0 0 0,-5 5-255,-6 6 95,-51 64-58,55-65 154,1 0 1,0 1 0,0 0-1,1-1 1,1 2 0,-5 13-1,7-18 71,1-4-11,0 0 1,1-1 0,-1 1-1,0 0 1,1 0-1,0 0 1,0 0-1,0 3 1,0-5 9,1 0 0,-1 0 0,0 0 0,1 0 0,-1-1 1,1 1-1,-1 0 0,1 0 0,0 0 0,-1-1 0,1 1 0,0 0 0,-1-1 1,1 1-1,0-1 0,0 1 0,0-1 0,0 1 0,-1-1 0,1 1 0,0-1 1,0 0-1,0 0 0,0 1 0,0-1 0,0 0 0,0 0 0,0 0 0,0 0 0,1 0 1,13 1 23,0-1 1,0-1 0,-1 0 0,1-1-1,0 0 1,-1-1 0,1-1 0,19-8 0,-18 6-36,0-2 1,-1 0-1,0 0 1,0-1-1,-1-1 0,26-23 1,-31 23 89,-1 1-1,0-2 1,0 1 0,-1-1-1,0 0 1,-1 0 0,6-15-1,-11 24-89,-1 0 0,1 0-1,0 0 1,-1 0 0,1 0-1,-1 0 1,0 0 0,1 0-1,-1 0 1,0 0 0,0 0 0,0 0-1,-1 0 1,1 0 0,0 0-1,-1 0 1,1 0 0,-1 1-1,0-1 1,0 0 0,0 0-1,1 0 1,-3-2 0,1 2-22,0 0 1,-1-1 0,1 1-1,-1 0 1,1 0 0,-1 1 0,0-1-1,0 0 1,0 1 0,0 0-1,0 0 1,0 0 0,-5-1-1,-42-10-45,-1 2 0,-1 2 0,-62 0 0,-49 2-8,137 4 236,-28-6 1,0-1 10,50 9-172,1-1-1,0 0 1,0 0-1,0 0 1,0 0-1,0 0 1,1-1-1,-4-1 1,3 1-5,-1 0 1,1 1 0,0-1 0,-1 1 0,1-1-1,-1 1 1,0 0 0,1 1 0,-1-1 0,0 1-1,-5-1 1,-2 0-64,10 1 49,-1-1-1,1 1 1,0 0 0,0 0-1,-1 0 1,1 0 0,0 0 0,-1 0-1,1 0 1,0 0 0,-1 1-1,0-1 1,0 1 17,-1 0-1,1-1 1,0 0-1,0 1 1,0-1-1,-1 0 1,-2-1 0,3 1 21,0 0 1,0 0 0,0 0 0,0 0-1,0 0 1,0 1 0,-3 0 0,2 0-27,0-1 1,0 1 0,0-1 0,0 1-1,0-1 1,0 0 0,-6-1 0,6 1 9,0 0 0,-1 0 1,1 0-1,0 0 1,-1 1-1,-2 0 0,-3 1 4,0 0 0,1 0 1,-1-1-1,0 0 0,0-1 0,-11 0 0,7 0-59,13 0 45,0-1 0,-1 1 1,1 0-1,0 0 0,0 0 1,-1 0-1,1 0 0,0 0 0,0 1 1,-1-1-1,1 0 0,0 0 1,-1 0-1,1 0 0,0 0 1,0 0-1,0 0 0,-1 0 1,1 1-1,0-1 0,0 0 1,0 0-1,-1 0 0,1 1 1,0-1-1,0 0 0,0 0 1,0 0-1,-1 1 0,1-1 0,0 1 1,2 8-244,11 7 73,43 33 109,-31-29 174,-1 2 0,-1 1 0,31 38 0,-42-46-97,1 0 0,1-1 0,25 20 0,-27-25 33,0-1 0,0-1 1,0 0-1,1-1 0,16 6 1,-1-2 42,41 8 0,59 5-80,8 1 0,-90-14 160,-45-9-172,0-1 0,-1 0 1,1 1-1,-1-1 0,1 1 1,-1-1-1,1 1 1,-1-1-1,1 1 0,-1 0 1,0-1-1,1 1 0,-1-1 1,0 1-1,1 0 1,-1-1-1,0 1 0,0 0 1,0-1-1,0 2 0,2 13-453,-2 61 60,8-37 517,-8-39-110,0 1 0,0-1 0,0 1 0,0-1 0,0 1 0,0 0 0,0-1 0,0 1 0,0-1 0,0 1 0,0-1 0,0 1 0,0-1 0,1 1 0,-1-1 0,0 1 0,0-1 0,1 1 0,-1-1 0,0 1 0,1-1 0,-1 1 0,0-1 0,1 0 0,-1 1 0,1-1 0,-1 0 0,1 1 0,-1-1 0,1 0 0,1 1 5,7 12 7,-7-11 15,-1 0 0,0 0 0,1 0 0,0 0 0,-1-1 0,1 1 0,3 2 0,-4-4-22,-1 0 0,1 1 0,-1-1 0,0 0 0,1 1 0,-1-1 0,1 0 0,-1 0 0,0 1 0,1-1 0,-1 1 0,0-1 0,1 0 0,-1 1 0,0-1 0,0 1 0,0-1 0,1 1 0,-1-1 0,0 1 0,0-1 0,0 1 0,0-1 0,0 1 0,0-1 0,0 1 0,0-1 0,0 1 0,0-1 0,0 1 0,0-1 0,0 0 0,0 1 0,0-1 0,0 1 0,-1-1 0,1 1 0,0-1 0,0 1 0,-1 0 0,-16 14 217,10-10-399,-29 34-759,29-31 1018,0 0-1,1 0 0,0 1 0,-6 12 0,-15 23-99,11-20 214,15-23-138,0 1 0,0-1 0,-1 0 1,1 0-1,0 0 0,-1 0 1,1 0-1,0 0 0,-1 0 0,1-1 1,-1 1-1,1 0 0,-1-1 1,1 1-1,-1-1 0,0 0 0,1 1 1,-4-1-1,-34-1 426,21 0-565,12 1 123,4 0-76,0 0-1,0 0 0,0 0 1,0 0-1,1 0 0,-1 0 1,0 0-1,0 1 0,0-1 1,0 1-1,0-1 0,0 1 1,1 0-1,-1 0 0,0 0 1,1 0-1,-1 0 0,-2 2 1,-1 1 111,1 2 180,17-4-91,-4-2-160,0 0-1,-1-1 0,1 0 1,-1 0-1,1 0 0,-1-1 1,9-4-1,91-40 388,-103 43-411,0 0 1,-1 0 0,1 0-1,4-5 1,15-10 70,1 0-407,-24 17 400,1 0-10,3-1-205,-13 6-9,-12 10 76,16-11 75,-5 4-53,0 1-1,-8 9 1,15-14 55,0-1 0,0 0-1,1 0 1,-1 0 0,1 1 0,-1-1 0,1 1-1,0-1 1,0 1 0,0 0 0,1-1 0,-1 1-1,1 0 1,-1 3 0,1-5 25,1-1 1,-1 1 0,1-1-1,-1 0 1,1 1-1,-1-1 1,1 1-1,-1-1 1,1 0-1,-1 1 1,1-1-1,0 0 1,-1 0 0,1 0-1,0 1 1,-1-1-1,1 0 1,0 0-1,0 0 1,15 2 101,-9-2-97,1-1 0,0 0 0,0 0 1,-1-1-1,1 1 0,0-2 1,-1 1-1,0-1 0,0 0 0,12-7 1,-19 10-36,1 0 0,0-1 0,-1 1 0,1 0 0,0 0 0,-1 0 0,1 0 0,0 0 0,-1 0 0,1 0 0,0 0 1,-1 0-1,1 0 0,0 1 0,-1-1 0,1 0 0,-1 0 0,1 1 0,0-1 0,-1 0 0,1 1 0,-1-1 0,1 0 1,-1 1-1,1-1 0,0 2 0,0-1 39,0-1 0,-1 1 0,1 0 0,0-1 0,0 1 0,0 0 0,0-1-1,0 1 1,0-1 0,0 0 0,0 1 0,0-1 0,0 0 0,0 0 0,0 1 0,0-1 0,1 0 0,-1 0 0,0 0 0,0 0 0,0 0 0,0-1 0,2 1 0,5-5 99,0 1-1,0-1 1,0-1 0,-1 1 0,0-1-1,11-12 1,8-6 77,52-36-251,-42 32 127,49-28 1,-64 43-10,2-1-2,-10 7-13,-1-1 0,0 0 0,13-13 0,-15 12 33,-1 0 1,13-17-1,-19 23-117,-1-1-1,0 1 1,0-1-1,0 0 1,0 1 0,-1-1-1,1 0 1,-1 0-1,0 0 1,-1 0-1,1 0 1,0-5 0,-1 7 42,0 1 0,1-1 0,-1 1 0,0-1 0,1 1 0,-1-1 0,1 1 0,0 0 1,0-1-1,0 0 0,0 0-2,0 1 1,0 0 0,-1-1-1,1 1 1,0-1-1,-1 1 1,0 0 0,1-1-1,-1 0 1,1-1 0,3-32 318,-4 5-639,-3 29-1568,6 1 1908,0 0 0,0 0 0,0-1 0,0 1 0,0-1 0,0 0 0,0 0 0,-1 0 0,1 0 0,0 0 0,4-4 0,0 0 10,0-1 1,10-10-1,-11 10 108,-5 5-64,-1 1-53,0 0-80,0 0-32,0 0-170,1 0 249,1 1-1,0 0 1,0-1 0,0 1 0,-1 0 0,1 0 0,0 0 0,-1 0 0,1 0-1,-1 0 1,1 0 0,-1 0 0,0 1 0,1-1 0,-1 1 0,0-1 0,0 1-1,1 2 1,-1-3 60,4 21-208,-6-19 143,1 1 0,-1-1 0,0 0 1,0 0-1,0 0 0,-1 0 0,1 0 0,-1 0 1,1-1-1,-1 1 0,-3 3 0,2-1-16,-1-1 0,0 1 0,0-1-1,-1 0 1,-5 4 0,5-4 52,0-2 0,1 1 1,-1 0-1,0-1 0,-1 0 0,1 0 1,0-1-1,0 1 0,-1-1 0,1-1 0,-8 2 1,12-2-21,1 0-132,0 0 10,0 0-32,0 0 48,27 7 421,-20-4-240,-5-2 81,-2 0-156,0-1 1,0 1-1,1-1 0,-1 1 1,0-1-1,0 1 1,0-1-1,0 1 0,1-1 1,-1 1-1,0-1 1,0 1-1,0-1 0,0 1 1,0-1-1,0 1 1,-1-1-1,1 1 1,0-1-1,0 1 0,0-1 1,0 1-1,-1-1 1,1 1-1,0-1 0,0 0 1,-1 1-1,1-1 1,0 1-1,-1-1 0,1 0 1,0 1-1,-1-1 1,1 0-1,-1 1 1,1-1-1,-1 1 0,0 0 32,-3 2 45,0 0 0,0 0 0,0-1 0,-1 1 0,1-1 0,-1 0 0,1 0 0,-1-1 0,1 1 0,-9 1 0,-4 1-132,-99 35-206,72-25 387,29-8-135,0-1 0,-22 4 0,11-4-1,26-5 155,0 0 207,8 0 406,117-8-688,-83 3 6,-41 5-113,-1 0-16,0 0-63,0 0 58,0 0 80,0 0 0,0 0-59,0 0 32,0 0 102,0 0-11,0 0 5,0 0 1,0 0 42,0 0-54,0 0-36,0 0-28,0 0-74,0 0 0,0 0-58,0 0 10,20-3-587,-18 3 700,0-1 1,0 0-1,0 0 1,0 0-1,1 0 1,-2 0-1,1 0 1,0 0-1,0-1 1,3-2-1,1 0-44,-5 2 6,11-8-262,-12 10 353,13-13 404,-11 12-446,-1 0-1,1 0 1,-1 0 0,1 0-1,-1 0 1,0 0-1,1 0 1,-1 0-1,0 0 1,0-1-1,0 1 1,0 0 0,0-1-1,0 1 1,0-1-1,-1 1 1,2-4-1,7-11-53,-4 9 56,-3 6-11,-1 0 0,0 0 0,-1 0 0,1 0 0,0-1 0,0 1 0,0 0 0,-1 0-1,1-1 1,-1 1 0,1-1 0,-1 1 0,1 0 0,-1-1 0,0 1 0,1-3 0,-1 4-9,0-1 0,0 0 1,0 1-1,0-1 0,1 0 1,-1 1-1,0-1 0,1 1 1,-1-1-1,0 0 0,1 1 1,-1-1-1,0 1 0,1-1 1,0 0-1,0 1-52,0-1 0,-1 0 1,1 1-1,-1-1 0,1 0 1,-1 1-1,1-1 0,-1 0 0,1 0 1,-1 1-1,0-1 0,0 0 1,1 0-1,-1 0 0,0 0 0,0-1 1,1-3-2725,-1 1-1088,-6-4 3077,-14-16-1026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3:33.74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195 111 64,'-2'-1'48,"0"1"1,0 0-1,0 0 1,0 0-1,1 1 0,-1-1 1,0 0-1,0 1 1,1-1-1,-1 1 0,0 0 1,-2 1-1,2-2-4,1 1 0,0-1-1,0 1 1,0-1 0,0 1-1,0-1 1,0 1 0,0 0-1,0 0 1,0 0 0,1-1-1,-1 1 1,0 0 0,0 0-1,1 0 1,-1 0 0,0 0-1,0 2 1,1-2-27,-1 0-1,0 1 1,0-1 0,0 0 0,1 0 0,-1 0-1,-1 0 1,1 1 0,-1 0 0,-56 44 361,48-38 80,10-7-434,-1-1 1,0 1-1,1 0 1,-1-1-1,0 1 1,1-1 0,-1 1-1,0-1 1,1 0-1,-1 1 1,0-1-1,0 0 1,0 1-1,0-1 1,1 0-1,-1 0 1,0 0-1,0 0 1,0 0 0,0 0-1,-1 0 1,2 0-24,0 0 0,0 0-1,0 0 0,0 0 1,-1 0-1,1 0 0,0 0 1,0 0-1,0 0 0,-1-1 0,1 1 1,0 1-1,0-1 0,0 0 1,-1 0-1,1 0 0,0 0 1,0 0-1,0 0 0,-1 0 1,1 0-1,0 0 0,0 0 1,0 0-1,0 0 0,-1 0 1,1 1-1,0-1 0,0 0 0,0 0 1,0 0-1,0 0 0,-1 0 1,1 1-1,0-1 0,0 0 1,0 0-1,0 0 0,0 0 1,0 1-1,0-1 0,0 0 1,0 0-1,0 0 0,0 1 1,-8-1 182,6 0 434,4-1-622,-1 0 0,1 0 0,-1 0 0,1 0 0,-1 0 0,1 0 0,0 1 0,-1-1 0,4 0 0,-4 1 10,1-1-1,-1 1 0,1-1 1,0 1-1,-1-1 0,1 0 1,-1 0-1,0 0 0,1 0 1,-1 0-1,0 0 1,1 0-1,-1 0 0,2-3 1,-1 1 5,0-1 1,1 1 0,-1 0-1,1 0 1,0 0 0,0 0-1,6-5 1,-3 3 75,0 0 1,9-11 0,5-3 106,-16 15-135,-1 1 0,1-1 0,-1 0 0,1 0 0,-1 0 0,0-1 0,3-5 0,-5 7 8,2-1-1,-1 1 1,0 0 0,1 0-1,-1 0 1,1 0-1,5-4 1,-5 5-17,-1-1 1,1 1 0,-1-1-1,1 1 1,-1-1-1,0 0 1,0 0-1,2-4 1,4-1-64,-8 8 21,1-1 0,-1 1 0,0 0 0,1 0 0,-1 0 0,0-1 0,0 1 0,1 0 0,-1 0 0,0-1 0,1 1 0,-1 0 0,0 0 0,0-1 0,0 1 0,1 0 0,-1-1 0,0 1 0,0-1 0,0 1 0,0 0 0,0-1 0,1 0 0,-7 32-145,5-29 138,1 0 1,-1 0-1,-1 0 0,1 0 1,0 0-1,0 0 0,-4 3 1,-3 6-20,6-8 10,0 0 0,0 0 1,-1-1-1,1 1 0,-1-1 0,-4 4 0,-10 10 199,13-12-111,0 0 0,0 0 0,0-1 0,-1 1 0,0-1 0,-8 4 0,7-3-36,-1-1 0,1 1 0,-6 6 0,10-9-25,1 0 0,-1 0 1,0 1-1,0-1 0,0 0 0,0-1 0,-3 2 0,-7 4 77,9-5-68,-1 1-1,1-1 0,-1 0 1,1 0-1,-1 0 1,1 0-1,-1 0 1,-6-1-1,6 1 13,0-1 0,0 0 1,1 1-1,-1 0 0,0 0 0,-4 2 0,8-3-25,0 0-1,-1 0 1,1 1 0,0-1-1,-1 0 1,1 0 0,0 0-1,-1 0 1,1 0 0,0 0-1,-1 1 1,1-1 0,0 0-1,-1 0 1,1 0 0,-1 0-1,1 0 1,0 0 0,-1-1-1,1 1 1,0 0 0,-1 0-1,1 0 1,0 0 0,-1 0-1,1 0 1,0-1 0,-1 1-1,1 0 1,0 0 0,0 0-1,-1-1 1,1 1-1,0 0 1,0 0 0,-1-1-1,1 1 1,0 0 0,0-1-1,-1 1 1,1-1 135,6-8 427,3-1-415,-7 7-176,0 1 0,0-1 0,1 1 0,-1-1 1,0 1-1,1 0 0,0 0 0,-1 0 0,1 0 0,0 1 0,0-1 0,0 1 0,5-2 0,1 2-779,0 0-1,0-1 0,0 0 1,-1 0-1,17-8 1,-8 0-1393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4.83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61 39 1056,'0'-1'55,"0"-1"-1,0 1 1,0-1-1,0 1 1,1-1 0,-1 1-1,0-1 1,1 1-1,-1-1 1,1 1 0,-1-1-1,1 1 1,0 0-1,1-3 1,0 1 166,-2 3-73,0-1 0,1 0-1,-1 1 1,0-1 0,1 0 0,-1 1 0,0-1-1,1 1 1,-1-1 0,1 1 0,-1-1 0,1 1-1,-1-1 1,1 1 0,0-1 0,-1 1 0,1 0 0,-1-1-1,1 1 1,0 0 0,-1-1 0,1 1 0,1 0-1,-1 0-82,-1 1-1,1 0 1,0-1-1,-1 1 1,1 0-1,0-1 1,-1 1-1,1 0 1,-1 0-1,1-1 1,-1 1-1,0 0 1,1 0-1,-1 0 1,0 0-1,1 0 1,-1 0-1,0 0 1,0 1-1,5 17 136,-1 1 1,-1 0-1,-1 0 1,0 0-1,-2 0 0,-3 36 1,-5 16 78,-15 99-14,10-78-45,6-42-102,-1 0 1,-20 64 0,26-109-75,1-4-53,0 0 1,1 0-1,-1 0 1,0 0 0,0-1-1,0 1 1,0 0 0,0-1-1,0 1 1,-2 1 0,3-3 15,0 0 0,0 0 1,0 0-1,0 0 0,0-1 1,0 1-1,0 0 0,0 0 0,0 0 1,0 0-1,0 0 0,0 0 1,0 0-1,0 0 0,0 0 1,0-1-1,0 1 0,0 0 0,0 0 1,0 0-1,0 0 0,0 0 1,-1 0-1,1 0 0,0 0 1,0 0-1,0 0 0,0 0 0,0 0 1,0 0-1,0 0 0,0 0 1,0 0-1,-1 0 0,1 0 1,0 0-1,0 0 0,0 0 0,0 0 1,0 0-1,0 0 0,0 0 1,0 0-1,0 0 0,-1 0 0,1 0 1,0 0-1,0 0 0,0 0 1,5-20 82,12-26-423,5 2 44,-6 9 290,1 1-1,2 1 0,42-56 0,-56 83 18,0-1-47,0 1-1,0 1 1,1-1 0,6-5-1,-11 11 39,0-1 1,-1 0-1,1 1 0,0-1 0,0 1 0,0-1 1,-1 1-1,1-1 0,0 1 0,0 0 1,0-1-1,0 1 0,0 0 0,0 0 0,0 0 1,0-1-1,0 1 0,0 0 0,0 0 0,0 1 1,-1-1-1,1 0 0,0 0 0,0 0 0,0 1 1,0-1-1,0 0 0,0 1 0,0-1 0,0 1 1,-1-1-1,1 1 0,0-1 0,0 1 0,-1-1 1,1 1-1,0 0 0,-1-1 0,1 1 0,-1 0 1,1 0-1,0 1 0,2 4 39,-1 1 0,1-1 0,-1 1 1,-1-1-1,1 1 0,-1 0 0,0 0 0,-1 0 0,0 8 1,3 25 72,0-18-91,-3-15-20,1 0 0,0 0-1,3 9 1,2 12-147,-5-23 154,-1 0-1,1 0 1,1 0-1,-1-1 0,1 1 1,-1 0-1,1-1 0,5 8 1,-4-7-38,1 0 1,0-1-1,0 0 1,0 0-1,9 7 1,15 11 164,-23-20-154,1 0 0,-1 0 1,1 0-1,0-1 0,0 0 0,-1 0 0,1 0 1,0-1-1,0 0 0,0 0 0,0 0 0,0-1 0,0 0 1,0 0-1,-1 0 0,1-1 0,0 0 0,-1 0 1,1-1-1,-1 1 0,0-1 0,0 0 0,0 0 1,9-9-1,-8 8-29,-1-1 21,0 1 1,-1 0-1,1-1 1,-1 0-1,1 0 0,-2 0 1,1-1-1,4-6 0,-5 3 34,1 1-1,-1 0 1,0-1-1,-1 1 0,0-1 1,0 0-1,-1 0 1,1-11-1,-10-70 87,6 68-60,2 21-49,0 0 0,0 1-1,0-1 1,0 0 0,0 0 0,-1 1-1,1-1 1,0 0 0,0 0-1,0 1 1,-1-1 0,1 0 0,0 1-1,-1-1 1,1 0 0,-1 1 0,1-1-1,0 1 1,-1-1 0,1 1 0,-1-1-1,0 1 1,1-1 0,-1 1 0,1-1-1,-1 1 1,0 0 0,1-1 0,-1 1-1,0 0 1,1 0 0,-1-1 0,0 1-1,0 0 1,1 0 0,-2 0 0,1 0 10,0 0 1,-1 1 0,1-1 0,0 0 0,0 1 0,-1-1-1,1 1 1,0 0 0,0-1 0,0 1 0,0 0-1,0 0 1,0 0 0,0-1 0,0 1 0,0 0 0,1 0-1,-1 0 1,-1 2 0,-2 4 14,1 0 0,0 1 0,0 0 0,0-1 0,1 1 0,0 0-1,-1 12 1,1 4-77,1 29 0,1-28 23,1-9 9,1 1-1,0 0 0,1-1 0,8 26 1,-7-32 53,0 0 1,1 0 0,1 0-1,0-1 1,0 1 0,10 9-1,-15-17-12,0-1 0,0 0 0,0 0 0,0 1 0,1-1 0,-1 0 0,1 0 0,-1 0 0,1 0 0,-1-1 0,1 1 0,-1 0 0,1-1 0,0 1 0,-1-1 0,1 1 0,0-1 0,0 0 0,-1 1 0,1-1 0,0 0 0,0-1 0,-1 1 0,1 0 0,0 0 0,0-1 0,-1 1 0,1-1 0,0 1 0,-1-1 0,1 0 0,-1 1 0,1-1 0,2-2 0,1 0 2,-1-1 0,0 1 0,0-1 1,0 1-1,0-1 0,-1 0 0,1 0 0,-1-1 0,0 1 0,3-8 0,10-22 84,-1 4 109,15-46-1,-30 74-207,1 0 1,0 0-1,1 0 0,-1 0 0,0 0 0,0 0 0,1 0 1,-1 1-1,1-1 0,0 1 0,-1-1 0,1 1 0,0-1 1,0 1-1,0 0 0,0 0 0,0 0 0,0 0 0,0 0 1,0 1-1,0-1 0,0 1 0,4-1 0,2-1 19,0 2-1,0-1 0,0 1 1,1 0-1,8 2 0,-14-2 6,0 1 0,0-1 0,0 1-1,-1 0 1,1 0 0,-1 1 0,1-1-1,-1 0 1,1 1 0,-1 0 0,0-1-1,0 1 1,1 0 0,-2 0 0,1 0-1,0 1 1,0-1 0,0 0 0,-1 1 0,0-1-1,1 1 1,-1-1 0,0 1 0,0-1-1,0 1 1,0 5 0,2 6 51,-1 0 1,0 0 0,-1 28-1,-1-38-80,0 1 22,0-1 0,-1 0 0,0 0 0,-2 7 0,2-7-15,0 0 1,0 0-1,0 0 0,0 7 1,1-9-4,0 0 0,0 1 0,0-1 0,1 0 0,-1 0 1,0 0-1,1 0 0,-1 0 0,1 0 0,0 0 0,0 0 1,0-1-1,0 1 0,0 0 0,2 3 0,-1-4-24,0 1 0,1 0 0,-1-1-1,0 1 1,1-1 0,-1 1 0,1-1 0,0 0-1,-1 0 1,1-1 0,4 2 0,2-1-9,0 1 1,0-2-1,0 1 1,1-1-1,-1-1 1,0 0-1,11-2 1,-5 0-27,-1-1 0,0 0 0,24-11 0,-34 13 31,1 0 1,-1-1 0,-1 1-1,1-1 1,0 0 0,-1 0-1,1 0 1,-1 0 0,0 0-1,0-1 1,0 0 0,-1 1-1,1-1 1,-1 0 0,0 0-1,0-1 1,0 1 0,-1 0-1,1-1 1,-1 1 0,0-1-1,0 1 1,0-6 0,-1 0 11,0 1 1,-1 0-1,0 0 1,0-1-1,-1 1 1,-1 0-1,1 0 1,-1 0-1,-1 1 1,-5-13-1,8 21 3,1-1 1,0 1-1,0-1 1,-1 1-1,1-1 1,0 1-1,0 0 1,-1-1-1,1 1 1,0-1-1,-1 1 1,1 0-1,-1-1 1,1 1-1,0 0 1,-1 0-1,1-1 1,-1 1-1,1 0 1,-1 0-1,1-1 1,-1 1-1,1 0 1,-1 0-1,1 0 1,-1 0-1,1 0 0,-1 0 1,1 0-1,-1 0 1,1 0-1,-1 0 1,1 0-1,-1 0 1,1 1-1,-1-1 1,1 0-1,-1 0 1,1 0-1,-1 1 1,1-1-1,-1 0 1,1 0-1,0 1 1,-1-1-1,1 0 1,-1 1-1,1-1 1,0 1-1,0-1 1,-1 0-1,1 2 1,-2 0-23,1-1 0,0 1 0,-1 0 0,1 0 0,0 0 0,0 0 0,1 0 0,-1 0 0,0 1 0,1-1 0,-1 3 0,1 3 224,1 0 0,0 1 0,0-1 0,1 0 0,6 14 0,19 40 827,-16-37-739,-8-19-189,1 1 0,-1-1 0,1 1 0,0-1 0,0 0 0,1-1 0,8 10 0,-11-14-107,0 1-1,0-1 1,0 1 0,0-1 0,0 0 0,0 0 0,0 0 0,1 0 0,-1 0 0,0-1 0,0 1 0,1-1 0,-1 1 0,1-1 0,-1 0 0,0 0 0,1 0 0,-1 0 0,1 0 0,-1 0 0,0-1 0,1 1 0,-1-1 0,0 0 0,0 0 0,1 0 0,2-2 0,18-11-2879,0 0 0,23-22 1,-12 5 790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6.6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11 653 2720,'0'0'88,"-11"-1"4563,41-6-3769,-24 5-751,0-1 1,0 0-1,0 0 1,-1 0-1,1-1 0,-1 0 1,0 0-1,0 0 0,0-1 1,4-5-1,3-5-45,-1 0-1,11-22 0,-19 31-26,-1 0 0,0-1-1,0 1 1,0-1 0,-1 0-1,0 1 1,-1-1 0,1 0-1,-1-8 1,-1 15-58,1 0 0,0 0 0,0 1-1,0-1 1,0 0 0,0 1 0,0-1 0,0 0 0,0 0 0,-1 0-1,1 1 1,0-1 0,0 0 0,0 0 0,-1 0 0,1 1 0,0-1-1,0 0 1,0 0 0,-1 0 0,1 0 0,0 1 0,0-1 0,-1 0 0,1 0-1,0 0 1,-1 0 0,1 0 0,0 0 0,0 0 0,-1 0 0,1 0-1,0 0 1,0 0 0,-1 0 0,1 0 0,0 0 0,-1 0 0,1 0-1,0 0 1,0 0 0,-1-1 0,1 1 0,0 0 0,0 0 0,-1 0-1,1 0 1,0-1 0,0 1 0,0 0 0,-1 0 0,1 0 0,0-1-1,0 1 1,0 0 0,0 0 0,0 0 0,-1-1 0,1 1 0,0 0-1,0-1 1,-2 20 77,1-1 0,2 30 0,1-9-130,-2-35 19,0 1 0,1-1 0,-1 1 0,1-1 0,0 1 0,1-1 0,-1 0 0,1 1 0,0-1 0,4 7 0,-5-10 31,0 0 1,0 0-1,0 0 0,1 0 1,-1 0-1,0-1 0,0 1 1,1 0-1,-1-1 0,0 1 1,3 0-1,5 4 395,-8-5-302,7 4-192,-6-4 96,0 1 1,-1-1 0,1 0-1,0-1 1,-1 1 0,1 0-1,-1 0 1,1-1 0,0 1-1,-1-1 1,1 1 0,-1-1-1,1 0 1,-1 1 0,0-1-1,1 0 1,-1 0 0,0 0-1,1 0 1,-1 0 0,0 0-1,0-1 1,2-1 0,2-4 0,0 1 1,-1-1 0,7-12-1,8-22-30,28-81-1,19-67 48,-19 60 38,-42 116 120,-2-1-1,1 1 1,-2-1 0,0 0-1,1-24 1,-3 37-152,0 0 0,0 0 0,0 1 0,0-1 0,0 0 0,-1 0 0,1 0 0,0 0 0,0 1 0,-1-1 0,1 0 0,-1-1 0,1 2-19,-1-1 0,1 1 0,0 0 0,0 0 0,0 0 0,-1-1 0,1 1 0,0 0 0,0 0 0,-1 0 0,1 0 0,0 0 0,-1-1 0,1 1 0,0 0 0,0 0 0,-1 0 0,1 0 0,0 0 0,-1 0 0,1 0 0,0 0 0,-1 0 0,1 0 0,0 0 0,-2 1-11,1 0 0,0-1-1,0 1 1,-1 0 0,1-1 0,0 1 0,0 0 0,0 0 0,0 0 0,0 0-1,0 0 1,0 0 0,1 0 0,-2 3 0,-8 14-1,1 1 0,1 0 0,0 1 0,2 0 0,-5 25 0,-11 105 144,22-143-123,-4 31 83,2 2-1,1-1 1,3 0 0,1 0-1,8 39 1,-9-68-83,0-1 1,0 0-1,1 1 1,1-1 0,0 0-1,0 0 1,0-1-1,1 1 1,12 14 0,-10-16-56,-4-3 11,1 0 0,0 0 0,0-1 0,5 5 0,-8-8-66,-1 1 0,1-1 0,0 1 0,0-1 0,-1 0 0,1 1 0,0-1-1,0 0 1,0 0 0,-1 1 0,1-1 0,0 0 0,0 0 0,0 0 0,0 0 0,0 0-1,-1 0 1,1 0 0,0 0 0,0-1 0,0 1 0,0 0 0,-1 0 0,1-1 0,0 1-1,0 0 1,0-1 0,-1 1 0,1-1 0,0 1 0,0-2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7.0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6 4480,'0'-6'4919,"10"12"-4462,10 5-163,0-2 1,1 0 0,0-1 0,25 5-1,-8-4-1721,62 5-1,-92-13 544,-1-1-1,1-1 0,10-1 1,-14 1 519,13 0-2158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7.3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49 23 5632,'-43'-23'2112,"38"23"-1312,10 0-2176,8 0-1664,0 0 1696,8 12-320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39.47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 66 3552,'0'-38'4026,"0"38"-3970,0-1 0,0 1-1,0 0 1,0 0-1,0-1 1,0 1 0,0 0-1,0 0 1,0-1-1,0 1 1,0 0-1,0 0 1,0-1 0,0 1-1,0 0 1,-1 0-1,1-1 1,0 1 0,0 0-1,0 0 1,0 0-1,-1 0 1,1-1 0,0 1-1,0 0 1,0 0-1,0 0 1,-1 0-1,1 0 1,0-1 0,0 1-1,-1 0 1,1 0-1,0 0 1,0 0 0,-1 0-1,1 0 1,0 0-1,0 0 1,-1 0 0,1 0-1,0 0 1,0 0-1,-1 0 1,1 0-1,0 0 1,-1 1-7,0-1 0,0 0 1,1 0-1,-1 1 0,0-1 0,0 0 0,1 1 1,-1-1-1,0 1 0,1-1 0,-1 1 0,1-1 0,-2 2 1,-5 11 160,0 0 1,1 1-1,-8 21 1,-4 11-8,16-41-240,-1 1 1,1 0-1,1-1 1,-1 1-1,1 0 1,0 0-1,0 0 0,0-1 1,1 1-1,0 0 1,0 0-1,1 0 1,1 7-1,-2-12 50,1 0 0,-1 0 0,1 0 0,0 0 0,-1 0 0,1 0 0,0 0 0,0 0 0,0 0 0,0-1 0,0 1 0,0 0 0,0-1 1,0 1-1,0-1 0,0 1 0,0-1 0,0 1 0,0-1 0,0 0 0,0 1 0,2-1 0,-1 0-2,0 1 1,0-1-1,0 0 0,-1 0 1,1 0-1,0-1 0,0 1 1,0 0-1,0-1 0,-1 1 1,1-1-1,0 1 0,2-3 1,6-4 32,-1 0 1,0-1 0,-1 0 0,12-15-1,6-6-65,-25 28-27,9 36-64,-8-28 74,1 1 0,0 0 0,0-1 0,0 1 0,10 12 0,-11-17 51,0-1 0,0 0 0,0 0 0,0 0 0,0 0 0,0 0-1,1-1 1,-1 1 0,1-1 0,-1 1 0,1-1 0,0 0 0,-1 0 0,1 0 0,0-1 0,0 1-1,0 0 1,0-1 0,-1 0 0,4 0 0,-3 0 54,0 0 1,0-1-1,0 1 0,0-1 1,0 0-1,0 1 1,-1-1-1,1-1 0,0 1 1,-1 0-1,1-1 0,-1 1 1,1-1-1,-1 0 0,0 0 1,1 0-1,-1 0 1,3-4-1,-1 0-58,0 1 1,0-1 0,-1 0-1,0 0 1,0 0-1,0 0 1,-1-1-1,0 1 1,0-1-1,-1 1 1,0-1-1,0 1 1,0-1 0,-1 0-1,0 0 1,0 1-1,-1-1 1,-1-7-1,1 9-28,0 1-1,0-1 0,-1 1 0,0 0 1,0-1-1,0 1 0,0 0 0,0 0 1,-4-4-1,5 8-188,106 8-1561,-75-4 1495,0-2 0,42-1-1,-31-4 744,45-9 1,-67 9 97,-11 3 489,-8 0-1031,-8 3 0,1 1 1,0 0 0,0 1 0,0 0 0,1 0-1,-1 0 1,-9 11 0,1-2-78,8-8-16,0 1 0,0 1 0,1-1 0,0 1 0,0 0 0,1 0 0,0 0-1,0 1 1,1 0 0,0 0 0,0 0 0,-3 19 0,6-27 78,1 0-1,0 1 1,0-1 0,0 0-1,0 0 1,0 1-1,0-1 1,0 0 0,0 0-1,1 1 1,-1-1 0,0 0-1,1 0 1,-1 0 0,1 0-1,-1 1 1,1-1-1,0 0 1,0 0 0,-1 0-1,1 0 1,0 0 0,0-1-1,0 1 1,0 0 0,0 0-1,0 0 1,0-1 0,0 1-1,0-1 1,0 1-1,0-1 1,1 1 0,-1-1-1,0 0 1,0 1 0,0-1-1,1 0 1,-1 0 0,0 0-1,0 0 1,1 0-1,-1 0 1,0 0 0,0 0-1,1-1 1,-1 1 0,0 0-1,0-1 1,0 1 0,2-2-1,3 0-24,-1 0 0,0-1 0,-1 1 1,1-1-1,0 0 0,-1-1 0,0 1 0,0-1 0,0 0 0,0 0 0,0 0 0,-1 0 0,0-1 0,4-5 0,10-14 0,-14 21 3,0-1-1,0 1 0,-1-1 1,0 1-1,3-6 1,-5 8-2,1 1 1,-1-1-1,0 1 1,0-1-1,0 1 0,0 0 1,1-1-1,-1 1 1,0 0-1,0-1 1,1 1-1,-1 0 1,0-1-1,0 1 1,1 0-1,-1 0 1,0-1-1,1 1 1,-1 0-1,1-1 1,5 6-193,4 20 14,-2-6 239,14 15 76,-22-33-81,1 0 1,-1-1 0,1 1-1,-1 0 1,1 0 0,0 0-1,-1-1 1,1 1 0,0 0-1,0-1 1,0 1 0,-1-1 0,1 1-1,0-1 1,0 1 0,0-1-1,0 0 1,0 1 0,0-1-1,0 0 1,0 0 0,0 0-1,0 1 1,2-1 0,-2 0-10,0 0 0,1 0 0,-1-1 1,0 1-1,1 0 0,-1 0 0,0-1 1,0 1-1,1 0 0,-1-1 0,0 0 0,0 1 1,0-1-1,0 0 0,1 1 0,0-3 1,12-15-188,-2-1 1,0 0 0,15-34 0,1-4-194,-17 37 261,-5 7 110,1 1-1,9-14 1,-14 24-19,-1-1-1,1 1 1,0 0 0,1-1 0,-1 1 0,0 0 0,1 0 0,-1 0 0,1 1 0,0-1 0,-1 0 0,1 1 0,0 0 0,0 0 0,3-1 0,-4 2-14,-1-1 1,0 1-1,1 0 1,-1 0-1,1 1 0,-1-1 1,0 0-1,1 0 1,-1 1-1,0-1 1,1 1-1,-1-1 1,0 1-1,0-1 1,0 1-1,1 0 1,-1 0-1,0 0 1,0-1-1,0 1 1,0 0-1,0 0 1,0 0-1,-1 1 0,1-1 1,0 0-1,0 2 1,3 4-1,-1 0 1,0 0-1,4 13 0,-3-10 21,7 20 65,-4-11 13,0 1 1,5 22-1,-11-36-42,0-1-1,-1 1 1,1-1-1,-1 1 1,0 0-1,0-1 1,-1 1-1,0 0 1,0-1-1,0 1 1,0-1-1,-4 9 1,3-12-11,1 0 0,-1 0 1,1 0-1,-1 0 1,0-1-1,1 1 1,-1 0-1,0-1 1,0 1-1,0-1 1,-1 0-1,1 0 1,0 0-1,0 0 0,-1 0 1,1 0-1,0 0 1,-1-1-1,1 1 1,-1-1-1,1 0 1,-1 0-1,-3 0 1,-4 0 20,-1 0 0,1-1 0,-1-1 0,-11-2 0,16 2-108,1 1 0,-1-1-1,1 0 1,-1-1 0,1 1 0,0-1 0,0 0 0,0-1 0,-8-6 0,9 7 4,3 3 38,1-1-1,-1 1 0,1-1 1,-1 1-1,0-1 0,1 1 0,-1-1 1,1 0-1,-1 1 0,1-1 1,-1 1-1,1-1 0,0 0 1,-1 0-1,1 1 0,0-1 0,-1 0 1,1 0-1,0 1 0,0-1 1,0 0-1,0-1 0,0 2 6,0-1 1,0 1-1,0 0 0,0-1 0,0 1 0,0 0 0,0-1 0,0 1 1,0 0-1,1 0 0,-1-1 0,0 1 0,0 0 0,0 0 1,0-1-1,1 1 0,-1 0 0,0 0 0,0-1 0,1 1 1,-1 0-1,0 0 0,0 0 0,1 0 0,-1 0 0,0-1 0,0 1 1,1 0-1,-1 0 0,0 0 0,1 0 0,-1 0 0,1 0 1,9 0 26,-10 0-16,163 34 1134,-117-23-822,33 9-96,-67-16-467,-8-2-516,0-1 0,0 1 0,0-1 0,0 0 0,0-1 0,0 1 0,5-1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43.2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351 12 1312,'-3'-6'5287,"3"6"-5188,-1-1 50,1 1-1,-1-1 0,0 1 0,1-1 0,-1 1 0,0-1 0,0 1 0,0 0 0,0-1 0,1 1 0,-1 0 0,0 0 0,0 0 0,0-1 1,0 1-1,-1 0 0,-16 0 1150,-32 5 0,43-4-1206,0 1 0,0 0 0,0 0 1,0 0-1,0 1 0,0 0 0,-7 5 0,-11 5 1,20-11-60,0 1-1,0-1 1,0 1-1,0 1 1,-6 4-1,-3 4 18,2 0 1,0 1-1,0 0 0,1 1 0,0 0 1,-13 26-1,-6 27-13,27-58 2,0 0 1,1 0-1,0 0 0,0 0 0,0 19 0,2-23-41,0 0 0,0 0-1,1 0 1,-1 0 0,1 0 0,0 0 0,1 0-1,-1-1 1,1 1 0,0 0 0,0-1 0,0 1-1,1-1 1,0 1 0,-1-1 0,7 6 0,7 9-96,-11-13 97,-1 0 1,1-1-1,0 0 1,0 0-1,1-1 1,9 8-1,-1-4 42,-4-2 61,1 1-1,1-2 1,19 9 0,-15-9-72,0-1 1,0 0-1,0-1 0,0-1 0,1 0 1,-1-1-1,0-1 0,1 0 0,-1-1 0,1-1 1,21-6-1,-28 6 122,-1-1 1,1 0-1,-1-1 1,13-7 0,-4-6-276,-15 16 116,-1-1 0,0 0 0,0 0 0,0 0 1,0 0-1,0 0 0,0 0 0,0 0 0,-1-1 0,1 1 0,-1-1 1,0 1-1,2-5 0,0-2 132,-1 0-1,2-18 1,0-1 248,-3 25-435,0 0 0,-1 0 0,1 0 1,-1 0-1,0 1 0,0-1 1,0 0-1,0 0 0,0 0 0,0 0 1,-1 0-1,0 0 0,-1-3 1,1 1 79,-1 0 0,1 0 0,0 0 0,1 0 1,-1 0-1,1 0 0,0-8 0,1 9-12,-1-1 1,0 1-1,0-1 0,-1 0 1,0 1-1,1-1 1,-2 1-1,-2-9 0,-4-11 21,7 21-9,1 1-1,-1-1 1,0 0 0,0 1-1,0-1 1,0 0 0,0 1-1,-1-1 1,1 1 0,-1 0-1,1 0 1,-1-1 0,0 1 0,0 0-1,0 0 1,0 1 0,0-1-1,-5-2 1,-2-1 170,-1-1 1,1 0 0,-10-8-1,-8-6 359,1 8-672,22 10 13,-1 1 1,1-1-1,0-1 1,0 1-1,0-1 0,-6-4 1,8 6-224,1 0 0,-1 0-1,0 0 1,1 0 0,-1 0 0,0 0 0,0 1 0,-3-2 0,-3-1-2633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0:45.0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 6 2720,'9'-2'12469,"-10"2"-12460,1 1 0,-1 0 0,1-1 0,0 1 0,-1 0 0,1-1 0,0 1 0,-1 0 0,1 0 0,0-1 0,0 1 0,0 0 0,0 0 0,-1-1 0,1 1 0,0 0 0,0 0 0,1 1-1,-1 2 745,18-16 1396,-18 11-2152,0 1 0,0 0 1,-1 0-1,1 0 0,0 0 1,0 0-1,0 0 0,0 0 0,0 0 1,0 0-1,0 0 0,0 0 1,0 0-1,0 0 0,0 0 0,0 0 1,0 0-1,0 0 0,-1 0 1,1 0-1,0 0 0,0 0 1,0 0-1,0 0 0,0 0 0,0 0 1,0 0-1,0 0 0,0 0 1,0 0-1,0 0 0,-1 0 0,1 0 1,0 0-1,0 0 0,0 0 1,0 0-1,0 0 0,0 0 0,0 0 1,0 0-1,0 0 0,0 0 1,0 0-1,0 0 0,0 0 1,0 0-1,0 0 0,0 1 0,-1-1 1,1 0-1,0 0 0,0 0 1,0 0-1,0 0 0,0 0 0,0 0 1,0 0-1,0 0 0,0 0 1,0 0-1,0 0 0,0 1 1,0-1-1,-7 9-219,-5 4 358,17-18-535,-4 4 388,-1 1 1,1 0-1,-1 0 1,1-1 0,-1 1-1,1-1 1,-1 1-1,0 0 1,1-1 0,-1 1-1,1-1 1,-1 1-1,0-1 1,1 1 0,-1-1-1,0 1 1,0-1-1,1 1 1,-1-2-1,2-5-140,1-4-82,-16 11-2854,3 4 116,-3 10 918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5:38.087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1 596 1248,'40'0'1181,"76"-3"1073,-94 1-1879,-1-1 0,25-8 0,-31 7-192,-7 2-113,0 0 1,-1 0 0,0-1-1,0 0 1,0 0-1,13-8 1,-14 6-2,1 1 0,0 0 0,0 1-1,9-4 1,-7 4 76,1-2 0,10-6 0,-12 6-70,-1 0-45,0 1 0,0-1-1,1 1 1,-1 1-1,1 0 1,8-3-1,40-13 329,-47 17-247,0-1-1,0 0 1,13-6 0,10-5 171,111-39 97,-75 30-214,-37 14 94,-23 6-267,0 0-1,1 1 1,-1 0-1,1 0 1,14 0-1,-21 2-23,3 4 11,0 0-95,-9-1 226,6-3-174,1 2 63,0 0-1,0-1 0,0 1 0,0-1 1,0 0-1,1 0 0,-1 0 0,0 0 1,1-1-1,-1 1 0,1-1 0,-1 0 0,5 0 1,1-1 15,24 2-30,41 4 0,-45-1 16,-16-3 0,-1 0 0,21 6 0,-23-5 17,0 0 0,0-1 1,0 0-1,1-1 1,16-1-1,2 0 7,-3-1-13,1 0 1,34-9-1,-19 3 3,49-1-30,-58 7 0,49-10 0,-39 9 53,-17 2-74,-23 0 37,20 5 0,16-3 0,-31 1-9,0-1 1,0 1-1,0-2 1,0 1-1,0-2 1,1 1-1,-1-1 0,0 0 1,9-2-1,-13 2 58,1 0 0,0 0-1,0 1 1,0-1 0,5 1-1,-9 0-14,-4-1 156,3 0-190,0 1-1,-1 0 0,1 0 1,0-1-1,0 1 1,-1 0-1,1 0 1,0 0-1,0 0 0,-1-1 1,1 1-1,0 0 1,0 0-1,-1 0 0,1 0 1,0 0-1,-1 0 1,1 0-1,0 0 1,0-1-1,-1 1 0,1 0 1,0 1-1,-1-1 1,-25 1-191,0 2 1,-36 9-1,1-1-16,-181 26 308,190-28-97,0-3 0,-59-1-1,105-5 27,-1-1 0,1 1-1,0-1 1,-9-3 0,12 3-18,0 0 0,1 1 1,-1-2-1,1 1 0,-1 0 1,1 0-1,0-1 1,-1 1-1,1-1 0,0 0 1,0 0-1,-2-2 0,0-1 35,3 5-51,1 0 1,0-1-1,-1 1 1,1 0-1,0 0 1,-1-1-1,1 1 1,0 0 0,-1-1-1,1 1 1,0 0-1,-1-1 1,1 1-1,0 0 1,0-1-1,0 1 1,-1-1 0,1 1-1,0-1 1,0 1-1,0 0 1,0-1-1,0 1 1,0-1-1,0 1 1,0-1 0,0 1-1,0-1 1,0 1-1,0-1 1,0 1-1,0 0 1,0-1-1,1 1 1,-1-1 0,0 1-1,0-1 1,0 1-1,1 0 1,-1-1-1,0 1 1,1 0-1,-1-1 1,0 1-1,1 0 1,-1-1 0,0 1-1,1 0 1,13-8-30,0 1 0,1 1 1,0 0-1,0 1 0,0 1 1,1 0-1,23-2 0,-18 4 84,1 1 0,32 2 0,-9 0-1,37-6 121,-48 2-54,-18 1-63,1-1 0,30-10 1,-6 1-21,-24 9 8,0 1-1,0 0 0,26 1 1,-26 0-96,30-5 0,1-1 135,-31 6-23,131-6 231,-128 7-367,-3-1 68,1 1 0,-1 1 0,35 7 0,-40-6 31,0-1 0,0 0 0,0 0 0,19-2 0,-3 0 88,45-2 275,-62 2-364,1-1 1,-1 0 0,1 0 0,15-6 0,-13 4-29,-8 2 58,1 1 1,0 0 0,13 0 0,18-3 23,-17 1-112,0 1 0,-1 0-1,1 2 1,21 2 0,9-1 160,14 7-32,-22-8-75,86-3 344,-43-1-317,-66 2-108,21 1 0,-25 1 76,1-1 1,19-3-1,-7 0 346,46 0 0,-10 1-183,79 1 62,9 0 186,-99 1-374,-33 1-38,23-3-1,3-2 80,53 3 0,-45 0-196,-26 1 199,46 3 1,24 2-145,14 3 181,-61-4-128,-43-2 25,0-1 1,0 0 0,14-3 0,13 0 105,63-2-355,90 2 779,-34 10-624,-120-5 116,39-2 1,-24-1 1,76-4-49,-19 3 44,56 1 66,-111 3 93,101-9 0,77-20-88,120-17-54,-10-14-13,-289 49 16,169-22 90,-215 30-223,-1 1 0,0 0-1,0 0 1,1 0 0,4 1-1,-9-1-9,1 1 0,0-1 0,0 0-1,0 0 1,-1 1 0,1-1 0,0 0 0,0 1 0,-1-1-1,1 1 1,0-1 0,-1 1 0,1-1 0,0 1-1,-1-1 1,1 1 0,-1 0 0,1-1 0,-1 1-1,1 0 1,-1 0 0,0-1 0,1 1 0,-1 0-1,0 0 1,0 0 0,1-1 0,-1 1 0,0 0 0,0 0-1,0 0 1,0 1 0,0-1-222,-1 1-1,1 0 1,-1-1 0,0 1-1,1-1 1,-1 1 0,0 0-1,0-1 1,0 0 0,0 1-1,0-1 1,0 1 0,0-1-1,-1 0 1,1 0 0,0 0-1,-3 2 1,-26 19-3288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5:44.692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2708 295 832,'-50'-10'1101,"33"7"-371,0 0 0,0-1 0,-16-7 0,3 1-57,0 0 0,-1 2-1,-58-7 1,-99 2 38,100 9-348,67 2-303,-503-12 776,120 56-190,79 42-297,247-60-245,-62 22 117,68-21-49,-99 21 0,32-14-60,121-29 240,-32 1 0,70-2-521,8 0 242,9-6-6,88-3 117,59-2-306,-82 2 169,-33 4-125,174-12 311,150-5 477,-3 1-540,-205 6 26,157-17-93,-52-2-301,180-23 470,-71 7-289,-239 30-78,797-36 735,-777 57-598,118-1 18,180-29 638,-125-2-605,-143 8-47,68-9 27,43-4 9,86 14-104,-177 12-92,-157 10 94,82 12 0,-149-14-3,0 1 1,1 0-1,-1 1 0,0-1 1,0 1-1,0 1 1,-1-1-1,11 6 1,-16-7 23,1-1 0,-1 0 0,0 1-1,1-1 1,-1 0 0,0 1 0,1-1 0,-1 1 0,0-1 0,1 0 0,-1 1 0,0-1 0,0 1-1,0-1 1,1 1 0,-1-1 0,0 1 0,0-1 0,0 1 0,0-1 0,0 1 0,0-1 0,0 1-1,0-1 1,0 1 0,0-1 0,0 1 0,-1-1 0,1 1 0,0-1 0,0 1 0,0-1 0,-1 1-1,1-1 1,0 1 0,0-1 0,-1 1 0,1-1 0,0 0 0,-1 1 0,1-1 0,-1 0 0,1 1-1,0-1 1,-2 1 0,2-1 11,-2 2-14,0 0-1,0 0 1,0 0 0,0-1-1,-1 1 1,1-1-1,0 0 1,-1 0-1,1 0 1,-1 0 0,1 0-1,-5 1 1,-37 4-33,19-3 5,-119 17-308,31-6 410,2 3-250,-370 69 89,122-20 140,-4-21-6,-54-8-202,241-23 170,-307 11 182,-4-16-248,237-6 108,-244-1 26,-67 1-165,1 31 55,105 11 29,283-30 45,-86 9-164,-338 22 65,145-3 333,213-17-552,140-12 315,98-14-44,0 0-1,0 0 1,0 0 0,0 0-1,0 0 1,0 0-1,0 0 1,0 0-1,0 0 1,0 0 0,0 0-1,0 0 1,0 1-1,0-1 1,0 0 0,0 0-1,0 0 1,0 0-1,0 0 1,0 0-1,0 0 1,0 0 0,0 0-1,0 0 1,0 0-1,0 0 1,0 0 0,0 0-1,0 0 1,0 0-1,0 0 1,0 0 0,0 0-1,0 0 1,0 0-1,0 0 1,0 1-1,0-1 1,0 0 0,0 0-1,0 0 1,0 0-1,0 0 1,0 0 0,0 0-1,0 0 1,0 0-1,0 0 1,0 0-1,0 0 1,8 3-56,16 1 5,11 1 9,1-2 0,36-1 0,73-10 53,-63 3-14,187-10-80,318-14 79,-331 19 52,417-9-33,-310 10 389,-102 3-68,402-7-9,-279 2-236,-105 2-2,58 2-82,164-4-5,430-22 342,-119 27-673,-623 16 379,-179-9-151,0 0 0,0 1 0,0 0-1,-1 0 1,19 8 0,-27-9 95,-1-1 1,0 0-1,0 0 0,0 0 0,1 0 1,-1 0-1,0 0 0,0 0 0,0 0 1,0 0-1,1 0 0,-1 1 0,0-1 1,0 0-1,0 0 0,0 0 0,1 0 1,-1 0-1,0 1 0,0-1 0,0 0 1,0 0-1,0 0 0,0 1 0,0-1 1,0 0-1,0 0 0,0 0 0,1 1 1,-1-1-1,0 0 0,0 0 0,0 0 1,0 1-1,0-1 0,0 0 0,-1 0 1,1 0-1,0 1 0,0-1 0,0 0 1,-9 7-120,-15 1 67,-6-1 112,1-1-1,-52 2 1,-62-5-74,108-3 12,-397-6-96,318 4 84,-516-20 15,235 6 67,-323 1-209,12 18 170,459 0-3,-211 6-57,213-3 184,-209 11-45,114 1-89,-187 13-70,402-22 11,-459 43 91,268-1 12,235-34-80,-140 49 0,190-53-25,-49 28-1,73-38 50,1 1 0,0 0 0,0 0-1,1 1 1,-7 6 0,10-10 1,1 0 0,0 1 0,0-1 0,0 1 0,0-1 1,0 1-1,0 0 0,0-1 0,1 1 0,-1 0 0,1-1 0,-1 1 0,1 0 0,-1 0 0,1-1 0,0 1 0,0 0 0,0 0 0,0 0 0,0 0 0,1-1 0,-1 1 0,0 0 0,1 0 1,0 2-1,1-1 0,-1-1 0,1 1 0,0 0 0,0 0 0,0-1 0,0 1 0,0-1 0,0 0 0,1 0 0,-1 0 0,5 3 0,2 0 0,0 0 0,14 6 0,34 11-2,1-3 1,0-2 0,107 15-1,188 1 61,201-10 213,92-12-251,-368-4-6,161 1 242,309 1 15,-230-14-236,-296 2 51,466-16 62,-667 19-143,582-28 239,-548 25-224,905-92 1,-100-63-12,-842 154-73,6 0-188,25-10 0,-44 11 102,-7 2 4,-11 0-126,-218 17-239,109-5 449,-854 46 50,273-41 102,-259-18-119,652-1 179,-326 3 196,-7 21-220,-684 83-150,1257-98 46,-93 8 0,-252 26-88,385-37 72,-399 44 71,9 3 34,323-31-373,76-12 165,21-7 93,-1 0 0,1 0 1,0 0-1,0 0 1,-1 1-1,1-1 1,0 0-1,0 0 0,0 0 1,-1 0-1,1 0 1,0 0-1,0 0 1,0 1-1,0-1 0,0 0 1,-1 0-1,1 0 1,0 0-1,0 1 0,0-1 1,0 0-1,0 0 1,0 0-1,0 1 1,0-1-1,-1 0 0,1 0 1,0 1-1,0-1 1,0 0-1,0 0 1,0 0-1,0 1 0,0-1 1,0 0-1,0 0 1,1 0-1,-1 1 1,0-1-1,0 0 0,0 0 1,0 1-1,0-1 1,0 0-1,0 0 1,0 0-1,1 0 0,-1 1 1,0-1-1,0 0 1,0 0-1,0 0 1,0 0-1,1 0 0,-1 1 1,0-1-1,0 0 1,0 0-1,1 0 0,16 5-53,88 3-72,-71-7 112,327-3-73,-187-1 66,644-28 346,-678 24-315,536-34-104,28 6 91,-683 34 4,662-37 34,457-48 249,-130 35-100,-599 48-87,-291 8-159,161 28 1,-154-5 55,-110-23-23,0 1 0,0 1 1,0 1-1,-1 0 0,16 11 1,-28-16 4,0-1 0,0 2 0,-1-1 1,1 0-1,5 7 0,-9-9 19,1 0-1,0 0 1,-1 0 0,1 0-1,-1 0 1,1 0 0,-1 0-1,1 0 1,-1 0 0,1 0-1,-1 0 1,0 0 0,0 0-1,0 0 1,0 0 0,0 0-1,0 0 1,0 1 0,0-1-1,0 0 1,0 0 0,0 0-1,-1 0 1,1 0 0,0 0-1,-1 0 1,1 0 0,-1 0-1,0 0 1,1 0 0,-2 1-1,0 0-2,0 0 0,0 0 0,-1 0-1,1 0 1,0-1 0,-1 1 0,0-1-1,1 1 1,-6 1 0,-30 6-14,22-5 17,-107 22 34,-156 12-1,91-21-12,-119 9-70,-778 39 328,704-45-422,-471 29 113,716-37 67,1 6 0,-253 66 1,378-81-41,2-1-19,0 0 1,0 1 0,0 0-1,1 0 1,-1 1 0,-11 7 0,18-11 26,1 1 0,0-1 1,-1 0-1,1 1 0,-1-1 0,1 0 1,0 1-1,-1-1 0,1 0 1,0 1-1,0-1 0,-1 1 1,1-1-1,0 0 0,0 1 1,-1-1-1,1 1 0,0-1 0,0 1 1,0-1-1,0 1 0,0-1 1,0 1-1,0-1 0,0 1 1,0-1-1,0 1 0,0-1 1,0 1-1,0-1 0,0 1 1,0-1-1,1 1 0,-1-1 0,0 1 1,0-1-1,1 1 0,-1 0 1,2 0 3,0 1 0,-1-1 0,1 0 0,0 1 0,0-1 0,0 0 0,0 0 0,2 1 0,6 2 5,0-1 0,1 1 0,-1-2 0,22 3 0,48 0 11,-68-5-13,532-18 159,-448 13-82,431-34 279,-208 14-237,471-2 100,-724 29-230,333 14-204,-281-6 310,158 35 0,-132-7-273,-113-28 126,-1 1-1,47 26 1,-75-36 19,-1-1-1,1 1 1,-1 0-1,0 0 1,1 1-1,-1-1 1,0 0-1,1 0 0,1 3 1,-3-3 22,0-1 1,0 0-1,0 0 1,0 0-1,0 0 1,0 1-1,0-1 1,0 0 0,0 0-1,0 1 1,0-1-1,0 0 1,0 0-1,0 0 1,0 1-1,0-1 1,0 0-1,0 0 1,0 0-1,0 1 1,0-1-1,0 0 1,0 0-1,0 0 1,0 1-1,0-1 1,-1 0-1,1 0 1,0 0-1,-11 4-66,-13-3 76,-1-2 0,1 0 1,-1-1-1,1-2 0,-29-7 1,0 0-26,-201-40-245,-198-33 292,-25 39-296,371 43 255,1 4 0,-159 24 0,-303 103-310,547-124-72,-32 16-1,44-15 187,9-1 94,16 3 29,-1-5 92,-1 0 0,1-2 0,0 1 0,24-3 0,-21 1-13,408-25-17,-401 23 31,614-78 106,-519 62-169,-69 11 31,234-32 109,-3 20-25,-11 33-601,-256-12 526,23 2 128,-35-4-67,-5-1 1,-20-5 33,-404-112 718,13 15-622,251 68-138,-332-59 175,-6 20-508,400 61 295,-565-46 440,46 35 134,-326-48-278,421 33-165,-61 28-90,584 11-38,-52 1-61,-67 11 0,105-10 48,0 1 0,-1 1 0,1 0 0,1 1 0,-1 0 1,1 1-1,0 0 0,0 1 0,-18 14 0,28-19 12,0 1 0,0 0 0,0 0 1,0 0-1,0 0 0,1 0 0,-3 5 0,4-6 2,0 0 0,0 0-1,1-1 1,-1 1 0,1 0-1,-1 0 1,1 0 0,0 0-1,-1 0 1,1 0 0,0 0-1,0 0 1,1-1 0,-1 1-1,0 0 1,1 0 0,0 3-1,0-2 7,1 1-1,0-1 0,0 1 0,0-1 1,0 1-1,1-1 0,-1 0 1,1 0-1,0 0 0,0-1 0,0 1 1,0-1-1,6 4 0,4 2 22,1-1-1,18 6 1,3 0-46,0-2-1,53 9 1,76 3-104,-122-18 123,292 16 3,-196-16 45,452-14 192,-452 4-226,37-6-17,81-2-134,-200 11 5,-31 1 25,0 0 0,36 5 1,-21 1-66,-33-3 130,-11 1 64,-14 0-16,-26 0-187,-109 5-82,-634 27 230,516-9-60,-194 12 221,62-15-28,356-22 67,30-2-42,16 1-84,6 0-26,86 5-22,122 20 0,-38-2-19,256 17 251,-80-10-100,85 35-96,-375-54-39,524 62 140,4-39 256,84-30-73,-638-6-236,48-8-1,-66 5-42,-16 5-40,-1-1-1,0 1 1,1 0 0,-1 0 0,0 0 0,1-1-1,-1 1 1,0 0 0,0 0 0,1-1 0,-1 1-1,0 0 1,0-1 0,0 1 0,1 0 0,-1 0-1,0-1 1,0 1 0,0-1 0,0 1 0,0 0-1,0-1 1,1 1 0,-1-1 0,-1 0-11,0-1 0,0 1 0,0 0 0,0 0 0,0 0 0,0 0 0,0 0-1,0 0 1,-1 0 0,1 0 0,0 0 0,0 0 0,-1 1 0,1-1 0,-1 0 0,1 1 0,-1-1 0,1 1 0,-3-1 0,-52-15-77,-1 3 0,-70-8 1,60 11-46,-566-51-231,-7 47 370,602 13 20,-461 17-49,2 25 142,250-17-81,-211 18-172,1-18 373,356-24-24,-53 2-335,123 3 48,30-5 70,1 0 1,-1 1-1,0-1 0,1 0 0,-1 0 0,1 1 0,-1-1 0,0 1 0,1-1 0,-1 0 0,1 1 0,-1-1 0,1 1 0,-1-1 0,1 1 0,-1 0 0,1 0 3,0-1-1,0 1 1,0-1-1,0 0 1,0 1-1,0-1 1,0 1-1,0-1 1,0 1 0,1-1-1,-1 1 1,0-1-1,0 1 1,0-1-1,1 0 1,-1 1-1,0-1 1,1 0-1,-1 1 1,0-1-1,0 0 1,1 1-1,-1-1 1,1 0-1,-1 1 1,0-1-1,2 0 1,4 4-10,0 0 1,0-1-1,0 0 0,1 0 1,0-1-1,-1 0 0,1 0 1,13 1-1,61 4-167,-74-7 170,369-1 846,-259-1-736,37-5-38,202-35 0,142-58-103,-471 94-20,341-64-2954,-365 69 2858,5 0-546,0 0 1,0 0 0,0 1-1,0 0 1,14 2 0,-3 7-2849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6:01.37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176 1736 1312,'8'0'112,"-5"0"-72,0 0 1,0 0-1,0 0 1,0 0-1,0 0 1,0-1-1,0 0 0,0 0 1,0 1-1,0-2 1,4-1-1,-2 1 73,0 0 0,1 1 0,-1-1 0,0 1 0,1 1 0,-1-1 0,1 1 0,-1 0 0,10 1 0,-7-1 11,0 0 0,0 0 1,12-3-1,-12 2-43,5-3 219,-13 4-294,0-1 1,1 1 0,-1-1-1,0 1 1,0-1-1,0 1 1,1-1 0,-1 1-1,0-1 1,0 1 0,0-1-1,0 1 1,0-1 0,0 1-1,0-1 1,0 0-1,0 1 1,0-1 0,0 1-1,0-1 1,-1 1 0,1-1-1,0 1 1,0-1 0,0 1-1,-1-2 1,-7-5-7,6-6 135,2 13-124,-1-1-1,1 1 1,0-1 0,0 0 0,-1 1-1,1-1 1,0 0 0,0 1 0,0-1 0,0 1-1,0-1 1,-1 0 0,1 1 0,1-1-1,-1 0 1,0 1 0,0-1 0,0 0-1,0 1 1,0-1 0,1 0 0,-1 1-1,0-1 1,0 1 0,1-1 0,-1 1-1,0-1 1,1 1 0,-1-1 0,1 1-1,-1-1 1,1 1 0,-1-1 0,1 1-1,-1-1 1,1 1 0,-1 0 0,2-1 0,11-4 125,1 0 1,0 0 0,0 2 0,0 0-1,16-2 1,74 0 347,-31 2-461,45-6 231,148-32-1,64-18 170,-62 14-531,192-13 177,-200 32-117,-80 10 9,-56 6 41,113 5 97,-161 5-246,-74 0 104,-7-3 123,2 2-88,0-1 1,0 1-1,-1 1 0,1-1 0,0 0 0,-1 1 1,1 0-1,-6 0 0,-32 3-227,21 0 124,-354 58 212,189-25-53,-110 23-128,286-56 84,-672 144 579,614-135-633,-181 25 36,-165-31 271,254-7-365,157 1 117,2 0-8,-1 0 0,1 0 1,-1 0-1,1 0 0,-1 0 1,1 0-1,-1 0 0,1 0 1,0 0-1,-1 0 0,1 0 1,-1 0-1,1 0 0,-1 0 1,1 1-1,-1-1 0,1 0 0,0 0 1,-1 0-1,1 1 0,0-1 1,-1 0-1,1 1 0,0-1 1,-1 1-1,2 5 20,2-3-5,0-1 0,1 0 0,-1 0 0,1 0 0,-1-1 0,1 1 0,0-1 0,0 0 0,0 0 0,4 1 0,-5-1-21,28 4 25,-1-1-1,47 1 1,-29-3 54,211-5 285,4-21-300,-191 17-119,56-6 75,405-36 82,-180 11 211,-50 3-56,86-2-232,-72 6 34,85-23 112,-59 4-225,-49 15-165,-275 33 228,34-11 0,-6 2-161,-40 9 73,-9 2-31,-10 3 10,-3 3-73,1 0 0,-31 7 0,-164 22 375,79-16-180,-337 42-8,327-46 40,-407 19-42,-2-32 57,282-4 25,-149 11-243,162-5 78,232-4 34,61-8-384,53-1 471,38-6 6,391-42 957,-257 29-675,-34 4-144,49-7 211,59-4 48,-21 6 223,-154 12-552,29 5 61,-75 5-46,144-9-176,124-2 80,-142 9-39,-238 9 2,424-15 233,-91-1-233,-130 2 35,186-20 368,-149 11-456,-10-5 96,-156 17-24,492-31-591,-307 47 343,-168-2-13,-59-1 25,0 1 0,0 2 0,67 18 0,-101-22 184,0 0 0,-1 0 1,1 0-1,-1 0 0,1 0 0,3 3 0,-6-4 28,0 1 0,1-1 0,-1 0 0,0 0 0,0 1 0,1-1 0,-1 0 0,0 1 0,0-1 0,1 0 0,-1 1 0,0-1 0,0 0 0,0 1 0,0-1 0,0 0 1,0 1-1,1-1 0,-1 1 0,0-1 0,0 1 0,-1 0 5,1-1 0,0 1 1,0-1-1,-1 1 1,1-1-1,0 1 1,-1-1-1,1 1 1,-1-1-1,1 1 1,-1-1-1,1 0 1,-1 1-1,1-1 1,-1 0-1,1 1 0,-1-1 1,0 1-1,-7 1 9,1 1 0,-1-1 0,1 0-1,-14 1 1,-1 1-11,-170 31-100,159-29 96,-163 12 34,95-12 0,-278 19 133,88-8 50,-116 7-383,93-6 310,45-3-139,-738 77 112,445-4-112,349-53 83,-18 3-6,218-36-96,9-2-4,1 0-1,-1 1 0,0-1 1,0 1-1,-6 2 1,32-2-63,616-18 290,7-1 88,-29 1 172,-374 7-288,586-58-5,-735 57-144,130-32-1,24-6-312,3 18 100,-248 31 184,89-16-141,-7 1-274,143-12 161,-144 16 177,-44 4-9,62-1-1,-93 7 25,0 0 0,-1 0 0,10-2 0,16-3-438,-32 6 342,0 0 143,-1 0-1,0-1 0,0 1 0,0 0 0,0-1 0,0 1 1,0 0-1,0-1 0,0 1 0,0 0 0,0-1 1,0 1-1,0 0 0,-1-1 0,1 1 0,0 0 0,0-1 1,0 1-1,0 0 0,0 0 0,-1-1 0,1 1 1,0 0-1,0 0 0,-1-1 0,1 1 0,0 0 0,0 0 1,-1-1-1,1 1 0,0 0 0,0 0 0,-1 0 1,1 0-1,0 0 0,-1-1 0,1 1 0,-1 0 0,-2-1 25,-24-10 16,-1 0-1,-39-8 0,-58-5 100,41 8-119,-423-56 87,426 64-126,-289-27 734,-434 17 1,97 56-144,439-18-460,-653 43 284,271-48-174,631-15-202,-951-41 675,939 38-665,-574-67-245,592 68 220,-579-95 200,509 84-99,36 4-304,-92-4 0,135 13 171,0 0 1,0 0 0,1 1 0,-1-1 0,0 1 0,0 0-1,0 1 1,-4 1 0,8-3 36,-1 0 0,1 0 0,-1 1-1,1-1 1,-1 0 0,1 0 0,0 1 0,-1-1 0,1 0 0,0 1-1,-1-1 1,1 1 0,0-1 0,-1 1 0,1-1 0,0 0 0,0 1-1,-1-1 1,1 1 0,0-1 0,0 1 0,0-1 0,0 1 0,0-1-1,0 2 1,0-1 7,0 0-1,1 0 1,-1 0 0,1 0-1,-1 0 1,1 0-1,0 0 1,-1 0 0,1 0-1,0 0 1,0 0-1,0 0 1,0 0 0,0-1-1,-1 1 1,3 0-1,4 5-18,1-2 0,0 1-1,0-1 1,0 0-1,1 0 1,-1-1 0,10 2-1,66 10 49,-64-12-47,293 35 112,318-3-1,450-39-146,-937 1 76,340-10 76,201-33-152,11-34 165,-299 28 38,-95 12-87,555-57-42,-690 80-15,-21 2 38,399-47 24,-209 12 124,-315 46-181,-22 4-14,1 0 1,0 0-1,0 0 1,0 0-1,0 0 1,0 0-1,0 0 1,0 0-1,0 0 1,0 0-1,0 0 1,0 0-1,0-1 1,0 1-1,-1 0 1,1 0-1,0 0 1,0 0-1,0 0 1,0 0-1,0 0 1,0 0-1,0 0 1,0 0-1,0-1 1,0 1-1,0 0 1,0 0-1,0 0 1,0 0-1,0 0 1,0 0-1,0 0 1,0 0-1,0 0 1,0 0-1,0-1 1,0 1-1,1 0 1,-1 0-1,0 0 1,0 0-1,0 0 1,0 0-1,0 0 1,0 0-1,-15-3-41,0 0-1,-1 1 1,1 1-1,-1 1 0,-16 1 1,3-1 23,-823 20 69,-209-5 123,384-10 90,-80 13 22,577-14-247,-408 11 163,166-1-143,-399 18-6,-427 66-258,424 11 134,804-107 56,13-1-68,0 0-1,0 0 1,0 0 0,1 1-1,-1 0 1,0 0 0,1 0-1,-10 6 1,16-8 80,-1 0 0,1 0 0,0 0 0,0 0 0,-1 1-1,1-1 1,0 0 0,0 0 0,0 0 0,-1 0 0,1 1 0,0-1 0,0 0 0,0 0 0,0 0 0,-1 1-1,1-1 1,0 0 0,0 0 0,0 1 0,0-1 0,0 0 0,0 0 0,0 1 0,0-1 0,0 0 0,0 0-1,0 1 1,0-1 0,0 0 0,0 1 0,7 3-88,17 0 26,2-3-7,33-3 1,-17-1 15,623-27 37,-51-22 203,-286 19-282,1006-60 248,-542 42-406,-584 37 319,523-45 83,423-78 145,-613 64-453,-437 62 197,-96 10 112,-12 2-95,-17 1-130,-85 1 6,30-2 65,-464 3 57,-609-58 140,490 5 58,389 27-224,-109-9 129,-241-8 207,161 20 6,-566 49 0,849-12-481,-213 48 1,360-60 131,-222 54 118,175-38-152,-91 39 1,155-56 32,-25 12-164,36-16 136,-1 0 0,1 0 0,-1 0 0,1 0-1,-1 0 1,1 0 0,0 1 0,0-1 0,0 0 0,0 1-1,0-1 1,0 1 0,0-1 0,0 1 0,0 0-1,1-1 1,-2 4 0,2-5 12,0 1-1,0 0 1,0 0-1,0-1 1,0 1 0,0 0-1,0-1 1,0 1-1,1 0 1,-1-1 0,0 1-1,0-1 1,1 1-1,-1 0 1,0-1 0,1 1-1,-1-1 1,0 1-1,1-1 1,-1 1 0,1-1-1,-1 1 1,1-1-1,-1 1 1,1-1 0,0 0-1,0 1 1,20 7-24,-18-7 21,29 6-47,1-1-1,0-2 1,53 0-1,-51-3 44,542-7-4,-518 4 7,648-55 96,-568 42-66,387-47 175,-266 29-204,351-44-144,658-57 246,-1245 132-107,749-65 33,-529 51 140,410-14-265,-328 30 343,-322-1-310,1 1 1,0 1 0,0-1-1,0 1 1,8 2 0,-29 0-417,-6 0 364,-30-2-1,40-1 96,-449 8-74,-482 20 62,698-18-45,-462 29 4,-21 23 118,18 33 52,321-29-73,107-18-82,-342 56 188,466-77-147,-421 68-117,391-61 170,-258 82 0,193-32 41,245-82-74,-13 7-28,20-9 29,0 0 0,0 1 0,1-1 0,-1 1 0,0-1 1,0 1-1,1-1 0,-1 1 0,0 0 0,1-1 0,-1 1 0,0 0 0,1-1 0,-1 1 0,1 0 0,-1 1 0,1-1-2,0-1 0,0 0 1,0 1-1,0-1 0,0 1 0,0-1 0,0 1 0,1-1 0,-1 0 0,0 1 0,0-1 0,1 0 0,-1 1 0,0-1 0,0 0 0,1 1 1,-1-1-1,0 0 0,1 0 0,-1 1 0,1-1 0,-1 0 0,0 0 0,1 0 0,-1 1 0,0-1 0,1 0 0,-1 0 0,1 0 0,-1 0 0,1 0 1,-1 0-1,0 0 0,2 0 0,19 2-233,-20-2 222,46-1-239,0-2 1,83-16 0,-38 5 137,120-16 7,617-77 134,-457 78-42,-180 16 15,709-10 67,-728 31-179,-135-4 82,0 1 0,51 15 1,-81-17 43,0-1 0,-1 1 0,1 0 0,-1 0 0,0 1 0,11 7 0,-16-10-7,-1 0 1,0 1 0,0-1-1,0 0 1,0 0 0,0 0 0,0 1-1,0-1 1,0 1 0,0-1 0,-1 1-1,1-1 1,0 1 0,-1-1-1,1 4 1,-1-4 1,0 1-1,0 0 0,0 0 1,-1 0-1,1-1 1,0 1-1,-1 0 1,0 0-1,1-1 1,-1 1-1,0 0 1,0-1-1,0 1 1,0-1-1,0 1 0,0-1 1,-2 2-1,-6 5 48,0 0-1,0-1 1,0-1 0,-1 1-1,0-1 1,-12 4-1,11-4-20,-29 15 110,-1-1-1,-1-3 0,-68 19 1,-199 25 79,-11-22-85,-294 13-161,575-49 34,-758 73 306,209 8-459,552-79 131,-120 22-61,116-19-61,-67 25-1,103-32 87,-1 1 1,1 0-1,0 0 0,0 0 0,-4 4 0,8-6 46,-1 0 0,1 0-1,0 1 1,0-1 0,-1 0 0,1 0-1,0 0 1,0 0 0,0 1 0,-1-1 0,1 0-1,0 0 1,0 1 0,0-1 0,0 0-1,0 0 1,-1 1 0,1-1 0,0 0 0,0 1-1,0-1 1,0 0 0,0 1 0,0-1-1,0 0 1,0 0 0,0 1 0,0-1 0,0 0-1,0 1 1,0-1 0,0 0 0,0 0-1,1 1 1,-1-1 0,0 0 0,0 0 0,0 1-1,0-1 1,0 0 0,1 0 0,-1 1-1,0-1 1,0 0 0,1 0 0,-1 0 0,0 1-1,6 2 15,0 0-1,0-1 1,0 1 0,0-1-1,0 0 1,0-1-1,1 1 1,-1-1-1,7 0 1,0 1 1,41 4 9,98 0 1,56-16-89,-133 5 117,224-18 0,-5 0-233,492-31 823,-550 38-531,196-7 22,-384 21-156,56 2 130,-82 3-47,-21 0-72,-6-1-20,-7 2-67,-23 2 0,-421 47-78,399-47 129,-208 28 58,125-15 5,-229 45 36,289-44-21,1 3 0,-118 52 0,162-60-64,-2 2-34,-41 24 0,80-42 66,1 0-1,0 0 1,-1 0-1,1 0 0,-1 1 1,1-1-1,0 1 1,2 0-1,13-2-7,209-40-196,127-28 441,-71 12 57,-105 25-186,117-19-43,140-21 187,-162 26-325,68-17 1,-166 29 114,458-105 266,-254 53-510,-153 38 167,37-27 274,-257 74-221,13-6 96,-19 8-115,1 0 1,-1-1-1,0 1 0,1 0 1,-1-1-1,0 1 0,1 0 0,-1-1 1,0 1-1,0-1 0,1 1 1,-1-1-1,0 1 0,0 0 1,0-1-1,0 1 0,0-1 1,1 1-1,-1-1 0,0 1 1,0-1-1,0 1 0,0-1 1,0 1-1,0-1 0,-1 1 1,1-1-1,0 1 0,0 0 1,0-1-1,0 1 0,0-1 1,-1 1-1,1-1 0,0 1 1,0 0-1,-1-1 0,-1-1-2,0 0-1,0 0 0,0 0 1,0 1-1,0-1 0,0 1 1,-1 0-1,1 0 0,0-1 1,-1 1-1,1 1 0,-1-1 1,1 0-1,-1 1 1,-3-1-1,1 0 8,-116-21-59,-434-16-474,229 28 515,112 4 30,-342 9 0,516-2-29,-85 0 11,-126 6 7,123-1-204,125-5 89,7 1 79,12 0 13,33 1 28,1-2-1,55-6 0,-50 2 27,-53 2-30,656-38 876,149-17-990,-380 8 344,-332 36-96,-75 9-115,385-60 529,-398 60-540,-8 0-25,-16-1-39,-30-1-143,0 3 0,-53 3 0,56 0 127,-439 41-24,2 35 47,168-24 39,7-12 32,25-5-11,243-30-40,-3 1 3,-70 3 0,99-11 37,18-3 19,22-3 19,-27 7-51,268-41 84,-107 20 227,405-58 708,-105 18-787,-290 41-155,182-18 148,-91 11-82,-101 9-47,434-56-75,-267 34-16,-47 8 17,-106-3-43,-174 34-1,0 1 1,-1 0-1,1-1 1,-1 1 0,1-1-1,-1 0 1,1 1 0,-1-1-1,2-1 1,-3 2 15,0 0 1,0 0-1,0 0 0,0 0 1,0-1-1,1 1 0,-1 0 1,0 0-1,0 0 0,0 0 1,0-1-1,0 1 0,0 0 1,0 0-1,0 0 0,0 0 1,0-1-1,0 1 0,0 0 1,0 0-1,0 0 0,0 0 1,0-1-1,0 1 0,0 0 1,0 0-1,0 0 1,0 0-1,0-1 0,0 1 1,0 0-1,0 0 0,0 0 1,0 0-1,-1-1 0,1 1 1,0 0-1,0 0 0,0 0 1,0 0-1,0 0 0,-1-1 1,-1 0-30,-1 0 0,1 0 0,-1-1 0,0 1 0,1 1 1,-1-1-1,0 0 0,0 1 0,-4-1 0,-174-9-418,-246 17 0,220 14 189,161-13 201,0 2-1,-62 23 1,91-24-26,17-9 86,0 0 0,-1 0 0,1 1 0,0-1 0,0 0-1,-1 1 1,1-1 0,0 0 0,0 1 0,-1-1 0,1 0 0,0 1 0,0-1 0,0 0-1,-1 1 1,1-1 0,0 1 0,0-1 0,0 1 0,0-1 0,0 0 0,0 1 0,0 0 1,0-1 0,1 1 1,-1-1-1,0 1 0,1-1 1,-1 1-1,0-1 0,0 0 0,1 1 1,-1-1-1,1 0 0,-1 1 1,0-1-1,1 0 0,-1 1 1,1-1-1,-1 0 0,1 0 1,0 1-1,18 3 26,30-2-33,1-2-1,67-8 1,103-26 76,-51 7-5,97-13 324,272-24 375,-493 62-697,34-2-40,141 11 0,-213-6-56,0 0 0,0 0 0,0 1 0,0 0 0,0 0 0,0 1 0,-1 0 0,1 0 0,-1 1 1,8 5-1,-12-7 10,1 0 0,-1-1 0,0 2 0,-1-1 0,1 0 0,0 0 0,-1 1 0,1-1 1,-1 0-1,1 1 0,-1 0 0,0-1 0,0 1 0,-1 0 0,1-1 0,0 1 0,-1 0 0,0 0 1,0 0-1,1-1 0,-2 1 0,1 0 0,0 0 0,0 0 0,-1-1 0,0 1 0,0 0 0,1 0 1,-3 3-1,-5 9 16,0 0 1,0-1 0,-1-1-1,-1 0 1,0 0 0,-1 0-1,0-2 1,-17 15 0,9-11-51,-1-1 1,0-1 0,-38 19 0,-71 24 121,41-20 9,-30 22 6,31-14-8,25-10-97,56-31 60,0 1-1,0 1 1,1-1 0,0 1 0,0 0-1,0 0 1,-7 10 0,12-15-32,0 1 0,0-1 0,-1 0 0,1 1 0,0-1 0,0 1 0,-1-1 0,1 1 0,0-1 0,0 0 0,0 1 0,0-1 0,-1 1 0,1-1 0,0 1 0,0-1 0,0 1 0,0-1 0,0 1 0,0-1 0,0 1 0,1-1 0,-1 1 0,0-1 0,0 0 0,0 1 0,0-1 0,0 1 0,1-1 0,-1 1 0,0-1 0,0 0 0,1 1 0,-1-1 0,0 0 0,1 1 0,-1-1 0,0 0 0,1 1 0,-1-1 0,1 0 0,-1 0 0,1 1 0,-1-1 0,0 0 0,1 0 0,-1 0 0,1 0 0,0 1 0,3 0-2,0-1 0,0 1 0,0 0 1,0-1-1,5 0 0,37-2 120,50-8 1,-47 3-27,235-35 130,-23 2-361,-180 35-153,-97 15-69,-157 59 192,-22 11 84,107-32 132,-115 82 0,189-121-52,-27 21 28,38-27-25,0 0 1,0 0 0,0 0 0,1 0-1,-1 0 1,1 1 0,-1-1-1,1 1 1,-2 5 0,4-9-2,0 1 1,-1-1-1,1 1 0,0 0 1,0-1-1,0 1 1,0-1-1,0 1 0,0 0 1,-1-1-1,1 1 0,0-1 1,1 1-1,-1 0 0,0-1 1,0 1-1,0-1 0,0 1 1,0-1-1,1 1 1,-1 0-1,0-1 0,0 1 1,1-1-1,0 1 0,0 0 4,0 0-1,0 0 0,1-1 0,-1 1 0,0 0 0,1-1 0,-1 1 1,0-1-1,1 1 0,-1-1 0,2 0 0,14 3 8,0-1 0,0-1 0,28-2 0,55-10 35,-64 7-14,33-6-75,-1-3-1,101-32 0,-126 29 86,-35 16-113,-12 4-124,-13 8-43,-1-4 188,0 0 1,-1-1 0,-31 8 0,-62 7-105,62-14 131,-321 76-90,342-76 132,1 2 0,0 1 0,-45 25 0,72-36-25,0 1 0,1-1 0,-1 0-1,1 1 1,-1-1 0,1 1 0,-1-1 0,1 0 0,-1 1 0,1-1 0,-1 1 0,1-1 0,0 1 0,-1-1 0,1 1 0,0 0 0,-1-1 0,1 1 0,0-1 0,0 1 0,0 0 0,-1-1 0,1 1-1,0 0 1,0-1 0,0 1 0,0 0 0,0 0 0,1 0 5,-1 0-1,1-1 1,-1 1-1,1 0 0,-1-1 1,1 1-1,-1-1 1,1 1-1,-1 0 1,1-1-1,0 0 0,-1 1 1,1-1-1,0 1 1,0-1-1,-1 0 1,1 1-1,0-1 0,0 0 1,-1 0-1,1 0 1,0 0-1,1 0 1,10 1 7,0-1 0,0-1 0,0 0 1,1 0-1,18-6 0,-2 1-8,-3 2-11,229-53-114,-230 49 165,0-1 0,0-1 1,-1-1-1,0-1 0,-1-1 1,-1-1-1,37-30 0,-53 39-40,0 0 0,-1-1 0,0 0 0,0 0 0,0 0 0,-1 0 0,6-11 0,-9 14-9,0 1 0,0-1 0,-1 1-1,1-1 1,0 1 0,-1-1 0,0 1 0,0-1 0,0 0 0,0 1-1,0-1 1,0 1 0,0-1 0,-1 1 0,0-1 0,1 1 0,-1-1-1,0 1 1,0-1 0,0 1 0,-1 0 0,1-1 0,0 1 0,-1 0-1,-3-3 1,-1-2-9,-1 0 0,-1 0 0,1 1-1,-1 0 1,0 1 0,-1 0-1,-16-8 1,-6 1-65,-32-9-1,42 15 72,-218-59-202,107 31 158,-6 5 282,44 11-178,87 15-25,7 1-26,12-1-35,83-1 6,-23 1 29,220-35 403,-135 14-201,-143 20-168,-14 4-31,0 0-1,0 0 0,0 0 1,1 0-1,-1 0 0,0 0 1,0 0-1,0 0 0,0 0 1,0 0-1,0 0 0,0-1 1,1 1-1,-1 0 0,0 0 1,0 0-1,0 0 0,0 0 1,0-1-1,0 1 1,0 0-1,0 0 0,0 0 1,0 0-1,0 0 0,0-1 1,0 1-1,0 0 0,0 0 1,0 0-1,0 0 0,0 0 1,0-1-1,0 1 0,0 0 1,0 0-1,0 0 0,0 0 1,0-1-1,-2 0-9,1 0 0,0 0 0,-1 0-1,0 0 1,1 0 0,-1 0 0,1 1 0,-1-1-1,0 1 1,0-1 0,1 1 0,-3-1 0,-21-3-81,0 1 0,-1 1 0,-37 2 0,7 1 54,35-2 37,-411-12 24,329 5 238,77 3-149,26 5-111,0 0 0,0 0 0,-1 0 0,1 0 0,0 0 0,0 0 0,0 0 0,-1 0 0,1 0 0,0 0 0,0 0 0,0-1 0,0 1 0,-1 0 0,1 0 0,0 0 0,0 0 0,0 0 0,0 0 0,0 0 0,-1-1 0,1 1 0,0 0 0,0 0 0,0 0 0,0 0 0,0-1 0,0 1 0,0 0 0,0 0 0,-1 0 0,1 0 0,0-1 0,0 1 0,0 0 0,0 0 0,0 0 0,0-1 0,0 1 0,0 0-1,0 0 1,0 0 0,0 0 0,0-1 0,1 1 0,-1 0 0,0 0 0,0 0 0,0-1 0,0 1 0,0 0 0,0 0 0,0 0 0,4-4-7,0 1-1,0 1 0,0-1 1,0 0-1,0 1 0,1 0 1,-1 0-1,10-2 1,-11 2 7,1 1 9,52-20 34,87-44 0,-127 55-31,1 0 0,-1-1 0,-1 0 0,0-1 0,0-1 1,-1-1-1,-1 0 0,-1 0 0,16-23 0,-27 36-25,-1 0-1,1-1 1,0 1 0,0-1 0,0 1-1,-1-1 1,1 1 0,-1-1 0,1 1-1,-1-1 1,0 0 0,0 1 0,0-1-1,0-2 1,0 3 6,0 1 0,-1-1 1,1 0-1,0 0 0,-1 1 0,1-1 0,-1 0 1,1 1-1,-1-1 0,0 0 0,1 1 0,-1-1 1,0 1-1,1-1 0,-1 1 0,0-1 1,0 1-1,1-1 0,-1 1 0,0 0 0,0 0 1,0-1-1,0 1 0,1 0 0,-1 0 0,0 0 1,0 0-1,-1 0 0,-7 0 4,0 0 0,1 1 1,-1 0-1,1 0 0,0 1 0,-14 5 0,2-2-28,-46 14-87,0 3 0,2 3-1,1 3 1,1 2 0,2 3-1,-73 52 1,104-65-21,-2-1 0,-1-2 0,-40 16 0,-104 25 18,83-32 224,-185 43-75,-543 54 142,-285-17 433,1050-101-584,-1065 140 108,890-97-99,109-20-191,112-26 159,-4 1 15,0 0-1,-13 5 1,27-8-14,-1 0 0,1 1 0,-1-1 1,0 0-1,1 0 0,-1 1 0,1-1 0,-1 0 0,1 1 1,-1-1-1,1 0 0,-1 1 0,1-1 0,-1 1 1,1-1-1,-1 1 0,1-1 0,0 1 0,-1 0 1,1-1-1,0 1 0,0-1 0,0 0 0,0 1 0,1-1 0,-1 0 0,0 1 0,0-1 0,0 0 0,0 0 0,1 1 0,-1-1 0,0 0 0,0 0 0,1 1 0,-1-1 0,0 0 0,0 0 0,1 0 0,-1 1 0,0-1 0,1 0 0,-1 0 0,0 0 0,1 0 1,29 8-136,0-4 217,0-2 1,56-3-1,-53 0-97,713-55-63,-697 51 74,312-41 13,-141 16-8,-9 2 15,273-28 9,-484 56-23,342-19-7,0 26-231,-339-6 224,1-1 5,0 0 0,0 0-1,0 1 1,0-1 0,-1 1-1,1 0 1,0 1 0,0-1-1,5 3 1,-8-4 9,-1 1 0,0-1 0,0 0 0,1 0 0,-1 0 0,0 1 0,0-1 0,0 0 0,1 0 0,-1 0 0,0 1 0,0-1 0,0 0-1,0 0 1,1 1 0,-1-1 0,0 0 0,0 1 0,0-1 0,0 0 0,0 0 0,0 1 0,0-1 0,0 0 0,0 1 0,0-1 0,0 0 0,0 0 0,0 1 0,0-1 0,0 0 0,0 1 0,0-1 0,0 0 0,-1 1 0,-9 8-27,-17 3-9,-3-5 58,-52 7 0,36-8 46,-257 29-139,161-20 30,-302 29 15,310-31-39,-106 8 61,-105 12 67,83-6-42,-96 11-223,-159 10 322,254-26-70,-7 21 447,128-17-412,30-4 56,-155 51 0,225-60-147,-467 130 375,492-139-309,-1 0 1,1-2-1,-1 0 1,0-1-1,-36-2 1,53 1-55,0-1 0,0 1 0,0 0 0,0 0 0,0-1 0,0 1 0,0-1 0,0 1 0,0-1 0,0 1 0,-1-2 0,2 2-6,0 0 0,-1 0 0,1-1 0,0 1 0,0 0 0,0 0 0,0-1 0,-1 1 0,1 0 0,0 0 0,0-1 0,0 1 0,0 0 1,0 0-1,0-1 0,0 1 0,0 0 0,0-1 0,0 1 0,0 0 0,0 0 0,0-1 0,0 1 0,0 0 0,0-1 0,0 1 0,1-1 0,0 0-16,0-1 0,0 1 0,0 0 1,1-1-1,-1 1 0,1 0 0,-1 0 0,1 0 0,-1 0 0,1 0 0,-1 0 0,1 0 0,2 0 0,41-13-76,0 1-1,64-8 0,-51 11 35,12-5 54,87-30-1,-120 32 89,-1-2 0,0-1-1,62-41 1,-65 32 26,-31 23-97,0 0 0,0 0 1,-1-1-1,1 1 0,0 0 0,-1-1 1,1 0-1,-1 1 0,0-1 0,2-5 1,-3 7-6,0-1 0,0 1 0,0 0 0,0-1 0,0 1 0,-1-1 0,1 1 0,0 0 0,-1-1 0,1 1 0,-1 0 0,1 0 0,-1-1 0,0 1 0,1 0 0,-1 0 0,0 0 0,0 0 0,0 0 0,0 0 0,0 0 0,0 0 0,0 0 0,0 0 0,0 0 0,-1 1 0,1-1 0,-2 0 0,-5-3-6,1 1 0,-1 0 0,-12-4 0,-275-50-349,278 54 381,1 1 0,-1-2 0,1 0 1,-25-11-1,40 15-34,1 0 1,-1-1 0,1 1-1,-1 0 1,0 0 0,1-1-1,-1 1 1,1 0 0,-1-1-1,1 1 1,-1-1 0,1 1-1,0-1 1,-1 1 0,1-1-1,-1 1 1,1-1 0,0 1-1,-1-1 1,1 0 0,0 0-9,0 1 1,0-1-1,0 1 0,0-1 1,0 1-1,1 0 1,-1-1-1,0 1 1,0-1-1,1 1 1,-1 0-1,0-1 1,0 1-1,1 0 1,-1-1-1,0 1 1,1 0-1,-1-1 1,0 1-1,1 0 1,0-1-1,4-1-70,0-1-1,0 1 1,9-2-1,-12 3 81,586-210-823,-551 196 810,98-43-18,-43 19-12,-91 38 28,0 0-1,0 1 1,1-1-1,-1 1 1,0-1-1,0 1 1,1 0-1,-1 0 1,0-1-1,0 1 1,1 0-1,-1 0 1,0 0-1,1 0 0,-1 0 1,0 1-1,2-1 1,-3 1 8,1-1 0,-1 1 0,1-1 1,-1 0-1,0 1 0,1-1 0,-1 1 0,0-1 0,1 1 0,-1-1 1,0 1-1,0-1 0,0 1 0,1 0 0,-1-1 0,0 1 0,0-1 1,0 1-1,0-1 0,0 1 0,0 0 0,0-1 0,0 1 0,0-1 1,-1 2-1,-1 6-9,0-1 0,-1 0-1,0 1 1,-5 7 0,5-9 6,-1 2 21,-2 5 60,0 0-1,0 1 1,-5 20 0,10-31-67,1 0 1,-1 0-1,0 0 1,1 0-1,0 0 1,0 0-1,0 0 1,0 0-1,0 0 1,1 0-1,-1 0 0,1 0 1,0 0-1,-1 0 1,1-1-1,1 1 1,-1 0-1,0 0 1,1-1-1,-1 1 1,1-1-1,0 1 1,3 2-1,-2-3-7,-1 0 1,1 0-1,0-1 1,0 1-1,0-1 0,1 0 1,-1 1-1,0-2 0,4 2 1,32 3 102,-19-5-42,0 0 0,1-2 0,31-6 1,-13 2 55,355-66 380,-296 54-528,111-7-1,100 15 216,-133-2 45,-96 5-78,208-33 272,2-20-102,30-3-53,-162 34-150,309-38 379,-287 46-374,132-13 99,13-1-330,-99 12 106,62-8-31,-39-3 205,279-51-97,190-37 86,-619 108-215,-42 5-24,89-2 0,-145 11 75,0 0 1,0 0-1,0 0 1,0 0 0,0 0-1,0 0 1,0 0-1,0 0 1,0 1-1,0-1 1,0 0-1,0 1 1,2 0-1,-3-1-1,0 1 0,0-1-1,0 0 1,1 0 0,-1 1 0,0-1 0,0 0-1,0 1 1,0-1 0,0 0 0,0 0-1,0 1 1,0-1 0,0 0 0,0 1 0,0-1-1,0 0 1,0 1 0,0-1 0,0 0-1,0 1 1,0-1 0,0 0 0,0 0-1,0 1 1,0-1 0,0 0 0,-1 1 0,1-1-1,-2 4-37,-1-1 0,0 1 0,0-1 0,0 0 0,-4 3 0,-5 4-15,-1-1 0,-13 8 1,11-8 5,-22 18 0,23-16 35,-27 16 0,-6 4 13,31-20-69,0-1-1,-1-1 0,-34 14 0,42-19 60,-21 7-34,-35 9-1,15-6-94,-197 59 79,16-20 138,62-17 39,-116 49-380,126-36 251,-302 107 43,413-138-129,-61 25 337,86-33-221,0 1 0,-31 22 1,51-31-29,1 0 1,0-1 0,0 1 0,0 0 0,0 0-1,0 0 1,0 1 0,0-1 0,1 0 0,-1 1-1,1-1 1,-1 1 0,1-1 0,0 1 0,0 0-1,0 3 1,1-5 11,0 1 0,0 0 0,0 0 0,0 0 0,0-1 0,0 1 0,1 0 0,-1 0 1,1-1-1,-1 1 0,1 0 0,0-1 0,-1 1 0,1-1 0,0 1 0,0-1 0,0 1 0,1-1 0,-1 0 0,0 1 0,0-1 0,1 0 0,-1 0 0,1 0 0,-1 0 0,4 1 0,3 3 47,1-1 0,0 0-1,0-1 1,0 0 0,1 0-1,-1-1 1,1-1-1,11 2 1,12-2 109,36-3-1,-10 0-78,231-3 64,243-36 259,-320 19-657,-55 5 213,158-9 268,-279 26-239,4-1-31,0 2 0,47 7 1,-33 0 86,14 2 7,-49-8-1459,-15-2-1504,-13-2-939,6 2 3591,0-1 1,-1 1 0,1-1-1,0 0 1,1 1 0,-1-1 0,0 0-1,-4-3 1,-26-24-1224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2.8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273 4 992,'-4'-4'293,"4"6"74,4 3 45,-4-5-364,0 0-133,0 0 53,0 0 160,0 0-6,0 0 97,0 0-86,0 0-21,-5 4 107,3-2-222,1 0 41,-1 0 0,1 0 0,-1 0 0,1-1-1,-1 1 1,0 0 0,0-1 0,0 1 0,0-1 0,0 0-1,0 0 1,0 0 0,0 0 0,0 0 0,-4 1 0,-4 3 295,-1 1-5,-13-1 91,-30 12 1,12-4-64,39-12-318,1 0 1,-1 0 0,1 1 0,-1-1 0,1 1 0,-4 2-1,-11 7 160,14-10-141,0 0 0,0 0 0,1 1 0,-1-1 0,1 1 0,-1 0 0,1-1 0,0 1 0,-4 4 1,3-3 5,2-2-19,0-1-1,-1 1 0,0 0 0,1-1 0,-1 1 0,1-1 0,-1 0 0,0 0 0,1 1 1,-1-1-1,-2 0 0,3 0 5,1 0 53,0 0-32,1 2 64,-1 2-485,0-3-3482,4-4 2133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33.0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51 131 576,'-2'6'230,"2"-7"-228,0 1-1,0 0 1,0 0-1,0 0 1,0 0-1,0 0 1,0 0-1,0 0 1,1 0-1,-1 0 1,0 0-1,0 0 1,0 0-1,0 0 1,0 0-1,0 1 1,0-1-1,0 0 1,0 0-1,0 0 1,0 0-1,0 0 1,0 0-1,0 0 1,0 0-1,0 0 1,0 0-1,1 0 1,-1 0-1,0 0 1,0 0-1,0 0 1,0 0-1,0 0 1,0 0-1,0 0 1,0 0-1,0 0 1,0 1-1,0-1 0,0 0 1,0 0-1,0 0 1,0 0-1,0 0 1,0 0-1,0 0 1,0 0-1,0 0 1,0 0-1,0 0 1,0 0-1,0 0 1,0 0-1,0 0 1,0 0-1,0 1 1,0-1-1,-1 0 1,2 0 169,-1 0-59,0 0-48,0 0-48,0 0-80,0 0 75,0 0 1,0 0 0,0 0 0,0 0 0,0 0-1,0 0 1,0 1 0,0-1 0,0 0-1,0 0 1,0 0 0,0 0 0,0 0 0,0 0-1,0 1 1,0-1 0,0 0 0,0 0 0,0 0-1,0 0 1,0 0 0,0 0 0,0 1-1,0-1 1,0 0 0,0 0 0,0 0 0,0 0-1,0 0 1,1 0 0,-1 0 0,0 0 0,0 1-1,0-1 1,0 0 0,0 0 0,0 0-1,0 0 1,0 0 0,1 0 0,-1 0 0,0 0-1,0 0 1,0 0 0,0 0 0,0 0 0,0 0-1,1 0 1,-1 0 0,0 0 0,0 0-1,0 0 1,0 0 0,0 0 0,0 0 0,0 0-1,1 0 1,-1 0 0,0 0 0,0 0-1,0 0 1,1-1 28,-1 1 1,0 0-1,1-1 0,-1 1 0,0-1 0,0 1 0,1 0 0,-1-1 1,0 1-1,0-1 0,1 1 0,-1-1 0,0 1 0,0-1 0,0 1 1,0-1-1,0 1 0,0-1 0,0-83 77,0 84-111,0 0 0,0 0 0,0 0-1,0 0 1,0 0 0,0 0 0,0 0-1,0 0 1,0 0 0,-1 1 0,1-1-1,0 0 1,0 0 0,0 0 0,0 0 0,0 0-1,0 0 1,0 0 0,0 0 0,0 0-1,-1 0 1,1 0 0,0 0 0,0 0 0,0 0-1,0 0 1,0 0 0,0 0 0,0 0-1,0 0 1,0 0 0,-1 0 0,1 0-1,0 0 1,0-1 0,0 1 0,0 0 0,0 0-1,0 0 1,0 0 0,0 0 0,0 0-1,0 0 1,0 0 0,0 0 0,0 0-1,-1 0 1,1 0 0,0-1 0,0 1 0,0 0-1,0 0 1,0 0 0,0 0 0,0 0-1,0 0 1,0 0 0,0 0 0,0-1-1,-4 10-41,-4 79-2,7-64 97,-3-32-52,-1 1 0,-5-14-1,-5-8 118,10 19-207,7 11-34,-1 0 103,0 1 1,0 0 0,0 0-1,0 0 1,0-1 0,0 1 0,-1 0-1,2 4 1,7 32 151,-6-31-154,-1-1 0,0 1 0,-1 0 0,0 0 0,1 9 1,-2 8 154,0-21-64,0-15-60,-1-11-107,1 11 58,0 1 0,0-1 1,1 0-1,3-13 0,-3 8 126,-1 14-165,0 12 107,4 20-141,-10-12 22,2-10 186,4-6-86,0 0-1,-1-1 1,1 1-1,0-1 0,0 1 1,0 0-1,-1-1 1,1 1-1,0-1 1,-1 1-1,1-1 1,-1 1-1,1-1 0,0 1 1,-1-1-1,1 0 1,-1 1-1,-1 0 1,2-1-12,0-1 1,0 1-1,-1 0 1,1 0-1,0 0 1,-1 0-1,1-1 1,0 1-1,0 0 1,-1 0-1,1 0 1,0-1-1,0 1 1,0 0-1,-1-1 0,1 1 1,0 0-1,0 0 1,0-1-1,0 1 1,0 0-1,0-1 1,-1 1-1,1 0 1,0-1-1,0 1 1,0 0-1,0-1 1,0 1-1,0 0 1,0-1-1,1 1 1,-1 0-1,0-1 1,0 0-1,5-44 275,-5 45-310,-1-1 20,1 1 1,-1 0 0,1-1 0,0 1 0,-1-1 0,1 1 0,0 0 0,-1-1-1,1 1 1,0-1 0,0 1 0,-1-1 0,1 1 0,0-1 0,0 1-1,0-1 1,0 1 0,-1-1 0,1 1 0,0-1 0,0 0 0,0 1 0,0-1-1,0 1 1,0-1 0,1 1 0,-1-1 0,0 0 0,0 0-2,0-2-2,0 3 23,0-1 0,0 1 0,0 0 0,1 0 1,-1-1-1,0 1 0,0 0 0,0 0 0,0-1 0,0 1 1,0 0-1,0 0 0,0-1 0,0 1 0,0 0 0,0 0 1,-1-1-1,1 1 0,0 0 0,0 0 0,0 0 0,0-1 1,0 1-1,0 0 0,-1 0 0,1-1 0,0 1 0,0 0 1,0 0-1,0 0 0,-1 0 0,1-1 0,0 1 0,0 0 1,0 0-1,-1 0 0,1 0 0,0 0 0,0 0 0,-1 0 1,0 0 60,1-1-85,-2-2-37,1 2-70,1-14 16,0 11 123,0-6 1,-3 6 47,2 4-59,0-1 69,1-6-138,0 6-10,0 1 58,0 0 106,0 0-31,0 0-75,0-2 11,0 1 95,0 1-42,0 0-112,0 0 38,0 0 154,0 0-91,0 0-33,-1 0 1,1 0-1,0 0 1,-1 0-1,1-1 0,-1 1 1,1 0-1,0 0 1,-1 0-1,1-1 0,0 1 1,-1 0-1,1 0 1,0-1-1,0 1 1,-1 0-1,1-1 0,0 1 1,0 0-1,-1-1 1,1 1-1,0-1 0,0 1 1,0 0-1,0-1 1,0 1-1,-1-1 0,1 0 1,9-14 43,-1 3-246,-5 5 161,-3 8 34,-1 0 0,1-1 0,-1 1 0,1 0 0,0 0 0,0-1 0,-1 1 1,1 0-1,0 0 0,0 0 0,0-1 0,0 1 0,0 0 0,0 0 0,0 0 0,0 0 0,0-1 0,0 1 0,0 0 0,0 0 0,1 0 0,-1-1 0,0 1 0,1 0 0,-1 0 0,1 1 0,0-1-114,-1 18 74,-5 38-95,6-56 142,0-1 1,0 0 0,-1-1 0,1 1 0,0 0 0,0 0 0,0 0 0,-1 0 0,1-1 0,0 1 0,0 0 0,0-1 0,-1 1 0,2-1 0,-1 0-37,4 0-42,-4 2 62,-1-1 0,0 0 0,1 0 0,-1 0 0,0 0 0,0 0 0,1 0 1,-1 0-1,0-1 0,1 1 0,-1 0 0,0 0 0,0 0 0,1 0 0,-1 0 0,0 0 0,0 0 0,1-1 0,-1 1 0,0 0 0,0 0 0,0 0 0,1 0 0,-1-1 0,0 1 0,0 0 0,0 0 1,0-1-1,1 1 0,-1 0 0,0 0 0,0-1 0,0 1 0,0 0 0,0 0 0,0-1 0,0 1 0,0 0 0,0-1 0,0 1 0,0 0 0,1-1-39,-1 1 0,0 0 0,1 0-1,-1 0 1,0 0 0,1 0 0,-1 0 0,0 0-1,1 0 1,-1-1 0,0 1 0,1 0 0,-1 1-1,0-1 1,1 0 0,-1 0 0,0 0 0,1 0-1,-1 0 1,0 0 0,1 0 0,-1 0 0,0 1-1,1-1 1,-1 1 34,1-1 11,-1 1 0,1-1-1,-1 1 1,0-1 0,1 1 0,-1 0 0,0-1-1,0 1 1,1-1 0,-1 1 0,0 0 0,0-1-1,0 1 1,0 0 0,0-1 0,0 1 0,0 0-1,0-1 1,0 1 0,0 0 0,0-1-1,-1 2 1,1-2 8,0 1 0,-1-1 0,1 1 0,0-1 0,-1 1 0,1-1 0,0 1 0,0-1 0,0 0 0,0 1 0,-1 0 0,1-1 0,0 1 0,0-1 0,0 1 0,0-1 0,0 1 0,0-1 0,0 1 0,0-1 0,0 1 0,1-1 0,-1 1 0,0-1 0,0 1 0,0-1-1,0 1 1,1 0 0,0 5-27,-13 45-215,8-39 59,-1 3-235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36.1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2 832,'-63'0'2149,"57"-2"-1998,4 2 10,0 6-206,1-5 67,1 1 1,-1-1 0,1 0-1,-1 1 1,0-1-1,1 1 1,-1-1-1,0 0 1,0 1 0,0-1-1,0 0 1,-2 2-1,3-3 11,-1 1-1,1 0 1,-1-1-1,1 1 0,0 0 1,-1 0-1,1-1 1,0 1-1,0 0 1,-1 0-1,1-1 0,0 1 1,0 0-1,0 0 1,0 0-1,0 0 1,0 0-1,0 0-32,1-1-1,-1 0 1,0 1 0,0-1 0,0 0-1,0 1 1,0-1 0,0 1-1,0-1 1,0 0 0,0 1 0,0-1-1,0 0 1,0 1 0,0-1-1,-1 0 1,1 1 0,0-1 0,0 0-1,0 1 1,0-1 0,-1 0-1,1 1 1,0-1 0,0 0 0,-1 1-1,1-1 1,0 0 0,0 0-1,-1 0 1,1 1 0,0-1 0,-1 0-1,1 0 1,0 0 0,-1 0-1,1 1 1,0-1 0,-1 0 0,1 0-1,0 0 1,-1 0 0,1 0-1,-1 0 1,1 0 0,-1 0 43,1 0-22,0 0-64,0 0 33,0 0 100,0 0-31,0 0-75,10-4-6,-9 4 18,-1 0 0,1 0 0,-1 0-1,1 0 1,0 0 0,-1-1 0,1 1-1,-1 0 1,1 0 0,-1-1 0,1 1 0,-1 0-1,0-1 1,1 1 0,-1 0 0,1-1-1,-1 1 1,0 0 0,1-1 0,-1 1-1,0-1 1,1 1 0,-1-1 0,0 1-1,0-1 1,1 1 0,-1-1 0,0 1 0,0-1-1,0 1 1,0-1 0,0 0 0,0 1-1,0-1 1,0 1 0,0-1 0,0 1-1,0-2 1,1-4-95,1-4 409,-2 10-303,0 0 0,0-1 0,0 1 0,0 0 0,0-1 0,-1 1 0,1 0 0,0 0 0,0-1 0,0 1 0,0 0 0,-1 0 0,1-1 0,0 1 0,0 0 0,-1 0 0,1 0 0,0 0 0,0-1 0,-1 1 0,1 0-1,0 0 1,0 0 0,-1 0 0,1 0 0,0 0 0,-1 0 0,1 0 0,0-1 0,-1 1 0,1 0 0,0 0 0,-1 1 0,18 29-129,-17-27 111,1-1 0,-1 1 1,0 0-1,0 0 1,0 0-1,-1 3 1,1-4-24,0-1 1,-1 0 0,1 1 0,0-1 0,0 1-1,0-1 1,0 1 0,0-1 0,0 1 0,0-1 0,1 1-1,-1-1 1,0 0 0,1 1 0,-1-1 0,1 1-1,-1-1 1,1 0 0,0 0 0,0 1 0,0-1-1,1 2 1,-1-3-143,-1 0 54,0 8-54,0-1 149,0-6-42,-18-1 751,14-3-555,0 0 0,0 0 1,0-1-1,1 1 0,-7-8 0,9 10-132,1 1 0,0-1 0,0 0 0,0 0 0,0 0 0,0 0 0,0 0 0,0 0 0,0 0 1,0 1-1,0-1 0,0 0 0,0 0 0,1 0 0,-1 0 0,0 0 0,1 1 0,-1-1 0,0 0 0,1 0 0,-1 0 0,1 1 0,0-1 0,-1 0 0,1 1 1,-1-1-1,1 1 0,0-1 0,0 0 0,-1 1 0,1-1 0,1 0 0,3-3-3,-5 4-13,0 0 64,2 2-71,-1-1 0,0 1 0,0 0 0,0 0 0,0 1 0,0-1 0,1 2 0,-2-3-4,1 3-205,0 1 1,0-1 0,0 0 0,0 1 0,-1-1 0,0 1 0,1-1 0,-2 1 0,1-1 0,-1 1 0,-1 6 0,1-5 130,0 20-534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37.6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1 320,'0'3'22,"-1"1"1,1 0-1,-1 0 0,1 0 1,0 0-1,1-1 1,0 6-1,-1 4-94,0-12 104,11 12 981,-9-7-1096,0-2 99,0 0 0,-1-1-1,0 1 1,0 0 0,0 0-1,0 0 1,0 6 0,2 27 1130,-3-30-1049,0-5 118,0-4-111,4-4-81,-3 6-37,-1 0 1,0 0-1,1 0 1,-1 0 0,0-1-1,1 1 1,-1 0 0,0 0-1,0-1 1,1 1-1,-1 0 1,0-1 0,0 1-1,0 0 1,1 0 0,-1-1-1,0 1 1,0 0-1,0-1 1,0 1 0,1-1-1,-1 0-19,0 1-1,0 0 1,0-1 0,0 1-1,0 0 1,0-1-1,0 1 1,0 0-1,0-1 1,0 1-1,1 0 1,-1-1 0,0 1-1,0 0 1,1-1-1,-1 1 1,0 0-1,0 0 1,1-1 0,-1 1-1,0 0 1,0 0-1,1-1 1,-1 1-1,1 0 1,6-4-943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41.9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1 416,'-1'1'45,"1"1"1,-1-1 0,1 1-1,-1-1 1,1 1-1,0 0 1,-1-1-1,1 1 1,0 0-1,0-1 1,0 1-1,0 0 1,1-1-1,-1 1 1,0 0-1,1 1 1,1 13 39,-2-15 208,0-1-74,0 0-70,0 0-32,0 0 107,0 0-85,0 0-102,6 7-383,26 8 580,-30-15-95,7 4-416,6 0 303,-14-4-47,-1 0 5,0 0 59,0 0-22,0 0-64,6 5-79,-6-5 125,0 0 1,0 1 0,0-1 0,0 0 0,0 1 0,0-1-1,1 0 1,-1 1 0,0-1 0,0 0 0,0 1-1,0-1 1,0 1 0,0-1 0,-1 0 0,1 1-1,0-1 1,0 0 0,0 1 0,0-1 0,0 0 0,0 1-1,-1-1 1,1 0 0,0 1 0,0-1 0,0 0-1,-1 1 1,1-1 0,-1 0 0,-13 5 338,-26-5 338,26-1-663,-15 4 47,28-3-133,1 0 42,0 0 70,17 0 26,3 2-131,-16-1 33,0-1 1,-1 0 0,1 0 0,0 0 0,0 0-1,-1 0 1,7-2 0,0 0-129,-9 2 138,0 0 0,0 0 0,0 0 0,0 0 1,0 0-1,0-1 0,0 1 0,0 0 0,0-1 0,0 1 1,0-1-1,0 1 0,0-1 0,-1 1 0,2-2 0,-1 1 57,-1 1-124,0 0-495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43.9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1 576,'-1'1'43,"1"0"1,-1 0-1,1 0 1,-1 0-1,0 0 0,0 0 1,0 0-1,1 0 1,-1 0-1,0-1 0,0 1 1,0 0-1,0-1 1,-2 2-1,-8 6 933,2-8-486,8 0-436,1 1-37,-1 1 1,1-1 0,0 0 0,-1 0 0,1 1 0,-1-1 0,0 0 0,1 0 0,-1 0 0,0 0 0,0 0 0,0 0-1,0 0 1,1 0 0,-3 1 0,-1 1 528,5-2-605,1 0 67,0 1 0,1-1 0,-1 0-1,0 0 1,0-1 0,1 1 0,-1 0 0,0-1 0,0 0 0,1 1 0,-1-1 0,1 0-1,-1 0 1,3-1 0,-4 1-4,1 0-1,-1 0 0,0 0 1,1 0-1,-1 0 0,0 0 1,1 0-1,-1 1 0,0-1 1,0 0-1,1 1 1,-1-1-1,2 1 0,-2 0 2,0-1 0,1 1 0,-1-1 0,1 1 0,-1-1 0,1 0 0,-1 0 0,1 0 1,-1 0-1,1 0 0,-1 0 0,1 0 0,-1 0 0,0-1 0,3 0 0,15-7-22,-14 5 23,-1 0 0,0 0 0,-1-1 0,1 1 0,-1-1 0,1 0 0,3-7 0,-7 11-1,0 0 0,1 0-1,-1 0 1,0 0 0,0 0-1,0 0 1,0-1 0,0 1 0,0 0-1,0 0 1,0 0 0,0 0-1,0-1 1,0 1 0,0 0 0,0 0-1,0 0 1,0 0 0,0-1-1,0 1 1,0 0 0,0 0 0,0 0-1,0 0 1,0-1 0,0 1-1,0 0 1,0 0 0,0 0 0,0 0-1,0 0 1,0-1 0,0 1-1,-1 0 1,1 0 0,0 0 0,0 0-1,0 0 1,0 0 0,0-1-1,0 1 1,-1 0 0,-9-1 77,-9 5 236,0 6-79,14-7-171,-1 0 0,0 0 0,1 1 0,0-1 0,0 1 0,-6 7 0,10-11-127,1 0 27,0 0 117,0 0-26,0 0-75,0 0 0,0 1 16,0-1 0,0 0-1,0 0 1,0 0 0,0 1 0,0-1 0,1 0 0,-1 0 0,0 0 0,0 0 0,0 1-1,0-1 1,0 0 0,0 0 0,1 0 0,-1 0 0,0 0 0,0 1 0,0-1-1,0 0 1,1 0 0,-1 0 0,0 0 0,0 0 0,0 0 0,1 0 0,-1 0-1,0 0 1,0 0 0,0 0 0,1 0 0,-1 0 0,0 0 0,0 0 0,0 0 0,1 0-1,-1 0 1,19 4-11,2 5 304,-22-8-234,0 0-1,0 0 1,0 0 0,-1 0-1,1 0 1,0 0 0,0 0-1,0 0 1,-1 0 0,1-1-1,-1 1 1,1 0 0,0-1-1,-1 1 1,1-1 0,-3 1-1,3-1 49,1 0-11,-5 6-560,10 12-1936,0-4 411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7:59.8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45 877 224,'0'-34'1173,"0"33"-1135,-1-14-262,1 14 229,0 1 1,-1-1 0,1 1-1,-1-1 1,1 1-1,-1-1 1,1 1 0,-1-1-1,1 1 1,-1 0 0,1-1-1,-1 1 1,0 0-1,1 0 1,-2-1 0,2 1 19,-1 0 0,0 0 0,1 0-1,-1-1 1,1 1 0,-1 0 0,1-1 0,-1 1 0,1 0 0,-1-1 0,1 1 0,-1 0 0,1-1 0,-1 1-1,1-1 1,0 1 0,-1-1 0,1 1 0,0-1 0,-1 0 0,-3-8 36,3 8-69,0-1-1,0 0 0,1 0 0,-1 0 0,0 0 1,1 0-1,0 0 0,-1 0 0,1-3 0,0 5 11,0-1-1,0 1 0,0-1 0,0 1 1,0 0-1,0-1 0,0 1 0,-1 0 1,1-1-1,0 1 0,0-1 0,0 1 1,0 0-1,-1-1 0,1 1 0,0 0 1,0 0-1,-1-1 0,1 1 0,-1-1 1,1 1 1,0 0 1,0 0 0,-1 0 0,1 0 0,0-1 0,0 1-1,0 0 1,0 0 0,0 0 0,-1-1 0,1 1-1,0 0 1,0 0 0,0 0 0,0-1 0,0 1 0,0 0-1,0 0 1,0-1 0,0 1 0,0 0 0,0 0-1,0-1 1,0 1 0,0 0 0,0 0 0,0-1 0,0 1-1,0 0 1,0 0 0,0 0 0,0-1 0,0 1-1,1 0 1,0-5-122,0 2 108,0 1 1,0 0-1,0 0 0,1-1 1,-1 1-1,0 0 1,1 0-1,-1 0 0,1 0 1,2-2-1,-3 3 7,-1 0 0,1 0 0,-1 0 0,1 0 0,-1-1 0,1 1-1,-1 0 1,0 0 0,1 0 0,-1-1 0,0 1 0,0 0 0,0-1 0,0 1-1,0-2 1,-1-2-5,1 5 56,0-1-45,-1 1 0,0 0 0,0 0 0,0-1 0,0 1 0,1 0 0,-1-1 0,0 1 0,0-1 0,1 1 0,-1-1 0,0 1 0,1-1 0,-1 0 0,-4-3 58,4 3-119,0 1 61,1 0 0,-1 0 1,1-1-1,0 1 0,-1 0 1,1-1-1,-1 1 0,1-1 1,0 1-1,-1 0 1,1-1-1,0 1 0,-1-1 1,1 1-1,0-1 0,0 1 1,-1-1-1,1 1 0,0-1 1,0 1-1,0-1 1,0 0-1,0 1 0,0-1 1,0 1-1,0-2 0,-1-15 410,1 16-399,0-6-105,1-15 32,-1 21 49,1 0-1,-1 1 0,0-1 1,1 0-1,-1 0 0,1 0 1,-1 1-1,1-1 0,-1 0 1,1 1-1,-1-1 0,1 0 1,0 1-1,-1-1 1,1 1-1,0-1 0,-1 1 1,3-2-1,-2 2 25,0-1 0,0 0 0,0 0 0,0 0 1,1 0-1,-2 0 0,1 0 0,0-1 0,1-1 0,-1 2-16,0 0 0,0-1 0,0 1 0,0 0-1,0 0 1,0 0 0,0 0 0,1-1 0,-1 2-1,3-3 1,1 1-5,-1 0-1,1-1 1,-1 1-1,0-1 1,0 0-1,0 0 1,0 0 0,0-1-1,-1 0 1,1 1-1,-1-1 1,0 0-1,0-1 1,2-4-1,-5 8 12,1 0 0,-1 0-1,0 0 1,0 0 0,1 0 0,-1 0-1,0 0 1,0 0 0,0 0-1,0 0 1,0 0 0,0 0 0,-1 0-1,1 0 1,0 0 0,0 0-1,-1 0 1,1 0 0,-1 0 0,1 0-1,-1 0 1,1 0 0,-1 0-1,1 1 1,-1-1 0,0 0 0,0 0-1,1 0 1,-1 1 0,0-1 0,0 1-1,-1-2 1,1 0 3,1-1 1,-1 1-1,1-1 1,0 1-1,0-1 1,0 1-1,1-5 1,-1 1-180,0 3 241,0 2-62,0 0 0,0 1 0,1-1 0,-1 1 1,0-1-1,0 1 0,0-1 0,0 0 0,0 1 0,-1-1 0,1 1 0,0-1 1,0 1-1,0-1 0,0 1 0,-1-1 0,1 1 0,0-1 0,0 1 0,-1-1 1,1 1-1,0-1 0,-1 1 0,1-1 0,-1 1 0,0-1 0,0 0-7,1 1 0,-1 0 0,0-1 0,1 1 0,-1-1 0,0 0 0,1 1 0,-1-1 0,1 1 0,-1-1 0,1 0 0,-1 1 0,1-1 0,-1 0 0,1 0 0,0 1 0,-1-1 0,1 0 0,0 0 0,0-1 0,-1 1 4,1 0 1,0 0-1,-1 0 1,1 0-1,-1 0 1,1 0-1,-1 0 1,1 0-1,-1 0 1,1 0-1,-2-1 1,0 0 2,1-1-1,-1 0 1,1 1 0,0-1 0,0 0 0,0 0 0,0 0 0,0-5 0,-2-1 85,3 6-44,-1 2-33,1 0 0,0-1 0,-1 1 0,1-1 0,-1 1 0,0 0 0,1 0 0,-1-1 0,0 1 0,0 0 0,0 0-1,0 0 1,0 0 0,-1-2 0,0 0 24,-1 0-1,1-1 1,0 0 0,0 0-1,0 1 1,1-1-1,-1 0 1,1 0-1,0 0 1,0-1-1,0 1 1,0-7 0,1-180 329,1 189-393,-1 0-1,0 0 1,1 1 0,-1-1 0,1 0 0,-1 1 0,1-1 0,0 0 0,1-2 0,5-11 116,-5 10-98,0 0-1,0 1 1,1-1 0,0 1 0,3-5 0,-4 7 12,4-6-17,-4 6 13,-1 0 0,1 0 0,0 0 1,-1-1-1,1 1 0,-1 0 0,0-1 0,0 0 0,0 1 0,1-4 0,-2 4-2,0 1 1,1 0-1,-1-1 0,0 1 0,0 0 1,1 0-1,-1-1 0,1 1 0,-1 0 1,1 0-1,-1 0 0,1-1 0,1 0 1,-1 1 90,-1 1-68,0 0-198,0 0 48,0 0 16,0 0 42,2 5 32,-2-4 44,1 0 0,-1 0 0,0 0 0,1 0 0,-1-1 1,0 1-1,1 0 0,-1 0 0,0 1 0,0-1 0,0 0 0,0 0 0,0 0 0,0 0 0,0 1 0,0 5-1,0 0 1,-1-1-1,0 1 0,0-1 1,0 1-1,-4 11 0,-10 27 2,7-21 25,0-1-1,-1 1 1,-15 25 0,22-45-10,0 0 1,0-1 0,1 1-1,-1 0 1,1 0 0,0 0-1,0 0 1,1 0 0,-1 0-1,1 1 1,0 4 0,-5 45-178,5-42 159,-1-8 1,1 0 1,0 0-1,0 0 1,0 0-1,0 0 1,1 0-1,0 0 1,0-1-1,1 6 1,2 1-14,-4-8 3,1 0-1,-1 0 1,1 0 0,0 0 0,-1 0 0,1-1 0,0 1 0,0 0 0,3 3 0,12 18 112,-15-23-6,9 12-117,-4-10 48,-4-1-32,-2-1-9,0 0 1,0 0-1,0 1 0,1-1 1,-1 0-1,0 0 0,0 1 1,0-1-1,1 0 1,-1 0-1,0 0 0,0 1 1,1-1-1,-1 0 0,0 0 1,1 0-1,-1 0 1,0 0-1,0 0 0,1 0 1,-1 0-1,0 0 0,1 0 1,0 1 14,0-1 1,-1 0 0,1 0 0,0 0-1,-1 1 1,1-1 0,0 0-1,-1 1 1,1-1 0,0 0-1,-1 1 1,1-1 0,-1 1 0,1 0-1,22 23-64,-22-22 72,1 0 1,-1 0 0,1 0-1,0 0 1,0-1 0,0 1-1,0 0 1,0-1 0,3 2 0,-1 0-56,7 5 5,-10-5 36,0 2 58,1-3-53,-2-2-13,1 1 0,-1-1 0,1 1 1,0 0-1,-1-1 0,1 1 0,-1 0 0,1 0 0,-1 0 0,0-1 0,1 1 0,-1 0 1,0 0-1,0 0 0,1 0 0,-1-1 0,0 1 0,0 0 0,0 0 0,0 0 0,0 0 0,0 1 1,0 1 17,0-1 1,-1 1 0,1 0 0,0 0 0,-1-1 0,0 1 0,1-1 0,-1 1-1,0 0 1,-1-1 0,1 0 0,0 1 0,-1-1 0,1 0 0,-1 0 0,0 1 0,1-1-1,-1 0 1,0-1 0,0 1 0,0 0 0,-1-1 0,1 1 0,-3 1 0,-21 23-161,25-24 152,0-1 1,0 0-1,0 0 0,0 1 0,0-1 0,0 0 0,0 1 1,1-1-1,-1 1 0,0-1 0,1 1 0,0 0 1,-1-1-1,1 4 0,-2 24-59,2-22 7,0-6 71,0-1-64,0 0 43,0 0 139,0 0-70,0 0-170,0 0 10,2 3-82,-1-2 195,-1 0 1,0-1 0,1 1-1,-1 0 1,0-1 0,1 1-1,-1-1 1,1 1 0,-1-1-1,1 1 1,-1-1 0,1 1 0,1 0-1,30 12-118,-31-12 203,7 7-19,1 3-27,-8 28 73,-1-36-143,-1 1 1,1 0-1,-1 0 0,-2 6 1,2-7-51,0 1 1,0-1-1,1 0 0,-1 0 1,1 0-1,-1 0 0,1 0 1,0 1-1,1 4 0,3 7-1498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20.6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 2 576,'0'-2'2585,"-1"11"-1719,-1-5-828,1 0-42,0-1 0,0 0 0,0 0 0,-1 0 1,1 0-1,-1 0 0,0 0 0,0 0 0,-4 4 1,5-6 24,1 0-20,-1 0 0,1 0 1,0 0-1,-1 0 0,1 0 0,-1 0 1,0 0-1,1 0 0,-1-1 0,0 1 1,1 0-1,-1 0 0,0 0 0,0-1 1,0 1-1,-2 1 251,3-5 131,0 3-374,0 0 0,0 0 1,3-4 22,0-1 1,0 1 0,-1 0-1,0-1 1,1 1 0,-2-1 0,1 1-1,2-10 357,-1 66-133,-2-45-75,0-8-172,1 0-31,-1-1 1,1 1-1,-1-1 0,0 1 0,0-1 0,1 0 0,-1 1 0,0-1 0,0 0 0,-1 0 1,1 0-1,0 0 0,-1 0 0,1 0 0,0-2 0,3-8-719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28.3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56 576,'10'4'3755,"-6"-20"-2076,8 11-932,-13 5-750,1 0 0,0 1 0,0-1 0,-1 0 0,1 0 0,0 0 0,-1 0 0,1 0 0,0 0 0,0 1 0,-1-1 0,1 0 0,0 0 0,0 0 0,0 1 0,-1-1 0,1 0 0,0 0 0,0 0 1,0 1-1,-1-1 0,1 0 0,0 1 0,0-1 0,-11 12 34,11-12-34,-1 1 0,1-1 0,0 0 0,0 0 0,-1 1 0,1-1-1,0 0 1,0 0 0,-1 0 0,1 1 0,0-1 0,0 0-1,-1 0 1,1 0 0,0 0 0,-1 0 0,1 0 0,0 0-1,0 1 1,-1-1 0,1 0 0,0 0 0,-1 0 0,1 0 0,0 0-1,-1-1 1,1 1 0,0 0 0,-1 0 0,1 0 0,0 0-1,-1 0 1,1 0 0,0 0 0,0-1 0,-1 1 0,1 0-1,0 0 1,0 0 0,-1-1 0,1 1-55,0-1-1,0 0 1,0 1 0,0-1-1,1 0 1,-1 1-1,0-1 1,0 0 0,1 1-1,-1-1 1,0 1 0,0-1-1,1 0 1,-1 1 0,1-1-1,-1 1 1,1-1 0,-1 1-1,1-1 1,-1 1 0,2-1-1,-2 0-23,1 0-1,0 1 1,-1-1-1,1 0 1,-1 0 0,1 0-1,-1 0 1,1 0-1,-1 0 1,0 0-1,1 0 1,-1 0-1,0 0 1,0-2 0,3-10-1231,5-2-127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29.4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0 640,'-13'27'501,"10"-19"-425,0-1-1,0 0 0,-1 0 0,0 0 1,-1 0-1,1 0 0,-1-1 0,-8 8 1,2-3 240,9-9-203,-1 1-1,1-1 1,-1 0-1,1 0 0,-1 0 1,0 0-1,0 0 0,-4 2 1,4-3 137,-1 1 1,2 0-1,-1 0 1,0 0 0,0 0-1,-3 3 1,4-3-173,0 1 0,0-1 0,-1-1-1,1 1 1,-1 0 0,0 0 0,1-1 0,-1 0 0,-5 2 0,4-2 18,0 0 0,0 0 0,0-1 0,0 0 0,-6 0 0,10 0-166,15-18-103,10-7 528,-16 15-391,-7 8 19,-1 1 0,0 0 1,0-1-1,1 1 0,-1 0 1,0 0-1,1 0 0,-1 0 1,4-1-1,1 0-355,0-1 0,0 1 0,-1-1 0,1 0 0,0 0 0,-1-1 0,0 0 0,0 1 0,0-2 0,0 1 0,5-7 0,0-1-497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32.8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 0 576,'0'0'12,"0"0"0,0 0 1,1 0-1,-1 0 0,0 0 0,0 0 0,0 0 1,1 0-1,-1 0 0,0 0 0,0 0 0,0 1 1,0-1-1,1 0 0,-1 0 0,0 0 0,0 0 1,0 0-1,0 0 0,0 0 0,1 0 0,-1 0 1,0 1-1,0-1 0,0 0 0,0 0 0,0 0 1,0 0-1,1 0 0,-1 1 0,0-1 0,-1 8 561,0 5-256,1-6-2,0-3-302,0-1 0,0 0 1,0 1-1,0-1 0,1 0 1,0 1-1,1 5 0,-1-7 57,0-1 0,-1 1 0,1 0-1,-1 0 1,0-1 0,1 1 0,-1 0-1,0 0 1,0 3 0,0-4-45,-1-1 1,1 1-1,0 0 1,0-1-1,0 1 1,0-1-1,-1 1 1,1-1-1,0 1 1,0-1-1,-1 1 1,1-1-1,0 1 1,-1-1-1,1 1 0,-1-1 1,1 0-1,-1 1 1,1-1-1,0 1 1,-1-1-1,1 0 1,-1 0-1,0 1 1,1-1-1,-1 0 1,1 0-1,-1 0 1,1 0-1,-1 1 1,0-1-1,1 0 1,-1 0-1,0 0 1,-19 5-90,19-5 74,1 0 1,-1 0 0,0 0 0,0 1-1,0-1 1,0 1 0,0-1-1,0 1 1,1-1 0,-1 1 0,0-1-1,0 1 1,1-1 0,-1 1 0,0 0-1,1 0 1,-2 1 0,2-2-13,0 0-1,0 0 1,0 0 0,0 0 0,0 0-1,-1 0 1,1 1 0,0-1-1,0 0 1,0 0 0,0 0 0,0 0-1,0 0 1,0 1 0,0-1 0,0 0-1,0 0 1,0 0 0,0 0 0,0 0-1,0 1 1,0-1 0,0 0-1,0 0 1,0 0 0,0 0 0,0 0-1,0 1 1,0-1 0,0 0 0,0 0-1,1 0 1,-1 0 0,0 0 0,0 0-1,0 0 1,0 1 0,12-3 55,-10 1-60,0 0 1,0 0 0,-1 0 0,1 0 0,0 0 0,0 0 0,-1-1 0,1 1-1,0-1 1,-1 1 0,1-1 0,-1 0 0,0 1 0,2-3 0,0-3-150,0 0 1,5-13-1,-3 3-629,3-1-554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3.8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137 1 832,'-1'0'45,"0"0"0,0 0 0,0 0 1,0 1-1,0-1 0,0 0 0,0 1 0,0-1 0,0 1 1,0-1-1,0 1 0,0-1 0,0 1 0,-1 1 0,1-1 153,-3 10 474,-17 20 400,0-1-576,4-3 112,15-25-612,1 0 1,0 0-1,-1 0 1,1 0-1,0 0 1,0 1 0,0-1-1,1 0 1,-1 1-1,1-1 1,-1 4-1,-1 30 836,3-28-108,-2-7-717,1 1 0,-1-1 0,1 0-1,-1 0 1,0 1 0,1-1 0,-1 0 0,0 0 0,0 0-1,1 0 1,-1 0 0,0 0 0,0 0 0,-3 2 0,-17 11-1806,13-10-462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34.0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0 320,'-8'6'48,"8"-5"-27,-1-1 0,0 1 0,0-1 0,1 1 0,-1-1 1,0 1-1,1 0 0,-1-1 0,1 1 0,-1 0 0,1-1 1,-1 1-1,1 0 0,-1 0 0,1 0 0,0-1 0,0 1 1,-1 0-1,1 0 0,0 0 0,0 0 0,0 0 0,0 0 0,0-1 1,0 1-1,0 0 0,0 0 0,0 1 0,0 13 139,10-12 443,3 0 56,-12-3-628,-1 0 0,1 0 1,-1 0-1,0 0 0,1 0 1,-1 0-1,1 1 0,-1-1 0,0 0 1,1 0-1,-1 1 0,0-1 1,0 0-1,1 0 0,-1 1 1,0-1-1,1 0 0,-1 1 0,1 4 588,-8 1-713,6-5 88,1-1 0,-1 1 0,0-1 0,0 0 0,1 1 0,-1-1 0,0 1-1,1 0 1,-1-1 0,1 1 0,-1 0 0,1-1 0,-1 1 0,1 0 0,-1-1 0,0 2 0,1 0 26,0-1 0,-1 1 1,1-1-1,-1 0 1,1 1-1,-1-1 1,0 0-1,1 1 0,-1-1 1,0 0-1,0 0 1,0 0-1,0 0 1,0 0-1,0 0 1,0 0-1,0 0 0,-1 0 1,1 0-1,-2 0 1,-8 8 291,41-33-3704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35.4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28 832,'0'4'93,"1"0"1,0 0-1,-1 0 0,1-1 1,1 1-1,-1 0 0,0 0 1,1 0-1,2 3 0,-3-5-68,1 0-1,-1 0 0,1 0 1,-1-1-1,1 1 0,0 0 1,0-1-1,-1 1 0,1-1 1,0 1-1,1-1 0,-1 0 1,0 0-1,0 0 0,0 0 1,1-1-1,-1 1 0,0 0 1,1-1-1,-1 0 1,1 1-1,-1-1 0,0 0 1,1 0-1,-1-1 0,1 1 1,3-1-1,7 0-130,-13 1 122,1 0 0,0 0 0,0 0 0,0 0 0,0 0 0,0 0 0,-1-1 0,1 1 0,0 0 0,0 0 0,0-1 0,-1 1 0,1-1 0,0 1 0,0-1 0,-1 1 0,1-1 0,0 1 0,-1-1 0,1 1 0,-1-1 0,1 0 0,-1 1 0,1-1 0,-1 0 0,1 0 0,-1 1 0,1-1 0,-1 0 0,0 0 0,0 0 0,1-1 0,0-3 297,-1 0-1,0 0 1,0 0 0,-1-9-1,1-2 3,0 15-306,0 1 1,0-1-1,0 0 1,0 0-1,0 0 1,1 0-1,-1 1 1,0-1-1,0 0 0,1 0 1,-1 1-1,1-1 1,-1 0-1,1 0 1,0 0-1,16-13 426,-12 22-1085,-2 0-65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39.3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75 640,'-3'-1'207,"5"1"-115,4-3 564,-12-2-704,3 4 364,-1 0 0,0-1 0,1 0 0,-1 1 0,1-2 0,-5-3 0,3 4-347,4 0 82,0 0 0,0 0 0,0 0 0,0 0 0,0 0 0,1 0 0,-1 0 0,1 0 0,-1 0 0,1 0 0,0 0 0,-1 0 0,1-4 1,-1 6 24,-20-14 2564,21 13-2583,0 0 33,1 2-95,7 1-2,-1 1-1,0-1 1,1-1-1,-1 1 1,1-1-1,0-1 1,0 1 0,-1-1-1,9-1 1,4 0 54,-10-1 40,-9 1-93,1 1-1,-1-1 0,1 0 0,-1 1 0,1 0 0,-1-1 0,1 1 0,-1 0 0,1 0 0,4 0 176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51.891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1901 28 832,'-6'3'221,"7"-6"171,-1 31 323,0-26-669,0-1 1,-1 1-1,1-1 1,0 0-1,-1 1 1,1-1-1,-1 0 1,1 1-1,-1-1 0,1 0 1,-1 1-1,0-1 1,0 0-1,0 0 1,-1 2-1,-21 15 1174,7-5-1066,7-7-29,0 0-1,0 0 1,0-1 0,-13 6-1,-3 1 101,13-7-47,0 0 0,-1-1-1,1-1 1,-1 0 0,-14 1 0,-12 3 184,-7 3-3,0 0-219,0 1 0,-52 21 0,-209 113-268,207-95 168,-111 62 16,165-85-156,1 2 0,1 2 0,-41 38 0,64-50-140,15-14 151,0 0-1,0 0 0,1 0 1,-8 11-1,13-16 82,0 0 0,0 0 0,0 0 0,0 0 0,0 0 0,0 0 0,0 0 0,0 0 0,0 0 0,0 0 0,0 0 0,0 1 0,0-1 0,0 0 0,0 0 0,0 0 0,0 0 0,0 0 0,0 0 0,0 0 1,0 0-1,0 0 0,0 0 0,0 0 0,0 0 0,0 0 0,0 0 0,0 0 0,0 1 0,1-1 0,-1 0 0,0 0 0,0 0 0,0 0 0,0 0 0,0 0 0,0 0 0,0 0 0,0 0 0,0 0 0,0 0 0,0 0 0,0 0 0,0 0 0,1 0 0,-1 0 0,0 0 0,0 0 0,0 0 0,0 0 0,0 0 0,0 0 0,0 0 0,0 0 0,0 0 0,0 0 0,0 0 0,0 0 0,0 0 0,1 0 0,-1 0 0,0-1 0,0 1 0,0 0 0,11-2-70,15-8-71,24-19-22,84-62 0,-116 77 134,134-104-176,-47 36 373,20-20-59,27-19-234,-110 89 465,-1-2 0,38-41 1,-78 73-321,1 1-1,0-1 1,-1 1 0,0-1-1,1 0 1,-1 0 0,0 0 0,0 0-1,0 0 1,0 0 0,-1 0-1,1 0 1,0-4 0,-1 5-8,0-1-1,0 1 1,0 0 0,-1 0-1,1 0 1,0 0 0,-1 0 0,1 0-1,-1 0 1,1 0 0,-1 0 0,0 0-1,1 0 1,-1 0 0,0 0-1,0 1 1,1-1 0,-1 0 0,0 0-1,0 1 1,0-1 0,0 0-1,0 1 1,0-1 0,0 1 0,0 0-1,0-1 1,-2 1 0,-1-1-10,1 0 0,-1 0 1,0 0-1,0 1 0,0-1 1,0 1-1,0 0 0,0 1 1,0-1-1,0 1 0,0-1 1,-4 3-1,-7 1 11,-24 12 0,31-13 32,-82 44 862,63-32-811,-64 42-11,41-24-170,47-31 102,-15 9-19,0 1-1,0 0 1,1 1-1,1 1 1,-26 28-1,40-40 7,1-1 0,-1 1-1,1 0 1,0 0 0,0 0-1,0 0 1,0 0 0,0 0-1,1 0 1,-1 0-1,0 0 1,1 0 0,0 0-1,-1 0 1,1 3 0,0-3-14,1-1 0,-1 0 0,1 1 0,-1-1 0,1 1 0,-1-1 0,1 0 0,0 1 0,0-1 0,0 0 0,0 0 0,0 0 0,0 0 0,0 0 0,0 0 0,0 0 0,0 0 0,0 0 0,1 0 0,-1 0 0,0-1 0,1 1 0,1 0 0,3 1-24,0 0 0,0 0 1,1-1-1,-1 0 0,0 0 0,1 0 0,-1-1 0,8-1 0,54-6-51,-58 5 110,80-15-158,-48 9 342,0 1 1,65-3 0,-107 10-198,0 0-1,1 0 1,-1 0 0,0 0 0,1 0-1,-1 0 1,0 0 0,1 0 0,-1 0 0,0 0-1,1 0 1,-1 0 0,0 0 0,1 0-1,-1 0 1,0 0 0,0 1 0,1-1 0,-1 0-1,0 0 1,1 0 0,-1 0 0,0 1-1,0-1 1,1 0 0,-1 0 0,0 1-1,0-1 1,0 0 0,1 0 0,-1 1 0,0-1-1,0 0 1,0 1 0,0-1 0,0 0-1,1 0 1,-1 1 0,0-1 0,0 0 0,0 1-1,0-1 1,0 0 0,0 1 0,0-1-1,0 0 1,0 1 0,0-1 0,0 0 0,-1 1-1,1-1 1,0 0 0,0 1 0,0-1-1,0 0 1,0 0 0,-1 1 0,-13 20 94,11-18-90,-31 45 66,-14 16 167,21-33-219,-2 0 0,-1-2 0,-1-1 0,-1-2 0,-2-1 0,-55 31 0,-72 19 209,-17 9-8,160-75-273,10-5 69,-1 0-1,-12 9 0,9-6-8,1-1-163,11-5-41,6-1-109,67-24 367,31-2-228,148-42-195,-106 30 313,-129 35 93,1 0 0,0 1 0,0 2 0,0-1 0,0 2 0,23 4 0,-41-6-51,1 1 0,-1 1-1,0-1 1,1 0 0,-1 0 0,0 0 0,1 0-1,-1 0 1,0 0 0,1 0 0,-1 0-1,0 0 1,1 1 0,-1-1 0,0 0 0,0 0-1,1 0 1,-1 1 0,0-1 0,0 0 0,1 0-1,-1 1 1,0-1 0,0 0 0,0 1-1,1-1 1,-1 0 0,0 0 0,0 1 0,0-1-1,0 0 1,0 1 0,0-1 0,0 1-1,0 0 1,0 0 0,0 0-1,-1 0 1,1 0 0,-1 0-1,1 0 1,-1 0 0,1 0 0,-1 0-1,1 0 1,-2 1 0,-23 22 18,22-22-16,-2 2 39,-1 0 0,1 0 0,-1 0 0,0-1 0,-1 0-1,-11 4 1,-42 9 319,36-11-308,-156 26-79,43-10 1,104-14 33,1 1-1,-37 15 0,-49 19-2,92-38-58,26-4 127,22 1-292,-1 1 182,24 5-1,25 2-25,-24-6 77,21 1 84,0-3 1,72-8-1,-107 3 183,0-2 1,58-19-1,-63 17-291,-11 3-15,0-1 0,22-10 0,-27 11 44,1 1 1,-1 1 0,1-1 0,18-1-1,-1-1 8,-20 4-44,0 1 0,16 0 0,-17 1 5,0 0 0,1-1-1,10-2 1,-13 2-6,0 0 0,0 0 0,0 1-1,0 0 1,10 1 0,12 0 91,-15-1-65,-1 0 0,19 2-1,12 1 167,22 2-271,-60-4 92,0 0 0,0 0 0,-1 1 0,1-1 0,0 1 0,-1 0 0,1 1 0,-1-1 0,6 5 0,20 9 136,10 4-169,-37-19 24,0 1-1,0 0 1,0 0 0,0 0 0,3 4 0,-4-4 6,1 1 1,-1-1 0,1 0 0,-1-1 0,1 1 0,4 2 0,46 11-61,-14-4 0,-37-11 13,4 5-201,-6-5 262,1 0 1,-1 0-1,0 0 1,0 0-1,0 0 1,0 1-1,1-1 0,-1 0 1,0 0-1,0 0 1,0 0-1,0 0 0,0 1 1,0-1-1,1 0 1,-1 0-1,0 0 1,0 0-1,0 1 0,0-1 1,0 0-1,0 0 1,0 0-1,0 0 0,0 1 1,0-1-1,0 0 1,0 0-1,0 0 0,0 1 1,0-1-1,0 0 1,0 0-1,0 0 1,0 1-1,0-1 0,0 0 1,0 0-1,0 0 1,0 0-1,0 1 0,-1-1 1,1 0-1,0 0 1,0 0-1,-1 1-32,0-1-1,0 1 0,0-1 1,0 0-1,0 0 0,0 1 1,0-1-1,0 0 1,0 0-1,0 0 0,0 0 1,0 0-1,0-1 1,-1 1-1,1 0 0,0 0 1,0-1-1,0 1 1,0-1-1,-22-11-61,14 6 247,1 2-108,-1 0 0,0 1 0,0 0 0,0 0 0,0 1 0,-11-2 0,-57 0-204,-2-1 107,43 1 188,-62 3 0,48 2-302,-50 5 26,64-3 228,-9 2 80,23-2-9,-25 0-1,-72 2-47,-7 1 441,55-3-460,1 4 1,0 2 0,-100 27-1,135-29 288,0-2 0,-67 1-1,59-4-379,-22 4-118,-97 22-1,56-8 313,44-5-250,36-15-516,26 0 490,9 0 53,14 2-15,0 0-1,0 2 1,28 7-1,34 6 74,-54-14-23,104 8 22,-3-2 370,-90-11-201,-1-2 0,69-14 0,-102 16-241,130-23-231,-128 24 267,110-9 332,-110 10-351,4 1-4,0-1 1,-1-1 0,1 0 0,-1-1 0,0 0 0,1-1 0,14-5 0,21-10-3,32-14 312,-46 15-322,1 1-1,0 2 1,1 2-1,65-14 0,-86 24 84,1 1 0,30 2 0,-12 0-8,-26-1-16,1 0-1,-1 1 0,1 0 1,-1 1-1,0 0 0,0 0 1,0 1-1,0 0 0,0 1 1,-1 0-1,1 0 0,-1 1 1,0 0-1,-1 0 0,11 9 1,60 59-333,-59-55 346,-14-12-21,1-1 1,-1 0 0,1 0 0,0 0 0,0-1 0,11 6 0,-13-8 3,0 0 0,0 0 1,0-1-1,0 0 0,0 0 1,0 0-1,0 0 0,0 0 1,0-1-1,1 0 0,-1 0 0,0 0 1,0-1-1,0 1 0,0-1 1,1 0-1,-1 0 0,7-3 1,20-9 19,-13 6-105,-1 0 0,2 1-1,31-7 1,-20 8-38,0-2 1,0-1-1,29-12 0,1-7-2507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1:55.399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16 237 1824,'-16'9'4400,"20"-7"-4296,-1-1 0,0 1 0,0 0 0,1 0 0,3 4 0,-3-3-40,0 0 0,-1 0 0,1-1 0,1 1 0,4 1 0,14 4 741,37 6 1,-38-10-321,-1 1 0,33 12 0,-38-11-411,1-1 0,0 0 0,31 5 0,53-1-88,1 0 175,111 33 503,-192-38-592,-3 1 22,1-2-1,-1 0 1,1-1 0,0-1 0,0 0-1,31-5 1,10-3 378,24-5-16,-11-1-328,-1 2 0,146 0 0,-215 11-104,42-1 14,1 3 0,54 8 1,-54 0 23,-30-6-7,1-1 1,0 0-1,-1-1 0,1-1 1,22-1-1,8-6 74,0-3-1,-1-2 1,58-21-1,-69 21-140,4 1 7,10-4 212,-28 8-187,0 0 0,32-3 0,-16 3-64,-12 3 42,1 1-1,0 1 1,31 4-1,-50-3 3,30 3 84,0 2 0,50 12 1,71 30-226,-130-39 149,0-1 0,0-1 0,1-1 0,0-1 0,31-1 0,38 3-7,-29-1-18,184 14 6,-126-11-21,-115-8-4,0 0 0,0-1 0,13-2 0,8-1 63,26-3 13,-35 3 41,33-1 0,-32 5-101,-1-2 0,0-1-1,0-1 1,32-9 0,-50 11 153,-5 2-119,-1 1-1,1-1 1,-1 0 0,1 0 0,-1-1-1,1 1 1,-1 0 0,1 0-1,-1 0 1,1 0 0,-1 0 0,0 0-1,1-1 1,-1 1 0,1 0-1,-1 0 1,1-1 0,-1 1 0,0 0-1,1 0 1,-1-1 0,0 1 0,1-1-1,-1 1 1,0 0 0,0-1-1,1 0 1,-1 1-25,0 0 0,-1 0 0,1-1 0,0 1-1,0 0 1,0 0 0,-1-1 0,1 1 0,0 0-1,0 0 1,-1 0 0,1-1 0,0 1 0,-1 0 0,1 0-1,0 0 1,-1 0 0,1 0 0,0-1 0,-1 1 0,1 0-1,0 0 1,-1 0 0,1 0 0,0 0 0,-1 0 0,-13 0-181,9 0 77,-15-4-78,-1 0 1,1-1-1,0-1 0,0 0 0,1-2 1,-22-11-1,8 1 106,-54-22-1,68 33 14,-1 0 1,0 2-1,0 1 0,-33-3 0,-198-8 4,-81-7-436,150-5 499,37 4 142,-213-37 361,272 44-407,-1 5 0,-110-2 0,117 7 141,-12-1 601,70 6-575,1-1 1,-35-8-1,35 5-64,-1 2-1,-34-2 1,0 3-29,35 1-260,-1 0-1,0 2 0,0 0 0,-23 5 1,-96 33 54,135-37 0,1 0 1,-1 1-1,1-1 0,-1 1 1,1 1-1,0-1 1,0 1-1,1-1 0,-5 6 1,8-8 33,-1 0-1,1 0 1,0 1 0,0-1 0,0 1 0,0-1 0,0 1-1,0-1 1,0 1 0,0 0 0,1-1 0,-1 1 0,1 0 0,-1 0-1,1-1 1,0 1 0,0 0 0,-1 0 0,1 0 0,0-1-1,1 1 1,-1 0 0,0 0 0,0-1 0,1 1 0,-1 0-1,1 0 1,0-1 0,-1 1 0,1 0 0,0-1 0,0 1 0,0-1-1,1 2 1,0-1 7,0-1 0,-1 1-1,1-1 1,0 1 0,0-1-1,0 0 1,0 0 0,0 0-1,0 0 1,0 0 0,0 0-1,4 1 1,29 3-160,-24-4 93,21 2-23,1-2 1,0-1-1,41-5 1,99-23 255,-158 26-170,65-14 88,117-17 23,-34 23-882,-125 9-642,0 3-1,52 8 1,-7 8-965,8 4-1301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03.537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4 2065 1152,'-4'0'1659,"17"-4"-861,-11 3-717,0 0 0,-1 1 0,1-1 0,0 1-1,0-1 1,-1 1 0,5-1 0,9 3 74,0 0 1,0 0-1,0 2 1,0 0 0,23 9-1,10 3 373,-5-6 59,1-1-1,-1-3 1,46 2 0,-33-3-276,21 0-201,-64-5 29,1 0-1,-1-1 1,1-1 0,-1 0-1,0-1 1,0-1 0,0 0-1,16-7 1,-16 6 23,1 0 1,0 2-1,1-1 0,-1 2 0,24-2 1,0 0-28,-20 1-138,134-22 577,41-22-73,-8 12-127,-156 31-303,1 1 1,0 1-1,0 1 0,56 7 1,-58-2 19,0 1-1,-1 1 1,0 1 0,43 18-1,-44-10-109,0 1 0,0 1-1,38 35 1,-47-39 107,57 42-72,-69-52-9,0 0 0,0 0 0,1 0 0,-1-1 0,1 0 0,-1 0 0,1 0 0,0-1 0,-1 0 0,1 0 0,0 0 0,8 0 0,8-2 177,0 0 0,22-5 0,-2 1-187,-9 1-20,0-2-1,-1-1 1,37-12 0,-16 0 152,52-28 0,9-12 447,-83 45-541,0 0 0,1 2-1,58-14 1,-46 15-46,-19 10 67,-17 1-10,-6 0 55,16 0 112,3 0-213,11 0-16,38 4 0,10 1 187,46 5-198,-110-9-48,0 0-1,25-3 1,5 0 136,-22 0-5,0-1-1,1-1 1,43-14 0,-51 14 4,16-4-25,39-3 1,28-7-38,-84 15-13,0 1 1,-1 1-1,1 0 1,16 1-1,-14 0-13,-13 0 9,0 1 1,0 0 0,-1-1-1,1 2 1,8 2-1,-8-2 36,0-1 0,0 1-1,0-1 1,0 0-1,10 0 1,-10 0 6,1-1 1,0 1 0,0 0-1,-1 1 1,1 0 0,6 2-1,-11-3-124,1-1 42,5 0 507,-1 0-1812,-4 0 1340,0-1 0,0 1-1,-1 0 1,1-1 0,0 1-1,-1-1 1,1 1 0,0-1-1,-1 0 1,1 0 0,-1 0-1,1 0 1,1-2-1,6-2 50,-4 2-29,0 0-1,0 0 1,0 0-1,0 0 0,-1-1 1,5-4-1,-8 7-27,0 0-80,2-1 86,-2 2 148,4-9 369,-5 0-555,-1-5-58,2 0-1,-1 0 0,2 0 0,4-18 1,0 6 37,-2 0 1,0 0 0,-2 0 0,0-29-1,0 12-27,2-1 0,11-45 0,-7 61 156,-6 22-105,0 0-1,0 1 1,-1-1-1,0 0 0,1-6 1,2-11 429,-4 23-359,-1 0 0,0 0 0,0 0 0,0 0 0,0 1 1,1-1-1,-1 0 0,0 1 0,0-1 0,0 0 0,1 1 0,-1-1 0,0 1 0,1-1 0,-1 1 0,-1 1 1,-13 13-40,1 1 1,1 0 0,0 2-1,1-1 1,-12 25-1,-7 10 57,19-34 15,-1 0 0,-1 0 0,0-2 0,-2 0 0,1 0 0,-2-2 0,-28 20 0,-32 13 134,-88 39 0,125-67 86,0 2-1,-67 48 0,97-61-177,-1 0-1,0 0 0,-1-1 1,0-1-1,0 0 0,0 0 1,-16 4-1,27-10-103,-1 1 1,1-1-1,0 0 1,0 1 0,0-1-1,0 0 1,-1 0-1,1 0 1,0 0-1,0 0 1,0 0-1,-1-1 1,1 1-1,0 0 1,0-1-1,0 1 1,-2-1-1,3 0 4,-1 1 0,1 0 0,0-1 0,0 1-1,-1-1 1,1 1 0,0-1 0,0 1-1,0-1 1,0 1 0,0-1 0,0 1 0,0-1-1,0 1 1,0-1 0,0 1 0,0-1-1,0 1 1,0-1 0,0 1 0,0-1-1,0 1 1,0-1 0,1 1 0,-1-1 0,1 0-1,1-3-5,0 1-1,0-1 1,1 1-1,-1 0 0,1 0 1,0 0-1,0 0 1,4-3-1,17-13 52,-18 14-59,1-1 1,0 1 0,1 0 0,11-6 0,129-51-48,70-33 666,-203 87-541,-1-1 1,0-1-1,-1 0 1,0 0 0,0-2-1,-1 0 1,17-21 0,-11 8-76,-1-1 0,-1 0 1,17-37-1,15-42 305,-40 87-345,-5 14-39,-2 1 0,1-1 0,0 0 0,-1 1 0,1-1 1,-1 0-1,0 0 0,0 0 0,0-8 0,0 6 230,0 0 0,0 0 0,1 0-1,-1 0 1,5-9 0,3-8 3,1-24-234,-7 31 123,0 1 0,8-22 0,14-37 353,19-95 1,-30 103-332,4 0 0,34-83 0,1 26-118,-45 90-101,-8 31 159,1-1 0,-1 1 0,1 0 0,-1 0 0,0 0 0,0 0 0,0 0 0,0 0 0,0 0 0,-1-4 0,0-3 56,1 5-110,1-1 100,-1 0 0,-1-1 0,1 1 1,-1 0-1,-2-9 0,-5-26 199,3 7-152,2 21-138,0-1 0,-1 1 1,0 0-1,-1 0 0,-7-13 1,10 21 4,-1 0 0,0 0 1,0 0-1,0 0 0,0 1 1,-1-1-1,1 1 1,-1 0-1,0 0 0,0 0 1,0 1-1,0-1 0,-1 1 1,1 0-1,-1 0 0,1 1 1,-8-3-1,-20-4-49,25 5 68,-1 1-1,0 0 0,0 1 0,1-1 1,-11 1-1,7 1 204,7 1-141,1-1 0,-1 0 0,1 0 0,-1 0 0,1 0-1,-1-1 1,1 1 0,-1-1 0,1 0 0,-4-2 0,3 0-117,0 1 0,-1-1 0,1 1 0,0 0 0,-1 0 0,1 0 0,-1 0 0,0 1 0,0 0 0,1 0 0,-1 0 0,0 1 0,0-1 0,0 1 0,0 0 1,0 1-1,0-1 0,-9 3 0,-5 1 8,-1-1 0,0-1 1,0-1-1,-39-2 0,13 0-43,-95-5 156,0 0-302,-152-11-76,229 11 278,-39-5 143,-54-4 140,134 15-248,0 0-1,0 2 0,1 1 1,-43 10-1,-19 7 139,17-5-277,41-5 186,1 1 0,0 2 1,-25 16-1,10-10-100,23-12 265,13-6-140,0 0-1,-1-1 1,1 1 0,0-1 0,-1 0 0,1 0 0,-6-1-1,-2 0 90,9 1-81,0 0 1,-1-1-1,1 0 0,0 0 1,0 0-1,0 0 0,-4-3 1,-9-3 17,-19-2-235,18 4 404,-31-12 1,35 13-128,-25-8 1,9 4 77,26 7-163,-1 0 1,0 0-1,0 1 1,0-1-1,0 1 1,0-1-1,0 1 1,0 1-1,0-1 1,0 0-1,1 1 0,-1 0 1,0 0-1,0 0 1,0 0-1,1 1 1,-1-1-1,1 1 1,-1 0-1,-3 3 1,-23 12-158,24-14 104,0 0-1,0 0 0,1 1 1,-8 5-1,-1 3 124,-1-1 0,0 0 1,-1-1-1,-34 15 0,38-21-117,-1-1-1,0 0 1,0-1 0,-1 0-1,1-1 1,-14 0 0,-4 0 18,-98 4 261,103-5-297,-1-2 1,-49-9 0,61 7-13,7 3 68,1-1 0,-1 1 0,1-2-1,-1 1 1,1-1 0,0 0 0,0-1 0,0 1 0,1-1-1,-12-10 1,17 14-10,1 0-1,0 0 0,0 0 1,0-1-1,-1 1 1,1 0-1,0 0 0,0-1 1,0 1-1,0 0 0,-1 0 1,1 0-1,0-1 1,0 1-1,0 0 0,0-1 1,0 1-1,0 0 0,0 0 1,0-1-1,0 1 1,0 0-1,0-1 0,0 1 1,0 0-1,0 0 1,0-1-1,0 1 0,0 0 1,0 0-1,0-1 0,0 1 1,1 0-1,-1 0 1,0-1-1,0 1 0,0 0 1,10-9 11,-6 6-79,-3 1 10,16 14-165,6 5 201,-18-12 59,0-1 0,0 0 1,1 0-1,-1-1 0,1 1 0,0-1 1,0 0-1,1-1 0,-1 0 0,0 0 0,14 2 1,22-2 6,-27-2 4,29 4 0,25 3-29,0-2 0,87-5-1,-65-1 25,-68 1 43,0-1 1,36-6-1,-47 4-40,0 0 0,0-1 1,0 0-1,0-1 0,-1 0 0,16-10 1,-1 2 12,-21 10-103,1 0 0,0 0 1,-1 0-1,1-1 0,5-4 0,-6 5 183,-1-1-91,-4 4-47,0-1 0,0 1 0,0 0 1,0-1-1,0 1 0,0 0 0,0-1 0,-1 1 0,1 0 0,0 0 1,0-1-1,0 1 0,-1 0 0,1 0 0,0-1 0,0 1 0,-1 0 1,1 0-1,0 0 0,0-1 0,-1 1 0,1 0 0,0 0 0,-1 0 1,-6-3-54,0 0 0,-1 0 0,1 1 0,-1 0 1,1 0-1,-11 0 0,1-1-209,-14-1 184,-1 2 1,-58 2-1,33 2 64,38-1-55,0 2 0,0 0 0,0 1 0,1 1 0,-33 13 0,-10 3 155,-9 1-130,35-10-209,-61 12 0,25-12 311,57-9-15,7-2-34,0 0-1,-1 0 1,1 0-1,-1 0 1,1-1-1,0-1 1,-1 1-1,-11-3 1,16 2 36,1 0-20,0 1 0,0-1 0,-1 0 0,1 1 0,0-1 0,0 0 0,0 0 0,0-1 0,-3-1 0,-8-5-4,12 7-24,0 1-1,0 0 1,0-1 0,0 1-1,0-1 1,0 1 0,0-1-1,0 1 1,1-1 0,-1 0-1,0 1 1,0-1 0,1 0-1,-1 0 1,0 1 0,1-1-1,-1 0 1,1 0 0,-1 0-1,1 0 1,-1 0 0,1 0-1,-1 0 1,1-1 0,-1-3-52,1-2 24,2 0-205,-2 6 238,0 1 0,0-1-1,0 1 1,0 0 0,0-1 0,0 1 0,0 0-1,0-1 1,0 1 0,1-1 0,-1 1-1,0 0 1,0-1 0,0 1 0,1 0 0,-1-1-1,0 1 1,0 0 0,1 0 0,-1-1-1,0 1 1,1 0 0,4-11-14,-1 2-19,-1 0 47,-3 9-13,1-1 0,-1 0-1,0 0 1,0 1 0,1-1-1,-1 0 1,0 0 0,1 1-1,-1-1 1,0 0-1,1 1 1,-1-1 0,2 0-1,-1 0-17,5-5 1,1 1 0,-1 0 0,12-6 0,-16 10 20,-1 0-1,1 0 0,-1 1 0,1-1 0,0 0 1,-1 0-1,1 1 0,0-1 0,0 1 1,0 0-1,-1-1 0,1 1 0,0 0 0,0 0 1,0 0-1,0 0 0,0 1 0,-1-1 1,1 0-1,0 1 0,0-1 0,-1 1 0,4 1 1,162 87-65,-62-50 213,-94-35-83,0-1 0,1 0 0,-1 0 0,1-2 0,0 1 0,0-2 0,12 0 0,-13 0-10,0-1 0,0-1 0,12-3 0,-13 3-13,1 0-1,-1 0 1,12 0 0,-14 2-42,-1-1 0,1 0 1,7-3-1,-7 3 25,-1-1-1,0 1 0,8 0 0,-2 1 59,1-1-1,17-4 1,-22 3-29,0-1 1,16-7-1,-17 6 4,-1 1-1,1 0 1,-1 1-1,15-3 1,-8 2 8,27-7 0,-16 2-20,-18 6-38,-1 0 0,0-1 0,9-5 0,-8 4 38,-1 1 0,1-1 0,9-2 0,-3 3-24,0-1 1,0 2-1,0-1 1,27 1-1,-31 1-48,0 1 0,0 1 1,0 0-1,0 0 0,12 4 0,7 4 87,-14-6-93,0 1 1,-1 1-1,1 0 0,-1 1 0,23 13 0,-33-16 31,1-1 0,-1 0-1,1 0 1,0-1 0,0 1-1,0-1 1,0 0 0,0 0-1,0 0 1,0-1 0,5 1-1,-1-1 28,0 0-1,0 0 1,0-1-1,14-4 0,-18 4 37,102-21-131,-94 19 197,0 0-1,-1 0 1,1-1-1,-1-1 1,12-6-1,-9 5-253,0 0-1,21-7 1,-21 10 161,21-6 50,61-8 0,-86 16-95,-1 0 0,1-1 1,0 0-1,-1-1 0,1 0 1,-1 0-1,16-9 0,-13 6 47,0 0 0,17-6 1,10-5 70,0 2-16,-29 11-53,0 1 1,-1-2 0,12-5 0,-14 6 46,1 0 0,-1 1 0,1-1-1,0 2 1,0-1 0,1 1 0,-1 1-1,16-2 1,4 2-169,38 3 0,-6 1 207,-49-3-146,-1 1 0,1 1 0,0-1 0,0 2 0,-1 0 0,1 0 0,14 7 1,68 41-5723,-63-33 3973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10.821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1010 89 992,'1'-16'3340,"-1"15"-3295,0 1-1,0 0 0,0 0 1,0-1-1,0 1 0,0 0 1,0 0-1,0-1 1,0 1-1,0 0 0,0 0 1,0-1-1,0 1 0,0 0 1,-2-4 709,1 4-710,1 0 1,0 0-1,0 0 0,0 0 1,-1 0-1,1 0 0,0-1 1,0 1-1,-1 0 0,1 0 1,-2 0-4,0 0 1,0 0-1,0-1 1,0 1-1,0-1 1,1 0-1,-1 1 1,0-1-1,-2-2 1,-6-2 364,-1-8-159,4 3 34,2 4-93,5 5-175,0 1 0,0-1 0,-1 0 0,1 1 0,0-1 0,-1 1 0,1 0 1,-1-1-1,1 1 0,-1-1 0,1 1 0,-1 0 0,1-1 0,-1 1 0,1 0 0,-1-1 0,1 1 0,-1 0 0,1 0 0,-1-1 0,0 1 0,1 0 0,-2 0 0,2 0-5,0 0-1,-1 0 0,1 0 0,-1 0 0,1 0 1,0 0-1,-1 0 0,1 0 0,0-1 0,-1 1 1,1 0-1,0 0 0,-1 0 0,1 0 0,0-1 1,-1 1-1,1 0 0,0 0 0,-1-1 0,1 1 1,0 0-1,0-1 0,-1 1 0,1 0 0,0-1 1,0 1-1,0 0 0,-1-1 0,1 1 0,0 0 1,0-1-1,0 1 0,0-1 0,0 1 0,0 0 1,0-1-1,0 1 0,0-1 0,0 0 0,-1 1 5,0 0 0,0 1 0,0-1-1,1 0 1,-1 0 0,0 1 0,0-1-1,0 1 1,0-1 0,1 0-1,-1 1 1,0 0 0,0-1 0,0 1-1,-9 8 130,6-5-95,-1 0-1,0 0 0,0 0 1,-1 0-1,1-1 1,-1 0-1,0 0 0,-9 3 1,-8 3-38,18-7-13,0 0 0,-1 0 1,1 0-1,-11 1 0,-6 2 76,19-4-44,0 0 1,-1 0 0,0 0 0,1 0 0,-1-1-1,1 0 1,-8 0 0,-18 0 542,14 1-436,13-1-159,0 0 0,0 0 1,0 1-1,0-1 0,1 1 0,-1-1 1,0 1-1,-2 1 0,-12 4-109,1 0 293,14-5-145,0-1 0,0 1 0,0-1 0,1 1 0,-1-1 0,0 1 0,0-1 1,0 0-1,0 1 0,0-1 0,0 0 0,0 0 0,0 0 0,0 0 0,0 0 1,0 0-1,0 0 0,0 0 0,0 0 0,0 0 0,1 0 0,-1-1 0,0 1 1,-2-1-1,1 0-8,0 1-1,0-1 1,1 1 0,-1-1 0,0 1 0,0 0 0,0-1 0,-3 2 0,-9-3 31,2-1-26,7 1-7,0 1 1,0-1-1,1 1 1,-1 1-1,-9-1 1,-28 2 70,-38-2 159,59 0-214,0 1-1,0 0 1,-26 5-1,-61 16 73,24-4-59,81-17-32,-14 3 95,0 0-1,-21-1 1,36-2-103,1 0-1,0-1 1,0 1 0,0 0 0,-1-1 0,1 1 0,0 0 0,0-1 0,0 1 0,0-1-1,0 0 1,0 1 0,0-1 0,0 0 0,0 0 0,0 0 0,0 1 0,0-1 0,1 0-1,-1 0 1,0 0 0,1 0 0,-1-1 0,1 1 0,-1 0 0,1 0 0,-1 0 0,1 0-1,0 0 1,-1-1 0,1 1 0,0 0 0,0 0 0,0-1 0,0-1 0,-5-28-399,5 30 401,0 0-1,0 0 0,0 0 0,0 0 1,0 0-1,0 0 0,1 0 0,-1 0 1,0 0-1,0 0 0,1 0 0,-1 0 0,1 1 1,-1-1-1,0 0 0,1 0 0,0 0 1,-1 0-1,1 1 0,-1-1 0,1 0 1,0 1-1,0-1 0,1-1 0,72-6-383,-52 3 424,0 1-1,1 0 1,23 1 0,-3 2-18,-12 0 52,61 7-1,-67-5 25,-21-1-97,1 0 1,-1 0-1,1 1 1,6 1-1,34 9-225,-40-10 255,-1 0 1,1 0-1,-1-1 0,1 1 1,8-2-1,16 2 88,-28 0-126,1-1 0,-1 0 0,1 0 0,-1 1 0,0-1 0,1 1 0,-1-1 0,1 1 0,-1 0 0,0 0 0,1-1 0,-1 1 0,0 0 0,0 0 0,2 2 0,-3-3 10,1 1 0,0 0 0,0-1 0,0 1 0,0-1 0,0 1 0,0-1 0,0 0 0,0 0 0,0 1 0,2-1 0,9 4 122,-8-1-64,-3-2-72,0 0 0,1 0 0,-1 0 0,0-1 1,1 1-1,-1-1 0,1 1 0,-1-1 0,1 1 1,0-1-1,-1 0 0,1 0 0,1 0 0,-1 1 41,0-1 0,0 0 0,0 1 0,-1-1 0,1 0 0,0 0 0,0 0 0,0-1 0,0 1 0,-1 0 0,1-1 0,0 1 0,0-1 0,0 1 0,2-2 0,-3 1-21,1-1-1,0 1 0,0 0 1,0 1-1,-1-1 0,1 0 1,0 1-1,0-1 1,0 1-1,3-1 0,15-5-93,-17 5 114,0 0-1,0-1 1,1 1-1,-1 1 1,0-1 0,1 1-1,-1-1 1,1 1 0,-1 0-1,0 0 1,1 0-1,-1 1 1,6 0 0,-3 0-84,0 0 1,0 0-1,0-1 1,0 0 0,0 0-1,11-3 1,0 0 73,0 1 0,23 0 0,-9 3 98,-17-1-169,0 1 0,0-2-1,28-4 1,0 0 162,-33 5-104,0-1-1,-1 0 0,15-4 1,-17 4 7,0-1 1,1 1-1,-1 1 1,0-1-1,0 1 1,8 1-1,8-3 770,-29 0-442,-16 2-297,0-2-1,0 0 1,-26-5 0,34 4-57,-1 2-1,0 0 1,0 1 0,0 1 0,0 0 0,-30 7 0,22-4 1,-44 3 1,55-7 26,-1 1-1,0 0 1,1 1 0,-1 1 0,1 1 0,-19 6 0,-12 3-26,23-11 9,20-2 7,0 0 0,1 0-1,-1 0 1,0 0 0,0 0 0,0 0 0,1 0-1,-1 0 1,0-1 0,1 1 0,-1 0 0,0 0-1,0-1 1,1 1 0,-1-1 0,0 1 0,1 0 0,-2-2-1,1 1 15,1 1-1,-1-1 1,0 0-1,0 0 1,1 1 0,-1-1-1,0 1 1,0-1-1,0 1 1,0-1-1,0 1 1,-2-1-1,-7 2-42,0-1 0,-1 0-1,-11-2 1,9 0 88,-1 0-1,0 1 1,-24 2 0,15 1 49,-41 5 109,49-6-200,0 1 1,-1-2-1,1 0 0,-21-4 1,-25 0 124,44 5-176,13-1 8,-1 1 0,1-1-1,0 0 1,-1 0-1,1-1 1,-1 1-1,1-1 1,-5-2-1,0 2-16,9 1 22,-1 0-1,1 1 0,-1-1 0,1 0 1,-1 0-1,1 0 0,-1 0 0,1 0 1,0 0-1,-1 0 0,1-1 0,-1 1 0,1 0 1,-1 0-1,1 0 0,0 0 0,-1 0 1,1-1-1,-1 1 0,1 0 0,0 0 0,-1-1 1,1 1-1,0 0 0,-1-1 0,1 1 1,0 0-1,-1-1 0,1 1 0,0 0 1,0-1-1,-1 1 0,1-1 0,0 1 0,0-1 1,13-3-11,-10 3 20,1 0 1,0 0-1,-1 0 1,1 0-1,0 0 1,0 1-1,-1 0 1,1 0-1,0 0 1,7 1-1,3 1-74,23 8-1,-25-6 47,1-1-1,12 2 0,2-1 204,-9-2-164,24 1-1,-10-2 164,-11-1-225,-1 0 0,35-5 1,-50 5 68,-1-1-1,1 1 1,0 0 0,-1 0 0,5 1 0,-6 0 2,1-1 1,-1 0 0,0 0-1,0 0 1,1 0 0,-1 0-1,0 0 1,0-1-1,0 0 1,0 0 0,5-1-1,29-10 183,-1 1-136,-36 10-62,1 1-1,-1 0 1,1 0 0,-1 0 0,0 0 0,1 0 0,-1 0 0,1 1 0,-1-1 0,1 0 0,-1 0-1,0 0 1,1 0 0,-1 0 0,0 0 0,1 1 0,-1-1 0,1 0 0,-1 0 0,1 1 0,0 0-10,18 5 134,-14-4-136,0 0 0,-1-1 0,1 0 0,0 0 0,0 0 0,9 0 0,55 7-45,23-3-10,-84-5 91,1 1 72,0-1 0,0-1 0,-1 1 0,1-2 0,0 1 0,8-3 0,-15 3-52,-2 1-18,0 0 1,1 0-1,-1 0 0,0 0 1,1 0-1,-1 0 0,0 0 1,0 0-1,1 0 0,-1 0 1,0 0-1,1 0 1,-1 0-1,0 0 0,0-1 1,1 1-1,-1 0 0,0 0 1,0 0-1,1 0 0,-1-1 1,0 1-1,0 0 0,1 0 1,-1-1-1,0 1 0,0 0 1,0 0-1,0-1 1,0 1-1,1 0 0,-1 0 1,0-1-1,0 1 0,0-2-2,-1 1 0,1 0 0,0-1 0,-1 1 0,0 0 0,1-1 0,-1 1 0,0 0 0,1 0-1,-1 0 1,0-1 0,0 1 0,0 0 0,0 0 0,0 0 0,0 1 0,0-1 0,0 0 0,-1 0 0,1 0 0,0 1-1,0-1 1,-2 0 0,-36-13-173,30 12 146,-5-2-20,0 1 0,-1 1 0,1 0 0,-1 0 0,0 2 0,1 0 0,-1 1 0,0 0 0,1 1 0,-25 7 0,12-5 372,21-3-315,1 0-1,0 0 0,0 0 1,-5 2-1,0-1-44,1 1 1,-20 1-1,19-3-23,0 1 0,-13 3 0,6 0 66,-1-1 1,-27 3-1,2 0 33,-21 0 85,-7 1-372,9 0-133,53-8-420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26.0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79 992,'0'1'21,"-1"0"-1,1 0 1,0 0-1,-1 0 1,1 0-1,0 0 1,0 0 0,0 0-1,0 0 1,-1-1-1,1 1 1,0 0-1,1 0 1,-1 0 0,0 0-1,0 0 1,0 0-1,1 0 1,-1 0-1,0 0 1,1 0 0,-1 0-1,1-1 1,-1 1-1,1 0 1,-1 0-1,2 1 1,-1 0 44,0 1 0,0 0 1,0 0-1,0 0 0,0 0 1,-1 0-1,1 0 0,-1 0 0,0 3 1,3 13 6,0-7-71,-1-1 15,1-1 0,0 1 0,0-1 0,1 0-1,0 0 1,1-1 0,11 17 0,-11-22 211,-5-11-22,0 1-237,-5-66 171,2-18 1328,2 72-1419,-1 0 0,-5-28 0,7 45-30,-1 0 0,1 1 0,0-1 0,0 0 0,0 0 0,0 1 0,-1-1 0,1 0 0,0 0 0,-1 1 0,1-1 0,-1 1 0,1-1 0,0 0 0,-1 1 0,0-2 0,0 2-8,1 0 1,0 0-1,-1 0 1,1 0-1,0 0 0,-1 0 1,1 0-1,0 0 1,0 0-1,-1 0 0,1 0 1,0 0-1,-1 1 1,1-1-1,0 0 0,0 0 1,-1 0-1,1 0 1,0 0-1,-1 1 1,1-1-1,0 0 0,0 0 1,0 1-1,-1-1 1,1 0-1,0 1 0,-4 4 92,1 0 0,-1 1 0,-2 7-1,-2 1-55,2-5-28,5-6 61,0-1 0,0 0 0,-1 0 0,1 0 0,-1 0 0,0 0 0,-3 3 0,4-5-70,1 1-1,-1-1 1,0 0-1,0 0 0,1 1 1,-1-1-1,0 0 0,0 0 1,1 0-1,-1 0 0,0 0 1,0 0-1,0 0 1,1 0-1,-1-1 0,0 1 1,0 0-1,0 0 0,1 0 1,-1-1-1,0 1 1,1-1-1,-1 1 0,0 0 1,1-1-1,-1 1 0,0-1 1,1 1-1,-2-2 0,-28-25 574,30 27-668,0 11 17,-1-1 35,0 0-1,-1 0 1,-5 17-1,0 3-46,-29 121 391,35-145-332,0 1 1,0-1 0,1 11-1,0-17 22,0 0-1,0 0 0,0 1 1,0-1-1,0 0 0,0 0 0,-1 0 1,1 1-1,0-1 0,0 0 0,0 0 1,1 1-1,-1-1 0,0 0 1,0 0-1,0 0 0,0 1 0,0-1 1,0 0-1,0 0 0,0 0 0,0 1 1,0-1-1,1 0 0,-1 0 0,0 0 1,0 0-1,0 1 0,0-1 1,0 0-1,1 0 0,-1 0 0,0 0 1,0 0-1,0 0 0,1 0 0,-1 1 1,0-1-1,0 0 0,0 0 1,1 0-1,-1 0 0,0 0 0,0 0 1,1 0-1,-1 0 0,0 0 0,0 0 1,0 0-1,1 0 0,-1 0 1,7-5 53,-3 1 0,-1-1 0,0 0 0,0 0-1,0 0 1,0-1 0,-1 1-1,2-8 1,8-42-75,-6 26-239,-5 7 453,-1 30-384,4 34-3168,-3-23 1307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26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131 24 1056,'5'-8'2725,"-11"7"-2125,1 0 0,0 0 0,-10-4 0,11 3-631,0 1-1,1 0 1,-1 0 0,0 0-1,0 1 1,0-1 0,0 1-1,0 0 1,1 0 0,-1 0-1,0 1 1,0-1 0,0 1-1,0 0 1,1 0 0,-1 1-1,0-1 1,1 1 0,-1-1-1,1 1 1,-1 0 0,1 0-1,-3 4 1,-7 1-1158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31.9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1 416,'-6'11'85,"0"0"0,1 1 1,1-1-1,-4 15 0,1-5-31,0-1-13,0-1 0,-22 35 0,28-53 23,-2-1-27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4.8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177 1 832,'1'9'1115,"3"-2"-473,-4-6-484,1 1 0,-1-1 0,1 0 0,-1 1 0,1-1 0,0 0 1,0 1-1,0-1 0,-1 0 0,1 0 0,0 0 0,0 0 0,1 0 0,-1 0 0,0 0 0,0 0 0,3 1 1,-4-1-155,0 0 0,0 0 0,0-1 0,0 1 0,0 0 0,0 0 0,-1 0 0,1 0 0,0 0 0,0 0 0,-1 0 0,1-1 1,-1 1-1,1 0 0,-1 0 0,0 1 0,-11 9 334,11-10-282,0 1 1,0-1 0,0 0-1,-1 0 1,1 1 0,0-1-1,-1 0 1,-1 1 0,-7 6 210,9-8-248,1 1-1,-1 0 0,1-1 0,-1 1 0,0-1 0,0 1 0,1 0 0,-1-1 0,0 0 0,0 1 0,1-1 0,-1 1 0,0-1 0,-1 1 0,-4 0 10,0 1-1,0 0 1,0 1-1,1-1 1,-8 5-1,-10 5 192,1-8 48,11-1-14,-4 2 139,1-2-360,13-3-71,0 0 0,1 0-1,-1 0 1,1 0-1,-1 0 1,1 0 0,-1 0-1,1 0 1,-1 0-1,0 0 1,1 0 0,-1 0-1,1 1 1,-1-1-1,1 0 1,-1 0 0,1 1-1,-1-1 1,1 0-1,-1 1 1,1-1 0,0 0-1,-1 1 1,1-1-1,-1 1 1,1-1 0,0 0-1,-1 1 1,1-1 0,0 2-1,-5 4-3368,5 0 1483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33.0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1 640,'-9'21'761,"-18"29"1,19-35-312,-5 5 137,20-15-796,-14-3 210,1 1-585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57.8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2 576,'4'-2'314,"-4"3"-274,1-1 0,-1 0 1,0 1-1,0-1 0,0 1 1,0-1-1,0 0 0,1 1 0,-1-1 1,0 0-1,0 1 0,0-1 0,0 1 1,0-1-1,0 0 0,0 1 1,0-1-1,0 1 0,0-1 0,-1 0 1,1 1-1,-1 32 157,-2-58-170,2 25 13,0-1 0,0 1 0,0 0-1,1 0 1,-1 0 0,0 0 0,0 0 0,1 0 0,-1 0 0,0 1 0,0-1-1,0 0 1,1 0 0,-1 0 0,0 1 0,1-1 0,-1 0 0,0 1 0,0 0-1,-14 3 1628,15-4-1661,0 0 1,0 0-1,0 0 1,0 0-1,-1 0 1,1 0-1,0 0 1,0 0-1,0 0 1,0 0-1,0 0 1,-1 0-1,1 0 1,0 0-1,0 0 1,0 0-1,0 0 1,-1 0-1,1 0 1,0 0-1,0 0 0,0 0 1,0 0-1,-1 0 1,1 0-1,0 0 1,0 0-1,0 0 1,0 0-1,0 0 1,-1 0-1,1 0 1,0 1-1,0-1 1,0 0-1,0 0 1,0 0-1,0 0 1,0 0-1,0 1 1,-1-1-1,1 0 1,0 0-1,0 0 1,0 0-1,0 0 1,0 1-1,0-1 1,0 0-1,0 0 1,0 0-1,0 1 0,9 6-13,18 6-42,-26-13 55,6 4 78,-3-3-40,-1 1 1,0-1-1,1 1 1,-1 0-1,0 0 0,4 3 1,-6-4-61,0 0 59,3 1 292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2:58.7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1 832,'3'0'352,"2"8"-256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05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114 298 832,'3'0'236,"-6"0"-132,-5 0 265,7 15-374,-1-11 57,1-1 1,-1 0-1,0 0 0,0 1 0,-1-2 1,1 1-1,0 0 0,-6 4 1,-12 16-97,20-23 43,-5 6 50,2 0 1,-1 0 0,1 0-1,0 0 1,0 1 0,-3 10-1,5-12-49,-1-1-1,1 0 1,-1 0-1,0 0 1,0-1 0,0 1-1,0 0 1,-1-1-1,1 1 1,-1-1-1,-5 5 1,5-4-83,7-4 160,7-3 46,-8 1-144,1 0 0,-1 0 1,0-1-1,0 1 0,0-1 0,0 1 0,0-1 0,0 0 0,-1 0 0,0 0 0,1-1 0,-1 1 0,0-1 1,-1 1-1,1-1 0,0 1 0,-1-1 0,0 0 0,0 0 0,0 0 0,-1 0 0,1 0 0,-1 1 1,0-7-1,0 9 2,0-1 1,0 1 0,1 0-1,-1 0 1,0 0 0,1 0-1,-1 0 1,1 0 0,-1 0-1,1 0 1,-1 0 0,2-1-1,-2 2 18,1-1 0,-1 0 1,1 1-1,-1-1 0,1 1 0,-1-1 0,0 0 0,0 0 0,1 1 0,-1-1 1,0 0-1,0 0 0,0 1 0,1-1 0,-1 0 0,0 0 0,0 1 0,0-1 0,-1-1 1,2-7 265,0 8-313,0 5-105,-1-3 161,1 0 1,-1 0 0,1 0 0,-1 0 0,1 0-1,-1 0 1,1 0 0,0 0 0,-1 0 0,1-1-1,0 1 1,0 0 0,-1 0 0,3 0 0,-1 1 3,17 17 7,-15-14-31,0-1-1,0 0 0,0 0 0,1 0 1,-1-1-1,9 5 0,-12-7 51,0-15 159,1-14-153,-1-1 0,-1 0 0,-4-36 0,1 50 7,0 0 0,-7-20 0,-1-3 89,8 22-137,-1 1 0,0 0 0,-1 0 0,0 1 0,-1 0 1,-12-19-1,7 22 165,10 10-143,-1 0 0,1 0 0,0 0-1,0 0 1,0 0 0,0 0 0,0 0-1,0 0 1,0-1 0,0 1 0,1 0-1,-2-2 1,2 2-57,-2 5-301,2-1 305,-1 0-1,0-1 0,1 1 0,0 0 0,-1 0 0,1 0 1,0 0-1,1-1 0,-1 1 0,0 0 0,2 3 1,0 18-40,9 189-1226,-9-187 993,3 25-67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13.7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0 64,'-4'36'32,"8"-22"-32,-4 11 0,0-14 32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14.1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0 320,'0'4'160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14.5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4 896,'4'-4'299,"-8"5"197,5 0-438,1 4-23,-1 0-1,0 0 0,0 0 0,0 0 1,-1 0-1,1 1 0,-1-1 0,0 0 1,-2 8-1,1 8 146,9 62 44,-3 5 80,0-49-347,-5-39 21,0 1 1,0 0-1,0-1 0,0 1 0,0-1 1,0 1-1,0 0 0,0-1 0,0 1 1,1-1-1,-1 1 0,0 0 0,0-1 0,1 1 1,-1-1-1,0 1 0,0-1 0,1 1 1,-1-1-1,1 1 0,-1-1 0,1 0 1,-1 1-1,0-1 0,1 1 0,-1-1 1,1 0-1,0 0 0,-1 1 0,1-1 0,-1 0 1,1 0-1,-1 1 0,1-1 0,0 0 1,-1 0-1,1 0 0,-1 0 0,1 0 1,0 0-1,-1 0 0,1 0 0,-1 0 0,1 0 1,0-1-1,-1 1 0,1 0 0,1-1 150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16.0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1 992,'0'0'18,"0"0"-1,-1 0 1,1 0 0,0 1-1,-1-1 1,1 0-1,0 0 1,-1 1 0,1-1-1,0 0 1,0 1 0,-1-1-1,1 0 1,0 1 0,0-1-1,0 0 1,-1 1 0,1-1-1,0 0 1,0 1 0,0-1-1,0 1 1,0-1-1,0 0 1,0 1 0,0-1-1,0 1 1,0-1 0,0 0-1,0 1 1,0-1 0,0 0-1,0 1 1,0-1 0,1 1-1,-1-1 1,0 0 0,0 1-1,0-1 1,1 0-1,-1 1 1,3 12 345,-2 11-377,-1-5 128,-2 20 0,2-33-81,-1 0 0,0-1 1,-1 1-1,1 0 0,-1-1 0,0 0 1,-5 10-1,1 2-145,6-16 155,0 1-1,-1-1 0,1 0 1,0 1-1,-1-1 0,1 0 1,-1 1-1,1-1 0,-1 0 1,0 0-1,0 0 0,1 0 1,-1 0-1,0 0 0,0 0 1,-1 2-1,1-3 11,1 0-52,-1-1-1,1 0 1,0 0 0,0 1-1,-1-1 1,1 0 0,0 1-1,-1-1 1,1 0 0,-1 1-1,1-1 1,-1 1-1,1-1 1,-1 1 0,1-1-1,-2 0 1,1-16-374,0 15 265,0 0-1,0-1 1,1 1 0,-1 0 0,1-1 0,0 1 0,0-1 0,-1 1 0,2-3 0,-1 0-38,0-10-702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21.9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0 308 224,'1'3'31,"-1"0"1,1 0-1,0 0 0,0-1 1,0 1-1,2 4 0,3 11 182,8 23-67,-11-35-45,0 0-1,-1 1 0,0-1 0,0 1 1,0 0-1,0 13 0,-2-18-100,6-14-261,-4 4 177,0 0-1,0 1 1,-1-1 0,1-12 0,0 0-2,0-6 99,-1 1 1,-2-26-1,1-30 38,4 38-7,1-33 456,-5 67-481,0 0 0,1 1 0,0 0 0,4-16 1,-5 24-18,0-1-1,1 1 1,-1 0 0,0 0 0,0-1 0,0 1 0,0 0 0,0 0 0,0-1 0,0 1 0,0 0-1,0 0 1,0-1 0,0 1 0,0 0 0,0-1 0,0 1 0,0 0 0,0 0 0,0-1 0,0 1 0,0 0-1,0 0 1,0-1 0,0 1 0,0 0 0,-1 0 0,1-1 0,0 1 0,0 0 0,0 0 0,-1-1 0,1 2-1,0-1 0,0 0 0,-1 0 1,1 0-1,0 0 0,0 1 1,-1-1-1,1 0 0,0 0 1,0 1-1,0-1 0,0 0 1,-1 0-1,1 1 0,0-1 1,0 0-1,0 0 0,0 1 1,0-1-1,0 0 0,0 1 1,0-1-1,0 0 0,0 1 1,0-1-1,0 0 0,0 0 1,0 1-1,-1 8 173,1 0 0,-2 0 0,-4 17-1,-2 7 71,-2 44-1156,-2 140 0,12-177 485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22.5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0 416,'-3'3'137,"0"-1"1,0 1-1,0 0 0,1 0 1,-1 0-1,1 0 0,-1 0 1,1 1-1,0-1 1,0 1-1,1-1 0,-2 5 1,-2 8 219,-6 27 0,7-21-206,-1 4-107,1 0 0,1 36 1,0-10-130,2-33-527,1 0 0,3 25 1,1-24-93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6.0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 1 1728,'5'3'762,"1"-2"-601,-5 0 41,-1-1-84,0 0-54,0 0-22,-4 11 502,3-9-483,0-1 0,0 1 0,0 0 0,1-1 1,-1 1-1,0-1 0,1 1 0,-1 3 0,-4 7 317,-11 11 70,14-20-341,-1 0 1,1 0 0,0 0 0,0 0 0,0 1 0,0-1 0,1 0 0,-2 6 0,-6 25 465,6-23-485,0 1 0,0 0 0,1-1 0,0 18 0,2-26-3,0 0-1,0 0 1,0 0 0,0 0-1,0 0 1,-1 0 0,0 0-1,1 0 1,-1 0 0,0 0-1,0 0 1,-1-1 0,1 1-1,-1 0 1,-1 2 0,0-1-69,1 0 1,0 1 0,-1-1-1,2 0 1,-3 7 0,-5 11-459,3-3-3477,3-12 1764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23.7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3 128 1248,'-1'13'542,"0"-11"-533,1 1 0,0-1 0,-1 1 0,1 0 0,0-1 0,1 1 0,-1-1 0,0 1 0,1-1 0,-1 1 0,1-1 0,0 1 0,0-1 0,0 0 0,0 1 0,0-1 0,3 4 496,-1-18 76,4-17-393,2-12 8,-6 20-175,1-12-84,0-3-178,0 20 604,-5 44-226,-8 44-1,4-44-35,-1 45 0,6-64-373,-1 0-1,-3 13 1,0-1-426,4-4-571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25.3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 64,'0'5'24,"1"1"-1,0-1 1,1 0 0,-1 0 0,1 0-1,0 1 1,0-2 0,6 10 0,-4-6 20,-1-1 0,0 1-1,3 8 1,-1 3-70,-4-11 1,1-1 1,0 1-1,1 0 1,6 12-1,-7-15 42,1 0 0,-1 1-1,0 0 1,-1-1 0,1 1 0,-1 0-1,0 0 1,-1 0 0,1 0 0,-1 0-1,-1 0 1,1 0 0,-2 8 0,2-13 40,-1 0 0,1 0 0,-1 0 0,1 0 0,-1 0 0,1 0 0,-1 0 0,1 0 0,-1 0 0,0 0 0,0 0 0,1 0 0,-1-1 1,0 1-1,0 0 0,0-1 0,0 1 0,0 0 0,0-1 0,0 1 0,0-1 0,0 0 0,0 1 0,0-1 0,0 0 0,-2 1 0,0-1-49,1 0 0,0 0 0,0 0 0,0 0 0,0 0 0,0 0-1,0-1 1,0 1 0,0-1 0,0 1 0,0-1 0,0 0 0,0 0-1,-1-1 1,-12-7-370,14 8 325,1-1 1,-1 1 0,1-1 0,0 0-1,-1 1 1,1-1 0,0 1 0,0-1-1,0 0 1,0 1 0,0-1 0,0 0-1,1 1 1,-1-1 0,0 1 0,1-1-1,0 0 1,0-1 0,4-15-651,-2 5 452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30.0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9 992,'-21'-8'1232,"21"8"-1233,0 0 1,0 0-1,0 0 1,0 1-1,0-1 1,0 0-1,0 0 1,0 0-1,0 0 1,0 0-1,0 1 1,0-1-1,0 0 1,0 0-1,0 0 1,0 0-1,0 0 1,0 0-1,0 1 1,0-1-1,0 0 1,0 0-1,0 0 0,0 0 1,-1 0-1,1 0 1,0 1-1,0-1 1,0 0-1,0 0 1,0 0-1,0 0 1,0 0-1,0 0 1,-1 0-1,1 0 1,0 0-1,0 0 1,0 1-1,0-1 1,0 0-1,0 0 1,-1 0-1,1 0 1,0 0-1,-8 3 969,-6 4 614,14-7-1487,-1 0 0,0 1 0,0-1 0,0 0-1,1 0 1,-1 0 0,-1 0 0,-15-2 1738,17 2-1804,0 0-1,0-1 1,0 1 0,0 0 0,0-1-1,4-2-476,-4 3 446,1 0-1,-1 0 0,1 0 1,-1 0-1,1 0 0,0 0 0,-1 0 1,1 0-1,-1 0 0,1 0 1,-1 0-1,1 0 0,-1 1 1,1-1-1,-1 0 0,1 0 0,-1 0 1,1 1-1,-1-1 0,1 0 1,-1 1-1,1-1 0,-1 0 1,1 1-1,5 3-79,18 2-343,-9-8-527,-11 0 724,9-1-476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41.0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0 1056,'0'0'357,"-5"5"-191,5 84 559,0-43 469,5-61-756,-5 14-427,0 0-1,1 0 1,-1 1 0,0-1 0,0 0 0,0 0-1,1 0 1,-1 0 0,1 1 0,-1-1 0,0 0-1,1 1 1,-1-1 0,1 0 0,0 0-1,-1 1 1,1-1 0,-1 1 0,1-1 0,0 1-1,0-1 1,-1 1 0,1-1 0,0 1-1,0 0 1,-1-1 0,1 1 0,0 0 0,0 0-1,1-1 1,0 1-9,0-1 0,0 0 0,-1 1 0,1-1 0,-1 0 0,1 0 0,-1 0 0,3-1 0,3-5 25,-5 8 26,-7 13 5,1-3-153,2-5-41,1 0 0,0 1 0,0-1 0,1 0 0,-1 1 1,2 10-1,0 2-551,-1-2-694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3:43.2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0 224,'2'3'64,"0"1"1,-1-1-1,0 0 1,0 1-1,0-1 0,1 8 1,2 5 407,-1 0 392,-3-14-782,0 0 0,0 0 0,1 0 0,-1 1 0,1-1 1,-1 0-1,1 0 0,0 0 0,1 2 0,0-1-16,-1-2-35,-1 1 0,1-1-1,-1 0 1,0 0 0,1 0 0,-1 1 0,0-1 0,0 0 0,1 0 0,-1 0 0,0 1-1,0-1 1,0 0 0,-1 0 0,1 2 0,0 15 1969,-23-18-1675,22 0-290,1 0 0,-1 0 1,0 0-1,1 0 0,-1 0 0,0 0 0,1-1 0,-1 1 1,0 0-1,1 0 0,-1-1 0,1 1 0,-1 0 0,0-1 1,1 1-1,-1-1 0,1 1 0,-1-1 0,1 1 0,0-1 1,-1 1-1,0-2 0,-5-14 287,0 2-184,-6-17 150,7 20-415,4 20-471,2-6 635,0-2-38,0 0-1,-1 1 1,1-1-1,0 0 1,-1 1-1,1-1 1,-1 0-1,0 1 1,1-1-1,-1 1 1,0-1-1,0 0 1,0 1-1,0-1 1,0 1-1,0-1 1,0 1-1,-1 1 1,0 2-13,1-4 78,1 30-288,5-16-635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8:44.133"/>
    </inkml:context>
    <inkml:brush xml:id="br0">
      <inkml:brushProperty name="width" value="0.2" units="cm"/>
      <inkml:brushProperty name="height" value="0.4" units="cm"/>
      <inkml:brushProperty name="color" value="#969696"/>
      <inkml:brushProperty name="tip" value="rectangle"/>
      <inkml:brushProperty name="rasterOp" value="maskPen"/>
    </inkml:brush>
  </inkml:definitions>
  <inkml:trace contextRef="#ctx0" brushRef="#br0">1174 479 1984,'0'0'640,"0"-4"3082,6 1-3535,0 0 0,0 1-1,0 0 1,1 0-1,-1 0 1,0 1-1,13-1 1,1-1 43,53-12 161,75-11 125,71 3-338,165-14 433,-177 24-387,341-21-139,327-46 406,-664 56-418,211-25 41,-113 13-78,-77 10-35,307-13 73,-292 25-121,124 1-149,-128 7 264,-110 0-26,352-7 76,107 13-1825,-596 0 1605,0 1 1,0-1-1,0 1 1,0 0-1,-5 2 0,-7 2 83,-121 20 18,34-8-25,-110 17 67,65-11-18,-782 116 500,718-110-370,-232 26-40,-63 3-106,130-13-8,-158 9 54,223-24 11,-311 27 229,32-19 42,497-34-184,-67 3 4,-207 12-27,-2 21-118,100 11-164,185-30 113,-92 37 1,164-53 22,0 0 0,1 1 0,-1 0 0,1 1 0,0 1 0,1 0-1,-1 0 1,2 1 0,-16 16 0,25-23 11,-1-1 0,1 1 1,0-1-1,0 1 0,0-1 0,0 1 1,0 0-1,0 0 0,0-1 0,1 1 0,-1 0 1,1 0-1,-1 3 0,1-4 2,0 1 1,0-1-1,1 0 1,-1 0-1,1 0 1,-1 0-1,0 0 1,1 0-1,0 1 0,-1-1 1,1 0-1,0-1 1,-1 1-1,1 0 1,0 0-1,0 0 1,0 0-1,0-1 1,0 1-1,0 0 0,0-1 1,0 1-1,0-1 1,0 1-1,2 0 1,10 3 9,-1 0 1,1-1 0,0-1-1,0 0 1,0 0 0,17-1 0,-12 0-4,266-8 33,-203 1-32,1434-158-62,-731 54-74,-143 41 179,13 21 4,-204 30 153,-196 11-353,313-5 127,-180 5 174,137 0-108,-457 5-24,160-8 63,-206 9-117,0-1-680,-40 1 238,-475 20 125,307-6 391,-26 3 8,-721 111 806,802-106-741,-103 16 236,-184 27 3,-272 22-53,-19-17-228,-389 8-177,982-68 169,-458 39-23,104-6-188,409-34-83,-88 21 0,137-24 127,13-5 102,0 0 1,0 0-1,0 0 0,-1 0 0,1 0 0,0 0 1,0 0-1,0 0 0,0 1 0,0-1 0,0 0 1,0 0-1,0 0 0,-1 0 0,1 0 0,0 0 1,0 0-1,0 0 0,0 0 0,0 1 0,0-1 1,0 0-1,0 0 0,0 0 0,0 0 0,0 0 1,0 0-1,0 0 0,0 1 0,0-1 0,0 0 0,0 0 1,0 0-1,0 0 0,0 0 0,0 0 0,0 1 1,0-1-1,0 0 0,0 0 0,0 0 0,2 1-8,0 0 0,0 0-1,0 0 1,0 0 0,0 0-1,0-1 1,0 1 0,0-1-1,3 1 1,43 7-105,0-3-1,69 1 1,105-14 83,-157 5 42,791-64 258,-663 49-150,613-57 160,31 0-69,-15 3-16,-50 7 43,268-3-99,-646 45-320,154 10 269,-233 6-368,-305 5-113,-20-1 131,-90-3 150,-143 10 0,-102 28 42,289-26 93,-556 70 302,74-8-201,-161 9-132,-38-4 161,-485 26 394,528-48-763,490-35 191,-256 23 280,281-23-156,-403 42 24,5 20-144,493-64 17,1 3 0,-142 51 0,192-53-89,32-15 95,0 1-1,1-1 1,-1 1 0,0-1 0,0 1 0,0 0 0,0-1-1,0 1 1,1 0 0,-1 0 0,0-1 0,1 1 0,-1 0-1,0 1 1,1-1 2,0-1-1,0 1 1,0-1 0,0 1-1,0-1 1,1 1-1,-1-1 1,0 1 0,0-1-1,0 1 1,1-1-1,-1 1 1,0-1-1,1 1 1,-1-1 0,1 1-1,-1-1 1,0 0-1,1 1 1,-1-1-1,1 0 1,-1 1 0,1-1-1,-1 0 1,1 0-1,-1 0 1,1 1 0,-1-1-1,1 0 1,10 4 16,-1-1 0,1 0 1,0 0-1,0-1 0,0-1 1,13 1-1,-8-1 6,231 8 240,1-17-364,-210 6 93,577-39 30,119-16 239,78 0-421,-183 10 320,704-39 80,-1058 74-100,238-8-93,854-33-21,-182-9 38,-977 42-640,-194 18 390,-10 1-234,-6 1 190,-15 0 94,3 0 68,-328 11-353,-19 10 481,96-7 317,-363 32 77,-116 19-444,-59 20 70,-394 31 121,-5-56-124,183-49 189,950-10-257,-413 9-46,7 29-20,138 14-135,9 28 69,295-71 115,-1 1 0,2 2 0,-42 22 0,69-32 17,1 0-1,-1 0 0,1 1 0,0-1 0,0 1 1,-4 5-1,7-8-3,0 0 1,0 0-1,0 0 1,1 0 0,-1 0-1,0 1 1,1-1-1,-1 0 1,1 0-1,-1 0 1,1 1-1,-1-1 1,1 0-1,0 1 1,0-1-1,0 0 1,0 1 0,0-1-1,0 0 1,0 1-1,0-1 1,0 0-1,1 1 1,-1-1-1,1 0 1,-1 1-1,1-1 1,-1 0 0,1 0-1,0 2 1,2 0 5,0-1 1,-1 1 0,1 0 0,0-1 0,1 1 0,-1-1-1,0 0 1,1 0 0,-1 0 0,7 2 0,44 12 105,-52-15-114,66 14 64,108 9 0,77-13 66,325-34 0,406-52 97,-807 61-97,501-34-10,2 4-219,403-20 154,-225 30-100,413 3 154,-1042 28-103,831-29 104,-615-20-107,-431 50-15,-1 0-52,0-1 0,-1 1 1,1-2-1,-1 0 0,15-7 0,-27 11 52,0 0 0,1 0-1,-1 0 1,0 0 0,1 0-1,-1 0 1,0 0 0,1-1-1,-1 1 1,0 0 0,0 0-1,1 0 1,-1-1-1,0 1 1,0 0 0,1 0-1,-1-1 1,0 1 0,0 0-1,0-1 1,1 1 0,-1 0-1,0 0 1,0-1 0,0 1-1,0 0 1,0-1 0,0 1-1,0 0 1,0-1 0,0 1-1,0 0 1,0-1 0,0 1-1,0 0 1,0-1 0,0 0-1,-12-8-195,-1 3 79,-1 0 1,0 1-1,-1 1 0,-16-4 0,-66-5-146,-192 5 184,-10 21-96,-510 53 397,100 7-7,-722 66 180,551-69-71,51-17-278,-382-19 507,412-44-704,545 3 264,-139-6-96,122 5-338,288 20 282,-6-7 4,0 0-1,0 0 1,1-1 0,-1-1 0,1 0 0,12 2 0,80 5-319,-58-7 240,614 23 112,248-42 43,-127-14 128,-423 14-143,896-45-7,-480 19 283,407-17-286,-1018 52 77,83-4-26,215-8-47,-118 5-63,94-2 104,-341 10-116,-79 5-122,-7-2 5,-10 3 177,0-1 0,0 1 0,-1 0 0,1-1 0,0 1 1,0-1-1,-1 1 0,1 0 0,0-1 0,-1 1 0,1 0 0,-1 0 1,1-1-1,0 1 0,-1 0 0,1 0 0,-1 0 0,1 0 0,-1-1 1,1 1-1,0 0 0,-1 0 0,1 0 0,-1 0 0,-13-4-20,0 0 0,0 1-1,-17-1 1,0-1-7,-478-82-145,465 79 168,-524-87-186,8 23 178,-405 16-91,855 56 100,-249 9-167,325-5 174,25-1-17,9 0-28,14 2-96,2-1 82,0-1 1,0-1-1,1-1 0,29-1 1,339-19-84,8-25 283,-197 21 14,-8 2-50,547-66 1193,-2-23-226,-626 91-1066,183-35-172,-261 46-15,-25 6-192,-10 1 234,-18 0-13,23 1 138,-491 29-968,379-20 919,-522 60-6,-54 15-17,630-76 68,-513 80 74,186-5-293,-63 13-470,336-76 616,83-17 342,21-4-135,8-3-89,2 3-34,0 0 0,1 0 0,-1-1 0,1 1 1,-1 0-1,1 1 0,0-1 0,0 0 0,1 0 0,39-14-61,1 2 0,57-10 0,-17 5 27,289-56 33,5 16-4,-238 37 11,487-80 523,-173 14-2,-15-27 32,-362 90-287,-2-4 0,119-61 0,-188 86-238,0 1-4,1-1 0,-1 0-1,0 0 1,-1 0 0,1-1 0,0 1 0,-1-1 0,0 0 0,7-9 0,-10 12-26,-1 0 0,1 0 0,-1 1 0,0-1 0,0 0 0,1 0 1,-1 0-1,0 0 0,0 0 0,0 0 0,0 0 0,0 0 0,0 1 0,0-1 0,0 0 0,0 0 0,0 0 1,0 0-1,-1 0 0,1 0 0,0 0 0,-1 1 0,0-2 0,0 0-24,0 0 1,-1 1-1,1-1 1,-1 1-1,1-1 0,-1 1 1,0 0-1,0-1 1,0 1-1,-2-1 0,-5-2-22,-1 0 0,1 0-1,-1 1 1,0 1 0,-11-2-1,-54-4-137,59 6 148,-153-7-171,-279 21 0,-160 69 192,472-56-251,-138 45 0,200-43 130,62-20 100,13-5-43,7-1-64,2-1 80,1-1 0,-1-1 0,0 0 0,18-5 0,-1 0-20,294-88-239,113-17 623,-273 75-159,51-12 246,116-28 526,-60-6-121,-260 79-760,-5 4-20,0-1-1,-1 0 0,1 0 1,-1 0-1,1 0 0,-1-1 1,0 1-1,0-1 0,1 1 1,2-4-1,-5 4-16,0 1 0,1 0 0,-1 0 0,0-1 0,0 1 0,0 0 0,0 0 1,0-1-1,0 1 0,0 0 0,0 0 0,0-1 0,0 1 0,-1 0 0,1-1 0,0 1 0,0 0 0,0 0 0,0-1 0,0 1 0,0 0 0,-1 0 1,1 0-1,0-1 0,0 1 0,0 0 0,0 0 0,-1 0 0,1-1 0,0 1 0,0 0 0,-1 0 0,1 0 0,0 0 0,0 0 0,-1 0 0,1-1 1,0 1-1,-1 0 0,-6-3-22,-1 0 0,0 1 0,0-1 0,0 1 0,0 1 1,0 0-1,0 0 0,0 0 0,-10 2 0,2-2 8,-301 6 36,-1 22-56,-208 43-119,-28 3-742,528-71 740,-59 4-241,168-12-149,-35 1 432,12 0 46,309-33-1,-144 9 111,321-48 536,-483 67-761,71-15 404,-122 21-151,-11 4-63,-1 0 0,0 0 0,0 0 0,0 0 0,0 0 0,0 0 0,0 0 0,0 0 0,0 0 0,0 0 0,0 0 0,0 0 0,0 0 0,0 0 0,0 0 0,1 0 0,-1 0 0,0 0 0,0 0 0,0 0 0,0 0 0,0 0 0,0 0 0,0 0 0,0 0 0,0 0 0,0 0 0,0 0 0,0 0 0,0 0 0,0 0 0,0 0 0,0-1 0,0 1 0,0 0 0,0 0 0,0 0 0,0 0 0,0 0 0,0 0 0,0 0 0,0 0 0,0 0 0,0 0 0,0 0 0,0 0 0,0 0 0,0 0 0,0-1 0,0 1 0,0 0 0,0 0 0,0 0 0,0 0 0,0 0 0,0 0 0,0 0 0,0 0 0,0 0 0,0 0 0,0 0 0,0 0 0,0 0 0,0 0 0,0 0 0,-24-2 120,-218 18-226,162-9 98,-353 48-189,3 21 83,306-53 75,-22 6-49,1 6 0,-190 72 0,-77 73-612,407-177 672,-6 3-60,-20 14-1,28-19 75,1 1 0,0 0 0,0 0 0,0 0 0,0 0 0,0 0 0,0 1 0,0-1 0,1 0 0,-1 1 0,1-1 0,0 1 0,-2 5 0,3-7 9,-1 0 0,1 0 0,0 1-1,0-1 1,0 0 0,0 0 0,0 0-1,1 0 1,-1 1 0,0-1 0,0 0-1,1 0 1,-1 0 0,1 0 0,-1 0-1,1 0 1,-1 0 0,1 0 0,0 0-1,-1 0 1,1 0 0,0 0 0,0 0-1,0 0 1,1 1 0,3 1-6,-1 0 0,1-1 0,0 1-1,7 2 1,-6-3 1,22 9-9,0-2-1,1-1 1,48 7 0,93 1-59,118-11 231,-2-17 52,112-2 208,-269 13-267,225 6 218,-321-4-363,-1 2 1,0 2 0,63 17-1,-92-21 4,24 9 10,-25-10-19,-1 1 0,1 0 0,-1-1-1,0 1 1,1 0 0,-1 0 0,0 0 0,1 1 0,-1-1 0,0 0 0,0 0 0,0 1 0,1 1 0,-2-3 3,0 1-1,0-1 1,1 1 0,-1-1-1,0 1 1,0-1 0,0 1-1,0-1 1,0 1 0,0 0-1,0-1 1,0 1-1,0-1 1,0 1 0,-1-1-1,1 1 1,0-1 0,0 1-1,0-1 1,-1 1 0,1-1-1,0 1 1,0-1 0,-1 1-1,1-1 1,-1 0-1,1 1 1,0-1 0,-1 1-1,-5 3 17,0 0-1,0 0 1,0-1-1,-1 0 1,1 0-1,-1 0 0,0-1 1,1 0-1,-9 1 1,0 1 0,-337 80 187,281-73-141,-237 46-39,-291 45 129,518-90-155,67-10 40,-42 6-77,-72 2 1,111-11 71,17 1-35,-1 0 0,1 1 0,0-1 0,0 0 0,0 0 0,0 0 0,0 0 0,0 0 0,-1 0 1,1 0-1,0 0 0,0 0 0,0 0 0,0 0 0,0 0 0,0 0 0,-1 0 0,1 0 0,0 0 0,0 0 0,0 0 0,0-1 1,0 1-1,0 0 0,-1 0 0,1 0 0,0 0 0,0 0 0,0 0 0,0 0 0,0 0 0,0 0 0,0 0 0,0-1 1,-1 1-1,1 0 0,0 0 0,0 0 0,0 0 0,0 0 0,0 0 0,0 0 0,0-1 0,0 1 0,0 0 0,0 0 0,0 0 1,0 0-1,0 0 0,0-1 0,0 1 0,0 0 0,0 0 0,0 0 0,0 0 0,0 0 0,0 0 0,0-1 0,0 1 1,0 0-1,1 0 0,-1 0 0,0 0 0,0 0 0,0 0 0,10-6-108,-1 2 40,2 1 1,-1 1-1,0 0 1,21-1-1,-15 1 29,424-44-107,64 23 79,-470 23 80,122 3-105,-131 1 89,-25-4 8,0 0 0,1 0-1,-1 0 1,0 1-1,0-1 1,0 0 0,1 0-1,-1 0 1,0 0 0,0 0-1,1 1 1,-1-1-1,0 0 1,0 0 0,0 0-1,0 0 1,1 1-1,-1-1 1,0 0 0,0 0-1,0 1 1,0-1 0,0 0-1,0 0 1,0 1-1,1-1 1,-2 1 5,1-1 0,0 1 0,0-1 0,-1 0 0,1 1 0,0-1 0,-1 1 0,1-1 0,0 1 0,-1-1 0,1 0 0,0 1 0,-1-1 0,1 0 0,-1 0 0,1 1 0,-1-1 0,0 0 0,-14 8 35,0-2 1,-1 0-1,0-1 1,0 0-1,-28 4 1,2-1 27,-47 12-11,-162 45-49,92-13 36,-87 31-177,242-81 116,1-1-4,0 0-1,0 0 0,1 0 1,-1 0-1,0 0 0,1 1 0,-1 0 1,-2 1-1,5-3 20,0 0-1,1 0 1,-1 0-1,0 0 1,0 0-1,0 0 1,0 0-1,0 0 1,0 0 0,0 0-1,0 0 1,0 0-1,0 0 1,0 0-1,0 0 1,0 0-1,1 0 1,-1 0-1,0 0 1,0 0-1,0 1 1,0-1 0,0 0-1,0 0 1,0 0-1,0 0 1,0 0-1,0 0 1,0 0-1,0 0 1,0 0-1,0 0 1,0 0 0,0 0-1,0 0 1,0 0-1,0 0 1,0 0-1,0 0 1,0 0-1,0 1 1,0-1-1,0 0 1,1 0 0,-1 0-1,0 0 1,0 0-1,-1 0 1,1 0-1,0 0 1,0 0-1,0 0 1,0 0-1,0 0 1,0 0-1,0 0 1,0 1 0,0-1-1,0 0 1,0 0-1,0 0 1,0 0-1,0 0 1,0 0-1,0 0 1,0 0-1,0 0 1,0 0 0,0 0-1,4 2-30,1-1 0,0 1 1,0-1-1,0 0 0,0-1 0,0 1 0,0-1 0,0 0 1,8-1-1,49-8-88,-60 8 125,24-5 46,0-2 0,-1-1 1,0-1-1,42-24 0,-34 16 26,49-17-1,-22 16-584,-128 38 713,-119 17 0,-75-8-97,164-19-65,-570 41 28,558-43-74,-135 5 41,-100 7-41,-297 43 393,229-21 98,257-26-312,-182 15 131,-96 0-78,161-18-96,-66 7 452,188 4-373,125-22-126,22-1-180,1 0-1,-1 0 1,0 0 0,0 0 0,1 1 0,-6 1 0,20-2-4905,23-3 3681,42-10 106,2 0 606,146-7 0,-172 20-179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9:04.973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210 463 1312,'-19'19'659,"18"-17"-587,0-2-24,1 1 0,0 0 1,-1-1-1,1 1 1,0-1-1,0 1 0,0 0 1,0-1-1,0 1 1,-1 0-1,1-1 0,0 1 1,0 0-1,1-1 1,-1 1-1,0 0 0,0-1 1,0 1-1,0 0 1,0-1-1,1 1 0,0 0 1,7 12 502,-5-11-435,0 0 1,0 0 0,0 0 0,0-1 0,1 1 0,-1-1-1,0 0 1,1 0 0,-1 0 0,1 0 0,-1-1 0,6 1 0,7-1 260,23-2 1,-26 1-327,84 0 165,26-3 325,-41-1-576,-13 2 219,81-8 158,-99 10-115,10-2-150,250-28 147,-279 28-243,37 2 0,-42 1 19,-26 0-4,-1 0-1,1 0 1,0 0-1,0 0 0,-1 0 1,1 0-1,0 0 1,-1 0-1,1 0 0,0 0 1,-1 0-1,1 0 1,0 1-1,-1-1 0,1 0 1,0 0-1,-1 1 1,1-1-1,-1 1 1,1-1-1,0 1 0,-1-1-15,0 1-1,0-1 0,-1 1 0,1-1 1,0 1-1,0-1 0,-1 1 0,1-1 0,0 1 1,-1-1-1,1 0 0,0 1 0,-1-1 1,1 0-1,-1 1 0,1-1 0,-1 0 1,1 1-1,0-1 0,-2 0 0,-4 4-102,-1-1 0,0 0 0,-7 2 0,-44 9 96,-1-3-1,-69 4 1,34-5 141,-18 0 262,-176-5 0,204-7-192,-70-3 32,111 1-283,-68-14 1,89 14-12,16 3 105,1 1 1,-1-1 0,1 0-1,-1-1 1,1 1 0,0-1-1,0 0 1,-7-4-1,12 6-25,0 0-1,0 0 0,0 0 0,-1-1 0,1 1 0,0 0 0,0 0 0,0 0 0,0 0 0,0-1 0,-1 1 0,1 0 0,0 0 1,0 0-1,0-1 0,0 1 0,0 0 0,0 0 0,0-1 0,0 1 0,0 0 0,0 0 0,0 0 0,0-1 0,0 1 0,0 0 1,0 0-1,0-1 0,0 1 0,0 0 0,0 0 0,0-1 0,0 1 0,0 0 0,0 0 0,0 0 0,1-1 0,-1 1 0,0 0 1,0 0-1,0 0 0,0 0 0,1-1 0,-1 1 0,0 0 0,0 0 0,0 0 0,0 0 0,1 0 0,-1 0 0,0-1 0,0 1 1,1 0-1,-1 0 0,0 0 0,0 0 0,0 0 0,1 0 0,-1 0 0,0 0 0,0 0 0,1 0 0,16-3 32,-16 3-32,14-2 94,21-7 1,12-2 118,124-5 197,-70 9-427,93-8 666,-67 1-439,200 5 0,-220 12-57,35 2 108,21 10-162,97 4-30,-118-11-22,-57-2 47,0-1-158,15-3 287,-29 0-37,-1-3-1,86-13 1,-115 8 3,70-15 282,-36 5-257,153-11 0,-115 17-272,162-26 366,39 0-324,-295 34 100,309-24 16,-183 3-64,207-11 27,-305 30 53,52-8 38,239-15-233,-194 19 50,155-24 265,-198 19-224,97-4-174,-50 7 146,546-30-38,-504 32 164,160-3 23,-165-1-7,-5-1-78,132 8-49,-120-1-115,-88 2-36,187 6 364,-266-1-176,79 6-26,-55-7-246,-48 0 123,-2 0 22,0 0-38,0 0 16,0 0-86,-2 1 60,-14 5 23,0 0 1,0-1-1,0-1 1,-1 0-1,-25 1 1,12 0 86,-278 48-47,76-13-99,-90 18 348,-365 54 34,390-84-64,0-12 0,-342-26 0,623 9-125,-1072-70 96,723 50 161,1 32-104,258 0-252,-120 30 0,102-11 115,-246 48 303,312-70-355,-57 7-67,61-10 59,-13 0 108,-46 0 211,22-4-88,-81-1-188,137-1 21,-40-3-57,-44-5 112,-36-6 217,-137-17-130,266 30-186,-16-1-107,0 2 0,0 2 0,-72 10 0,107-9 124,0-1 0,0 2-1,1-1 1,-10 5 0,14-6 20,5 0 21,6 3-10,1 0 1,-1-1-1,1 0 0,0-1 1,0 0-1,0-1 0,0 1 0,15-2 1,260-15 249,7 0-181,163 7-171,-243 2 72,-2 1-623,-193 6 488,-14 2-25,-11 1 32,-41 15 59,0-1 1,-1-3 0,-1-2-1,-82 9 1,-127 5 337,-7-7-331,114-12 8,25 3-27,-129 6 82,-159 4-67,334-14 30,-338 43 19,360-39-48,25-6 65,-59 18 0,87-20-22,0-1 0,0 1 0,0 1 0,0-1 0,-6 5 0,12-7 11,0-1 0,0 1 0,0 0 0,0-1 0,0 1-1,0 0 1,1-1 0,-1 1 0,0 0 0,0 0 0,1 0 0,-1 0-1,1 0 1,-1 0 0,1 0 0,-1 0 0,1 0 0,-1 0 0,1 0-1,0 0 1,0 0 0,-1 0 0,1 0 0,0 1 0,0-1 0,0 0-1,0 0 1,1 0 0,-1 0 0,0 0 0,0 0 0,1 0 0,-1 0 0,0 0-1,1 0 1,-1 0 0,1 0 0,-1 0 0,1 0 0,0 0 0,-1 0-1,2 1 1,2 2 11,1 0 0,-1 0 0,1 0 0,0-1 0,0 0 0,0 1 0,10 2 0,42 15 1,-38-14-9,31 8 77,1-2 0,72 9 0,100 0 137,-208-21-215,259 6 83,-8-16-15,-251 8-71,539-32 113,-18 1 135,-391 26-190,347-18 122,190-16 107,7-4 176,-7 4-53,-42-5-107,-31-3-227,129-7-282,-624 49 166,226-10-93,-4 16 63,406 60-251,-631-45 277,201 54 0,-280-60-25,57 19-205,-82-27 310,-5-1-63,-17-6-540,-48-18 472,2 0 178,2 7-334,-117-17 0,-68 10-152,229 23 386,-322-11-4,-6 17-8,-227 24 37,180-6-103,-268 15 243,-8-11-255,447-21 66,-578 12 229,699-17-156,-483 3 51,451-5-79,-187-4 54,-562-2-373,741 10 431,-258 40 0,388-42-140,-9 2-75,-34 11 0,48-13 96,0 0 0,0 0 0,0 0 1,1 1-1,-1-1 0,0 1 1,1 0-1,-1 0 0,1-1 0,-1 2 1,1-1-1,0 0 0,0 0 0,0 1 1,0-1-1,0 1 0,-2 5 1,3-7 4,1 0 1,0 0 0,0 0 0,-1 0 0,1 0 0,0 0 0,0 1 0,0-1 0,0 0 0,0 0-1,0 0 1,1 0 0,-1 0 0,0 0 0,1 0 0,-1 0 0,0 0 0,1 1 0,1 0 3,-1 0 0,0 0 0,1-1 0,-1 1 0,1-1 0,0 1 0,-1-1 0,1 0 0,3 2 0,9 4 33,0-1 1,1-1-1,0 0 1,0-1-1,0 0 1,19 1-1,-24-3-30,80 11 75,1-5-1,0-3 1,109-8-1,277-46 62,-363 35-182,68-9 7,237-27 207,411-7-428,-703 52 260,566-11-132,-80 23 207,154 12-58,617-68 218,-992 11-84,-251 23-247,-89 9 41,69-5-12,-68 6-289,-44 3 55,-9 3 286,0-1 0,0 0 1,0 0-1,0 0 0,0 0 0,0 0 1,0 0-1,0 0 0,0 0 1,0 0-1,0 0 0,0 0 1,0 0-1,0-1 0,0 1 1,0 0-1,0 0 0,0 0 0,0 0 1,0 0-1,0 0 0,0 0 1,-1 0-1,1 0 0,0 0 1,0 0-1,0 0 0,0 0 1,0 0-1,0 0 0,0 0 0,0 0 1,0 0-1,0 0 0,0 0 1,0 0-1,0 0 0,0 0 1,0 0-1,0 0 0,0 0 1,0 0-1,0 0 0,0-1 0,0 1 1,0 0-1,0 0 0,0 0 1,0 0-1,0 0 0,0 0 1,0 0-1,0 0 0,0 0 1,0 0-1,0 0 0,0 0 0,0 0 1,0 0-1,0 0 0,0 0 1,0 0-1,1 0 0,-22-2-390,-313 6-166,119 0 583,-45 5 10,-48 1-298,243-7 458,59-3 39,11-2-110,20-3-21,-19 4-56,260-36 130,-61 11-151,23-6 123,209-40-95,-251 26-648,-202 43 48,-221 1 17,121 4 466,-621 27-190,664-28 382,51-1 95,22 0-213,0 0-1,0 0 1,0 0-1,0 0 1,0 0-1,0 0 1,0 0-1,0 0 1,0 0 0,0 0-1,0-1 1,0 1-1,0 0 1,0 0-1,0 0 1,0 0 0,0 0-1,0 0 1,0 0-1,0 0 1,0 0-1,0 0 1,0 0 0,0 0-1,0 0 1,0 0-1,0 0 1,0 0-1,0 0 1,0 0 0,0 0-1,0 0 1,0 0-1,0 0 1,0 0-1,0 0 1,0-1-1,9-2 107,18-4-62,156-15-92,86-17 118,-70-3-152,-148 34-65,98-3 0,-147 11 131,15 1-88,-16-1 85,-1 1 1,1-1-1,-1 0 1,1 0-1,-1 0 1,1 1-1,-1-1 0,1 0 1,-1 0-1,1 1 1,-1-1-1,1 0 1,-1 1-1,1-1 0,-1 1 1,0-1-1,1 1 1,-1-1-1,0 0 1,1 1-1,-1-1 0,0 1 1,0-1-1,1 2 1,-1-2 4,0 0 1,0 1 0,0-1-1,0 0 1,0 1 0,0-1-1,0 0 1,0 1 0,0-1-1,-1 1 1,1-1 0,0 0-1,0 0 1,0 1 0,0-1-1,0 0 1,-1 1 0,1-1-1,0 0 1,0 1 0,0-1-1,-1 0 1,1 0 0,0 0-1,-1 1 1,1-1 0,0 0-1,0 0 1,-1 0 0,0 1-1,-11 5-14,-1 0 0,0-1 0,0 0 0,-24 5 1,3-1 156,-233 57 64,-3-17-35,166-31-149,-351 45 154,397-56-156,-286 30 40,122-14-40,-118 7 82,103-10 19,-466 29 244,691-48-357,-409 15-99,216-9 186,-382-6 65,269-5 5,-40-8-6,68 0-233,127 7 25,-48-1-79,139 5 122,16 0 38,-108 11 0,143-6-43,21-4 17,1 0 1,-1 0 0,0 0 0,0 0 0,0 0 0,0 0 0,0 0 0,0 0-1,0 0 1,0 1 0,0-1 0,0 0 0,0 0 0,0 0 0,0 0 0,1 0 0,-1 0-1,0 0 1,0 0 0,0 1 0,0-1 0,0 0 0,0 0 0,0 0 0,0 0-1,0 0 1,0 0 0,0 0 0,0 1 0,0-1 0,-1 0 0,1 0 0,0 0-1,0 0 1,0 0 0,0 0 0,0 0 0,0 1 0,0-1 0,0 0 0,0 0-1,0 0 1,0 0 0,0 0 0,0 0 0,-1 0 0,1 0 0,0 0 0,0 0-1,0 0 1,0 0 0,0 0 0,15 3 187,297 14 67,-2-18-139,26-12-142,-201 7 2,627-60 245,-517 40 105,-235 25-288,-6 1-77,0-1-1,0 1 1,-1-1 0,1 1 0,0-1 0,0 0 0,4-2 0,-9 1-103,-7 0 20,-40-3-96,-1 2 0,-70 5 0,51-1 95,-8 0-70,-248 10 123,127 0 164,-78 7-6,4 18-359,256-33 233,5-2 2,0 1 1,1 0-1,-15 6 0,23-8 35,1 0-1,-1 1 1,1-1-1,0 0 1,-1 0-1,1 0 1,-1 0-1,1 0 0,0 1 1,-1-1-1,1 0 1,0 0-1,-1 1 1,1-1-1,0 0 1,-1 1-1,1-1 1,0 0-1,0 1 1,-1-1-1,1 0 1,0 1-1,0-1 0,-1 1 1,2 0 0,0-1 0,-1 1 0,1-1 1,0 0-1,-1 1 0,1-1 0,0 0 0,0 0 0,0 1 1,-1-1-1,1 0 0,0 0 0,0 0 0,-1 0 0,3 0 1,95 3-65,148-14 0,-186 5 65,556-56-18,-549 54-25,218-22 324,-247 22-624,-164 18 474,47-2-120,-52 2 45,-68 5 132,-64 10-179,-72 7 54,25-1-67,-90 10-164,-139 27 170,-452 65 175,149 14-295,676-115 81,25-5-2,-140 44 0,69-4 256,203-64-202,0 0 0,0 1 0,0 1 0,1-1 0,-13 10 0,36-9 438,11-3-351,0-1 0,0-1 0,50-7-1,-26 3-44,151-10 160,80-7-159,94-9-132,-135 11 146,249-10-5,-306 19-109,201-4 69,-246 10 56,499-9 87,-216 6 37,18 1 68,237-7-94,-74-1-235,92-4 265,-379 7-147,1000-50-219,-628 4 190,-216 16 50,-12 21-331,-368 18 221,138-20 0,-221 19-576,-14 1 325,-14-1 62,-792 39-667,416 11 872,92-10 96,0-4 68,-798 76 189,1018-103-316,-582 41 204,-1800-4-148,1767-43-122,270 23 240,321-16-273,-107 12-54,166-12 74,-1 3 1,-61 19 0,104-27 58,0 0 1,1 1-1,-1-1 0,1 2 1,-1-1-1,1 1 0,-11 8 1,16-11-7,0-1-1,1 1 1,-1-1 0,1 1 0,-1 0 0,1-1 0,-1 1 0,1 0 0,-1 0 0,1-1 0,0 1 0,-1 0 0,1 0 0,0 0-1,0-1 1,-1 1 0,1 0 0,0 0 0,0 0 0,0 0 0,0 0 0,0-1 0,1 3 0,-1-2 5,1 1 1,0-1 0,-1 0-1,1 0 1,0 0-1,0 0 1,0 0 0,0 0-1,0 0 1,0 0 0,0 0-1,0 0 1,0 0-1,1 0 1,0 0 0,11 4 34,0 1 0,1-2 0,-1 0 0,1-1 0,24 3 0,-24-4-13,61 8 8,97-1 0,74-13-130,118-13 148,-174 8 21,446-28-29,82-4-37,-19 8-11,368-21 37,-286-2-154,-627 42 46,160-19 190,-197 13-429,-110 18-54,-12-2 83,-18-1-156,-552-23 129,324 21 429,-320-5-142,192 6 287,-109-2-271,-245 3 89,458 6-200,5 5 170,3 23-177,258-27 91,0 0 0,0 0 1,-9 4-1,16-5 27,1-1 0,-1 1 0,0 0 0,1 0 1,-1 0-1,1 0 0,-1 0 0,1 1 0,-1-1 0,1 0 0,0 1 1,0-1-1,-1 1 0,1-1 0,0 1 0,1 0 0,-1-1 0,0 1 0,0 2 1,0-4 14,1 1 1,0 0 0,0-1 0,0 1 0,0 0-1,0 0 1,0-1 0,0 1 0,0 0-1,0-1 1,0 1 0,0 0 0,0-1 0,0 1-1,1 0 1,-1-1 0,0 1 0,0 0-1,1-1 1,-1 1 0,1-1 0,-1 1 0,0 0-1,1-1 1,-1 1 0,2 0 0,17 9 93,-17-9-94,14 4 11,1-1 1,0 0 0,0-1-1,0-1 1,23 1-1,-7-1-6,44 5 19,104 7 33,330-10-8,459-56-96,-110-48 74,-688 74-72,109-13-5,-261 37-39,-11 1-17,0 0 0,0 0 0,0 1-1,0 1 1,14 1 0,-22-2 92,-1 0-1,0 0 1,0 0-1,1 0 1,-1 0-1,0 0 1,1 0-1,-1 0 1,0 0-1,1 0 1,-1 1-1,0-1 1,0 0-1,1 0 1,-1 0 0,0 0-1,0 1 1,1-1-1,-1 0 1,0 0-1,0 0 1,1 1-1,-1-1 1,0 0-1,0 0 1,0 1-1,0-1 1,0 0-1,1 0 1,-1 1-1,0-1 1,0 0-1,0 1 1,0-1-1,0 0 1,0 0-1,0 1 1,0-1-1,0 0 1,0 1-1,0-1 1,0 0-1,0 1 1,0-1-1,0 0 1,0 0-1,0 1 1,-1-1 0,1 0-1,0 1 1,0-1-1,0 0 1,0 0-1,-1 1 1,1-1-1,0 0 1,0 0-1,0 0 1,-1 1-1,1-1 1,0 0-1,-1 0 1,-17 13-39,6-9 44,0 1 0,0-1 0,0-1 0,-23 3 0,-517 49 47,-585 5 11,459-22-139,-1125 76 75,1571-98 99,-123 12-60,-522 40 238,373-52-38,271 3-623,229-19 388,0 0 2,-1 1 1,1-1-1,0 1 0,1-1 0,-1 1 0,0 1 1,0-1-1,0 0 0,0 1 0,1 0 0,-1 0 1,1 0-1,-4 3 0,6-5 1,1 0 1,0 1-1,-1-1 1,1 0 0,-1 1-1,1-1 1,0 1-1,-1-1 1,1 1-1,0-1 1,0 0-1,-1 1 1,1-1-1,0 1 1,0-1-1,0 1 1,0-1-1,-1 1 1,1 0-1,0-1 1,0 1-1,0-1 1,0 1-1,0-1 1,0 1-1,1-1 1,-1 1-1,0-1 1,0 1-1,0-1 1,0 1-1,1-1 1,-1 1-1,0-1 1,0 1-1,1-1 1,-1 1-1,0-1 1,1 0-1,-1 1 1,0-1-1,1 0 1,-1 1-1,1-1 1,0 1-1,2 1 24,1 0-1,-1 0 0,1 0 0,-1-1 0,7 3 1,16 3 49,1-2 1,0 0-1,0-2 1,30 0-1,-5 0 49,398 3 223,0-43-161,99-28-58,36-11-122,-204 31 384,-159 21-450,151-14 144,-123 14 99,77-10 70,535-57 102,94-39-451,-437 75 200,-477 52-96,648-28-385,-665 30 343,372-6-206,-376 8 48,-21-1 184,0 0-1,1 0 1,-1 0-1,0 0 1,0 0 0,1 0-1,-1 0 1,0 0-1,0 0 1,1 0-1,-1 0 1,0 0 0,0 0-1,1 0 1,-1 0-1,0 0 1,0 0-1,1 0 1,-1 0 0,0 1-1,0-1 1,1 0-1,-1 0 1,0 0-1,0 0 1,0 1-1,0-1 1,1 0 0,-1 0-1,0 0 1,0 1-1,0-1 1,0 0-1,0 0 1,1 1 0,-10 5-174,-3-1 124,-1-1 0,0 0 1,0-1-1,-1-1 0,1 0 1,-15 0-1,8 0 3,-452 21-151,302-18 140,-8 3-38,-270 47 0,405-46 94,-74 25-1,116-34 18,0 1 0,-1-1 0,1 1-1,0-1 1,0 1 0,-1-1 0,1 1 0,0 0 0,0-1 0,0 1-1,0 0 1,0 0 0,0 0 0,0 0 0,0 0 0,0 0 0,1 0-1,-1 0 1,0 2 0,1-3-2,-1 0 0,1 1-1,1-1 1,-1 1 0,0-1-1,0 1 1,0-1 0,0 1-1,0-1 1,0 0 0,0 1-1,1-1 1,-1 1-1,0-1 1,0 0 0,0 1-1,1-1 1,-1 0 0,0 1-1,1-1 1,-1 1 0,16 8 96,-2-5-41,0 0 0,1-1-1,0 0 1,25 0 0,-12 0 15,203 11 74,253-18 0,-250-6-78,402-22 24,-255 14-60,-258 14-60,411-2 220,-374 6-134,92 5-66,-170 1-179,81 16 0,-153-21 147,0 1-34,1 0 1,-1 0-1,0 1 1,12 6 0,-21-9 60,0 0 1,0 1 0,-1-1 0,1 1 0,0-1 0,-1 1 0,1-1 0,0 1 0,-1-1 0,1 1-1,-1-1 1,1 1 0,-1 0 0,1-1 0,-1 1 0,0 0 0,1 0 0,-1-1 0,0 1 0,1 0 0,-1 0-1,0-1 1,0 1 0,0 0 0,0 0 0,0 0 0,0-1 0,0 1 0,0 0 0,0 0 0,0 0-1,0-1 1,0 1 0,-1 0 0,1 0 0,0 0 0,-1-1 0,1 1 0,0 0 0,-1-1 0,1 1-1,-1 0 1,1-1 0,-1 1 0,0 0 0,-3 4 21,0-1 1,-1 1-1,1-1 0,-10 7 0,3-5-15,0 0 0,0-1 0,-1-1 1,1 0-1,-20 5 0,17-6-28,-20 5 44,-1-1 0,-56 2-1,41-4-2,-38 4-1,-144 11 78,-926-3 270,907-18 70,232-1-72,19 2-353,0 0 0,0 0 0,0-1 0,0 1 0,0 0 0,0 0 0,0 0 0,0 0 0,0 0 0,0-1 0,0 1 0,0 0 0,0 0 0,0 0 0,0 0 0,0 0 0,0-1 0,0 1 0,0 0 0,0 0 0,0 0 0,0 0 0,0 0 1,0-1-1,0 1 0,0 0 0,0 0 0,0 0 0,0 0 0,1 0 0,-1 0 0,0 0 0,0-1 0,0 1 0,0 0 0,0 0 0,0 0 0,0 0 0,1 0 0,-1 0 0,0 0 0,0 0 0,0 0 0,0 0 0,0 0 0,1 0 0,-1 0 0,0 0 0,0 0 0,0 0 0,1 0 1,5-3 5,1 0 1,-1 1 0,10-2 0,31-4 32,88-2 0,-33 4 123,637-44 245,-609 43-658,36-8-3981,-164 15 4063,-1 0-1,1 0 1,-1 0-1,1 0 1,-1-1 0,1 1-1,-1-1 1,1 1-1,-1-1 1,0 1-1,1-1 1,-1 0-1,0 0 1,2-1-1,-2 1-282,0-1-1,0 0 0,0 0 1,0 0-1,-1 0 0,1 0 1,-1 0-1,1 0 1,0-3-1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9:25.6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7 2144,'-3'-3'1216,"5"0"-240,-1 3-672,-1 0-16,0 0 171,0 0-102,0 0 91,0 0-112,0 0 42,0 0-106,0 0-21,0 0-59,0 0 85,0 0-69,0 0 91,0 0-102,0 0 38,0 0-70,0 0 1,0 0 31,20 4 934,-2-1-843,0-1 0,26 1 1,3 0-45,50 5-136,123 18 365,-127-10-328,36 7 158,101 22-196,111 27-70,-202-39 280,1-6-1,159 10 1,-35-14-163,-88-9-50,22 2-80,-77-1-19,266 21-4,-80-13 196,-161-16-103,-52-3-87,302 3 101,-391-7-104,547 19 92,-470-11-104,26 1 134,253 32-420,-335-37 311,55 9 204,117 3 0,-174-18-201,-18 2-35,0-1-1,-1 1 0,11 1 0,-3 0 63,0-1-1,16-2 0,2 1 183,-26 0-238,-1 0 0,1 0 1,0 0-1,-1 0 0,7-3 0,-10 3-44,-1 1 69,0 0 16,0 0-32,17-4 208,-17 4-201,0 0 0,0 0 0,0-1 0,0 1 0,0 0 0,1 0 0,-1 0 0,0 0 0,0 0 0,0 0 1,0 0-1,0 0 0,0-1 0,0 1 0,0 0 0,0 0 0,0 0 0,0 0 0,0 0 0,0 0 0,0 0 1,0-1-1,0 1 0,0 0 0,0 0 0,0 0 0,0 0 0,0 0 0,0 0 0,0 0 0,0-1 0,0 1 1,-1 0-1,1 0 0,0 0 0,0 0 0,0 0 0,0 0 0,0 0 0,0 0 0,0 0 0,0-1 0,0 1 1,0 0-1,-1 0 0,-7-4 148,-17-1-125,20 4-40,-74-18 122,43 8 30,24 7-75,1 1-1,-15-3 0,6 3 0,-37-13 0,-8-1-171,45 12-290,165 57 214,-112-41 277,1-1 0,0-2 0,50 5 0,-71-11-184,24 5 1,-1 1 65,-35-8 20,0 1 1,0-1-1,0 1 1,0-1 0,0 1-1,0-1 1,0 1-1,0-1 1,0 1-1,0 0 1,0-1 0,-1 1-1,1 0 1,0 0-1,0 0 1,-1 0 0,1 0-1,0 1 1,0 0-116,-1-2 63,-1 14 54,0-12 21,0-1 0,0 1 0,-1-1 0,1 0 0,-1 0 0,1 0 0,-1 1-1,0-1 1,1-1 0,-1 1 0,0 0 0,-3 1 0,-23 5 150,-63 4 309,66-9-421,-35-1 0,39-1 31,-88-2-250,82 1 158,17 0 56,1 1 0,-18 1 0,7 1 172,-21 0 1,58-8 318,-3 1-466,-6 3-7,-1-1 0,0 0 0,0 0 0,-1-1 0,1 0 0,8-6-1,13-8 167,-19 14-279,0-1-1,-1-1 0,0 0 0,0 0 1,11-12-1,-13 14-635,2-3-159,-8 7 771,-1 1 0,1-1 0,0 0 0,0 0 0,0 0 0,0 0-1,0 0 1,0 0 0,0 0 0,0 0 0,0 0 0,0 0 0,-1 0 0,1 0 0,0 0-1,0 0 1,0 0 0,0 0 0,0 0 0,0 0 0,0 0 0,0 0 0,0 0 0,-1 0-1,1 0 1,0 0 0,0 0 0,0 0 0,0 0 0,0 0 0,0 0 0,0 0 0,0-1-1,0 1 1,0 0 0,0 0 0,-1 0 0,1 0 0,0 0 0,0 0 0,0 0 0,0 0-1,0 0 1,0 0 0,0 0 0,0-1 0,0 1 0,0 0 0,0 0 0,0 0 0,0 0-1,0 0 1,0 0 0,0 0 0,0 0 0,0 0 0,0-1 0,0 1 0,0 0 0,0 0-1,0 0 1,0 0 0,0 0 0,0 0 0,0 0 0,0 0 0,0 0 0,1-1 0,-19 0-3045,-13-11-1956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29:35.8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66 4049 1248,'-26'-5'1040,"24"5"-938,1 0 0,0 0 0,-1 0 0,1 0 0,0-1 0,0 1 1,0 0-1,-1-1 0,1 1 0,0-1 0,0 0 0,0 1 0,0-1 0,0 0 0,0 0 0,0 1 0,0-1 1,0 0-1,0 0 0,0 0 0,0 0 0,1 0 0,-1 0 0,0 0 0,1-1 0,-1 1 0,1 0 1,0 0-1,-1 0 0,1-1 0,0 1 0,-1 0 0,1 0 0,0-3 0,-4-11 1582,-1-5-904,5-8-560,3 0 1,0 0-1,1 0 0,2 1 1,1-1-1,1 2 0,1-1 0,2 1 1,0 1-1,2 0 0,1 0 1,18-25-1,-2 11-94,-5 6 22,-1 0 0,30-58 1,26-108 189,-13 28 252,-54 140-454,56-136 133,-45 95-31,4 1 0,71-134 1,-73 166-181,43-49 0,-26 37-25,0-3 13,56-78 201,68-145-119,-128 212-108,69-88 0,60-48-153,-65 80 157,-53 60-109,3 3-1,94-80 1,-136 128-35,17-20 1,7-6 150,132-98 76,-90 77-85,-20 18 14,-19 10-44,123-100-53,-24 14-142,-47 42 390,-67 54-94,-17 13-116,0 1 0,0 0 1,0 0-1,1 1 1,0 0-1,0 0 0,0 0 1,0 1-1,10-3 1,18-6 91,-4-4-186,-20 13 120,-1-1 0,1 0 1,12-8-1,-11 6 6,24-9 1,41-9-181,-60 17 38,-3 3 282,-11 1-151,-1 1-1,1 0 1,0 0 0,-1 0-1,1 1 1,0-1 0,0 1-1,0-1 1,0 1 0,3-1-1,15-8-24,-9 4-17,-8 3 10,1 0 1,-1 0-1,0 0 1,0 0-1,6-7 0,3-5 312,-13 15-316,1 0 39,-1 0-1,0 0 0,0 0 0,1-1 1,-1 1-1,0 0 0,0 0 1,0 0-1,1 0 0,-1-1 0,0 1 1,0 0-1,0 0 0,0 0 1,0-1-1,1 1 0,-1 0 0,0 0 1,0-1-1,0 1 0,0 0 1,0 0-1,0 0 0,0-1 0,0 1 1,0 0-1,0 0 0,0-1 1,0 1-1,0 0 0,0 0 0,0-1 1,0 1-1,0 0 0,0 0 1,0-1-1,-6 1 0,1 1 0,0 0 0,-1 0 0,1 1 0,0-1 0,-6 4 0,5-3 8,-1 1 0,0-1 0,-12 2 0,0-1-103,1 1-1,-24 8 1,-20 4 88,20-3 29,33-10 18,-1 0-1,1 0 1,-13 2 0,15-5-23,0 1-11,1 0 0,-1 0 0,1 1 0,-1-1 0,-8 5 0,-27 8-112,33-12 150,0 1 0,-1 1 0,-15 8 0,9-5-57,13-6 8,0 0 1,1 0 0,-1 0-1,1 0 1,0 1-1,-1-1 1,-1 3 0,1-2-1,0 0 1,-1 0 0,1 0 0,0 0 0,-1-1 0,1 1 0,-5 0 0,-18 9 26,12-7-279,14-4 221,7 0-151,-1-1 209,1 0 0,-1 0 0,1-1 0,-1 0 0,1 0 0,-1 0 0,0-1 0,0 0 0,11-7 0,21-9-7,37-6 118,-8 4-165,-4-1 1,-24 9 27,-1-2 0,66-34 0,-63 25 44,-18 11-135,43-31 1,-50 33 75,21-12 1,-13 8 28,-21 13 7,9-3 32,13 3-3,-18 2-56,-6 0-60,-1 0 44,0 0 68,0 0 6,0 9 91,0-6-109,-1 0 1,1-1-1,-1 1 1,0 0-1,0 0 0,0 0 1,0-1-1,0 1 1,0 0-1,-1-1 0,-1 3 1,-24 29 2,11-15-175,3-2 290,2-2-66,0 0 1,-1-1-1,-1 0 0,-17 14 1,1-4-169,18-14 125,-1-1 0,0 0 0,-19 11-1,-120 60 490,147-77-490,0-1 0,0 1 0,0 0 0,0 0 1,-3 4-1,6-7-96,1 1 0,0-1-1,-1 1 1,1-1 0,-1 1 0,1-1 0,0 1 0,-1-1 0,1 1 0,0-1 0,-1 1 0,1-1 0,0 1 0,0-1 0,0 1 0,0 0 0,0-1 0,-1 1 0,1-1 0,0 1 0,0 0 0,0-1 0,0 1 0,1 0 0,-1-1 0,0 1 0,0-1 0,0 1 0,0-1 0,1 1 0,-1 0 0,0-1 0,1 1 0,-1-1-1,0 1 1,1-1 0,-1 1 0,0-1 0,1 0 0,-1 1 0,1-1 0,-1 1 0,1-1 0,-1 0 0,1 1 0,-1-1 0,1 0 0,0 0 0,-1 1 0,1-1 0,1 0 0,13 5-1371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1:50.5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405 265 1472,'0'0'475,"0"0"-283,0 0-38,0 0 166,0 0-58,0 0 143,0 0-154,0 0-139,0 0 16,0 0 192,0 0-80,0 0-22,0 0-68,0 0 52,0 0-47,-30-11 1162,-44 3-837,58 8-381,7-1 36,0 1-1,0 0 1,0 1 0,-16 3 0,12-1 173,0 0-1,-15 0 0,1 0-66,23-2-234,1 0-1,-1 1 1,1-1 0,-1 1-1,1-1 1,0 1 0,0 0 0,-6 5-1,-21 20 78,23-18-55,0 0 1,1 1-1,0 0 0,0-1 0,1 2 1,0-1-1,1 1 0,0-1 0,-4 18 1,1 8-46,-4 59 0,11-79 71,1 22 0,1-3-15,-2-30-30,1 0 0,0 0 0,1 0 0,-1 0 0,1 0 1,0 0-1,0 0 0,1-1 0,4 8 0,13 19 235,-18-30-257,0 1-1,-1-1 0,1 0 1,0-1-1,0 1 0,0 0 1,0 0-1,4 0 0,4 2 47,-6-3 22,1 1-1,0 0 0,0-1 1,0 0-1,0 0 0,0-1 1,6 0-1,4-3-79,-1 0 0,0-1-1,0-1 1,0 0 0,-1 0 0,0-2 0,0 1-1,0-2 1,-1 0 0,-1 0 0,0-1 0,12-14-1,11-16 11,-22 25 6,1 0 1,19-18-1,127-97-595,-156 128 592,1-1 0,-1 1 0,0 1 0,0-1 0,1 0 0,-1 1-1,1 0 1,0-1 0,-1 1 0,1 1 0,0-1 0,0 1 0,-1-1-1,1 1 1,0 0 0,6 1 0,-4 0-9,0 1-1,0 0 0,0 0 1,0 0-1,0 0 1,-1 1-1,1 0 1,-1 1-1,6 3 1,-11-6 25,1-1 0,0 1 1,-1-1-1,1 1 0,0-1 0,0 1 1,-1-1-1,1 1 0,0-1 0,0 0 1,0 0-1,-1 1 0,1-1 1,0 0-1,0 0 0,0 0 0,0 0 1,0 0-1,-1 0 0,1 0 0,0 0 1,0 0-1,0 0 0,0-1 1,0 1-1,0-1 0,0 1 15,0-1 0,0 0-1,0 0 1,0 0 0,0 0 0,-1 0-1,1 0 1,0 0 0,-1 0 0,1 0 0,-1-1-1,1 1 1,-1 0 0,1 0 0,-1-3-1,1 1 22,0-1 0,-1 0 0,0 0 0,0 1 0,0-1 0,0 0 0,0 0-1,-1 0 1,0 1 0,1-1 0,-3-4 0,1 5-26,1 1-31,0-1 1,0 1 0,-1 0 0,1 0 0,-1 0 0,0 0 0,-2-3 0,4 5 5,-1-1 0,0 1 1,0 0-1,0-1 0,1 1 1,-1 0-1,0-1 0,0 1 0,0 0 1,0 0-1,0 0 0,0 0 1,1 0-1,-1 0 0,0 0 1,0 0-1,0 0 0,0 0 1,0 1-1,0-1 0,1 0 1,-1 0-1,0 1 0,0-1 0,0 1 1,0 0-1,-9 5 16,1 0-1,0 0 1,0 1 0,0 1-1,-8 9 1,-36 47 221,53-63-222,-64 88 304,54-74-287,1 0 1,1 1 0,1 0-1,-7 19 1,13-31-22,1-1-1,-1 1 1,0 0-1,1 0 1,0 0-1,0 0 1,0-1 0,1 1-1,-1 0 1,1 0-1,0 0 1,0-1-1,0 1 1,0 0 0,1-1-1,0 1 1,-1-1-1,1 0 1,0 0-1,1 1 1,4 4 0,1 0 28,0 0 0,0 0 1,1-1-1,0-1 1,0 1-1,14 5 1,-20-10-17,1-1 1,-1 0-1,1 0 0,0-1 1,0 1-1,0-1 1,0 0-1,-1 0 1,1 0-1,0 0 1,0-1-1,0 1 1,-1-1-1,1 0 0,0 0 1,-1 0-1,1-1 1,-1 0-1,1 1 1,-1-1-1,0 0 1,6-4-1,-8 4-13,-1 1-1,1 0 1,0 0-1,-1 0 1,1-1-1,0 1 1,-1 0 0,0-1-1,1 1 1,-1-1-1,0 1 1,1 0-1,-1-1 1,0-1 0,2-10 1,1 2 33,-1 0 0,0-1 1,-1 1-1,0-1 1,0 1-1,-1-1 0,-1 1 1,-3-20-1,3 25-120,1 0 0,0 0-1,0-11 1,1 13 108,-1-1 1,1 1-1,-1 0 0,-1 0 0,1-1 0,0 1 1,-1 0-1,0 0 0,-2-7 0,-1-3 37,0 1-75,3 10-16,0 0 0,0 1 0,1-1 0,-1 0 0,0 0 0,1 0 0,0-4 0,0 6 31,1 0 0,-1 0-1,1 0 1,-1 0 0,1 0 0,-1 0 0,1 1-1,0-1 1,0 0 0,-1 0 0,1 1 0,0-1 0,0 0-1,0 1 1,0-1 0,0 1 0,2-2 0,5-3-95,4-5 93,1 1 0,1 0 0,0 1-1,0 0 1,1 1 0,18-6 0,-29 12-10,0 0 0,0 0 0,0 0 0,0 1 0,0-1 0,0 1 0,0 0 0,0 0 0,6 2 0,-9-2 6,1 0 1,0 1-1,-1-1 1,1 1-1,-1-1 0,1 1 1,0 0-1,-1 0 1,0 0-1,1 0 1,-1 0-1,1 0 0,-1 0 1,0 0-1,0 0 1,0 1-1,0-1 1,0 1-1,0-1 1,0 1-1,0-1 0,0 1 1,0 1-1,3 10 7,-1-1 0,-1 1 0,1 1 0,-2-1 0,0 0 0,-1 17 0,0-5 66,0 8 58,-4 41 1,3-35-5,1-9 16,0-30-125,0 0 1,0 0-1,0 0 0,0 0 0,-1 0 1,1 0-1,0 0 0,0 0 0,0 0 1,0 0-1,0 0 0,-1 0 0,1 0 1,0 0-1,0 0 0,0 0 0,0 0 1,0 0-1,0 0 0,-1 0 0,1 0 1,0 0-1,0 0 0,0 0 0,0 0 1,0 0-1,0-1 0,-1 1 1,1 0-1,0 0 0,0 0 0,0 0 1,0 0-1,0 0 0,0 0 0,0 0 1,0-1-1,0 1 0,0 0 0,0 0 1,-1 0-1,1 0 0,0 0 0,0 0 1,0-1-1,0 1 0,0 0 0,0 0 1,0 0-1,0 0 0,0 0 0,0-1 1,0 1-1,2-28-24,1 1 0,2-1 1,0 1-1,11-30 0,-10 38-22,1 1 0,1 0-1,1 1 1,16-26 0,-23 39 15,1 0 0,0 1 0,0-1 0,0 0 0,1 1 0,-1 0 1,6-3-1,-7 4 4,0 1 1,0 0 0,0 0-1,0 0 1,0 0-1,0 0 1,1 0 0,-1 1-1,0-1 1,1 1 0,-1-1-1,0 1 1,1 0-1,-1 0 1,5 1 0,-5-1 12,0 1 1,0 0-1,0 0 0,0 0 1,0 0-1,0 0 1,0 0-1,-1 1 0,1-1 1,0 1-1,-1-1 1,3 3-1,16 23 9,-15-19 48,0-2-60,-1 0-1,-1 1 0,1 0 0,-1-1 0,-1 1 1,1 0-1,-1 1 0,0-1 0,-1 0 0,1 10 1,2 18 78,0 43 0,-4 4 125,0-82-184,0 1-1,0 0 1,0-1 0,0 1 0,0 0-1,0-1 1,0 1 0,0-1-1,0 1 1,1-1 0,-1 1-1,0 0 1,0-1 0,1 1 0,-1-1-1,0 1 1,1-1 0,-1 1-1,1-1 1,-1 0 0,0 1 0,1-1-1,-1 1 1,1-1 0,-1 0-1,1 1 1,-1-1 0,1 0-1,0 0 1,-1 1 0,1-1 0,-1 0-1,1 0 1,0 0 0,0 0-1,7 3 134,-7-3-127,1-1 1,0 1-1,0-1 1,-1 1-1,1-1 1,0 0-1,0 0 1,1-1-1,-3 2-2,4-2 19,0 0 1,-1-1 0,1 1 0,-1-1 0,0 0-1,0 0 1,0 0 0,0 0 0,-1-1 0,4-4-1,2-6-73,9-22-1,3-4-46,-5 12 113,-11 19-68,1 0 0,0 0 0,1 0 0,0 1 0,0 0 0,1 0 0,12-12 0,-10 13 12,0 0-1,0 0 1,19-9-1,-24 14 19,1 1 1,-1-1-1,0 1 0,1-1 0,-1 2 1,1-1-1,0 0 0,-1 1 0,1 0 1,-1 0-1,1 0 0,7 2 0,2 0 52,1-1 0,15 0-1,-29-1 6,3-5-9,-4 5-25,0 0-1,1 0 0,-1-1 0,0 1 1,1 0-1,-1-1 0,0 1 0,0 0 1,1-1-1,-1 1 0,0 0 0,0-1 1,0 1-1,1 0 0,-1-1 0,0 1 1,0 0-1,0-1 0,0 0 0,0-3-20,0 0 0,0 0 1,0 0-1,-1 1 0,0-1 0,0 0 0,0 0 0,0 0 0,-3-5 0,3 7 0,0 1 0,0-1 0,0 1 0,-1-1 1,1 1-1,0 0 0,0 0 0,-1 0 0,1 0 0,0 0 0,-1 0 0,1 0 0,-1 0 1,0 0-1,1 1 0,-1-1 0,1 1 0,-1-1 0,0 1 0,0 0 0,1-1 0,-1 1 1,-2 0-1,0 1-9,0-1 1,0 1 0,0 0-1,0 0 1,1 0 0,-1 0-1,1 1 1,-1 0 0,1-1-1,-1 1 1,1 1 0,0-1-1,0 0 1,0 1 0,0 0-1,0-1 1,-3 6 0,-1 0-33,2 0 1,-1 0 0,1 1-1,0 0 1,-6 17 0,4-9-34,0 2 266,-9 38-1,14-51-182,1 1-1,1-1 0,-1 0 1,1 1-1,0-1 1,1 1-1,-1-1 0,1 1 1,1-1-1,2 9 1,0-1-59,-3-11 58,-1 0-1,1 0 1,0 1 0,0-2-1,0 1 1,1 0-1,-1 0 1,0 0 0,1-1-1,0 1 1,0 0-1,0-1 1,3 3 0,-4-4 21,0 0 0,0-1 0,0 0 1,1 1-1,-1-1 0,0 0 1,0 1-1,1-1 0,-1 0 0,0 0 1,0 0-1,1 0 0,-1 0 1,0 0-1,2-1 0,20-6 227,-12 3-332,-9 4 61,-1-1 0,0 0 0,0 0 0,1 0 0,-1 0 0,0 0 0,0 0 0,0 0 0,0-1 0,1 0 0,3-4 67,-3 3-14,1 0-1,-1 0 1,0 0 0,0 0-1,4-6 1,2-6-7,-3 5-101,0 1 0,-1-1-1,0-1 1,-1 1 0,0 0 0,-1-1-1,2-12 1,0 0 60,10-66-89,-1-2 516,-10 60-412,-1 0-1,-3-47 0,0 22-15,1-44-617,-1 168 494,2 63-27,1-84 179,-1-19 61,5 28-1,7 35 95,-10-74-60,2 27 0,-1 3-201,2-1 4,-3-31 127,-1-6-3,1 0 1,-1 0-1,1-1 0,9 17 1,-11-24-14,1 0-1,-1 0 1,1 1 0,0-1-1,-1 0 1,1-1 0,0 1 0,0 0-1,0 0 1,0-1 0,0 1-1,3 0 1,-1 0 3,0 0 1,0-1-1,0 1 0,0-1 1,0 0-1,0 0 0,1 0 1,-1 0-1,0-1 0,0 1 1,0-1-1,0 0 0,0-1 1,0 1-1,-1-1 0,1 1 1,0-1-1,-1 0 0,1-1 1,-1 1-1,0 0 0,0-1 1,4-3-1,0-4-55,-1 0 0,0 0 0,0-1 0,-1 1 0,-1-1 0,5-15 0,-4 11-45,-1 6 62,-2 1 0,1-1 0,-1 0 0,0 0 0,-1 0 1,1-11-1,3-53 68,-5 24-80,-5 27-181,5 21 43,0 1 42,5 15-63,-2-7 179,-1 0 1,0 0 0,0 0 0,0 0-1,-1 0 1,0 0 0,-1 9 0,4 24-35,6 28 98,-6-36-133,8 34-1,-8-40 22,-3-17 138,0 0 0,1 0 0,3 9 0,-4-18-84,-1 0 1,0 1-1,0-1 0,1 0 0,-1 0 0,1 0 0,-1 0 0,1 0 0,-1 0 1,1 0-1,0 0 0,0 0 0,1 1 0,-2-2-35,1 0 48,0 0 1,0 0-1,-1 0 0,1 1 0,0-1 0,0 0 0,0 0 1,-1 1-1,1-1 0,0 0 0,0 1 0,-1-1 0,1 0 0,0 1 1,-1 0-1,1-1 0,1 2 0,-1-1-49,8-3 24,-6 2 16,0-1 1,0 1 0,0-1 0,-1 0-1,1 0 1,0 0 0,-1 0 0,1 0-1,-1-1 1,0 1 0,3-3 0,14-7-7,-17 9 5,0 1-1,1 0 0,-1 0 1,0-1-1,0 1 1,0-1-1,0 0 1,2-2-1,9-8 84,-11 9-54,1 1 1,-1 0-1,0-1 0,0 1 1,0-1-1,3-4 0,1-7-9,-1 0-1,0-1 0,0 1 1,-2-1-1,0-1 0,0 1 1,-1 0-1,-1-1 0,-2-18 1,6-62 474,-7 82-572,0-6-40,3 10 68,-3 1-75,2 8 160,0 1-37,0 19-426,6 62 58,-2-59 457,7 26 1,-1-10-253,-7-26 163,0-1 0,10 23 0,-11-30 12,0 0-1,0 0 1,0 0-1,1 0 1,0 0-1,0-1 1,0 1-1,0-1 1,0 0-1,1 0 1,3 2-1,-5-3-9,1-1 1,-1 0-1,1 0 0,0 0 0,-1 0 0,1-1 0,0 1 0,-1-1 1,1 1-1,0-1 0,0 0 0,-1 0 0,1 0 0,0 0 0,0-1 0,-1 1 1,1-1-1,0 0 0,2-1 0,6-1 77,-10 3-64,0-1 1,0 1-1,0 0 0,0-1 1,0 1-1,0 0 0,0-1 1,0 1-1,0-1 1,0 0-1,-1 1 0,1-1 1,0 0-1,1-1 0,6-6-38,-6 5 36,1 1 0,-1-1-1,0 0 1,0 0-1,0 0 1,0 0-1,0 0 1,-1 0 0,1 0-1,-1 0 1,1-6-1,7-26 17,2-1-1,17-39 1,-26 70-43,0 0 0,1 0 0,0 0 1,0 0-1,0 0 0,1 0 0,-1 1 1,1 0-1,0 0 0,0 0 0,1 0 1,-1 0-1,1 1 0,0 0 0,0 0 1,0 0-1,0 1 0,0 0 1,0 0-1,1 0 0,-1 0 0,1 1 1,0 0-1,-1 0 0,11 0 0,-9 2 26,0 0 0,-1 0 0,0 1 0,1 0-1,-1 0 1,0 0 0,0 1 0,10 5 0,-8-4-5,0-1 0,16 6 0,-22-8 41,2 0 136,1-1 238,-7-8-185,0 4-252,0 0 1,0 1-1,-1-1 0,1 0 1,-1 1-1,0 0 0,0 0 1,0 0-1,0 0 0,-1 0 1,1 0-1,-1 1 0,0 0 1,1 0-1,-1 0 0,0 0 1,0 0-1,-7-1 0,2 1-15,-1 0 1,1 0-1,0 1 0,0 0 0,0 1 0,-1 0 0,-17 2 1,20 0 22,0 0-1,0 0 1,0 1 0,1 0 0,-1 0 0,1 0 0,-1 1 0,1 0 0,1 0 0,-1 1-1,1 0 1,-1-1 0,1 2 0,1-1 0,-1 1 0,1 0 0,-6 9 0,4-5-5,1 1 0,-1-1 1,2 1-1,0 0 0,0 0 1,1 0-1,0 0 1,1 1-1,0-1 0,0 15 1,2-18 23,1-1 1,-1 0 0,1 0-1,1 0 1,0 0 0,-1 0 0,2 0-1,-1 0 1,1-1 0,0 1-1,1-1 1,-1 0 0,1 0-1,1 0 1,-1 0 0,1-1 0,0 1-1,0-1 1,0-1 0,10 8-1,6 1 38,-3-1-56,26 12 0,-40-22-9,11 5 53,22 7 0,-31-13-19,0 1 0,-1-1 0,1 0 0,0-1 0,0 1 0,0-1 0,9-1 0,8-1 53,-14 1-99,0 0-1,16-3 0,-18 2-19,6-1 86,23-10 0,-32 11-12,0 0 0,0 0 1,0 0-1,0-1 0,-1 0 0,1 1 1,-1-1-1,0 0 0,0-1 1,3-3-1,3-5 51,-3 4-90,0 0-1,-1 0 1,0 0 0,0 0-1,-1-1 1,0 0-1,3-9 1,13-63 17,17-135 0,-34 177-23,-1 0-1,-2 0 0,-6-45 1,1 49-102,2 16-4,-1-29 0,4 38 82,-1 7 12,1 0 0,0 0 0,0 0 0,0 1 0,0-1 0,1 0 0,-1 0 0,1 0 0,1-4 0,-2 7-34,0 0-58,2 0 96,0 0 0,-1 0 1,1 1-1,-1-1 1,1 0-1,-1 1 0,1 0 1,-1-1-1,2 2 1,-1 0 19,0 1 1,-1-1-1,1 1 0,-1 0 1,0 0-1,1-1 1,-1 1-1,-1 0 1,2 4-1,2 8-45,-2-7 36,0 1 0,-1-1 0,0 1 0,0-1 1,-1 1-1,-1 12 0,0 1 66,-4 28-14,-4 61-106,6-18 207,-7 3 22,7 55-234,4-147 111,0 0 0,0-1 1,0 1-1,1 0 0,-1-1 1,4 6-1,-4-8 59,-1-1-16,0 0 5,1 1-10,1 1-77,0 0 1,0-1-1,0 1 1,0-1-1,0 1 1,1-1-1,-1 0 0,0 0 1,1 0-1,-1 0 1,1-1-1,-1 1 1,1 0-1,-1-1 1,1 0-1,-1 0 0,1 0 1,-1 0-1,1 0 1,0 0-1,-1 0 1,5-2-1,4-1 66,-1-1 0,0 0 0,0-1-1,11-6 1,-6 3-96,13-9-89,-1-1 0,-1-1 1,27-26-1,-6 7-20,0-4 206,10-8-541,-56 49 466,0 0 0,1 0 0,0 0 0,-1 0-1,1 0 1,-1 0 0,1 0 0,0 1 0,0-1 0,-1 1 0,1-1 0,0 1 0,0 0 0,0 0-1,0 0 1,-1 0 0,1 0 0,3 0 0,-1 2-8,1-1-1,-1 1 1,0 0 0,0 0 0,0 0-1,4 4 1,-7-6 18,11 11 80,-8-8-27,-3-2 97,-1-1-44,-4-11 113,3 7-211,0 0 0,0 1-1,-1-1 1,1 1 0,-1-1 0,0 1-1,0 0 1,0-1 0,0 1 0,0 0-1,-1 0 1,1 1 0,-1-1 0,0 0-1,0 1 1,0 0 0,0 0 0,0 0-1,0 0 1,-1 0 0,-5-2 0,8 4-39,-1 0 0,0 0 0,1 0 0,-1 0 1,0 0-1,0 0 0,1 0 0,-1 1 0,0-1 1,1 1-1,-1-1 0,1 1 0,-1 0 0,1-1 1,-2 2-1,-21 15-106,18-11 165,0-1 0,1 1 0,0 1 0,0-1 0,0 1 0,1 0 0,0 0 0,0 0 0,1 0 0,0 1 0,-2 7-1,2-4-25,1-1 0,-1 0 0,2 1 0,0-1 0,0 1 0,1-1 0,0 1-1,2 12 1,-1-16 8,1 0 0,0 0-1,0 0 1,1 0-1,0 0 1,1 0 0,-1-1-1,1 0 1,0 1-1,1-1 1,-1-1 0,1 1-1,0-1 1,1 0-1,-1 0 1,1 0 0,0-1-1,0 0 1,1 0-1,-1 0 1,1-1 0,0 0-1,0 0 1,7 1-1,-3 2-2,-10-5-7,0 0 0,0 0 0,0 0-1,0 0 1,0-1 0,0 1 0,1 0 0,-1-1 0,0 1 0,0-1 0,1 1 0,-1-1 0,1 0 0,-1 0 0,0 1 0,1-1 0,-1 0 0,0 0 0,1 0 0,1-1 0,-1 1 14,0 0 0,0 0 0,-1 0 0,1 0 0,0-1 0,0 1 0,0-1 0,0 1 0,-1-1 0,1 0 0,0 0 0,-1 0 0,1 0 0,0 0 0,-1 0 0,3-2 0,-1 0 27,0-1 1,0 0-1,0-1 0,0 1 0,2-6 0,-3 6-28,0 0 0,0 0 0,0 0 0,-1-1 0,0 1 0,0-1 0,0 1 0,0-1 0,-1 0-1,1 1 1,-1-1 0,0 0 0,-2-7 0,0-5 17,-2 1 0,0-1 0,-6-15-1,7 23-18,-1 1-1,0 0 1,0 0-1,0 0 1,-1 1-1,0-1 1,-10-9-1,6 11-23,9 6 6,-1 0 0,1-1 1,-1 1-1,1 0 1,-1 0-1,1-1 0,-1 1 1,1 0-1,-1-1 0,1 1 1,0 0-1,-1-1 1,1 1-1,0-1 0,-1 1 1,1-1-1,0 1 1,-1-1-1,1 1 0,0-1 1,0 1-1,-1-1 1,1 0-6,0 1-1,0 0 1,-1 0 0,1 0 0,0 0 0,-1 0 0,1 0 0,0 0 0,-1 0 0,1 0 0,0 0-1,0 0 1,-1 0 0,1 0 0,0 0 0,-1 0 0,1 0 0,0 0 0,-1 0 0,1 0-1,0 0 1,0 0 0,-1 0 0,1 1 0,-1-1 0,2 4 11,-1-1-1,0 1 1,1-1 0,0 0-1,0 1 1,0-1 0,0 1 0,0-1-1,1 0 1,0 0 0,-1 0-1,1 0 1,0 0 0,1 0-1,-1-1 1,4 4 0,-5-4 29,1-1 0,-1 0 0,1 0 1,-1 0-1,1 0 0,0 0 0,0 0 0,-1 0 1,1 0-1,0-1 0,0 1 0,0-1 0,0 1 1,-1-1-1,1 0 0,0 0 0,0 0 0,0 0 0,0 0 1,0 0-1,0-1 0,0 1 0,0 0 0,0-1 1,-1 0-1,1 1 0,0-1 0,0 0 0,-1 0 1,1 0-1,2-2 0,6-5 95,0 0 1,-1 0-1,-1-1 1,1 0-1,-1 0 0,12-20 1,34-47 201,-37 53-97,-13 17-224,0 0 1,0 1-1,6-13 1,-8 11 13,0 3-254,8 4 176,9 0-7,0 1 0,0 1 0,25 6 0,-34-6 65,0 1-1,0 0 1,-1 1-1,1 0 1,-1 1-1,0-1 1,16 13-1,-22-15-4,-1 0 0,1 1 1,0-1-1,-1 1 0,0 0 0,1 0 0,-1 0 0,0 0 0,-1 0 0,1 1 1,0-1-1,-1 0 0,0 1 0,0-1 0,0 1 0,0 0 0,0 6 0,-1 1 169,0 1-1,-1-1 1,0 1-1,-4 13 1,2-11-8,1 0 1,-1 17-1,3-17-158,-1-7 36,1 0 0,1-1 0,-1 1 0,2 7 1,-1-11-22,0 0 0,0-1 0,0 1 1,0-1-1,1 1 0,-1-1 1,0 0-1,1 1 0,0-1 0,0 0 1,-1 0-1,1 0 0,4 3 1,-2-3 10,-1 0 0,1 0 1,-1 0-1,1 0 0,0-1 1,0 0-1,-1 1 1,1-2-1,0 1 0,0 0 1,0-1-1,0 1 0,0-1 1,8-1-1,5-1 52,-1-1 0,21-5 0,-27 5-71,-1 0-168,0 0 1,-1 0 0,1-1-1,-1 0 1,10-6 0,-4 0-1499,-1 0 1,12-11-1,-16 11-2278,-9 16 864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7.5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20 480,'-8'-11'192,"12"3"-160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1:51.5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 1472,'7'0'446,"-14"0"308,7 0-413,0 0 289,0 0-129,0 0 59,0 0-128,0 0 181,0 0-160,0 0 97,0 0-177,0 0-21,0 0-112,7 8 2288,74-17-112,-22 3-2052,49-2-40,-41 7-91,76 3-4013,-140-2 3249,1 0 0,0 0 1,-1 1-1,1-1 0,-1 1 0,1 0 0,-1 0 0,7 3 0,-5 6-2253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00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245 505 1152,'0'0'47,"0"0"0,0 0 0,0 0 0,0 0 0,0 0 0,0-1 0,0 1 0,0 0 0,0 0 0,0 0 0,0 0 0,0 0-1,0 0 1,0 0 0,0 0 0,0 0 0,0 0 0,-1 0 0,1 0 0,0 0 0,0 0 0,0 0 0,0 0 0,0 0 0,0-1 0,0 1 0,0 0 0,0 0 0,0 0 0,0 0 0,0 0 0,0 0 0,0 0 0,0 0 0,0 0 0,0 0 0,1 0 0,-1 0 0,0 0 0,0 0-1,0 0 1,0-1 0,0 1 0,0 0 0,0 0 0,0 0 0,0 0 0,0 0 0,0 0 0,0 0 0,0 0 0,0 0 0,0 0 0,0 0 0,0 0 0,0 0 0,0 0 0,0 0 0,1 0 0,-1 0 0,0 0 0,0 0 0,0 0 0,0 0 0,0 0 0,0 0 0,-7-6 1000,-11-4-457,13 9-468,0 1 0,1 0 0,-1-1 0,0 2 0,1-1 0,-1 0 0,1 1 0,-1 0 0,0 0 0,1 0 0,0 1 0,-1 0 0,-6 3 0,-3 3-64,-1 1 1,-17 14 0,29-21-23,-5 5 25,0 0-1,1 0 1,0 1 0,0 0 0,1 0 0,0 1-1,0-1 1,1 1 0,-8 18 0,10-19-9,1-3-20,1 0 0,-1 0 0,1 0 1,-1 0-1,1 1 0,0 10 0,1-13-37,0 1 0,1 0 0,-1 0 0,1-1 0,0 1 0,0 0 0,0-1 0,1 1 0,-1 0 0,1-1 0,0 0-1,0 1 1,0-1 0,0 0 0,0 0 0,1 0 0,-1-1 0,1 1 0,0 0 0,0-1 0,4 3 0,-1-2 34,-1 1 0,1-1 1,1-1-1,-1 1 0,0-1 1,1 0-1,-1-1 0,1 1 0,-1-1 1,1 0-1,9-1 0,-5 0 3,-1 0-1,1-1 1,-1 0-1,1-1 1,-1 0-1,16-5 1,-20 4-16,0 0 0,0 0 0,0 0 1,-1-1-1,1 0 0,-1 0 1,0 0-1,0-1 0,0 1 0,0-1 1,5-9-1,-2 2-14,0-1 1,-2 0-1,1-1 0,-2 1 0,1-1 1,-2 0-1,0 0 0,-1-1 1,2-17-1,0-19 50,-2-65 1,-3 101-48,1-41 48,-3-63-228,-1 88 164,-1-21-42,-1-6-395,-2 187 405,5-68 238,2-42-116,-4 30-1,-15 128-153,9-79 449,5-6 63,5-88-424,0 1 0,0-1-1,0 0 1,0 0 0,1 0-1,-1 1 1,1-1 0,0 0 0,1 0-1,-1 0 1,1 0 0,-1-1 0,1 1-1,0 0 1,1-1 0,-1 1 0,6 5-1,6 5 172,-12-12-179,0 0 0,0 0 0,0 0 0,0 0-1,0 0 1,0 0 0,1-1 0,-1 1 0,1-1-1,-1 0 1,1 0 0,-1 0 0,1 0 0,3 1-1,-1-1 14,0 0 0,1 0 1,-1-1-1,1 1 0,-1-1 0,0 0 0,1-1 0,-1 0 0,1 1 0,-1-2 0,0 1 0,1-1 0,-1 1 0,0-1 0,0-1 1,0 1-1,8-6 0,-6 2-5,-1-1 0,1 0-1,-1 0 1,0 0 0,-1-1 0,5-8 0,16-21 9,-15 21-17,0 0 0,-1 0 1,13-31-1,-20 40-6,-1 0 0,0 1 0,0-1 0,0-1 0,0-13 0,2-8 2,-3-4-204,-1 32 70,0 1 120,0 0 0,-1 1 0,1-1 0,0 0 1,-1 0-1,1 0 0,0 0 0,-1 0 0,1 0 0,0 1 1,-1-1-1,1 0 0,0 0 0,-1 0 0,1 1 1,0-1-1,0 0 0,0 0 0,-1 1 0,1-1 0,0 0 1,0 1-1,0-1 0,-1 0 0,1 0 0,0 1 0,0-1 1,0 0-1,0 1 0,-1 13-30,1-4 12,-5 6-119,3-11 166,1-1 0,0 1 0,0 0 0,0-1 1,0 9-1,-4 144-59,5-154 50,0 0 0,0 0 0,0-1 0,0 1 0,1 0 0,0 0 0,-1-1-1,1 1 1,0 0 0,0-1 0,1 1 0,-1 0 0,0-1 0,1 0 0,-1 1 0,1-1 0,0 0 0,0 0 0,0 0 0,0 0 0,0 0 0,1 0-1,-1-1 1,0 1 0,1-1 0,-1 0 0,1 1 0,-1-1 0,4 1 0,8 0 51,1 1-44,-1-1 1,26 1-1,-40-3-17,22 1 1,1-2-1,40-6 1,-32 2 16,-20 3-58,0 1 0,16-6 0,-10 2 123,22-12 1,-32 14-102,-1 0 0,0-1 0,-1 0 0,1 0 0,-1-1 1,8-7-1,2-3-22,-11 11 30,0 0 1,0 1-1,-1-1 1,0 0-1,0-1 1,0 1-1,0 0 1,-1-1 0,1 0-1,2-8 1,-2 4-4,-1 0 1,0-1 0,-1 1-1,0-1 1,-1 1 0,1-1-1,-2 0 1,0 1 0,0-1-1,0 1 1,-1-1-1,-1 1 1,1 0 0,-6-12-1,7 20 12,1 1 0,0-1-1,-1 0 1,1 0-1,-1 0 1,1 1-1,-1-1 1,1 0-1,-1 1 1,0-1 0,1 1-1,-1-1 1,0 0-1,1 1 1,-1-1-1,0 1 1,0 0 0,0-1-1,1 1 1,-1 0-1,0-1 1,0 1-1,-2 0 1,2 0-14,-1 0-1,1 0 1,-1 1-1,1-1 1,-1 0-1,1 1 1,-1-1 0,1 1-1,0 0 1,-1 0-1,1-1 1,-3 3-1,-2 2 16,0 0-1,1 1 1,-1 0 0,-5 8-1,9-11 8,0 1-1,0-1 1,1 1-1,-1 0 1,1 0 0,0-1-1,0 1 1,0 0-1,0 0 1,1 0 0,-1 8-1,1 5-10,5 25 0,-3-20 4,-1-16 3,0 0-1,1 1 1,0-1 0,0 0 0,4 8 0,6 17 40,-11-29 0,0 1 1,0 0-1,0 0 0,0-1 1,1 1-1,-1-1 1,1 0-1,-1 1 1,1-1-1,0 0 0,4 3 1,27 19 28,-19-14-193,-11-8 142,0 0 1,0-1-1,0 1 1,0-1-1,0 1 1,1-1-1,-1 0 1,0 0-1,1-1 1,-1 1-1,1-1 1,-1 1-1,1-1 1,-1 0-1,0-1 1,1 1-1,5-1 1,-5-1-1,0 1 0,1-1 0,-1 1 0,0-1 1,0-1-1,0 1 0,0 0 0,-1-1 1,1 0-1,0 0 0,-1 0 0,5-6 0,15-13-16,-18 18-17,0 0-1,-1-1 1,7-8 0,5-8 117,-5 7-76,0-1 0,13-25 0,21-59-358,46-146 0,-70 186 316,-14 43 12,-1 0 0,0-1-1,-1 0 1,-1 0 0,2-21 0,-6 37 5,1-15 47,-1-23 1,-1 34-42,1 1 0,-1-1 1,0 1-1,0 0 1,0-1-1,0 1 0,-1 0 1,0 0-1,0 0 1,-3-5-1,4 8-14,1 1 0,-1-1 0,0 0 0,0 0 0,0 0 0,0 1 0,0-1 0,0 1 0,0-1 0,0 0 0,0 1 0,0 0 0,0-1 0,0 1 0,0 0 0,0-1 0,0 1 0,-1 0 0,1 0 0,0 0 0,0 0-1,0 0 1,0 0 0,-1 0 0,1 1 0,0-1 0,0 0 0,0 0 0,0 1 0,0-1 0,0 1 0,0-1 0,-2 2 0,-3 2-58,-1 0 0,1 0-1,-10 10 1,15-13 65,-8 7-7,0 0 0,1 0 0,0 1-1,0 0 1,1 1 0,1-1 0,-1 1-1,1 1 1,1-1 0,-8 22 0,-4 37 99,-12 109-1,10-47-149,15-109 151,1 0 0,2 0 0,0 0-1,3 31 1,-2-49-83,1-1-1,-1 0 1,1 1-1,0-1 1,0 0-1,1 0 1,-1 1 0,1-1-1,-1 0 1,1 0-1,0 0 1,0-1-1,0 1 1,1 0 0,-1-1-1,1 0 1,-1 1-1,1-1 1,0 0-1,0 0 1,0-1 0,0 1-1,0 0 1,0-1-1,0 0 1,1 0-1,3 1 1,18 5 71,-19-5-49,0-1 0,1 1 0,-1-1 0,12 1 0,95 6-239,-99-8 228,0 0-1,1-2 1,-1 1 0,0-2 0,0 0 0,-1 0 0,1-1 0,-1-1 0,1-1-1,23-13 1,-32 16-37,0 0-1,0 0 0,0 0 0,0-1 0,-1 0 1,0 0-1,0 0 0,0-1 0,0 1 1,-1-1-1,5-8 0,-1 1 12,-2-1 0,0 0 0,6-23 0,-10 30 9,0-1-1,0 1 1,0-1-1,-1 1 0,0-1 1,0 0-1,-1 1 0,0-1 1,-3-12-1,0 1 62,3 15-71,1 0 1,-1 0 0,1 1-1,-1-1 1,0 0-1,0 1 1,-1-1 0,1 1-1,-3-6 1,3 8 2,1-1 1,-1 0-1,1 1 1,-1-1-1,1 0 1,-1 1-1,0-1 1,1 1-1,-1-1 0,0 1 1,1-1-1,-1 1 1,0-1-1,0 1 1,1 0-1,-1-1 1,0 1-1,0 0 0,0 0 1,1 0-1,-1 0 1,0-1-1,0 1 1,0 0-1,0 0 1,1 1-1,-1-1 0,0 0 1,0 0-1,0 0 1,0 0-1,1 1 1,-1-1-1,0 0 1,0 1-1,1-1 0,-1 1 1,0-1-1,1 1 1,-1-1-1,0 1 1,-3 3-17,0-1 1,0 0-1,1 1 0,0 0 1,-1 0-1,1 0 1,1 0-1,-1 0 0,1 1 1,-1-1-1,-2 10 1,-11 18 62,13-26-14,0 0 1,0 0-1,1 0 1,-1 1 0,2-1-1,-1 1 1,0 0-1,1-1 1,1 1-1,-1 13 1,2-12-5,0-1 0,0 1 0,1 0 0,0-1 0,1 1 0,0-1 0,0 0 0,0 0 0,1 0 0,0 0 0,0 0 0,8 8 0,-6-9 1,0-1 0,0 0 0,0-1 0,0 0 0,1 0-1,0 0 1,0-1 0,0 0 0,0 0 0,0 0 0,0-1-1,12 2 1,-14-4-12,-1-1 0,1 1 1,0-1-1,0 1 0,-1-1 0,1-1 0,-1 1 0,1-1 0,-1 1 0,1-1 0,-1-1 0,0 1 0,5-4 0,6-2 8,9-5 58,0-2 0,0 0 0,-2-1 0,0-1 0,20-21 0,41-45-256,-73 72 125,1 1 1,0 0-1,17-11 0,-27 20 45,-1 1-1,1-1 0,0 1 0,-1-1 0,1 1 0,0 0 1,0-1-1,-1 1 0,1 0 0,0 0 0,0 0 1,0 0-1,-1-1 0,1 1 0,0 0 0,0 0 0,0 0 1,0 1-1,-1-1 0,1 0 0,0 0 0,0 0 1,0 1-1,-1-1 0,2 1 0,0 0 9,-1 0-1,1 1 1,0-1-1,-1 1 1,0 0-1,1-1 1,1 3-1,0 1 79,-2-4-21,-1 0-75,1 0 22,-1-1 0,0 0 0,0 1 0,0-1 0,1 0 0,-1 1 0,0-1 0,0 0 0,0 1 0,0-1 0,0 0-1,0 1 1,0-1 0,0 1 0,0-1 0,0 0 0,0 1 0,0-1 0,0 1 0,0-1 0,0 0 0,0 1 0,0-1 0,-1 0 0,1 1 0,0-1 0,0 0 0,0 1 0,-1-1 0,1 0 0,0 1 0,0-1 0,-1 0 0,1 0 0,0 1 0,0-1 0,-1 0 0,1 0 0,0 0 0,-1 1 0,1-1 0,0 0 0,-1 0 0,1 0 0,-1 0 0,1 0 0,0 0 0,-1 0 0,1 1 0,0-1 0,-1 0 0,1 0 0,-1-1 0,1 1 0,-1 0 1,-10 2-13,-1-1 1,-22-1-1,24-1 13,1 1 0,-1 0 0,1 1 0,-1 0 0,1 0 0,-11 3 0,7 0-111,-6 2 58,-25 12-1,39-16 41,0 0 0,0 1-1,1 0 1,-1 0-1,1 1 1,0-1 0,-1 1-1,2 0 1,-1 0-1,-4 5 1,6-4 21,-1 0 1,1 0-1,0 0 0,1 0 1,-1 0-1,-1 11 0,1-5 27,2-9-50,0 1-1,0 0 1,0-1 0,0 1-1,0 0 1,1-1-1,0 1 1,-1-1-1,1 1 1,0 0-1,0-1 1,0 0 0,0 1-1,1-1 1,-1 0-1,1 1 1,-1-1-1,1 0 1,0 0-1,2 2 1,2 2 17,1 0 0,0-1-1,0 1 1,13 7 0,-15-11-42,6 5 76,0-1 0,0 0-1,1-1 1,0-1 0,12 4 0,-4-3 32,-10-3-39,-1 1 0,0-2 1,1 1-1,10-1 0,-14-1-27,4 1 18,1-1 0,-1 0 1,0-1-1,1 0 1,-1 0-1,0-2 0,0 1 1,0-1-1,14-6 1,-19 6-30,1 1 0,0-2 0,-1 1 1,1-1-1,-1 0 0,0 0 0,0 0 0,-1-1 1,0 0-1,1 0 0,5-10 0,1-5 1,-2-1-1,-1 0 1,0-1-1,4-25 1,12-91-85,-8 38 126,8-104-328,-25 152 503,0 16-302,-4-30-190,5 66 266,0 0 1,0 0 0,0 0 0,0-1-1,0 1 1,0 0 0,0 0 0,0 0 0,0 0-1,0-1 1,0 1 0,0 0 0,0 0-1,0 0 1,0-1 0,0 1 0,0 0-1,0 0 1,0 0 0,0 0 0,0-1 0,0 1-1,0 0 1,-1 0 0,1 0 0,0 0-1,0-1 1,0 1 0,0 0 0,0 0-1,0 0 1,-1 0 0,1 0 0,0 0-1,0 0 1,0-1 0,0 1 0,-1 0 0,-5 6-160,5-4 158,0 0 0,0 0 0,0 0 0,0 0 0,0 0 0,0 0 0,1 1-1,-2 3 1,-3 72-340,-2 88 554,6-140-110,-12 125-216,-4 111 573,17-251-411,1 18-82,-1-27 63,0 0 0,0-1-1,1 1 1,-1-1 0,1 1 0,0 0 0,-1-1 0,1 0 0,0 1 0,0-1 0,0 1 0,0-1 0,0 0-1,2 3 1,3 0 55,-6-3-59,1 0-1,0 0 1,0 0 0,0 0 0,0 0 0,0-1-1,0 1 1,0 0 0,0-1 0,0 1 0,0-1 0,0 1-1,0-1 1,0 0 0,0 1 0,1-1 0,-1 0-1,0 0 1,0 1 0,0-1 0,1 0 0,-1 0 0,0-1-1,0 1 1,3-1 0,5-2 98,-4 2-81,0-1 0,0 0 0,0 0 0,-1 0 0,1-1-1,0 0 1,-1 1 0,5-5 0,36-30 95,-29 25-117,0 0-1,-1-1 1,17-21-1,-12 9 103,0-1 0,-3-1 0,0 0 0,20-46 0,-34 68-238,-1-1-1,0 0 1,0 1-1,-1-1 1,1 0-1,0-10 1,-1 18 127,0 1-1,0-1 1,0 0-1,0 0 1,0 0-1,1 0 1,-1-1 0,1 1-1,-1 0 1,1 0-1,0-1 1,0 1 0,3 1-1,2 3-8,-4-3 3,11 9-45,-1 1 1,-1 0 0,17 24-1,-26-33 44,0 1 0,-1-1 0,1 1 0,-1 0 1,0 0-1,-1 0 0,1 0 0,-1 0 0,0 0 0,0 0 0,0 1 0,-1-1 0,0 0 0,0 1 0,0-1 0,-1 0 1,-1 6-1,-1 3 86,-1 3-57,0 0-1,2 0 1,-2 27-1,4-42-7,0 0-1,1-1 0,-1 1 0,0 0 1,1-1-1,-1 1 0,1 0 0,0-1 1,-1 1-1,1-1 0,0 1 0,0-1 1,0 1-1,0-1 0,0 1 0,0-1 1,1 0-1,-1 0 0,0 0 0,1 0 1,-1 0-1,1 0 0,-1 0 1,1 0-1,-1 0 0,4 0 0,-1 1 23,0-1 0,1 0-1,-1 0 1,1 0 0,-1 0-1,1-1 1,-1 0 0,1 0 0,4 0-1,6-2-88,-11 2 108,0 0 0,-1-1 0,1 1 0,0-1 0,-1 0-1,1 0 1,0 0 0,-1-1 0,5-1 0,2-4-57,0 0 1,-1-1-1,1 0 0,-2-1 1,1 0-1,-1 0 0,0 0 1,-1-1-1,-1 0 0,1-1 1,-1 1-1,-1-1 0,0-1 1,-1 1-1,4-13 0,1-42 257,-7 54-210,0-1-1,-1 1 1,-1-25-1,0 16 83,0 21-342,-2 1 165,1 1 0,0 0 0,0-1 0,0 1-1,1 0 1,-1 0 0,0 0 0,0 3 0,-1 6 38,1 0 0,0 18 1,0 7-17,-8 102-64,10-132 133,-1 0 0,1 0 0,0 0 0,1 0 0,-1 0 0,1 0 0,3 6 0,13-9-20,-15-3-4,1 0 1,-1 0-1,1-1 1,-1 1 0,0-1-1,0 0 1,1 0-1,-1-1 1,0 1 0,0-1-1,5-3 1,8-3 51,68-35-50,-65 33-115,-12 5 131,1 0-1,-1 0 1,-1-1-1,8-7 0,13-12-68,-9 10-27,15-11-68,-30 24 89,0 1-1,0-1 1,0 1 0,0 0 0,0 0 0,1 0 0,-1 0 0,0 0 0,1 1 0,5-1 0,-3 1 7,6 0 17,0 0-1,0 0 1,0 1 0,-1 1 0,1 0-1,12 4 1,-17-4 392,-13-6-277,3 2-117,0 1 0,-1 0 0,1-1-1,0 1 1,0 1 0,-4-2 0,0 2-47,3 0 46,0 0-1,0 0 0,0 0 0,0 0 0,0 1 0,0-1 0,0 1 0,1 0 0,-1 0 0,-5 3 0,-10 7-200,-14 8 65,5-1 159,22-15 9,1 0 0,-1 1-1,1-1 1,0 1 0,0 1 0,-8 8-1,6-4 5,4-5 28,-1 0 0,1 1 0,-4 9 0,6-13-37,0 1 0,1-1 0,-1 1 0,1-1 0,0 1 0,-1 0 0,1-1 0,0 1 0,0 0 0,0-1-1,0 1 1,1-1 0,-1 1 0,0 0 0,1-1 0,-1 1 0,1 1 0,1-1 4,-1 0 1,0 0-1,1 0 1,-1 0-1,1-1 1,0 1-1,0 0 0,0-1 1,-1 1-1,2-1 1,-1 0-1,3 2 1,29 10 163,-7-7 175,0-2 0,0-1-1,0-1 1,47-2 0,-33-1-239,3-4 11,-15 2-40,-24 3-101,0-1 0,-1 1 0,1-1 0,0 0 0,-1 0 1,1 0-1,-1-1 0,1 0 0,-1 1 0,0-2 0,6-2 0,32-14-2121,-42 19 1997,0-1 1,0 1-1,0 0 1,1 0 0,-1-1-1,0 1 1,0 0-1,0 0 1,0-1 0,0 1-1,0 0 1,0 0 0,0-1-1,0 1 1,0 0-1,0 0 1,0-1 0,0 1-1,0 0 1,0 0-1,0-1 1,0 1 0,0 0-1,0-1 1,0 1 0,0 0-1,0-1 1,0 1-1716,-3 4-1461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01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15 4896,'-5'-15'1824,"10"19"-1440,0-4-96,-5-4 928,0 4-736,0 0-192,0 0-192,3 4-672,7 3 320,-7 1-1792,-3 4 1120,5-1-2272,-1 0 1824,-4 5 640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01.7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4 109 2400,'-1'0'30,"1"-1"0,0 1 0,0 0 0,-1 0 1,1-1-1,0 1 0,0 0 0,0 0 0,0-1 0,-1 1 0,1 0 0,0-1 0,0 1 1,0 0-1,0-1 0,0 1 0,0 0 0,0-1 0,0 1 0,0 0 0,0-1 1,0 1-1,0 0 0,0-1 0,0 1 0,0 0 0,0-1 0,0 1 0,0 0 0,1-1 1,9-8 903,22-7 705,-25 13-1258,24-10 438,0 2 1,0 1-1,1 1 0,34-4 1,-13 6-2405,91-1 1,-110 10-1376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02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73 6400,'0'-33'2368,"8"20"-1856,2 2-128,-7 8-64,1-5-256,1 3-1504,3 5 768,2 5-3744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38.4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 69 480,'1'5'168,"-2"-10"181,1 5-151,0 0 100,0 0-74,0 0 128,0 0-101,0 0-6,0 0-79,0 0-1,8-11 38,0-7 1871,-8 17-1871,0 1-86,0 0-85,0 0 0,0 0 171,0 0-65,0 0-4,0 0-17,0 0 107,5-11 4085,-5 10-4213,0-1-32,0 2-21,0 0 10,0 0-5,0 0 27,0 0 0,0 0 95,0 0-36,0 0 26,0 0-11,0 0 102,0 0-123,0 0-155,0 0-10,0 0 31,0 0 97,-4 13 56,0 0-97,3-11-45,1 1 0,0-1 0,-1 1 0,0-1 0,0 1 0,0-1 0,-1 3 0,-4 11 179,1 3 52,3-13-226,1 0 1,-1 1-1,1-1 1,-1 12-1,1-4 65,0-12-56,1 0 1,-1 0-1,1 1 0,0-1 1,0 0-1,0 0 1,0 0-1,1 1 0,-1-1 1,1 3-1,0-3-11,-1-1 0,0 0 0,0 1 0,1-1 0,-1 1 0,0-1 0,-1 1-1,1-1 1,0 3 0,-1 11 137,2-14-138,-1 1-1,0 0 0,0 0 1,0 0-1,0-1 1,0 1-1,0 0 0,0 0 1,-1 0-1,0 3 0,-2 10-6,3-13 35,0-1 0,0 1 1,-1-1-1,1 1 0,-1-1 0,1 1 1,-1-1-1,0 1 0,-1 1 1,2-2-12,-1 1 1,0-1-1,1 0 0,-1 1 1,0-1-1,1 1 1,0-1-1,-1 0 0,1 3 1,-1 5-43,0 0 1,-2 13-1,1-13 110,0 0 1,0 15-1,3-19-36,0 1 0,0 0 0,0-1 0,1 1 0,2 5 0,3 11 67,-4-9-83,0-4 90,-1 1 0,0 0 0,1 20 0,2 9-269,-4-38 107,2 4 59,-2-3 117,-1-2-54,4 23-202,-3-20 112,1-1-1,-1 1 1,0-1-1,0 1 1,0 0-1,-1-1 0,1 1 1,-1 0-1,1 0 1,-1-1-1,0 1 1,0 0-1,0 0 1,0 0-1,-1-1 1,1 1-1,-1 0 1,1 0-1,-2 2 1,1-3 3,1 0 1,0 0 0,0 0-1,0 0 1,0 0 0,0 0-1,0 0 1,0 0 0,1 0-1,-1 0 1,1 0 0,1 4 0,-2-5-14,1 1 0,-1 0-1,0-1 1,0 1 0,1 0 0,-1-1 0,-1 1 0,1 0 0,0-1 0,0 1 0,0 0 0,-1-1 0,1 1 0,-2 1 0,0 9 257,2-11-189,0-1-15,0 0 10,0 0-15,0 0-28,0 0-74,0 0 11,0 0-22,0 20 38,0-18 48,0 0 1,0 0-1,0 0 1,0 0 0,1 1-1,-1-1 1,1 0-1,-1 0 1,1 0-1,0 0 1,-1 0-1,4 3 1,-4-4-21,1 0 1,-1 0-1,1 0 0,-1 0 1,1 0-1,-1 0 0,1 1 1,-1-1-1,0 0 0,0 0 1,1 0-1,-1 3 0,1 5 111,1-12 231,-2 1-316,1 0 0,-1 0 0,0 0 0,0 0 0,0-1 0,0 1 0,0-4 0,-3-6 5,2-1-1,-1-16 1,0 0-34,-1-40 142,2 11-148,0-103-143,2 86-30,7 25 213,-8 47-49,0 0 1,1 0 0,-1 0-1,1 0 1,0 0 0,2-4 0,-2 4 1,0-1 0,0 1 0,0-1 1,0 1-1,0-1 0,-1-5 0,1 0 53,0 8-21,-1 0 1,0 0-1,0 0 1,0 0-1,0 0 1,0 0-1,0 0 1,0 0-1,0 0 1,0 0-1,-1-1 1,-1-14-50,2 15 46,0 0-1,0 0 1,0 0-1,0 0 0,0 0 1,0 0-1,0 0 1,0 0-1,0 1 0,-1-1 1,1 0-1,0 0 0,-1 0 1,1 0-1,-1 0 1,1 0-1,-1 0 0,1 1 1,-2-2-1,-3-17-413,5 17 408,0 1 1,0 0-1,0-1 1,0 1 0,0-1-1,0 1 1,0 0 0,1-1-1,-1 1 1,0 0 0,1-1-1,-1 1 1,1 0 0,-1-1-1,1 1 1,0 0-1,-1 0 1,3-2 0,2-7-16,0-2 34,-4 10-28,0 1 1,0-1 0,0 0 0,0 0 0,-1 0-1,1 0 1,-1 0 0,1 0 0,-1-4 0,5-33 116,0 21-330,-6 18 216,1-1 0,-1 1 0,1 0 0,0 0 0,-1 0 0,1 0 0,-1 0 0,1 0 0,0 0 0,-1 0 0,1 0 0,-1 0 0,1 0 0,-1 0 0,1 0 0,0 0 0,-1 0 0,1 0 0,-1 1 0,1-1 0,-1 0 0,-7 68-696,3-4 838,5-54-157,-1 0 0,0 1 0,-5 16 0,2-11-77,2 1 146,0 0 0,1 30 0,1-47-46,2 19-12,-1-16-4,-1 1-1,1-1 1,-1 0-1,0 0 0,0 1 1,0 2-1,-1 7 55,1 0-1,0 0 0,3 20 0,0 18-207,5 94 154,-4-111 157,-3-28-157,0 0 0,0 0-1,-1 0 1,0 0-1,-1 11 1,1-13 30,-1 1 0,1-1 0,0 0 0,2 8 0,-2-8 24,1-1 0,-1 1 0,0 0-1,0 0 1,0-1 0,0 1 0,-2 6 0,2-9-39,-1 0-1,1 1 1,0-1 0,0 1 0,0-1 0,0 0-1,0 1 1,0-1 0,1 3 0,-1 10-40,-1 3 163,1-16-105,0 1 0,0-1 0,0 0 0,0 0 0,0 0 0,0 1 1,0-1-1,0 0 0,-1 0 0,1 1 0,0-1 0,-1 0 0,1 0 0,-2 2 0,1-2 159,1-1-42,0 0 26,0 0-32,-3 4 144,2-10-202,0-1 0,0 1 0,0-1 1,-1 1-1,0 0 0,-4-8 1,-7-21-19,-4-28 62,8 31-238,-8-46 0,16 74 117,0 0 1,0 0-1,-1 0 0,-3-7 0,-3-12-39,7 19 22,-1-1 0,1 0 0,-1 1 0,0 0 0,-4-7 0,-7-17-2,10 22 29,1 0 0,-1 1 0,0-1 0,-5-6 1,1 3 36,6 8-52,-1-1 0,1 0 0,0 1 0,-1-1 0,1 0 1,0 0-1,0 0 0,0 0 0,0 0 0,1 0 0,-1 0 1,0 0-1,1 0 0,0 0 0,-1-3 0,-7-20-318,8 24 223,0 1 22,0 0-43,4 7-102,4 3 188,-1 0 0,0 0 0,-1 1 1,0-1-1,6 19 0,-2-6 37,4 3-23,18 28 0,-19-35 34,-2 0 1,19 43-1,-28-57 24,1 0 0,0 0 0,0 0 0,6 8-1,8 12 131,1 3-155,-15-24 6,0 0 0,0 1-1,-1-1 1,1 0 0,-1 1-1,0-1 1,2 8 0,-4-11-8,0 0 1,0 1 0,1-1-1,-1 1 1,1-1-1,-1 0 1,1 0-1,-1 1 1,1-1-1,0 0 1,1 2 0,1 2 64,-3-3-54,1 0 0,-1 0 0,1 0 1,0 0-1,0 0 0,-1 0 0,1 0 0,0 0 0,1 0 0,0 1 1,-1-2 4,-1 0 0,0-1 1,1 1-1,-1-1 0,0 1 1,0-1-1,0 1 0,0 0 1,1-1-1,-1 1 0,0 0 1,0-1-1,0 1 0,0 0 1,0-1-1,-1 1 0,1-1 1,0 1-1,0 0 0,0-1 1,0 1-1,-1-1 0,1 1 1,0 0-1,-1-1 0,1 1 1,0-1-1,-1 1 0,1-1 1,0 1-1,-2 0 0,1-14 360,-5-8-340,5 17-65,-1-1 0,1 1 0,0 0 0,1-1 0,-1-5 0,-3-19-74,2 24 100,2 1 0,-1-1-1,0 1 1,1-1 0,0 0 0,0-6-1,6-29-10,4-26-89,-8 58 65,0 0 0,1 0 0,0 0-1,1 0 1,0 1 0,5-9 0,-5 10 34,1 0-1,-1 0 1,1 0 0,1 1 0,-1-1 0,1 2 0,0-1-1,8-5 1,-13 10 31,0-1 0,1 1 0,-1-1 0,0 1 0,0-1 0,0 1 0,0 0 0,0 0 0,1 0 0,-1 0 0,0 0 0,0 0 0,2 0 0,0 0-108,-1 0-8,-2 0 1,0 0-176,0 0-651,0 0 0,0 0-715,0 0 235,0 1-741,3 6 255,2 7-1620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41.8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6 1408,'0'-5'426,"0"10"-31,0-5 181,0 0-112,0 0 134,0 0-166,0 0 48,0 0-91,0 0 197,0 0-138,0 0 102,2 0-140,7 0 108,-6 0-182,-3 0-38,0 0-106,9 7 422,-8-4-516,0-1 0,0 0 1,0 1-1,0-1 0,-1 1 0,1-1 1,0 1-1,-1-1 0,0 1 0,0-1 1,0 1-1,0 2 0,-7 33 21,1-14 85,3-3-57,-15 94 292,14-70-510,1-1 186,-2 1-1,-18 70 0,14-93 92,7-19-182,0 0 0,1 0 0,0 0 0,-1 0 0,1 0 0,1 0 0,-1 0 0,0 4 0,-2-3 325,6-7-384,91-24 121,-75 24-60,1 1 1,36 0 0,-56 2-27,5 0 54,7 1 102,0-1 0,0-1 0,0 0 0,0 0 0,-1-2 0,17-4 0,-13 1-993,-14 5 309,-1 1-672,0 0 1120,0 0-1,0 0 1,0 1 0,1-1 0,-1 0-1,0 0 1,0 0 0,0 0-1,1 1 1,-1-1 0,0 0 0,0 0-1,0 0 1,0 1 0,1-1-1,-1 0 1,0 0 0,0 0 0,0 1-1,0-1 1,0 0 0,0 0-1,0 1 1,0-1 0,0 0 0,0 1-1,0-1 1,0 0 0,0 0-1,0 1 1,0-1 0,0 0 0,0 0-1,0 1 1,0-1 0,0 0-1,0 0 1,0 1 0,0-1 0,-1 0-1,1 0 1,0 0 0,0 1-1,-7 11-2908,-2-3 1325,-3 5 5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42.7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32 832,'-2'-1'126,"2"1"-110,0 0 1,-1 0-1,1-1 1,0 1 0,0 0-1,0 0 1,0 0-1,0 0 1,-1 0 0,1 0-1,0 0 1,0 0-1,0-1 1,0 1 0,-1 0-1,1 0 1,0 0-1,0 0 1,0 0-1,0 0 1,-1 0 0,1 0-1,0 0 1,0 0-1,0 0 1,-1 0 0,1 0-1,0 0 1,0 0-1,0 0 1,0 1 0,-1-1-1,1 0 1,0 0-1,0 0 1,0 0 0,0 0-1,-1 0 1,1 0-1,0 0 1,0 1-1,0-1 1,0 0 0,0 0-1,0 0 1,0 0-1,-1 1 1,1-1 0,0 0 356,-20 0 2438,-15 8-81,35-8-2357,0 0-111,0 0-60,0 0-95,0 0-64,0 0 15,0 0 92,0 0 15,0 0 160,17 8 1467,-6-5-1496,-9-2-230,0 0-1,0-1 0,1 1 1,-1-1-1,0 1 1,0-1-1,1 0 0,-1 0 1,0 0-1,1 0 1,-1 0-1,0 0 1,0-1-1,1 1 0,-1-1 1,3-1-1,46-16 411,-39 15-354,0-1 1,0 0-1,-1-1 1,12-7-1,-7 8 299,-16 4-492,0 0 1,0 0 0,1 0-1,-1-1 1,0 1-1,1 0 1,-1 0 0,0 0-1,0 0 1,1 0-1,-1 0 1,0 0 0,1 0-1,-1 0 1,0 0 0,1 0-1,-1 0 1,0 0-1,0 1 1,1-1 0,-1 0-1,0 0 1,0 0 0,1 0-1,-1 0 1,0 1-1,0-1 1,1 0 0,-1 0-1,0 0 1,0 1-1,0-1 1,1 0 0,-1 0-1,0 1 1,0-1 0,0 0-1,0 0 1,0 1-1,0-1 1,1 0 0,-1 0-1,0 1 1,0-1 0,0 0-1,0 1 1,0-1-1,0 0 1,0 1 0,0-1-1,0 0 1,0 0-1,0 1 1,-1-1 0,-7 39-7791,3-28 6410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43.6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42 2400,'0'0'779,"0"0"-481,0 0-74,-17 0 2736,11-1-2666,5 1-232,-1 0 1,1 0-1,0 0 0,-1-1 1,1 1-1,-1 0 1,1 1-1,0-1 1,-1 0-1,1 0 0,0 1 1,-1-1-1,1 0 1,0 1-1,0-1 0,-2 2 1,0 0 1714,5-1 495,2 0-2439,22 7 1202,-20-7-924,1 0 0,-1 0 0,0-1 0,0 0 0,1-1 0,-1 1 0,11-3 0,5 0 185,-13 1-161,1 0 1,-1-1-1,17-6 0,-15 5 16,23-6 0,0 0-16,-28 7-237,0 1 1,0 0-1,0 1 0,0-1 1,1 1-1,8 0 1,-15 1-59,0 0 0,1 0 0,-1 0 0,0 0 1,1-1-1,-1 2 0,0-1 0,1 0 0,-1 0 1,0 0-1,1 0 0,-1 0 0,0 0 0,0 0 1,1 0-1,-1 0 0,0 1 0,1-1 0,-1 0 1,0 0-1,0 0 0,1 0 0,-1 1 0,0-1 1,0 0-1,0 0 0,1 1 0,-1-1 0,0 0 1,0 0-1,0 1 0,0-1 0,0 0 0,0 1 1,1-1-1,-1 0 0,0 1 0,0-1 1,-4 14-3254,3-8 2423,-3 9-1159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2:45.3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91 224,'0'0'85,"2"0"-31,0-1 20,1-2-31,2-2 134,-4 5 15,-1 0 1,1-1-1,-1 1 1,1 0-1,-1-1 1,1 1-1,-1 0 0,1-1 1,-1 1-1,1-1 1,-1 1-1,0-1 1,1 1-1,-1-1 1,0 1-1,0-1 1,1 0-1,-1 1 1,0-1-1,0 0 1,0 1-177,0 0-80,0 0 37,0 0 70,0 0 26,1-17 4677,3 16-4745,-1-1 0,0 1-1,1 0 1,0 0 0,-1 0-1,1 0 1,0 1 0,-1-1-1,1 1 1,5 0 0,19-2 162,8-3 146,-17 2 118,29-7 0,60-14 10,-106 24-515,1-1 1,0 1-1,0 0 1,0 0-1,0 0 1,4 1-1,-6-1-9,-1 0 0,1 0 1,0 0-1,-1 1 0,1-1 0,-1 0 0,1 0 1,0 1-1,-1-1 0,1 0 0,-1 1 0,1-1 0,-1 1 1,1-1-1,-1 1 0,1-1 0,-1 1 0,0-1 1,1 1-1,-1-1 0,0 1 0,1-1 0,-1 1 0,0-1 1,0 1-1,0 0 0,1-1 0,-1 1 0,0 0 1,0-1-1,0 1 0,0 0 0,-3 7-686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7.90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254 0 1984,'-1'1'76,"1"0"-1,-1 0 1,1 0-1,-1 0 1,1 0 0,0 0-1,-1 0 1,1 0 0,0 0-1,0 1 1,0-1 0,0 0-1,0 0 1,0 0-1,0 0 1,0 0 0,0 1-1,0 9 271,-3 1 224,-1 0 0,-8 21 1,1-6-53,-79 207 1466,81-217-1713,0 0 1,-17 23-1,-8 16 72,17-27-262,12-22-168,1-1 1,0 1-1,1 0 0,0 0 0,0 0 0,0 1 1,-2 13-1,3-11-228,1-6-123,1 1 1,-1 0 0,1-1 0,0 1-1,0 5 1,3 1-2416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3:38.142"/>
    </inkml:context>
    <inkml:brush xml:id="br0">
      <inkml:brushProperty name="width" value="0.2" units="cm"/>
      <inkml:brushProperty name="height" value="0.4" units="cm"/>
      <inkml:brushProperty name="color" value="#969696"/>
      <inkml:brushProperty name="tip" value="rectangle"/>
      <inkml:brushProperty name="rasterOp" value="maskPen"/>
    </inkml:brush>
  </inkml:definitions>
  <inkml:trace contextRef="#ctx0" brushRef="#br0">519 153 1248,'-1'-1'146,"0"-1"0,0 0 0,1 0 0,-1 1 0,0-1 0,1 0 0,0 0-1,-1 0 1,1 0 0,0 0 0,0 0 0,0 0 0,0 1 0,0-1 0,1 0 0,-1 0 0,0 0 0,1 0 0,0 0 0,-1 1 0,2-3 0,-1 3 131,-1 1-80,0 0 81,0 0-108,0 0-31,-1 8 202,-1 4-220,0 0 1,1 0-1,1 0 0,0 0 1,0 0-1,1 0 0,4 18 1,-1-19 75,0 3-154,-4-13-17,0 0 1,0 1 0,1-1 0,-1 0-1,1 1 1,-1-1 0,1 0-1,-1 0 1,1 0 0,0 1 0,0-1-1,-1 0 1,1 0 0,0 0-1,0 0 1,0 0 0,0 0 0,0-1-1,0 1 1,0 0 0,1 0-1,-1-1 1,0 1 0,0-1-1,1 1 1,-1-1 0,2 1 0,2 1 43,1-1 0,-1 0 0,1 0 0,-1 0 0,8-1 0,11 0 68,-22 0-116,0 0-65,7 0 17,1 1 113,1-1-1,-1-1 1,0 0 0,1 0 0,-1-1 0,16-5-1,-11 3-81,-1 0-1,1 0 0,0 2 0,0 0 1,19 0-1,-14 0 98,34-4 96,-31 3-1,30-1 0,-32 4-130,151 5 48,-153-4-24,-14-1-97,1 1-1,-1-1 0,0 1 1,8 1-1,-6 0 15,-1-1-1,1 0 0,0 0 1,8-1-1,16 3 138,-21-2-83,-1 0 1,1 0-1,-1-1 1,1 0-1,-1-1 1,1 0-1,9-3 1,65-21 195,-29 8-211,-1 2 230,80-9 1,103 8 42,-226 16-334,5 1-4,1-1 0,0-2 0,29-4 0,-30 2 93,32-2 0,-3 1 287,-22 2-345,1 1-1,39 2 0,-26 0-75,29 5 99,-27-1-70,28 5 180,-47-5-154,0-2 1,21 1-1,-34-3-6,8 1 47,-1-1 0,0-1 1,1-1-1,-1 0 0,20-5 0,22-10 249,69-12-1,4 13-333,-43 6 32,-56 7 142,-19 3-42,0-1 0,14-4 1,-14 3-69,0 1 0,22 0 1,-1-1 19,84-4-132,-60 0 285,-11 1-83,87 0-1,-3 11-46,-126-6-54,19 2-26,0 0-1,42 9 1,-55-9 73,0-1 0,0 0 0,15 0 0,-3 1-84,-1-2 148,0 0 0,0 0 0,34-7 1,-33 4 10,11 0-284,-24 3 144,0 0-1,-1-1 1,1 0-1,11-4 1,-7 3 58,0-1 0,0 1 0,0 1 0,0 0 0,19 2 0,25-3-134,198-9 329,-133 6-293,-9 2 58,-17 2 129,42 3 5,1-1-38,-94 1-103,-25-2 6,-1 0 0,35 7 0,-45-6 14,0 0 0,0-1 1,0 1-1,12-3 0,6 1-13,214-7 299,-102 16-442,-124-8 138,25 5 1,-25-2-12,24 0-1,-28-2 27,1 0 0,16 3 1,-16-1 4,0-2 0,18 2 1,177-8 187,61 2-80,-261 3-110,24 0-86,38-5 1,-28 1 160,54 2 0,134-10 9,-125 8 26,-68 3-251,50 6 0,-27 3 300,-36-4-140,40 2 0,20 2-202,152 0 138,-105-3 242,0 1-355,-88-8 222,70-11 0,-65 5-188,9 0 260,6-1-122,89-3 1,-89 9-39,-41 1 9,1 2 0,0 0-1,32 4 1,15 7-8,-17 0-278,-21-8 335,-1-2 0,59-4 0,-7 0 0,-73 3-43,61-1-37,89 12-1,-127-7 44,-1-1 0,0-2-1,53-4 1,11-6 22,-11-3-87,124-1-1,-143 11 155,55 3-11,-93-1-67,0 0 0,46-7 0,0-1 8,246 5-242,-84 9 512,-7-1-283,-142-6-79,163 4 330,-135-4-328,-36 0-38,6 0 2,104 2 259,-48 15-336,-37-2 157,-30-3-39,-47-6 86,0-2-1,31 2 1,94 1-99,52-1 288,-72 3-91,-57-8-879,-67 4 607,-5-4 124,-1 1-1,0 0 1,0-1-1,0 1 1,0 0-1,0 0 1,0-1-1,0 1 1,0 0-1,0-1 1,0 1-1,0 0 1,0-1-1,0 1 1,0 0-1,-1-1 1,1 1-1,0 0 1,-1-1-1,1 1 1,0-1-1,-1 1 1,1-1-1,-1 1 1,1 0-1,-1-1 1,1 0-1,-1 1 1,1-1-1,-1 1 1,1-1-1,-1 0 1,-1 1-1,-23 15 11,22-15 9,-9 4-45,1-1 0,-1 0 0,0-1 0,-22 3-1,5 0-29,-403 122 60,379-111-40,-86 14 0,-55-4-13,149-21 22,-329 18 144,46-5-188,46 0 146,209-15-77,-127 12 150,139-10-202,-40 6-20,43-5 86,-64 1-1,33-5 152,-46-2-259,-76-8 191,74 2-53,122 4-42,0 0 1,0-1-1,-17-4 0,-60-9 41,53 10 44,-199-13 111,75 9-410,-27-3 278,-59-6-169,189 10-41,0-2 0,-63-19 0,99 21 162,1-2-1,0 0 1,-26-17 0,-18-9-180,67 36 164,-1 0 0,1 0 0,0 0 0,0 0 0,0 0 0,-1 0 0,1 0 0,0 0 0,0 0 0,0 0 0,0 0 0,-1 0 0,1-1 0,0 1 1,0 0-1,0 0 0,0 0 0,0 0 0,0 0 0,-1-1 0,1 1 0,0 0 0,0 0 0,0 0 0,0 0 0,0-1 0,0 1 0,0 0 0,0 0 1,0 0-1,0 0 0,0-1 0,0 1 0,5-4-241,14 0 130,-17 4 114,422-42 194,-272 30-207,81-3-110,241 8 140,66 18 864,-311-8-857,23 2 179,-108 5-34,250 15 22,-335-22-256,1 3 1,108 26 0,-165-31 45,1 0 0,-1 0 1,0 1-1,1-1 0,-1 1 1,0 0-1,0 0 1,0 0-1,0 0 0,0 0 1,2 3-1,-4-4 25,-1 0 0,1 0 0,-1-1 0,1 1 0,-1 0 0,1 0 0,-1 0 0,0-1 0,1 1-1,-1 0 1,0 0 0,0 0 0,0 0 0,1 0 0,-1 0 0,0 0 0,0-1 0,0 1 0,-1 1 0,1 0 7,-1-1 0,1 1 1,-1-1-1,0 0 0,0 1 1,0-1-1,0 0 0,0 0 0,0 1 1,0-1-1,0 0 0,0 0 1,0 0-1,-3 1 0,-4 3 6,0 0 0,-1 0 0,0-1 0,0-1 0,-16 6 0,-53 7-123,57-13 110,-428 56 145,-8-33-294,283-22 104,-83 4 156,-356 0-245,400-9 157,-409 20 10,270 3-55,101-8 376,-18-3-524,39-1-75,159-6 257,-421 19 89,214-11-159,37-4 198,84-5-193,-152 5 123,247-7-157,-59-2 111,-100-6 131,-87-6 172,-290-35-529,3 27 292,518 19-78,-556 17-96,412 4 74,-268 23 32,482-41-16,-198 13 0,65-6 0,-13 9-21,-105 4 31,-105-2 6,82-1-11,136-13 225,61-7-176,25 0-66,-139-1 162,198 3-150,0 0 0,0 0 0,0 0 0,0 0 0,0 0 0,0 0 0,0 0 0,0 0 1,0 0-1,-1 0 0,1 0 0,0 0 0,0 0 0,0 0 0,0 0 0,0 0 0,0 0 1,0 0-1,0 0 0,0 0 0,0 0 0,0 0 0,0 0 0,0 0 0,0-1 1,0 1-1,0 0 0,0 0 0,0 0 0,0 0 0,0 0 0,0 0 0,-1 0 0,1 0 1,0 0-1,0 0 0,0 0 0,0 0 0,0 0 0,0 0 0,0 0 0,0 0 0,0 0 1,0-1-1,0 1 0,0 0 0,0 0 0,0 0 0,0 0 0,0 0 0,1 0 0,-1 0 1,0 0-1,0 0 0,0 0 0,0 0 0,0 0 0,0 0 0,0 0 0,0 0 1,0 0-1,0 0 0,0 0 0,0 0 0,0-1 0,0 1 0,0 0 0,6-5-170,12-6-83,8 4 245,1 0 1,27-2 0,72-2-118,-3 1 186,55-10 145,247 3-1,-181 11 166,-5 0-257,149-7-126,-192 4 110,-58 2 30,109-2-224,-11 11 125,245-4 246,238 2-227,-681 1-54,22 0 41,444-11 410,-430 4-108,289-38 606,-235 12-830,-29 8-98,-86 21-34,294-64-89,7 22 379,49 26-292,-319 19-53,493 14 62,-209 4-16,103 11 19,133 5 217,-373-34-299,-191 0 90,1 1 0,-1-1-1,0 0 1,1 0 0,-1 0-1,1 0 1,-1 0 0,0 0-1,1 0 1,-1 0-1,0-1 1,1 1 0,-1 0-1,0 0 1,1 0 0,-1 0-1,0 0 1,1-1 0,-1 1-1,0 0 1,1 0-1,-1 0 1,0-1 0,0 1-1,1-1 1,-1 1-2,-1 0 0,1-1 0,0 1-1,-1-1 1,1 1 0,-1 0 0,1-1 0,-1 1 0,1 0 0,-1 0-1,1-1 1,-1 1 0,1 0 0,-1 0 0,1 0 0,-1 0 0,0-1 0,1 1-1,-1 0 1,0 0 0,-117-13-256,48 7 166,-246-37 104,-175-40-294,8 22 268,364 49-7,-427-33-55,323 28 148,-744-32-124,691 44-45,-60-1 25,154 5 8,-556 12 18,555-4 129,-215 17 50,385-22-148,-257 30-54,4 16-148,225-38 167,1 1 1,0 3 0,-44 22-1,58-24 33,1 2 0,1 1 0,0 1 0,1 1 0,-33 32 1,26-18-159,0 2 0,-33 49 0,61-79 158,1 0 0,-1-1 1,1 1-1,0 0 1,0 0-1,0 0 0,0 1 1,1-1-1,-1 0 1,1 0-1,0 5 1,0-6 12,0 0 0,0-1 0,0 1 0,0 0 0,1-1 0,-1 1 0,0 0 0,1-1 0,-1 1 0,1-1 0,0 1 0,0-1 0,-1 1 0,1-1 0,0 0 0,0 1 0,1-1 0,-1 0 0,0 0 0,0 0 0,0 0 0,3 2 0,5 1-5,0 0 0,1-1 0,0 0-1,-1-1 1,1 0 0,18 1 0,63-3-62,-53-1 71,608-47 294,-429 27-116,49-9-237,51-4 50,5 26 74,-68 31-98,-118-9 127,159 17-82,82-13 42,-297-15-5,70 0 176,-125-3-132,-20 0-44,0 1 0,0-1 1,0 0-1,0 0 0,0-1 1,0 1-1,0-1 0,0 0 1,-1-1-1,1 1 0,6-4 1,-11 5-43,0 0 0,1-1 0,-1 1 0,1 0 0,-1-1 0,0 1 0,1 0 0,-1-1 0,0 1 0,1-1 0,-1 1 0,0-1 0,0 1 0,1-1 0,-1 1 0,0-1-1,0 1 1,0-1 0,0 1 0,0-1 0,0 1 0,0-1 0,1 1 0,-2-1 0,1 1 0,0-1 0,0 1 0,0-1 0,0 1 0,0-1 0,0 1 0,0-1 0,-1 1 0,1-1 0,0 1 0,0-1 0,-1 1 0,0-1 0,-16-19-36,14 17-24,-15-14-23,-1 1 1,0 0-1,-1 2 0,-1 1 1,0 0-1,-1 1 1,-36-13-1,-339-102-168,309 106 237,-2 3 1,0 5 0,-113-3-1,45 14-116,-162 19 0,218-5 111,-170 43 0,-86 62-41,215-55-177,118-49 177,1 1-1,1 1 1,-35 29 0,39-25-75,18-18 113,0 1 0,0-1-1,0 0 1,0 1 0,0-1-1,0 1 1,1-1 0,-1 1-1,1-1 1,-1 1 0,1-1-1,0 1 1,-1 2 0,1-4 14,0 1-1,0-1 1,0 1 0,0-1-1,1 1 1,-1-1 0,0 1-1,0-1 1,0 1 0,1-1-1,-1 1 1,0-1 0,0 1-1,1-1 1,-1 0 0,0 1-1,1-1 1,-1 1 0,1-1-1,-1 0 1,0 1 0,1-1-1,-1 0 1,1 0 0,-1 1-1,1-1 1,-1 0 0,1 0-1,18 3-23,-19-2 24,51 1-102,62-4 0,-60-1 88,352-27 231,-227 14-174,-37 3 16,122-7-82,213 11-14,-4 40-189,-101 24 279,44 5-11,-378-56-58,229 25 65,-1-16 356,-524-23-421,87 2-65,-556-5-79,433 10 132,18 5 27,0 0 16,-190 2 36,184 0-92,-279 2 64,-12 2-48,-598 30 17,702-2-70,237-10 103,157-13-91,-78 23 1,117-25 36,1 2 1,-59 29 0,89-39 11,-1 1 0,1 1 0,1-1 0,-1 1 0,0 0 0,1 0 0,0 1 0,-4 6 0,7-10 22,1-1 0,0 1 0,0 1 0,0-1 1,0 0-1,0 0 0,0 0 0,0 0 0,1 1 1,0-1-1,-1 0 0,1 1 0,0 2 0,0-4 1,0 1 0,1 0 0,-1-1 0,1 1 0,-1-1 0,1 1 0,0 0 0,0-1 0,-1 1 0,1-1 0,0 0 0,1 1 0,-1-1 0,0 0 0,0 0 0,0 1 0,1-1 0,-1 0 0,0 0 0,3 1 0,3 1 19,1 1 0,0-1-1,0 0 1,0-1 0,0 0-1,1 0 1,14 1 0,103 10 126,220-4 0,522-20-69,284-58 187,-295-7 229,-660 62-407,121-7 30,906-17 270,-935 40-332,-67 0-44,490 5 88,26-2-85,-185 4 10,-38 19 64,-345-16-52,283 31 162,-115-9-101,-236-25-119,353 26 89,-2-26 74,-185-22-10,347-62 1,-320 29 20,27-4-84,-157 14-222,-93 19 234,-68 16-157,0-1 0,1 1-1,-1-1 1,0 0-1,1 0 1,4-3-1,-10 5 64,0 0 0,0 0-1,0 0 1,0 0 0,1-1-1,-1 1 1,0 0 0,0 0-1,0-1 1,1 1 0,-1 0-1,0-1 1,0 1 0,0-2-1,-8-1-90,-24-7 175,8 3-38,-24-10-1,19 5-139,0 2 0,0 2 1,-35-6-1,-95-8-465,131 19 483,-203-11-859,189 13 848,22 1 89,0 0-1,1 1 0,-42 9 1,54-7 19,10 0 16,5 0 58,6-1-91,-1 0 1,1-2-1,0 1 0,14-3 0,12 1-12,309-9 132,-213 5 59,45-8 154,-170 13-313,104-8-8,-194 25-420,-148 3 280,133-13 134,-460 27 13,-132 11 79,-72 13-143,277-54 442,453-4-373,-480-33 181,268 13-373,208 17 128,-388-17-176,417 20 211,2 0 5,0 0 1,0-1 0,0 1-1,0 0 1,0 1-1,0-1 1,0 0 0,0 0-1,0 1 1,0-1 0,1 1-1,-1 0 1,0 0 0,0-1-1,0 1 1,-1 2 0,3-3 6,0 0 0,-1 0 0,1 0 0,0 1 1,0-1-1,0 0 0,0 0 0,0 0 0,0 1 1,0-1-1,0 0 0,-1 0 0,1 0 0,0 1 1,0-1-1,0 0 0,0 0 0,0 0 0,0 1 1,0-1-1,0 0 0,0 0 0,1 0 0,-1 1 1,0-1-1,0 0 0,0 0 0,0 0 0,0 1 1,0-1-1,0 0 0,0 0 0,0 0 0,1 1 1,-1-1-1,0 0 0,0 0 0,0 0 0,1 0 1,2 3 15,0 0 0,1-1 0,0 0 0,0 0 0,-1 0 0,1 0 0,0-1 0,0 1 1,1-1-1,-1 0 0,7 1 0,195 23 256,-136-19-217,142 7 104,222-14 1,213-43 191,-83-12-354,278-20 184,-451 68-180,-359 10-25,133 10-179,-135-8 90,-1 1 1,1 1 0,37 14-1,-58-17 54,-1 0 1,0 1-1,0 0 0,0 1 0,0 0 0,-1 0 1,0 1-1,8 6 0,-13-10 53,0 0 0,-1 0 0,1 0 0,0 0 0,-1 0 0,0 1 0,1-1 0,-1 0 0,0 1 0,0-1 0,0 1 0,-1-1 0,1 1 0,-1-1 0,1 1 0,-1 0 0,0-1 0,0 1 0,0-1 0,0 1 0,0 0 0,-1-1 0,1 1 0,-1-1 0,0 1 0,1-1 0,-1 1 0,0-1 0,-1 1 0,1-1 0,-3 4 0,-2 2 6,0-1 0,0 1 1,-1-1-1,0 0 0,0-1 1,-1 0-1,-13 9 0,-64 30-46,61-33 52,7-4 3,-51 25-1,-136 47-1,76-46-50,-216 29-1,-139-21 27,-87-33 140,4-29-116,-32-34 133,66-33-248,471 75 143,-166-30 35,-170-31-26,-350-26-148,1 56 18,-260 72 125,396 47-118,-212 73-144,583-101 176,-236 35-51,313-56 86,-341 42 13,245-37 0,-184 18 261,-124 30-1024,525-72 427,40-8 334,1 0-1,0 0 1,0 0 0,0 0-1,0 0 1,0 0-1,-1 0 1,1 0-1,0 0 1,0 0 0,0 0-1,0 0 1,0 0-1,-1 0 1,1 0 0,0 0-1,0 0 1,0 0-1,0 0 1,0 0-1,0 0 1,-1 0 0,1 0-1,0 1 1,0-1-1,0 0 1,0 0-1,0 0 1,0 0 0,0 0-1,0 0 1,0 0-1,-1 1 1,1-1 0,0 0-1,0 0 1,0 0-1,0 0 1,0 0-1,0 0 1,0 1 0,0-1-1,0 0 1,0 0-1,0 0 1,0 0-1,0 0 1,0 1 0,0-1-1,0 0 1,0 0-1,0 0 1,0 1 0,9 1-44,1-1 22,-1-1-1,1 0 0,11-2 1,7 0-32,206-3-51,-26 2 278,437-15 165,-40 2-64,77 5-64,-398 7-161,158-1 55,-12 1 98,-113 0-27,451-3 99,-137-4-4,-483 8-306,647-15 32,-663 14 9,512-10 90,-31 5 213,-509 7-297,904-9-153,-902 11 169,715 7 339,-684-7-438,75 4-97,-70 1-160,-101-4 208,-40-1 86,-2 0-5,-16-1-70,-269-28-198,82 7 140,62 9 36,-145-12-63,-1061-37 218,226 47-111,343 20 170,-584 45-182,609-11 71,163-10 89,-579 14 11,966-40-25,-482-8 126,247-28-74,-185-17 0,622 50-102,-120-2-235,98 2 147,1 2 0,0 1-1,-24 5 1,42-6 28,1-1 1,-1 0-1,0 1 1,1 0 0,0 0-1,-7 4 1,11-6 56,-1 1 1,0-1-1,1 1 1,-1-1 0,1 1-1,-1-1 1,0 1-1,1 0 1,0-1-1,-1 1 1,1-1 0,-1 1-1,1 0 1,0 0-1,-1-1 1,1 1-1,0 0 1,0-1 0,0 1-1,-1 0 1,1 0-1,0-1 1,0 1-1,0 0 1,0 0-1,0 0 1,1-1 0,-1 1-1,0 0 1,0 0-1,0-1 1,1 1-1,-1 0 1,0-1 0,1 1-1,-1 0 1,0-1-1,1 1 1,-1 0-1,1-1 1,-1 1 0,1-1-1,0 1 1,0 0-1,2 1 6,-1 0 0,1 0-1,0 0 1,0 0 0,0-1 0,1 1-1,-1-1 1,0 0 0,0 1 0,1-2-1,-1 1 1,8 1 0,-10-2 3,51 7 14,80 3 0,-70-8 16,278 2 289,-138-4-286,293-5-51,-281 0 68,257-6-63,367-2 69,304 28 267,-152 0 442,-158-1-514,248 19 138,-865-25-232,355 10 177,188-12-228,195-25-248,-156 0 503,-515 14-170,79-1-291,-259 5 115,111 3-121,-206-2 48,29 3-132,-34-3 149,0 0 1,0 1 0,0-1-1,0 1 1,-1-1-1,1 1 1,0 0 0,0 0-1,0 0 1,-1 0-1,1 0 1,3 3 0,-5-4 34,0 0 1,0 0 0,0 0 0,0 1 0,1-1 0,-1 0-1,0 0 1,0 1 0,0-1 0,0 0 0,0 0 0,0 0 0,0 1-1,0-1 1,0 0 0,0 0 0,0 1 0,0-1 0,0 0-1,0 0 1,0 1 0,0-1 0,0 0 0,0 0 0,0 1 0,0-1-1,0 0 1,0 0 0,0 0 0,-1 1 0,1-1 0,0 0-1,0 0 1,0 0 0,0 0 0,0 1 0,-1-1 0,1 0 0,0 0-1,0 0 1,-1 1 0,-10 4-10,11-5 12,-14 5-12,0 0-1,-1-2 1,-16 3-1,28-5 14,-197 28-35,100-16-1,-296 23-194,-3-22 395,362-13-158,-646 2-277,469-5 336,-295-4 80,-153-17-191,55 1 62,191 10-205,-424-6 412,82 20-211,-289 22-219,453 0 324,414-16-211,-591 36 53,91 21 326,352-31-275,-814 66-84,674-75 410,-53 4-350,507-28-10,-4 0-30,-1 0-1,1 2 1,0 0 0,0 1-1,-19 7 1,35-11 33,1 1 1,-1-1-1,1 1 1,-1 0 0,1 0-1,0 0 1,-1 0-1,1 0 1,0 0-1,0 0 1,0 0-1,0 0 1,-2 3-1,3-4 12,0 0 0,0 1 0,0-1 0,0 0 1,-1 1-1,1-1 0,0 0 0,0 1 0,0-1 0,0 1 0,0-1 0,0 0 0,0 1 0,0-1 0,1 0 0,-1 1 0,0-1 0,0 1 1,0-1-1,0 0 0,0 1 0,0-1 0,1 1 0,0 0 3,0-1 0,0 1 0,0 0 0,0 0-1,0-1 1,0 1 0,0 0 0,0-1 0,0 1 0,0-1 0,2 1 0,11 3 65,1-1 0,0-1-1,-1 0 1,27-1 0,-17 0-16,484 11 304,283 7-286,-158-5 147,85-1-266,26-7 46,-186-1 48,174 11 31,-630-13-68,761 16 167,-81-5 87,-691-12-232,1910-3 577,-539-76-90,-633-7-267,-766 75-264,319-31 21,-277 39-386,-104 1 355,1 0 0,-1 0 0,0 0 0,0 0-1,0 1 1,0-1 0,0 0 0,0 1 0,0-1 0,0 0 0,0 1 0,2 1 0,-2 3-154,-10 1 120,-2-1 52,1-1 0,-1-1 0,0 0-1,-18 3 1,-49 2-62,43-6 67,-416 5-230,406-8 226,-90-1-74,-504-3 151,157 18-154,-65 1 163,-185-6-151,-499-16 94,1-55 41,597 0 98,456 43-146,-1101-87-236,1097 98 224,-195-9-27,1 16-17,188 17-1,160-11-90,-1 2-1,1 0 1,1 2 0,-41 17-1,63-23 102,0-1-1,0 1 0,1 0 0,-1 1 1,1-1-1,-1 1 0,1-1 1,0 1-1,0 0 0,0 0 0,-4 6 1,6-7 29,1-1 0,-1 1 0,1 0-1,-1-1 1,1 1 0,0 0 0,-1-1 0,1 1 0,0 0 0,0 0 0,0-1 0,0 1 0,1 0 0,-1-1 0,0 1 0,1 0 0,-1-1-1,1 1 1,-1-1 0,1 1 0,0 0 0,0-1 0,0 1 0,0-1 0,0 0 0,0 1 0,0-1 0,0 0 0,3 2 0,5 5 11,0-1 0,0 0 0,1-1 0,0 0 1,0 0-1,0-1 0,1 0 0,22 6 0,21 2 147,1-1-1,91 6 1,426 17 207,-1-27 16,-205-5-345,417 2-181,34 23 225,-62 2-165,-695-28 126,486 13 603,-103-3-298,-110-2-266,632 18-230,-330-13 453,-106 5-380,-92-2 153,-121 5-274,-260-11 32,-55-12 173,8 3-261,-21-2 88,-407 7 155,263-8 3,-208-1-87,-387-10 217,454 7-32,-65-1 21,-1723-10-463,1032 21 474,34-4-160,37-2 58,-1084-27 310,1676 19-366,204 6 108,-10 5-168,190-2 106,-34 3-234,38-4 193,0 1 0,0-1 0,0 1 0,-1 0 0,1 0 0,0 0 0,0 0 0,0 0 0,0 0 0,0 1 0,1-1 0,-1 1 0,0-1 0,-2 4 1,3-4 29,1 0 1,-1-1 0,1 1 0,0 0 0,-1 0-1,1 0 1,0 0 0,0 0 0,-1 0 0,1 0-1,0 0 1,0 0 0,0 0 0,0 0 0,0 0-1,1 0 1,-1 0 0,0 0 0,0 0 0,1 0 0,-1 0-1,0-1 1,1 1 0,-1 0 0,1 0 0,-1 0-1,1 0 1,0-1 0,-1 1 0,1 0 0,0-1-1,-1 1 1,1 0 0,1 0 0,3 3 11,0 0 0,0-1 0,1 1 0,7 3 0,13 3 40,0 0 1,0-2 0,45 8 0,-63-14-33,598 113 236,434-1-42,-324-68-75,860-4-38,-9-53 129,-625 0 48,108-16 218,2-46 27,-849 52-517,424-39 240,2 16-23,-75 31-50,0 45-137,-515-28-152,0 1 1,-1 2-1,67 22 1,-101-28 94,28 14-208,-30-14 220,-1 1 0,1-1 0,-1 0 0,1 0 0,-1 0 0,1 1 0,-1-1 0,0 1 0,0-1 1,0 1-1,0 0 0,0-1 0,0 1 0,1 3 0,-2-4 16,1 0 1,-1 0-1,0 0 0,0 0 1,0 0-1,0 0 0,0 0 1,0 0-1,-1 0 0,1 0 1,0 0-1,-1 0 0,1 0 1,0 0-1,-1 0 0,1 0 1,-1 0-1,1 0 0,-1 0 1,0 0-1,1-1 0,-1 1 1,0 0-1,0 0 1,1-1-1,-1 1 0,0-1 1,0 1-1,-1 0 0,-3 2-6,0 0 1,-1-1-1,-9 4 0,11-5 10,-20 6-18,-2-1 0,1-1 1,-39 2-1,45-5 3,-80 3 13,-189-13-1,97-8-32,-122-6-5,-413-5-360,-170 16 326,-47 25 74,91 26 42,0 25-172,264-20 100,353-27 65,-536 36 21,-209-14 216,611-28-390,-447 10 97,-414 3-21,925-20 19,-93 3 19,274-3-77,-228 18-1022,352-23 1099,-34 5-625,32-4 574,0-1-1,-1 1 1,1 0-1,0 0 1,0 0 0,0 0-1,0 0 1,0 0-1,0 1 1,-3 2-1,4-4 44,1 1 0,0-1 0,-1 1 0,1-1-1,0 1 1,-1-1 0,1 1 0,0-1 0,-1 1-1,1-1 1,0 1 0,0-1 0,0 1 0,0 0 0,0-1-1,-1 1 1,1-1 0,0 1 0,0 0 0,1-1-1,-1 1 1,0-1 0,0 1 0,0 0 0,0-1 0,0 1-1,1-1 1,-1 1 0,0-1 0,1 2 0,0 0-4,1-1 1,-1 1-1,1 0 1,-1 0-1,1-1 1,0 1-1,2 1 1,8 3 11,0 0 0,0 0 0,0-1 1,0-1-1,1 0 0,-1-1 0,19 3 0,-17-3 14,296 44 280,8-18-149,-286-26-135,375 26 17,-102-8-89,1406 133 397,-812-73 160,31-10 175,-3-24 134,-28-24-389,-50-38-310,400-50 312,-1237 65-410,1092-100 67,-708 54 52,-375 44-170,-3 0-299,28-5 1,-56 9 316,0-1 1,0 0-1,0-1 0,-14-1 1,-6 1 12,-660-12-367,-18-14 272,86 13 112,455 11 0,-609-3 0,20-2 0,31-32 80,104-40-34,565 71 4,-562-87 126,432 68-283,-298-39-26,-22 17 5,500 49 120,-101-5-105,85 5-113,-1 1-1,-34 6 1,55-7 197,1 0 0,0 1 0,-1-1 0,1 0 0,0 0 0,0 1 1,-1-1-1,1 1 0,0-1 0,0 1 0,-1-1 0,1 1 0,0 0 1,0 0-1,0 0 0,0-1 0,0 1 0,0 0 0,0 0 0,1 0 1,-1 0-1,0 1 0,0-1 0,1 0 0,-2 2 0,2-2 13,0-1-1,1 1 0,-1 0 1,0-1-1,0 1 1,0 0-1,0 0 0,0-1 1,1 1-1,-1 0 1,0-1-1,1 1 0,-1 0 1,0-1-1,1 1 1,-1-1-1,1 1 0,0 0 1,1 1 4,0 0 1,0-1-1,1 1 1,-1-1 0,0 0-1,1 1 1,3 0-1,16 5-5,1-1 1,0 0-1,31 2 0,-15-2 31,834 88 519,-156-67-207,-131-43 12,-404 9-116,1439-61 1427,-345 13-1437,-1202 52-200,449-13 35,5 4 488,-268 4-436,3-2-151,103-2-589,-372 13 563,-1-1 0,1 1 1,0 1-1,-8 2 0,-13 2 131,-22-1-122,-93-1 1,46-3-3,-181 12 60,-299-1-53,-1730 53-218,1621-42 255,-125-26-794,693-2 181,88 2 538,29 3 100,0 0 1,0 0-1,0 0 0,0 0 0,0 0 0,0 0 0,0 0 0,0 0 1,0 0-1,0 0 0,0 0 0,0 0 0,0-1 0,0 1 0,0 0 0,0 0 1,0 0-1,0 0 0,0 0 0,0 0 0,0 0 0,0 0 0,0 0 1,0 0-1,0 0 0,0 0 0,0 0 0,0 0 0,0 0 0,0 0 1,0 0-1,0 0 0,0 0 0,0 0 0,0 0 0,0 0 0,0 0 1,0 0-1,0 0 0,0 0 0,0 0 0,0-1 0,0 1 0,0 0 0,0 0 1,0 0-1,0 0 0,0 0 0,0 0 0,0 0 0,0 0 0,0 0 1,0 0-1,0 0 0,0 0 0,-1 0 0,8-2-69,15-2-56,550-11 258,-446 16 5,909 1 637,-423-5-537,-557 3-184,441-12 367,-338 8-304,445-18 493,-231 6-538,118-2-66,-230 14 105,190-1 22,-405 5-121,128 4-116,-116 4-379,-76-10 460,-1 0-1,1 0 1,-19-6 0,-2-1 9,-48-6 120,-65-13-80,-502-125-302,332 83 92,-405-35-1,-624-4 416,636 71-351,-1100-59 378,1598 89-453,-134-8-358,337 15 319,12 2 114,4-1 10,29 3-32,609 2 230,-597-5-81,576-25 286,-8-23 74,-466 36-333,384-46 241,-338 35-82,115-18-74,-276 38-201,-19 2 8,-8 1 15,-4 1-22,-291 29-351,85-8 394,-856 73-22,829-76 81,-589 38-197,763-53 191,-225 8 178,16-1-270,-225 5-1180,495-15 1245,-1-1-1,0 0 1,1 0 0,-1 0-1,1 0 1,-1 0 0,1 0-1,-1 0 1,1 0-1,-1 0 1,0 0 0,1 0-1,-1-1 1,1 1 0,-1 0-1,1 0 1,-1 0 0,1-1-1,-1 0 1,14-5-360,8 0 302,-1 2 0,1 0 0,26-2 0,-26 4 61,860-79 565,1 48 44,-624 32-618,309 2 93,-487 0 85,-1 4 1,83 14-1,-142-12-225,-19-7 63,-1 0 1,1 0-1,-1 0 1,1 1-1,-1-1 1,1 0-1,-1 1 1,1-1-1,-1 0 1,0 1-1,1-1 1,-1 0-1,0 1 1,1-1-1,-1 1 1,0-1-1,0 1 1,1-1-1,-1 1 1,0 0-1,0-1 2,0 0 0,0 1 0,0-1 0,0 1 0,0-1 0,-1 1 0,1-1 1,0 0-1,0 1 0,0-1 0,-1 1 0,1-1 0,0 0 0,0 1 0,-1-1 0,1 0 0,0 1 0,-1-1 0,1 0 0,-1 0 0,1 1 0,0-1 0,-1 0 0,-21 9 14,-198 39 22,-9-15-89,44-7 23,-458 88 117,-41 31-240,39-22 427,-201-12-186,422-95-396,814-8-78,-55 1 515,541-34 44,-320-23 308,62-2 34,-564 49-513,-48 1-10,-12-1-18,-17-2-59,19 3 68,-115-4-167,84 4 142,-905 4-212,454 5 334,-182 1-38,414-10-15,-283-1 195,265-13-209,247 10-209,17 1 20,20 3-1,82 8-88,154 14 34,-5 0 200,256-1 123,-395-21 2,440-17 286,-273-14-124,-187 17 88,98-28 0,-169 38-284,-4 2 12,0 0 0,0-1 1,0-1-1,0 1 0,0-1 0,13-9 1,-21 12-66,-1 1 1,1-1 0,0 1-1,-1-1 1,1 0 0,0 1-1,-1-1 1,1 0 0,-1 1-1,1-1 1,-1 0 0,0 1-1,1-1 1,-1 0 0,0 0-1,1 0 1,-1 1 0,0-1-1,0 0 1,0 0 0,0 0-1,0 0 1,0 0 0,0 1-1,0-1 1,0 0 0,0-1-1,-1 0-7,0 0 1,0 1-1,0-1 0,0 1 0,0-1 0,0 1 1,0 0-1,-1 0 0,1-1 0,0 1 0,-1 0 1,1 0-1,-3-1 0,-2-1-17,-1-1 0,1 2 0,-1-1 0,0 1 0,0 0 0,-14-2 0,-48-1-232,-12 4 58,-105 13 1,-80 25 82,211-28 88,41-7 17,-551 102-161,472-81 186,-304 80-83,342-86 10,2 2 0,-76 39 0,107-47-3,1 1-1,1 1 1,0 1 0,1 1-1,1 0 1,0 1-1,1 1 1,-21 28 0,35-41 37,0 0 1,0 0 0,1 0-1,-1 1 1,1-1 0,1 1-1,-1-1 1,0 1 0,1 0-1,0 0 1,0-1 0,0 10 0,1-11 19,1 1 0,-1-1 0,1 0 0,0 1 1,0-1-1,0 0 0,0 0 0,1 1 1,-1-1-1,1 0 0,0 0 0,0-1 1,0 1-1,0 0 0,0-1 0,1 1 1,-1-1-1,1 1 0,3 1 0,6 4 12,1 0 0,-1 0-1,2-1 1,-1-1-1,1 0 1,28 7 0,92 12 31,-123-23-38,102 11 224,0-4 0,1-6 0,0-4 0,-1-6 0,1-4 0,-2-6 0,195-53 0,-191 37 175,-108 29-442,-19 4-2,5 0 19,-186 15-276,82-3 240,61-8 65,-433 33-247,467-36 235,-361 19-27,-1-18 431,348-2-402,1-3-1,-1 0 1,-53-14 0,78 16 2,0 0 0,0-1 0,0 1 0,0-1 0,0 0 0,1 0 0,-1 0 0,0-1 0,1 1 0,0-1 0,0 0 0,0 0 0,0 0 0,-3-4 1,5 6-15,1 0 0,-1 0 0,0 0 0,1 0 0,-1 0 0,1 0 0,0 0 0,-1 0 0,1 0 0,0-1 0,-1 1 0,1 0 0,0 0 0,0 0 0,0 0 0,0-1 0,0 1 0,0 0 0,1 0 0,-1 0 0,0 0 0,1 0 0,-1 0 0,0-1 0,1 1 0,-1 0 0,1 0 0,0 0 0,-1 0 0,1 0 0,0 1 0,0-1 0,-1 0 0,1 0 1,2-1-1,2-2-58,1 1 0,-1-1 1,1 1-1,-1 1 0,8-3 1,-12 4 54,18-5-42,0 0 1,1 1 0,0 0-1,0 2 1,0 1-1,39 0 1,-1 4 85,63 11-1,273 70-242,-169-31 126,304 33 111,333-10 422,-681-62-312,150 9 176,70 5-328,-116-18 553,-320-12-545,-51-11-1,48 7-10,-106-16-119,-71-13 257,91 12-95,-173-36-120,2-19 138,-2-1-268,214 65 33,-139-8 0,211 22 140,0 1 0,0 0 0,-1 0 0,1 1 0,-14 4 0,24-5 35,-1 0-1,1 0 0,0 1 1,0-1-1,0 0 1,0 1-1,1-1 0,-1 1 1,0-1-1,0 1 1,0 0-1,0-1 0,0 1 1,1 0-1,-1-1 0,0 1 1,0 0-1,1 0 1,-1 0-1,1 0 0,-1 0 1,1 0-1,-1 0 1,1 0-1,-1 2 0,1-2 6,0 0 0,1 0 0,-1 0 0,0 0 0,1 0 0,-1 0 0,1 0 0,-1 0 0,1 0 0,0 0 0,-1 0 0,1 0 0,0 0 0,0 0 0,0 0 0,-1-1 0,1 1 0,0 0 0,0-1 0,0 1 0,0 0 0,0-1 0,0 1 0,2-1 0,15 7-23,-1-1 0,1-1 0,26 5-1,-20-5 42,44 7 131,2-2 0,107 0 1,139-26 14,-222 4 74,0-4 1,-1-4-1,168-60 0,-242 73-152,29-12 141,-45 18-194,0-1 0,1 0 0,-1 0 0,-1 0-1,1 0 1,0 0 0,0-1 0,-1 1 0,1-1 0,3-5 0,-6 8-19,0-1 1,1 1 0,-1-1 0,0 0 0,1 1 0,-1-1 0,0 0-1,0 1 1,0-1 0,0 0 0,1 0 0,-1 1 0,0-1-1,0 0 1,0 1 0,-1-1 0,1 0 0,0 1 0,0-1 0,0 0-1,0 1 1,-1-1 0,1 0 0,0 1 0,-1-1 0,1 0 0,0 1-1,-1-1 1,1 1 0,-1-1 0,0 0 0,-1-1-13,0 0 1,-1 1-1,1-1 1,-1 1-1,1-1 0,-5-1 1,-22-6-155,1 0 0,-1 3 0,-35-5 0,24 4 72,-55-9 331,94 16-228,0 0 0,0 0 0,0 0 0,0 0 0,0-1 0,0 1 0,1 0 0,-1-1 0,0 1 0,0-1 0,0 1 0,1-1 0,-1 1 0,0-1 0,1 1 0,-2-2 0,2 1-4,-1 1 0,1 0 0,0-1 0,0 1 0,0-1 0,0 1 0,0-1 0,0 1 0,0 0 0,0-1 0,0 1 0,0-1 0,0 1 0,0-1 0,1 1 0,-1 0 0,0-1 0,0 1 0,0-1 0,0 1 0,1 0 0,-1-1 0,0 1 0,1-1 0,2-2-37,0 0 0,0 0 0,1 0 0,-1 0 0,7-3 0,23-13-88,46-20 0,15-2 106,163-82 226,-165 68-28,84-47 28,232-94-135,-38 53 42,-221 89 35,-120 43-123,142-57 413,-156 62-395,3-1 4,-18 6-50,0 1 0,0 0 1,1 0-1,-1 0 0,0 0 0,0 0 0,0 0 0,0-1 0,0 1 0,0 0 0,0 0 0,0 0 0,0 0 1,0 0-1,0-1 0,0 1 0,0 0 0,0 0 0,0 0 0,0 0 0,0 0 0,0-1 0,0 1 1,0 0-1,0 0 0,0 0 0,0 0 0,0-1 0,0 1 0,0 0 0,0 0 0,0 0 0,0 0 1,0 0-1,0 0 0,0-1 0,-1 1 0,1 0 0,0 0 0,0 0 0,0 0 0,0 0 0,0 0 1,0 0-1,-1 0 0,1-1 0,0 1 0,0 0 0,0 0 0,0 0 0,0 0 0,-1 0 0,1 0 1,-7-2-22,0 0 0,0 1 0,0 0 0,0 0 0,0 0 0,-13 2 0,-2-2-35,-258 4-388,115 1 291,-583 31 57,514-13-358,271-19 156,59-5 320,110-16 1,-156 13 28,52-8-78,181-45 0,222-101 123,-188 37 678,-308 118-725,-8 4-48,1 0 0,-1-1-1,1 1 1,0-1 0,-1 0 0,1 1 0,-1-1 0,0 0 0,1 0-1,-1 0 1,0 0 0,1 0 0,-1 0 0,0 0 0,0-1 0,2-1 0,-3 3-4,0-1 0,0 1 0,0 0 0,0 0 1,0-1-1,0 1 0,0 0 0,0 0 0,0-1 1,0 1-1,-1 0 0,1 0 0,0-1 0,0 1 0,0 0 1,0 0-1,0-1 0,0 1 0,-1 0 0,1 0 1,0 0-1,0-1 0,0 1 0,0 0 0,-1 0 1,1 0-1,0 0 0,0-1 0,0 1 0,-1 0 1,1 0-1,0 0 0,0 0 0,-1 0 0,1 0 1,0 0-1,-1 0 0,-6-2-43,0 0 1,0 1-1,0 0 0,0 1 1,0 0-1,0 0 0,-14 1 1,-3 1-11,-63 5-99,-93 20 0,-89 32 102,-54 32-121,110-28 183,-63 18 71,-185 49-118,424-121-6,-87 24-120,116-31 136,1 1-1,-15 7 1,15-3-6,7-7 33,0 0 1,0 0-1,0 0 1,0 1 0,0-1-1,0 0 1,0 0-1,0 0 1,0 1-1,0-1 1,0 0-1,0 0 1,0 1-1,0-1 1,0 0-1,0 0 1,0 0-1,0 1 1,1-1-1,-1 0 1,0 0-1,0 0 1,0 0-1,0 1 1,0-1-1,1 0 1,-1 0-1,0 0 1,3 2 3,-1 0 1,1-1-1,0 0 1,0 1 0,0-1-1,0 0 1,0-1-1,0 1 1,0 0-1,5 0 1,39 1-6,144-13-272,-173 9 244,95-11-27,-1-5-1,0-5 0,-2-5 1,132-51-1,-119 26 658,120-72 0,-58 27 46,-38 21-225,-146 76-426,0 1-1,0-1 1,0 1 0,0-1 0,0 0-1,0 0 1,0 0 0,0 1 0,-1-1-1,1 0 1,1-2 0,-4 0-76,-9 3-42,-12 3-24,-35 11 0,36-9 84,-386 117-142,191-53 255,-461 114-103,677-183 53,-686 172-5,293-37-80,83-26 100,-101-2 55,411-107-71,-34 5-21,33-5 9,1 0 1,-1 0-1,1 0 0,-1 0 1,1 0-1,-1-1 1,1 1-1,0 0 1,-1-1-1,1 1 1,-1 0-1,1-1 1,0 0-1,0 1 0,-1-1 1,1 0-1,0 0 1,-1-1-1,1 2 8,1 0-1,0-1 0,0 1 1,0-1-1,0 1 1,-1-1-1,1 1 0,0 0 1,0-1-1,0 1 0,0-1 1,0 1-1,0-1 1,0 1-1,0 0 0,0-1 1,1 1-1,-1-1 0,0 1 1,0-1-1,0 1 1,0 0-1,1-1 0,-1 1 1,0 0-1,0-1 0,1 1 1,-1 0-1,0-1 1,0 1-1,1 0 0,-1-1 1,0 1-1,1 0 0,-1 0 1,1-1-1,8-5-80,1 0-1,0 0 0,1 1 0,-1 0 1,18-5-1,-10 3 26,139-58-327,46-17 376,-138 59 121,77-17 1,-93 29-31,223-40 482,-269 52-417,-13 2-99,-22 5-48,-33 7-32,1 4-1,-78 32 1,-461 171-259,596-219 293,-138 44 50,113-39 58,-1 0-1,-48 3 1,72-10-50,0 0 0,0-1 0,0-1 1,-11-1-1,18 2-49,-1-1 1,1 0 0,-1 1-1,1-1 1,-1 0 0,1 0-1,0 0 1,0-1 0,-1 1-1,1 0 1,0-1 0,0 0-1,0 1 1,0-1 0,1 0-1,-1 0 1,0 0 0,1 0-1,-2-3 1,1 0-14,0 0-1,0 0 1,0 0 0,1 0-1,0 0 1,0 0 0,1-1-1,-1 1 1,1-8-1,2-7-29,4-23 0,-4 29 31,21-97 37,2-11 78,-18 73 33,-2 1 0,-2-93 0,-6 98-75,-17-84 0,16 110-40,-1 1 1,-1 0 0,0 0 0,-1 0-1,0 1 1,-1 0 0,-1 0 0,-13-16-1,5 12-28,0 1 1,-2 0-1,-32-23 0,-67-38-177,103 70 161,-232-130-265,-6 18 192,-20-11-104,183 84 107,74 38 128,-1-1-1,2-1 0,-16-14 1,28 23-45,-1 0 1,1-1-1,1 1 1,-1-1-1,0 0 1,1 1-1,0-1 1,0 0-1,0 0 1,0-1-1,1 1 1,0 0-1,-1 0 1,0-9-1,2 5-75,0 0 0,1 0 0,-1 0 0,2 0-1,-1 0 1,1 0 0,3-8 0,2-8-104,1 1 223,-1-1-1,-1 0 1,-1 0-1,3-44 1,-8 62-33,0 0 1,-1 0 0,0 0-1,-1 0 1,1 0 0,-1 1 0,0-1-1,-1 0 1,1 1 0,-1 0-1,0 0 1,0-1 0,-1 2-1,0-1 1,-6-6 0,4 4-35,-1 1 0,-1 0-1,1 0 1,-1 1 0,0-1 0,0 2 0,-1-1 0,1 1 0,-12-3 0,-9-1-28,-1 1 1,0 1-1,-56-3 1,-95 8-18,174 1 56,-256 22-30,138-9-2,118-13 40,-413 25 278,233-20-395,137-1 57,-83 18-1,121-19 115,6-1 4,0-1 0,1 0 0,-13 1 0,18-2-50,0 0 0,0 0 0,0 0 0,0 0-1,0 0 1,0 0 0,0 0 0,0 0 0,0 0-1,0-1 1,0 1 0,1 0 0,-1 0 0,0 0 0,0 0-1,0 0 1,0 0 0,0 0 0,0 0 0,0 0-1,0 0 1,-1-1 0,1 1 0,0 0 0,0 0 0,0 0-1,0 0 1,0 0 0,0 0 0,0 0 0,0 0-1,0 0 1,0 0 0,0 0 0,0 0 0,0 0 0,0-1-1,0 1 1,0 0 0,0 0 0,0 0 0,0 0-1,-1 0 1,1 0 0,0 0 0,0 0 0,0 0-1,0 0 1,0 0 0,0 0 0,0 0 0,0 0 0,0 0-1,0 0 1,0 0 0,-1 0 0,1 0 0,0 0-1,0 0 1,0 0 0,0 0 0,0 0 0,0 0 0,0 0-1,0 0 1,0 0 0,9-5 90,22-8-31,65-16 0,41 0-131,-70 16 39,279-35-60,-258 39 65,30-10 148,148-43 1,-249 58-80,19-6 181,60-23 0,-96 32-163,-4 0-54,-9 1-27,-10 3-43,1 1 0,-1 1 0,-22 8 0,-7 2 32,-240 51 63,212-44 145,-31 7-257,89-24 110,-1-1 0,-44 1 0,59-5-3,0-1 0,0 0 0,-1 0 0,1-1 0,0 0 0,-15-6 0,6 1 68,1-1 0,-16-11 0,23 13-116,-1 1 1,0 1-1,-1 0 0,1 0 1,-1 1-1,1 0 0,-1 1 0,-15-1 1,-12 0 42,-41 4 1,33 0-68,-5-1 130,-91-12 0,126 11-154,-29-1-1,39 2 7,4 1 57,0-1 0,1 0 1,-1 1-1,0 0 1,0-1-1,0 1 1,1 0-1,-1 0 1,0 0-1,1 0 1,-1 0-1,1 0 1,-1 1-1,1-1 0,-2 2 1,-20 27-125,19-26 125,-125 164-161,120-159 170,-1 1 0,0-2 0,0 1-1,-1-1 1,0-1 0,-24 13 0,0 0-79,20-11 135,0-1-1,0-1 1,-1-1 0,-25 8-1,-69 10 224,57-14-373,23-2 233,22-5-76,0-1 0,0 0 0,0 0 1,0-1-1,0 0 0,-14 0 0,13-2-57,5 1-40,0 0 1,0-1-1,0 0 1,0 1-1,1-1 0,-8-3 1,7 3 31,1 0 1,-1 0-1,0 0 0,1 1 1,-5-1-1,-5 0 187,17 1-189,-1 0 0,1-1 0,-1 1 0,1-1 0,-1 0 0,7-3 0,8-2 0,2 2 6,0 1 0,1 1 1,27 0-1,60 8-58,17 11-1624,2 1 253,-83-10 1344,-32-5 87,23 2-1,172-8 1187,-65-3-692,-16 3-66,-54-1-195,77 7 0,-143-2-272,0 0 0,0 0-1,0 0 1,0 0 0,0 1 0,7 3 0,-12-5-109,0 1 0,0 0-1,1-1 1,-1 1 0,0 0-1,0 0 1,0 0-1,0 0 1,0 0 0,0 0-1,0 0 1,0 0 0,0 0-1,0 0 1,-1 0-1,1 1 1,0-1 0,-1 0-1,1 1 1,-1-1 0,0 0-1,1 1 1,-1-1-1,0 0 1,0 1 0,0-1-1,0 1 1,0-1-1,0 1 1,0-1 0,-1 3-1,-7 17-2141,-8 10-1670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3:47.242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 6 416,'0'-5'128,"-5"5"-96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4:10.918"/>
    </inkml:context>
    <inkml:brush xml:id="br0">
      <inkml:brushProperty name="width" value="0.2" units="cm"/>
      <inkml:brushProperty name="height" value="0.4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723 2957 2080,'-2'1'113,"-1"0"6,0 0 1,0 0-1,0 1 1,0-1-1,0 1 1,0-1-1,0 1 1,1 0-1,-1 0 1,1 0-1,-4 4 1,6-6-70,-1 1 1,1-1-1,0 1 1,-1-1 0,1 1-1,0-1 1,0 1-1,0-1 1,-1 1-1,1 0 1,0-1 0,0 1-1,0-1 1,0 1-1,0-1 1,0 1 0,0 0-1,0-1 1,0 1-1,0-1 1,0 1 0,1-1-1,-1 1 1,0-1-1,0 1 1,0-1 0,1 1-1,-1-1 1,0 1-1,1-1 1,0 1 0,0 1 2,1-1 1,-1 0 0,1 0 0,-1-1-1,1 1 1,0 0 0,-1 0 0,1-1-1,0 1 1,2-1 0,6 2 80,1-1 0,17 1 1,0-5 41,0 0-1,-1-2 1,0-1 0,40-14 0,27-5 235,-44 16-133,86-4-1,51 11-110,-99 3 55,-79-1-193,2 0 127,0 0-1,1 1 1,14 2-1,-19 0 529,-15-3-390,-13-3-147,7-1-70,-1 0-1,0 2 0,-1 0 0,1 0 1,-18 2-1,-76 8-89,81-5-16,-53 9 19,-111 31 0,39-7 46,98-23-70,31-6-17,0-2 1,-37 3-1,-124-2 51,185-6-3,0 0 1,-1 0 0,1 0 0,0 1-1,0-1 1,0 0 0,0 0 0,0 1-1,0-1 1,0 0 0,0 0 0,0 0-1,-1 1 1,1-1 0,0 0 0,0 0-1,0 1 1,0-1 0,0 0 0,1 0-1,-1 1 1,0-1 0,0 0 0,0 0 0,0 0-1,0 1 1,0-1 0,0 0 0,0 0-1,0 1 1,1-1 0,-1 0 0,0 0-1,0 0 1,0 1 0,7 11-104,-6-10 101,2 4 50,-2-4-44,1 0-1,-1 0 1,0 0-1,0 0 1,-1 0-1,1 0 1,0 0-1,-1 1 0,1-1 1,-1 0-1,1 0 1,-1 1-1,0-1 1,0 0-1,0 1 1,-1 1-1,0-3 20,1 0 0,-1 0 1,1 0-1,-1-1 0,0 1 0,1 0 0,-1-1 0,0 1 0,0-1 1,1 1-1,-1-1 0,0 1 0,0-1 0,0 1 0,0-1 1,-1 1-1,-16 4 170,16-4-179,-123 30-38,124-31 12,0 0-1,0 0 0,0 1 0,0-1 0,1 0 1,-1 0-1,0 1 0,0-1 0,0 1 0,1-1 1,-1 1-1,0-1 0,0 1 0,1-1 1,-1 1-1,1 0 0,-1-1 0,0 2 0,-1 15-175,2-14 234,0-2-41,0 0-1,0 0 1,0-1 0,0 1-1,1 0 1,-1 0-1,0 0 1,0 0-1,1-1 1,-1 1-1,1 0 1,-1 0 0,0-1-1,1 1 1,0 0-1,-1-1 1,1 1-1,-1 0 1,1-1-1,0 1 1,-1-1 0,1 1-1,0-1 1,0 0-1,-1 1 1,1-1-1,0 0 1,0 1-1,1-1 1,0 1 69,15 4-22,-1-1 0,1-1 0,0-1 0,30 1 0,-28-2-70,158-1 309,-127-5 215,-1-3 1,88-24-1,-62 13-285,-30 10-74,76-4 0,-59 8 74,122-2-234,-150 5 180,47-8 0,-24 2 282,35-6-414,18-1 458,8-1-276,103-19 91,-201 31-157,36-11 12,74-13-218,15-1 441,-39 20-245,156 5 1,-147 5 182,79 6-385,133-1 637,-196-8-245,-115 3-257,-8-1-69,1 1-1,-1-2 1,0 1 0,14-3 0,-20 2 147,-3 0-152,1 0-1,-1 0 0,0 0 1,1 0-1,-1 0 1,0 0-1,0 0 1,1 0-1,-1 1 1,0-1-1,-1-1 0,-27-6-516,-1 0-1,1 2 0,-34-3 1,6 1 149,-248-18 213,177 19 2,-38-14-81,38 3 292,-154 0-236,118 16 224,-117 2-222,199 4 135,-115 20 0,193-23 54,-48 10-196,48-9 135,0-1-1,0 1 0,0-1 0,0 1 1,0 0-1,1 0 0,-1 1 0,1-1 0,-7 6 1,10-7 46,-1 0 0,0-1 0,1 1 1,-1 0-1,1 0 0,-1 0 0,1-1 1,-1 1-1,1 0 0,0 0 0,-1 0 1,1 0-1,0 0 0,0 0 0,-1-1 0,1 1 1,0 0-1,0 0 0,0 0 0,0 0 1,0 0-1,0 0 0,1 0 0,-1 0 1,0 0-1,0 0 0,1 0 0,-1-1 1,0 1-1,1 0 0,0 1 0,0 0 20,1-1-1,-1 1 0,1 0 1,0-1-1,0 1 0,-1-1 1,1 0-1,0 1 0,0-1 1,5 2-1,28 9 16,1-1 0,1-2 0,48 6 0,14 3 79,-45-7-90,75 20-102,-93-21 177,0-3 0,42 5 0,75-2 77,-87-7-165,259 8 568,-3-30-108,-17-29 94,105-14-629,-78 49 309,-208 21-267,290-11 667,-367 1-537,0-3 0,52-12 0,18-1 25,242-14 43,-219 16-145,-103 10 28,2 1-45,98-13 184,216 7-273,-258 9 168,95 4-80,-93 5-64,276 7 630,91-5-388,-347-6-161,10 1-44,-102-3-57,-21-1-105,-16 0-85,-24-2-114,0-2-1,-43-9 1,-16-3 231,-495-22-97,221 40 48,3 0 354,-297 13-299,655-15 147,-251 24-67,155-12 153,-102 0-20,-19 2-119,195-12 86,22-2-92,0 0 0,-1 1 0,1 0 0,0 0 0,0 1-1,1 0 1,-1 0 0,-13 6 0,20-7 50,0-1 0,1 1 0,-1-1 0,0 1-1,0 0 1,0-1 0,1 1 0,-1-1 0,0 1 0,1 0-1,-1 0 1,1-1 0,-1 1 0,1 0 0,-1 0 0,1 0-1,-1 0 1,1 0 0,0 0 0,0-1 0,-1 1 0,1 2-1,0-1-10,0-1 0,1 1 0,-1 0 0,0-1 0,1 1-1,-1 0 1,1-1 0,0 1 0,-1-1 0,1 1 0,2 2-1,2 2-1,0 0-1,0 0 1,1-1-1,8 7 1,1-1 57,1 0 1,-1-2 0,1 0-1,1-1 1,0 0-1,19 5 1,9 0 112,57 9 0,-51-14-73,80 1-1,53-11 117,-175 2-189,187-11 212,-144 6-39,92-22 0,83-18 92,-66 15-68,54-11-128,113-10 74,-201 43-165,60-7-27,107-11 288,3 22 12,69 7-311,-82 14 627,-263-15-532,243-1 185,-118-5 6,-92 4-353,0 3 0,-1 2-1,100 24 1,-69-10 290,1-4 1,1-3-1,162 0 0,-193-13-143,-2-2-1,1-2 0,69-17 1,-36-4 139,-83 24-215,1 1 1,-1-1-1,0 0 0,0 0 0,0 0 0,0 0 1,-1-1-1,7-4 0,-10 7 48,1-1-1,-1 1 1,0 0-1,0 0 1,0 0-1,0 0 1,0-1-1,1 1 1,-1 0 0,0 0-1,0 0 1,0-1-1,0 1 1,0 0-1,0 0 1,0 0-1,0-1 1,0 1-1,0 0 1,0 0 0,0-1-1,0 1 1,0 0-1,0 0 1,0 0-1,0-1 1,0 1-1,0 0 1,0 0 0,0-1-1,0 1 1,0 0-1,-1 0 1,-7-6-55,-10-1-178,18 7 226,-106-22-812,79 18 677,-40-5-15,-121 0 0,118 7 103,-251 11-149,259-6 202,-261 21-105,-14 1 163,147-14 7,-326 5-55,303-20-7,-138-4 0,35 2 47,217 9-84,-118 19 1,182-16-151,-1 1 1,-44 16-1,79-23 176,0 0 0,0 1 1,1-1-1,-1 0 0,0 1 0,0-1 0,0 0 1,1 1-1,-1-1 0,0 1 0,0-1 0,1 1 1,-1 0-1,0-1 0,1 1 0,-1 0 1,1-1-1,-1 1 0,1 0 0,-1 0 0,0 1 1,1-2 6,1 1 1,-1 0-1,0-1 1,0 1-1,0 0 1,0-1-1,0 1 1,1 0-1,-1-1 1,0 1-1,1 0 1,-1-1-1,0 1 1,1 0-1,-1-1 1,1 1-1,-1-1 1,1 1-1,-1-1 1,1 1-1,3 2 13,0 0-1,0-1 1,0 1-1,1-1 1,-1 0 0,8 2-1,120 24 115,-92-21-198,416 62 150,-325-58 298,0-5 0,152-13 1,183-52 6,39-3-142,55 50-67,-392 14-160,101-1 709,-213-5-463,64-13 0,29-3 66,-15 10-337,72-4 12,41-1 322,143 1-336,265 19 197,-390-6 59,217-7-197,-22-12 85,-288 16-90,32-2-343,-149 2 273,-46 3-60,0 0 1,14 1-1,-9 1-342,-13-1 381,-1 0 90,0 0 0,0 0 1,0 0 15,-12 5-288,-12 1 151,1-1 0,-1 0 0,-44 1 0,-250-13 36,-58-1-432,11 9 185,131 2 281,-238 4 3,254-9 196,-17 1-284,-299 47-307,261 2 361,249-43-6,13-3 45,0 1 0,0 0 0,0 1 0,0 0 0,0 1 0,-13 8 0,23-13 7,0 0 1,1 1-1,-1-1 0,1 0 1,-1 1-1,1-1 1,-1 0-1,1 1 0,-1-1 1,1 1-1,-1-1 1,1 1-1,-1-1 0,1 1 1,0-1-1,-1 1 1,1-1-1,0 1 0,0-1 1,-1 1-1,1 0 1,0-1-1,0 1 1,0 0-1,0-1 0,0 1 1,-1-1-1,1 1 1,1 0-1,-1 0 0,0 0 0,1 0 0,0 0 0,0 0 0,-1 0 0,1 0 0,0 0 0,0 0 1,0 0-1,0 0 0,0 0 0,0-1 0,0 1 0,0 0 0,2 0 0,6 3-7,1-1 1,17 5-1,61 9 349,170 10 0,-155-20-383,-33-1 97,414 41 24,-240-31 310,0-15-335,-121-2-97,-35-3 395,145-26-1,10-1-543,104 24 627,-2 11-373,-236-4 112,-50-3-161,73-12-1,-62 5-5,15-2-16,-40 4-747,78-3 0,-89 8-531,-34 3 1251,0 0 0,1 0 0,-1 0 0,0 0 1,1-1-1,-1 1 0,1 0 0,-1 0 0,0 0 0,1 0 1,-1 0-1,0 0 0,1-1 0,-1 1 0,0 0 0,0 0 1,1 0-1,-1-1 0,0 1 0,1 0 0,-1 0 0,0-1 1,0 1-1,0 0 0,1-1 0,-1 1 0,0 0 0,0-1 1,0 1-1,0 0 0,0-1 0,1 1 0,-1 0 0,0-1 1,0 1-1,0-1 0,0 1 0,0 0 0,0-1 0,0 1 1,0 0-1,0-1 0,-1 1 0,1 0 0,0-1 0,0 1 1,0 0-1,0-1 0,0 1 0,-1 0 0,1-1 0,0 1 1,0 0-1,-1-1 0,1 1 0,0 0 0,0 0 0,-1-1 1,1 1-1,-1 0 0,-1 0-91,-1-1-1,1 1 1,-1 0 0,1-1 0,-1 0 0,-3-1-1,2 1-58,-1-1-367,0 1 308,0-1-1,0 0 1,0 0-1,0 0 1,1 0 0,-1-1-1,1 0 1,-9-6-1,6 2 657,-2 0 0,-10-6 0,-3-2 199,4 3-301,-1 1 0,0 1 0,-1 1 1,-33-12-1,46 19-294,-95-31 122,-130-24 0,67 20-43,-346-102 400,289 70-288,-72-21 32,-54 13-190,-5 28-132,310 45-46,-378-20 0,386 22 87,26 1-1,0 0 0,0 1 0,-17 1 1,27-1 34,-1 0 0,0 0 1,0 0-1,0 0 1,0 1-1,0-1 1,0 0-1,0 0 1,1 0-1,-1 0 1,0 0-1,0 0 0,0 0 1,0 0-1,0 0 1,0 0-1,0 0 1,0 0-1,0 0 1,0 1-1,0-1 1,1 0-1,-1 0 1,0 0-1,0 0 0,0 0 1,0 0-1,0 0 1,0 0-1,0 1 1,0-1-1,0 0 1,0 0-1,0 0 1,0 0-1,0 0 1,0 0-1,0 0 0,0 1 1,0-1-1,0 0 1,0 0-1,0 0 1,0 0-1,0 0 1,-1 0-1,1 0 1,0 0-1,0 0 0,0 1 1,0-1-1,0 0 1,0 0-1,0 0 1,0 0-1,0 0 1,0 0-1,0 0 1,-1 0-1,1 0 1,0 0-1,0 0 0,0 0 1,0 0-1,0 0 1,-1 0-1,12 6-77,0-3 101,0 0 1,0 0-1,0-1 1,16 1-1,4 0 24,2 1 16,395 37 318,184-53-215,-434-1-86,327-32 23,-123 7 287,-222 24-246,-151 12-79,-16-1 1,-24-1-29,-193-1-58,105 5 43,-575-9-427,318 3 348,-424-11 238,478 11-168,227 10-269,-130 20 0,140-5-31,68-12 89,17-7 196,-1 0 0,1 0 1,0 0-1,0 0 0,-1 1 0,1-1 0,0 0 0,0 0 0,0 0 0,-1 1 0,1-1 0,0 0 0,0 0 0,0 1 1,0-1-1,-1 0 0,1 0 0,0 1 0,0-1 0,0 0 0,0 1 0,0-1 0,0 0 0,0 0 0,0 1 0,0-1 1,0 1-1,1 0-10,0 0 0,0 0 1,0 0-1,1 0 0,-1 0 1,0 0-1,0 0 0,1 0 1,-1 0-1,1-1 0,-1 1 1,1 0-1,-1-1 0,1 0 1,-1 1-1,3-1 0,42 12-62,89 9 1,59-9 142,459-8 7,-108-6 57,101-4 60,-477 2-130,230-10 249,-344 13-55,-53-1-89,-6 0 17,-6-1-154,0 1 0,0 0 0,0 1 0,-17-1 1,4 1-67,-394-23-288,282 17 328,-29-1-9,-322-14-130,-215 19 108,284 18 271,185-3-136,-878 44-277,1050-52 172,-532 14 17,191-9 103,264 2-209,112-7-21,-1 1 0,1 1 0,-29 12 0,48-16 77,0 1-1,0-1 1,0 1 0,0 1-1,0-1 1,1 1-1,-1 0 1,-5 7 0,9-10 13,1 1 0,-1 0 0,1-1 0,0 1 0,0 0 0,0 0 0,0 0 0,0 0 0,0 0 1,1 0-1,-1 0 0,1 0 0,-1 0 0,1 0 0,0 1 0,0-1 0,0 0 0,0 0 0,0 0 0,0 0 0,1 0 1,-1 0-1,1 1 0,-1-1 0,1 0 0,0 0 0,0 0 0,0-1 0,2 5 0,2 1 3,0 0 0,1 0 0,0 0 0,0-1 0,1 1 0,0-2 0,0 1 1,0-1-1,1 0 0,0 0 0,15 6 0,2-1 144,1 0 1,50 10 0,278 28 400,-328-45-508,424 12 146,-408-16-163,869-50 554,-363-13-347,-106 10-302,8 28 81,-436 26 25,294 1 145,-211 4-265,115 20-1,46 14 134,-26-4 147,-195-29-68,65 0 0,-100-5-95,-1-1-1,1 0 0,0 0 1,-1 0-1,1 0 1,0-1-1,-1 1 0,1 0 1,-1-1-1,1 1 0,0-1 1,-1 0-1,1 1 1,-1-1-1,1 0 0,-1 0 1,0 0-1,1 0 1,-1 0-1,0 0 0,0 0 1,1 0-1,-1-1 1,0 1-1,0 0 0,-1-1 1,1 1-1,0-1 0,0 1 1,-1-1-1,1 0 1,-1 1-1,1-1 0,-1-1 1,1-6-8,-1 0 1,0 1-1,0-1 1,-1 1-1,-3-15 0,0-4 49,0-4-12,2 14-53,1 0 0,0 0 0,2-25 0,-1 37-46,1 0-1,0 0 0,0 1 1,0-1-1,1 0 1,-1 1-1,1 0 1,0-1-1,1 1 0,-1 0 1,1 0-1,-1 0 1,1 0-1,1 1 0,-1-1 1,0 1-1,5-4 1,10-7-161,-9 7 219,0-1 0,1 2 1,-1-1-1,2 1 1,-1 1-1,19-8 1,210-55-372,-234 67 389,7-1 54,-1-1-1,0-1 1,0 1-1,19-11 1,-29 14-63,-1 0 0,0 0 1,1 0-1,-1 0 0,0 0 1,1 0-1,-1-1 0,0 1 1,1 0-1,-1 0 0,0-1 1,1 1-1,-1 0 0,0 0 1,0-1-1,1 1 0,-1 0 1,0-1-1,0 1 0,1 0 1,-1-1-1,0 1 0,0 0 1,0-1-1,0 1 0,0 0 1,0-1-1,0 1 1,0-1-1,0 1 0,0 0 1,0-1-1,0 1 0,0 0 1,0-1-1,0 1 0,0-1 1,0 1-1,0 0 0,0-1 1,0 1-1,-1 0 0,1-1 1,0 1-1,0 0 0,0-1 1,-1 1-1,1-1 0,-2 0 11,0-1-1,0 1 1,0-1-1,0 1 0,0 0 1,0 0-1,0 0 1,-3-1-1,-34-10 34,-49-9-1,26 8-46,-254-47-173,-12 17-114,-438-21 300,-106 55 16,106 31-41,-119 1 77,181-26 20,3-39 96,644 37-157,-33-5-113,77 6 26,14 4 57,-1 0-1,0 0 1,0-1-1,0 1 0,0 0 1,0 0-1,0 0 1,0-1-1,0 1 0,1 0 1,-1 0-1,0 0 1,0 0-1,0 0 0,0-1 1,1 1-1,-1 0 1,0 0-1,0 0 1,0 0-1,0 0 0,1 0 1,-1 0-1,0 0 1,0 0-1,0 0 0,1 0 1,-1 0-1,0 0 1,0 0-1,1 0 1,29-5-207,327-6 313,-268 10-51,671-19 585,-706 18-709,91-3 26,1474-39 124,-1087 41 34,75 0-16,30-30-31,-560 28-60,217-22 194,-19 2-185,-78 5-627,-184 16 506,-13 4 106,0 0-1,0 0 1,0 0-1,1 0 1,-1 0-1,0 0 1,0 0-1,0 0 0,0 0 1,0 0-1,0 0 1,0 0-1,0 0 1,0-1-1,0 1 0,0 0 1,0 0-1,0 0 1,0 0-1,0 0 1,0 0-1,0 0 1,0 0-1,0 0 0,0-1 1,0 1-1,0 0 1,0 0-1,0 0 1,0 0-1,0 0 1,0 0-1,0 0 0,0 0 1,0 0-1,0-1 1,0 1-1,0 0 1,0 0-1,0 0 1,0 0-1,0 0 0,0 0 1,0 0-1,0 0 1,0 0-1,0 0 1,0 0-1,0 0 1,-1-1-1,1 1 0,0 0 1,-23-8-45,-183-31-94,95 21 83,-789-135-109,224 43 12,240 43 150,180 29 29,-315-29 130,486 58-171,-944-78 149,496 64-293,-309 23-59,835 0 209,2 0 6,0 0 0,0 0 0,0 1 0,0 0 0,0 0 0,0 0 0,-8 3 0,12-3 3,1-1 0,-1 0 0,1 0 0,0 0 1,-1 0-1,1 1 0,-1-1 0,1 0 1,0 0-1,-1 1 0,1-1 0,0 0 0,0 1 1,-1-1-1,1 0 0,0 1 0,0-1 1,-1 1-1,1-1 0,0 0 0,0 1 0,0-1 1,0 1-1,0-1 0,0 0 0,0 1 1,-1-1-1,1 1 0,1 0-3,-1 0 0,0 0 1,1-1-1,-1 1 0,1 0 0,-1 0 0,0-1 1,1 1-1,0 0 0,-1-1 0,1 1 0,-1-1 1,2 2-1,3 1 6,0 0 1,-1 0-1,1-1 0,7 3 1,9 2 99,1-1 0,0-1 0,36 4 0,-24-5-41,582 52 311,-546-52-376,593 19 57,30-34-95,196-42 330,-321 22-389,0 35 106,-382 10-56,188 41 0,-326-45-74,65 22 0,-110-30 101,1-1 0,0 1 1,-1-1-1,1 1 0,5 4 1,-9-6 21,1 1 0,-1-1 0,0 0 0,1 0 0,-1 1 0,0-1 0,0 0 0,1 1 0,-1-1 0,0 0 0,0 1 0,1-1 0,-1 1 0,0-1 0,0 0 0,0 1 0,0-1 0,0 1 0,0-1 0,0 0 0,0 1 0,0-1 0,0 1 0,0 0 0,0-1 3,-1 1 0,1 0 0,-1-1 0,1 1-1,-1 0 1,1-1 0,-1 1 0,1-1 0,-1 1 0,0-1 0,1 1-1,-1-1 1,0 1 0,0-1 0,1 0 0,-1 1 0,-2-1 0,-17 6 7,-1-2 1,1 0-1,-1-1 0,0-1 1,-31-1-1,32 0 0,-225-1-2,-331-14-96,325 5 30,-403-7-26,526 13 199,-671 0-193,-418 44-43,-89 50 262,1281-89-165,8-1-10,-1 0 0,-31 8 1,45-8 17,0 0 1,0 1-1,0 0 1,0 0-1,-6 4 1,9-6 14,1 1-1,-1-1 1,1 0 0,-1 1 0,1-1 0,-1 0 0,1 1-1,0-1 1,-1 0 0,1 1 0,0-1 0,-1 1 0,1-1-1,0 1 1,-1-1 0,1 1 0,0-1 0,0 1-1,0-1 1,-1 1 0,1-1 0,0 1 0,0-1 0,0 1-1,0 0 1,0-1 0,0 1 0,0-1 0,0 1-1,0-1 1,1 1 0,-1-1 0,0 1 0,0-1 0,0 1-1,0-1 1,1 1 0,-1-1 0,0 1 0,1-1 0,-1 1-1,0-1 1,1 1 0,-1-1 0,1 0 0,-1 1-1,0-1 1,1 0 0,-1 1 0,1-1 0,-1 0 0,1 0-1,-1 1 1,1-1 0,0 0 0,10 5-1,-1-1 0,1 0 0,0 0 0,1-2 0,-1 1 0,14 0-1,9 3 29,542 69 621,468-43-512,-371-47 107,-629 14-223,788-26 78,64-11 81,-700 34-210,0 8 1,200 31-1,-371-32-31,63 12-201,-67-13 249,-21-2 17,0 0 0,0 0 0,0 0 1,0 0-1,0 0 0,0 0 0,0 0 0,0 0 1,0 0-1,0 0 0,0 0 0,0 0 1,0 0-1,0 0 0,0 0 0,0 0 0,0 0 1,0-1-1,0 1 0,0 0 0,0 0 0,0 0 1,0 0-1,0 0 0,0 0 0,0 0 1,0 0-1,0 0 0,0 0 0,0 0 0,0 0 1,0 0-1,0 0 0,0 0 0,0 0 1,0 0-1,0 0 0,0 0 0,0 0 0,1 0 1,-1 0-1,0 0 0,0 0 0,0-1 0,0 1 1,0 0-1,0 0 0,0 0 0,0 0 1,0 0-1,0 0 0,0 0 0,0 0 0,0 0 1,0 0-1,0 0 0,0 0 0,0 0 0,0 0 1,0 0-1,1 0 0,-1 1 0,0-1 1,0 0-1,-11-4 73,-6 0 94,1 1 0,-20-1 0,-6-1-108,-160-25-222,-197-27-144,-313-8 179,-632 53 0,297 96 256,357-12-362,60-28 467,2-38 40,491-9-635,0 7-1,-154 22 0,276-24 265,-35 7-354,45-8 376,0 0 0,0 1 0,0 0 1,1 0-1,-1 0 0,1 1 0,-7 4 0,11-7 65,-1 0 1,1 1-1,-1-1 1,1 0-1,0 1 1,-1-1-1,1 0 1,-1 1-1,1-1 1,0 1-1,-1-1 0,1 1 1,0-1-1,0 1 1,-1-1-1,1 1 1,0-1-1,0 1 1,0-1-1,0 1 1,-1-1-1,1 1 1,0 0-1,0-1 1,0 1-1,0-1 0,1 2 1,-1-1 2,1 0-1,-1 0 1,1 0 0,0 0 0,0-1 0,0 1-1,-1 0 1,1 0 0,0 0 0,0-1-1,0 1 1,0 0 0,0-1 0,0 1-1,2 0 1,15 6-10,1-1 0,-1-1-1,35 6 1,-19-5 17,23 6-2,239 41 123,-117-33 8,285-4 0,-90-41 46,2-15-11,-120 11-132,309-51 177,-466 68 62,-34 4-188,-43 3-5,-22 5-75,1 0 1,-1 0 0,0 0-1,0 0 1,0-1 0,0 1 0,0 0-1,0 0 1,0 0 0,0 0-1,0 0 1,0 0 0,1 0 0,-1-1-1,0 1 1,0 0 0,0 0 0,0 0-1,0 0 1,0 0 0,0 0-1,0-1 1,0 1 0,0 0 0,0 0-1,0 0 1,0 0 0,0 0-1,0-1 1,0 1 0,0 0 0,0 0-1,-1 0 1,1 0 0,0 0 0,0 0-1,0 0 1,0-1 0,0 1-1,0 0 1,0 0 0,0 0 0,0 0-1,0 0 1,-1 0 0,1 0-1,0 0 1,0 0 0,0 0 0,0 0-1,0-1 1,0 1 0,-1 0-1,1 0 1,0 0 0,0 0 0,0 0-1,0 0 1,0 0 0,0 0 0,-1 0-1,-5-2 47,-1 1 0,1-1 0,-1 1 0,-9-1 1,-223-16 45,-170-15 321,1-16-63,42-27 166,140 26-287,-485-71-370,121 63 26,-387 19 0,970 39 112,-355 5-72,2 28-176,238-8 201,101-19-11,0 1 1,1 1-1,-30 15 1,46-21 38,1 0 0,-1 0 0,1 1 1,0-1-1,0 1 0,0-1 0,0 1 1,-3 4-1,6-7 20,-1 1-1,0 0 1,1 1-1,-1-1 1,1 0 0,-1 0-1,1 0 1,0 0 0,0 0-1,-1 0 1,1 1-1,0-1 1,0 0 0,0 0-1,0 0 1,0 0 0,0 1-1,0-1 1,1 0-1,-1 0 1,0 0 0,1 0-1,-1 0 1,1 0-1,-1 1 1,1-1 0,-1 0-1,1 0 1,0-1 0,1 3-1,0-1 9,1 1-1,-1 0 0,1-1 1,0 0-1,0 0 0,0 0 1,0 0-1,0 0 1,1-1-1,4 3 0,41 8 54,-43-11-56,66 11 1,120 5 0,84-16 129,324-32 184,28-1-166,19 50-282,-554-13 167,616 29-168,249-22 550,-887-12-408,190-3 10,-6-21-91,-223 19 206,-1-2 1,49-16 0,-76 22-134,-1-1 0,0 1 0,0-1 0,1 0-1,-1 0 1,0 0 0,-1 0 0,5-4 0,-6 5-6,0 0-1,0 0 1,0 0-1,-1 0 1,1 0 0,0 0-1,-1 0 1,1-1-1,-1 1 1,1 0-1,-1 0 1,0-1-1,0 1 1,1 0-1,-1 0 1,0-1 0,0 1-1,0 0 1,0-1-1,-1 1 1,1 0-1,0-1 1,0 1-1,-1 0 1,1 0 0,-2-3-1,0 1-19,0-1 1,0 1-1,0 0 0,-1 0 0,1 0 0,-1 0 1,0 0-1,-5-3 0,-31-20-117,-2 4 18,-1 2 0,0 2 0,-2 2 0,-47-11 0,-182-29 59,-633-64 279,-158 45-676,984 71 452,-522-19-116,-114 7 287,-360-12-42,492 22-133,4 32 52,297 1-314,275-25 227,9 0 12,14 1-17,78 0-14,772-25 176,-262-21 240,-17-44-294,-192 2 89,-72 14 10,-106 20 30,-209 49-170,-3 1-10,-1 1 0,1-1 0,-1 0 0,0 0 0,0 0 0,0-1-1,1 1 1,-1-1 0,-1 1 0,1-1 0,0 0 0,3-3-1,-6 5-6,0-1 0,0 1 0,0 0 0,0 0 0,0-1 0,0 1 0,0 0 0,0 0 0,0-1 0,0 1 0,0 0 0,0 0 0,0-1 0,0 1 0,0 0 0,0 0 0,0-1 0,0 1 0,0 0 0,0 0 0,0-1 0,0 1 0,0 0 0,-1 0 0,1-1 0,0 1 0,0 0 0,0 0 0,0 0 0,-1-1 0,1 1 0,0 0 0,0 0 0,0 0 0,-1 0 0,1 0 0,0-1 0,0 1 0,-1 0 0,1 0 0,0 0 0,0 0 0,-1 0 0,1 0 0,-1 0 0,-9-4-29,-1 1-1,1 0 1,-1 1-1,0 0 1,-18-1-1,14 1 21,-535-39-161,422 33 175,-627-29 96,-43 25-80,390 26-133,358-8 151,30-4 85,-23 1 1,32-5-22,27-2-94,144-10-35,-85 10 25,107-10-2,53-4-79,-20 8 103,518-30-149,-499 26 163,101-8 277,-312 20-275,-10 2 3,1-1 0,-1-1 0,0 0 0,0 0 0,20-8 0,-33 10-38,0 0-1,0 0 0,1 0 0,-1 0 0,0 0 0,0 0 0,0 0 0,0 0 0,1 0 0,-1 0 0,0-1 0,0 1 0,0 0 0,0 0 0,0 0 0,1 0 0,-1 0 0,0 0 0,0 0 0,0-1 0,0 1 1,0 0-1,0 0 0,0 0 0,1 0 0,-1 0 0,0-1 0,0 1 0,0 0 0,0 0 0,0 0 0,0 0 0,0-1 0,0 1 0,0 0 0,0 0 0,0 0 0,0 0 0,0-1 0,0 1 0,0 0 0,0 0 0,0 0 1,0 0-1,0-1 0,-1 1 0,1 0 0,0 0 0,0 0 0,0 0 0,0-1 0,0 1 0,0 0 0,0 0 0,-1 0 0,0-1-13,-1-1-1,1 1 1,-1 0 0,1 0-1,-1 0 1,1 0-1,-1 0 1,0 1 0,0-1-1,1 0 1,-1 1 0,-3-1-1,-27-2-62,10 2 34,-472-29-173,-416 18 252,603 5-76,-227 7 1,524 1 5,-9 0-109,0 0 0,0 2-1,-31 7 1,49-10 138,1 1 0,-1-1 0,0 0 0,1 0 0,-1 0-1,0 1 1,1-1 0,-1 0 0,0 1 0,1-1 0,-1 1 0,1-1 0,-1 1 0,1-1 0,-1 1 0,1-1 0,-1 1 0,1-1 0,-1 1-1,1-1 1,0 1 0,-1 0 0,1-1 0,0 1 0,-1 0 0,1 0 0,0 1 0,0-2 7,0 1 0,1 0-1,-1 0 1,0 0 0,1-1 0,-1 1 0,1 0-1,-1 0 1,1-1 0,-1 1 0,1 0 0,-1-1-1,1 1 1,0 0 0,-1-1 0,1 1 0,0-1-1,-1 1 1,1-1 0,0 0 0,0 1 0,0-1-1,1 1 1,12 3-24,1 0-1,0-1 1,29 3 0,-31-4 21,364 22 98,-130-12 48,-165-6-87,166 10-14,106 5-17,-175-10-5,76 0 195,273-24 0,-504 11-129,1 0 1,0-2 0,44-11-1,-68 15-85,0-1-1,0 1 0,0-1 1,0 1-1,0-1 0,0 1 1,0-1-1,0 1 0,0-1 1,-1 0-1,3-1 0,-3 2-5,0-1-1,0 1 0,0 0 1,0-1-1,0 1 0,0 0 0,0-1 1,0 1-1,0 0 0,0-1 1,0 1-1,0 0 0,0-1 1,0 1-1,0-1 0,0 1 1,0 0-1,0-1 0,0 1 1,-1 0-1,1-1 0,0 1 0,0 0 1,0 0-1,-1-1 0,1 1 1,0 0-1,0 0 0,-1-1 1,1 1-1,0 0 0,-1 0 1,1-1-1,0 1 0,-1 0 1,1 0-1,-4-2-13,0 0 1,0 0-1,1 1 1,-1 0-1,0 0 1,-7-2-1,-163-15-331,163 17 330,-375-9-361,280 10 434,-896 46 183,775-17-491,-390 103 1,547-113 210,-114 49 0,173-64 19,0 2 0,0-1 1,0 2-1,1-1 1,0 1-1,-12 12 1,20-18 15,1 1 0,0-1 1,-1 1-1,1-1 1,0 1-1,0 0 1,0 0-1,0-1 1,0 1-1,0 0 1,0 0-1,1 0 1,-1 4-1,1-5 6,0 1 0,0 0 0,0-1-1,0 1 1,1 0 0,-1-1 0,1 1 0,-1 0-1,1-1 1,0 1 0,0-1 0,0 1 0,-1-1-1,1 0 1,1 1 0,-1-1 0,0 0 0,2 2 0,5 4 18,1 0 0,-1 0 0,20 10 1,37 16 129,-62-32-141,50 23-15,1-3 0,68 16-1,116 17 10,-200-46 56,504 65 327,-384-58-312,238 14 100,-159-14-143,181 4 583,-406-20-522,-13-1-82,-6 1-24,-62-2-149,35 2 94,-620 18-197,618-15 264,-431 27-67,2 19-166,114 8 379,269-38-200,2 3 1,-100 40-1,161-53 92,-1 0-82,-32 17 1,47-22 20,0 0 0,1 0 0,-1 1 1,0 0-1,1 0 0,0 0 1,0 0-1,0 1 0,1-1 1,-7 11-1,9-13 21,0 0 0,0 0 0,1 0 0,-1 0 1,0 0-1,1 0 0,-1 0 0,1 0 0,-1 1 0,1-1 1,0 0-1,0 0 0,0 1 0,1-1 0,-1 0 0,0 0 0,1 0 1,-1 0-1,1 1 0,0-1 0,0 0 0,0 0 0,0 0 1,0 0-1,0-1 0,0 1 0,1 0 0,1 2 0,3 2-6,1-1 0,-1 0 0,1 0 0,0-1-1,0 0 1,14 7 0,40 16 99,0-2 0,2-4 0,71 16 0,32-7 24,2-7 0,185 1 0,402-24 10,-1-34 103,102 0-236,123 38 203,-608 14-348,-61-3 253,-236-13-98,167 9-40,272 8 45,-504-19-3,90 2 44,181 0-74,-248-2 78,96-5-2,-108-1-106,-16 2-33,-4 4 82,0-1-1,0 1 1,-1 0 0,1-1 0,0 1 0,0 0 0,-1 0 0,1-1 0,0 1 0,-1 0-1,1 0 1,0 0 0,-1-1 0,1 1 0,0 0 0,-1 0 0,1 0 0,0 0 0,-1 0-1,1 0 1,-1 0 0,1 0 0,-47-11-133,1 3-1,-53-2 1,24 3 51,-360-29 70,232 22 33,-399-19 90,530 29-106,-423-21-185,-282-11-68,-518-17 151,785 41 256,261 7-164,-1235-51 239,1398 52-246,-100-12-212,174 13 209,10 1-72,20-4-220,-12 5 244,138-30-210,581-59 118,4 47 277,-724 42-113,917-37-36,-903 37 40,596-51 336,-399 30 39,-186 17-362,-30 5-18,1 0-1,-1 0 1,0 0 0,1 0-1,-1 0 1,1 0 0,-1 0-1,0 0 1,1 0-1,-1-1 1,1 1 0,-1 0-1,0 0 1,1 0 0,-1-1-1,0 1 1,1 0-1,-1 0 1,0-1 0,1 1-1,-1 0 1,0 0 0,0-1-1,1 1 1,-1-1-1,-13-2-63,-18 1-30,-41 3-1,39 0 56,-939 28-61,136 4 150,491-15-138,208-9 244,133-9-146,-17 1 77,0 0-1,-30-3 1,49 1-81,0 1 1,0 0 0,-1-1 0,1 1 0,0-1 0,0 0 0,-2-1-1,4 2-5,0 0 0,-1 0-1,1 0 1,0-1-1,0 1 1,0 0 0,0 0-1,-1 0 1,1 0-1,0 0 1,0-1-1,0 1 1,0 0 0,0 0-1,0 0 1,0 0-1,0-1 1,0 1 0,-1 0-1,1 0 1,0 0-1,0-1 1,0 1 0,0 0-1,0 0 1,0 0-1,0-1 1,0 1-1,0 0 1,0 0 0,1-1-1,8-7-87,6 2 63,-1 1 1,2 0 0,-1 0 0,1 2 0,17-2 0,-2-1 10,488-96-49,-216 27 87,-8-15-115,-295 90 92,128-41 136,242-117 0,-359 153-57,0-1 0,0-1 0,-1 0 0,17-14 0,-26 20-71,0 0 0,0 0 0,0 0 0,0 0 1,0 0-1,-1-1 0,1 1 0,0 0 1,-1 0-1,1 0 0,-1-1 0,1 1 0,0-2 1,-1 2-10,0 0 1,0 1-1,0-1 1,0 0-1,-1 0 1,1 1-1,0-1 1,0 0 0,0 1-1,-1-1 1,1 0-1,0 1 1,-1-1-1,1 0 1,0 1-1,-1-1 1,1 1-1,-1-1 1,0 0 0,-2-1-33,-1-1 1,1 1-1,-1 0 0,0 0 1,0 0-1,0 1 1,0 0-1,-7-2 1,-20-4-67,-1 1-1,-50-3 1,-69 7-130,93 2 207,-538 33 0,415-14-71,-259 61 0,301-45-3,1 7 0,-150 67 0,222-76-136,60-30 204,1 1 1,0-1-1,0 1 0,0 0 1,0 0-1,1 1 1,0-1-1,-6 9 1,9-12 18,0 1 0,0-1 0,0 1 1,1-1-1,-1 1 0,1-1 0,-1 1 0,1-1 1,-1 1-1,1 0 0,0-1 0,0 1 1,0-1-1,0 1 0,0 0 0,0-1 1,0 1-1,0-1 0,1 1 0,-1 0 1,1-1-1,-1 1 0,1-1 0,-1 1 0,1-1 1,2 3-1,1 1 2,0-1-1,0 1 1,0-1 0,1 0-1,0 0 1,6 3 0,17 11 56,0-2 1,1-1 0,1-1-1,39 12 1,132 32 59,-137-41-109,428 87-160,231-36 592,-392-59 37,-319-9-445,-9-1-18,1 1-1,-1 0 1,0 0 0,0 0-1,1 0 1,-1 0-1,0 1 1,0 0 0,7 2-1,-12-1-33,-9 1-8,-213 53 39,-132 32-224,-353 73 327,78 11-319,536-138 330,-138 70 1,225-101-144,0 1 1,1 0 0,0 0 0,0 1-1,0 0 1,1 0 0,-1 0 0,1 1 0,1 0-1,-9 11 1,14-16 43,0 0-1,0 0 1,0 0 0,0-1-1,0 1 1,1 0-1,-1 0 1,0 0 0,1-1-1,-1 1 1,1 0-1,-1 0 1,1-1 0,-1 1-1,1 1 1,4 6 270,-6-6-187,-5-4-62,-35-14-7,2 0 76,-2 2 1,-59-14-1,4 12-270,0 4 0,-110 1 1,200 11 124,1 1 1,-1-1-1,-9 3 1,14-3 29,1 0-1,-1 0 1,0 0 0,1 1 0,-1-1 0,1 0 0,-1 0 0,1 1 0,-1-1 0,1 0 0,-1 1-1,1-1 1,0 0 0,-1 1 0,1-1 0,-1 1 0,1-1 0,0 0 0,-1 2 0,1-2 3,0 1 1,0 0-1,0-1 1,0 1 0,1-1-1,-1 1 1,0-1-1,0 1 1,1-1 0,-1 1-1,0-1 1,1 1-1,-1-1 1,0 1-1,1-1 1,-1 1 0,1-1-1,-1 1 1,0-1-1,1 0 1,-1 1-1,1-1 1,-1 0 0,2 1-1,6 3 70,1 0-1,0 0 1,-1-1 0,1 0-1,1 0 1,13 2 0,-19-4-56,213 37 243,-142-26-245,344 41 100,-244-34-152,390 28 243,5-17-27,-481-26-127,131 5 61,97 5 145,242 17 224,31 4-603,10 8 309,-3 1-112,-411-31-60,232 13 89,-354-23-73,455 11 153,-429-15-157,539-16 379,-348 0-362,279-23-39,-350 22-158,-98 10 4,-103 7 125,11-1 88,-1 0 0,23-6 0,-34 5-265,-10 0-9,-13-2-94,11 4 285,-20-4-52,-45-3 0,10 2 77,-266-62-189,277 56 202,-173-47 117,-14-4-180,-381-57-89,-83 49 1,-9 60 73,-150 69-287,6 37 340,237-24 78,478-56-43,-663 66 215,740-76-178,-553 64-413,596-66 249,0 0 1,1 2-1,-1-1 1,-22 11 0,38-14 82,0-1 1,0 1 0,-1-1 0,1 1-1,0-1 1,0 1 0,0-1 0,0 1 0,0 0-1,0 0 1,1 0 0,-1-1 0,0 1-1,0 0 1,0 0 0,1 0 0,-1 0 0,1 0-1,-1 0 1,1 0 0,-1 1 0,1-1-1,-1 0 1,1 0 0,0 0 0,-1 2 0,2-1 0,0-1 1,0 0-1,-1 1 1,1-1 0,0 0-1,0 0 1,0 0-1,0 0 1,0 0 0,1 0-1,-1 0 1,0 0-1,0 0 1,1 0 0,-1-1-1,1 1 1,-1-1-1,0 1 1,1-1 0,-1 1-1,1-1 1,1 1 0,15 2-20,1 0 0,-1 0 1,37-1-1,-19-1 39,656-13-11,-495 4 17,328-17 420,213-6-468,-668 29 21,675-8 84,16 10 140,151 13-256,-190 28 221,-555-31-118,12 1-37,228 17 81,-271-16-154,161 18-77,-269-26 79,0 2 1,0 0 0,30 13-1,-55-18 45,1 0 0,-1 0 0,0 1 0,0 0 0,0-1 0,0 1 0,3 3 0,-6-4 18,1-1 0,-1 1 0,1-1 0,-1 1 0,1 0 0,-1-1 0,0 1 0,1 0 0,-1-1 0,0 1 0,0 0 0,0-1 0,1 1 0,-1 0 0,0 0 0,0-1 0,0 1 0,0 0 0,0 0 0,0-1 0,0 1 0,-1 0 0,1-1 0,0 1 0,0 0 0,0 0 0,-1-1 0,1 1 0,0-1 0,-1 1 0,1 0 0,-1-1 0,1 1 0,-1-1 0,1 1 0,-1-1 0,1 1 1,-1-1-1,1 1 0,-2 0 0,-4 4 43,0 0 0,0-1 1,0 0-1,-1 0 0,0 0 0,-12 4 1,-48 14 135,3-8-176,0-3-1,-95 5 1,99-11 17,-630 15-4,581-20-58,-645 0 16,-44 35-38,-475 90 38,366-1-379,880-120 391,-42 7-453,-100 30 0,159-38 359,0 0 1,0 1-1,0 1 1,-18 11 0,23-12-59,9 0-4,9-1 113,0 1-1,0-2 1,1 0-1,26 0 1,-16 0 26,250-1 55,-149-4 17,882-26 322,-346-15-416,210-7 316,-568 36-157,517-4-357,-810 18 263,-6 1 0,-1 0 1,0 0 0,0 0 0,0 0-1,0 0 1,0 1 0,1-1 0,2 2-1,-16-1 229,-208-20-353,108 6 144,-233-23-41,-665-60 19,-194 60 259,3 69-105,383 8-329,-538-14 352,1291-28-191,-259 2 9,217 4-40,-111 20 1,154-15-106,15-4-142,-83 25 1,92-16 25,27-5-12,11-10 254,0 0 1,0 1-1,-1-1 0,1 0 0,0 1 1,0-1-1,0 1 0,0-1 1,0 0-1,0 1 0,0-1 1,0 0-1,0 1 0,0-1 0,0 1 1,0-1-1,0 0 0,0 1 1,1-1-1,-1 1 0,0-1 0,2 2-13,-1 0-1,0-1 0,1 1 0,0-1 0,-1 1 1,1-1-1,0 0 0,0 0 0,3 2 0,12 5-44,2-1 0,-1 0 0,1-1 1,28 4-1,-45-9 65,330 55-16,5-20 84,348 12 148,-40-39 90,-587-9-278,1087-41 497,-868 32-368,-42 2-86,-233 7-73,20-1-13,31 2 1,-41 3 61,-13-1 9,-8 0 23,-44 7 84,-68 5 0,99-13-153,-162 8 48,98-7-16,67-2-25,-315 10 216,-431-5-455,546-5 251,-310-5 351,467 3-286,-17-2-205,66 0-87,13 3 192,0 0 1,0 0-1,0-1 1,0 1-1,0 0 1,0 0-1,0 0 1,0 0 0,0 0-1,0 0 1,0 0-1,0 0 1,0-1-1,0 1 1,0 0-1,0 0 1,0 0-1,0 0 1,0 0 0,0 0-1,0 0 1,0 0-1,0-1 1,0 1-1,0 0 1,1 0-1,-1 0 1,0 0 0,0 0-1,0 0 1,0 0-1,0 0 1,0 0-1,0 0 1,0 0-1,0 0 1,0 0-1,1-1 1,-1 1 0,0 0-1,0 0 1,0 0-1,0 0 1,0 0-1,0 0 1,0 0-1,0 0 1,1 0-1,19-5-338,90-11-22,352-82 678,-355 68 139,-2-5 1,131-62-1,-176 66-153,-2-3 0,-1-3 0,98-81 0,-147 111-280,3-1 29,-2-1 0,1 0 0,15-20 0,-23 27-46,-1 0-1,1 1 1,-1-1 0,0 0 0,0 0-1,0-1 1,0 1 0,0 0 0,0 0 0,-1 0-1,1-1 1,-1 1 0,1 0 0,-1-1-1,0 1 1,0 0 0,0-1 0,0 1-1,-1 0 1,1-1 0,0 1 0,-1 0 0,0 0-1,0-1 1,1 1 0,-1 0 0,0 0-1,-3-3 1,2 2-13,-1 0-1,0 0 1,1 0 0,-1 0-1,0 1 1,-1-1 0,1 1-1,0 0 1,-1 0-1,-7-3 1,-3 1-54,0-1 0,-17-2 0,-52-6-191,-120-6 0,-91 13 25,-276 30 186,461-17-6,79-5 48,-383 34-345,323-24 218,112-11-21,28-2 116,42-3-16,185-11-223,-116 1 132,333-38-9,-31-41 298,-389 71 70,-2-4-1,129-65 0,-191 87-148,-1-1 0,1-1 0,-1 0 0,0 0 0,13-13 0,-21 19-59,0-1 0,-1 1 0,1-1 0,-1 0 1,1 0-1,0 1 0,-1-1 0,0 0 1,1 0-1,-1 0 0,1 1 0,-1-1 1,0 0-1,0 0 0,0 0 0,1 0 1,-1 0-1,0 0 0,0-1 0,-1 1-3,1 0 0,0 0-1,-1 1 1,1-1 0,0 0-1,-1 1 1,1-1 0,-1 0 0,1 1-1,-1-1 1,0 1 0,1-1-1,-1 1 1,1-1 0,-1 1-1,0-1 1,0 1 0,1 0-1,-1-1 1,-1 1 0,-7-2-2,1 0 0,-1 0 0,0 1 0,0 1 0,0-1 0,0 1 0,0 1 0,-10 1 0,0 0-21,-313 50-441,242-34 357,-549 123-8,307-60-43,214-50 147,60-14 300,-66 10 0,122-28-172,5-1-76,15-3 0,44-6-32,69-17-226,185-68 172,-12-27 84,57-34-64,55 18 220,-396 132-201,-16 3 6,-12 1 7,-24 1 11,-1 2 0,-35 4 1,-67 14-98,91-11 56,-94 13-124,-590 104 219,674-114-102,29-5 15,0 0-1,-38 14 1,61-19 3,1 0-1,0 1 1,0-1 0,-1 1 0,1 0-1,0-1 1,0 1 0,0 0 0,0 0-1,0-1 1,0 1 0,0 0 0,0 0 0,0 0-1,0 0 1,0 1 0,1-1 0,-1 0-1,0 2 1,1-3-1,0 1-1,0 0 0,0 0 1,0-1-1,0 1 1,1 0-1,-1-1 1,0 1-1,1 0 0,-1-1 1,0 1-1,1-1 1,-1 1-1,1 0 1,-1-1-1,1 1 0,-1-1 1,1 1-1,-1-1 1,1 0-1,0 1 1,-1-1-1,1 1 1,-1-1-1,1 0 0,0 0 1,0 1-1,-1-1 1,1 0-1,0 0 1,-1 0-1,1 0 0,1 0 1,8 2-36,0-1 0,0-1 0,0 0 0,0 0 0,0-1 0,0-1 0,16-3 0,257-64-55,1-22 175,-149 47 102,-127 42-162,210-74 182,-177 59-135,-1-2 0,0-1 0,44-32 0,-68 40-25,-1 0 0,0-1 0,-2-1 0,1 0 0,-1-1 0,-1 0 0,-1-1 0,12-21 0,-12 17 9,-1-2 0,-1 1 0,-1-1 0,-1-1 0,-1 1 0,5-34 1,-10 47-68,0 0 1,0 1-1,-1-1 1,-1 0 0,1 1-1,-1-1 1,-1 0 0,0 1-1,0 0 1,0-1-1,-1 1 1,-8-15 0,5 13-47,-1 0 1,0 0-1,0 1 1,-1 0-1,0 0 1,-1 1-1,0 0 1,-18-13-1,-31-15-163,-103-46 0,95 50 133,-522-280 8,564 297 89,-5-3 7,-29-22-1,56 39-11,1 0-1,0 0 1,0 0-1,0 0 1,-1 0-1,1 0 1,0 0-1,0-1 1,1 1-1,-1 0 1,0 0-1,0-1 1,1 1-1,-1-1 1,1 1-1,-1-1 1,1 1-1,-1-3 1,1 3-8,0 0 0,0-1 0,1 1-1,-1 0 1,0 0 0,1 0 0,-1-1 0,1 1 0,-1 0 0,1 0-1,0 0 1,-1 0 0,1 0 0,0 0 0,0 0 0,0 0 0,0 1-1,1-2 1,3-2-31,1 0 0,0 1 0,0 0 0,0 0 0,1 0 0,-1 1 0,9-2 0,24-4-24,0 2 0,1 2 0,40 1-1,-19 0 6,449 16 660,-297-2-387,351 30-7,-363-24-62,-22-2-8,137 11 210,250 22 458,-412-34-624,5 2 22,237 17 52,-260-24-219,300 11 104,255-18 68,-393-3-156,291-2 534,516-20-853,-981 16 321,898-31 57,-944 38-96,363 12-328,-369-6 290,-1 4 0,-1 3 0,0 4 0,78 27 0,138 58-122,6-20 178,-172-52 78,-87-20-205,-22-6 57,1-1 0,-1 0-1,1 0 1,0-2 0,0 1 0,20-1 0,123-2 123,-75 3-77,-71-3 47,-14-2-153,-21-2-119,23 5 226,-745-94-1055,475 83 855,-330 26 0,-147 74 107,654-76 102,-365 34-86,337-36 64,-147 9 216,-453-25 0,399-34-240,288 34 32,-137-19-203,155 21-74,35 4-51,2 1 341,91 12-106,62 6 261,812 21 146,-71-62-274,-882 20-42,403-23 93,-214 10-17,430-36 102,-276 38-343,-334 12 25,-35 0 116,-1 1-1,1-1 1,-1 0 0,1 1 0,-1 0 0,5 1 0,-8-2 26,0 0-1,0 0 1,1 0-1,-1 0 1,0 0 0,0 0-1,0 0 1,0 0-1,0 0 1,0 0-1,0 0 1,1 1-1,-1-1 1,0 0 0,0 0-1,0 0 1,0 0-1,0 0 1,0 0-1,0 0 1,0 0 0,0 0-1,0 1 1,1-1-1,-1 0 1,0 0-1,0 0 1,0 0-1,0 0 1,0 0 0,0 0-1,0 1 1,0-1-1,0 0 1,0 0-1,0 0 1,0 0 0,0 0-1,0 0 1,0 1-1,0-1 1,0 0-1,0 0 1,0 0-1,-1 0 1,1 0 0,0 0-1,0 0 1,0 1-1,0-1 1,0 0-1,0 0 1,0 0-1,-17 6 106,-16 0-87,0-2 0,1-1-1,-39-1 1,27-2-9,-671 8 98,-520 4-75,529 31-85,-282 57 93,761-75 26,208-23-63,-357 34 41,-5-25 245,347-12-258,-535-32 317,502 23-407,-27-3-42,69 13 21,25 0 71,0 0 0,0 0-1,-1 0 1,1 0 0,0 0 0,-1 0 0,1 0-1,0 0 1,0 0 0,-1 0 0,1 0 0,0 0-1,-1 0 1,1 1 0,0-1 0,0 0 0,-1 0-1,1 0 1,0 0 0,0 0 0,-1 1 0,1-1 0,0 0-1,0 0 1,0 0 0,-1 1 0,1-1 0,0 0-1,0 0 1,0 1 0,0-1 0,0 0 0,-1 0-1,1 1 1,0-1 0,0 0 0,0 1 0,0-1-1,0 1 1,0-1-6,1 1 1,-1 0-1,1-1 0,-1 1 0,1 0 0,-1-1 0,1 1 0,-1 0 0,1-1 0,0 1 1,-1-1-1,1 1 0,0 0 0,5 1-16,0 1 0,0 0 0,1-1 0,-1 0 1,0-1-1,0 1 0,1-1 0,-1-1 0,11 1 0,8 1-1,654 18-38,-438-30 81,602-42 106,87-39-21,31-77-21,-566 67-10,-176 43-55,592-124-32,-577 143 44,1-3-44,303-46-36,-515 85 52,25-3-125,50-1 1,-85 9-79,-13 0 104,-9 1 35,-86 18 69,-104 9-1,-100-6 25,183-15-22,-283 0 210,230-9-91,-417-10 243,2-18-347,340 16-70,-296-22 196,93 6-166,-376-15-14,-446 9-52,270 46 260,330 11-266,638-22 95,-15 1-29,0 1 0,-65 14 1,111-17 30,-1 0 0,1 0 0,-1 0 0,1 0 0,-1 0 0,1 0 0,-1 0 1,1 1-1,-1-1 0,1 0 0,0 0 0,-1 1 0,1-1 0,-1 0 0,1 0 1,0 1-1,-1-1 0,1 0 0,0 1 0,-1-1 0,1 1 0,0 0 2,0-1-1,0 0 1,0 1-1,0-1 1,0 0-1,0 1 0,0-1 1,1 0-1,-1 1 1,0-1-1,0 0 1,0 0-1,1 1 1,-1-1-1,0 0 1,0 0-1,0 1 1,1-1-1,-1 0 1,0 0-1,1 1 0,-1-1 1,4 2 14,-1 0 1,1-1 0,-1 1-1,1-1 1,6 2-1,10 0 2,0-1 0,0 0 0,24-2 0,-20 0 12,281 6 362,-70 0-306,772-10 94,-267-31-223,45-17 207,71 1 52,1 28-322,-730 23 81,781 10-27,-874-8-114,-25-1 101,-7 2 32,-6-2 29,0 0 0,0 0 1,0 0-1,0-1 0,-1 0 0,1 1 1,0-1-1,0-1 0,-5 0 1,-12 1-19,-780-3-395,785 3 411,-551 8 266,-972 63-522,1494-69 260,-449 26-65,4 32-102,481-59 137,-2 1-15,1-1 1,-1 2-1,1-1 1,0 1-1,0 1 1,0 0 0,-11 6-1,20-9 40,0-1 0,0 0-1,1 1 1,-1-1 0,0 0-1,1 1 1,-1-1 0,0 1-1,1-1 1,-1 1 0,1 0-1,-1-1 1,1 1 0,-1-1-1,1 1 1,0 0 0,-1-1-1,1 1 1,0 0 0,-1 0-1,1-1 1,0 1 0,0 0-1,0 0 1,0 0 0,-1-1-1,1 1 1,0 0 0,0 0-1,1-1 1,-1 1 0,0 0-1,0 0 1,0 0 0,0-1-1,1 1 1,-1 0 0,0-1-1,1 1 1,-1 0 0,1-1 0,-1 1-1,0 0 1,1-1 0,0 1-1,-1-1 1,1 1 0,1 0-1,2 2-3,0 0-1,0 0 1,0-1-1,1 1 0,-1-1 1,9 3-1,9 0 37,0 0 0,1-2 0,-1 0 0,26-1-1,-19 0 12,304 5 266,5-14-121,-318 6-177,547-26 483,-184 6-218,350-11 114,-507 22-369,634-37 130,-42 19 281,-711 28-414,140 6-189,-183-1 102,221 19 129,-99 3-28,-163-25-138,30-1 0,-112-6-154,-491-42-22,503 44 309,-248-14-112,-124-9-197,-128-28 390,489 49-132,-81 2 1,106 7-216,24 0 144,9 2 87,1-6 20,-1 1 0,1 0 0,0 0 0,0 0 0,0 0 0,0-1 0,0 1 0,0-1 0,-1 1 0,2 0 0,0 0 0,15 4 25,0 0 1,0-1-1,20 3 1,-28-6-25,303 30-166,-260-27 158,293 6 122,-234-9-140,211-3-5,168 6-64,-479-3 76,106 10-200,-105-9 174,1 1 0,-1 0-1,1 1 1,-1 0 0,0 1 0,19 11 0,-29-15 28,-1-1 0,1 2 1,0-1-1,-1 0 0,1 0 0,-1 0 1,0 1-1,1-1 0,-1 1 0,0-1 1,0 1-1,0-1 0,0 1 0,1 2 0,-2-2 4,0-1 0,0 0 0,0 0-1,0 0 1,0 1 0,0-1 0,0 0-1,0 0 1,-1 0 0,1 0 0,-1 0-1,1 0 1,-1 0 0,1 1 0,-1-1-1,1 0 1,-1-1 0,0 1-1,1 0 1,-1 0 0,0 0 0,0 0-1,0 0 1,0-1 0,-1 2 0,-14 9-50,1-1 0,-1-1 0,-22 10 1,-23 13 11,44-21 53,1 0 0,0 1 0,-18 18 1,27-23 7,0 1 0,0 0 1,1 0-1,0 0 1,0 1-1,1 0 1,-8 18-1,12-25-7,0 1-1,0-1 1,0 1 0,1 0 0,-1-1-1,1 1 1,0 0 0,-1 0 0,1-1-1,1 1 1,-1 0 0,0 0 0,1-1 0,-1 1-1,1 0 1,0-1 0,1 4 0,-1-3 8,1 0 0,0-1 0,0 1 0,0 0 0,1-1 0,-1 0 1,0 1-1,1-1 0,0 0 0,-1 0 0,1-1 0,4 3 0,5 1 41,1 0-1,-1-1 1,1 0 0,1-1-1,19 3 1,2-3 21,0-2 0,0-1 0,36-5 1,32 0-344,-100 5 211,0 0-1,0 0 1,1 1-1,-1-1 1,0 1-1,4 0 1,-7 0 44,1-1 0,-1 0 1,1 0-1,0 1 0,-1-1 1,1 0-1,-1 1 0,0-1 0,1 1 1,-1-1-1,1 1 0,-1-1 0,0 1 1,1-1-1,-1 1 0,0-1 0,1 1 1,-1-1-1,0 1 0,0 0 0,0-1 1,0 1-1,1-1 0,-1 1 1,0 0-1,0-1 0,0 1 0,0-1 1,0 1-1,-1 0 0,1-1 0,0 1 1,0-1-1,0 1 0,0 0 0,-1-1 1,1 2-1,-2 3-20,-1-1-1,1 1 1,-1 0-1,0-1 1,0 0-1,0 1 1,0-1 0,-7 6-1,0-1-15,-1 0-1,-16 10 1,-8 0 28,0-1 0,-2-2 1,-51 15-1,35-12-81,-86 36-68,113-42 242,1 0 0,0 1 0,-26 21 1,50-34-66,0-1 1,0 1-1,0-1 1,1 1-1,-1-1 1,0 1-1,0 0 1,0 0-1,1-1 1,-1 1-1,0 0 1,1 0-1,-1 0 1,1-1-1,-1 1 1,1 0-1,0 0 1,-1 0-1,1 0 1,0 0-1,-1 0 1,1 0-1,0 0 1,0 2-1,1-2-2,0-1 0,0 1-1,0 0 1,0 0 0,0 0 0,0-1 0,0 1-1,0-1 1,0 1 0,0-1 0,1 1 0,-1-1-1,0 0 1,0 1 0,0-1 0,1 0 0,-1 0-1,0 0 1,1 0 0,-1 0 0,2 0 0,67 0-218,107-13 0,75-24 8,-208 30 293,12-4-15,-34 6-107,0 1-1,0 1 1,0 1-1,27 0 1,-49 2 19,1 0 0,0 0-1,-1 0 1,1 0 0,0 1 0,-1-1 0,1 0 0,0 0 0,-1 0 0,1 0 0,-1 1 0,1-1 0,-1 0 0,1 0 0,0 1 0,-1-1 0,1 1 0,-1-1 0,1 1 0,-1-1 7,0 1-1,0-1 1,0 0 0,0 1 0,0-1 0,0 1 0,0-1 0,0 0 0,0 1 0,0-1-1,0 0 1,0 1 0,0-1 0,0 0 0,0 1 0,0-1 0,-1 0 0,1 1-1,0-1 1,0 0 0,0 1 0,-1-1 0,1 0 0,0 1 0,-23 17 47,-165 131 167,14 16-177,156-148-11,6-5-1,-17 19 0,27-28-9,-1 0 1,1 0-1,0 0 1,0 0 0,0 1-1,1-1 1,-1 1-1,1 0 1,0-1-1,0 1 1,-1 7 0,2-9-1,0 0 1,0 0-1,0-1 1,1 1-1,-1 0 1,1 0 0,-1 0-1,1-1 1,-1 1-1,1 0 1,0-1-1,0 1 1,0-1 0,0 1-1,0-1 1,0 1-1,1-1 1,-1 0-1,0 0 1,1 1 0,-1-1-1,1 0 1,2 1-1,4 2 67,0 0 0,0-1 0,13 5 0,-15-7-64,10 4 40,-1-2-1,1 0 1,0-1 0,0 0 0,25-2-1,81-11-3,-71 4-1,12 0-36,-24 1-103,0 2 1,0 1-1,54 4 0,-91-1 63,0 0-1,-1 1 1,1-1-1,0 0 1,-1 1 0,1-1-1,-1 1 1,1-1-1,0 1 1,-1 0-1,1-1 1,-1 1-1,0 0 1,1 0 0,1 2-1,-2-2 11,-1 0 0,1 0 0,-1 0 1,1 1-1,-1-1 0,0 0 0,0 0 0,0 0 0,0 0 0,1 0 1,-1 0-1,-1 0 0,1 1 0,0-1 0,0 0 0,0 0 0,-1 0 1,1 0-1,0 0 0,-1 0 0,1 0 0,-1 0 0,1 0 0,-2 1 1,-3 6-8,0-1 0,-1 0 0,0 0 0,-1 0 0,0-1 0,1 0 0,-2-1 0,1 1 0,-10 4 0,-6 6 18,-1 0 9,1 2 0,1 1 1,0 0-1,1 2 0,-21 27 1,35-39 33,-1 1 28,1 0 1,-7 12 0,13-20-45,0 0 0,0 0-1,0-1 1,0 1-1,0 1 1,1-1 0,-1 0-1,1 0 1,-1 0-1,1 0 1,0 0-1,0 0 1,0 1 0,0-1-1,0 0 1,0 0-1,1 0 1,0 4 0,0-5-9,-1 0 1,1 0-1,0 0 1,-1 0 0,1 0-1,0 0 1,-1 0 0,1 0-1,0-1 1,0 1 0,0 0-1,0-1 1,0 1-1,0-1 1,0 1 0,0-1-1,0 1 1,0-1 0,0 1-1,0-1 1,0 0-1,2 0 1,2 1 12,0-1-1,-1 0 1,1-1 0,5 0-1,-1 0 33,168-30 115,-162 28-172,-9 2-7,23-4-106,-28 5 98,1 0 1,-1 0-1,1 0 0,-1 0 0,1 0 0,-1 0 1,1 1-1,-1-1 0,1 0 0,-1 1 1,1-1-1,-1 1 0,0 0 0,1-1 0,0 2 1,-2-2 5,1 0 1,-1 1-1,0-1 1,0 0-1,0 0 1,0 1 0,0-1-1,1 0 1,-1 0-1,0 1 1,0-1-1,0 0 1,0 0 0,0 1-1,0-1 1,0 0-1,0 0 1,0 1-1,0-1 1,0 0 0,0 0-1,0 1 1,0-1-1,0 0 1,0 0-1,-1 1 1,1-1-1,0 0 1,0 0 0,0 0-1,0 1 1,0-1-1,-1 0 1,-5 10-44,0-1-1,-1-1 1,-1 1 0,1-1-1,-1-1 1,-1 1 0,1-1-1,-11 6 1,7-4 28,-360 249 209,348-245-120,19-11 20,0 1 1,0-1-1,0 1 1,0 0-1,1 0 1,-1 1-1,1 0 1,0-1-1,0 1 1,-4 6-1,22-13-113,26-12-146,42-22 0,18-7 238,66-13-668,-176 57 442,-114 18 317,-97 10 6,14-9-384,-209 15-86,186-18-111,52-2 180,21-12 456,114-2-200,-74-9-1,31 1-100,-434 2 19,279 18 86,-259 47-1,485-56 54,-15 0 255,89 9-267,-1-3-1,71 2 0,-5-1-62,113 23 179,35 5-294,-198-30 161,132 11 227,-141-16 71,75-6 1,-106 2-196,-21 1-9,0-1 0,-1 0 0,15-3 0,-20 0 100,-16 0-138,-17 0-195,-38-2 0,55 5 81,-393-4-212,245 6 187,-152 14-390,244-10-250,57-3-103,22-1-723,95-5-4070,-100 3 5202,1 0 0,0 0 0,-1-1 0,1 0 0,-1-1 0,13-5 0,9-9-701,43-29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36.17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168 28 2240,'-6'-1'491,"3"1"-91,2 2 1376,-4 4-345,4-5-1338,0 0 1,0 0-1,0 1 0,0-1 0,0 0 0,0 0 0,0 0 0,-1 0 0,1-1 1,0 1-1,-2 1 0,2-1-44,0-1-1,0 1 1,0 0 0,0 0-1,0 0 1,0 0 0,0 0 0,0 0-1,1 0 1,-1 0 0,0 0 0,1 0-1,-1 0 1,1 0 0,-1 1 0,1-1-1,0 0 1,-1 2 0,-4 10 273,3-10-317,1 0 0,-1 0 1,1 1-1,0-1 0,0 0 1,1 1-1,-1-1 0,1 0 1,-1 1-1,1-1 0,0 1 1,0-1-1,1 5 0,0 10 38,0-18-12,0 0-1,-1 0 1,1 0 0,0-1-1,0 1 1,0 0 0,0 0-1,0 0 1,-1-1 0,1 1-1,0-1 1,0 1 0,0 0-1,-1-1 1,2 0 0,2-5 197,0 0 0,0 0 0,-1 0 1,4-8-1,-6 12-164,-1 0 0,1 0 0,0-1 0,-1 1 0,0 0 0,1-1 0,-1 1 0,0-1 0,0 1 0,-1 0 0,1-1 0,0 1 0,-1 0 0,0-1 0,1 1 0,-2-3 0,1 3-24,0-1-1,0 1 1,-1-1-1,1 1 1,-1-1 0,1 1-1,-1 0 1,0 0-1,-3-4 1,4 6-40,0-1-1,0 1 1,0 0 0,1-1 0,-1 1 0,0 0-1,0-1 1,0 1 0,0 0 0,0 0 0,0 0-1,0 0 1,0 0 0,1 0 0,-1 0 0,0 0-1,0 0 1,0 1 0,0-1 0,0 0 0,0 0-1,0 1 1,1-1 0,-1 1 0,0-1 0,0 1 0,0-1-1,1 1 1,-1-1 0,0 1 0,1 0 0,-2 1-1,1-1 16,-4 3 0,0 1 1,0-1-1,1 1 0,0 0 1,-7 11-1,1-2-20,7-11 16,1 0 1,0-1-1,0 1 1,1 0-1,-1 0 0,-2 5 1,4-8-12,0 0 1,0 1 0,0-1 0,0 0 0,0 1 0,0-1 0,0 0 0,0 1-1,0-1 1,0 1 0,0-1 0,0 0 0,0 1 0,0-1 0,0 0 0,0 1-1,0-1 1,0 0 0,1 1 0,-1-1 0,0 0 0,0 1 0,0-1-1,1 0 1,-1 0 0,0 1 0,0-1 0,1 0 0,-1 0 0,0 1 0,0-1-1,1 0 1,-1 0 0,0 0 0,1 1 0,-1-1 0,0 0 0,1 0 0,-1 0-1,0 0 1,1 0 0,-1 0 0,0 0 0,1 0 0,-1 0 0,1 0-1,-1 0 1,0 0 0,1 0 0,-1 0 0,0 0 0,1 0 0,-1 0 0,0 0-1,1-1 1,-1 1 0,1 0 0,1-1 21,0 1-1,0-1 1,0 0 0,0 1-1,0-1 1,0 0-1,-1 0 1,1 0 0,3-3-1,3-4 78,-1-1 1,0 0-1,-1-1 0,8-14 0,-13 22-50,0 0 0,0-1-1,-1 0 1,1 1 0,-1-1-1,0 1 1,0-1 0,0 1-1,0-1 1,0 0 0,0 1-1,-1-1 1,1 1 0,-2-5-1,1 5-34,1 1 0,0 0 0,-1 0 0,1 0 0,-1 0-1,1 0 1,-1 0 0,0 0 0,1 0 0,-1 1 0,0-1 0,0 0-1,1 0 1,-1 1 0,0-1 0,0 0 0,0 1 0,0-1 0,0 1-1,0-1 1,0 1 0,0-1 0,0 1 0,0 0 0,-1-1 0,1 1-1,0 0 1,0 0 0,0 0 0,0 0 0,0 0 0,0 0-1,-1 0 1,1 0 0,0 1 0,-1-1 0,-2 2-8,0 0-1,0 0 1,0 0 0,1 0 0,-1 0-1,0 1 1,1 0 0,0-1-1,0 1 1,0 1 0,0-1 0,0 0-1,-2 4 1,1 0 10,0-1 0,0 1 0,0 0 0,1 0 0,0 1 0,-2 8 0,5-15-12,0 0 0,-1 0 0,1 0 0,0-1-1,0 1 1,0 0 0,0 0 0,0 0 0,0-1 0,0 1 0,1 0 0,-1 0 0,0 0 0,0-1 0,1 1 0,-1 0 0,0 0-1,1-1 1,-1 1 0,1 0 0,-1-1 0,1 1 0,-1 0 0,1-1 0,-1 1 0,1-1 0,0 1 0,-1-1 0,1 1-1,0-1 1,-1 1 0,1-1 0,0 0 0,0 1 0,-1-1 0,1 0 0,0 0 0,0 0 0,0 1 0,-1-1 0,1 0-1,0 0 1,0 0 0,0 0 0,0 0 0,-1-1 0,1 1 0,1 0 0,7-4 269,-7 3-239,-1 0-1,1 0 0,0 0 0,0 0 0,0 0 0,0 0 0,-1 0 0,4-4 0,-5 4 1,1 0 1,0 0 0,-1 0 0,1 0 0,-1-1 0,0 1 0,1 0 0,-1 0 0,0-1 0,0 1 0,0 0 0,0 0 0,0-1 0,0 1 0,0 0-1,0 0 1,-1-1 0,1 1 0,-1-2 0,1 2 15,-1-1 1,1 0-1,-1 1 0,0-1 0,1 0 0,-1 1 0,0-1 1,0 1-1,0-1 0,0 1 0,0 0 0,-2-2 0,2 2-47,1 1 0,-1 0 0,0-1 0,1 1-1,-1 0 1,1 0 0,-1 0 0,0-1-1,1 1 1,-1 0 0,0 0 0,1 0-1,-1 0 1,0 0 0,1 0 0,-1 0-1,0 0 1,1 1 0,-1-1 0,0 0 0,1 0-1,-1 1 1,1-1 0,-1 0 0,0 0-1,1 1 1,-1-1 0,1 1 0,-1-1-1,1 0 1,-1 1 0,1-1 0,-1 1-1,1-1 1,0 1 0,-1 0 0,0 0-1,-3 5-328,1-3 5,0 1 0,1-1 0,-1 0-1,1 1 1,-3 5 0,5-8 60,0 0 1,-1 0-1,1 1 1,0-1-1,-1 0 1,1 1 0,0-1-1,0 0 1,0 1-1,0-1 1,1 0-1,-1 1 1,0-1-1,0 0 1,1 1-1,-1-1 1,1 0 0,-1 1-1,1-1 1,-1 0-1,2 2 1,13 13-2407,2-9-650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37.6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173 44 2240,'-1'-1'264,"0"0"0,0 0 1,0 0-1,1 0 0,-1 0 0,0 0 0,1-1 1,-1 1-1,1 0 0,-1 0 0,1 0 0,0-1 1,-1 1-1,1 0 0,0-1 0,0 1 0,0 0 1,0 0-1,0-3 0,1-2 542,-1 6-774,-1-1-1,1 1 0,0-1 1,0 1-1,0-1 1,0 1-1,0-1 0,-1 1 1,1-1-1,0 1 0,0-1 1,-1 1-1,1-1 0,0 1 1,-1 0-1,1-1 1,0 1-1,-1 0 0,1-1 1,-1 1-1,1 0 0,0-1 1,-1 1-1,1 0 0,-1 0 1,1-1-1,-1 1 1,1 0-1,-1 0 0,1 0 1,-1 0-1,1 0 0,-1 0 1,0 0-1,1 0 0,-1 0 1,1 0-1,-1 0 1,1 0-1,-1 0 0,1 0 1,-1 0-1,1 1 0,-1-1 1,0 0-1,-3 1 190,1 1 1,-1-1-1,0 0 0,-6 5 1,5-3-209,0 1 1,0 0-1,1 0 1,-1 1-1,-3 4 1,6-7-8,1 0 0,0-1 0,-1 1-1,1 0 1,0 0 0,0 0 0,0 0 0,0 0 0,0 1 0,0-1-1,1 0 1,-1 0 0,1 0 0,0 1 0,-1-1 0,1 0-1,0 3 1,1-4-9,-1 1-1,1-1 1,0 1-1,-1-1 1,1 0-1,0 1 1,0-1-1,0 0 1,0 0 0,0 0-1,0 0 1,0 0-1,0 0 1,0 0-1,1 0 1,-1 0-1,0 0 1,3 0-1,0 1-6,-1 0 0,1-1-1,0 0 1,0 0 0,6 1-1,1-1 259,-1 0-1,20-2 1,-27 1-166,1 0 1,-1-1 0,0 0 0,0 0 0,1 0-1,-1 0 1,0 0 0,0-1 0,0 1 0,0-1-1,0 0 1,3-3 0,-5 5-60,-1 0 0,0-1 0,1 1 1,-1 0-1,1 0 0,-1-1 0,0 1 0,1 0 0,-1-1 1,0 1-1,1-1 0,-1 1 0,0 0 0,0-1 1,1 1-1,-1-1 0,0 1 0,0-1 0,0 1 0,0 0 1,1-1-1,-1 1 0,0-1 0,0 1 0,0-1 0,0 1 1,0-1-1,0 1 0,0-1 0,-1 1 0,1-1 0,0 1 1,0-1-1,0 1 0,0-1 0,0 1 0,-1 0 0,1-1 1,0 1-1,-1-1 0,1 1 0,0 0 0,0-1 1,-1 1-1,1 0 0,-1-1 0,1 1 0,-1-1 0,-1 0-5,1 0 0,-1 0 0,0 1 0,0-1 0,1 0 0,-1 1 0,0-1 0,0 1 0,0 0 0,-2-1 0,-5 2-20,-1 0-1,1 1 0,0 0 1,0 0-1,0 1 0,0 0 1,0 1-1,0 0 0,1 0 1,0 1-1,-15 11 0,15-6-13,7-10 17,1 0 1,0 0-1,0 0 0,0 1 1,0-1-1,0 0 0,0 0 0,0 0 1,0 1-1,0-1 0,0 0 1,0 0-1,0 0 0,0 1 0,0-1 1,0 0-1,0 0 0,0 0 1,0 1-1,0-1 0,0 0 0,1 0 1,-1 0-1,0 0 0,0 1 1,0-1-1,0 0 0,0 0 0,0 0 1,0 0-1,1 1 0,0-1 3,0 0-1,0 1 1,0-1-1,0 0 1,1 0 0,-1 0-1,0 0 1,0 0-1,0 0 1,0 0-1,0 0 1,0 0-1,1-1 1,-1 1-1,0 0 1,2-1 0,4-2 115,8-2-3,0-2 0,21-10-1,-33 15-75,0 0 0,0 0 0,0 0 0,0 0 0,0-1 0,0 1 0,-1-1 0,1 0 0,-1 1 0,0-1 0,0 0 0,0-1 0,0 1 0,0 0 0,-1 0 0,3-7 0,-4 9-26,0 0-1,0 0 0,0 0 1,0 1-1,0-1 1,0 0-1,0 0 0,0 0 1,0 0-1,0 0 0,0 0 1,-1 1-1,1-1 1,0 0-1,-1 0 0,1 0 1,-1 1-1,1-1 1,-1 0-1,1 0 0,-1 1 1,1-1-1,-1 0 1,0 1-1,1-1 0,-1 1 1,0-1-1,1 1 1,-1-1-1,0 1 0,0-1 1,0 1-1,1 0 0,-1-1 1,0 1-1,0 0 1,0 0-1,0 0 0,0 0 1,-1 0-1,-1-1 8,-1 1 0,1 0 0,-1 0 0,0 0-1,1 0 1,-1 1 0,1 0 0,-1-1 0,-4 3 0,-5 3 1,-1 0 1,1 1-1,0 1 1,1 0-1,0 1 1,0 0-1,1 1 1,-16 17-1,26-26-28,-1 1 0,1 0 1,0 0-1,-1-1 0,1 1 0,0 0 0,0 0 0,0 0 0,1 1 0,-1-1 1,0 0-1,0 3 0,1-4 7,0 0 1,1-1-1,-1 1 1,0 0-1,0 0 1,1 0-1,-1-1 1,0 1 0,1 0-1,-1-1 1,0 1-1,1 0 1,-1-1-1,1 1 1,0 0-1,-1-1 1,1 1-1,-1-1 1,1 1-1,0-1 1,-1 1-1,1-1 1,0 0-1,0 1 1,-1-1 0,1 0-1,0 1 1,0-1-1,-1 0 1,1 0-1,0 0 1,0 0-1,0 0 1,-1 0-1,3 0 1,1 0 68,1 0 0,-1 0 0,1 0 0,-1-1-1,0 1 1,1-1 0,-1 0 0,0-1 0,0 1 0,0-1 0,1 0 0,-2 0 0,1 0 0,0 0 0,0-1 0,-1 1 0,7-7-1,-10 9-52,1-1-1,-1 0 0,1 1 1,0-1-1,-1 0 0,0 0 1,1 0-1,-1 1 0,1-1 1,-1 0-1,0 0 0,0 0 1,0 0-1,1 0 0,-1 0 0,0 0 1,0 1-1,0-1 0,0 0 1,0 0-1,-1 0 0,1 0 1,0 0-1,-1-1 0,0 0 21,0 1 0,0-1-1,0 1 1,0 0 0,0-1-1,0 1 1,0 0-1,-1 0 1,1 0 0,-1 0-1,1 0 1,-2-1 0,-2-1-118,0 1 1,0 0-1,0 0 1,0 1-1,0-1 1,0 1-1,0 0 1,-6 0-1,9 1-204,0 0-1,0 0 0,-1 0 0,1 1 0,0-1 0,0 0 0,0 1 1,0 0-1,0-1 0,0 1 0,1 0 0,-1 0 0,0 0 0,0 0 1,0 0-1,1 0 0,-1 1 0,1-1 0,-3 3 0,2 11-5404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39.0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383 79 1472,'4'-5'1053,"-1"0"1,1 0-1,3-11 0,-5 12-486,-1 3-309,0-1 1,0 0 0,0 0 0,-1 0 0,1 0 0,0 0 0,-1 0 0,0 0 0,1 0 0,-1 0-1,0 0 1,0 0 0,0 0 0,0 0 0,-1-1 0,1 1 0,-1-2 0,0 3-210,0 1 0,0-1 0,0 1 0,1-1 0,-1 1 0,0-1 0,0 1 0,0 0 1,0-1-1,0 1 0,0 0 0,0 0 0,-1 0 0,1 0 0,0 0 0,0 0 0,0 0 0,0 0 1,0 0-1,0 1 0,0-1 0,-1 1 0,-24 7 475,-3 4-119,1 2 1,-40 25-1,63-35-420,1-1 1,-1 1 0,1 0-1,-5 6 1,6-6 15,-1 0 1,0 0 0,-1 0-1,-4 3 1,2-1 293,7-6-287,-1 0 1,1 0-1,0 0 0,0 0 1,0 0-1,0 0 1,0 0-1,-1 0 1,1 0-1,0 0 1,0 0-1,0 1 1,0-1-1,0 0 1,0 0-1,-1 0 0,1 0 1,0 0-1,0 0 1,0 1-1,0-1 1,0 0-1,0 0 1,0 0-1,0 0 1,0 0-1,0 1 1,0-1-1,0 0 0,0 0 1,0 0-1,0 0 1,0 1-1,0-1 1,0 0-1,0 0 1,0 0-1,0 0 1,0 1-1,0-1 1,0 0-1,0 0 0,0 0 1,0 0-1,0 0 1,0 1-1,0-1 1,1 0-1,-1 0 21,0 0 0,1 0 0,-1 1 0,0-1 0,1 0-1,-1 0 1,0 0 0,1 0 0,-1 0 0,1 0 0,-1 0 0,0 0 0,1-1-1,-1 1 1,0 0 0,1 0 0,-1 0 0,0 0 0,1 0 0,-1-1-1,0 1 1,1 0 0,-1 0 0,0 0 0,0-1 0,1 1 0,-1 0 0,0 0-1,0-1 1,1 1 0,-1 0 0,0-1 0,0 1 0,0 0 0,0-1-1,1 1 1,-1 0 0,0-1 0,0 1 0,0 0 0,0-1 0,0 0 8,0 0 1,0 1 0,0-1 0,0 0-1,0 1 1,0-1 0,0 0-1,-1 0 1,1 1 0,0-1-1,0 0 1,-1 1 0,1-1-1,0 1 1,-1-1 0,1 0 0,0 1-1,-1-1 1,1 1 0,-1-1-1,1 1 1,-1-1 0,0 1-1,-2-2 20,-1 0-1,1 0 0,-1 0 0,1 1 0,-1 0 1,0 0-1,1 0 0,-1 0 0,0 0 0,-5 0 1,7 1-60,1 0 0,0 0 1,-1 1-1,1-1 0,-1 0 1,1 0-1,0 1 0,-1-1 1,1 1-1,0-1 0,0 1 1,-1-1-1,1 1 1,0 0-1,0 0 0,0 0 1,0 0-1,0 0 0,0 0 1,0 0-1,0 0 0,0 0 1,0 0-1,0 0 0,1 0 1,-1 1-1,1-1 0,-1 0 1,0 3-1,1-3 4,0-1-1,0 0 0,0 1 1,0-1-1,0 0 1,0 1-1,0-1 1,0 1-1,0-1 1,0 0-1,0 1 0,0-1 1,0 0-1,1 1 1,-1-1-1,0 0 1,0 1-1,0-1 0,1 0 1,-1 1-1,0-1 1,0 0-1,1 0 1,-1 1-1,0-1 0,1 0 1,-1 0-1,0 0 1,1 1-1,-1-1 1,0 0-1,1 0 1,-1 0-1,0 0 0,1 0 1,-1 0-1,1 0 1,-1 1-1,15 0-22,-10-2 131,29-6 345,-33 7-433,0 0-1,0 0 1,0-1 0,0 1-1,0 0 1,0-1-1,0 1 1,0-1 0,0 1-1,0-1 1,0 1 0,0-1-1,0 0 1,-1 0-1,1 1 1,0-1 0,-1 0-1,1 0 1,0 0-1,-1 0 1,1 1 0,-1-1-1,1 0 1,-1 0 0,0 0-1,1-2 1,-1 3-26,0 0 0,0-1 0,0 1 0,0 0 0,0-1 0,0 1 0,0 0 0,0-1 0,0 1 0,0 0 0,-1-1 0,1 1-1,0 0 1,0-1 0,0 1 0,0 0 0,-1 0 0,1-1 0,0 1 0,0 0 0,-1 0 0,1-1 0,0 1 0,-1 0 0,1 0 0,0 0 0,0 0 0,-1-1 0,0 1 0,-12 0-224,-11 8-101,19-5 309,-1 0 0,1 0-1,1 0 1,-1 0 0,0 1-1,1 0 1,0 0 0,-1 0-1,2 1 1,-1 0 0,0-1-1,1 1 1,0 0 0,0 0-1,1 1 1,-3 5 0,-2 13-171,7-15 202,1-9 7,0 0 0,0 1-1,-1-1 1,1 1-1,0-1 1,0 0-1,-1 0 1,1 0-1,0 1 1,0-1-1,0 0 1,-1 0-1,1 0 1,0 0-1,0 0 1,0 0-1,0-1 1,1 1-1,15-4 150,-10 0-52,-1 0 0,1-1 0,-1 0 0,0 0-1,0 0 1,-1 0 0,1-1 0,8-12-1,-13 16-98,-1 0-1,1 0 0,0 0 0,0 0 0,-1 0 1,1 0-1,-1 0 0,0-1 0,1 1 1,-1 0-1,0 0 0,0-1 0,-1 1 0,1 0 1,0 0-1,-1 0 0,1 0 0,-1-1 0,0 1 1,0 0-1,1 0 0,-1 0 0,-1 0 0,1 1 1,0-1-1,0 0 0,-1 0 0,-1-1 1,1 1-23,0-1 0,0 1 0,0 0 0,-1 0 1,1 0-1,-1 0 0,1 1 0,-1-1 0,0 0 0,1 1 1,-1 0-1,0 0 0,0 0 0,0 0 0,0 0 1,0 1-1,0-1 0,0 1 0,-5 0 0,2 1-13,0 0-1,0 1 0,1 0 1,-1 0-1,0 0 0,1 1 1,-1 0-1,1 0 0,0 1 1,0-1-1,0 1 0,0 0 0,1 0 1,-6 7-1,9-9-144,0-1-1,1 1 0,-1-1 1,1 1-1,-1-1 1,1 1-1,0-1 0,-1 1 1,1-1-1,0 1 1,0 0-1,0-1 1,0 1-1,0-1 0,1 1 1,-1 0-1,0-1 1,1 1-1,-1-1 0,1 1 1,-1-1-1,1 1 1,0-1-1,0 0 1,0 1-1,0-1 0,0 0 1,0 0-1,0 1 1,0-1-1,0 0 0,0 0 1,3 1-1,13 9-4803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0.2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172 112 3328,'-5'-9'932,"9"4"-321,1 1-373,-4 3 311,0 0-383,1 0-1,-1-1 0,1 1 1,-1-1-1,1 1 0,-1-1 1,0 0-1,0 1 0,2-4 1,-1 2 223,-1 0-168,0 1-1,0 0 1,-1-1-1,1 1 1,-1 0-1,1-1 1,-1 1-1,0-1 1,0 1-1,0-1 1,0 1-1,0-1 1,0 1-1,-1 0 1,0-1-1,1 1 1,-1-1-1,0 1 1,0 0-1,0 0 1,0-1-1,-2-2 1,1 4-48,0-1 0,0 1 0,0 0 0,0-1 0,0 1 0,0 0 0,0 0 0,-1 0-1,1 0 1,0 1 0,0-1 0,-4 0 0,3 1-127,0 1-1,0-1 0,0 1 0,1-1 1,-1 1-1,0 0 0,0 0 1,1 0-1,-1 0 0,-3 3 1,-1 1-8,0 0 0,0 0 0,1 0 1,-10 12-1,-13 9-11,22-21-32,1 1 0,0-1 1,0 1-1,-6 8 0,11-12-5,-1 0 1,1 0-1,-1 0 1,1 0-1,0 1 1,0-1-1,0 0 1,0 1-1,0-1 0,0 1 1,1-1-1,-1 1 1,1 0-1,0-1 1,0 1-1,0 3 1,0-4 7,1-1 1,-1 1-1,1-1 1,-1 0 0,1 1-1,0-1 1,-1 0 0,1 0-1,0 0 1,0 1 0,0-1-1,0 0 1,0 0 0,0 0-1,0 0 1,0-1-1,1 1 1,-1 0 0,0 0-1,1-1 1,-1 1 0,0-1-1,1 1 1,-1-1 0,0 0-1,1 1 1,1-1 0,1 1 19,-1-1 1,1 0 0,-1 0-1,1 0 1,0 0 0,-1-1 0,1 1-1,-1-1 1,6-1 0,1-2 75,-1-1-1,0 0 1,-1 0 0,1 0-1,-1-1 1,0 0 0,0-1-1,7-7 1,-11 9-30,-1 1-1,1-1 1,0 1 0,-1-1-1,0 0 1,0 0 0,-1-1-1,0 1 1,0-1-1,0 1 1,0-1 0,-1 1-1,0-1 1,0 0 0,0-6-1,-1 12-63,0-1-1,0 1 1,0-1-1,0 1 1,0-1 0,0 1-1,0-1 1,0 1-1,0-1 1,0 1-1,0-1 1,0 1-1,-1-1 1,1 1 0,0-1-1,0 1 1,0 0-1,-1-1 1,1 1-1,0-1 1,-1 1 0,1 0-1,0-1 1,-1 1-1,1 0 1,-1-1-1,1 1 1,0 0-1,-1 0 1,1-1 0,-1 1-1,1 0 1,-1 0-1,1 0 1,-1 0-1,1 0 1,-1 0 0,1 0-1,-1 0 1,1 0-1,-1 0 1,1 0-1,-1 0 1,1 0-1,-1 0 1,1 0 0,0 0-1,-1 0 1,1 0-1,-2 1 1,0 0-25,0 0 0,0 0 0,-1 0 0,1 0 0,0 1 0,0-1 0,0 1 0,0-1 0,-2 3 0,-6 8-22,-14 24-1,21-32 24,1 0 1,0 0-1,0 1 1,1-1-1,-1 1 1,1 0-1,0-1 1,0 1-1,-1 9 0,3-14 34,-1 0-1,0 0 1,0 0-1,0 0 1,0 1-1,0-1 1,0 0-1,0 0 0,0 0 1,0 0-1,1 0 1,-1 0-1,0 0 1,0 0-1,0 1 0,0-1 1,0 0-1,1 0 1,-1 0-1,0 0 1,0 0-1,0 0 1,0 0-1,0 0 0,1 0 1,-1 0-1,0 0 1,0 0-1,0 0 1,0 0-1,0 0 0,1 0 1,-1 0-1,0 0 1,0 0-1,0-1 1,0 1-1,0 0 0,1 0 1,-1 0-1,0 0 1,0 0-1,0 0 1,0 0-1,0 0 1,0-1-1,0 1 0,1 0 1,-1 0-1,0 0 1,0 0-1,0 0 1,0 0-1,0-1 0,8-5 251,-8 5-257,7-6 219,-1-1 0,9-12 0,-13 17-216,0 0 1,-1 0-1,1 0 1,-1-1 0,0 1-1,0-1 1,0 1 0,0-1-1,-1 1 1,1-8-1,0 2-574,-1 7 104,0-1 0,0 0 1,0 1-1,0-1 1,0 0-1,0 1 1,-2-5-1,2 7 375,0 0 0,0 0-1,0 0 1,0 0 0,0 0-1,0 0 1,-1 0 0,1-1-1,0 1 1,0 0 0,0 0-1,0 0 1,0 0 0,0 0-1,-1 0 1,1 0 0,0 0-1,0 0 1,0 0 0,0 0-1,-1 0 1,1 0 0,0 0-1,0 0 1,0 0 0,0 0-1,0 0 1,-1 0 0,1 0-1,0 0 1,0 0 0,0 0-1,0 0 1,0 0 0,-1 1-1,1-1 1,0 0 0,0 0-1,0 0 1,0 0 0,0 0-1,0 0 1,0 0 0,-1 1-1,1-1 1,0 0 0,0 0-1,0 0 1,0 0 0,0 0-1,0 1 1,0-1 0,0 0-1,0 0 1,0 0 0,0 0-1,0 0 1,0 1 0,0-1-1,0 0 1,0 0 0,0 0-1,-1 2-2064,2-5-639,1-7 414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1.4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168 84 2400,'-1'-3'422,"0"0"0,0-1 0,0 1 0,0 0-1,0 0 1,-1 0 0,1 1 0,-3-4 0,-14-13 3445,10 13-2631,8 5-1199,-1 0-1,0 1 0,1-1 0,-1 1 0,0-1 0,0 0 0,0 1 0,1 0 1,-1-1-1,0 1 0,0 0 0,0-1 0,0 1 0,0 0 0,0 0 0,0 0 1,0 0-1,0 0 0,0 0 0,1 0 0,-1 0 0,0 0 0,0 0 1,0 0-1,0 0 0,0 1 0,0-1 0,0 1 0,0-1 0,1 0 0,-1 1 1,0-1-1,0 1 0,-1 0 0,-3 3-9,-1-1-1,0 1 1,1 0 0,-1 1-1,1-1 1,1 1 0,-7 7-1,9-10-30,0 1 0,0 0-1,0 0 1,0 0 0,1 0-1,-1 0 1,1 1 0,0-1-1,0 0 1,0 1 0,0-1-1,1 1 1,-1-1 0,1 1-1,0 6 1,1-8 24,-1 0 0,1 0 0,0 0 0,0 0 0,-1 0 0,1-1 0,0 1 0,1 0 0,-1-1 0,0 1 0,0-1 0,1 1 0,-1-1-1,1 1 1,-1-1 0,1 0 0,0 0 0,-1 0 0,1 0 0,0 0 0,0 0 0,0 0 0,3 0 0,-1 1 83,1-1-1,0 1 1,0-1 0,1-1-1,-1 1 1,0-1-1,0 0 1,6 0 0,-8-1 49,1 0 0,0 0 0,-1 0 0,1-1 0,-1 1 0,0-1 0,0 0 0,1 0 0,-1 0 1,0 0-1,-1 0 0,1-1 0,0 1 0,-1-1 0,1 0 0,-1 0 0,0 0 0,0 0 0,0 0 0,0-1 1,0 1-1,-1 0 0,0-1 0,0 1 0,0-1 0,1-6 0,-2 10-151,0-1 0,1 0 0,-1 1 0,0-1 1,0 0-1,-1 1 0,1-1 0,0 0 0,0 0 0,0 1 0,0-1 0,-1 1 0,1-1 0,0 0 0,0 1 0,-1-1 0,1 0 1,-1 1-1,1-1 0,0 1 0,-1-1 0,1 1 0,-1-1 0,1 1 0,-1-1 0,0 1 0,1 0 0,-2-1 0,1 1-20,0-1-1,-1 1 1,1 0-1,0 0 1,-1 0-1,1 1 1,0-1 0,-1 0-1,1 0 1,0 1-1,-1-1 1,1 0-1,-2 2 1,-3 1 57,1 0 1,0 0-1,0 0 0,0 1 1,-8 7-1,7-5 33,-10 13-190,15-18 110,0 0-1,1-1 0,-1 1 0,1 0 0,-1 0 0,1 0 0,-1 0 0,1-1 1,0 1-1,-1 0 0,1 0 0,0 0 0,0 0 0,0 0 0,0 0 1,0 0-1,0 0 0,0 0 0,0 2 0,1-2 143,0-1 33,1 0-114,0-1 0,0 1 0,0-1-1,0 0 1,0 1 0,0-1 0,-1 0 0,1 0 0,0 0 0,-1-1 0,1 1 0,-1 0 0,1 0 0,-1-1 0,1 1 0,1-4 0,0 1-5,1-1 1,-1 1-1,0-1 1,-1 0-1,3-6 1,-4 7-23,1 0 0,-2 0-1,1 0 1,0 0 0,-1-1 0,0 1 0,0 0 0,0-1 0,-1 1 0,1 0 0,-1 0 0,0 0-1,0 0 1,-1-1 0,-2-5 0,3 8-30,1 1 0,-1-1 0,0 1 0,0-1 0,0 0 0,0 1 0,-1 0 0,1-1 0,0 1 0,0 0 0,-1-1 0,1 1 0,-1 0 0,1 0 0,-1 0 0,0 0 0,1 1 0,-1-1 0,0 0 0,0 1 0,1-1 0,-1 1 0,0 0 0,0-1 0,0 1 0,0 0 0,1 0 0,-1 0 0,0 0 0,0 1 0,0-1 0,0 0 0,1 1 0,-1-1 0,0 1 0,0 0 0,-1 0 0,-3 2-128,1 1 0,0-1 0,0 1 0,0 0-1,0 0 1,0 1 0,1-1 0,0 1 0,0 0 0,0 0 0,0 0 0,1 1 0,0-1 0,0 1 0,1 0 0,-1 0 0,1 0 0,-2 11 0,4-15-38,0 0 1,0-1 0,0 1-1,0 0 1,0 0-1,1 0 1,-1 0-1,0 0 1,1-1 0,0 1-1,-1 0 1,1 0-1,0-1 1,0 1-1,0 0 1,0-1 0,0 1-1,0-1 1,1 1-1,-1-1 1,3 2-1,-1 0-259,1-1-1,-1 0 0,1 0 0,0 0 0,0-1 0,0 0 0,0 1 0,0-1 0,5 0 0,25 3-4395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2.60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177 15 1568,'-7'5'582,"3"-6"-440,3-14 3046,1 12-1623,0 2-850,0 1-17,-5 1-431,0 0 0,0-1 1,1 1-1,-1 1 0,1-1 0,-1 1 0,1 0 0,-1 0 0,1 0 0,0 0 0,0 1 0,0 0 0,-7 6 0,5-3-238,0-1 1,0 2-1,1-1 0,-1 1 1,2 0-1,-1 0 0,-4 9 1,8-15-28,0 1 0,1-1 1,-1 1-1,0-1 0,1 1 0,-1-1 1,1 1-1,0-1 0,0 1 1,-1-1-1,1 1 0,0 0 1,0-1-1,0 1 0,0-1 1,1 1-1,-1-1 0,0 1 0,1-1 1,-1 1-1,1-1 0,0 1 1,-1-1-1,1 1 0,1 1 1,0-2 28,-1 0 1,1 0-1,-1 0 0,1 0 1,-1 0-1,1 0 1,0 0-1,-1 0 1,1-1-1,0 1 1,0-1-1,0 0 1,0 1-1,-1-1 0,1 0 1,0 0-1,0 0 1,0 0-1,0 0 1,0-1-1,3 0 1,5-1 153,-1-1 0,1 1 0,-1-2 0,14-5 0,-20 7-90,1-1 0,0 1 1,-1 0-1,1-1 1,-1 0-1,0 0 0,0 0 1,0 0-1,0-1 1,0 1-1,-1-1 0,5-7 1,-7 9-81,1 1-1,-1-1 1,1 1 0,-1-1 0,0 0-1,0 0 1,1 1 0,-1-1 0,0 0 0,0 1-1,-1-1 1,1 0 0,0 1 0,-1-1-1,1 0 1,-1 1 0,1-1 0,-1 1-1,0-1 1,1 0 0,-1 1 0,0 0-1,0-1 1,0 1 0,-2-2 0,2 2 4,-1-1 1,1 1-1,-1-1 1,0 1-1,1-1 1,-1 1-1,0 0 0,0 0 1,0 0-1,0 0 1,0 0-1,0 1 1,-1-1-1,1 1 1,0-1-1,0 1 1,0 0-1,0-1 1,-5 2-1,-2 0-4,0 1-1,-1 0 0,1 1 1,0 0-1,1 1 1,-1 0-1,0 0 1,1 1-1,0 0 0,0 0 1,0 1-1,1 0 1,0 0-1,0 1 1,1-1-1,-9 12 1,25-25 473,-1-1 1,15-15 0,-18 15-487,-1 1 0,0-2 1,0 1-1,4-10 0,-8 17 113,-1-2-1450,0 4-1481,0 7-513,3 6 849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3.7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73 71 1664,'0'0'40,"0"-1"1,0 1 0,-1-1-1,1 1 1,0-1-1,0 0 1,0 1-1,0-1 1,0 1-1,0-1 1,0 0-1,0 1 1,0-1-1,0 1 1,0-1 0,0 0-1,0 1 1,0-1-1,0 1 1,1-1-1,-1 1 1,1-2-1,2-11 623,-3 3-397,1 7 131,-1 0-1,0-1 1,0 1 0,0 0-1,0 0 1,0-1 0,-2-5-1,2 9-348,0 0 0,-1 0-1,1 0 1,0-1-1,-1 1 1,1 0-1,0 0 1,-1 0-1,1 0 1,0 0-1,-1 0 1,1 0-1,0 0 1,-1 0-1,1 0 1,0 0-1,-1 0 1,1 0-1,0 0 1,-1 0-1,1 1 1,0-1-1,-1 0 1,1 0-1,0 0 1,-1 0 0,1 1-1,0-1 1,0 0-1,-1 0 1,1 1-1,0-1 1,-9 8 1093,8-8-709,-1 2-117,1 0 1,-1-1-1,0 1 1,0-1-1,0 1 1,-3 0-1,4-1-326,-2 1 92,-1 1 0,1 0 0,0 0 0,1 0 0,-1 0 0,0 0 0,1 0-1,0 1 1,0-1 0,0 1 0,0 0 0,0 0 0,1-1 0,0 1 0,-1 0 0,0 7 0,2-7-87,0-1 0,0 0 0,1 1 0,-1-1 0,1 0 0,-1 0 0,1 0 0,0 1 0,3 3 0,-4-6 16,1 0 0,-1 0 0,1 0 0,0 0 0,-1-1 0,1 1 0,0 0 0,0-1 0,0 1 0,0-1 1,-1 1-1,1-1 0,0 1 0,0-1 0,0 1 0,0-1 0,0 0 0,0 0 0,0 1 0,0-1 0,0 0 0,0 0 0,0 0 0,0 0 0,0 0 0,1 0 1,-1-1-1,0 1 0,0 0 0,0 0 0,0-1 0,0 0 0,3 0 78,0-1-1,-1 1 1,1-1-1,-1 0 1,1 0-1,-1 0 1,0-1 0,0 1-1,0-1 1,0 0-1,0 0 1,-1 0 0,0 0-1,1 0 1,1-5-1,-1 3 18,0-1 0,-1 1-1,0-1 1,0 0 0,0 1-1,-1-1 1,0 0 0,0 0-1,0-10 1,-1 15-93,0 0 0,0 0 0,0 1 0,0-1-1,0 0 1,0 0 0,0 0 0,0 0 0,0 1 0,-1-1 0,1 0 0,0 0 0,0 1 0,-1-1 0,1 0 0,-1 0 0,1 1-1,0-1 1,-1 0 0,0 0 0,0 1-3,1-1 0,-1 1 0,1 0 0,-1 0 0,0 0 0,1 0 0,-1 0 0,1 0 0,-1 0 0,1 0-1,-1 0 1,1 0 0,-1 1 0,1-1 0,-1 0 0,1 0 0,-1 0 0,1 1 0,-1-1 0,1 0 0,-1 1 0,0-1 0,-3 4 20,0-1 0,0 1 1,0 0-1,-5 8 0,0 1 33,0 1-1,1 0 0,-9 21 1,15-31-80,-3 7 497,6-8-136,5-6-54,0-3-200,0 1 0,-1-1 1,0 0-1,0-1 0,0 1 0,5-11 0,-8 14-196,-1 0 0,0 0 0,-1 0 0,1 0 0,0 0-1,-1 0 1,0-1 0,1 1 0,-1 0 0,-1-5 0,1-2-1515,-2 17-679,0 4 922,9 11-1038,-7-21 2283,1 0 0,-1 0 0,1 0 0,-1 0 0,1 0-1,-1 0 1,1 0 0,0 0 0,0 0 0,-1-1 0,1 1 0,0 0 0,0 0 0,0-1 0,0 1-1,0-1 1,0 1 0,1 0 0,10 0-687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08.83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1248,'2'4'78,"0"-1"0,0 1 0,0 0-1,0 0 1,0 0 0,-1 0 0,0 0 0,0 0 0,0 0 0,0 1-1,-1-1 1,0 0 0,1 0 0,-2 5 0,1 1 466,0-6-148,0 1-1,0-1 1,0 1-1,0-1 1,3 9-1,8 14 430,1-1-1,18 29 1,-18-37-1068,1-1 1,0 0 0,26 24-1,-31-33-383,1 1 1,-1 0-1,0 1 0,-1 0 0,12 21 1,-5-2-1082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4.8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74 46 2656,'-8'-7'1046,"8"7"-987,-1-1 1,0 1-1,1-1 1,-1 1-1,1 0 1,-1-1-1,0 1 1,1-1-1,-1 0 1,1 1-1,0-1 1,-1 1-1,1-1 1,-1 0-1,1 1 0,0-1 1,0 0-1,-1-1 1,-7-25 4740,2 40-3808,-6 47 762,1 2-1471,10-61-271,1-1 1,0 1-1,0 0 1,0 0-1,0 0 1,0 0-1,0 0 0,0 0 1,0-1-1,0 1 1,0 0-1,0 0 1,1 0-1,-1 0 1,0 0-1,1-1 0,-1 1 1,0 0-1,1 0 1,-1-1-1,1 1 1,-1 0-1,1 0 1,0-1-1,-1 1 0,1-1 1,0 1-1,-1-1 1,1 1-1,0-1 1,0 1-1,0-1 1,-1 1-1,2-1 0,-1 0 19,1 1 0,-1-1 0,0 0 0,0 0 0,0 0-1,0 0 1,1 0 0,-1-1 0,0 1 0,0 0 0,0 0-1,0-1 1,0 1 0,0-1 0,0 1 0,1-1 0,-1 1 0,0-1-1,-1 0 1,1 1 0,0-1 0,0 0 0,0 0 0,0 0-1,1-1 1,3-6 281,1-1 0,-1 1 0,-1-1 0,7-16 0,-10 21-253,0 1 0,0-1 0,0 0 0,0 1 1,-1-1-1,1 0 0,-1 1 0,0-1 0,0 0 1,-1 0-1,1 1 0,-1-1 0,1 0 0,-1 1 1,-3-7-1,4 9-60,0 1 1,-1-1 0,1 1-1,0-1 1,-1 1-1,1-1 1,0 1-1,-1-1 1,1 1 0,-1 0-1,1-1 1,-1 1-1,1 0 1,0-1 0,-1 1-1,1 0 1,-1 0-1,0-1 1,1 1-1,-1 0 1,1 0 0,-1 0-1,1 0 1,-1 0-1,0-1 1,-1 2 11,1-1-1,-1 0 1,1 0-1,0 1 1,-1-1-1,1 1 1,-1-1-1,1 1 1,-3 1 0,0 1 53,1 0 0,-1 0 0,0 0 0,1 0 1,-5 7-1,3-3-71,0 1 0,0 0 1,1 1-1,0-1 0,1 1 1,0 0-1,-3 13 0,6-22 21,0 1 0,-1 0 0,1-1-1,0 1 1,0-1 0,0 1 0,0 0-1,-1-1 1,1 1 0,0 0 0,0-1-1,0 1 1,1 0 0,-1-1 0,0 1-1,0-1 1,0 1 0,0 0 0,1-1-1,-1 1 1,0 0 0,0-1 0,1 1-1,-1-1 1,1 1 0,-1-1-1,0 1 1,1-1 0,-1 1 0,1-1-1,-1 0 1,1 1 0,-1-1 0,1 1-1,0-1 1,-1 0 0,1 0 0,-1 1-1,1-1 1,0 0 0,-1 0 0,1 0-1,-1 0 1,1 0 0,1 0-1,0 0 73,0 0-1,1 0 0,-1-1 0,0 1 0,0-1 0,0 0 0,0 0 0,1 0 0,-1 0 1,0 0-1,2-2 0,0 0-8,0-1 0,0 0 0,0 0 0,0 0 0,-1 0 0,0-1 0,0 1 0,0-1 0,2-5 0,-4 7-195,0 0 0,0 0 0,0 1 0,0-1 0,0 0 0,0 0 0,-1 0-1,0 0 1,1 0 0,-1 0 0,0 0 0,0 0 0,-1 0 0,1 0 0,-1 0 0,1 0 0,-3-5 0,3 8 7,-1-1 0,1 1-1,0 0 1,0-1 0,0 1 0,-1 0-1,1-1 1,0 1 0,0 0 0,-1 0 0,1-1-1,0 1 1,-1 0 0,1 0 0,0-1-1,-1 1 1,1 0 0,0 0 0,-1 0-1,1 0 1,-1 0 0,1-1 0,0 1 0,-1 0-1,1 0 1,0 0 0,-1 0 0,1 0-1,-1 0 1,1 0 0,0 0 0,-1 1-1,1-1 1,-1 0 0,1 0 0,0 0-1,-1 0 1,1 0 0,0 1 0,-1-1 0,1 0-1,0 0 1,-1 1 0,1-1 0,0 0-1,0 0 1,-1 1 0,1-1 0,0 0-1,0 1 1,-1-1 0,1 0 0,0 1-1,0-1 1,0 0 0,0 1 0,0-1 0,-1 1-1,1-1 1,0 0 0,0 1 0,0 0-1,-4 13-5274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6.1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78 38 3328,'1'-1'101,"-1"0"0,1 1 0,-1-1 0,1 1 0,-1-1 0,1 1 0,0-1 0,-1 1 0,1 0 0,0-1 0,0 1 0,-1 0 0,1-1 0,0 1 0,0 0 0,-1 0 0,1 0 0,0 0 0,1 0 0,9-2 353,-8 1 58,0-1 0,1 0 0,-1 1-1,0-1 1,0 0 0,-1 0 0,4-3-1,6-4 1630,-12 9-1544,0 4-122,-4 3-381,-1 1 1,1-1 0,-8 10-1,7-12-68,1 1 0,0-1 0,1 1 0,-1 0 0,1 0 0,0 0 1,-2 9-1,5-15-25,-1 1 0,1 0 0,0 0 0,0 0 0,-1-1 0,1 1 0,0 0 0,0 0 0,0-1 0,0 1 0,0 0 0,0 0 0,1 0 0,-1-1 0,0 1 0,0 0 0,0 0-1,1-1 1,-1 1 0,0 0 0,1 0 0,-1-1 0,1 1 0,-1 0 0,1-1 0,-1 1 0,1-1 0,0 1 0,0 0 20,1 0-1,-1-1 0,1 1 0,-1-1 0,1 1 0,-1-1 0,1 0 0,-1 0 0,1 0 0,-1 0 0,1 0 0,0 0 0,1 0 0,4-1 92,-1-1 0,0 1 0,0-1 0,0 0 0,0-1 0,6-3 0,-6 3 69,0-1 0,0-1 0,8-7 0,-12 10-87,-1 1 0,1-1 0,-1 0 0,0 0 0,1 0 0,-1 1-1,0-1 1,0-1 0,0 1 0,-1 0 0,1 0 0,-1 0-1,1 0 1,-1 0 0,1-1 0,-1-2 0,0 5-68,-1 0 0,1-1 0,0 1 0,-1 0 0,1-1-1,0 1 1,-1 0 0,1-1 0,-1 1 0,1 0 0,0 0 0,-1-1 0,1 1 0,-1 0 0,1 0 0,-1 0 0,1 0 0,-1 0 0,1 0 0,-1 0 0,1-1 0,0 1-1,-1 1 1,1-1 0,-1 0 0,1 0 0,-1 0 0,1 0 0,-1 0 0,1 0 0,-1 0 0,1 1 0,-1-1 0,-20 7 606,2 12-658,36-22 319,-13 1-232,0 1 1,0-1-1,-1 1 0,1-1 1,0 0-1,-1 0 0,1-1 1,-1 1-1,0-1 0,0 0 1,0 0-1,0 0 0,-1 0 1,1 0-1,-1 0 0,0-1 1,3-4-1,-5 8-57,0 0 0,1-1 0,-1 1-1,0-1 1,0 1 0,0 0 0,1-1 0,-1 1-1,0-1 1,0 1 0,0-1 0,0 1 0,0 0 0,0-1-1,0 1 1,0-1 0,0 1 0,0-1 0,0 1-1,0-1 1,0 1 0,0 0 0,0-1 0,0 1 0,-1-1-1,1 1 1,0 0 0,0-1 0,-1 1 0,1-1-1,0 1 1,0 0 0,-1-1 0,1 1 0,0 0 0,-1 0-1,1-1 1,0 1 0,-1 0 0,1 0 0,-1-1 0,1 1-1,0 0 1,-1 0 0,1 0 0,-1 0 0,1 0-1,-1 0 1,1-1 0,-1 1 0,-1 0 29,-1 0-1,1 0 1,0 0 0,-1 0 0,1 0 0,0 0-1,0 0 1,-1 1 0,-3 0 0,-34 17-22,-55 32 0,81-42-129,9-6 26,0 1 0,1 0 1,0 0-1,-1 0 1,1 0-1,1 1 0,-1-1 1,0 1-1,1 0 0,-4 6 1,9-9-223,-1 0 1,1 0 0,0 0-1,0-1 1,-1 1 0,1 0-1,3 0 1,1-1-554,-1 1 0,1-1 0,-1 0-1,8-2 1,12-3-3479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47.1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117 91 2912,'-1'-2'159,"1"-1"0,0 1 1,0 0-1,-1-1 0,2 1 0,-1 0 1,0-1-1,0 1 0,1 0 0,-1 0 0,1-1 1,-1 1-1,2-3 0,-1 3 107,0-1 0,0 1-1,0-1 1,-1 0 0,1 0 0,-1 1 0,0-1-1,0 0 1,0 0 0,0 0 0,-1-3-1,1 5-121,-1 0 0,1-1 0,-1 1 0,0 0 0,1 0 0,-1 0 0,0 0-1,0 0 1,0 0 0,0 1 0,1-1 0,-1 0 0,-1 0 0,1 1 0,0-1-1,0 0 1,0 1 0,0-1 0,0 1 0,-1 0 0,1-1 0,0 1 0,0 0-1,-3 0 1,1-1-21,0 1 0,0 0 0,0 0 0,0 0 0,0 0 0,0 0 0,0 1 0,0-1 0,-3 2 0,1 0-2,1 1 0,0-1 0,0 1 0,0 0-1,0 0 1,0 0 0,0 1 0,1-1 0,-5 7 0,6-7-86,0 0 1,-1 0-1,1 0 1,1 1-1,-1-1 0,0 1 1,1-1-1,0 1 1,0 0-1,0 0 0,0-1 1,0 6-1,1-8-34,0 0-1,0 0 1,0 0-1,0 0 1,0 0 0,1 0-1,-1 0 1,0 0-1,1 0 1,-1 0-1,1 0 1,-1 0 0,1 0-1,-1 0 1,1 0-1,-1-1 1,1 1-1,0 0 1,0-1 0,-1 1-1,1 0 1,0-1-1,0 1 1,0-1-1,0 1 1,-1-1 0,1 1-1,0-1 1,0 0-1,0 1 1,0-1-1,0 0 1,0 0 0,0 0-1,0 0 1,0 0-1,2 0 1,3 0 96,-1 0 1,0-1-1,0 0 1,0 0-1,1 0 1,5-3-1,-4 1 177,0 0 0,0 0 0,-1-1-1,0 1 1,12-11 0,-17 14-243,-1 0-1,0 0 1,0 0 0,0 0 0,0 0 0,1-1 0,-1 1-1,0 0 1,0 0 0,0 0 0,0-1 0,0 1 0,0 0-1,0 0 1,0 0 0,1-1 0,-1 1 0,0 0 0,0 0-1,0 0 1,0-1 0,0 1 0,0 0 0,0 0-1,0-1 1,0 1 0,-1 0 0,1 0 0,0 0 0,0-1-1,0 1 1,0 0 0,0 0 0,0 0 0,0-1 0,0 1-1,-1 0 1,1 0 0,0 0 0,0-1 0,-12-5 685,-16 2 349,-2-1-953,30 4-1412,-7 0-7661,8-8 5654,9-22-575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52.8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450 147 832,'5'-5'780,"-3"3"2578,-9 1-1907,-53 4 1941,38 5 891,22-7-4206,0-1 0,0 0 0,0 1 0,-1-1 0,1 0 0,0 1 0,0-1 0,0 0 0,0 1 0,0-1 0,0 1 0,0-1 0,0 0 0,0 1 0,0-1 0,0 0 0,1 1 0,-1-1 0,0 0 0,0 1 0,0-1 0,0 0 0,1 1 0,-1-1 0,0 0 0,0 1 0,0-1 0,1 0 0,-1 0 0,0 1 0,1-1 0,12 19-587,-8-12 854,-4-5-125,0-2-181,1 1 1,0 0 0,-1 0-1,1 0 1,-1 0 0,1 1-1,-1-1 1,1 0-1,-1 1 1,2 2 0,2 1-134,-1-1 115,1 0-1,-1 1 0,-1-1 0,1 1 0,-1 0 0,0 0 0,0 0 1,0 0-1,-1 1 0,0-1 0,0 1 0,0-1 0,0 1 0,-1 0 1,0 0-1,0 11 0,-1-9 66,-1 0 0,0 0-1,0 0 1,-1-1 0,1 1 0,-2 0 0,1-1 0,-1 1 0,-1-1 0,1 0 0,-6 8-1,0 3-60,4-9-17,0 0 0,0 0 0,-1 0 0,-7 7 0,9-11-28,1-1 0,0 1 0,-5 10 0,6-10 77,-1-1 1,0 1-1,0 0 0,-6 7 0,4-6-18,1-1 0,0 1 0,0 0 0,1 0-1,-5 11 1,-3 6-78,-24 28 504,35-50-457,-1 0 0,0 1 0,0-1-1,0 0 1,0 0 0,0 0 0,0 0 0,0 0 0,0 0-1,0 0 1,0 0 0,-1 0 0,1 0 0,-2 0 0,0 0 120,0 0 0,-1-1 1,1 1-1,0-1 1,-7 0-1,10 0-98,-18-8-13,2-15 283,15 22-312,0-1 0,0 0 0,0 1 0,0-1 0,0 1 0,0 0 0,-1-1 0,1 1 0,0 0 0,-1 0 0,1 0 0,-1 0 0,1 0 0,-1 0 0,0 0 0,1 0 0,-1 1 0,0-1 0,1 1 0,-1-1 0,0 1 0,0 0 0,0-1 0,1 1 0,-1 0 0,0 0 0,0 0 0,0 1 0,-2-1 0,2 1-8,0 0 0,0-1-1,1 0 1,-1 1 0,0-1-1,0 0 1,0 0 0,0 0-1,0 0 1,0-1 0,0 1-1,0 0 1,-2-2 0,-9 0 133,12 2-96,-1 0 0,1 0 1,0 0-1,0-1 0,0 1 0,-1 0 0,1-1 1,0 1-1,0-1 0,0 1 0,0-1 0,0 1 1,0-1-1,0 0 0,0 1 0,0-1 0,0 0 1,0 0-1,0 0 0,0 0 0,1 0 0,-1 0 0,0 0 1,1 0-1,-2-2 0,-4-13 50,0 0 0,1-1 0,0 0 0,-2-21 0,-2-2-44,5 18-38,1 0 0,1 0 0,1 0 0,1 0 0,2-25 0,-1 42-11,0 1 0,0 0-1,0-1 1,4-7 0,2-8 8,-5 12 3,1 1 0,0-1 0,0 1-1,1 0 1,4-8 0,-2 5-112,-1 1 1,4-13-1,-7 18 93,0 0 0,1 0 0,-1 0 0,1 0 0,0 0 0,0 1 0,0-1 0,1 1 0,-1 0 0,5-3 0,-1 0-2,0 2 0,0-1 0,1 1 0,15-7 0,27 0-278,-35 8 396,1 0 0,-1 1 0,1 1 0,-1 0 0,26 2 0,-4 0-204,45 4 160,11 0 37,-53-2-68,68 12-97,-92-10 112,-14-4 0,1 0 1,0 0-1,-1-1 1,1 1-1,0-1 1,0 1-1,3-1 0,55 8-143,-60-8 191,-1 0-32,0 0 1,0 0 15,0 0-32,0 0-63,0 0 20,0 0 65,0-1-22,-1 1 0,1-1-1,-1 0 1,0 1 0,0-1 0,1 1 0,-1-1-1,0 1 1,0-1 0,0 1 0,0 0 0,1-1-1,-1 1 1,0 0 0,0 0 0,0-1 0,0 1-1,0 0 1,-2 0 0,1 0-28,-1 0 0,1-1-1,-1 1 1,0-1 0,1 1 0,-1-1 0,1 0 0,-4-2-1,-15-4 41,-106-16-177,-8 7 123,93 13-91,-83-1-160,60 7 400,49 2-23,6-1-184,5-3 77,1 0 0,-1 1 0,1 0 0,0 0 0,-1 0 0,1 1 0,0-1 0,0 1 0,1 0 0,-1 0 0,0 0 0,-3 5 0,-8 5 118,0 0 61,4-2-149,8-8-52,1-1 0,-1 1 0,0 0-1,1 1 1,0-1 0,-1 0 0,-1 6 0,3-7 36,-1 1 1,1-1 0,-1 0-1,1 0 1,-1 1 0,0-1-1,-3 3 1,3-3-33,0 0 1,0 0-1,0 0 1,0 0-1,-2 5 1,-17 23 44,17-25-30,0 1 0,0-1 0,1 1 0,-4 7 0,3-3 28,1 0 0,1-1 0,-3 18 0,-3 14-115,5-29 70,1-1 1,1 1-1,0 0 1,1 12-1,-1 12 55,-1-3 3,2 1-1,6 56 1,-3-75-24,9 26 0,-10-36 44,0-1-33,0 0 1,1 0-1,-1 0 1,1 0-1,0-1 1,0 1-1,0-1 1,0 0 0,1 0-1,-1 0 1,1 0-1,5 2 1,-1 1 91,-8-6-110,1 1 1,0 0-1,-1-1 0,1 1 0,0-1 1,0 1-1,-1-1 0,1 1 1,0-1-1,0 0 0,0 1 1,0-1-1,0 0 0,0 0 0,0 1 1,0-1-1,-1 0 0,1 0 1,0 0-1,0 0 0,0 0 0,0-1 1,0 1-1,1 0 0,2-1 23,3 0 11,1 0-1,-1-1 1,1 0-1,-1 0 1,0-1-1,0 0 1,0 0-1,12-8 1,-16 9-22,0-1 0,0 1 0,0-1 1,0 0-1,-1 0 0,1 0 1,-1 0-1,0-1 0,4-6 0,13-36 233,-11 25-128,-2 1-80,0 0 0,-2-1 1,0 0-1,2-36 1,5-33 6,-8 75-43,-1-1 0,0 1 0,-2 0 0,0-1 0,0 1 0,-2-1-1,0 1 1,-4-17 0,-1-23 23,5 40-119,0-1 1,-5-19-1,7 32 64,-3-3-277,2-1 0,-1 1 0,1-1 0,-1-9 0,-2 3-1925,4 13 2106,0-1 0,0 1 1,0 0-1,0 0 0,0-1 0,0 1 0,0 0 0,-1-1 0,1 1 0,0 0 1,0 0-1,0 0 0,0-1 0,-1 1 0,1 0 0,0 0 0,0-1 0,-1 1 1,1 0-1,0 0 0,0 0 0,-1 0 0,1 0 0,0 0 0,0-1 0,-1 1 1,1 0-1,0 0 0,-1 0 0,1 0 0,0 0 0,0 0 0,-1 0 0,1 0 0,0 0 1,-1 0-1,1 0 0,-1 1 0,1-1-141,0 0 1,-1 0 0,1 1-1,-1-1 1,1 0-1,0 0 1,-1 0-1,1 0 1,-1 0-1,1 1 1,-1-1-1,1 0 1,0 0-1,-1 0 1,1 0-1,-1 0 1,1 0-1,-1 0 1,1-1-1,-1 1 1,1 0 0,0 0-1,-1 0 1,0 0-1,-10-11-1767,-5-20-695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5:56.1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527 100 1728,'-4'-10'414,"4"10"-310,-1-1 0,1 0 0,0 1 0,0-1 0,0 0-1,0 1 1,-1-1 0,1 1 0,0-1 0,-1 0 0,1 1 0,-1-1 0,1 1 0,0-1 0,-1 1 0,1-1 0,-1 1 0,1-1 0,-1 1 0,0 0 0,1-1 0,-1 1 0,1 0 0,-1-1 0,0 1 0,1 0 0,-1 0 0,0 0 0,1-1 0,-1 1 0,0 0 0,0 0 0,0 0 259,-4-1-62,-2-2 589,5 3 3215,3 2-3889,1 0 1,0 0 0,-1 0 0,0 0-1,1 1 1,-1-1 0,0 0-1,0 0 1,-1 1 0,2 3 0,-1 0-143,0 0 1,0 0 0,1 0 0,0 0 0,5 11-1,-5-12-10,1 2 10,-1-1 1,0 1 0,0 0-1,1 12 1,3 33 693,-2-17-666,1 2-39,-5-16 124,1 4-78,-2 0 1,0 0-1,-7 33 0,0-23 26,-10 40 599,12-49-404,4-17-245,0-1 1,-5 14 0,3-14-83,3-3 61,-1-1 0,0 1-1,0-1 1,-1 1 0,1-1 0,-1 0-1,0 0 1,0 0 0,0 0 0,0-1 0,-1 1-1,-4 3 1,5-5-37,1 0-1,0-1 0,0 1 1,1 0-1,-1 0 1,0 0-1,-1 4 1,-11 10 166,2 0 177,11-14-381,0 1 1,0-1 0,-1 0 0,1 0 0,-1 0 0,-3 3 0,-7 7 144,10-10-94,0 0 1,0 1-1,0-1 0,0 0 0,0-1 0,0 1 0,-1 0 0,1-1 1,-1 1-1,1-1 0,-1 0 0,-2 1 0,2-1-31,1 0 0,-1 0 0,0 1 0,1-1 0,-1 1 0,-3 2 0,-11 6-29,2 1 340,-2 1-91,16-12-202,0 0-1,0 0 0,1 1 0,-1-1 0,0 0 1,0 0-1,1 0 0,-1 0 0,0 0 1,0 0-1,1 0 0,-1 0 0,0 0 1,0-1-1,1 1 0,-1 0 0,0 0 0,0-1 1,1 1-1,-1 0 0,0-1 0,1 1 1,-1-1-1,0 0 0,-10-10 106,1-1 1,1 1-1,0-2 1,0 1-1,-7-16 1,12 19-55,0 0 1,0-1 0,-4-16 0,1 0-149,-25-95-167,-4-12 207,29 110 83,5 15-12,0 1 0,0 0-1,-1 0 1,-4-9-1,-1 2-190,1 2 37,1 1-1,-15-17 1,-5-10 17,25 36 112,0 0 0,1 0 1,-1 0-1,0 0 1,1 1-1,0-1 0,-1 0 1,1-3-1,-3-10-62,2 12 31,0 1 0,0 0 0,0-1-1,1 1 1,-1 0 0,1-1 0,0 1 0,0-1 0,0 1 0,0-1-1,0 1 1,0-1 0,0 1 0,1-1 0,-1 1 0,1-1 0,0 1-1,0 0 1,0-1 0,0 1 0,0 0 0,0 0 0,1 0 0,1-3-1,3-1-16,-5 4-2,0 0-1,1 0 1,-1 1-1,1-1 1,-1 1 0,1-1-1,0 1 1,0 0-1,-1 0 1,1-1-1,0 1 1,4-1-1,5-4-57,-9 4 77,0 1 1,-1 0-1,1 0 0,0 0 1,0 0-1,0 1 1,0-1-1,2 0 0,2 0 21,-1-1 0,0 0 1,0 0-1,1 0 0,6-4 0,14-7 96,50-20 10,-71 30-131,1 0 0,-1 1-1,0-2 1,0 1 0,7-6 0,-8 5-7,0 1 1,1-1 0,0 1 0,0 0 0,7-3-1,0 2 57,24-11-14,-32 14-36,0 0 0,0 1 1,-1-1-1,1 1 0,0 0 0,0 0 0,0 0 0,0 0 0,-1 1 0,1-1 0,4 2 0,20 2 28,17 0 55,-16 0 48,-8-1-88,0 1-1,35 12 1,-36-10 156,0 0-1,0-1 1,24 1-1,-15 0-268,-23-5 78,0 0 0,0 1 0,11-1 0,-7 0-17,0 0 0,0 0 1,15 5-1,2 0-315,-24-6 178,-1 0-1,0 1 1,1-2-1,-1 1 0,0 0 1,1 0-1,2-2 0,11 0-1671,-10 2 1077,0-1-1,-1 0 1,1 0 0,0 0-1,-1-1 1,0 0 0,1 0 0,5-3-1,11-7-4849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6:08.90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885 13 992,'-4'-3'254,"3"5"-126,1-2-124,0 0 1,0 0-1,0 1 1,0-1-1,0 0 1,0 0-1,0 0 1,0 0-1,0 1 1,0-1-1,0 0 1,0 0-1,-1 0 1,1 0-1,0 0 0,0 1 1,0-1-1,0 0 1,0 0-1,0 0 1,-1 0-1,1 0 1,0 0-1,0 0 1,0 0-1,0 0 1,-1 1-1,1-1 1,0 0-1,0 0 1,0 0-1,0 0 1,-1 0-1,1 0 1,-1 0 171,1 0 16,0 0 229,0 0-42,0 0 181,0 0-48,0 0 437,0 0-234,0 0 36,0 0-244,0 0 5,0 0-208,0 0-123,0 0-79,0 0 26,-20 15 432,2-13 446,5-1 94,-5 2-637,0-1-1,0-1 0,0 0 0,-19-3 0,-5 1 273,-5 6-122,30-2-294,16-3-307,0 1 0,0-1 1,0 0-1,0 0 0,0 1 0,0-1 1,0 0-1,0 0 0,-1 0 0,1 0 1,0 0-1,0-1 0,-2 1 1,0 0 27,0 0 1,-1 0-1,1 1 0,0-1 1,-1 1-1,1 0 1,0 0-1,-3 2 1,3-2-21,-8 3 141,9-3-132,0 0 0,0 0 0,0 0 0,0-1 0,1 1 0,-1-1 0,0 1 0,0-1 0,0 0 0,-3 0 0,-24 5 317,26-5-308,1 0-1,-1 1 1,1 0-1,-1-1 1,1 1-1,-1 0 1,1 0-1,-1 0 1,-2 2-1,2-1-32,1-1 0,0 0 1,-1 0-1,1 0 0,-1 0 0,1 0 0,-1 0 0,0-1 1,-4 1-1,0-1 52,-1 1-1,1 0 1,0 0 0,-1 1-1,1 0 1,0 0 0,-8 4-1,-45 25-221,33-16 426,-8 12-80,25-20-129,0 1 0,1 0-1,0 0 1,-16 18-1,-25 43-78,39-54 79,1 0-144,-12 27 1,16-28 147,-1 0-1,-18 24 1,19-28 19,-1 0-1,2 0 1,-7 14 0,3-4-65,-3 20-106,11-35 114,1 0-1,0 1 1,0-1-1,0 0 1,0 0-1,1 0 1,0-1-1,0 1 1,1 0-1,2 7 0,-4-11-23,1 0-1,-1 0 1,1 0-1,-1 0 1,1 0-1,0-1 1,-1 1-1,1 0 1,0 0-1,0-1 1,1 2-1,6 6 293,-5-3-242,1-1 0,0 1 0,0-1 0,1 0-1,-1-1 1,1 1 0,-1-1 0,1 0 0,0 0 0,0 0-1,1-1 1,-1 0 0,9 3 0,15 5 14,-18-6 13,1 0 0,0 0-1,15 2 1,-5-1 202,-18-4-227,1 0-1,0 0 1,0 0 0,6 0-1,166-1 793,-168 0-799,0-2-1,0 1 1,-1-1 0,1 0 0,15-7 0,11-2 208,-23 7-203,-1 0 0,1 0 0,-1-2 0,-1 1 0,1-2 0,-1 1 0,12-11 1,-7 7-28,-1 0 1,26-12-1,10-4-20,63-41 1,-95 54 40,23-21 0,-39 32-24,3-3 18,-1 1 1,0-1-1,0 0 0,-1 0 0,1-1 0,-1 1 0,0-1 0,-1 0 0,5-11 0,-2 0-19,-1-1-1,3-21 0,-6 29-21,0 0 1,-1 0-1,0-1 0,-1 1 1,0 0-1,-3-12 1,-2 1-2,-13-36 0,16 51 2,0 1 1,1 0 0,-2 0-1,1 0 1,0 0 0,-1 0-1,0 1 1,0 0 0,-7-6-1,3 4 5,-1 0-1,0 0 1,0 1-1,-14-7 1,3 2 264,15 8-278,0-1-1,0 1 1,0 0-1,0 0 1,0 0-1,-10-2 1,6 3 72,1-1 0,-15-5 0,-1-1 116,8 3-139,-8-2-176,4 3 112,-7 0 106,12 1-139,14 2 58,0 1 0,0-1 0,0 1 0,0 0 0,0-1 0,0 1 1,0 0-1,0 0 0,0 0 0,0 0 0,0 0 0,0 0 0,0 0 0,0 0 0,0 0 1,0 0-1,0 1 0,0-1 0,0 0 0,0 1 0,0-1 0,-1 1 0,-4 3 2057,0-4-4866,4 2-4638,9 5 2549,10 8 191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6:11.3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289 522 3328,'-1'-2'87,"1"2"-40,-1 0 1,1-1-1,0 1 1,-1 0-1,1-1 1,-1 1-1,1-1 1,0 1-1,-1 0 1,1-1-1,0 1 1,-1-1-1,1 0 1,0 1-1,0-1 1,0 1-1,-1-1 1,1 1-1,0-1 1,0 1-1,0-1 0,0 0 1,0 1-1,0-1 1,0 1-1,0-1 1,0 1-1,1-1 1,-1 1-1,0-1 1,0 0-1,0 1 1,1-1-1,1-7 351,1 1-151,2 2 348,0 0 0,-1-1-1,7-9 1,-5 10 4464,14-2-3553,-9 3-237,-11 4-1228,1-1 0,-1 1 1,1 0-1,-1-1 0,1 1 0,-1 0 1,1-1-1,0 1 0,-1 0 0,1 0 1,-1 0-1,1 0 0,-1-1 0,1 1 1,0 0-1,-1 0 0,1 0 0,0 0 1,-1 0-1,1 0 0,-1 1 0,1-1 1,0 0-1,-1 0 0,2 1 0,4 4 51,-6-4-68,1-1 1,0 1 0,0-1-1,-1 1 1,1 0 0,0-1-1,-1 1 1,1 0-1,0 0 1,-1-1 0,1 1-1,-1 0 1,1 0 0,-1 0-1,1 1 1,0 4-18,1 0 0,0 0-1,1 0 1,-1 0 0,1-1 0,5 8 0,-4-6 44,0 0 1,6 15-1,2 12-49,-5-18 53,-2 1-1,6 24 1,-6-19-30,13 37 0,-2-11 261,31 110 572,-43-142-747,-2-11-81,0 1-1,-1 0 1,0 0-1,0-1 1,0 8-1,-3 15 364,2-28-383,0 0 1,0 0-1,0 0 1,0 0-1,0 0 1,0 0-1,0 0 1,0 0-1,0 0 1,0 0-1,0 0 1,0 1-1,0-1 1,-1 0-1,1 0 1,0 0 0,0 0-1,0 0 1,0 0-1,0 0 1,0 0-1,0 0 1,0 0-1,0 0 1,0 0-1,-1 0 1,1 0-1,0 0 1,0 0-1,0 0 1,0 0-1,0 0 1,0 0-1,0 0 1,0 0-1,0 0 1,0 0-1,-1 0 1,1 0-1,0-1 1,0 1 0,0 0-1,0 0 1,0 0-1,0 0 1,0 0-1,0 0 1,0 0-1,0 0 1,-7-10 244,-1-4-137,1 0 0,1-1 0,0-1 0,2 1 1,-5-22-1,-8-23-139,-13-39-113,26 92-44,4 7 176,-1-1-1,1 1 1,0 0-1,0-1 1,-1 1-1,1 0 1,0-1 0,0 1-1,-1 0 1,1-1-1,0 1 1,0-1-1,0 1 1,0 0 0,0-1-1,0 1 1,0-1-1,0 1 1,0-1-1,0 0 1,4-26-158,-8 1 203,4 25-53,0 1 9,0 0 0,0 0 0,0 0 0,0 0 1,0 0-1,0 0 0,0-1 0,0 1 0,0 0 0,0 0 1,0 0-1,0 0 0,0 0 0,0 0 0,0-1 1,0 1-1,0 0 0,0 0 0,0 0 0,0 0 0,0 0 1,-1 0-1,1 0 0,0 0 0,0-1 0,0 1 0,0 0 1,0 0-1,0 0 0,0 0 0,0 0 0,0 0 1,0 0-1,-1 0 0,1 0 0,0 0 0,0 0 0,0 0 1,0 0-1,0 0 0,0 0 0,0 0 0,-1 0 0,1 0 1,0 0-1,0 0 0,0 0 0,0 0 0,0 0 0,0 0 1,-1 0-1,1 0 0,0 0 0,0 0 0,0 0 1,0 0-1,0 0 0,0 0 0,-6-12 49,6 9-69,0 2 19,0 1-1,0 0 0,1-1 1,-1 1-1,0 0 0,0-1 1,0 1-1,0 0 0,0-1 1,0 1-1,0 0 0,0-1 1,0 1-1,0 0 0,0-1 1,0 1-1,-1 0 0,1-1 0,0 1 1,0 0-1,0-1 0,0 1 1,-1 0-1,1-1 0,0 1 1,0 0-1,0 0 0,-1-1 1,1 1-1,0 0 0,-1 0 1,1-1-1,0 1 0,0 0 1,-1 0-1,1 0 0,0 0 0,-1-1 1,1 1-1,0 0 0,-1 0 1,1 0-1,-1 0 0,0-1-104,1 1 102,0-1-1,0 1 1,-1 0-1,1 0 1,0 0-1,0-1 1,0 1-1,0 0 1,0 0-1,-1 0 1,1 0-1,0-1 0,0 1 1,0 0-1,0 0 1,-1 0-1,1 0 1,0 0-1,0 0 1,0 0-1,-1-1 1,1 1-1,0 0 1,0 0-1,-1 0 1,1 0-1,-31 4-126,26-2 196,0-1 1,0-1 0,1 1-1,-1-1 1,0 0 0,-7 0-1,-16-4 66,-18-3-116,25 2 31,12 4 70,1-1 1,-1-1 0,0 1 0,1-2 0,0 1-1,0-1 1,-11-6 0,-11-7-56,23 13-105,-1-1 0,-12-8 0,-3-3 236,17 12-205,0 1 0,1-2-1,-11-8 1,-4-6 65,16 16-57,1 0 0,-1-1 1,0 1-1,1-1 0,0 0 1,0 0-1,-4-7 0,6 9-1,0 0-1,-1 0 1,1 0-1,1 0 1,-1 0-1,0 0 1,1-1-1,-1 1 1,1 0-1,-1 0 1,1-1-1,0 1 1,0 0-1,0-1 1,0 1 0,1 0-1,-1-1 1,1 1-1,-1 0 1,1 0-1,0-1 1,0 1-1,0 0 1,1-2-1,8-12 19,1 0-1,1 0 1,0 1-1,1 1 1,27-24-1,-6 10-76,53-31 0,-11 4 52,-13 10 124,-37 26-18,-14 10-148,0 1-1,1 0 1,15-7 0,-10 7-174,24-10 161,-16 12 54,-1 1 0,1 1 0,1 1 0,-1 2-1,28 1 1,-39 1-42,0 1-1,0 0 0,0 1 0,-1 1 0,20 8 1,-31-11 47,0 0 1,0 1 0,0 0 0,-1 0 0,1-1-1,-1 2 1,1-1 0,-1 0 0,0 0 0,0 1-1,0-1 1,0 1 0,0 0 0,-1-1 0,1 1-1,-1 0 1,1 0 0,-1 0 0,0 0-1,-1 0 1,2 5 0,-2-5 32,1 0 0,-1-1 0,1 1 1,-1 0-1,1-1 0,2 5 0,-2-4-19,0 0 1,0 0-1,0 0 1,0 0-1,0-1 1,-1 1-1,1 4 0,-1-4-12,0 1 0,-1 0 0,1 0 0,-1-1 0,1 1-1,-1 0 1,0 0 0,-1-1 0,1 1 0,0-1 0,-1 1 0,0-1-1,0 0 1,0 0 0,0 0 0,-6 6 0,8-9-199,0 0 0,-1 0 0,1 1 0,-1-1-1,1 0 1,0 0 0,-1 0 0,1 0 0,-1 1 0,1-1 0,0 0 0,-1 0 0,1 0 0,-1 0 0,1 0 0,-1 0 0,1 0 0,0 0 0,-1 0 0,1 0 0,-1 0 0,1-1 0,-1 1 0,1 0 0,0 0 0,-1 0 0,1 0 0,0-1-1,-1 1 1,1 0 0,-1 0 0,1-1 0,0 1 0,0 0 0,-1-1 0,1 1 0,0 0 0,-1-1 0,1 1 0,0 0 0,0-1 0,0 1 0,0-1 0,-1 1 0,1-1 0,-9-25-5624,8 23 5938,-11-43-3440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6:15.0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715 86 832,'-6'-11'2741,"-54"3"1766,59 8-4474,1 0 0,-1 0 0,0-1 0,0 1 0,0 0 0,0 0 0,0-1 0,0 1 0,1-1 0,-1 1 0,0-1 0,-1 0 0,2 0 31,-1 1 0,0-1 0,0 0-1,0 1 1,0-1 0,0 1 0,0 0-1,0-1 1,0 1 0,0 0 0,0-1 0,-1 1-1,1 0-42,1 0 0,-1 0 0,1 0-1,0 0 1,-1 0 0,1 0 0,-1 0-1,1 0 1,0-1 0,-1 1 0,1 0-1,-1 0 1,1 0 0,0-1-1,-1 1 1,1 0 0,0 0 0,-1-1-1,1 1 1,-1-1 0,1 1-8,0 0 1,-1-1 0,1 1-1,0 0 1,-1-1-1,1 1 1,0 0-1,-1-1 1,1 1-1,-1 0 1,1 0-1,-1 0 1,1 0 0,-1-1-1,1 1 1,-1 0-1,1 0 1,-1 0-1,1 0 1,-1 0-1,-21-3 359,19 2-343,0 1 0,0-1 0,0 1 0,0 0 0,0 0 0,0 0 0,0 0 0,0 0 0,-4 1 0,-16 2 427,20-3-408,-1 0-1,1 0 1,0 0 0,0 1-1,0 0 1,0-1-1,-4 3 1,-57 16 699,34-9-614,25-9-66,-1 1 0,1-1 0,0 1 1,0 1-1,0-1 0,0 0 0,0 1 0,0 0 1,-6 6-1,7-7 1,0 0 0,1 0 0,-1 0 0,-1 0 0,1-1 0,0 1 0,-6 0 0,7-1-46,0-1 3,0 1 1,1 0-1,-1-1 1,0 1-1,0 0 0,1 1 1,-1-1-1,-3 3 1,-23 11-96,26-13 106,-1 1 0,1-1 1,-1 0-1,-7 3 0,8-4-29,0 0 0,1 1 0,-1-1 1,1 0-1,-1 1 0,1 0 0,0-1 0,-4 5 1,0 0 74,0-1 1,-1 0 0,0 0-1,1 0 1,-2-1 0,1 0-1,-12 5 1,-4 7 236,16-10-142,0-1-210,1 1-1,0 0 1,0 0 0,1 1-1,0-1 1,0 1 0,-7 12-1,8-11 48,0-1 1,0 1-1,0 1 0,1-1 0,0 0 1,1 1-1,0-1 0,-2 15 0,-5 26-8,9-44 1,0 0 1,0 0 0,-1 0-1,1 0 1,-1 0 0,0 0-1,-1 0 1,-1 5 0,2-8-22,1 0 0,-1 0 0,1 1 0,0-1 0,0 0 0,-1 1 0,2-1 0,-1 0 0,1 5 0,-1 16 37,0-20-21,-1-1 1,1 1-1,0-1 0,-1 1 1,1-1-1,1 1 1,-1-1-1,0 1 1,1-1-1,-1 1 1,1-1-1,-1 0 1,1 1-1,2 2 1,-2-3 43,-1-1-1,1 1 1,-1 0-1,0-1 1,1 1 0,-1-1-1,0 1 1,0 2 0,1 4-4,8 11 28,-8-17-83,0 0 0,0 0 0,0 1 1,0-1-1,-1 0 0,1 5 0,1 2 135,-2-7-64,2 0-53,-1 0 1,1 0-1,-1 0 0,0 0 0,0 0 1,0 0-1,1 3 0,4 8-36,-5-12-86,-1-1 53,5 10 197,-3-5-97,1 1 0,-1-1 0,1 1 0,5 6 0,-2-3 93,-4-7-54,1-2-78,-1 0 0,1 0-1,-1 0 1,1 0 0,-1 1 0,1-1 0,-1 1-1,0 0 1,5 2 0,6 1 72,0-1-111,3 0 28,1 0-1,32 2 1,62-2 67,-44-3-31,14-3 271,-34-2-389,43 2 91,-73 3 118,-13 1-105,1-1-1,0 0 1,0 0 0,-1 0-1,1-1 1,0 1 0,-1-1-1,1 0 1,-1-1 0,1 1-1,-1-1 1,7-3 0,-5 2 1,0 0 0,0 1 0,0 0 0,0 0 0,10-2 1,-7 2 79,-4 0-59,0 0 0,0-1 1,0 1-1,7-5 0,8-5 37,-7 5-130,-12 5 61,1 1 0,0 0 1,-1 0-1,1 0 0,0 0 0,0 1 0,0-1 0,2 0 0,-2 0 2,0 0 0,0 0 0,0 0 0,0 0 0,0 0 0,0 0-1,0 0 1,-1-1 0,4-2 0,7-5 23,-4 3-16,0-1-1,0 0 1,0-1 0,6-8 0,-9 10 39,17-27 18,-14 22-29,-1 0 1,1 0-1,-2-1 1,0 0 0,6-16-1,18-48-30,-28 70-5,-1 1 0,1 0 0,-1 0 0,1-10 0,3-15 0,-1 15 0,-2-1-1,0 0 0,-1 0 1,0 0-1,-2-19 0,0 3 203,1 28-206,0-1 0,-1 1-1,1 0 1,-1 1 0,0-1 0,0 0 0,-1 0 0,1 0 0,-1 0 0,1 1-1,-1-1 1,-1 1 0,1-1 0,0 1 0,-1 0 0,1 0 0,-1 0 0,0 0 0,0 1-1,0-1 1,-7-3 0,-11-9-115,13 9 220,1 1 1,-1 0 0,0 1 0,-13-7-1,-76-33 75,86 39-149,-32-13-299,22 14 380,7 3-221,-38-6 433,7 4-117,13 2-38,16-1-193,0 1 0,0 1 1,0 1-1,0 0 0,0 1 0,0 0 1,1 1-1,-1 1 0,-21 9 0,35-13-77,1 1 0,0-1 0,0 1 0,0-1 0,-1 1 0,1 0 0,0-1 0,0 1 0,0 0 0,0 0 0,0 0 0,0 0 0,0 0 0,0 0 0,1 0 0,-2 2 0,2-2-124,0 0 0,0 0 0,0 0 0,0 0 1,0 0-1,1 0 0,-1 0 0,0 0 0,1 0 0,-1-1 0,0 1 0,1 0 0,-1 0 0,1 0 1,0 0-1,-1-1 0,1 1 0,0 0 0,-1 0 0,1-1 0,1 2 0,15 15-2325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6:16.1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18 142 1248,'6'-10'509,"-6"9"-494,1 1 0,0-1 0,-1 0 0,1 1 0,-1-1 0,0 1 0,1-1 0,-1 0 0,1 1 0,-1-1 0,0 0 0,0 1 0,1-1 0,-1 0 0,0 0 0,0 1 0,0-1 0,0 0 0,0 0 0,0 0 0,0 1 0,0-1 0,0 0 0,0 0 0,0 1 0,-1-1 0,1 0 0,0 0 0,0 1 0,-1-1 0,1 0 1,0 1-1,-1-1 0,0-1 0,-5-8 1014,6 10-926,0-1 1,-1 0 0,1 0-1,0 1 1,-1-1 0,1 0-1,0 1 1,-1-1-1,1 0 1,-1 1 0,1-1-1,-1 1 1,0-1 0,1 1-1,-1-1 1,1 1-1,-1-1 1,0 1 0,0 0-1,-1-1 1,2 0 12,-1 1-1,0-1 1,1 1 0,-1-1 0,1 1 0,-1-1-1,1 0 1,-1 1 0,1-1 0,0 0-1,-1 1 1,1-1 0,0 0 0,0 0 0,-1 1-1,1-1 1,0 0 0,0 0 0,0 0-1,0 1 1,0-2 0,-1-22 1544,1 19-1121,2 1-321,-1 1 1,1-1-1,0 0 0,0 1 0,0-1 0,0 1 0,1 0 0,-1 0 0,5-4 1,-6 6 127,-1 1-58,12 11 566,-11-7-784,1 0 0,0-1 0,0 0 0,1 1 0,-1-1 0,0 0 0,4 3 0,11 16 202,-8-7-272,14 21 0,-17-27-31,-1 1 1,0-1 0,0 1-1,-1 0 1,-1 0 0,1 0-1,2 22 1,8 19 118,55 218 456,-60-229-384,-4-14 99,0-1 1,2 38 0,-7-62-36,0-1-54,0 0 102,-5-1 299,2-1-484,1 0-1,-1-1 1,0 1 0,1-1 0,-1 0-1,1 1 1,0-1 0,0 0 0,0 0 0,0-1-1,-2-5 1,-1-5 102,-6-23-1,5 16-1,-10-37-295,-3 1-1,-31-65 1,36 93-3183,-10-37 1,19 47-1894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36:18.59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1551 1152,'-6'0'299,"12"0"735,-6 0-607,0 0-112,0 0-107,0 0 101,0 0 0,0 0 246,0 0-112,5 9 895,-3-6-1065,0 0 0,0-1 0,0 1-1,1-1 1,-1 0 0,1 0 0,-1 0 0,1 0-1,-1 0 1,1-1 0,0 1 0,4 1 0,-5-3 57,7-10 918,-9 3-859,1 4-296,-1-1 0,0 1 0,-1-1 0,1 1 0,-1-1 1,1 1-1,-1-1 0,-2-3 0,2 2-67,-1-1-1,1 1 1,0-1-1,0 1 1,1-11-1,-2-6 419,0 6-314,2 0 1,0 0-1,1 0 0,5-27 0,-3 25 72,-1 6-77,-1 0-1,1-17 1,-1 19-39,0 0 0,4-16 0,-3 16-2,0-1 1,0-17 0,6-20-128,-8 42 80,1 1 0,0 0 0,0 0 1,2-6-1,1-3 87,8-30 89,-7 30-112,4-26 1,-3 2 45,-2 17-135,-1 0-1,1-25 0,-4 29-64,2 1-1,0 0 1,1 0 0,4-16-1,26-61 385,-20 58-286,-7 18-33,1 1 1,0-1 0,11-17 0,-13 27-28,9-14 124,19-39 0,-31 46-1,-2 13-110,0 0 0,0 0-1,0-1 1,0 1-1,0 0 1,0 0 0,0 0-1,1 0 1,-1 0-1,0 0 1,1-1 0,25-44 108,-23 40-78,0 0 1,0-1-1,-1 0 0,0 1 1,0-1-1,0 0 0,-1 0 1,1-11-1,4-21-118,3-3 167,-6 27-63,0 1 1,1 0 0,0 0-1,7-15 1,5-7-47,-12 26 32,1-1 0,0 1 0,0-1 0,1 2 0,9-13 0,-9 15 2,1-1-96,0 1 0,10-10-1,-14 15 76,0 0 0,1 0-1,-1 0 1,1 0-1,-1 0 1,1 1-1,-1-1 1,1 1 0,6-1-1,33-3 26,-41 5-22,-1 0 0,1-1 0,0 1 1,-1 0-1,1 0 0,0 0 0,0 0 1,-1 1-1,1-1 0,0 0 0,-1 1 1,1-1-1,0 1 0,-1 0 0,1-1 1,-1 1-1,1 0 0,-1 0 0,1 0 1,-1 0-1,0 0 0,1 0 0,0 2 1,2 2-30,0-1 0,0 2 1,0-1-1,-1 0 1,4 8-1,11 17 373,-14-25-346,-1-1 0,0 1 0,0 0 0,0 0 0,0 1 0,-1-1 0,0 0 0,0 1 0,-1-1 0,0 1 0,2 9 0,-1 14 269,-1-23-250,0 0-1,-1 0 1,0 1-1,0-1 1,0 0 0,-1 0-1,0 0 1,-2 8-1,-3 13-200,6-23 215,-1 0 1,0 0-1,0 0 0,0 0 0,0 0 0,-1 0 1,1 0-1,-1 0 0,-4 6 0,-2 0 60,5-5-7,-1-1 0,1 0 0,-9 8 0,6-6 44,-1-1 0,-1 0 0,1 0 0,-16 8 0,20-12-71,-1 1 0,1-1 0,-1 1 0,1-1 0,-1 0 0,1 0 0,-1-1 0,0 1 0,-7-1 0,-14 3 27,22-2-51,-1 0 1,1-1-1,-1 0 1,0 1-1,1-1 1,-1 0-1,1-1 1,-1 1-1,1-1 1,-1 1-1,-5-3 1,-17-3-3559,29 4-299,15-5 1168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0.5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5 2304,'0'0'77,"1"1"0,-1-1 0,0 1 0,1-1-1,-1 1 1,0-1 0,1 1 0,-1-1 0,0 1 0,0 0 0,1-1 0,-1 1 0,0-1-1,0 1 1,0 1 0,2 2 234,9-2-87,-7-2-183,0 0 0,0-1 0,0 1 0,0-1 0,0 0 0,0 0-1,0-1 1,0 1 0,-1-1 0,1 1 0,5-5 0,0 2 822,-8 4 39,-6 3 335,-2 0-1069,4-1 74,8 6-241,3 4 123,-1 0 0,0 0 1,6 17-1,-7-14 55,0-1 0,15 22 1,-13-23-29,12 25 0,-13-25-159,0 1-1,11 15 1,-4-4-554,3 3-1857,-8-16-461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39.9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238 122 896,'-15'-4'304,"14"4"-285,0 0 1,0 0-1,0 0 0,0 0 1,0 1-1,0-1 0,0 0 1,0 0-1,0 1 0,1-1 1,-1 1-1,0-1 0,-1 2 1,-4 0-67,4 5 90,-2 22-65,4-60 1,0 30 23,0 1 0,0 0-1,0 0 1,0-1 0,0 1 0,0 0-1,0 0 1,0-1 0,0 1 0,0 0 0,0 0-1,0-1 1,0 1 0,0 0 0,0-1-1,0 1 1,0 0 0,0 0 0,0-1 0,0 1-1,0 0 1,-1 0 0,1 0 0,0-1-1,0 1 1,0 0 0,-1 0 0,1 0 0,0-1-1,0 1 1,0 0 0,-1 0 0,1 0-1,0 0 1,0 0 0,-1-1 0,1 1 0,0 0-1,0 0 1,-1 0 0,1 0 0,0 0 0,0 0-1,-1 0 1,1 0 0,0 0 0,-1 0-1,1 0 1,0 0 0,0 0 0,-1 0 0,1 0-1,-1 1 1,-4-2 73,-6-3-91,-2-2 362,12 6-338,0-1 0,-1 1-1,1-1 1,0 0-1,0 1 1,0-1 0,0 0-1,0 0 1,0 0 0,0 0-1,1 0 1,-1 0 0,0 0-1,0 0 1,1 0 0,-1 0-1,1 0 1,-1 0 0,1-1-1,-1 1 1,1 0-1,0 0 1,-1 0 0,1-1-1,0 1 1,0 0 0,0-1-1,0 1 1,0-2 0,0 2-99,2 2-73,-1-1 153,-1 0 1,1 0 0,-1 0-1,1 0 1,0 0 0,-1 0-1,1 0 1,-1-1 0,1 1 0,0 0-1,-1 0 1,1 0 0,-1-1-1,1 1 1,-1 0 0,1 0-1,0-1 1,4-4 179,2 1-422,-7 4 256,0 0-1,0 0 0,0 0 1,0 0-1,0 0 1,-1 0-1,1 0 1,0 0-1,0 0 0,0 0 1,0 0-1,0-1 1,0 1-1,0 0 0,0 0 1,0 0-1,0 0 1,0 0-1,0 0 1,0 0-1,0 0 0,0 0 1,-1 0-1,1 0 1,0 0-1,0 0 1,0 0-1,0 0 0,0 0 1,0 0-1,0-1 1,0 1-1,0 0 0,0 0 1,0 0-1,0 0 1,0 0-1,0 0 1,0 0-1,0 0 0,0 0 1,0 0-1,0 0 1,0 0-1,0-1 1,0 1-1,0 0 0,0 0 1,0 0-1,0 0 1,0 0-1,0 0 1,0 0-1,1 0 0,-1 0 1,0 0-1,0 0 1,-1 0 71,1 0-79,-1 0 0,1 0 0,0 0 0,-1 0-1,1 0 1,-1 0 0,1 0 0,0 0 0,-1 0 0,1 0 0,0 0-1,-1 0 1,1 0 0,0-1 0,-1 1 0,1 0 0,0 0-1,-1 0 1,1 0 0,0-1 0,0 1 0,-1 0 0,1 0-1,0-1 1,-1 1 0,1 0 0,0 0 0,0-1 0,0 1-1,-1-1 1,1 0 10,0 1 0,0-1 0,0 0 0,-1 0 0,1 1 0,0-1-1,0 0 1,-1 1 0,1-1 0,-1 0 0,1 1 0,-1-1 0,1 1-1,-1-1 1,1 1 0,-1-1 0,1 1 0,-1-1 0,1 1 0,-1-1 0,0 1-1,1 0 1,-1-1 0,0 1 0,1 0 0,-1 0 0,0-1 0,0 1 0,1 0-1,-1 0 1,0 0 0,-1 0 0,-28 0 249,22 0-205,-4 1-17,1 0 1,-16 4-1,15-3-123,-3 3-95,13-4 199,1 0 1,-1 0-1,0-1 1,0 1-1,1-1 1,-1 1 0,0-1-1,-3 1 161,8-6-696,-3 5 507,0-1 0,1 1 0,-1 0-1,1-1 1,-1 1 0,1-1 0,1 1 0,2-4 183,15-13 77,-20 17-236,1-1-1,-1 1 1,1-1-1,-1 1 1,1-1-1,-1 1 1,0 0-1,1-1 1,-1 1-1,1 0 1,-1 0-1,0-1 1,1 1-1,-1 0 1,0 0-1,0 0 1,1 0-1,-1 0 1,-1 0-1,-15-2-306,17 2 282,1-9 30,0 8 32,-1 0 1,0 0-1,0 0 1,1 1-1,-1-1 0,0 0 1,0 0-1,0 0 1,0 0-1,0 0 1,0 0-1,0 1 1,-1-1-1,1 0 0,0 0 1,0 0-1,-1 0 1,0-2 138,1 16-1701,0-12 1405,0 2-1,0 5-517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40.5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58 51 1312,'-35'11'1280,"33"-11"-1223,0 1 1,0-1-1,0 1 1,0-1-1,-1 0 1,1 0-1,0 0 1,-3-1-1,5 0-62,7-3-208,-7 3 207,1 1-1,0-1 1,-1 1-1,1-1 1,0 0-1,0 1 1,-1-1 0,1 1-1,0 0 1,0-1-1,-1 1 1,1 0-1,0-1 1,1 1 0,14-32-814,-16 25 1266,0-5-97,0 16-666,-4 12 248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43.4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324 117 224,'-1'0'8,"0"-1"-1,0 1 1,0 0-1,0 0 1,0-1-1,1 1 1,-1-1-1,0 1 1,0-1 0,0 1-1,0-1 1,0 1-1,1-1 1,-1 0-1,0 1 1,0-2-1,0 1-2,-1-1 27,-19 2 1531,3-3-1584,17 3 4,0-1 1,0 0-1,0 1 1,0-1 0,0 0-1,0 0 1,1 0 0,-1 0-1,0 0 1,0 0-1,1 0 1,-1 0 0,0-1-1,1 1 54,0 0-1,0 0 1,0-1-1,0 1 1,0 0-1,0 0 1,-1 0 0,1 0-1,0 0 1,0 0-1,-1 0 1,1 0-1,-2-2 1,1 3-12,0-1 0,0 0 0,0 0 0,-1 0 1,1 1-1,0-1 0,-1 1 0,1-1 0,-3 0 1,0 0 96,-2-1-16,1 1 1,-1 0 0,0 0-1,0 1 1,-8-1 0,-12 1 453,25 0-598,-3-3-224,4 3 258,0 0 0,0 0 0,0 0 0,-1 0 0,1 0 1,0 0-1,0 0 0,0 0 0,0 0 0,0 0 0,0 0 0,0 0 0,0-1 0,0 1 0,0 0 0,0 0 0,-1 0 0,1 0 1,0 0-1,0 0 0,0 0 0,0 0 0,0-1 0,0 1 0,0 0 0,0 0 0,0 0 0,0 0 0,0 0 0,0 0 1,0-1-1,0 1 0,0 0 0,0 0 0,0 0 0,0 0 0,1 0 0,-1 0 0,0 0 0,0 0 0,0-1 0,0 1 0,0 0 1,0 0-1,0 0 0,0 0 0,0 0 0,0 0 0,0 0 0,0 0 0,1 0 0,-1 0 0,0 0 0,0 0 0,0 0 1,0-1-1,0 1 0,0 0 0,0 0 0,1 0 0,1 0 37,0 0 1,-1-1-1,1 1 1,0-1-1,0 1 0,0-1 1,0 0-1,-1 0 1,1 0-1,0 0 0,-1 0 1,1 0-1,-1 0 1,1 0-1,1-3 1,-2 3-22,0 1 1,-1-1 0,1 0 0,-1 0 0,1 1 0,-1-1 0,1 0-1,-1 0 1,1 0 0,-1 1 0,0-1 0,1 0 0,-1 0-1,0 0 1,0 0 0,0 0 0,0 0 0,0 1 0,0-1 0,0 0-1,0 0 1,0 0 0,0 0 0,0 0 0,-1 0 0,1 0 0,0 0-1,-1 1 1,1-1 0,0 0 0,-1 0 0,1 0 0,-1 1 0,1-1-1,-3-2 156,-15 1 173,16 3-381,1 0 0,-1 1 0,0-1 0,1 1 0,-1-1 0,1 1 0,-1 0 0,1 0 0,0-1 0,-1 1 0,1 0 0,-1 4-1,-4 4-72,-6 10 285,11-17-167,-1 1 0,0 0 0,0-1-1,-1 1 1,1-1 0,-1 0 0,1 0 0,-1 0-1,0 0 1,0 0 0,-1 0 0,1-1 0,-5 3 0,-7 4-78,14-8 77,0 1 0,-1-1 0,1 0 0,-1-1 0,1 1 0,-1 0 0,1 0 0,-1-1 0,0 1 0,1-1 0,-1 1 0,0-1 0,-1 1 1,2-1-53,-1 0 164,1 0-113,1 0 0,-1 0 1,0 0-1,0 0 0,1 0 0,-1 0 0,0 0 1,1 0-1,-1 0 0,0 0 0,1 0 0,-1-1 1,0 1-1,1 0 0,-1 0 0,1-1 0,-1 1 0,0 0 1,1-1-1,-1 1 0,0-1 0,0 0-77,5-7-124,19-15 326,-23 21-124,1 0 0,-1 1 0,0-1 0,1 0 0,-1 0 0,0 0 0,0 0 0,0 0 0,-1 1 0,1-4 0,-1-3 166,-33 8 752,33-1-986,-4-3-26,4 4 99,1 0 1,-1 0-1,0 0 1,0 0-1,0 0 1,1 0-1,-1-1 1,0 1 0,0 0-1,1-1 1,-1 1-1,0 0 1,1-1-1,-1 1 1,0-1 0,1 1-1,-1-1 1,1 0-1,-1 1 1,1-1-1,-1 1 1,1-1-1,-1 0 1,1 1 0,0-1-1,-1 0 1,1 0-1,-1-1 1,-1-1 86,1-1-344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50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176 557 320,'0'0'13,"0"0"-10,-1 0 0,1 0 0,0 1 0,0-1 0,0 0 0,0 0 1,0 0-1,0 0 0,0 1 0,0-1 0,0 0 0,0 0 0,0 0 0,0 1 1,0-1-1,0 0 0,0 0 0,0 0 0,0 1 0,1-1 0,-1 0 1,0 0-1,0 0 0,0 0 0,0 1 0,0-1 0,0 0 0,0 0 1,1 0-1,-1 0 0,0 0 0,0 0 0,0 1 0,0-1 0,0 0 0,1 0 1,-1 0-1,0 0 0,0 0 0,0 0 0,1 0 0,-1 0 0,0 0 1,0 0-1,0 0 0,1 0 0,-1 0 50,14-7 907,-11 4-956,-1-1 0,0 1 0,0-1 0,0 0 0,0 1 0,0-1 0,-1 0 0,0 0-1,0 0 1,0 0 0,0 0 0,-1 0 0,1-1 0,-1-6 0,0 6 58,1 1 0,-1-1 0,1 1 0,1-1 0,-1 1-1,1-1 1,-1 1 0,1 0 0,1 0 0,3-6 0,-3 4-16,0 0-1,0 0 1,3-9 0,-5 11 58,0 0 0,-1 0 0,0-1 0,0 1 0,0-6 0,-1-2 131,1 12-239,0 1 1,0-1 0,0 0 0,1 0 0,-1 0-1,0 0 1,0 0 0,0 0 0,0 0 0,0 0 0,0 0-1,0 0 1,0 0 0,1 0 0,-1 0 0,0 0 0,0 0-1,0 0 1,0 0 0,0 0 0,0 0 0,0 0-1,0 0 1,1 0 0,-1 0 0,0 0 0,0 0 0,0 0-1,0 0 1,0 0 0,0 0 0,0 0 0,0 0 0,0 0-1,1 0 1,-1-1 0,0 1 0,0 0 0,0 0-1,0 0 1,0 0 0,0 0 0,0 0 0,0 0 0,0 0-1,0 0 1,0 0 0,0-1 0,0 1 0,0 0-1,0 0 1,0 0 0,0 0 0,0 0 0,0 0 0,0 0-1,0 0 1,0-1 0,0 1 0,0 0 0,0 0 0,0 0-1,0 0 1,0 0 0,0 0 0,0 0 0,0 0-1,0-1 1,0 1 0,4 7-121,-3 2 128,0-1-1,-1 1 1,0 0 0,0 0-1,-1 0 1,0-1 0,-1 1-1,0 0 1,0-1 0,0 1 0,-1-1-1,-7 13 1,-4 8 13,12-23-32,-1 0 0,0 0-1,0 0 1,-1-1-1,1 1 1,-8 7-1,10-12-10,3-5 24,-1 0 1,0 0-1,1 0 1,0 0-1,0 1 1,0-1 0,0 0-1,1 1 1,-1 0-1,1-1 1,4-2 0,7-13 7,8-29 234,-19 41-230,1 0-1,-1 0 1,0-1-1,-1 1 1,0-1 0,0 0-1,0 0 1,-1 1-1,0-1 1,-1 0 0,0 0-1,0 0 1,-1 0-1,-2-12 1,3 18-11,-1 0-1,0 0 1,1 0-1,-1 0 1,0 0 0,0 0-1,0 0 1,0 0 0,0 1-1,-2-3 1,2 4-2,0-1-1,1 1 1,-1 0-1,0-1 1,0 1 0,1 0-1,-1 0 1,0 0 0,0-1-1,0 1 1,1 0 0,-1 0-1,0 0 1,0 0 0,0 1-1,1-1 1,-1 0 0,0 0-1,0 0 1,0 0 0,1 1-1,-1-1 1,0 0 0,0 1-1,1-1 1,-1 1 0,0-1-1,0 2 1,-1-1-8,0 0-1,1 1 1,-1-1-1,1 1 1,-1 0 0,1-1-1,-2 5 1,-7 5-53,-1 0 89,1 1 0,-17 23 0,26-34-19,1 0 0,-1 0 0,0 0 1,0 0-1,1 0 0,-1 0 0,0 0 0,0 0 1,0-1-1,0 1 0,0 0 0,0-1 0,-1 1 0,1-1 1,0 1-1,0-1 0,0 0 0,0 1 0,-1-1 1,1 0-1,-2 0 0,3 0-3,0 0 0,-1 0-1,1 0 1,0 0 0,-1 0 0,1 0 0,0 0 0,0-1 0,-1 1 0,1 0-1,0 0 1,0 0 0,-1 0 0,1-1 0,0 1 0,0 0 0,-1 0-1,1-1 1,0 1 0,0 0 0,0 0 0,0-1 0,0 1 0,-1 0-1,1-1 1,0 1 0,0 0 0,0-1 0,0 0 0,0 0 0,0 0-1,0-1 1,0 1 0,0 0 0,1 0 0,-1 0 0,0 0 0,1 0-1,-1 0 1,1-1 0,0 0 0,2-5 15,-1-1-1,1 0 1,-2 0 0,3-15 0,1-7 26,-2 20-127,-2 6 103,1 1 0,-2 0 0,1 0 0,0 0 0,-1 0 0,1-1 0,-1 1 0,0 0-1,0 0 1,0-1 0,-1 1 0,0-4 0,0 5 17,-1 1 0,1-1-1,-1 0 1,0 1 0,0 0 0,0-1-1,0 1 1,0 0 0,0 0 0,0 0-1,0 0 1,0 0 0,0 0 0,0 1-1,-1-1 1,1 1 0,-3-1 0,3 1-13,-1 0 1,1 0 0,0-1-1,0 1 1,-1-1-1,1 0 1,0 1 0,0-1-1,0 0 1,0 0 0,0-1-1,0 1 1,0 0 0,0-1-1,0 1 1,1-1 0,-1 1-1,1-1 1,-1 0 0,1 0-1,0 0 1,-1 0 0,1 0-1,0 0 1,0 0 0,-1-3-1,-2-7 90,0-1-1,1 0 0,-3-20 0,2 8-261,-14-66-76,20 139 139,9 66-1,19 47 261,-30-158-173,5 18-1,-2 0 1,0 1 0,-2-1 0,0 1-1,-4 34 1,1-40 116,2-12-109,0-1 0,0 1 0,-1-1 0,1 1-1,-1-1 1,0 0 0,0 1 0,0-1 0,-1 0 0,1 0-1,-1 1 1,0-1 0,1 0 0,-5 4 0,5-5-36,1-2 27,0 1 1,0-1-1,0 1 0,0-1 0,-1 1 0,1-1 0,0 1 0,0-1 1,-1 1-1,1-1 0,0 1 0,-1-1 0,1 1 0,0-1 1,-1 1-1,1-1 0,-1 0 0,1 1 0,-1-1 0,1 0 1,-1 1-1,1-1 0,-1 0 0,1 0 0,-1 1 0,1-1 1,-1 0-1,1 0 0,-1 0 0,1 0 0,-1 0 0,1 0 1,-1 0-1,0 0 0,1 0 0,-1 0 0,1 0 0,-1 0 1,1 0-1,-2-1 0,-6 2 249,6 0-284,0 0 0,0 0 0,0 1 0,0-1 0,0 0 0,0 1 0,1-1-1,-1 1 1,0 0 0,1-1 0,-1 1 0,1 0 0,0 0 0,0 0 0,0 0 0,0 0 0,0 0 0,-1 3 0,2-4 53,-1 0 1,1 0-1,-1 0 1,1 0-1,-1 0 1,0 0-1,1 0 1,-1 0-1,0 0 1,0 0-1,0 0 1,1-1 0,-1 1-1,0 0 1,0-1-1,0 1 1,0-1-1,0 1 1,0-1-1,-2 1 1,3-1-24,0-16 127,0 8-162,2 1 1,-1 0-1,1-1 0,0 1 0,1 0 0,0 0 0,0 0 1,6-9-1,5-13 62,3-11 107,49-125-71,-61 142-248,-5 23 204,0-1 0,0 1 1,0-1-1,0 1 0,1-1 1,-1 1-1,0-1 0,0 0 0,-1 1 1,1-1-1,0 1 0,0-1 0,0 1 1,0-1-1,0 1 0,-1-1 0,1 1 1,0-1-1,0 1 0,-1-1 0,1 1 1,0-1-1,-1 1 0,1 0 0,0-1 1,-1 1-1,1 0 0,-1-1 0,1 1 1,-1 0-1,1-1 0,0 1 1,-1 0-1,1 0 0,-1 0 0,0-1 1,0 1-1,-3 0 14,3 0-48,-1 0 1,0-1-1,0 1 0,1 0 0,-1 0 0,0 1 0,0-1 0,1 0 1,-1 1-1,0-1 0,1 1 0,-1-1 0,0 1 0,1 0 1,-1-1-1,1 1 0,-1 0 0,1 0 0,-1 0 0,1 0 0,0 1 1,-1-1-1,0 2 0,-2 3-14,-1 0 0,2 0 0,-1 0 0,1 0 0,0 1 0,0-1 1,1 1-1,0 0 0,0 0 0,0 0 0,1 0 0,0 0 0,0 14 0,2 2 42,-1 18 61,-1 0-1,-12 72 1,-4-44-869,15-57 496,2-11 221,1-3 36,5-18 75,-1 6 15,0 0-50,1-3-55,0 2 0,0-1-1,17-26 1,-11 26 109,0 1 0,1 1 0,1 0 0,0 1 0,22-16 1,-23 18-47,-2 0 0,0-1 1,16-20-1,-20 25 234,-6 7-238,0-1-1,-1 1 1,1-1-1,0 0 1,-1 1-1,1-1 1,0 0-1,-1 1 1,1-1-1,0 0 1,-1 0-1,1 1 1,-1-1-1,0 0 1,1 0-1,-1-1 1,5 21-2,-5 2-20,1-9 22,-1 1 0,-1-1-1,-3 24 1,-10 38 126,4-19-112,3 1-1,1-1 1,3 67 0,12-28-145,-9-82 166,2 0 0,-1 0 0,7 21-1,2 15 61,-3-16-108,-5-23 10,0-1 1,-1 1 0,1 14 0,3 62 170,-3-74-116,-1-11-44,-1 1 0,0 0 0,1 0 0,-1-1 0,0 1 0,0 0 0,1 0 0,-1 0 0,0-1 0,0 1 0,0 0 0,0 0 0,0 0 0,0-1 0,0 1 0,0 0 0,-1 0 0,1 0 0,0 0 0,-1 0 1,1-2-26,0 0 1,1 0-1,-1-1 1,0 1 0,1 0-1,-1 0 1,0 0-1,1 0 1,-1 0 0,2-3-1,-1 2 25,0 0 0,0 0 0,0 0 0,-1-1 0,1 1 0,-1 0 0,1-1 0,-1 1 1,0 0-1,0-1 0,0 1 0,-1-3 0,2-15 105,0 11-147,0-1 0,-1 1-1,0 0 1,-2-12 0,1 12-3,2 0 1,-1 0 0,1 0-1,0 0 1,1 0 0,0 0-1,3-8 1,-3 2-32,-2 13 66,0 1 0,0-1 0,0 1-1,0-1 1,1 1 0,-1-1 0,0 1 0,1 0-1,-1-1 1,2-1 0,-2 2 4,6-7-161,-5 8 156,-1 0-1,0 0 1,0 0 0,1 0 0,-1 0 0,0 0 0,1 0-1,-1 0 1,0 0 0,0 1 0,1-1 0,-1 0-1,0 0 1,0 0 0,0 0 0,1 1 0,-1-1-1,0 0 1,0 0 0,0 0 0,1 1 0,-1-1 0,0 0-1,0 0 1,0 1 0,0-1 0,0 0 0,0 0-1,0 1 1,0-1 0,1 0 0,-1 1 0,0-1 0,1 4 4,0 0 0,-1 0 1,1 0-1,-1 0 1,1 0-1,-1 0 1,-1 0-1,1 0 0,-2 7 1,-9 35 369,10-42-336,0 0 1,-1-1-1,0 1 1,0-1 0,-4 6-1,-6 12-99,10-17 58,0 0 1,-1 0-1,1 0 1,-1 0-1,0 0 1,0-1-1,0 1 0,-1-1 1,1 0-1,-5 4 1,-8 7 230,14-13-240,0 0 1,0 0-1,0 0 1,0 0-1,0 0 1,0 0-1,0-1 1,0 1-1,0-1 1,-1 1-1,1-1 1,0 0-1,0 0 1,0 0-1,-4-1 1,0 1 414,22 1-1314,-6 1 983,0 1 0,11 5 0,5 1-168,-23-8 92,0 1 1,0-1 0,0 1-1,0 0 1,0 0 0,0 0 0,-1 0-1,1 1 1,3 3 0,-4-3 6,1 0 0,0 0 1,1 0-1,-1 0 0,0-1 0,8 4 1,-6-4 31,-1 0 0,1-1 1,0 0-1,0 0 0,0 0 1,0 0-1,8-1 0,5-5-130,-15 6 114,-2-1-7,-1 0 0,1 0 0,0 0 0,-1-1 0,1 1-1,0 0 1,-1 0 0,1 0 0,0 0 0,-1-1 0,1 1 0,-1 0-1,1 0 1,0-1 0,-1 1 0,1-1 0,-1 1 0,1 0 0,-1-1 0,1 1-1,-1-1 1,0 1 0,1-1 0,0-1 0,11-7-167,3-4 247,-8 4-61,1-1 0,11-9-1,-10 10-12,-8 8-76,15 1-651,-16-1 734,0 0 0,0 0 0,0 0 0,0 0 0,0 0 0,0 0 0,-1 0 0,1 0 0,0 1 0,0-1 0,-1 0 0,1 0 1,-1-1-1,0 1-28,0 0 0,0 0 0,0 1 0,0-1 0,0 1 0,0-1 0,0 1 0,0-1 0,0 1 1,0 0-1,0-1 0,-1 1 0,1 0 0,0 0 0,0 0 0,-2 0 0,-21 4 191,2-1-36,19-3-148,0 0 0,0 1 0,0-1 0,0 1 0,0 0 0,0 0 0,0 0 0,0 0 0,0 0 0,1 1 0,-1-1 0,1 1 0,-5 4 0,-2 1-58,1 1-1,-10 13 1,4-5 162,-11 17-81,11-16 1489,15-19-1508,-1 1 0,1-1 0,0 1 0,0-1 0,0 1 0,0-1 0,0 1 0,0 0 0,0 0 0,0-1 0,1 1 0,-1 0 0,3-1 0,5-6-62,7-10 57,20-16 0,-29 28 6,1 1 1,-1 0 0,1 0-1,0 0 1,17-6 0,-13 6-162,-7 3 136,0 0 0,0 0 0,0 1 0,0 0 0,7-1 0,-11 1 5,1 1-1,-1 0 1,1 1 0,0-1-1,-1 0 1,1 0-1,0 1 1,-1-1 0,1 1-1,-1-1 1,1 1-1,-1 0 1,1 0 0,-1-1-1,0 1 1,1 0 0,-1 0-1,0 0 1,0 1-1,1-1 1,0 2 0,7 14-683,-4-6 34,0 0-587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51.9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1 1248,'-4'3'1929,"4"-2"-1885,20 14 1252,-23-3 96,1-11-1336,0 0-1,0 1 1,0-1 0,-1 0-1,1 0 1,0 0-1,0-1 1,-1 1 0,1 0-1,0-1 1,-1 1 0,1-1-1,-8-3 589,8-8-400,2 10-276,9-7-584,-8 8 645,10-6-424,10-4-1402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55.5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73 129 640,'0'-2'30,"1"0"1,0 0 0,0 1-1,0-1 1,0 1-1,0-1 1,0 1-1,1 0 1,-1-1-1,0 1 1,3-2-1,-3 2 54,1 0 0,-1-1-1,1 1 1,-1 0 0,0-1 0,0 0-1,1 1 1,0-4 0,-1 5-64,-1-11 1357,15 8-726,-1-5-862,-8 4 118,-5 4 66,0 0 49,1 0-22,0 0 0,-1 0 0,1 0 1,0 0-1,-1 0 0,1 0 0,0-1 1,-1 1-1,1-1 0,-1 1 0,1-1 1,0 1-1,-1-1 0,1 0 0,-1 0 1,0 0-1,1 0 0,-1 0 0,0 0 1,2-2-1,5-3-13,-7 5 10,0 1-1,0-1 0,0 1 1,-1-1-1,1 0 0,0 0 1,0 0-1,0 1 0,0-1 1,-1 0-1,1 0 1,0 0-1,-1 0 0,1 0 1,-1 0-1,1-2 0,-1 2-49,1 0 40,0 1 0,0-1 0,0 0-1,1 1 1,-1-1 0,0 1 0,0-1 0,0 1 0,1-1 0,0 1 0,-1 0 13,1-1 1,-1 1 0,0 0-1,0 0 1,0-1 0,0 1-1,0-1 1,0 1 0,0-1-1,-1 1 1,1-1 0,0 0 0,0 1-1,0-1 1,1-1 0,-1 1 6,0-1 0,0 1-1,0 0 1,18-10 2195,-21 12-2214,0-1 1,0 0 0,0 0 0,0 1-1,1-1 1,-1 1 0,-3 1-1,1 0-112,1 0 0,0 1-1,0 0 1,0 0 0,0 0 0,-4 4-1,-6 8 94,2-7 76,0 0 0,-17 10 0,19-13 42,1 0 1,0 1-1,0 0 0,0 0 1,1 1-1,-10 10 1,-2 3-336,15-16 249,0-1 0,1 1 0,-1 0 0,1 0 0,0 0 0,0 1 0,-2 4 0,-8 11 54,11-18-160,0 0 0,1 0 0,-1 0-1,1 0 1,0 0 0,0 0-1,0 1 1,0-1 0,-1 3-1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58.2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153 37 480,'-16'-8'2143,"14"8"-2062,-1-1 0,1 1 0,0 0 0,0 0 0,0 0 0,-1 1 0,1-1 0,0 1 1,0-1-1,-3 2 0,2 0-139,1 1 0,-1 0 0,1 0 1,-5 6-1,-2 4 149,-7 8 232,12-15-208,0-1-1,0 0 1,-1 0 0,-6 7-1,8-9-191,-4 4 887,7-7-801,0 0 1,-1 0-1,1 0 1,0 0-1,0 0 1,0 1-1,0-1 1,0 0 0,0 0-1,0 0 1,0 0-1,0 0 1,-2-1 200,2 1-201,0-1 1,0 1 0,0 0-1,0 0 1,0 0-1,0 0 1,0 0-1,0 0 1,0 0-1,0 0 1,-1 0 0,1-1-1,0 1 1,1 0-1,-1 0 1,0 0-1,0 0 1,0 0-1,0 0 1,0 0-1,0 0 1,0 0 0,0-1-1,8-27 498,-7 24-460,-1-1-1,1 1 1,1-1 0,-1 1 0,1 0 0,-1-1 0,1 1-1,10-18 2083,-16 22-2152,1 1 27,0 0 0,0-1 0,0 1 0,1-1 0,-1 0 0,0 1 0,-3-2 0,-9 1 265,14 0-313,1 0 0,-1 0 0,1 0 0,-1 0 0,1 0 0,0 0 0,-1 0-1,1 0 1,-1 1 0,1-1 0,-1 0 0,1 0 0,0 1 0,-1-1 0,1 0 0,-1 0 0,1 1 0,-2 0-176,2 0 176,0-1 0,0 1 0,-1-1 0,1 1 0,0 0 0,12-1 28,-8 0 29,0 0 0,0 0 0,0-1 0,0 1 0,0-1 0,0 0 0,0 0 0,7-3 0,-9 4-104,-2 0 82,1 1 69,0-1 0,-1 1-1,1-1 1,0 1 0,0-1 0,0 0 0,-1 1-1,1-1 1,0 0 0,0 0 0,0 0 0,1 1-1,-1-4-269,0 3 213,0-1-1,-1 0 1,1 0 0,0 0 0,-1 0 0,1 0 0,-1 0-1,1 0 1,-1 0 0,1 0 0,-1 0 0,0 0 0,0 0-1,0 0 1,1-2 0,3-6-292,-4 8 299,1 0 1,0 0-1,-1-1 0,1 1 0,0 0 1,-1 0-1,0 0 0,1-1 0,-1-1 0,0 2-52,0 0-4,0-2 413,7 12-1201,-5-4 818,0 0-1,1 0 1,-2 0 0,1 1-1,-1-1 1,0 1-1,0-1 1,0 1-1,-1-1 1,0 8-1,0-11-25,1-1 0,-1 1 0,0-1 0,0 1 0,0 0 0,1-1 0,-1 1-1,1-1 1,1 3 0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7:59.0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0 1056,'0'5'1840,"-5"8"-1723,-19 33 3563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05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294 199 1312,'-7'7'2267,"5"-7"-2217,1 1 1,0 0-1,0-1 1,0 1 0,0 0-1,0 0 1,0 0-1,0 0 1,1 0-1,-1 0 1,0 0 0,-1 2-1,-3 3 349,-5 2 44,5-4-286,0 0-1,1 0 1,-1 0-1,1 0 1,0 0-1,0 1 1,-3 5-1,4-6-65,1 0 0,-1 0 0,0 0 0,-5 4 0,-4 7 89,10-13-219,1-1-1,-1 1 1,0 0 0,0-1-1,0 0 1,0 1 0,-2 0-1,0 1 56,3-3 32,-2 0-373,6 0 328,-1 0-1,1 0 0,-1-1 1,1 1-1,-1-1 1,0 1-1,1-1 0,-1 0 1,0 0-1,1 0 1,-1 0-1,0-1 0,0 1 1,0 0-1,0-1 1,0 0-1,0 1 0,0-1 1,1-3-1,-2 5 38,-1-1 0,0 0 0,0 0 0,1 0 0,-1 0 0,0 1 0,0-1 0,0 0 0,0 0 0,0 0 0,0 0 0,0 1 0,-1-3 0,1 3-35,-1 0 1,1 0-1,-1 1 1,1-1-1,-1 0 0,1 0 1,-1 0-1,1 1 0,-1-1 1,1 0-1,-1 1 0,1-1 1,0 0-1,-1 1 0,1-1 1,0 0-1,-1 1 0,1-1 1,0 1-1,-1-1 1,1 1-1,0-1 0,0 1 1,-4 4 89,4-5-96,0 0 0,0 0-1,-1 1 1,1-1 0,0 0 0,0 0-1,-1 0 1,1 0 0,0 0 0,0 1-1,-1-1 1,1 0 0,0 0 0,0 0-1,-1 0 1,1 0 0,0 0 0,0 0-1,-1 0 1,1 0 0,0 0 0,-1 0-1,1 0 1,0 0 0,0 0 0,-1 0-1,1 0 1,0-1 0,0 1 0,-1 0-1,1 0 1,0 0 0,0 0 0,-1 0-1,1-1 1,0 1 0,-1-12-75,1 4 198,1 4-112,-1 1-1,0-1 1,-1 0 0,1 0-1,-1 1 1,1-1-1,-1 0 1,0 1 0,-3-7-1,-1-9-57,2-2-143,3 11 270,-1-1-122,1 10 43,0 0 1,0-1-1,0 1 1,0 0-1,0 0 0,0 0 1,-1 0-1,1 0 1,0 0-1,-1 0 1,1 0-1,0 0 0,-2-1 1,1-7 103,1 15-443,0 8 204,1 15 112,-6 35 0,4-45 141,-3 9-23,0-16-101,1 1-1,1-1 1,0 1 0,0 24-1,-2-23-233,0-36 208,-9 3 496,5 8-519,7 9 54,0 1 1,-1 0-1,1-1 0,0 1 0,0 0 0,0-1 0,0 1 0,1-1 0,-2-2 0,-1-5-47,-1 1 0,0-1 0,0 1 0,-7-9 1,-11-21 387,20 33-384,-1 0 0,0-1 0,-1 1-1,-3-4 1,-8-13-183,5 7 305,9 14-82,-1-1 1,1 1 0,0-1-1,0 0 1,0 0-1,0 0 1,0 1 0,0-1-1,1 0 1,-1 0 0,1 0-1,-1 0 1,1 0 0,-1-3-1,1 4-44,0 1-27,0-4 49,0 3 68,9-10 38,-6 8-92,0 0 0,-1-1 0,1 0-1,-1 1 1,1-1 0,-1 0-1,-1 0 1,1 0 0,0 0-1,-1 0 1,0-1 0,2-7-1,-3 9 22,1 1 0,0 0 0,1-1 0,-1 1 0,0 0 0,1 0 0,-1 0 0,1 0 0,1-2 0,-1 2-36,0-1 1,0 1-1,0-1 1,0 1-1,-1-1 1,1 0-1,0-2 1,1-5-86,-1 7 150,-1 0-1,-1 0 0,1 0 0,0 0 1,-1 0-1,1-4 0,1 3 7,-3 8-67,-3 20 175,2-9-170,-28 187 247,27-184-282,2 1-1,0-1 1,3 32 0,-2-47 40,0 0 1,1-1 0,0 1 0,0 0-1,0 0 1,0 0 0,0-1-1,0 1 1,1-1 0,-1 1-1,1-1 1,2 4 0,-3-5 54,7 3-63,0-4-11,-4-3 11,16-5-577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06.5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0 1056,'-1'0'20,"1"1"0,-1-1 0,1 0 1,0 1-1,-1-1 0,1 1 0,-1-1 0,1 1 1,0-1-1,-1 1 0,1-1 0,0 1 0,0-1 0,-1 1 1,1-1-1,0 1 0,0-1 0,0 1 0,0-1 0,-1 1 1,1 0-1,0-1 0,0 1 0,0-1 0,0 1 0,1 0 1,-1-1-1,0 2 0,1 5 232,-5 6 147,0-5-344,-65 327 623,23-137-247,41-172-497,1 0 0,0 47 1,4-73 75,1 0 0,0 0 0,-1 0 0,1 1 1,-1-1-1,1 0 0,0 0 0,-1 0 0,1-1 0,-1 1 1,1 0-1,0 0 0,-1 0 0,1 0 0,-1-1 1,1 1-1,-1 0 0,1 0 0,0-1 0,12-5 176,-7 1-490,0 1 0,-1-2-1,0 1 1,0-1 0,0 0 0,-1 0 0,5-7 0,0-1 65,-1 1 410,-8 5-294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1.8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45 0 416,'0'0'112,"-9"7"1376,7-6-1281,1 0 1,-1 0-1,1 0 0,-1-1 1,0 1-1,0-1 0,1 1 1,-1-1-1,0 0 0,-2 1 1,-9 2 674,13-3-851,0 0 1,0 0-1,0 0 1,0 0-1,-1 0 1,1 0-1,0 0 0,0 0 1,0 0-1,0 1 1,0-1-1,0 0 1,0 0-1,0 0 1,0 0-1,0 0 1,0 0-1,0 0 1,0 1-1,0-1 1,0 0-1,0 0 1,0 0-1,0 0 1,0 0-1,0 0 1,0 1-1,0-1 1,0 0-1,0 0 1,0 0-1,0 0 1,0 0-1,0 0 1,0 1-1,0-1 1,0 0-1,0 0 1,0 0-1,0 0 1,0 0-1,0 0 1,1 0-1,-1 0 1,0 0-1,0 0 1,0 1-1,0-1 1,0 0-1,0 0 1,0 0-1,1 0 1,-1 0-1,0 0 1,0 0-1,0 0 1,0 0-1,0 0 1,0 0-1,1 0 1,-1 0-1,0 0 1,0 0-1,0 0 1,18 7 403,23 6 53,67 18 104,-100-29-563,0 0 1,0-1-1,1 0 0,-1-1 1,1 0-1,-1 0 0,1-1 1,-1 0-1,11-2 0,14-2-5404,-32 5 3348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15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1 416,'-1'1'16,"2"0"0,-1 0 0,0 0 0,0 0 0,0 1 0,0-1 0,1 0 0,-1 0 0,1 0 0,-1 0 0,1 0 0,-1 0 0,1 0 0,1 1 0,6 21 427,-2 63-52,1 3-201,-12-16-275,2-46 125,2-23-13,0 0-1,0 0 0,1 0 1,0-1-1,-1 1 0,1 0 1,1 0-1,-1 0 0,2 5 1,1 5-200,-2-12 159,-1 1 0,1-1 0,-1 1 0,1-1 0,0 1-1,0-1 1,0 1 0,0-1 0,1 0 0,-1 0 0,0 0 0,1 0 0,0 0 0,1 2 0,-1-2 88,1 4-31,-3-6-40,0 0-1,1 1 1,-1-1-1,0 1 1,0-1 0,1 1-1,-1-1 1,0 0 0,1 1-1,-1-1 1,0 1 0,1-1-1,-1 0 1,1 0 0,-1 1-1,1-1 1,-1 0-1,0 0 1,1 1 0,-1-1-1,1 0 1,-1 0 0,1 0-1,-1 0 1,1 0 0,-1 0-1,1 0 1,-1 0-1,1 0 1,0 0 0,-1 0-1,1 0 1,-1 0 0,1 0-1,-1 0 1,0 0 0,1-1-1,-1 1 1,1 0-1,-1 0 1,1-1 0,-1 1-1,1 0 1,-1 0 0,0-1-1,1 1 1,-1-1 0,0 1-1,1 0 1,-1-1-1,0 1 1,1-1 0,1-1 23,-1-1 1,1 1-1,-1 0 1,0-1-1,0 1 1,1-1 0,-1 1-1,0-4 1,2-5 41,8-23 0,2-10 41,-3 8-194,-7 28 70,0 0 0,-1 0 0,-1 0-1,1-1 1,0-10 0,-2-31 1258,-1 49-1223,1 1 0,0-1 0,0 1 0,0-1 0,-1 1 0,1-1 0,0 1 0,0-1 0,-1 1 0,1-1 0,0 1 0,-1-1 0,1 1 0,-1 0 0,1-1 0,0 1 0,-1 0 0,1-1 0,-1 1 0,1 0 0,-1-1 0,1 1 0,-1 0 0,0 0 0,1 0 0,-1 0 0,1 0 0,-1-1 0,1 1 0,-1 0 0,1 0 0,-1 0 0,0 0 0,1 1 0,-1-1 1,1 0-1,-1 0 0,1 0 0,-2 1 0,-1-1-16,2 8-649,0 28 735,-10 59 1,9-76-108,1-1 1,1 1-1,3 26 0,1 15 137,-9 6-296,5-61 500,0-6-335,0 0 0,0-1 0,1 1 0,-1 0 0,0 0 0,0-1 0,1 1 0,-1 0 0,0 0 0,1 0 0,-1 0 0,2-2 1,-1 2-28,0 0 0,-1 0 0,1 0 0,0-1 0,0 1 1,-1 0-1,1 0 0,0-1 0,-1 1 0,1-2 145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22.8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0 118 640,'0'-9'256,"0"6"-192,8-8 480,-8 6-320,5-1-96,5-7-64,-7 1-64,2 4 0,0-7-96,3-4 64,-3 3-480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33.8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17 313 1312,'-4'-6'411,"3"5"-352,0 0 0,0-1 0,0 1 0,1 0 0,-1 0 0,0 0 0,1 0 0,-1-1 0,1 1 0,0 0 0,-1-1 0,1 1 0,0 0 0,0-1 0,-1-1 0,-2-86-54,3 69-141,0 1 213,2-24-1,-1 37-18,0-1 0,0 1 0,1 0-1,0 0 1,0-1 0,0 1 0,6-9 0,-6 9-68,0 1 0,0-1 0,-1 0 0,0 0 0,0 0 0,0-1 0,-1-6 0,0 42 7,7 172-5,-2-154-242,-4-38 386,0-4-4,1-11-230,-1-5 102,0 0-1,0 0 1,-3-20-1,2-19-17,13-41 137,0 32-528,-12 38-118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35.4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1 576,'21'34'352,"25"59"0,-21-51-382,-1 0 49,-13-17 287,-1 0 0,7 30 0,-13-40-259,-2-1-1,0 1 1,-1 0 0,0 17 0,-1-31 60,1-3-290,1 0 187,-1-1-1,0 1 1,-1-1 0,1 1-1,0 0 1,-1-1 0,1 1-1,-1-1 1,0 0 0,0 1 0,0-4-1,1 0 95,-1-1 1,-1 1-1,1 0 0,-1-1 0,0 1 0,0 0 0,-1-1 0,1 1 0,-6-10 1,-6-15 338,10 22-390,-1 1 0,1 0 0,-1 0 0,-1 0 1,-7-9-1,-27-19-170,38 35 114,1 0 0,0 0 0,-1 1 0,1-1 0,0 0 0,0 0 0,0 0 0,-1 1 0,1-1 0,0 0 0,0 0 0,0 0 0,0 0 0,1 0 0,-1 1 0,0-1 0,0 0 0,0 0 0,1 0 0,-1 1 0,0-1 0,1 0-1,-1 0 1,1 1 0,-1-1 0,1 0 0,-1 1 0,1-1 0,-1 0 0,1 1 0,0-1 0,-1 1 0,2-1 0,-1 0-6,0 0-1,0 0 0,0 0 0,-1 0 0,1 0 0,0 0 1,-1 0-1,1 0 0,0 0 0,-1 0 0,1 0 1,-1 0-1,1-3 0,0-11 169,-1 15-159,1 0 0,-1 0 0,0 0 0,0 0 0,0 0 0,0 0 0,1 0 1,-1 0-1,0 0 0,0 1 0,0-1 0,0 0 0,0 0 0,1 0 0,-1 0 1,0 0-1,0 0 0,0 0 0,0 0 0,0 1 0,0-1 0,0 0 0,0 0 1,1 0-1,-1 0 0,0 0 0,0 1 0,0-1 0,0 0 0,0 0 0,0 0 1,0 0-1,0 1 0,0-1 0,0 0 0,0 0 0,0 0 0,0 1 0,8 30-237,-4-12 20,-1 0-1,-1 0 1,0 1 0,-2-1 0,0 1 0,-6 33-1,6-40-597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37.0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163 0 832,'-3'4'95,"0"-1"1,0 1-1,0 0 0,0 0 1,1 1-1,-4 6 0,3-5 112,0-1 0,0 0 0,0 1-1,-5 4 1,-54 68 1073,47-57-1044,14-18-195,-1 0 0,0-1 0,1 1 0,-1 0 0,-1-1 0,1 1 0,0-1 0,-1 1 0,1-1 1,-1 0-1,1 0 0,-1 0 0,-6 2 0,9-4-38,0 0 0,0 0 0,0 0 0,-1 0 0,1 0 0,0 0 0,0 0 0,0 0 0,-1 0 0,1 0 0,0 0 0,0 0 0,0 0 0,0 0 0,-1 0 0,1 0 0,0 0 0,0 0 0,0 0 0,0 0 0,0 0 0,-1-1 0,1 1 0,0 0 0,0 0 0,0 0 0,0 0 0,0 0 0,0-1 0,-1 1 0,1 0 0,0 0 0,0 0 0,0 0 0,0-1 0,0 1 0,0 0 0,0 0 0,0 0 0,0 0-1,0-1 1,0 1 0,0 0 0,0 0 0,0 0 0,0-1 0,0-5 28,2-7-439,-1 0 0,2 0 0,0 0 1,0 0-1,1 1 0,1-1 1,0 1-1,13-22 0,-5 10-237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20:38:38.0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360 1 896,'-25'10'548,"20"-8"-260,0 1-1,0-1 0,0-1 1,0 1-1,0-1 1,-9 2-1,7-2-224,1 0 0,-1 0 1,1 0-1,0 1 0,0 0 0,-1 0 1,1 1-1,1 0 0,-9 5 0,5-3-41,0-1 0,-13 5 1,14-6-52,-1 1 1,1 0-1,-14 9 1,2-1 78,-15 11-82,34-22 12,0 0 0,-1 0 0,1 1 1,0-1-1,0 0 0,0 0 1,0 1-1,0-1 0,0 0 0,1 1 1,-1-1-1,0 1 0,1-1 1,-1 3-1,-5 24-129,5-15 18,0-11 115,1 1 0,0 0 0,0-1 1,0 1-1,1-1 0,0 5 1,0-4 45,-1 0 0,1-1 0,-1 1 0,0 0 1,0-1-1,0 5 0,-1-1 20,1-1 0,0 1 0,0-1 0,1 1 0,1 8 0,2 19-115,-4 0-25,1-11 65,-1-1-1,-1 0 0,-4 22 1,2-26 72,0 32 1,0-2-138,2-42 100,1 1 0,1-1 0,1 11 0,-2-12-25,1 0 1,0 0 0,-1 0-1,0 0 1,0 0 0,0 0 0,-1 0-1,1 0 1,-1 0 0,-2 7 0,0 1 84,3-10-37,0 0-1,0-1 1,-1 1-1,1 0 1,-1 0-1,0-1 0,1 1 1,-3 3-1,-10 20 141,12-20-190,-2-1 0,1 1 0,0 0 0,-1-1 0,0 1 0,-5 4 0,5-2 100,3-6-68,0-1 0,0 0 0,0 0-1,0 0 1,0 0 0,0 1 0,0-1 0,0 0 0,0 0 0,0 0-1,0 0 1,0 0 0,0 1 0,0-1 0,-1 0 0,1 0-1,0 1 61,0-1-61,0 0 1,-1 0 0,1 0 0,0 0 0,0 0 0,0 0 0,0 0-1,0 0 1,-1 0 0,1 0 0,0 1 0,0-1 0,0 0-1,0 0 1,-1 0 0,1 0 0,0 0 0,1-1 33,-1 0-1,1 1 1,0-1 0,0 0 0,-1 1-1,1-1 1,-1 0 0,1 0-1,-1 0 1,1 1 0,-1-1 0,1 0-1,0-2 1,3-4-12,34-52-137,-26 42 122,15-27 1,-18 28-7,-2 2 57,-1 0 0,0-1 0,-1 0 0,-1 0 0,3-21 0,-7 22-175,0 13 81,0-1 1,0 1-1,0-1 0,0 1 1,0-1-1,0 1 0,0-1 1,1 1-1,-1-1 0,1-1 1,3-47-4987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3.5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10 832,'1'0'70,"-1"0"0,0-1 0,0 1 0,0 0 0,0 0 0,0-1 0,1 1 0,-1 0-1,0 0 1,0 0 0,1-1 0,-1 1 0,0 0 0,0 0 0,1 0 0,-1 0 0,0-1 0,0 1 0,1 0 0,-1 0 0,0 0 0,1 0 0,-1 0 0,0 0 0,0 0-1,1 0 1,-1 0 0,0 0 0,1 0 0,-1 0 0,0 0 0,0 0 0,1 0 0,-1 0 0,0 0 0,1 0 0,-1 1 0,0-1 0,0 0 0,1 0 0,0 1-22,-1-1 1,1 0 0,0 0-1,-1 0 1,1 0 0,0 0-1,-1 0 1,1 0 0,0 0-1,-1 0 1,1 0 0,0 0-1,-1 0 1,1-1 0,0 1-1,-1 0 1,2-1 0,-2 1 134,0-1 0,1 1 0,-1-1 0,1 1 0,-1 0 0,1-1 0,0 1 0,-1-1 0,1 1 0,-1 0 0,1 0 0,0-1 0,-1 1 0,1 0-1,0 0 1,-1 0 0,2 0 0,-2 0-114,0 0-1,1 0 1,-1 0-1,1 1 0,-1-1 1,0 0-1,1 0 1,-1 1-1,0-1 0,0 0 1,1 1-1,-1-1 1,0 0-1,0 1 0,1-1 1,-1 0-1,0 1 1,0-1-1,0 1 1,0-1-1,0 0 0,1 1 1,-1-1-1,0 1 1,0-1-1,0 1 0,0-1 1,0 0-1,0 1 1,0-1-1,-1 1 0,4 20 610,3-1-390,-2-1-127,-1-10-83,-1 1 0,-1-1 1,1 12-1,-2-16-35,1 1-1,0-1 1,2 11-1,2 7 44,3 12 37,-6-29-135,-1 1 1,1 0-1,-1 1 0,0 8 0,0-10 20,-1-1 0,1 0 0,0 1-1,1-1 1,1 6 0,4 17 148,-6-23-92,1 1-1,-1-1 1,1 1-1,0-1 1,0 0 0,1 1-1,-1-1 1,1 0 0,0-1-1,1 1 1,-1-1-1,1 1 1,6 5 0,5 11 38,-14-19-72,0 0 0,0 0 0,1 0 1,-1 0-1,1 0 0,-1 0 0,1 0 0,2 2 0,-3-3 50,0 5-208,0 0 0,-1 1 0,1 8 0,-2-13-61,0 1-1,1-1 1,-1 0-1,0 0 1,0 0-1,0 0 1,-3 4 0,4-5-85,-1 0 0,0 0 0,1-1 0,-1 1 0,0 0 1,0-1-1,1 1 0,-1 0 0,0-1 0,0 1 0,0-1 0,0 1 1,-1-1-1,-6 1-3454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2.8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90 1888,'1'-1'59,"-1"0"-1,1 1 1,-1-1-1,1 0 1,-1 1-1,1-1 1,-1 0 0,1 1-1,0-1 1,-1 1-1,1-1 1,0 1-1,0 0 1,-1-1 0,1 1-1,0-1 1,0 1-1,0 0 1,20-5 542,1 1-582,7-7 323,-28 11-252,-1 0-20,1-1-13,-1 1 1,0 0 0,0-1 0,0 1 0,1 0 0,-1-1 0,0 1-1,0 0 1,1 0 0,-1-1 0,0 1 0,0 0 0,1 0 0,-1-1-1,0 1 1,1 0 0,-1 0 0,0 0 0,1 0 0,-1-1 0,1 1-1,-1 0 1,0 0 0,1 0 0,-1 0 0,0 0 0,1 0 0,7-3 305,5-3 309,0 1 0,21-7 0,-19 7-413,0 0-111,-1 1 0,1 0 0,0 1 0,0 0 0,22 0 0,-29 3-258,1 0 0,0 0 0,16 4 0,-5 4-2613,-18-8 1492,-2 0-1340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3.7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1312,'0'0'421,"18"7"203,-2 2-9,-12-6-333,1 0 0,0 0 0,0-1 0,0 1 0,0-1 0,0-1 0,0 1 0,1-1 0,9 1 0,76-6 923,-85 3-1061,-1 1 0,1-1 0,10-3-1,-10 3-2,0-1-1,0 1 0,12 0 0,-6 0 36,0-1-1,0 0 1,13-4 0,23-3-275,-43 8-388,-1 1 0,1 0 1,-1 0-1,1 0 0,-1 1 0,1-1 0,8 3 1,-12-2-2053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4.60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53 1664,'0'-1'55,"0"0"-1,1 0 1,-1 0-1,0 0 1,0 0-1,1 0 1,-1 0-1,0 0 1,1 0 0,-1 0-1,1 0 1,-1 0-1,1 1 1,0-1-1,-1 0 1,1 0-1,0 0 1,0 1 0,-1-1-1,1 0 1,0 1-1,0-1 1,0 1-1,0-1 1,0 1 0,0-1-1,0 1 1,0 0-1,0-1 1,0 1-1,0 0 1,0 0-1,2 0 1,5-1 244,1 0-1,-1 1 1,14 2-1,-3-1 45,14-2 579,1-2 1,41-9 0,-50 9-634,29-1 0,0 1-89,19 2-1218,-60-2-262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5.3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3 287 1664,'0'0'24,"-1"0"0,1 0 0,0 0 0,0 0 1,0 0-1,0 0 0,0 0 0,0 0 0,-1 1 0,1-1 0,0 0 0,0 0 1,0 0-1,0 0 0,0 0 0,0 1 0,0-1 0,0 0 0,0 0 0,0 0 1,0 0-1,0 0 0,0 1 0,0-1 0,0 0 0,0 0 0,0 0 0,0 0 1,0 1-1,0-1 0,0 0 0,0 0 0,0 0 0,0 0 0,0 0 0,0 1 1,0-1-1,0 0 0,0 0 0,0 0 0,0 0 0,0 0 0,1 1 0,-1-1 1,7 2 1332,-5-2-1107,-1-1-151,0 0 0,0 0 1,0 0-1,0 0 0,0 0 0,0-1 0,-1 1 0,1 0 1,0 0-1,0-1 0,-1 1 0,1 0 0,-1-1 0,0 1 0,1 0 1,-1-1-1,0 1 0,1-1 0,-1 1 0,0-1 0,-1-2 0,6-38 995,-4 33-1048,1 0 1,-1 0-1,2 1 0,-1-1 1,1 1-1,6-13 1,0-1 108,-4 8-219,1 1 0,0 0 0,1 1 0,0 0 0,1 0 0,0 0 0,1 1 0,13-14 0,-18 22-1872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6.1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2 120 1056,'0'0'36,"0"0"0,0 0 1,0 0-1,0 0 0,-1-1 0,1 1 0,0 0 0,0 0 1,0 0-1,0 0 0,0 0 0,0 0 0,0 0 1,0 0-1,0 0 0,0 0 0,0 0 0,0 0 0,0 0 1,0 0-1,0 0 0,0 0 0,0 0 0,0-1 1,0 1-1,0 0 0,0 0 0,0 0 0,0 0 0,0 0 1,0 0-1,0 0 0,0 0 0,0 0 0,0 0 0,0 0 1,0 0-1,0-1 0,0 1 0,0 0 0,0 0 1,0 0-1,0 0 0,0 0 0,0 0 0,0 0 0,0 0 1,0 0-1,0 0 0,0 0 0,0 0 0,0 0 1,0 0-1,0 0 0,1 0 0,-1 0 0,0 0 0,0-1 1,0 1-1,0 0 0,0 0 0,0 0 0,0 0 1,0 0-1,9-7 961,13-6 112,5 3-30,37-19-1,-19 8-595,-10-3-1581,-34 23 1049,8-3-710,-9 4 699,0 0-1,0 0 0,0 0 1,0 0-1,1 0 0,-1 0 1,0-1-1,0 1 0,0 0 1,0 0-1,0 0 1,1 0-1,-1 0 0,0 0 1,0 0-1,0-1 0,0 1 1,0 0-1,0 0 0,0 0 1,1 0-1,-1-1 0,0 1 1,0 0-1,0 0 1,0 0-1,0 0 0,0-1 1,0 1-1,0 0 0,0 0 1,0 0-1,0-1 0,0 1 1,0 0-1,0 0 0,0 0 1,0 0-1,0-1 1,0 1-1,-1 0 0,-1-1-1944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6.9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130 360 1472,'5'-1'1116,"-4"1"-1012,-1 0-1,1 0 1,0 0 0,-1 0 0,1 0-1,0 0 1,-1 0 0,1 0 0,0 0 0,-1 0-1,1 0 1,-1-1 0,1 1 0,0 0-1,-1 0 1,2-1 0,4-2 566,-6 3-654,0 0 1,1 0-1,-1 0 1,0 0 0,0 0-1,1 0 1,-1 0-1,0 0 1,1 0-1,-1 0 1,0 0-1,0-1 1,1 1-1,-1 0 1,0 0-1,0 0 1,1 0-1,-1-1 1,0 1-1,0 0 1,0 0 0,0-1-1,1 1 1,-1 0-1,0 0 1,0-1-1,0 1 1,0 0-1,0 0 1,0-1-1,0 1 1,0 0-1,1-1 1,3-7 326,-3 7-327,-1 1 0,1 0 0,-1-1-1,1 1 1,-1-1 0,1 0 0,-1 1 0,0-1-1,1 1 1,-1-1 0,0 1 0,0-1 0,0 0-1,1 1 1,-1-1 0,0 0 0,0 1 0,0-1-1,0 0 1,0 1 0,0-1 0,0 0 0,0 1-1,0-1 1,0 0 0,-1 1 0,1-1 0,0 1-1,0-1 1,0 0 0,-1 1 0,1-1 0,0 1-1,-1-1 1,1 1 0,-1-2 0,-1 0 55,1 1-1,0-1 1,0-1 0,0 1 0,1 0-1,-1 0 1,0 0 0,1 0 0,-1 0 0,1-1-1,0 1 1,0 0 0,0 0 0,0-4-1,-1-12 303,-1 9-104,-1-1-1,0 1 1,-1 0-1,0 0 0,-9-14 1,-31-40 1502,-3-4-481,21 21-2980,22 39 901,3 7 493,1-1 1,-1 0-1,1 1 1,-1-1-1,1 0 1,0 0-1,-1 1 1,1-1-1,0 0 1,0 0-1,-1 1 1,1-1-1,0 0 1,0-1-1,1 3-1287,3 6-684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7.5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99 223 1472,'-1'-1'194,"0"0"1,0 0 0,0-1-1,0 1 1,0 0-1,0 0 1,0 0-1,-1 0 1,1 1-1,0-1 1,-1 0-1,1 0 1,0 1-1,-1-1 1,1 1-1,-1-1 1,1 1-1,-4-1 1,0 2 187,-1-2 0,1 1 0,-1 0 0,1-1 0,-1 0 0,-9-3 0,14 3-294,-1 0 1,1 1-1,-1-1 1,1 0-1,0 0 1,-1 0-1,1 0 1,0 0-1,0-1 1,-1 1-1,1 0 1,0 0-1,0-1 1,1 1-1,-1-1 1,0 1-1,0-1 1,1 1-1,-1-1 1,1 1-1,-1-1 1,1 0-1,-1 1 1,1-1-1,0 0 1,0 1-1,0-3 1,0-5 22,0 0 1,1 0-1,0 0 1,0 0-1,1 0 0,1 0 1,-1 0-1,1 1 1,6-12-1,-7 14-279,1 1-347,-1-1 0,1 1 0,0-1 0,0 1 0,1 0 0,0 0 0,6-6 0,-2 3-679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8.3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1 385 1408,'0'-3'333,"0"3"-161,5 3 139,-5-3-252,0 0 15,0 0 60,0 0 298,0 0-22,16 0 1025,-14-1-1357,0 1 1,0-1 0,-1 0-1,1 1 1,0-1 0,0 0-1,0 0 1,-1 0-1,1 0 1,0 0 0,-1-1-1,1 1 1,-1 0 0,0-1-1,1 1 1,-1-1-1,0 0 1,0 1 0,1-4-1,9-8 462,-7 6-250,0 0 1,-1 0 0,0-1-1,0 1 1,0-1 0,-1 1-1,2-15 1,11-28 371,-11 38-545,0-1 0,0 0 0,3-26 1,-3-3-23,2-29-1108,-6 43-2528,0 24 448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19.3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56 393 1824,'-1'-1'113,"0"1"0,-1-1 0,1 1 1,0-1-1,-1 1 0,1 0 0,-1 0 0,1-1 0,0 1 0,-1 0 0,1 0 1,-1 0-1,-1 1 0,3-2-182,0-2 117,0 2 213,0 1-48,0 0 27,0 0-112,0 0-80,0 0-13,0 0 0,-1 0 0,1 0 1,0 0-1,-1 0 0,1 0 0,0 0 0,-1 0 0,1 0 0,0 0 0,-1 0 0,1 0 0,0 0 0,-1 1 1,1-1-1,0 0 0,0 0 0,-1 0 0,1 0 0,0 1 0,-1-1 0,-1 1 1078,2-8-219,5-54 695,-13-127 875,7 169-2941,-1 0 0,-2 0 1,1 0-1,-9-22 0,12 40 281,0 1-1,0-1 1,0 1 0,0-1-1,0 1 1,0-1-1,0 1 1,0-1 0,0 1-1,0-1 1,0 1-1,0-1 1,0 1 0,1-1-1,-1 1 1,0-1 0,0 1-1,0-1 1,1 1-1,-1 0 1,0-1 0,1 1-1,-1-1 1,0 1-1,1 0 1,-1-1 0,0 1-1,1 0 1,-1 0-1,1-1 1,-1 1 0,1 0-1,0-1 1,0 7-1052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20.2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104 199 1312,'3'1'137,"-1"0"0,1 0 0,-1-1 0,1 1 0,-1-1 0,1 0 0,-1 1 0,1-1 1,5-1-1,-7 1 97,0 0 0,0 0 0,0 0 1,-1 0-1,1-1 0,0 1 0,0 0 1,0-1-1,0 1 0,0-1 0,0 1 1,1-2-1,2-1 415,-3 2-436,1 0 1,-1-1-1,0 1 1,0 0-1,1-1 1,-1 1-1,0-1 1,1-1-1,-2 2-156,0 1-1,0-1 1,0 0 0,0 1-1,0-1 1,0 0-1,0 1 1,0-1 0,0 1-1,0-1 1,0 0-1,0 1 1,0-1 0,-1 0-1,1 1 1,0-1 0,-1 1-1,1-1 1,0 1-1,-1-1 1,1 0 0,0 1-1,-1 0 1,1-1-1,-1 1 1,1-1 0,-1 1-1,1-1 1,-1 1-1,0-1 1,-37-28 1655,30 23-1441,1 0 0,-1 0 0,1-1 0,1 0 0,-1 0 0,-10-16 0,10 12-359,-1 1-1,-16-15 1,22 23-281,-1-1 0,1 1 1,-1-1-1,1 0 0,0 0 0,-2-4 1,4 4-3222,0 3 1292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4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31 187 2304,'-2'-1'1280,"1"2"-853,1-1-166,0 0-128,0 0-26,-16 7 4853,14-9-4868,1 0 0,0 0 0,0 0 1,-1-1-1,2 1 0,-1 0 0,0 0 1,0-1-1,1 1 0,-1-1 0,1 1 1,0 0-1,0-1 0,0 1 0,0-1 1,0 1-1,1-1 0,-1 1 0,0 0 1,1-1-1,0 1 0,0 0 0,0-1 1,0 1-1,0 0 0,2-3 0,5-9-171,1 1 0,0 0-1,15-16 1,-20 25 90,1 0 0,-1 0 0,1 0 0,0 0-1,0 1 1,0 0 0,1 0 0,-1 0 0,1 1 0,-1-1 0,1 1-1,7-1 1,17-3-105,-20 3 103,1 0-1,-1 1 0,1 0 1,0 1-1,0 1 1,0 0-1,22 2 1,-32-2-2,0 1-1,1-1 1,-1 0 0,0 1 0,0 0 0,1-1 0,-1 1 0,0 0 0,0-1 0,0 1 0,0 0-1,0 0 1,0 0 0,0 0 0,0 0 0,0 0 0,0 0 0,0 2 0,0 0-4,1 0-1,-1 0 1,-1 0 0,1 0 0,0-1 0,-1 1 0,1 0 0,-1 4 0,-1 6-30,0 0 0,0-1 1,-5 16-1,5-22 9,-1 3 62,0-1 0,-1 0 0,0 0 0,0 0 0,-1 0 0,0-1 0,0 1 0,0-1 0,-1 0 1,-1 0-1,1-1 0,-1 1 0,0-1 0,-7 5 0,8-6-67,4-4 40,0 0 0,0 0-1,0 0 1,0 0 0,0 0 0,0-1 0,0 1-1,-1 0 1,1 0 0,0-1 0,-1 1-1,1-1 1,0 1 0,-1-1 0,-1 1-1,-16 3 78,16-3-45,-1 0-1,1 0 1,-1 0 0,0-1-1,0 1 1,1-1 0,-1 0-1,0 0 1,1 0-1,-1-1 1,-6 0 0,-32-12 100,40 13-217,0-1 1,0 0 0,0 1-1,0-1 1,1 1-1,-1-1 1,0 1 0,0 0-1,0 0 1,-2 0-1,3 0-162,-1 1 0,1-1-1,0 0 1,0 0 0,0 1-1,0-1 1,-1 1 0,1-1 0,0 1-1,0 0 1,0-1 0,0 1-1,0 0 1,0 0 0,0-1-1,1 1 1,-1 0 0,0 0 0,0 0-1,1 0 1,-1 0 0,0 0-1,1 0 1,-1 1 0,1-1-1,-1 1 1,-4 16-3263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21.13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255 120 416,'0'0'76,"0"0"0,0 0 0,-1 0 0,1 0-1,0 0 1,0 0 0,-1 0 0,1 0 0,0 0 0,0 1 0,0-1 0,-1 0 0,1 0-1,0 0 1,0 0 0,0 0 0,0 0 0,-1 0 0,1 1 0,0-1 0,0 0 0,0 0-1,0 0 1,0 0 0,-1 1 0,1-1 0,0 0 0,0 0 0,0 0 0,0 1 0,0-1-1,0 0 1,0 0 0,0 1 0,0-1 0,0 0 0,0 0 0,0 0 0,0 1 0,0-1-1,0 0 1,0 0 0,0 0 0,0 1 0,0-1 0,0 0 0,0 1 10,0-1 1,0 1 0,1-1-1,-1 0 1,0 1 0,0-1-1,0 1 1,0-1 0,1 0-1,-1 1 1,0-1 0,0 0-1,1 1 1,-1-1 0,0 0-1,0 0 1,1 1 0,-1-1-1,0 0 1,1 1-1,-1-1 448,0 0-134,0 0 74,0 0-106,0 0 123,0 0-139,-13-4 1429,9 1-1381,-1-1 0,1 0 0,0 0 0,0-1 0,0 1 0,-3-7 0,3 6-357,1 0 1,-1 0-1,0 1 1,0 0-1,0 0 1,-10-7-1,3 3-57,5 4 56,1 1-1,-1-1 1,0 1 0,-1 0-1,1 0 1,-11-3 0,-10-1-48,18 4-64,0 1 0,-1 0-1,1 0 1,-14 0-1,2-3-2419,20 5 1130,2 1 261,10 11-1394,-10-11 2082,1 1 0,-1-1 0,1 1 0,-1-1 0,0 1 0,0 0 0,0 0 1,0-1-1,0 1 0,2 4 0,-3 5-469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21.9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271 44 2720,'0'0'80,"0"-1"-1,0 1 1,0 0-1,1-1 1,-1 1 0,0-1-1,0 1 1,1 0-1,-1-1 1,0 1 0,1 0-1,-1-1 1,0 1-1,1 0 1,-1-1 0,1 1-1,-1 0 1,0 0-1,1-1 1,-1 1 0,1 0-1,-1 0 1,1 0-1,-1 0 1,1 0 0,-1 0-1,1 0 1,-1 0-1,1 0 1,0 0 0,0-1-77,1 1 0,-1 0 0,0-1 1,1 1-1,-1-1 0,1 1 0,-1-1 1,0 1-1,1-1 0,-1 0 0,1-1 1,-1 1-36,-1 1 160,-19 0 3294,-9 0-2562,-79-3 2831,38-5-2139,12 0-1030,56 8-591,1 0-1,-1 1 1,0-1-1,1-1 1,-1 1-1,0 0 0,1 0 1,-1 0-1,0 0 1,1 0-1,-1-1 1,0 1-1,1 0 1,-1 0-1,1-1 1,-1 1-1,1-1 1,-1 1-1,0 0 1,1-1-1,-1 1 1,1-1-1,0 1 1,-1-1-1,1 1 0,-1-2 1,1 2 44,0 0 1,0 0-1,0 0 0,0 0 1,0 0-1,0 0 0,0 0 1,0 1-1,0-1 1,0 0-1,0 0 0,-1 0 1,1 0-1,0 0 0,0 0 1,0 0-1,0 0 1,0 0-1,0 0 0,0 0 1,0 0-1,0 0 0,0 0 1,0 0-1,0 0 0,0 0 1,0 0-1,-1 0 1,1 0-1,0 0 0,0 0 1,0 0-1,0 0 0,0 0 1,0 0-1,0 0 1,0 0-1,0 0 0,0 0 1,0 0-1,-1 0 0,1 0 1,0 0-1,0 0 0,0 0 1,0 0-1,0 0 1,0 0-1,0 0 0,0 0 1,0 0-1,0 0 0,0 0 1,0 0-1,0 0 1,0 0-1,0 0 0,0-1 1,0 1-1,-1 0 0,1 0 1,0 0-1,0 0 0,0 0 1,0 0-1,0 2-3506,4 4 1435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22.8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332 12 1056,'-2'0'194,"1"0"28,4-4-51,-3 3-38,0 1-21,0 0 85,0 0-69,0 0-16,0 0 70,-1 0-81,1 1 0,0-1 0,0 1 0,0 0 0,0-1 0,-1 1 0,1-1 0,0 0 0,0 1 0,-1-1 0,1 1 0,0-1 0,-1 1 0,1-1 0,-1 1 0,-9 0 1286,9-1-1249,-1 0 1,1 1 0,0-1-1,0 0 1,0 0-1,-1 0 1,1 0 0,0-1-1,0 1 1,-3-1-1,-26-3 849,23 2-798,-1 0-1,0 1 1,0-1-1,0 1 1,0 1-1,0 0 1,-11 0 0,2 1 131,-24-3 293,26 1-238,0 0 0,0 1 0,-18 3-1,23-2-223,0-1-1,-13 0 1,5 0-3472,35 11-2204,-8-9 3877,4-4 432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2:23.41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324 0 1728,'-4'3'721,"0"0"0,-1 0 0,1-1 1,0 1-1,-1-1 0,1 0 0,-1-1 0,-7 3 0,-52-1 1548,-31 8-3852,68-7 631,-33-2-2728,29 5 1328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3:53.69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518 47 480,'-7'3'653,"-4"1"577,-6 0-526,15-4-590,1 1 1,-1-1-1,0-1 0,1 1 1,-1 0-1,1 0 1,-1 0-1,1-1 1,-1 1-1,1-1 1,-1 0-1,1 1 1,0-1-1,-1 0 1,1 0-1,0 1 1,-1-1-1,1 0 1,0 0-1,0-1 0,-1 0 1,-9-8 49,-11-1 1132,19 8-1251,0 1 0,0 0 0,0 0 0,0 0 0,-1 0 0,1 1 0,0-1 0,-1 1 0,1 0 1,-1 0-1,1 0 0,-7 0 0,-6-1-21,-27 2 0,26 0 158,8 1-11,1 0-1,0 1 1,-1-1 0,1 2-1,-11 4 1,16-6-156,-1 0 0,1 1 0,0 0 0,0 0 0,0 0 0,0 0 0,0 0 0,0 1 0,0-1 0,-4 6 0,5-6 27,0 0-1,0 0 1,0-1 0,0 1-1,0-1 1,-1 1-1,-2 0 1,-9 7 319,0 2-217,2-3-142,1 1-1,-16 16 1,25-23 7,1 0 0,-1 0 0,0 1 0,0-1 0,1 0 0,-1 1 0,1-1 0,0 1-1,0-1 1,0 1 0,0 0 0,0 0 0,1-1 0,-1 5 0,-2 6-15,3-11 26,-1 1 0,1-1-1,-1 0 1,1 1 0,0-1 0,0 1 0,0-1-1,0 0 1,1 1 0,-1-1 0,1 0 0,-1 1-1,1-1 1,0 0 0,0 1 0,0-1 0,0 0-1,0 0 1,0 0 0,0 0 0,1 0 0,-1 0-1,4 3 1,3 1 131,-1 1-1,1-2 1,0 1-1,13 6 1,-10-6-30,-9-5-95,0-1-1,-1 1 1,1-1-1,-1 0 0,1 1 1,0-1-1,-1 0 1,1 0-1,-1 0 0,1 0 1,2-1-1,3 0 49,3 2-81,-1 0-1,1 1 1,0 0-1,-1 1 1,1 0-1,-1 0 1,11 6 0,26 9-35,14 1 218,-54-16-160,1 0 1,-1 1-1,1 0 1,-1 0-1,10 9 1,-9-7 79,0 0 1,0 0-1,15 7 1,-8-7-28,-1 1 1,25 17-1,-6-5-112,-25-15 37,0-1-1,-1 1 1,0 1 0,9 6-1,-1 1 123,19 19-257,-31-29 175,-1 0 0,1 0 0,-1 0 0,1 0-1,-1 1 1,0-1 0,0 0 0,0 0-1,0 1 1,0-1 0,0 1 0,-1-1-1,1 6 1,-1-7-23,0 0 0,0 1-1,0-1 1,0 0 0,0 1-1,-1-1 1,1 0 0,-1 1-1,1-1 1,-1 0 0,1 0-1,-1 1 1,0-1 0,1 0-1,-1 0 1,0 0 0,0 0-1,0 0 1,0 0 0,0 0-1,0 0 1,0 0 0,0-1-1,-1 1 1,1 0 0,0-1-1,0 1 1,-1-1 0,1 1-1,-2-1 1,-8 6 176,0-2-1,0 1 1,-1-2 0,1 1-1,-1-1 1,0-1 0,-24 1-1,22-2-109,-25 4 0,19-1-39,-45 10-133,13-2 206,-109 21-166,55-9-3255,69-12 1065,5 6-2683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5:11.22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3644 188 736,'-25'-3'1360,"16"-6"-395,7 7-942,0 0 1,0 0 0,0 0-1,0 0 1,0 0 0,-3-2 0,-6 1 157,9 3-189,0 0 0,1 0 0,-1-1 0,1 1 0,-1-1 0,1 1 0,0-1 0,-1 1 0,1-1 0,-1 0 0,0-1 0,1 1 8,0 0-1,0 1 1,0-1 0,0 0 0,1 1 0,-1-1-1,0 0 1,0 1 0,0-1 0,0 1 0,0 0-1,-1-1 1,1 1 0,0 0 0,0 0-1,0 0 1,0-1 0,0 1 0,0 0 0,-2 1-1,-1-1 5,1 1 0,0 0 0,0 1 0,0-1-1,-5 3 1,-15 5 5,2-2 79,17-6-100,1 0 0,0 0 0,-1 0 0,1 0 1,-1 0-1,-5 0 0,2-1 80,0 1 0,0 0 0,0 0 0,1 0 0,-1 1 0,1 0 0,-8 4 0,13-5-59,0-1 0,0 1 1,0-1-1,0 1 0,0-1 0,-1 0 0,1 0 1,0 1-1,0-1 0,0 0 0,0 0 0,0 0 1,0 0-1,0 0 0,0-1 0,0 1 0,-1 0 1,1 0-1,0-1 0,0 1 0,-1-1 1,-1 0 11,1 1 1,0-1 0,0 1 0,0 0 0,0 0 0,-1 0 0,1 0 0,-3 1 0,-2-1-65,7 0 86,-10-14 336,7 12-376,0 0 1,0 1 0,0-1 0,0 1 0,-1 0 0,1 0 0,0 0 0,0 0 0,-1 0 0,1 1 0,-1-1 0,1 1 0,0 0 0,-6 0 0,-18-2 6,16 1 22,0 0 0,1 1 0,-12 1-1,11-1-6,0 0-1,1 0 0,-12-2 0,8 3-201,13-1 177,0 0 0,0 1 0,0-1 0,0 0 0,0 0 0,-1 0 0,1 0 0,0 0 0,0 0 1,0 0-1,0-1 0,0 1 0,0 0 0,0-1 0,-1 1 0,0-1 0,-5-2 111,7 3-90,-1 0-1,1 0 1,-1 0 0,1 0-1,-1-1 1,1 1-1,-1 0 1,1 0 0,-1 0-1,1-1 1,0 1 0,-1 0-1,1 0 1,-1-1-1,1 1 1,0 0 0,-1-1-1,1 1 1,0 0 0,-1-1-1,1 1 1,0-1-1,0 1 1,-1-1 0,1 1-1,0 0 1,0-1 0,0 0-1,-3-3-404,3 4 331,6 1-86,18-1 149,-5 0 114,1 0 1,-1-1-1,33-6 0,8-3 187,-20 5-286,3 0-4,83 2 0,-86 3-181,-1 8 59,-38-8 102,-1 1 0,0-1 1,0 0-1,1 0 0,-1 0 0,0 0 0,0 0 0,1 1 1,-1-1-1,0 0 0,0 0 0,0 0 0,1 1 0,-1-1 1,0 0-1,0 0 0,0 1 0,0-1 0,1 0 0,-1 1 1,0-1-1,0 0 0,0 0 0,0 1 0,0-1 0,0 0 1,0 1-1,0-1 0,0 0 0,0 0 0,0 1 0,-1 10 56,2-11-55,-2 2 13,0 0 0,1 0 1,-1 0-1,0-1 0,0 1 0,0 0 0,0 0 0,0-1 1,0 1-1,-1-1 0,1 1 0,0-1 0,-1 0 0,1 1 1,-1-1-1,0 0 0,1 0 0,-1 0 0,0 0 0,0 0 1,0 0-1,1-1 0,-1 1 0,-3 0 0,-3 1 49,-1-1-1,0 0 0,-17 0 1,25-1-89,-22 0-144,17 1 199,0-1 1,1 0-1,-1 0 0,0 0 0,0-1 1,1 0-1,-1 0 0,0 0 0,-9-5 0,4 2 13,0 0 0,-14-4-1,23 8-47,0-1 0,0 0 0,0 0 0,1 0-1,-1 0 1,0-1 0,1 1 0,-1 0 0,1-1-1,-1 1 1,1-1 0,-2-1 0,-10-9 83,9 4-29,4 8-48,0-1 0,0 1 0,0-1 0,0 1 0,0 0 0,0-1 0,-1 1-1,1-1 1,0 1 0,0 0 0,0-1 0,-1 1 0,1 0 0,0-1 0,0 1 0,-1 0 0,1 0 0,0-1 0,-1 1 0,1 0 0,-1-1-1,0 1 13,-2-1-4,-1-1 1,0 1-1,0-1 1,1 0-1,-1 0 0,1 0 1,0 0-1,0 0 1,-4-4-1,-5 1 204,10 5-217,1-1 0,-1 0-1,0 1 1,1 0 0,-1-1-1,0 1 1,1 0-1,-4 0 1,3 0 21,1 0 0,-1 0-1,1 0 1,-1-1 0,1 1-1,0 0 1,-1-1 0,1 1 0,-2-1-1,-1 0-56,1 1 0,0-1 0,0 1 0,0 0 0,0 0-1,-5 1 1,2-1 161,4 0 23,-20 0-122,-42 7-70,8-3 122,42-4 158,5 1-223,1-1 0,-1-1 0,1 1 1,-13-4-1,15 3-13,1 0 0,-1 1 1,1-1-1,-7 1 0,7 0-1,0 0 0,1 0 0,-1 0 1,0-1-1,-6-1 0,8 1-5,0 1 1,1 0-1,-1 0 1,0 0-1,0 0 1,0 0-1,0 0 0,0 1 1,0 0-1,1-1 1,-1 1-1,-4 2 1,-12 3-1,5-3 97,-11 1 40,25-4-133,-5 0 34,-1 0 0,1 0 0,0 0-1,0 1 1,0 0 0,1 0 0,-1 0 0,-7 3 0,10-3-23,-1-1 0,1 1 0,0-1 0,-1 1 0,1-1 0,-1 0 1,1 0-1,-4 0 0,4-1-6,0 1-1,0 0 1,0 0 0,1 0 0,-1 0 0,0 0 0,0 1 0,0-1-1,0 1 1,0-1 0,-2 2 0,4-2 2,0 0-1,0 0 1,0 0-1,0 0 1,0-1-1,0 1 1,0 0-1,0 0 1,0 0-1,0 0 1,0 0 0,0 0-1,0 0 1,0-1-1,0 1 1,0 0-1,0 0 1,0 0-1,0 0 1,0 0-1,-1 0 1,1 0-1,0 0 1,0 0-1,0-1 1,0 1-1,0 0 1,0 0 0,0 0-1,0 0 1,0 0-1,0 0 1,0 0-1,-1 0 1,1 0-1,0 0 1,0 0-1,0 0 1,0 0-1,0 0 1,0 0-1,0 0 1,-1 0 0,1 0-1,0 0 1,0 0-1,0 0 1,0 0-1,0 0 1,0 0-1,0 0 1,0 0-1,-1 0 1,1 0-1,0 0 1,0 0-1,0 0 1,0 0 0,0 0-1,10 0 58,0-1 1,14-3-1,-16 2-26,0 0 1,1 1-1,0 0 0,-1 1 0,12 0 0,-19 0 14,-1 0-47,1 0 0,-1-1-1,0 1 1,0 0 0,1 0-1,-1 0 1,0 0-1,0 0 1,1 0 0,-1 0-1,0 0 1,0 0 0,1 0-1,-1 0 1,0 0 0,0 0-1,1 0 1,-1 0-1,0 0 1,0 0 0,1 0-1,-1 0 1,0 0 0,0 0-1,1 0 1,-1 0 0,0 1-1,0-1 1,1 0-1,1 2-14,-1-2 10,-1 0 0,1 1 0,0-1 0,0 0 0,0 1 0,0-1 0,0 0 0,-1 0 0,1 0 0,0 0 0,0 0 0,0 0 0,0 0 0,0 0 0,1-1 0,4 2 71,0-1-1,0 1 1,9 3 0,-9-2-102,1-1 0,-1 0 1,11 1-1,77-2 53,-93 0 32,5 4 80,0-4-151,1 1-6,0-2-1,-1 1 1,1-1-1,10-2 1,-8 2 69,4-2 85,-7 2-124,0 0 0,-1-1-1,1 2 1,-1-1 0,1 1 0,0 0 0,0 0-1,8 1 1,7 0-56,-7 0 50,11-1-97,-8-1 223,-15 1-130,0 0 0,0 0-1,0-1 1,1 1 0,-1 0 0,0-1 0,0 1 0,0-1 0,0 1-1,0-1 1,4-2 0,-5 2-2,-1 1 102,0 0-92,0 0-1,1-1 1,-1 1-1,0 0 1,0-1-1,0 1 1,1 0-1,-1 0 1,0-1-1,0 1 1,1 0-1,-1 0 1,0 0 0,1-1-1,-1 1 1,0 0-1,1 0 1,-1 0-1,0 0 1,1 0-1,-1 0 1,0 0-1,1 0 1,-1-1-1,0 1 1,1 0-1,-1 0 1,0 1 0,1-1-1,-1 0 1,0 0-1,1 0 1,6-1 193,-7 0-184,0 1 0,0 0 0,0 0 0,0-1-1,0 1 1,0 0 0,0 0 0,0-1 0,0 1-1,0 0 1,0 0 0,-1-1 0,1 1 0,0 0 0,0 0-1,0-1 1,0 1 0,0 0 0,-1 0 0,1-1-1,0 1 1,0 0 0,0 0 0,0 0 0,-1-1-1,1 1 1,0 0 0,0 0 0,-1 0 0,-4-5-8,-1 0 0,1 1 0,-1 0 0,0 0 0,0 0 0,-1 1 0,1 0 0,-11-3 0,8 3-54,0 2 1,-1-1-1,-14 1 0,-15-3 29,24 2 41,-1 0 0,0 1 0,0 1 0,-17 2 0,-8 2-57,25-1 34,-1-1 0,1-1 0,-27-1-1,4-8 150,28 6-148,1 0 0,0 0 0,-14 0 0,-27-1 54,46 3-31,-1-1 1,1 1-1,0-1 0,-7-3 1,7 3-15,0 0-1,0 0 1,0 0 0,-7 0 0,-1 1 26,1 1 1,0 0-1,-16 4 0,25-5-8,-1 0 0,1 0-1,-1 0 1,1 0-1,-1 0 1,1-1-1,-5-1 1,1 1 22,-6-2 11,0 1-1,-26-1 0,-64 11-69,40 1 166,36-8-163,22-1 7,0 0 0,-1 1 0,1-1 0,0 1 1,-7 2-1,8-2 1,-1 0 0,1 0 0,0-1 0,0 0 0,-1 0 0,1 0 0,-6-1 0,-7 0 141,-4 1-109,12-1-47,0 1 0,0 0 1,0 0-1,0 1 0,0 1 0,-14 3 0,-7 2 89,29-6-57,-1-1 0,1 0 0,-1 0 0,0 0 0,1 1 1,-1-2-1,1 1 0,-1 0 0,0 0 0,1 0 0,-1-1 0,1 1 0,-1-1 0,-2 0 0,4 0-12,0 1 0,0 0-1,-1 0 1,1 0 0,0 0 0,0 0-1,0 0 1,0 0 0,-1-1-1,1 1 1,0 0 0,0 0-1,-1 0 1,1 0 0,0 0-1,0 0 1,0 0 0,-1 0-1,1 0 1,0 0 0,0 0-1,-1 0 1,1 0 0,0 0 0,0 0-1,0 0 1,-1 0 0,1 1-1,0-1 1,0 0 0,-1 0-2,1 0 1,0 0-1,-1 0 0,1 1 1,-1-1-1,1 0 1,0 0-1,-1 0 0,1 0 1,-1 0-1,1 0 1,0 0-1,-1 0 1,1 0-1,-1 0 0,1-1 1,0 1-1,-1 0 1,1 0-1,-1 0 1,1 0-1,0-1 0,-1 1 1,1 0-1,0 0 1,-1-1-1,1 1 0,0 0 1,0 0-1,-1-1 1,0 0 1,1 0 0,-1 1 0,0-1 0,1 1 0,-1-1 0,0 1 0,1-1 0,-1 1 0,0-1 0,0 1 0,0 0 0,1-1 0,-1 1 0,0 0 0,0 0 0,0 0 0,0-1 0,1 1 0,-1 0 0,0 0 0,0 0 0,0 0 0,-1 1 0,-1 0 0,0 0 0,-1 1 0,1-1 0,0 1 0,-4 2 0,-2 2 0,-37 25 0,45-30 13,0 0 0,0-1 1,0 1-1,-1-1 1,1 1-1,0-1 0,0 0 1,0 0-1,-1 1 0,1-1 1,-2 0-1,-4 3 109,6-2-135,-1 0 1,1 0-1,-1 0 0,1 0 0,-1-1 0,1 1 0,-1-1 0,1 1 1,-1-1-1,0 1 0,1-1 0,-1 0 0,0 0 0,1 0 0,-4 0 0,4 0 6,-1 0 5,-1 1 0,0-1 0,1 1 0,-1-1 0,1 1 0,0 0 0,-1 0 0,1 0 0,0 0 0,-1 1 0,1-1 0,0 0 0,0 1 0,0 0 0,-3 2 0,4-3 16,0-1 0,0 1 1,0 0-1,0-1 0,-1 1 0,1-1 1,0 0-1,0 1 0,0-1 0,-1 0 0,1 0 1,-2 0-1,-10 3-92,-29 16-66,28-12 191,13-6-43,0 0 0,0 0 0,-1 0 0,1-1 0,-1 1-1,1 0 1,0-1 0,-1 0 0,1 1 0,-1-1 0,0 0-1,1 1 1,-3-1 0,-10 3-49,-2 2 234,-31 3 19,21 0-299,12-8 142,-23 3 0,20 1-13,4-2 28,1 0-1,-24 1 0,32-3-78,2 0-72,-14 7-3,-10-3 125,24-4-24,0 1 0,0-1 0,0 0 0,0 1 0,0-1 0,0 0 0,0 0 0,0 0 0,1 0 0,-4-1 0,4 1-11,0-1 0,0 1 1,1 0-1,-1 0 0,0 0 0,0 0 1,0 0-1,0 0 0,0 0 0,1 0 0,-1 0 1,0 1-1,0-1 0,0 0 0,0 0 1,1 1-1,-1-1 0,0 1 0,0-1 1,1 1-1,-2 0 0,-13 6-101,13-7 94,1 1-1,0-1 1,-1 1-1,1 0 1,0-1-1,-1 1 1,1 0-1,0-1 1,0 1-1,-1 0 1,1 0-1,0 0 1,-2 3-1,1-2 2,1 0 1,-2 0-1,1 0 1,0 0-1,0-1 0,-1 1 1,1 0-1,-1-1 0,-4 3 1,-17 10 92,16-8-98,0 0 1,0-1-1,0-1 0,-1 1 0,-10 3 0,19-8 9,-20 10-26,13-6-2,-1-1 0,0 0 0,-10 4-1,-13 7 101,15-6 38,-23 8 130,21-8-247,0 0 0,-25 17 0,-15 8-4,34-21 4,1 2 0,0 1 0,1 1 0,1 1 0,0 0 1,-35 40-1,30-18-20,24-37 48,-1 1 0,2-1-1,-1 0 1,0 1 0,0 0 0,1-1 0,-1 1-1,1 0 1,-1 3 0,-5 3-27,7-9-1,-1 1 0,1-1 0,0 1 0,-1-1-1,1 0 1,-1 1 0,1-1 0,0 1 0,-1-1 0,1 1-1,0-1 1,0 1 0,-1-1 0,1 1 0,0-1 0,0 1-1,0-1 1,0 1 0,0-1 0,-1 1 0,1 0 0,0 0-1,0 1 8,0-1-1,-1 1 0,1 0 0,-1 0 0,1-1 0,-1 1 0,0 0 1,0 0-1,0-1 0,0 1 0,0-1 0,0 1 0,-2 1 1,-6 9 1,-33 42 233,39-51-202,1-1-1,0 1 0,-1-1 0,1 1 1,-1-1-1,-4 3 0,6-5-20,-17 15 223,16-11-228,-1-1-1,0 1 0,0-1 1,-1 1-1,-6 4 0,-7 14 153,0-1-113,11-16-38,0-1 0,0 0 1,0 0-1,0 0 0,-1 0 0,1-1 1,-13 4-1,-5 3-12,13-4 21,0 0 0,0 1 0,1 0 0,-11 10 0,-11 13-277,13-14 644,17-14-380,-1 0 1,0 0-1,1 0 1,-1 0-1,1 0 1,0 1-1,-4 4 1,-7 17 108,7-12-10,-13 19-1,2-2 21,12-22-104,1 0-6,0 0 0,0 0 0,1 0 0,0 1 1,0-1-1,0 1 0,1 0 0,0-1 0,0 10 0,2-15-4,0-1 0,-1 1 1,1 0-1,0 0 1,-1 0-1,1-1 1,-1 1-1,0 2 0,-7 23 50,-6 14 326,5-18-661,9-21 277,-1-1 1,1 1-1,-1 0 1,1 0-1,-1-1 1,1 1-1,-1-1 1,0 1-1,0 0 1,0-1 0,-2 3-1,-5 12-54,6-12 94,1 1 0,-1 0 1,0-1-1,-1 1 1,1-1-1,-6 8 0,-2 18-184,3-14 294,6-9-284,-3 8 65,4-13 88,-1-1 0,1 0 0,-1 0 0,1 1 0,0-1 0,-1 0 0,1 1 0,0-1 0,0 0 0,0 2 0,0-2-8,0 0-1,1 0 0,-1-1 1,0 1-1,0 0 1,0 0-1,0-1 0,0 1 1,-1 0-1,1 0 1,0-1-1,0 1 0,0 0 1,-1 0-1,1-1 1,0 1-1,-1 0 0,1-1 1,0 1-1,-1 0 1,1-1-1,-1 1 0,1-1 1,-2 2-1,-10 13 54,-23 9-48,22-9-144,11-14 132,1 0 1,0 0-1,-1 0 0,1 1 0,0-1 0,0 0 0,0 1 1,0-1-1,0 1 0,0-1 0,0 1 0,0 0 1,1-1-1,-1 1 0,0 0 0,0 2 0,1-1-5,-4 3 17,4-6-20,-1 1 0,1-1 1,0 1-1,-1-1 1,1 1-1,0-1 1,-1 1-1,1 0 1,0-1-1,0 1 0,0-1 1,0 1-1,-1 0 1,1-1-1,0 1 1,0 0-1,0 0 1,0 20-72,0-19 75,0-1-1,0 1 1,0-1-1,0 1 1,1 0-1,-1-1 1,0 0 0,1 1-1,-1-1 1,1 1-1,-1-1 1,2 3-1,1 6 2,-2 3 3,0 0 1,1 1 0,6 21-1,-3-11 36,-3-3 5,1 5-20,6 11 23,-7-28-50,0-1 0,0 1 1,0 0-1,-1 0 0,0 0 1,-1 0-1,-1 10 1,1-8-29,0-6 20,-1 0 0,0-1 0,0 1 0,0-1 0,0 1 1,-3 4-1,-2 6 271,5-13-267,1 0-1,-1 0 1,0 0-1,0 0 1,0 0 0,0 0-1,0-1 1,0 1-1,-3 2 1,-12 22-117,3-3 299,12-22-154,1 19-44,0-16 58,0-2-44,0-1 0,0 1 0,0-1 0,0 1 0,1-1 0,-1 1 1,0-1-1,1 0 0,0 1 0,-1-1 0,1 1 0,0-1 0,-1 0 0,1 0 0,2 2 1,2 14 87,-2-10 10,-3-6-63,0-1-6,0 0 0,-1 0-1,1 0 1,-1 0 0,1 0 0,0 0 0,-1-1 0,1 1 0,0 0-1,-1 0 1,1 0 0,0-1 0,-1 1 0,1 0 0,0 0-1,0-1 1,-1 1 0,1 0 0,0-1 0,0 1 0,0 0 0,-1 0-1,1-1 1,0 1 0,0-1 0,0 1 0,0 0 0,0-1 0,0 1-1,-1 0 1,1-1 0,0 0 0,0-16 257,0 8-316,-18-121-159,15 108 83,-8-26 0,7 32 11,0 0 0,1-1 0,-1-25 0,0 12-302,3 24 387,0 1-1,1 0 1,-1-1-1,1 1 1,0 0-1,0-1 1,1 1-1,1-7 1,-2 12 5,0-1 0,0 1 0,0-1 0,0 1 0,0-1 0,0 0 1,1 1-1,-1-1 0,0 1 0,0-1 0,1 1 0,-1-1 0,0 1 0,1-1 0,-1 1 0,0 0 0,1-1 1,-1 1-1,1-1 0,-1 1 0,1 0 0,-1-1 0,1 1 0,-1 0 0,1 0 0,-1-1 0,1 1 0,-1 0 1,1 0-1,-1 0 0,1 0 0,0 0 0,-1 0 0,1 0 0,-1 0 0,1 0 0,-1 0 0,1 0 0,0 0 0,-1 0 1,1 0-1,-1 0 0,1 1 0,-1-1 0,1 0 0,-1 0 0,1 1 0,-1-1 0,1 0 0,-1 1 0,1 0 1,1 0 3,0 1 0,0-1 0,0 1 0,0 0 1,-1 0-1,1 0 0,0 0 0,-1 0 1,0 1-1,2 2 0,0 3-37,2 5 40,-1 0 0,0 0 1,0 0-1,-2 0 1,3 21-1,-2 78-21,2-28 155,-10-61-32,-3 14-218,4-21 210,0 3-219,-1 39-13,5-33 239,-1-20-73,1-1 1,0 1 0,1-1 0,-1 1 0,1 0 0,-1-1-1,3 7 1,-2-6-60,0 0 0,0 0 0,-1-1 0,0 1-1,0 5 1,1 14 4,0-12 123,3 13 18,2 4-224,1 1 88,4-4 278,20 35 1,-30-60-342,4 14 65,-3-7 19,0 0 1,-1 0 0,-1 0 0,1 0-1,-2 15 1,0-1 81,-8 38-198,9-58 124,0-1-1,0 0 1,-1 1 0,1-1-1,0 0 1,0 0-1,-1 1 1,1-1 0,-1 0-1,1 0 1,-1 0-1,0 0 1,1 0-1,-2 2 1,2-3 1,0 0 0,-1 0 0,1 0 0,0 1 0,0-1 0,0 0 0,0 0 0,-1 0 0,1 1 0,0-1 0,0 0 0,0 0 0,0 0 0,0 1-1,0-1 1,0 0 0,0 0 0,0 0 0,-1 1 0,1-1 0,0 0 0,0 0 0,0 1 0,0-1 0,0 0 0,0 0 0,1 0 0,-1 1 0,0-1 0,0 0 0,0 0 0,0 1 0,0-1 0,0 0 0,0 0 0,0 0 0,0 1 0,1-1 0,-1 0-4,0 0 1,0 0 0,0 0-1,-1 0 1,1 0-1,0 0 1,0 0 0,0 0-1,0 0 1,0 0 0,0 0-1,0 0 1,0 0 0,0 0-1,0 0 1,-1 0-1,1 0 1,0 0 0,0 0-1,0 0 1,0 0 0,0 0-1,0 0 1,0 0 0,0 0-1,0 0 1,0 0-1,0 0 1,-1 0 0,1 0-1,0 0 1,0 0 0,0 0-1,0 0 1,0 1-1,0-1 1,0 0 0,0 0-1,0 0 1,0 0 0,0 0-1,0 0 1,0 0 0,0 0-1,0 0 1,0 0-1,0 0 1,0 1 0,0-1-1,0 0 1,-2 9-15,1-8 26,1 0 0,0 1 1,0-1-1,0 1 0,0-1 0,0 1 0,0-1 1,1 1-1,-1-1 0,1 2 0,16 34-132,-14-32 127,0 0 0,0 0 1,0 0-1,-1 0 0,1 1 1,-1-1-1,-1 1 0,1 0 1,1 10-1,-1-8-41,-1-2 50,-4-8 1048,-9-12-1091,1-1 1,0-1 0,1 1-1,1-1 1,0-1-1,1 0 1,1 0-1,-6-24 1,0 8-266,10 26 268,0 0-1,-4-15 1,2-9-149,1-1 1,0-54 0,9-17-183,-4 95 367,1 0 1,-1 0-1,1 0 1,4-11-1,-5 17-35,0-1 0,0 0-1,1 1 1,-1-1 0,0 1 0,1-1-1,0 1 1,0 0 0,0-1-1,0 1 1,0 0 0,0 0 0,0 0-1,0 1 1,4-2 0,-5 2-12,0 0 1,1 0-1,-1 1 0,1-1 1,-1 1-1,1-1 1,-1 1-1,1 0 1,0-1-1,1 1 0,-2 1 26,0-1-1,0 0 0,0 1 1,0-1-1,0 1 0,0-1 0,0 1 1,-1 0-1,1-1 0,0 1 0,0 0 1,-1 0-1,1 0 0,0-1 1,-1 1-1,1 0 0,0 1 0,3 5 10,-1 0 1,1-1-1,-1 1 0,-1 1 0,1-1 0,1 10 0,6 47 4,-8-49-1,3 42-1,4 27-16,-5-55 34,-1 57 1,-3-80 7,-1-1 1,0 1-1,0-1 1,-1 0-1,1 1 1,-1-1-1,-3 7 1,-19 32-228,23-42 286,-7 15-16,9-12-64,0 1 0,0-1 0,1 0 0,0 0 0,0 0 0,0 0 0,1 0 1,-1 0-1,7 8 0,-4-6 19,-3-4-17,-1-1 0,1 0 0,0 0 0,1-1 0,-1 1 0,0 0 0,4 1 0,12 11-244,27 48 458,-21-28 16,2-1-327,-16-22 108,-2 0 0,1 1-1,-1-1 1,-1 1 0,11 25-1,-13-24-45,-3-11 26,-1 1 0,0 0 1,0 0-1,0 0 1,0 0-1,0 0 1,-1 0-1,1 3 1,-1-1 2,1-1 0,0 1 1,0 0-1,2 8 0,-1-8-1,-1-1 0,0 1 0,0 0-1,1 8 1,-1-8 4,0 0 1,0 0-1,1 0 1,-1 0-1,1-1 1,1 1-1,-1-1 0,0 1 1,6 6-1,3 6 53,-8-13-54,0 1-1,1-1 1,0 1-1,0-1 1,1 0 0,-1-1-1,9 6 1,-8-5 8,0 0 1,0 0 0,0 0 0,-1 0-1,5 5 1,25 25-311,-33-33 390,5 7 154,-3-3-261,3 9 398,-7-11-171,-5-5-158,-1-3 7,0-1-1,1 1 1,0-1 0,-8-9 0,-10-10-215,-170-132 16,161 133-16,-25-21-10,50 40 136,7 4 20,0 1 0,1 0 0,-1-1 0,0 1 0,0-1 1,0 1-1,1-1 0,-1 0 0,0 1 0,1-1 0,-1 0 1,0 1-1,1-1 0,-1 0 0,1 0 0,-1 0 0,1 0 0,-1 0 1,-2-3-318,13 16 279,-1 1 0,0 1 1,-1 0-1,10 20 0,30 82 164,-23-68-224,-22-42 123,1 0 0,-1-1-1,1 1 1,0-1-1,0 0 1,1 0-1,-1-1 1,1 1 0,0-1-1,0 0 1,1-1-1,7 6 1,-4-1 76,4 2-93,14 4-102,18 7-24,-35-18 130,-1 1 0,0 1-1,17 10 1,-13-8 19,11 8-129,7 12 368,-7-9-394,-6-6 117,-10-7 38,-1-1 0,1 0 0,0 0-1,14 4 1,3 2 23,-18-7-32,0 1 0,-1 0-1,1 0 1,-1 0 0,0 0-1,0 1 1,5 6 0,-3-5-47,0 1-1,0-1 1,10 5 0,6 5 21,-12-8 78,-7-5-60,-1 0 1,0 0-1,0 0 0,0 0 0,0 1 1,0 0-1,5 8 0,16 17 11,-24-29-13,-1 0 0,0 0 0,1 1 0,-1-1 0,0 0 0,0 0 0,1 1 0,-1-1 0,0 0 0,0 1 0,0-1 0,1 0 0,-1 1 0,0-1 0,0 0-1,0 1 1,0-1 0,0 0 0,0 1 0,0-1 0,1 0 0,-1 1 0,0-1 0,0 1 0,-1-1 0,1 0 0,0 1 0,0-1 0,0 0 0,0 1 0,0-1 0,-4 2 73,3-1-56,-1 0 0,0-1 0,0 1 1,1 0-1,-1-1 0,0 1 0,0-1 1,0 0-1,0 0 0,0 0 0,0 0 1,-3 0-1,-27-7-49,6 2 120,4 3-78,-35-4-81,52 5 60,-1 0 1,1 0-1,-1-1 0,1 0 0,0 0 0,0-1 0,-8-4 1,-2-2-3,-6-4-50,23 13-248,1 2 303,-1 0-1,1 0 1,0 0-1,-1 0 1,1 0-1,3 5 1,54 69-129,-51-65 143,0 0 0,13 13 0,6 5 50,-23-24-50,0 0 0,-1-1 1,2 0-1,-1 0 0,11 6 1,17 12-136,-26-17 128,1 0-1,0 0 1,0-1-1,12 4 1,-3 0 44,-13-7-33,-1 0 0,1 0 0,-1 0 1,1 0-1,4-1 0,-4 1-21,-1-1 0,1 1 0,0-1 0,-1 1 1,5 2-1,0-1 16,-1 1 1,1-2 0,0 1-1,0-1 1,0 0 0,-1-1 0,1 0-1,9-1 1,-5 1 0,0 0 1,19 3-1,12 0-147,-9-2 468,-6-1-311,-23-1-51,-1 1 0,1 0 1,-1 0-1,1 0 0,0 0 1,-1 1-1,1 0 0,4 1 1,-4-1 1,1 1 0,0-2 0,-1 1 0,9 0 0,14 1 126,10 3 251,36 3-912,-9 4 879,-39-8-507,-3-1 281,31 1 1,-43-4 3,0 0-55,0 1 1,0-2-1,0 0 0,0 0 0,0-1 0,0 0 1,0-1-1,11-4 0,-16 5 16,0 0 1,0 0-1,9-1 0,7-2-255,-15 5 265,-7 0-60,0 1 1,0-1-1,1 0 0,-1 0 1,0 0-1,1 0 0,-1 0 1,0 0-1,1 0 0,-1 0 0,0 0 1,0 0-1,1 0 0,-1 0 1,0 0-1,1 0 0,-1 0 1,0 0-1,1-1 0,-1 1 0,0 0 1,0 0-1,1 0 0,-1 0 1,0-1-1,5-2-61,-4 2 55,1-1 1,0 1 0,-1 0 0,1 0 0,0 0 0,0 0-1,0 0 1,0 0 0,4-1 0,-6 2 7,0 0-2,1 1-1,-1-1 1,0 0 0,0 0-1,1 0 1,-1 0-1,0 0 1,0 1-1,1-1 1,-1 0-1,0 0 1,1 0-1,-1 0 1,0 0 0,1 0-1,-1 0 1,0 0-1,0 0 1,1 0-1,-1 0 1,0 0-1,1 0 1,-1-1-1,0 1 1,0 0 0,1 0-1,-1 0 1,0 0-1,0 0 1,1-1-1,-1 1 1,0 0-1,0 0 1,0 0-1,1-1 1,-1 1-1,0 0 1,0 0 0,0 0-1,1-1 1,-1 1-1,0 0 1,0-1-1,18 0-146,-10-2 1,9-2 89,-16 5 59,-1 1-3,1-1 1,-1 0-1,1 0 1,-1 0 0,1 0-1,-1 0 1,1 0-1,-1 0 1,0 0 0,1-1-1,-1 1 1,1 0-1,-1 0 1,1 0 0,-1 0-1,0-1 1,1 1-1,-1 0 1,1 0 0,-1-1-1,0 1 1,1 0-1,-1 0 1,0-1-1,1 1 1,-1-1 0,0 1-3,1-1 0,-1 1 0,0 0 0,1-1 0,-1 1 0,0 0 0,1-1 0,-1 1 0,0 0 0,1 0 0,-1 0 0,1-1 0,-1 1 0,0 0 0,1 0 0,-1 0 0,1 0 1,-1 0-1,1 0 0,-1 0 0,0 0 0,1 0 0,-1 0 0,1 0 0,0 0 0,12 2-83,-10-1 85,28-4 110,-28 4-112,0-1 0,1-1 0,-1 1 0,0 0 0,1-1 0,-1 0 0,0 1 0,4-3 0,2 0 0,0-1 28,0 1 61,-5 2-106,0 0 0,0 0 0,-1-1 0,1 1 0,0-1 0,-1 1-1,1-1 1,4-4 0,10-4 208,11-3-191,57-16 0,-76 26 30,-1 0 0,17-9 1,-19 8-62,1 1 0,-1 0 0,1 0 0,9-1 0,17-8 69,-31 12-46,-1-1 1,1 0 0,0-1 0,-1 1-1,1 0 1,-1-1 0,0 1-1,1-1 1,-1 0 0,2-2 0,-2 3 15,-1 1 0,1-1 0,-1 1 0,1 0 0,-1 0 0,0 0 0,1 0 0,-1 0 0,1 0 0,1 0 0,6 0-48,14-7-14,-19 6 47,0-1 0,1 1 0,-1-1 0,0 2 0,9-2 0,-7 1 16,0 0 1,0-1 0,0 0 0,0 0 0,10-5-1,-8 3-6,0-1-1,-1 0 1,0 0-1,8-8 0,-3 3 29,4-5 39,-1 0 0,-1-2 1,14-18-1,10-13-84,-28 35-88,-8 10 98,0 1-1,0-1 0,0 1 1,1-1-1,-1 1 0,1 0 1,2-2-1,46-35 160,-28 32-470,-22 6 337,1 0 0,-1 1 1,1-1-1,-1 0 0,1 1 0,0 0 1,-1-1-1,1 1 0,2 0 0,12-3 119,-8 0-206,0 0 0,0 1 1,0 0-1,1 1 0,12-1 1,-13 1 113,-1 1 0,1-1 1,0-1-1,-1 0 0,0 0 1,10-4-1,-15 5-55,0 1-1,0-1 1,0 1-1,0-1 1,0 1-1,0 0 1,0 0-1,3 0 1,-3 0 40,1 0 1,-1 0-1,0-1 0,0 1 0,0 0 1,0-1-1,0 1 0,3-2 1,2-1-95,-1 0 1,1 0-1,0 1 0,-1 0 1,9-1-1,-9 1 89,-1 0-1,1 0 0,-1 0 1,6-3-1,-8 2-58,1 1-1,0 1 1,0-1 0,0 0-1,0 1 1,1 0-1,6-1 1,-10 2 29,0 0-1,1 0 1,-1 0 0,0-1 0,0 1-1,1 0 1,-1-1 0,0 1-1,0-1 1,1 0 0,11-3 116,-5 4-95,-1-1 0,1 0 0,-1-1 0,1 1 0,-1-2 0,1 1 0,12-7 0,-7 5-25,-11 3 0,-1 1 1,0 0 0,1-1-1,-1 0 1,0 1-1,1-1 1,-1 1-1,0-1 1,1 0-1,-1 0 1,2-2 0,53-40 62,-29 20-76,2 2-1,0 0 0,48-24 1,-74 44-15,-1-1-8,1 1 0,0-1 0,0 1 0,-1 0 0,1 0 0,0 0 0,0 0 0,0 0 0,5 0 0,-7 2 40,-1 0 0,0 0 1,1 0-1,-1 0 0,0 0 0,1 0 0,-1 0 0,0 1 1,0-1-1,0 0 0,0 0 0,0 2 0,-2 0 2,1 1 0,-1-1 1,1 0-1,-1 0 0,0 0 0,0 0 0,0 0 0,-1-1 0,1 1 0,-1-1 0,0 1 0,1-1 0,-1 0 0,-6 3 0,-7 8-54,-2 2 63,-1 0 0,0-2-1,-1-1 1,-1 0 0,-42 17 0,47-22 10,1-1 18,-1 0-1,-23 5 1,-1-1-135,-42 17-1,32-10 154,19-5-60,0 1 0,1 1 0,-54 36 0,67-38-24,2 1 0,-1 0 0,2 2 0,0 0 0,1 0 0,0 1 0,-19 33 0,-5 2 178,18-26-124,10-13-25,-1-1 0,-1-1 1,0 1-1,-12 8 0,-4 4 57,27-23-53,-1 1 0,0-1 0,0 1 0,0-1 0,0 1 0,0-1 0,0 0 0,0 0 0,0 1 0,0-1 0,0 0 0,0 0 0,0 0 0,0 0 0,-1 0 0,18-13 43,-5 6-71,-1 0 0,1 0-1,-2-1 1,1-1 0,-1 1-1,-1-2 1,15-18 0,-5 0 92,0 2 0,41-45 1,-47 59-78,0 2 1,0-1 0,1 1 0,15-8-1,59-29-81,-80 43 55,42-18 23,1 1 0,63-15 1,-83 28 83,-18 6-62,0-2 0,20-7 0,-15 6-93,5-4 143,-21 9-29,2-12-37,8 2-14,-10 10 9,0-1 0,0 0-1,0 0 1,0 0 0,0 1 0,0-1-1,0 0 1,0-1 0,-1 1 0,1 0 0,0 0-1,-1 0 1,1 0 0,0-1 0,-1 1-1,0 0 1,1-3 0,0 2-38,0 0 0,0 0 0,1 0 0,-1 1 0,0-1-1,1 0 1,-1 1 0,4-4 0,3-4-79,17-24 244,-18 23-121,-5 7-6,0-1 0,1 0 1,0 1-1,0 0 0,0-1 0,0 1 0,0 0 0,1 1 0,-1-1 0,1 0 1,4-1-1,20-16 10,-13 9 0,-5 4 38,1 1 1,17-6-1,-21 9-31,23-10 28,91-42-123,-98 42 116,-1-1 1,24-20-1,14-9-177,-25 18 195,-22 15-63,20-12-1,-23 17 50,-1-1 1,0-1 0,-1 0-1,14-14 1,28-38-20,-42 46-12,-7 11-18,0 0-1,0 0 1,0 0 0,0 0-1,0 0 1,1 1 0,-1-1-1,4-2 1,-1-1 41,1 0 0,-1 0 0,6-9 0,1 0 125,19-24-303,-22 26 185,-7 10-26,0 1 0,-1-1 0,1 1 0,0 0 0,1-1-1,-1 1 1,0 0 0,0 0 0,3-2 0,-2 1-10,0 1 0,0-1 0,0 0 1,0 0-1,-1 0 0,3-3 1,-2 3-6,-1 0 0,1 0 0,0 0 1,0 0-1,0 0 0,3-1 0,34-32 112,-16 19-131,-16 11 16,0-1 0,0 2 0,13-7 1,32-16-111,-32 13 110,3-2 138,-13 12-95,-4 2-39,0-1 0,0 0 0,0 0 0,-1 0 0,0 0 1,1-1-1,-1 0 0,0 0 0,4-6 0,1 0 118,-8 8-116,0 0 1,0 0 0,0 0-1,0 0 1,0-1 0,2-4-1,19-33-62,-15 26 149,0 0 0,9-24 0,4-13-165,-12 30 30,1-8 120,-9 23-61,1-1 0,0 0 0,0 1-1,1-1 1,-1 1 0,1 0-1,1 0 1,-1 0 0,8-8 0,-5 1-4,-5 12 0,-1 0 0,0 0 0,0 0 0,1 0 0,-1 1 0,0-1 0,1 0 0,-1 0 0,1 0 0,-1 1 0,1-1 0,0 0 0,-1 1 0,1-1 0,0 0 0,-1 1 0,2-2 0,33-25-256,-17 8 384,-16 18-129,-1 0 1,0 0 0,1 0 0,-1 0-1,0-1 1,0 1 0,0 0 0,0-1-1,0 1 1,1-3 0,-2 4 0,0 0 1,0 0-1,0 0 0,0 0 1,0-1-1,0 1 1,0 0-1,0 0 0,1 0 1,-1 0-1,0-1 0,0 1 1,0 0-1,0 0 0,1 0 1,-1 0-1,0 0 0,0 0 1,0 0-1,0-1 1,1 1-1,-1 0 0,0 0 1,0 0-1,0 0 0,1 0 1,-1 0-1,0 0 0,0 0 1,0 0-1,1 0 1,-1 0-1,0 0 0,0 0 1,0 0-1,1 0 0,0 0 48,17-10-48,-16 9 1,0-1 0,0 1 0,0-1 0,0 1 0,0-1 0,0 0 0,-1 1 0,1-1 0,-1 0 0,1 0 0,-1 0 0,1 0 0,-1-1 0,0 1 0,0 0 0,0-1 0,0 1 0,-1 0 0,1-1 0,-1 1 0,1-4 0,-1 5-3,0-1 1,0 1-1,0 0 1,0 0-1,0-1 1,0 1 0,0 0-1,0 0 1,0-1-1,-1 1 1,1 0-1,0 0 1,-1-1-1,1 1 1,-1 0 0,0 0-1,1 0 1,-1 0-1,0 0 1,0 0-1,0 0 1,1 0 0,-1 0-1,0 0 1,0 1-1,0-1 1,0 0-1,-1 1 1,1-1-1,0 1 1,0-1 0,0 1-1,0-1 1,-1 1-1,1 0 1,-2-1-1,1 1 13,2 0-8,-1 0-1,0 0 1,0 1 0,0-1-1,0 0 1,0-1 0,0 1-1,0 0 1,1 0 0,-1 0-1,0 0 1,0-1 0,0 1-1,0 0 1,1-1 0,-1 1-1,0-1 1,0 1 0,1-1-1,-1 1 1,0-1 0,1 0-1,-2 0 1,1 0-6,1 1 0,-1-1-1,0 0 1,0 1 0,0-1 0,-1 1 0,1-1 0,0 1-1,0 0 1,0 0 0,0-1 0,0 1 0,0 0-1,-2 0 1,-9-3-45,8 0 53,-1 0 0,1 0 0,0-1-1,0 0 1,1 0 0,-1 0 0,1 0 0,0 0 0,-3-7 0,-11-13 31,10 15-23,-1 0 64,1 0 1,-5-10 0,-40-53-260,6 12 337,11 16 37,-69-91 277,100 130-470,-1-1 0,-1 1 0,1 0 0,-1 1 0,0-1 0,0 1 0,0 0 0,-8-4 0,-5-3 5,5 0-347,13 8 22,7 6 217,6 6 77,0 0 1,0 0-1,-1 1 0,-1 1 0,0 0 1,0 0-1,-1 1 0,8 14 1,7 14 22,21 54 0,-36-75 60,3 4-28,17 25 1,7 14-75,-29-51 65,-1-1 0,1-1 0,0 1 0,15 13 0,-6-6 46,-13-13-68,10 20-42,-5-8 51,-5-11 5,0 0 0,-1 0 0,1 1 0,-1-1 0,-1 1 1,1-1-1,-1 1 0,0 0 0,1 9 0,-2-11-23,0-1 1,0 1-1,0-1 1,-1 1-1,1-1 1,-1 1-1,1-1 1,-1 1-1,-1-1 0,1 0 1,-3 5-1,-4 9 18,-2-1-1,0-1 0,-22 25 1,2 2-92,12-18 157,-16 31-1,9-15 51,-118 185-319,108-178 15,14-20 308,17-22-137,0 0 0,-1 0 0,-8 6 0,-5 5 22,8-7 5,-21 15-1,-1-1 27,1 2-86,16-14 89,-16 16-1,-7 14-27,33-37-8,6-7-13,8-9-8,9-8 13,24-22 0,-26 29-50,1 1 1,0 0 0,1 1-1,0 1 1,27-10 0,-4 0-2,-32 16 8,0 1 0,19-5 0,-22 7 63,0-1 0,1 1 0,-2-1 0,1 0 0,0-1 0,0 1 0,-1-1 0,1 0 0,-1-1 0,7-5 0,0-2-76,1 0 1,0 0-1,1 1 1,24-13-1,-33 20 62,-1 0-1,1 0 0,-1-1 1,5-4-1,16-12-10,-22 18 5,0 0 0,0 0 0,0-1 0,0 1 0,-1-1 0,4-4 0,10-10 0,-12 13-16,0 0 0,0-1 0,-1 1 0,0-1-1,0 0 1,4-8 0,8-12-63,-8 13 94,0 1 0,-1-2 0,-1 1 0,0-1 0,0 1 0,2-16 0,-2 10 14,1 0 0,10-21 0,-13 31-41,-2 6 6,-1 1 0,1 0 0,-1 0 0,1 0 0,-1-1-1,1 1 1,0 0 0,0 0 0,-1 0 0,1 0 0,2-1-1,-1-1 13,1 0-1,-1 1 0,0-1 1,0 0-1,0 0 0,0-1 1,0 1-1,-1 0 0,1-1 1,-1 1-1,0-1 0,1-5 1,-1 4-22,0 0 1,0 1 0,1-1 0,0 1-1,0-1 1,3-4 0,12-10-60,-16 17 74,0 0 0,-1 0-1,1 0 1,0 0 0,-1 0-1,1-1 1,-1-2 0,4-6-87,-4 10 94,1 0 0,-1 1-1,0-1 1,1 0 0,-1 0-1,0 0 1,1 0 0,-1 0-1,0 0 1,0 1 0,0-1-1,0 0 1,0 0 0,0 0 0,0 0-1,0 0 1,0 0 0,0 0-1,-1 0 1,0-1 0,-1-13-158,2 14 152,0 0 0,0-1 0,0 1 1,-1 0-1,1-1 0,0 1 0,0 0 1,-1-1-1,1 1 0,-2-1 0,-2-16 43,3 16-41,1 0 1,0 0-1,0 1 1,-1-1-1,1 0 1,-1 0-1,0 0 0,0 1 1,1-1-1,-3-2 1,1 1-3,-1-1 0,1 1 0,0-1 0,0 0 0,-2-6 0,2 5 0,1 1 0,-1 0 0,0 0 0,-5-7 0,-4-5 77,10 12-53,-1 1 1,0 0-1,0 0 1,-1 0-1,-3-3 1,-5-7 6,-5-5-174,7 12 78,4 2 58,1 1 0,-1-1 0,0 1 0,0 0 0,0 1 0,0-1 0,-1 1 0,-8-3 0,-22-1-123,18 4 156,0-1 0,0 0 1,0-2-1,1 0 0,0-1 0,-26-13 0,32 12-46,0 0 0,0-1 0,1-1 0,0 1 0,0-2 0,1 1 0,-10-14 0,-89-138 223,106 158-201,0 0 0,0 1 0,-1-1 1,1 1-1,-1-1 0,1 1 0,-1 0 1,0 0-1,0 0 0,-4-2 0,-3-2 16,7 4-35,-1-1 0,2 0-1,-1 0 1,0 0 0,0-1-1,1 1 1,-4-7 0,6 8 27,-1 0 1,1 0 0,-1-1 0,1 1-1,0 0 1,0 0 0,0-4 0,1 5-14,-1-1 1,0 0-1,0 1 1,0-1-1,0 0 1,0 1-1,-1-1 1,1 0-1,-1 1 1,0-4-1,0 4 6,1 0-1,-1-1 1,1 1-1,0 0 0,-1-1 1,1 1-1,0 0 1,0-1-1,0 1 0,0-3 1,1 3 2,-1-1 1,0 1-1,0-1 0,0 1 1,0 0-1,-1-1 0,1 1 1,0 0-1,-1-1 0,0-1 1,0 1-16,1 1 1,0 0-1,-1 0 1,1-1-1,0 1 1,-1 0-1,1-1 1,0 1-1,0-3 1,0 4 3,0-1 0,0 0 0,0 0 0,0 0 1,0 0-1,0 0 0,0 1 0,0-1 0,-1 0 0,1 0 0,0 0 0,0 0 1,-1 1-1,1-1 0,-1 0 0,1 0 0,-1 1 0,1-1 0,-1 0 0,1 1 1,-2-2-1,1 0 35,0 0-1,0-1 1,0 1 0,0-1 0,0 1 0,1-1 0,-1 1 0,1-1 0,0 0 0,-1 1 0,1-5 0,-3-17-115,3 20 88,-1 0 1,0-1-1,1 1 1,0-1-1,0 1 1,1 0-1,-1-1 0,1 1 1,0 0-1,2-6 1,-3 7-7,1 0 0,-1 0 0,1 0 0,-1-1 0,0 1 0,0 0 0,0 0 0,0 0 1,-1 0-1,1 0 0,-2-4 0,-1-14 8,2-3-25,-4-39-1,2 42-3,1 0 1,0-26-1,2 47 26,-1-12 18,1 0 1,1 1 0,0-1-1,1 0 1,0 1 0,6-20-1,-4 21-50,-2 4 31,1 0 0,-1 0 0,0 0 0,-1-1-1,2-8 1,-3 12-2,0 1 0,0-1 0,0 0 0,1 1-1,-1-1 1,1 0 0,-1 1 0,1-1 0,0 0-1,0 1 1,0-1 0,1 1 0,-1 0 0,0-1-1,1 1 1,2-3 0,-2 2-6,0 0 0,0 0 1,0 0-1,-1 0 0,1 0 0,-1 0 0,0 0 1,0-1-1,0 1 0,0 0 0,0-1 0,-1-4 1,1 6 11,0 0 1,0 0 0,0 1 0,1-1-1,-1 0 1,0 0 0,0 1-1,1-1 1,-1 1 0,3-2-1,3-4 14,-2 1-20,0-1 1,0 0-1,-1 0 1,0 0-1,0-1 1,2-8-1,11-19 78,-12 28-52,-1 0 1,5-16 0,-5 8-52,0 1 1,-2-1 0,2-28-1,-4-47 34,-1 37 129,-2-5-131,-2 29-15,0-2 138,10-23-486,-6 51 355,0 0-1,0 0 0,0 0 0,0 0 1,-1 1-1,1-1 0,-5-4 0,2 0 56,3 6-44,-1 0 1,1-1 0,0 1-1,-1 1 1,1-1 0,-1 0-1,1 0 1,0 0 0,-1 1-1,-2-1 1,-8-5-46,8 4 34,-1 1 0,1-1 0,-1 1 0,0 0 0,1 0 0,-1 0 0,0 1 0,0 0 0,1-1 0,-1 2 1,-5 0-1,-7-1-170,8 1 171,0 1 0,0 0 0,0 0-1,-9 4 1,9-3 3,-4 0 7,-1 0 1,1 0 0,0-1-1,-1-1 1,1 0 0,-1-1-1,-21-2 1,27 0 15,1 0-1,-1 0 1,0-1-1,1 0 1,0 0 0,-14-9-1,-22-4-71,25 8 173,14 7-125,-1-1 1,1 0-1,0 0 0,-1 0 0,1-1 1,0 1-1,0-1 0,1 0 0,-1 0 0,1 0 1,-1-1-1,1 1 0,-5-8 0,2 1 81,5 9-69,0 0 0,0 0-1,1 0 1,-1-1 0,0 1-1,1 0 1,-1-1 0,1 1-1,0 0 1,-1-1 0,1 1-1,0 0 1,0-1 0,0-1-1,0 2-13,0 0 0,0 0 0,0 0 0,1 0 0,-1 0 0,0 0 0,1 0 0,-1 0 0,1 1 0,-1-1 0,1 0 0,-1 0 0,1 0 0,0 0 0,-1 1 0,1-1 0,0 0 0,0 1 0,-1-1 0,1 0-1,0 1 1,0-1 0,0 1 0,0 0 0,0-1 0,0 1 0,0 0 0,0-1 0,0 1 0,0 0 0,1 0 0,5-1-27,1 0 1,-1 0-1,10 1 1,-10 1 21,3-1 13,0 2 0,0-1 0,0 2 0,0-1 0,-1 1 0,1 1 0,-1-1 0,12 8 0,10 3 25,11 4 150,19 8-495,-32-17 236,-20-6 70,0-1 0,0 2 0,0-1 0,12 8 0,-10-2 67,-10-8-65,0-1-1,0 1 0,0 0 1,0 0-1,0 0 1,1 0-1,-1-1 0,0 1 1,0-1-1,0 1 1,1-1-1,-1 1 0,0-1 1,1 0-1,-1 1 1,2-1-1,3 1-4,6 1 81,-11-2-22,-1 1-43,1-1 1,-1 1 0,0 0 0,1-1-1,-1 1 1,1-1 0,-1 1 0,0-1-1,1 0 1,-1 1 0,1-1 0,0 1 0,-1-1-1,1 0 1,-1 1 0,1-1 0,-1 0-1,1 0 1,0 0 0,-1 1 0,1-1-1,0 0 1,0 0 0,15 2 37,-13-1-56,-1 0 1,1 0-1,-1 0 0,1 0 0,-1 0 1,4 3-1,0-1-53,-3-2 64,-1 0 0,0 0-1,1 0 1,-1 1-1,0-1 1,1 1-1,-1 0 1,0-1 0,0 1-1,2 2 1,4 4 66,-7-8-67,-1 0 0,1 1 1,-1-1-1,1 0 0,-1 1 0,1-1 0,-1 1 0,1-1 0,-1 1 0,1-1 1,-1 1-1,1-1 0,-1 1 0,1 1 0,20 34-114,-20-34 127,0-1 1,0 0-1,1 0 1,-1 0 0,0 0-1,0 0 1,1-1-1,-1 1 1,3 1-1,-1 0 23,19 11 77,-20-13-113,-1 1 0,1 0 0,-1-1 0,0 1 0,1 0 0,-1 0 0,0 0 0,0 0 0,0 0 0,0 1 0,0-1 0,0 0 0,0 0 0,0 1 1,0-1-1,-1 0 0,1 1 0,0 1 0,4 6-79,-3-5 76,1 0 0,-1 0 0,-1 1-1,1-1 1,0 0 0,-1 1 0,0-1 0,0 1 0,-1-1 0,1 6-1,-1-4 9,0 1 0,-1 0 0,0-1 0,0 1 0,0-1 0,-1 1 0,-5 11 0,1-4-2,0 1 0,1 0 0,1 0 0,0 1 0,1-1 0,-2 22 0,0 2 315,0-5-624,1 4 383,3-34-59,0 0-1,-1 0 0,1 0 0,-1 0 0,0 0 0,0 0 0,0-1 1,-4 6-1,-1 1-94,-22 30-133,28-39 309,-1 18-124,1-6 115,0-5-100,1-1-1,-1 1 1,2 0 0,-1-1 0,1 1 0,0 0 0,4 14-1,2 20-115,2 22 81,-2-24 85,10 52 102,-8-47-123,1 1 0,2-2 0,23 54 0,-21-70-75,-11-22 84,1 0 1,-2 0-1,4 9 1,-4-10-54,-1 0 1,1-1-1,-1 0 1,1 1 0,1-1-1,4 8 1,-4-7 21,1 0 0,-1 1 0,0-1 0,2 9-1,-3-8 17,1-1-1,-1 1 1,1-1-1,0 0 1,4 5-1,0-3 35,-5-4-33,0-1-1,0 1 1,0-1-1,0 1 1,0 0-1,-1 0 1,1 0 0,1 6-1,-2-8 86,0 0-27,3 2-81,-1 1-1,1-1 0,-1 0 0,0 1 0,0 0 1,-1 0-1,1 0 0,-1 0 0,4 8 0,-5-5 51,-1-6 20,-6 3 262,5-3-325,0 0 1,-1 0-1,1 0 0,0 0 0,-1 0 0,1-1 0,0 1 0,-1 0 1,1-1-1,-1 1 0,0-1 0,1 1 0,-1-1 0,1 0 0,-1 0 0,0 1 1,-2-2-1,0 1 2,-74-3-781,77 3 728,-1 0 0,0 0 0,1 0 0,-1 0 0,0-1 1,1 1-1,-1-1 0,1 1 0,-4-2 0,-1-1-4,2 2 28,3 1-85,1 0 53,0-11 586,-35 11-394,27-1-102,-1-1 0,1 0 0,-1 0 0,1-1 0,0 0 0,-15-8 0,18 8 7,0 0 1,0 0 0,0-1-1,1 0 1,-1 1 0,1-2-1,0 1 1,0 0 0,-4-7-1,-2-5-50,-13-26-1,14 26-102,-9-23 179,2-1-1,2-1 1,1 0 0,2-1-1,-5-43 1,-7-70-32,17 112 147,4 24-143,-1 0 0,-1 1 0,-11-33 0,7 27 155,6 17-134,0 1 0,0 0 1,-5-9-1,-7-27-143,-56-81 182,66 116-52,-1 0 1,0 1-1,-1-1 0,-6-5 1,2 2-61,1 2 36,0-1 1,-1 1-1,0 1 1,0 0-1,-1 1 0,0 0 1,0 0-1,-22-7 0,-6 1-77,-52-9-1,85 20 50,-14-3-32,0 1 0,0 2 0,0-1 0,0 2 0,0 1-1,-1 1 1,1 0 0,0 2 0,1 0 0,-37 13 0,41-12 45,-144 47-5,102-34 56,-58 14 79,71-22-163,30-5 24,-1-2 0,0 0 0,-27 2 0,42-5 9,0 0 0,0 0 0,0 0 0,0 0 0,-1 0 0,1 0 0,0 0 0,0 0 0,0 0 0,0 0 0,-1 0 0,1 0 0,0 0 0,0 0 0,0 0 0,-1 0 0,1 0 0,0 0 0,0 0 0,0 0 0,0 0 0,-1 0 0,1 0 0,0-1 0,0 1 0,0 0 0,0 0 0,0 0 0,-1 0 0,1 0 0,0 0 0,0-1 0,0 1 0,0 0 0,0 0 0,0 0 0,0 0 0,0-1 0,0 1 0,-1 0 0,1 0 0,0 0 0,0 0 0,0-1 0,0 1 0,0 0 0,0 0 0,0 0 0,0 0 0,0-1 0,0 1 0,0 0 0,0 0 0,1 0 0,-1-1 0,0 1 0,0 0 0,0 0 0,0 0 0,0 0 0,0-1 0,10-7 0,2 3-24,0-1 1,18-11 0,10-5-30,-12 9 46,100-50 103,-108 51-110,0-1 1,-1 0-1,-1-1 1,20-19-1,-31 25 52,0 0 0,0 0 0,-1 0 0,0-1 0,5-10 0,-9 16-29,0-2 0,0 1 0,0 0 0,-1 0 0,0 0-1,1-1 1,-2 1 0,1-1 0,0 1 0,-1-1 0,0 1 0,0-1-1,-2-8 1,1 8 2,0 1-1,0-1 1,-1 0-1,0 1 0,0-1 1,0 1-1,-1-1 1,1 1-1,-1 0 1,0 0-1,0 0 0,-1 1 1,1-1-1,-1 1 1,1-1-1,-1 1 1,0 1-1,-1-1 0,1 0 1,0 1-1,-6-2 1,-9-4-82,-1 2 1,0 0 0,-1 2 0,1 0 0,-26-2 0,-105 4 72,93 2 38,55 0-79,0 0 0,-1 0 1,1 0-1,-1 1 0,1-1 0,0 1 0,0 0 1,-1 0-1,1 0 0,-3 2 0,16 0-137,28-1 290,39-2-1,7-1-41,0 7-273,53 0 333,-103-6-58,94 4-20,-127-4-53,0 0 1,-1 0-1,1 0 0,0 0 1,0 0-1,0 0 1,-1 0-1,1 1 0,0-1 1,0 0-1,-1 1 1,1-1-1,0 0 1,0 1-1,-1-1 0,1 1 1,0-1-1,0 2 1,-1-2 8,-1 0 1,1 1 0,-1-1 0,1 0 0,-1 0 0,1 0 0,-1 1 0,1-1-1,-1 0 1,1 0 0,-1 0 0,1 0 0,-1 0 0,0 0 0,1 0-1,-1 0 1,1 0 0,-1 0 0,1 0 0,-1 0 0,1 0 0,-1 0-1,1-1 1,-1 1 0,0-1 0,-195-29 201,112 19-67,54 8-153,0 1 0,-46 2-1,-59 14 82,80-8-94,-131 2 41,132-9 4,0 3-1,-96 16 1,102-8-47,-71 19-142,106-25 150,0 1 0,0 1 0,1 0 0,-1 1 0,1 0-1,-18 15 1,-52 39 63,18-9 46,29-22-178,-42 26 0,-99 47 132,56-36-84,73-40 122,0-1 1,-70 26 0,-51 2-381,146-50 505,15-4-173,14-1-137,9-2 110,-1-1 1,24-10 0,-16 6-10,5-4 3,0 0 0,-1-2 0,-1-1 0,37-28 0,-22 15-3,117-90-2,-58 42 0,39-34 109,-128 102-112,-1-2 52,-1 1 0,0-1 0,15-20 0,-7 7-255,-16 22 202,0 0 1,-1 0 0,1-1 0,0 1-1,-1 0 1,1 0 0,0-1 0,-1 1-1,0 0 1,1 0 0,-1-1-1,0 1 1,0-1 0,1 1 0,-1 0-1,0-1 1,0 1 0,0 0 0,-1-1-1,1 1 1,0-1 0,-1 1 0,1 0-1,0-1 1,-1 1 0,0 0-1,1 0 1,-1-1 0,0 1 0,1 0-1,-1 0 1,0 0 0,0 0 0,0 0-1,0 0 1,0 0 0,0 0 0,0 1-1,-1-1 1,1 0 0,0 0-1,0 1 1,-1-1 0,1 1 0,0-1-1,0 1 1,-1 0 0,-1-1 0,-12 2-47,0 1 1,-1 0 0,1 1 0,0 0-1,0 1 1,1 1 0,-23 10-1,-3 6-8,-50 31-1,53-25 101,1 1 0,-46 47 0,27-23-67,27-27-16,-1-1-1,-1-2 1,-34 19 0,-71 33 41,-35 20 0,143-77 27,1 0 1,1 2-1,1 0 1,1 2-1,-25 28 1,37-36-105,-12 23 0,10-16 7,-11 27 59,5-10 54,-7 12 16,22-37 73,4-12-127,0 1 0,0 0 0,0-1-1,0 1 1,-1 0 0,1 0-1,0-1 1,0 1 0,-1 0 0,1-1-1,0 1 1,-1 0 0,1-1-1,-1 1 1,1-1 0,-1 1 0,1-1-1,-1 1 1,1-1 0,-1 1-1,1-1 1,-1 1 0,0-1 0,0 1-1,1-1-1,0 0 0,0 0 0,0 0 0,0 0 0,-1 0 0,1 0 0,0 0 0,0 0 0,0 0-1,0 0 1,0 0 0,0 0 0,0 0 0,0 0 0,0 0 0,-1 0 0,1 0 0,0 0 0,0 0 0,0 0-1,0 0 1,0 0 0,0 0 0,0 0 0,0 0 0,0 0 0,0 0 0,0-1 0,-1 1 0,1 0 0,0 0-1,0 0 1,0 0 0,0 0 0,0 0 0,0 0 0,0 0 0,0 0 0,0 0 0,0 0 0,0-1 0,0 1-1,0 0 1,0 0 0,0 0 0,0-7 3,3-6 14,4-3 19,13-24-1,-7 14 13,-4 11-83,1 0 0,0 1 0,18-21 1,-12 17-2,-1 0-5,2 1-1,0 1 0,0 1 1,1 0-1,24-13 0,102-51-195,-97 55 87,2-4-11,-1-1 0,83-69-1,-117 84-28,-9 9 170,-11 15-83,-2 2 83,-1-1 1,-1 0-1,0 0 0,0-1 0,-1 0 0,-1-1 0,-21 14 0,-7-1-28,-49 21 1,58-30 51,1 1-1,0 2 1,-50 35 0,54-28-2,1 1 0,-36 43-1,-36 61 7,56-72-9,23-34 7,-1 1-1,-37 31 1,-49 31 82,62-53 48,37-28-137,0 1 12,0-1 0,0 1 0,1 0 0,0 0 0,0 1 0,1 0 0,-1 0 0,-4 8 0,2-3-40,6-10 23,0 0-1,0 0 1,0 0 0,1 0-1,-1 0 1,0 0-1,1 0 1,-1 0 0,1 0-1,-1 1 1,1-1-1,-1 0 1,1 1-1,0-1 1,0 2 0,-5 36-99,0 30 305,0-4-102,-3 30 38,4-76-150,4-18 102,0-1 58,0 0-31,1-1-95,0 0 0,1 0 0,-1 0 1,0 0-1,0 0 0,0 0 0,0 0 1,0 0-1,0 0 0,0-1 0,0 1 1,1-2-1,1-1-11,22-27-36,2 1-1,59-51 0,72-41-54,-136 106 78,76-56 1,150-109 0,-104 72 31,72-49 18,-158 124-60,2 2 0,125-46 1,-147 64 9,95-37-123,-101 36 114,61-36 1,-10-4 171,153-94-212,-164 104 177,-36 23-154,42-21 1,-53 30-11,36-24 0,-9 6 229,-41 24-228,1 1 1,0 0 0,0 0 0,17-5 0,-23 9 8,0 1 6,-5 1-49,-1 0 17,0 0-22,0 2 78,0-1 0,-1 0 0,1 0 0,-1 0 0,1 0 0,-1 0-1,1 0 1,-1 0 0,0 0 0,1 0 0,-1 0 0,0-1 0,0 1 0,0 0-1,0 0 1,0-1 0,-2 2 0,-4 4 4,-54 44-178,23-20 193,-180 133-181,80-63 211,-4 0-99,104-76 20,-77 33 0,-82 33 121,148-65-58,-86 63-1,98-58-131,1 2 0,-39 47 0,23-13 197,32-44-101,-2-2 0,0 0 0,-1-1 0,-1-1 0,0-2 0,-35 18 0,-185 93 144,228-118-129,1 0 0,0 2-1,1 0 1,1 0 0,-1 1-1,2 1 1,-16 18 0,26-28 13,-8 8-54,1 1 1,-12 19 0,-19 42-157,7-23 278,18-24 56,-23 31 0,34-52-187,0 0 1,-1-1-1,1 0 0,-7 4 0,-13 13-73,18-15 101,0 0 0,-1 0-1,0-1 1,0 0 0,-1 0 0,-7 4 0,-50 18-51,44-19 59,7-5 145,-7 2-116,-93 56 119,111-59-153,1-1 0,0 1 0,-1-1 1,1 1-1,0 0 0,-3 3 0,-2 2-75,6-6 9,16-2 86,-1 0 1,1-1-1,-1 0 0,0-2 0,0 0 0,19-7 0,76-42 261,-71 30-285,-1-1 1,-1-3-1,-1-1 1,43-45-1,-36 35-8,1 1 0,1 2 0,2 2 0,1 2 0,102-48 0,-38 32 64,58-29 6,71-43-85,-63 32 78,-120 54-38,-1-2 0,71-59 0,-98 72-31,24-16 58,2 2 1,2 3-1,1 2 0,89-33 0,-96 46-21,27-11-126,59-36 245,-124 59-129,10-7-37,1-2-192,-4 1 389,-4 4-271,-14 8 102,0 0-1,1 0 1,0 1 0,-1-1 0,1 1 0,0 0 0,4-2 0,11-6 90,-17 9-94,-1-1-1,0 1 1,0 0-1,0 0 1,0 0-1,1-1 1,-1 1 0,0 0-1,0 0 1,0 0-1,1 0 1,-1 0-1,0-1 1,0 1 0,1 0-1,-1 0 1,0 0-1,0 0 1,1 0-1,-1 0 1,0 0 0,0 0-1,1 0 1,-1 0-1,0 0 1,0 0-1,1 0 1,-1 0 0,0 0-1,0 0 1,1 0-1,-1 0 1,-4 11 62,1-7-44,0 0-1,-1 0 1,0 0-1,1-1 1,-1 0-1,-1 0 1,1 0-1,-9 4 1,-9 7 11,13-8-48,1-1 0,-12 6 0,-6 2-20,12-5 46,-1-1 1,0-1 0,0 0-1,-27 6 1,16-5-14,-36 10-79,-111 39 282,52-7-259,118-47 78,1-1-1,-1 0 1,0-1-1,0 1 0,0-1 1,-1 1-1,1-1 1,-5 0-1,8 0-5,-1 0-1,0 0 1,1 0-1,-1 0 1,1 0 0,-1-1-1,1 1 1,-1 0-1,1 0 1,-1 0 0,1-1-1,-1 1 1,1 0-1,0-1 1,-1 1 0,1 0-1,-1-1 1,1 1 0,0 0-1,-1-1 1,1 0-1,0 0 0,-1 1 0,1-1 0,0 0-1,0 1 1,0-1 0,0 0-1,0 0 1,0 1 0,1-1 0,-1 0-1,0 0 1,0 1 0,0-1 0,1 0-1,-1 1 1,0-1 0,1 0-1,-1 1 1,1-1 0,0 0 0,3-5 1,0 1-1,0 0 1,1 1 0,0-1 0,0 1 0,0 0 0,11-7-1,46-21 35,-51 27-28,31-17-14,0-2-1,-2-1 1,0-3-1,-2-1 1,-1-2-1,-2-1 1,-1-2-1,48-61 1,-50 56-85,1 3 0,40-34 1,-60 55-40,4-1-39,-22 28 158,-44 48-53,21-15-15,-16 21 94,-105 109-173,81-98-14,64-73 157,0 0 1,1 1-1,0-1 1,0 1-1,0 0 0,1 0 1,-4 9-1,6-12 21,-1-1-1,1 1 0,0-1 1,-1 0-1,1 1 0,0-1 1,0 1-1,0-1 0,0 1 0,0-1 1,1 0-1,-1 1 0,0-1 1,1 1-1,-1-1 0,1 0 1,-1 1-1,1-1 0,0 0 0,-1 0 1,1 0-1,0 1 0,0-1 1,0 0-1,0 0 0,0 0 1,0 0-1,0 0 0,0-1 0,1 1 1,-1 0-1,0 0 0,2 0 1,3 2 38,1-1 1,-1 0-1,1 0 0,-1-1 1,1 0-1,0 0 1,0 0-1,0-1 1,-1 0-1,1-1 1,9 0-1,11-4-53,38-11 0,-51 12 22,254-61 131,-215 53-186,-10 2-7,1 2 1,84-5 0,-123 13 37,-1-1 0,1 1 0,0 1 0,0-1 0,0 1 0,-1 0 0,1 0 0,0 0 0,-1 1 0,1-1 0,-1 1 0,1 0 0,-1 1 0,5 2 0,-6-1 23,1-1 0,-1 0 0,1 1 0,0-1 0,1-1 0,-1 1 0,0 0 0,1-1 0,-1 0 0,1 0 0,0-1 1,0 1-1,-1-1 0,1 0 0,0 0 0,0-1 0,0 1 0,7-1 0,8-3 43,0-1-1,0-1 1,-1-1 0,21-9-1,-36 14-12,35-18-122,-10 12-91,-24 5 150,-5 3-7,-5 3-8,-7 5 39,-1 0 1,0 0 0,-16 7-1,-9 6 41,-135 79-33,60-39-18,22-14 9,-148 105 184,192-118-113,-2-3 0,-1-2 0,-1-2 0,-2-3 0,-103 36 0,-48-4-73,131-34-101,24-8 74,-184 54 48,164-51-7,-90 26-101,124-32 101,1 2-1,-49 25 1,45-16 34,1 2 0,-34 30 0,-99 64-234,-8-15 76,65-40 123,5 5 9,-4 10-97,1-1 224,55-39-164,30-21 65,-53 29 1,59-37 13,0-2 0,-39 12 0,31-10-135,22-8 102,1 0 1,0 0-1,-1 0 1,0-1-1,1 0 1,-11 1-1,1 2-168,11-3 42,10-2 114,3-1-73,0-1-1,-1-1 1,1 1 0,8-6 0,3-1 79,157-87 377,-53 27-462,254-107 257,-173 78-241,-6-16-56,257-116 69,-379 195 35,311-110-13,-333 128 8,21-10 10,80-42 1,66-48 36,10-4 11,-112 58-11,27-11 15,-100 52-35,-17 8-20,45-15-1,-10 11-10,85-12 0,-122 24-63,-19 5 14,0 0 1,1 0-1,10-1 0,-18 3 1,-2 0 181,-1 1-129,0 0 1,1-1 0,-1 1 0,0 0-1,0-1 1,0 1 0,1-1 0,-1 1-1,0-1 1,0 0 0,0 1-1,0-1 1,0 0 0,0 1 0,0-1-1,0 0 1,-1 0 0,1 0 5,-42 10-58,2 1 1,-1 2-1,2 2 1,0 1-1,-52 31 1,-81 60 231,-11 8-363,88-58 132,-73 41-92,116-71 250,-74 27 0,78-36-51,-142 54-132,134-48 69,-70 42 0,5 9 10,-153 84-14,176-109 84,-99 68 0,111-62-160,-107 53 0,148-82 235,34-19-135,0 0 1,-1-1-1,-19 8 1,38-18 66,-1 1 1,0-1-1,0 0 1,9-6-1,5-5-33,3 3-38,-1-2 1,-1-1-1,0 0 1,24-23-1,59-76-46,9-11-14,-37 55 109,2 4-1,140-92 1,-23 19-238,-42 27 181,-61 47-12,-3-3-1,95-95 1,-90 77-132,-85 79 107,3-4 10,-8 7 0,-2 3-90,-14 1 5,2 6 123,8-5-4,1 0 0,0-1 0,0 1-1,-1-1 1,1 0 0,-5 1-1,-18 9-66,-1 0 0,-34 21-1,33-17 61,-16 9-5,-272 157-11,265-151-11,-68 29 0,-52 10 145,133-54-134,-162 61-235,214-76 150,11-3 133,0-1-1,0-1 1,41-14 0,73-37 118,315-150-129,-297 133-62,32-14 11,5 17 75,-175 64-50,76-18-40,-80 21 39,0 0 0,0 2 0,0 0 0,17 1 0,-31 0-4,1 0 0,-1 1 0,1-1-1,-1 1 1,1 0 0,-1-1 0,1 1 0,-1 0 0,1 0 0,-1 1 0,0-1 0,0 0 0,0 1 0,3 1 0,-4-2 5,0 1 0,-1-1 0,1 0 0,0 0 0,0 0 0,-1 0 1,1 1-1,-1-1 0,1 0 0,-1 1 0,1-1 0,-1 0 0,0 1 0,0-1 0,0 1 0,0-1 0,0 0 0,0 1 1,0-1-1,0 0 0,0 1 0,-1-1 0,1 1 0,0-1 0,-1 0 0,1 0 0,-1 1 0,-1 1 0,-5 9 11,-1 0 0,0-1-1,-1 0 1,0 0-1,-13 11 1,0 1-2,-175 172-22,-30 34-12,215-217 18,-21 26-68,30-34 62,0 0 1,1 0-1,0 0 0,-1 0 1,1 0-1,1 0 0,-1 0 1,-1 5-1,3-8 27,0-1-1,0 1 1,0-1 0,0 1 0,0-1-1,0 1 1,0-1 0,0 1-1,0-1 1,0 1 0,0-1-1,0 1 1,0-1 0,0 0 0,0 1-1,0-1 1,0 1 0,1-1-1,-1 1 1,0-1 0,0 0-1,1 1 1,-1-1 0,0 1 0,1-1-1,-1 0 1,0 1 0,1-1-1,0 1 3,0-1 0,0 0 0,0 1 0,0-1 0,0 0 0,0 0 0,0 0 0,0 0 0,0 0 0,0 0 0,1 0 0,0-1 0,6 0 24,0-2 0,13-5-1,-16 6-21,95-45 18,-11 3-19,112-47 46,-156 69-69,0-2-1,-2-2 0,-1-2 0,69-60 1,56-65 208,-144 133-296,45-30 1,-38 33 101,1 1 0,1 2 0,0 2 0,45-12 1,-71 22-20,0 1-1,1 0 1,-1 1 0,12-1 0,-10 2-106,-7-1 115,-1 0-1,1 0 1,-1 0 0,1 1-1,-1-1 1,1 0-1,-1 0 1,1 1 0,-1-1-1,0 0 1,1 1 0,-1-1-1,1 1 1,-1-1 0,0 1-1,1-1 1,-1 1 0,0-1-1,0 1 1,1-1-1,-1 1 1,0-1 0,0 1-1,0-1 1,1 1 0,-1-1-1,0 1 1,0-1 0,0 1-1,0 0 1,0-1 0,0 1-1,-1 20-13,1-21 24,-3 14-29,-1-1 1,-1 1 0,0-1-1,0 0 1,-1 0 0,-14 21-1,9-15 12,-6 10 61,-2 0 0,0-2 0,-44 47 0,22-33 59,-67 50 0,-30 3 55,118-81-34,12-9 127,8-7-166,13-11-151,-7 6 50,15-21 101,-12 16-49,19-23 0,313-292-119,-298 297-432,-63 48 478,-32 23 0,22-17 38,-23 16-48,-62 52 125,84-65-97,-1-1 0,0-2 0,-2-1 0,-47 23 0,-37 7-19,55-26 63,-75 43 0,-41 49-31,21-12-47,-203 115 103,99-74-58,54-32-29,11 15 15,83-39 47,-84 58 45,123-97-9,63-45-11,6-3 131,9-16-74,0 6-90,0-1 0,1 1 1,0 0-1,0 0 1,0 1-1,7-7 1,12-18 60,32-63-197,-38 61 91,2 1-1,37-48 1,-27 48 91,0 1 1,48-35 0,71-41-113,-139 100 57,92-77-159,-74 60 179,-24 21-48,0-1 0,-1 1 0,1-1 0,-1 0 0,3-3 0,-15 9-201,-73 30-121,-98 56 0,-100 93 777,190-119-268,-195 121-404,233-152 281,26-16 44,-55 26 0,76-39-58,-1-1 0,0 0 0,0 0 1,0-1-1,0 0 0,-8 0 0,14-1-22,-1 1 0,0-1 0,1 0 0,-1 0 0,0-1 0,0 1-1,1 0 1,-1-1 0,0 1 0,1-1 0,-1 1 0,0-1 0,1 0 0,-1 1 0,1-1 0,-1 0 0,1 0 0,0 0 0,-1 0 0,1-1 0,0 1 0,0 0-1,0 0 1,0-1 0,0 1 0,0-1 0,0 1 0,0-1 0,-1-2 0,0-7-57,1 1-1,-1-1 1,2 0 0,0 0-1,0 0 1,2-14 0,1-18 77,-3 42-35,0 1 0,0-1 0,0 1 0,0-1 0,0 1 0,0-1 0,0 1 0,0-1 0,0 1 0,0-1 0,0 1 0,0-1 0,0 1 0,0-1 0,-1 1 0,1-1 0,0 1 0,0-1 0,-1 1 0,1 0 0,0-1 0,-1 1 0,1-1 0,0 1 0,-1 0 0,1-1 0,0 1 0,-1 0 0,1 0 0,-1-1 0,1 1 0,-1 0 0,1 0 0,-1 0 0,1-1 0,-1 1 0,1 0 0,-1 0 0,1 0 0,-1 0 0,1 0 0,-1 0 0,0 0-4,0 1 0,0-1 0,0 0 0,0 1 1,0-1-1,0 1 0,0-1 0,0 1 0,0 0 1,0-1-1,0 1 0,1 0 0,-1 0 0,0-1 1,0 1-1,1 0 0,-1 0 0,1 0 0,-1 0 0,0 2 1,-37 73-15,7-16-106,31-59 141,-1 2-8,0 0 1,-1 0 0,1 0 0,0 0-1,-1-1 1,0 1 0,0 0 0,-3 3-1,3-5 7,0 1-1,0-1 0,0 0 0,1 1 0,-1-1 1,1 1-1,-1 0 0,1-1 0,-1 1 0,1 0 1,0 0-1,-2 3 0,-5 8-162,-5 5 114,2-5 36,8-8 6,-1 0-1,0-1 1,-1 1-1,1-1 1,-8 6-1,8-9 24,1 0 0,0 0 0,-1-1 0,1 1 0,-1-1 0,0 0 0,1 1 0,-1-1 0,1-1 0,-5 0 0,-4 1 22,11 0-50,1 0 0,-1 0 0,1 0 0,-1 0 0,1 0 0,-1 0 0,1 0 1,-1 0-1,1 0 0,-1 0 0,1 0 0,-1 0 0,1 0 0,-1 0 0,1-1 1,-1 1-1,1 0 0,-1 0 0,1 0 0,0-1 0,-1 1 0,1 0 0,-1-1 0,1 1 1,0 0-1,-1-1 0,1 1 0,0 0 0,-1-1 0,1 1 0,0-1 0,0 1 1,0-1-1,-1 1 0,1-1 0,0 1 0,0-1 0,0 1 0,0 0 0,0-1 0,0 1 1,0-1-1,0 1 0,0-1 0,0 1 0,0-1 0,0 1 0,0-1 0,0 1 1,0-1-1,0 1 0,1-1 0,-1 1 0,0-1 0,0 1 0,1-1 0,1-3 0,0 0 0,0 1 0,1-1-1,5-5 1,-6 6 20,2 0-20,0-2 1,-1 1-1,1 0 0,-1-1 0,0 0 0,4-7 0,-6 12-27,1 0 0,-1 0 0,1 0 0,-1 1-1,1-1 1,-1 0 0,0 0 0,1 1 0,1 0-1,2 1 0,-1 0-1,0 1 0,0-1 0,5 4 1,-6-3 21,0-1 1,0 0-1,1 0 1,-1 0 0,0 0-1,1-1 1,-1 0-1,1 1 1,6 0-1,3-1 24,0 0 0,0-1 0,0-1-1,0 0 1,0-1 0,0 0-1,17-6 1,86-37 150,-68 25-142,29-12 144,-3-3 0,0-4 1,108-76-1,-27 7-2,-110 80-155,74-35 1,-92 52-69,-18 8-83,-15 9-98,-23 10 260,19-11-17,1 1 0,-1 0 1,-9 8-1,-26 24-102,-40 34 66,-117 77 1,151-118 50,-217 151 129,229-156-266,28-19 123,1-1-1,-15 13 1,18-13-21,-1 0-1,0-1 1,-15 8-1,0 0 201,18-9-237,-1 0 0,1 1-1,0-1 1,-5 7 0,7-7 67,3-3-1,-1-1 0,1 1 0,-1 0 0,1-1 0,-1 1 0,1 0-1,-1-1 1,1 1 0,-1-1 0,0 1 0,0-1 0,1 1 0,-1-1-1,0 1 1,0-1 0,1 0 0,-1 1 0,-1-1 0,1 0-9,0 0 0,0 0 0,1 0 0,-1 1 1,0-1-1,1 0 0,-1 0 0,0 1 0,1-1 0,-1 0 1,1 0-1,-1 1 0,0-1 0,1 1 0,-1-1 0,1 1 1,-1-1-1,1 1 0,-1-1 0,1 1 0,0-1 0,-1 1 1,1-1-1,-1 2 0,-6 18-302,2-4 267,4-11 9,-1-1 0,1 1 0,0-1 0,0 1 0,1-1 0,-1 1 0,1-1 0,0 1 1,0 0-1,2 5 0,-2 8-1,1-15 26,-1 0 0,0 0-1,1 0 1,0 0 0,0 0 0,0 0 0,2 5 0,-2-7 1,-1 1 0,1-1 1,0 0-1,0 1 0,0-1 0,0 0 1,0 1-1,0-1 0,0 0 1,0 0-1,0 0 0,1 0 1,-1 0-1,3 1 0,-3-2 19,0 0-1,-1 0 0,1 0 1,0 0-1,0 0 1,0-1-1,0 1 0,-1 0 1,1-1-1,0 1 0,0 0 1,-1-1-1,1 1 0,0-1 1,-1 1-1,1-1 1,0 1-1,-1-1 0,1 0 1,-1 1-1,1-2 0,1 0 43,7-9-28,0-2-1,-1 1 1,0-1 0,9-21-1,10-17 73,59-97-164,86-203-1,-163 331 130,24-63-22,-30 72-112,1-1 1,-2 0 0,0 0 0,0-1 0,0-13 0,-2 26 39,0-1 0,0 1 0,0 0 1,0-1-1,0 1 0,0 0 0,0 0 0,0-1 0,0 1 0,0 0 0,0-1 1,-1 1-1,1 0 0,0 0 0,0-1 0,0 1 0,0 0 0,0 0 0,-1-1 1,1 1-1,0 0 0,0 0 0,0 0 0,-1-1 0,1 1 0,0 0 1,0 0-1,-1 0 0,1 0 0,0 0 0,-1-1 0,-9 3-179,-10 12 166,2 3-24,2 2-1,0 0 1,1 1-1,-19 35 1,8-8 102,-26 71 1,18-39 97,-31 86-385,58-144 234,0 0 1,2 0 0,1 1-1,0 0 1,2 0 0,0 0-1,2 0 1,0 1 0,6 33-1,-1-16-1,-3-23 58,1 0 0,0 0 0,8 22 1,-4-20-95,5 13 123,-7-23-101,35 62 79,-35-62-42,1-1 0,1 0 0,0 0 0,0 0 0,14 11 0,135 78-1,-131-83-19,-12-6-36,-9-4 69,1-2 0,-1 1 0,1 0 0,0-1 0,0 0-1,6 2 1,-10-4-10,1 0 1,-1 0-1,0 1 0,0-1 0,1 0 0,-1-1 0,0 1 1,0 0-1,1 0 0,-1 0 0,0-1 0,0 1 0,0-1 0,1 1 1,-1-1-1,0 1 0,0-1 0,0 0 0,0 1 0,0-1 1,0 0-1,0 0 0,0 0 0,-1 0 0,1 0 0,0 0 1,0 0-1,-1 0 0,1 0 0,-1 0 0,1 0 0,0-2 1,6-12 53,-1-1-1,-1 0 1,-1-1 0,0 1 0,-1-1 0,0 1 0,-2-1 0,0-25 0,-1 23-81,-3-120-205,1 117 142,-1 0 0,-1 0 0,-1 0 0,-8-25 0,10 40 47,0-1 1,0 1 0,-1-1-1,0 1 1,0 0 0,-1 0-1,0 1 1,-7-9 0,9 13-5,0-1 0,-1 0 0,1 1 0,0 0 0,-1 0 0,1 0 0,-1 0 0,0 1 0,0-1 0,0 1 0,1 0 0,-1 0 0,0 0 0,0 1 0,0 0 0,-1-1 0,1 1 0,-6 1 0,2 0-2,0 1 0,0 0 0,1 1 0,-1-1 0,0 1 0,1 1 0,-1 0-1,-12 8 1,8-3 17,0 0-1,1 0 1,-21 23-1,29-29-3,-18 23-107,20-25 121,1 0 1,-1 0 0,0 1-1,0-1 1,1 0-1,-1 0 1,1 1 0,-1-1-1,1 0 1,0 1-1,-1-1 1,1 1 0,0-1-1,0 0 1,0 1 0,0-1-1,0 1 1,1 1-1,-1-2 7,1 0 0,-1 0 0,1-1-1,-1 1 1,1 0 0,0-1-1,-1 1 1,1-1 0,0 1 0,0-1-1,-1 1 1,1-1 0,0 0 0,0 1-1,0-1 1,0 0 0,0 0 0,-1 1-1,1-1 1,0 0 0,0 0-1,0 0 1,0 0 0,0 0 0,0 0-1,0-1 1,-1 1 0,3 0 0,28-9 108,-30 8-103,194-81 132,-168 70-138,178-97-6,-78 39 16,-21 13 50,132-65-142,-227 117 33,0 1 0,22-6 0,-33 10 42,1-1 0,0 1 0,0 0 0,0 0 1,-1 0-1,1 0 0,0 0 0,0 0 0,0 0 0,0 0 0,-1 0 1,1 0-1,0 0 0,0 1 0,-1-1 0,1 0 0,1 1 1,-2-1 0,0 0 0,0 1 0,1-1 0,-1 0-1,0 1 1,0-1 0,0 0 0,0 1 0,1-1 0,-1 0 0,0 1 0,0-1 0,0 0 0,0 1 0,0-1 0,0 0 0,0 1 0,0-1 0,0 0 0,0 1 0,0-1 0,0 1 0,0-1 0,0 0 0,-1 1 0,0 2-8,0-1 1,0 1 0,-1-1 0,1 0 0,-1 1-1,0-1 1,1 0 0,-5 4 0,-30 22 24,-1-1 0,-52 29 0,-23 15-40,72-44-81,18-13 67,1 1 0,0 1 0,-19 19 0,-24 36 129,-15 14 67,77-83-152,0 0 0,1 0 0,-1 0-1,0 1 1,1-1 0,-1 0-1,1 1 1,0-1 0,-2 4 0,12-13 246,32-33-172,67-58-51,-85 79-9,1 2 1,52-30-1,124-64 235,-153 81-293,-2-2 1,49-45-1,-92 75 39,151-133-47,-102 93 41,61-37-1,116-48 125,-168 94-148,70-51 0,-13 8 216,-57 39-166,65-36-209,27-14 414,-113 61-341,63-53-1,2-2 417,-89 70-328,1 0-1,0 2 1,1-1 0,0 2-1,1 0 1,0 1 0,33-8-1,116-16 52,-148 28 15,0-1-103,0 1 0,23 1 1,-37 2 96,0 0 0,0-1 1,0 1-1,-1-1 1,1 0-1,0 0 0,-1 0 1,1-1-1,-1 1 0,1-1 1,-1 0-1,0 0 1,1-1-1,-1 0 0,0 1 1,6-7-1,-8 8-32,0-1 0,0 0 0,0 0 0,0 0 0,-1 0 0,1 0 0,0 0 0,-1-1 0,1 1 0,-1 0 0,0-1 0,0 1 0,0-1 0,0 1 0,0-1 0,-1 0 0,1 1 1,-1-1-1,0 0 0,1 0 0,-2-5 0,1 7-14,0 0 1,-1 0-1,1 0 1,0 0-1,-1 1 0,1-1 1,-1 0-1,0 0 1,1 0-1,-1 0 1,0 1-1,1-1 1,-1 0-1,0 1 1,0-1-1,1 1 1,-1-1-1,-1 0 1,0 0-14,1 0 0,-1 0 0,0 0 0,1 0 0,-1 1 0,0-1 0,0 1 0,-2-1 0,5-1 63,-1 1 0,1 0 0,0 0 0,0-1-1,-1 1 1,1 0 0,0 0 0,2-2 0,0 1-66,0 0-1,0 1 1,0-1-1,0 0 1,0 1-1,0 0 1,0 0-1,1 0 0,-1 0 1,0 0-1,5 1 1,11-4 116,-8 0-76,0 2-1,1 0 1,-1 0 0,15 0 0,-21 2-41,1 0 0,0 0 1,-1 1-1,1 0 1,0 0-1,-1 0 0,1 1 1,-1 0-1,0 0 1,10 5-1,-13-6 29,-1 0-1,0 0 1,1 0 0,-1 0 0,1 1-1,-1-1 1,0 0 0,0 1 0,0-1-1,0 1 1,0-1 0,0 1 0,0-1-1,0 1 1,-1 0 0,1-1-1,-1 1 1,1 0 0,-1-1 0,0 1-1,1 0 1,-1 0 0,0 0 0,0-1-1,0 1 1,0 0 0,-1 0 0,1 0-1,0-1 1,-2 3 0,-1 5 42,0-1 0,-1 0-1,0 0 1,-9 14 0,9-16 17,-17 25-65,-2-1 0,-42 42-1,55-61 12,-241 217 64,114-111-154,-55 46 86,146-128 145,-1-2 0,-68 35 0,106-63-126,3-2 9,1 0 0,0-1 0,-1 1 0,0-1 0,1 0 0,-1 0 0,0-1 0,0 0 0,-8 1 0,14-2-16,-1 0 1,0 0-1,1 0 0,-1 0 0,0 0 0,1 0 0,-1 0 0,0 0 0,1 0 0,-1-1 1,1 1-1,-1 0 0,0 0 0,1-1 0,-1 1 0,1 0 0,-1-1 0,1 1 0,-1-1 0,1 1 1,-1 0-1,1-1 0,-1 1 0,1-1 0,0 1 0,-1-1 0,1 0 0,0 1 0,-1-1 1,1 1-1,0-1 0,0 0 0,-1 1 0,1-2 0,0 0-14,0 1 1,0 0-1,0-1 0,1 1 1,-1 0-1,0-1 0,1 1 1,-1 0-1,1-1 1,-1 1-1,1 0 0,-1 0 1,1-1-1,0 1 0,0 0 1,0 0-1,1-1 0,11-9-44,0 0-1,1 1 0,1 1 0,24-13 1,-14 8 25,9-5 23,62-47 0,-31 17 4,78-43 0,4-3-7,-108 67-62,1 2-1,1 1 1,51-23 0,-89 47 51,0 0 0,0 0-1,0 0 1,0 1 0,0-1 0,1 1 0,-1 0 0,6 0 0,-8 0 8,0 0 0,-1 0 0,1 0 0,0 0 0,0 1 0,0-1 0,-1 0 0,1 0 0,0 1 0,0-1 0,-1 1 0,1-1 0,0 1 0,-1-1 0,1 1 0,0-1 0,-1 1 0,1-1 0,-1 1 0,1 0 0,-1-1 0,1 1 0,-1 0 0,0 0 0,1-1 0,-1 1 0,0 0 0,1 0 0,-1-1 0,0 1 0,0 0 0,0 0-1,0 0 1,0 0 0,0-1 0,0 1 0,0 0 0,0 0 0,0 0 0,-1 1 0,-5 30-5,-2 1-1,-2-2 1,0 1 0,-2-1-1,-2-1 1,-33 56-1,30-60-144,10-17 168,1 1-1,0 0 1,0 0-1,1 0 1,1 0-1,0 1 1,-4 15-1,8-25-9,-1-1 0,1 0 0,0 0 0,0 1 0,0-1 0,0 0 0,0 1 0,0-1 0,0 0 0,0 0-1,0 1 1,0-1 0,0 0 0,0 1 0,1-1 0,-1 0 0,0 0 0,0 1 0,0-1 0,0 0 0,0 0 0,1 1-1,-1-1 1,0 0 0,2 1 24,0 0 0,-1 0 0,1 0-1,0 0 1,0-1 0,0 1 0,0-1-1,0 0 1,0 1 0,0-1 0,0 0-1,3 0 1,25-3 183,-9-1-150,0-1 0,38-16-1,-37 11-77,0-1 0,38-26 0,-7 4-30,-1 2 99,-25 13-67,2 2 0,44-19 1,-72 35 4,0 0 1,-1-1 0,1 1-1,0 0 1,0-1 0,-1 1-1,1 0 1,0 0 0,0 0 0,0 0-1,-1 0 1,1 0 0,0 0-1,0 0 1,0 0 0,-1 0-1,1 0 1,0 1 0,0-1-1,-1 0 1,2 1 0,-1 0 3,-1-1 1,0 1-1,0-1 0,0 1 1,0-1-1,0 1 0,0 0 1,0-1-1,0 1 1,0-1-1,0 1 0,0 0 1,0-1-1,-1 1 0,1-1 1,0 1-1,0-1 1,0 1-1,-1-1 0,1 1 1,0-1-1,-1 1 0,1-1 1,-1 1-1,1-1 0,0 1 1,-1-1-1,1 0 1,-1 1-1,0-1 0,-161 151-100,-6 7 104,112-101 191,73-61 21,-10 1-177,0 0 0,0 0 0,0-1 1,-1 0-1,9-7 0,4-2 22,10-6-32,1 1 1,1 1-1,65-24 0,-74 34 12,19-6-119,68-13 1,-109 26 80,0 0 1,0 0 0,0 0-1,0 0 1,0-1 0,0 1-1,1 0 1,-1 0 0,0 0-1,0 0 1,0 0 0,0 0-1,0 0 1,0 0 0,1 0-1,-1 0 1,0 0 0,0 0-1,0 0 1,0 0 0,0 0-1,0 0 1,1 0 0,-1 0-1,0 0 1,0 0 0,0 0 0,0 0-1,0 0 1,0 0 0,1 1-1,-1-1 1,0 0 0,0 0-1,0 0 1,0 0 0,0 0-1,0 0 1,0 0 0,0 0-1,0 0 1,1 1 0,-1-1-1,0 0 1,-6 5-125,-14 8 23,18-12 104,-34 21-13,1 1 1,-61 56 0,-49 70 158,-7-3 113,149-143-269,11-8 164,10-9-122,124-153 188,-113 139-295,1 0 0,68-46 0,-89 68 10,-3 2-137,-16 11 137,10-6 71,-25 20-5,2 1-1,-37 45 1,-24 23-16,47-59-6,-2-3 1,-1-1 0,-58 29-1,25-14 59,-281 185-47,289-183 22,47-32 60,-1 0 0,0-1-1,-29 12 1,47-23-55,-1 1 0,1 0 0,-1-1 0,1 0 0,-1 1 0,1-1 0,-1 0 0,0 0 0,1 0 0,-1 0 0,-2 0 1,4 0-14,0-1 1,0 1-1,0 0 1,0 0 0,0 0-1,-1 0 1,1 0 0,0 0-1,0 0 1,0 0 0,0 0-1,0-1 1,0 1 0,-1 0-1,1 0 1,0 0 0,0 0-1,0 0 1,0 0 0,0-1-1,0 1 1,0 0 0,0 0-1,0 0 1,0 0 0,0-1-1,0 1 1,0 0 0,0 0-1,0 0 1,0 0 0,0-1-1,0 1 1,0 0 0,6-10 139,27-21-128,58-42 0,-43 36-152,150-96-40,-156 106 168,160-87-221,-197 111 208,1 1-1,-1 0 0,1 0 0,0 0 1,8-1-1,-13 3 17,0 0 0,0 0 1,0 0-1,0 0 0,0-1 0,0 2 0,0-1 1,0 0-1,0 0 0,0 0 0,0 0 0,0 1 1,0-1-1,0 0 0,0 1 0,0-1 0,0 1 1,0-1-1,0 1 0,-1-1 0,1 1 0,0 0 1,0 0-1,-1-1 0,1 1 0,0 0 0,-1 0 1,1 0-1,0-1 0,-1 1 0,0 0 0,1 0 0,-1 0 1,1 0-1,-1 0 0,0 0 0,0 0 0,1 2 1,-1 0 7,0 0 0,0 0 0,-1 0-1,1 0 1,-1 0 0,1 0 0,-1 0 0,0 0 0,0-1 0,0 1 0,-1 0 0,1-1 0,0 1 0,-5 4 0,-1 2-15,-1 1-1,-13 11 1,-8 4 0,-1-2 0,-37 21 0,-41 33-129,59-32 196,1 2 0,3 3 1,2 1-1,-51 79 1,94-130-52,0 0 1,1 0 0,-1 0 0,0 0 0,0 0 0,0 0-1,0 0 1,0 0 0,0 0 0,0 0 0,0 0-1,0 0 1,0 0 0,1 0 0,-1 1 0,0-1-1,0 0 1,0 0 0,0 0 0,0 0 0,0 0-1,0 0 1,0 0 0,0 0 0,0 0 0,0 0-1,0 0 1,0 0 0,0 1 0,0-1 0,0 0 0,0 0-1,0 0 1,0 0 0,0 0 0,0 0 0,0 0-1,0 0 1,0 0 0,0 1 0,0-1 0,0 0-1,0 0 1,0 0 0,0 0 0,0 0 0,0 0-1,0 0 1,0 0 0,0 0 0,0 0 0,0 0-1,0 1 1,0-1 0,0 0 0,0 0 0,0 0-1,0 0 1,-1 0 0,10-4 50,-1-2-31,1-1 1,-1 0-1,-1-1 0,13-15 0,14-13 21,-6 12-49,1 1 0,1 2 1,54-29-1,107-40 44,-144 69-16,24-16-58,-51 26-67,1 0 0,0 1 1,1 1-1,34-9 0,-49 16 77,-4 1-4,0 0 1,0 1-1,0-1 1,0 1-1,1 0 1,5 0-1,-9 0 25,1 0-1,-1 0 1,1 0-1,-1 1 1,1-1-1,-1 0 1,1 0 0,-1 0-1,0 1 1,1-1-1,-1 0 1,1 1-1,-1-1 1,0 0 0,1 1-1,-1-1 1,0 0-1,0 1 1,1-1-1,-1 1 1,1 0 1,-1 0 0,0 0 0,0 0 0,0 0 0,1 0 0,-1 1 0,0-1 0,0 0 0,-1 0 0,1 0 0,0 0 0,-1 2 0,0 1 1,0 0 1,-1-1 0,0 1 0,0 0 0,0-1 0,0 1-1,0-1 1,-1 0 0,0 0 0,1 0 0,-1 0 0,-5 3-1,-7 6-11,-23 14 0,20-15 7,-136 101 77,87-62-9,-117 95-94,88-68 117,87-69-51,-1-1 0,0 0 0,0 0-1,0-1 1,-22 9 0,31-14-29,1-1 0,-1 0 1,0 0-1,0 1 0,1-1 0,-1 0 1,0 0-1,1 0 0,-1 0 0,0 0 0,0 0 1,1 0-1,-1 0 0,0 0 0,0 0 1,1 0-1,-1 0 0,0-1 0,0 1 0,1 0 1,-1 0-1,0-1 0,1 1 0,-1-1 1,0 1-1,1 0 0,-1-1 0,1 1 1,-1-1-1,1 1 0,-1-1 0,1 0 0,-1 1 1,1-1-1,0 0 0,-1 1 0,1-1 1,0 0-1,-1 1 0,1-1 0,0 0 0,0 1 1,0-1-1,-1 0 0,1 0 0,0 1 1,0-1-1,0-1 0,0-4 40,1-1 0,-1 0-1,1 1 1,2-10 0,4-11-81,1 0 0,1 0 0,1 1 0,2 0 1,0 1-1,2 0 0,0 1 0,2 0 0,1 2 0,23-26 0,26-23 18,-16 19 105,77-107-1,-82 90-233,64-132 1,-108 199 145,0 0-16,1-1 1,-1 1-1,0-1 0,0 1 0,0-1 0,0 0 0,-1 1 0,1-1 1,-1 0-1,0 0 0,0-5 0,0 8 14,0 0-1,0 0 1,0 0 0,0-1-1,0 1 1,0 0 0,0 0-1,0 0 1,0-1 0,-1 1-1,1 0 1,0 0 0,0 0-1,0 0 1,0 0 0,0-1-1,-1 1 1,1 0 0,0 0-1,0 0 1,0 0 0,-1 0-1,1 0 1,0 0 0,0 0-1,0-1 1,-1 1 0,1 0-1,0 0 1,0 0 0,0 0-1,-1 0 1,1 0 0,0 0-1,0 0 1,0 0 0,-1 0-1,1 1 1,0-1 0,-6 1-25,1 0 1,-1 1 0,1 0-1,0 0 1,0 1 0,0-1-1,0 1 1,-5 4-1,-3 1-8,-225 162-191,-22 14 182,166-130 35,-188 123 105,214-122-83,-46 32 152,88-74 74,25-13-230,1 1-1,-1-1 1,0 0 0,0 0 0,0 0 0,1 0 0,-1 1 0,0-1 0,0 0 0,0 0 0,1-1 0,-1 1-1,-1 0 1,2 0-6,-1-1-1,1 1 1,0 0 0,-1 0-1,1-1 1,0 1-1,0 0 1,-1 0-1,1-1 1,0 1-1,0 0 1,0-1 0,-1 1-1,1 0 1,0-1-1,0 1 1,0-1-1,0 1 1,0 0-1,0-1 1,0 1 0,0-1-1,0 1 1,0 0-1,0-1 1,0 1-1,0 0 1,0-1-1,0 0 1,2-6 3,0-1 1,0 1-1,0 0 0,1 0 1,0 0-1,1 0 0,0 0 1,0 1-1,0 0 0,0 0 1,10-9-1,4-4 27,1 1 0,25-18 0,8-3-7,63-51 7,-85 64-66,46-53 0,64-109 10,-26 30 43,-110 153-27,-1 1-21,1 0 0,-1 0 0,0-1 0,0 1 0,3-8 1,-6 6-78,-6 9 38,-10 11-7,15-12 68,-44 44-159,19-17 161,-35 28 0,-133 88 121,-13-10-270,-10 6 117,215-140 40,-42 30 156,-2-2 0,-77 37 0,120-65-133,-1 1 1,0-1-1,0 0 0,0 0 1,-6 0-1,9-1-23,1 0 1,-1 0-1,1 0 1,-1 0-1,1 0 1,-1 0-1,1 0 1,-1 0-1,1 0 1,-1 0-1,1 0 1,-1-1-1,1 1 1,-1 0-1,1 0 1,-1-1-1,1 1 0,0 0 1,-1-1-1,0 0 1,1 1-2,0-1-1,0 1 1,-1-1-1,1 0 1,0 1 0,0-1-1,0 0 1,0 1 0,0-1-1,0 0 1,0 1-1,1-1 1,-1 0 0,0 1-1,0-1 1,0 0 0,1 1-1,-1-1 1,0 1-1,1-1 1,-1 0 0,7-9 11,0 1 1,0 1 0,1-1 0,0 1-1,0 1 1,1-1 0,13-8 0,0-1-12,234-220-173,-89 76 224,61-33 56,-119 103-244,-97 81 71,-12 10 62,0 0 1,0 0 0,0-1 0,1 1-1,-1 0 1,0 0 0,0 0 0,0 0-1,0 0 1,0 0 0,0 0 0,0 0-1,0 0 1,1 0 0,-1 0 0,0 0-1,0-1 1,0 1 0,0 0 0,0 0-1,0 0 1,0 0 0,0 0 0,0 0-1,0 0 1,0-1 0,0 1 0,0 0-1,0 0 1,0 0 0,0 0 0,0 0-1,0 0 1,0 0 0,0-1 0,0 1-1,0 0 1,0 0 0,0 0 0,0 0-1,0 0 1,0 0 0,0 0 0,0-1-1,0 1 1,0 0 0,0 0 0,0 0-1,-1 0 1,1 0 0,0 0 0,0 0-1,0 0 1,0 0 0,0 0 0,0-1-1,0 1 1,0 0 0,-1 0-1,1 0 1,0 0 0,0 0 0,0 0-1,-10 1-83,-6 4-39,0 0 1,-27 14-1,43-19 122,-38 18-29,2 2 1,-38 28-1,-66 58 79,-65 42 76,23-47-32,15-9-51,93-47-139,-115 92-1,187-136 105,-22 19 207,-32 21 0,40-34-106,12-8-97,6-5-15,8-6-11,6-5 15,2 1 1,0 1-1,40-26 0,66-28-62,-47 28-79,-20 7 206,-2-3 0,97-82 0,56-51-12,-153 131-22,116-61 0,-151 90-22,241-123-389,-254 131 222,-10 7 19,-9 8 129,-7-1 21,-1-1-1,0 0 1,-24 8-1,-1 2-63,-29 18 74,3 4-1,-72 57 1,80-58-45,-103 53-1,-74 17 137,226-106-96,-82 34 9,-2-5 0,-1-4 0,-135 24 0,230-54-20,0 0 2,1 0 0,-1 0 0,0 0 1,1-1-1,-1 0 0,0 0 0,1 0 1,-1 0-1,0 0 0,1-1 0,-1 1 1,-5-3-1,9 3-6,0 0 0,0 0 1,0 0-1,0 0 0,-1 0 0,1 0 1,0 0-1,0 0 0,0 0 0,0 0 1,0 0-1,0 0 0,0 0 0,-1 0 1,1 0-1,0-1 0,0 1 0,0 0 1,0 0-1,0 0 0,0 0 0,0 0 0,0 0 1,0 0-1,0 0 0,0-1 0,0 1 1,0 0-1,0 0 0,0 0 0,0 0 1,0 0-1,0 0 0,0-1 0,0 1 1,0 0-1,0 0 0,0 0 0,0 0 1,0 0-1,0 0 0,0-1 0,0 1 1,0 0-1,0 0 0,0 0 0,0 0 0,0 0 1,0 0-1,0 0 0,0 0 0,0-1 1,0 1-1,1 0 0,-1 0 0,0 0 1,0 0-1,0 0 0,0 0 0,0 0 1,0 0-1,1 0 0,10-6 11,-8 5-10,46-19-39,-24 10 1,35-18 0,94-67 83,-62 37-130,72-48 116,44-27 113,9 18-236,-81 58 57,100-48 105,-179 75-59,63-32 11,-94 50-54,1 2 0,45-13-1,-62 21 8,0 0 0,1 0-1,-1 1 1,1 0 0,-1 1-1,1 0 1,17 3 0,-24-2 9,-1 0 1,1 0-1,-1 0 1,0 0 0,1 0-1,-1 1 1,0 0-1,0-1 1,0 1-1,0 0 1,0 1-1,0-1 1,-1 0-1,1 1 1,-1 0-1,1-1 1,-1 1-1,0 0 1,0 0-1,0 0 1,-1 0 0,1 1-1,-1-1 1,0 0-1,2 5 1,-2 1 6,1 0 0,-1 0 1,-1 0-1,1 0 0,-2 0 1,1 0-1,-1 0 0,-2 11 0,-24 73-28,10-40 30,-8 57 103,-6 17 104,13-40-89,15-73-112,-3 8 109,5-19-54,0 0 1,0 1 0,0-1 0,0 0-1,0 5 1,9-24 269,17-45-446,2 0-1,3 3 1,3 0-1,60-81 0,-87 131 93,103-150 42,-99 141-30,75-136-72,-72 124-43,2 1 0,1 1 0,29-40 0,-44 66 115,0 0-1,-1 0 1,1 0 0,0 1 0,0-1 0,0 0 0,0 0-1,0 0 1,0 1 0,0-1 0,0 0 0,0 1 0,0-1-1,1 1 1,-1-1 0,0 1 0,0 0 0,0-1 0,2 1-1,-1 0 5,-1 0-1,0 1 0,0-1 0,0 1 0,0-1 0,0 1 0,0-1 0,-1 1 0,1 0 0,0 0 0,0-1 0,0 1 0,0 0 1,-1 0-1,1 0 0,0 0 0,-1 0 0,1 0 0,-1-1 0,1 2 0,-1-1 0,0 0 0,1 1 0,6 18-4,-1 1-1,-1 0 0,0 0 0,2 33 1,1 7 74,-1 5-128,2 13 149,-8-64 232,-4-15 154,-2-8-259,1-1-180,1-1 0,0 0 0,1 0 0,0 0 0,0-1 0,0-19 0,-2-10 22,0 2 85,2 19-195,-4-24 0,4 38 45,1 1 1,0-1-1,-1 0 1,0 1 0,0-1-1,0 1 1,-1 0-1,1-1 1,-7-6-1,8 9 2,-1 1 0,1 0 0,0 0 0,-1 0 0,1 0 0,-1 0 0,1 0 0,-1 0 0,1 1-1,-1-1 1,0 0 0,1 1 0,-1 0 0,0-1 0,0 1 0,1 0 0,-1 0 0,0 0 0,0 0 0,1 0 0,-1 0-1,0 0 1,1 0 0,-4 2 0,-3 1-22,1 0-1,-1 0 1,1 1-1,-9 6 1,-5 2 2,-392 230-176,291-168 59,-82 53 62,21 12 380,51-38-192,32-33-78,84-59 39,0-1 1,0 0-1,-1-2 0,-30 10 0,-222 33 122,165-33-347,33-1 71,-97 32-1,-64 38-16,186-66 122,-68 38 1,92-44-2,1 1 0,1 0 0,1 1 0,0 2-1,-20 20 1,-13 25 40,-47 49-110,40-52-89,22-21 212,-70 57 0,96-87-26,-6 4-43,-27 17 0,33-22 68,-8 4 205,18-10-248,1-1 1,-1 1-1,0-1 0,0 0 0,0 0 0,1 1 0,-1-1 0,0 0 0,0 0 0,0 0 1,1 0-1,-1 0 0,0 0 0,0 0 0,0 0 0,1-1 0,-1 1 0,0 0 0,0 0 0,0-1 1,0 1-1,1-2-17,0 0 0,0 1 0,0-1-1,0 0 1,0 1 0,1-1 0,-1 1 0,1-1 0,-1 1 0,1-1 0,0 1 0,1-3 0,-1 0 20,2-3-28,-1 0 1,-1-1-1,1 1 0,-1-1 1,-1 0-1,0-15 0,0 20 2,0 0-1,0 0 0,-1 0 1,0 0-1,1 0 0,-1 0 1,0 0-1,-1 0 1,1 0-1,0 0 0,-1 1 1,1-1-1,-1 1 0,0-1 1,0 1-1,0-1 1,0 1-1,-1 0 0,-3-3 1,-66-42 81,54 33-324,17 14 68,6 7 33,-2-1 137,0-1-1,0 0 0,1 0 1,0 0-1,0-1 1,0 0-1,0 1 1,1-1-1,9 6 1,5 3 8,26 13 0,28 9 20,126 44 0,-192-78 24,0 1 0,0-1 0,0 0 0,0 0 0,0-1 0,13-1 0,11 1-48,-33 0 19,0 1 1,0 0-1,1-1 1,-1 1-1,0 0 1,1 0-1,-1 0 1,-1 2-1,-15 7 62,-27 3 1,22-7-47,-41 16 0,43-12-50,-8 3-88,1 1 0,-46 30 0,67-39 104,1 0 0,-1 1-1,1-1 1,0 1 0,1 0 0,-1 1 0,1-1 0,0 1 0,1 0 0,0 0 0,0 1 0,0-1 0,1 1 0,0 0-1,-3 12 1,6-19 9,0 0-1,0 0 0,0 0 0,0 0 1,0 0-1,0 0 0,0 0 0,0 0 1,0 0-1,0 0 0,1 0 0,-1 0 1,0 0-1,1-1 0,-1 1 0,1 0 1,-1 0-1,1 0 0,-1 0 0,1 0 1,-1-1-1,1 1 0,1 1 0,-1-1 4,1 0-1,0 0 0,0 1 0,0-1 1,0 0-1,1-1 0,-1 1 0,0 0 1,4 0-1,3 0 7,0 0 0,0 0 0,0-1 0,11-1 0,19-3 24,0-1-1,0-2 0,0-1 0,45-17 0,-45 12-34,58-12-1,-43 12-62,86-26 172,29-6-47,41-24-12,-22 5 166,73-6 168,-232 61-487,-16 4 19,23-5-1,-119 27-16,36-3 79,-206 68 65,151-38-178,2 5 0,-162 106 0,211-120 239,-63 56 0,96-77-173,13-10 31,0 0-1,0 0 1,1 0 0,0 0 0,-6 9-1,9-13 42,1 0-1,0 0 0,0 0 1,0 0-1,0 0 0,-1 1 0,1-1 1,0 0-1,0 0 0,0 0 1,0 1-1,-1-1 0,1 0 0,0 0 1,0 0-1,0 1 0,0-1 1,0 0-1,0 0 0,0 1 0,0-1 1,0 0-1,0 0 0,0 1 1,0-1-1,0 0 0,0 0 0,0 1 1,0-1-1,0 0 0,0 0 1,0 1-1,0-1 0,0 0 0,1 0 1,-1 0-1,0 1 0,0-1 1,0 0-1,0 0 0,0 0 0,1 1 1,-1-1-1,0 0 0,0 0 1,0 0-1,1 0 0,-1 0 0,0 0 1,0 1-1,1-1 0,-1 0 1,0 0-1,0 0 0,0 0 1,1 0-1,-1 0 0,0 0 0,0 0 1,1 0-1,-1 0 0,0 0 1,1 0-1,18-4 150,105-46-81,-74 28-14,8-6 18,-2-3 0,59-41 1,-63 37-4,2 2 0,73-32 1,-82 46-43,2 2 1,0 2 0,50-10-1,-38 13-30,-1-2 0,0-3 0,82-35 0,-69 20 214,142-67-310,-178 81 177,0-1 0,-1-2 1,42-35-1,-73 54-93,4-5-50,0 0 0,1 1 0,0 0 0,0 1 0,16-8 0,-23 12-114,-1 10 5,0-5 169,-1 1 0,0-1-1,0 0 1,0 1 0,-1-1-1,0 0 1,1 0 0,-1 0-1,-1 0 1,1 0-1,-1 0 1,1-1 0,-1 1-1,0-1 1,-5 4 0,-5 6 21,-2-1 1,-18 13 0,-140 75 184,3-1-430,102-46 498,119-82-188,55-22 0,19-10 36,-91 42-104,-2-1 0,0-2 0,-2-2 0,0 0 0,-2-2 0,0-2 0,29-37 0,-56 64-13,0 0 0,0-1 0,0 1 0,0-1 0,0 1 0,0-1 0,0 0-1,0 1 1,-1-1 0,1 0 0,-1 1 0,1-1 0,-1 0 0,0 0 0,0-2-1,0 4-3,0-1 0,0 1-1,0-1 1,0 1-1,0-1 1,-1 1-1,1-1 1,0 1-1,0 0 1,-1-1 0,1 1-1,0-1 1,-1 1-1,1 0 1,0-1-1,-1 1 1,1 0-1,-1 0 1,1-1-1,0 1 1,-1 0 0,0-1-1,-1 1-13,1-1 1,-1 1-1,0 0 1,1 0-1,-1-1 0,0 1 1,0 0-1,0 0 1,-2 1-1,-23 3-47,-1 2 0,-45 15 0,-54 27-60,115-43 121,-474 161 81,151-73-70,284-76 3,37-11-23,1-2 0,-1 0 0,0 0 0,0-1-1,-24 2 1,38-6 16,0 1 0,0-1 0,0 1 0,0-1 0,0 1 0,1 0-1,-1-1 1,0 1 0,0-1 0,0 1 0,1-1 0,-1 1 0,0 0-1,1-1 1,-1 1 0,0 0 0,1-1 0,-1 1 0,1-1 0,0 1 10,18-19-35,0 1 1,2 1 0,0 1-1,44-25 1,-45 29 3,97-65 135,184-161 0,-271 211-87,53-43 67,-75 62-85,-8 6-51,-6 5-23,-240 158-311,159-108 314,31-18 25,-223 126-98,149-100 228,-110 56 20,106-49 121,132-67-222,1 0 0,-1 0-1,0-1 1,1 1-1,-1-1 1,0 1-1,0-1 1,0 1 0,1-1-1,-1 0 1,-2 0-1,3 0-14,1 0 0,0 0-1,0 0 1,0 0-1,0 0 1,0 0 0,0-1-1,-1 1 1,1 0-1,0 0 1,0 0-1,0 0 1,0 0 0,0 0-1,0 0 1,0-1-1,0 1 1,0 0 0,0 0-1,-1 0 1,1 0-1,0 0 1,0-1-1,0 1 1,0 0 0,0 0-1,0 0 1,0 0-1,0 0 1,0-1 0,0 1-1,0 0 1,0 0-1,0 0 1,1 0-1,-1 0 1,0 0 0,0-1-1,0 1 1,0 0-1,0 0 1,0 0 0,10-13 53,12-5 23,1 0 1,1 2-1,45-24 0,1 0 20,-33 15-93,-2-1 1,0-2-1,-2-1 1,55-63-1,59-98 111,-144 186-101,-2 2-22,0 0 0,1 0 0,-1 0 1,0 0-1,0 0 0,0 0 0,0 0 1,0 0-1,0 0 0,0-3 0,-2 5-12,-1 0-1,1 0 0,0 1 1,-1-1-1,1 1 0,0-1 1,0 1-1,-1 0 0,1-1 1,0 1-1,-2 2 0,-8 5-6,0 2-1,-19 19 0,-9 10 34,0-8-72,-1-2 0,-51 29 0,-96 42 211,151-82-59,22-11 4,-1 0 0,0-1 0,-18 5 0,29-10-29,-1 0 89,5-8-63,2 4-90,-1 0 1,1 0 0,-1 1 0,1-1 0,0 0 0,0 1-1,0 0 1,0-1 0,0 1 0,0 0 0,5-3 0,0-1 2,61-62 59,-15 12-101,181-187 19,-227 236 11,-1-1 1,-1 1 0,8-14 0,-12 19 3,-1 2-4,1-1 1,-1 1-1,0-1 1,0 0-1,1 1 0,-1-1 1,0 1-1,0-1 1,0 0-1,0 1 0,0-1 1,0 0-1,0 1 1,0-1-1,0-1 0,0 2 7,0 0 0,-1 0 0,1-1 0,0 1 0,0 0 0,0 0-1,0 0 1,-1-1 0,1 1 0,0 0 0,0 0 0,-1 0 0,1-1 0,0 1-1,0 0 1,-1 0 0,1 0 0,0 0 0,0 0 0,-1 0 0,1 0 0,0 0-1,-1 0 1,1 0 0,0 0 0,0 0 0,-1 0 0,1 0 0,0 0 0,-1 0-1,1 0 1,0 0 0,0 0 0,-1 0 0,1 0 0,0 0 0,0 1 0,-1-1-1,1 0 1,0 0 0,0 0 0,-1 1 0,-227 93 816,151-65-965,4-2 286,72-26-125,0-1 1,0 1 0,-1-1 0,1 1 0,0-1 0,-1 1 0,1-1-1,0 0 1,-1 0 0,1 0 0,0 0 0,-1 0 0,1 0-1,-2 0 1,3 0-6,-1 0 0,1 0 0,0 0 0,0-1-1,0 1 1,0 0 0,0 0 0,0 0 0,-1 0-1,1 0 1,0 0 0,0-1 0,0 1 0,0 0 0,0 0-1,0 0 1,0 0 0,0 0 0,0-1 0,0 1-1,0 0 1,0 0 0,0 0 0,0 0 0,0-1 0,0 1-1,0 0 1,0 0 0,0 0 0,0 0 0,0-1 0,0 1-1,0 0 1,7-10 76,2 1-93,2 0 0,-1 0 1,1 1-1,17-10 0,51-20-206,-78 37 208,1 0-1,-1 1 1,1-1 0,0 1-1,0-1 1,-1 1-1,1 0 1,0-1-1,0 1 1,-1 0-1,1 0 1,0 0 0,0 1-1,0-1 1,-1 0-1,1 1 1,0-1-1,-1 1 1,1-1 0,0 1-1,-1 0 1,1 0-1,-1 0 1,3 1-1,-3-1 2,0 0 1,0 0-1,0 1 0,0-1 0,0 1 0,0-1 0,-1 0 0,1 1 0,0 0 0,-1-1 0,1 1 0,-1-1 0,0 1 0,1 0 0,-1-1 1,0 1-1,0-1 0,0 1 0,0 0 0,0-1 0,-1 1 0,1 0 0,0-1 0,-1 1 0,0 2 0,-8 20-3,3-6 60,-8 35-1,11-41 15,1 0-74,0 1 0,0-1 0,1 1 1,0-1-1,3 25 0,-1-35 28,0 0 0,0 0 0,0 0 1,0 0-1,0 0 0,0 0 0,1 0 0,-1-1 0,1 1 0,0-1 0,-1 1 0,1-1 0,0 1 0,0-1 0,0 0 0,3 2 0,-4-3 5,1 0-1,-1 1 1,1-1-1,-1 0 1,0 0 0,1 0-1,-1-1 1,1 1-1,-1 0 1,0 0-1,1-1 1,-1 1-1,0-1 1,1 1-1,-1-1 1,1 0 0,6-2-70,69-24 125,-65 21-116,1-1 1,-1 0 0,-1-1-1,1 0 1,12-13 0,-10 9-12,-13 11 51,1 0 0,-1-1-1,0 1 1,1-1-1,-1 1 1,0-1 0,1-3-1,-1 4 13,0-1 0,-1 1-1,1 0 1,0-1 0,0 1-1,0 0 1,0 0 0,0 0 0,1 0-1,1-2 1,14-11 28,-15 12-53,0 0 1,0 0-1,1 0 1,-1 0-1,1 1 1,0-1-1,-1 1 1,1-1-1,4 0 1,-4 1 3,0 0-1,-1-1 1,1 1 0,0 0-1,-1-1 1,1 1 0,-1-1-1,0 0 1,1 0 0,2-4-1,-2 3-87,0 1 0,-1-1-1,1 1 1,0 0-1,4-3 1,14-8-56,-16 10 135,-1 0-1,1 0 1,0 0 0,7-2-1,105-31 24,-70 23-88,-28 8 78,36-3-1,-9 1 10,-1-1 20,66-13-4,27-17 74,86-17-111,-196 50 112,166-35 39,-148 28-159,-1-1 0,51-24 0,-38 15 89,82-22-1,20-6-27,30-30-200,-149 67 149,-34 11 27,1 0 0,-1 0 0,1-1 1,-1 0-1,0 0 0,0 0 0,0-1 1,-1-1-1,8-4 0,1-4-4,0 0 1,1 2-1,1 0 1,-1 1-1,20-9 0,-6 6 28,0 1 0,42-10 0,44-15-19,77-25 43,-193 62-67,5-2 17,0 0 0,0 0-1,0 0 1,0 0 0,-1-1 0,9-6-1,1 5-200,-13 3 230,4-2-150,19 3-6,-23 0 60,-1 0 36,0 0 156,18 0-332,-15-1 215,1 0 0,0 0 0,-1 0-1,1 0 1,-1-1 0,1 1 0,-1-1-1,0 0 1,0 0 0,0 0 0,3-3 0,10-5 75,-14 8-20,12-4-278,-6 4 236,-4 0-293,-2 10 198,-2-7 61,0-1 1,0 1-1,0 0 1,0 0-1,-1 0 1,1 0-1,0 0 1,-1 0-1,1 0 1,0-1-1,-1 1 1,1 0-1,-1 0 1,1 0-1,-1-1 1,1 1-1,-1 0 1,0-1-1,1 1 1,-1 0-1,0-1 1,1 1-1,-1-1 1,0 1-1,-1 0 1,1-1 13,1 0 1,-1 0-1,0 1 1,1-1-1,-1 0 1,1 1-1,-1-1 1,0 1-1,1-1 1,-1 1-1,1-1 1,-1 1-1,1-1 1,-1 1-1,1-1 1,-1 1-1,1 0 1,0-1-1,-1 1 1,1 0-1,0 0 1,-2 2-13,-7 7-110,6-8 76,1 1 1,0-1-1,0 0 0,0 1 0,0 0 0,-1 3 1,-2 1 86,1 0 0,-1-1 0,-1 1 0,1-1 0,-1 0 0,-11 9 0,16-14-63,0 0 1,-1 1-1,1-1 0,0 1 1,0-1-1,0 1 0,1 0 1,-1-1-1,0 1 0,1 0 1,-1 0-1,1-1 0,-1 1 1,1 0-1,-1 3 0,1-2-25,0-3 41,0 1-1,0-1 1,0 1-1,0-1 1,0 1 0,0-1-1,0 1 1,0-1-1,0 1 1,0-1 0,0 1-1,0-1 1,0 1 0,0-1-1,1 1 1,-1-1-1,0 1 1,0-1 0,0 1-1,1-1 1,-1 1-1,0-1 1,1 0 0,-1 1-1,0-1 1,1 0-1,-1 1 1,0-1 0,1 0-1,-1 1 1,1-1 0,-1 0-1,1 0 1,-1 1-1,1-1 1,-1 0 0,1 0-1,-1 0 1,1 0-1,-1 0 1,1 0 0,0 0-1,1 0 25,1-1 1,-1 1-1,0-1 0,0 0 0,0 0 0,0 0 0,2-1 0,-1 0 77,-1 1-91,0-1-1,1 1 1,-1-1-1,0 1 1,-1-1-1,5-3 1,-5 3-31,0 1 1,0-1 0,1 1-1,-1 0 1,1 0 0,-1-1 0,1 1-1,-1 0 1,1 0 0,0 1-1,3-2 1,-4 2 12,0 0 3,-1 0 1,0 0-1,0 0 1,1 0-1,-1 0 1,0 0-1,0 0 1,1-1-1,-1 1 1,0 0-1,0 0 0,1 0 1,-1 0-1,0 0 1,0 0-1,1 0 1,-1-1-1,0 1 1,0 0-1,0 0 1,1 0-1,-1-1 1,0 1-1,0 0 0,0 0 1,0 0-1,1-1 1,-1 1-1,0 0 1,0 0-1,0-1 1,1 0-70,-1 1 95,1-1 0,0 1-1,0 0 1,-1-1-1,1 1 1,0-1 0,-1 0-1,1 1 1,0-1-1,-1 1 1,1-1 0,0-1-1,0 0-17,-1 0-1,1 0 1,-1 1-1,0-1 1,1 0 0,-1 0-1,0 0 1,0 0-1,0 0 1,0 0-1,0 0 1,-2-3-1,1-8 112,-1 6-138,2 7-9,-1-1 0,1 0 1,0 0-1,-1 0 0,1 0 0,0 0 0,0 0 0,-1 0 1,1 1-1,0-1 0,0 0 0,0-2 0,1 2 24,-1 0 0,1 0 0,-1 0 0,1 0 0,-1 0 0,1 0 0,-1 0 0,1 1 0,0-1 0,0 0 0,-1 0 0,1 1 0,0-1 0,0 0 0,0 1 0,0-1 0,1 0 0,19-3-115,-20 4 139,-1 0 1,1-1-1,0 1 0,0 0 0,-1 0 0,1-1 1,-1 1-1,1-1 0,0 1 0,-1-1 1,1 1-1,-1-1 0,1 1 0,-1-1 1,1 1-1,-1-1 0,1 1 0,-1-1 1,0 0-1,1 1 0,-1-1 0,0 0 1,1 1-1,-1-1 0,0 0 0,0 0 1,0 0-132,0 1 26,-1 0 1,-3-2-279,5 2 40,2 4 442,-5-6 146,-7-9 149,8 11-323,1 0-74,-2-2-383,4 6 217,2 2 147,1 1 0,-1 0-1,0 1 1,4 11 0,-7-17-15,-1 1 0,0-1 0,0 1 0,0 0 0,0-1 0,0 1 0,0-1 0,-1 1 0,1-1-1,-1 1 1,1-1 0,-1 0 0,-2 5 0,-1 0 17,1 0 0,-10 12 0,11-16 24,0-1-1,0 0 1,0 0 0,0-1-1,0 1 1,-1 0 0,1-1-1,-1 0 1,1 1 0,-1-1-1,0 0 1,1 0 0,-1 0-1,0-1 1,-4 1 0,2 0 1,0 1 0,1-1 1,-1 1-1,0-1 1,1 1-1,-1 1 1,-4 2-1,-6 2-145,2 1 208,11-6-117,1-1 0,-1 1 0,0-1 0,0 0-1,0 0 1,-1 0 0,-3 1 0,6-2 115,0 0-16,0 0-31,4-5-6,33-25-35,20-19 16,-10 7-39,-47 42 28,0 0 0,0-1 0,0 1 0,0 0 0,0 0 0,0 0 0,0 0 0,0 0 0,0-1 0,0 1 1,0 0-1,0 0 0,0 0 0,0 0 0,0 0 0,0 0 0,0-1 0,0 1 0,0 0 0,0 0 0,-1 0 0,1 0 0,0 0 1,0 0-1,0 0 0,0 0 0,0-1 0,0 1 0,-1 0 0,1 0 0,0 0 0,0 0 0,0 0 0,0 0 0,0 0 0,-1 0 1,1 0-1,0 0 0,0 0 0,0 0 0,0 0 0,0 0 0,-1 0 0,1 0 0,0 0 0,-13-2 51,4 0-175,8 1 121,0 1 1,-1 0-1,1-1 0,0 1 0,-1 0 0,1 0 0,0 0 0,-1 0 0,1 0 1,0 0-1,-1 0 0,1 0 0,0 1 0,-3 0 0,-22 8 3,18-6-1,-68 24-225,61-20 350,14-6-118,-1 0 1,0 0-1,0 0 1,0-1-1,0 1 0,0 0 1,0-1-1,0 1 1,0-1-1,-3 0 0,-2 0 9,-18 0-3,-36-4 1,53 3 7,0-1 1,0 0 0,0 0 0,0 0 0,1-1 0,-1-1-1,1 1 1,-11-7 0,14 7-20,-100-72-340,87 61 247,1-1 0,1 0 1,-26-33-1,26 26 89,1-1 1,0 0 0,-12-32 0,-22-76-22,44 118 18,-11-30-5,-2 1-1,-1 0 1,-27-41 0,32 62 13,-67-101 82,63 98-82,1 0-1,1-1 1,1-1 0,2 0-1,-11-32 1,-11-51-63,12 34-85,-8-13 107,5-7 37,24 83 2,0 1 0,1-1 0,1-12 1,-1-1-7,1 21-1,-1-1-1,1 1 1,-1 0 0,1 0 0,1 0-1,-1 0 1,0 0 0,3-4 0,20-31 84,-11 18-122,-1-1-8,1 2-1,30-37 1,-22 40-112,-17 14 146,0-1 1,0 1-1,0-1 1,3-3-1,11-9-17,-6 8 63,-5 3-4,6-4-13,-13 8 36,0 1-48,5 8-234,7 5 202,-11-12 27,0 0 1,0 0 0,0 0 0,0 0 0,0 0 0,0 0 0,0 1-1,0-1 1,0 0 0,-1 1 0,1-1 0,0 0 0,-1 1 0,1-1-1,-1 1 1,0-1 0,1 2 0,-1-3 5,0 1 0,0-1 0,0 0 0,0 0 0,0 0 0,0 1-1,0-1 1,0 0 0,0 0 0,0 0 0,0 1 0,0-1 0,0 0 0,1 0 0,-1 0 0,0 0 0,0 0-1,0 1 1,0-1 0,0 0 0,0 0 0,1 0 0,-1 0 0,0 0 0,0 0 0,0 0 0,0 1 0,1-1 0,-1 0-1,0 0 1,0 0 0,0 0 0,1 0 0,-1 0 0,6 4-92,-6-3 96,0-1 0,0 0-1,0 1 1,1-1 0,-1 1-1,0-1 1,0 0 0,1 1-1,-1-1 1,0 0-1,0 1 1,1-1 0,-1 0-1,0 0 1,1 1 0,-1-1-1,0 0 1,1 0 0,-1 0-1,1 0 1,-1 1 0,0-1-1,1 0 1,-1 0-1,1 0 1,-1 0 0,0 0-1,1 0 1,-1 0 0,1 0-1,1 0 60,-2 0 11,0 0 10,0 0-37,5 1 83,-5-1-129,0 0 0,-1 0 1,1 0-1,0 0 0,0 0 0,0 0 1,0-1-1,0 1 0,0 0 0,0 0 0,0 0 1,0 0-1,0 0 0,-1 0 0,1 0 1,0 0-1,0 0 0,0 0 0,0 0 0,0 0 1,0 0-1,0 0 0,0 0 0,0-1 1,0 1-1,0 0 0,0 0 0,0 0 0,0 0 1,0 0-1,0 0 0,0 0 0,0 0 1,0 0-1,0-1 0,0 1 0,0 0 0,0 0 1,0 0-1,0 0 0,0 0 0,0 0 1,0 0-1,0 0 0,0 0 0,0 0 0,0-1 1,0 1-1,0 0 0,0 0 0,0 0 1,0 0-1,0 0 0,1 0 0,-1 0 0,0 0 1,0 0-1,0 0 0,0 0 0,0 0 1,0 0-1,0 0 0,0 0 0,0 0 0,1 0 1,-25-31 208,5 4-81,-2 5-155,0 1-1,0 0 1,-34-23 0,4 5 7,-24-16-22,65 49 37,1 1-1,-1 0 1,-1 0 0,1 1 0,-1 1 0,-13-4 0,-1 2-100,0 1-1,-48-2 1,63 6 78,0 1-1,1 0 0,0 0 0,-1 1 0,1 0 1,0 1-1,0 0 0,0 0 0,0 1 1,0 0-1,-8 6 0,17-10 26,-6 4 9,0 0 1,0 0-1,1 1 1,-8 7-1,12-11-7,0 0 0,0 0-1,0 0 1,0 0 0,0 1 0,1-1-1,-1 0 1,0 0 0,1 1 0,-1-1-1,1 0 1,-1 1 0,1-1 0,0 1-1,0-1 1,-1 0 0,1 1 0,0-1-1,0 1 1,0-1 0,1 1 0,-1-1-1,0 0 1,1 1 0,-1-1 0,0 1-1,1-1 1,-1 0 0,1 0 0,1 2-1,-1-1 0,1 0-1,-1-1 0,1 0 1,0 1-1,-1-1 0,1 0 1,0 0-1,0 0 0,0 0 0,-1 0 1,1 0-1,0 0 0,0-1 1,0 1-1,1-1 0,-1 0 1,0 1-1,0-1 0,0 0 1,2 0-1,8-1 0,1 0-1,15-3 1,-10 1 0,37-3 11,100-7 15,-128 13-29,-1 2-1,1 0 1,32 8 0,-48-7-13,0 0-1,-1 0 1,1 1 0,-1 0 0,0 1-1,0 0 1,0 0 0,-1 1 0,0 1-1,13 11 1,-16-12-7,-1 1 1,0 1-1,0-1 0,-1 1 1,0 0-1,0 0 0,-1 0 1,0 0-1,2 10 0,3 6 31,1 18 163,-8-38-160,0-1 1,0 0-1,0 1 1,-1-1-1,1 0 1,-1 8-1,0-10 42,0 4 212,0-7 39,0 1-318,-1-3 31,1 0 1,-1 0-1,-1 0 0,1 0 1,0 0-1,-1 0 0,-3-5 1,2 4 10,0-1 0,1 1 0,-3-9 0,3 4-2,-2 0-1,1 0 1,-7-12 0,-5-16 4,7 18-30,0 0 0,-1 0 0,-22-36 0,26 50-12,1 0-1,-1 0 1,0 0 0,-1 1-1,1 0 1,-1 0 0,0 1-1,0 0 1,-1 0 0,1 0-1,-1 0 1,-11-3 0,-5 0-47,0 1-1,-39-6 1,23 6 40,17 3 22,0 1 0,-38 2 0,25 0-7,29 1-36,0 0 1,1 0-1,-12 3 1,12-3 3,-1 1-1,1-1 1,-11 1-1,14-2 36,1 0 0,-1 0 0,1 0 1,0 1-1,-1-1 0,1 0 0,-1 0 0,1 1 0,0-1 1,-1 1-1,1 0 0,0-1 0,-1 1 0,1 0 0,0 0 1,0 0-1,-2 1 0,1 1-30,0 0 0,0 0 0,0 0 0,1 0-1,-3 5 1,-2 4 110,5-9-117,0 1 0,0-1 0,0 1 0,0-1 0,1 1 0,-1 0 0,1-1 0,0 1 0,0-1 0,1 5 0,-1 15-1037,-4 6-114,1 11-1531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5:19.5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405 95 832,'-39'-54'1008,"35"50"-1020,0 0 0,0 0 0,-1 1 0,1-1-1,-1 1 1,-7-4 0,9 5 28,0 1-1,0-1 1,-1 1-1,1 0 1,0 0-1,0 0 1,-1 0 0,1 0-1,-1 1 1,1 0-1,-1 0 1,-4 0-1,-3 3 13,0 2 0,0-1-1,1 1 1,0 0-1,0 1 1,1 1 0,-13 9-1,-12 8 382,-20 13 324,-26 15 459,78-51-1136,0 0 1,1 0-1,-1 0 1,0 0 0,1 0-1,-1 0 1,1 0-1,0 1 1,-2 1-1,3-2-15,0-1-1,0 1 1,1-1-1,-1 1 1,0-1 0,0 0-1,1 1 1,-1-1-1,0 1 1,1-1 0,-1 0-1,0 1 1,1-1-1,-1 0 1,1 1-1,-1-1 1,1 0 0,-1 1-1,0-1 1,1 0-1,-1 0 1,2 1-1,4 0 28,1 1 0,-1-1 0,1-1-1,0 1 1,0-1 0,-1 0 0,1-1-1,10-1 1,7 0-118,94-7 24,61-1 47,-99 10-28,98 1-7,-67 9 131,-103-10 31,0 1 0,0 0 0,15 5 0,-22-6 348,-9 0 192,1 0-608,-1-2-1,1 1 1,0-1-1,-1 0 1,1 0-1,-8-5 1,-15-3-24,15 6-36,10 2-128,-1 0 1,0 1 0,1 0-1,-10-1 1,13 2-42,4 2 134,0 0 0,0 0 0,0-1 0,0 1 1,0-1-1,1 1 0,-1-1 0,4 2 0,18 8 25,-1 1-97,1-2 0,29 10 1,-25-15 192,0 0 0,1-1 0,-1-2 0,42-2 0,-43 0 116,-44-6 690,-162 3-88,108 4-806,21-1 20,-55 8-1,84-5-423,1 1 0,-1 1 1,1 0-1,0 2 0,-27 12 0,-9 14-1331,3 2-1760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5:21.3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414 249 1408,'-1'0'37,"0"-1"22,0 0-1,0 0 0,0 0 1,0 0-1,0 1 1,0-1-1,0 0 0,-1 1 1,1-1-1,-2 0 1,2 1-51,0 0 1,0 1-1,0-1 0,0 0 1,1 0-1,-1 1 1,0-1-1,0 0 0,0 1 1,1-1-1,-1 1 1,0-1-1,1 1 0,-1-1 1,0 1-1,1 0 1,-1-1-1,1 1 1,-2 1-1,-45 59-136,23-28 464,18-25-248,1-1 0,-1 1 0,-9 8 0,13-14-78,-3 3 175,-1 1 0,0-2 0,-9 7 0,14-11-158,0 1 0,1-1 0,-1 1 0,0-1 0,0 0 0,0 1 0,0-1-1,0 0 1,0 0 0,0 0 0,1 0 0,-1 1 0,0-1 0,0 0 0,0 0 0,-1-1 0,1 1-19,1-1 1,-1 1-1,1 0 1,-1-1-1,1 1 0,-1-1 1,1 1-1,-1-1 1,1 1-1,-1-1 0,1 0 1,0 1-1,0-1 0,-1 1 1,1-1-1,0 0 1,0 1-1,0-1 0,-1 0 1,1 1-1,0-1 1,0 0-1,0 1 0,0-1 1,0 0-1,1 0 1,-1-4-15,1 0 0,-1 1 0,1-1 0,0 1 0,1-1 1,-1 1-1,3-6 0,18-32 82,-7 16-9,0-3 31,2 1 1,1 0 0,1 1-1,1 1 1,25-23 0,-41 45-117,1 0 0,-1 1 0,0 0 1,1 0-1,7-4 0,6-3-41,-32 30-181,-53 88 306,13-16 723,44-77-597,-1-1-1,0-1 1,-1 0 0,-15 13-1,26-25-175,0 0-1,0 0 0,1 0 0,-2-1 0,1 1 0,0 0 0,0-1 0,0 1 0,0-1 0,0 1 0,0-1 0,-1 0 0,1 1 1,0-1-1,0 0 0,-2 0 0,2 0-11,0 0-1,0 0 1,1-1 0,-1 1-1,0 0 1,1 0 0,-1-1 0,0 1-1,1-1 1,-1 1 0,0 0-1,1-1 1,-1 1 0,1-1 0,-1 0-1,1 1 1,-1-1 0,1 1 0,0-1-1,-1-1 1,-1 0 3,1-1 0,0 0 0,1 0 0,-1 0 0,0 0 1,1 0-1,-1 0 0,1 0 0,0 0 0,0-1 0,1 1 0,-1-3 0,11-38-37,1 1 1,19-44-1,-13 37 39,-10 30 84,0 0-1,19-32 0,-19 44-205,-16 20 157,-52 80 377,1-6-124,-54 68 25,98-137-278,-2 1 2,1 2 0,-27 41-1,41-57 45,4-9-58,8-9-164,19-13 149,-1-1 1,29-37-1,42-68-182,-32 41 102,-54 74 65,-4 5-69,1 1 1,21-22-1,-25 31 173,-5 7-53,-7 15-36,4-13-17,-13 37-53,-2-1 0,-33 60 0,36-78 118,0-1 1,-2-1 0,-1 0 0,-1-1-1,-29 27 1,32-35 21,4-1-5,-1-2-1,-1 1 0,0-1 0,0-1 1,-1 0-1,-24 11 0,37-20-75,0 0 0,1 1 0,-1-1 0,0 0 0,1 0-1,-1 0 1,0 1 0,1-1 0,-1 0 0,0 0 0,1 0 0,-1 0 0,0 0 0,1 0-1,-1 0 1,0-1 0,-1 1 0,2 0-6,0-1 0,0 1 0,0 0 0,-1 0 0,1-1 0,0 1 0,0 0 0,0-1 0,0 1 0,0 0 0,0-1-1,0 1 1,0 0 0,0-1 0,0 1 0,0 0 0,0 0 0,0-1 0,0 1 0,0 0 0,0-1 0,0 1 0,0 0 0,0-1 0,1 1 0,-1-1 0,16-25 20,-14 23 4,37-49 67,33-50-48,-37 44-134,2 2 0,63-71 1,-97 124 67,-3 3 18,1 0 0,-1-1-1,1 1 1,-1-1 0,0 1 0,1 0-1,-1-1 1,0 1 0,1-1 0,-1 1-1,0 0 1,0-1 0,1 1-1,-1-1 1,0 1 0,0-1 0,0 0-1,0 0-52,0 1-6,0 1 0,-5 8 63,1 0 1,-1-1-1,-1 0 1,-9 12-1,-10 14 121,6 0-332,-25 61-1,40-84 19,2-6-153,1 0-1,-1 0 1,1 1-1,0-1 1,1 0-1,0 0 1,-1 1-1,2-1 1,-1 0-1,0 1 1,1-1-1,0 0 1,1 1-1,-1-1 1,1 0-1,0 0 1,0 0-1,3 4 1,-3-5-613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23.3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281 35 480,'0'-8'711,"0"8"-702,-5-11 364,5 10-358,0 1 0,0-1 0,0 0-1,0 1 1,0-1 0,0 1 0,0-1-1,0 1 1,-1-1 0,1 1 0,0-1-1,0 1 1,0-1 0,-1 1 0,1-1-1,0 1 1,-1 0 0,1-1 0,0 1 0,-1-1-1,1 1 1,0 0 0,-1-1 0,1 1-1,-1 0 1,1-1 0,-1 1 0,1 0-1,-1 0 1,1-1 0,-1 1 0,1 0-1,-1 0 1,1 0 0,-1 0 0,1 0-1,-1 0 1,1 0 0,-2 0 0,1 0 59,0 0 0,0 0 0,0 0 0,-1 0 0,1 1 0,0-1-1,0 0 1,0 1 0,-1-1 0,1 1 0,0-1 0,-2 3 134,1-3-136,0 0 1,0 0 0,0 0 0,0 0 0,0 1 0,0-1 0,0 1 0,-3 1 0,2-1 15,1 1 1,-1-1 0,1 0-1,-1 1 1,0-1 0,0-1-1,-5 2 1,7-1-85,-1-1 0,0 0 1,0 1-1,0-1 0,0 1 1,1 0-1,-1-1 0,0 1 0,-1 1 1,-13 5 37,0-5 176,8-1-280,0 1 0,-14 3 0,16-3 36,0 0 0,0-1 0,-10 0-1,-6 2 298,12-1-132,0-1 1,-15-1-1,19 0 8,5 0-137,10-12-585,-6 10 601,-1 1 0,1 0 0,0 0 1,-1 0-1,1 0 0,0 1 1,0-1-1,-1 1 0,1-1 1,0 1-1,3 0 0,14-2-187,28-13 177,-32 10-143,-13 4 147,-1 1 0,1-1 0,0 0 0,0 1-1,0-1 1,-1 1 0,4 0 0,57 0 60,-61 0-69,-2 0-15,0 0 0,0 0 0,1 0 0,-1-1 0,0 1 0,0 0 0,0 0 0,0 0 0,0 0 0,1 0 0,-1 0 0,0 0 0,0 0 1,0 0-1,0 0 0,1 0 0,-1 0 0,0 0 0,0 0 0,0 0 0,0 0 0,1 0 0,-1 0 0,0 0 0,0 0 0,0 0 0,0 0 0,1 0 0,-1 0 0,0 0 0,0 0 0,0 0 0,0 1 0,0-1 1,1 0-1,-1 0 0,0 0 0,0 0 0,0 0 0,0 0 0,0 0 0,0 1 0,0-1 0,0 0 0,0 0 0,1 0 0,-1 0 0,0 1 0,0-1 0,0 0 0,0 0 0,0 0 0,0 0 0,0 1 0,0-1 1,0 0-1,0 0 0,0 0 0,0 0 0,0 1 0,0-1 0,0 0 0,-1 0 0,1 0 0,0 0 0,0 1 0,0-1-8,0 1 0,0 0 0,-1 0 0,1-1-1,0 1 1,-1 0 0,1 0 0,0-1 0,-1 1 0,1 0 0,-1-1 0,1 1 0,-1-1-1,1 1 1,-2 0 0,-13 7 332,-21 8 0,32-15-252,0 0 0,1 0 0,-1 0 0,0-1 0,-7 1 0,11-1-84,-1 1 0,0-1 0,1 0 0,-1 0 1,0 0-1,1 0 0,-1 0 0,0-1 1,1 1-1,-1 0 0,0 0 0,1 0 0,-1 0 1,1-1-1,-1 1 0,0 0 0,1-1 1,-1 1-1,1-1 0,-1 1 0,1 0 1,-1-1-1,1 1 0,-1-1 0,1 1 0,-1-1 1,1 1-1,0-1 0,-1 0 0,1 1 1,0-1-1,0 1 0,-1-1 0,1 0 0,0 1 1,0-1-1,0-1 0,-1 0 11,1 0 1,0 0-1,-1 0 0,1 0 0,-1 1 1,1-1-1,-1 0 0,-1-2 0,1 3-77,1 0-1,-1 0 1,1 0-1,-1 0 1,1 0-1,0 0 1,-1 0-1,1 0 1,0-1-1,0 1 1,0 0-1,0 0 1,0 0-1,0 0 1,0-1-1,0 1 1,0 0-1,1-2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28.2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25 64,'5'0'433,"-4"0"-407,-1 0 1,1 0-1,-1-1 0,0 1 0,1 0 0,-1 0 0,0 0 1,1 0-1,-1 0 0,1 0 0,-1 0 0,0 0 0,1 0 1,-1 0-1,1 0 0,-1 0 0,0 1 0,1-1 1,-1 0-1,1 0 0,-1 0 0,0 0 0,1 1 0,-1-1 1,0 0-1,1 0 0,-1 1 0,0-1 0,0 0 0,1 1 1,-1-1-1,0 0 0,0 1 0,1-1 0,-2 23 92,-1-20-73,0 1 0,-1 0 1,0-1-1,1 1 0,-1-1 1,-1 0-1,-3 4 0,6-7-39,1 1-1,-1-1 1,0 1 0,0-1-1,1 0 1,-1 1-1,0-1 1,0 0-1,0 0 1,1 1-1,-1-1 1,0 0 0,0 0-1,0 0 1,0 0-1,0 0 1,-1-1-1,0 1-94,1 0 158,1-2-37,-1-1-1,1 0 1,0 0-1,0 0 1,0 0-1,0 0 1,1-5-1,-1-2 165,1 9-198,-1 0 0,0 0 0,0-1 0,0 1 0,0 0 0,1 0 0,-1 0 0,1 0-1,-1 0 1,0 0 0,1 0 0,0 0 0,-1 0 0,1 0 0,0 0 0,-1 1 0,1-1 0,0 0 0,0 0 0,0 1-1,0-1 1,1-1 0,-1 2 25,-1-1-1,0 0 0,1 0 1,-1 0-1,0 0 0,0 0 1,0 0-1,0 0 0,0 0 1,0 0-1,0 0 1,0 0-1,0 0 0,-1 0 1,1 0-1,0 0 0,0 0 1,-1 1-1,1-1 0,-1 0 1,1 0-1,-1 0 1,1 0-1,-1 1 0,-1-2 1,0 2-7,0 0 1,-1 1-1,1-1 1,0 1-1,-1-1 1,1 1-1,0 0 1,0 0-1,0 0 1,0 0 0,0 1-1,0-1 1,0 1-1,0-1 1,0 1-1,-2 3 1,-1-1 38,-64 59 963,41-32-522,8-9-757,23-20-168,-1-1 410,-1-1 0,1 0 1,-1 1-1,1-1 0,-1 0 1,4 0-1,3-1-230,1 1 0,0-2 0,13-2 0,-1-1-1155,-12 2 801,0-2 70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5.9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77 736,'-2'-6'270,"2"5"-268,0 1-1,0 0 1,0 0-1,0 0 1,0 0 0,0 0-1,0 0 1,0 0-1,0 0 1,0-1-1,0 1 1,0 0 0,0 0-1,0 0 1,0 0-1,0 0 1,0 0 0,0 0-1,0-1 1,0 1-1,0 0 1,0 0-1,0 0 1,0 0 0,0 0-1,0 0 1,0 0-1,0-1 1,0 1 0,0 0-1,0 0 1,0 0-1,0 0 1,1 0-1,-1 0 1,0 0 0,0 0-1,0 0 1,0 0-1,0 0 1,0-1 0,0 1-1,0 0 1,1 0-1,-1-1-134,-2 4 620,0 0 0,0-1 0,-1 0 0,1 0 0,-5 3 1,2 7 726,3-7-1132,2-3 307,-6 9 800,7-11-1126,-1 0 1,0 0-1,1 0 0,-1 0 1,0 0-1,0 0 0,1 0 0,-1 0 1,0 1-1,1-1 0,-1 0 1,0 0-1,0 0 0,1 0 0,-1 0 1,0 1-1,0-1 0,1 0 1,-1 0-1,0 0 0,0 1 0,0-1 1,1 0-1,-1 0 0,0 1 0,0-1 1,0 0-1,0 0 0,0 1 1,0-1-1,1 0 0,-1 0 0,0 1 1,0-1-1,0 0 0,0 1 1,0-1-1,0 0 0,0 0 0,0 1 1,0-1-1,0 0 0,0 1 1,-1-1-1,1 0 0,0 0 0,0 1 1,0-1-1,0 0 0,0 1 1,0-1-1,-1 0 0,1 0 0,0 0 1,0 1-1,0-1 0,-1 0 1,1 0-1,0 0 0,0 1 0,-1-1 1,1 0-1,0 0 0,0 0 1,-1 0-1,1 0 0,0 0 0,0 1 1,-1-1-1,3 0 90,0 1 0,1-1 0,-1 0 0,0 1 0,1-1 1,-1 0-1,0 0 0,5-1 0,17-7 218,0-1 0,-1-2 1,0 0-1,34-23 0,-10 4 253,-41 26-519,0 0 1,0-1-1,6-5 0,-11 9-89,-1 1-80,0 0-32,0 0-170,0 0-49,-3 1-248,0-1 0,1 0 0,-1 1-1,1 0 1,-1 0 0,0 0 0,1 0 0,-1 0 0,1 0 0,-4 4 0,-22 17-4346,27-22 4839,-11 11-1978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34.3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0 736,'7'7'1220,"-6"-6"-1139,0 5-2,-1 0-1,0 0 1,0 0-1,-1 0 1,1 0-1,-4 9 1,1-4-23,2-9-38,0 0 0,0 0 0,0 0 0,1 1 0,-1-1 0,1 0 0,0 0 0,0 5 304,0 1-300,1-7-29,0 0 0,-1 0 1,1 0-1,0 0 1,0 0-1,0 0 0,0 0 1,0-1-1,0 1 1,0 0-1,0-1 1,0 1-1,0-1 0,0 1 1,0-1-1,0 1 1,0-1-1,1 0 0,0 1 1,25-2 89,-10 0 451,-16 1-550,11 5-219,-11-4 250,-1 1-1,0-1 1,0 0 0,0 1-1,0-1 1,0 0-1,0 1 1,0-1 0,0 0-1,0 1 1,0-1-1,-1 0 1,1 0 0,-1 1-1,1-1 1,-1 0-1,1 0 1,-2 2 0,0 1 4,-1 0 1,1 0-1,-1 0 1,0 0-1,0-1 1,-8 7-1,9-8-3,0-1-1,0 1 0,0 0 1,0-1-1,-1 0 0,1 1 1,-1-1-1,1 0 1,-1 0-1,0 0 0,1-1 1,-1 1-1,-4 0 1,4-2 14,0 0 0,0 0 1,0 0-1,1-1 1,-1 1-1,0-1 1,1 1-1,-1-1 1,1 0-1,0 0 1,-1 0-1,1 0 1,-3-5-1,4 4-54,1 1 1,0 0-1,0 0 0,0 0 0,1 0 0,-1 0 0,0 0 0,1 0 1,-1 0-1,1 0 0,0 0 0,0 0 0,0 0 0,2-3 1,1-4-89,4-10 82,-5 14 95,-1 1 0,0-1 0,0 1 0,-1-1 0,0 0 0,1 0 0,-1-6 1,0 9-50,-1-1 1,1 1 0,-1-1 0,1 1 0,0 0-1,-1 0 1,1-1 0,1 1 0,-1 0 0,0 0 0,0 0-1,2-2 1,2 1-37,-7 3-46,-9 12 72,-1 9 15,-16 41-1,24-53-61,-7 8-11,10-16 48,0 0 0,0 0 0,0 0 0,0 1-1,0-1 1,0 0 0,1 1 0,-1-1 0,0 0 0,1 1 0,-1-1 0,1 1 0,0-1 0,-1 1 0,1 1 0,-2 4-54,2-3-167,8-4-377,8-4-145,-3 0-741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39.9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6 896,'0'-5'261,"-2"5"-198,2 17 1971,0-17-1953,1 1 0,-1 0 0,0 0 0,0 0 0,1 0 0,-1 0 0,0-1 0,0 1 0,0 0 0,0 0 0,0 0 0,0 0 0,0 0 0,0 1 0,-7 15 761,5-13-684,0 0 0,1 1 0,0-1 0,-1 1 0,1-1 1,1 1-1,-1 7 0,15-12 460,-12-1-537,0 1 0,1-1 0,18-13 2627,-22 14-2715,0 0 0,0 0 0,0 0 0,0 0 0,0 0 0,0 0 0,0 0 0,0-1 0,0 1 0,0 0 1,0-1-1,0 1 0,-2-1 0,-23-7 423,26 7-475,13-31-3530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40.8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54 1152,'-2'3'70,"-18"2"1801,24-7-1748,-12 11 233,0-1 0,-1 0 0,0 0 0,-15 9 0,-9 9 877,24-19-635,26-18-417,47-22 376,-42 23-1097,-1-1 0,-1 0-1,0-2 1,20-15 0,-17 3-2020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1:50.7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272 0 320,'-2'5'32,"2"-4"-27,-1 0 0,1 0 0,0 0 1,-1 0-1,1-1 0,0 1 0,-1 0 0,1 0 0,-1-1 0,0 1 0,1 0 0,-1-1 1,1 1-1,-1 0 0,0-1 0,1 1 0,-1-1 0,0 1 0,0-1 0,0 1 0,1-1 0,-1 0 1,-2 1-1,1 1 30,-1-1 1,1 1 0,0 0 0,-1 0-1,1 0 1,0 1 0,0-1 0,0 0-1,0 1 1,-1 2 0,-12 14 195,-9 5-28,11-12-70,0 0 0,-11 15 0,-52 91-294,66-101-67,9-16 212,9-10-229,10-15 132,6-10 89,30-32 1,-40 51-51,-6 7 74,0-1 1,0 2 0,1-1 0,11-7 0,-30 18 823,-10 7-634,9-2-155,1 0 0,1 0 0,0 2 1,0-1-1,1 1 0,-10 15 0,-35 68 180,44-74-207,-10 14 84,11-19-5,-14 31 1,19-38-186,2-5-63,0 0 0,1-1 0,-1 1 0,1 0 0,-1 0 0,1-1 0,-1 1 0,1 2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1.5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63 1 224,'-6'8'18,"1"0"-1,-1 1 1,1 0 0,-6 17-1,6-16-16,1 0 0,-2 0-1,-6 10 1,11-18-5,1-1 0,0 0 1,-1 0-1,1 0 1,0 1-1,0-1 0,0 0 1,0 0-1,0 1 1,0-1-1,0 0 0,0 0 1,1 0-1,-1 1 1,0-1-1,1 0 0,-1 0 1,1 2-1,2 5-71,-3-8 73,0 0-1,0 1 1,1-1 0,-1 0 0,0 0 0,1 1 0,-1-1 0,0 0 0,1 1-1,-1-1 1,0 0 0,1 0 0,-1 0 0,1 0 0,-1 1 0,0-1-1,1 0 1,-1 0 0,1 0 0,0 0 2,7 3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3.2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168 109 224,'-1'-3'49,"1"-1"1,-1 1-1,1 0 1,0-1-1,0 1 1,0 0-1,1-1 0,-1 1 1,1 0-1,0-1 1,0 1-1,0 0 0,1 0 1,2-6-1,1-7 50,-4 14-106,-1 0 0,1 0 0,-1 0 0,1 1 1,0-1-1,-1 0 0,1 0 0,2-2 1,1 0-59,5-11 327,-8 23-374,1-2 112,0 0 0,0 1 0,-1-1 0,0 1 0,0-1 0,0 1 0,-1 0 0,0-1 0,-2 10 0,1 8 117,0-9 6,0-1 0,-2 0 0,1 1 0,-9 21 0,-1 9 238,6-27-271,0 0 0,-1 0 0,-14 25 0,17-34-2,-17 20 19,21-28-123,-6 6-91,0 14 137,4-13-52,3-12-44,4-11-30,-3 10 68,0-1 0,-1 0 0,2-9 0,0-1 85,0 1 0,1-1 1,9-20-1,-7 18-97,8-32 0,-9 10-35,-4 27 158,-1 12-73,0 1 1,0 0-1,0-1 0,0 1 0,0 0 1,0-1-1,0 1 0,0 0 0,0-1 1,0 1-1,0 0 0,0-1 0,0 1 0,-1 0 1,1-1-1,0 1 0,0 0 0,0-1 1,0 1-1,-1 0 0,1 0 0,0-1 0,0 1 1,-1 0-1,1 0 0,0 0 0,0-1 1,-1 1-1,1 0 0,-1 0 0,0 0 54,-21 0 54,20 0-109,1 1 1,0 0 0,-1 0 0,1 0 0,-1 0 0,1 0 0,0 0 0,0 0 0,-1 0-1,1 1 1,0-1 0,0 0 0,0 1 0,0-1 0,1 1 0,-1-1 0,-1 3 0,-2 4 126,-52 81 979,48-77-1187,-11 23-1,11-19 79,4-7-77,3-8 61,1 0 0,-1 1 0,1-1 0,-1 0 0,0 1 0,1-1 0,-1 0 0,0 0-1,0 0 1,0 0 0,-2 2 0,3-3 10,0 0 0,0 0 0,0 0 0,0 0 0,0 0-1,0 0 1,0 1 0,0-1 0,0 0 0,0 0 0,0 0 0,-1 0 0,1 0-1,0 0 1,0 0 0,0 0 0,0 0 0,0 0 0,0 0 0,0 0 0,-1 0-1,1 0 1,0 0 0,0 0 0,0 0 0,0 0 0,0 0 0,0 0-1,0 0 1,-1 0 0,1 0 0,0 0 0,0 0 0,0 0 0,0 0 0,0 0-1,0 0 1,0 0 0,-1 0 0,1 0 0,0 0 0,0-1 0,0 1 0,0 0-1,0 0 1,0 0 0,0 0 0,0 0 0,0 0 0,0 0 0,0-1 0,0-1 1,0-5 6,1 1 1,1 0-1,-1-1 0,5-9 0,2-11 5,-7 23 6,2-15-52,1 1 0,1 0 0,12-28 1,-15 42 41,1 0 0,0 1 0,-1-1 0,6-5 1,-5 6-28,0 0 0,0-1 0,0 1 0,3-7 0,14-30 414,-19 33-555,0 6 87,-1 1 72,0 0 0,0 0 0,0 0-1,1 0 1,-1 0 0,0 0 0,0 0 0,0 0 0,0 0-1,1 0 1,-1 0 0,0-1 0,0 1 0,0 0 0,0 0-1,0 0 1,1 0 0,-1 0 0,0-1 0,0 1 0,0 0-1,0 0 1,0 0 0,0 0 0,0-1 0,0 1 0,0 0-1,1 0 1,-1 0 0,0-1 0,0 1 0,0 0 0,0 0-1,0 0 1,0-1 0,0 1 0,0 0 0,-1-1 0,2-8 124,-1 8 43,0-1-102,0 1-80,-6 21-315,-6 40 740,7-41-195,-2 26 0,1 22-544,6-48-401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4.7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0 576,'5'20'667,"-6"-11"-386,0 0 0,-1 0 0,0-1 0,-1 1 0,0 0 0,0-1 1,-1 1-1,-6 10 0,4-6-268,0 0 1,-6 21-1,8-22 95,0 0 0,-1 0-1,0 0 1,-12 20 0,10-26 97,7-6-202,-1 0 0,1 0 0,0 0 0,0 0-1,0 0 1,0 0 0,-1 0 0,1 0 0,0 0 0,0 0 0,0 0 0,0 0-1,0-1 1,0 1 0,-1 0 0,1 0 0,0 0 0,0 0 0,0 0 0,0 0-1,0 0 1,0-1 0,0 1 0,0 0 0,0 0 0,-1 0 0,1 0 0,0 0 0,0 0-1,0-1 1,0 1 0,0 0 0,0 0 0,0 0 0,0 0 0,0-1 0,0 1-1,0 0 1,0 0 0,0 0 0,0 0 0,0 0 0,0-1 0,0 1 0,0 0-1,1 0 1,-1 0 0,0 0 0,0 0 0,0-1 0,5-15 56,1 1 1,11-24-1,0 4-317,9-31-958,-22 47 208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5.7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98 576,'0'1'13,"0"0"1,1-1-1,-1 1 0,1-1 1,-1 1-1,1 0 1,-1-1-1,1 1 0,-1-1 1,1 1-1,-1-1 0,1 0 1,0 1-1,-1-1 1,1 1-1,0-1 0,0 1 1,9 5 33,-8-3-39,0-1-1,1 1 1,-1-1 0,0 0 0,1 0-1,-1 0 1,1-1 0,0 1 0,0 0-1,-1-1 1,1 0 0,5 2 0,-6-3 0,0 1 0,-1-1 0,1 0 1,0 0-1,-1 0 0,1 0 0,0 0 1,-1 0-1,1 0 0,0-1 0,-1 1 0,1-1 1,0 1-1,-1-1 0,1 1 0,-1-1 1,1 0-1,-1 0 0,1 0 0,-1 0 0,0 0 1,1 0-1,-1 0 0,0-1 0,2-1 1,28-44 146,-23 34-36,0 0-1,1 1 1,14-15-1,-6 15 309,-17 31-363,0-16-63,0 0 1,-1-1 0,1 1-1,-1-1 1,1 1 0,-1-1-1,0 1 1,0-1 0,0 1-1,-2 2 1,-5 11-218,4-4-797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7.0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1 992,'-2'4'124,"0"-1"0,1 1 1,-1 0-1,1 0 0,0 0 0,0 0 0,0 0 1,1 0-1,-1 0 0,1 0 0,1 7 0,-1-4-36,0-1-1,-1 0 1,-2 13-1,-5 20-2,7-34-76,0-1-1,0 0 0,0 1 1,0-1-1,1 1 1,0 7 271,0-12-255,1 0 0,-1 0 0,0 0 0,1 1 0,-1-1 0,1 0 0,-1 0 1,0 0-1,1 0 0,-1 0 0,0-1 0,1 1 0,-1 0 0,0 0 0,1 0 0,-1 0 0,0 0 0,1 0 0,-1 0 0,0-1 0,1 1 1,-1 0-1,0 0 0,1-1 0,-1 1 0,0 0 0,0 0 0,1-1 0,-1 1 0,0 0 0,0-1 0,0 1 0,0 0 0,1-1 1,-1 1-1,0 0 0,0-1 0,0 1 0,0 0 0,0-1 0,0 1 0,0 0 0,0-1 0,0 1 0,0 0 0,0-1 0,0 1 1,0 0-1,0-1 0,0 1 0,0-1 0,-1 1 0,-12-24 50,3 8-114,9 14 39,1 0-1,-1-1 1,0 1 0,1-1-1,-1 1 1,1-1-1,0 1 1,0-5-1,0 6-5,0 0-1,0 0 1,1 0-1,-1 0 1,0 0-1,0 0 1,1 0-1,-1 0 1,0 0-1,1 0 1,-1 0-1,1 1 1,-1-1-1,1 0 1,0 0-1,-1 0 1,1 1-1,0-1 1,0 0-1,-1 1 1,1-1-1,0 1 1,2-2-1,13-12-659,7-2-1217,-19 13 1584,5-5-570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08.1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1 576,'0'1'35,"0"0"0,0 1 1,1-1-1,-1 1 0,1-1 0,-1 0 0,1 1 1,0-1-1,1 2 0,5 13 557,-6-14-579,0 0 1,-1 0 0,1 1-1,-1-1 1,0 0-1,0 0 1,0 0-1,0 1 1,0-1-1,0 0 1,-1 0-1,1 1 1,-1-1-1,1 0 1,-1 0 0,0 0-1,0 0 1,0 0-1,0 0 1,0 0-1,0 0 1,-1 0-1,1-1 1,0 1-1,-3 1 1,-56 58 1906,52-50-1716,6-9-189,1 0-1,0 0 1,-1 0-1,1-1 1,-8 7 983,6-16-641,-7-34 48,10 28-305,-1 13-112,1-1 1,0 0-1,0 0 1,0 1-1,0-1 0,0 0 1,1 1-1,-1-1 1,0 0-1,1 0 1,-1 1-1,1-1 1,0 1-1,0-1 0,1-2 1,14-16-341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6.3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0 576,'-3'3'192,"6"-6"-128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13.5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1 576,'0'0'71,"-1"0"1,0 1-1,1-1 0,-1 0 1,0 1-1,0-1 0,1 1 1,-1-1-1,1 1 0,-2 0 72,2-1-72,-1 1 1,0 0-1,-6 6 640,6-6-701,1 0-1,0 0 0,0 0 0,-1 0 1,1 0-1,0 0 0,-1 0 0,1 0 1,-1 0-1,1 0 0,-1 0 0,0-1 1,1 1-1,-1 0 0,0-1 0,0 1 1,1 0-1,-1-1 0,0 1 0,0-1 1,0 1-1,0-1 0,0 1 0,0-1 1,0 0-1,-1 1 0,-6 3 531,0 0 210,6-4-733,1 1-1,-1 0 1,1-1-1,-1 1 1,1 0-1,0 0 1,-1-1-1,1 1 1,0 0-1,0 0 1,0 1-1,-2 0 1,3-1 13,-2 1-41,1 0 0,0 0 0,-1 0 0,1 0 1,-1 0-1,1-1 0,-1 1 0,0-1 0,0 1 0,0-1 0,0 0 0,-4 2 0,5-2-4,1 0-1,-1 0 1,1 0 0,-1 0-1,0 0 1,1 0 0,0 0-1,-1 0 1,1 0 0,-1 0-1,1 0 1,0 1 0,0-1-1,0 0 1,0 0 0,0 0-1,0 0 1,0 2 0,-1 10 39,0-6 112,1-7-133,0 1 1,0-1-1,0 0 1,0 0-1,0 1 1,0-1-1,0 0 1,0 0-1,0 1 1,0-1-1,0 0 1,0 0-1,0 1 1,-1-1-1,1 0 1,0 0-1,0 1 1,0-1-1,0 0 1,0 0-1,-1 0 1,1 1-1,0-1 1,0 0-1,0 0 1,0 0-1,-1 0 1,1 1-1,0-1 1,0 0-1,-1 0 1,1 0-1,0 0 1,0 0-1,-1 0 1,0 2-3,-1-1 0,1 0 0,0 0 0,0 1 0,0-1 0,0 1 0,0-1 0,0 1 0,-1 2 0,-3 4-214,0 1 198,3-7 36,1 0 0,0 0 0,-1 0-1,1 0 1,-1 0 0,1-1 0,-1 1-1,0 0 1,0-1 0,0 1 0,-2 1 0,3-3-27,0 1 0,0-1 1,0 1-1,0-1 1,1 1-1,-1 0 1,0 0-1,1-1 1,-1 1-1,0 0 1,1 0-1,-1 0 0,1 0 1,-1-1-1,1 1 1,0 0-1,-1 0 1,1 0-1,0 0 1,0 0-1,0 0 1,0 0-1,-1 0 0,2 2 1,-12 21 272,7-17-462,4-7 180,-1 1 0,1 0 0,0-1 1,-1 1-1,1 0 0,0-1 0,-1 1 0,1 0 0,0 0 0,0-1 0,0 1 0,0 0 0,0 0 0,0-1 0,0 1 0,0 1 1,-1-1 25,1 0 0,0-1 0,0 1 0,-1 0 0,1-1 0,0 1 1,-1 0-1,1 0 0,-1-1 0,1 1 0,-1-1 0,1 1 1,-1 0-1,1-1 0,-1 1 0,0-1 0,1 0 0,-1 1 0,0-1 1,1 1-1,-2 0 0,1 0-172,1 2 125,-4 9 89,2 6 105,3-16-148,-1-1 1,0 1 0,0 0 0,-1 0 0,1 0 0,0 0 0,0-1 0,-1 1 0,-1 3 0,-1 3-82,0-1 1,0 1-1,1 0 1,-2 10 0,2-12 235,1-5-74,-3 2 74,14-24-311,-6 10 96,13-19 1,1-4 337,-16 28-326,1-1 0,0 1 0,1 0 0,0 1-1,0-1 1,6-6 0,-10 12 42,0 0 1,0-1 0,0 1-1,0 0 1,0 0-1,1 0 1,-1-1-1,0 1 1,0 0 0,0 0-1,0-1 1,0 1-1,0 0 1,0 0-1,0-1 1,0 1-1,0 0 1,0 0 0,0-1-1,0 1 1,0 0-1,0 0 1,0-1-1,0 1 1,0 0 0,0 0-1,-1-1 1,1 1-1,0 0 1,0 0-1,0 0 1,0-1-1,0 1 1,-1 0 0,1 0-1,0 0 1,0-1-1,0 1 1,-1 0-1,1 0 1,0 0 0,0 0-1,0 0 1,-1 0-1,1-1 1,0 1-1,0 0 1,-1 0 0,1 0-1,0 0 1,0 0-1,-1 0 1,1 0-1,0 0 1,-1 0-1,-2-2-14,-6 2-11,-1 10-40,8-8 109,1-1 0,-1 1 0,1-1 1,-1 1-1,1-1 0,-1 0 0,0 1 0,1-1 1,-1 0-1,0 0 0,0 0 0,-3 0 0,4 0-63,0 0-1,0 0 1,1 0 0,-1 0-1,0 1 1,1-1 0,-1 0-1,1 0 1,-1 0-1,1 0 1,0 1 0,-1-1-1,1 0 1,0 0 0,0 1-1,0 1 1,5 150-534,-5-132 334,-1 26-1160,-3-25 186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15.2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31 160,'-9'8'469,"-5"0"795,7-8-912,7 0-330,1 0 0,-1-1-1,1 0 1,0 1 0,-1-1-1,1 1 1,-1-1 0,1 0-1,-1 1 1,1-1 0,-1 0-1,1 1 1,-1-1 0,0 0-1,0 0 1,1 1 0,-1-1-1,0 0 1,0-1 0,4-8 376,-3 10-381,0-1 0,0 1 1,-1-1-1,1 0 0,-1 1 0,1-1 0,0 0 0,-1 0 0,0 0 0,1 1 0,-1-1 0,1 0 0,-1 0 1,0 0-1,0 0 0,1 0 0,-1 0 0,0 0 0,0 1 0,0-1 0,0 0 0,0 0 0,0-1 0,0-1 245,-9 4-283,6 1 11,-1 1-1,0-1 1,0 1 0,1 0-1,-1 0 1,1 0 0,0 0 0,0 0-1,0 1 1,0 0 0,1-1-1,-3 6 1,-13 15-144,14-18-42,0 0 0,0 0 0,-3 7 1,6-12 130,-4 11-1215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35.6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162 9 1408,'-1'1'157,"0"-1"0,-1 1 0,1-1 0,-1 0 0,1 1 1,-1-1-1,1 0 0,-1 0 0,-3 0 258,4 0-387,0 1 0,0-1 0,0 1 0,0-1 1,0 1-1,0-1 0,0 1 0,0-1 0,0 1 0,0 0 0,0-1 0,0 1 0,-1 1 0,-8 6 230,4-6-296,4-1 171,0-1-1,0 1 1,0 0 0,0-1 0,-1 0-1,1 1 1,-3-1 0,-9 4 543,12-4-668,0 1 0,1 0 0,-1-1 0,0 1 1,0-1-1,0 1 0,-3-1 0,3 0 57,-1 0 0,1-1 0,0 1-1,-1-1 1,1 0 0,0 1 0,0-1 0,0 0-1,0 0 1,0 0 0,-4-3 0,-19-18 645,24 21-638,-3-4-100,4 5 28,0 0 0,0 0 1,0 0-1,0-1 0,0 1 0,0 0 0,0 0 1,0 0-1,0 0 0,0 0 0,0-1 0,0 1 0,0 0 1,0 0-1,0 0 0,0 0 0,0 0 0,0-1 0,1 1 1,-1 0-1,0 0 0,0 0 0,0 0 0,0 0 1,0 0-1,0 0 0,1 0 0,-1-1 0,0 1 0,0 0 1,0 0-1,0 0 0,0 0 0,1 0 0,-1 0 1,0 0-1,0 0 0,0 0 0,0 0 0,1 0 0,-1 0 1,0 0-1,0 0 0,0 0 0,0 0 0,0 0 1,1 0-1,-1 0 0,0 1 0,0-1 0,0 0 0,8 0-12,1 1-1,-1 0 0,0 0 0,10 3 0,-1-1-30,-1-1-1,1 0 0,25-2 0,-42 0 43,62 0 396,-62 0-390,0 0 0,0 0 0,-1 0 0,1-1 0,0 1 0,0 0 0,0 0 0,0 0 0,-1 0 0,1-1 0,0 1 0,0 0 0,0 0 0,-1 0 0,1 0 0,0 0 1,0 0-1,-1 0 0,1 0 0,0-1 0,0 1 0,-1 0 0,1 0 0,0 0 0,0 0 0,0 0 0,-1 0 0,1 0 0,0 1 0,0-1 0,-1 0 0,1 0 0,-13 2 87,6-2-115,-1 0 14,3 0 46,0 0 0,-1 0 0,1 1 0,0-1 0,-1 1 0,-6 2 0,8-2-39,1 0 0,-1 0 0,0 0 0,0-1 0,-7 1 0,-12 2-140,18-3 139,0 1 0,0-1 0,0 1 0,-9-2 0,0 0 359,13 1-316,0 0 1,0 0-1,0 0 0,0 0 1,0 0-1,0-1 0,-1 1 1,1-1-1,0 1 0,1 0 1,-2-2-1,1 0-177,10 0 153,62 2 389,-70 0-371,0 0 0,-1 0 0,1 0 1,0 0-1,-1 0 0,1 0 0,0 0 0,-1-1 0,1 1 0,0 0 1,-1 0-1,1-1 0,-1 1 0,1-1 0,0 1 0,-1 0 0,1-1 0,-1 1 1,1-1-1,-1 1 0,1-1 0,-1 1 0,0-1 0,1 0 0,-1 1 1,0-1-1,1 1 0,-1-1 0,0 0 0,0 1 0,1-1 0,-1 0 0,0 0 1,0 1-1,0-1 0,0 0 0,0 1 0,0-1 0,0-1 0,58 77-8748,-37-50 7690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36.8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272 64 1824,'-10'-10'2409,"8"10"-2317,-16-3 303,9 2-121,0 0 0,1-1 0,-1 0-1,0-1 1,1 0 0,0 0 0,-12-6 0,16 7-49,-10-9 536,13 10-702,0 0 0,0 0-1,-1-1 1,1 1 0,0 0 0,-1 0-1,1 0 1,-1 0 0,1 1 0,-1-1 0,0 0-1,-2 0 1,9 1-507,15 6 509,0 0-1,0-2 1,0 0 0,22 0-1,85-1 227,-100-3 504,-30 0-740,-1 0 0,1 0-1,0 0 1,0 1-1,0-1 1,0 1 0,0-1-1,0 1 1,0 0-1,-3 2 1,-11 2-229,-95 26 98,24-3 229,78-25-125,0 1-1,-15 8 1,17-7-74,0-2 1,-1 1-1,-13 4 0,5 0 144,16-7-102,0 0 1,-1-1-1,1 1 0,0 0 0,0-1 0,-1 1 0,1-1 1,0 1-1,-1-1 0,1 1 0,-3-1 0,-7 4 197,4-1-1168,6-3 944,1 0 0,0 0 0,-1 0 0,1-1 0,-2 0-210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39.2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28 992,'-5'3'1125,"5"7"-661,6-11-321,1-1 0,0 1 0,-1-1-1,0 0 1,1 0 0,-1-1 0,0 0 0,9-6 0,-12 5-79,-2 4-22,0 0 12,6 0-17,-6 0-14,1 1 0,-1-1 0,0 1 0,1 0 0,-1 0 0,0-1 0,1 1 0,-1 0 0,0 0 0,0 0 0,0 1 0,0-1 0,0 0 1,0 0-1,0 0 0,0 1 0,-1-1 0,1 1 0,5 9 1373,19 4-1252,-24-13 6,2-3-142,-1 1 0,1 0 0,0 0 0,-1 0 1,1 1-1,0-1 0,-1 1 0,1-1 0,0 1 0,3 1 0,5 2 31,0 1-31,-10-4-20,0 0 0,0-1-1,0 1 1,0-1 0,0 1 0,0-1 0,0 1 0,0-1 0,0 0 0,0 1 0,0-1 0,2 0-1,0 0 87,-2 0-59,0 1 1,-1-1 0,1 0 0,-1 0 0,1 0-1,0 0 1,-1 0 0,1 0 0,0 0 0,-1 0 0,1 0-1,-1 0 1,1 0 0,0 0 0,-1-1 0,1 1-1,-1 0 1,1 0 0,0-1 0,-1 1 0,1 0 0,-1-1-1,1 1 1,-1 0 0,1-1 0,-1 1 0,0-1-1,1 1 1,-1-1 0,1 1 0,-1-1 0,0 1-1,0-1 1,1 1 0,-1-1 0,0 0 0,0 1 0,1-1-1,-1 1 1,0-1 0,0 0 0,0 1 0,0-1-1,0 1 1,0-1 0,0 0 0,0 1 0,0-2-1,-1 2-6,1-1 0,0 0 0,0 1-1,0-1 1,-1 0 0,1 1-1,0-1 1,-1 0 0,1 1 0,0-1-1,-1 1 1,1-1 0,-1 1-1,1-1 1,-1 1 0,1-1 0,-1 1-1,0-1 1,0 0 0,-16-8-86,7 4 177,-4-5-118,10 7 6,0 0-1,0 0 0,-1 1 0,1-1 1,-1 1-1,-7-3 0,5 4 12,-1 0 0,1 0 0,0 0 0,-8 1 0,28 7-291,-11-5 290,0-1 1,-1 0-1,1 1 1,0-1 0,0 0-1,0 0 1,0 0-1,0-1 1,0 1-1,0 0 1,5 0-1,-3-1 10,1 1 0,0 0 0,-1 0 0,1 0 0,4 2 0,-6-3 30,1-4 170,-5 4-178,0 1 0,-1-1 0,1 0 1,0 1-1,0-1 0,0 1 0,0-1 0,1 1 1,-1-1-1,0 1 0,0 0 0,-1 1 0,1-1-31,0 0 0,0-1-1,0 1 1,-1 0-1,1 0 1,0-1 0,0 1-1,0 0 1,-3 0-1,-13 3 92,-9 0-340,14-3 206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0.2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1 992,'-4'1'110,"3"0"-81,-1-1 0,0 1 0,1-1 0,-1 1 0,0 0 0,1 0 1,-1 0-1,1 0 0,0 0 0,-1 0 0,1 0 0,0 0 0,-2 2 0,2-2-11,0 1-1,0-1 0,-1 0 0,1 1 0,-1-1 1,1 0-1,-1 0 0,1 0 0,-3 0 1,-11 11 236,-51 51 3911,84-64-4096,-6-2-8,-10 3-42,1-1 0,-1 0 0,0 1 0,0 0 0,0-1 0,0 1 0,1 0 0,-1 0 1,0 0-1,0 0 0,0 1 0,1-1 0,-1 1 0,3 0 0,-3 0-37,0 0-1,0-1 1,0 1 0,0-1-1,0 0 1,0 0 0,3 0-1,7 1 129,14 7 674,-20-8-819,-6 0 37,1 0-1,0 1 0,-1-1 1,1 0-1,-1 0 1,1 0-1,0 0 0,-1 0 1,1 0-1,0 0 0,-1-1 1,1 1-1,0 0 1,-1 0-1,1 0 0,-1-1 1,1 1-1,-1 0 1,1-1-1,0 1 0,-1 0 1,1-1-1,-1 1 0,2-2 139,-1 3-65,9 3-587,-4-1 171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1.8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0 992,'-2'0'148,"2"0"-126,0 0 0,-1 0 0,1 0 0,0 0 0,0 0 0,-1 0 0,1 0 0,0 0 0,-1 0 0,1 1 0,0-1 0,0 0 0,-1 0 0,1 0 0,0 0 0,0 0 0,-1 0 0,1 1 0,0-1 0,0 0 0,0 0 0,-1 0 0,1 0 0,0 1 0,0-1 0,0 0 0,-1 1 0,-3 3 217,-7 8 568,7-8-753,1 0-1,-1 0 1,0-1 0,0 1 0,0-1-1,0 0 1,-7 3 0,-36 25 1093,28-21-700,15-7-353,0 0 0,-1-1 0,1 0 0,-8 2 0,7 1 28,4-5-118,1 1 0,0-1 0,-1 1 0,1-1 0,0 0 0,-1 1-1,1-1 1,-1 0 0,1 1 0,0-1 0,-1 0 0,1 1-1,-1-1 1,1 0 0,-1 0 0,1 0 0,-1 1 0,1-1-1,-1 0 1,-3-1 538,4-1-473,14-5 385,-10 5-348,1 1-26,0-1-1,1 1 0,0 0 0,-1 0 0,1 0 0,9 1 0,3-1-35,14-3-26,45-11 1,-71 14 20,1 0 1,0 1-1,0 0 0,-1 0 1,1 1-1,0-1 0,10 4 1,-15-4-142,-20 25-2635,6-22 2832,1 1 0,-1-2 1,0 0-1,-20 1 0,-52 5-63,45-8-464,31 0-485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4.8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394 14 1472,'-5'-9'1579,"-8"5"-513,-18 12-772,-21-3 724,39-5-763,1 1 0,-1 1 1,0 0-1,0 1 0,-23 8 0,-58 31-270,61-26 403,28-13-325,-1 0-1,1 1 1,-8 6-1,10-7-47,-1 0-1,0 0 1,0 0-1,0-1 1,0 1 0,-7 2-1,11-5-16,0 0 0,0 0-1,0 0 1,0 0 0,0 0 0,-1 0-1,1 0 1,0 0 0,0 0 0,0 0-1,0 1 1,0-1 0,-1 0 0,1 0-1,0 0 1,0 0 0,0 0-1,0 0 1,0 0 0,0 1 0,0-1-1,0 0 1,-1 0 0,1 0 0,0 0-1,0 0 1,0 0 0,0 1 0,0-1-1,0 0 1,0 0 0,0 0 0,0 0-1,0 1 1,0-1 0,0 0 0,0 0-1,0 0 1,0 0 0,0 0 0,0 1-1,0-1 1,0 0 0,0 0 0,1 0-1,6 8 25,14 3 225,-14-10-183,-1 0-1,1-1 0,-1 0 0,1 0 1,0-1-1,-1 1 0,1-1 0,12-4 1,0-2 77,29-14-1,-30 13-45,27-10-1,-22 11-50,38-6-1,-55 12-25,0 0 0,0 1 0,0 0 0,1 0 0,-1 0 1,0 1-1,0 0 0,0 0 0,1 0 0,-1 1 0,8 3 0,-12-3-9,1-1 0,-1 1-1,1 0 1,-1 0-1,0 0 1,0 0-1,1 0 1,-2 0 0,1 1-1,0-1 1,0 1-1,-1-1 1,1 1-1,-1-1 1,2 5 0,-1-1-33,-1 1 1,1-1-1,-1 0 1,0 1 0,-1-1-1,1 8 1,-1-8 52,0 0 1,1 0-1,-1 0 1,1-1-1,1 1 1,-1 0-1,1 0 1,0 0-1,4 8 1,-4-11-208,0 0 0,0 0 0,1 0 0,-1 0 0,0-1 1,1 1-1,0-1 0,-1 1 0,1-1 0,0 0 0,0 0 0,0 0 0,1-1 1,-1 1-1,0-1 0,1 1 0,4 0 0,22 4-2995,-12-9 1461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5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355 48 1152,'-12'12'635,"-7"2"-589,15-10 242,0-1 0,0 0 1,0-1-1,0 1 0,-5 2 1,7-4-161,0-1-1,0 1 1,0-1 0,0 1 0,0-1 0,-1 0 0,1 0 0,0 0 0,0 0 0,0 0 0,0 0 0,0-1 0,0 1 0,-1-1 0,1 1 0,-3-3 0,-2 0 274,-1-1 0,1-1 0,-7-5 0,8 5-270,0 1-1,0 0 0,-12-5 1,-125-38 2524,142 47-2672,0 0 0,0 0-1,0-1 1,0 1 0,0 0 0,0 0 0,0 0 0,0 0 0,0 0 0,0 0 0,0 1 0,0-1 0,0 0 0,0 0-1,0 1 1,1-1 0,-1 1 0,0-1 0,0 0 0,0 1 0,0 0 0,1-1 0,-1 1 0,-1 0 0,1 1-16,-1 0 1,1 1-1,-1-1 1,1 0 0,0 0-1,0 0 1,0 1-1,0-1 1,0 4-1,-1 2-2,1 1-1,0-1 0,1 0 0,0 17 0,2-13 71,1 1-1,0-1 1,1 0-1,0 0 1,1 0-1,0-1 1,1 0-1,0 0 1,1 0 0,0-1-1,0 0 1,2 0-1,-1-1 1,16 14-1,-22-21-21,1 0 0,-1 0 0,0 0 1,1-1-1,-1 1 0,1-1 0,0 1 0,0-1 0,-1 0 0,1 0 0,0 0 0,0 0 0,0-1 0,0 1 0,0-1 0,0 0 0,0 0 0,0 0 0,0 0 0,0 0 0,0-1 0,0 1 0,0-1 0,0 0 0,0 0 1,-1 0-1,1 0 0,0-1 0,3-1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6.9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1 1056,'-1'0'90,"0"1"-1,0 0 1,-1 0-1,1-1 1,0 1-1,0 0 1,0 0 0,1 0-1,-1 0 1,0 0-1,0 0 1,0 0-1,1 1 1,-1-1-1,-1 3 1,-9 22 216,9-22-274,0 1 1,-1-1 0,1 1 0,-1-1 0,0 0-1,0 0 1,-6 6 0,-29 23 1133,37-32-1128,-2 1 68,0 0-1,-1 0 1,1-1 0,-1 1-1,0-1 1,1 0 0,-1 0-1,0 0 1,0 0 0,-5 0-1,-12 3 248,20-4-303,0 0 1,0 0-1,-1 0 1,1 0-1,0 0 1,-1 0-1,1 0 1,0 0-1,-1 0 1,1-1-1,0 1 0,0 0 1,-2-2-1,2 2-35,1 0 0,0 0 0,0 0 0,-1 0 0,1 0-1,0-1 1,-1 1 0,1 0 0,0 0 0,0 0 0,-1-1 0,1 1-1,0 0 1,0 0 0,0-1 0,-1 1 0,1 0 0,0-1-1,0 1 1,0 0 0,0 0 0,0-1 0,0 1 0,0 0 0,0-1-1,0 1 1,-1 0 0,1-1 0,0 1 0,1 0 0,-1-1-1,0 1 1,0 0 0,0-1 0,0 1 0,0 0 0,0-1-1,0 1 1,0 0 0,0 0 0,1-1 0,-1 1 0,0 0 0,0 0-1,0-1 1,1 1 0,-1 0 0,0 0 0,0-1 0,1 1-1,-1 0 1,1 0 0,1-3-11,1 1-1,0 0 1,-1 0-1,1 1 0,0-1 1,0 1-1,1-1 1,-1 1-1,0 0 1,0 0-1,1 0 1,-1 1-1,0-1 1,1 1-1,-1 0 1,0 0-1,1 0 1,-1 0-1,7 1 0,-6 0-31,0 1-1,0-1 0,0 0 0,0 1 1,0 0-1,0 0 0,-1 0 0,8 5 1,27 25 236,-27-22-56,-8-7-142,-2-2-12,0 0 0,0 0 0,0 0 0,1 0 0,-1-1 0,0 1 0,0 0 0,1 0 0,-1-1 0,1 1 0,-1-1 0,3 1 0,3 4 492,-29-4 373,19-1-920,-5-1 137,0 0 0,0 0 0,0-1 0,0 0 0,-12-5 1,-10-2-194,30 9 110,-1 0-1,1 0 1,0 0 0,-1 0 0,1 0 0,-1-1-1,1 1 1,-1 0 0,1 0 0,0 0 0,-1 0-1,1-1 1,0 1 0,-1 0 0,1 0 0,0-1-1,-1 1 1,1 0 0,0 0 0,-1-1 0,1 0-1,6-3-242,25-2-772,-21 5 337,17-6-717,7 0-1588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6.9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85 1408,'-1'0'32,"1"-1"0,0 1-1,0 0 1,-1 0 0,1 0 0,0 0-1,0-1 1,-1 1 0,1 0 0,0 0 0,0 0-1,-1 0 1,1 0 0,0 0 0,-1 0-1,1 0 1,0 0 0,0 0 0,-1 0 0,1 0-1,0 0 1,-1 0 0,1 0 0,0 0 0,0 0-1,-1 1 1,1-1 0,0 0 0,0 0-1,-1 0 1,1 0 0,0 0 0,0 1 0,-1-1-1,1 0 1,0 0 0,0 1 0,0-1-1,-1 0 1,1 1 0,0 2 1340,7-4-415,2-1-413,-8 2-452,-1 0 0,1 0 0,0 0 0,0 0 0,-1 0 0,1 0 0,0-1 0,-1 1 0,1 0 0,0 0 0,0-1 0,-1 1 0,1 0 0,-1-1 0,1 1 1,0-1-1,-1 1 0,1-1 0,-1 1 0,1-1 0,-1 1 0,1-1 0,-1 1 0,1-1 0,-1 0 0,1 0 0,-1 0-74,1 1 0,-1 0 0,1-1 0,-1 1 0,0 0 0,1-1 0,-1 1-1,1 0 1,-1 0 0,1 0 0,-1-1 0,1 1 0,-1 0 0,1 0 0,-1 0 0,1 0 0,0 0 0,-1 0 0,1 0 0,-1 0 0,1 0-1,17 0 727,-15 1-826,-2-1 279,10 0 694,-1-1-596,-1-1 1,0 0-1,0 0 0,0 0 0,0-1 1,0-1-1,0 1 0,-1-1 1,14-9-1,20-9 208,-27 18-414,-13 4-69,-1 0-1,1-1 0,0 1 1,-1-1-1,1 1 0,0-1 1,-1 0-1,1 1 0,1-2 1,-2 1 150,-1 1-58,2-4-2833,-2 4 1714,-6 4-1521,-3-1 1206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2:48.2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224 0 992,'-14'10'322,"12"-9"-194,0 1-1,0-1 1,0 1 0,0-1 0,0 1 0,0 0 0,0 0-1,1-1 1,-2 3 0,2-2-70,0-1-1,0 0 1,0 1 0,0-1-1,0 0 1,0 0 0,0 0-1,-1 0 1,1 0 0,0 0-1,-1 0 1,1-1 0,0 1-1,-1 0 1,1-1 0,-2 1-1,-26 1 822,22-2-802,5 1-36,-1-1 0,1 1 0,0 0 0,0 0-1,0 0 1,0 0 0,0 0 0,0 0 0,-2 2 0,-12 5 504,-36 2-59,13-8 628,37-2-1039,15 0-262,-7 0 168,0-1-1,0 0 1,0 0-1,11-4 0,-12 3 38,1 0-1,-1 1 1,1 0-1,10-1 1,34 0 324,1 1-3361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6:18.8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37 1 992,'-1'0'244,"0"0"0,-1 0 1,1 0-1,-1 0 0,1 1 1,0-1-1,-1 0 0,1 1 0,0-1 1,-1 1-1,1-1 0,0 1 0,0 0 1,-1 0-1,1 0 0,0-1 0,0 1 1,0 0-1,-1 2 0,1-3-148,1 1-62,-1-1 0,1 0 0,0 1 0,-1-1-1,1 0 1,0 0 0,-1 1 0,1-1 0,0 1 0,0-1-1,-1 0 1,1 1 0,0-1 0,0 1 0,-1-1 0,1 0-1,0 1 1,0-1 0,0 1 0,0-1 0,0 1 0,0-1-1,0 2 1,-3 13 93,3 7-151,-1-15 140,1 0 0,-1 1 0,2-1-1,-1 1 1,1-1 0,0 0 0,1 1 0,4 11-1,12 15 300,-17-33-415,1 1-1,-1 0 0,1-1 0,-1 0 0,1 1 0,0-1 0,-1 0 0,1 0 1,0 1-1,3 0 0,3 3 48,-7-4-44,0 0-1,-1-1 1,1 1 0,0-1-1,-1 0 1,1 1 0,0-1 0,0 0-1,-1 1 1,1-1 0,0 0 0,0 0-1,0 1 1,1-1 8,-1 0-1,0 1 1,0-1 0,0 1-1,0-1 1,0 1 0,0-1-1,0 1 1,0 0-1,0-1 1,0 1 0,-1 0-1,1 0 1,0 0 0,0 0-1,-1 0 1,2 1 0,5 6-118,2-2 94,-7-4 3,1 0 1,-1-1-1,0 1 0,1 0 1,-1 1-1,0-1 0,2 3 1,-1-1 52,1-1 1,-1 1 0,0-1-1,8 6 1,2 2 79,-12-11-121,-1 0 1,1 1-1,-1-1 0,1 0 1,-1 0-1,0 1 0,1-1 0,0 0 1,-1 0-1,1 0 0,-1 0 1,1 0-1,-1 0 0,1 0 1,-1 0-1,1 0 0,-1 0 0,1 0 1,3 0 1,27 11 273,-28-10-271,-1-1-5,-1 1 1,1 0 0,-1-1 0,1 1-1,-1 0 1,1 0 0,-1 0 0,1 0 0,-1 0-1,0 0 1,2 3 0,31 11 233,-34-14-228,1 0 1,0-1 0,0 1 0,0 0 0,0-1-1,0 1 1,0-1 0,0 1 0,0-1 0,0 0-1,0 1 1,0-1 0,0 0 0,0 0-1,0 1 1,2-1 0,1 0 57,27 6 68,1 0 1,0-2-1,54-1 0,26 2-69,42 3 203,-65-1-173,4 0-103,113-10-49,-94-5 175,-73 8 26,17 0-84,69 7 0,-30-3 11,-80-3-106,-12-1 28,0 0 0,0 0 0,0 0-1,0 1 1,0-1 0,0 1 0,4 1-1,1 0 19,1 1-1,-1-2 0,1 1 0,-1-1 0,1-1 1,0 0-1,0 0 0,10-1 0,9 0 90,-26 1-114,4-1 38,0 1 0,0 1 0,0-1 1,11 4-1,-15-4-22,-1 1 0,0-1 0,0 0 0,1 1 0,-1-1 0,0 0 0,0 0 0,1 0-1,-1 0 1,0 0 0,1 0 0,-1 0 0,3-1 0,1 0-83,71 1 156,-74 0 188,-2 0-60,-1-1 72,1 1-272,0 0 1,0 0-1,0-1 0,0 1 1,0 0-1,-1 0 0,1 0 1,0-1-1,0 1 0,0 0 1,0 0-1,0 0 0,-1-1 1,1 1-1,0 0 0,0 0 1,0 0-1,-1 0 0,1 0 1,0 0-1,0-1 0,-1 1 1,1 0-1,0 0 0,0 0 1,0 0-1,-1 0 0,1 0 1,-55-13-83,-79 4 192,110 4-107,18 3-5,-1 1 0,1 0 0,-11-1 0,13 2 2,0 0 0,-1-1 0,1 0 1,0 1-1,0-2 0,0 1 0,0 0 0,0-1 0,-5-2 0,-9-4-12,17 8 5,1-1 1,-1 1 0,1 0 0,-1-1 0,1 1 0,0-1-1,-1 1 1,1-1 0,-1 1 0,1-1 0,0 0-1,0 1 1,-1-1 0,1 1 0,0-1 0,0 0-1,0 1 1,0-1 0,0-1 0,0 2-9,1 0 1,-1 0-1,0-1 1,1 1-1,-1 0 1,1 0-1,-1 0 0,1 0 1,-1-1-1,1 1 1,-1 0-1,1 0 1,-1 0-1,1 0 1,-1 0-1,1 0 1,-1 0-1,0 0 0,1 0 1,-1 1-1,1-1 1,-1 0-1,1 0 1,-1 0-1,1 0 1,-1 1-1,1-1 1,-1 0-1,0 0 0,1 1 1,0 0-1,8 5-13,-5-2 37,0-1 0,1 0 0,0 0 0,0 0 0,0-1 0,0 0 0,0 0 0,0 0 0,7 1 0,8 2-10,24 1 0,-4-1 57,-7 1-77,-1-2-1,39 1 1,4 3 184,-64-7-54,-7 0-87,-1 0-1,0 0 0,1-1 0,-1 0 0,6 0 1,-7 0 120,-2 0-16,0 0 32,0 0-80,0 0-139,-22 4 80,-16-5 90,18 0 28,0 1 0,0 1 0,0 0 0,-25 6 0,21 0-286,-29 14 1,52-21 145,-4 2-12,0 1 0,0 0-1,0 0 1,-4 5 0,-19 11 47,25-18-312,-1 1-1,0 0 1,1 1 0,0-1-1,-1 1 1,1-1 0,0 1-1,0 0 1,-3 5-1,5-7 26,0 0 0,0 0-1,1 0 1,-1 0 0,0 1-1,1-1 1,-1 0 0,1 1-1,-1-1 1,1 0 0,0 1-1,-1-1 1,1 1 0,0-1-1,0 0 1,0 1 0,0-1-1,0 1 1,0-1 0,1 1 0,-1-1-1,0 0 1,1 1 0,-1-1-1,1 0 1,0 1 0,-1-1-1,1 0 1,1 2 0,10 6-1262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6:27.5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1046 157 1248,'-4'-3'153,"4"3"-121,-1-1 0,0 1 0,0-1 0,0 1 1,0 0-1,0-1 0,0 1 0,0 0 0,0 0 0,0 0 0,-1-1 1,0 1 36,-7-9 390,-8-5 1546,-2 0-1029,14 9-750,-1 1 1,0 0 0,-9-4-1,4 1 191,-22-14-1,13 8 5,13 8-300,2 2-8,0 0 1,0 0-1,0 0 0,0 1 0,-7-3 0,-31-10 207,23 11-142,-1 1-1,-33-1 1,13 4-74,-1 3-1,0 1 0,1 3 1,-46 12-1,5 5 180,75-22-287,0 1-1,1 1 1,-1-1 0,1 1 0,-8 6-1,-17 10 196,28-18-162,0-1 0,1 1 0,-1 1 0,1-1 0,0 0 0,-4 5 0,-8 8-61,2-5 51,1 0 0,-10 12-1,17-17-38,0-1 1,1 1-1,0 0 0,0-1 0,0 1 0,0 1 0,1-1 0,-3 9 0,2-4 9,-1 7-4,-4 37-236,7-52 269,1 0-1,0 0 1,-1 0 0,1-1-1,-1 1 1,1 0 0,-1 0-1,0-1 1,1 1-1,-1 0 1,-2 1 0,2-1-7,0 0-1,0 0 1,-1 0 0,2 0 0,-1 1 0,0-1 0,0 3 0,-5 10-43,5-13 19,-1 0-1,2 0 0,-1 0 0,0 0 1,0 0-1,1 0 0,-1 1 1,0 2-1,1 0 28,-1-1-1,0 1 1,0-1 0,-1 0-1,0 1 1,1-1-1,-1 0 1,-5 7 0,6-10-20,0 0 1,1 0-1,-1 0 1,0 0-1,1 0 1,-1 0-1,1 0 1,-1 0-1,1 0 1,0 0-1,-1 2 1,-5 11-41,5-12 46,0 1 1,0-1-1,0 1 1,0-1-1,1 1 1,-1-1 0,1 1-1,0 0 1,0 2-1,-3 13-37,2-9 22,0 0 1,0 0 0,1 1 0,1 13-1,1 4 193,-4 19-156,1-29-19,0 0 0,2 0 0,0 0 0,5 30 1,2-15-27,-1 0 0,-2 1 1,1 46-1,-1 25 44,-6-95-22,0-1-1,-1 1 1,0-1 0,0 0-1,-1 0 1,0 1-1,-5 9 1,-9 25 12,14-36-17,1 0-1,-2 0 0,-5 10 0,-8 17 93,1 4 29,8-19-149,0 0-1,2 0 0,0 0 0,-5 31 0,9-33 11,1-1-1,1 1 1,0-1-1,3 21 1,-1-32 0,0 0 0,0-1 0,1 1 0,-1 0 0,1-1 0,0 0 0,5 6 0,-7-10 24,11 14-94,1-1 1,1-1 0,27 19 0,-31-25 82,38 25 11,-41-27 0,0 0 0,0-1 0,1 0 0,13 3 0,14 6 0,-30-11 6,-1 0 1,0 0-1,1 0 1,-1 0-1,8-1 0,5 2 4,22 7 59,21 3-277,-54-11 210,-1 0-1,-1 1 1,1-1 0,0 1-1,0 0 1,5 4 0,20 8-14,10 0 191,-23-8-170,0 0-1,0-1 1,21 3-1,8 2 263,-36-7-191,0 0 0,0-1 1,0 0-1,12 0 0,68 3 155,-34-2-432,19 0 789,-45-3-579,1 0 0,0 3 1,35 6-1,3 6-226,-39-7 107,-18-5 221,-1 0 0,22 10 1,-7-5-187,-22-7 53,0 0-1,0 0 1,0 1-1,0-1 1,6 4-1,-3-1 37,0 0 0,0 0 0,1-1 1,0 0-1,-1-1 0,1 1 0,14 1 0,1-2 197,32-1 1,-52-1-189,12-1-49,-1 0 1,0-2-1,0 1 1,0-2-1,23-8 1,-7 2 171,-18 7-108,1 1-1,-1 1 0,1 0 0,0 1 1,19 1-1,3 0-65,8-1-53,115 4 218,-41 0-50,-10 1-134,-93-3 36,-1 0 1,18 5-1,-26-5 14,1 0 1,-1 0 0,0 0-1,0 1 1,0-1-1,0 1 1,0 1 0,4 3-1,9 7-16,0 0 1,32 18-1,-38-25 35,1 0 1,0-1 0,0 0-1,0-1 1,0 0 0,1-2-1,0 1 1,0-2 0,0 1-1,22-1 1,158-2 298,-187-1-317,1 1 0,0-2 0,-1 1 0,0-1 0,8-3 0,-7 2-6,0 1-1,-1 0 1,1 1 0,0-1 0,9 1 0,62 0 46,152 4-224,-132 2 197,39 7 86,-92-10-97,1-2-1,-1-2 1,54-9 0,-98 10-6,376-22-20,-178 20 138,-106 2 10,155 5 158,-11 0-105,0-19 172,-63 4-222,41-5-24,154-4-62,-206 25 90,-77-1 93,163-13 0,183-56 72,-317 42-200,-66 12-38,-12 3-43,127-21-94,560-26 183,-569 51-198,39-3 18,361 2-444,-523 6 498,51 3-191,88 2 266,-52-5 17,-97 1-183,26 0 37,54 9 1,-55-4-27,66 3 0,48-10-146,-80-1 193,10 1-144,170 3 345,-215-3-163,53-6 0,-6-1 203,-67 6-116,222 1-76,-55 6-146,-57-1-475,-72-2 513,26 2 132,-26 2-34,34 5-64,-36-5 111,-15-3 71,-38-4-113,0 0 0,-1-1 0,1 0 0,0-1 0,-1 0 0,1 0 0,12-6 0,-13 5-26,206-58-302,-20 11 97,-122 42 223,-59 5-20,-8 2 34,0 0 0,0 0 0,1-1 0,-1 0 0,0 0 1,-1-1-1,1 0 0,0 0 0,8-6 0,-13 8 8,0 0 0,0 0-1,-1-1 1,1 1 0,0 0 0,-1 0-1,1-1 1,-1 1 0,0 0 0,1-1 0,-1 1-1,0-1 1,0 1 0,1 0 0,-1-1-1,0 1 1,-1-2 0,3-14-104,0 8 262,0 0-1,0 0 1,0-17-1,2-14-84,18-104 70,-16 96-119,1-58 0,-8 86 81,-4-22 1,1 8-238,1 15 285,-5-19 1,-2-11-89,-11-47-316,9 42 317,-2-11-47,0-10-1,-33-103 0,42 162-48,0-1-1,-14-27 1,12 27 15,6 14-16,0 0 0,0 1 0,-1-1 0,1 0 0,-1 1 0,-1-3 0,-12-15-321,11 13 290,-1 1 0,0-1 1,-1 1-1,1 0 0,-11-8 0,-1 4 23,0 0-1,0 1 0,-1 1 0,-1 0 1,-27-7-1,0 0 4,-33-12-108,-18-1 138,60 16-43,-1 1 0,-52-8 0,-80-3 26,95 14-43,25 2-16,-171-25 216,160 22-181,-88-2 0,74 7-36,-337 1 87,212 5-46,38 3 144,67-1-215,-26 7 63,46-3 51,-366 15 312,350-19-376,-4 5 294,-18 1 87,-30-9-220,-132-2-37,25 4 159,82 2 56,98-5 76,-150-4-513,141 2 259,-100 10 1,159-7-105,-424 7-81,309-8 205,-103-7-50,129 3-147,-109 0 63,-49 2 70,145 3-50,72-1-29,-128 4-52,19 7 66,-12 0 0,-36 3 79,43-3-46,-283 15-151,257-4 126,44-3 107,-78-6-20,134-10 162,-202-10 467,135-1-744,-44 0 292,41-9 108,102 8-367,-71 0-1,-482 9 601,586-1-478,1-2-1,-40-9 0,13 3-345,5 0 234,0-2 0,1-1-1,-85-37 1,107 40-12,0 2 0,-1 0-1,-35-4 1,54 10 10,-5 0-39,0 0 0,0 0 0,0 1 0,0 0 0,0 1 0,0 0 0,-14 4 0,12-2 30,-1 0 0,1-1-1,-1 0 1,-22-1 0,-22 7 116,52-7-150,0-1 0,1 1 1,-1 0-1,-6 2 0,6-2-2,0 1 0,1-1 0,-1 0 0,-6 0-1,-41 3 500,0-12-192,48 8-257,1 0-1,-1-1 1,0 0 0,1 0 0,-1 0 0,1 0 0,-5-3-1,5 3 3,-1-1-1,0 0 1,0 1-1,0 0 1,0 0-1,0 0 1,-6 0-1,1 1-135,3 1 88,0-1 1,0 0 0,0-1 0,0 0 0,-9-2-1,12 3 16,1-1 0,0 1 0,0-1 0,-1 1 0,1 0-1,0 0 1,0 0 0,-1 0 0,1 1 0,0-1 0,0 1-1,-1-1 1,1 1 0,0 0 0,0-1 0,0 1-1,0 0 1,0 1 0,-2 0 0,-2 1-99,5-2-170,-1 0 0,1-1 0,0 0 0,0 1 0,0-1-1,-1 0 1,1 0 0,0 1 0,0-1 0,-1 0 0,1 0 0,0 0 0,0-1 0,-1 1 0,1 0 0,0 0 0,0-1 0,0 1 0,-3-2 0,-9-5-6111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14.5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237 1 576,'-8'9'198,"7"-8"-142,0 0 0,0 0 0,0 0 0,0 0 0,1 0 0,-1 0 0,0 1 0,0-1-1,1 0 1,-1 0 0,0 3 0,-1-1 72,1 1-1,-1-1 0,0 0 1,0 0-1,0 0 0,0 0 1,-1-1-1,1 1 0,-1-1 1,1 1-1,-1-1 0,-3 2 1,-10 10 787,8-7-722,0-1 1,-13 9 0,14-11-135,1 1 1,-1-1 0,1 1-1,0 1 1,-8 8 0,14-14-53,0 1 0,0-1 0,0 0 0,-1 0 0,1 0 0,0 0 0,0 1 0,0-1 0,0 0 0,0 0 0,0 0 0,0 0 0,0 1 1,0-1-1,0 0 0,0 0 0,0 0 0,0 0 0,0 1 0,0-1 0,0 0 0,0 0 0,0 0 0,0 1 0,0-1 0,0 0 0,0 0 1,0 0-1,0 0 0,0 1 0,1-1 0,-1 0 0,0 0 0,0 0 0,0 0 0,0 0 0,0 1 0,0-1 0,1 0 0,-1 0 0,0 0 1,0 0-1,0 0 0,0 0 0,1 0 0,13 4 67,20-3-92,-30-1 53,7 0 41,-9 1-53,1-1 1,0 0-1,0 0 1,0 0-1,0 0 0,0-1 1,0 1-1,0-1 1,0 0-1,0 1 0,5-4 374,-29 4 376,-119 6 385,110-1-1276,29-5-4,3 0 68,8-1 70,1 0-1,0-1 1,-1-1-1,0 1 0,1-2 1,9-4-1,8-2 165,-10 2-73,0 0 0,-1-1-1,18-13 1,-34 21-65,0 1-1,0-1 0,0 1 1,0-1-1,0 0 1,-1 0-1,1 1 1,0-1-1,0 0 0,-1 0 1,1 0-1,-1 0 1,1 0-1,-1 0 1,1 0-1,-1 0 0,1-2 1,-1 2-14,0 1-1,0-1 1,0 0 0,0 1-1,0-1 1,-1 0 0,1 1 0,0-1-1,0 1 1,-1-1 0,1 0 0,0 1-1,-1-1 1,1 1 0,-1-1-1,1 1 1,0-1 0,-1 1 0,1-1-1,-1 1 1,0 0 0,1-1 0,-1 1-1,1 0 1,-1-1 0,1 1-1,-1 0 1,0 0 0,1-1 0,-2 1-1,-5-2-36,-1 0-1,1 1 0,-1 0 1,1 0-1,-1 1 0,1-1 1,-1 2-1,1-1 0,-1 1 1,0 0-1,1 1 0,0 0 1,-1 0-1,1 0 0,-12 7 1,-7 6-119,25-15 144,0 24-112,-8-3 129,8-19-33,-1 0 0,1 0 0,0 0 0,0 1 0,0-1 0,0 0 0,0 1 0,1-1-1,-1 1 1,1-1 0,0 1 0,-1-1 0,1 1 0,0 0 0,1 2 0,1 3 704,3-19-635,0-20-13,-1 10 5,-2 10-300,1 1-1,8-19 1,-9 22-51,0 4-70,14-21-2522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19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397 10 832,'-1'-1'101,"-1"0"0,0 0 1,1 0-1,-1 0 0,0 0 0,1 1 0,-1-1 0,0 0 1,0 1-1,0-1 0,1 1 0,-1 0 0,-3 0 1,-31 0 1047,17 1-782,-12 2-111,30-3-245,0 0 0,0 1-1,1-1 1,-1 0 0,0 0-1,0 1 1,0-1 0,0 0-1,1 1 1,-1-1 0,0 1-1,-1 1 1,1-2 10,0 1 1,0-1-1,1 1 0,-1 0 1,0-1-1,0 1 0,0-1 1,0 0-1,0 1 0,0-1 1,0 0-1,0 0 0,-2 1 1,-22 3 874,24-3-875,1-1 0,0 0 0,-1 1 1,1-1-1,0 0 0,-1 0 1,1 1-1,0-1 0,-1 0 1,1 0-1,0 0 0,-1 1 1,1-1-1,-1 0 0,1 0 1,-1 0-1,1 0 0,0 0 1,-1 0-1,1 0 0,-1 0 1,1 0-1,-1 0 0,-14 0 577,12 0-326,-31 8-283,31-8 40,1 0 0,0 1 0,-1-1 1,1 1-1,0 0 0,-1-1 0,1 1 0,-4 3 0,3-3 3,1 0-1,0 0 0,-1 0 1,1 0-1,-1 0 1,1-1-1,-1 1 0,0-1 1,-2 1-1,-2-1 176,11 2-71,12-1-186,-3-2 6,0 0-1,0-1 1,-1-1-1,18-5 1,-17 4 52,0 1 0,0 0 1,1 1-1,19-2 0,77 0 179,-136 21 490,14-13-679,1 0 0,-1 0-1,1-2 1,-1 1 0,0-1-1,-24 0 1,-68 3 1031,42-13-1173,58 4 468,3 4-325,1-1 0,0 1 0,0-1 0,0 1 0,-1 0 0,1-1 0,0 1 0,0-1 0,-1 1 1,1 0-1,0 0 0,-1-1 0,1 1 0,0 0 0,-1-1 0,1 1 0,-1 0 0,1 0 0,0 0 0,-1-1 1,1 1-1,-1 0 0,1 0 0,-1 0 0,1 0 0,-1 0 0,-86-5 145,79 7 28,12 2-282,13 2-176,31-1 164,8 2-28,-46-5 148,-1-1-1,15 0 0,-16-1 11,1 0 0,16 4 0,-22-4 34,0 1 1,1-1-1,-1 0 0,0 0 1,1 0-1,-1-1 0,0 1 1,1-1-1,-1 0 1,0 0-1,0 0 0,4-1 1,0-2 47,-1 1 0,0 0 1,0-1-1,10-8 1,-7 2-1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20.2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224 43 832,'-1'1'44,"1"0"0,-1 0-1,0 0 1,0 0 0,1 0 0,-1 0 0,0 0-1,0-1 1,0 1 0,0 0 0,0 0 0,0-1 0,0 1-1,0-1 1,-1 1 0,1-1 0,0 1 0,0-1-1,0 0 1,-1 1 0,1-1 0,0 0 0,0 0 0,0 0-1,-3 0 1,-11 2 1100,3-1-458,0-1 0,1 1 1,-16-3-1,-3 1-45,27 1-604,-43-2 938,43 1-912,1 1-1,-1 0 1,1-1 0,-1 1-1,1-1 1,0 0 0,-1 0-1,1 0 1,0 0 0,0 0-1,-1-1 1,1 1 0,0-1-1,-3-2 1,5 3-66,0 1 1,0 0-1,0 0 0,0-1 0,0 1 1,0 0-1,0 0 0,0-1 0,0 1 1,0 0-1,0 0 0,0-1 0,0 1 1,0 0-1,0 0 0,0-1 0,1 1 0,-1 0 1,0 0-1,0 0 0,0 0 0,0-1 1,0 1-1,1 0 0,-1 0 0,0 0 1,0 0-1,0-1 0,1 1 0,-1 0 1,0 0-1,0 0 0,1 0 0,-1 0 1,0 0-1,0 0 0,1 0 0,-1 0 1,0 0-1,0 0 0,0 0 0,1 0 1,-1 0-1,0 0 0,0 0 0,1 0 1,-1 0-1,14-2-46,-9 2-50,1-1 0,-1 0 0,0 0 0,7-2 0,7-2-414,49-11-3092,-43 13 1610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23.7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1 1408,'0'0'448,"4"6"133,-3-5-564,-1 1-1,1-1 1,-1 1-1,1-1 0,-1 1 1,0-1-1,1 1 1,-1 0-1,0-1 0,0 1 1,0-1-1,0 1 1,0 0-1,0-1 1,-1 3-1,-10 27 671,2-4-90,1 2-248,3 1 1,0 0-1,0 39 0,5-65-337,-3 13 1003,3-17-1007,-5-9 461,-11-33 374,-12-58-1,18 68-1197,7 26 349,1 0 0,0-1-1,0 1 1,1-1-1,0 0 1,0-9-1,55 44-4584,-34-17 2644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29.4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75 0 832,'-1'3'60,"0"-1"0,0 1 0,0-1 0,0 1 0,0 0 0,1-1 0,-1 1 0,1 0 0,-1-1 0,1 6 0,-1 5 11,-1-6 95,0 0 0,-1 0 0,0 0 1,-6 9-1,2-1 304,5-12-438,0 1 0,0 0 0,0-1 0,-1 1 0,-4 5 0,-2 10 277,4-12 116,5-6-396,0-1 0,0 1 0,0-1 0,-1 1 0,1-1 1,0 1-1,-1-1 0,1 1 0,0-1 0,-1 0 0,1 1 1,-1-1-1,1 1 0,0-1 0,-4 1 341,9 39 2115,-5-38-2447,0-1 0,0 0-1,8 22 2773,-8-23-2848,0 0 0,0 1-1,-1-1 1,1 0 0,-1 1-115,1 0 114,-1-1 1,1 0 0,0 0 0,-1 1-1,1-1 1,-1 0 0,1 0 0,0 0-1,-1 0 1,1 0 0,-1 0 0,1 0-1,-1 0 1,1 0 0,0 0 0,-1 0-1,1 0 1,-1 0 0,1 0 0,-1 0-1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33.0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0 1056,'4'5'1957,"-2"-2"-1921,0-1 60,-1 1 0,0-1-1,1 1 1,-1-1 0,0 1 0,0 2 0,0-3-71,-1-1 0,0 0 0,0 0 1,0 0-1,0 0 0,0 0 0,0 1 0,-1-1 1,1 0-1,0 0 0,-1 0 0,1 0 0,-1 0 1,1 0-1,-1 0 0,1 0 0,-1 0 0,1 0 1,-3 2-1,-3 7 69,5-9-72,0 1 1,1-1 0,-1 0 0,0 0 0,1 0-1,-1 0 1,0 0 0,0 0 0,0 0 0,0 0-1,0 0 1,0 0 0,0 0 0,0-1 0,-2 2 0,-8 5 536,11-7-525,-1 1 0,0 0 1,1-1-1,-1 1 1,0-1-1,0 1 0,0-1 1,1 1-1,-1-1 0,0 1 1,0-1-1,0 0 1,0 0-1,0 1 0,-1-1 1,-21 5 274,22-5-293,-1 0-1,0 1 0,0-1 1,0 1-1,1-1 1,-1 1-1,0 0 1,1 0-1,-3 1 1,3-1 42,-1 0 1,0 0 0,0 0-1,0-1 1,0 1 0,0 0-1,1-1 1,-1 1 0,-3-1-1,-21 8 636,25-6-705,0-1 0,0 0 0,0 0 0,0 0 0,0 0 0,-1-1 0,1 1 0,0 0 0,-1 0 0,1-1 0,0 1 0,-1-1 0,1 1 0,-4-1 0,1 2 192,-26 4 917,29-6-1135,-11 2 498,12-1-441,0-1 0,0 0 0,0 0 1,0 0-1,0 0 0,0 1 0,0-1 0,0 0 0,0 0 0,0 0 1,0 0-1,0 1 0,0-1 0,0 0 0,0 0 0,0 0 1,0 1-1,0-1 0,0 0 0,0 1-21,0 2 57,8 6-330,-3-4 338,4 4-88,-8-9 55,-1 0 0,0 1 0,0-1 0,0 0 0,0 1 0,0-1 0,1 0 0,-1 0 0,0 1 0,0-1 0,0 0 0,0 1 0,0-1 0,0 0 0,0 1 0,0-1 0,0 0-1,0 1 1,0-1 0,0 0 0,0 0 0,-1 1 0,1-1 0,0 0 0,0 1 0,0-1 0,0 0 0,-1 1 93,0 0-93,-18 2 134,5-2 492,12-1-612,1 0 0,-1 0 0,0 0 0,1 1 0,-1-1 0,1 0 0,-1 1 0,0-1 0,1 0 0,-3 2 0,-4-1-224,8-2 128,0 1 40,0 0 1,0 0 0,0 0-1,0 0 1,0 0 0,0 0 0,0 0-1,0-1 1,0 1 0,0 0-1,0 0 1,0 0 0,0 0 0,0 0-1,0 0 1,0 0 0,0 0-1,0-1 1,0 1 0,0 0 0,0 0-1,0 0 1,0 0 0,0 0-1,0 0 1,0 0 0,0-1 0,0 1-1,0 0 1,0 0 0,1 0-52,-1 0 52,0 0-1,0 0 1,0 0 0,0 0 0,0 0-1,1 0 1,-1-1 0,0 1-1,0 0 1,0 0 0,0 0 0,0 0-1,0 0 1,0 0 0,0 0-1,1 0 1,-1 0 0,0 1 0,0-1-1,0 0 1,0 0 0,71-71-8742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40.1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11 576,'1'-1'17,"0"1"1,-1-1-1,1 0 1,0 0-1,0 1 1,0-1-1,0 0 1,0 1-1,0-1 1,0 1-1,0-1 1,0 1-1,0-1 1,0 1-1,0 0 1,2-1-1,28 1 3185,-32 1-3157,1 0 0,0 1 0,-1-1 0,1 0 0,-1 0 1,1 0-1,-1 0 0,0 0 0,0 0 0,1 0 1,-1 0-1,0 0 0,0 0 0,0 0 0,0-1 0,0 1 1,-2 1-1,-8 9 549,10-12-532,1 1 0,-1 0 0,0-1 0,1 1 0,-1 0 0,1-1-1,-1 1 1,0-1 0,1 1 0,-1-1 0,1 1 0,0-1-1,-1 1 1,0-2 0,-2-2-67,2 0 21,0 4 36,1-1 0,-1 1-1,1 0 1,-1-1 0,1 1 0,-1 0-1,1-1 1,-1 1 0,1 0 0,-1-1-1,0 1 1,1 0 0,-1 0 0,1 0-1,-1 0 1,0 0 0,1 0 0,-1 0-1,0 0 1,1 0 0,-2 0 0,-20 0 657,18 0-632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47.9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6 2080,'-3'-5'823,"3"5"-588,3 0 371,-3 0-201,9 1 1835,-4 4-2085,-3-3-49,-2-2 70,0 0-64,0 0-48,0 0-48,0 0-80,0 0 48,0 0 107,0 0 16,0 0 90,0 0-21,0 0 149,0 0-101,0 0-74,0 0-102,0 0-134,0 0-20,0 0-92,0 0 81,0 0 177,1 0 1,-1-1-1,1 1 0,-1 0 0,1 0 0,-1 0 1,1 0-1,-1 0 0,1 1 0,-1-1 1,1 0-1,-1 0 0,1 0 0,-1 0 1,1 0-1,0 1 0,7 196 281,-7-158-247,-1 27 586,0-38-237,0 1 1,10 53 0,-3-27-479,1-6-3016,-8-49-515,3-3 2295,-6-8-681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3:42.2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0 576,'-1'0'38,"0"1"-1,0-1 1,0 1-1,0-1 1,0 1 0,1-1-1,-1 1 1,0 0-1,0-1 1,0 1 0,0 0-1,1-1 1,-1 1-1,0 0 1,1 0 0,-15 11 1792,13-12-1643,1 1-1,-1-1 1,-2 1 0,5-1-124,0 1 0,1-1 1,-1 1-1,0-1 0,1 0 1,-1 1-1,0-1 0,1 0 1,-1 0-1,1 0 0,-1 0 1,0 0-1,1-1 0,-1 1 1,0 0-1,1 0 0,-1-1 1,0 1-1,1-1 0,-1 1 1,0-1-1,0 0 0,2-1 1,9-5 764,-12 7-810,1 0-1,-1-1 1,0 1 0,0 0 0,-1 1 7,0 0 0,-1-1 0,1 1-1,0-1 1,-1 1 0,1-1 0,0 1 0,-1-1 0,1 0 0,-1 0 0,1 0 0,-1 0 0,-2 0-1,-13 2-127,4-1-115,12-1 213,1 0 0,-1 0 0,0 0 0,0 0 0,0 0 0,1 0 0,-1 0 0,0 0 0,0 0 0,0 1 0,1-1 0,-1 0 0,0 0 0,-1 1 0,28 16-3072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07.4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38 576,'-8'11'1925,"-9"-7"-741,7-5-1042,8 1-85,1 0-1,-1-1 1,0 1-1,0 0 1,0 0-1,0 0 0,0 1 1,0-1-1,1 0 1,-1 1-1,0-1 1,0 1-1,0 0 1,1-1-1,-3 2 1,4-1-65,-1-1 0,1 0 1,-1 1-1,1-1 1,-1 1-1,0-1 0,1 0 1,-1 0-1,1 1 1,-1-1-1,0 0 0,1 0 1,-1 0-1,0 0 1,0 1-1,-1-2 22,6 1 3,1-1-17,-1 0 1,1 0-1,-1 0 1,1-1-1,-1 1 1,0-1-1,1 0 1,-1 0-1,6-4 1,20-10 218,9 4 383,-6 1-799,-32 11 94,1-1 0,-1 1 0,0-1 0,0 1 0,1 0 0,-1 0 0,0 0 0,0 0 0,1 0 0,-1 0 0,0 0 0,1 0 0,-1 0 0,0 0 0,0 1 0,0-1 0,1 1 0,-1-1 1,0 1-1,0-1 0,1 2 0,20-3 2626,-26 6-2637,1 0 149,-1 0 1,1-1-1,-1 0 0,0 0 0,-5 5 1,-5 3-120,11-7 49,3-4 32,0 0 0,-1-1 0,1 1-1,0 0 1,-1 0 0,1-1 0,-1 1 0,1 0 0,-1-1 0,1 1 0,-1 0-1,1-1 1,-1 1 0,0-1 0,1 1 0,-1-1 0,0 1 0,0-1 0,1 0-1,-1 1 1,0-1 0,0 0 0,0 0 0,1 1 0,-1-1 0,0 0 0,-1 0 0,-59 5 50,47 10-617,14-14 575,-1-1 1,1 0-1,0 0 1,0 0-1,0 1 1,-1-1-1,1 0 1,0 0-1,0 0 1,-1 0-1,1 0 1,0 1-1,0-1 1,-1 0-1,1 0 1,0 0-1,-1 0 1,1 0-1,0 0 1,0 0-1,-1 0 1,1 0-1,0 0 1,-1 0-1,1 0 1,-1 0-1,0 0 9,0 0 0,0-1 0,0 1 0,0 0 0,0 1 0,0-1 0,0 0 0,0 0 0,0 0 0,0 1 0,0-1 0,-1 1 1,-7 4-119,8-4 112,0-1-1,0 1 1,0 0 0,0-1-1,0 1 1,0-1-1,0 0 1,0 1 0,0-1-1,0 0 1,0 0-1,0 1 1,0-1 0,-2 0-1,-14 5 159,15-6-190,2 1 26,0-1 1,0 1-1,0 0 0,0 0 1,0 0-1,-1 0 1,1 0-1,0-1 0,0 1 1,0 0-1,0 0 0,0 0 1,0 0-1,0-1 1,0 1-1,0 0 0,0 0 1,0 0-1,0 0 1,0-1-1,0 1 0,0 0 1,0 0-1,0 0 0,0-1 1,0 1-1,0 0 1,0 0-1,0 0 0,0-1 1,0 1-1,0 0 0,0 0 1,0 0-1,0 0 1,0 0-1,1-1 0,-1 1 1,0 0-1,0 0 0,0 0 1,0 0-1,0 0 1,1 0-1,-1-1 0,0 1 1,0 0-1,10-9-185,0 1 0,19-13 0,-25 18 166,0 1 1,0 0-1,0 0 0,0 0 1,0 0-1,0 1 0,1 0 1,-1-1-1,0 2 1,1-1-1,-1 0 0,1 1 1,-1 0-1,1 0 0,0 0 1,5 2-1,3 0-23,26 0 0,-12 2-200,16-4-10,-42 0 244,-1 1 22,0-1 0,0 1 0,-1-1 0,1 0-1,0 1 1,0-1 0,-1 1 0,1-1 0,0 0 0,-1 1-1,1-1 1,0 0 0,-1 0 0,1 1 0,-1-1 0,1 0 0,0 0-1,-1 1 1,1-1 0,-1 0 0,1 0 0,-1 0 0,1 0-1,-1 0 1,-6 3-97,36 2-1876,-21-5 1146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20.5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0 832,'-34'55'2853,"34"-55"-2800,-1 1 0,1 0 0,-1-1 0,0 1 0,1 0 1,-1-1-1,0 1 0,1-1 0,-1 1 0,0-1 0,0 1 0,-1 0 0,1-1-19,1 0 0,-1 0 1,1 0-1,0 1 0,-1-1 1,1 0-1,-1 0 0,1 1 0,0-1 1,-1 0-1,1 0 0,0 1 0,-1-1 1,1 1-1,0-1 0,-1 0 1,0 3 202,8 2 29,-1-5-144,0 1-1,0 0 0,11 3 1,-12-3-4,1 0 1,-1 0 0,11 1-1,72 6 623,-69-8-573,-1-1-1,24-5 0,-8 1-349,-10 2-1290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22.0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0 224,'-9'11'104,"8"-10"-73,0 1 1,0-1 0,0 1 0,-1-1-1,1 1 1,1-1 0,-1 1 0,-1 3-1,-16 33 945,17-37-874,0 0-1,0 0 1,1 0 0,-1-1-1,0 1 1,0 0-1,-1 0 1,1-1 0,0 1-1,0 0 1,-2 0-1,-8 6 339,6-6-157,-1 1-1,1-1 1,0 0 0,0-1-1,-10 1 470,4-1 413,15 5-1034,-3-4-163,1-1 1,0 1-1,-1 0 0,1-1 1,0 1-1,-1-1 0,1 0 0,0 1 1,2-1-1,10 2 146,-12-1-123,0-1 0,0 1 0,1-1 0,-1 0 0,0 0 0,0 0 0,0 0 0,0 0 0,0 0 0,0-1-1,0 1 1,4-2 0,8-1 85,-11 4-83,0-1 0,1-1 0,-1 1 1,0 0-1,-1-1 0,1 1 0,0-1 0,0 0 0,0 0 1,0 0-1,0 0 0,-1-1 0,1 1 0,-1-1 1,1 1-1,-1-1 0,3-2 0,2-1-797,0 0 0,1 0 0,9-3 0,-3 2-881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23.0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 92 832,'-1'0'8,"1"0"-1,0 0 1,0 0-1,0 0 1,-1 0 0,1 0-1,0 0 1,0 0 0,0 0-1,-1 0 1,1 0 0,0 0-1,0 0 1,0 0-1,-1 0 1,1 0 0,0 0-1,0 0 1,0 0 0,0 0-1,-1 0 1,1-1-1,0 1 1,0 0 0,-5-4 573,5 4-559,0-1 1,0 1-1,0 0 1,-1 0 0,1 0-1,0 0 1,0 0-1,0 0 1,-1 0 0,1 1-1,0-1 1,0 0-1,-1 0 1,-16 5 142,14-5-82,1 0 1,-1 1-1,1 0 0,-1-1 0,1 1 0,0 0 1,-1 0-1,1 1 0,0-1 0,0 0 0,0 1 1,0-1-1,0 1 0,0 0 0,0-1 0,1 1 1,-1 0-1,1 0 0,-3 4 0,3-5-36,0 0 0,1 0-1,-1 0 1,0 0 0,0-1-1,0 1 1,0 0 0,0 0-1,0-1 1,0 1 0,-2 0-1,-6 5 82,5-4-40,1-1 1,-1 1-1,0-1 0,1-1 0,-1 1 1,0 0-1,0-1 0,1 0 0,-1 1 1,-4-2-1,5 1-85,0 0 0,1 1 0,-1-1 1,0 1-1,0-1 0,-4 2 0,5-1 101,-1 0 1,1 0-1,0-1 0,-1 1 0,1-1 1,-5 0-1,6-1-188,4-3 45,9-7 54,19-12 114,31-32-2278,-59 53 1985,5-4-256,0 1-1,0-2 1,7-8 0,4-8-743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25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16 64,'-6'-15'3035,"4"20"-2869,-1 0 1,0 1 0,1 0 0,0 0 0,1 0 0,-2 6 0,-3 10 15,4-15-199,1 0 0,-1 0-1,1 0 1,-1 13 0,3 4-1151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31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4 1408,'-45'5'7210,"41"-4"-7070,0 0 0,1 0 0,-1 0 0,0 0 0,0-1 0,0 0 0,0 0 0,0 0 0,-6-1 0,-5 0-281,14 1 152,21-8-891,-4 5-251,5 3 294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38.4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0 64,'-13'5'1925,"13"56"-1829,0-60 43,4 15 181,-3-12-112,0 0-1,-1 0 1,0 0 0,0 0-1,-1 7 1,1-1-57,0-9-44,-1 16 250,1-17-368,-2 0 66,0 11-323,2 105 956,-3-29-11,-2 13-618,9-56 347,-2-36-415,-1 1 1,0-1-1,-1 1 1,0-1 0,0 1-1,-3 12 1,5-10 382,-1-5-338,-1 56-452,0-61 496,0 13 400,-1-8-595,1-5 101,0-1-1,0 1 1,0-1 0,0 1 0,-1-1 0,1 1 0,0-1 0,0 1 0,0-1 0,1 1-1,-1 0 1,0-1 0,0 1 0,0-1 0,0 1 0,0-1 0,1 1 0,-1 0-1,2 1 36,-2-2-15,1 1 1,-1-1-1,1 1 1,-1-1 0,0 1-1,0-1 1,1 1-1,-1 0 1,0-1 0,0 1-1,0-1 1,1 1-1,-1 0 1,0-1 0,0 1-1,0 0 1,0-1-1,0 1 1,0-1 0,-1 1-1,1 1 1,0 1 66,1-1 1,0 1 0,-1 0-1,1 0 1,0-1 0,1 1-1,-1 0 1,0-1 0,1 1-1,1 2 1,1 1-772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47.4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93 48 480,'-2'-1'166,"4"6"-64,3 7 211,-4-9-194,0 0 0,-1 1 0,1-1 0,-1 0 0,0 0 0,0 1 0,0-1-1,0 0 1,0 1 0,-1-1 0,0 0 0,1 0 0,-1 0 0,0 1 0,-1-1 0,0 3 0,-7 22 51,-1-14 191,10-14-352,0 0 0,0 0 0,0 0 0,0 0 0,0 0 0,-1 0 1,1 0-1,0 0 0,0 0 0,0 0 0,0 0 0,0 0 1,-1 0-1,1 0 0,0 0 0,0 0 0,0 0 0,0 0 1,0 0-1,0 0 0,-1 0 0,1 0 0,0-1 0,0 1 1,0 0-1,0 0 0,0 0 0,0 0 0,0 0 0,0 0 0,-1 0 1,1-1-1,0 1 0,0 0 0,0 0 0,0 0 0,0 0 1,0 0-1,0-1 0,0 1 0,0 0 0,0 0 0,0 0 1,0 0-1,0 0 0,0-1 0,0-23 517,0 22-557,0 0 29,0 1 0,0-1 0,1 1 0,-1 0 0,0-1 1,1 1-1,-1 0 0,1-1 0,0 1 0,-1 0 1,1 0-1,0-1 0,0 1 0,0 0 0,0 0 0,0 0 1,0 0-1,0 0 0,2-1 0,9-11 193,-12 12-104,0-1 0,-1 1-1,1 0 1,0-1 0,0 1 0,-1 0-1,1-1 1,0 1 0,-1 0 0,0 0-1,1 0 1,-1-1 0,1 1 0,-1 0-1,0 0 1,0 0 0,0 0 0,0 0-1,-1-1 1,-7-12 466,8 12-551,1 1 0,0 0-1,0-1 1,0 1 0,0-1 0,0 1 0,0-1-1,0 1 1,0 0 0,1-2 0,-1 1-8,0 1 1,1 0-1,-1 0 0,0 0 1,0 0-1,0 0 1,0 0-1,0 0 0,0-1 1,0 1-1,-1 0 1,1 0-1,0-1 0,-1-19 1180,-7 34-977,7-11-187,0 1-1,0-1 1,0 0-1,-1 1 1,1-1-1,-1 0 1,1 0 0,-4 3-1,2-2-21,1 0 0,-1 1 0,1 0 1,-4 6-1,-25 59-1791,26-57 502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4:55.5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1 122 576,'3'-9'1679,"-3"9"-1646,2 1 159,12-6 261,-13 4-405,0 1-1,0 0 0,0-1 1,0 1-1,0-1 1,0 1-1,-1-1 1,1 1-1,0-1 0,0 0 1,0 1-1,-1-1 1,1 0-1,0 0 0,0-1 1,1-17 1389,-2 15-1323,-4-28 573,2 26-650,1-1 1,0 1-1,0-10 1,-2 8-88,4 9 48,2 2 22,-1 1-53,0-1 0,0 0 0,0 1 0,-1 0 0,1 0 0,1 6 0,4 10-829,-3-12 147,-1 1 0,0-1 1,0 1-1,1 9 0,-3 8-186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20T20:11:52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252 44 1152,'0'-2'509,"1"0"2374,-7-1 612,4 2-3432,0 0 1,0 1-1,0-1 0,0 1 0,0 0 0,0 0 0,0 0 0,0 0 0,0 0 0,0 0 0,0 0 0,0 1 0,0-1 1,0 1-1,0-1 0,0 1 0,1 0 0,-1 0 0,-2 1 0,2-1-17,1 1 1,-1-1-1,0 0 1,0 0-1,0 0 1,0 0-1,-3 1 1,-12 7 456,0 4-233,11-8-218,-1 1 0,0-1 0,1 1 1,0 0-1,0 0 0,1 1 0,-8 12 1,-2 6 45,-21 27 1,29-43 99,1-1-85,0 0 0,0 0 0,1 1 0,-6 13 0,10-18-118,0 0 1,0 0-1,0 0 1,0 0-1,1 0 0,0 0 1,0 0-1,0 0 0,0 0 1,1 0-1,-1 0 0,1 0 1,0-1-1,2 8 0,0-5-57,1 9 77,2-1 1,9 17-1,-13-27 3,1 0-1,-1 0 1,1-1 0,0 1-1,0-1 1,0 0 0,0 0-1,0 0 1,1 0 0,-1 0-1,1-1 1,6 4 0,-2-2 7,1 0 0,0 0 0,-1-1 0,1 0 0,1-1 0,-1 0 1,0 0-1,1-1 0,-1 0 0,1-1 0,-1 0 0,0 0 0,11-2 1,-6-1-65,25-10 1,-38 12 67,3 0-32,-2 0 1,1-1 0,0 1 0,0-1 0,0 0 0,-1 0 0,1 0 0,-1 0-1,5-5 1,5-10-22,-8 12-24,-1 1 1,0-1-1,0 1 0,0-1 1,-1 0-1,0 0 0,0 0 1,3-10-1,8-34 427,-5-9-491,-8 52 146,0 0 0,0 1 0,0-1 0,-2-7-1,0-13 16,-6-53-113,7 73 57,1 0-1,-1 0 1,0 1-1,-2-7 1,-1-3 76,2 11-9,0 0-1,0 0 1,-1 0-1,1 0 1,-1 1-1,-4-5 1,-2-3 227,8 9-283,-1 0-1,0 0 0,0 0 1,0 0-1,-1 0 0,1 0 1,0 1-1,-1-1 1,1 1-1,-1 0 0,1 0 1,-1 0-1,0 0 0,1 0 1,-1 0-1,0 1 0,0-1 1,1 1-1,-1 0 1,0 0-1,-3 0 0,-7 1-14,1 1 0,0 0 1,-19 6-1,19-5 12,-58 18-1103,61-17 394,1 0 0,0 0 1,-1 0-1,2 1 0,-15 11 0,4 3-721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00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1 576,'-44'39'5808,"75"-47"-5990,-26 7 265,1 1-1,0-1 0,-1 0 0,7-2 0,-11 2 115,0 1-187,-1 0-1,0 0 1,0 0-1,0-1 1,0 1-1,0 0 1,0 0-1,0 0 1,0-1-1,0 1 1,0 0-1,0 0 1,0 0-1,0-1 1,0 1-1,0 0 1,0 0-1,0 0 1,0-1-1,0 1 1,0 0-1,0 0 1,0 0-1,0-1 1,0 1-1,0 0 1,0 0-1,0 0 1,0 0-1,-1-1 0,1 1 1,0 0-1,0 0 1,0 0-1,0 0 1,0 0-1,-1-1 1,1 1-1,0 0 1,0 0-1,0 0 1,0 0-1,-1 0 1,1 0-1,0 0 1,0 0-1,0 0 1,-1 0-1,1 0 1,0 0-1,0 0 1,0 0-1,-1 0 1,1 0-1,0 0 1,0 0-1,-19-4 430,11 3-107,0 0-340,1 1-1,-1 0 1,1 0-1,-1 0 1,1 1-1,0 0 1,-1 1-1,1 0 1,-12 4-1,17-5 47,0 0 1,-1-1-1,1 0 0,0 1 0,0-1 1,0 0-1,-3 0 0,4 0-63,0 0 1,-1 0-1,1 0 1,-1 0-1,1 0 0,0 0 1,-1 1-1,1-1 0,0 0 1,-1 1-1,1-1 0,0 1 1,0-1-1,-1 1 1,1 0-1,0 0 0,0-1 1,0 1-1,-2 2 0,1-1-166,-1 0-78,1 1 0,0-1 1,0 0-1,0 0 1,0 1-1,0-1 0,1 1 1,-1 0-1,1-1 0,-2 6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01.7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4 158 416,'-1'-2'63,"0"1"1,1 0-1,0 0 1,-1 0-1,1-1 1,0 1 0,-1 0-1,1 0 1,0-1-1,0 1 1,0 0-1,0-1 1,0 1-1,0 0 1,1 0-1,-1-1 1,0 1-1,1 0 1,-1 0-1,1 0 1,-1-1-1,1 1 1,-1 0-1,1 0 1,0 0-1,1-2 1,3-2-147,-1 0 0,1 0 1,10-8-1,-9 9-186,-5 2 434,1 0 0,0 0 1,0 0-1,-1 0 0,1 0 1,-1-1-1,0 1 0,0 0 1,0-1-1,0 1 0,1-6 1,-2 7-95,1 0 1,-1 0-1,0 1 1,0-1-1,1 0 1,-1 0 0,0 0-1,1 0 1,-1 1-1,1-1 1,-1 0-1,1 1 1,-1-1 0,1 0-1,-1 1 1,1-1-1,0 0 1,0 1-1,-1-1 1,1 1-1,0 0 1,0-1 0,-1 1-1,1-1 1,0 1-1,0 0 1,0 0-1,0-1 1,-1 1 0,2 0-1,34-4-608,-21 4 760,17-3 206,47 2 0,-50 1-200,-28 0-101,0 0-277,5 0 64,-5 0 138,-14 4 448,11-4-471,0 1 0,0-1 0,0 1 0,0-1 0,0 0 0,0 1-1,-1-1 1,1 0 0,0-1 0,0 1 0,0 0 0,0-1 0,-3 0-1,-29-13 748,29 11-758,0 0 0,0 1 0,0 0 0,0 0 0,0 1 0,0-1 0,0 1 0,-7-1 0,-57-3-2329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03.0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78 1728,'-14'-11'3219,"12"10"-3079,1 1-69,0 0 0,0 0 0,0 0 0,0-1 0,0 1-1,-1 0 1,1-1 0,0 1 0,1-1 0,-1 1 0,0-1 0,0 1 0,0-1-1,0 0 1,0 0 0,0 1 0,1-1 0,-1 0 0,0 0 0,1 0 0,-1 0 0,1 0-1,-1 0 1,1 0 0,-1 0 0,1 0 0,-1-1 0,1 1-55,0 1 0,0-1 0,0 1 0,0-1 0,-1 1 0,1-1 0,0 1 0,0-1 0,0 1 0,-1-1 0,1 1 0,0-1 0,0 1 0,-1 0 0,1-1 0,-1 1 0,1 0 0,0-1 0,-1 1 0,1 0 0,-1-1 0,1 1 0,0 0 0,-2-1 202,4 1-207,26-6 629,33-13 208,-27 8-997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05.6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16 896,'30'-16'5853,"-29"17"-5829,-2 3 186,-6 9-388,4-4 343,3-9-163,0 1 1,0 0-1,0-1 0,0 1 1,0-1-1,0 1 0,-1 0 0,1-1 1,0 1-1,-1-1 0,1 1 1,0-1-1,-1 1 0,1-1 1,-1 1-1,-2 2 447,-5 1-129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08.8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0 112 320,'6'1'1525,"-4"-10"-485,9-13-325,1 5-679,-11 16-45,0 0 0,0 0 1,0 0-1,1 0 0,-1-1 0,-1 1 0,1-1 1,0 1-1,0 0 0,0-1 0,-1 0 0,1 1 1,-1-1-1,1-2 0,7-23 830,-9 13-458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11.4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83 640,'5'-12'2379,"-1"0"-1814,-3 11-542,0 0-1,-1 0 0,1 0 0,-1 0 0,1 0 0,-1 0 1,1-1-1,-1 1 0,0 0 0,1 0 0,-1-3 1,0-5 386,-1 5-391,1 0-1,0 0 1,0 0 0,1 0-1,-1 0 1,3-6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14.0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237 0 832,'0'0'251,"-5"8"207,4-7-449,0 1 0,0-1-1,1 0 1,-1 0 0,0 1 0,0-1-1,0 0 1,0 0 0,0 0 0,-2 1-1,2-1 72,-16 2 928,4-3-332,8 1-560,0-1-1,0 0 1,-1-1 0,1 1 0,-9-3 0,-34-5 785,45 8-906,1 0 1,-1 0-1,0 0 0,0 0 0,1 0 0,-1 0 0,0 1 1,1-1-1,-1 1 0,0 0 0,1-1 0,-1 1 1,-4 3-1,4-3 8,0 1 0,0-1 0,0 0 0,0 0 0,0-1 0,0 1 0,-3 0 1,5-1 4,0 0 1,0 0 0,0 0-1,1 0 1,-1 0-1,0 0 1,0 0 0,0 1-1,1-1 1,-1 0 0,0 1-1,0-1 1,1 0 0,-1 1-1,0-1 1,1 1 0,-1-1-1,1 1 1,-1-1 0,0 1-1,1-1 1,-1 1 0,1 0-1,-1-1 1,1 1 0,0 0-1,-1 1 1,0 1-68,0 0 0,0 0 0,1 1 0,-1-1 0,1 5 0,0-5 51,-1 0-1,1 0 1,0-1-1,-1 1 1,1 0-1,-2 2 1,-2 3 67,3-1-230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5:19.3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 73 832,'0'-7'438,"0"6"-306,1-1-1,-1 1 0,0-1 1,0 0-1,0 1 1,0-1-1,0 0 0,0 1 1,0-1-1,-1 0 1,1 1-1,0-1 0,-1 1 1,0-1-1,1 1 0,-2-3 1,-11-15 625,12 18-713,0 0-19,1 1 1,-1-1 0,0 0-1,0 1 1,0-1-1,1 1 1,-1-1 0,0 1-1,0-1 1,0 1-1,0 0 1,0-1 0,0 1-1,0 0 1,-2 0 0,3-8-37,0 8 22,-1-1-135,0 1 124,1 0 1,0 0-1,0 0 0,0 0 1,0 0-1,0 0 1,0 0-1,0 0 0,0 0 1,-1 0-1,1 0 0,0 0 1,0 0-1,0 0 0,0 0 1,0 0-1,0 0 1,0 0-1,0 0 0,-1 0 1,1 0-1,0 1 0,0-1 1,0 0-1,0 0 0,0 0 1,0 0-1,0 0 1,0 0-1,0 0 0,0 0 1,0 0-1,0 0 0,0 1 1,0-1-1,0 0 1,0 0-1,0 0 0,0 0 1,0 0-1,0 0 0,0 0 1,0 0-1,0 1 0,0-1 1,13 25-689,-1-9-1248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34.00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21 321 1056,'-1'-6'409,"-2"5"361,2 4-365,1 4 242,0-22 2130,0 16-2746,0 0-1,0 0 1,0-1 0,0 1 0,0 0 0,0 0-1,-1-1 1,1 1 0,0 0 0,0-1 0,-1 1-1,1 0 1,0-1 0,-2 2 0,2-1 19,-1 5 12,0 0 1,1 0-1,0 0 1,0 0-1,0 1 1,2 7-1,33 131 97,-27-112-137,-3-19-7,0 0 0,1-1 0,0 0 0,12 18 0,-18-31 6,0 1 0,1 0 0,-1 0 0,0-1 1,1 1-1,-1 0 0,1-1 0,-1 1 0,1 0 0,-1-1 0,1 1 0,-1-1 0,1 1 0,0-1 0,-1 1 0,1-1 0,0 0 1,0 1-1,-1-1 0,4 1 1045,-1-15-330,-4 1-781,0 1 0,-1 0 0,-1 0 0,-4-13 0,0-4 83,-2-12 62,1 4 44,-1 0 1,-18-45 0,20 64-120,0-1-1,2-1 1,1 1 0,0-1 0,-1-28 0,2 22 39,2 15-56,0 0-1,0 0 1,1 0-1,2-21 0,0 18-142,-1 11 123,-1 0 1,1 0-1,-1 0 1,1 0-1,0 0 1,0 0-1,0 0 1,0 1-1,3-6 1,3-7-78,-6 14 101,-1 0-1,0-1 1,1 1 0,0 0-1,-1-1 1,1 1-1,0 0 1,-1-1-1,1 1 1,0 0 0,0 0-1,0 0 1,0 0-1,0 0 1,0 0-1,0 0 1,1 0 0,-1 1-1,0-1 1,2-1-1,-1 2-33,-1 0-1,1 0 1,-1 0 0,0-1-1,1 1 1,-1 0-1,1 1 1,-1-1-1,0 0 1,1 0-1,-1 1 1,1-1-1,-1 0 1,0 1 0,0 0-1,1-1 1,-1 1-1,0 0 1,0-1-1,0 1 1,1 0-1,-1 0 1,0 0-1,0 0 1,0 0 0,1 2-1,3 5 31,1-1-1,-1 1 1,4 9 0,-4-8-67,13 24 5,25 65 1,-40-88 136,0-1 0,0 1 0,-2-1 0,1 1 0,-1 0 0,0 14 0,-2-21-44,0-1 0,0 1-1,0-1 1,-1 0 0,1 1-1,-1-1 1,1 0-1,-1 0 1,-4 3 0,1 1-15,1-1 42,-1 0 0,1 0 1,-1-1-1,-1 1 0,1-1 0,-1 0 1,1-1-1,-1 0 0,0 1 0,0-2 0,-10 4 1,-2 7-371,18-13 269,0 0 0,0 0-1,-1 0 1,1 0 0,0 1 0,0-1 0,-1 0 0,1 0 0,0 0 0,0 0 0,0 1 0,0-1 0,-1 0-1,1 0 1,0 0 0,0 1 0,0-1 0,0 0 0,0 0 0,-1 1 0,1-1 0,0 0 0,0 0 0,0 1 0,0-1-1,0 0 1,0 0 0,0 1 0,0-1 0,0 0 0,0 0 0,0 1 0,0-1 0,0 1 0,17 22-9057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9T19:26:37.2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244 819 1248,'0'0'86,"0"0"0,1 1 0,-1-1 0,0 0-1,1 0 1,-1 1 0,0-1 0,0 1 0,1-1 0,-1 0 0,0 1 0,0-1 0,0 1-1,0-1 1,1 0 0,-1 1 0,0-1 0,0 2 0,-1-1 75,0 0-1,0 0 1,0 0-1,0 0 1,0 0 0,0 0-1,-1 0 1,1 0 0,0-1-1,0 1 1,-1 0-1,1-1 1,0 1 0,-3 0-1,-27 5 735,25-6-768,0 1 1,0 0-1,-12 5 0,-6 6 190,-42 28 0,33-19 297,30-19-622,0 0 0,0 1 0,0-1 1,0 1-1,0-1 0,1 1 0,-1 0 0,1 0 0,0 0 0,0 0 0,-2 5 0,3-6 1,0-1-1,1 1 1,-1 0-1,1-1 0,-1 1 1,1 0-1,0-1 0,0 1 1,0 0-1,0-1 0,0 1 1,0 0-1,0 0 0,0-1 1,1 1-1,-1 0 1,1-1-1,-1 1 0,1 0 1,0-1-1,0 1 0,-1-1 1,1 1-1,0-1 0,3 3 1,-2-1 23,1 0 0,0-1 1,0 1-1,0-1 0,0 0 1,0 0-1,0 0 0,1 0 1,-1 0-1,1-1 0,-1 1 1,1-1-1,-1 0 0,8 1 1,-6-2 37,0 0 0,0 0-1,1 0 1,-1-1 0,0 1 0,0-1 0,-1-1 0,1 1 0,9-5 0,3-2 103,-1-2-1,0 0 1,-1-1 0,26-23 0,-38 31-124,1 0 0,-1 0 0,0-1 0,0 1 0,-1-1 0,1 0 0,-1 1 1,0-1-1,0 0 0,0-1 0,2-4 0,-3 6-16,-1 0-1,1 1 1,-1-1 0,0 0-1,0 1 1,0-1-1,0 0 1,0 1 0,-1-1-1,1 0 1,-1 1 0,0-1-1,1 1 1,-1-1 0,0 1-1,-1-1 1,1 1-1,0 0 1,-1 0 0,-2-4-1,2 3-50,-1 0-1,0 0 0,0 0 0,0 1 1,0-1-1,0 1 0,-5-3 1,7 4 39,-1 0 0,0 0 0,0 1 0,0-1 0,1 1 0,-1-1 0,0 1 0,0-1 0,0 1 0,0 0 0,0 0 0,0 0 0,0 0 0,0 1 1,0-1-1,0 0 0,-2 1 0,-4 1-72,8-2 54,-1 0 1,0 0-1,1 0 0,-1 0 1,1 0-1,-1 1 0,0-1 1,1 0-1,-1 0 0,1 0 1,-1 1-1,1-1 0,-1 0 1,1 0-1,-1 1 1,1-1-1,-1 0 0,1 1 1,-1-1-1,1 1 0,-1-1 1,1 1-1,0-1 0,-1 1 1,1-1-1,0 1 0,0-1 1,-1 1-1,1-1 1,0 1-1,0-1 0,0 1 1,-1 0-1,1-1 0,0 1 1,0-1-1,0 1 0,0 0 1,1 3 26,-1 0-1,1-1 1,0 1 0,0 0 0,0 0 0,1-1 0,-1 1-1,1-1 1,0 0 0,0 1 0,0-1 0,0 0 0,1 0 0,-1 0-1,5 3 1,6 6 167,29 21-1,-38-30-181,2 1 59,0-1-1,0 1 1,1-1 0,-1 0 0,1 0-1,0-1 1,0 1 0,12 1 0,-14-4 0,-1 1 0,1-1 0,0 0 0,-1 0 0,1 0 1,0-1-1,-1 1 0,1-1 0,-1 0 0,1-1 0,-1 1 0,0-1 1,1 0-1,5-4 0,-3 2 2,-1-1-1,0 0 1,0-1 0,-1 1 0,1-1-1,-1 0 1,-1-1 0,1 1 0,-1-1-1,0 0 1,0 0 0,-1 0-1,5-15 1,-6 13-34,0 0-1,0 0 0,0 0 1,-1 0-1,-1-1 1,1 1-1,-2 0 1,1-1-1,-1 1 0,0 0 1,-5-15-1,3 15 14,2 3-32,-1 0 0,0 1 0,-1-1 1,-3-6-1,6 12-40,0-1 0,-1 1 0,1 0 0,0-1 0,0 1 0,0-1 0,-1 1 0,1-1 0,0 1 0,0-1 0,0 1 0,0-1 0,0 1 0,0-1 0,0 1 0,0-1 0,0 1 0,0-1 0,0 1 0,0-1 0,0 1 0,0-1 0,1 1 0,-1-1 0,0 1 0,0 0 0,0-1 0,1 0 0,0 1 10,0-1 1,-1 0 0,1 1-1,0-1 1,0 1-1,0-1 1,-1 1 0,1 0-1,0-1 1,0 1 0,0 0-1,0 0 1,0 0-1,0 0 1,0-1 0,0 1-1,1 1 1,12-2 428,-12 0-432,-1 1 1,0-1-1,0 1 0,1 0 1,-1 0-1,0 0 0,1 0 0,-1 0 1,0 0-1,1 0 0,-1 0 1,0 1-1,1-1 0,-1 0 0,0 1 1,0-1-1,1 1 0,-1 0 0,0-1 1,0 1-1,0 0 0,0-1 1,0 1-1,0 0 0,0 0 0,0 0 1,0 0-1,0 0 0,0 0 1,-1 0-1,1 0 0,0 3 0,21 41 538,-21-43-437,8 14-438,7 17 805,-14-27-447,0-1-1,0 1 1,1-1 0,-1 0 0,1 1-1,1-1 1,-1-1 0,1 1 0,0 0-1,0-1 1,0 0 0,10 8 0,-12-11 46,1 0 1,0 0-1,0 0 1,-1 0-1,1-1 1,0 1 0,0-1-1,0 0 1,0 1-1,0-1 1,4-1-1,37-6 22,-23 3 106,-18 3-135,0 0 1,0 0-1,0 0 0,-1 0 0,1-1 0,0 1 1,-1-1-1,1 0 0,-1 0 0,1 0 0,-1 0 0,0 0 1,0 0-1,0-1 0,0 1 0,0-1 0,2-4 1,2-3 20,-1 0 1,-1-1-1,6-15 1,-3-6-112,0 0 1,-2 0 0,1-43 0,-1 10 169,-1 14 19,-5-88 1,-19-50-337,16 160 100,3 15 97,-1 1 0,0 0 0,-1 0 0,0 0 0,-8-20 0,10 32-5,1 1 0,0-1 0,0 0 0,-1 1 0,1-1 0,0 1 0,-1-1 0,1 0 0,0 1 0,-1-1 0,1 1 0,-1-1 0,1 1 0,-1 0 0,1-1 0,-1 1 0,1-1-1,-1 1 1,0 0 0,1-1 0,-1 1 0,0 0 0,1 0 0,-1 0 0,-1-1 0,2 2-3,-1-1-1,0 0 1,0 0 0,1 1-1,-1-1 1,0 1 0,1-1-1,-1 1 1,0-1 0,1 1-1,-1-1 1,0 1-1,1-1 1,-1 1 0,1 0-1,-1-1 1,0 2 0,-1 3-50,0-1 0,-1 1 0,2 0 1,-1 0-1,-2 7 0,-10 45-430,8-35 528,-4 24 0,-3 19 128,7-41-214,1 1-1,-2 48 1,7-40 23,2-1 0,7 49 0,-6-69 28,0 1-1,1-1 1,0 0-1,0 0 1,2 0 0,-1 0-1,1-1 1,1 0-1,10 13 1,-11-17 32,1 0 0,1-1 0,-1 0 0,1 0-1,0-1 1,0 0 0,0 0 0,1 0 0,0-1 0,0-1 0,0 0 0,0 0 0,1 0 0,-1-1 0,1-1 0,-1 0 0,1 0 0,0-1 0,-1 0 0,1 0 0,0-1 0,-1-1 0,1 0 0,-1 0 0,1 0 0,-1-1 0,0-1 0,0 0 0,-1 0 0,12-7 0,-13 5-1,-1 0 0,0-1 0,0 1 0,0-1 0,-1-1 1,0 1-1,0-1 0,6-14 0,2-2 40,38-84-70,-27 53-144,1-12 731,-24 59-1624,-2 16 634,6 72 792,-5-65-337,-2 1-1,0 0 1,0 0-1,-2-1 1,-7 23-1,9-33 12,-1 1-1,0-1 0,0 0 0,-4 6 1,-6 11-161,9-16 55,3-6 30,1 1-1,-1-1 0,1 0 0,-1 1 1,1 0-1,0-1 0,-1 1 1,1-1-1,0 1 0,0-1 1,-1 1-1,1 0 0,0-1 1,0 1-1,0 0 0,0 0 78,-1-1-35,1 1 0,0-1 0,0 1 0,-1-1 0,1 1 0,0-1 0,0 1 0,-1-1 0,1 1 0,0-1 0,-1 0 0,1 1 0,-1-1 0,1 0 0,-1 1 0,1-1-1,0 0 1,-1 0 0,1 1 0,-2-1 0,2 0-44,-1 0 0,1 0 0,-1 0 0,1 0-1,-1 0 1,1 0 0,-1 0 0,0 0 0,1 0 0,-1 0-1,1 0 1,-1 0 0,1 0 0,-1 1 0,1-1 0,-1 0-1,1 0 1,-1 1 0,1-1 0,-1 0 0,1 0 0,0 1-1,-1-1 1,1 1 0,-1-1 0,1 0 0,0 1 0,-1-1-1,1 1 1,0-1 0,0 1 0,-1-1 0,1 1 0,0 0-1,-11 16 78,-7 5 130,16-19-168,0-1-1,0 0 1,-1 0-1,1 0 1,0 0-1,-1 0 1,1 0-1,-1 0 1,0-1 0,0 0-1,-4 2 1,6-2-36,1-1 0,-1 0 1,0 0-1,1 0 1,-1 0-1,1 0 0,-1 1 1,1-1-1,-1 0 1,1 0-1,-1 1 0,1-1 1,-1 0-1,1 1 1,-1-1-1,1 1 0,-1-1 1,1 0-1,-1 1 1,1 0 18,0-1 0,0 1 0,0-1 0,0 0 0,0 1 0,0-1 0,0 0 0,0 1 0,0-1 0,0 0 0,0 1 0,0-1 0,1 1 0,-1-1 0,0 0 0,0 1 0,0-1 0,0 0 0,1 0 0,-1 1 0,0-1 0,1 1 0,22 15 155,-21-14-275,1-1 171,-1 0-1,1 0 0,-1 0 0,1 0 1,-1 0-1,1-1 0,-1 1 1,1-1-1,-1 0 0,1 0 0,0 0 1,-1 0-1,1 0 0,2-1 1,0 1 73,-1-1-1,0-1 1,0 1 0,1 0 0,-1-1 0,7-4 0,21-12-176,49-20 0,22-13-1934,-72 32 283,4 0-2501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4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3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8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1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8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1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4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2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4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6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BADF0-E7B5-4A50-9654-E8A37F7F6A11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0320-F4A8-4F3E-85B5-924AA00F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30.png"/><Relationship Id="rId18" Type="http://schemas.openxmlformats.org/officeDocument/2006/relationships/customXml" Target="../ink/ink267.xml"/><Relationship Id="rId26" Type="http://schemas.openxmlformats.org/officeDocument/2006/relationships/customXml" Target="../ink/ink271.xml"/><Relationship Id="rId39" Type="http://schemas.openxmlformats.org/officeDocument/2006/relationships/image" Target="../media/image1460.png"/><Relationship Id="rId21" Type="http://schemas.openxmlformats.org/officeDocument/2006/relationships/image" Target="../media/image1370.png"/><Relationship Id="rId34" Type="http://schemas.openxmlformats.org/officeDocument/2006/relationships/customXml" Target="../ink/ink275.xml"/><Relationship Id="rId42" Type="http://schemas.openxmlformats.org/officeDocument/2006/relationships/customXml" Target="../ink/ink279.xml"/><Relationship Id="rId47" Type="http://schemas.openxmlformats.org/officeDocument/2006/relationships/image" Target="../media/image266.png"/><Relationship Id="rId50" Type="http://schemas.openxmlformats.org/officeDocument/2006/relationships/customXml" Target="../ink/ink283.xml"/><Relationship Id="rId55" Type="http://schemas.openxmlformats.org/officeDocument/2006/relationships/image" Target="../media/image270.png"/><Relationship Id="rId63" Type="http://schemas.openxmlformats.org/officeDocument/2006/relationships/image" Target="../media/image274.png"/><Relationship Id="rId68" Type="http://schemas.openxmlformats.org/officeDocument/2006/relationships/customXml" Target="../ink/ink292.xml"/><Relationship Id="rId7" Type="http://schemas.openxmlformats.org/officeDocument/2006/relationships/image" Target="../media/image1300.png"/><Relationship Id="rId71" Type="http://schemas.openxmlformats.org/officeDocument/2006/relationships/image" Target="../media/image278.png"/><Relationship Id="rId2" Type="http://schemas.openxmlformats.org/officeDocument/2006/relationships/image" Target="../media/image263.png"/><Relationship Id="rId16" Type="http://schemas.openxmlformats.org/officeDocument/2006/relationships/customXml" Target="../ink/ink266.xml"/><Relationship Id="rId29" Type="http://schemas.openxmlformats.org/officeDocument/2006/relationships/image" Target="../media/image1410.png"/><Relationship Id="rId11" Type="http://schemas.openxmlformats.org/officeDocument/2006/relationships/image" Target="../media/image1320.png"/><Relationship Id="rId24" Type="http://schemas.openxmlformats.org/officeDocument/2006/relationships/customXml" Target="../ink/ink270.xml"/><Relationship Id="rId32" Type="http://schemas.openxmlformats.org/officeDocument/2006/relationships/customXml" Target="../ink/ink274.xml"/><Relationship Id="rId37" Type="http://schemas.openxmlformats.org/officeDocument/2006/relationships/image" Target="../media/image1450.png"/><Relationship Id="rId40" Type="http://schemas.openxmlformats.org/officeDocument/2006/relationships/customXml" Target="../ink/ink278.xml"/><Relationship Id="rId45" Type="http://schemas.openxmlformats.org/officeDocument/2006/relationships/image" Target="../media/image265.png"/><Relationship Id="rId53" Type="http://schemas.openxmlformats.org/officeDocument/2006/relationships/image" Target="../media/image269.png"/><Relationship Id="rId58" Type="http://schemas.openxmlformats.org/officeDocument/2006/relationships/customXml" Target="../ink/ink287.xml"/><Relationship Id="rId66" Type="http://schemas.openxmlformats.org/officeDocument/2006/relationships/customXml" Target="../ink/ink291.xml"/><Relationship Id="rId74" Type="http://schemas.openxmlformats.org/officeDocument/2006/relationships/customXml" Target="../ink/ink295.xml"/><Relationship Id="rId5" Type="http://schemas.openxmlformats.org/officeDocument/2006/relationships/image" Target="../media/image1290.png"/><Relationship Id="rId15" Type="http://schemas.openxmlformats.org/officeDocument/2006/relationships/image" Target="../media/image1340.png"/><Relationship Id="rId23" Type="http://schemas.openxmlformats.org/officeDocument/2006/relationships/image" Target="../media/image1380.png"/><Relationship Id="rId28" Type="http://schemas.openxmlformats.org/officeDocument/2006/relationships/customXml" Target="../ink/ink272.xml"/><Relationship Id="rId36" Type="http://schemas.openxmlformats.org/officeDocument/2006/relationships/customXml" Target="../ink/ink276.xml"/><Relationship Id="rId49" Type="http://schemas.openxmlformats.org/officeDocument/2006/relationships/image" Target="../media/image267.png"/><Relationship Id="rId57" Type="http://schemas.openxmlformats.org/officeDocument/2006/relationships/image" Target="../media/image271.png"/><Relationship Id="rId61" Type="http://schemas.openxmlformats.org/officeDocument/2006/relationships/image" Target="../media/image273.png"/><Relationship Id="rId10" Type="http://schemas.openxmlformats.org/officeDocument/2006/relationships/customXml" Target="../ink/ink263.xml"/><Relationship Id="rId19" Type="http://schemas.openxmlformats.org/officeDocument/2006/relationships/image" Target="../media/image1360.png"/><Relationship Id="rId31" Type="http://schemas.openxmlformats.org/officeDocument/2006/relationships/image" Target="../media/image1420.png"/><Relationship Id="rId44" Type="http://schemas.openxmlformats.org/officeDocument/2006/relationships/customXml" Target="../ink/ink280.xml"/><Relationship Id="rId52" Type="http://schemas.openxmlformats.org/officeDocument/2006/relationships/customXml" Target="../ink/ink284.xml"/><Relationship Id="rId60" Type="http://schemas.openxmlformats.org/officeDocument/2006/relationships/customXml" Target="../ink/ink288.xml"/><Relationship Id="rId65" Type="http://schemas.openxmlformats.org/officeDocument/2006/relationships/image" Target="../media/image275.png"/><Relationship Id="rId73" Type="http://schemas.openxmlformats.org/officeDocument/2006/relationships/image" Target="../media/image279.png"/><Relationship Id="rId4" Type="http://schemas.openxmlformats.org/officeDocument/2006/relationships/customXml" Target="../ink/ink260.xml"/><Relationship Id="rId9" Type="http://schemas.openxmlformats.org/officeDocument/2006/relationships/image" Target="../media/image1310.png"/><Relationship Id="rId14" Type="http://schemas.openxmlformats.org/officeDocument/2006/relationships/customXml" Target="../ink/ink265.xml"/><Relationship Id="rId22" Type="http://schemas.openxmlformats.org/officeDocument/2006/relationships/customXml" Target="../ink/ink269.xml"/><Relationship Id="rId27" Type="http://schemas.openxmlformats.org/officeDocument/2006/relationships/image" Target="../media/image1400.png"/><Relationship Id="rId30" Type="http://schemas.openxmlformats.org/officeDocument/2006/relationships/customXml" Target="../ink/ink273.xml"/><Relationship Id="rId35" Type="http://schemas.openxmlformats.org/officeDocument/2006/relationships/image" Target="../media/image1440.png"/><Relationship Id="rId43" Type="http://schemas.openxmlformats.org/officeDocument/2006/relationships/image" Target="../media/image1480.png"/><Relationship Id="rId48" Type="http://schemas.openxmlformats.org/officeDocument/2006/relationships/customXml" Target="../ink/ink282.xml"/><Relationship Id="rId56" Type="http://schemas.openxmlformats.org/officeDocument/2006/relationships/customXml" Target="../ink/ink286.xml"/><Relationship Id="rId64" Type="http://schemas.openxmlformats.org/officeDocument/2006/relationships/customXml" Target="../ink/ink290.xml"/><Relationship Id="rId69" Type="http://schemas.openxmlformats.org/officeDocument/2006/relationships/image" Target="../media/image277.png"/><Relationship Id="rId8" Type="http://schemas.openxmlformats.org/officeDocument/2006/relationships/customXml" Target="../ink/ink262.xml"/><Relationship Id="rId51" Type="http://schemas.openxmlformats.org/officeDocument/2006/relationships/image" Target="../media/image268.png"/><Relationship Id="rId72" Type="http://schemas.openxmlformats.org/officeDocument/2006/relationships/customXml" Target="../ink/ink294.xml"/><Relationship Id="rId3" Type="http://schemas.openxmlformats.org/officeDocument/2006/relationships/image" Target="../media/image264.png"/><Relationship Id="rId12" Type="http://schemas.openxmlformats.org/officeDocument/2006/relationships/customXml" Target="../ink/ink264.xml"/><Relationship Id="rId17" Type="http://schemas.openxmlformats.org/officeDocument/2006/relationships/image" Target="../media/image1350.png"/><Relationship Id="rId25" Type="http://schemas.openxmlformats.org/officeDocument/2006/relationships/image" Target="../media/image1390.png"/><Relationship Id="rId33" Type="http://schemas.openxmlformats.org/officeDocument/2006/relationships/image" Target="../media/image1430.png"/><Relationship Id="rId38" Type="http://schemas.openxmlformats.org/officeDocument/2006/relationships/customXml" Target="../ink/ink277.xml"/><Relationship Id="rId46" Type="http://schemas.openxmlformats.org/officeDocument/2006/relationships/customXml" Target="../ink/ink281.xml"/><Relationship Id="rId59" Type="http://schemas.openxmlformats.org/officeDocument/2006/relationships/image" Target="../media/image272.png"/><Relationship Id="rId67" Type="http://schemas.openxmlformats.org/officeDocument/2006/relationships/image" Target="../media/image276.png"/><Relationship Id="rId20" Type="http://schemas.openxmlformats.org/officeDocument/2006/relationships/customXml" Target="../ink/ink268.xml"/><Relationship Id="rId41" Type="http://schemas.openxmlformats.org/officeDocument/2006/relationships/image" Target="../media/image1470.png"/><Relationship Id="rId54" Type="http://schemas.openxmlformats.org/officeDocument/2006/relationships/customXml" Target="../ink/ink285.xml"/><Relationship Id="rId62" Type="http://schemas.openxmlformats.org/officeDocument/2006/relationships/customXml" Target="../ink/ink289.xml"/><Relationship Id="rId70" Type="http://schemas.openxmlformats.org/officeDocument/2006/relationships/customXml" Target="../ink/ink293.xml"/><Relationship Id="rId75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6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9.xml"/><Relationship Id="rId21" Type="http://schemas.openxmlformats.org/officeDocument/2006/relationships/image" Target="../media/image19.png"/><Relationship Id="rId34" Type="http://schemas.openxmlformats.org/officeDocument/2006/relationships/customXml" Target="../ink/ink13.xml"/><Relationship Id="rId42" Type="http://schemas.openxmlformats.org/officeDocument/2006/relationships/customXml" Target="../ink/ink17.xml"/><Relationship Id="rId47" Type="http://schemas.openxmlformats.org/officeDocument/2006/relationships/image" Target="../media/image32.png"/><Relationship Id="rId50" Type="http://schemas.openxmlformats.org/officeDocument/2006/relationships/customXml" Target="../ink/ink21.xml"/><Relationship Id="rId55" Type="http://schemas.openxmlformats.org/officeDocument/2006/relationships/image" Target="../media/image36.png"/><Relationship Id="rId63" Type="http://schemas.openxmlformats.org/officeDocument/2006/relationships/image" Target="../media/image40.png"/><Relationship Id="rId68" Type="http://schemas.openxmlformats.org/officeDocument/2006/relationships/customXml" Target="../ink/ink30.xml"/><Relationship Id="rId76" Type="http://schemas.openxmlformats.org/officeDocument/2006/relationships/customXml" Target="../ink/ink34.xml"/><Relationship Id="rId84" Type="http://schemas.openxmlformats.org/officeDocument/2006/relationships/customXml" Target="../ink/ink38.xml"/><Relationship Id="rId89" Type="http://schemas.openxmlformats.org/officeDocument/2006/relationships/image" Target="../media/image53.png"/><Relationship Id="rId97" Type="http://schemas.openxmlformats.org/officeDocument/2006/relationships/image" Target="../media/image57.png"/><Relationship Id="rId7" Type="http://schemas.openxmlformats.org/officeDocument/2006/relationships/image" Target="../media/image11.png"/><Relationship Id="rId71" Type="http://schemas.openxmlformats.org/officeDocument/2006/relationships/image" Target="../media/image44.png"/><Relationship Id="rId92" Type="http://schemas.openxmlformats.org/officeDocument/2006/relationships/customXml" Target="../ink/ink42.xml"/><Relationship Id="rId2" Type="http://schemas.openxmlformats.org/officeDocument/2006/relationships/image" Target="../media/image6.png"/><Relationship Id="rId16" Type="http://schemas.openxmlformats.org/officeDocument/2006/relationships/customXml" Target="../ink/ink4.xml"/><Relationship Id="rId29" Type="http://schemas.openxmlformats.org/officeDocument/2006/relationships/image" Target="../media/image23.png"/><Relationship Id="rId11" Type="http://schemas.openxmlformats.org/officeDocument/2006/relationships/image" Target="../media/image14.png"/><Relationship Id="rId24" Type="http://schemas.openxmlformats.org/officeDocument/2006/relationships/customXml" Target="../ink/ink8.xml"/><Relationship Id="rId32" Type="http://schemas.openxmlformats.org/officeDocument/2006/relationships/customXml" Target="../ink/ink12.xml"/><Relationship Id="rId37" Type="http://schemas.openxmlformats.org/officeDocument/2006/relationships/image" Target="../media/image27.png"/><Relationship Id="rId40" Type="http://schemas.openxmlformats.org/officeDocument/2006/relationships/customXml" Target="../ink/ink16.xml"/><Relationship Id="rId45" Type="http://schemas.openxmlformats.org/officeDocument/2006/relationships/image" Target="../media/image31.png"/><Relationship Id="rId53" Type="http://schemas.openxmlformats.org/officeDocument/2006/relationships/image" Target="../media/image35.png"/><Relationship Id="rId58" Type="http://schemas.openxmlformats.org/officeDocument/2006/relationships/customXml" Target="../ink/ink25.xml"/><Relationship Id="rId66" Type="http://schemas.openxmlformats.org/officeDocument/2006/relationships/customXml" Target="../ink/ink29.xml"/><Relationship Id="rId74" Type="http://schemas.openxmlformats.org/officeDocument/2006/relationships/customXml" Target="../ink/ink33.xml"/><Relationship Id="rId79" Type="http://schemas.openxmlformats.org/officeDocument/2006/relationships/image" Target="../media/image48.png"/><Relationship Id="rId87" Type="http://schemas.openxmlformats.org/officeDocument/2006/relationships/image" Target="../media/image52.png"/><Relationship Id="rId5" Type="http://schemas.openxmlformats.org/officeDocument/2006/relationships/image" Target="../media/image9.png"/><Relationship Id="rId61" Type="http://schemas.openxmlformats.org/officeDocument/2006/relationships/image" Target="../media/image39.png"/><Relationship Id="rId82" Type="http://schemas.openxmlformats.org/officeDocument/2006/relationships/customXml" Target="../ink/ink37.xml"/><Relationship Id="rId90" Type="http://schemas.openxmlformats.org/officeDocument/2006/relationships/customXml" Target="../ink/ink41.xml"/><Relationship Id="rId95" Type="http://schemas.openxmlformats.org/officeDocument/2006/relationships/image" Target="../media/image56.png"/><Relationship Id="rId19" Type="http://schemas.openxmlformats.org/officeDocument/2006/relationships/image" Target="../media/image18.png"/><Relationship Id="rId14" Type="http://schemas.openxmlformats.org/officeDocument/2006/relationships/customXml" Target="../ink/ink3.xml"/><Relationship Id="rId22" Type="http://schemas.openxmlformats.org/officeDocument/2006/relationships/customXml" Target="../ink/ink7.xml"/><Relationship Id="rId27" Type="http://schemas.openxmlformats.org/officeDocument/2006/relationships/image" Target="../media/image22.png"/><Relationship Id="rId30" Type="http://schemas.openxmlformats.org/officeDocument/2006/relationships/customXml" Target="../ink/ink11.xml"/><Relationship Id="rId35" Type="http://schemas.openxmlformats.org/officeDocument/2006/relationships/image" Target="../media/image26.png"/><Relationship Id="rId43" Type="http://schemas.openxmlformats.org/officeDocument/2006/relationships/image" Target="../media/image30.png"/><Relationship Id="rId48" Type="http://schemas.openxmlformats.org/officeDocument/2006/relationships/customXml" Target="../ink/ink20.xml"/><Relationship Id="rId56" Type="http://schemas.openxmlformats.org/officeDocument/2006/relationships/customXml" Target="../ink/ink24.xml"/><Relationship Id="rId64" Type="http://schemas.openxmlformats.org/officeDocument/2006/relationships/customXml" Target="../ink/ink28.xml"/><Relationship Id="rId69" Type="http://schemas.openxmlformats.org/officeDocument/2006/relationships/image" Target="../media/image43.png"/><Relationship Id="rId77" Type="http://schemas.openxmlformats.org/officeDocument/2006/relationships/image" Target="../media/image47.png"/><Relationship Id="rId8" Type="http://schemas.openxmlformats.org/officeDocument/2006/relationships/image" Target="../media/image12.png"/><Relationship Id="rId51" Type="http://schemas.openxmlformats.org/officeDocument/2006/relationships/image" Target="../media/image34.png"/><Relationship Id="rId72" Type="http://schemas.openxmlformats.org/officeDocument/2006/relationships/customXml" Target="../ink/ink32.xml"/><Relationship Id="rId80" Type="http://schemas.openxmlformats.org/officeDocument/2006/relationships/customXml" Target="../ink/ink36.xml"/><Relationship Id="rId85" Type="http://schemas.openxmlformats.org/officeDocument/2006/relationships/image" Target="../media/image51.png"/><Relationship Id="rId93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customXml" Target="../ink/ink2.xml"/><Relationship Id="rId17" Type="http://schemas.openxmlformats.org/officeDocument/2006/relationships/image" Target="../media/image17.png"/><Relationship Id="rId25" Type="http://schemas.openxmlformats.org/officeDocument/2006/relationships/image" Target="../media/image21.png"/><Relationship Id="rId33" Type="http://schemas.openxmlformats.org/officeDocument/2006/relationships/image" Target="../media/image25.png"/><Relationship Id="rId38" Type="http://schemas.openxmlformats.org/officeDocument/2006/relationships/customXml" Target="../ink/ink15.xml"/><Relationship Id="rId46" Type="http://schemas.openxmlformats.org/officeDocument/2006/relationships/customXml" Target="../ink/ink19.xml"/><Relationship Id="rId59" Type="http://schemas.openxmlformats.org/officeDocument/2006/relationships/image" Target="../media/image38.png"/><Relationship Id="rId67" Type="http://schemas.openxmlformats.org/officeDocument/2006/relationships/image" Target="../media/image42.png"/><Relationship Id="rId20" Type="http://schemas.openxmlformats.org/officeDocument/2006/relationships/customXml" Target="../ink/ink6.xml"/><Relationship Id="rId41" Type="http://schemas.openxmlformats.org/officeDocument/2006/relationships/image" Target="../media/image29.png"/><Relationship Id="rId54" Type="http://schemas.openxmlformats.org/officeDocument/2006/relationships/customXml" Target="../ink/ink23.xml"/><Relationship Id="rId62" Type="http://schemas.openxmlformats.org/officeDocument/2006/relationships/customXml" Target="../ink/ink27.xml"/><Relationship Id="rId70" Type="http://schemas.openxmlformats.org/officeDocument/2006/relationships/customXml" Target="../ink/ink31.xml"/><Relationship Id="rId75" Type="http://schemas.openxmlformats.org/officeDocument/2006/relationships/image" Target="../media/image46.png"/><Relationship Id="rId83" Type="http://schemas.openxmlformats.org/officeDocument/2006/relationships/image" Target="../media/image50.png"/><Relationship Id="rId88" Type="http://schemas.openxmlformats.org/officeDocument/2006/relationships/customXml" Target="../ink/ink40.xml"/><Relationship Id="rId91" Type="http://schemas.openxmlformats.org/officeDocument/2006/relationships/image" Target="../media/image54.png"/><Relationship Id="rId96" Type="http://schemas.openxmlformats.org/officeDocument/2006/relationships/customXml" Target="../ink/ink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5" Type="http://schemas.openxmlformats.org/officeDocument/2006/relationships/image" Target="../media/image16.png"/><Relationship Id="rId23" Type="http://schemas.openxmlformats.org/officeDocument/2006/relationships/image" Target="../media/image20.png"/><Relationship Id="rId28" Type="http://schemas.openxmlformats.org/officeDocument/2006/relationships/customXml" Target="../ink/ink10.xml"/><Relationship Id="rId36" Type="http://schemas.openxmlformats.org/officeDocument/2006/relationships/customXml" Target="../ink/ink14.xml"/><Relationship Id="rId49" Type="http://schemas.openxmlformats.org/officeDocument/2006/relationships/image" Target="../media/image33.png"/><Relationship Id="rId57" Type="http://schemas.openxmlformats.org/officeDocument/2006/relationships/image" Target="../media/image37.png"/><Relationship Id="rId10" Type="http://schemas.openxmlformats.org/officeDocument/2006/relationships/customXml" Target="../ink/ink1.xml"/><Relationship Id="rId31" Type="http://schemas.openxmlformats.org/officeDocument/2006/relationships/image" Target="../media/image24.png"/><Relationship Id="rId44" Type="http://schemas.openxmlformats.org/officeDocument/2006/relationships/customXml" Target="../ink/ink18.xml"/><Relationship Id="rId52" Type="http://schemas.openxmlformats.org/officeDocument/2006/relationships/customXml" Target="../ink/ink22.xml"/><Relationship Id="rId60" Type="http://schemas.openxmlformats.org/officeDocument/2006/relationships/customXml" Target="../ink/ink26.xml"/><Relationship Id="rId65" Type="http://schemas.openxmlformats.org/officeDocument/2006/relationships/image" Target="../media/image41.png"/><Relationship Id="rId73" Type="http://schemas.openxmlformats.org/officeDocument/2006/relationships/image" Target="../media/image45.png"/><Relationship Id="rId78" Type="http://schemas.openxmlformats.org/officeDocument/2006/relationships/customXml" Target="../ink/ink35.xml"/><Relationship Id="rId81" Type="http://schemas.openxmlformats.org/officeDocument/2006/relationships/image" Target="../media/image49.png"/><Relationship Id="rId86" Type="http://schemas.openxmlformats.org/officeDocument/2006/relationships/customXml" Target="../ink/ink39.xml"/><Relationship Id="rId94" Type="http://schemas.openxmlformats.org/officeDocument/2006/relationships/customXml" Target="../ink/ink43.xml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3" Type="http://schemas.openxmlformats.org/officeDocument/2006/relationships/image" Target="../media/image15.png"/><Relationship Id="rId18" Type="http://schemas.openxmlformats.org/officeDocument/2006/relationships/customXml" Target="../ink/ink5.xml"/><Relationship Id="rId3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9.xml"/><Relationship Id="rId18" Type="http://schemas.openxmlformats.org/officeDocument/2006/relationships/image" Target="../media/image67.png"/><Relationship Id="rId26" Type="http://schemas.openxmlformats.org/officeDocument/2006/relationships/image" Target="../media/image71.png"/><Relationship Id="rId39" Type="http://schemas.openxmlformats.org/officeDocument/2006/relationships/customXml" Target="../ink/ink62.xml"/><Relationship Id="rId21" Type="http://schemas.openxmlformats.org/officeDocument/2006/relationships/customXml" Target="../ink/ink53.xml"/><Relationship Id="rId34" Type="http://schemas.openxmlformats.org/officeDocument/2006/relationships/image" Target="../media/image75.png"/><Relationship Id="rId42" Type="http://schemas.openxmlformats.org/officeDocument/2006/relationships/image" Target="../media/image79.png"/><Relationship Id="rId47" Type="http://schemas.openxmlformats.org/officeDocument/2006/relationships/customXml" Target="../ink/ink66.xml"/><Relationship Id="rId50" Type="http://schemas.openxmlformats.org/officeDocument/2006/relationships/image" Target="../media/image83.png"/><Relationship Id="rId55" Type="http://schemas.openxmlformats.org/officeDocument/2006/relationships/customXml" Target="../ink/ink70.xml"/><Relationship Id="rId7" Type="http://schemas.openxmlformats.org/officeDocument/2006/relationships/customXml" Target="../ink/ink46.xml"/><Relationship Id="rId12" Type="http://schemas.openxmlformats.org/officeDocument/2006/relationships/image" Target="../media/image64.png"/><Relationship Id="rId17" Type="http://schemas.openxmlformats.org/officeDocument/2006/relationships/customXml" Target="../ink/ink51.xml"/><Relationship Id="rId25" Type="http://schemas.openxmlformats.org/officeDocument/2006/relationships/customXml" Target="../ink/ink55.xml"/><Relationship Id="rId33" Type="http://schemas.openxmlformats.org/officeDocument/2006/relationships/customXml" Target="../ink/ink59.xml"/><Relationship Id="rId38" Type="http://schemas.openxmlformats.org/officeDocument/2006/relationships/image" Target="../media/image77.png"/><Relationship Id="rId46" Type="http://schemas.openxmlformats.org/officeDocument/2006/relationships/image" Target="../media/image81.png"/><Relationship Id="rId2" Type="http://schemas.openxmlformats.org/officeDocument/2006/relationships/image" Target="../media/image58.png"/><Relationship Id="rId16" Type="http://schemas.openxmlformats.org/officeDocument/2006/relationships/image" Target="../media/image66.png"/><Relationship Id="rId20" Type="http://schemas.openxmlformats.org/officeDocument/2006/relationships/image" Target="../media/image68.png"/><Relationship Id="rId29" Type="http://schemas.openxmlformats.org/officeDocument/2006/relationships/customXml" Target="../ink/ink57.xml"/><Relationship Id="rId41" Type="http://schemas.openxmlformats.org/officeDocument/2006/relationships/customXml" Target="../ink/ink63.xml"/><Relationship Id="rId54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customXml" Target="../ink/ink48.xml"/><Relationship Id="rId24" Type="http://schemas.openxmlformats.org/officeDocument/2006/relationships/image" Target="../media/image70.png"/><Relationship Id="rId32" Type="http://schemas.openxmlformats.org/officeDocument/2006/relationships/image" Target="../media/image74.png"/><Relationship Id="rId37" Type="http://schemas.openxmlformats.org/officeDocument/2006/relationships/customXml" Target="../ink/ink61.xml"/><Relationship Id="rId40" Type="http://schemas.openxmlformats.org/officeDocument/2006/relationships/image" Target="../media/image78.png"/><Relationship Id="rId45" Type="http://schemas.openxmlformats.org/officeDocument/2006/relationships/customXml" Target="../ink/ink65.xml"/><Relationship Id="rId53" Type="http://schemas.openxmlformats.org/officeDocument/2006/relationships/customXml" Target="../ink/ink69.xml"/><Relationship Id="rId5" Type="http://schemas.openxmlformats.org/officeDocument/2006/relationships/customXml" Target="../ink/ink45.xml"/><Relationship Id="rId15" Type="http://schemas.openxmlformats.org/officeDocument/2006/relationships/customXml" Target="../ink/ink50.xml"/><Relationship Id="rId23" Type="http://schemas.openxmlformats.org/officeDocument/2006/relationships/customXml" Target="../ink/ink54.xml"/><Relationship Id="rId28" Type="http://schemas.openxmlformats.org/officeDocument/2006/relationships/image" Target="../media/image72.png"/><Relationship Id="rId36" Type="http://schemas.openxmlformats.org/officeDocument/2006/relationships/image" Target="../media/image76.png"/><Relationship Id="rId49" Type="http://schemas.openxmlformats.org/officeDocument/2006/relationships/customXml" Target="../ink/ink67.xml"/><Relationship Id="rId10" Type="http://schemas.openxmlformats.org/officeDocument/2006/relationships/image" Target="../media/image63.png"/><Relationship Id="rId19" Type="http://schemas.openxmlformats.org/officeDocument/2006/relationships/customXml" Target="../ink/ink52.xml"/><Relationship Id="rId31" Type="http://schemas.openxmlformats.org/officeDocument/2006/relationships/customXml" Target="../ink/ink58.xml"/><Relationship Id="rId44" Type="http://schemas.openxmlformats.org/officeDocument/2006/relationships/image" Target="../media/image80.png"/><Relationship Id="rId52" Type="http://schemas.openxmlformats.org/officeDocument/2006/relationships/image" Target="../media/image84.png"/><Relationship Id="rId4" Type="http://schemas.openxmlformats.org/officeDocument/2006/relationships/image" Target="../media/image60.png"/><Relationship Id="rId9" Type="http://schemas.openxmlformats.org/officeDocument/2006/relationships/customXml" Target="../ink/ink47.xml"/><Relationship Id="rId14" Type="http://schemas.openxmlformats.org/officeDocument/2006/relationships/image" Target="../media/image65.png"/><Relationship Id="rId22" Type="http://schemas.openxmlformats.org/officeDocument/2006/relationships/image" Target="../media/image69.png"/><Relationship Id="rId27" Type="http://schemas.openxmlformats.org/officeDocument/2006/relationships/customXml" Target="../ink/ink56.xml"/><Relationship Id="rId30" Type="http://schemas.openxmlformats.org/officeDocument/2006/relationships/image" Target="../media/image73.png"/><Relationship Id="rId35" Type="http://schemas.openxmlformats.org/officeDocument/2006/relationships/customXml" Target="../ink/ink60.xml"/><Relationship Id="rId43" Type="http://schemas.openxmlformats.org/officeDocument/2006/relationships/customXml" Target="../ink/ink64.xml"/><Relationship Id="rId48" Type="http://schemas.openxmlformats.org/officeDocument/2006/relationships/image" Target="../media/image82.png"/><Relationship Id="rId56" Type="http://schemas.openxmlformats.org/officeDocument/2006/relationships/image" Target="../media/image86.png"/><Relationship Id="rId8" Type="http://schemas.openxmlformats.org/officeDocument/2006/relationships/image" Target="../media/image62.png"/><Relationship Id="rId51" Type="http://schemas.openxmlformats.org/officeDocument/2006/relationships/customXml" Target="../ink/ink68.xml"/><Relationship Id="rId3" Type="http://schemas.openxmlformats.org/officeDocument/2006/relationships/image" Target="../media/image59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80.xml"/><Relationship Id="rId21" Type="http://schemas.openxmlformats.org/officeDocument/2006/relationships/image" Target="../media/image97.png"/><Relationship Id="rId34" Type="http://schemas.openxmlformats.org/officeDocument/2006/relationships/customXml" Target="../ink/ink84.xml"/><Relationship Id="rId42" Type="http://schemas.openxmlformats.org/officeDocument/2006/relationships/customXml" Target="../ink/ink88.xml"/><Relationship Id="rId47" Type="http://schemas.openxmlformats.org/officeDocument/2006/relationships/image" Target="../media/image110.png"/><Relationship Id="rId50" Type="http://schemas.openxmlformats.org/officeDocument/2006/relationships/customXml" Target="../ink/ink92.xml"/><Relationship Id="rId55" Type="http://schemas.openxmlformats.org/officeDocument/2006/relationships/image" Target="../media/image114.png"/><Relationship Id="rId63" Type="http://schemas.openxmlformats.org/officeDocument/2006/relationships/image" Target="../media/image118.png"/><Relationship Id="rId68" Type="http://schemas.openxmlformats.org/officeDocument/2006/relationships/customXml" Target="../ink/ink101.xml"/><Relationship Id="rId76" Type="http://schemas.openxmlformats.org/officeDocument/2006/relationships/customXml" Target="../ink/ink105.xml"/><Relationship Id="rId84" Type="http://schemas.openxmlformats.org/officeDocument/2006/relationships/customXml" Target="../ink/ink109.xml"/><Relationship Id="rId89" Type="http://schemas.openxmlformats.org/officeDocument/2006/relationships/image" Target="../media/image131.png"/><Relationship Id="rId97" Type="http://schemas.openxmlformats.org/officeDocument/2006/relationships/image" Target="../media/image135.png"/><Relationship Id="rId7" Type="http://schemas.openxmlformats.org/officeDocument/2006/relationships/image" Target="../media/image92.png"/><Relationship Id="rId71" Type="http://schemas.openxmlformats.org/officeDocument/2006/relationships/image" Target="../media/image122.png"/><Relationship Id="rId92" Type="http://schemas.openxmlformats.org/officeDocument/2006/relationships/customXml" Target="../ink/ink113.xml"/><Relationship Id="rId2" Type="http://schemas.openxmlformats.org/officeDocument/2006/relationships/image" Target="../media/image87.png"/><Relationship Id="rId16" Type="http://schemas.openxmlformats.org/officeDocument/2006/relationships/customXml" Target="../ink/ink75.xml"/><Relationship Id="rId29" Type="http://schemas.openxmlformats.org/officeDocument/2006/relationships/image" Target="../media/image101.png"/><Relationship Id="rId11" Type="http://schemas.openxmlformats.org/officeDocument/2006/relationships/image" Target="../media/image710.png"/><Relationship Id="rId24" Type="http://schemas.openxmlformats.org/officeDocument/2006/relationships/customXml" Target="../ink/ink79.xml"/><Relationship Id="rId32" Type="http://schemas.openxmlformats.org/officeDocument/2006/relationships/customXml" Target="../ink/ink83.xml"/><Relationship Id="rId37" Type="http://schemas.openxmlformats.org/officeDocument/2006/relationships/image" Target="../media/image105.png"/><Relationship Id="rId40" Type="http://schemas.openxmlformats.org/officeDocument/2006/relationships/customXml" Target="../ink/ink87.xml"/><Relationship Id="rId45" Type="http://schemas.openxmlformats.org/officeDocument/2006/relationships/image" Target="../media/image109.png"/><Relationship Id="rId53" Type="http://schemas.openxmlformats.org/officeDocument/2006/relationships/image" Target="../media/image113.png"/><Relationship Id="rId58" Type="http://schemas.openxmlformats.org/officeDocument/2006/relationships/customXml" Target="../ink/ink96.xml"/><Relationship Id="rId66" Type="http://schemas.openxmlformats.org/officeDocument/2006/relationships/customXml" Target="../ink/ink100.xml"/><Relationship Id="rId74" Type="http://schemas.openxmlformats.org/officeDocument/2006/relationships/customXml" Target="../ink/ink104.xml"/><Relationship Id="rId79" Type="http://schemas.openxmlformats.org/officeDocument/2006/relationships/image" Target="../media/image126.png"/><Relationship Id="rId87" Type="http://schemas.openxmlformats.org/officeDocument/2006/relationships/image" Target="../media/image130.png"/><Relationship Id="rId5" Type="http://schemas.openxmlformats.org/officeDocument/2006/relationships/image" Target="../media/image90.png"/><Relationship Id="rId61" Type="http://schemas.openxmlformats.org/officeDocument/2006/relationships/image" Target="../media/image117.png"/><Relationship Id="rId82" Type="http://schemas.openxmlformats.org/officeDocument/2006/relationships/customXml" Target="../ink/ink108.xml"/><Relationship Id="rId90" Type="http://schemas.openxmlformats.org/officeDocument/2006/relationships/customXml" Target="../ink/ink112.xml"/><Relationship Id="rId95" Type="http://schemas.openxmlformats.org/officeDocument/2006/relationships/image" Target="../media/image134.png"/><Relationship Id="rId19" Type="http://schemas.openxmlformats.org/officeDocument/2006/relationships/image" Target="../media/image96.png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100.png"/><Relationship Id="rId30" Type="http://schemas.openxmlformats.org/officeDocument/2006/relationships/customXml" Target="../ink/ink82.xml"/><Relationship Id="rId35" Type="http://schemas.openxmlformats.org/officeDocument/2006/relationships/image" Target="../media/image104.png"/><Relationship Id="rId43" Type="http://schemas.openxmlformats.org/officeDocument/2006/relationships/image" Target="../media/image108.png"/><Relationship Id="rId48" Type="http://schemas.openxmlformats.org/officeDocument/2006/relationships/customXml" Target="../ink/ink91.xml"/><Relationship Id="rId56" Type="http://schemas.openxmlformats.org/officeDocument/2006/relationships/customXml" Target="../ink/ink95.xml"/><Relationship Id="rId64" Type="http://schemas.openxmlformats.org/officeDocument/2006/relationships/customXml" Target="../ink/ink99.xml"/><Relationship Id="rId69" Type="http://schemas.openxmlformats.org/officeDocument/2006/relationships/image" Target="../media/image121.png"/><Relationship Id="rId77" Type="http://schemas.openxmlformats.org/officeDocument/2006/relationships/image" Target="../media/image125.png"/><Relationship Id="rId8" Type="http://schemas.openxmlformats.org/officeDocument/2006/relationships/customXml" Target="../ink/ink71.xml"/><Relationship Id="rId51" Type="http://schemas.openxmlformats.org/officeDocument/2006/relationships/image" Target="../media/image112.png"/><Relationship Id="rId72" Type="http://schemas.openxmlformats.org/officeDocument/2006/relationships/customXml" Target="../ink/ink103.xml"/><Relationship Id="rId80" Type="http://schemas.openxmlformats.org/officeDocument/2006/relationships/customXml" Target="../ink/ink107.xml"/><Relationship Id="rId85" Type="http://schemas.openxmlformats.org/officeDocument/2006/relationships/image" Target="../media/image129.png"/><Relationship Id="rId93" Type="http://schemas.openxmlformats.org/officeDocument/2006/relationships/image" Target="../media/image133.png"/><Relationship Id="rId3" Type="http://schemas.openxmlformats.org/officeDocument/2006/relationships/image" Target="../media/image88.png"/><Relationship Id="rId12" Type="http://schemas.openxmlformats.org/officeDocument/2006/relationships/customXml" Target="../ink/ink73.xml"/><Relationship Id="rId17" Type="http://schemas.openxmlformats.org/officeDocument/2006/relationships/image" Target="../media/image95.png"/><Relationship Id="rId25" Type="http://schemas.openxmlformats.org/officeDocument/2006/relationships/image" Target="../media/image99.png"/><Relationship Id="rId33" Type="http://schemas.openxmlformats.org/officeDocument/2006/relationships/image" Target="../media/image103.png"/><Relationship Id="rId38" Type="http://schemas.openxmlformats.org/officeDocument/2006/relationships/customXml" Target="../ink/ink86.xml"/><Relationship Id="rId46" Type="http://schemas.openxmlformats.org/officeDocument/2006/relationships/customXml" Target="../ink/ink90.xml"/><Relationship Id="rId59" Type="http://schemas.openxmlformats.org/officeDocument/2006/relationships/image" Target="../media/image116.png"/><Relationship Id="rId67" Type="http://schemas.openxmlformats.org/officeDocument/2006/relationships/image" Target="../media/image120.png"/><Relationship Id="rId20" Type="http://schemas.openxmlformats.org/officeDocument/2006/relationships/customXml" Target="../ink/ink77.xml"/><Relationship Id="rId41" Type="http://schemas.openxmlformats.org/officeDocument/2006/relationships/image" Target="../media/image107.png"/><Relationship Id="rId54" Type="http://schemas.openxmlformats.org/officeDocument/2006/relationships/customXml" Target="../ink/ink94.xml"/><Relationship Id="rId62" Type="http://schemas.openxmlformats.org/officeDocument/2006/relationships/customXml" Target="../ink/ink98.xml"/><Relationship Id="rId70" Type="http://schemas.openxmlformats.org/officeDocument/2006/relationships/customXml" Target="../ink/ink102.xml"/><Relationship Id="rId75" Type="http://schemas.openxmlformats.org/officeDocument/2006/relationships/image" Target="../media/image124.png"/><Relationship Id="rId83" Type="http://schemas.openxmlformats.org/officeDocument/2006/relationships/image" Target="../media/image128.png"/><Relationship Id="rId88" Type="http://schemas.openxmlformats.org/officeDocument/2006/relationships/customXml" Target="../ink/ink111.xml"/><Relationship Id="rId91" Type="http://schemas.openxmlformats.org/officeDocument/2006/relationships/image" Target="../media/image132.png"/><Relationship Id="rId96" Type="http://schemas.openxmlformats.org/officeDocument/2006/relationships/customXml" Target="../ink/ink1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5" Type="http://schemas.openxmlformats.org/officeDocument/2006/relationships/image" Target="../media/image94.png"/><Relationship Id="rId23" Type="http://schemas.openxmlformats.org/officeDocument/2006/relationships/image" Target="../media/image98.png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49" Type="http://schemas.openxmlformats.org/officeDocument/2006/relationships/image" Target="../media/image111.png"/><Relationship Id="rId57" Type="http://schemas.openxmlformats.org/officeDocument/2006/relationships/image" Target="../media/image115.png"/><Relationship Id="rId10" Type="http://schemas.openxmlformats.org/officeDocument/2006/relationships/customXml" Target="../ink/ink72.xml"/><Relationship Id="rId31" Type="http://schemas.openxmlformats.org/officeDocument/2006/relationships/image" Target="../media/image102.png"/><Relationship Id="rId44" Type="http://schemas.openxmlformats.org/officeDocument/2006/relationships/customXml" Target="../ink/ink89.xml"/><Relationship Id="rId52" Type="http://schemas.openxmlformats.org/officeDocument/2006/relationships/customXml" Target="../ink/ink93.xml"/><Relationship Id="rId60" Type="http://schemas.openxmlformats.org/officeDocument/2006/relationships/customXml" Target="../ink/ink97.xml"/><Relationship Id="rId65" Type="http://schemas.openxmlformats.org/officeDocument/2006/relationships/image" Target="../media/image119.png"/><Relationship Id="rId73" Type="http://schemas.openxmlformats.org/officeDocument/2006/relationships/image" Target="../media/image123.png"/><Relationship Id="rId78" Type="http://schemas.openxmlformats.org/officeDocument/2006/relationships/customXml" Target="../ink/ink106.xml"/><Relationship Id="rId81" Type="http://schemas.openxmlformats.org/officeDocument/2006/relationships/image" Target="../media/image127.png"/><Relationship Id="rId86" Type="http://schemas.openxmlformats.org/officeDocument/2006/relationships/customXml" Target="../ink/ink110.xml"/><Relationship Id="rId94" Type="http://schemas.openxmlformats.org/officeDocument/2006/relationships/customXml" Target="../ink/ink114.xml"/><Relationship Id="rId4" Type="http://schemas.openxmlformats.org/officeDocument/2006/relationships/image" Target="../media/image89.png"/><Relationship Id="rId9" Type="http://schemas.openxmlformats.org/officeDocument/2006/relationships/image" Target="../media/image700.png"/><Relationship Id="rId13" Type="http://schemas.openxmlformats.org/officeDocument/2006/relationships/image" Target="../media/image93.png"/><Relationship Id="rId18" Type="http://schemas.openxmlformats.org/officeDocument/2006/relationships/customXml" Target="../ink/ink76.xml"/><Relationship Id="rId39" Type="http://schemas.openxmlformats.org/officeDocument/2006/relationships/image" Target="../media/image106.png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7.xml"/><Relationship Id="rId117" Type="http://schemas.openxmlformats.org/officeDocument/2006/relationships/customXml" Target="../ink/ink172.xml"/><Relationship Id="rId21" Type="http://schemas.openxmlformats.org/officeDocument/2006/relationships/image" Target="../media/image145.png"/><Relationship Id="rId42" Type="http://schemas.openxmlformats.org/officeDocument/2006/relationships/customXml" Target="../ink/ink135.xml"/><Relationship Id="rId47" Type="http://schemas.openxmlformats.org/officeDocument/2006/relationships/image" Target="../media/image158.png"/><Relationship Id="rId63" Type="http://schemas.openxmlformats.org/officeDocument/2006/relationships/customXml" Target="../ink/ink145.xml"/><Relationship Id="rId68" Type="http://schemas.openxmlformats.org/officeDocument/2006/relationships/image" Target="../media/image169.png"/><Relationship Id="rId84" Type="http://schemas.openxmlformats.org/officeDocument/2006/relationships/image" Target="../media/image177.png"/><Relationship Id="rId89" Type="http://schemas.openxmlformats.org/officeDocument/2006/relationships/customXml" Target="../ink/ink158.xml"/><Relationship Id="rId112" Type="http://schemas.openxmlformats.org/officeDocument/2006/relationships/image" Target="../media/image191.png"/><Relationship Id="rId16" Type="http://schemas.openxmlformats.org/officeDocument/2006/relationships/customXml" Target="../ink/ink122.xml"/><Relationship Id="rId107" Type="http://schemas.openxmlformats.org/officeDocument/2006/relationships/customXml" Target="../ink/ink167.xml"/><Relationship Id="rId11" Type="http://schemas.openxmlformats.org/officeDocument/2006/relationships/image" Target="../media/image140.png"/><Relationship Id="rId32" Type="http://schemas.openxmlformats.org/officeDocument/2006/relationships/customXml" Target="../ink/ink130.xml"/><Relationship Id="rId37" Type="http://schemas.openxmlformats.org/officeDocument/2006/relationships/image" Target="../media/image153.png"/><Relationship Id="rId53" Type="http://schemas.openxmlformats.org/officeDocument/2006/relationships/image" Target="../media/image161.png"/><Relationship Id="rId58" Type="http://schemas.openxmlformats.org/officeDocument/2006/relationships/customXml" Target="../ink/ink143.xml"/><Relationship Id="rId74" Type="http://schemas.openxmlformats.org/officeDocument/2006/relationships/image" Target="../media/image172.png"/><Relationship Id="rId79" Type="http://schemas.openxmlformats.org/officeDocument/2006/relationships/customXml" Target="../ink/ink153.xml"/><Relationship Id="rId102" Type="http://schemas.openxmlformats.org/officeDocument/2006/relationships/image" Target="../media/image186.png"/><Relationship Id="rId123" Type="http://schemas.openxmlformats.org/officeDocument/2006/relationships/customXml" Target="../ink/ink175.xml"/><Relationship Id="rId128" Type="http://schemas.openxmlformats.org/officeDocument/2006/relationships/image" Target="../media/image199.png"/><Relationship Id="rId5" Type="http://schemas.openxmlformats.org/officeDocument/2006/relationships/image" Target="../media/image740.png"/><Relationship Id="rId90" Type="http://schemas.openxmlformats.org/officeDocument/2006/relationships/image" Target="../media/image180.png"/><Relationship Id="rId95" Type="http://schemas.openxmlformats.org/officeDocument/2006/relationships/customXml" Target="../ink/ink161.xml"/><Relationship Id="rId19" Type="http://schemas.openxmlformats.org/officeDocument/2006/relationships/image" Target="../media/image144.png"/><Relationship Id="rId14" Type="http://schemas.openxmlformats.org/officeDocument/2006/relationships/customXml" Target="../ink/ink121.xml"/><Relationship Id="rId22" Type="http://schemas.openxmlformats.org/officeDocument/2006/relationships/customXml" Target="../ink/ink125.xml"/><Relationship Id="rId27" Type="http://schemas.openxmlformats.org/officeDocument/2006/relationships/image" Target="../media/image148.png"/><Relationship Id="rId30" Type="http://schemas.openxmlformats.org/officeDocument/2006/relationships/customXml" Target="../ink/ink129.xml"/><Relationship Id="rId35" Type="http://schemas.openxmlformats.org/officeDocument/2006/relationships/image" Target="../media/image152.png"/><Relationship Id="rId43" Type="http://schemas.openxmlformats.org/officeDocument/2006/relationships/image" Target="../media/image156.png"/><Relationship Id="rId48" Type="http://schemas.openxmlformats.org/officeDocument/2006/relationships/customXml" Target="../ink/ink138.xml"/><Relationship Id="rId56" Type="http://schemas.openxmlformats.org/officeDocument/2006/relationships/customXml" Target="../ink/ink142.xml"/><Relationship Id="rId64" Type="http://schemas.openxmlformats.org/officeDocument/2006/relationships/image" Target="../media/image167.png"/><Relationship Id="rId69" Type="http://schemas.openxmlformats.org/officeDocument/2006/relationships/customXml" Target="../ink/ink148.xml"/><Relationship Id="rId77" Type="http://schemas.openxmlformats.org/officeDocument/2006/relationships/customXml" Target="../ink/ink152.xml"/><Relationship Id="rId100" Type="http://schemas.openxmlformats.org/officeDocument/2006/relationships/image" Target="../media/image185.png"/><Relationship Id="rId105" Type="http://schemas.openxmlformats.org/officeDocument/2006/relationships/customXml" Target="../ink/ink166.xml"/><Relationship Id="rId113" Type="http://schemas.openxmlformats.org/officeDocument/2006/relationships/customXml" Target="../ink/ink170.xml"/><Relationship Id="rId118" Type="http://schemas.openxmlformats.org/officeDocument/2006/relationships/image" Target="../media/image194.png"/><Relationship Id="rId126" Type="http://schemas.openxmlformats.org/officeDocument/2006/relationships/image" Target="../media/image198.png"/><Relationship Id="rId8" Type="http://schemas.openxmlformats.org/officeDocument/2006/relationships/customXml" Target="../ink/ink118.xml"/><Relationship Id="rId51" Type="http://schemas.openxmlformats.org/officeDocument/2006/relationships/image" Target="../media/image160.png"/><Relationship Id="rId72" Type="http://schemas.openxmlformats.org/officeDocument/2006/relationships/image" Target="../media/image171.png"/><Relationship Id="rId80" Type="http://schemas.openxmlformats.org/officeDocument/2006/relationships/image" Target="../media/image175.png"/><Relationship Id="rId85" Type="http://schemas.openxmlformats.org/officeDocument/2006/relationships/customXml" Target="../ink/ink156.xml"/><Relationship Id="rId93" Type="http://schemas.openxmlformats.org/officeDocument/2006/relationships/customXml" Target="../ink/ink160.xml"/><Relationship Id="rId98" Type="http://schemas.openxmlformats.org/officeDocument/2006/relationships/image" Target="../media/image184.png"/><Relationship Id="rId121" Type="http://schemas.openxmlformats.org/officeDocument/2006/relationships/customXml" Target="../ink/ink174.xml"/><Relationship Id="rId3" Type="http://schemas.openxmlformats.org/officeDocument/2006/relationships/image" Target="../media/image137.png"/><Relationship Id="rId12" Type="http://schemas.openxmlformats.org/officeDocument/2006/relationships/customXml" Target="../ink/ink120.xml"/><Relationship Id="rId17" Type="http://schemas.openxmlformats.org/officeDocument/2006/relationships/image" Target="../media/image143.png"/><Relationship Id="rId25" Type="http://schemas.openxmlformats.org/officeDocument/2006/relationships/image" Target="../media/image147.png"/><Relationship Id="rId33" Type="http://schemas.openxmlformats.org/officeDocument/2006/relationships/image" Target="../media/image151.png"/><Relationship Id="rId38" Type="http://schemas.openxmlformats.org/officeDocument/2006/relationships/customXml" Target="../ink/ink133.xml"/><Relationship Id="rId46" Type="http://schemas.openxmlformats.org/officeDocument/2006/relationships/customXml" Target="../ink/ink137.xml"/><Relationship Id="rId59" Type="http://schemas.openxmlformats.org/officeDocument/2006/relationships/image" Target="../media/image164.png"/><Relationship Id="rId67" Type="http://schemas.openxmlformats.org/officeDocument/2006/relationships/customXml" Target="../ink/ink147.xml"/><Relationship Id="rId103" Type="http://schemas.openxmlformats.org/officeDocument/2006/relationships/customXml" Target="../ink/ink165.xml"/><Relationship Id="rId108" Type="http://schemas.openxmlformats.org/officeDocument/2006/relationships/image" Target="../media/image189.png"/><Relationship Id="rId116" Type="http://schemas.openxmlformats.org/officeDocument/2006/relationships/image" Target="../media/image193.png"/><Relationship Id="rId124" Type="http://schemas.openxmlformats.org/officeDocument/2006/relationships/image" Target="../media/image197.png"/><Relationship Id="rId129" Type="http://schemas.openxmlformats.org/officeDocument/2006/relationships/customXml" Target="../ink/ink178.xml"/><Relationship Id="rId20" Type="http://schemas.openxmlformats.org/officeDocument/2006/relationships/customXml" Target="../ink/ink124.xml"/><Relationship Id="rId41" Type="http://schemas.openxmlformats.org/officeDocument/2006/relationships/image" Target="../media/image155.png"/><Relationship Id="rId54" Type="http://schemas.openxmlformats.org/officeDocument/2006/relationships/customXml" Target="../ink/ink141.xml"/><Relationship Id="rId62" Type="http://schemas.openxmlformats.org/officeDocument/2006/relationships/image" Target="../media/image166.png"/><Relationship Id="rId70" Type="http://schemas.openxmlformats.org/officeDocument/2006/relationships/image" Target="../media/image170.png"/><Relationship Id="rId75" Type="http://schemas.openxmlformats.org/officeDocument/2006/relationships/customXml" Target="../ink/ink151.xml"/><Relationship Id="rId83" Type="http://schemas.openxmlformats.org/officeDocument/2006/relationships/customXml" Target="../ink/ink155.xml"/><Relationship Id="rId88" Type="http://schemas.openxmlformats.org/officeDocument/2006/relationships/image" Target="../media/image179.png"/><Relationship Id="rId91" Type="http://schemas.openxmlformats.org/officeDocument/2006/relationships/customXml" Target="../ink/ink159.xml"/><Relationship Id="rId96" Type="http://schemas.openxmlformats.org/officeDocument/2006/relationships/image" Target="../media/image183.png"/><Relationship Id="rId111" Type="http://schemas.openxmlformats.org/officeDocument/2006/relationships/customXml" Target="../ink/ink169.xml"/><Relationship Id="rId132" Type="http://schemas.openxmlformats.org/officeDocument/2006/relationships/image" Target="../media/image20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7.xml"/><Relationship Id="rId15" Type="http://schemas.openxmlformats.org/officeDocument/2006/relationships/image" Target="../media/image142.png"/><Relationship Id="rId23" Type="http://schemas.openxmlformats.org/officeDocument/2006/relationships/image" Target="../media/image146.png"/><Relationship Id="rId28" Type="http://schemas.openxmlformats.org/officeDocument/2006/relationships/customXml" Target="../ink/ink128.xml"/><Relationship Id="rId36" Type="http://schemas.openxmlformats.org/officeDocument/2006/relationships/customXml" Target="../ink/ink132.xml"/><Relationship Id="rId49" Type="http://schemas.openxmlformats.org/officeDocument/2006/relationships/image" Target="../media/image159.png"/><Relationship Id="rId57" Type="http://schemas.openxmlformats.org/officeDocument/2006/relationships/image" Target="../media/image163.png"/><Relationship Id="rId106" Type="http://schemas.openxmlformats.org/officeDocument/2006/relationships/image" Target="../media/image188.png"/><Relationship Id="rId114" Type="http://schemas.openxmlformats.org/officeDocument/2006/relationships/image" Target="../media/image192.png"/><Relationship Id="rId119" Type="http://schemas.openxmlformats.org/officeDocument/2006/relationships/customXml" Target="../ink/ink173.xml"/><Relationship Id="rId127" Type="http://schemas.openxmlformats.org/officeDocument/2006/relationships/customXml" Target="../ink/ink177.xml"/><Relationship Id="rId10" Type="http://schemas.openxmlformats.org/officeDocument/2006/relationships/customXml" Target="../ink/ink119.xml"/><Relationship Id="rId31" Type="http://schemas.openxmlformats.org/officeDocument/2006/relationships/image" Target="../media/image150.png"/><Relationship Id="rId44" Type="http://schemas.openxmlformats.org/officeDocument/2006/relationships/customXml" Target="../ink/ink136.xml"/><Relationship Id="rId52" Type="http://schemas.openxmlformats.org/officeDocument/2006/relationships/customXml" Target="../ink/ink140.xml"/><Relationship Id="rId60" Type="http://schemas.openxmlformats.org/officeDocument/2006/relationships/customXml" Target="../ink/ink144.xml"/><Relationship Id="rId65" Type="http://schemas.openxmlformats.org/officeDocument/2006/relationships/customXml" Target="../ink/ink146.xml"/><Relationship Id="rId73" Type="http://schemas.openxmlformats.org/officeDocument/2006/relationships/customXml" Target="../ink/ink150.xml"/><Relationship Id="rId78" Type="http://schemas.openxmlformats.org/officeDocument/2006/relationships/image" Target="../media/image174.png"/><Relationship Id="rId81" Type="http://schemas.openxmlformats.org/officeDocument/2006/relationships/customXml" Target="../ink/ink154.xml"/><Relationship Id="rId86" Type="http://schemas.openxmlformats.org/officeDocument/2006/relationships/image" Target="../media/image178.png"/><Relationship Id="rId94" Type="http://schemas.openxmlformats.org/officeDocument/2006/relationships/image" Target="../media/image182.png"/><Relationship Id="rId99" Type="http://schemas.openxmlformats.org/officeDocument/2006/relationships/customXml" Target="../ink/ink163.xml"/><Relationship Id="rId101" Type="http://schemas.openxmlformats.org/officeDocument/2006/relationships/customXml" Target="../ink/ink164.xml"/><Relationship Id="rId122" Type="http://schemas.openxmlformats.org/officeDocument/2006/relationships/image" Target="../media/image196.png"/><Relationship Id="rId130" Type="http://schemas.openxmlformats.org/officeDocument/2006/relationships/image" Target="../media/image200.png"/><Relationship Id="rId4" Type="http://schemas.openxmlformats.org/officeDocument/2006/relationships/customXml" Target="../ink/ink116.xml"/><Relationship Id="rId9" Type="http://schemas.openxmlformats.org/officeDocument/2006/relationships/image" Target="../media/image139.png"/><Relationship Id="rId13" Type="http://schemas.openxmlformats.org/officeDocument/2006/relationships/image" Target="../media/image141.png"/><Relationship Id="rId18" Type="http://schemas.openxmlformats.org/officeDocument/2006/relationships/customXml" Target="../ink/ink123.xml"/><Relationship Id="rId39" Type="http://schemas.openxmlformats.org/officeDocument/2006/relationships/image" Target="../media/image154.png"/><Relationship Id="rId109" Type="http://schemas.openxmlformats.org/officeDocument/2006/relationships/customXml" Target="../ink/ink168.xml"/><Relationship Id="rId34" Type="http://schemas.openxmlformats.org/officeDocument/2006/relationships/customXml" Target="../ink/ink131.xml"/><Relationship Id="rId50" Type="http://schemas.openxmlformats.org/officeDocument/2006/relationships/customXml" Target="../ink/ink139.xml"/><Relationship Id="rId55" Type="http://schemas.openxmlformats.org/officeDocument/2006/relationships/image" Target="../media/image162.png"/><Relationship Id="rId76" Type="http://schemas.openxmlformats.org/officeDocument/2006/relationships/image" Target="../media/image173.png"/><Relationship Id="rId97" Type="http://schemas.openxmlformats.org/officeDocument/2006/relationships/customXml" Target="../ink/ink162.xml"/><Relationship Id="rId104" Type="http://schemas.openxmlformats.org/officeDocument/2006/relationships/image" Target="../media/image187.png"/><Relationship Id="rId120" Type="http://schemas.openxmlformats.org/officeDocument/2006/relationships/image" Target="../media/image195.png"/><Relationship Id="rId125" Type="http://schemas.openxmlformats.org/officeDocument/2006/relationships/customXml" Target="../ink/ink176.xml"/><Relationship Id="rId7" Type="http://schemas.openxmlformats.org/officeDocument/2006/relationships/image" Target="../media/image138.png"/><Relationship Id="rId71" Type="http://schemas.openxmlformats.org/officeDocument/2006/relationships/customXml" Target="../ink/ink149.xml"/><Relationship Id="rId92" Type="http://schemas.openxmlformats.org/officeDocument/2006/relationships/image" Target="../media/image181.png"/><Relationship Id="rId2" Type="http://schemas.openxmlformats.org/officeDocument/2006/relationships/image" Target="../media/image136.png"/><Relationship Id="rId29" Type="http://schemas.openxmlformats.org/officeDocument/2006/relationships/image" Target="../media/image149.png"/><Relationship Id="rId24" Type="http://schemas.openxmlformats.org/officeDocument/2006/relationships/customXml" Target="../ink/ink126.xml"/><Relationship Id="rId40" Type="http://schemas.openxmlformats.org/officeDocument/2006/relationships/customXml" Target="../ink/ink134.xml"/><Relationship Id="rId45" Type="http://schemas.openxmlformats.org/officeDocument/2006/relationships/image" Target="../media/image157.png"/><Relationship Id="rId66" Type="http://schemas.openxmlformats.org/officeDocument/2006/relationships/image" Target="../media/image168.png"/><Relationship Id="rId87" Type="http://schemas.openxmlformats.org/officeDocument/2006/relationships/customXml" Target="../ink/ink157.xml"/><Relationship Id="rId110" Type="http://schemas.openxmlformats.org/officeDocument/2006/relationships/image" Target="../media/image190.png"/><Relationship Id="rId115" Type="http://schemas.openxmlformats.org/officeDocument/2006/relationships/customXml" Target="../ink/ink171.xml"/><Relationship Id="rId131" Type="http://schemas.openxmlformats.org/officeDocument/2006/relationships/customXml" Target="../ink/ink179.xml"/><Relationship Id="rId61" Type="http://schemas.openxmlformats.org/officeDocument/2006/relationships/image" Target="../media/image165.png"/><Relationship Id="rId82" Type="http://schemas.openxmlformats.org/officeDocument/2006/relationships/image" Target="../media/image176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82.xml"/><Relationship Id="rId18" Type="http://schemas.openxmlformats.org/officeDocument/2006/relationships/image" Target="../media/image870.png"/><Relationship Id="rId26" Type="http://schemas.openxmlformats.org/officeDocument/2006/relationships/image" Target="../media/image910.png"/><Relationship Id="rId39" Type="http://schemas.openxmlformats.org/officeDocument/2006/relationships/customXml" Target="../ink/ink195.xml"/><Relationship Id="rId21" Type="http://schemas.openxmlformats.org/officeDocument/2006/relationships/customXml" Target="../ink/ink186.xml"/><Relationship Id="rId34" Type="http://schemas.openxmlformats.org/officeDocument/2006/relationships/image" Target="../media/image210.png"/><Relationship Id="rId42" Type="http://schemas.openxmlformats.org/officeDocument/2006/relationships/image" Target="../media/image214.png"/><Relationship Id="rId47" Type="http://schemas.openxmlformats.org/officeDocument/2006/relationships/customXml" Target="../ink/ink199.xml"/><Relationship Id="rId50" Type="http://schemas.openxmlformats.org/officeDocument/2006/relationships/image" Target="../media/image218.png"/><Relationship Id="rId55" Type="http://schemas.openxmlformats.org/officeDocument/2006/relationships/customXml" Target="../ink/ink203.xml"/><Relationship Id="rId7" Type="http://schemas.openxmlformats.org/officeDocument/2006/relationships/image" Target="../media/image207.png"/><Relationship Id="rId2" Type="http://schemas.openxmlformats.org/officeDocument/2006/relationships/image" Target="../media/image202.png"/><Relationship Id="rId16" Type="http://schemas.openxmlformats.org/officeDocument/2006/relationships/image" Target="../media/image860.png"/><Relationship Id="rId20" Type="http://schemas.openxmlformats.org/officeDocument/2006/relationships/image" Target="../media/image880.png"/><Relationship Id="rId29" Type="http://schemas.openxmlformats.org/officeDocument/2006/relationships/customXml" Target="../ink/ink190.xml"/><Relationship Id="rId41" Type="http://schemas.openxmlformats.org/officeDocument/2006/relationships/customXml" Target="../ink/ink196.xml"/><Relationship Id="rId54" Type="http://schemas.openxmlformats.org/officeDocument/2006/relationships/image" Target="../media/image220.png"/><Relationship Id="rId62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6.png"/><Relationship Id="rId11" Type="http://schemas.openxmlformats.org/officeDocument/2006/relationships/customXml" Target="../ink/ink181.xml"/><Relationship Id="rId24" Type="http://schemas.openxmlformats.org/officeDocument/2006/relationships/image" Target="../media/image900.png"/><Relationship Id="rId32" Type="http://schemas.openxmlformats.org/officeDocument/2006/relationships/image" Target="../media/image209.png"/><Relationship Id="rId37" Type="http://schemas.openxmlformats.org/officeDocument/2006/relationships/customXml" Target="../ink/ink194.xml"/><Relationship Id="rId40" Type="http://schemas.openxmlformats.org/officeDocument/2006/relationships/image" Target="../media/image213.png"/><Relationship Id="rId45" Type="http://schemas.openxmlformats.org/officeDocument/2006/relationships/customXml" Target="../ink/ink198.xml"/><Relationship Id="rId53" Type="http://schemas.openxmlformats.org/officeDocument/2006/relationships/customXml" Target="../ink/ink202.xml"/><Relationship Id="rId58" Type="http://schemas.openxmlformats.org/officeDocument/2006/relationships/image" Target="../media/image222.png"/><Relationship Id="rId5" Type="http://schemas.openxmlformats.org/officeDocument/2006/relationships/image" Target="../media/image205.png"/><Relationship Id="rId15" Type="http://schemas.openxmlformats.org/officeDocument/2006/relationships/customXml" Target="../ink/ink183.xml"/><Relationship Id="rId23" Type="http://schemas.openxmlformats.org/officeDocument/2006/relationships/customXml" Target="../ink/ink187.xml"/><Relationship Id="rId28" Type="http://schemas.openxmlformats.org/officeDocument/2006/relationships/image" Target="../media/image920.png"/><Relationship Id="rId36" Type="http://schemas.openxmlformats.org/officeDocument/2006/relationships/image" Target="../media/image211.png"/><Relationship Id="rId49" Type="http://schemas.openxmlformats.org/officeDocument/2006/relationships/customXml" Target="../ink/ink200.xml"/><Relationship Id="rId57" Type="http://schemas.openxmlformats.org/officeDocument/2006/relationships/customXml" Target="../ink/ink204.xml"/><Relationship Id="rId61" Type="http://schemas.openxmlformats.org/officeDocument/2006/relationships/customXml" Target="../ink/ink206.xml"/><Relationship Id="rId10" Type="http://schemas.openxmlformats.org/officeDocument/2006/relationships/image" Target="../media/image830.png"/><Relationship Id="rId19" Type="http://schemas.openxmlformats.org/officeDocument/2006/relationships/customXml" Target="../ink/ink185.xml"/><Relationship Id="rId31" Type="http://schemas.openxmlformats.org/officeDocument/2006/relationships/customXml" Target="../ink/ink191.xml"/><Relationship Id="rId44" Type="http://schemas.openxmlformats.org/officeDocument/2006/relationships/image" Target="../media/image215.png"/><Relationship Id="rId52" Type="http://schemas.openxmlformats.org/officeDocument/2006/relationships/image" Target="../media/image219.png"/><Relationship Id="rId60" Type="http://schemas.openxmlformats.org/officeDocument/2006/relationships/image" Target="../media/image223.png"/><Relationship Id="rId4" Type="http://schemas.openxmlformats.org/officeDocument/2006/relationships/image" Target="../media/image204.png"/><Relationship Id="rId9" Type="http://schemas.openxmlformats.org/officeDocument/2006/relationships/customXml" Target="../ink/ink180.xml"/><Relationship Id="rId14" Type="http://schemas.openxmlformats.org/officeDocument/2006/relationships/image" Target="../media/image850.png"/><Relationship Id="rId22" Type="http://schemas.openxmlformats.org/officeDocument/2006/relationships/image" Target="../media/image890.png"/><Relationship Id="rId27" Type="http://schemas.openxmlformats.org/officeDocument/2006/relationships/customXml" Target="../ink/ink189.xml"/><Relationship Id="rId30" Type="http://schemas.openxmlformats.org/officeDocument/2006/relationships/image" Target="../media/image930.png"/><Relationship Id="rId35" Type="http://schemas.openxmlformats.org/officeDocument/2006/relationships/customXml" Target="../ink/ink193.xml"/><Relationship Id="rId43" Type="http://schemas.openxmlformats.org/officeDocument/2006/relationships/customXml" Target="../ink/ink197.xml"/><Relationship Id="rId48" Type="http://schemas.openxmlformats.org/officeDocument/2006/relationships/image" Target="../media/image217.png"/><Relationship Id="rId56" Type="http://schemas.openxmlformats.org/officeDocument/2006/relationships/image" Target="../media/image221.png"/><Relationship Id="rId8" Type="http://schemas.openxmlformats.org/officeDocument/2006/relationships/image" Target="../media/image208.png"/><Relationship Id="rId51" Type="http://schemas.openxmlformats.org/officeDocument/2006/relationships/customXml" Target="../ink/ink201.xml"/><Relationship Id="rId3" Type="http://schemas.openxmlformats.org/officeDocument/2006/relationships/image" Target="../media/image203.png"/><Relationship Id="rId12" Type="http://schemas.openxmlformats.org/officeDocument/2006/relationships/image" Target="../media/image840.png"/><Relationship Id="rId17" Type="http://schemas.openxmlformats.org/officeDocument/2006/relationships/customXml" Target="../ink/ink184.xml"/><Relationship Id="rId25" Type="http://schemas.openxmlformats.org/officeDocument/2006/relationships/customXml" Target="../ink/ink188.xml"/><Relationship Id="rId33" Type="http://schemas.openxmlformats.org/officeDocument/2006/relationships/customXml" Target="../ink/ink192.xml"/><Relationship Id="rId38" Type="http://schemas.openxmlformats.org/officeDocument/2006/relationships/image" Target="../media/image212.png"/><Relationship Id="rId46" Type="http://schemas.openxmlformats.org/officeDocument/2006/relationships/image" Target="../media/image216.png"/><Relationship Id="rId59" Type="http://schemas.openxmlformats.org/officeDocument/2006/relationships/customXml" Target="../ink/ink205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08.xml"/><Relationship Id="rId18" Type="http://schemas.openxmlformats.org/officeDocument/2006/relationships/image" Target="../media/image1060.png"/><Relationship Id="rId26" Type="http://schemas.openxmlformats.org/officeDocument/2006/relationships/image" Target="../media/image1100.png"/><Relationship Id="rId39" Type="http://schemas.openxmlformats.org/officeDocument/2006/relationships/customXml" Target="../ink/ink221.xml"/><Relationship Id="rId21" Type="http://schemas.openxmlformats.org/officeDocument/2006/relationships/customXml" Target="../ink/ink212.xml"/><Relationship Id="rId34" Type="http://schemas.openxmlformats.org/officeDocument/2006/relationships/image" Target="../media/image236.png"/><Relationship Id="rId42" Type="http://schemas.openxmlformats.org/officeDocument/2006/relationships/image" Target="../media/image240.png"/><Relationship Id="rId47" Type="http://schemas.openxmlformats.org/officeDocument/2006/relationships/customXml" Target="../ink/ink225.xml"/><Relationship Id="rId50" Type="http://schemas.openxmlformats.org/officeDocument/2006/relationships/image" Target="../media/image244.png"/><Relationship Id="rId55" Type="http://schemas.openxmlformats.org/officeDocument/2006/relationships/customXml" Target="../ink/ink229.xml"/><Relationship Id="rId63" Type="http://schemas.openxmlformats.org/officeDocument/2006/relationships/customXml" Target="../ink/ink233.xml"/><Relationship Id="rId68" Type="http://schemas.openxmlformats.org/officeDocument/2006/relationships/image" Target="../media/image253.png"/><Relationship Id="rId76" Type="http://schemas.openxmlformats.org/officeDocument/2006/relationships/image" Target="../media/image257.png"/><Relationship Id="rId84" Type="http://schemas.openxmlformats.org/officeDocument/2006/relationships/image" Target="../media/image261.png"/><Relationship Id="rId7" Type="http://schemas.openxmlformats.org/officeDocument/2006/relationships/image" Target="../media/image230.png"/><Relationship Id="rId71" Type="http://schemas.openxmlformats.org/officeDocument/2006/relationships/customXml" Target="../ink/ink237.xml"/><Relationship Id="rId2" Type="http://schemas.openxmlformats.org/officeDocument/2006/relationships/image" Target="../media/image225.png"/><Relationship Id="rId16" Type="http://schemas.openxmlformats.org/officeDocument/2006/relationships/image" Target="../media/image1050.png"/><Relationship Id="rId29" Type="http://schemas.openxmlformats.org/officeDocument/2006/relationships/customXml" Target="../ink/ink216.xml"/><Relationship Id="rId11" Type="http://schemas.openxmlformats.org/officeDocument/2006/relationships/customXml" Target="../ink/ink207.xml"/><Relationship Id="rId24" Type="http://schemas.openxmlformats.org/officeDocument/2006/relationships/image" Target="../media/image1090.png"/><Relationship Id="rId32" Type="http://schemas.openxmlformats.org/officeDocument/2006/relationships/image" Target="../media/image235.png"/><Relationship Id="rId37" Type="http://schemas.openxmlformats.org/officeDocument/2006/relationships/customXml" Target="../ink/ink220.xml"/><Relationship Id="rId40" Type="http://schemas.openxmlformats.org/officeDocument/2006/relationships/image" Target="../media/image239.png"/><Relationship Id="rId45" Type="http://schemas.openxmlformats.org/officeDocument/2006/relationships/customXml" Target="../ink/ink224.xml"/><Relationship Id="rId53" Type="http://schemas.openxmlformats.org/officeDocument/2006/relationships/customXml" Target="../ink/ink228.xml"/><Relationship Id="rId58" Type="http://schemas.openxmlformats.org/officeDocument/2006/relationships/image" Target="../media/image248.png"/><Relationship Id="rId66" Type="http://schemas.openxmlformats.org/officeDocument/2006/relationships/image" Target="../media/image252.png"/><Relationship Id="rId74" Type="http://schemas.openxmlformats.org/officeDocument/2006/relationships/image" Target="../media/image256.png"/><Relationship Id="rId79" Type="http://schemas.openxmlformats.org/officeDocument/2006/relationships/customXml" Target="../ink/ink241.xml"/><Relationship Id="rId5" Type="http://schemas.openxmlformats.org/officeDocument/2006/relationships/image" Target="../media/image228.png"/><Relationship Id="rId61" Type="http://schemas.openxmlformats.org/officeDocument/2006/relationships/customXml" Target="../ink/ink232.xml"/><Relationship Id="rId82" Type="http://schemas.openxmlformats.org/officeDocument/2006/relationships/image" Target="../media/image260.png"/><Relationship Id="rId19" Type="http://schemas.openxmlformats.org/officeDocument/2006/relationships/customXml" Target="../ink/ink211.xml"/><Relationship Id="rId4" Type="http://schemas.openxmlformats.org/officeDocument/2006/relationships/image" Target="../media/image227.png"/><Relationship Id="rId9" Type="http://schemas.openxmlformats.org/officeDocument/2006/relationships/image" Target="../media/image232.png"/><Relationship Id="rId14" Type="http://schemas.openxmlformats.org/officeDocument/2006/relationships/image" Target="../media/image1040.png"/><Relationship Id="rId22" Type="http://schemas.openxmlformats.org/officeDocument/2006/relationships/image" Target="../media/image1080.png"/><Relationship Id="rId27" Type="http://schemas.openxmlformats.org/officeDocument/2006/relationships/customXml" Target="../ink/ink215.xml"/><Relationship Id="rId30" Type="http://schemas.openxmlformats.org/officeDocument/2006/relationships/image" Target="../media/image234.png"/><Relationship Id="rId35" Type="http://schemas.openxmlformats.org/officeDocument/2006/relationships/customXml" Target="../ink/ink219.xml"/><Relationship Id="rId43" Type="http://schemas.openxmlformats.org/officeDocument/2006/relationships/customXml" Target="../ink/ink223.xml"/><Relationship Id="rId48" Type="http://schemas.openxmlformats.org/officeDocument/2006/relationships/image" Target="../media/image243.png"/><Relationship Id="rId56" Type="http://schemas.openxmlformats.org/officeDocument/2006/relationships/image" Target="../media/image247.png"/><Relationship Id="rId64" Type="http://schemas.openxmlformats.org/officeDocument/2006/relationships/image" Target="../media/image251.png"/><Relationship Id="rId69" Type="http://schemas.openxmlformats.org/officeDocument/2006/relationships/customXml" Target="../ink/ink236.xml"/><Relationship Id="rId77" Type="http://schemas.openxmlformats.org/officeDocument/2006/relationships/customXml" Target="../ink/ink240.xml"/><Relationship Id="rId8" Type="http://schemas.openxmlformats.org/officeDocument/2006/relationships/image" Target="../media/image231.png"/><Relationship Id="rId51" Type="http://schemas.openxmlformats.org/officeDocument/2006/relationships/customXml" Target="../ink/ink227.xml"/><Relationship Id="rId72" Type="http://schemas.openxmlformats.org/officeDocument/2006/relationships/image" Target="../media/image255.png"/><Relationship Id="rId80" Type="http://schemas.openxmlformats.org/officeDocument/2006/relationships/image" Target="../media/image259.png"/><Relationship Id="rId85" Type="http://schemas.openxmlformats.org/officeDocument/2006/relationships/customXml" Target="../ink/ink244.xml"/><Relationship Id="rId3" Type="http://schemas.openxmlformats.org/officeDocument/2006/relationships/image" Target="../media/image226.png"/><Relationship Id="rId12" Type="http://schemas.openxmlformats.org/officeDocument/2006/relationships/image" Target="../media/image1030.png"/><Relationship Id="rId17" Type="http://schemas.openxmlformats.org/officeDocument/2006/relationships/customXml" Target="../ink/ink210.xml"/><Relationship Id="rId25" Type="http://schemas.openxmlformats.org/officeDocument/2006/relationships/customXml" Target="../ink/ink214.xml"/><Relationship Id="rId33" Type="http://schemas.openxmlformats.org/officeDocument/2006/relationships/customXml" Target="../ink/ink218.xml"/><Relationship Id="rId38" Type="http://schemas.openxmlformats.org/officeDocument/2006/relationships/image" Target="../media/image238.png"/><Relationship Id="rId46" Type="http://schemas.openxmlformats.org/officeDocument/2006/relationships/image" Target="../media/image242.png"/><Relationship Id="rId59" Type="http://schemas.openxmlformats.org/officeDocument/2006/relationships/customXml" Target="../ink/ink231.xml"/><Relationship Id="rId67" Type="http://schemas.openxmlformats.org/officeDocument/2006/relationships/customXml" Target="../ink/ink235.xml"/><Relationship Id="rId20" Type="http://schemas.openxmlformats.org/officeDocument/2006/relationships/image" Target="../media/image1070.png"/><Relationship Id="rId41" Type="http://schemas.openxmlformats.org/officeDocument/2006/relationships/customXml" Target="../ink/ink222.xml"/><Relationship Id="rId54" Type="http://schemas.openxmlformats.org/officeDocument/2006/relationships/image" Target="../media/image246.png"/><Relationship Id="rId62" Type="http://schemas.openxmlformats.org/officeDocument/2006/relationships/image" Target="../media/image250.png"/><Relationship Id="rId70" Type="http://schemas.openxmlformats.org/officeDocument/2006/relationships/image" Target="../media/image254.png"/><Relationship Id="rId75" Type="http://schemas.openxmlformats.org/officeDocument/2006/relationships/customXml" Target="../ink/ink239.xml"/><Relationship Id="rId83" Type="http://schemas.openxmlformats.org/officeDocument/2006/relationships/customXml" Target="../ink/ink2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9.png"/><Relationship Id="rId15" Type="http://schemas.openxmlformats.org/officeDocument/2006/relationships/customXml" Target="../ink/ink209.xml"/><Relationship Id="rId23" Type="http://schemas.openxmlformats.org/officeDocument/2006/relationships/customXml" Target="../ink/ink213.xml"/><Relationship Id="rId28" Type="http://schemas.openxmlformats.org/officeDocument/2006/relationships/image" Target="../media/image1110.png"/><Relationship Id="rId36" Type="http://schemas.openxmlformats.org/officeDocument/2006/relationships/image" Target="../media/image237.png"/><Relationship Id="rId49" Type="http://schemas.openxmlformats.org/officeDocument/2006/relationships/customXml" Target="../ink/ink226.xml"/><Relationship Id="rId57" Type="http://schemas.openxmlformats.org/officeDocument/2006/relationships/customXml" Target="../ink/ink230.xml"/><Relationship Id="rId10" Type="http://schemas.openxmlformats.org/officeDocument/2006/relationships/image" Target="../media/image233.png"/><Relationship Id="rId31" Type="http://schemas.openxmlformats.org/officeDocument/2006/relationships/customXml" Target="../ink/ink217.xml"/><Relationship Id="rId44" Type="http://schemas.openxmlformats.org/officeDocument/2006/relationships/image" Target="../media/image241.png"/><Relationship Id="rId52" Type="http://schemas.openxmlformats.org/officeDocument/2006/relationships/image" Target="../media/image245.png"/><Relationship Id="rId60" Type="http://schemas.openxmlformats.org/officeDocument/2006/relationships/image" Target="../media/image249.png"/><Relationship Id="rId65" Type="http://schemas.openxmlformats.org/officeDocument/2006/relationships/customXml" Target="../ink/ink234.xml"/><Relationship Id="rId73" Type="http://schemas.openxmlformats.org/officeDocument/2006/relationships/customXml" Target="../ink/ink238.xml"/><Relationship Id="rId78" Type="http://schemas.openxmlformats.org/officeDocument/2006/relationships/image" Target="../media/image258.png"/><Relationship Id="rId81" Type="http://schemas.openxmlformats.org/officeDocument/2006/relationships/customXml" Target="../ink/ink242.xml"/><Relationship Id="rId86" Type="http://schemas.openxmlformats.org/officeDocument/2006/relationships/image" Target="../media/image2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8.xml"/><Relationship Id="rId13" Type="http://schemas.openxmlformats.org/officeDocument/2006/relationships/image" Target="../media/image1170.png"/><Relationship Id="rId18" Type="http://schemas.openxmlformats.org/officeDocument/2006/relationships/customXml" Target="../ink/ink253.xml"/><Relationship Id="rId26" Type="http://schemas.openxmlformats.org/officeDocument/2006/relationships/customXml" Target="../ink/ink257.xml"/><Relationship Id="rId3" Type="http://schemas.openxmlformats.org/officeDocument/2006/relationships/image" Target="../media/image1120.png"/><Relationship Id="rId21" Type="http://schemas.openxmlformats.org/officeDocument/2006/relationships/image" Target="../media/image1210.png"/><Relationship Id="rId7" Type="http://schemas.openxmlformats.org/officeDocument/2006/relationships/image" Target="../media/image1140.png"/><Relationship Id="rId12" Type="http://schemas.openxmlformats.org/officeDocument/2006/relationships/customXml" Target="../ink/ink250.xml"/><Relationship Id="rId17" Type="http://schemas.openxmlformats.org/officeDocument/2006/relationships/image" Target="../media/image1190.png"/><Relationship Id="rId25" Type="http://schemas.openxmlformats.org/officeDocument/2006/relationships/image" Target="../media/image1230.png"/><Relationship Id="rId2" Type="http://schemas.openxmlformats.org/officeDocument/2006/relationships/customXml" Target="../ink/ink245.xml"/><Relationship Id="rId16" Type="http://schemas.openxmlformats.org/officeDocument/2006/relationships/customXml" Target="../ink/ink252.xml"/><Relationship Id="rId20" Type="http://schemas.openxmlformats.org/officeDocument/2006/relationships/customXml" Target="../ink/ink254.xml"/><Relationship Id="rId29" Type="http://schemas.openxmlformats.org/officeDocument/2006/relationships/image" Target="../media/image125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7.xml"/><Relationship Id="rId11" Type="http://schemas.openxmlformats.org/officeDocument/2006/relationships/image" Target="../media/image1160.png"/><Relationship Id="rId24" Type="http://schemas.openxmlformats.org/officeDocument/2006/relationships/customXml" Target="../ink/ink256.xml"/><Relationship Id="rId5" Type="http://schemas.openxmlformats.org/officeDocument/2006/relationships/image" Target="../media/image1130.png"/><Relationship Id="rId15" Type="http://schemas.openxmlformats.org/officeDocument/2006/relationships/image" Target="../media/image1180.png"/><Relationship Id="rId23" Type="http://schemas.openxmlformats.org/officeDocument/2006/relationships/image" Target="../media/image1220.png"/><Relationship Id="rId28" Type="http://schemas.openxmlformats.org/officeDocument/2006/relationships/customXml" Target="../ink/ink258.xml"/><Relationship Id="rId10" Type="http://schemas.openxmlformats.org/officeDocument/2006/relationships/customXml" Target="../ink/ink249.xml"/><Relationship Id="rId19" Type="http://schemas.openxmlformats.org/officeDocument/2006/relationships/image" Target="../media/image1200.png"/><Relationship Id="rId31" Type="http://schemas.openxmlformats.org/officeDocument/2006/relationships/image" Target="../media/image1260.png"/><Relationship Id="rId4" Type="http://schemas.openxmlformats.org/officeDocument/2006/relationships/customXml" Target="../ink/ink246.xml"/><Relationship Id="rId9" Type="http://schemas.openxmlformats.org/officeDocument/2006/relationships/image" Target="../media/image1150.png"/><Relationship Id="rId14" Type="http://schemas.openxmlformats.org/officeDocument/2006/relationships/customXml" Target="../ink/ink251.xml"/><Relationship Id="rId22" Type="http://schemas.openxmlformats.org/officeDocument/2006/relationships/customXml" Target="../ink/ink255.xml"/><Relationship Id="rId27" Type="http://schemas.openxmlformats.org/officeDocument/2006/relationships/image" Target="../media/image1240.png"/><Relationship Id="rId30" Type="http://schemas.openxmlformats.org/officeDocument/2006/relationships/customXml" Target="../ink/ink2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electric field in dielectrics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6</a:t>
            </a:r>
          </a:p>
        </p:txBody>
      </p:sp>
    </p:spTree>
    <p:extLst>
      <p:ext uri="{BB962C8B-B14F-4D97-AF65-F5344CB8AC3E}">
        <p14:creationId xmlns:p14="http://schemas.microsoft.com/office/powerpoint/2010/main" val="359328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095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/>
              <a:t>A conductor can have surface charge, which is extraneous to the dielectric.  E and P are both 0 in the conductor, so D = 0 there.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5" b="33181"/>
          <a:stretch/>
        </p:blipFill>
        <p:spPr bwMode="auto">
          <a:xfrm rot="16200000">
            <a:off x="600540" y="1380662"/>
            <a:ext cx="2745790" cy="3794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02310" y="1868510"/>
            <a:ext cx="3657600" cy="342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95400" y="5867400"/>
            <a:ext cx="677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Surface charge density on conductor = extraneous charge on dielectric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772400" y="4724400"/>
            <a:ext cx="533400" cy="1143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505200" y="2678668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dielectric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3124200"/>
            <a:ext cx="114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conductor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5B4E4F7-8DE6-484B-851D-E691EB3472D4}"/>
                  </a:ext>
                </a:extLst>
              </p14:cNvPr>
              <p14:cNvContentPartPr/>
              <p14:nvPr/>
            </p14:nvContentPartPr>
            <p14:xfrm>
              <a:off x="295517" y="3235543"/>
              <a:ext cx="4500000" cy="11678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5B4E4F7-8DE6-484B-851D-E691EB3472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9877" y="3163903"/>
                <a:ext cx="4571640" cy="13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81ACC4F-E031-4389-8A73-330660E8B30C}"/>
                  </a:ext>
                </a:extLst>
              </p14:cNvPr>
              <p14:cNvContentPartPr/>
              <p14:nvPr/>
            </p14:nvContentPartPr>
            <p14:xfrm>
              <a:off x="584237" y="3019903"/>
              <a:ext cx="2160" cy="2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81ACC4F-E031-4389-8A73-330660E8B30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8237" y="2948263"/>
                <a:ext cx="7380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FD349C-BDDC-4D7A-82DE-21794B8CACD4}"/>
                  </a:ext>
                </a:extLst>
              </p14:cNvPr>
              <p14:cNvContentPartPr/>
              <p14:nvPr/>
            </p14:nvContentPartPr>
            <p14:xfrm>
              <a:off x="207677" y="2009383"/>
              <a:ext cx="4749120" cy="11667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FD349C-BDDC-4D7A-82DE-21794B8CACD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2037" y="1937743"/>
                <a:ext cx="4820760" cy="13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87A74B58-1BB0-443B-8800-882D0DE2E67C}"/>
                  </a:ext>
                </a:extLst>
              </p14:cNvPr>
              <p14:cNvContentPartPr/>
              <p14:nvPr/>
            </p14:nvContentPartPr>
            <p14:xfrm>
              <a:off x="744437" y="3199183"/>
              <a:ext cx="60840" cy="54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87A74B58-1BB0-443B-8800-882D0DE2E67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6437" y="3181543"/>
                <a:ext cx="9648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B1F0E33-BD93-4EA1-82E2-1B40004A67D0}"/>
                  </a:ext>
                </a:extLst>
              </p14:cNvPr>
              <p14:cNvContentPartPr/>
              <p14:nvPr/>
            </p14:nvContentPartPr>
            <p14:xfrm>
              <a:off x="1083917" y="3175783"/>
              <a:ext cx="81360" cy="583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B1F0E33-BD93-4EA1-82E2-1B40004A67D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66277" y="3158143"/>
                <a:ext cx="117000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9E9218D-FC0F-47B5-9767-0C650A441167}"/>
                  </a:ext>
                </a:extLst>
              </p14:cNvPr>
              <p14:cNvContentPartPr/>
              <p14:nvPr/>
            </p14:nvContentPartPr>
            <p14:xfrm>
              <a:off x="1488917" y="3150583"/>
              <a:ext cx="147960" cy="7992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9E9218D-FC0F-47B5-9767-0C650A44116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70917" y="3132943"/>
                <a:ext cx="183600" cy="11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75603EF-67CC-474C-B6ED-2A1CDB29C0E6}"/>
                  </a:ext>
                </a:extLst>
              </p14:cNvPr>
              <p14:cNvContentPartPr/>
              <p14:nvPr/>
            </p14:nvContentPartPr>
            <p14:xfrm>
              <a:off x="1901477" y="3160303"/>
              <a:ext cx="72000" cy="6552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75603EF-67CC-474C-B6ED-2A1CDB29C0E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83837" y="3142303"/>
                <a:ext cx="10764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E826332F-9915-4E86-9A35-83878F4879E5}"/>
                  </a:ext>
                </a:extLst>
              </p14:cNvPr>
              <p14:cNvContentPartPr/>
              <p14:nvPr/>
            </p14:nvContentPartPr>
            <p14:xfrm>
              <a:off x="2324837" y="3152743"/>
              <a:ext cx="66960" cy="6084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E826332F-9915-4E86-9A35-83878F4879E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307197" y="3134743"/>
                <a:ext cx="10260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AD161254-356B-4D5A-8F2C-6479A16D9CEA}"/>
                  </a:ext>
                </a:extLst>
              </p14:cNvPr>
              <p14:cNvContentPartPr/>
              <p14:nvPr/>
            </p14:nvContentPartPr>
            <p14:xfrm>
              <a:off x="2698517" y="3161023"/>
              <a:ext cx="72360" cy="522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AD161254-356B-4D5A-8F2C-6479A16D9CE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80517" y="3143023"/>
                <a:ext cx="108000" cy="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9D3A631-7A4D-4C30-98F5-A83BBB815551}"/>
                  </a:ext>
                </a:extLst>
              </p14:cNvPr>
              <p14:cNvContentPartPr/>
              <p14:nvPr/>
            </p14:nvContentPartPr>
            <p14:xfrm>
              <a:off x="3122237" y="3138343"/>
              <a:ext cx="38880" cy="496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9D3A631-7A4D-4C30-98F5-A83BBB81555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04237" y="3120703"/>
                <a:ext cx="74520" cy="8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E171443-2B50-4E89-B0D9-49D747BBC5F9}"/>
                  </a:ext>
                </a:extLst>
              </p14:cNvPr>
              <p14:cNvContentPartPr/>
              <p14:nvPr/>
            </p14:nvContentPartPr>
            <p14:xfrm>
              <a:off x="3603917" y="3122143"/>
              <a:ext cx="35640" cy="583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E171443-2B50-4E89-B0D9-49D747BBC5F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585917" y="3104143"/>
                <a:ext cx="71280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048" name="Ink 2047">
                <a:extLst>
                  <a:ext uri="{FF2B5EF4-FFF2-40B4-BE49-F238E27FC236}">
                    <a16:creationId xmlns:a16="http://schemas.microsoft.com/office/drawing/2014/main" id="{3CE59449-9F64-4CAE-AC04-B554816657BD}"/>
                  </a:ext>
                </a:extLst>
              </p14:cNvPr>
              <p14:cNvContentPartPr/>
              <p14:nvPr/>
            </p14:nvContentPartPr>
            <p14:xfrm>
              <a:off x="3967157" y="3164263"/>
              <a:ext cx="84600" cy="46440"/>
            </p14:xfrm>
          </p:contentPart>
        </mc:Choice>
        <mc:Fallback xmlns="">
          <p:pic>
            <p:nvPicPr>
              <p:cNvPr id="2048" name="Ink 2047">
                <a:extLst>
                  <a:ext uri="{FF2B5EF4-FFF2-40B4-BE49-F238E27FC236}">
                    <a16:creationId xmlns:a16="http://schemas.microsoft.com/office/drawing/2014/main" id="{3CE59449-9F64-4CAE-AC04-B554816657B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949517" y="3146623"/>
                <a:ext cx="12024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49" name="Ink 2048">
                <a:extLst>
                  <a:ext uri="{FF2B5EF4-FFF2-40B4-BE49-F238E27FC236}">
                    <a16:creationId xmlns:a16="http://schemas.microsoft.com/office/drawing/2014/main" id="{93F69017-57EE-4ED7-B90C-B2C4B93902E9}"/>
                  </a:ext>
                </a:extLst>
              </p14:cNvPr>
              <p14:cNvContentPartPr/>
              <p14:nvPr/>
            </p14:nvContentPartPr>
            <p14:xfrm>
              <a:off x="4328597" y="3147343"/>
              <a:ext cx="45360" cy="41400"/>
            </p14:xfrm>
          </p:contentPart>
        </mc:Choice>
        <mc:Fallback xmlns="">
          <p:pic>
            <p:nvPicPr>
              <p:cNvPr id="2049" name="Ink 2048">
                <a:extLst>
                  <a:ext uri="{FF2B5EF4-FFF2-40B4-BE49-F238E27FC236}">
                    <a16:creationId xmlns:a16="http://schemas.microsoft.com/office/drawing/2014/main" id="{93F69017-57EE-4ED7-B90C-B2C4B93902E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10957" y="3129703"/>
                <a:ext cx="8100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051" name="Ink 2050">
                <a:extLst>
                  <a:ext uri="{FF2B5EF4-FFF2-40B4-BE49-F238E27FC236}">
                    <a16:creationId xmlns:a16="http://schemas.microsoft.com/office/drawing/2014/main" id="{8D840372-B101-43BE-8569-858E58A6B71D}"/>
                  </a:ext>
                </a:extLst>
              </p14:cNvPr>
              <p14:cNvContentPartPr/>
              <p14:nvPr/>
            </p14:nvContentPartPr>
            <p14:xfrm>
              <a:off x="8292557" y="4322743"/>
              <a:ext cx="292320" cy="267480"/>
            </p14:xfrm>
          </p:contentPart>
        </mc:Choice>
        <mc:Fallback xmlns="">
          <p:pic>
            <p:nvPicPr>
              <p:cNvPr id="2051" name="Ink 2050">
                <a:extLst>
                  <a:ext uri="{FF2B5EF4-FFF2-40B4-BE49-F238E27FC236}">
                    <a16:creationId xmlns:a16="http://schemas.microsoft.com/office/drawing/2014/main" id="{8D840372-B101-43BE-8569-858E58A6B71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274917" y="4305103"/>
                <a:ext cx="32796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052" name="Ink 2051">
                <a:extLst>
                  <a:ext uri="{FF2B5EF4-FFF2-40B4-BE49-F238E27FC236}">
                    <a16:creationId xmlns:a16="http://schemas.microsoft.com/office/drawing/2014/main" id="{DC0FE038-943F-4AA8-B782-37FA6B2B8C0C}"/>
                  </a:ext>
                </a:extLst>
              </p14:cNvPr>
              <p14:cNvContentPartPr/>
              <p14:nvPr/>
            </p14:nvContentPartPr>
            <p14:xfrm>
              <a:off x="8254037" y="4332823"/>
              <a:ext cx="343440" cy="311760"/>
            </p14:xfrm>
          </p:contentPart>
        </mc:Choice>
        <mc:Fallback xmlns="">
          <p:pic>
            <p:nvPicPr>
              <p:cNvPr id="2052" name="Ink 2051">
                <a:extLst>
                  <a:ext uri="{FF2B5EF4-FFF2-40B4-BE49-F238E27FC236}">
                    <a16:creationId xmlns:a16="http://schemas.microsoft.com/office/drawing/2014/main" id="{DC0FE038-943F-4AA8-B782-37FA6B2B8C0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236397" y="4315183"/>
                <a:ext cx="379080" cy="34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55" name="Group 2054">
            <a:extLst>
              <a:ext uri="{FF2B5EF4-FFF2-40B4-BE49-F238E27FC236}">
                <a16:creationId xmlns:a16="http://schemas.microsoft.com/office/drawing/2014/main" id="{9E7CF061-5C25-410F-8E34-362C42850A51}"/>
              </a:ext>
            </a:extLst>
          </p:cNvPr>
          <p:cNvGrpSpPr/>
          <p:nvPr/>
        </p:nvGrpSpPr>
        <p:grpSpPr>
          <a:xfrm>
            <a:off x="8168717" y="3465583"/>
            <a:ext cx="349920" cy="384120"/>
            <a:chOff x="8168717" y="3465583"/>
            <a:chExt cx="349920" cy="38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053" name="Ink 2052">
                  <a:extLst>
                    <a:ext uri="{FF2B5EF4-FFF2-40B4-BE49-F238E27FC236}">
                      <a16:creationId xmlns:a16="http://schemas.microsoft.com/office/drawing/2014/main" id="{57DFB596-BDAD-4570-8985-55893704ED23}"/>
                    </a:ext>
                  </a:extLst>
                </p14:cNvPr>
                <p14:cNvContentPartPr/>
                <p14:nvPr/>
              </p14:nvContentPartPr>
              <p14:xfrm>
                <a:off x="8168717" y="3465583"/>
                <a:ext cx="349920" cy="260640"/>
              </p14:xfrm>
            </p:contentPart>
          </mc:Choice>
          <mc:Fallback xmlns="">
            <p:pic>
              <p:nvPicPr>
                <p:cNvPr id="2053" name="Ink 2052">
                  <a:extLst>
                    <a:ext uri="{FF2B5EF4-FFF2-40B4-BE49-F238E27FC236}">
                      <a16:creationId xmlns:a16="http://schemas.microsoft.com/office/drawing/2014/main" id="{57DFB596-BDAD-4570-8985-55893704ED2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151077" y="3447943"/>
                  <a:ext cx="38556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054" name="Ink 2053">
                  <a:extLst>
                    <a:ext uri="{FF2B5EF4-FFF2-40B4-BE49-F238E27FC236}">
                      <a16:creationId xmlns:a16="http://schemas.microsoft.com/office/drawing/2014/main" id="{1A85835D-9A9B-449E-801A-25BDE911E1C0}"/>
                    </a:ext>
                  </a:extLst>
                </p14:cNvPr>
                <p14:cNvContentPartPr/>
                <p14:nvPr/>
              </p14:nvContentPartPr>
              <p14:xfrm>
                <a:off x="8193917" y="3481783"/>
                <a:ext cx="312120" cy="367920"/>
              </p14:xfrm>
            </p:contentPart>
          </mc:Choice>
          <mc:Fallback xmlns="">
            <p:pic>
              <p:nvPicPr>
                <p:cNvPr id="2054" name="Ink 2053">
                  <a:extLst>
                    <a:ext uri="{FF2B5EF4-FFF2-40B4-BE49-F238E27FC236}">
                      <a16:creationId xmlns:a16="http://schemas.microsoft.com/office/drawing/2014/main" id="{1A85835D-9A9B-449E-801A-25BDE911E1C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175917" y="3464143"/>
                  <a:ext cx="347760" cy="40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26EA0849-A05F-4CEC-8802-03EE414170DA}"/>
              </a:ext>
            </a:extLst>
          </p:cNvPr>
          <p:cNvGrpSpPr/>
          <p:nvPr/>
        </p:nvGrpSpPr>
        <p:grpSpPr>
          <a:xfrm>
            <a:off x="8126237" y="2746663"/>
            <a:ext cx="374040" cy="402120"/>
            <a:chOff x="8126237" y="2746663"/>
            <a:chExt cx="374040" cy="40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56" name="Ink 2055">
                  <a:extLst>
                    <a:ext uri="{FF2B5EF4-FFF2-40B4-BE49-F238E27FC236}">
                      <a16:creationId xmlns:a16="http://schemas.microsoft.com/office/drawing/2014/main" id="{35685F61-0543-4D94-A634-3C20F599E30C}"/>
                    </a:ext>
                  </a:extLst>
                </p14:cNvPr>
                <p14:cNvContentPartPr/>
                <p14:nvPr/>
              </p14:nvContentPartPr>
              <p14:xfrm>
                <a:off x="8126237" y="2746663"/>
                <a:ext cx="374040" cy="279720"/>
              </p14:xfrm>
            </p:contentPart>
          </mc:Choice>
          <mc:Fallback xmlns="">
            <p:pic>
              <p:nvPicPr>
                <p:cNvPr id="2056" name="Ink 2055">
                  <a:extLst>
                    <a:ext uri="{FF2B5EF4-FFF2-40B4-BE49-F238E27FC236}">
                      <a16:creationId xmlns:a16="http://schemas.microsoft.com/office/drawing/2014/main" id="{35685F61-0543-4D94-A634-3C20F599E30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108237" y="2728663"/>
                  <a:ext cx="40968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057" name="Ink 2056">
                  <a:extLst>
                    <a:ext uri="{FF2B5EF4-FFF2-40B4-BE49-F238E27FC236}">
                      <a16:creationId xmlns:a16="http://schemas.microsoft.com/office/drawing/2014/main" id="{170F54AD-2026-49A2-B6CF-087F544941CC}"/>
                    </a:ext>
                  </a:extLst>
                </p14:cNvPr>
                <p14:cNvContentPartPr/>
                <p14:nvPr/>
              </p14:nvContentPartPr>
              <p14:xfrm>
                <a:off x="8313437" y="2900383"/>
                <a:ext cx="91440" cy="248400"/>
              </p14:xfrm>
            </p:contentPart>
          </mc:Choice>
          <mc:Fallback xmlns="">
            <p:pic>
              <p:nvPicPr>
                <p:cNvPr id="2057" name="Ink 2056">
                  <a:extLst>
                    <a:ext uri="{FF2B5EF4-FFF2-40B4-BE49-F238E27FC236}">
                      <a16:creationId xmlns:a16="http://schemas.microsoft.com/office/drawing/2014/main" id="{170F54AD-2026-49A2-B6CF-087F544941C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295437" y="2882383"/>
                  <a:ext cx="127080" cy="284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058" name="Ink 2057">
                <a:extLst>
                  <a:ext uri="{FF2B5EF4-FFF2-40B4-BE49-F238E27FC236}">
                    <a16:creationId xmlns:a16="http://schemas.microsoft.com/office/drawing/2014/main" id="{0B710613-3540-44D7-8129-57DFF5F3F5BE}"/>
                  </a:ext>
                </a:extLst>
              </p14:cNvPr>
              <p14:cNvContentPartPr/>
              <p14:nvPr/>
            </p14:nvContentPartPr>
            <p14:xfrm>
              <a:off x="7890797" y="1907503"/>
              <a:ext cx="240120" cy="572400"/>
            </p14:xfrm>
          </p:contentPart>
        </mc:Choice>
        <mc:Fallback xmlns="">
          <p:pic>
            <p:nvPicPr>
              <p:cNvPr id="2058" name="Ink 2057">
                <a:extLst>
                  <a:ext uri="{FF2B5EF4-FFF2-40B4-BE49-F238E27FC236}">
                    <a16:creationId xmlns:a16="http://schemas.microsoft.com/office/drawing/2014/main" id="{0B710613-3540-44D7-8129-57DFF5F3F5B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872797" y="1889503"/>
                <a:ext cx="275760" cy="60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DD810E12-69FE-485A-9E65-97092C40CD90}"/>
              </a:ext>
            </a:extLst>
          </p:cNvPr>
          <p:cNvGrpSpPr/>
          <p:nvPr/>
        </p:nvGrpSpPr>
        <p:grpSpPr>
          <a:xfrm>
            <a:off x="6552316" y="1881393"/>
            <a:ext cx="152280" cy="61920"/>
            <a:chOff x="6552316" y="1881393"/>
            <a:chExt cx="152280" cy="6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D797E59-8E00-4311-8B71-3D73EEC76078}"/>
                    </a:ext>
                  </a:extLst>
                </p14:cNvPr>
                <p14:cNvContentPartPr/>
                <p14:nvPr/>
              </p14:nvContentPartPr>
              <p14:xfrm>
                <a:off x="6603076" y="1885353"/>
                <a:ext cx="85680" cy="579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D797E59-8E00-4311-8B71-3D73EEC7607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540436" y="1822353"/>
                  <a:ext cx="2113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34A59E5-7C7D-4587-8D98-289CDEB2700A}"/>
                    </a:ext>
                  </a:extLst>
                </p14:cNvPr>
                <p14:cNvContentPartPr/>
                <p14:nvPr/>
              </p14:nvContentPartPr>
              <p14:xfrm>
                <a:off x="6552316" y="1893993"/>
                <a:ext cx="20880" cy="234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34A59E5-7C7D-4587-8D98-289CDEB2700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489676" y="1830993"/>
                  <a:ext cx="146520" cy="1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4ABD85E-A59B-4D64-A4E9-98FA7DF6EB0C}"/>
                    </a:ext>
                  </a:extLst>
                </p14:cNvPr>
                <p14:cNvContentPartPr/>
                <p14:nvPr/>
              </p14:nvContentPartPr>
              <p14:xfrm>
                <a:off x="6587596" y="1881393"/>
                <a:ext cx="117000" cy="439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4ABD85E-A59B-4D64-A4E9-98FA7DF6EB0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524596" y="1818753"/>
                  <a:ext cx="242640" cy="169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1C6C48E-50AF-4888-94BE-C927ABAA9EB6}"/>
                  </a:ext>
                </a:extLst>
              </p14:cNvPr>
              <p14:cNvContentPartPr/>
              <p14:nvPr/>
            </p14:nvContentPartPr>
            <p14:xfrm>
              <a:off x="6124636" y="2739633"/>
              <a:ext cx="188280" cy="4687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1C6C48E-50AF-4888-94BE-C927ABAA9EB6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061996" y="2676633"/>
                <a:ext cx="313920" cy="59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EB86A91-4C78-4FAA-8A72-7625EEF7101D}"/>
                  </a:ext>
                </a:extLst>
              </p14:cNvPr>
              <p14:cNvContentPartPr/>
              <p14:nvPr/>
            </p14:nvContentPartPr>
            <p14:xfrm>
              <a:off x="6523876" y="2908833"/>
              <a:ext cx="16200" cy="154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EB86A91-4C78-4FAA-8A72-7625EEF7101D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460876" y="2846193"/>
                <a:ext cx="141840" cy="141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91AB57E7-B67E-413F-BD02-6036D1D8A83F}"/>
              </a:ext>
            </a:extLst>
          </p:cNvPr>
          <p:cNvGrpSpPr/>
          <p:nvPr/>
        </p:nvGrpSpPr>
        <p:grpSpPr>
          <a:xfrm>
            <a:off x="6771556" y="2822793"/>
            <a:ext cx="257760" cy="259200"/>
            <a:chOff x="6771556" y="2822793"/>
            <a:chExt cx="257760" cy="259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8469698-97E6-4FC8-AFB3-D0E879298B92}"/>
                    </a:ext>
                  </a:extLst>
                </p14:cNvPr>
                <p14:cNvContentPartPr/>
                <p14:nvPr/>
              </p14:nvContentPartPr>
              <p14:xfrm>
                <a:off x="6771556" y="2998833"/>
                <a:ext cx="89280" cy="831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8469698-97E6-4FC8-AFB3-D0E879298B9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708916" y="2935833"/>
                  <a:ext cx="21492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56F558E-F06B-45E7-BC09-D639D2A1513A}"/>
                    </a:ext>
                  </a:extLst>
                </p14:cNvPr>
                <p14:cNvContentPartPr/>
                <p14:nvPr/>
              </p14:nvContentPartPr>
              <p14:xfrm>
                <a:off x="6974236" y="2822793"/>
                <a:ext cx="55080" cy="468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56F558E-F06B-45E7-BC09-D639D2A1513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911596" y="2760153"/>
                  <a:ext cx="18072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C2E73B5-77AC-42EA-885A-B98F313CF44F}"/>
                    </a:ext>
                  </a:extLst>
                </p14:cNvPr>
                <p14:cNvContentPartPr/>
                <p14:nvPr/>
              </p14:nvContentPartPr>
              <p14:xfrm>
                <a:off x="7006276" y="2883273"/>
                <a:ext cx="10800" cy="234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C2E73B5-77AC-42EA-885A-B98F313CF44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943636" y="2820273"/>
                  <a:ext cx="136440" cy="14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0" name="Group 2059">
            <a:extLst>
              <a:ext uri="{FF2B5EF4-FFF2-40B4-BE49-F238E27FC236}">
                <a16:creationId xmlns:a16="http://schemas.microsoft.com/office/drawing/2014/main" id="{7D90E674-BA17-481A-A52C-30B4B4396A75}"/>
              </a:ext>
            </a:extLst>
          </p:cNvPr>
          <p:cNvGrpSpPr/>
          <p:nvPr/>
        </p:nvGrpSpPr>
        <p:grpSpPr>
          <a:xfrm>
            <a:off x="6176476" y="3353793"/>
            <a:ext cx="132840" cy="481680"/>
            <a:chOff x="6176476" y="3353793"/>
            <a:chExt cx="132840" cy="4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E9AA6FC-2A71-4326-88DB-E164812CD08C}"/>
                    </a:ext>
                  </a:extLst>
                </p14:cNvPr>
                <p14:cNvContentPartPr/>
                <p14:nvPr/>
              </p14:nvContentPartPr>
              <p14:xfrm>
                <a:off x="6203476" y="3685353"/>
                <a:ext cx="105840" cy="1501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E9AA6FC-2A71-4326-88DB-E164812CD08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140476" y="3622353"/>
                  <a:ext cx="2314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A62D338-9086-4E58-9B14-A40809637036}"/>
                    </a:ext>
                  </a:extLst>
                </p14:cNvPr>
                <p14:cNvContentPartPr/>
                <p14:nvPr/>
              </p14:nvContentPartPr>
              <p14:xfrm>
                <a:off x="6176476" y="3353793"/>
                <a:ext cx="51120" cy="253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A62D338-9086-4E58-9B14-A4080963703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113836" y="3290793"/>
                  <a:ext cx="176760" cy="379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062" name="Ink 2061">
                <a:extLst>
                  <a:ext uri="{FF2B5EF4-FFF2-40B4-BE49-F238E27FC236}">
                    <a16:creationId xmlns:a16="http://schemas.microsoft.com/office/drawing/2014/main" id="{F41BE607-D732-47C9-ACE7-57E0E33A95DB}"/>
                  </a:ext>
                </a:extLst>
              </p14:cNvPr>
              <p14:cNvContentPartPr/>
              <p14:nvPr/>
            </p14:nvContentPartPr>
            <p14:xfrm>
              <a:off x="7141276" y="3551433"/>
              <a:ext cx="46440" cy="187560"/>
            </p14:xfrm>
          </p:contentPart>
        </mc:Choice>
        <mc:Fallback>
          <p:pic>
            <p:nvPicPr>
              <p:cNvPr id="2062" name="Ink 2061">
                <a:extLst>
                  <a:ext uri="{FF2B5EF4-FFF2-40B4-BE49-F238E27FC236}">
                    <a16:creationId xmlns:a16="http://schemas.microsoft.com/office/drawing/2014/main" id="{F41BE607-D732-47C9-ACE7-57E0E33A95DB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078276" y="3488793"/>
                <a:ext cx="172080" cy="31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2063" name="Ink 2062">
                <a:extLst>
                  <a:ext uri="{FF2B5EF4-FFF2-40B4-BE49-F238E27FC236}">
                    <a16:creationId xmlns:a16="http://schemas.microsoft.com/office/drawing/2014/main" id="{0AD310F2-CDA7-410C-A2AF-B7F77B929510}"/>
                  </a:ext>
                </a:extLst>
              </p14:cNvPr>
              <p14:cNvContentPartPr/>
              <p14:nvPr/>
            </p14:nvContentPartPr>
            <p14:xfrm>
              <a:off x="8138116" y="3557193"/>
              <a:ext cx="18000" cy="42480"/>
            </p14:xfrm>
          </p:contentPart>
        </mc:Choice>
        <mc:Fallback>
          <p:pic>
            <p:nvPicPr>
              <p:cNvPr id="2063" name="Ink 2062">
                <a:extLst>
                  <a:ext uri="{FF2B5EF4-FFF2-40B4-BE49-F238E27FC236}">
                    <a16:creationId xmlns:a16="http://schemas.microsoft.com/office/drawing/2014/main" id="{0AD310F2-CDA7-410C-A2AF-B7F77B929510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8075116" y="3494553"/>
                <a:ext cx="14364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2064" name="Ink 2063">
                <a:extLst>
                  <a:ext uri="{FF2B5EF4-FFF2-40B4-BE49-F238E27FC236}">
                    <a16:creationId xmlns:a16="http://schemas.microsoft.com/office/drawing/2014/main" id="{E18F65E6-4B7D-4ADD-A998-0203E9B6F681}"/>
                  </a:ext>
                </a:extLst>
              </p14:cNvPr>
              <p14:cNvContentPartPr/>
              <p14:nvPr/>
            </p14:nvContentPartPr>
            <p14:xfrm>
              <a:off x="6334516" y="4351713"/>
              <a:ext cx="27360" cy="113040"/>
            </p14:xfrm>
          </p:contentPart>
        </mc:Choice>
        <mc:Fallback>
          <p:pic>
            <p:nvPicPr>
              <p:cNvPr id="2064" name="Ink 2063">
                <a:extLst>
                  <a:ext uri="{FF2B5EF4-FFF2-40B4-BE49-F238E27FC236}">
                    <a16:creationId xmlns:a16="http://schemas.microsoft.com/office/drawing/2014/main" id="{E18F65E6-4B7D-4ADD-A998-0203E9B6F681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271876" y="4288713"/>
                <a:ext cx="15300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2065" name="Ink 2064">
                <a:extLst>
                  <a:ext uri="{FF2B5EF4-FFF2-40B4-BE49-F238E27FC236}">
                    <a16:creationId xmlns:a16="http://schemas.microsoft.com/office/drawing/2014/main" id="{DFED1919-10D9-45E9-9F98-0702375D1F29}"/>
                  </a:ext>
                </a:extLst>
              </p14:cNvPr>
              <p14:cNvContentPartPr/>
              <p14:nvPr/>
            </p14:nvContentPartPr>
            <p14:xfrm>
              <a:off x="6340636" y="4681833"/>
              <a:ext cx="62280" cy="147600"/>
            </p14:xfrm>
          </p:contentPart>
        </mc:Choice>
        <mc:Fallback>
          <p:pic>
            <p:nvPicPr>
              <p:cNvPr id="2065" name="Ink 2064">
                <a:extLst>
                  <a:ext uri="{FF2B5EF4-FFF2-40B4-BE49-F238E27FC236}">
                    <a16:creationId xmlns:a16="http://schemas.microsoft.com/office/drawing/2014/main" id="{DFED1919-10D9-45E9-9F98-0702375D1F2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277636" y="4619193"/>
                <a:ext cx="187920" cy="273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8" name="Group 2067">
            <a:extLst>
              <a:ext uri="{FF2B5EF4-FFF2-40B4-BE49-F238E27FC236}">
                <a16:creationId xmlns:a16="http://schemas.microsoft.com/office/drawing/2014/main" id="{6AF7E2F4-917D-4855-94DC-7A3B9ABC4B50}"/>
              </a:ext>
            </a:extLst>
          </p:cNvPr>
          <p:cNvGrpSpPr/>
          <p:nvPr/>
        </p:nvGrpSpPr>
        <p:grpSpPr>
          <a:xfrm>
            <a:off x="5973076" y="4045713"/>
            <a:ext cx="129600" cy="270000"/>
            <a:chOff x="5973076" y="4045713"/>
            <a:chExt cx="129600" cy="27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066" name="Ink 2065">
                  <a:extLst>
                    <a:ext uri="{FF2B5EF4-FFF2-40B4-BE49-F238E27FC236}">
                      <a16:creationId xmlns:a16="http://schemas.microsoft.com/office/drawing/2014/main" id="{290C1863-96C5-4145-9DF9-DCAADE153CB0}"/>
                    </a:ext>
                  </a:extLst>
                </p14:cNvPr>
                <p14:cNvContentPartPr/>
                <p14:nvPr/>
              </p14:nvContentPartPr>
              <p14:xfrm>
                <a:off x="6024556" y="4086753"/>
                <a:ext cx="59040" cy="73080"/>
              </p14:xfrm>
            </p:contentPart>
          </mc:Choice>
          <mc:Fallback>
            <p:pic>
              <p:nvPicPr>
                <p:cNvPr id="2066" name="Ink 2065">
                  <a:extLst>
                    <a:ext uri="{FF2B5EF4-FFF2-40B4-BE49-F238E27FC236}">
                      <a16:creationId xmlns:a16="http://schemas.microsoft.com/office/drawing/2014/main" id="{290C1863-96C5-4145-9DF9-DCAADE153CB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961916" y="4023753"/>
                  <a:ext cx="18468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D4C70E53-AFEB-438C-AAA1-B3E14DC6D3A0}"/>
                    </a:ext>
                  </a:extLst>
                </p14:cNvPr>
                <p14:cNvContentPartPr/>
                <p14:nvPr/>
              </p14:nvContentPartPr>
              <p14:xfrm>
                <a:off x="5973076" y="4045713"/>
                <a:ext cx="129600" cy="270000"/>
              </p14:xfrm>
            </p:contentPart>
          </mc:Choice>
          <mc:Fallback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D4C70E53-AFEB-438C-AAA1-B3E14DC6D3A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910436" y="3983073"/>
                  <a:ext cx="255240" cy="395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0308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/>
              <a:t>Name and unit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>
            <a:noAutofit/>
          </a:bodyPr>
          <a:lstStyle/>
          <a:p>
            <a:r>
              <a:rPr lang="en-US" sz="2400" dirty="0"/>
              <a:t>Landau, Gaussian Units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D</a:t>
            </a:r>
            <a:r>
              <a:rPr lang="en-US" sz="2000" dirty="0"/>
              <a:t> = </a:t>
            </a:r>
            <a:r>
              <a:rPr lang="en-US" sz="2000" b="1" dirty="0"/>
              <a:t>E</a:t>
            </a:r>
            <a:r>
              <a:rPr lang="en-US" sz="2000" dirty="0"/>
              <a:t> + 4 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dirty="0"/>
              <a:t> </a:t>
            </a:r>
            <a:r>
              <a:rPr lang="en-US" sz="2000" b="1" dirty="0"/>
              <a:t>P</a:t>
            </a:r>
            <a:r>
              <a:rPr lang="en-US" sz="2000" dirty="0"/>
              <a:t> = electric </a:t>
            </a:r>
            <a:r>
              <a:rPr lang="en-US" sz="2000" i="1" dirty="0"/>
              <a:t>induction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D,E,P all have the same units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err="1"/>
              <a:t>Div</a:t>
            </a:r>
            <a:r>
              <a:rPr lang="en-US" sz="2000" dirty="0"/>
              <a:t> </a:t>
            </a:r>
            <a:r>
              <a:rPr lang="en-US" sz="2000" b="1" dirty="0"/>
              <a:t>D</a:t>
            </a:r>
            <a:r>
              <a:rPr lang="en-US" sz="2000" dirty="0"/>
              <a:t> = 4 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dirty="0"/>
              <a:t> </a:t>
            </a:r>
            <a:r>
              <a:rPr lang="en-US" sz="2000" dirty="0" err="1">
                <a:latin typeface="Symbol" pitchFamily="18" charset="2"/>
              </a:rPr>
              <a:t>r</a:t>
            </a:r>
            <a:r>
              <a:rPr lang="en-US" sz="2000" baseline="-25000" dirty="0" err="1"/>
              <a:t>ex</a:t>
            </a:r>
            <a:r>
              <a:rPr lang="en-US" sz="2000" dirty="0"/>
              <a:t> (</a:t>
            </a:r>
            <a:r>
              <a:rPr lang="en-US" sz="2000" i="1" dirty="0"/>
              <a:t>extraneous</a:t>
            </a:r>
            <a:r>
              <a:rPr lang="en-US" sz="2000" dirty="0"/>
              <a:t> charge density)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err="1"/>
              <a:t>Div</a:t>
            </a:r>
            <a:r>
              <a:rPr lang="en-US" sz="2000" dirty="0"/>
              <a:t> </a:t>
            </a:r>
            <a:r>
              <a:rPr lang="en-US" sz="2000" b="1" dirty="0"/>
              <a:t>E</a:t>
            </a:r>
            <a:r>
              <a:rPr lang="en-US" sz="2000" dirty="0"/>
              <a:t> = 4 </a:t>
            </a:r>
            <a:r>
              <a:rPr lang="en-US" sz="2000" dirty="0">
                <a:latin typeface="Symbol" pitchFamily="18" charset="2"/>
              </a:rPr>
              <a:t>p</a:t>
            </a:r>
            <a:r>
              <a:rPr lang="en-US" sz="2000" dirty="0"/>
              <a:t> &lt;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&gt;</a:t>
            </a:r>
            <a:r>
              <a:rPr lang="en-US" sz="2000" b="1" baseline="-25000" dirty="0"/>
              <a:t>r</a:t>
            </a:r>
            <a:r>
              <a:rPr lang="en-US" sz="2000" dirty="0"/>
              <a:t> (total charge density, intrinsic + extraneous)</a:t>
            </a:r>
          </a:p>
          <a:p>
            <a:pPr lvl="1"/>
            <a:endParaRPr lang="en-US" sz="2000" dirty="0"/>
          </a:p>
          <a:p>
            <a:r>
              <a:rPr lang="en-US" sz="2400" dirty="0"/>
              <a:t>Other books, S.I. units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D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b="1" dirty="0"/>
              <a:t>E</a:t>
            </a:r>
            <a:r>
              <a:rPr lang="en-US" sz="2000" dirty="0"/>
              <a:t> + </a:t>
            </a:r>
            <a:r>
              <a:rPr lang="en-US" sz="2000" b="1" dirty="0"/>
              <a:t>P</a:t>
            </a:r>
            <a:r>
              <a:rPr lang="en-US" sz="2000" dirty="0"/>
              <a:t> = electric </a:t>
            </a:r>
            <a:r>
              <a:rPr lang="en-US" sz="2000" i="1" dirty="0"/>
              <a:t>displacement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/>
              <a:t>D,P have the same units, E has different units (V/m)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err="1"/>
              <a:t>Div</a:t>
            </a:r>
            <a:r>
              <a:rPr lang="en-US" sz="2000" dirty="0"/>
              <a:t> </a:t>
            </a:r>
            <a:r>
              <a:rPr lang="en-US" sz="2000" b="1" dirty="0"/>
              <a:t>D</a:t>
            </a:r>
            <a:r>
              <a:rPr lang="en-US" sz="2000" dirty="0"/>
              <a:t> = </a:t>
            </a:r>
            <a:r>
              <a:rPr lang="en-US" sz="2000" dirty="0" err="1">
                <a:latin typeface="Symbol" pitchFamily="18" charset="2"/>
              </a:rPr>
              <a:t>r</a:t>
            </a:r>
            <a:r>
              <a:rPr lang="en-US" sz="2000" baseline="-25000" dirty="0" err="1"/>
              <a:t>f</a:t>
            </a:r>
            <a:r>
              <a:rPr lang="en-US" sz="2000" dirty="0"/>
              <a:t> (</a:t>
            </a:r>
            <a:r>
              <a:rPr lang="en-US" sz="2000" i="1" dirty="0"/>
              <a:t>free</a:t>
            </a:r>
            <a:r>
              <a:rPr lang="en-US" sz="2000" dirty="0"/>
              <a:t> charge density)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err="1"/>
              <a:t>Div</a:t>
            </a:r>
            <a:r>
              <a:rPr lang="en-US" sz="2000" dirty="0"/>
              <a:t> </a:t>
            </a:r>
            <a:r>
              <a:rPr lang="en-US" sz="2000" b="1" dirty="0"/>
              <a:t>E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r</a:t>
            </a:r>
            <a:r>
              <a:rPr lang="en-US" sz="2000" dirty="0"/>
              <a:t>/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baseline="-25000" dirty="0"/>
              <a:t>0</a:t>
            </a:r>
            <a:r>
              <a:rPr lang="en-US" sz="2000" dirty="0"/>
              <a:t> (total charge density, bound+ free)</a:t>
            </a:r>
          </a:p>
        </p:txBody>
      </p:sp>
    </p:spTree>
    <p:extLst>
      <p:ext uri="{BB962C8B-B14F-4D97-AF65-F5344CB8AC3E}">
        <p14:creationId xmlns:p14="http://schemas.microsoft.com/office/powerpoint/2010/main" val="412671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685800"/>
            <a:ext cx="4798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1.  Dielectrics:  </a:t>
            </a:r>
          </a:p>
          <a:p>
            <a:r>
              <a:rPr lang="en-US" sz="2000" dirty="0"/>
              <a:t>Constant currents are impossible</a:t>
            </a:r>
          </a:p>
          <a:p>
            <a:r>
              <a:rPr lang="en-US" sz="2000" dirty="0"/>
              <a:t>Constant internal electric fields are possible.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33623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7" y="1952625"/>
            <a:ext cx="1495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67124" y="2239059"/>
            <a:ext cx="166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macroscopic currents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40467"/>
            <a:ext cx="137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73817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21" y="3573817"/>
            <a:ext cx="10572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29000" y="4343400"/>
            <a:ext cx="1834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Macroscopic field</a:t>
            </a:r>
          </a:p>
        </p:txBody>
      </p:sp>
      <p:sp>
        <p:nvSpPr>
          <p:cNvPr id="11" name="Freeform 10"/>
          <p:cNvSpPr/>
          <p:nvPr/>
        </p:nvSpPr>
        <p:spPr>
          <a:xfrm>
            <a:off x="2201591" y="3737499"/>
            <a:ext cx="1154168" cy="781235"/>
          </a:xfrm>
          <a:custGeom>
            <a:avLst/>
            <a:gdLst>
              <a:gd name="connsiteX0" fmla="*/ 1154168 w 1154168"/>
              <a:gd name="connsiteY0" fmla="*/ 781235 h 781235"/>
              <a:gd name="connsiteX1" fmla="*/ 1109780 w 1154168"/>
              <a:gd name="connsiteY1" fmla="*/ 745724 h 781235"/>
              <a:gd name="connsiteX2" fmla="*/ 1083147 w 1154168"/>
              <a:gd name="connsiteY2" fmla="*/ 736847 h 781235"/>
              <a:gd name="connsiteX3" fmla="*/ 994370 w 1154168"/>
              <a:gd name="connsiteY3" fmla="*/ 630315 h 781235"/>
              <a:gd name="connsiteX4" fmla="*/ 958859 w 1154168"/>
              <a:gd name="connsiteY4" fmla="*/ 585926 h 781235"/>
              <a:gd name="connsiteX5" fmla="*/ 949982 w 1154168"/>
              <a:gd name="connsiteY5" fmla="*/ 550416 h 781235"/>
              <a:gd name="connsiteX6" fmla="*/ 932226 w 1154168"/>
              <a:gd name="connsiteY6" fmla="*/ 497150 h 781235"/>
              <a:gd name="connsiteX7" fmla="*/ 923349 w 1154168"/>
              <a:gd name="connsiteY7" fmla="*/ 470517 h 781235"/>
              <a:gd name="connsiteX8" fmla="*/ 914471 w 1154168"/>
              <a:gd name="connsiteY8" fmla="*/ 443884 h 781235"/>
              <a:gd name="connsiteX9" fmla="*/ 905593 w 1154168"/>
              <a:gd name="connsiteY9" fmla="*/ 417251 h 781235"/>
              <a:gd name="connsiteX10" fmla="*/ 887838 w 1154168"/>
              <a:gd name="connsiteY10" fmla="*/ 381740 h 781235"/>
              <a:gd name="connsiteX11" fmla="*/ 861205 w 1154168"/>
              <a:gd name="connsiteY11" fmla="*/ 337351 h 781235"/>
              <a:gd name="connsiteX12" fmla="*/ 834572 w 1154168"/>
              <a:gd name="connsiteY12" fmla="*/ 248575 h 781235"/>
              <a:gd name="connsiteX13" fmla="*/ 816817 w 1154168"/>
              <a:gd name="connsiteY13" fmla="*/ 230819 h 781235"/>
              <a:gd name="connsiteX14" fmla="*/ 772428 w 1154168"/>
              <a:gd name="connsiteY14" fmla="*/ 168676 h 781235"/>
              <a:gd name="connsiteX15" fmla="*/ 719162 w 1154168"/>
              <a:gd name="connsiteY15" fmla="*/ 142043 h 781235"/>
              <a:gd name="connsiteX16" fmla="*/ 701407 w 1154168"/>
              <a:gd name="connsiteY16" fmla="*/ 124287 h 781235"/>
              <a:gd name="connsiteX17" fmla="*/ 648141 w 1154168"/>
              <a:gd name="connsiteY17" fmla="*/ 88777 h 781235"/>
              <a:gd name="connsiteX18" fmla="*/ 630386 w 1154168"/>
              <a:gd name="connsiteY18" fmla="*/ 71021 h 781235"/>
              <a:gd name="connsiteX19" fmla="*/ 577120 w 1154168"/>
              <a:gd name="connsiteY19" fmla="*/ 53266 h 781235"/>
              <a:gd name="connsiteX20" fmla="*/ 559364 w 1154168"/>
              <a:gd name="connsiteY20" fmla="*/ 35511 h 781235"/>
              <a:gd name="connsiteX21" fmla="*/ 506098 w 1154168"/>
              <a:gd name="connsiteY21" fmla="*/ 17755 h 781235"/>
              <a:gd name="connsiteX22" fmla="*/ 381811 w 1154168"/>
              <a:gd name="connsiteY22" fmla="*/ 0 h 781235"/>
              <a:gd name="connsiteX23" fmla="*/ 266401 w 1154168"/>
              <a:gd name="connsiteY23" fmla="*/ 8878 h 781235"/>
              <a:gd name="connsiteX24" fmla="*/ 186502 w 1154168"/>
              <a:gd name="connsiteY24" fmla="*/ 44388 h 781235"/>
              <a:gd name="connsiteX25" fmla="*/ 133236 w 1154168"/>
              <a:gd name="connsiteY25" fmla="*/ 62144 h 781235"/>
              <a:gd name="connsiteX26" fmla="*/ 79970 w 1154168"/>
              <a:gd name="connsiteY26" fmla="*/ 79899 h 781235"/>
              <a:gd name="connsiteX27" fmla="*/ 26704 w 1154168"/>
              <a:gd name="connsiteY27" fmla="*/ 97654 h 781235"/>
              <a:gd name="connsiteX28" fmla="*/ 71 w 1154168"/>
              <a:gd name="connsiteY28" fmla="*/ 115410 h 781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54168" h="781235">
                <a:moveTo>
                  <a:pt x="1154168" y="781235"/>
                </a:moveTo>
                <a:cubicBezTo>
                  <a:pt x="1139372" y="769398"/>
                  <a:pt x="1125848" y="755767"/>
                  <a:pt x="1109780" y="745724"/>
                </a:cubicBezTo>
                <a:cubicBezTo>
                  <a:pt x="1101845" y="740764"/>
                  <a:pt x="1090762" y="742286"/>
                  <a:pt x="1083147" y="736847"/>
                </a:cubicBezTo>
                <a:cubicBezTo>
                  <a:pt x="1041370" y="707007"/>
                  <a:pt x="1031767" y="667714"/>
                  <a:pt x="994370" y="630315"/>
                </a:cubicBezTo>
                <a:cubicBezTo>
                  <a:pt x="969071" y="605014"/>
                  <a:pt x="981258" y="619523"/>
                  <a:pt x="958859" y="585926"/>
                </a:cubicBezTo>
                <a:cubicBezTo>
                  <a:pt x="955900" y="574089"/>
                  <a:pt x="953488" y="562102"/>
                  <a:pt x="949982" y="550416"/>
                </a:cubicBezTo>
                <a:cubicBezTo>
                  <a:pt x="944604" y="532489"/>
                  <a:pt x="938144" y="514905"/>
                  <a:pt x="932226" y="497150"/>
                </a:cubicBezTo>
                <a:lnTo>
                  <a:pt x="923349" y="470517"/>
                </a:lnTo>
                <a:lnTo>
                  <a:pt x="914471" y="443884"/>
                </a:lnTo>
                <a:cubicBezTo>
                  <a:pt x="911512" y="435006"/>
                  <a:pt x="909778" y="425621"/>
                  <a:pt x="905593" y="417251"/>
                </a:cubicBezTo>
                <a:cubicBezTo>
                  <a:pt x="899675" y="405414"/>
                  <a:pt x="893051" y="393904"/>
                  <a:pt x="887838" y="381740"/>
                </a:cubicBezTo>
                <a:cubicBezTo>
                  <a:pt x="870552" y="341405"/>
                  <a:pt x="890730" y="366878"/>
                  <a:pt x="861205" y="337351"/>
                </a:cubicBezTo>
                <a:cubicBezTo>
                  <a:pt x="857182" y="321259"/>
                  <a:pt x="841775" y="255778"/>
                  <a:pt x="834572" y="248575"/>
                </a:cubicBezTo>
                <a:cubicBezTo>
                  <a:pt x="828654" y="242656"/>
                  <a:pt x="822046" y="237355"/>
                  <a:pt x="816817" y="230819"/>
                </a:cubicBezTo>
                <a:cubicBezTo>
                  <a:pt x="796657" y="205619"/>
                  <a:pt x="797415" y="193663"/>
                  <a:pt x="772428" y="168676"/>
                </a:cubicBezTo>
                <a:cubicBezTo>
                  <a:pt x="755217" y="151465"/>
                  <a:pt x="740826" y="149264"/>
                  <a:pt x="719162" y="142043"/>
                </a:cubicBezTo>
                <a:cubicBezTo>
                  <a:pt x="713244" y="136124"/>
                  <a:pt x="708103" y="129309"/>
                  <a:pt x="701407" y="124287"/>
                </a:cubicBezTo>
                <a:cubicBezTo>
                  <a:pt x="684336" y="111483"/>
                  <a:pt x="663230" y="103866"/>
                  <a:pt x="648141" y="88777"/>
                </a:cubicBezTo>
                <a:cubicBezTo>
                  <a:pt x="642223" y="82858"/>
                  <a:pt x="637872" y="74764"/>
                  <a:pt x="630386" y="71021"/>
                </a:cubicBezTo>
                <a:cubicBezTo>
                  <a:pt x="613646" y="62651"/>
                  <a:pt x="577120" y="53266"/>
                  <a:pt x="577120" y="53266"/>
                </a:cubicBezTo>
                <a:cubicBezTo>
                  <a:pt x="571201" y="47348"/>
                  <a:pt x="566850" y="39254"/>
                  <a:pt x="559364" y="35511"/>
                </a:cubicBezTo>
                <a:cubicBezTo>
                  <a:pt x="542624" y="27141"/>
                  <a:pt x="524255" y="22294"/>
                  <a:pt x="506098" y="17755"/>
                </a:cubicBezTo>
                <a:cubicBezTo>
                  <a:pt x="441736" y="1665"/>
                  <a:pt x="482728" y="10092"/>
                  <a:pt x="381811" y="0"/>
                </a:cubicBezTo>
                <a:cubicBezTo>
                  <a:pt x="343341" y="2959"/>
                  <a:pt x="304513" y="2860"/>
                  <a:pt x="266401" y="8878"/>
                </a:cubicBezTo>
                <a:cubicBezTo>
                  <a:pt x="184411" y="21824"/>
                  <a:pt x="239312" y="20917"/>
                  <a:pt x="186502" y="44388"/>
                </a:cubicBezTo>
                <a:cubicBezTo>
                  <a:pt x="169399" y="51989"/>
                  <a:pt x="150991" y="56226"/>
                  <a:pt x="133236" y="62144"/>
                </a:cubicBezTo>
                <a:lnTo>
                  <a:pt x="79970" y="79899"/>
                </a:lnTo>
                <a:lnTo>
                  <a:pt x="26704" y="97654"/>
                </a:lnTo>
                <a:cubicBezTo>
                  <a:pt x="-2736" y="107467"/>
                  <a:pt x="71" y="97174"/>
                  <a:pt x="71" y="11541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99969" y="3994951"/>
            <a:ext cx="1180730" cy="541538"/>
          </a:xfrm>
          <a:custGeom>
            <a:avLst/>
            <a:gdLst>
              <a:gd name="connsiteX0" fmla="*/ 0 w 1180730"/>
              <a:gd name="connsiteY0" fmla="*/ 523783 h 541538"/>
              <a:gd name="connsiteX1" fmla="*/ 239697 w 1180730"/>
              <a:gd name="connsiteY1" fmla="*/ 541538 h 541538"/>
              <a:gd name="connsiteX2" fmla="*/ 372862 w 1180730"/>
              <a:gd name="connsiteY2" fmla="*/ 532661 h 541538"/>
              <a:gd name="connsiteX3" fmla="*/ 435006 w 1180730"/>
              <a:gd name="connsiteY3" fmla="*/ 523783 h 541538"/>
              <a:gd name="connsiteX4" fmla="*/ 585926 w 1180730"/>
              <a:gd name="connsiteY4" fmla="*/ 514905 h 541538"/>
              <a:gd name="connsiteX5" fmla="*/ 612559 w 1180730"/>
              <a:gd name="connsiteY5" fmla="*/ 506028 h 541538"/>
              <a:gd name="connsiteX6" fmla="*/ 656948 w 1180730"/>
              <a:gd name="connsiteY6" fmla="*/ 497150 h 541538"/>
              <a:gd name="connsiteX7" fmla="*/ 692458 w 1180730"/>
              <a:gd name="connsiteY7" fmla="*/ 488272 h 541538"/>
              <a:gd name="connsiteX8" fmla="*/ 719091 w 1180730"/>
              <a:gd name="connsiteY8" fmla="*/ 470517 h 541538"/>
              <a:gd name="connsiteX9" fmla="*/ 772357 w 1180730"/>
              <a:gd name="connsiteY9" fmla="*/ 452762 h 541538"/>
              <a:gd name="connsiteX10" fmla="*/ 798990 w 1180730"/>
              <a:gd name="connsiteY10" fmla="*/ 435006 h 541538"/>
              <a:gd name="connsiteX11" fmla="*/ 825623 w 1180730"/>
              <a:gd name="connsiteY11" fmla="*/ 426129 h 541538"/>
              <a:gd name="connsiteX12" fmla="*/ 870012 w 1180730"/>
              <a:gd name="connsiteY12" fmla="*/ 399496 h 541538"/>
              <a:gd name="connsiteX13" fmla="*/ 905522 w 1180730"/>
              <a:gd name="connsiteY13" fmla="*/ 355107 h 541538"/>
              <a:gd name="connsiteX14" fmla="*/ 923278 w 1180730"/>
              <a:gd name="connsiteY14" fmla="*/ 337352 h 541538"/>
              <a:gd name="connsiteX15" fmla="*/ 932155 w 1180730"/>
              <a:gd name="connsiteY15" fmla="*/ 310719 h 541538"/>
              <a:gd name="connsiteX16" fmla="*/ 958788 w 1180730"/>
              <a:gd name="connsiteY16" fmla="*/ 301841 h 541538"/>
              <a:gd name="connsiteX17" fmla="*/ 976544 w 1180730"/>
              <a:gd name="connsiteY17" fmla="*/ 284086 h 541538"/>
              <a:gd name="connsiteX18" fmla="*/ 1003177 w 1180730"/>
              <a:gd name="connsiteY18" fmla="*/ 275208 h 541538"/>
              <a:gd name="connsiteX19" fmla="*/ 1029810 w 1180730"/>
              <a:gd name="connsiteY19" fmla="*/ 257453 h 541538"/>
              <a:gd name="connsiteX20" fmla="*/ 1047565 w 1180730"/>
              <a:gd name="connsiteY20" fmla="*/ 230820 h 541538"/>
              <a:gd name="connsiteX21" fmla="*/ 1074198 w 1180730"/>
              <a:gd name="connsiteY21" fmla="*/ 213065 h 541538"/>
              <a:gd name="connsiteX22" fmla="*/ 1091953 w 1180730"/>
              <a:gd name="connsiteY22" fmla="*/ 195309 h 541538"/>
              <a:gd name="connsiteX23" fmla="*/ 1100831 w 1180730"/>
              <a:gd name="connsiteY23" fmla="*/ 168676 h 541538"/>
              <a:gd name="connsiteX24" fmla="*/ 1136342 w 1180730"/>
              <a:gd name="connsiteY24" fmla="*/ 124288 h 541538"/>
              <a:gd name="connsiteX25" fmla="*/ 1154097 w 1180730"/>
              <a:gd name="connsiteY25" fmla="*/ 71022 h 541538"/>
              <a:gd name="connsiteX26" fmla="*/ 1162975 w 1180730"/>
              <a:gd name="connsiteY26" fmla="*/ 44389 h 541538"/>
              <a:gd name="connsiteX27" fmla="*/ 1171852 w 1180730"/>
              <a:gd name="connsiteY27" fmla="*/ 17756 h 541538"/>
              <a:gd name="connsiteX28" fmla="*/ 1180730 w 1180730"/>
              <a:gd name="connsiteY28" fmla="*/ 0 h 54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80730" h="541538">
                <a:moveTo>
                  <a:pt x="0" y="523783"/>
                </a:moveTo>
                <a:cubicBezTo>
                  <a:pt x="62174" y="529435"/>
                  <a:pt x="185100" y="541538"/>
                  <a:pt x="239697" y="541538"/>
                </a:cubicBezTo>
                <a:cubicBezTo>
                  <a:pt x="284184" y="541538"/>
                  <a:pt x="328474" y="535620"/>
                  <a:pt x="372862" y="532661"/>
                </a:cubicBezTo>
                <a:cubicBezTo>
                  <a:pt x="393577" y="529702"/>
                  <a:pt x="414153" y="525521"/>
                  <a:pt x="435006" y="523783"/>
                </a:cubicBezTo>
                <a:cubicBezTo>
                  <a:pt x="485226" y="519598"/>
                  <a:pt x="535782" y="519919"/>
                  <a:pt x="585926" y="514905"/>
                </a:cubicBezTo>
                <a:cubicBezTo>
                  <a:pt x="595237" y="513974"/>
                  <a:pt x="603481" y="508298"/>
                  <a:pt x="612559" y="506028"/>
                </a:cubicBezTo>
                <a:cubicBezTo>
                  <a:pt x="627198" y="502368"/>
                  <a:pt x="642218" y="500423"/>
                  <a:pt x="656948" y="497150"/>
                </a:cubicBezTo>
                <a:cubicBezTo>
                  <a:pt x="668858" y="494503"/>
                  <a:pt x="680621" y="491231"/>
                  <a:pt x="692458" y="488272"/>
                </a:cubicBezTo>
                <a:cubicBezTo>
                  <a:pt x="701336" y="482354"/>
                  <a:pt x="709341" y="474850"/>
                  <a:pt x="719091" y="470517"/>
                </a:cubicBezTo>
                <a:cubicBezTo>
                  <a:pt x="736194" y="462916"/>
                  <a:pt x="772357" y="452762"/>
                  <a:pt x="772357" y="452762"/>
                </a:cubicBezTo>
                <a:cubicBezTo>
                  <a:pt x="781235" y="446843"/>
                  <a:pt x="789447" y="439778"/>
                  <a:pt x="798990" y="435006"/>
                </a:cubicBezTo>
                <a:cubicBezTo>
                  <a:pt x="807360" y="430821"/>
                  <a:pt x="817599" y="430944"/>
                  <a:pt x="825623" y="426129"/>
                </a:cubicBezTo>
                <a:cubicBezTo>
                  <a:pt x="886554" y="389571"/>
                  <a:pt x="794567" y="424642"/>
                  <a:pt x="870012" y="399496"/>
                </a:cubicBezTo>
                <a:cubicBezTo>
                  <a:pt x="912891" y="356615"/>
                  <a:pt x="860715" y="411115"/>
                  <a:pt x="905522" y="355107"/>
                </a:cubicBezTo>
                <a:cubicBezTo>
                  <a:pt x="910751" y="348571"/>
                  <a:pt x="917359" y="343270"/>
                  <a:pt x="923278" y="337352"/>
                </a:cubicBezTo>
                <a:cubicBezTo>
                  <a:pt x="926237" y="328474"/>
                  <a:pt x="925538" y="317336"/>
                  <a:pt x="932155" y="310719"/>
                </a:cubicBezTo>
                <a:cubicBezTo>
                  <a:pt x="938772" y="304102"/>
                  <a:pt x="950764" y="306656"/>
                  <a:pt x="958788" y="301841"/>
                </a:cubicBezTo>
                <a:cubicBezTo>
                  <a:pt x="965965" y="297535"/>
                  <a:pt x="969367" y="288392"/>
                  <a:pt x="976544" y="284086"/>
                </a:cubicBezTo>
                <a:cubicBezTo>
                  <a:pt x="984568" y="279271"/>
                  <a:pt x="994807" y="279393"/>
                  <a:pt x="1003177" y="275208"/>
                </a:cubicBezTo>
                <a:cubicBezTo>
                  <a:pt x="1012720" y="270436"/>
                  <a:pt x="1020932" y="263371"/>
                  <a:pt x="1029810" y="257453"/>
                </a:cubicBezTo>
                <a:cubicBezTo>
                  <a:pt x="1035728" y="248575"/>
                  <a:pt x="1040020" y="238365"/>
                  <a:pt x="1047565" y="230820"/>
                </a:cubicBezTo>
                <a:cubicBezTo>
                  <a:pt x="1055110" y="223275"/>
                  <a:pt x="1065867" y="219730"/>
                  <a:pt x="1074198" y="213065"/>
                </a:cubicBezTo>
                <a:cubicBezTo>
                  <a:pt x="1080734" y="207836"/>
                  <a:pt x="1086035" y="201228"/>
                  <a:pt x="1091953" y="195309"/>
                </a:cubicBezTo>
                <a:cubicBezTo>
                  <a:pt x="1094912" y="186431"/>
                  <a:pt x="1096646" y="177046"/>
                  <a:pt x="1100831" y="168676"/>
                </a:cubicBezTo>
                <a:cubicBezTo>
                  <a:pt x="1112031" y="146276"/>
                  <a:pt x="1119826" y="140804"/>
                  <a:pt x="1136342" y="124288"/>
                </a:cubicBezTo>
                <a:lnTo>
                  <a:pt x="1154097" y="71022"/>
                </a:lnTo>
                <a:lnTo>
                  <a:pt x="1162975" y="44389"/>
                </a:lnTo>
                <a:cubicBezTo>
                  <a:pt x="1165934" y="35511"/>
                  <a:pt x="1167667" y="26126"/>
                  <a:pt x="1171852" y="17756"/>
                </a:cubicBezTo>
                <a:lnTo>
                  <a:pt x="118073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77072" y="5181600"/>
            <a:ext cx="2563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Might be locally non-zero</a:t>
            </a:r>
          </a:p>
        </p:txBody>
      </p:sp>
      <p:sp>
        <p:nvSpPr>
          <p:cNvPr id="16" name="Freeform 15"/>
          <p:cNvSpPr/>
          <p:nvPr/>
        </p:nvSpPr>
        <p:spPr>
          <a:xfrm>
            <a:off x="7131688" y="4083728"/>
            <a:ext cx="325555" cy="1109709"/>
          </a:xfrm>
          <a:custGeom>
            <a:avLst/>
            <a:gdLst>
              <a:gd name="connsiteX0" fmla="*/ 325555 w 325555"/>
              <a:gd name="connsiteY0" fmla="*/ 0 h 1109709"/>
              <a:gd name="connsiteX1" fmla="*/ 281166 w 325555"/>
              <a:gd name="connsiteY1" fmla="*/ 17755 h 1109709"/>
              <a:gd name="connsiteX2" fmla="*/ 263411 w 325555"/>
              <a:gd name="connsiteY2" fmla="*/ 35511 h 1109709"/>
              <a:gd name="connsiteX3" fmla="*/ 236778 w 325555"/>
              <a:gd name="connsiteY3" fmla="*/ 44389 h 1109709"/>
              <a:gd name="connsiteX4" fmla="*/ 210145 w 325555"/>
              <a:gd name="connsiteY4" fmla="*/ 62144 h 1109709"/>
              <a:gd name="connsiteX5" fmla="*/ 192390 w 325555"/>
              <a:gd name="connsiteY5" fmla="*/ 88777 h 1109709"/>
              <a:gd name="connsiteX6" fmla="*/ 174634 w 325555"/>
              <a:gd name="connsiteY6" fmla="*/ 106532 h 1109709"/>
              <a:gd name="connsiteX7" fmla="*/ 165757 w 325555"/>
              <a:gd name="connsiteY7" fmla="*/ 133165 h 1109709"/>
              <a:gd name="connsiteX8" fmla="*/ 148001 w 325555"/>
              <a:gd name="connsiteY8" fmla="*/ 150921 h 1109709"/>
              <a:gd name="connsiteX9" fmla="*/ 130246 w 325555"/>
              <a:gd name="connsiteY9" fmla="*/ 177554 h 1109709"/>
              <a:gd name="connsiteX10" fmla="*/ 121368 w 325555"/>
              <a:gd name="connsiteY10" fmla="*/ 204187 h 1109709"/>
              <a:gd name="connsiteX11" fmla="*/ 103613 w 325555"/>
              <a:gd name="connsiteY11" fmla="*/ 230820 h 1109709"/>
              <a:gd name="connsiteX12" fmla="*/ 68102 w 325555"/>
              <a:gd name="connsiteY12" fmla="*/ 310719 h 1109709"/>
              <a:gd name="connsiteX13" fmla="*/ 50347 w 325555"/>
              <a:gd name="connsiteY13" fmla="*/ 363985 h 1109709"/>
              <a:gd name="connsiteX14" fmla="*/ 32592 w 325555"/>
              <a:gd name="connsiteY14" fmla="*/ 426128 h 1109709"/>
              <a:gd name="connsiteX15" fmla="*/ 14836 w 325555"/>
              <a:gd name="connsiteY15" fmla="*/ 523783 h 1109709"/>
              <a:gd name="connsiteX16" fmla="*/ 14836 w 325555"/>
              <a:gd name="connsiteY16" fmla="*/ 985422 h 1109709"/>
              <a:gd name="connsiteX17" fmla="*/ 23714 w 325555"/>
              <a:gd name="connsiteY17" fmla="*/ 1029810 h 1109709"/>
              <a:gd name="connsiteX18" fmla="*/ 41469 w 325555"/>
              <a:gd name="connsiteY18" fmla="*/ 1083076 h 1109709"/>
              <a:gd name="connsiteX19" fmla="*/ 41469 w 325555"/>
              <a:gd name="connsiteY19" fmla="*/ 1109709 h 110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25555" h="1109709">
                <a:moveTo>
                  <a:pt x="325555" y="0"/>
                </a:moveTo>
                <a:cubicBezTo>
                  <a:pt x="310759" y="5918"/>
                  <a:pt x="295002" y="9848"/>
                  <a:pt x="281166" y="17755"/>
                </a:cubicBezTo>
                <a:cubicBezTo>
                  <a:pt x="273899" y="21908"/>
                  <a:pt x="270588" y="31205"/>
                  <a:pt x="263411" y="35511"/>
                </a:cubicBezTo>
                <a:cubicBezTo>
                  <a:pt x="255387" y="40326"/>
                  <a:pt x="245148" y="40204"/>
                  <a:pt x="236778" y="44389"/>
                </a:cubicBezTo>
                <a:cubicBezTo>
                  <a:pt x="227235" y="49161"/>
                  <a:pt x="219023" y="56226"/>
                  <a:pt x="210145" y="62144"/>
                </a:cubicBezTo>
                <a:cubicBezTo>
                  <a:pt x="204227" y="71022"/>
                  <a:pt x="199055" y="80446"/>
                  <a:pt x="192390" y="88777"/>
                </a:cubicBezTo>
                <a:cubicBezTo>
                  <a:pt x="187161" y="95313"/>
                  <a:pt x="178940" y="99355"/>
                  <a:pt x="174634" y="106532"/>
                </a:cubicBezTo>
                <a:cubicBezTo>
                  <a:pt x="169819" y="114556"/>
                  <a:pt x="170572" y="125141"/>
                  <a:pt x="165757" y="133165"/>
                </a:cubicBezTo>
                <a:cubicBezTo>
                  <a:pt x="161451" y="140342"/>
                  <a:pt x="153230" y="144385"/>
                  <a:pt x="148001" y="150921"/>
                </a:cubicBezTo>
                <a:cubicBezTo>
                  <a:pt x="141336" y="159253"/>
                  <a:pt x="135018" y="168011"/>
                  <a:pt x="130246" y="177554"/>
                </a:cubicBezTo>
                <a:cubicBezTo>
                  <a:pt x="126061" y="185924"/>
                  <a:pt x="125553" y="195817"/>
                  <a:pt x="121368" y="204187"/>
                </a:cubicBezTo>
                <a:cubicBezTo>
                  <a:pt x="116596" y="213730"/>
                  <a:pt x="107946" y="221070"/>
                  <a:pt x="103613" y="230820"/>
                </a:cubicBezTo>
                <a:cubicBezTo>
                  <a:pt x="61357" y="325897"/>
                  <a:pt x="108284" y="250448"/>
                  <a:pt x="68102" y="310719"/>
                </a:cubicBezTo>
                <a:lnTo>
                  <a:pt x="50347" y="363985"/>
                </a:lnTo>
                <a:cubicBezTo>
                  <a:pt x="43309" y="385099"/>
                  <a:pt x="36309" y="403827"/>
                  <a:pt x="32592" y="426128"/>
                </a:cubicBezTo>
                <a:cubicBezTo>
                  <a:pt x="15862" y="526507"/>
                  <a:pt x="33883" y="466643"/>
                  <a:pt x="14836" y="523783"/>
                </a:cubicBezTo>
                <a:cubicBezTo>
                  <a:pt x="-9159" y="715754"/>
                  <a:pt x="-235" y="616172"/>
                  <a:pt x="14836" y="985422"/>
                </a:cubicBezTo>
                <a:cubicBezTo>
                  <a:pt x="15451" y="1000498"/>
                  <a:pt x="19744" y="1015253"/>
                  <a:pt x="23714" y="1029810"/>
                </a:cubicBezTo>
                <a:cubicBezTo>
                  <a:pt x="28638" y="1047866"/>
                  <a:pt x="41469" y="1064360"/>
                  <a:pt x="41469" y="1083076"/>
                </a:cubicBezTo>
                <a:lnTo>
                  <a:pt x="41469" y="110970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2400" y="381000"/>
            <a:ext cx="1272325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1" y="609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 Neutral dielectric:  Includes only charges belonging to the dielectric, namely electrons and protons of neutral constituent atoms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39662"/>
            <a:ext cx="17240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32349" y="1588371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charge =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1" y="2194264"/>
            <a:ext cx="1890712" cy="600075"/>
            <a:chOff x="4572001" y="2194264"/>
            <a:chExt cx="1890712" cy="600075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2194264"/>
              <a:ext cx="666750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9712" y="2351426"/>
              <a:ext cx="53340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3112" y="2308783"/>
              <a:ext cx="609601" cy="388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552826" y="2267844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28675" y="2249269"/>
            <a:ext cx="211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</a:t>
            </a:r>
            <a:r>
              <a:rPr lang="en-US" b="1" dirty="0"/>
              <a:t>P</a:t>
            </a:r>
            <a:r>
              <a:rPr lang="en-US" dirty="0"/>
              <a:t> = 0 outside the dielectric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62288"/>
            <a:ext cx="20859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3276600"/>
            <a:ext cx="1000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4267200"/>
            <a:ext cx="13906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5257800"/>
            <a:ext cx="847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29200" y="3330529"/>
            <a:ext cx="2547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 volume of dielectric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9200" y="4343400"/>
            <a:ext cx="376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boundary that surrounds dielectric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15686" y="5257800"/>
            <a:ext cx="319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</a:t>
            </a:r>
            <a:r>
              <a:rPr lang="en-US" b="1" dirty="0"/>
              <a:t>P</a:t>
            </a:r>
            <a:r>
              <a:rPr lang="en-US" dirty="0"/>
              <a:t> = 0 outside the dielectric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2895600"/>
            <a:ext cx="75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Proof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6248400"/>
            <a:ext cx="777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</a:t>
            </a:r>
            <a:r>
              <a:rPr lang="en-US" dirty="0"/>
              <a:t> is the “dielectric polarization” or “polarization”.  If non-zero, body is “polarized”.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7CDCDC-31AB-463E-A1B4-813F0F95DDE7}"/>
                  </a:ext>
                </a:extLst>
              </p14:cNvPr>
              <p14:cNvContentPartPr/>
              <p14:nvPr/>
            </p14:nvContentPartPr>
            <p14:xfrm>
              <a:off x="821117" y="4359103"/>
              <a:ext cx="1282680" cy="1207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7CDCDC-31AB-463E-A1B4-813F0F95DDE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03477" y="4341103"/>
                <a:ext cx="1318320" cy="12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EAE54A5-66EF-4AF0-8CD6-6CBBAA193E4E}"/>
                  </a:ext>
                </a:extLst>
              </p14:cNvPr>
              <p14:cNvContentPartPr/>
              <p14:nvPr/>
            </p14:nvContentPartPr>
            <p14:xfrm>
              <a:off x="867197" y="4415263"/>
              <a:ext cx="1190520" cy="10738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EAE54A5-66EF-4AF0-8CD6-6CBBAA193E4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1557" y="4343263"/>
                <a:ext cx="1262160" cy="121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8D96CD9A-CE21-405C-9354-89D252C12DE1}"/>
              </a:ext>
            </a:extLst>
          </p:cNvPr>
          <p:cNvGrpSpPr/>
          <p:nvPr/>
        </p:nvGrpSpPr>
        <p:grpSpPr>
          <a:xfrm>
            <a:off x="1223237" y="4653223"/>
            <a:ext cx="504720" cy="268200"/>
            <a:chOff x="1223237" y="4653223"/>
            <a:chExt cx="504720" cy="26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055254-F7AB-4E97-929D-6EFCC116A15C}"/>
                    </a:ext>
                  </a:extLst>
                </p14:cNvPr>
                <p14:cNvContentPartPr/>
                <p14:nvPr/>
              </p14:nvContentPartPr>
              <p14:xfrm>
                <a:off x="1223237" y="4739983"/>
                <a:ext cx="63720" cy="181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055254-F7AB-4E97-929D-6EFCC116A15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205237" y="4722343"/>
                  <a:ext cx="993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5CBFB88-5F8E-44BF-A75E-B22E5DB3A305}"/>
                    </a:ext>
                  </a:extLst>
                </p14:cNvPr>
                <p14:cNvContentPartPr/>
                <p14:nvPr/>
              </p14:nvContentPartPr>
              <p14:xfrm>
                <a:off x="1243037" y="4716583"/>
                <a:ext cx="108360" cy="1018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5CBFB88-5F8E-44BF-A75E-B22E5DB3A30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225397" y="4698943"/>
                  <a:ext cx="14400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094D40F-CA2D-4AE3-833D-31028ED09BFE}"/>
                    </a:ext>
                  </a:extLst>
                </p14:cNvPr>
                <p14:cNvContentPartPr/>
                <p14:nvPr/>
              </p14:nvContentPartPr>
              <p14:xfrm>
                <a:off x="1435637" y="4733863"/>
                <a:ext cx="92520" cy="464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094D40F-CA2D-4AE3-833D-31028ED09BF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417637" y="4715863"/>
                  <a:ext cx="12816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8DBB660-D84F-4DCE-8D96-72ED585985FF}"/>
                    </a:ext>
                  </a:extLst>
                </p14:cNvPr>
                <p14:cNvContentPartPr/>
                <p14:nvPr/>
              </p14:nvContentPartPr>
              <p14:xfrm>
                <a:off x="1464077" y="4820983"/>
                <a:ext cx="1440" cy="14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8DBB660-D84F-4DCE-8D96-72ED585985F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46077" y="4802983"/>
                  <a:ext cx="370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2C79C6A-1D0F-485F-994E-4837DCB65C9F}"/>
                    </a:ext>
                  </a:extLst>
                </p14:cNvPr>
                <p14:cNvContentPartPr/>
                <p14:nvPr/>
              </p14:nvContentPartPr>
              <p14:xfrm>
                <a:off x="1441037" y="4812343"/>
                <a:ext cx="93240" cy="327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2C79C6A-1D0F-485F-994E-4837DCB65C9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423397" y="4794703"/>
                  <a:ext cx="1288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2E56E6A-3E2E-46FF-A303-25510F812BDA}"/>
                    </a:ext>
                  </a:extLst>
                </p14:cNvPr>
                <p14:cNvContentPartPr/>
                <p14:nvPr/>
              </p14:nvContentPartPr>
              <p14:xfrm>
                <a:off x="1469117" y="4703263"/>
                <a:ext cx="23760" cy="2001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2E56E6A-3E2E-46FF-A303-25510F812BD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451477" y="4685623"/>
                  <a:ext cx="5940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57C7F8B-E73C-4562-94F0-B77F010566B7}"/>
                    </a:ext>
                  </a:extLst>
                </p14:cNvPr>
                <p14:cNvContentPartPr/>
                <p14:nvPr/>
              </p14:nvContentPartPr>
              <p14:xfrm>
                <a:off x="1596197" y="4653223"/>
                <a:ext cx="131760" cy="1720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57C7F8B-E73C-4562-94F0-B77F010566B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578557" y="4635583"/>
                  <a:ext cx="167400" cy="20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2CF7AD9-D0A8-4B9E-872C-08E5155A2DC2}"/>
                  </a:ext>
                </a:extLst>
              </p14:cNvPr>
              <p14:cNvContentPartPr/>
              <p14:nvPr/>
            </p14:nvContentPartPr>
            <p14:xfrm>
              <a:off x="1174997" y="5286823"/>
              <a:ext cx="173880" cy="20592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2CF7AD9-D0A8-4B9E-872C-08E5155A2DC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57357" y="5269183"/>
                <a:ext cx="209520" cy="24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2" name="Group 2081">
            <a:extLst>
              <a:ext uri="{FF2B5EF4-FFF2-40B4-BE49-F238E27FC236}">
                <a16:creationId xmlns:a16="http://schemas.microsoft.com/office/drawing/2014/main" id="{7EF912FC-947C-4F7B-B0DA-1C2DD4631E9F}"/>
              </a:ext>
            </a:extLst>
          </p:cNvPr>
          <p:cNvGrpSpPr/>
          <p:nvPr/>
        </p:nvGrpSpPr>
        <p:grpSpPr>
          <a:xfrm>
            <a:off x="1268597" y="5663023"/>
            <a:ext cx="658440" cy="223200"/>
            <a:chOff x="1268597" y="5663023"/>
            <a:chExt cx="658440" cy="22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76" name="Ink 2075">
                  <a:extLst>
                    <a:ext uri="{FF2B5EF4-FFF2-40B4-BE49-F238E27FC236}">
                      <a16:creationId xmlns:a16="http://schemas.microsoft.com/office/drawing/2014/main" id="{F9C43B8F-5151-42B1-B508-60AC9E0BEAC6}"/>
                    </a:ext>
                  </a:extLst>
                </p14:cNvPr>
                <p14:cNvContentPartPr/>
                <p14:nvPr/>
              </p14:nvContentPartPr>
              <p14:xfrm>
                <a:off x="1279397" y="5663023"/>
                <a:ext cx="37800" cy="223200"/>
              </p14:xfrm>
            </p:contentPart>
          </mc:Choice>
          <mc:Fallback xmlns="">
            <p:pic>
              <p:nvPicPr>
                <p:cNvPr id="2076" name="Ink 2075">
                  <a:extLst>
                    <a:ext uri="{FF2B5EF4-FFF2-40B4-BE49-F238E27FC236}">
                      <a16:creationId xmlns:a16="http://schemas.microsoft.com/office/drawing/2014/main" id="{F9C43B8F-5151-42B1-B508-60AC9E0BEAC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261397" y="5645023"/>
                  <a:ext cx="734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77" name="Ink 2076">
                  <a:extLst>
                    <a:ext uri="{FF2B5EF4-FFF2-40B4-BE49-F238E27FC236}">
                      <a16:creationId xmlns:a16="http://schemas.microsoft.com/office/drawing/2014/main" id="{0EB81BDB-F164-40C5-A084-CAA86132CE5F}"/>
                    </a:ext>
                  </a:extLst>
                </p14:cNvPr>
                <p14:cNvContentPartPr/>
                <p14:nvPr/>
              </p14:nvContentPartPr>
              <p14:xfrm>
                <a:off x="1268597" y="5673103"/>
                <a:ext cx="151200" cy="101880"/>
              </p14:xfrm>
            </p:contentPart>
          </mc:Choice>
          <mc:Fallback xmlns="">
            <p:pic>
              <p:nvPicPr>
                <p:cNvPr id="2077" name="Ink 2076">
                  <a:extLst>
                    <a:ext uri="{FF2B5EF4-FFF2-40B4-BE49-F238E27FC236}">
                      <a16:creationId xmlns:a16="http://schemas.microsoft.com/office/drawing/2014/main" id="{0EB81BDB-F164-40C5-A084-CAA86132CE5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250597" y="5655103"/>
                  <a:ext cx="18684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078" name="Ink 2077">
                  <a:extLst>
                    <a:ext uri="{FF2B5EF4-FFF2-40B4-BE49-F238E27FC236}">
                      <a16:creationId xmlns:a16="http://schemas.microsoft.com/office/drawing/2014/main" id="{A033B74C-98FA-4E7B-A8D2-C71385A4F50D}"/>
                    </a:ext>
                  </a:extLst>
                </p14:cNvPr>
                <p14:cNvContentPartPr/>
                <p14:nvPr/>
              </p14:nvContentPartPr>
              <p14:xfrm>
                <a:off x="1468397" y="5745823"/>
                <a:ext cx="200520" cy="23760"/>
              </p14:xfrm>
            </p:contentPart>
          </mc:Choice>
          <mc:Fallback xmlns="">
            <p:pic>
              <p:nvPicPr>
                <p:cNvPr id="2078" name="Ink 2077">
                  <a:extLst>
                    <a:ext uri="{FF2B5EF4-FFF2-40B4-BE49-F238E27FC236}">
                      <a16:creationId xmlns:a16="http://schemas.microsoft.com/office/drawing/2014/main" id="{A033B74C-98FA-4E7B-A8D2-C71385A4F50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450397" y="5728183"/>
                  <a:ext cx="2361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080" name="Ink 2079">
                  <a:extLst>
                    <a:ext uri="{FF2B5EF4-FFF2-40B4-BE49-F238E27FC236}">
                      <a16:creationId xmlns:a16="http://schemas.microsoft.com/office/drawing/2014/main" id="{7D39F074-A573-4A34-8C92-08B99F1C0F85}"/>
                    </a:ext>
                  </a:extLst>
                </p14:cNvPr>
                <p14:cNvContentPartPr/>
                <p14:nvPr/>
              </p14:nvContentPartPr>
              <p14:xfrm>
                <a:off x="1477757" y="5801983"/>
                <a:ext cx="152280" cy="11880"/>
              </p14:xfrm>
            </p:contentPart>
          </mc:Choice>
          <mc:Fallback xmlns="">
            <p:pic>
              <p:nvPicPr>
                <p:cNvPr id="2080" name="Ink 2079">
                  <a:extLst>
                    <a:ext uri="{FF2B5EF4-FFF2-40B4-BE49-F238E27FC236}">
                      <a16:creationId xmlns:a16="http://schemas.microsoft.com/office/drawing/2014/main" id="{7D39F074-A573-4A34-8C92-08B99F1C0F8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459757" y="5783983"/>
                  <a:ext cx="18792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81" name="Ink 2080">
                  <a:extLst>
                    <a:ext uri="{FF2B5EF4-FFF2-40B4-BE49-F238E27FC236}">
                      <a16:creationId xmlns:a16="http://schemas.microsoft.com/office/drawing/2014/main" id="{BBBEEE8C-EE30-4BAC-B218-987405A11266}"/>
                    </a:ext>
                  </a:extLst>
                </p14:cNvPr>
                <p14:cNvContentPartPr/>
                <p14:nvPr/>
              </p14:nvContentPartPr>
              <p14:xfrm>
                <a:off x="1722917" y="5674183"/>
                <a:ext cx="204120" cy="153720"/>
              </p14:xfrm>
            </p:contentPart>
          </mc:Choice>
          <mc:Fallback xmlns="">
            <p:pic>
              <p:nvPicPr>
                <p:cNvPr id="2081" name="Ink 2080">
                  <a:extLst>
                    <a:ext uri="{FF2B5EF4-FFF2-40B4-BE49-F238E27FC236}">
                      <a16:creationId xmlns:a16="http://schemas.microsoft.com/office/drawing/2014/main" id="{BBBEEE8C-EE30-4BAC-B218-987405A1126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704917" y="5656543"/>
                  <a:ext cx="239760" cy="189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083" name="Ink 2082">
                <a:extLst>
                  <a:ext uri="{FF2B5EF4-FFF2-40B4-BE49-F238E27FC236}">
                    <a16:creationId xmlns:a16="http://schemas.microsoft.com/office/drawing/2014/main" id="{2D9D7F0D-3D4A-4491-BCFA-63D5A853FC16}"/>
                  </a:ext>
                </a:extLst>
              </p14:cNvPr>
              <p14:cNvContentPartPr/>
              <p14:nvPr/>
            </p14:nvContentPartPr>
            <p14:xfrm>
              <a:off x="3628757" y="4832863"/>
              <a:ext cx="149400" cy="146880"/>
            </p14:xfrm>
          </p:contentPart>
        </mc:Choice>
        <mc:Fallback xmlns="">
          <p:pic>
            <p:nvPicPr>
              <p:cNvPr id="2083" name="Ink 2082">
                <a:extLst>
                  <a:ext uri="{FF2B5EF4-FFF2-40B4-BE49-F238E27FC236}">
                    <a16:creationId xmlns:a16="http://schemas.microsoft.com/office/drawing/2014/main" id="{2D9D7F0D-3D4A-4491-BCFA-63D5A853FC1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611117" y="4815223"/>
                <a:ext cx="185040" cy="1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084" name="Ink 2083">
                <a:extLst>
                  <a:ext uri="{FF2B5EF4-FFF2-40B4-BE49-F238E27FC236}">
                    <a16:creationId xmlns:a16="http://schemas.microsoft.com/office/drawing/2014/main" id="{10F421B7-CD85-4F1B-8C8F-B63FB6EB138C}"/>
                  </a:ext>
                </a:extLst>
              </p14:cNvPr>
              <p14:cNvContentPartPr/>
              <p14:nvPr/>
            </p14:nvContentPartPr>
            <p14:xfrm>
              <a:off x="3404117" y="5708023"/>
              <a:ext cx="194040" cy="115200"/>
            </p14:xfrm>
          </p:contentPart>
        </mc:Choice>
        <mc:Fallback xmlns="">
          <p:pic>
            <p:nvPicPr>
              <p:cNvPr id="2084" name="Ink 2083">
                <a:extLst>
                  <a:ext uri="{FF2B5EF4-FFF2-40B4-BE49-F238E27FC236}">
                    <a16:creationId xmlns:a16="http://schemas.microsoft.com/office/drawing/2014/main" id="{10F421B7-CD85-4F1B-8C8F-B63FB6EB138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386477" y="5690023"/>
                <a:ext cx="22968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085" name="Ink 2084">
                <a:extLst>
                  <a:ext uri="{FF2B5EF4-FFF2-40B4-BE49-F238E27FC236}">
                    <a16:creationId xmlns:a16="http://schemas.microsoft.com/office/drawing/2014/main" id="{5342CF4C-3BAF-40F6-B1B2-41EFC470CAE1}"/>
                  </a:ext>
                </a:extLst>
              </p14:cNvPr>
              <p14:cNvContentPartPr/>
              <p14:nvPr/>
            </p14:nvContentPartPr>
            <p14:xfrm>
              <a:off x="3612197" y="3742783"/>
              <a:ext cx="192240" cy="191880"/>
            </p14:xfrm>
          </p:contentPart>
        </mc:Choice>
        <mc:Fallback xmlns="">
          <p:pic>
            <p:nvPicPr>
              <p:cNvPr id="2085" name="Ink 2084">
                <a:extLst>
                  <a:ext uri="{FF2B5EF4-FFF2-40B4-BE49-F238E27FC236}">
                    <a16:creationId xmlns:a16="http://schemas.microsoft.com/office/drawing/2014/main" id="{5342CF4C-3BAF-40F6-B1B2-41EFC470CAE1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594557" y="3724783"/>
                <a:ext cx="227880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2086" name="Ink 2085">
                <a:extLst>
                  <a:ext uri="{FF2B5EF4-FFF2-40B4-BE49-F238E27FC236}">
                    <a16:creationId xmlns:a16="http://schemas.microsoft.com/office/drawing/2014/main" id="{3620F237-2441-46AA-8568-6955AE0DEA87}"/>
                  </a:ext>
                </a:extLst>
              </p14:cNvPr>
              <p14:cNvContentPartPr/>
              <p14:nvPr/>
            </p14:nvContentPartPr>
            <p14:xfrm>
              <a:off x="1774397" y="3712903"/>
              <a:ext cx="173880" cy="164880"/>
            </p14:xfrm>
          </p:contentPart>
        </mc:Choice>
        <mc:Fallback xmlns="">
          <p:pic>
            <p:nvPicPr>
              <p:cNvPr id="2086" name="Ink 2085">
                <a:extLst>
                  <a:ext uri="{FF2B5EF4-FFF2-40B4-BE49-F238E27FC236}">
                    <a16:creationId xmlns:a16="http://schemas.microsoft.com/office/drawing/2014/main" id="{3620F237-2441-46AA-8568-6955AE0DEA8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756397" y="3695263"/>
                <a:ext cx="209520" cy="2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2087" name="Ink 2086">
                <a:extLst>
                  <a:ext uri="{FF2B5EF4-FFF2-40B4-BE49-F238E27FC236}">
                    <a16:creationId xmlns:a16="http://schemas.microsoft.com/office/drawing/2014/main" id="{C340FE4B-861F-4EE0-8456-25147C0A76A1}"/>
                  </a:ext>
                </a:extLst>
              </p14:cNvPr>
              <p14:cNvContentPartPr/>
              <p14:nvPr/>
            </p14:nvContentPartPr>
            <p14:xfrm>
              <a:off x="908597" y="4789303"/>
              <a:ext cx="88560" cy="75960"/>
            </p14:xfrm>
          </p:contentPart>
        </mc:Choice>
        <mc:Fallback xmlns="">
          <p:pic>
            <p:nvPicPr>
              <p:cNvPr id="2087" name="Ink 2086">
                <a:extLst>
                  <a:ext uri="{FF2B5EF4-FFF2-40B4-BE49-F238E27FC236}">
                    <a16:creationId xmlns:a16="http://schemas.microsoft.com/office/drawing/2014/main" id="{C340FE4B-861F-4EE0-8456-25147C0A76A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90597" y="4771303"/>
                <a:ext cx="12420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92" name="Group 2091">
            <a:extLst>
              <a:ext uri="{FF2B5EF4-FFF2-40B4-BE49-F238E27FC236}">
                <a16:creationId xmlns:a16="http://schemas.microsoft.com/office/drawing/2014/main" id="{67465E0B-B18F-4EC4-A595-C8CD947B098A}"/>
              </a:ext>
            </a:extLst>
          </p:cNvPr>
          <p:cNvGrpSpPr/>
          <p:nvPr/>
        </p:nvGrpSpPr>
        <p:grpSpPr>
          <a:xfrm>
            <a:off x="782957" y="4150663"/>
            <a:ext cx="1377720" cy="1449360"/>
            <a:chOff x="782957" y="4150663"/>
            <a:chExt cx="1377720" cy="144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5529FE5-FD76-49D1-8925-ED568A2C3009}"/>
                    </a:ext>
                  </a:extLst>
                </p14:cNvPr>
                <p14:cNvContentPartPr/>
                <p14:nvPr/>
              </p14:nvContentPartPr>
              <p14:xfrm>
                <a:off x="1266797" y="4342903"/>
                <a:ext cx="98280" cy="507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5529FE5-FD76-49D1-8925-ED568A2C300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248797" y="4324903"/>
                  <a:ext cx="13392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2891B4F-D366-44B1-A2D8-BC16FF11B804}"/>
                    </a:ext>
                  </a:extLst>
                </p14:cNvPr>
                <p14:cNvContentPartPr/>
                <p14:nvPr/>
              </p14:nvContentPartPr>
              <p14:xfrm>
                <a:off x="1173917" y="4409863"/>
                <a:ext cx="49680" cy="788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2891B4F-D366-44B1-A2D8-BC16FF11B80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156277" y="4392223"/>
                  <a:ext cx="8532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08FCBC9-13F8-4871-AE90-6658A268C50E}"/>
                    </a:ext>
                  </a:extLst>
                </p14:cNvPr>
                <p14:cNvContentPartPr/>
                <p14:nvPr/>
              </p14:nvContentPartPr>
              <p14:xfrm>
                <a:off x="1054037" y="4543423"/>
                <a:ext cx="72000" cy="572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08FCBC9-13F8-4871-AE90-6658A268C50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36397" y="4525783"/>
                  <a:ext cx="107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4A1D43E-FA7F-45D6-A1F2-A8241489CF64}"/>
                    </a:ext>
                  </a:extLst>
                </p14:cNvPr>
                <p14:cNvContentPartPr/>
                <p14:nvPr/>
              </p14:nvContentPartPr>
              <p14:xfrm>
                <a:off x="989237" y="4638463"/>
                <a:ext cx="43200" cy="123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4A1D43E-FA7F-45D6-A1F2-A8241489CF64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71597" y="4620823"/>
                  <a:ext cx="7884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612A6C7-41A1-475F-BBC3-BD3FD5C12F2C}"/>
                    </a:ext>
                  </a:extLst>
                </p14:cNvPr>
                <p14:cNvContentPartPr/>
                <p14:nvPr/>
              </p14:nvContentPartPr>
              <p14:xfrm>
                <a:off x="846677" y="4919983"/>
                <a:ext cx="3240" cy="72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612A6C7-41A1-475F-BBC3-BD3FD5C12F2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28677" y="4902343"/>
                  <a:ext cx="3888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9B76866-25B1-4090-B9EE-6D1835801541}"/>
                    </a:ext>
                  </a:extLst>
                </p14:cNvPr>
                <p14:cNvContentPartPr/>
                <p14:nvPr/>
              </p14:nvContentPartPr>
              <p14:xfrm>
                <a:off x="782957" y="4889743"/>
                <a:ext cx="91440" cy="2278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9B76866-25B1-4090-B9EE-6D183580154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65317" y="4871743"/>
                  <a:ext cx="1270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2049" name="Ink 2048">
                  <a:extLst>
                    <a:ext uri="{FF2B5EF4-FFF2-40B4-BE49-F238E27FC236}">
                      <a16:creationId xmlns:a16="http://schemas.microsoft.com/office/drawing/2014/main" id="{0B348777-5479-47CD-B1E3-3A6F7D5168A5}"/>
                    </a:ext>
                  </a:extLst>
                </p14:cNvPr>
                <p14:cNvContentPartPr/>
                <p14:nvPr/>
              </p14:nvContentPartPr>
              <p14:xfrm>
                <a:off x="782957" y="5175223"/>
                <a:ext cx="80640" cy="150480"/>
              </p14:xfrm>
            </p:contentPart>
          </mc:Choice>
          <mc:Fallback xmlns="">
            <p:pic>
              <p:nvPicPr>
                <p:cNvPr id="2049" name="Ink 2048">
                  <a:extLst>
                    <a:ext uri="{FF2B5EF4-FFF2-40B4-BE49-F238E27FC236}">
                      <a16:creationId xmlns:a16="http://schemas.microsoft.com/office/drawing/2014/main" id="{0B348777-5479-47CD-B1E3-3A6F7D5168A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65317" y="5157223"/>
                  <a:ext cx="11628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2059" name="Ink 2058">
                  <a:extLst>
                    <a:ext uri="{FF2B5EF4-FFF2-40B4-BE49-F238E27FC236}">
                      <a16:creationId xmlns:a16="http://schemas.microsoft.com/office/drawing/2014/main" id="{993A1173-A534-4886-B57B-C5CC40178992}"/>
                    </a:ext>
                  </a:extLst>
                </p14:cNvPr>
                <p14:cNvContentPartPr/>
                <p14:nvPr/>
              </p14:nvContentPartPr>
              <p14:xfrm>
                <a:off x="945677" y="5374663"/>
                <a:ext cx="85680" cy="114840"/>
              </p14:xfrm>
            </p:contentPart>
          </mc:Choice>
          <mc:Fallback xmlns="">
            <p:pic>
              <p:nvPicPr>
                <p:cNvPr id="2059" name="Ink 2058">
                  <a:extLst>
                    <a:ext uri="{FF2B5EF4-FFF2-40B4-BE49-F238E27FC236}">
                      <a16:creationId xmlns:a16="http://schemas.microsoft.com/office/drawing/2014/main" id="{993A1173-A534-4886-B57B-C5CC40178992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28037" y="5357023"/>
                  <a:ext cx="1213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2060" name="Ink 2059">
                  <a:extLst>
                    <a:ext uri="{FF2B5EF4-FFF2-40B4-BE49-F238E27FC236}">
                      <a16:creationId xmlns:a16="http://schemas.microsoft.com/office/drawing/2014/main" id="{ACA51A0B-1E89-459E-8863-64B987E0D42E}"/>
                    </a:ext>
                  </a:extLst>
                </p14:cNvPr>
                <p14:cNvContentPartPr/>
                <p14:nvPr/>
              </p14:nvContentPartPr>
              <p14:xfrm>
                <a:off x="1128197" y="5539183"/>
                <a:ext cx="108000" cy="28800"/>
              </p14:xfrm>
            </p:contentPart>
          </mc:Choice>
          <mc:Fallback xmlns="">
            <p:pic>
              <p:nvPicPr>
                <p:cNvPr id="2060" name="Ink 2059">
                  <a:extLst>
                    <a:ext uri="{FF2B5EF4-FFF2-40B4-BE49-F238E27FC236}">
                      <a16:creationId xmlns:a16="http://schemas.microsoft.com/office/drawing/2014/main" id="{ACA51A0B-1E89-459E-8863-64B987E0D42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10557" y="5521183"/>
                  <a:ext cx="14364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2061" name="Ink 2060">
                  <a:extLst>
                    <a:ext uri="{FF2B5EF4-FFF2-40B4-BE49-F238E27FC236}">
                      <a16:creationId xmlns:a16="http://schemas.microsoft.com/office/drawing/2014/main" id="{AA7C9A67-0AB5-4879-B77A-C963096E01C3}"/>
                    </a:ext>
                  </a:extLst>
                </p14:cNvPr>
                <p14:cNvContentPartPr/>
                <p14:nvPr/>
              </p14:nvContentPartPr>
              <p14:xfrm>
                <a:off x="1338437" y="5567623"/>
                <a:ext cx="130320" cy="32400"/>
              </p14:xfrm>
            </p:contentPart>
          </mc:Choice>
          <mc:Fallback xmlns="">
            <p:pic>
              <p:nvPicPr>
                <p:cNvPr id="2061" name="Ink 2060">
                  <a:extLst>
                    <a:ext uri="{FF2B5EF4-FFF2-40B4-BE49-F238E27FC236}">
                      <a16:creationId xmlns:a16="http://schemas.microsoft.com/office/drawing/2014/main" id="{AA7C9A67-0AB5-4879-B77A-C963096E01C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20437" y="5549983"/>
                  <a:ext cx="16596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2062" name="Ink 2061">
                  <a:extLst>
                    <a:ext uri="{FF2B5EF4-FFF2-40B4-BE49-F238E27FC236}">
                      <a16:creationId xmlns:a16="http://schemas.microsoft.com/office/drawing/2014/main" id="{FCF86EFC-4572-4ACD-A1BA-66FC08CA3559}"/>
                    </a:ext>
                  </a:extLst>
                </p14:cNvPr>
                <p14:cNvContentPartPr/>
                <p14:nvPr/>
              </p14:nvContentPartPr>
              <p14:xfrm>
                <a:off x="1538597" y="5558623"/>
                <a:ext cx="147600" cy="14040"/>
              </p14:xfrm>
            </p:contentPart>
          </mc:Choice>
          <mc:Fallback xmlns="">
            <p:pic>
              <p:nvPicPr>
                <p:cNvPr id="2062" name="Ink 2061">
                  <a:extLst>
                    <a:ext uri="{FF2B5EF4-FFF2-40B4-BE49-F238E27FC236}">
                      <a16:creationId xmlns:a16="http://schemas.microsoft.com/office/drawing/2014/main" id="{FCF86EFC-4572-4ACD-A1BA-66FC08CA355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520597" y="5540623"/>
                  <a:ext cx="18324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0B5F9751-4A1B-42C1-9FCC-43F3E63F77A9}"/>
                    </a:ext>
                  </a:extLst>
                </p14:cNvPr>
                <p14:cNvContentPartPr/>
                <p14:nvPr/>
              </p14:nvContentPartPr>
              <p14:xfrm>
                <a:off x="1747757" y="5528023"/>
                <a:ext cx="163080" cy="19440"/>
              </p14:xfrm>
            </p:contentPart>
          </mc:Choice>
          <mc:Fallback xmlns=""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0B5F9751-4A1B-42C1-9FCC-43F3E63F77A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729757" y="5510383"/>
                  <a:ext cx="1987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2064" name="Ink 2063">
                  <a:extLst>
                    <a:ext uri="{FF2B5EF4-FFF2-40B4-BE49-F238E27FC236}">
                      <a16:creationId xmlns:a16="http://schemas.microsoft.com/office/drawing/2014/main" id="{3279C142-ABC4-4741-A8A3-CB07EE1C77A0}"/>
                    </a:ext>
                  </a:extLst>
                </p14:cNvPr>
                <p14:cNvContentPartPr/>
                <p14:nvPr/>
              </p14:nvContentPartPr>
              <p14:xfrm>
                <a:off x="1964117" y="5386183"/>
                <a:ext cx="50400" cy="106560"/>
              </p14:xfrm>
            </p:contentPart>
          </mc:Choice>
          <mc:Fallback xmlns="">
            <p:pic>
              <p:nvPicPr>
                <p:cNvPr id="2064" name="Ink 2063">
                  <a:extLst>
                    <a:ext uri="{FF2B5EF4-FFF2-40B4-BE49-F238E27FC236}">
                      <a16:creationId xmlns:a16="http://schemas.microsoft.com/office/drawing/2014/main" id="{3279C142-ABC4-4741-A8A3-CB07EE1C77A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946477" y="5368183"/>
                  <a:ext cx="860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2065" name="Ink 2064">
                  <a:extLst>
                    <a:ext uri="{FF2B5EF4-FFF2-40B4-BE49-F238E27FC236}">
                      <a16:creationId xmlns:a16="http://schemas.microsoft.com/office/drawing/2014/main" id="{8DDDA998-2C2D-4F4F-8125-4DD0F2C93FA7}"/>
                    </a:ext>
                  </a:extLst>
                </p14:cNvPr>
                <p14:cNvContentPartPr/>
                <p14:nvPr/>
              </p14:nvContentPartPr>
              <p14:xfrm>
                <a:off x="2068157" y="5328223"/>
                <a:ext cx="78120" cy="43200"/>
              </p14:xfrm>
            </p:contentPart>
          </mc:Choice>
          <mc:Fallback xmlns="">
            <p:pic>
              <p:nvPicPr>
                <p:cNvPr id="2065" name="Ink 2064">
                  <a:extLst>
                    <a:ext uri="{FF2B5EF4-FFF2-40B4-BE49-F238E27FC236}">
                      <a16:creationId xmlns:a16="http://schemas.microsoft.com/office/drawing/2014/main" id="{8DDDA998-2C2D-4F4F-8125-4DD0F2C93FA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050517" y="5310223"/>
                  <a:ext cx="1137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2066" name="Ink 2065">
                  <a:extLst>
                    <a:ext uri="{FF2B5EF4-FFF2-40B4-BE49-F238E27FC236}">
                      <a16:creationId xmlns:a16="http://schemas.microsoft.com/office/drawing/2014/main" id="{DE2D449C-8FA4-4CB8-80AB-A34726C22BD2}"/>
                    </a:ext>
                  </a:extLst>
                </p14:cNvPr>
                <p14:cNvContentPartPr/>
                <p14:nvPr/>
              </p14:nvContentPartPr>
              <p14:xfrm>
                <a:off x="2099477" y="5147863"/>
                <a:ext cx="61200" cy="129600"/>
              </p14:xfrm>
            </p:contentPart>
          </mc:Choice>
          <mc:Fallback xmlns="">
            <p:pic>
              <p:nvPicPr>
                <p:cNvPr id="2066" name="Ink 2065">
                  <a:extLst>
                    <a:ext uri="{FF2B5EF4-FFF2-40B4-BE49-F238E27FC236}">
                      <a16:creationId xmlns:a16="http://schemas.microsoft.com/office/drawing/2014/main" id="{DE2D449C-8FA4-4CB8-80AB-A34726C22BD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081837" y="5129863"/>
                  <a:ext cx="9684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2067" name="Ink 2066">
                  <a:extLst>
                    <a:ext uri="{FF2B5EF4-FFF2-40B4-BE49-F238E27FC236}">
                      <a16:creationId xmlns:a16="http://schemas.microsoft.com/office/drawing/2014/main" id="{4062D413-630A-41B8-9379-2FEF3A24C4DA}"/>
                    </a:ext>
                  </a:extLst>
                </p14:cNvPr>
                <p14:cNvContentPartPr/>
                <p14:nvPr/>
              </p14:nvContentPartPr>
              <p14:xfrm>
                <a:off x="2061317" y="5042743"/>
                <a:ext cx="36000" cy="80640"/>
              </p14:xfrm>
            </p:contentPart>
          </mc:Choice>
          <mc:Fallback xmlns="">
            <p:pic>
              <p:nvPicPr>
                <p:cNvPr id="2067" name="Ink 2066">
                  <a:extLst>
                    <a:ext uri="{FF2B5EF4-FFF2-40B4-BE49-F238E27FC236}">
                      <a16:creationId xmlns:a16="http://schemas.microsoft.com/office/drawing/2014/main" id="{4062D413-630A-41B8-9379-2FEF3A24C4D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043317" y="5024743"/>
                  <a:ext cx="7164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2068" name="Ink 2067">
                  <a:extLst>
                    <a:ext uri="{FF2B5EF4-FFF2-40B4-BE49-F238E27FC236}">
                      <a16:creationId xmlns:a16="http://schemas.microsoft.com/office/drawing/2014/main" id="{ABA35D66-531B-4CA9-B2BA-0AD8217ED3EB}"/>
                    </a:ext>
                  </a:extLst>
                </p14:cNvPr>
                <p14:cNvContentPartPr/>
                <p14:nvPr/>
              </p14:nvContentPartPr>
              <p14:xfrm>
                <a:off x="2112077" y="4856263"/>
                <a:ext cx="48600" cy="138600"/>
              </p14:xfrm>
            </p:contentPart>
          </mc:Choice>
          <mc:Fallback xmlns="">
            <p:pic>
              <p:nvPicPr>
                <p:cNvPr id="2068" name="Ink 2067">
                  <a:extLst>
                    <a:ext uri="{FF2B5EF4-FFF2-40B4-BE49-F238E27FC236}">
                      <a16:creationId xmlns:a16="http://schemas.microsoft.com/office/drawing/2014/main" id="{ABA35D66-531B-4CA9-B2BA-0AD8217ED3E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094437" y="4838623"/>
                  <a:ext cx="8424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2069" name="Ink 2068">
                  <a:extLst>
                    <a:ext uri="{FF2B5EF4-FFF2-40B4-BE49-F238E27FC236}">
                      <a16:creationId xmlns:a16="http://schemas.microsoft.com/office/drawing/2014/main" id="{8640D044-C7A0-46ED-AB31-F2310AF52656}"/>
                    </a:ext>
                  </a:extLst>
                </p14:cNvPr>
                <p14:cNvContentPartPr/>
                <p14:nvPr/>
              </p14:nvContentPartPr>
              <p14:xfrm>
                <a:off x="2136917" y="4662943"/>
                <a:ext cx="20160" cy="141840"/>
              </p14:xfrm>
            </p:contentPart>
          </mc:Choice>
          <mc:Fallback xmlns="">
            <p:pic>
              <p:nvPicPr>
                <p:cNvPr id="2069" name="Ink 2068">
                  <a:extLst>
                    <a:ext uri="{FF2B5EF4-FFF2-40B4-BE49-F238E27FC236}">
                      <a16:creationId xmlns:a16="http://schemas.microsoft.com/office/drawing/2014/main" id="{8640D044-C7A0-46ED-AB31-F2310AF5265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119277" y="4644943"/>
                  <a:ext cx="5580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2070" name="Ink 2069">
                  <a:extLst>
                    <a:ext uri="{FF2B5EF4-FFF2-40B4-BE49-F238E27FC236}">
                      <a16:creationId xmlns:a16="http://schemas.microsoft.com/office/drawing/2014/main" id="{0C588925-2D1E-4509-8460-AC792D1129BA}"/>
                    </a:ext>
                  </a:extLst>
                </p14:cNvPr>
                <p14:cNvContentPartPr/>
                <p14:nvPr/>
              </p14:nvContentPartPr>
              <p14:xfrm>
                <a:off x="2055917" y="4531543"/>
                <a:ext cx="59040" cy="73440"/>
              </p14:xfrm>
            </p:contentPart>
          </mc:Choice>
          <mc:Fallback xmlns="">
            <p:pic>
              <p:nvPicPr>
                <p:cNvPr id="2070" name="Ink 2069">
                  <a:extLst>
                    <a:ext uri="{FF2B5EF4-FFF2-40B4-BE49-F238E27FC236}">
                      <a16:creationId xmlns:a16="http://schemas.microsoft.com/office/drawing/2014/main" id="{0C588925-2D1E-4509-8460-AC792D1129BA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038277" y="4513543"/>
                  <a:ext cx="9468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2071" name="Ink 2070">
                  <a:extLst>
                    <a:ext uri="{FF2B5EF4-FFF2-40B4-BE49-F238E27FC236}">
                      <a16:creationId xmlns:a16="http://schemas.microsoft.com/office/drawing/2014/main" id="{5459EAFF-D2D4-471B-A637-F5B28B4FF4B4}"/>
                    </a:ext>
                  </a:extLst>
                </p14:cNvPr>
                <p14:cNvContentPartPr/>
                <p14:nvPr/>
              </p14:nvContentPartPr>
              <p14:xfrm>
                <a:off x="1882397" y="4413823"/>
                <a:ext cx="92160" cy="48600"/>
              </p14:xfrm>
            </p:contentPart>
          </mc:Choice>
          <mc:Fallback xmlns="">
            <p:pic>
              <p:nvPicPr>
                <p:cNvPr id="2071" name="Ink 2070">
                  <a:extLst>
                    <a:ext uri="{FF2B5EF4-FFF2-40B4-BE49-F238E27FC236}">
                      <a16:creationId xmlns:a16="http://schemas.microsoft.com/office/drawing/2014/main" id="{5459EAFF-D2D4-471B-A637-F5B28B4FF4B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864397" y="4396183"/>
                  <a:ext cx="12780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2072" name="Ink 2071">
                  <a:extLst>
                    <a:ext uri="{FF2B5EF4-FFF2-40B4-BE49-F238E27FC236}">
                      <a16:creationId xmlns:a16="http://schemas.microsoft.com/office/drawing/2014/main" id="{F7943921-A5DE-4E4A-BF0E-952B8CD52002}"/>
                    </a:ext>
                  </a:extLst>
                </p14:cNvPr>
                <p14:cNvContentPartPr/>
                <p14:nvPr/>
              </p14:nvContentPartPr>
              <p14:xfrm>
                <a:off x="1705997" y="4386103"/>
                <a:ext cx="108360" cy="16200"/>
              </p14:xfrm>
            </p:contentPart>
          </mc:Choice>
          <mc:Fallback xmlns="">
            <p:pic>
              <p:nvPicPr>
                <p:cNvPr id="2072" name="Ink 2071">
                  <a:extLst>
                    <a:ext uri="{FF2B5EF4-FFF2-40B4-BE49-F238E27FC236}">
                      <a16:creationId xmlns:a16="http://schemas.microsoft.com/office/drawing/2014/main" id="{F7943921-A5DE-4E4A-BF0E-952B8CD5200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688357" y="4368463"/>
                  <a:ext cx="1440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2073" name="Ink 2072">
                  <a:extLst>
                    <a:ext uri="{FF2B5EF4-FFF2-40B4-BE49-F238E27FC236}">
                      <a16:creationId xmlns:a16="http://schemas.microsoft.com/office/drawing/2014/main" id="{268AC3E5-8B69-4FF3-A117-E9B458EFBDCB}"/>
                    </a:ext>
                  </a:extLst>
                </p14:cNvPr>
                <p14:cNvContentPartPr/>
                <p14:nvPr/>
              </p14:nvContentPartPr>
              <p14:xfrm>
                <a:off x="1474877" y="4346863"/>
                <a:ext cx="119520" cy="6480"/>
              </p14:xfrm>
            </p:contentPart>
          </mc:Choice>
          <mc:Fallback xmlns="">
            <p:pic>
              <p:nvPicPr>
                <p:cNvPr id="2073" name="Ink 2072">
                  <a:extLst>
                    <a:ext uri="{FF2B5EF4-FFF2-40B4-BE49-F238E27FC236}">
                      <a16:creationId xmlns:a16="http://schemas.microsoft.com/office/drawing/2014/main" id="{268AC3E5-8B69-4FF3-A117-E9B458EFBDC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56877" y="4328863"/>
                  <a:ext cx="15516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2074" name="Ink 2073">
                  <a:extLst>
                    <a:ext uri="{FF2B5EF4-FFF2-40B4-BE49-F238E27FC236}">
                      <a16:creationId xmlns:a16="http://schemas.microsoft.com/office/drawing/2014/main" id="{2BA5897F-3F0D-4DBD-831C-61A21762A70A}"/>
                    </a:ext>
                  </a:extLst>
                </p14:cNvPr>
                <p14:cNvContentPartPr/>
                <p14:nvPr/>
              </p14:nvContentPartPr>
              <p14:xfrm>
                <a:off x="1359677" y="4337143"/>
                <a:ext cx="116640" cy="18000"/>
              </p14:xfrm>
            </p:contentPart>
          </mc:Choice>
          <mc:Fallback xmlns="">
            <p:pic>
              <p:nvPicPr>
                <p:cNvPr id="2074" name="Ink 2073">
                  <a:extLst>
                    <a:ext uri="{FF2B5EF4-FFF2-40B4-BE49-F238E27FC236}">
                      <a16:creationId xmlns:a16="http://schemas.microsoft.com/office/drawing/2014/main" id="{2BA5897F-3F0D-4DBD-831C-61A21762A70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341677" y="4319143"/>
                  <a:ext cx="1522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2091" name="Ink 2090">
                  <a:extLst>
                    <a:ext uri="{FF2B5EF4-FFF2-40B4-BE49-F238E27FC236}">
                      <a16:creationId xmlns:a16="http://schemas.microsoft.com/office/drawing/2014/main" id="{279E4C48-6B6A-47B8-962E-A93A0EE7AE65}"/>
                    </a:ext>
                  </a:extLst>
                </p14:cNvPr>
                <p14:cNvContentPartPr/>
                <p14:nvPr/>
              </p14:nvContentPartPr>
              <p14:xfrm>
                <a:off x="924077" y="4150663"/>
                <a:ext cx="240480" cy="267480"/>
              </p14:xfrm>
            </p:contentPart>
          </mc:Choice>
          <mc:Fallback xmlns="">
            <p:pic>
              <p:nvPicPr>
                <p:cNvPr id="2091" name="Ink 2090">
                  <a:extLst>
                    <a:ext uri="{FF2B5EF4-FFF2-40B4-BE49-F238E27FC236}">
                      <a16:creationId xmlns:a16="http://schemas.microsoft.com/office/drawing/2014/main" id="{279E4C48-6B6A-47B8-962E-A93A0EE7AE6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06077" y="4133023"/>
                  <a:ext cx="276120" cy="303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7219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27" y="304800"/>
            <a:ext cx="25288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42767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8" y="2971800"/>
            <a:ext cx="49434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5638800"/>
            <a:ext cx="6549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component of P along the outward normal =  </a:t>
            </a:r>
            <a:r>
              <a:rPr lang="en-US" sz="2000" dirty="0" err="1"/>
              <a:t>P</a:t>
            </a:r>
            <a:r>
              <a:rPr lang="en-US" sz="2000" baseline="-25000" dirty="0" err="1"/>
              <a:t>n</a:t>
            </a:r>
            <a:r>
              <a:rPr lang="en-US" sz="2000" dirty="0"/>
              <a:t> = </a:t>
            </a:r>
            <a:r>
              <a:rPr lang="en-US" sz="2000" b="1" dirty="0" err="1"/>
              <a:t>P.n</a:t>
            </a:r>
            <a:r>
              <a:rPr lang="en-US" sz="2000" b="1" dirty="0"/>
              <a:t> </a:t>
            </a:r>
            <a:r>
              <a:rPr lang="en-US" sz="2000" dirty="0"/>
              <a:t>= </a:t>
            </a:r>
            <a:r>
              <a:rPr lang="en-US" sz="2000" dirty="0">
                <a:latin typeface="Symbol" panose="05050102010706020507" pitchFamily="18" charset="2"/>
              </a:rPr>
              <a:t>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2CCC06-1844-4B74-89DF-990FBBEAB8F7}"/>
                  </a:ext>
                </a:extLst>
              </p14:cNvPr>
              <p14:cNvContentPartPr/>
              <p14:nvPr/>
            </p14:nvContentPartPr>
            <p14:xfrm>
              <a:off x="319637" y="857023"/>
              <a:ext cx="1687320" cy="1451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2CCC06-1844-4B74-89DF-990FBBEAB8F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3997" y="785023"/>
                <a:ext cx="1758960" cy="159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63EBDB0-D277-4655-AAF8-B42E7E6DE6AA}"/>
                  </a:ext>
                </a:extLst>
              </p14:cNvPr>
              <p14:cNvContentPartPr/>
              <p14:nvPr/>
            </p14:nvContentPartPr>
            <p14:xfrm>
              <a:off x="2154197" y="2281543"/>
              <a:ext cx="368640" cy="124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63EBDB0-D277-4655-AAF8-B42E7E6DE6A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91557" y="2218903"/>
                <a:ext cx="49428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0B8FB6D-A28F-4119-80DA-042601836BD9}"/>
                  </a:ext>
                </a:extLst>
              </p14:cNvPr>
              <p14:cNvContentPartPr/>
              <p14:nvPr/>
            </p14:nvContentPartPr>
            <p14:xfrm>
              <a:off x="1859717" y="1882663"/>
              <a:ext cx="164160" cy="177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0B8FB6D-A28F-4119-80DA-042601836BD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97077" y="1820023"/>
                <a:ext cx="28980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E7B39E7-438B-4B43-9E89-A87B294F73DF}"/>
                  </a:ext>
                </a:extLst>
              </p14:cNvPr>
              <p14:cNvContentPartPr/>
              <p14:nvPr/>
            </p14:nvContentPartPr>
            <p14:xfrm>
              <a:off x="6636556" y="1874553"/>
              <a:ext cx="101520" cy="21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E7B39E7-438B-4B43-9E89-A87B294F73D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73556" y="1811553"/>
                <a:ext cx="22716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EE71266-8F01-43DA-AC57-5E6198EE6AE3}"/>
                  </a:ext>
                </a:extLst>
              </p14:cNvPr>
              <p14:cNvContentPartPr/>
              <p14:nvPr/>
            </p14:nvContentPartPr>
            <p14:xfrm>
              <a:off x="6339556" y="2187033"/>
              <a:ext cx="71280" cy="522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EE71266-8F01-43DA-AC57-5E6198EE6AE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276916" y="2124393"/>
                <a:ext cx="19692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A8FB9C2-36E6-49E5-B7D1-EAF3BF4A296A}"/>
                  </a:ext>
                </a:extLst>
              </p14:cNvPr>
              <p14:cNvContentPartPr/>
              <p14:nvPr/>
            </p14:nvContentPartPr>
            <p14:xfrm>
              <a:off x="4681756" y="1870233"/>
              <a:ext cx="50400" cy="70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A8FB9C2-36E6-49E5-B7D1-EAF3BF4A296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619116" y="1807233"/>
                <a:ext cx="176040" cy="196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D277E143-2F7F-49C6-8A27-A8B9BBFFD009}"/>
              </a:ext>
            </a:extLst>
          </p:cNvPr>
          <p:cNvGrpSpPr/>
          <p:nvPr/>
        </p:nvGrpSpPr>
        <p:grpSpPr>
          <a:xfrm>
            <a:off x="6346036" y="2827113"/>
            <a:ext cx="105480" cy="70200"/>
            <a:chOff x="6346036" y="2827113"/>
            <a:chExt cx="105480" cy="7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34E39AF-C06E-492A-AC58-8DDB8B49CEFA}"/>
                    </a:ext>
                  </a:extLst>
                </p14:cNvPr>
                <p14:cNvContentPartPr/>
                <p14:nvPr/>
              </p14:nvContentPartPr>
              <p14:xfrm>
                <a:off x="6435676" y="2827113"/>
                <a:ext cx="15840" cy="331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34E39AF-C06E-492A-AC58-8DDB8B49CEF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373036" y="2764473"/>
                  <a:ext cx="14148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412755F-93EA-4F17-BC12-3E86665429AA}"/>
                    </a:ext>
                  </a:extLst>
                </p14:cNvPr>
                <p14:cNvContentPartPr/>
                <p14:nvPr/>
              </p14:nvContentPartPr>
              <p14:xfrm>
                <a:off x="6346036" y="2845833"/>
                <a:ext cx="82080" cy="514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412755F-93EA-4F17-BC12-3E86665429A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283036" y="2783193"/>
                  <a:ext cx="207720" cy="17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B43C3A1-0D6C-4A63-A437-8266B2EAE209}"/>
                  </a:ext>
                </a:extLst>
              </p14:cNvPr>
              <p14:cNvContentPartPr/>
              <p14:nvPr/>
            </p14:nvContentPartPr>
            <p14:xfrm>
              <a:off x="4846996" y="4055793"/>
              <a:ext cx="97920" cy="1450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B43C3A1-0D6C-4A63-A437-8266B2EAE20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784356" y="3992793"/>
                <a:ext cx="223560" cy="270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3FE4A12B-AA84-4DD2-AD3E-94D03ED3D613}"/>
              </a:ext>
            </a:extLst>
          </p:cNvPr>
          <p:cNvGrpSpPr/>
          <p:nvPr/>
        </p:nvGrpSpPr>
        <p:grpSpPr>
          <a:xfrm>
            <a:off x="1988596" y="455073"/>
            <a:ext cx="338040" cy="450720"/>
            <a:chOff x="1988596" y="455073"/>
            <a:chExt cx="338040" cy="450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FE0AD2D-228E-4356-92AE-44111B028F24}"/>
                    </a:ext>
                  </a:extLst>
                </p14:cNvPr>
                <p14:cNvContentPartPr/>
                <p14:nvPr/>
              </p14:nvContentPartPr>
              <p14:xfrm>
                <a:off x="2055916" y="671433"/>
                <a:ext cx="23040" cy="547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FE0AD2D-228E-4356-92AE-44111B028F2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993276" y="608793"/>
                  <a:ext cx="1486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FA9BA33-8A1C-4055-913F-1BE496D92555}"/>
                    </a:ext>
                  </a:extLst>
                </p14:cNvPr>
                <p14:cNvContentPartPr/>
                <p14:nvPr/>
              </p14:nvContentPartPr>
              <p14:xfrm>
                <a:off x="2021356" y="602673"/>
                <a:ext cx="77040" cy="1504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FA9BA33-8A1C-4055-913F-1BE496D9255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958716" y="539673"/>
                  <a:ext cx="20268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03946B1-A558-431D-ADE4-F56BF197584B}"/>
                    </a:ext>
                  </a:extLst>
                </p14:cNvPr>
                <p14:cNvContentPartPr/>
                <p14:nvPr/>
              </p14:nvContentPartPr>
              <p14:xfrm>
                <a:off x="2081116" y="455073"/>
                <a:ext cx="36000" cy="92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03946B1-A558-431D-ADE4-F56BF197584B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018116" y="392073"/>
                  <a:ext cx="1616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070E4A5-DDAA-4018-BF9A-4ED7FC1F98F3}"/>
                    </a:ext>
                  </a:extLst>
                </p14:cNvPr>
                <p14:cNvContentPartPr/>
                <p14:nvPr/>
              </p14:nvContentPartPr>
              <p14:xfrm>
                <a:off x="1988596" y="513753"/>
                <a:ext cx="70920" cy="507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070E4A5-DDAA-4018-BF9A-4ED7FC1F98F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925956" y="451113"/>
                  <a:ext cx="19656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69A8074-4FD8-4DC3-A1BB-E2FC983311E4}"/>
                    </a:ext>
                  </a:extLst>
                </p14:cNvPr>
                <p14:cNvContentPartPr/>
                <p14:nvPr/>
              </p14:nvContentPartPr>
              <p14:xfrm>
                <a:off x="2294956" y="501513"/>
                <a:ext cx="24120" cy="619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69A8074-4FD8-4DC3-A1BB-E2FC983311E4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231956" y="438873"/>
                  <a:ext cx="1497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E625CF4-3652-40DE-80D2-A44D97334198}"/>
                    </a:ext>
                  </a:extLst>
                </p14:cNvPr>
                <p14:cNvContentPartPr/>
                <p14:nvPr/>
              </p14:nvContentPartPr>
              <p14:xfrm>
                <a:off x="2284876" y="509793"/>
                <a:ext cx="41760" cy="633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E625CF4-3652-40DE-80D2-A44D9733419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221876" y="447153"/>
                  <a:ext cx="16740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B8BA0D9-05CD-41F9-976F-36271485E164}"/>
                    </a:ext>
                  </a:extLst>
                </p14:cNvPr>
                <p14:cNvContentPartPr/>
                <p14:nvPr/>
              </p14:nvContentPartPr>
              <p14:xfrm>
                <a:off x="2179396" y="720393"/>
                <a:ext cx="82800" cy="1854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B8BA0D9-05CD-41F9-976F-36271485E16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116756" y="657753"/>
                  <a:ext cx="208440" cy="31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3829D8B-1F83-40DC-84D9-552EF662F6CD}"/>
                    </a:ext>
                  </a:extLst>
                </p14:cNvPr>
                <p14:cNvContentPartPr/>
                <p14:nvPr/>
              </p14:nvContentPartPr>
              <p14:xfrm>
                <a:off x="2174716" y="776553"/>
                <a:ext cx="38160" cy="410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3829D8B-1F83-40DC-84D9-552EF662F6C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112076" y="713553"/>
                  <a:ext cx="163800" cy="166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1D48AF9-9056-43F2-BB53-523B5A9A4F06}"/>
              </a:ext>
            </a:extLst>
          </p:cNvPr>
          <p:cNvGrpSpPr/>
          <p:nvPr/>
        </p:nvGrpSpPr>
        <p:grpSpPr>
          <a:xfrm>
            <a:off x="4344796" y="4475193"/>
            <a:ext cx="398160" cy="57600"/>
            <a:chOff x="4344796" y="4475193"/>
            <a:chExt cx="398160" cy="5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A85328F-63F2-4DCF-A196-FF1DEF6FF552}"/>
                    </a:ext>
                  </a:extLst>
                </p14:cNvPr>
                <p14:cNvContentPartPr/>
                <p14:nvPr/>
              </p14:nvContentPartPr>
              <p14:xfrm>
                <a:off x="4344796" y="4494993"/>
                <a:ext cx="75960" cy="367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A85328F-63F2-4DCF-A196-FF1DEF6FF55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282156" y="4431993"/>
                  <a:ext cx="2016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4E827D3-1C4C-4C19-A4F0-B4869D491BDF}"/>
                    </a:ext>
                  </a:extLst>
                </p14:cNvPr>
                <p14:cNvContentPartPr/>
                <p14:nvPr/>
              </p14:nvContentPartPr>
              <p14:xfrm>
                <a:off x="4597516" y="4475193"/>
                <a:ext cx="145440" cy="576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4E827D3-1C4C-4C19-A4F0-B4869D491BD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534876" y="4412553"/>
                  <a:ext cx="271080" cy="18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21" name="Group 5120">
            <a:extLst>
              <a:ext uri="{FF2B5EF4-FFF2-40B4-BE49-F238E27FC236}">
                <a16:creationId xmlns:a16="http://schemas.microsoft.com/office/drawing/2014/main" id="{4689FC5E-263E-4C27-A71D-AB0FB249AC09}"/>
              </a:ext>
            </a:extLst>
          </p:cNvPr>
          <p:cNvGrpSpPr/>
          <p:nvPr/>
        </p:nvGrpSpPr>
        <p:grpSpPr>
          <a:xfrm>
            <a:off x="4376116" y="4011873"/>
            <a:ext cx="382680" cy="76320"/>
            <a:chOff x="4376116" y="4011873"/>
            <a:chExt cx="382680" cy="7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BE00F60-BE55-4B43-B820-F05E33723247}"/>
                    </a:ext>
                  </a:extLst>
                </p14:cNvPr>
                <p14:cNvContentPartPr/>
                <p14:nvPr/>
              </p14:nvContentPartPr>
              <p14:xfrm>
                <a:off x="4677796" y="4041753"/>
                <a:ext cx="81000" cy="288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BE00F60-BE55-4B43-B820-F05E3372324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615156" y="3978753"/>
                  <a:ext cx="20664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7EBD673-E139-420C-9D44-8A0EA37F0CA1}"/>
                    </a:ext>
                  </a:extLst>
                </p14:cNvPr>
                <p14:cNvContentPartPr/>
                <p14:nvPr/>
              </p14:nvContentPartPr>
              <p14:xfrm>
                <a:off x="4655836" y="4011873"/>
                <a:ext cx="58680" cy="410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7EBD673-E139-420C-9D44-8A0EA37F0CA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592836" y="3949233"/>
                  <a:ext cx="18432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120" name="Ink 5119">
                  <a:extLst>
                    <a:ext uri="{FF2B5EF4-FFF2-40B4-BE49-F238E27FC236}">
                      <a16:creationId xmlns:a16="http://schemas.microsoft.com/office/drawing/2014/main" id="{8B52BC94-1FEE-4F8B-8D1F-0727DCCFDA39}"/>
                    </a:ext>
                  </a:extLst>
                </p14:cNvPr>
                <p14:cNvContentPartPr/>
                <p14:nvPr/>
              </p14:nvContentPartPr>
              <p14:xfrm>
                <a:off x="4376116" y="4041753"/>
                <a:ext cx="93600" cy="46440"/>
              </p14:xfrm>
            </p:contentPart>
          </mc:Choice>
          <mc:Fallback>
            <p:pic>
              <p:nvPicPr>
                <p:cNvPr id="5120" name="Ink 5119">
                  <a:extLst>
                    <a:ext uri="{FF2B5EF4-FFF2-40B4-BE49-F238E27FC236}">
                      <a16:creationId xmlns:a16="http://schemas.microsoft.com/office/drawing/2014/main" id="{8B52BC94-1FEE-4F8B-8D1F-0727DCCFDA39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313476" y="3978753"/>
                  <a:ext cx="219240" cy="17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27" name="Group 5126">
            <a:extLst>
              <a:ext uri="{FF2B5EF4-FFF2-40B4-BE49-F238E27FC236}">
                <a16:creationId xmlns:a16="http://schemas.microsoft.com/office/drawing/2014/main" id="{05355BAD-2553-4D4D-8E3D-E9A721855BE5}"/>
              </a:ext>
            </a:extLst>
          </p:cNvPr>
          <p:cNvGrpSpPr/>
          <p:nvPr/>
        </p:nvGrpSpPr>
        <p:grpSpPr>
          <a:xfrm>
            <a:off x="5821876" y="4375473"/>
            <a:ext cx="396000" cy="105480"/>
            <a:chOff x="5821876" y="4375473"/>
            <a:chExt cx="396000" cy="10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125" name="Ink 5124">
                  <a:extLst>
                    <a:ext uri="{FF2B5EF4-FFF2-40B4-BE49-F238E27FC236}">
                      <a16:creationId xmlns:a16="http://schemas.microsoft.com/office/drawing/2014/main" id="{D42F5B4C-1AA0-4411-BF6F-4A5EDEFC23BF}"/>
                    </a:ext>
                  </a:extLst>
                </p14:cNvPr>
                <p14:cNvContentPartPr/>
                <p14:nvPr/>
              </p14:nvContentPartPr>
              <p14:xfrm>
                <a:off x="5821876" y="4375473"/>
                <a:ext cx="200520" cy="105480"/>
              </p14:xfrm>
            </p:contentPart>
          </mc:Choice>
          <mc:Fallback>
            <p:pic>
              <p:nvPicPr>
                <p:cNvPr id="5125" name="Ink 5124">
                  <a:extLst>
                    <a:ext uri="{FF2B5EF4-FFF2-40B4-BE49-F238E27FC236}">
                      <a16:creationId xmlns:a16="http://schemas.microsoft.com/office/drawing/2014/main" id="{D42F5B4C-1AA0-4411-BF6F-4A5EDEFC23B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758876" y="4312833"/>
                  <a:ext cx="32616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126" name="Ink 5125">
                  <a:extLst>
                    <a:ext uri="{FF2B5EF4-FFF2-40B4-BE49-F238E27FC236}">
                      <a16:creationId xmlns:a16="http://schemas.microsoft.com/office/drawing/2014/main" id="{F9E8B2E7-4496-403B-BBCD-56CD837B10FD}"/>
                    </a:ext>
                  </a:extLst>
                </p14:cNvPr>
                <p14:cNvContentPartPr/>
                <p14:nvPr/>
              </p14:nvContentPartPr>
              <p14:xfrm>
                <a:off x="6089716" y="4375473"/>
                <a:ext cx="128160" cy="104760"/>
              </p14:xfrm>
            </p:contentPart>
          </mc:Choice>
          <mc:Fallback>
            <p:pic>
              <p:nvPicPr>
                <p:cNvPr id="5126" name="Ink 5125">
                  <a:extLst>
                    <a:ext uri="{FF2B5EF4-FFF2-40B4-BE49-F238E27FC236}">
                      <a16:creationId xmlns:a16="http://schemas.microsoft.com/office/drawing/2014/main" id="{F9E8B2E7-4496-403B-BBCD-56CD837B10FD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027076" y="4312473"/>
                  <a:ext cx="253800" cy="23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30" name="Group 5129">
            <a:extLst>
              <a:ext uri="{FF2B5EF4-FFF2-40B4-BE49-F238E27FC236}">
                <a16:creationId xmlns:a16="http://schemas.microsoft.com/office/drawing/2014/main" id="{9D62DE21-D419-4464-8F70-1AC6757E87C6}"/>
              </a:ext>
            </a:extLst>
          </p:cNvPr>
          <p:cNvGrpSpPr/>
          <p:nvPr/>
        </p:nvGrpSpPr>
        <p:grpSpPr>
          <a:xfrm>
            <a:off x="5901796" y="3966873"/>
            <a:ext cx="313560" cy="72360"/>
            <a:chOff x="5901796" y="3966873"/>
            <a:chExt cx="313560" cy="7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28" name="Ink 5127">
                  <a:extLst>
                    <a:ext uri="{FF2B5EF4-FFF2-40B4-BE49-F238E27FC236}">
                      <a16:creationId xmlns:a16="http://schemas.microsoft.com/office/drawing/2014/main" id="{85C978A5-32B4-4AC6-B46D-BD708F57F71E}"/>
                    </a:ext>
                  </a:extLst>
                </p14:cNvPr>
                <p14:cNvContentPartPr/>
                <p14:nvPr/>
              </p14:nvContentPartPr>
              <p14:xfrm>
                <a:off x="6145516" y="3966873"/>
                <a:ext cx="69840" cy="66240"/>
              </p14:xfrm>
            </p:contentPart>
          </mc:Choice>
          <mc:Fallback>
            <p:pic>
              <p:nvPicPr>
                <p:cNvPr id="5128" name="Ink 5127">
                  <a:extLst>
                    <a:ext uri="{FF2B5EF4-FFF2-40B4-BE49-F238E27FC236}">
                      <a16:creationId xmlns:a16="http://schemas.microsoft.com/office/drawing/2014/main" id="{85C978A5-32B4-4AC6-B46D-BD708F57F71E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082516" y="3904233"/>
                  <a:ext cx="1954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129" name="Ink 5128">
                  <a:extLst>
                    <a:ext uri="{FF2B5EF4-FFF2-40B4-BE49-F238E27FC236}">
                      <a16:creationId xmlns:a16="http://schemas.microsoft.com/office/drawing/2014/main" id="{04CAFEB2-0E09-4151-9DC3-E29930577E8B}"/>
                    </a:ext>
                  </a:extLst>
                </p14:cNvPr>
                <p14:cNvContentPartPr/>
                <p14:nvPr/>
              </p14:nvContentPartPr>
              <p14:xfrm>
                <a:off x="5901796" y="4010793"/>
                <a:ext cx="81000" cy="28440"/>
              </p14:xfrm>
            </p:contentPart>
          </mc:Choice>
          <mc:Fallback>
            <p:pic>
              <p:nvPicPr>
                <p:cNvPr id="5129" name="Ink 5128">
                  <a:extLst>
                    <a:ext uri="{FF2B5EF4-FFF2-40B4-BE49-F238E27FC236}">
                      <a16:creationId xmlns:a16="http://schemas.microsoft.com/office/drawing/2014/main" id="{04CAFEB2-0E09-4151-9DC3-E29930577E8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838796" y="3947793"/>
                  <a:ext cx="206640" cy="154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9125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7"/>
          <a:stretch/>
        </p:blipFill>
        <p:spPr bwMode="auto">
          <a:xfrm>
            <a:off x="1059985" y="489466"/>
            <a:ext cx="4807415" cy="111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4" t="26509"/>
          <a:stretch/>
        </p:blipFill>
        <p:spPr bwMode="auto">
          <a:xfrm>
            <a:off x="3886200" y="1908698"/>
            <a:ext cx="5257800" cy="64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" b="10497"/>
          <a:stretch/>
        </p:blipFill>
        <p:spPr bwMode="auto">
          <a:xfrm>
            <a:off x="5557420" y="2551961"/>
            <a:ext cx="3586579" cy="72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3"/>
          <a:stretch/>
        </p:blipFill>
        <p:spPr bwMode="auto">
          <a:xfrm>
            <a:off x="3925411" y="3950563"/>
            <a:ext cx="358029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6858000" y="32766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1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94"/>
          <a:stretch/>
        </p:blipFill>
        <p:spPr bwMode="auto">
          <a:xfrm>
            <a:off x="1752600" y="5791200"/>
            <a:ext cx="2728404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41625"/>
          <a:stretch/>
        </p:blipFill>
        <p:spPr bwMode="auto">
          <a:xfrm>
            <a:off x="4724400" y="6210300"/>
            <a:ext cx="102093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180" y="33126"/>
            <a:ext cx="8024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3.  The meaning of </a:t>
            </a:r>
            <a:r>
              <a:rPr lang="en-US" sz="2000" b="1" dirty="0"/>
              <a:t>P</a:t>
            </a:r>
            <a:r>
              <a:rPr lang="en-US" sz="2000" dirty="0"/>
              <a:t> is found from the total dipole moment of the dielectric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0899" y="1764268"/>
            <a:ext cx="150150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</a:t>
            </a:r>
          </a:p>
        </p:txBody>
      </p:sp>
      <p:sp>
        <p:nvSpPr>
          <p:cNvPr id="6" name="Down Arrow 5"/>
          <p:cNvSpPr/>
          <p:nvPr/>
        </p:nvSpPr>
        <p:spPr>
          <a:xfrm>
            <a:off x="4419600" y="1600200"/>
            <a:ext cx="304800" cy="3487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572000" y="3048000"/>
            <a:ext cx="1524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3200400"/>
            <a:ext cx="78976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surface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580968" y="2743200"/>
            <a:ext cx="10041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96200" y="4114800"/>
            <a:ext cx="117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 over j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5867400"/>
            <a:ext cx="181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Dipole moment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1200" y="6324600"/>
            <a:ext cx="335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dipole moment per unit volume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9B58F9-5766-41AA-9D8E-A5110900D607}"/>
                  </a:ext>
                </a:extLst>
              </p14:cNvPr>
              <p14:cNvContentPartPr/>
              <p14:nvPr/>
            </p14:nvContentPartPr>
            <p14:xfrm>
              <a:off x="4020797" y="6370063"/>
              <a:ext cx="705600" cy="20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9B58F9-5766-41AA-9D8E-A5110900D60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02797" y="6352423"/>
                <a:ext cx="74124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9416F21-DB1A-4388-9B5D-12C56CBA6CBC}"/>
                  </a:ext>
                </a:extLst>
              </p14:cNvPr>
              <p14:cNvContentPartPr/>
              <p14:nvPr/>
            </p14:nvContentPartPr>
            <p14:xfrm>
              <a:off x="4718477" y="6096103"/>
              <a:ext cx="4333320" cy="7333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9416F21-DB1A-4388-9B5D-12C56CBA6CB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700837" y="6078463"/>
                <a:ext cx="4368960" cy="76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4430903-83EB-4E5B-AA9E-BF82B0C0C1EE}"/>
                  </a:ext>
                </a:extLst>
              </p14:cNvPr>
              <p14:cNvContentPartPr/>
              <p14:nvPr/>
            </p14:nvContentPartPr>
            <p14:xfrm>
              <a:off x="4199356" y="492873"/>
              <a:ext cx="85680" cy="622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4430903-83EB-4E5B-AA9E-BF82B0C0C1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36716" y="430233"/>
                <a:ext cx="21132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6458A00-BD6B-49F7-80B0-E395D822CFAF}"/>
                  </a:ext>
                </a:extLst>
              </p14:cNvPr>
              <p14:cNvContentPartPr/>
              <p14:nvPr/>
            </p14:nvContentPartPr>
            <p14:xfrm>
              <a:off x="1851796" y="564153"/>
              <a:ext cx="146520" cy="248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6458A00-BD6B-49F7-80B0-E395D822CFA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788796" y="501513"/>
                <a:ext cx="272160" cy="1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20F5C92-44A5-4BE1-AA99-B34F59BF5FFB}"/>
                  </a:ext>
                </a:extLst>
              </p14:cNvPr>
              <p14:cNvContentPartPr/>
              <p14:nvPr/>
            </p14:nvContentPartPr>
            <p14:xfrm>
              <a:off x="2351836" y="526713"/>
              <a:ext cx="80640" cy="223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20F5C92-44A5-4BE1-AA99-B34F59BF5FF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89196" y="464073"/>
                <a:ext cx="20628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2AD4795-03A0-4FE5-9629-5972FC757368}"/>
                  </a:ext>
                </a:extLst>
              </p14:cNvPr>
              <p14:cNvContentPartPr/>
              <p14:nvPr/>
            </p14:nvContentPartPr>
            <p14:xfrm>
              <a:off x="1770436" y="1044393"/>
              <a:ext cx="43200" cy="979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2AD4795-03A0-4FE5-9629-5972FC75736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707796" y="981753"/>
                <a:ext cx="16884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A52B1C6-3E17-4F54-8371-7110DC47CFEC}"/>
                  </a:ext>
                </a:extLst>
              </p14:cNvPr>
              <p14:cNvContentPartPr/>
              <p14:nvPr/>
            </p14:nvContentPartPr>
            <p14:xfrm>
              <a:off x="2642356" y="710673"/>
              <a:ext cx="27360" cy="860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A52B1C6-3E17-4F54-8371-7110DC47CFE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79356" y="647673"/>
                <a:ext cx="15300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0206051-2B61-4472-B007-856AA0837141}"/>
                  </a:ext>
                </a:extLst>
              </p14:cNvPr>
              <p14:cNvContentPartPr/>
              <p14:nvPr/>
            </p14:nvContentPartPr>
            <p14:xfrm>
              <a:off x="2435356" y="699513"/>
              <a:ext cx="91440" cy="691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0206051-2B61-4472-B007-856AA083714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372716" y="636513"/>
                <a:ext cx="21708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0B86DF75-A588-4BCC-A269-5A4255A44C5E}"/>
                  </a:ext>
                </a:extLst>
              </p14:cNvPr>
              <p14:cNvContentPartPr/>
              <p14:nvPr/>
            </p14:nvContentPartPr>
            <p14:xfrm>
              <a:off x="5277916" y="723633"/>
              <a:ext cx="28800" cy="111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0B86DF75-A588-4BCC-A269-5A4255A44C5E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215276" y="660993"/>
                <a:ext cx="15444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374ECA9-EB2B-47C5-B8B8-2507D76C83A7}"/>
                  </a:ext>
                </a:extLst>
              </p14:cNvPr>
              <p14:cNvContentPartPr/>
              <p14:nvPr/>
            </p14:nvContentPartPr>
            <p14:xfrm>
              <a:off x="4510756" y="724713"/>
              <a:ext cx="23760" cy="140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374ECA9-EB2B-47C5-B8B8-2507D76C83A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447756" y="661713"/>
                <a:ext cx="14940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141027B2-321A-499B-AD70-140BCDA5D22C}"/>
                  </a:ext>
                </a:extLst>
              </p14:cNvPr>
              <p14:cNvContentPartPr/>
              <p14:nvPr/>
            </p14:nvContentPartPr>
            <p14:xfrm>
              <a:off x="5545396" y="6417393"/>
              <a:ext cx="99360" cy="4068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141027B2-321A-499B-AD70-140BCDA5D22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482756" y="6354753"/>
                <a:ext cx="225000" cy="166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1105D8F0-A67F-4D06-B395-B264847AC9C4}"/>
              </a:ext>
            </a:extLst>
          </p:cNvPr>
          <p:cNvGrpSpPr/>
          <p:nvPr/>
        </p:nvGrpSpPr>
        <p:grpSpPr>
          <a:xfrm>
            <a:off x="2411956" y="5908713"/>
            <a:ext cx="243720" cy="65880"/>
            <a:chOff x="2411956" y="5908713"/>
            <a:chExt cx="243720" cy="6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A856AFA-0A92-406E-B97E-128BBC613D10}"/>
                    </a:ext>
                  </a:extLst>
                </p14:cNvPr>
                <p14:cNvContentPartPr/>
                <p14:nvPr/>
              </p14:nvContentPartPr>
              <p14:xfrm>
                <a:off x="2411956" y="5911593"/>
                <a:ext cx="108000" cy="34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A856AFA-0A92-406E-B97E-128BBC613D1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48956" y="5848593"/>
                  <a:ext cx="23364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F324FB4-F30C-4E08-B165-74585E9D3868}"/>
                    </a:ext>
                  </a:extLst>
                </p14:cNvPr>
                <p14:cNvContentPartPr/>
                <p14:nvPr/>
              </p14:nvContentPartPr>
              <p14:xfrm>
                <a:off x="2587276" y="5908713"/>
                <a:ext cx="68400" cy="374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F324FB4-F30C-4E08-B165-74585E9D386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24636" y="5845713"/>
                  <a:ext cx="19404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946E210-8C50-46C9-9FBC-CE287068199C}"/>
                    </a:ext>
                  </a:extLst>
                </p14:cNvPr>
                <p14:cNvContentPartPr/>
                <p14:nvPr/>
              </p14:nvContentPartPr>
              <p14:xfrm>
                <a:off x="2568916" y="5919513"/>
                <a:ext cx="67680" cy="550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946E210-8C50-46C9-9FBC-CE287068199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05916" y="5856873"/>
                  <a:ext cx="193320" cy="180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64B9D7C4-A17F-4560-B12A-E111E1E24352}"/>
                  </a:ext>
                </a:extLst>
              </p14:cNvPr>
              <p14:cNvContentPartPr/>
              <p14:nvPr/>
            </p14:nvContentPartPr>
            <p14:xfrm>
              <a:off x="2398996" y="6203553"/>
              <a:ext cx="13320" cy="507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64B9D7C4-A17F-4560-B12A-E111E1E2435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335996" y="6140913"/>
                <a:ext cx="138960" cy="1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144" name="Ink 6143">
                <a:extLst>
                  <a:ext uri="{FF2B5EF4-FFF2-40B4-BE49-F238E27FC236}">
                    <a16:creationId xmlns:a16="http://schemas.microsoft.com/office/drawing/2014/main" id="{D7082E1C-8881-43A3-B315-4E8DAC9D685D}"/>
                  </a:ext>
                </a:extLst>
              </p14:cNvPr>
              <p14:cNvContentPartPr/>
              <p14:nvPr/>
            </p14:nvContentPartPr>
            <p14:xfrm>
              <a:off x="3161836" y="5932473"/>
              <a:ext cx="38160" cy="5400"/>
            </p14:xfrm>
          </p:contentPart>
        </mc:Choice>
        <mc:Fallback>
          <p:pic>
            <p:nvPicPr>
              <p:cNvPr id="6144" name="Ink 6143">
                <a:extLst>
                  <a:ext uri="{FF2B5EF4-FFF2-40B4-BE49-F238E27FC236}">
                    <a16:creationId xmlns:a16="http://schemas.microsoft.com/office/drawing/2014/main" id="{D7082E1C-8881-43A3-B315-4E8DAC9D685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098836" y="5869833"/>
                <a:ext cx="16380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145" name="Ink 6144">
                <a:extLst>
                  <a:ext uri="{FF2B5EF4-FFF2-40B4-BE49-F238E27FC236}">
                    <a16:creationId xmlns:a16="http://schemas.microsoft.com/office/drawing/2014/main" id="{F8B24FB0-6221-45B3-B53C-60C7905E78DD}"/>
                  </a:ext>
                </a:extLst>
              </p14:cNvPr>
              <p14:cNvContentPartPr/>
              <p14:nvPr/>
            </p14:nvContentPartPr>
            <p14:xfrm>
              <a:off x="3604276" y="5960553"/>
              <a:ext cx="11160" cy="265320"/>
            </p14:xfrm>
          </p:contentPart>
        </mc:Choice>
        <mc:Fallback>
          <p:pic>
            <p:nvPicPr>
              <p:cNvPr id="6145" name="Ink 6144">
                <a:extLst>
                  <a:ext uri="{FF2B5EF4-FFF2-40B4-BE49-F238E27FC236}">
                    <a16:creationId xmlns:a16="http://schemas.microsoft.com/office/drawing/2014/main" id="{F8B24FB0-6221-45B3-B53C-60C7905E78D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541276" y="5897553"/>
                <a:ext cx="13680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6150" name="Ink 6149">
                <a:extLst>
                  <a:ext uri="{FF2B5EF4-FFF2-40B4-BE49-F238E27FC236}">
                    <a16:creationId xmlns:a16="http://schemas.microsoft.com/office/drawing/2014/main" id="{5941AF5E-A621-4EE0-B333-E0CEA0BD1FCE}"/>
                  </a:ext>
                </a:extLst>
              </p14:cNvPr>
              <p14:cNvContentPartPr/>
              <p14:nvPr/>
            </p14:nvContentPartPr>
            <p14:xfrm>
              <a:off x="6219316" y="4566273"/>
              <a:ext cx="36720" cy="59400"/>
            </p14:xfrm>
          </p:contentPart>
        </mc:Choice>
        <mc:Fallback>
          <p:pic>
            <p:nvPicPr>
              <p:cNvPr id="6150" name="Ink 6149">
                <a:extLst>
                  <a:ext uri="{FF2B5EF4-FFF2-40B4-BE49-F238E27FC236}">
                    <a16:creationId xmlns:a16="http://schemas.microsoft.com/office/drawing/2014/main" id="{5941AF5E-A621-4EE0-B333-E0CEA0BD1FC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156316" y="4503633"/>
                <a:ext cx="16236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6153" name="Ink 6152">
                <a:extLst>
                  <a:ext uri="{FF2B5EF4-FFF2-40B4-BE49-F238E27FC236}">
                    <a16:creationId xmlns:a16="http://schemas.microsoft.com/office/drawing/2014/main" id="{233506B5-2202-4ECD-87E6-3E6455AA8E8F}"/>
                  </a:ext>
                </a:extLst>
              </p14:cNvPr>
              <p14:cNvContentPartPr/>
              <p14:nvPr/>
            </p14:nvContentPartPr>
            <p14:xfrm>
              <a:off x="6686596" y="3269553"/>
              <a:ext cx="24120" cy="48240"/>
            </p14:xfrm>
          </p:contentPart>
        </mc:Choice>
        <mc:Fallback>
          <p:pic>
            <p:nvPicPr>
              <p:cNvPr id="6153" name="Ink 6152">
                <a:extLst>
                  <a:ext uri="{FF2B5EF4-FFF2-40B4-BE49-F238E27FC236}">
                    <a16:creationId xmlns:a16="http://schemas.microsoft.com/office/drawing/2014/main" id="{233506B5-2202-4ECD-87E6-3E6455AA8E8F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623956" y="3206553"/>
                <a:ext cx="149760" cy="17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6154" name="Ink 6153">
                <a:extLst>
                  <a:ext uri="{FF2B5EF4-FFF2-40B4-BE49-F238E27FC236}">
                    <a16:creationId xmlns:a16="http://schemas.microsoft.com/office/drawing/2014/main" id="{27E9C204-E805-4E26-9FCD-66457AFF51CB}"/>
                  </a:ext>
                </a:extLst>
              </p14:cNvPr>
              <p14:cNvContentPartPr/>
              <p14:nvPr/>
            </p14:nvContentPartPr>
            <p14:xfrm>
              <a:off x="7932916" y="3176673"/>
              <a:ext cx="68760" cy="25920"/>
            </p14:xfrm>
          </p:contentPart>
        </mc:Choice>
        <mc:Fallback>
          <p:pic>
            <p:nvPicPr>
              <p:cNvPr id="6154" name="Ink 6153">
                <a:extLst>
                  <a:ext uri="{FF2B5EF4-FFF2-40B4-BE49-F238E27FC236}">
                    <a16:creationId xmlns:a16="http://schemas.microsoft.com/office/drawing/2014/main" id="{27E9C204-E805-4E26-9FCD-66457AFF51CB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870276" y="3114033"/>
                <a:ext cx="19440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6155" name="Ink 6154">
                <a:extLst>
                  <a:ext uri="{FF2B5EF4-FFF2-40B4-BE49-F238E27FC236}">
                    <a16:creationId xmlns:a16="http://schemas.microsoft.com/office/drawing/2014/main" id="{7EDD86A4-25E2-4C77-9D5B-58BBA3EF28BE}"/>
                  </a:ext>
                </a:extLst>
              </p14:cNvPr>
              <p14:cNvContentPartPr/>
              <p14:nvPr/>
            </p14:nvContentPartPr>
            <p14:xfrm>
              <a:off x="8304436" y="3166953"/>
              <a:ext cx="100800" cy="56880"/>
            </p14:xfrm>
          </p:contentPart>
        </mc:Choice>
        <mc:Fallback>
          <p:pic>
            <p:nvPicPr>
              <p:cNvPr id="6155" name="Ink 6154">
                <a:extLst>
                  <a:ext uri="{FF2B5EF4-FFF2-40B4-BE49-F238E27FC236}">
                    <a16:creationId xmlns:a16="http://schemas.microsoft.com/office/drawing/2014/main" id="{7EDD86A4-25E2-4C77-9D5B-58BBA3EF28B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241436" y="3103953"/>
                <a:ext cx="226440" cy="1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6156" name="Ink 6155">
                <a:extLst>
                  <a:ext uri="{FF2B5EF4-FFF2-40B4-BE49-F238E27FC236}">
                    <a16:creationId xmlns:a16="http://schemas.microsoft.com/office/drawing/2014/main" id="{ACF9C439-86DE-46D7-A442-19BB4AE4D73E}"/>
                  </a:ext>
                </a:extLst>
              </p14:cNvPr>
              <p14:cNvContentPartPr/>
              <p14:nvPr/>
            </p14:nvContentPartPr>
            <p14:xfrm>
              <a:off x="8398756" y="2750433"/>
              <a:ext cx="45720" cy="28080"/>
            </p14:xfrm>
          </p:contentPart>
        </mc:Choice>
        <mc:Fallback>
          <p:pic>
            <p:nvPicPr>
              <p:cNvPr id="6156" name="Ink 6155">
                <a:extLst>
                  <a:ext uri="{FF2B5EF4-FFF2-40B4-BE49-F238E27FC236}">
                    <a16:creationId xmlns:a16="http://schemas.microsoft.com/office/drawing/2014/main" id="{ACF9C439-86DE-46D7-A442-19BB4AE4D73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336116" y="2687433"/>
                <a:ext cx="17136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6157" name="Ink 6156">
                <a:extLst>
                  <a:ext uri="{FF2B5EF4-FFF2-40B4-BE49-F238E27FC236}">
                    <a16:creationId xmlns:a16="http://schemas.microsoft.com/office/drawing/2014/main" id="{2A853D85-00B7-4ABA-B460-58170332141A}"/>
                  </a:ext>
                </a:extLst>
              </p14:cNvPr>
              <p14:cNvContentPartPr/>
              <p14:nvPr/>
            </p14:nvContentPartPr>
            <p14:xfrm>
              <a:off x="9046036" y="2872473"/>
              <a:ext cx="11520" cy="15840"/>
            </p14:xfrm>
          </p:contentPart>
        </mc:Choice>
        <mc:Fallback>
          <p:pic>
            <p:nvPicPr>
              <p:cNvPr id="6157" name="Ink 6156">
                <a:extLst>
                  <a:ext uri="{FF2B5EF4-FFF2-40B4-BE49-F238E27FC236}">
                    <a16:creationId xmlns:a16="http://schemas.microsoft.com/office/drawing/2014/main" id="{2A853D85-00B7-4ABA-B460-58170332141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983396" y="2809473"/>
                <a:ext cx="137160" cy="14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6160" name="Group 6159">
            <a:extLst>
              <a:ext uri="{FF2B5EF4-FFF2-40B4-BE49-F238E27FC236}">
                <a16:creationId xmlns:a16="http://schemas.microsoft.com/office/drawing/2014/main" id="{8E9E374F-3323-4926-A91B-86B2C17B3E63}"/>
              </a:ext>
            </a:extLst>
          </p:cNvPr>
          <p:cNvGrpSpPr/>
          <p:nvPr/>
        </p:nvGrpSpPr>
        <p:grpSpPr>
          <a:xfrm>
            <a:off x="8326036" y="2076873"/>
            <a:ext cx="25200" cy="40680"/>
            <a:chOff x="8326036" y="2076873"/>
            <a:chExt cx="25200" cy="4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6158" name="Ink 6157">
                  <a:extLst>
                    <a:ext uri="{FF2B5EF4-FFF2-40B4-BE49-F238E27FC236}">
                      <a16:creationId xmlns:a16="http://schemas.microsoft.com/office/drawing/2014/main" id="{7A69B89D-1CFC-4871-8F7A-F0B685792DB3}"/>
                    </a:ext>
                  </a:extLst>
                </p14:cNvPr>
                <p14:cNvContentPartPr/>
                <p14:nvPr/>
              </p14:nvContentPartPr>
              <p14:xfrm>
                <a:off x="8326036" y="2076873"/>
                <a:ext cx="19080" cy="40680"/>
              </p14:xfrm>
            </p:contentPart>
          </mc:Choice>
          <mc:Fallback>
            <p:pic>
              <p:nvPicPr>
                <p:cNvPr id="6158" name="Ink 6157">
                  <a:extLst>
                    <a:ext uri="{FF2B5EF4-FFF2-40B4-BE49-F238E27FC236}">
                      <a16:creationId xmlns:a16="http://schemas.microsoft.com/office/drawing/2014/main" id="{7A69B89D-1CFC-4871-8F7A-F0B685792DB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263036" y="2014233"/>
                  <a:ext cx="1447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6159" name="Ink 6158">
                  <a:extLst>
                    <a:ext uri="{FF2B5EF4-FFF2-40B4-BE49-F238E27FC236}">
                      <a16:creationId xmlns:a16="http://schemas.microsoft.com/office/drawing/2014/main" id="{0646FF04-E765-4310-A573-CC79E0E864CB}"/>
                    </a:ext>
                  </a:extLst>
                </p14:cNvPr>
                <p14:cNvContentPartPr/>
                <p14:nvPr/>
              </p14:nvContentPartPr>
              <p14:xfrm>
                <a:off x="8344756" y="2086233"/>
                <a:ext cx="6480" cy="29880"/>
              </p14:xfrm>
            </p:contentPart>
          </mc:Choice>
          <mc:Fallback>
            <p:pic>
              <p:nvPicPr>
                <p:cNvPr id="6159" name="Ink 6158">
                  <a:extLst>
                    <a:ext uri="{FF2B5EF4-FFF2-40B4-BE49-F238E27FC236}">
                      <a16:creationId xmlns:a16="http://schemas.microsoft.com/office/drawing/2014/main" id="{0646FF04-E765-4310-A573-CC79E0E864C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281756" y="2023233"/>
                  <a:ext cx="13212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6161" name="Ink 6160">
                <a:extLst>
                  <a:ext uri="{FF2B5EF4-FFF2-40B4-BE49-F238E27FC236}">
                    <a16:creationId xmlns:a16="http://schemas.microsoft.com/office/drawing/2014/main" id="{45EDD212-AEB7-4289-862F-CE006E009137}"/>
                  </a:ext>
                </a:extLst>
              </p14:cNvPr>
              <p14:cNvContentPartPr/>
              <p14:nvPr/>
            </p14:nvContentPartPr>
            <p14:xfrm>
              <a:off x="7080076" y="2423553"/>
              <a:ext cx="85680" cy="37800"/>
            </p14:xfrm>
          </p:contentPart>
        </mc:Choice>
        <mc:Fallback>
          <p:pic>
            <p:nvPicPr>
              <p:cNvPr id="6161" name="Ink 6160">
                <a:extLst>
                  <a:ext uri="{FF2B5EF4-FFF2-40B4-BE49-F238E27FC236}">
                    <a16:creationId xmlns:a16="http://schemas.microsoft.com/office/drawing/2014/main" id="{45EDD212-AEB7-4289-862F-CE006E009137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017076" y="2360553"/>
                <a:ext cx="211320" cy="16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6162" name="Ink 6161">
                <a:extLst>
                  <a:ext uri="{FF2B5EF4-FFF2-40B4-BE49-F238E27FC236}">
                    <a16:creationId xmlns:a16="http://schemas.microsoft.com/office/drawing/2014/main" id="{654F3549-9E79-4419-859E-26B181547769}"/>
                  </a:ext>
                </a:extLst>
              </p14:cNvPr>
              <p14:cNvContentPartPr/>
              <p14:nvPr/>
            </p14:nvContentPartPr>
            <p14:xfrm>
              <a:off x="7552396" y="2044833"/>
              <a:ext cx="14760" cy="26280"/>
            </p14:xfrm>
          </p:contentPart>
        </mc:Choice>
        <mc:Fallback>
          <p:pic>
            <p:nvPicPr>
              <p:cNvPr id="6162" name="Ink 6161">
                <a:extLst>
                  <a:ext uri="{FF2B5EF4-FFF2-40B4-BE49-F238E27FC236}">
                    <a16:creationId xmlns:a16="http://schemas.microsoft.com/office/drawing/2014/main" id="{654F3549-9E79-4419-859E-26B181547769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489756" y="1982193"/>
                <a:ext cx="140400" cy="15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6167" name="Group 6166">
            <a:extLst>
              <a:ext uri="{FF2B5EF4-FFF2-40B4-BE49-F238E27FC236}">
                <a16:creationId xmlns:a16="http://schemas.microsoft.com/office/drawing/2014/main" id="{300C9B6C-35A3-4D1F-A30E-66BD445CD6C0}"/>
              </a:ext>
            </a:extLst>
          </p:cNvPr>
          <p:cNvGrpSpPr/>
          <p:nvPr/>
        </p:nvGrpSpPr>
        <p:grpSpPr>
          <a:xfrm>
            <a:off x="5521996" y="1619095"/>
            <a:ext cx="591840" cy="411120"/>
            <a:chOff x="5521996" y="1619095"/>
            <a:chExt cx="591840" cy="41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6163" name="Ink 6162">
                  <a:extLst>
                    <a:ext uri="{FF2B5EF4-FFF2-40B4-BE49-F238E27FC236}">
                      <a16:creationId xmlns:a16="http://schemas.microsoft.com/office/drawing/2014/main" id="{95F8769D-8C0E-4F3C-89EA-5C8E01BB8E72}"/>
                    </a:ext>
                  </a:extLst>
                </p14:cNvPr>
                <p14:cNvContentPartPr/>
                <p14:nvPr/>
              </p14:nvContentPartPr>
              <p14:xfrm>
                <a:off x="5521996" y="1796575"/>
                <a:ext cx="66240" cy="233640"/>
              </p14:xfrm>
            </p:contentPart>
          </mc:Choice>
          <mc:Fallback>
            <p:pic>
              <p:nvPicPr>
                <p:cNvPr id="6163" name="Ink 6162">
                  <a:extLst>
                    <a:ext uri="{FF2B5EF4-FFF2-40B4-BE49-F238E27FC236}">
                      <a16:creationId xmlns:a16="http://schemas.microsoft.com/office/drawing/2014/main" id="{95F8769D-8C0E-4F3C-89EA-5C8E01BB8E7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503996" y="1778575"/>
                  <a:ext cx="1018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6164" name="Ink 6163">
                  <a:extLst>
                    <a:ext uri="{FF2B5EF4-FFF2-40B4-BE49-F238E27FC236}">
                      <a16:creationId xmlns:a16="http://schemas.microsoft.com/office/drawing/2014/main" id="{75DF2444-0334-4D87-92C0-9985199A2B25}"/>
                    </a:ext>
                  </a:extLst>
                </p14:cNvPr>
                <p14:cNvContentPartPr/>
                <p14:nvPr/>
              </p14:nvContentPartPr>
              <p14:xfrm>
                <a:off x="5594716" y="1619095"/>
                <a:ext cx="519120" cy="374400"/>
              </p14:xfrm>
            </p:contentPart>
          </mc:Choice>
          <mc:Fallback>
            <p:pic>
              <p:nvPicPr>
                <p:cNvPr id="6164" name="Ink 6163">
                  <a:extLst>
                    <a:ext uri="{FF2B5EF4-FFF2-40B4-BE49-F238E27FC236}">
                      <a16:creationId xmlns:a16="http://schemas.microsoft.com/office/drawing/2014/main" id="{75DF2444-0334-4D87-92C0-9985199A2B2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577076" y="1601095"/>
                  <a:ext cx="554760" cy="41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6165" name="Ink 6164">
                  <a:extLst>
                    <a:ext uri="{FF2B5EF4-FFF2-40B4-BE49-F238E27FC236}">
                      <a16:creationId xmlns:a16="http://schemas.microsoft.com/office/drawing/2014/main" id="{0BBF681B-C3F6-4CC5-8BDE-350742FCBDAA}"/>
                    </a:ext>
                  </a:extLst>
                </p14:cNvPr>
                <p14:cNvContentPartPr/>
                <p14:nvPr/>
              </p14:nvContentPartPr>
              <p14:xfrm>
                <a:off x="5773996" y="1659055"/>
                <a:ext cx="250200" cy="115920"/>
              </p14:xfrm>
            </p:contentPart>
          </mc:Choice>
          <mc:Fallback>
            <p:pic>
              <p:nvPicPr>
                <p:cNvPr id="6165" name="Ink 6164">
                  <a:extLst>
                    <a:ext uri="{FF2B5EF4-FFF2-40B4-BE49-F238E27FC236}">
                      <a16:creationId xmlns:a16="http://schemas.microsoft.com/office/drawing/2014/main" id="{0BBF681B-C3F6-4CC5-8BDE-350742FCBDA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755996" y="1641415"/>
                  <a:ext cx="285840" cy="15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6168" name="Ink 6167">
                <a:extLst>
                  <a:ext uri="{FF2B5EF4-FFF2-40B4-BE49-F238E27FC236}">
                    <a16:creationId xmlns:a16="http://schemas.microsoft.com/office/drawing/2014/main" id="{E3F71F4E-2DAC-4CBB-A2D4-EECCC2E18F50}"/>
                  </a:ext>
                </a:extLst>
              </p14:cNvPr>
              <p14:cNvContentPartPr/>
              <p14:nvPr/>
            </p14:nvContentPartPr>
            <p14:xfrm>
              <a:off x="5377636" y="2578855"/>
              <a:ext cx="834120" cy="231120"/>
            </p14:xfrm>
          </p:contentPart>
        </mc:Choice>
        <mc:Fallback>
          <p:pic>
            <p:nvPicPr>
              <p:cNvPr id="6168" name="Ink 6167">
                <a:extLst>
                  <a:ext uri="{FF2B5EF4-FFF2-40B4-BE49-F238E27FC236}">
                    <a16:creationId xmlns:a16="http://schemas.microsoft.com/office/drawing/2014/main" id="{E3F71F4E-2DAC-4CBB-A2D4-EECCC2E18F50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359996" y="2561215"/>
                <a:ext cx="869760" cy="266760"/>
              </a:xfrm>
              <a:prstGeom prst="rect">
                <a:avLst/>
              </a:prstGeom>
            </p:spPr>
          </p:pic>
        </mc:Fallback>
      </mc:AlternateContent>
      <p:grpSp>
        <p:nvGrpSpPr>
          <p:cNvPr id="6171" name="Group 6170">
            <a:extLst>
              <a:ext uri="{FF2B5EF4-FFF2-40B4-BE49-F238E27FC236}">
                <a16:creationId xmlns:a16="http://schemas.microsoft.com/office/drawing/2014/main" id="{D2E75BD3-B832-418F-8B85-4A7203304B13}"/>
              </a:ext>
            </a:extLst>
          </p:cNvPr>
          <p:cNvGrpSpPr/>
          <p:nvPr/>
        </p:nvGrpSpPr>
        <p:grpSpPr>
          <a:xfrm>
            <a:off x="6684436" y="4988335"/>
            <a:ext cx="56160" cy="78120"/>
            <a:chOff x="6684436" y="4988335"/>
            <a:chExt cx="56160" cy="7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169" name="Ink 6168">
                  <a:extLst>
                    <a:ext uri="{FF2B5EF4-FFF2-40B4-BE49-F238E27FC236}">
                      <a16:creationId xmlns:a16="http://schemas.microsoft.com/office/drawing/2014/main" id="{80B0794B-1B59-4F2D-B734-E06935034A9A}"/>
                    </a:ext>
                  </a:extLst>
                </p14:cNvPr>
                <p14:cNvContentPartPr/>
                <p14:nvPr/>
              </p14:nvContentPartPr>
              <p14:xfrm>
                <a:off x="6713596" y="5039095"/>
                <a:ext cx="27000" cy="27360"/>
              </p14:xfrm>
            </p:contentPart>
          </mc:Choice>
          <mc:Fallback>
            <p:pic>
              <p:nvPicPr>
                <p:cNvPr id="6169" name="Ink 6168">
                  <a:extLst>
                    <a:ext uri="{FF2B5EF4-FFF2-40B4-BE49-F238E27FC236}">
                      <a16:creationId xmlns:a16="http://schemas.microsoft.com/office/drawing/2014/main" id="{80B0794B-1B59-4F2D-B734-E06935034A9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650596" y="4976455"/>
                  <a:ext cx="15264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170" name="Ink 6169">
                  <a:extLst>
                    <a:ext uri="{FF2B5EF4-FFF2-40B4-BE49-F238E27FC236}">
                      <a16:creationId xmlns:a16="http://schemas.microsoft.com/office/drawing/2014/main" id="{B8868587-B060-4A6E-8534-9D826DE797E3}"/>
                    </a:ext>
                  </a:extLst>
                </p14:cNvPr>
                <p14:cNvContentPartPr/>
                <p14:nvPr/>
              </p14:nvContentPartPr>
              <p14:xfrm>
                <a:off x="6684436" y="4988335"/>
                <a:ext cx="36000" cy="57240"/>
              </p14:xfrm>
            </p:contentPart>
          </mc:Choice>
          <mc:Fallback>
            <p:pic>
              <p:nvPicPr>
                <p:cNvPr id="6170" name="Ink 6169">
                  <a:extLst>
                    <a:ext uri="{FF2B5EF4-FFF2-40B4-BE49-F238E27FC236}">
                      <a16:creationId xmlns:a16="http://schemas.microsoft.com/office/drawing/2014/main" id="{B8868587-B060-4A6E-8534-9D826DE797E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621796" y="4925695"/>
                  <a:ext cx="161640" cy="182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6172" name="Ink 6171">
                <a:extLst>
                  <a:ext uri="{FF2B5EF4-FFF2-40B4-BE49-F238E27FC236}">
                    <a16:creationId xmlns:a16="http://schemas.microsoft.com/office/drawing/2014/main" id="{7DA1774A-F1C6-4EFA-BCF1-393331502E14}"/>
                  </a:ext>
                </a:extLst>
              </p14:cNvPr>
              <p14:cNvContentPartPr/>
              <p14:nvPr/>
            </p14:nvContentPartPr>
            <p14:xfrm>
              <a:off x="7117516" y="5601055"/>
              <a:ext cx="120960" cy="29880"/>
            </p14:xfrm>
          </p:contentPart>
        </mc:Choice>
        <mc:Fallback>
          <p:pic>
            <p:nvPicPr>
              <p:cNvPr id="6172" name="Ink 6171">
                <a:extLst>
                  <a:ext uri="{FF2B5EF4-FFF2-40B4-BE49-F238E27FC236}">
                    <a16:creationId xmlns:a16="http://schemas.microsoft.com/office/drawing/2014/main" id="{7DA1774A-F1C6-4EFA-BCF1-393331502E14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7054516" y="5538055"/>
                <a:ext cx="246600" cy="155520"/>
              </a:xfrm>
              <a:prstGeom prst="rect">
                <a:avLst/>
              </a:prstGeom>
            </p:spPr>
          </p:pic>
        </mc:Fallback>
      </mc:AlternateContent>
      <p:grpSp>
        <p:nvGrpSpPr>
          <p:cNvPr id="6177" name="Group 6176">
            <a:extLst>
              <a:ext uri="{FF2B5EF4-FFF2-40B4-BE49-F238E27FC236}">
                <a16:creationId xmlns:a16="http://schemas.microsoft.com/office/drawing/2014/main" id="{7DC170FA-324C-4611-B747-56C45B66FA12}"/>
              </a:ext>
            </a:extLst>
          </p:cNvPr>
          <p:cNvGrpSpPr/>
          <p:nvPr/>
        </p:nvGrpSpPr>
        <p:grpSpPr>
          <a:xfrm>
            <a:off x="6666076" y="4556335"/>
            <a:ext cx="71640" cy="58680"/>
            <a:chOff x="6666076" y="4556335"/>
            <a:chExt cx="71640" cy="58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173" name="Ink 6172">
                  <a:extLst>
                    <a:ext uri="{FF2B5EF4-FFF2-40B4-BE49-F238E27FC236}">
                      <a16:creationId xmlns:a16="http://schemas.microsoft.com/office/drawing/2014/main" id="{3C1C62A9-3383-4E36-9662-7B50163A614A}"/>
                    </a:ext>
                  </a:extLst>
                </p14:cNvPr>
                <p14:cNvContentPartPr/>
                <p14:nvPr/>
              </p14:nvContentPartPr>
              <p14:xfrm>
                <a:off x="6715396" y="4595935"/>
                <a:ext cx="18000" cy="19080"/>
              </p14:xfrm>
            </p:contentPart>
          </mc:Choice>
          <mc:Fallback>
            <p:pic>
              <p:nvPicPr>
                <p:cNvPr id="6173" name="Ink 6172">
                  <a:extLst>
                    <a:ext uri="{FF2B5EF4-FFF2-40B4-BE49-F238E27FC236}">
                      <a16:creationId xmlns:a16="http://schemas.microsoft.com/office/drawing/2014/main" id="{3C1C62A9-3383-4E36-9662-7B50163A614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652396" y="4532935"/>
                  <a:ext cx="14364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174" name="Ink 6173">
                  <a:extLst>
                    <a:ext uri="{FF2B5EF4-FFF2-40B4-BE49-F238E27FC236}">
                      <a16:creationId xmlns:a16="http://schemas.microsoft.com/office/drawing/2014/main" id="{FD59240C-965A-4270-B5B6-9BDD4365C5BC}"/>
                    </a:ext>
                  </a:extLst>
                </p14:cNvPr>
                <p14:cNvContentPartPr/>
                <p14:nvPr/>
              </p14:nvContentPartPr>
              <p14:xfrm>
                <a:off x="6668956" y="4586935"/>
                <a:ext cx="62640" cy="26280"/>
              </p14:xfrm>
            </p:contentPart>
          </mc:Choice>
          <mc:Fallback>
            <p:pic>
              <p:nvPicPr>
                <p:cNvPr id="6174" name="Ink 6173">
                  <a:extLst>
                    <a:ext uri="{FF2B5EF4-FFF2-40B4-BE49-F238E27FC236}">
                      <a16:creationId xmlns:a16="http://schemas.microsoft.com/office/drawing/2014/main" id="{FD59240C-965A-4270-B5B6-9BDD4365C5B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606316" y="4523935"/>
                  <a:ext cx="1882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175" name="Ink 6174">
                  <a:extLst>
                    <a:ext uri="{FF2B5EF4-FFF2-40B4-BE49-F238E27FC236}">
                      <a16:creationId xmlns:a16="http://schemas.microsoft.com/office/drawing/2014/main" id="{CF4C3223-5EDD-4124-A646-1599C5579F4E}"/>
                    </a:ext>
                  </a:extLst>
                </p14:cNvPr>
                <p14:cNvContentPartPr/>
                <p14:nvPr/>
              </p14:nvContentPartPr>
              <p14:xfrm>
                <a:off x="6677236" y="4577575"/>
                <a:ext cx="48240" cy="34200"/>
              </p14:xfrm>
            </p:contentPart>
          </mc:Choice>
          <mc:Fallback>
            <p:pic>
              <p:nvPicPr>
                <p:cNvPr id="6175" name="Ink 6174">
                  <a:extLst>
                    <a:ext uri="{FF2B5EF4-FFF2-40B4-BE49-F238E27FC236}">
                      <a16:creationId xmlns:a16="http://schemas.microsoft.com/office/drawing/2014/main" id="{CF4C3223-5EDD-4124-A646-1599C5579F4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614596" y="4514935"/>
                  <a:ext cx="17388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176" name="Ink 6175">
                  <a:extLst>
                    <a:ext uri="{FF2B5EF4-FFF2-40B4-BE49-F238E27FC236}">
                      <a16:creationId xmlns:a16="http://schemas.microsoft.com/office/drawing/2014/main" id="{FB930930-6CEF-46BE-BDFC-4F474F662C37}"/>
                    </a:ext>
                  </a:extLst>
                </p14:cNvPr>
                <p14:cNvContentPartPr/>
                <p14:nvPr/>
              </p14:nvContentPartPr>
              <p14:xfrm>
                <a:off x="6666076" y="4556335"/>
                <a:ext cx="71640" cy="48600"/>
              </p14:xfrm>
            </p:contentPart>
          </mc:Choice>
          <mc:Fallback>
            <p:pic>
              <p:nvPicPr>
                <p:cNvPr id="6176" name="Ink 6175">
                  <a:extLst>
                    <a:ext uri="{FF2B5EF4-FFF2-40B4-BE49-F238E27FC236}">
                      <a16:creationId xmlns:a16="http://schemas.microsoft.com/office/drawing/2014/main" id="{FB930930-6CEF-46BE-BDFC-4F474F662C3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603436" y="4493335"/>
                  <a:ext cx="197280" cy="17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80" name="Group 6179">
            <a:extLst>
              <a:ext uri="{FF2B5EF4-FFF2-40B4-BE49-F238E27FC236}">
                <a16:creationId xmlns:a16="http://schemas.microsoft.com/office/drawing/2014/main" id="{71414745-847D-42B8-A294-A2AD1B7931F8}"/>
              </a:ext>
            </a:extLst>
          </p:cNvPr>
          <p:cNvGrpSpPr/>
          <p:nvPr/>
        </p:nvGrpSpPr>
        <p:grpSpPr>
          <a:xfrm>
            <a:off x="5402836" y="6669175"/>
            <a:ext cx="125280" cy="57818"/>
            <a:chOff x="5402836" y="6669175"/>
            <a:chExt cx="125280" cy="57818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92C1406-A304-4CFD-9921-FA531F0A27B0}"/>
                    </a:ext>
                  </a:extLst>
                </p14:cNvPr>
                <p14:cNvContentPartPr/>
                <p14:nvPr/>
              </p14:nvContentPartPr>
              <p14:xfrm>
                <a:off x="5420116" y="6687393"/>
                <a:ext cx="29880" cy="25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92C1406-A304-4CFD-9921-FA531F0A27B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357476" y="6624753"/>
                  <a:ext cx="15552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319090D-1F32-42D0-9DB2-5679289684C5}"/>
                    </a:ext>
                  </a:extLst>
                </p14:cNvPr>
                <p14:cNvContentPartPr/>
                <p14:nvPr/>
              </p14:nvContentPartPr>
              <p14:xfrm>
                <a:off x="5485276" y="6693513"/>
                <a:ext cx="42840" cy="313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319090D-1F32-42D0-9DB2-5679289684C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422636" y="6630513"/>
                  <a:ext cx="16848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57F031B-B557-48D2-A4F4-3716EEA1A851}"/>
                    </a:ext>
                  </a:extLst>
                </p14:cNvPr>
                <p14:cNvContentPartPr/>
                <p14:nvPr/>
              </p14:nvContentPartPr>
              <p14:xfrm>
                <a:off x="5461156" y="6719793"/>
                <a:ext cx="57600" cy="72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57F031B-B557-48D2-A4F4-3716EEA1A85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398156" y="6656793"/>
                  <a:ext cx="1832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178" name="Ink 6177">
                  <a:extLst>
                    <a:ext uri="{FF2B5EF4-FFF2-40B4-BE49-F238E27FC236}">
                      <a16:creationId xmlns:a16="http://schemas.microsoft.com/office/drawing/2014/main" id="{26D45728-03BF-4B31-BB9A-4B06A1AF1AAB}"/>
                    </a:ext>
                  </a:extLst>
                </p14:cNvPr>
                <p14:cNvContentPartPr/>
                <p14:nvPr/>
              </p14:nvContentPartPr>
              <p14:xfrm>
                <a:off x="5421916" y="6682135"/>
                <a:ext cx="21960" cy="26640"/>
              </p14:xfrm>
            </p:contentPart>
          </mc:Choice>
          <mc:Fallback>
            <p:pic>
              <p:nvPicPr>
                <p:cNvPr id="6178" name="Ink 6177">
                  <a:extLst>
                    <a:ext uri="{FF2B5EF4-FFF2-40B4-BE49-F238E27FC236}">
                      <a16:creationId xmlns:a16="http://schemas.microsoft.com/office/drawing/2014/main" id="{26D45728-03BF-4B31-BB9A-4B06A1AF1AA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359276" y="6619135"/>
                  <a:ext cx="1476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179" name="Ink 6178">
                  <a:extLst>
                    <a:ext uri="{FF2B5EF4-FFF2-40B4-BE49-F238E27FC236}">
                      <a16:creationId xmlns:a16="http://schemas.microsoft.com/office/drawing/2014/main" id="{CDD33ABE-406B-484B-B192-5449479347E2}"/>
                    </a:ext>
                  </a:extLst>
                </p14:cNvPr>
                <p14:cNvContentPartPr/>
                <p14:nvPr/>
              </p14:nvContentPartPr>
              <p14:xfrm>
                <a:off x="5402836" y="6669175"/>
                <a:ext cx="48960" cy="36720"/>
              </p14:xfrm>
            </p:contentPart>
          </mc:Choice>
          <mc:Fallback>
            <p:pic>
              <p:nvPicPr>
                <p:cNvPr id="6179" name="Ink 6178">
                  <a:extLst>
                    <a:ext uri="{FF2B5EF4-FFF2-40B4-BE49-F238E27FC236}">
                      <a16:creationId xmlns:a16="http://schemas.microsoft.com/office/drawing/2014/main" id="{CDD33ABE-406B-484B-B192-5449479347E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339836" y="6606175"/>
                  <a:ext cx="174600" cy="16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83" name="Group 6182">
            <a:extLst>
              <a:ext uri="{FF2B5EF4-FFF2-40B4-BE49-F238E27FC236}">
                <a16:creationId xmlns:a16="http://schemas.microsoft.com/office/drawing/2014/main" id="{ED110FF4-5C15-474D-8F32-46497D40F9E4}"/>
              </a:ext>
            </a:extLst>
          </p:cNvPr>
          <p:cNvGrpSpPr/>
          <p:nvPr/>
        </p:nvGrpSpPr>
        <p:grpSpPr>
          <a:xfrm>
            <a:off x="5404636" y="6633175"/>
            <a:ext cx="77400" cy="74160"/>
            <a:chOff x="5404636" y="6633175"/>
            <a:chExt cx="77400" cy="7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181" name="Ink 6180">
                  <a:extLst>
                    <a:ext uri="{FF2B5EF4-FFF2-40B4-BE49-F238E27FC236}">
                      <a16:creationId xmlns:a16="http://schemas.microsoft.com/office/drawing/2014/main" id="{2A81A108-4DA9-4D8E-B6B5-A5EEA2764D19}"/>
                    </a:ext>
                  </a:extLst>
                </p14:cNvPr>
                <p14:cNvContentPartPr/>
                <p14:nvPr/>
              </p14:nvContentPartPr>
              <p14:xfrm>
                <a:off x="5416876" y="6647575"/>
                <a:ext cx="65160" cy="59760"/>
              </p14:xfrm>
            </p:contentPart>
          </mc:Choice>
          <mc:Fallback>
            <p:pic>
              <p:nvPicPr>
                <p:cNvPr id="6181" name="Ink 6180">
                  <a:extLst>
                    <a:ext uri="{FF2B5EF4-FFF2-40B4-BE49-F238E27FC236}">
                      <a16:creationId xmlns:a16="http://schemas.microsoft.com/office/drawing/2014/main" id="{2A81A108-4DA9-4D8E-B6B5-A5EEA2764D19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398876" y="6629935"/>
                  <a:ext cx="10080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182" name="Ink 6181">
                  <a:extLst>
                    <a:ext uri="{FF2B5EF4-FFF2-40B4-BE49-F238E27FC236}">
                      <a16:creationId xmlns:a16="http://schemas.microsoft.com/office/drawing/2014/main" id="{674F632A-8DC3-4035-BAB7-7452CE4B34A5}"/>
                    </a:ext>
                  </a:extLst>
                </p14:cNvPr>
                <p14:cNvContentPartPr/>
                <p14:nvPr/>
              </p14:nvContentPartPr>
              <p14:xfrm>
                <a:off x="5404636" y="6633175"/>
                <a:ext cx="58680" cy="49320"/>
              </p14:xfrm>
            </p:contentPart>
          </mc:Choice>
          <mc:Fallback>
            <p:pic>
              <p:nvPicPr>
                <p:cNvPr id="6182" name="Ink 6181">
                  <a:extLst>
                    <a:ext uri="{FF2B5EF4-FFF2-40B4-BE49-F238E27FC236}">
                      <a16:creationId xmlns:a16="http://schemas.microsoft.com/office/drawing/2014/main" id="{674F632A-8DC3-4035-BAB7-7452CE4B34A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386636" y="6615535"/>
                  <a:ext cx="94320" cy="84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4728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200" y="1587767"/>
            <a:ext cx="5943600" cy="1460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2" t="18152"/>
          <a:stretch/>
        </p:blipFill>
        <p:spPr bwMode="auto">
          <a:xfrm>
            <a:off x="3956742" y="3657600"/>
            <a:ext cx="2257425" cy="46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43286" y="4724400"/>
            <a:ext cx="1214114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4914900"/>
            <a:ext cx="533400" cy="190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4914900"/>
            <a:ext cx="533400" cy="190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1976" y="236518"/>
            <a:ext cx="412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US" sz="2000" dirty="0"/>
              <a:t>Introducing the Electric Induction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47349" y="2317882"/>
            <a:ext cx="2469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Holds both inside and outside (where </a:t>
            </a:r>
            <a:r>
              <a:rPr lang="en-US" sz="2000" b="1" dirty="0"/>
              <a:t>D</a:t>
            </a:r>
            <a:r>
              <a:rPr lang="en-US" sz="2000" dirty="0"/>
              <a:t> = </a:t>
            </a:r>
            <a:r>
              <a:rPr lang="en-US" sz="2000" b="1" dirty="0"/>
              <a:t>E</a:t>
            </a:r>
            <a:r>
              <a:rPr lang="en-US" sz="2000" dirty="0"/>
              <a:t>)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400800" y="2590800"/>
            <a:ext cx="246549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25280" y="3721967"/>
            <a:ext cx="2210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“Electric induction”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8850" y="1042119"/>
            <a:ext cx="8899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neutral dielectrics, average &lt;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&gt;</a:t>
            </a:r>
            <a:r>
              <a:rPr lang="en-US" sz="2000" b="1" baseline="-25000" dirty="0"/>
              <a:t>r</a:t>
            </a:r>
            <a:r>
              <a:rPr lang="en-US" sz="2000" dirty="0"/>
              <a:t> is over charges </a:t>
            </a:r>
            <a:r>
              <a:rPr lang="en-US" sz="2000" i="1" dirty="0"/>
              <a:t>belonging</a:t>
            </a:r>
            <a:r>
              <a:rPr lang="en-US" sz="2000" dirty="0"/>
              <a:t> to the dielectric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BDFDBE-1435-4D0D-993F-FA7C001855AB}"/>
                  </a:ext>
                </a:extLst>
              </p14:cNvPr>
              <p14:cNvContentPartPr/>
              <p14:nvPr/>
            </p14:nvContentPartPr>
            <p14:xfrm>
              <a:off x="5731517" y="1584943"/>
              <a:ext cx="682200" cy="52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BDFDBE-1435-4D0D-993F-FA7C001855A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68877" y="1522303"/>
                <a:ext cx="80784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67E954-BABA-47AD-921A-3F3BB8E6B061}"/>
                  </a:ext>
                </a:extLst>
              </p14:cNvPr>
              <p14:cNvContentPartPr/>
              <p14:nvPr/>
            </p14:nvContentPartPr>
            <p14:xfrm>
              <a:off x="652276" y="1819473"/>
              <a:ext cx="90360" cy="261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67E954-BABA-47AD-921A-3F3BB8E6B06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9276" y="1756473"/>
                <a:ext cx="21600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9A611F8-884B-4641-B5C4-CA4AEE91D30D}"/>
                  </a:ext>
                </a:extLst>
              </p14:cNvPr>
              <p14:cNvContentPartPr/>
              <p14:nvPr/>
            </p14:nvContentPartPr>
            <p14:xfrm>
              <a:off x="694756" y="1716873"/>
              <a:ext cx="42840" cy="259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9A611F8-884B-4641-B5C4-CA4AEE91D30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2116" y="1654233"/>
                <a:ext cx="168480" cy="1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D14E3A1-B8F1-4CD5-BE31-6E227069B3CC}"/>
                  </a:ext>
                </a:extLst>
              </p14:cNvPr>
              <p14:cNvContentPartPr/>
              <p14:nvPr/>
            </p14:nvContentPartPr>
            <p14:xfrm>
              <a:off x="2579356" y="2053833"/>
              <a:ext cx="50760" cy="1220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D14E3A1-B8F1-4CD5-BE31-6E227069B3C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516356" y="1991193"/>
                <a:ext cx="17640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D67DD8E-ACBE-4F80-BB45-1BBDEE907E90}"/>
                  </a:ext>
                </a:extLst>
              </p14:cNvPr>
              <p14:cNvContentPartPr/>
              <p14:nvPr/>
            </p14:nvContentPartPr>
            <p14:xfrm>
              <a:off x="2632276" y="1734873"/>
              <a:ext cx="131400" cy="493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D67DD8E-ACBE-4F80-BB45-1BBDEE907E9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569636" y="1672233"/>
                <a:ext cx="257040" cy="17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DF8F7AC7-42CA-4D31-B0CC-0F1FC1E942A2}"/>
              </a:ext>
            </a:extLst>
          </p:cNvPr>
          <p:cNvGrpSpPr/>
          <p:nvPr/>
        </p:nvGrpSpPr>
        <p:grpSpPr>
          <a:xfrm>
            <a:off x="2880676" y="2108553"/>
            <a:ext cx="91440" cy="88920"/>
            <a:chOff x="2880676" y="2108553"/>
            <a:chExt cx="91440" cy="8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9D526CF-71E3-4731-9164-AE009BC564BA}"/>
                    </a:ext>
                  </a:extLst>
                </p14:cNvPr>
                <p14:cNvContentPartPr/>
                <p14:nvPr/>
              </p14:nvContentPartPr>
              <p14:xfrm>
                <a:off x="2880676" y="2108553"/>
                <a:ext cx="87120" cy="828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9D526CF-71E3-4731-9164-AE009BC564B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17676" y="2045913"/>
                  <a:ext cx="2127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8B86616-CD30-4587-8BD8-AA9EDCEEDC5F}"/>
                    </a:ext>
                  </a:extLst>
                </p14:cNvPr>
                <p14:cNvContentPartPr/>
                <p14:nvPr/>
              </p14:nvContentPartPr>
              <p14:xfrm>
                <a:off x="2885716" y="2112513"/>
                <a:ext cx="86400" cy="777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8B86616-CD30-4587-8BD8-AA9EDCEEDC5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823076" y="2049873"/>
                  <a:ext cx="21204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0A9CAC4-0C79-4A87-89C1-84E7272F7B3F}"/>
                    </a:ext>
                  </a:extLst>
                </p14:cNvPr>
                <p14:cNvContentPartPr/>
                <p14:nvPr/>
              </p14:nvContentPartPr>
              <p14:xfrm>
                <a:off x="2886796" y="2134113"/>
                <a:ext cx="19440" cy="63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0A9CAC4-0C79-4A87-89C1-84E7272F7B3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824156" y="2071113"/>
                  <a:ext cx="145080" cy="18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47308C5-2E15-4422-A20F-1E32042D0264}"/>
                  </a:ext>
                </a:extLst>
              </p14:cNvPr>
              <p14:cNvContentPartPr/>
              <p14:nvPr/>
            </p14:nvContentPartPr>
            <p14:xfrm>
              <a:off x="4627396" y="2175873"/>
              <a:ext cx="126720" cy="820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47308C5-2E15-4422-A20F-1E32042D026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64756" y="2113233"/>
                <a:ext cx="252360" cy="2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CE55300A-4A40-49D1-8489-561A64AEC106}"/>
                  </a:ext>
                </a:extLst>
              </p14:cNvPr>
              <p14:cNvContentPartPr/>
              <p14:nvPr/>
            </p14:nvContentPartPr>
            <p14:xfrm>
              <a:off x="5700916" y="2209353"/>
              <a:ext cx="99720" cy="244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CE55300A-4A40-49D1-8489-561A64AEC10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38276" y="2146713"/>
                <a:ext cx="2253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3F999CD-CC29-4C80-A43C-3252D5C7A6D3}"/>
                  </a:ext>
                </a:extLst>
              </p14:cNvPr>
              <p14:cNvContentPartPr/>
              <p14:nvPr/>
            </p14:nvContentPartPr>
            <p14:xfrm>
              <a:off x="5745196" y="1710393"/>
              <a:ext cx="52920" cy="331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3F999CD-CC29-4C80-A43C-3252D5C7A6D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82556" y="1647393"/>
                <a:ext cx="17856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6EF310E-B392-4F3C-BE54-A2E438E2AF00}"/>
                  </a:ext>
                </a:extLst>
              </p14:cNvPr>
              <p14:cNvContentPartPr/>
              <p14:nvPr/>
            </p14:nvContentPartPr>
            <p14:xfrm>
              <a:off x="4722076" y="1726593"/>
              <a:ext cx="69840" cy="2880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6EF310E-B392-4F3C-BE54-A2E438E2AF0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659436" y="1663953"/>
                <a:ext cx="195480" cy="15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BDA182C-DE35-4D4C-A5E4-922A5000B799}"/>
                  </a:ext>
                </a:extLst>
              </p14:cNvPr>
              <p14:cNvContentPartPr/>
              <p14:nvPr/>
            </p14:nvContentPartPr>
            <p14:xfrm>
              <a:off x="2593756" y="2952033"/>
              <a:ext cx="64800" cy="907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BDA182C-DE35-4D4C-A5E4-922A5000B79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530756" y="2889393"/>
                <a:ext cx="19044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69DA9BD-99B0-42B1-A4F9-BC8D5892F802}"/>
                  </a:ext>
                </a:extLst>
              </p14:cNvPr>
              <p14:cNvContentPartPr/>
              <p14:nvPr/>
            </p14:nvContentPartPr>
            <p14:xfrm>
              <a:off x="2320156" y="2588433"/>
              <a:ext cx="20880" cy="1317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69DA9BD-99B0-42B1-A4F9-BC8D5892F80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257516" y="2525793"/>
                <a:ext cx="14652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2D2B903C-4E97-4C70-B583-F5632C3757FC}"/>
                  </a:ext>
                </a:extLst>
              </p14:cNvPr>
              <p14:cNvContentPartPr/>
              <p14:nvPr/>
            </p14:nvContentPartPr>
            <p14:xfrm>
              <a:off x="2557036" y="2379993"/>
              <a:ext cx="38160" cy="4068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2D2B903C-4E97-4C70-B583-F5632C3757F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494396" y="2317353"/>
                <a:ext cx="16380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FA6C2C6-DC20-4B08-AEA9-E023534E42A0}"/>
                  </a:ext>
                </a:extLst>
              </p14:cNvPr>
              <p14:cNvContentPartPr/>
              <p14:nvPr/>
            </p14:nvContentPartPr>
            <p14:xfrm>
              <a:off x="2602756" y="2936913"/>
              <a:ext cx="47520" cy="4536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FA6C2C6-DC20-4B08-AEA9-E023534E42A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539756" y="2874273"/>
                <a:ext cx="17316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75AA8898-866F-4045-BFEF-464ED3979ABC}"/>
                  </a:ext>
                </a:extLst>
              </p14:cNvPr>
              <p14:cNvContentPartPr/>
              <p14:nvPr/>
            </p14:nvContentPartPr>
            <p14:xfrm>
              <a:off x="3092716" y="2556393"/>
              <a:ext cx="28800" cy="25632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75AA8898-866F-4045-BFEF-464ED3979AB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029716" y="2493753"/>
                <a:ext cx="154440" cy="38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F47CD39C-4BDE-4C55-A6D6-B0E16BDD374C}"/>
              </a:ext>
            </a:extLst>
          </p:cNvPr>
          <p:cNvGrpSpPr/>
          <p:nvPr/>
        </p:nvGrpSpPr>
        <p:grpSpPr>
          <a:xfrm>
            <a:off x="2820916" y="2562153"/>
            <a:ext cx="28440" cy="314280"/>
            <a:chOff x="2820916" y="2562153"/>
            <a:chExt cx="28440" cy="31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B083785-A254-4BE1-B6AC-ABD2D01CE8BA}"/>
                    </a:ext>
                  </a:extLst>
                </p14:cNvPr>
                <p14:cNvContentPartPr/>
                <p14:nvPr/>
              </p14:nvContentPartPr>
              <p14:xfrm>
                <a:off x="2828476" y="2562153"/>
                <a:ext cx="20880" cy="3142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B083785-A254-4BE1-B6AC-ABD2D01CE8B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765836" y="2499513"/>
                  <a:ext cx="14652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D33D652-451A-4C9F-991A-D2912079B4D5}"/>
                    </a:ext>
                  </a:extLst>
                </p14:cNvPr>
                <p14:cNvContentPartPr/>
                <p14:nvPr/>
              </p14:nvContentPartPr>
              <p14:xfrm>
                <a:off x="2820916" y="2621193"/>
                <a:ext cx="25560" cy="1393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D33D652-451A-4C9F-991A-D2912079B4D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757916" y="2558553"/>
                  <a:ext cx="151200" cy="264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192" name="Ink 7191">
                <a:extLst>
                  <a:ext uri="{FF2B5EF4-FFF2-40B4-BE49-F238E27FC236}">
                    <a16:creationId xmlns:a16="http://schemas.microsoft.com/office/drawing/2014/main" id="{48B7F121-C264-4F4C-96EB-91FA6B786923}"/>
                  </a:ext>
                </a:extLst>
              </p14:cNvPr>
              <p14:cNvContentPartPr/>
              <p14:nvPr/>
            </p14:nvContentPartPr>
            <p14:xfrm>
              <a:off x="5169196" y="3966662"/>
              <a:ext cx="68400" cy="93240"/>
            </p14:xfrm>
          </p:contentPart>
        </mc:Choice>
        <mc:Fallback>
          <p:pic>
            <p:nvPicPr>
              <p:cNvPr id="7192" name="Ink 7191">
                <a:extLst>
                  <a:ext uri="{FF2B5EF4-FFF2-40B4-BE49-F238E27FC236}">
                    <a16:creationId xmlns:a16="http://schemas.microsoft.com/office/drawing/2014/main" id="{48B7F121-C264-4F4C-96EB-91FA6B78692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106196" y="3903662"/>
                <a:ext cx="19404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193" name="Ink 7192">
                <a:extLst>
                  <a:ext uri="{FF2B5EF4-FFF2-40B4-BE49-F238E27FC236}">
                    <a16:creationId xmlns:a16="http://schemas.microsoft.com/office/drawing/2014/main" id="{71E2812B-CD7F-45AF-936A-A1B069582C63}"/>
                  </a:ext>
                </a:extLst>
              </p14:cNvPr>
              <p14:cNvContentPartPr/>
              <p14:nvPr/>
            </p14:nvContentPartPr>
            <p14:xfrm>
              <a:off x="5456476" y="3922022"/>
              <a:ext cx="54000" cy="232920"/>
            </p14:xfrm>
          </p:contentPart>
        </mc:Choice>
        <mc:Fallback>
          <p:pic>
            <p:nvPicPr>
              <p:cNvPr id="7193" name="Ink 7192">
                <a:extLst>
                  <a:ext uri="{FF2B5EF4-FFF2-40B4-BE49-F238E27FC236}">
                    <a16:creationId xmlns:a16="http://schemas.microsoft.com/office/drawing/2014/main" id="{71E2812B-CD7F-45AF-936A-A1B069582C63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393476" y="3859022"/>
                <a:ext cx="17964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194" name="Ink 7193">
                <a:extLst>
                  <a:ext uri="{FF2B5EF4-FFF2-40B4-BE49-F238E27FC236}">
                    <a16:creationId xmlns:a16="http://schemas.microsoft.com/office/drawing/2014/main" id="{DE56C186-9C08-4F34-B266-9DF68A39EC3D}"/>
                  </a:ext>
                </a:extLst>
              </p14:cNvPr>
              <p14:cNvContentPartPr/>
              <p14:nvPr/>
            </p14:nvContentPartPr>
            <p14:xfrm>
              <a:off x="5959036" y="3777302"/>
              <a:ext cx="34920" cy="150120"/>
            </p14:xfrm>
          </p:contentPart>
        </mc:Choice>
        <mc:Fallback>
          <p:pic>
            <p:nvPicPr>
              <p:cNvPr id="7194" name="Ink 7193">
                <a:extLst>
                  <a:ext uri="{FF2B5EF4-FFF2-40B4-BE49-F238E27FC236}">
                    <a16:creationId xmlns:a16="http://schemas.microsoft.com/office/drawing/2014/main" id="{DE56C186-9C08-4F34-B266-9DF68A39EC3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896036" y="3714302"/>
                <a:ext cx="160560" cy="27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195" name="Ink 7194">
                <a:extLst>
                  <a:ext uri="{FF2B5EF4-FFF2-40B4-BE49-F238E27FC236}">
                    <a16:creationId xmlns:a16="http://schemas.microsoft.com/office/drawing/2014/main" id="{E9ED5342-FE36-4EA7-B27E-09B008C7585C}"/>
                  </a:ext>
                </a:extLst>
              </p14:cNvPr>
              <p14:cNvContentPartPr/>
              <p14:nvPr/>
            </p14:nvContentPartPr>
            <p14:xfrm>
              <a:off x="3945916" y="4090502"/>
              <a:ext cx="271440" cy="77040"/>
            </p14:xfrm>
          </p:contentPart>
        </mc:Choice>
        <mc:Fallback>
          <p:pic>
            <p:nvPicPr>
              <p:cNvPr id="7195" name="Ink 7194">
                <a:extLst>
                  <a:ext uri="{FF2B5EF4-FFF2-40B4-BE49-F238E27FC236}">
                    <a16:creationId xmlns:a16="http://schemas.microsoft.com/office/drawing/2014/main" id="{E9ED5342-FE36-4EA7-B27E-09B008C7585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883276" y="4027502"/>
                <a:ext cx="39708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201" name="Ink 7200">
                <a:extLst>
                  <a:ext uri="{FF2B5EF4-FFF2-40B4-BE49-F238E27FC236}">
                    <a16:creationId xmlns:a16="http://schemas.microsoft.com/office/drawing/2014/main" id="{08810403-1252-42D9-A0B5-E9CE0520A622}"/>
                  </a:ext>
                </a:extLst>
              </p14:cNvPr>
              <p14:cNvContentPartPr/>
              <p14:nvPr/>
            </p14:nvContentPartPr>
            <p14:xfrm>
              <a:off x="4652956" y="3865502"/>
              <a:ext cx="165960" cy="11880"/>
            </p14:xfrm>
          </p:contentPart>
        </mc:Choice>
        <mc:Fallback>
          <p:pic>
            <p:nvPicPr>
              <p:cNvPr id="7201" name="Ink 7200">
                <a:extLst>
                  <a:ext uri="{FF2B5EF4-FFF2-40B4-BE49-F238E27FC236}">
                    <a16:creationId xmlns:a16="http://schemas.microsoft.com/office/drawing/2014/main" id="{08810403-1252-42D9-A0B5-E9CE0520A622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634956" y="3847502"/>
                <a:ext cx="201600" cy="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202" name="Ink 7201">
                <a:extLst>
                  <a:ext uri="{FF2B5EF4-FFF2-40B4-BE49-F238E27FC236}">
                    <a16:creationId xmlns:a16="http://schemas.microsoft.com/office/drawing/2014/main" id="{716BC4CE-70CF-449F-8623-0A2A21071429}"/>
                  </a:ext>
                </a:extLst>
              </p14:cNvPr>
              <p14:cNvContentPartPr/>
              <p14:nvPr/>
            </p14:nvContentPartPr>
            <p14:xfrm>
              <a:off x="3717316" y="1731273"/>
              <a:ext cx="42120" cy="362880"/>
            </p14:xfrm>
          </p:contentPart>
        </mc:Choice>
        <mc:Fallback>
          <p:pic>
            <p:nvPicPr>
              <p:cNvPr id="7202" name="Ink 7201">
                <a:extLst>
                  <a:ext uri="{FF2B5EF4-FFF2-40B4-BE49-F238E27FC236}">
                    <a16:creationId xmlns:a16="http://schemas.microsoft.com/office/drawing/2014/main" id="{716BC4CE-70CF-449F-8623-0A2A21071429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654316" y="1668273"/>
                <a:ext cx="167760" cy="488520"/>
              </a:xfrm>
              <a:prstGeom prst="rect">
                <a:avLst/>
              </a:prstGeom>
            </p:spPr>
          </p:pic>
        </mc:Fallback>
      </mc:AlternateContent>
      <p:grpSp>
        <p:nvGrpSpPr>
          <p:cNvPr id="7205" name="Group 7204">
            <a:extLst>
              <a:ext uri="{FF2B5EF4-FFF2-40B4-BE49-F238E27FC236}">
                <a16:creationId xmlns:a16="http://schemas.microsoft.com/office/drawing/2014/main" id="{DF551420-5638-4390-ABB8-9A9882EA0F43}"/>
              </a:ext>
            </a:extLst>
          </p:cNvPr>
          <p:cNvGrpSpPr/>
          <p:nvPr/>
        </p:nvGrpSpPr>
        <p:grpSpPr>
          <a:xfrm>
            <a:off x="3378196" y="1726593"/>
            <a:ext cx="63360" cy="431280"/>
            <a:chOff x="3378196" y="1726593"/>
            <a:chExt cx="63360" cy="43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7203" name="Ink 7202">
                  <a:extLst>
                    <a:ext uri="{FF2B5EF4-FFF2-40B4-BE49-F238E27FC236}">
                      <a16:creationId xmlns:a16="http://schemas.microsoft.com/office/drawing/2014/main" id="{1201EDF3-E9AB-4130-BEAE-E91B712F2A79}"/>
                    </a:ext>
                  </a:extLst>
                </p14:cNvPr>
                <p14:cNvContentPartPr/>
                <p14:nvPr/>
              </p14:nvContentPartPr>
              <p14:xfrm>
                <a:off x="3391876" y="1726593"/>
                <a:ext cx="42120" cy="431280"/>
              </p14:xfrm>
            </p:contentPart>
          </mc:Choice>
          <mc:Fallback>
            <p:pic>
              <p:nvPicPr>
                <p:cNvPr id="7203" name="Ink 7202">
                  <a:extLst>
                    <a:ext uri="{FF2B5EF4-FFF2-40B4-BE49-F238E27FC236}">
                      <a16:creationId xmlns:a16="http://schemas.microsoft.com/office/drawing/2014/main" id="{1201EDF3-E9AB-4130-BEAE-E91B712F2A7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329236" y="1663953"/>
                  <a:ext cx="167760" cy="55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7204" name="Ink 7203">
                  <a:extLst>
                    <a:ext uri="{FF2B5EF4-FFF2-40B4-BE49-F238E27FC236}">
                      <a16:creationId xmlns:a16="http://schemas.microsoft.com/office/drawing/2014/main" id="{4F18D16C-522E-456B-B075-B1C273DE1A20}"/>
                    </a:ext>
                  </a:extLst>
                </p14:cNvPr>
                <p14:cNvContentPartPr/>
                <p14:nvPr/>
              </p14:nvContentPartPr>
              <p14:xfrm>
                <a:off x="3378196" y="1807233"/>
                <a:ext cx="63360" cy="336960"/>
              </p14:xfrm>
            </p:contentPart>
          </mc:Choice>
          <mc:Fallback>
            <p:pic>
              <p:nvPicPr>
                <p:cNvPr id="7204" name="Ink 7203">
                  <a:extLst>
                    <a:ext uri="{FF2B5EF4-FFF2-40B4-BE49-F238E27FC236}">
                      <a16:creationId xmlns:a16="http://schemas.microsoft.com/office/drawing/2014/main" id="{4F18D16C-522E-456B-B075-B1C273DE1A2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315556" y="1744233"/>
                  <a:ext cx="189000" cy="46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7206" name="Ink 7205">
                <a:extLst>
                  <a:ext uri="{FF2B5EF4-FFF2-40B4-BE49-F238E27FC236}">
                    <a16:creationId xmlns:a16="http://schemas.microsoft.com/office/drawing/2014/main" id="{A2F44AEA-ED26-4826-8AB8-1C9B367D42D5}"/>
                  </a:ext>
                </a:extLst>
              </p14:cNvPr>
              <p14:cNvContentPartPr/>
              <p14:nvPr/>
            </p14:nvContentPartPr>
            <p14:xfrm>
              <a:off x="5989636" y="2489433"/>
              <a:ext cx="52560" cy="437400"/>
            </p14:xfrm>
          </p:contentPart>
        </mc:Choice>
        <mc:Fallback>
          <p:pic>
            <p:nvPicPr>
              <p:cNvPr id="7206" name="Ink 7205">
                <a:extLst>
                  <a:ext uri="{FF2B5EF4-FFF2-40B4-BE49-F238E27FC236}">
                    <a16:creationId xmlns:a16="http://schemas.microsoft.com/office/drawing/2014/main" id="{A2F44AEA-ED26-4826-8AB8-1C9B367D42D5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926996" y="2426433"/>
                <a:ext cx="178200" cy="56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7207" name="Ink 7206">
                <a:extLst>
                  <a:ext uri="{FF2B5EF4-FFF2-40B4-BE49-F238E27FC236}">
                    <a16:creationId xmlns:a16="http://schemas.microsoft.com/office/drawing/2014/main" id="{C26A3FC5-6752-4372-A870-1B3EAC67686A}"/>
                  </a:ext>
                </a:extLst>
              </p14:cNvPr>
              <p14:cNvContentPartPr/>
              <p14:nvPr/>
            </p14:nvContentPartPr>
            <p14:xfrm>
              <a:off x="5641516" y="2546673"/>
              <a:ext cx="60840" cy="350640"/>
            </p14:xfrm>
          </p:contentPart>
        </mc:Choice>
        <mc:Fallback>
          <p:pic>
            <p:nvPicPr>
              <p:cNvPr id="7207" name="Ink 7206">
                <a:extLst>
                  <a:ext uri="{FF2B5EF4-FFF2-40B4-BE49-F238E27FC236}">
                    <a16:creationId xmlns:a16="http://schemas.microsoft.com/office/drawing/2014/main" id="{C26A3FC5-6752-4372-A870-1B3EAC67686A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578876" y="2483673"/>
                <a:ext cx="186480" cy="476280"/>
              </a:xfrm>
              <a:prstGeom prst="rect">
                <a:avLst/>
              </a:prstGeom>
            </p:spPr>
          </p:pic>
        </mc:Fallback>
      </mc:AlternateContent>
      <p:pic>
        <p:nvPicPr>
          <p:cNvPr id="72" name="Picture 2">
            <a:extLst>
              <a:ext uri="{FF2B5EF4-FFF2-40B4-BE49-F238E27FC236}">
                <a16:creationId xmlns:a16="http://schemas.microsoft.com/office/drawing/2014/main" id="{51C04A32-2702-470D-9EF1-D0E7E70B5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01"/>
          <a:stretch/>
        </p:blipFill>
        <p:spPr bwMode="auto">
          <a:xfrm>
            <a:off x="4162213" y="5334336"/>
            <a:ext cx="3177409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33815859-2376-4959-B1C0-878789C48887}"/>
              </a:ext>
            </a:extLst>
          </p:cNvPr>
          <p:cNvSpPr txBox="1"/>
          <p:nvPr/>
        </p:nvSpPr>
        <p:spPr>
          <a:xfrm>
            <a:off x="156976" y="5319712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extraneous charges are added, we get a “charged” dielectric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8C8F0C1-7B02-43C7-99FD-5C8B5B6142EE}"/>
              </a:ext>
            </a:extLst>
          </p:cNvPr>
          <p:cNvSpPr txBox="1"/>
          <p:nvPr/>
        </p:nvSpPr>
        <p:spPr>
          <a:xfrm>
            <a:off x="3494418" y="6401136"/>
            <a:ext cx="2648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Extraneous charge density</a:t>
            </a:r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id="{0F8421D8-E58D-4EED-85A7-C93F4B6D4649}"/>
              </a:ext>
            </a:extLst>
          </p:cNvPr>
          <p:cNvSpPr/>
          <p:nvPr/>
        </p:nvSpPr>
        <p:spPr>
          <a:xfrm>
            <a:off x="6164128" y="6290905"/>
            <a:ext cx="301840" cy="328474"/>
          </a:xfrm>
          <a:custGeom>
            <a:avLst/>
            <a:gdLst>
              <a:gd name="connsiteX0" fmla="*/ 0 w 301840"/>
              <a:gd name="connsiteY0" fmla="*/ 328474 h 328474"/>
              <a:gd name="connsiteX1" fmla="*/ 71021 w 301840"/>
              <a:gd name="connsiteY1" fmla="*/ 319596 h 328474"/>
              <a:gd name="connsiteX2" fmla="*/ 124287 w 301840"/>
              <a:gd name="connsiteY2" fmla="*/ 301841 h 328474"/>
              <a:gd name="connsiteX3" fmla="*/ 142042 w 301840"/>
              <a:gd name="connsiteY3" fmla="*/ 284085 h 328474"/>
              <a:gd name="connsiteX4" fmla="*/ 213064 w 301840"/>
              <a:gd name="connsiteY4" fmla="*/ 230819 h 328474"/>
              <a:gd name="connsiteX5" fmla="*/ 230819 w 301840"/>
              <a:gd name="connsiteY5" fmla="*/ 177553 h 328474"/>
              <a:gd name="connsiteX6" fmla="*/ 248574 w 301840"/>
              <a:gd name="connsiteY6" fmla="*/ 150920 h 328474"/>
              <a:gd name="connsiteX7" fmla="*/ 266330 w 301840"/>
              <a:gd name="connsiteY7" fmla="*/ 97654 h 328474"/>
              <a:gd name="connsiteX8" fmla="*/ 284085 w 301840"/>
              <a:gd name="connsiteY8" fmla="*/ 44388 h 328474"/>
              <a:gd name="connsiteX9" fmla="*/ 292963 w 301840"/>
              <a:gd name="connsiteY9" fmla="*/ 17755 h 328474"/>
              <a:gd name="connsiteX10" fmla="*/ 301840 w 301840"/>
              <a:gd name="connsiteY10" fmla="*/ 0 h 328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1840" h="328474">
                <a:moveTo>
                  <a:pt x="0" y="328474"/>
                </a:moveTo>
                <a:cubicBezTo>
                  <a:pt x="23674" y="325515"/>
                  <a:pt x="47693" y="324595"/>
                  <a:pt x="71021" y="319596"/>
                </a:cubicBezTo>
                <a:cubicBezTo>
                  <a:pt x="89321" y="315675"/>
                  <a:pt x="124287" y="301841"/>
                  <a:pt x="124287" y="301841"/>
                </a:cubicBezTo>
                <a:cubicBezTo>
                  <a:pt x="130205" y="295922"/>
                  <a:pt x="135346" y="289107"/>
                  <a:pt x="142042" y="284085"/>
                </a:cubicBezTo>
                <a:cubicBezTo>
                  <a:pt x="222354" y="223851"/>
                  <a:pt x="172342" y="271541"/>
                  <a:pt x="213064" y="230819"/>
                </a:cubicBezTo>
                <a:cubicBezTo>
                  <a:pt x="218982" y="213064"/>
                  <a:pt x="220438" y="193126"/>
                  <a:pt x="230819" y="177553"/>
                </a:cubicBezTo>
                <a:cubicBezTo>
                  <a:pt x="236737" y="168675"/>
                  <a:pt x="244241" y="160670"/>
                  <a:pt x="248574" y="150920"/>
                </a:cubicBezTo>
                <a:cubicBezTo>
                  <a:pt x="256175" y="133817"/>
                  <a:pt x="260412" y="115409"/>
                  <a:pt x="266330" y="97654"/>
                </a:cubicBezTo>
                <a:lnTo>
                  <a:pt x="284085" y="44388"/>
                </a:lnTo>
                <a:cubicBezTo>
                  <a:pt x="287044" y="35510"/>
                  <a:pt x="288778" y="26125"/>
                  <a:pt x="292963" y="17755"/>
                </a:cubicBezTo>
                <a:lnTo>
                  <a:pt x="30184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7208" name="Ink 7207">
                <a:extLst>
                  <a:ext uri="{FF2B5EF4-FFF2-40B4-BE49-F238E27FC236}">
                    <a16:creationId xmlns:a16="http://schemas.microsoft.com/office/drawing/2014/main" id="{1B13DC35-0887-4BFC-8CF7-CEBCA1267567}"/>
                  </a:ext>
                </a:extLst>
              </p14:cNvPr>
              <p14:cNvContentPartPr/>
              <p14:nvPr/>
            </p14:nvContentPartPr>
            <p14:xfrm>
              <a:off x="3006676" y="1525713"/>
              <a:ext cx="335520" cy="307800"/>
            </p14:xfrm>
          </p:contentPart>
        </mc:Choice>
        <mc:Fallback>
          <p:pic>
            <p:nvPicPr>
              <p:cNvPr id="7208" name="Ink 7207">
                <a:extLst>
                  <a:ext uri="{FF2B5EF4-FFF2-40B4-BE49-F238E27FC236}">
                    <a16:creationId xmlns:a16="http://schemas.microsoft.com/office/drawing/2014/main" id="{1B13DC35-0887-4BFC-8CF7-CEBCA1267567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2989036" y="1508073"/>
                <a:ext cx="37116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7209" name="Ink 7208">
                <a:extLst>
                  <a:ext uri="{FF2B5EF4-FFF2-40B4-BE49-F238E27FC236}">
                    <a16:creationId xmlns:a16="http://schemas.microsoft.com/office/drawing/2014/main" id="{E5449DF7-3C4F-4D8C-839D-6E9C21B6CA6F}"/>
                  </a:ext>
                </a:extLst>
              </p14:cNvPr>
              <p14:cNvContentPartPr/>
              <p14:nvPr/>
            </p14:nvContentPartPr>
            <p14:xfrm>
              <a:off x="6500476" y="6101673"/>
              <a:ext cx="115200" cy="105840"/>
            </p14:xfrm>
          </p:contentPart>
        </mc:Choice>
        <mc:Fallback>
          <p:pic>
            <p:nvPicPr>
              <p:cNvPr id="7209" name="Ink 7208">
                <a:extLst>
                  <a:ext uri="{FF2B5EF4-FFF2-40B4-BE49-F238E27FC236}">
                    <a16:creationId xmlns:a16="http://schemas.microsoft.com/office/drawing/2014/main" id="{E5449DF7-3C4F-4D8C-839D-6E9C21B6CA6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437836" y="6039033"/>
                <a:ext cx="240840" cy="23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7214" name="Group 7213">
            <a:extLst>
              <a:ext uri="{FF2B5EF4-FFF2-40B4-BE49-F238E27FC236}">
                <a16:creationId xmlns:a16="http://schemas.microsoft.com/office/drawing/2014/main" id="{53F6C8AE-D078-4DA2-86FF-BDF0C6EAFEB4}"/>
              </a:ext>
            </a:extLst>
          </p:cNvPr>
          <p:cNvGrpSpPr/>
          <p:nvPr/>
        </p:nvGrpSpPr>
        <p:grpSpPr>
          <a:xfrm>
            <a:off x="6862636" y="6048393"/>
            <a:ext cx="279000" cy="133200"/>
            <a:chOff x="6862636" y="6048393"/>
            <a:chExt cx="279000" cy="133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7210" name="Ink 7209">
                  <a:extLst>
                    <a:ext uri="{FF2B5EF4-FFF2-40B4-BE49-F238E27FC236}">
                      <a16:creationId xmlns:a16="http://schemas.microsoft.com/office/drawing/2014/main" id="{E4D4B6B1-0BBD-48E2-B806-18A1E5E8F85E}"/>
                    </a:ext>
                  </a:extLst>
                </p14:cNvPr>
                <p14:cNvContentPartPr/>
                <p14:nvPr/>
              </p14:nvContentPartPr>
              <p14:xfrm>
                <a:off x="6862636" y="6079353"/>
                <a:ext cx="75240" cy="102240"/>
              </p14:xfrm>
            </p:contentPart>
          </mc:Choice>
          <mc:Fallback>
            <p:pic>
              <p:nvPicPr>
                <p:cNvPr id="7210" name="Ink 7209">
                  <a:extLst>
                    <a:ext uri="{FF2B5EF4-FFF2-40B4-BE49-F238E27FC236}">
                      <a16:creationId xmlns:a16="http://schemas.microsoft.com/office/drawing/2014/main" id="{E4D4B6B1-0BBD-48E2-B806-18A1E5E8F85E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799996" y="6016713"/>
                  <a:ext cx="20088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7211" name="Ink 7210">
                  <a:extLst>
                    <a:ext uri="{FF2B5EF4-FFF2-40B4-BE49-F238E27FC236}">
                      <a16:creationId xmlns:a16="http://schemas.microsoft.com/office/drawing/2014/main" id="{001722F7-4EF7-41D9-9C8E-A67C42FF1DB6}"/>
                    </a:ext>
                  </a:extLst>
                </p14:cNvPr>
                <p14:cNvContentPartPr/>
                <p14:nvPr/>
              </p14:nvContentPartPr>
              <p14:xfrm>
                <a:off x="7054876" y="6078993"/>
                <a:ext cx="86760" cy="53280"/>
              </p14:xfrm>
            </p:contentPart>
          </mc:Choice>
          <mc:Fallback>
            <p:pic>
              <p:nvPicPr>
                <p:cNvPr id="7211" name="Ink 7210">
                  <a:extLst>
                    <a:ext uri="{FF2B5EF4-FFF2-40B4-BE49-F238E27FC236}">
                      <a16:creationId xmlns:a16="http://schemas.microsoft.com/office/drawing/2014/main" id="{001722F7-4EF7-41D9-9C8E-A67C42FF1DB6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992236" y="6015993"/>
                  <a:ext cx="2124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7212" name="Ink 7211">
                  <a:extLst>
                    <a:ext uri="{FF2B5EF4-FFF2-40B4-BE49-F238E27FC236}">
                      <a16:creationId xmlns:a16="http://schemas.microsoft.com/office/drawing/2014/main" id="{13C51BB0-1E1E-4063-9F34-F19CCBBAA0A8}"/>
                    </a:ext>
                  </a:extLst>
                </p14:cNvPr>
                <p14:cNvContentPartPr/>
                <p14:nvPr/>
              </p14:nvContentPartPr>
              <p14:xfrm>
                <a:off x="7056316" y="6059193"/>
                <a:ext cx="69480" cy="43200"/>
              </p14:xfrm>
            </p:contentPart>
          </mc:Choice>
          <mc:Fallback>
            <p:pic>
              <p:nvPicPr>
                <p:cNvPr id="7212" name="Ink 7211">
                  <a:extLst>
                    <a:ext uri="{FF2B5EF4-FFF2-40B4-BE49-F238E27FC236}">
                      <a16:creationId xmlns:a16="http://schemas.microsoft.com/office/drawing/2014/main" id="{13C51BB0-1E1E-4063-9F34-F19CCBBAA0A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993676" y="5996553"/>
                  <a:ext cx="1951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7213" name="Ink 7212">
                  <a:extLst>
                    <a:ext uri="{FF2B5EF4-FFF2-40B4-BE49-F238E27FC236}">
                      <a16:creationId xmlns:a16="http://schemas.microsoft.com/office/drawing/2014/main" id="{FA79F1C4-2E51-4EDE-84C4-180027DB4D48}"/>
                    </a:ext>
                  </a:extLst>
                </p14:cNvPr>
                <p14:cNvContentPartPr/>
                <p14:nvPr/>
              </p14:nvContentPartPr>
              <p14:xfrm>
                <a:off x="6931036" y="6048393"/>
                <a:ext cx="22680" cy="60120"/>
              </p14:xfrm>
            </p:contentPart>
          </mc:Choice>
          <mc:Fallback>
            <p:pic>
              <p:nvPicPr>
                <p:cNvPr id="7213" name="Ink 7212">
                  <a:extLst>
                    <a:ext uri="{FF2B5EF4-FFF2-40B4-BE49-F238E27FC236}">
                      <a16:creationId xmlns:a16="http://schemas.microsoft.com/office/drawing/2014/main" id="{FA79F1C4-2E51-4EDE-84C4-180027DB4D48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868036" y="5985753"/>
                  <a:ext cx="148320" cy="18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7215" name="Ink 7214">
                <a:extLst>
                  <a:ext uri="{FF2B5EF4-FFF2-40B4-BE49-F238E27FC236}">
                    <a16:creationId xmlns:a16="http://schemas.microsoft.com/office/drawing/2014/main" id="{D11102C9-219C-4BD7-B938-759F63282783}"/>
                  </a:ext>
                </a:extLst>
              </p14:cNvPr>
              <p14:cNvContentPartPr/>
              <p14:nvPr/>
            </p14:nvContentPartPr>
            <p14:xfrm>
              <a:off x="6514516" y="6036513"/>
              <a:ext cx="114120" cy="41040"/>
            </p14:xfrm>
          </p:contentPart>
        </mc:Choice>
        <mc:Fallback>
          <p:pic>
            <p:nvPicPr>
              <p:cNvPr id="7215" name="Ink 7214">
                <a:extLst>
                  <a:ext uri="{FF2B5EF4-FFF2-40B4-BE49-F238E27FC236}">
                    <a16:creationId xmlns:a16="http://schemas.microsoft.com/office/drawing/2014/main" id="{D11102C9-219C-4BD7-B938-759F63282783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6451516" y="5973873"/>
                <a:ext cx="239760" cy="16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7216" name="Ink 7215">
                <a:extLst>
                  <a:ext uri="{FF2B5EF4-FFF2-40B4-BE49-F238E27FC236}">
                    <a16:creationId xmlns:a16="http://schemas.microsoft.com/office/drawing/2014/main" id="{9E21481C-6C65-4A46-8951-29442C71627C}"/>
                  </a:ext>
                </a:extLst>
              </p14:cNvPr>
              <p14:cNvContentPartPr/>
              <p14:nvPr/>
            </p14:nvContentPartPr>
            <p14:xfrm>
              <a:off x="6140476" y="5483553"/>
              <a:ext cx="61560" cy="219240"/>
            </p14:xfrm>
          </p:contentPart>
        </mc:Choice>
        <mc:Fallback>
          <p:pic>
            <p:nvPicPr>
              <p:cNvPr id="7216" name="Ink 7215">
                <a:extLst>
                  <a:ext uri="{FF2B5EF4-FFF2-40B4-BE49-F238E27FC236}">
                    <a16:creationId xmlns:a16="http://schemas.microsoft.com/office/drawing/2014/main" id="{9E21481C-6C65-4A46-8951-29442C71627C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6077476" y="5420553"/>
                <a:ext cx="187200" cy="344880"/>
              </a:xfrm>
              <a:prstGeom prst="rect">
                <a:avLst/>
              </a:prstGeom>
            </p:spPr>
          </p:pic>
        </mc:Fallback>
      </mc:AlternateContent>
      <p:grpSp>
        <p:nvGrpSpPr>
          <p:cNvPr id="7219" name="Group 7218">
            <a:extLst>
              <a:ext uri="{FF2B5EF4-FFF2-40B4-BE49-F238E27FC236}">
                <a16:creationId xmlns:a16="http://schemas.microsoft.com/office/drawing/2014/main" id="{8878EE36-9DB4-4B9F-90DF-B64939BD1791}"/>
              </a:ext>
            </a:extLst>
          </p:cNvPr>
          <p:cNvGrpSpPr/>
          <p:nvPr/>
        </p:nvGrpSpPr>
        <p:grpSpPr>
          <a:xfrm>
            <a:off x="4911076" y="5278353"/>
            <a:ext cx="87480" cy="624600"/>
            <a:chOff x="4911076" y="5278353"/>
            <a:chExt cx="87480" cy="62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7217" name="Ink 7216">
                  <a:extLst>
                    <a:ext uri="{FF2B5EF4-FFF2-40B4-BE49-F238E27FC236}">
                      <a16:creationId xmlns:a16="http://schemas.microsoft.com/office/drawing/2014/main" id="{EBABE0EE-1E2A-46FA-8675-0A61EF05F88B}"/>
                    </a:ext>
                  </a:extLst>
                </p14:cNvPr>
                <p14:cNvContentPartPr/>
                <p14:nvPr/>
              </p14:nvContentPartPr>
              <p14:xfrm>
                <a:off x="4960036" y="5633313"/>
                <a:ext cx="38520" cy="269640"/>
              </p14:xfrm>
            </p:contentPart>
          </mc:Choice>
          <mc:Fallback>
            <p:pic>
              <p:nvPicPr>
                <p:cNvPr id="7217" name="Ink 7216">
                  <a:extLst>
                    <a:ext uri="{FF2B5EF4-FFF2-40B4-BE49-F238E27FC236}">
                      <a16:creationId xmlns:a16="http://schemas.microsoft.com/office/drawing/2014/main" id="{EBABE0EE-1E2A-46FA-8675-0A61EF05F88B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4897396" y="5570673"/>
                  <a:ext cx="16416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7218" name="Ink 7217">
                  <a:extLst>
                    <a:ext uri="{FF2B5EF4-FFF2-40B4-BE49-F238E27FC236}">
                      <a16:creationId xmlns:a16="http://schemas.microsoft.com/office/drawing/2014/main" id="{FFBABE75-5F60-4725-BB88-E54F52A3BC7F}"/>
                    </a:ext>
                  </a:extLst>
                </p14:cNvPr>
                <p14:cNvContentPartPr/>
                <p14:nvPr/>
              </p14:nvContentPartPr>
              <p14:xfrm>
                <a:off x="4911076" y="5278353"/>
                <a:ext cx="51480" cy="244800"/>
              </p14:xfrm>
            </p:contentPart>
          </mc:Choice>
          <mc:Fallback>
            <p:pic>
              <p:nvPicPr>
                <p:cNvPr id="7218" name="Ink 7217">
                  <a:extLst>
                    <a:ext uri="{FF2B5EF4-FFF2-40B4-BE49-F238E27FC236}">
                      <a16:creationId xmlns:a16="http://schemas.microsoft.com/office/drawing/2014/main" id="{FFBABE75-5F60-4725-BB88-E54F52A3BC7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4848436" y="5215353"/>
                  <a:ext cx="177120" cy="370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7220" name="Ink 7219">
                <a:extLst>
                  <a:ext uri="{FF2B5EF4-FFF2-40B4-BE49-F238E27FC236}">
                    <a16:creationId xmlns:a16="http://schemas.microsoft.com/office/drawing/2014/main" id="{AD63E82E-FBD7-463E-A0D9-784B6E5766DE}"/>
                  </a:ext>
                </a:extLst>
              </p14:cNvPr>
              <p14:cNvContentPartPr/>
              <p14:nvPr/>
            </p14:nvContentPartPr>
            <p14:xfrm>
              <a:off x="4610476" y="2479353"/>
              <a:ext cx="1726200" cy="400320"/>
            </p14:xfrm>
          </p:contentPart>
        </mc:Choice>
        <mc:Fallback>
          <p:pic>
            <p:nvPicPr>
              <p:cNvPr id="7220" name="Ink 7219">
                <a:extLst>
                  <a:ext uri="{FF2B5EF4-FFF2-40B4-BE49-F238E27FC236}">
                    <a16:creationId xmlns:a16="http://schemas.microsoft.com/office/drawing/2014/main" id="{AD63E82E-FBD7-463E-A0D9-784B6E5766DE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574476" y="2407713"/>
                <a:ext cx="1797840" cy="54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7221" name="Ink 7220">
                <a:extLst>
                  <a:ext uri="{FF2B5EF4-FFF2-40B4-BE49-F238E27FC236}">
                    <a16:creationId xmlns:a16="http://schemas.microsoft.com/office/drawing/2014/main" id="{9DDE3E26-A5FA-41A1-80F5-7F5EABB0747E}"/>
                  </a:ext>
                </a:extLst>
              </p14:cNvPr>
              <p14:cNvContentPartPr/>
              <p14:nvPr/>
            </p14:nvContentPartPr>
            <p14:xfrm>
              <a:off x="6041476" y="2476473"/>
              <a:ext cx="263520" cy="315000"/>
            </p14:xfrm>
          </p:contentPart>
        </mc:Choice>
        <mc:Fallback>
          <p:pic>
            <p:nvPicPr>
              <p:cNvPr id="7221" name="Ink 7220">
                <a:extLst>
                  <a:ext uri="{FF2B5EF4-FFF2-40B4-BE49-F238E27FC236}">
                    <a16:creationId xmlns:a16="http://schemas.microsoft.com/office/drawing/2014/main" id="{9DDE3E26-A5FA-41A1-80F5-7F5EABB0747E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6005476" y="2404833"/>
                <a:ext cx="335160" cy="45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7222" name="Ink 7221">
                <a:extLst>
                  <a:ext uri="{FF2B5EF4-FFF2-40B4-BE49-F238E27FC236}">
                    <a16:creationId xmlns:a16="http://schemas.microsoft.com/office/drawing/2014/main" id="{D58BD4D6-2B53-41E3-8188-548E8CCB9A5A}"/>
                  </a:ext>
                </a:extLst>
              </p14:cNvPr>
              <p14:cNvContentPartPr/>
              <p14:nvPr/>
            </p14:nvContentPartPr>
            <p14:xfrm>
              <a:off x="6324796" y="2447313"/>
              <a:ext cx="15120" cy="271080"/>
            </p14:xfrm>
          </p:contentPart>
        </mc:Choice>
        <mc:Fallback>
          <p:pic>
            <p:nvPicPr>
              <p:cNvPr id="7222" name="Ink 7221">
                <a:extLst>
                  <a:ext uri="{FF2B5EF4-FFF2-40B4-BE49-F238E27FC236}">
                    <a16:creationId xmlns:a16="http://schemas.microsoft.com/office/drawing/2014/main" id="{D58BD4D6-2B53-41E3-8188-548E8CCB9A5A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6289156" y="2375313"/>
                <a:ext cx="8676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7223" name="Ink 7222">
                <a:extLst>
                  <a:ext uri="{FF2B5EF4-FFF2-40B4-BE49-F238E27FC236}">
                    <a16:creationId xmlns:a16="http://schemas.microsoft.com/office/drawing/2014/main" id="{40D206D8-58CF-492B-AC7D-A20772123BB7}"/>
                  </a:ext>
                </a:extLst>
              </p14:cNvPr>
              <p14:cNvContentPartPr/>
              <p14:nvPr/>
            </p14:nvContentPartPr>
            <p14:xfrm>
              <a:off x="4708756" y="2676633"/>
              <a:ext cx="321480" cy="173520"/>
            </p14:xfrm>
          </p:contentPart>
        </mc:Choice>
        <mc:Fallback>
          <p:pic>
            <p:nvPicPr>
              <p:cNvPr id="7223" name="Ink 7222">
                <a:extLst>
                  <a:ext uri="{FF2B5EF4-FFF2-40B4-BE49-F238E27FC236}">
                    <a16:creationId xmlns:a16="http://schemas.microsoft.com/office/drawing/2014/main" id="{40D206D8-58CF-492B-AC7D-A20772123BB7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4672756" y="2604993"/>
                <a:ext cx="39312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7224" name="Ink 7223">
                <a:extLst>
                  <a:ext uri="{FF2B5EF4-FFF2-40B4-BE49-F238E27FC236}">
                    <a16:creationId xmlns:a16="http://schemas.microsoft.com/office/drawing/2014/main" id="{A75B1F82-676E-4F58-A7DA-78A98D526071}"/>
                  </a:ext>
                </a:extLst>
              </p14:cNvPr>
              <p14:cNvContentPartPr/>
              <p14:nvPr/>
            </p14:nvContentPartPr>
            <p14:xfrm>
              <a:off x="4225996" y="5268633"/>
              <a:ext cx="2968920" cy="802080"/>
            </p14:xfrm>
          </p:contentPart>
        </mc:Choice>
        <mc:Fallback>
          <p:pic>
            <p:nvPicPr>
              <p:cNvPr id="7224" name="Ink 7223">
                <a:extLst>
                  <a:ext uri="{FF2B5EF4-FFF2-40B4-BE49-F238E27FC236}">
                    <a16:creationId xmlns:a16="http://schemas.microsoft.com/office/drawing/2014/main" id="{A75B1F82-676E-4F58-A7DA-78A98D526071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4189996" y="5196633"/>
                <a:ext cx="3040560" cy="9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7225" name="Ink 7224">
                <a:extLst>
                  <a:ext uri="{FF2B5EF4-FFF2-40B4-BE49-F238E27FC236}">
                    <a16:creationId xmlns:a16="http://schemas.microsoft.com/office/drawing/2014/main" id="{3D57370E-D088-404D-BB04-A8453438D1A2}"/>
                  </a:ext>
                </a:extLst>
              </p14:cNvPr>
              <p14:cNvContentPartPr/>
              <p14:nvPr/>
            </p14:nvContentPartPr>
            <p14:xfrm>
              <a:off x="4282156" y="5347833"/>
              <a:ext cx="2877840" cy="630000"/>
            </p14:xfrm>
          </p:contentPart>
        </mc:Choice>
        <mc:Fallback>
          <p:pic>
            <p:nvPicPr>
              <p:cNvPr id="7225" name="Ink 7224">
                <a:extLst>
                  <a:ext uri="{FF2B5EF4-FFF2-40B4-BE49-F238E27FC236}">
                    <a16:creationId xmlns:a16="http://schemas.microsoft.com/office/drawing/2014/main" id="{3D57370E-D088-404D-BB04-A8453438D1A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4246156" y="5275833"/>
                <a:ext cx="2949480" cy="77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7226" name="Ink 7225">
                <a:extLst>
                  <a:ext uri="{FF2B5EF4-FFF2-40B4-BE49-F238E27FC236}">
                    <a16:creationId xmlns:a16="http://schemas.microsoft.com/office/drawing/2014/main" id="{8B88B3F4-8765-4D5B-879D-7AAB518148F0}"/>
                  </a:ext>
                </a:extLst>
              </p14:cNvPr>
              <p14:cNvContentPartPr/>
              <p14:nvPr/>
            </p14:nvContentPartPr>
            <p14:xfrm>
              <a:off x="4277116" y="3647913"/>
              <a:ext cx="1974240" cy="477000"/>
            </p14:xfrm>
          </p:contentPart>
        </mc:Choice>
        <mc:Fallback>
          <p:pic>
            <p:nvPicPr>
              <p:cNvPr id="7226" name="Ink 7225">
                <a:extLst>
                  <a:ext uri="{FF2B5EF4-FFF2-40B4-BE49-F238E27FC236}">
                    <a16:creationId xmlns:a16="http://schemas.microsoft.com/office/drawing/2014/main" id="{8B88B3F4-8765-4D5B-879D-7AAB518148F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4241116" y="3576273"/>
                <a:ext cx="2045880" cy="62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7230" name="Group 7229">
            <a:extLst>
              <a:ext uri="{FF2B5EF4-FFF2-40B4-BE49-F238E27FC236}">
                <a16:creationId xmlns:a16="http://schemas.microsoft.com/office/drawing/2014/main" id="{46896E00-C7C7-4565-9DA7-7BBCBC079B35}"/>
              </a:ext>
            </a:extLst>
          </p:cNvPr>
          <p:cNvGrpSpPr/>
          <p:nvPr/>
        </p:nvGrpSpPr>
        <p:grpSpPr>
          <a:xfrm>
            <a:off x="3921076" y="3735182"/>
            <a:ext cx="703440" cy="491400"/>
            <a:chOff x="3921076" y="3735182"/>
            <a:chExt cx="703440" cy="49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7168" name="Ink 7167">
                  <a:extLst>
                    <a:ext uri="{FF2B5EF4-FFF2-40B4-BE49-F238E27FC236}">
                      <a16:creationId xmlns:a16="http://schemas.microsoft.com/office/drawing/2014/main" id="{C15E6448-4E6C-4C43-862A-D7DF6A87CFC1}"/>
                    </a:ext>
                  </a:extLst>
                </p14:cNvPr>
                <p14:cNvContentPartPr/>
                <p14:nvPr/>
              </p14:nvContentPartPr>
              <p14:xfrm>
                <a:off x="3921076" y="3835982"/>
                <a:ext cx="86040" cy="342720"/>
              </p14:xfrm>
            </p:contentPart>
          </mc:Choice>
          <mc:Fallback>
            <p:pic>
              <p:nvPicPr>
                <p:cNvPr id="7168" name="Ink 7167">
                  <a:extLst>
                    <a:ext uri="{FF2B5EF4-FFF2-40B4-BE49-F238E27FC236}">
                      <a16:creationId xmlns:a16="http://schemas.microsoft.com/office/drawing/2014/main" id="{C15E6448-4E6C-4C43-862A-D7DF6A87CFC1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3858436" y="3772982"/>
                  <a:ext cx="211680" cy="46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7177" name="Ink 7176">
                  <a:extLst>
                    <a:ext uri="{FF2B5EF4-FFF2-40B4-BE49-F238E27FC236}">
                      <a16:creationId xmlns:a16="http://schemas.microsoft.com/office/drawing/2014/main" id="{7CFCD727-FD19-476B-89B1-F2D00C56F99E}"/>
                    </a:ext>
                  </a:extLst>
                </p14:cNvPr>
                <p14:cNvContentPartPr/>
                <p14:nvPr/>
              </p14:nvContentPartPr>
              <p14:xfrm>
                <a:off x="3946636" y="4008782"/>
                <a:ext cx="58680" cy="217800"/>
              </p14:xfrm>
            </p:contentPart>
          </mc:Choice>
          <mc:Fallback>
            <p:pic>
              <p:nvPicPr>
                <p:cNvPr id="7177" name="Ink 7176">
                  <a:extLst>
                    <a:ext uri="{FF2B5EF4-FFF2-40B4-BE49-F238E27FC236}">
                      <a16:creationId xmlns:a16="http://schemas.microsoft.com/office/drawing/2014/main" id="{7CFCD727-FD19-476B-89B1-F2D00C56F99E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3883996" y="3946142"/>
                  <a:ext cx="18432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169" name="Ink 7168">
                  <a:extLst>
                    <a:ext uri="{FF2B5EF4-FFF2-40B4-BE49-F238E27FC236}">
                      <a16:creationId xmlns:a16="http://schemas.microsoft.com/office/drawing/2014/main" id="{8A5D2565-8C12-43C0-BB61-F68E08678083}"/>
                    </a:ext>
                  </a:extLst>
                </p14:cNvPr>
                <p14:cNvContentPartPr/>
                <p14:nvPr/>
              </p14:nvContentPartPr>
              <p14:xfrm>
                <a:off x="4262356" y="3956942"/>
                <a:ext cx="5040" cy="11520"/>
              </p14:xfrm>
            </p:contentPart>
          </mc:Choice>
          <mc:Fallback>
            <p:pic>
              <p:nvPicPr>
                <p:cNvPr id="7169" name="Ink 7168">
                  <a:extLst>
                    <a:ext uri="{FF2B5EF4-FFF2-40B4-BE49-F238E27FC236}">
                      <a16:creationId xmlns:a16="http://schemas.microsoft.com/office/drawing/2014/main" id="{8A5D2565-8C12-43C0-BB61-F68E0867808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4199716" y="3893942"/>
                  <a:ext cx="13068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171" name="Ink 7170">
                  <a:extLst>
                    <a:ext uri="{FF2B5EF4-FFF2-40B4-BE49-F238E27FC236}">
                      <a16:creationId xmlns:a16="http://schemas.microsoft.com/office/drawing/2014/main" id="{43B7C298-DD24-4CBF-B100-9A3A389E8120}"/>
                    </a:ext>
                  </a:extLst>
                </p14:cNvPr>
                <p14:cNvContentPartPr/>
                <p14:nvPr/>
              </p14:nvContentPartPr>
              <p14:xfrm>
                <a:off x="4191796" y="4088702"/>
                <a:ext cx="42840" cy="93240"/>
              </p14:xfrm>
            </p:contentPart>
          </mc:Choice>
          <mc:Fallback>
            <p:pic>
              <p:nvPicPr>
                <p:cNvPr id="7171" name="Ink 7170">
                  <a:extLst>
                    <a:ext uri="{FF2B5EF4-FFF2-40B4-BE49-F238E27FC236}">
                      <a16:creationId xmlns:a16="http://schemas.microsoft.com/office/drawing/2014/main" id="{43B7C298-DD24-4CBF-B100-9A3A389E8120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4128796" y="4025702"/>
                  <a:ext cx="1684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172" name="Ink 7171">
                  <a:extLst>
                    <a:ext uri="{FF2B5EF4-FFF2-40B4-BE49-F238E27FC236}">
                      <a16:creationId xmlns:a16="http://schemas.microsoft.com/office/drawing/2014/main" id="{544B80D1-8BEA-4E03-A3B2-1A94E1EC4447}"/>
                    </a:ext>
                  </a:extLst>
                </p14:cNvPr>
                <p14:cNvContentPartPr/>
                <p14:nvPr/>
              </p14:nvContentPartPr>
              <p14:xfrm>
                <a:off x="4231036" y="3974942"/>
                <a:ext cx="16200" cy="206640"/>
              </p14:xfrm>
            </p:contentPart>
          </mc:Choice>
          <mc:Fallback>
            <p:pic>
              <p:nvPicPr>
                <p:cNvPr id="7172" name="Ink 7171">
                  <a:extLst>
                    <a:ext uri="{FF2B5EF4-FFF2-40B4-BE49-F238E27FC236}">
                      <a16:creationId xmlns:a16="http://schemas.microsoft.com/office/drawing/2014/main" id="{544B80D1-8BEA-4E03-A3B2-1A94E1EC4447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4168036" y="3911942"/>
                  <a:ext cx="14184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175" name="Ink 7174">
                  <a:extLst>
                    <a:ext uri="{FF2B5EF4-FFF2-40B4-BE49-F238E27FC236}">
                      <a16:creationId xmlns:a16="http://schemas.microsoft.com/office/drawing/2014/main" id="{063EE9FF-9F50-483B-93D6-F86386DDD5E8}"/>
                    </a:ext>
                  </a:extLst>
                </p14:cNvPr>
                <p14:cNvContentPartPr/>
                <p14:nvPr/>
              </p14:nvContentPartPr>
              <p14:xfrm>
                <a:off x="4213396" y="3841022"/>
                <a:ext cx="42120" cy="280080"/>
              </p14:xfrm>
            </p:contentPart>
          </mc:Choice>
          <mc:Fallback>
            <p:pic>
              <p:nvPicPr>
                <p:cNvPr id="7175" name="Ink 7174">
                  <a:extLst>
                    <a:ext uri="{FF2B5EF4-FFF2-40B4-BE49-F238E27FC236}">
                      <a16:creationId xmlns:a16="http://schemas.microsoft.com/office/drawing/2014/main" id="{063EE9FF-9F50-483B-93D6-F86386DDD5E8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150396" y="3778382"/>
                  <a:ext cx="16776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178" name="Ink 7177">
                  <a:extLst>
                    <a:ext uri="{FF2B5EF4-FFF2-40B4-BE49-F238E27FC236}">
                      <a16:creationId xmlns:a16="http://schemas.microsoft.com/office/drawing/2014/main" id="{722794AC-DA79-46B6-9C8A-8B625536A9C0}"/>
                    </a:ext>
                  </a:extLst>
                </p14:cNvPr>
                <p14:cNvContentPartPr/>
                <p14:nvPr/>
              </p14:nvContentPartPr>
              <p14:xfrm>
                <a:off x="4267756" y="3735182"/>
                <a:ext cx="15480" cy="160920"/>
              </p14:xfrm>
            </p:contentPart>
          </mc:Choice>
          <mc:Fallback>
            <p:pic>
              <p:nvPicPr>
                <p:cNvPr id="7178" name="Ink 7177">
                  <a:extLst>
                    <a:ext uri="{FF2B5EF4-FFF2-40B4-BE49-F238E27FC236}">
                      <a16:creationId xmlns:a16="http://schemas.microsoft.com/office/drawing/2014/main" id="{722794AC-DA79-46B6-9C8A-8B625536A9C0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205116" y="3672182"/>
                  <a:ext cx="14112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180" name="Ink 7179">
                  <a:extLst>
                    <a:ext uri="{FF2B5EF4-FFF2-40B4-BE49-F238E27FC236}">
                      <a16:creationId xmlns:a16="http://schemas.microsoft.com/office/drawing/2014/main" id="{37359CB1-8C34-4714-9961-C0D10812C63B}"/>
                    </a:ext>
                  </a:extLst>
                </p14:cNvPr>
                <p14:cNvContentPartPr/>
                <p14:nvPr/>
              </p14:nvContentPartPr>
              <p14:xfrm>
                <a:off x="4291156" y="4044782"/>
                <a:ext cx="2160" cy="6120"/>
              </p14:xfrm>
            </p:contentPart>
          </mc:Choice>
          <mc:Fallback>
            <p:pic>
              <p:nvPicPr>
                <p:cNvPr id="7180" name="Ink 7179">
                  <a:extLst>
                    <a:ext uri="{FF2B5EF4-FFF2-40B4-BE49-F238E27FC236}">
                      <a16:creationId xmlns:a16="http://schemas.microsoft.com/office/drawing/2014/main" id="{37359CB1-8C34-4714-9961-C0D10812C63B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228156" y="3982142"/>
                  <a:ext cx="1278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182" name="Ink 7181">
                  <a:extLst>
                    <a:ext uri="{FF2B5EF4-FFF2-40B4-BE49-F238E27FC236}">
                      <a16:creationId xmlns:a16="http://schemas.microsoft.com/office/drawing/2014/main" id="{467DB2AB-8BA1-45E8-A7A7-6700BE3E6D23}"/>
                    </a:ext>
                  </a:extLst>
                </p14:cNvPr>
                <p14:cNvContentPartPr/>
                <p14:nvPr/>
              </p14:nvContentPartPr>
              <p14:xfrm>
                <a:off x="4320676" y="4075742"/>
                <a:ext cx="3960" cy="7200"/>
              </p14:xfrm>
            </p:contentPart>
          </mc:Choice>
          <mc:Fallback>
            <p:pic>
              <p:nvPicPr>
                <p:cNvPr id="7182" name="Ink 7181">
                  <a:extLst>
                    <a:ext uri="{FF2B5EF4-FFF2-40B4-BE49-F238E27FC236}">
                      <a16:creationId xmlns:a16="http://schemas.microsoft.com/office/drawing/2014/main" id="{467DB2AB-8BA1-45E8-A7A7-6700BE3E6D23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4258036" y="4013102"/>
                  <a:ext cx="129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7183" name="Ink 7182">
                  <a:extLst>
                    <a:ext uri="{FF2B5EF4-FFF2-40B4-BE49-F238E27FC236}">
                      <a16:creationId xmlns:a16="http://schemas.microsoft.com/office/drawing/2014/main" id="{339EFA4E-82AB-4E25-BB30-5EC8AD75BDEF}"/>
                    </a:ext>
                  </a:extLst>
                </p14:cNvPr>
                <p14:cNvContentPartPr/>
                <p14:nvPr/>
              </p14:nvContentPartPr>
              <p14:xfrm>
                <a:off x="4326076" y="3876662"/>
                <a:ext cx="19080" cy="139320"/>
              </p14:xfrm>
            </p:contentPart>
          </mc:Choice>
          <mc:Fallback>
            <p:pic>
              <p:nvPicPr>
                <p:cNvPr id="7183" name="Ink 7182">
                  <a:extLst>
                    <a:ext uri="{FF2B5EF4-FFF2-40B4-BE49-F238E27FC236}">
                      <a16:creationId xmlns:a16="http://schemas.microsoft.com/office/drawing/2014/main" id="{339EFA4E-82AB-4E25-BB30-5EC8AD75BDEF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263076" y="3814022"/>
                  <a:ext cx="1447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7184" name="Ink 7183">
                  <a:extLst>
                    <a:ext uri="{FF2B5EF4-FFF2-40B4-BE49-F238E27FC236}">
                      <a16:creationId xmlns:a16="http://schemas.microsoft.com/office/drawing/2014/main" id="{78127708-213C-4667-BFB6-C930C40403D0}"/>
                    </a:ext>
                  </a:extLst>
                </p14:cNvPr>
                <p14:cNvContentPartPr/>
                <p14:nvPr/>
              </p14:nvContentPartPr>
              <p14:xfrm>
                <a:off x="4330756" y="3864062"/>
                <a:ext cx="19080" cy="189000"/>
              </p14:xfrm>
            </p:contentPart>
          </mc:Choice>
          <mc:Fallback>
            <p:pic>
              <p:nvPicPr>
                <p:cNvPr id="7184" name="Ink 7183">
                  <a:extLst>
                    <a:ext uri="{FF2B5EF4-FFF2-40B4-BE49-F238E27FC236}">
                      <a16:creationId xmlns:a16="http://schemas.microsoft.com/office/drawing/2014/main" id="{78127708-213C-4667-BFB6-C930C40403D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267756" y="3801062"/>
                  <a:ext cx="1447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7185" name="Ink 7184">
                  <a:extLst>
                    <a:ext uri="{FF2B5EF4-FFF2-40B4-BE49-F238E27FC236}">
                      <a16:creationId xmlns:a16="http://schemas.microsoft.com/office/drawing/2014/main" id="{FE09E5C4-D9DB-478A-B686-8A60CB4D67B5}"/>
                    </a:ext>
                  </a:extLst>
                </p14:cNvPr>
                <p14:cNvContentPartPr/>
                <p14:nvPr/>
              </p14:nvContentPartPr>
              <p14:xfrm>
                <a:off x="4315276" y="3837782"/>
                <a:ext cx="34560" cy="215280"/>
              </p14:xfrm>
            </p:contentPart>
          </mc:Choice>
          <mc:Fallback>
            <p:pic>
              <p:nvPicPr>
                <p:cNvPr id="7185" name="Ink 7184">
                  <a:extLst>
                    <a:ext uri="{FF2B5EF4-FFF2-40B4-BE49-F238E27FC236}">
                      <a16:creationId xmlns:a16="http://schemas.microsoft.com/office/drawing/2014/main" id="{FE09E5C4-D9DB-478A-B686-8A60CB4D67B5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4252276" y="3774782"/>
                  <a:ext cx="16020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7186" name="Ink 7185">
                  <a:extLst>
                    <a:ext uri="{FF2B5EF4-FFF2-40B4-BE49-F238E27FC236}">
                      <a16:creationId xmlns:a16="http://schemas.microsoft.com/office/drawing/2014/main" id="{2A9F8581-BEDE-4158-981D-73E12E07F7C8}"/>
                    </a:ext>
                  </a:extLst>
                </p14:cNvPr>
                <p14:cNvContentPartPr/>
                <p14:nvPr/>
              </p14:nvContentPartPr>
              <p14:xfrm>
                <a:off x="4306636" y="4003022"/>
                <a:ext cx="6840" cy="21240"/>
              </p14:xfrm>
            </p:contentPart>
          </mc:Choice>
          <mc:Fallback>
            <p:pic>
              <p:nvPicPr>
                <p:cNvPr id="7186" name="Ink 7185">
                  <a:extLst>
                    <a:ext uri="{FF2B5EF4-FFF2-40B4-BE49-F238E27FC236}">
                      <a16:creationId xmlns:a16="http://schemas.microsoft.com/office/drawing/2014/main" id="{2A9F8581-BEDE-4158-981D-73E12E07F7C8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243996" y="3940022"/>
                  <a:ext cx="1324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187" name="Ink 7186">
                  <a:extLst>
                    <a:ext uri="{FF2B5EF4-FFF2-40B4-BE49-F238E27FC236}">
                      <a16:creationId xmlns:a16="http://schemas.microsoft.com/office/drawing/2014/main" id="{34B3FC63-8B11-4CA3-BADD-39459ABF53FE}"/>
                    </a:ext>
                  </a:extLst>
                </p14:cNvPr>
                <p14:cNvContentPartPr/>
                <p14:nvPr/>
              </p14:nvContentPartPr>
              <p14:xfrm>
                <a:off x="4313116" y="4008782"/>
                <a:ext cx="3240" cy="14400"/>
              </p14:xfrm>
            </p:contentPart>
          </mc:Choice>
          <mc:Fallback>
            <p:pic>
              <p:nvPicPr>
                <p:cNvPr id="7187" name="Ink 7186">
                  <a:extLst>
                    <a:ext uri="{FF2B5EF4-FFF2-40B4-BE49-F238E27FC236}">
                      <a16:creationId xmlns:a16="http://schemas.microsoft.com/office/drawing/2014/main" id="{34B3FC63-8B11-4CA3-BADD-39459ABF53FE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4250476" y="3945782"/>
                  <a:ext cx="1288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7188" name="Ink 7187">
                  <a:extLst>
                    <a:ext uri="{FF2B5EF4-FFF2-40B4-BE49-F238E27FC236}">
                      <a16:creationId xmlns:a16="http://schemas.microsoft.com/office/drawing/2014/main" id="{2FA1A331-6C9B-4630-AE47-1CB8D03DBDF5}"/>
                    </a:ext>
                  </a:extLst>
                </p14:cNvPr>
                <p14:cNvContentPartPr/>
                <p14:nvPr/>
              </p14:nvContentPartPr>
              <p14:xfrm>
                <a:off x="4246516" y="3884942"/>
                <a:ext cx="181440" cy="310680"/>
              </p14:xfrm>
            </p:contentPart>
          </mc:Choice>
          <mc:Fallback>
            <p:pic>
              <p:nvPicPr>
                <p:cNvPr id="7188" name="Ink 7187">
                  <a:extLst>
                    <a:ext uri="{FF2B5EF4-FFF2-40B4-BE49-F238E27FC236}">
                      <a16:creationId xmlns:a16="http://schemas.microsoft.com/office/drawing/2014/main" id="{2FA1A331-6C9B-4630-AE47-1CB8D03DBDF5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4183516" y="3822302"/>
                  <a:ext cx="30708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190" name="Ink 7189">
                  <a:extLst>
                    <a:ext uri="{FF2B5EF4-FFF2-40B4-BE49-F238E27FC236}">
                      <a16:creationId xmlns:a16="http://schemas.microsoft.com/office/drawing/2014/main" id="{F43FAEE7-2460-456C-B351-7C3B0738E7EC}"/>
                    </a:ext>
                  </a:extLst>
                </p14:cNvPr>
                <p14:cNvContentPartPr/>
                <p14:nvPr/>
              </p14:nvContentPartPr>
              <p14:xfrm>
                <a:off x="4584556" y="3895022"/>
                <a:ext cx="39960" cy="241920"/>
              </p14:xfrm>
            </p:contentPart>
          </mc:Choice>
          <mc:Fallback>
            <p:pic>
              <p:nvPicPr>
                <p:cNvPr id="7190" name="Ink 7189">
                  <a:extLst>
                    <a:ext uri="{FF2B5EF4-FFF2-40B4-BE49-F238E27FC236}">
                      <a16:creationId xmlns:a16="http://schemas.microsoft.com/office/drawing/2014/main" id="{F43FAEE7-2460-456C-B351-7C3B0738E7EC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4521556" y="3832022"/>
                  <a:ext cx="16560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229" name="Ink 7228">
                  <a:extLst>
                    <a:ext uri="{FF2B5EF4-FFF2-40B4-BE49-F238E27FC236}">
                      <a16:creationId xmlns:a16="http://schemas.microsoft.com/office/drawing/2014/main" id="{DFB2AB37-2F68-40B6-8460-9447DE4EB723}"/>
                    </a:ext>
                  </a:extLst>
                </p14:cNvPr>
                <p14:cNvContentPartPr/>
                <p14:nvPr/>
              </p14:nvContentPartPr>
              <p14:xfrm>
                <a:off x="4009636" y="3821073"/>
                <a:ext cx="190080" cy="263880"/>
              </p14:xfrm>
            </p:contentPart>
          </mc:Choice>
          <mc:Fallback>
            <p:pic>
              <p:nvPicPr>
                <p:cNvPr id="7229" name="Ink 7228">
                  <a:extLst>
                    <a:ext uri="{FF2B5EF4-FFF2-40B4-BE49-F238E27FC236}">
                      <a16:creationId xmlns:a16="http://schemas.microsoft.com/office/drawing/2014/main" id="{DFB2AB37-2F68-40B6-8460-9447DE4EB723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946996" y="3758073"/>
                  <a:ext cx="315720" cy="38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7231" name="Ink 7230">
                <a:extLst>
                  <a:ext uri="{FF2B5EF4-FFF2-40B4-BE49-F238E27FC236}">
                    <a16:creationId xmlns:a16="http://schemas.microsoft.com/office/drawing/2014/main" id="{155D2387-E327-494E-A86A-83E793C4C156}"/>
                  </a:ext>
                </a:extLst>
              </p14:cNvPr>
              <p14:cNvContentPartPr/>
              <p14:nvPr/>
            </p14:nvContentPartPr>
            <p14:xfrm>
              <a:off x="4248316" y="3740793"/>
              <a:ext cx="465840" cy="374400"/>
            </p14:xfrm>
          </p:contentPart>
        </mc:Choice>
        <mc:Fallback>
          <p:pic>
            <p:nvPicPr>
              <p:cNvPr id="7231" name="Ink 7230">
                <a:extLst>
                  <a:ext uri="{FF2B5EF4-FFF2-40B4-BE49-F238E27FC236}">
                    <a16:creationId xmlns:a16="http://schemas.microsoft.com/office/drawing/2014/main" id="{155D2387-E327-494E-A86A-83E793C4C156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4212676" y="3668793"/>
                <a:ext cx="537480" cy="51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408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400" dirty="0"/>
              <a:t>6. Boundary between two dielectrics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E</a:t>
            </a:r>
            <a:r>
              <a:rPr lang="en-US" sz="2800" baseline="-25000" dirty="0"/>
              <a:t>1t</a:t>
            </a:r>
            <a:r>
              <a:rPr lang="en-US" sz="2800" dirty="0"/>
              <a:t> = </a:t>
            </a:r>
            <a:r>
              <a:rPr lang="en-US" sz="2800" b="1" dirty="0"/>
              <a:t>E</a:t>
            </a:r>
            <a:r>
              <a:rPr lang="en-US" sz="2800" baseline="-25000" dirty="0"/>
              <a:t>2t</a:t>
            </a:r>
          </a:p>
          <a:p>
            <a:pPr marL="0" indent="0" algn="ctr">
              <a:buNone/>
            </a:pPr>
            <a:r>
              <a:rPr lang="en-US" sz="2800" dirty="0"/>
              <a:t>Tangential component of electric field is continuous</a:t>
            </a:r>
          </a:p>
        </p:txBody>
      </p:sp>
      <p:sp>
        <p:nvSpPr>
          <p:cNvPr id="9" name="Oval 8"/>
          <p:cNvSpPr/>
          <p:nvPr/>
        </p:nvSpPr>
        <p:spPr>
          <a:xfrm>
            <a:off x="1836568" y="1877257"/>
            <a:ext cx="228600" cy="228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1328598"/>
            <a:ext cx="619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50" y="1846023"/>
            <a:ext cx="1571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2466975"/>
            <a:ext cx="8667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324599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300023"/>
            <a:ext cx="4095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266825" y="32120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95954"/>
            <a:ext cx="1905391" cy="83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532909"/>
            <a:ext cx="1076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5562600" y="2105857"/>
            <a:ext cx="152400" cy="7897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715000" y="2851118"/>
            <a:ext cx="609600" cy="7897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91557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  <a:r>
              <a:rPr lang="en-US" b="1" baseline="-250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4600" y="3429000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  <a:r>
              <a:rPr lang="en-US" b="1" baseline="-25000" dirty="0"/>
              <a:t>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5B0B026-BCC2-4972-866E-0053B90EC3A8}"/>
                  </a:ext>
                </a:extLst>
              </p14:cNvPr>
              <p14:cNvContentPartPr/>
              <p14:nvPr/>
            </p14:nvContentPartPr>
            <p14:xfrm>
              <a:off x="4483757" y="2488543"/>
              <a:ext cx="2286360" cy="354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5B0B026-BCC2-4972-866E-0053B90EC3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48117" y="2416543"/>
                <a:ext cx="2358000" cy="4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9A9DF9D-8EAC-492F-9199-3FCB7AE3F656}"/>
                  </a:ext>
                </a:extLst>
              </p14:cNvPr>
              <p14:cNvContentPartPr/>
              <p14:nvPr/>
            </p14:nvContentPartPr>
            <p14:xfrm>
              <a:off x="4353797" y="2904343"/>
              <a:ext cx="2758320" cy="765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9A9DF9D-8EAC-492F-9199-3FCB7AE3F65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8157" y="2832343"/>
                <a:ext cx="2829960" cy="90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C9EE412-FBC5-447B-BE98-5D429FE22CAD}"/>
                  </a:ext>
                </a:extLst>
              </p14:cNvPr>
              <p14:cNvContentPartPr/>
              <p14:nvPr/>
            </p14:nvContentPartPr>
            <p14:xfrm>
              <a:off x="4404917" y="2090023"/>
              <a:ext cx="2355480" cy="689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C9EE412-FBC5-447B-BE98-5D429FE22CA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68917" y="2018023"/>
                <a:ext cx="2427120" cy="83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C59FD6A-EE94-4A33-A123-9DC429E897C3}"/>
                  </a:ext>
                </a:extLst>
              </p14:cNvPr>
              <p14:cNvContentPartPr/>
              <p14:nvPr/>
            </p14:nvContentPartPr>
            <p14:xfrm>
              <a:off x="6548357" y="2086063"/>
              <a:ext cx="1493280" cy="723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C59FD6A-EE94-4A33-A123-9DC429E897C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12717" y="2014063"/>
                <a:ext cx="1564920" cy="86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4CA9A25-3788-4DA4-A2FE-C8B01171F7E3}"/>
                  </a:ext>
                </a:extLst>
              </p14:cNvPr>
              <p14:cNvContentPartPr/>
              <p14:nvPr/>
            </p14:nvContentPartPr>
            <p14:xfrm>
              <a:off x="6613877" y="2924503"/>
              <a:ext cx="1647000" cy="760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4CA9A25-3788-4DA4-A2FE-C8B01171F7E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578237" y="2852503"/>
                <a:ext cx="1718640" cy="90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3128842-4486-4A3A-A97C-040549CB2329}"/>
                  </a:ext>
                </a:extLst>
              </p14:cNvPr>
              <p14:cNvContentPartPr/>
              <p14:nvPr/>
            </p14:nvContentPartPr>
            <p14:xfrm>
              <a:off x="638597" y="5309143"/>
              <a:ext cx="7949880" cy="7318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3128842-4486-4A3A-A97C-040549CB232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0597" y="5291503"/>
                <a:ext cx="7985520" cy="76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5D50F71A-C568-4AB6-83B5-8A29F61BCED8}"/>
              </a:ext>
            </a:extLst>
          </p:cNvPr>
          <p:cNvGrpSpPr/>
          <p:nvPr/>
        </p:nvGrpSpPr>
        <p:grpSpPr>
          <a:xfrm>
            <a:off x="2631557" y="6086743"/>
            <a:ext cx="3879000" cy="564840"/>
            <a:chOff x="2631557" y="6086743"/>
            <a:chExt cx="3879000" cy="56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B17D744-86B5-4B29-AF1C-9D49379AA90A}"/>
                    </a:ext>
                  </a:extLst>
                </p14:cNvPr>
                <p14:cNvContentPartPr/>
                <p14:nvPr/>
              </p14:nvContentPartPr>
              <p14:xfrm>
                <a:off x="2631557" y="6291583"/>
                <a:ext cx="729360" cy="2116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B17D744-86B5-4B29-AF1C-9D49379AA90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613557" y="6273943"/>
                  <a:ext cx="76500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9AE3AB1-0289-4A30-9F7C-649624B527AE}"/>
                    </a:ext>
                  </a:extLst>
                </p14:cNvPr>
                <p14:cNvContentPartPr/>
                <p14:nvPr/>
              </p14:nvContentPartPr>
              <p14:xfrm>
                <a:off x="3573317" y="6428743"/>
                <a:ext cx="257760" cy="116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9AE3AB1-0289-4A30-9F7C-649624B527A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555317" y="6411103"/>
                  <a:ext cx="2934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4653357-B4A3-4BCF-BA79-909224A6A2E9}"/>
                    </a:ext>
                  </a:extLst>
                </p14:cNvPr>
                <p14:cNvContentPartPr/>
                <p14:nvPr/>
              </p14:nvContentPartPr>
              <p14:xfrm>
                <a:off x="3980477" y="6221743"/>
                <a:ext cx="403200" cy="4298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4653357-B4A3-4BCF-BA79-909224A6A2E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962477" y="6204103"/>
                  <a:ext cx="43884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390F268-CAAF-4128-80CF-804B6C0C08CC}"/>
                    </a:ext>
                  </a:extLst>
                </p14:cNvPr>
                <p14:cNvContentPartPr/>
                <p14:nvPr/>
              </p14:nvContentPartPr>
              <p14:xfrm>
                <a:off x="4578437" y="6086743"/>
                <a:ext cx="1932120" cy="4550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390F268-CAAF-4128-80CF-804B6C0C08C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560437" y="6069103"/>
                  <a:ext cx="1967760" cy="49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D2CA4BF-3EB3-4980-82C3-C6CC76E4F05B}"/>
                    </a:ext>
                  </a:extLst>
                </p14:cNvPr>
                <p14:cNvContentPartPr/>
                <p14:nvPr/>
              </p14:nvContentPartPr>
              <p14:xfrm>
                <a:off x="5671397" y="6247663"/>
                <a:ext cx="343080" cy="33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D2CA4BF-3EB3-4980-82C3-C6CC76E4F05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653757" y="6229663"/>
                  <a:ext cx="378720" cy="68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2EE9BE6-DD51-4C35-8F98-1DF54694721E}"/>
                  </a:ext>
                </a:extLst>
              </p14:cNvPr>
              <p14:cNvContentPartPr/>
              <p14:nvPr/>
            </p14:nvContentPartPr>
            <p14:xfrm>
              <a:off x="1082836" y="2626593"/>
              <a:ext cx="123120" cy="1663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2EE9BE6-DD51-4C35-8F98-1DF54694721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064836" y="2608593"/>
                <a:ext cx="15876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8DB7BE3-909C-41BB-ADB6-E625421616C4}"/>
                  </a:ext>
                </a:extLst>
              </p14:cNvPr>
              <p14:cNvContentPartPr/>
              <p14:nvPr/>
            </p14:nvContentPartPr>
            <p14:xfrm>
              <a:off x="1027756" y="3338673"/>
              <a:ext cx="182520" cy="2001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8DB7BE3-909C-41BB-ADB6-E625421616C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010116" y="3320673"/>
                <a:ext cx="218160" cy="23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AFE0F707-4245-45E9-B0FC-20F47C2452B2}"/>
              </a:ext>
            </a:extLst>
          </p:cNvPr>
          <p:cNvGrpSpPr/>
          <p:nvPr/>
        </p:nvGrpSpPr>
        <p:grpSpPr>
          <a:xfrm>
            <a:off x="2185876" y="3324633"/>
            <a:ext cx="213480" cy="191160"/>
            <a:chOff x="2185876" y="3324633"/>
            <a:chExt cx="213480" cy="191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25DFE7C-1962-43FF-B285-C13ABD6E7BC8}"/>
                    </a:ext>
                  </a:extLst>
                </p14:cNvPr>
                <p14:cNvContentPartPr/>
                <p14:nvPr/>
              </p14:nvContentPartPr>
              <p14:xfrm>
                <a:off x="2343196" y="3487713"/>
                <a:ext cx="56160" cy="280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25DFE7C-1962-43FF-B285-C13ABD6E7BC8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280196" y="3424713"/>
                  <a:ext cx="1818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CE86D6D-7E18-417A-B4DB-3623E2CD10E4}"/>
                    </a:ext>
                  </a:extLst>
                </p14:cNvPr>
                <p14:cNvContentPartPr/>
                <p14:nvPr/>
              </p14:nvContentPartPr>
              <p14:xfrm>
                <a:off x="2185876" y="3324633"/>
                <a:ext cx="49680" cy="1371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CE86D6D-7E18-417A-B4DB-3623E2CD10E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122876" y="3261993"/>
                  <a:ext cx="175320" cy="262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02AE919-EE85-4BD2-B41D-15805940843D}"/>
                  </a:ext>
                </a:extLst>
              </p14:cNvPr>
              <p14:cNvContentPartPr/>
              <p14:nvPr/>
            </p14:nvContentPartPr>
            <p14:xfrm>
              <a:off x="1981396" y="3349473"/>
              <a:ext cx="47160" cy="370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02AE919-EE85-4BD2-B41D-15805940843D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918756" y="3286833"/>
                <a:ext cx="17280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7A353C42-1EFF-444F-A939-BA4D8BFE67BA}"/>
                  </a:ext>
                </a:extLst>
              </p14:cNvPr>
              <p14:cNvContentPartPr/>
              <p14:nvPr/>
            </p14:nvContentPartPr>
            <p14:xfrm>
              <a:off x="2874196" y="3405633"/>
              <a:ext cx="24120" cy="3312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7A353C42-1EFF-444F-A939-BA4D8BFE67B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811556" y="3342633"/>
                <a:ext cx="14976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E0FCA7C1-D226-4EBB-ACEB-B794667B48EA}"/>
                  </a:ext>
                </a:extLst>
              </p14:cNvPr>
              <p14:cNvContentPartPr/>
              <p14:nvPr/>
            </p14:nvContentPartPr>
            <p14:xfrm>
              <a:off x="3112516" y="3585993"/>
              <a:ext cx="12600" cy="7272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E0FCA7C1-D226-4EBB-ACEB-B794667B48EA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049516" y="3522993"/>
                <a:ext cx="13824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5" name="Group 3084">
            <a:extLst>
              <a:ext uri="{FF2B5EF4-FFF2-40B4-BE49-F238E27FC236}">
                <a16:creationId xmlns:a16="http://schemas.microsoft.com/office/drawing/2014/main" id="{B9CAB0EC-E143-47E5-B295-D6C5B1840386}"/>
              </a:ext>
            </a:extLst>
          </p:cNvPr>
          <p:cNvGrpSpPr/>
          <p:nvPr/>
        </p:nvGrpSpPr>
        <p:grpSpPr>
          <a:xfrm>
            <a:off x="6536836" y="6137313"/>
            <a:ext cx="1822680" cy="487440"/>
            <a:chOff x="6536836" y="6137313"/>
            <a:chExt cx="1822680" cy="48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FFAFB81-CD64-43B1-AD5C-3182892F89E7}"/>
                    </a:ext>
                  </a:extLst>
                </p14:cNvPr>
                <p14:cNvContentPartPr/>
                <p14:nvPr/>
              </p14:nvContentPartPr>
              <p14:xfrm>
                <a:off x="6536836" y="6477153"/>
                <a:ext cx="98280" cy="1476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FFAFB81-CD64-43B1-AD5C-3182892F89E7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518836" y="6459513"/>
                  <a:ext cx="13392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E1E94AC-6546-49F5-840B-4DD6AACC78E1}"/>
                    </a:ext>
                  </a:extLst>
                </p14:cNvPr>
                <p14:cNvContentPartPr/>
                <p14:nvPr/>
              </p14:nvContentPartPr>
              <p14:xfrm>
                <a:off x="6795676" y="6304353"/>
                <a:ext cx="181440" cy="119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E1E94AC-6546-49F5-840B-4DD6AACC78E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778036" y="6286353"/>
                  <a:ext cx="2170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072" name="Ink 3071">
                  <a:extLst>
                    <a:ext uri="{FF2B5EF4-FFF2-40B4-BE49-F238E27FC236}">
                      <a16:creationId xmlns:a16="http://schemas.microsoft.com/office/drawing/2014/main" id="{C9FEB244-4480-4DE8-A7F6-B28A0E474DE5}"/>
                    </a:ext>
                  </a:extLst>
                </p14:cNvPr>
                <p14:cNvContentPartPr/>
                <p14:nvPr/>
              </p14:nvContentPartPr>
              <p14:xfrm>
                <a:off x="7018516" y="6137313"/>
                <a:ext cx="491040" cy="312840"/>
              </p14:xfrm>
            </p:contentPart>
          </mc:Choice>
          <mc:Fallback>
            <p:pic>
              <p:nvPicPr>
                <p:cNvPr id="3072" name="Ink 3071">
                  <a:extLst>
                    <a:ext uri="{FF2B5EF4-FFF2-40B4-BE49-F238E27FC236}">
                      <a16:creationId xmlns:a16="http://schemas.microsoft.com/office/drawing/2014/main" id="{C9FEB244-4480-4DE8-A7F6-B28A0E474DE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000876" y="6119673"/>
                  <a:ext cx="52668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075" name="Ink 3074">
                  <a:extLst>
                    <a:ext uri="{FF2B5EF4-FFF2-40B4-BE49-F238E27FC236}">
                      <a16:creationId xmlns:a16="http://schemas.microsoft.com/office/drawing/2014/main" id="{EF6879E7-A59D-46BF-8A98-A898D41EE0D2}"/>
                    </a:ext>
                  </a:extLst>
                </p14:cNvPr>
                <p14:cNvContentPartPr/>
                <p14:nvPr/>
              </p14:nvContentPartPr>
              <p14:xfrm>
                <a:off x="7628716" y="6197073"/>
                <a:ext cx="167040" cy="261720"/>
              </p14:xfrm>
            </p:contentPart>
          </mc:Choice>
          <mc:Fallback>
            <p:pic>
              <p:nvPicPr>
                <p:cNvPr id="3075" name="Ink 3074">
                  <a:extLst>
                    <a:ext uri="{FF2B5EF4-FFF2-40B4-BE49-F238E27FC236}">
                      <a16:creationId xmlns:a16="http://schemas.microsoft.com/office/drawing/2014/main" id="{EF6879E7-A59D-46BF-8A98-A898D41EE0D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610716" y="6179073"/>
                  <a:ext cx="20268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082" name="Ink 3081">
                  <a:extLst>
                    <a:ext uri="{FF2B5EF4-FFF2-40B4-BE49-F238E27FC236}">
                      <a16:creationId xmlns:a16="http://schemas.microsoft.com/office/drawing/2014/main" id="{D2A5DE15-C259-4051-A154-7BC00A611BC9}"/>
                    </a:ext>
                  </a:extLst>
                </p14:cNvPr>
                <p14:cNvContentPartPr/>
                <p14:nvPr/>
              </p14:nvContentPartPr>
              <p14:xfrm>
                <a:off x="7697476" y="6280233"/>
                <a:ext cx="121680" cy="28800"/>
              </p14:xfrm>
            </p:contentPart>
          </mc:Choice>
          <mc:Fallback>
            <p:pic>
              <p:nvPicPr>
                <p:cNvPr id="3082" name="Ink 3081">
                  <a:extLst>
                    <a:ext uri="{FF2B5EF4-FFF2-40B4-BE49-F238E27FC236}">
                      <a16:creationId xmlns:a16="http://schemas.microsoft.com/office/drawing/2014/main" id="{D2A5DE15-C259-4051-A154-7BC00A611BC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679476" y="6262233"/>
                  <a:ext cx="15732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083" name="Ink 3082">
                  <a:extLst>
                    <a:ext uri="{FF2B5EF4-FFF2-40B4-BE49-F238E27FC236}">
                      <a16:creationId xmlns:a16="http://schemas.microsoft.com/office/drawing/2014/main" id="{674E9099-44FF-4999-AB86-78FCF21BDBB4}"/>
                    </a:ext>
                  </a:extLst>
                </p14:cNvPr>
                <p14:cNvContentPartPr/>
                <p14:nvPr/>
              </p14:nvContentPartPr>
              <p14:xfrm>
                <a:off x="7547356" y="6244233"/>
                <a:ext cx="19080" cy="8640"/>
              </p14:xfrm>
            </p:contentPart>
          </mc:Choice>
          <mc:Fallback>
            <p:pic>
              <p:nvPicPr>
                <p:cNvPr id="3083" name="Ink 3082">
                  <a:extLst>
                    <a:ext uri="{FF2B5EF4-FFF2-40B4-BE49-F238E27FC236}">
                      <a16:creationId xmlns:a16="http://schemas.microsoft.com/office/drawing/2014/main" id="{674E9099-44FF-4999-AB86-78FCF21BDBB4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529716" y="6226233"/>
                  <a:ext cx="54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084" name="Ink 3083">
                  <a:extLst>
                    <a:ext uri="{FF2B5EF4-FFF2-40B4-BE49-F238E27FC236}">
                      <a16:creationId xmlns:a16="http://schemas.microsoft.com/office/drawing/2014/main" id="{F4C4ECF3-071A-446E-9094-C10D55280BD7}"/>
                    </a:ext>
                  </a:extLst>
                </p14:cNvPr>
                <p14:cNvContentPartPr/>
                <p14:nvPr/>
              </p14:nvContentPartPr>
              <p14:xfrm>
                <a:off x="7931116" y="6346473"/>
                <a:ext cx="428400" cy="108720"/>
              </p14:xfrm>
            </p:contentPart>
          </mc:Choice>
          <mc:Fallback>
            <p:pic>
              <p:nvPicPr>
                <p:cNvPr id="3084" name="Ink 3083">
                  <a:extLst>
                    <a:ext uri="{FF2B5EF4-FFF2-40B4-BE49-F238E27FC236}">
                      <a16:creationId xmlns:a16="http://schemas.microsoft.com/office/drawing/2014/main" id="{F4C4ECF3-071A-446E-9094-C10D55280BD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913116" y="6328473"/>
                  <a:ext cx="464040" cy="14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88" name="Group 3087">
            <a:extLst>
              <a:ext uri="{FF2B5EF4-FFF2-40B4-BE49-F238E27FC236}">
                <a16:creationId xmlns:a16="http://schemas.microsoft.com/office/drawing/2014/main" id="{672FC708-E9DD-45B3-8D0F-84C78FEDA6E5}"/>
              </a:ext>
            </a:extLst>
          </p:cNvPr>
          <p:cNvGrpSpPr/>
          <p:nvPr/>
        </p:nvGrpSpPr>
        <p:grpSpPr>
          <a:xfrm>
            <a:off x="8515396" y="6276273"/>
            <a:ext cx="345240" cy="201240"/>
            <a:chOff x="8515396" y="6276273"/>
            <a:chExt cx="345240" cy="201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086" name="Ink 3085">
                  <a:extLst>
                    <a:ext uri="{FF2B5EF4-FFF2-40B4-BE49-F238E27FC236}">
                      <a16:creationId xmlns:a16="http://schemas.microsoft.com/office/drawing/2014/main" id="{41E228C2-1246-48DE-B42B-0B0D8262CEF5}"/>
                    </a:ext>
                  </a:extLst>
                </p14:cNvPr>
                <p14:cNvContentPartPr/>
                <p14:nvPr/>
              </p14:nvContentPartPr>
              <p14:xfrm>
                <a:off x="8515396" y="6276273"/>
                <a:ext cx="183240" cy="191160"/>
              </p14:xfrm>
            </p:contentPart>
          </mc:Choice>
          <mc:Fallback>
            <p:pic>
              <p:nvPicPr>
                <p:cNvPr id="3086" name="Ink 3085">
                  <a:extLst>
                    <a:ext uri="{FF2B5EF4-FFF2-40B4-BE49-F238E27FC236}">
                      <a16:creationId xmlns:a16="http://schemas.microsoft.com/office/drawing/2014/main" id="{41E228C2-1246-48DE-B42B-0B0D8262CEF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497756" y="6258273"/>
                  <a:ext cx="21888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087" name="Ink 3086">
                  <a:extLst>
                    <a:ext uri="{FF2B5EF4-FFF2-40B4-BE49-F238E27FC236}">
                      <a16:creationId xmlns:a16="http://schemas.microsoft.com/office/drawing/2014/main" id="{14135CAF-3D8D-42A0-9814-AFBFBBF462B5}"/>
                    </a:ext>
                  </a:extLst>
                </p14:cNvPr>
                <p14:cNvContentPartPr/>
                <p14:nvPr/>
              </p14:nvContentPartPr>
              <p14:xfrm>
                <a:off x="8845516" y="6464913"/>
                <a:ext cx="15120" cy="12600"/>
              </p14:xfrm>
            </p:contentPart>
          </mc:Choice>
          <mc:Fallback>
            <p:pic>
              <p:nvPicPr>
                <p:cNvPr id="3087" name="Ink 3086">
                  <a:extLst>
                    <a:ext uri="{FF2B5EF4-FFF2-40B4-BE49-F238E27FC236}">
                      <a16:creationId xmlns:a16="http://schemas.microsoft.com/office/drawing/2014/main" id="{14135CAF-3D8D-42A0-9814-AFBFBBF462B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827516" y="6447273"/>
                  <a:ext cx="50760" cy="48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5895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/>
              <a:t>Boundary between two neutral dielectrics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1524000"/>
            <a:ext cx="17526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1290935"/>
            <a:ext cx="48282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baseline="-25000" dirty="0"/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3657600" y="26670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18678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71" y="2781300"/>
            <a:ext cx="16192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90862"/>
            <a:ext cx="838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23050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5800"/>
            <a:ext cx="1733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3837"/>
            <a:ext cx="13335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4867275"/>
            <a:ext cx="952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72"/>
          <a:stretch/>
        </p:blipFill>
        <p:spPr bwMode="auto">
          <a:xfrm>
            <a:off x="7478951" y="5490192"/>
            <a:ext cx="807036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00600" y="3516868"/>
            <a:ext cx="3517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/>
              <a:t> = </a:t>
            </a:r>
            <a:r>
              <a:rPr lang="en-US" dirty="0" err="1"/>
              <a:t>D</a:t>
            </a:r>
            <a:r>
              <a:rPr lang="en-US" baseline="-25000" dirty="0" err="1"/>
              <a:t>z</a:t>
            </a:r>
            <a:r>
              <a:rPr lang="en-US" dirty="0"/>
              <a:t> were discontinuous, then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7775" y="5486400"/>
            <a:ext cx="2421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would contradict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D3EFCB4-5DFB-4D35-B846-EF9C9BE32506}"/>
                  </a:ext>
                </a:extLst>
              </p14:cNvPr>
              <p14:cNvContentPartPr/>
              <p14:nvPr/>
            </p14:nvContentPartPr>
            <p14:xfrm>
              <a:off x="3476837" y="2019823"/>
              <a:ext cx="2470680" cy="2149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D3EFCB4-5DFB-4D35-B846-EF9C9BE3250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41197" y="1948183"/>
                <a:ext cx="254232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ADBAFCF-C057-4EA7-B392-AC4B12A06CF5}"/>
                  </a:ext>
                </a:extLst>
              </p14:cNvPr>
              <p14:cNvContentPartPr/>
              <p14:nvPr/>
            </p14:nvContentPartPr>
            <p14:xfrm>
              <a:off x="3422117" y="2107663"/>
              <a:ext cx="2744280" cy="6058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ADBAFCF-C057-4EA7-B392-AC4B12A06CF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386117" y="2035663"/>
                <a:ext cx="2815920" cy="74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0A8903A-D94F-460F-A43B-D005658BC44F}"/>
                  </a:ext>
                </a:extLst>
              </p14:cNvPr>
              <p14:cNvContentPartPr/>
              <p14:nvPr/>
            </p14:nvContentPartPr>
            <p14:xfrm>
              <a:off x="3238517" y="1407103"/>
              <a:ext cx="2949120" cy="6318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0A8903A-D94F-460F-A43B-D005658BC44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202517" y="1335103"/>
                <a:ext cx="3020760" cy="7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86A5A67-B663-4DDA-8E2B-4BC3424180E0}"/>
                  </a:ext>
                </a:extLst>
              </p14:cNvPr>
              <p14:cNvContentPartPr/>
              <p14:nvPr/>
            </p14:nvContentPartPr>
            <p14:xfrm>
              <a:off x="5470517" y="5100703"/>
              <a:ext cx="21600" cy="831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86A5A67-B663-4DDA-8E2B-4BC3424180E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07517" y="5037703"/>
                <a:ext cx="147240" cy="20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E3DAB1ED-839C-488D-9635-D598B014C366}"/>
              </a:ext>
            </a:extLst>
          </p:cNvPr>
          <p:cNvGrpSpPr/>
          <p:nvPr/>
        </p:nvGrpSpPr>
        <p:grpSpPr>
          <a:xfrm>
            <a:off x="5454317" y="5127703"/>
            <a:ext cx="55080" cy="83160"/>
            <a:chOff x="5454317" y="5127703"/>
            <a:chExt cx="55080" cy="8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E28F076-88A1-4437-AE79-6E6A905F5953}"/>
                    </a:ext>
                  </a:extLst>
                </p14:cNvPr>
                <p14:cNvContentPartPr/>
                <p14:nvPr/>
              </p14:nvContentPartPr>
              <p14:xfrm>
                <a:off x="5465117" y="5127703"/>
                <a:ext cx="37800" cy="604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E28F076-88A1-4437-AE79-6E6A905F595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402477" y="5064703"/>
                  <a:ext cx="1634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83F1CFE-6462-48CE-AF1E-69C4E12AFC5F}"/>
                    </a:ext>
                  </a:extLst>
                </p14:cNvPr>
                <p14:cNvContentPartPr/>
                <p14:nvPr/>
              </p14:nvContentPartPr>
              <p14:xfrm>
                <a:off x="5470877" y="5150383"/>
                <a:ext cx="18360" cy="550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83F1CFE-6462-48CE-AF1E-69C4E12AFC5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407877" y="5087743"/>
                  <a:ext cx="14400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D565B12-9AE6-4676-9ADA-822721827396}"/>
                    </a:ext>
                  </a:extLst>
                </p14:cNvPr>
                <p14:cNvContentPartPr/>
                <p14:nvPr/>
              </p14:nvContentPartPr>
              <p14:xfrm>
                <a:off x="5454317" y="5143543"/>
                <a:ext cx="37080" cy="370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D565B12-9AE6-4676-9ADA-822721827396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391677" y="5080903"/>
                  <a:ext cx="1627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AE55915-FC4E-4907-AC86-6CD749A58D20}"/>
                    </a:ext>
                  </a:extLst>
                </p14:cNvPr>
                <p14:cNvContentPartPr/>
                <p14:nvPr/>
              </p14:nvContentPartPr>
              <p14:xfrm>
                <a:off x="5459717" y="5166943"/>
                <a:ext cx="49680" cy="43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AE55915-FC4E-4907-AC86-6CD749A58D2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396717" y="5104303"/>
                  <a:ext cx="175320" cy="169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4326353-D81D-4155-8370-E83EDB6D5D00}"/>
                  </a:ext>
                </a:extLst>
              </p14:cNvPr>
              <p14:cNvContentPartPr/>
              <p14:nvPr/>
            </p14:nvContentPartPr>
            <p14:xfrm>
              <a:off x="1345277" y="4661143"/>
              <a:ext cx="50760" cy="3160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4326353-D81D-4155-8370-E83EDB6D5D0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282637" y="4598143"/>
                <a:ext cx="176400" cy="4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2DDBA80-7BDB-41E2-8932-7A2A2672B340}"/>
                  </a:ext>
                </a:extLst>
              </p14:cNvPr>
              <p14:cNvContentPartPr/>
              <p14:nvPr/>
            </p14:nvContentPartPr>
            <p14:xfrm>
              <a:off x="5235076" y="2571153"/>
              <a:ext cx="18000" cy="262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2DDBA80-7BDB-41E2-8932-7A2A2672B340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172436" y="2508153"/>
                <a:ext cx="143640" cy="15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29210C27-5BC4-422F-98C2-7891D3828542}"/>
              </a:ext>
            </a:extLst>
          </p:cNvPr>
          <p:cNvGrpSpPr/>
          <p:nvPr/>
        </p:nvGrpSpPr>
        <p:grpSpPr>
          <a:xfrm>
            <a:off x="5098276" y="2534433"/>
            <a:ext cx="164160" cy="206280"/>
            <a:chOff x="5098276" y="2534433"/>
            <a:chExt cx="164160" cy="20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CEE1FF9-95B6-45AB-A776-E59D36B490A3}"/>
                    </a:ext>
                  </a:extLst>
                </p14:cNvPr>
                <p14:cNvContentPartPr/>
                <p14:nvPr/>
              </p14:nvContentPartPr>
              <p14:xfrm>
                <a:off x="5245516" y="2567553"/>
                <a:ext cx="10800" cy="216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CEE1FF9-95B6-45AB-A776-E59D36B490A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182516" y="2504553"/>
                  <a:ext cx="13644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F7E4C69-D9D5-49B9-B7BA-41A90D860AAF}"/>
                    </a:ext>
                  </a:extLst>
                </p14:cNvPr>
                <p14:cNvContentPartPr/>
                <p14:nvPr/>
              </p14:nvContentPartPr>
              <p14:xfrm>
                <a:off x="5197276" y="2534433"/>
                <a:ext cx="65160" cy="604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F7E4C69-D9D5-49B9-B7BA-41A90D860AA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134636" y="2471433"/>
                  <a:ext cx="19080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71D5663-3A59-48CF-B89F-D2487809E8D2}"/>
                    </a:ext>
                  </a:extLst>
                </p14:cNvPr>
                <p14:cNvContentPartPr/>
                <p14:nvPr/>
              </p14:nvContentPartPr>
              <p14:xfrm>
                <a:off x="5213116" y="2598513"/>
                <a:ext cx="24120" cy="424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71D5663-3A59-48CF-B89F-D2487809E8D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150476" y="2535513"/>
                  <a:ext cx="1497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D74BD41-AB47-4E85-BEF0-818ADEA5F562}"/>
                    </a:ext>
                  </a:extLst>
                </p14:cNvPr>
                <p14:cNvContentPartPr/>
                <p14:nvPr/>
              </p14:nvContentPartPr>
              <p14:xfrm>
                <a:off x="5194756" y="2598513"/>
                <a:ext cx="17640" cy="396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D74BD41-AB47-4E85-BEF0-818ADEA5F56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131756" y="2535513"/>
                  <a:ext cx="14328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0B28797-D26D-4A6E-BD43-7006C9693528}"/>
                    </a:ext>
                  </a:extLst>
                </p14:cNvPr>
                <p14:cNvContentPartPr/>
                <p14:nvPr/>
              </p14:nvContentPartPr>
              <p14:xfrm>
                <a:off x="5098276" y="2705433"/>
                <a:ext cx="50400" cy="352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0B28797-D26D-4A6E-BD43-7006C9693528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035276" y="2642433"/>
                  <a:ext cx="176040" cy="16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FC9B10B-060D-4414-A059-5A9E61851FD0}"/>
                  </a:ext>
                </a:extLst>
              </p14:cNvPr>
              <p14:cNvContentPartPr/>
              <p14:nvPr/>
            </p14:nvContentPartPr>
            <p14:xfrm>
              <a:off x="5315716" y="2449833"/>
              <a:ext cx="49320" cy="273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FC9B10B-060D-4414-A059-5A9E61851FD0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253076" y="2386833"/>
                <a:ext cx="17496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C27C65FF-96B4-40E2-B441-DC8D2E794A36}"/>
                  </a:ext>
                </a:extLst>
              </p14:cNvPr>
              <p14:cNvContentPartPr/>
              <p14:nvPr/>
            </p14:nvContentPartPr>
            <p14:xfrm>
              <a:off x="4856356" y="2348673"/>
              <a:ext cx="839880" cy="4269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C27C65FF-96B4-40E2-B441-DC8D2E794A36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820716" y="2276673"/>
                <a:ext cx="911520" cy="57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16BE889-6917-4152-BA4D-41787C3D2C1E}"/>
                  </a:ext>
                </a:extLst>
              </p14:cNvPr>
              <p14:cNvContentPartPr/>
              <p14:nvPr/>
            </p14:nvContentPartPr>
            <p14:xfrm>
              <a:off x="3516076" y="2657913"/>
              <a:ext cx="1408680" cy="1555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16BE889-6917-4152-BA4D-41787C3D2C1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3480076" y="2585913"/>
                <a:ext cx="1480320" cy="2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72302878-F2D7-44BA-A171-1FEDFADEDE29}"/>
                  </a:ext>
                </a:extLst>
              </p14:cNvPr>
              <p14:cNvContentPartPr/>
              <p14:nvPr/>
            </p14:nvContentPartPr>
            <p14:xfrm>
              <a:off x="4586716" y="2003073"/>
              <a:ext cx="1548360" cy="7970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72302878-F2D7-44BA-A171-1FEDFADEDE29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550716" y="1931433"/>
                <a:ext cx="1620000" cy="9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0240" name="Ink 10239">
                <a:extLst>
                  <a:ext uri="{FF2B5EF4-FFF2-40B4-BE49-F238E27FC236}">
                    <a16:creationId xmlns:a16="http://schemas.microsoft.com/office/drawing/2014/main" id="{97A98FA0-D8E1-4279-AFDA-185B37639EA9}"/>
                  </a:ext>
                </a:extLst>
              </p14:cNvPr>
              <p14:cNvContentPartPr/>
              <p14:nvPr/>
            </p14:nvContentPartPr>
            <p14:xfrm>
              <a:off x="3401596" y="2145993"/>
              <a:ext cx="408960" cy="50040"/>
            </p14:xfrm>
          </p:contentPart>
        </mc:Choice>
        <mc:Fallback>
          <p:pic>
            <p:nvPicPr>
              <p:cNvPr id="10240" name="Ink 10239">
                <a:extLst>
                  <a:ext uri="{FF2B5EF4-FFF2-40B4-BE49-F238E27FC236}">
                    <a16:creationId xmlns:a16="http://schemas.microsoft.com/office/drawing/2014/main" id="{97A98FA0-D8E1-4279-AFDA-185B37639EA9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365596" y="2074353"/>
                <a:ext cx="480600" cy="193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52" name="Group 10251">
            <a:extLst>
              <a:ext uri="{FF2B5EF4-FFF2-40B4-BE49-F238E27FC236}">
                <a16:creationId xmlns:a16="http://schemas.microsoft.com/office/drawing/2014/main" id="{52728E45-6E59-479C-BB39-5F2C92708753}"/>
              </a:ext>
            </a:extLst>
          </p:cNvPr>
          <p:cNvGrpSpPr/>
          <p:nvPr/>
        </p:nvGrpSpPr>
        <p:grpSpPr>
          <a:xfrm>
            <a:off x="1111996" y="2377113"/>
            <a:ext cx="130320" cy="174240"/>
            <a:chOff x="1111996" y="2377113"/>
            <a:chExt cx="130320" cy="17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10241" name="Ink 10240">
                  <a:extLst>
                    <a:ext uri="{FF2B5EF4-FFF2-40B4-BE49-F238E27FC236}">
                      <a16:creationId xmlns:a16="http://schemas.microsoft.com/office/drawing/2014/main" id="{3CC0D93A-31DA-481E-A85D-6254995D9BEC}"/>
                    </a:ext>
                  </a:extLst>
                </p14:cNvPr>
                <p14:cNvContentPartPr/>
                <p14:nvPr/>
              </p14:nvContentPartPr>
              <p14:xfrm>
                <a:off x="1111996" y="2430033"/>
                <a:ext cx="68400" cy="121320"/>
              </p14:xfrm>
            </p:contentPart>
          </mc:Choice>
          <mc:Fallback>
            <p:pic>
              <p:nvPicPr>
                <p:cNvPr id="10241" name="Ink 10240">
                  <a:extLst>
                    <a:ext uri="{FF2B5EF4-FFF2-40B4-BE49-F238E27FC236}">
                      <a16:creationId xmlns:a16="http://schemas.microsoft.com/office/drawing/2014/main" id="{3CC0D93A-31DA-481E-A85D-6254995D9BE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48996" y="2367033"/>
                  <a:ext cx="1940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10248" name="Ink 10247">
                  <a:extLst>
                    <a:ext uri="{FF2B5EF4-FFF2-40B4-BE49-F238E27FC236}">
                      <a16:creationId xmlns:a16="http://schemas.microsoft.com/office/drawing/2014/main" id="{F0D8C0DD-9426-4A27-B366-8C547A3BD654}"/>
                    </a:ext>
                  </a:extLst>
                </p14:cNvPr>
                <p14:cNvContentPartPr/>
                <p14:nvPr/>
              </p14:nvContentPartPr>
              <p14:xfrm>
                <a:off x="1192996" y="2377113"/>
                <a:ext cx="49320" cy="10800"/>
              </p14:xfrm>
            </p:contentPart>
          </mc:Choice>
          <mc:Fallback>
            <p:pic>
              <p:nvPicPr>
                <p:cNvPr id="10248" name="Ink 10247">
                  <a:extLst>
                    <a:ext uri="{FF2B5EF4-FFF2-40B4-BE49-F238E27FC236}">
                      <a16:creationId xmlns:a16="http://schemas.microsoft.com/office/drawing/2014/main" id="{F0D8C0DD-9426-4A27-B366-8C547A3BD654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129996" y="2314473"/>
                  <a:ext cx="174960" cy="13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55" name="Group 10254">
            <a:extLst>
              <a:ext uri="{FF2B5EF4-FFF2-40B4-BE49-F238E27FC236}">
                <a16:creationId xmlns:a16="http://schemas.microsoft.com/office/drawing/2014/main" id="{BDB3C340-0F44-43BA-9F1A-5864788DF637}"/>
              </a:ext>
            </a:extLst>
          </p:cNvPr>
          <p:cNvGrpSpPr/>
          <p:nvPr/>
        </p:nvGrpSpPr>
        <p:grpSpPr>
          <a:xfrm>
            <a:off x="1966636" y="2363793"/>
            <a:ext cx="69840" cy="86040"/>
            <a:chOff x="1966636" y="2363793"/>
            <a:chExt cx="69840" cy="8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10253" name="Ink 10252">
                  <a:extLst>
                    <a:ext uri="{FF2B5EF4-FFF2-40B4-BE49-F238E27FC236}">
                      <a16:creationId xmlns:a16="http://schemas.microsoft.com/office/drawing/2014/main" id="{A31B83C6-D3BE-422C-AF1F-8E0AA0D6FD87}"/>
                    </a:ext>
                  </a:extLst>
                </p14:cNvPr>
                <p14:cNvContentPartPr/>
                <p14:nvPr/>
              </p14:nvContentPartPr>
              <p14:xfrm>
                <a:off x="1966636" y="2382513"/>
                <a:ext cx="30240" cy="67320"/>
              </p14:xfrm>
            </p:contentPart>
          </mc:Choice>
          <mc:Fallback>
            <p:pic>
              <p:nvPicPr>
                <p:cNvPr id="10253" name="Ink 10252">
                  <a:extLst>
                    <a:ext uri="{FF2B5EF4-FFF2-40B4-BE49-F238E27FC236}">
                      <a16:creationId xmlns:a16="http://schemas.microsoft.com/office/drawing/2014/main" id="{A31B83C6-D3BE-422C-AF1F-8E0AA0D6FD8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903636" y="2319873"/>
                  <a:ext cx="15588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10254" name="Ink 10253">
                  <a:extLst>
                    <a:ext uri="{FF2B5EF4-FFF2-40B4-BE49-F238E27FC236}">
                      <a16:creationId xmlns:a16="http://schemas.microsoft.com/office/drawing/2014/main" id="{A77D1020-7F93-4A2F-8D82-5F328F54C080}"/>
                    </a:ext>
                  </a:extLst>
                </p14:cNvPr>
                <p14:cNvContentPartPr/>
                <p14:nvPr/>
              </p14:nvContentPartPr>
              <p14:xfrm>
                <a:off x="2013436" y="2363793"/>
                <a:ext cx="23040" cy="42120"/>
              </p14:xfrm>
            </p:contentPart>
          </mc:Choice>
          <mc:Fallback>
            <p:pic>
              <p:nvPicPr>
                <p:cNvPr id="10254" name="Ink 10253">
                  <a:extLst>
                    <a:ext uri="{FF2B5EF4-FFF2-40B4-BE49-F238E27FC236}">
                      <a16:creationId xmlns:a16="http://schemas.microsoft.com/office/drawing/2014/main" id="{A77D1020-7F93-4A2F-8D82-5F328F54C08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950436" y="2301153"/>
                  <a:ext cx="148680" cy="16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58" name="Group 10257">
            <a:extLst>
              <a:ext uri="{FF2B5EF4-FFF2-40B4-BE49-F238E27FC236}">
                <a16:creationId xmlns:a16="http://schemas.microsoft.com/office/drawing/2014/main" id="{18765F96-1C3A-49AF-8D30-E6F208CF6521}"/>
              </a:ext>
            </a:extLst>
          </p:cNvPr>
          <p:cNvGrpSpPr/>
          <p:nvPr/>
        </p:nvGrpSpPr>
        <p:grpSpPr>
          <a:xfrm>
            <a:off x="1628596" y="2891913"/>
            <a:ext cx="117360" cy="39600"/>
            <a:chOff x="1628596" y="2891913"/>
            <a:chExt cx="117360" cy="3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10256" name="Ink 10255">
                  <a:extLst>
                    <a:ext uri="{FF2B5EF4-FFF2-40B4-BE49-F238E27FC236}">
                      <a16:creationId xmlns:a16="http://schemas.microsoft.com/office/drawing/2014/main" id="{233470E4-49A0-452D-8131-DAD7E1F9F50D}"/>
                    </a:ext>
                  </a:extLst>
                </p14:cNvPr>
                <p14:cNvContentPartPr/>
                <p14:nvPr/>
              </p14:nvContentPartPr>
              <p14:xfrm>
                <a:off x="1717876" y="2905593"/>
                <a:ext cx="28080" cy="25920"/>
              </p14:xfrm>
            </p:contentPart>
          </mc:Choice>
          <mc:Fallback>
            <p:pic>
              <p:nvPicPr>
                <p:cNvPr id="10256" name="Ink 10255">
                  <a:extLst>
                    <a:ext uri="{FF2B5EF4-FFF2-40B4-BE49-F238E27FC236}">
                      <a16:creationId xmlns:a16="http://schemas.microsoft.com/office/drawing/2014/main" id="{233470E4-49A0-452D-8131-DAD7E1F9F50D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654876" y="2842593"/>
                  <a:ext cx="15372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10257" name="Ink 10256">
                  <a:extLst>
                    <a:ext uri="{FF2B5EF4-FFF2-40B4-BE49-F238E27FC236}">
                      <a16:creationId xmlns:a16="http://schemas.microsoft.com/office/drawing/2014/main" id="{552BD900-5F80-4FEB-9F67-7241F15BB19C}"/>
                    </a:ext>
                  </a:extLst>
                </p14:cNvPr>
                <p14:cNvContentPartPr/>
                <p14:nvPr/>
              </p14:nvContentPartPr>
              <p14:xfrm>
                <a:off x="1628596" y="2891913"/>
                <a:ext cx="3240" cy="3240"/>
              </p14:xfrm>
            </p:contentPart>
          </mc:Choice>
          <mc:Fallback>
            <p:pic>
              <p:nvPicPr>
                <p:cNvPr id="10257" name="Ink 10256">
                  <a:extLst>
                    <a:ext uri="{FF2B5EF4-FFF2-40B4-BE49-F238E27FC236}">
                      <a16:creationId xmlns:a16="http://schemas.microsoft.com/office/drawing/2014/main" id="{552BD900-5F80-4FEB-9F67-7241F15BB19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565956" y="2829273"/>
                  <a:ext cx="128880" cy="12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0262" name="Ink 10261">
                <a:extLst>
                  <a:ext uri="{FF2B5EF4-FFF2-40B4-BE49-F238E27FC236}">
                    <a16:creationId xmlns:a16="http://schemas.microsoft.com/office/drawing/2014/main" id="{4298DF92-6503-42DB-8C25-57F95176898B}"/>
                  </a:ext>
                </a:extLst>
              </p14:cNvPr>
              <p14:cNvContentPartPr/>
              <p14:nvPr/>
            </p14:nvContentPartPr>
            <p14:xfrm>
              <a:off x="843796" y="2954913"/>
              <a:ext cx="55440" cy="171360"/>
            </p14:xfrm>
          </p:contentPart>
        </mc:Choice>
        <mc:Fallback>
          <p:pic>
            <p:nvPicPr>
              <p:cNvPr id="10262" name="Ink 10261">
                <a:extLst>
                  <a:ext uri="{FF2B5EF4-FFF2-40B4-BE49-F238E27FC236}">
                    <a16:creationId xmlns:a16="http://schemas.microsoft.com/office/drawing/2014/main" id="{4298DF92-6503-42DB-8C25-57F95176898B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781156" y="2892273"/>
                <a:ext cx="181080" cy="29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66" name="Group 10265">
            <a:extLst>
              <a:ext uri="{FF2B5EF4-FFF2-40B4-BE49-F238E27FC236}">
                <a16:creationId xmlns:a16="http://schemas.microsoft.com/office/drawing/2014/main" id="{A6F24879-60F9-4C5D-AFD3-A41C2453C17A}"/>
              </a:ext>
            </a:extLst>
          </p:cNvPr>
          <p:cNvGrpSpPr/>
          <p:nvPr/>
        </p:nvGrpSpPr>
        <p:grpSpPr>
          <a:xfrm>
            <a:off x="1206676" y="4211313"/>
            <a:ext cx="32040" cy="150480"/>
            <a:chOff x="1206676" y="4211313"/>
            <a:chExt cx="3204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10263" name="Ink 10262">
                  <a:extLst>
                    <a:ext uri="{FF2B5EF4-FFF2-40B4-BE49-F238E27FC236}">
                      <a16:creationId xmlns:a16="http://schemas.microsoft.com/office/drawing/2014/main" id="{449874DB-FE26-46BA-8F26-E79035D2387B}"/>
                    </a:ext>
                  </a:extLst>
                </p14:cNvPr>
                <p14:cNvContentPartPr/>
                <p14:nvPr/>
              </p14:nvContentPartPr>
              <p14:xfrm>
                <a:off x="1208476" y="4291593"/>
                <a:ext cx="1440" cy="31320"/>
              </p14:xfrm>
            </p:contentPart>
          </mc:Choice>
          <mc:Fallback>
            <p:pic>
              <p:nvPicPr>
                <p:cNvPr id="10263" name="Ink 10262">
                  <a:extLst>
                    <a:ext uri="{FF2B5EF4-FFF2-40B4-BE49-F238E27FC236}">
                      <a16:creationId xmlns:a16="http://schemas.microsoft.com/office/drawing/2014/main" id="{449874DB-FE26-46BA-8F26-E79035D2387B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145476" y="4228593"/>
                  <a:ext cx="12708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10264" name="Ink 10263">
                  <a:extLst>
                    <a:ext uri="{FF2B5EF4-FFF2-40B4-BE49-F238E27FC236}">
                      <a16:creationId xmlns:a16="http://schemas.microsoft.com/office/drawing/2014/main" id="{F6EF2C34-F57C-4716-96E7-FF19BD742648}"/>
                    </a:ext>
                  </a:extLst>
                </p14:cNvPr>
                <p14:cNvContentPartPr/>
                <p14:nvPr/>
              </p14:nvContentPartPr>
              <p14:xfrm>
                <a:off x="1206676" y="4360353"/>
                <a:ext cx="360" cy="1440"/>
              </p14:xfrm>
            </p:contentPart>
          </mc:Choice>
          <mc:Fallback>
            <p:pic>
              <p:nvPicPr>
                <p:cNvPr id="10264" name="Ink 10263">
                  <a:extLst>
                    <a:ext uri="{FF2B5EF4-FFF2-40B4-BE49-F238E27FC236}">
                      <a16:creationId xmlns:a16="http://schemas.microsoft.com/office/drawing/2014/main" id="{F6EF2C34-F57C-4716-96E7-FF19BD74264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144036" y="4297353"/>
                  <a:ext cx="1260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10265" name="Ink 10264">
                  <a:extLst>
                    <a:ext uri="{FF2B5EF4-FFF2-40B4-BE49-F238E27FC236}">
                      <a16:creationId xmlns:a16="http://schemas.microsoft.com/office/drawing/2014/main" id="{88CA20C6-6AC8-4EE8-8D0D-C17D5B942F57}"/>
                    </a:ext>
                  </a:extLst>
                </p14:cNvPr>
                <p14:cNvContentPartPr/>
                <p14:nvPr/>
              </p14:nvContentPartPr>
              <p14:xfrm>
                <a:off x="1222516" y="4211313"/>
                <a:ext cx="16200" cy="111240"/>
              </p14:xfrm>
            </p:contentPart>
          </mc:Choice>
          <mc:Fallback>
            <p:pic>
              <p:nvPicPr>
                <p:cNvPr id="10265" name="Ink 10264">
                  <a:extLst>
                    <a:ext uri="{FF2B5EF4-FFF2-40B4-BE49-F238E27FC236}">
                      <a16:creationId xmlns:a16="http://schemas.microsoft.com/office/drawing/2014/main" id="{88CA20C6-6AC8-4EE8-8D0D-C17D5B942F57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59516" y="4148313"/>
                  <a:ext cx="141840" cy="23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10267" name="Ink 10266">
                <a:extLst>
                  <a:ext uri="{FF2B5EF4-FFF2-40B4-BE49-F238E27FC236}">
                    <a16:creationId xmlns:a16="http://schemas.microsoft.com/office/drawing/2014/main" id="{A3C1F5CA-F1F8-47AA-84CD-CA5E84364D32}"/>
                  </a:ext>
                </a:extLst>
              </p14:cNvPr>
              <p14:cNvContentPartPr/>
              <p14:nvPr/>
            </p14:nvContentPartPr>
            <p14:xfrm>
              <a:off x="260596" y="4045713"/>
              <a:ext cx="18360" cy="73440"/>
            </p14:xfrm>
          </p:contentPart>
        </mc:Choice>
        <mc:Fallback>
          <p:pic>
            <p:nvPicPr>
              <p:cNvPr id="10267" name="Ink 10266">
                <a:extLst>
                  <a:ext uri="{FF2B5EF4-FFF2-40B4-BE49-F238E27FC236}">
                    <a16:creationId xmlns:a16="http://schemas.microsoft.com/office/drawing/2014/main" id="{A3C1F5CA-F1F8-47AA-84CD-CA5E84364D32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97596" y="3983073"/>
                <a:ext cx="144000" cy="19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71" name="Group 10270">
            <a:extLst>
              <a:ext uri="{FF2B5EF4-FFF2-40B4-BE49-F238E27FC236}">
                <a16:creationId xmlns:a16="http://schemas.microsoft.com/office/drawing/2014/main" id="{41F67B01-7DDA-46E0-9990-838262FB2F9A}"/>
              </a:ext>
            </a:extLst>
          </p:cNvPr>
          <p:cNvGrpSpPr/>
          <p:nvPr/>
        </p:nvGrpSpPr>
        <p:grpSpPr>
          <a:xfrm>
            <a:off x="1190116" y="5045793"/>
            <a:ext cx="55080" cy="172800"/>
            <a:chOff x="1190116" y="5045793"/>
            <a:chExt cx="55080" cy="17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10268" name="Ink 10267">
                  <a:extLst>
                    <a:ext uri="{FF2B5EF4-FFF2-40B4-BE49-F238E27FC236}">
                      <a16:creationId xmlns:a16="http://schemas.microsoft.com/office/drawing/2014/main" id="{8AA95889-3939-464A-90C1-0175AC2A7AA9}"/>
                    </a:ext>
                  </a:extLst>
                </p14:cNvPr>
                <p14:cNvContentPartPr/>
                <p14:nvPr/>
              </p14:nvContentPartPr>
              <p14:xfrm>
                <a:off x="1216036" y="5045793"/>
                <a:ext cx="29160" cy="162720"/>
              </p14:xfrm>
            </p:contentPart>
          </mc:Choice>
          <mc:Fallback>
            <p:pic>
              <p:nvPicPr>
                <p:cNvPr id="10268" name="Ink 10267">
                  <a:extLst>
                    <a:ext uri="{FF2B5EF4-FFF2-40B4-BE49-F238E27FC236}">
                      <a16:creationId xmlns:a16="http://schemas.microsoft.com/office/drawing/2014/main" id="{8AA95889-3939-464A-90C1-0175AC2A7AA9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153036" y="4982793"/>
                  <a:ext cx="15480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10269" name="Ink 10268">
                  <a:extLst>
                    <a:ext uri="{FF2B5EF4-FFF2-40B4-BE49-F238E27FC236}">
                      <a16:creationId xmlns:a16="http://schemas.microsoft.com/office/drawing/2014/main" id="{EDB1D362-B3CE-47CC-A6E7-7B465A55DA71}"/>
                    </a:ext>
                  </a:extLst>
                </p14:cNvPr>
                <p14:cNvContentPartPr/>
                <p14:nvPr/>
              </p14:nvContentPartPr>
              <p14:xfrm>
                <a:off x="1190116" y="5076393"/>
                <a:ext cx="24840" cy="142200"/>
              </p14:xfrm>
            </p:contentPart>
          </mc:Choice>
          <mc:Fallback>
            <p:pic>
              <p:nvPicPr>
                <p:cNvPr id="10269" name="Ink 10268">
                  <a:extLst>
                    <a:ext uri="{FF2B5EF4-FFF2-40B4-BE49-F238E27FC236}">
                      <a16:creationId xmlns:a16="http://schemas.microsoft.com/office/drawing/2014/main" id="{EDB1D362-B3CE-47CC-A6E7-7B465A55DA71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127476" y="5013393"/>
                  <a:ext cx="150480" cy="26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73" name="Group 10272">
            <a:extLst>
              <a:ext uri="{FF2B5EF4-FFF2-40B4-BE49-F238E27FC236}">
                <a16:creationId xmlns:a16="http://schemas.microsoft.com/office/drawing/2014/main" id="{3605C151-030E-4A54-92C6-557C951A5A8F}"/>
              </a:ext>
            </a:extLst>
          </p:cNvPr>
          <p:cNvGrpSpPr/>
          <p:nvPr/>
        </p:nvGrpSpPr>
        <p:grpSpPr>
          <a:xfrm>
            <a:off x="1204156" y="4522353"/>
            <a:ext cx="200880" cy="290520"/>
            <a:chOff x="1204156" y="4522353"/>
            <a:chExt cx="200880" cy="29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10270" name="Ink 10269">
                  <a:extLst>
                    <a:ext uri="{FF2B5EF4-FFF2-40B4-BE49-F238E27FC236}">
                      <a16:creationId xmlns:a16="http://schemas.microsoft.com/office/drawing/2014/main" id="{B2047133-208F-46CC-B32B-10DA98E75B7F}"/>
                    </a:ext>
                  </a:extLst>
                </p14:cNvPr>
                <p14:cNvContentPartPr/>
                <p14:nvPr/>
              </p14:nvContentPartPr>
              <p14:xfrm>
                <a:off x="1204156" y="4522353"/>
                <a:ext cx="16920" cy="100800"/>
              </p14:xfrm>
            </p:contentPart>
          </mc:Choice>
          <mc:Fallback>
            <p:pic>
              <p:nvPicPr>
                <p:cNvPr id="10270" name="Ink 10269">
                  <a:extLst>
                    <a:ext uri="{FF2B5EF4-FFF2-40B4-BE49-F238E27FC236}">
                      <a16:creationId xmlns:a16="http://schemas.microsoft.com/office/drawing/2014/main" id="{B2047133-208F-46CC-B32B-10DA98E75B7F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41156" y="4459713"/>
                  <a:ext cx="1425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10272" name="Ink 10271">
                  <a:extLst>
                    <a:ext uri="{FF2B5EF4-FFF2-40B4-BE49-F238E27FC236}">
                      <a16:creationId xmlns:a16="http://schemas.microsoft.com/office/drawing/2014/main" id="{BEAD67EF-99B4-4B53-9D27-D5A33F28F09F}"/>
                    </a:ext>
                  </a:extLst>
                </p14:cNvPr>
                <p14:cNvContentPartPr/>
                <p14:nvPr/>
              </p14:nvContentPartPr>
              <p14:xfrm>
                <a:off x="1377316" y="4713873"/>
                <a:ext cx="27720" cy="99000"/>
              </p14:xfrm>
            </p:contentPart>
          </mc:Choice>
          <mc:Fallback>
            <p:pic>
              <p:nvPicPr>
                <p:cNvPr id="10272" name="Ink 10271">
                  <a:extLst>
                    <a:ext uri="{FF2B5EF4-FFF2-40B4-BE49-F238E27FC236}">
                      <a16:creationId xmlns:a16="http://schemas.microsoft.com/office/drawing/2014/main" id="{BEAD67EF-99B4-4B53-9D27-D5A33F28F09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314676" y="4651233"/>
                  <a:ext cx="153360" cy="22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10274" name="Ink 10273">
                <a:extLst>
                  <a:ext uri="{FF2B5EF4-FFF2-40B4-BE49-F238E27FC236}">
                    <a16:creationId xmlns:a16="http://schemas.microsoft.com/office/drawing/2014/main" id="{0985406D-6C14-4273-8C87-0D5CC9990DB4}"/>
                  </a:ext>
                </a:extLst>
              </p14:cNvPr>
              <p14:cNvContentPartPr/>
              <p14:nvPr/>
            </p14:nvContentPartPr>
            <p14:xfrm>
              <a:off x="2427436" y="5035353"/>
              <a:ext cx="29160" cy="8640"/>
            </p14:xfrm>
          </p:contentPart>
        </mc:Choice>
        <mc:Fallback>
          <p:pic>
            <p:nvPicPr>
              <p:cNvPr id="10274" name="Ink 10273">
                <a:extLst>
                  <a:ext uri="{FF2B5EF4-FFF2-40B4-BE49-F238E27FC236}">
                    <a16:creationId xmlns:a16="http://schemas.microsoft.com/office/drawing/2014/main" id="{0985406D-6C14-4273-8C87-0D5CC9990DB4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2364796" y="4972713"/>
                <a:ext cx="154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10275" name="Ink 10274">
                <a:extLst>
                  <a:ext uri="{FF2B5EF4-FFF2-40B4-BE49-F238E27FC236}">
                    <a16:creationId xmlns:a16="http://schemas.microsoft.com/office/drawing/2014/main" id="{C81A6637-C5AF-442C-812B-3C6006D72BD7}"/>
                  </a:ext>
                </a:extLst>
              </p14:cNvPr>
              <p14:cNvContentPartPr/>
              <p14:nvPr/>
            </p14:nvContentPartPr>
            <p14:xfrm>
              <a:off x="5080636" y="5084673"/>
              <a:ext cx="18000" cy="74880"/>
            </p14:xfrm>
          </p:contentPart>
        </mc:Choice>
        <mc:Fallback>
          <p:pic>
            <p:nvPicPr>
              <p:cNvPr id="10275" name="Ink 10274">
                <a:extLst>
                  <a:ext uri="{FF2B5EF4-FFF2-40B4-BE49-F238E27FC236}">
                    <a16:creationId xmlns:a16="http://schemas.microsoft.com/office/drawing/2014/main" id="{C81A6637-C5AF-442C-812B-3C6006D72BD7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5017636" y="5021673"/>
                <a:ext cx="143640" cy="2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10276" name="Ink 10275">
                <a:extLst>
                  <a:ext uri="{FF2B5EF4-FFF2-40B4-BE49-F238E27FC236}">
                    <a16:creationId xmlns:a16="http://schemas.microsoft.com/office/drawing/2014/main" id="{ED148244-2417-4FC3-929C-D8ED62BA7BC7}"/>
                  </a:ext>
                </a:extLst>
              </p14:cNvPr>
              <p14:cNvContentPartPr/>
              <p14:nvPr/>
            </p14:nvContentPartPr>
            <p14:xfrm>
              <a:off x="5333356" y="4959753"/>
              <a:ext cx="24480" cy="50760"/>
            </p14:xfrm>
          </p:contentPart>
        </mc:Choice>
        <mc:Fallback>
          <p:pic>
            <p:nvPicPr>
              <p:cNvPr id="10276" name="Ink 10275">
                <a:extLst>
                  <a:ext uri="{FF2B5EF4-FFF2-40B4-BE49-F238E27FC236}">
                    <a16:creationId xmlns:a16="http://schemas.microsoft.com/office/drawing/2014/main" id="{ED148244-2417-4FC3-929C-D8ED62BA7BC7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5270356" y="4896753"/>
                <a:ext cx="150120" cy="17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534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Boundary between dielectric and conductor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b="1" baseline="-25000" dirty="0"/>
              <a:t>t</a:t>
            </a:r>
            <a:r>
              <a:rPr lang="en-US" dirty="0"/>
              <a:t> = 0 in the conductor</a:t>
            </a:r>
          </a:p>
          <a:p>
            <a:r>
              <a:rPr lang="en-US" dirty="0"/>
              <a:t>Curl </a:t>
            </a:r>
            <a:r>
              <a:rPr lang="en-US" b="1" dirty="0"/>
              <a:t>E</a:t>
            </a:r>
            <a:r>
              <a:rPr lang="en-US" dirty="0"/>
              <a:t> = 0 still holds</a:t>
            </a:r>
          </a:p>
          <a:p>
            <a:r>
              <a:rPr lang="en-US" b="1" dirty="0"/>
              <a:t>E</a:t>
            </a:r>
            <a:r>
              <a:rPr lang="en-US" b="1" baseline="-25000" dirty="0"/>
              <a:t>t</a:t>
            </a:r>
            <a:r>
              <a:rPr lang="en-US" dirty="0"/>
              <a:t> is continuous</a:t>
            </a:r>
          </a:p>
          <a:p>
            <a:r>
              <a:rPr lang="en-US" dirty="0"/>
              <a:t>Therefore </a:t>
            </a:r>
            <a:r>
              <a:rPr lang="en-US" b="1" dirty="0"/>
              <a:t>E</a:t>
            </a:r>
            <a:r>
              <a:rPr lang="en-US" b="1" baseline="-25000" dirty="0"/>
              <a:t>t</a:t>
            </a:r>
            <a:r>
              <a:rPr lang="en-US" dirty="0"/>
              <a:t> = 0 on both sides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CE8E1A8-D87B-45BE-B9F9-3F5E9628AD7F}"/>
                  </a:ext>
                </a:extLst>
              </p14:cNvPr>
              <p14:cNvContentPartPr/>
              <p14:nvPr/>
            </p14:nvContentPartPr>
            <p14:xfrm>
              <a:off x="5302037" y="1449943"/>
              <a:ext cx="3151440" cy="696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CE8E1A8-D87B-45BE-B9F9-3F5E9628AD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66397" y="1378303"/>
                <a:ext cx="3223080" cy="83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ABFCF55-7A8C-4C0D-8BC9-66C6D0862122}"/>
                  </a:ext>
                </a:extLst>
              </p14:cNvPr>
              <p14:cNvContentPartPr/>
              <p14:nvPr/>
            </p14:nvContentPartPr>
            <p14:xfrm>
              <a:off x="5217797" y="2100823"/>
              <a:ext cx="3439800" cy="550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ABFCF55-7A8C-4C0D-8BC9-66C6D086212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1797" y="2029183"/>
                <a:ext cx="3511440" cy="69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FB7EA81-50A4-460B-A1DC-4F2AC9DF9F7A}"/>
                  </a:ext>
                </a:extLst>
              </p14:cNvPr>
              <p14:cNvContentPartPr/>
              <p14:nvPr/>
            </p14:nvContentPartPr>
            <p14:xfrm>
              <a:off x="4771397" y="1881583"/>
              <a:ext cx="2017800" cy="2232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FB7EA81-50A4-460B-A1DC-4F2AC9DF9F7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53397" y="1863943"/>
                <a:ext cx="205344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BBF8A64-923B-49A3-8848-DB94776F5043}"/>
                  </a:ext>
                </a:extLst>
              </p14:cNvPr>
              <p14:cNvContentPartPr/>
              <p14:nvPr/>
            </p14:nvContentPartPr>
            <p14:xfrm>
              <a:off x="5814317" y="2192983"/>
              <a:ext cx="1162080" cy="14580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BBF8A64-923B-49A3-8848-DB94776F504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96677" y="2174983"/>
                <a:ext cx="1197720" cy="1493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70B008A0-18B6-4131-88A3-C4A8D7F80E97}"/>
              </a:ext>
            </a:extLst>
          </p:cNvPr>
          <p:cNvGrpSpPr/>
          <p:nvPr/>
        </p:nvGrpSpPr>
        <p:grpSpPr>
          <a:xfrm>
            <a:off x="5991437" y="1547503"/>
            <a:ext cx="1417680" cy="285120"/>
            <a:chOff x="5991437" y="1547503"/>
            <a:chExt cx="1417680" cy="28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D6BDBA5E-1491-441E-A237-0845D24CA050}"/>
                    </a:ext>
                  </a:extLst>
                </p14:cNvPr>
                <p14:cNvContentPartPr/>
                <p14:nvPr/>
              </p14:nvContentPartPr>
              <p14:xfrm>
                <a:off x="5991437" y="1547503"/>
                <a:ext cx="1417680" cy="2851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D6BDBA5E-1491-441E-A237-0845D24CA05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973797" y="1529863"/>
                  <a:ext cx="145332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453794A-76AF-4D2F-9ED9-52393ED4C6BE}"/>
                    </a:ext>
                  </a:extLst>
                </p14:cNvPr>
                <p14:cNvContentPartPr/>
                <p14:nvPr/>
              </p14:nvContentPartPr>
              <p14:xfrm>
                <a:off x="6923477" y="1616623"/>
                <a:ext cx="183240" cy="8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453794A-76AF-4D2F-9ED9-52393ED4C6B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905477" y="1598623"/>
                  <a:ext cx="21888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15B667-79A3-4596-81F6-FF26B2462A4B}"/>
              </a:ext>
            </a:extLst>
          </p:cNvPr>
          <p:cNvGrpSpPr/>
          <p:nvPr/>
        </p:nvGrpSpPr>
        <p:grpSpPr>
          <a:xfrm>
            <a:off x="7018157" y="2262463"/>
            <a:ext cx="1349640" cy="294840"/>
            <a:chOff x="7018157" y="2262463"/>
            <a:chExt cx="1349640" cy="29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B0A82DB-CD47-4E67-A6A3-29AE2B934B77}"/>
                    </a:ext>
                  </a:extLst>
                </p14:cNvPr>
                <p14:cNvContentPartPr/>
                <p14:nvPr/>
              </p14:nvContentPartPr>
              <p14:xfrm>
                <a:off x="7018157" y="2262463"/>
                <a:ext cx="1349640" cy="2948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B0A82DB-CD47-4E67-A6A3-29AE2B934B7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000157" y="2244823"/>
                  <a:ext cx="138528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5B1E00C-A72B-43BD-97BE-0E52667713D2}"/>
                    </a:ext>
                  </a:extLst>
                </p14:cNvPr>
                <p14:cNvContentPartPr/>
                <p14:nvPr/>
              </p14:nvContentPartPr>
              <p14:xfrm>
                <a:off x="8105357" y="2354623"/>
                <a:ext cx="12960" cy="24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5B1E00C-A72B-43BD-97BE-0E52667713D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087357" y="2336623"/>
                  <a:ext cx="48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70C61EF-C154-4E7B-A0A3-A3182ACE8682}"/>
                    </a:ext>
                  </a:extLst>
                </p14:cNvPr>
                <p14:cNvContentPartPr/>
                <p14:nvPr/>
              </p14:nvContentPartPr>
              <p14:xfrm>
                <a:off x="7818797" y="2334463"/>
                <a:ext cx="170280" cy="39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70C61EF-C154-4E7B-A0A3-A3182ACE868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801157" y="2316463"/>
                  <a:ext cx="20592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52361BA-A8DF-4E85-99EB-CEE5AE832753}"/>
                    </a:ext>
                  </a:extLst>
                </p14:cNvPr>
                <p14:cNvContentPartPr/>
                <p14:nvPr/>
              </p14:nvContentPartPr>
              <p14:xfrm>
                <a:off x="7272677" y="2319703"/>
                <a:ext cx="17640" cy="266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52361BA-A8DF-4E85-99EB-CEE5AE83275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254677" y="2301703"/>
                  <a:ext cx="53280" cy="62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34C3EE8-D756-48E6-AB04-F1BEA1255C3B}"/>
                  </a:ext>
                </a:extLst>
              </p14:cNvPr>
              <p14:cNvContentPartPr/>
              <p14:nvPr/>
            </p14:nvContentPartPr>
            <p14:xfrm>
              <a:off x="5637917" y="2236903"/>
              <a:ext cx="130320" cy="2984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34C3EE8-D756-48E6-AB04-F1BEA1255C3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619917" y="2219263"/>
                <a:ext cx="165960" cy="334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32CFADBB-43CD-47CF-A4DF-6FA90108A8AD}"/>
              </a:ext>
            </a:extLst>
          </p:cNvPr>
          <p:cNvGrpSpPr/>
          <p:nvPr/>
        </p:nvGrpSpPr>
        <p:grpSpPr>
          <a:xfrm>
            <a:off x="5853917" y="2268223"/>
            <a:ext cx="162720" cy="239400"/>
            <a:chOff x="5853917" y="2268223"/>
            <a:chExt cx="162720" cy="23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FBBC68F-3D23-42D5-A80F-461DC78A3329}"/>
                    </a:ext>
                  </a:extLst>
                </p14:cNvPr>
                <p14:cNvContentPartPr/>
                <p14:nvPr/>
              </p14:nvContentPartPr>
              <p14:xfrm>
                <a:off x="5853917" y="2308543"/>
                <a:ext cx="114120" cy="199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FBBC68F-3D23-42D5-A80F-461DC78A332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836277" y="2290903"/>
                  <a:ext cx="14976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2335B93-C641-4BE7-8616-50FFBDD4F6E4}"/>
                    </a:ext>
                  </a:extLst>
                </p14:cNvPr>
                <p14:cNvContentPartPr/>
                <p14:nvPr/>
              </p14:nvContentPartPr>
              <p14:xfrm>
                <a:off x="5904317" y="2371903"/>
                <a:ext cx="78120" cy="216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2335B93-C641-4BE7-8616-50FFBDD4F6E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886677" y="2353903"/>
                  <a:ext cx="11376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419F58C-347E-4F22-9D77-2AA2EC8409E7}"/>
                    </a:ext>
                  </a:extLst>
                </p14:cNvPr>
                <p14:cNvContentPartPr/>
                <p14:nvPr/>
              </p14:nvContentPartPr>
              <p14:xfrm>
                <a:off x="5905397" y="2310343"/>
                <a:ext cx="111240" cy="216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419F58C-347E-4F22-9D77-2AA2EC8409E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887397" y="2292343"/>
                  <a:ext cx="14688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44A0D9B-8838-48EC-A0F7-BB7CE8AFA02E}"/>
                    </a:ext>
                  </a:extLst>
                </p14:cNvPr>
                <p14:cNvContentPartPr/>
                <p14:nvPr/>
              </p14:nvContentPartPr>
              <p14:xfrm>
                <a:off x="5854997" y="2268223"/>
                <a:ext cx="123480" cy="327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44A0D9B-8838-48EC-A0F7-BB7CE8AFA02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837357" y="2250583"/>
                  <a:ext cx="159120" cy="68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2616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416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Wingdings</vt:lpstr>
      <vt:lpstr>Office Theme</vt:lpstr>
      <vt:lpstr>The electric field in dielectrics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Boundary between two dielectrics</vt:lpstr>
      <vt:lpstr>Boundary between two neutral dielectrics</vt:lpstr>
      <vt:lpstr>Boundary between dielectric and conductor</vt:lpstr>
      <vt:lpstr>A conductor can have surface charge, which is extraneous to the dielectric.  E and P are both 0 in the conductor, so D = 0 there.</vt:lpstr>
      <vt:lpstr>Name and unit conventions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electric field in dielectrics</dc:title>
  <dc:creator>Robert Peale</dc:creator>
  <cp:lastModifiedBy>Robert Peale</cp:lastModifiedBy>
  <cp:revision>21</cp:revision>
  <dcterms:created xsi:type="dcterms:W3CDTF">2013-01-22T17:12:35Z</dcterms:created>
  <dcterms:modified xsi:type="dcterms:W3CDTF">2022-01-19T20:40:24Z</dcterms:modified>
</cp:coreProperties>
</file>