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4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5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6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notesSlides/notesSlide7.xml" ContentType="application/vnd.openxmlformats-officedocument.presentationml.notesSlide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notesSlides/notesSlide8.xml" ContentType="application/vnd.openxmlformats-officedocument.presentationml.notesSlide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notesSlides/notesSlide9.xml" ContentType="application/vnd.openxmlformats-officedocument.presentationml.notesSlide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10.xml" ContentType="application/vnd.openxmlformats-officedocument.presentationml.notesSlide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notesSlides/notesSlide11.xml" ContentType="application/vnd.openxmlformats-officedocument.presentationml.notesSlide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0:4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40 992,'5'-8'281,"0"-2"2554,-5 9-2733,0 0 0,-1 1 0,1-1 1,0 1-1,-1-1 0,1 0 0,-1 1 0,1-1 0,-1 1 0,1-1 0,-1 1 0,1 0 0,-1-1 0,1 1 0,-1-1 0,1 1 0,-1 0 0,0 0 0,0-1 0,-8-2 143,0 1-1,0 0 1,1 1-1,-1-1 1,0 2 0,-16 0-1,10 0 173,7-1-241,0 1 1,1 0-1,-1 0 1,0 1-1,1 0 1,-1 1-1,1 0 1,-12 4-1,-4 4 298,-195 83 1175,174-77-1533,1 2-1,-78 44 1,104-51 7,-21 17 1,32-23-80,0 1 1,1 0 0,0-1 0,0 1-1,0 1 1,-6 11 0,-6 8 70,12-18-65,1-1-1,-1 0 1,-3 10 0,-4 18-31,-14 67 0,8-26-67,-12 47 186,13-25 227,0 3-367,10-52 35,5-21 9,0-3-35,1 0 1,1-1-1,1 1 0,5 26 1,29 132 136,-33-173-146,0 0 1,1 0-1,7 17 1,-2-5 2,2 1 52,0-2 0,1 1 1,14 20-1,-20-34-48,10 13 15,2 0 0,0-1 0,1-1 0,32 27 0,-21-19-66,-11-13 87,27 19 1,-9-7-45,6 4-35,47 26 1,-68-44 33,1-1 0,1-1-1,-1-1 1,34 8 0,-21-10-48,0-2 0,0-1 0,0-2 0,61-3 0,138-31 173,-197 25-100,0-2 0,37-13 0,-56 15-42,1-1 1,-1-1 0,0-1 0,-1 0-1,26-20 1,0-3 105,71-41-1,54-17-303,-162 87 216,17-8 1,-1-1 1,-1-1-1,22-19 0,-32 24 2,-1 0 1,-1-1-1,0 0 0,0 0 0,-1-1 0,0-1 0,9-18 1,-1-5 80,-2 0 0,-1-1 1,13-63-1,-10 37 31,-10 43-82,-1 0 1,0-1 0,1-22 0,-5 30 16,1-16-143,-4-54 1,-2 48 221,-2 0 0,-15-47 0,16 64-84,-14-48 60,-52-115 0,62 163-78,-2 1 0,0 0 1,0 1-1,-2 0 0,0 1 1,-17-15-1,14 15 46,-2 1 0,1 1 0,-2 1 0,0 1 0,0 0 0,0 1 0,-40-11 0,4-2-191,37 14 246,-29-8-1,-27-8 15,63 20-123,0-1 0,0 0 0,-19-12 0,20 11-76,0 0 0,-1 0 1,1 1-1,-18-5 0,-29-10 231,14 5-352,-118-23 274,125 30-170,-5 2 162,-10-4-160,25 6 204,20 3-109,0 0 0,0 0 0,0 0 0,-12-5 1,13 4-11,0 1 0,0 0 0,0 0 0,0 1 1,0-1-1,0 1 0,0 0 0,0 1 1,0-1-1,-6 2 0,-18 1 112,-10 0-2292,39-3-417,0 0 774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23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55 1408,'2'-9'426,"-1"6"28,0 7 1359,-2-3-1759,0 0-1,0 1 0,0-1 1,0 0-1,0 0 0,0 1 1,0-1-1,0 0 0,-2 2 1,2-3 111,1 0 320,-1 6 1408,1-5-1848,-1 0-1,0 0 0,0 0 1,0 0-1,0 0 0,0 0 1,0 0-1,0 0 0,0-1 1,-1 1-1,1 0 0,0-1 0,0 1 1,-1-1-1,1 1 0,0-1 1,-1 0-1,1 1 0,0-1 1,-1 0-1,1 0 0,0 0 0,-1 0 1,1 0-1,-2-1 0,-7 13 68,12-11 87,0 0 0,0-1 0,0 1-1,0-1 1,1 0 0,-1 1 0,0-1-1,0 0 1,0 0 0,0-1 0,0 1-1,1 0 1,-1-1 0,3 0 0,-3 0-140,-1 0 0,1 0 0,-1 0 0,1 0 0,-1 1 1,1-1-1,-1 1 0,1-1 0,0 1 0,3-1 0,-5 1-37,9 0-49,-7 0 65,0 0 1,0 0-1,0 0 1,1 0-1,-1 0 1,0-1-1,0 1 1,0-1-1,0 1 1,0-1-1,0 0 1,0 0-1,0 0 0,0 0 1,-1 0-1,1 0 1,2-3-1,5-2 134,-7 5-167,0 1 0,0-1 0,0 0 0,0 0 0,0 1 1,0-1-1,0 1 0,0 0 0,2 0 0,-2-1 15,0 1 0,0 0-1,0 0 1,0-1 0,0 1 0,0-1 0,0 1-1,3-3 1,25-1 140,-29 3-112,8 1-67,-8 0 16,0 0 0,-1 0 0,1 0 0,0 0 0,-1 0 0,1 0-1,0-1 1,-1 1 0,1 0 0,0 0 0,-1 0 0,1-1-1,0 1 1,-1 0 0,2-1 0,12-4 158,20-2-443,-25 5 346,-7 2-37,-1 0 0,1 0 0,-1 0 0,1 0 0,-1-1 0,1 1 0,-1 0 0,0-1 0,1 1 0,-1-1 0,0 0 0,1 0 0,-1 1 0,0-1 0,0 0 1,2-1-1,-2 1 21,-1 1-4,0 0-28,0 0-74,0 0 48,0 0 107,0 0 16,0 0 90,0 0-80,0 0-53,0 0-48,0 0-80,0 0 59,0 0 1,0 1-1,0-1 0,0 0 0,0 0 0,-1 0 1,1 1-1,0-1 0,0 0 0,0 0 0,0 0 1,0 1-1,0-1 0,0 0 0,0 0 0,-1 0 1,1 0-1,0 1 0,0-1 0,0 0 0,0 0 1,-1 0-1,1 0 0,0 0 0,0 0 0,0 1 1,0-1-1,-1 0 0,1 0 0,0 0 0,0 0 1,0 0-1,-1 0 0,1 0 0,0 0 0,0 0 1,-1 0-1,1 0 0,0 0 0,0 0 0,0 0 1,-1 0-1,1 0 0,-12-4 48,8 3 13,-3 1-20,1 1 0,-1 0-1,1 0 1,-11 4 0,4-1 36,12-4-87,0 0-1,-1 0 1,1 0 0,0 0-1,-1 0 1,1 0-1,0 0 1,-1-1 0,-2 0-1,3 1 2,-1-1 0,0 1 0,0-1 0,1 1 0,-1 0-1,0 0 1,0 0 0,1 0 0,-1 0 0,-3 1 0,-2 1 12,6-2 3,0 1 0,-1-1 0,1 1 0,0-1 0,-1 0 0,1 0 0,0 1 0,-1-1 0,1 0-1,0 0 1,-1 0 0,-1-1 0,2 1 7,-1 0 0,1 0 0,-1 0 1,0 0-1,1 0 0,-1 1 0,1-1 0,-1 0 0,1 1 0,-3 0 0,-7 2 15,10-3-19,-1 0 1,1 0-1,-1 1 0,1-1 1,-1 1-1,1-1 0,0 1 0,-1-1 1,1 1-1,-1 0 0,1-1 0,0 1 1,0 0-1,-2 1 0,2-1-15,0 0 1,0-1-1,0 1 0,0 0 1,0 0-1,0-1 0,0 1 1,0-1-1,-1 1 1,1-1-1,0 0 0,0 0 1,-3 1-1,3-1 7,-1 0 1,0 1-1,1-1 0,-1 1 1,1-1-1,-1 1 0,1 0 1,-1-1-1,1 1 1,-3 2-1,-12 4 17,4-2 47,10-4-61,0 0-1,0 0 1,0-1 0,1 1-1,-1 0 1,0-1 0,0 0 0,-4 1-1,4-1 10,0 0 1,0 0-1,1 0 0,-1 0 0,0 1 0,0-1 1,0 1-1,0-1 0,1 1 0,-1 0 0,0-1 1,-2 3-1,1-2-34,0 0 0,1 0 1,-1 0-1,0 0 0,0-1 0,0 0 0,1 1 1,-5-1-1,-11 2 23,5 1 33,9-2-22,0 0 0,0 0 0,0 0 0,-6 3 0,39-2-162,-2 0 52,-25-2 102,0 0 0,0 0 0,0 0 0,0 0 0,0 1 0,0-1 0,-1 0 0,1 1 0,2 0 0,4 1 21,3-2 110,0 0-151,-1 0 0,1 0 1,0 1-1,17 4 0,-1 6-9,-22-9 83,-1 0 1,1 0 0,-1 0-1,1-1 1,0 0 0,0 0-1,0 0 1,-1 0 0,7-1-1,-6 1-27,-1 0-1,0 0 1,0 0-1,0 0 1,-1 1-1,1 0 0,0 0 1,0 0-1,-1 0 1,0 0-1,6 5 1,19 10-206,-15-12 153,-8-2 77,0-1 0,1 0 1,-1 0-1,1 0 0,0-1 0,0 0 1,10 1-1,-14-2-142,-1 1 11,14 3 235,-14-4-102,-1 0 22,0 0 10,0 0 134,0 0-70,0 0-58,0 0-43,0 0 5,0 0-5,0-8 144,-9-1-266,8 7 80,0 0 0,0 1 0,-1-1 0,1 1 1,0-1-1,-1 1 0,1-1 0,-1 1 0,1 0 0,-1 0 0,0 0 0,-2-1 1,-7-7-50,10 8 39,0 0 1,0 0-1,0 0 1,0 0-1,0 1 1,0-1-1,0 0 0,0 0 1,0 1-1,0-1 1,-3 0-1,1 0 14,-1-1-1,1 1 0,0-1 1,0 0-1,0 0 1,-5-3-1,6 3 2,-1 0 0,0 0 1,1 0-1,-1 0 0,0 1 0,-5-2 0,-27-9-261,22 7-110,11 4 206,0 1 0,1-1 0,-1 0 0,1 1 0,-1-1 0,0 0 0,1 0 0,-1 0 0,1 0-1,-3-2 1,-7-17-5215,-3-11 2388,-13-21-102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4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2400,'0'5'4784,"18"2"-3136,-7-4-969,1-1 0,1 0 0,12-1 1,7 2-331,21 0 215,-39-2-716,0-1 0,1 2 0,-1-1-1,24 8 1,-37-9 134,14 5-776,0 0-1,-1 1 1,24 13 0,-20-7-1312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19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7392,'5'-3'2720,"-5"6"-2080,8 2-224,0-5-704,5 0-448,2-5 416,1 2-2688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19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20 5888,'-8'-3'2176,"13"3"-1664,-2 0 640,-3-5-1152,0-6-2560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34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1491 152 1312,'-1'0'41,"-10"-3"963,4-10-316,7 12-616,-1 1 0,1-1 0,-1 0 0,1 1 0,-1-1-1,1 0 1,-1 1 0,0-1 0,1 1 0,-1-1 0,0 1 0,1 0 0,-1-1-1,0 1 1,0 0 0,0-1 0,1 1 0,-1 0 0,0 0 0,0 0-1,0-1 1,1 1 0,-1 0 0,0 0 0,0 0 0,0 0 0,1 1 0,-1-1-1,0 0 1,0 0 0,-1 1 0,-1 1 46,1 0-1,-1 0 1,1 0-1,0 0 1,-1 0 0,1 1-1,-2 2 1,-3 3-127,-4 6 58,1 0 0,1 1 0,0 0-1,1 0 1,-7 22 0,-1-3-134,-54 122-96,57-119 490,26-48 214,48-74-357,-27 35-7,-22 34-146,16-23 42,46-49 0,-72 86-56,0 0-1,-1 1 1,1-1 0,1 0 0,-1 1 0,0 0-1,0-1 1,4 0 0,-6 2 35,0 1 0,1 0 0,-1-1 1,0 1-1,0 0 0,0-1 0,0 1 0,0 0 0,0 0 0,0-1 1,0 1-1,0 0 0,0-1 0,0 2 0,-5 14 292,0 1 1,-1-1-1,-12 24 1,4-9 52,-52 105 133,58-118-618,4-10-194,8-23 24,8-28 227,1 0-1,3 1 1,1 1 0,2 0 0,2 2 0,2 0-1,1 2 1,40-48 0,-54 73 13,19-24 141,-28 36-94,-1 0 0,0-1 0,0 1-1,0 0 1,0 0 0,1 0 0,-1 0-1,0 0 1,0 0 0,0-1 0,0 1-1,0 0 1,0 0 0,1 0 0,-1 0 0,0-1-1,0 1 1,0 0 0,0 0 0,0 0-1,0-1 1,0 1 0,0 0 0,0 0-1,0 0 1,0-1 0,0 1 0,0 0-1,0 0 1,0 0 0,0-1 0,0 1-1,0 0 1,0 0 0,0 0 0,0-1-1,0 1 1,-1 0 0,1 0 0,0 0-1,0 0 1,0-1 0,0 1 0,0 0-1,0 0 1,-1 0 0,1 0 0,-12 2 522,-16 11-20,19-8-404,-26 16 37,-2-2 0,0-1 0,-63 20 0,-52 1-167,145-38-21,0 1 0,1 0 0,-1 0 0,1 1 0,0 0 0,0 0 0,0 0 0,0 1-1,0 0 1,-9 9 0,11-9 17,1 0 0,0 0 0,0 1 0,0-1 0,0 1 0,1 0 0,-1-1 1,1 1-1,1 0 0,-1 1 0,1-1 0,0 0 0,0 0 0,0 8 0,0 10-93,2 0 1,6 41 0,-2-17 47,-4-30 86,1 0 0,1 0 0,1-1 0,0 0 0,1 1 0,7 16 0,-10-30-4,-1-1 0,0 0-1,0 0 1,1 0 0,-1 0 0,1 0-1,0 0 1,-1 0 0,1 0-1,0-1 1,0 1 0,0 0 0,0-1-1,0 0 1,1 0 0,-1 1-1,0-1 1,1-1 0,-1 1-1,1 0 1,-1-1 0,1 1 0,-1-1-1,1 1 1,-1-1 0,1 0-1,-1 0 1,1-1 0,-1 1-1,1 0 1,-1-1 0,1 1 0,-1-1-1,1 0 1,2-1 0,6-5 11,0 1 0,0-2 1,-1 1-1,0-1 1,0-1-1,-1 0 0,11-13 1,52-76-108,-65 88 71,8-13 86,7-10-19,37-43 1,-59 76-53,0 0 0,0 0 0,0 0 0,0 0 0,0-1 0,0 1 1,1 0-1,-1 0 0,0 0 0,0 0 0,0 0 0,0-1 0,0 1 1,0 0-1,1 0 0,-1 0 0,0 0 0,0 0 0,0 0 0,0 0 0,1 0 1,-1 0-1,0 0 0,0 0 0,0-1 0,0 1 0,1 0 0,-1 0 0,0 0 1,0 0-1,0 0 0,0 1 0,1-1 0,-1 0 0,0 0 0,0 0 1,0 0-1,1 0 0,-1 0 0,0 0 0,0 0 0,0 0 0,0 0 0,0 0 1,1 0-1,-1 1 0,2 10 132,-3 19 0,-5 10-153,-2-1 0,-1 0 0,-3 0 0,-15 37 0,4-23 202,-2-2-1,-39 60 1,26-47-44,-15 23-241,86-123-379,3-1 424,18-34 33,76-129 0,-108 162 30,2 0 1,1 2 0,61-65-1,-79 93 28,1 0-1,0 1 0,0 0 1,1 1-1,-1 0 0,1 0 1,12-5-1,-20 11-26,-1-1 0,1 1 0,-1 0 1,1 0-1,-1-1 0,1 1 0,-1 0 0,1 0 0,-1 0 1,1 0-1,0 0 0,-1 0 0,1 0 0,-1 0 0,1 0 0,-1 0 1,1 0-1,-1 0 0,1 0 0,-1 0 0,1 0 0,0 0 1,-1 1-1,1-1 0,-1 0 0,1 0 0,-1 1 0,0-1 0,1 0 1,-1 1-1,1-1 0,-1 0 0,1 1 0,-1-1 0,0 1 1,1-1-1,-1 0 0,0 1 0,0-1 0,1 1 0,-1-1 0,0 1 1,0 0-1,0-1 0,1 1 0,-1-1 0,0 1 0,0-1 1,0 1-1,0-1 0,0 1 0,0-1 0,0 1 0,0 0 1,-1 0-1,1 5 91,-2 1 0,1-1 0,-4 12 0,3-12-43,-6 21 94,-18 43 1,23-61-268,10-20-42,11-22 182,-2 2-86,37-54 0,-33 61 53,1 0 0,1 1 1,46-36-1,-53 46 10,11-9-37,-24 21 17,0-1 1,0 1 0,0 0 0,0 0-1,0 0 1,0 1 0,0-1-1,1 0 1,-1 1 0,0-1 0,4 1-1,-11 16 213,-90 173 547,91-181-710,-114 178 1033,111-175-1193,-16 17 0,13-22-380,10-6 497,-1 0 0,1 0-1,0 0 1,0 0-1,-1 0 1,1 0 0,0-1-1,0 1 1,-1 0 0,1 0-1,0 0 1,0 0-1,-1 0 1,1 0 0,0-1-1,0 1 1,0 0-1,-1 0 1,1 0 0,0 0-1,0-1 1,0 1-1,0 0 1,-1 0 0,1-1-1,0-1-25,-1 0 0,1 0 0,-1 0 0,1 0 0,0 0 0,0 0 0,-1 0 0,2 0 0,-1-2 0,8-47 14,2 0-1,29-82 1,-28 96 84,-7 18-79,-4 11 12,0 8 10,-1 0 0,1 0-1,0 0 1,0 0 0,0-1-1,0 1 1,0 0 0,0 0-1,0 0 1,0 0 0,0 0 0,0 0-1,0 0 1,0 0 0,-1 0-1,1 0 1,0 0 0,0 0 0,0 0-1,0 0 1,0 0 0,0 0-1,0 0 1,0 0 0,0 0-1,-1 0 1,1 0 0,0 0 0,0 0-1,0 0 1,0 0 0,0 0-1,0 0 1,0 0 0,0 0-1,0 0 1,-1 0 0,1 0 0,0 0-1,0 0 1,0 0 0,0 0-1,0 1 1,0-1 0,0 0 0,0 0-1,0 0 1,0 0 0,0 0-1,0 0 1,0 0 0,0 0-1,0 0 1,0 0 0,0 1 0,0-1-1,-5 5 16,1 1 0,0 0-1,0 0 1,1 1 0,-4 9-1,-3 5 14,-27 56 8,-72 141 177,53-112-58,-64 105 594,113-200-798,-1 0 0,-1-1 0,-9 9 0,18-19 28,0 1 0,-1-1 1,1 0-1,0 0 0,0 0 0,0 1 0,0-1 0,0 0 0,-1 0 0,1 1 0,0-1 1,0 0-1,-1 0 0,1 0 0,0 0 0,0 1 0,-1-1 0,1 0 0,0 0 0,0 0 1,-1 0-1,1 0 0,0 0 0,0 0 0,-1 0 0,1 0 0,0 0 0,-1 0 0,1 0 1,0 0-1,0 0 0,-1 0 0,1 0 0,0 0 0,-1 0 0,1 0 0,0 0 0,0 0 1,-1-1-1,1 1 0,0 0 0,0 0 0,0 0 0,-1-1 0,-1-12-445,2 2 288,2 0-1,-1 1 0,1 0 1,1-1-1,-1 1 0,7-13 1,31-62-41,-26 56 250,91-166 379,-105 195-388,0-1 0,1 1 0,-1 0 0,0-1 0,0 1 0,1-1 0,-1 1 0,0-1 0,0 1 0,1-1 0,-1 1 0,0 0 0,1-1 0,-1 1 0,1 0 0,-1-1 0,0 1 0,1 0 0,-1 0 0,1-1 0,-1 1 0,1 0 0,-1 0 0,1 0 0,-1 0 1,1 0-1,-1 0 0,1-1 0,-1 1 0,1 0 0,0 1 0,-1-1 5,1 1 1,-1-1-1,0 1 1,1 0-1,-1-1 1,0 1-1,0 0 1,0-1 0,0 1-1,0 0 1,0 0-1,0-1 1,0 1-1,0 0 1,0-1-1,0 1 1,0 0-1,0-1 1,0 1 0,-1 0-1,1-1 1,0 1-1,-1 0 1,1 0-1,-13 29 319,-17 30 0,30-59-344,0-1 1,-1 1 0,1-1-1,0 0 1,0 1 0,0-1 0,-1 0-1,1 1 1,0-1 0,0 0-1,-1 1 1,1-1 0,0 0-1,-1 0 1,1 1 0,0-1 0,-1 0-1,1 0 1,-1 0 0,1 1-1,0-1 1,-1 0 0,1 0-28,-1-1 0,1 1 1,0 0-1,0-1 0,0 1 1,-1-1-1,1 1 0,0 0 1,0-1-1,0 1 0,0 0 0,0-1 1,0 1-1,0-1 0,0 1 1,0 0-1,0-1 0,0 1 1,0-1-1,0 1 0,0 0 0,1-1 1,-1 1-1,0-1 0,0 1 1,1-1-1,24-96-1017,23-64 839,-28 115 269,1 0 0,3 1-1,2 1 1,2 2 0,35-43-1,-48 62 579,-12 12 39,-3 10-666,0 1 1,0 0-1,0 0 0,0-1 1,0 1-1,-1 0 1,1 0-1,0-1 1,0 1-1,0 0 0,-1 0 1,1 0-1,0-1 1,0 1-1,-1 0 1,1 0-1,0 0 0,-1 0 1,1 0-1,0 0 1,0-1-1,-1 1 0,1 0 1,0 0-1,-1 0 1,1 0-1,0 0 1,-1 0-1,1 0 0,0 0 1,0 0-1,-1 1 1,1-1-1,-1 0 1,-10 3 71,0 0 1,0 1 0,0 0-1,1 1 1,-1 0 0,1 1-1,0 0 1,-9 8 0,-18 15-146,1 2 1,2 1-1,1 2 1,-41 56 0,59-75-384,15-15 426,0 0 0,0 0 0,0 0 0,0 0 1,-1 0-1,1 0 0,0 0 0,0 0 0,0 0 0,0 0 0,0 0 0,0 0 1,-1 0-1,1 0 0,0 0 0,0 0 0,0 0 0,0 0 0,0 0 0,0 0 1,0-1-1,-1 0-166,1 1 166,0 0 0,0 0 0,0 0 0,0-1 0,0 1 0,0 0 0,0 0 1,0 0-1,0 0 0,0 0 0,0 0 0,0 0 0,0-1 0,0 1 0,0 0 1,0 0-1,0 0 0,0 0 0,0 0 0,0 0 0,1-1-35,10-34-895,-10 33 951,43-88-1005,-6 13 1064,-36 74-9,-2 1 1,1-1-1,0 1 0,0-1 1,-1 0-1,1 0 0,-1-4 1,0 7-50,0 0 0,0 0 0,0 0 0,0 0 0,0 0 0,0-1 1,0 1-1,0 0 0,0 0 0,0 0 0,0 0 0,0 0 0,0 0 0,0-1 1,0 1-1,0 0 0,0 0 0,0 0 0,0 0 0,0 0 0,0 0 1,0 0-1,0-1 0,0 1 0,0 0 0,0 0 0,-1 0 0,1 0 0,0 0 1,0 0-1,0 0 0,0 0 0,0 0 0,0 0 0,0-1 0,-1 1 1,1 0-1,0 0 0,0 0 0,0 0 0,0 0 0,0 0 0,0 0 0,-1 0 1,1 0-1,0 0 0,0 0 0,0 0 0,0 0 0,0 0 0,0 0 1,-1 0-1,1 0 0,0 0 0,0 1 0,0-1 0,0 0 0,0 0 0,0 0 1,0 0-1,-1 0 0,1 0 0,0 0 0,0 0 0,-10 9 350,5-4-221,-8 7-28,0-1 0,0 2 0,2 0 0,0 0 0,-11 17 1,-2 8-50,-43 61 217,-9-11-351,-118 107 0,176-178-48,-2 0 1,0-2 0,0 0-1,-26 12 1,46-26 99,-1-1 0,0 0 0,1 1 0,-1-1 0,0 0 0,1 0 0,-1 0 0,0 0 0,1 0 0,-1 0 0,0 0 0,1 0 0,-1 0 0,0 0 0,0 0 0,1 0 0,-1 0 0,0-1 0,1 1 0,-1 0 0,1-1 0,-1 1 0,0 0 0,1-1 0,-1 1 0,1-1 0,-1 1 0,1 0 0,-1-1 0,1 0 0,-1 1 0,1-1 0,-1 1 0,1-1 0,0 1 0,-1-1 0,1 0 0,0 1 0,0-1 0,-1 0 0,1 1 0,0-1 0,0 0 0,0 0 0,0 1 0,0-1 0,0 0 0,-3 2 148,1 0 0,-1 0 0,1 1 0,-1 0 0,1-1 0,-4 4 0,-3 2 128,-1 2-160,7-5-106,0-1 1,0 0-1,-1 0 0,0 0 0,-6 4 0,9-7 0,1 0-1,-1 0 1,1 0-1,-1 1 1,1-1-1,-1 0 1,1 0 0,-1 0-1,1 0 1,-1 0-1,1 0 1,-1 0 0,1 0-1,-1 0 1,1 0-1,-1 0 1,1 0 0,-1-1-1,1 1 1,-1 0-1,1 0 1,-1 0 0,0-1-1,1 0-18,-1 0 1,0 0-1,1 1 0,-1-1 1,0 0-1,1 0 0,-1 0 0,1 0 1,0-1-1,-1 1 0,1 0 1,0 0-1,0 0 0,-1 0 0,1-1 1,0-10-79,0 1 1,0 0 0,1 0 0,1-1-1,0 1 1,4-14 0,0-3 66,25-111 200,-1 32-256,-43 139 1034,-45 105 172,49-119-994,-1-1 0,-1 0 1,0-1-1,-1 0 0,-1-1 1,-17 16-1,-5 0 229,-55 40 0,77-61-358,-1 0 1,-1-1-1,0-1 1,0 0-1,-18 6 1,32-13-32,-1-1 1,1 0 0,0 1-1,0-1 1,0 0-1,0 1 1,0-1 0,0 0-1,0 0 1,-1 0-1,1 0 1,0 0-1,0 0 1,0 0 0,0-1-1,0 1 1,-1 0-1,1-1 1,0 1-1,-1-1 1,1 0 7,0 0-1,1 0 1,0 0 0,-1 0-1,1 0 1,0 0 0,-1 0 0,1 0-1,0 0 1,0 0 0,0 0-1,0 0 1,0 0 0,0 0-1,0 0 1,0 0 0,0 0-1,0 0 1,1 0 0,-1 0-1,0 0 1,1 0 0,-1 0 0,1 0-1,0-1 1,7-15-126,0 1 0,2 0 0,10-14 1,10-16 88,94-197 340,-64 118 383,-48 99 106,-23 43 15,-9 13-596,-6 5-20,-1 0 1,-2-1 0,-1-2-1,-43 36 1,34-35-144,23-18-104,-2 0 1,1-2-1,-2 0 0,0 0 0,-29 13 1,47-26 61,0 0 0,1 1 0,-1-1 0,0 0 0,1 0 0,-1 1 0,0-1 0,0 0 1,1 0-1,-1 0 0,0 0 0,1 0 0,-1 0 0,-1-1 0,1 1 10,1 0-1,0 0 0,0 0 1,-1 0-1,1-1 1,0 1-1,0 0 0,-1 0 1,1-1-1,0 1 1,0 0-1,-1 0 0,1-1 1,0 1-1,0 0 1,0-1-1,0 1 0,0 0 1,0 0-1,-1-1 1,1 1-1,0 0 0,0-1 1,0-2-58,0 0 1,1 0-1,-1 0 1,1-1-1,1-4 1,6-19-95,2 1 1,1 0 0,19-33 0,-18 35 130,23-37 20,69-90-1,-96 140 71,1-2-8,2-1 290,-2 1 0,14-27 0,-23 40-298,0-1-1,1 1 1,-1 0 0,0-1-1,0 1 1,0-1 0,1 1-1,-1 0 1,0-1 0,0 1-1,0 0 1,0-1 0,0 1-1,0-1 1,0 1-1,0-1 1,0 1 0,0 0-1,0-1 1,0 1 0,0-1-1,0 1 1,0 0 0,-1-1-1,-7 1 387,-18 12-230,10-2-191,1 0 0,0 1 0,0 1 0,2 1 0,-21 22 0,-56 81 45,72-92 28,-135 167 328,124-156-329,14-18-177,0 0 0,-1 0 1,-23 17-1,29-28-445,8-6 349,2 0 156,-2-4-409,2 3 375,0-1-1,0 0 1,1 0 0,-1 1 0,1-1 0,-1 0-1,1 0 1,1-2 0,39-93-348,-23 52 249,39-72 0,-38 87 244,48-55 0,30-18 54,-95 100-119,118-105-73,-51 49 569,-65 54-356,1 1 0,0 0-1,1 0 1,-1 0 0,11-5 275,-16 9-391,0 0 0,0 0 0,0 0 0,1 0 0,-1 0 0,0 0 0,3 1 415,-2-1-415,-5 8 344,-13 12-176,-12 5-141,-11 8-31,2 2 0,-37 44 0,-52 93 391,66-85-255,59-84-198,-1 1 1,1-1-1,-1 1 0,0-1 1,0 0-1,0 0 0,-1 0 1,1-1-1,-6 4 0,8-5 24,1-1-1,-1 0 0,1 0 0,-1 0 0,1 1 0,-1-1 0,1 0 0,-1 0 0,1 0 0,-1 0 1,1 0-1,-1 0 0,1 0 0,-1 0 0,1 0 0,-1-1 0,1 1 0,-1 0 0,1 0 0,-1 0 1,1 0-1,-1-1 0,1 1 0,0 0 0,-1-1 0,1 1 0,-1 0 0,1-1 0,0 1 0,-1 0 1,1-1-1,0 1 0,-1 0 0,1-1 0,0 1 0,0-1 0,-1 1 0,1-1 0,0 1 0,0-1 1,0 1-1,0-1 0,0 1 0,0-1 0,0 0 0,-2-30-465,2 25 350,1-20-44,1 1 0,9-45 1,20-51 57,-2 11 735,-28 107-584,0-2 72,0 0 0,0-1 0,0 1 0,0 0 1,-1-1-1,0 1 0,0-1 0,-1-6 0,1 11-92,0 1-1,0 0 0,0-1 1,-1 1-1,1 0 1,0-1-1,0 1 1,0 0-1,0-1 0,0 1 1,-1 0-1,1-1 1,0 1-1,0 0 1,0-1-1,-1 1 0,1 0 1,0 0-1,0-1 1,-1 1-1,1 0 0,0 0 1,-1 0-1,1-1 1,0 1-1,-1 0 1,1 0-1,0 0 0,-1 0 1,1 0-1,0 0 1,-1 0-1,1 0 1,-1 0-1,1 0 0,0 0 1,-1 0-1,1 0 1,0 0-1,-1 0 1,1 0-1,0 0 0,-1 0 1,1 0-1,0 0 1,-1 1-1,1-1 0,-1 0 1,-17 15 185,14-12-169,-15 16-12,1 0 0,1 0 0,1 2 0,1 0 0,-15 26 1,-52 118 24,70-139-19,7-16-51,-2 5-136,-1 1 1,2 0 0,0 0-1,1 1 1,-5 30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3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37 896,'-6'-4'247,"12"8"1293,-15-12 1339,7 7-2662,0 1 0,0-1 0,0 0 0,0 1 0,0-1 0,0 1-1,-3-1 1,-11-2 235,2-2-341,0 1 1,-1 0-1,1 1 0,-1 1 1,0 1-1,0 0 0,-15 1 1,13-1-34,0 1 0,0 1 0,0 1 0,0 0 0,1 1 0,-1 1 0,-31 12 0,39-12-104,0 1 1,0 0-1,0 0 1,1 1-1,-12 9 1,16-11 54,-1 1 1,1 0 0,0 0-1,0 0 1,0 0 0,1 0 0,0 1-1,0 0 1,-4 11 0,3-3 78,0 1 1,1 1 0,1-1 0,0 0 0,1 1-1,0-1 1,1 1 0,1 0 0,4 19-1,0-12-78,1 0-1,0 0 0,2-1 1,1 0-1,16 30 1,-5-18 162,-11-20-134,10 19 1,-15-25-12,-1 1 1,0-1-1,0 1 1,0-1-1,-1 1 0,-1 0 1,1 0-1,-1 16 1,-2-11 105,0-1 1,-1 1 0,-1-1-1,-8 26 1,2-6 198,4-19-351,0-1-1,0 1 1,-2-1 0,1 0 0,-10 12 0,12-20 392,1-2-1364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39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1728,'0'-1'40,"0"1"1,1-1-1,-1 1 0,0-1 0,0 1 1,0 0-1,0-1 0,0 1 1,0-1-1,1 1 0,-1 0 1,0-1-1,0 1 0,1 0 0,-1-1 1,0 1-1,0 0 0,1-1 1,-1 1-1,1 0-21,-1-1 0,0 1 0,1 0 0,-1-1-1,0 1 1,1 0 0,-1-1 0,0 1 0,0 0 0,0-1 0,1 1 0,-1 0 0,0-1 0,0 1-1,0-1 1,0 1 0,0 0 0,0-1 0,1 0 0,-1-3 160,1 0 1,1 0 0,-1 1-1,0-1 1,1 0-1,0 1 1,0-1-1,0 1 1,0 0-1,1-1 1,-1 1 0,1 0-1,0 0 1,0 1-1,0-1 1,0 1-1,5-4 1,7-4 526,-14 9-601,1-1 0,-1 1 0,1 0 0,0 0 0,-1 0 1,1 0-1,0 0 0,-1 0 0,1 1 0,0-1 0,0 0 0,0 1 0,0 0 0,3-1 0,18-4 1047,11 3-488,-26 1-577,1 0-1,-1 1 1,0 0-1,1 0 1,-1 1-1,13 2 1,-9 0-378,1-1 0,0 0 0,0-1 0,-1-1 0,25-2 0,3 1-3542,-27 1 1860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3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4384,'9'9'3196,"25"40"-1678,-28-38-1460,0 1-1,-1-1 0,-1 1 0,1 0 0,-2 0 0,5 22 0,-8-30-128,1-1-1,0 0 0,0 1 0,1-1 1,-1 0-1,1 0 0,3 6 0,2 2-1066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3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4992,'-13'-17'1824,"13"25"-1408,0-16-128,8 28-6720,-3-4 5696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2496,'8'0'4837,"-8"-1"-4746,1 6 110,-1 0 1,1 0-1,0 0 1,3 8-1,2 13 290,-5 89 129,-2-75 280,6-54-574,0 3-193,6-24-183,2 1 0,28-54 1,-25 60 54,-15 27-5,0 0 1,-1 0-1,1-1 0,0 1 0,0 0 1,0 0-1,0 0 0,0 0 1,0 0-1,1 1 0,-1-1 0,0 0 1,0 0-1,1 1 0,-1-1 0,0 1 1,1-1-1,1 1 0,-3 0 10,1 1 0,0-1 0,-1 1 0,1-1 0,0 1 0,-1-1-1,1 1 1,-1 0 0,1-1 0,-1 1 0,1 0 0,-1-1 0,0 1-1,1 0 1,-1 0 0,1 1 0,-1-1 68,2 4-4,0-1 0,0 1 1,-1 0-1,0 0 0,0 0 1,0 0-1,-1 5 0,0 40 317,-1-21-230,-3 127-731,6-155 62,-1 0 0,1 0 0,0 0 1,-1 0-1,1 0 0,0 0 1,0 0-1,-1-1 0,4 2 0,6 0-1171,2-2-940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11 2080,'-6'-11'7664,"-4"16"-7064,9-4-536,0-1 1,0 0 0,1 1-1,-1-1 1,0 0-1,0 1 1,0-1-1,1 1 1,-1 0-1,0-1 1,0 1-1,1 0 1,-1-1 0,1 1-1,-1 0 1,1-1-1,-1 1 1,1 0-1,-1 0 1,1 0-1,-1 0 1,1 0-1,0 1 1,-18 57 1423,14-48-1227,3-9-250,0 0-1,0 0 1,1 0 0,-1 0-1,1 0 1,-1 0 0,1 4 0,0 3-28,-1-4 5,1-1 0,0 0 0,0 0 0,0 0 0,1 0 0,0 0 0,0 1 1,0-1-1,0 0 0,0 0 0,3 4 0,6 13 107,-8-17-76,0 0-1,-1-1 0,1 1 1,1 0-1,-1-1 0,3 4 1,7 8-1070,-12-15 941,1 1 1,-1-1-1,1 0 1,-1 1-1,1-1 1,-1 1-1,1-1 1,-1 0-1,1 0 1,-1 1-1,1-1 1,0 0-1,-1 0 1,1 0-1,-1 1 1,2-1-1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26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96 1472,'-4'-2'441,"6"4"-243,0 3 363,-2-5-310,-13 8 1477,8-2-1222,1 0 1,-1 0-1,-7 5 1,11-10-198,1-1 198,0 0-144,29 0 1946,11-5-1920,-38 5-351,-2 0-28,0 0-74,0 0 38,0 0 68,0 0 6,0 0 27,0 0-11,0 0 59,-5-7 79,-36-21 347,9 7-639,-9-3 99,31 18-78,1 1 1,-14-10-1,23 15 62,0 0 0,1 0 0,-1 0 0,0 0 0,0 0 0,1 0 0,-1 0 0,0 0-1,0 0 1,0 0 0,1-1 0,-1 1 0,0 0 0,0 0 0,0 0 0,1 0 0,-1 0 0,0 0 0,0 0 0,0-1 0,0 1 0,1 0 0,-1 0 0,0 0 0,0 0 0,0-1 0,0 1 0,0 0 0,0 0 0,1 0 0,-1-1 0,0 1 0,0 0 0,0 0 0,0 0 0,0-1 0,0 1 0,0 0 0,0 0 0,0 0 0,0-1 0,0 1 0,0 0 0,0 0 0,0-1 0,0 1 0,0 0 0,0 0 0,-1 0 0,1-1 0,0 1 0,0 0 0,0 0 0,0 0 0,0-1 0,0 1 0,-1 0 0,1 0 0,0 0 0,0 0-1,0 0 1,0-1 0,-1 1 0,1 0 0,0 0 0,0 0 0,0 0 0,-1 0 0,20-1-269,-17 1 258,27 0-60,2 0 21,46-4 0,-21-3 606,-47 7-482,-9 0-104,0 0 1,1 0 0,-1 0-1,1 0 1,-1 0-1,1 0 1,-1 0-1,1 0 1,-1 0-1,1 0 1,-1 0 0,1 0-1,-1-1 1,1 1-1,-1 0 1,0 0-1,1 0 1,-1-1 0,1 1-1,-1 0 1,0 0-1,1-1 1,-1 1-1,0 0 1,1-1-1,-1 0 1,1 1-1223,1 0-234,5 0-2256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1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 5408,'-16'-11'3520,"11"11"-4544,0 16-5248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2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3488,'-8'2'1192,"7"-2"-1179,1 0 0,0 0 0,0 1 0,0-1 0,0 0 0,0 0 0,0 0 0,0 0 0,0 0 1,0 1-1,0-1 0,0 0 0,0 0 0,0 0 0,0 0 0,0 1 0,0-1 0,0 0 0,0 0 1,0 0-1,0 0 0,0 0 0,0 1 0,0-1 0,1 0 0,-1 0 0,0 0 0,0 0 1,0 0-1,0 1 0,0-1 0,0 0 0,0 0 0,0 0 0,1 0 0,-1 0 0,0 0 0,0 0 1,0 0-1,0 0 0,0 0 0,1 1 0,-1-1 0,0 0 0,0 0-3,1 1 0,-1 0 0,0 0-1,0 0 1,0 0 0,0 0 0,0 0-1,0-1 1,0 1 0,-1 0 0,1 0 0,0 0-1,0 0 1,-1 0 0,1-1 0,0 1 0,-1 0-1,1 0 1,-1-1 0,1 1 0,-2 1-1,0 3 165,-5 10 519,2 1 0,0 0-1,1 0 1,1 1-1,0-1 1,-1 33-1,-1 176 604,5-198-1156,4 164 691,-4-152-527,1 10-121,-1-44-158,1-1 0,0 0 0,-1 0-1,2 0 1,-1 0 0,0 0 0,1-1 0,-1 1 0,4 4 0,-4-6 2,1 1 0,0 0 0,1-1 0,-1 1-1,0-1 1,1 0 0,-1 1 0,1-1 0,0-1 0,-1 1 0,1 0 0,0-1 0,0 1-1,0-1 1,0 0 0,1 0 0,-1 0 0,0 0 0,0-1 0,1 1 0,-1-1 0,7 0 0,8 0-357,1-1 0,0 0 0,0-1 0,-1-1 1,29-9-1,-38 9-293,-4 2-54,-1 0 0,1-1 0,-1 1 0,1-1 0,-1 0 0,0 0 0,1-1 0,-1 1 0,0-1 0,0 0 0,-1 0 0,1-1 0,-1 1 0,4-5 0,1-5-246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2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34 4320,'-3'-6'832,"2"6"-776,1 0 0,0 0-1,0-1 1,-1 1 0,1 0 0,0 0-1,0-1 1,0 1 0,0 0-1,-1 0 1,1-1 0,0 1-1,0 0 1,0-1 0,0 1-1,0 0 1,0-1 0,0 1 0,0 0-1,0-1 1,0 1 0,0 0-1,-3-22 9106,2 24-9071,0 0-1,-1 0 0,1 0 1,0 0-1,-1 0 0,1-1 1,-1 1-1,1 0 0,-1-1 0,0 1 1,-3 1-1,22 9 71,-12-11-128,1 1 1,-1-1-1,0 0 0,1-1 0,-1 1 0,0-1 1,1 0-1,7-1 0,7 0 73,-3 0 118,35-6 0,-35 4-665,34-2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43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54 242 3072,'-16'4'8720,"32"-1"-8088,-14-2-595,-1 0 1,1-1-1,0 1 1,0-1-1,-1 1 1,1-1-1,0 0 1,0 0-1,0 0 1,0 0-1,-1 0 0,1 0 1,0-1-1,0 1 1,0-1-1,-1 1 1,4-2-1,-5 2-36,4-2 4,0 0-1,0-1 1,0 1 0,-1-1-1,1 0 1,-1 0-1,1 0 1,-1 0 0,0-1-1,0 1 1,-1-1-1,1 0 1,-1 0 0,0 0-1,3-7 1,0-2 43,-2 7-31,-1-1 0,1-1 0,-1 1 0,1-11 0,-1 2-4,-1-29-1,-1 40-4,-1 0-1,0 0 1,1 0-1,-2 0 0,1 0 1,0 0-1,-1 0 1,0 0-1,0 1 1,-3-6-1,4 10-10,1-1 1,-1 0-1,1 0 1,-1 1-1,1-1 1,-1 0-1,0 1 1,1-1-1,-1 0 1,0 1-1,0-1 1,1 1-1,-1-1 1,0 1-1,0 0 1,0-1-1,1 1 1,-1 0-1,0-1 1,0 1-1,0 0 0,0 0 1,-1 0-1,0 0 6,1 0-1,0 1 0,-1-1 0,1 1 1,0-1-1,-1 1 0,1 0 0,0-1 1,0 1-1,-1 0 0,1 0 0,0 0 1,-1 1-1,-4 5 68,1-1 1,0 1-1,-8 14 1,11-18-31,-13 26 340,1 1-1,-14 47 1,14-37-132,13-36-209,0 0-1,0 0 1,0 0 0,0 0-1,1 0 1,-1 0 0,1 0-1,0 0 1,0 0 0,1 0-1,-1 0 1,1 0 0,0 0 0,0 0-1,1 0 1,-1 0 0,1 0-1,-1 0 1,1-1 0,0 1-1,4 4 1,-3-4 37,0-1 1,1 1-1,-1-1 0,1 1 0,0-1 1,0 0-1,0-1 0,1 1 0,-1-1 1,0 1-1,1-1 0,0-1 0,-1 1 1,1-1-1,0 0 0,0 0 1,7 1-1,35 2-959,1-3 1,-1-1-1,53-8 0,-66 4-44,-19 3-9,-1-1 1,1 0-1,-1-1 0,0-1 1,0 0-1,16-8 0,-22 7 101,1 0 0,-2-1-1,9-7 1,-14 11 651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3:41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3047 1056,'-34'10'1099,"26"-7"-778,-1-1 1,0 1-1,-13 6 0,-50 38 831,62-40-868,0 0 0,0 1 1,1 0-1,0 0 0,1 1 0,-1 0 0,-6 11 1,-22 23 897,36-43-974,1-3-49,4-8 67,6-15 242,8-9-286,2 1-1,2 1 1,27-34-1,-46 64-171,17-23 160,76-108-73,3-19 260,-39 58-410,-48 76 67,-6 11-1,-1 0 0,7-15 0,-6 12 3,0 1 0,0 0 0,1 0 0,13-15-1,-5 6-30,6-6 89,-9 12-98,-1-1-1,10-18 0,-18 28 46,0-1 1,0 1-1,1 0 0,-1 0 1,7-5-1,-10 9-90,0 0-102,0 0 11,0 0-112,0 12 384,-6 0-71,0 1 1,-1-1-1,0 0 0,-1 0 1,0-1-1,-1 0 0,-12 11 1,21-21-37,-1-1 1,1 0 0,0 1-1,0-1 1,0 0 0,-1 0 0,1 1-1,0-1 1,0 0 0,-1 0-1,1 1 1,0-1 0,-1 0 0,1 0-1,0 0 1,-1 0 0,1 0-1,0 1 1,-1-1 0,1 0-1,0 0 1,-1 0 0,1 0 0,0 0-1,-1 0 1,1 0 0,0 0-1,-1 0 1,1 0 0,-1 0-1,1 0 1,0 0 0,-1-1 0,1 1-1,0 0 1,-1 0 0,1 0-1,0 0 1,0-1 0,-1 1-1,1 0 1,0 0 0,-1 0 0,1-1-1,0 1 1,0 0 0,0-1-1,-1 1 1,1 0 0,0 0-1,0-1 1,0 1 0,0 0 0,-1-1-1,1 1 1,0 0 0,0-1-1,0 1 1,0-1 0,0 1 0,0 0-1,0-1 1,0 1 0,0 0-1,0-1 1,0 0 0,2-27 310,11-27-169,20-55-1,-2 12-140,-15 40 144,3-17-126,58-141-1,-51 151 47,-18 45-137,7-26 0,-7 20 25,-3 7 99,-1 1-1,-1-1 1,0 0 0,-2 1 0,0-27 0,1-45-309,0 42 315,-1 0-1,-10-68 1,8 95 60,1 17-131,0-1 0,-1 1 0,1 0 0,-1 0 0,-1-5 0,-2-20-279,0 5 248,3 12 133,1 11-86,1 0-1,-1 0 0,-1-1 1,1 1-1,0 0 1,0 0-1,0 0 0,-1-1 1,1 1-1,-1 0 0,1 0 1,-1 0-1,0-2 1,-22-29 784,14 21-826,1-1 1,0 1-1,1-1 0,-11-26 1,-8-49-47,14 44 78,7 27 32,-4-24 0,-17-95-104,15 81-74,6 33 151,1 0 0,-2-43 0,6 38-110,4-92 139,-2 102-25,-1-1 0,-1 0-1,-1 1 1,0-1 0,-1 0-1,-1 1 1,-9-31 0,10 41-35,-3-10-20,-10-20-1,12 30 52,0 1-1,0-1 0,-1 1 0,0 0 0,0 0 1,0 1-1,-5-5 0,0 1-12,0 1 0,-1 1 0,0 0 0,0 0-1,0 1 1,-1 0 0,-15-4 0,-6 0-4,-40-6-1,8 3-88,28 8 142,-1 1-121,37 3 79,0 0-1,0 0 1,0 0-1,0 0 1,0 0-1,0 0 1,0 0 0,0 0-1,0 0 1,-1 0-1,1 0 1,0 0 0,0 0-1,0 0 1,0 0-1,0 0 1,0 0-1,0 0 1,0 0 0,0 0-1,0 0 1,0 0-1,0 0 1,0 0 0,0 0-1,0 0 1,0 0-1,0 0 1,0 1-1,0-1 1,0 0 0,-1 0-1,1 0 1,0 0-1,0 0 1,0 0-1,0 0 1,0 0 0,0 0-1,0 0 1,0 0-1,0 0 1,0 1 0,0-1-1,1 0 1,-1 0-1,0 0 1,0 0-1,0 0 1,0 0 0,0 0-1,0 0 1,0 0-1,0 0 1,0 0 0,0 0-1,0 0 1,0 0-1,0 0 1,0 1-1,0-1 1,0 0 0,0 0-1,6 9-92,7 9-80,146 141-192,-80-85 368,-23-10 71,-15-14-51,63 69-79,-44-49 198,-40-45-78,-2 0 1,-1 1-1,-1 1 0,-2 0 1,17 41-1,-20-38-28,-2 1 1,-1-1-1,7 44 0,-15-71 19,0 0 0,1 0 0,-1 0 1,0 0-1,-1 0 0,1 0 0,0 0 0,-1-1 0,-1 6 0,2-8-41,0 1-1,0-1 1,-1 1 0,1-1-1,0 1 1,-1 0 0,1-1-1,-1 0 1,1 1 0,0-1-1,-1 1 1,1-1 0,-1 1-1,1-1 1,-1 0 0,0 1-1,1-1 1,-1 0 0,0 1-1,0-1-10,0 0-1,0 0 1,0 0-1,-1 0 1,1 0-1,0 0 1,0-1-1,0 1 1,0 0-1,0-1 1,0 1-1,0 0 1,1-1-1,-1 1 1,0-1-1,-1 0 1,-3-3 21,0 0 0,0 0-1,0-1 1,1 1 0,-1-1 0,1 0 0,-5-8 0,-21-41 103,29 52-133,-27-52-545,3 0-1,-21-67 0,45 119 245,0-1 1,0 0-1,1 0 0,-1 0 0,1 0 0,0 0 0,0 1 0,0-5 0,3 2-2623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08.35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1048 2103 224,'-4'3'401,"-1"0"-1,0-1 1,0 0-1,0 0 1,0 0-1,0 0 1,0-1 0,-6 1-1,-25 6 1152,22-8-1005,11-1-454,-1 1 0,0 0 0,0 0 1,1 0-1,-1 0 0,0 1 0,0 0 0,1-1 0,-1 1 0,0 1 0,-5 1 0,4 0-22,0-1-1,-1 1 1,1-1-1,-1-1 1,0 1-1,0-1 1,-8 1-1,-22 6 390,14-5-182,19-3-270,0 0 0,1 0 1,-1 0-1,1 1 0,-1-1 0,1 1 1,-1-1-1,-4 3 0,0 0 71,0 0 0,-1-1-1,0 0 1,1-1 0,-1 0-1,-11 1 1,-11 2 330,20-3-296,0 0 0,0-1 0,-12-1 0,15 1-68,0-1 1,0 1 0,0 0 0,0 1-1,1-1 1,-1 2 0,0-1 0,0 0-1,1 1 1,-8 3 0,-93 46 12,39-22 513,58-24-534,3-2-20,1 0 0,0 0 0,0 0 0,0 1 1,1-1-1,-1 1 0,1 1 0,0-1 0,-7 10 0,1-3-87,10-9 55,-1 0-1,0-1 1,1 1 0,-1 0-1,1 0 1,0 0-1,0 0 1,-1 0-1,0 4 1,-23 74 52,23-75-17,1 0 0,0 0-1,0 1 1,0 7-1,-3 15-58,-2-9 56,1 0 1,2 1-1,-4 39 0,5-26-58,2-21 19,-1-1 1,3 22-1,0 7 168,-2-31-81,0 0 0,3 17 0,-4-6-27,1-18-26,0 0 1,-1 0-1,1 0 0,0 0 1,0 1-1,0-1 1,1 0-1,0 4 0,0-3-3,-1 0-1,1 1 0,-1-1 0,1 1 0,-1-1 1,-1 5-1,1 1-7,7 21 351,-7-29-340,0 0 0,0 1-1,0-1 1,1 0 0,-1 0 0,1 1 0,-1-1 0,1 0-1,-1 0 1,1 0 0,0 1 0,-1-1 0,1 0-1,2 1 1,-2-1-17,-1 0 0,1 0 0,0 0 0,0 0 0,-1 0 0,1 0 0,-1 0 0,1 0 0,-1 0 0,1 0 0,-1 0-1,0 0 1,1 0 0,-1 2 0,0-1 3,0 1 0,1-1 0,-1 0 0,1 1 0,-1-1 0,1 0-1,0 0 1,0 0 0,0 0 0,0 0 0,0 0 0,0 0 0,1 0 0,-1 0 0,1 0-1,-1 0 1,3 1 0,-2 0 3,8 9-146,-7-9 136,-1 1 0,1-1 1,0 0-1,0 0 0,4 3 1,0-2 17,-1 0 1,1 0-1,0-1 0,0 0 1,1 0-1,-1 0 1,0-1-1,1 0 1,0-1-1,-1 0 1,1 0-1,0 0 1,10-2-1,7-1-45,0-2-1,44-11 1,-17 2-9,-22 6 61,-1-2 0,0-1 0,29-14 0,-44 16-29,-2 1 0,1-1 0,-1-1 0,-1-1 1,1 1-1,13-17 0,-20 21 9,-1-1 0,1 0 1,-1 0-1,0 0 0,-1-1 1,1 0-1,-1 1 0,-1-1 1,1 0-1,-1 0 0,2-14 1,-1 1-6,-1 0 0,-2 1 0,-1-26 0,0 24 21,-1 1 1,-1 0 0,-2 0-1,1 1 1,-2-1 0,-1 1-1,-9-20 1,9 26-7,1 1 0,-2 0-1,1 1 1,-1 0 0,-1 0 0,0 1-1,-1 0 1,0 0 0,0 1 0,-1 1 0,-16-11-1,18 15-5,1 0 1,-1 0-1,0 1 0,0 0 0,0 0 0,0 1 1,-14-1-1,4 1-24,0 1 1,-32 3-1,33 0 36,1 1 0,-1 0 0,1 1 0,0 1 0,1 1 0,-33 15 0,40-17 25,0 2 0,0-1-1,0 1 1,1 0 0,0 1-1,1 0 1,-1 0-1,1 1 1,0 0 0,1 0-1,0 0 1,0 1 0,-5 12-1,-17 53 29,-8 16 41,34-86-93,0 0 1,0 1-1,0-1 0,1 0 1,0 0-1,0 1 0,0-1 1,1 1-1,-1 5 0,1-5 3,-1-1-1,1 0 1,-1 1-1,0-1 1,-2 5-1,1-5-24,1 0 0,0 1-1,0-1 1,0 0 0,0 6 0,1-4 25,1-2 3,-1 0-1,-1 0 1,1 0 0,0 0-1,-1 0 1,0 0-1,-1 4 1,0-2 23,1-1 0,0 1 0,0 0 0,0 10 0,1-9-42,0-1-1,-1 0 1,-2 12-1,2-15-6,1 0-1,-1 0 1,1 1 0,0-1 0,0 0-1,0 0 1,0 1 0,0-1 0,1 0-1,-1 0 1,3 6 0,-1 1-13,-4 17 180,17 14-32,-14-33-118,-1-3-34,1 1 0,0-1 0,0 0 0,0 1 0,0-1 1,1 0-1,4 8 0,-3-7 42,0 1 0,-1-1 0,3 12 0,-3-12 8,0 0 0,0 0 0,1 0 0,5 10 1,-6-12-44,0-1 0,0 0 0,1 0 1,-1 0-1,1 0 0,0 0 0,0-1 1,0 1-1,0-1 0,1 1 0,-1-1 1,0 0-1,6 1 0,-7-2 21,0 0 0,1-1 1,-1 0-1,1 1 0,-1-1 0,1 0 0,-1 0 0,0-1 1,1 1-1,-1 0 0,1-1 0,-1 1 0,0-1 0,1 0 1,-1 0-1,0 0 0,0 0 0,1 0 0,-1-1 0,0 1 1,0 0-1,2-3 0,13-12 58,0 0-1,25-33 1,-12 13 57,-15 17-76,0-1 1,-2 0-1,0-1 1,-1-1-1,-1 1 0,13-41 1,-20 52-66,-2 0 0,0-1 1,0 0-1,-1 1 0,0-1 0,0 0 1,-2 1-1,-1-20 0,-3 1 85,-17-54 1,16 61-85,-2 1 0,-1 0 1,-1 0-1,0 1 1,-2 1-1,0-1 1,-1 2-1,-1 0 0,-1 0 1,0 2-1,-1-1 1,-1 2-1,-31-22 1,45 35 9,1 0 0,0 1 0,-1 0 0,1-1 1,-1 1-1,1 0 0,-1 0 0,1 0 0,-1 0 1,0 1-1,0-1 0,1 1 0,-1 0 0,0-1 1,0 1-1,0 1 0,1-1 0,-1 0 1,0 1-1,0-1 0,1 1 0,-1 0 0,0 0 1,1 0-1,-1 0 0,1 0 0,-1 1 0,1-1 1,0 1-1,0-1 0,-1 1 0,1 0 0,0 0 1,0 0-1,1 0 0,-1 0 0,0 1 0,1-1 1,-1 0-1,1 1 0,-2 3 0,2-3-4,-5 10 14,0 0-1,0 1 1,2-1 0,-6 24 0,7-23 15,-8 23-1,7-26-13,1-1 0,0 1 0,1 0 0,-1 13 0,1 4 9,-2-1 0,0 0 1,-9 28-1,11-41-57,-1-1 1,1 15-1,-3 9 47,4-25 42,0 0-1,1 1 1,0-1 0,1 0 0,4 17-1,-5-23-39,13 29 346,-12-28-252,-1-3-81,1 0-1,-1 0 0,1 0 0,0-1 0,0 1 0,0 0 1,0-1-1,1 1 0,-1-1 0,1 1 0,0-1 0,5 7 1,-5-7-24,0 1 0,1 0 0,-1 0 0,-1 0 0,1 0 1,1 6-1,-2-6 4,1 0-1,-1 0 1,1 0 0,0 0 0,0 0 0,3 4 0,5 5 20,-5-5 21,1-1 0,10 11 0,-15-16-27,1-1-1,0 1 1,0-1-1,0 0 1,0 1-1,0-1 1,0 0-1,0 0 1,0 0-1,0-1 1,0 1-1,1 0 1,-1-1 0,0 0-1,4 1 1,16-2 7,0-1 0,0-1 0,0-1-1,0 0 1,30-12 0,102-47 37,-113 44-49,-15 8 63,0-2 1,0 0 0,-1-2 0,-1-1 0,25-21 0,-40 30-41,-1-2 1,0 1 0,-1-1-1,1 0 1,-1 0-1,-1-1 1,0 0 0,-1 0-1,0-1 1,0 0-1,-1 1 1,0-2-1,-1 1 1,0 0 0,1-18-1,0-9-213,-3 0 0,-3-48 0,0 65 190,-1-1 0,-1 1 0,0 0 0,-2 1-1,-13-33 1,16 46-21,-1-1 0,0 1 1,-1-1-1,0 1 0,0 1 0,0-1 0,-1 1 0,0 0 0,0 0 1,-11-7-1,7 7-5,0-1 0,-1 2-1,0-1 1,0 2 0,-1-1 0,-17-3 0,-3 2-35,0 1-1,0 2 1,0 1-1,-49 3 1,54 1 81,-38 9 0,52-9-48,-10 4-13,1 0-1,0 2 1,0 0-1,-23 14 1,34-16 8,1 2 0,-1 0 1,2 0-1,-1 1 0,1 0 1,-11 15-1,11-11 18,1 0 0,0 1-1,1 0 1,0 0 0,-5 18 0,-6 13-27,14-35 26,1-1 1,-3 13-1,-3 10 14,-4 5-60,-11 62 1,21-86 79,-3 12 189,4-22-214,1 1 1,0 0 0,0 0 0,0 0 0,0 0 0,1 1 0,-1-1 0,1 0 0,0 0 0,2 8 0,-1 13-55,-1-22 50,0 0-1,0 0 1,0 0-1,0 0 0,1 0 1,-1 0-1,1 0 1,0 0-1,0 0 1,0 0-1,2 4 1,-2-4 3,1-1 1,-1 1-1,0-1 1,-1 1-1,1-1 1,0 1 0,-1 0-1,1 3 1,-1-3 6,1 0 0,-1 0 1,1 0-1,-1-1 1,1 1-1,0 0 0,0-1 1,0 1-1,3 3 1,7 12 144,16 37 1,2 2-214,-18-31 62,-9-20 15,0-1 1,0 0-1,1 0 1,3 5-1,37 60-17,-4-6 87,-27-40 1,-10-21-68,0 1 0,0 0-1,0 0 1,0-1 0,1 1 0,-1-1-1,6 6 1,0-2 12,0 1 0,1-1 0,0-1 0,0 0 0,0 0 0,1-1 0,0 0 1,17 6-1,-11-7-12,0 0 1,27 1 0,7 1-6,32 2-9,-56-5 82,0-1 1,49-2-1,-25-1-292,-43 1 217,9 0 30,-1 1-1,1-2 1,0-1-1,0 0 1,-1 0-1,1-2 0,14-5 1,-18 6 25,0-1 0,19-2 0,-18 4-33,-2 0 1,1-1-1,14-5 1,19-10 185,43-20-241,-78 33 14,-1 0 0,0-2 1,0 1-1,0-1 0,-1 0 0,14-15 1,0-4 113,-1 0 0,-2-2 1,0-1-1,26-56 1,-22 35-174,9-23 120,-21 49-17,-8 18-26,-1 0-1,1 0 0,-1 0 1,0 0-1,-1 0 0,2-7 1,21-116 159,-19 86-645,-5 43 477,0 0 0,0 0 0,0 0 0,0 0 1,0 0-1,0 0 0,0 0 0,0 0 0,0 0 0,-1 0 1,1 0-1,0 0 0,0 0 0,0 0 0,0 0 0,0 0 0,0 0 1,0 0-1,0 0 0,0 0 0,0 0 0,0 0 0,0 0 1,0 0-1,-1 0 0,1 0 0,0 0 0,0 0 0,0 0 0,0 0 1,0 0-1,0 0 0,0 0 0,0 0 0,0 0 0,0 0 1,0-1-1,0 1 0,0 0 0,0 0 0,0 0 0,0 0 0,0 0 1,0 0-1,0 0 0,0 0 0,0 0 0,0 0 0,-3 5-129,2-1 120,-1 0 0,1-1-1,-1 1 1,1 0 0,-1-1 0,0 0 0,0 1 0,-1-1 0,-4 5-1,-28 26-45,28-28 57,-75 57-111,13-5 174,-111 101 25,64-42 254,105-106-350,0 0 0,-19 14 1,26-22-34,-14 7-201,17-10 263,0 1-1,0-1 1,0 0-1,0 0 1,1 0-1,-1 0 1,0 0-1,0 0 1,0 0-1,0 0 0,0-1 1,0 1-1,0 0 1,1-1-1,-1 1 1,0 0-1,0-1 1,0 1-1,0-1 1,1 1-1,-2-2 1,1 2-33,0-1 0,1 1 1,-1-1-1,1 1 0,-1-1 0,1 1 1,-1-1-1,1 1 0,-1-1 1,1 1-1,-1-1 0,1 0 1,-1 1-1,1-1 0,0 0 1,0 0-1,-1 1 0,1-1 1,0 0-1,0 1 0,0-1 1,0 0-1,0 0 0,0 0 1,0 1-1,0-1 0,0 0 1,0 0-1,0 1 0,0-1 0,1 0 1,-1 1-1,0-1 0,1-1 1,1-1 8,1 0 0,-1 1 0,1-1 0,-1 0 0,1 1 0,3-3 0,6-5 156,6-8-203,18-23 0,5-7 94,91-71 373,-13 13-239,-97 84-145,-1-1-1,-1 0 1,19-32 0,-24 32-93,-1-2-1,-2 1 1,15-40 0,2-12 290,-27 71-199,0 0 1,0 0 0,-1 0-1,0 0 1,0 0 0,-1-1-1,1-6 1,-1 10-31,0 0 0,0-1 0,0 1 0,-1-1 0,1 1 0,-1 0 0,0-1 0,1 1 0,-1 0 0,0 0 0,0 0 0,0-1 0,-1 1 0,1 0 0,0 0 0,-1 1 0,-2-3 0,3 3-1,1 1-1,-1-1 0,0 1 0,0-1 1,0 1-1,0 0 0,0-1 1,-1 1-1,1 0 0,0 0 1,0 0-1,0 0 0,0 0 1,0 0-1,0 0 0,0 0 0,0 0 1,0 0-1,0 1 0,0-1 1,0 0-1,0 1 0,0-1 1,-2 2-1,-22 14 60,-1 10-126,2 1 0,0 1 0,-35 55 0,38-52 41,-23 33 92,19-32-71,-23 42 1,47-72 224,4-4-118,11-10-101,-1-1 1,1 0 0,-2-1-1,21-29 1,36-71-7,-24 37 4,-30 54 2,17-29 0,3 1 0,45-52 0,-74 93-60,-13 17 8,-19 37 4,-39 90 1,26-50-72,30-66 286,-1 0 0,-23 33 1,33-51-165,0 0 1,-1 0 0,1 1 0,0-1 0,0 0 0,0 0 0,0 0 0,0 1 0,0-1 0,0 0 0,-1 0 0,1 0 0,0 1 0,0-1 0,0 0 0,0 0 0,-1 0 0,1 0-1,0 0 1,0 1 0,0-1 0,-1 0 0,1 0 0,0 0 0,0 0 0,-1 0 0,1 0 0,0 0 0,0 0 0,0 0 0,-1 0 0,1 0 0,0 0 0,0 0 0,-1 0-1,1 0 1,0 0 0,0 0 0,-1 0 0,1 0 0,0 0 0,0-1 0,0 1 0,-1 0 0,1 0 0,0 0 0,0 0 0,0 0 0,-1 0 0,1-1 0,0 1 0,0 0 0,0 0-1,0 0 1,0-1 0,0 1 0,-1 0 0,1 0 0,0 0 0,0-1 0,0 1 0,0 0 0,0 0 0,0-1 0,0 1 0,-1-18 98,6-23-50,3 1 0,1 0 0,15-40 0,10-31-110,-31 101 58,0 1-1,-1-1 1,0 0 0,1-16 0,-3 21 39,0-1 0,0 1 0,0 0 0,-1 0-1,0 0 1,0-1 0,0 1 0,-1 0 0,1 0-1,-5-8 1,4 11-41,1 0 1,-1 0-1,0 0 0,1 0 1,-1 1-1,0-1 0,0 1 0,0-1 1,0 1-1,0 0 0,0 0 1,-1 0-1,1 0 0,0 0 1,0 0-1,-1 0 0,1 1 0,-1 0 1,1-1-1,-1 1 0,1 0 1,-5 0-1,-6 1 36,-1 1 1,1 0-1,-13 4 0,12-3-25,-26 7-155,-50 20 1,78-25 169,2-2-118,9-3 78,0 0 0,0 0 1,0 0-1,1 0 0,-1 1 0,0-1 0,0 0 0,0 0 0,0 1 0,1-1 0,-1 0 0,0 1 1,0-1-1,1 1 0,-1-1 0,0 1 0,1-1 0,-1 1 0,0 0 0,1-1 0,-1 1 0,1 0 0,-1-1 1,1 1-1,0 0 0,-1 0 0,1-1 0,-1 1 0,1 0 0,0 0 0,0 0 0,0 0 0,-1 1 1,10 2-150,-8-3 148,4 1 23,-1-1 1,1 0-1,-1 0 0,1 0 0,0 0 1,-1-1-1,1 1 0,0-1 0,-1-1 1,1 1-1,0 0 0,-1-1 0,1 0 1,4-2-1,12-3 59,34-16 0,-42 16-70,-3 2 51,0-2-1,0 1 1,0-1 0,-1-1-1,0 0 1,0 0 0,12-13 0,-16 15-37,0-1 1,-1 1 0,0-1-1,0 0 1,-1 0 0,0 0-1,0 0 1,0-1 0,-1 0-1,1 1 1,-2-1 0,1 0-1,1-12 1,-3 13 4,0-1 0,0 0 0,-1 0-1,1 0 1,-1 0 0,-1 0 0,1 0-1,-1 1 1,-4-9 0,4 12-9,1 0 0,-1 0 0,0 0 0,1 1-1,-2-1 1,1 1 0,0-1 0,0 1 0,-1 0 0,1 0 0,-1 0 0,0 0 0,1 0-1,-1 0 1,0 1 0,0-1 0,0 1 0,0 0 0,-1 0 0,1 0 0,-6 0 0,-1 0-13,1 1 0,-1 1 1,1-1-1,-1 2 1,1-1-1,0 1 1,-1 1-1,1-1 0,0 2 1,-12 5-1,-4 4 9,0 0 0,-27 22 0,19-10-83,-56 59 0,73-68 167,14-14-107,-1 0 0,1 0 0,0 0 0,0 0 0,0 1 0,1-1 0,-1 0 0,0 1 0,1 0 0,0-1 0,-1 1 0,1 0 0,0 0 0,1 0 0,-1-1 0,0 5 0,1-7 18,0 1 0,0-1 0,0 1 0,0-1 0,0 0 0,0 1 0,0-1 0,0 1 0,0-1 0,1 1 0,-1-1 0,0 0 0,0 1 0,0-1 0,1 1 0,-1-1 0,0 0 0,0 1 1,1-1-1,-1 0 0,0 1 0,1-1 0,-1 0 0,1 0 0,-1 1 0,0-1 0,1 0 0,-1 0 0,1 0 0,-1 0 0,0 1 0,1-1 0,-1 0 0,1 0 0,-1 0 0,1 0 0,-1 0 0,1 0 0,-1 0 0,0 0 0,1 0 0,-1 0 0,1 0 0,-1-1 0,1 1 0,-1 0 0,1 0 0,2-1 34,1 0 0,-1-1 0,0 1 0,0-1 0,5-2 1,4-5 18,-1-1 1,0-1 0,0 1 0,-1-2-1,14-20 1,-20 26-30,0 0 1,0-1-1,-1 1 0,0-1 1,0 0-1,-1 0 0,0 0 1,0 0-1,0 0 0,-1 0 1,0-1-1,-1 1 0,1 0 1,-2-12-1,0 15-16,1 0 0,-1 0 0,0 0 1,0 0-1,0 0 0,0 1 0,-1-1 0,0 0 0,0 1 1,0-1-1,0 1 0,0 0 0,0 0 0,-1 0 0,0 0 1,0 0-1,1 0 0,-2 1 0,1-1 0,0 1 0,0 0 0,-1 0 1,1 0-1,-1 0 0,0 1 0,1-1 0,-8 0 0,5 1-27,-1 0 0,0 1 0,1 0 0,-1 0 0,0 0 0,1 1 0,-1 0 0,1 1 0,-1-1 0,1 1 0,0 0 0,0 1 0,0 0 0,0 0 0,-8 4 0,-7 7-25,1 1 0,-31 28 1,26-25 31,24-17-54,1-1 22,0 0-10,4 0 54,-1-1 1,1 1 0,-1-1 0,1 0 0,-1 0 0,0 0 0,0-1 0,1 1 0,-1-1 0,0 0 0,0 0-1,-1 0 1,4-2 0,3-4 59,0-1-1,11-12 0,36-55 52,-9 17-157,26-28 115,-59 72-74,0 2 0,1 0 0,30-21 0,92-43 201,-86 51-219,-2-3 0,87-65 1,-110 71 42,-1-2 1,26-32-1,3-3-28,-25 29-70,1 2 0,66-49 1,-35 40 139,2 2 1,97-39 0,-131 64-87,-5 1 159,23-12 0,-35 15-179,0 0 0,0-2 0,12-10 0,12-9 88,2 1 0,70-37 0,-65 40-69,-1-2-1,44-34 1,22-32 226,24-31-278,-117 107 67,23-17 145,-26 23-138,0 0 1,19-24-1,-27 30-14,0-1-1,1 1 0,-1 0 1,9-6-1,6-5 3,-3 2 41,0 1 0,1 1 0,0 0 0,1 1 1,35-13-1,-23 10 14,16-5 21,85-48-1,-117 58-149,-4 2 104,0 0 0,-1 0 0,0-1 0,0 0 0,11-12 0,-7 5-11,-11 13 0,0-1 0,0 0 0,-1 0 0,1 0 0,0 0 0,-1 0 0,1-1 0,-1 1 0,0 0 0,2-5 0,-2 5 0,0-1 0,0 1-1,1-1 1,0 1-1,-1 0 1,1-1-1,0 1 1,0 0-1,3-2 1,-3 2 6,0 1 0,0-1 1,0 0-1,-1 0 0,1 0 1,-1 0-1,1 0 0,-1-1 1,2-3-1,-1 3-12,0 0 1,1 0-1,-1 1 0,1-1 1,-1 1-1,1-1 0,0 1 0,0 0 1,0 0-1,0 0 0,0 1 1,0-1-1,5-1 0,-7 2 81,0 2-83,0-2 3,-1 1 1,0 0-1,1 0 1,-1 0-1,1 0 1,-1 0-1,0 0 1,1 0-1,-1 0 1,0 0 0,1 0-1,-1 0 1,0 0-1,1 0 1,-1 0-1,0 0 1,1 0-1,-1 1 1,1-1-1,-1 0 1,0 0-1,0 0 1,1 1-1,-1-1 1,0 0-1,1 0 1,-1 0-1,0 1 1,0-1-1,1 0 1,-1 1-1,0-1 1,0 0-1,0 1 1,0-1-1,1 0 1,-1 1-1,0-1 1,0 0-1,0 1 1,9 13-120,-7-11 133,0-1 1,-1 0 0,1 1-1,-1 0 1,0-1 0,0 1-1,1 0 1,0 5-1,-1-2-14,1-1 0,0 1 0,4 8 0,4 8-39,-7-15 48,1 0 0,0 1-1,1-2 1,0 1 0,8 9-1,-4-6 50,-4-4-52,1 0 1,0-1-1,0 0 0,0 0 1,1-1-1,12 7 0,-4-3-7,1-1-1,18 5 0,32 3 141,-63-15-108,22 2-22,6 0-55,-3 6-24,34 15 0,-42-16 66,-15-6 18,-1 1 0,1-1 1,-1 1-1,1 0 0,-1 1 0,0-1 0,5 5 0,22 9-84,-14-3 97,1 1-1,24 27 0,-38-38-35,-1 1 0,0 1 0,0-1 0,-1 0 0,1 1 0,2 6 0,-3-6 15,1 1-1,0-1 1,5 8-1,-5-7 9,0-1-1,0 1 0,0 0 0,-1 0 0,0 1 0,0-1 0,0 0 0,0 13 0,6 17 53,-5-24-9,0-1 0,0 15 0,-2-17-58,0-1 1,1 1-1,0-1 1,0 0-1,7 16 0,-8-21 30,1 0-1,-1 0 0,0 0 1,0 0-1,0 0 0,0 0 1,0 7-1,-1-10-22,0 0-1,0 0 0,0 1 1,0-1-1,0 0 1,0 1-1,0-1 0,0 0 1,1 0-1,-1 1 1,0-1-1,0 0 0,0 0 1,0 1-1,0-1 0,1 0 1,-1 0-1,0 1 1,0-1-1,1 0 0,-1 0 1,0 0-1,0 0 1,0 1-1,1-1 0,-1 0 1,0 0-1,1 0 1,-1 0-1,0 0 0,0 0 1,1 0-1,-1 0 1,0 0-1,1 0 0,-1 0 1,0 0-1,0 0 1,1 0-1,-1 0 0,0 0 1,1 0-1,0 0 19,0 0 0,0 0 0,-1-1 0,1 1 0,0 0 0,0-1 0,0 1 0,-1 0 0,1-1 0,0 1 0,0-1 0,-1 1 0,2-2 0,-1 0-8,0 0 0,0 0 0,0 0 0,0-1 0,-1 1 0,1 0 0,-1-1 0,0 1 0,1 0 0,-1-1 0,0 1 0,0 0 0,-1-3 0,-5-34-245,3 24 303,-7-12-90,10 27-91,0 0 37,0 0-5,0 0 53,0 19-234,0 12 255,1-16 35,-1-1-1,-4 22 1,2-15-63,2-16 9,0 0 1,-1-1-1,0 1 0,0 0 0,0-1 0,-3 8 0,-4 8 116,7-16-75,-1 0 0,1-1 0,0 0 0,-1 1 0,0-1 0,0 0 0,0 0 0,0 1 0,0-2 0,0 1 0,-1 0 0,-5 4 0,-7 4-79,-10 5-34,0-3 169,17-8-67,-1 0-1,0-1 1,-18 6-1,-25 4-49,-137 37 137,5 16-192,20 19 95,99-50 117,-192 132-299,84-33 80,127-100 127,23-16 34,-2 0 0,-41 22 0,-73 23-188,74-35 139,-101 59 1,144-73 1,1 1 0,-36 36-1,-32 46-92,50-54 115,19-21-12,-1-1 0,0-1 0,-2 0 0,-34 23 0,49-40-44,-11 9 46,-1-1-1,0 0 0,-1-2 0,-42 15 0,38-17 111,19-5-167,-1-1 0,0 0 0,1 0 0,-1 0 0,0-1 0,0 0 0,0 0 0,-14-1 0,21 0 34,-1 0-1,1 0 1,-1 0 0,1 0-1,0 0 1,-1-1 0,1 1-1,0 0 1,-1 0 0,1 0-1,0-1 1,-1 1 0,1 0-1,0 0 1,-1 0 0,1-1 0,0 1-1,0 0 1,-1-1 0,1 1-1,0 0 1,0-1 0,-1 1-1,1 0 1,0-1 0,0 1-1,0 0 1,0-1 0,0 1 0,0-1-1,0 1 1,-1 0 0,1-1-1,0 1 1,0-1 0,0 1-1,1 0 1,-1-1 0,0 1-1,0-1 1,0 1 0,0 0-1,0-1 1,0 1 0,1 0 0,-1-1-1,0 1 1,0 0 0,0-1-1,1 1 1,-1 0 0,1-1-1,14-19-123,189-217-183,-202 235 312,51-59-51,2 2-1,3 2 0,79-58 1,132-113-4,-227 185 71,33-34 9,124-98 1,-59 75 58,20-14-1,-119 82-137,64-67 1,-6-17 123,-4 3-222,-76 91 105,10-10 204,-24 24-260,-11 7 20,-13 6 26,15-3 37,0 1-1,0 0 1,0 0 0,-4 3 0,-8 8 61,-10 2-55,-74 49-155,-113 64 240,169-102-112,-67 46-97,-52 31 242,-59 33-121,164-95-3,-88 80 1,66-42-30,31-30 48,-96 76 0,-24-15 244,51-34-259,-4 10 96,96-66-35,2 0 0,-33 38 0,-4 20-219,10-13-22,50-65 206,0 0 1,-1 1 0,1-1-1,0 1 1,0 0 0,0-1-1,0 1 1,0 0 0,1 0-1,-1-1 1,1 1 0,-1 0-1,1 0 1,-1 0 0,1 2-1,13-15 256,24-30-136,31-32-209,-12 26 9,88-56-1,16-12-20,34-51 129,3-3 82,87-56-281,197-123 127,-372 274-83,-94 64 97,60-38-179,-68 44 168,1 1-1,-1 0 1,0 0-1,1 0 1,0 1-1,-1 0 1,1 1-1,14-1 1,-21 1 29,1 1 1,-1 0 0,0 0-1,0 0 1,1 0-1,-1 1 1,0-1-1,0 0 1,0 0-1,0 1 1,1-1-1,-1 1 1,0-1 0,0 1-1,0-1 1,0 1-1,0 0 1,0-1-1,0 1 1,0 0-1,0 0 1,-1 0 0,2 1-1,-1-1 4,-1 1-1,1-1 1,-1 1 0,0-1-1,1 1 1,-1-1 0,0 1-1,0 0 1,0-1 0,0 1-1,0-1 1,0 1 0,-1-1-1,1 1 1,-1 1 0,-2 6 10,0 0 1,-1-1 0,0 0 0,-9 13 0,8-14-15,-1 0 0,0-1 0,0 1 0,0-1 1,-1 0-1,0-1 0,-10 7 0,-58 29 26,70-39-48,-257 121-164,101-50 198,-12 6-3,125-54-49,-65 44-1,-44 57-126,43-31 224,33-38-11,-105 55-1,-65 45 1,204-118-5,-59 61 0,89-83-40,-17 19-73,1 1 0,-43 63 0,74-97 29,-10 17-9,12-20 59,-1 1 0,1 0 0,0-1-1,0 1 1,-1 0 0,1-1 0,0 1-1,0 0 1,0-1 0,0 1-1,0 0 1,0-1 0,0 1 0,0 0-1,0 0 1,0-1 0,0 1 0,0 0-1,1-1 1,-1 1 0,0-1 0,0 1-1,1 0 1,-1-1 0,0 1-1,1-1 1,0 2 0,0-2 6,0 1 0,0-1 1,0 0-1,0 0 0,0 1 0,0-1 1,1 0-1,-1 0 0,0 0 0,0 0 1,0 0-1,0 0 0,0-1 0,0 1 1,0 0-1,0 0 0,0-1 0,0 1 1,0-1-1,0 1 0,2-2 0,23-12 69,-25 13-74,79-58 139,-8 5-84,138-67 98,-55 36-90,-50 22-128,227-147 212,-189 100-178,122-84 117,-135 114 45,43-27 92,-123 72-201,60-51 1,-9-10 5,-49 46-2,113-86 0,-114 101-2,2 2-1,1 3 1,74-30 0,-126 59-17,-1 1-31,1-1 0,-1 0 0,0 1 0,1-1 0,-1 1 0,1 0 0,-1-1 0,0 1 0,1 0 0,-1 0 0,1 0 0,-1 0 0,1 0 0,2 1 1,-14 14 42,7-12-48,-1 0-1,0 0 1,0 0-1,0-1 0,-7 3 1,-10 8-8,-28 23-35,2 3-1,1 1 1,-50 60 0,62-65 71,-2-2 0,-1-1 0,-1-1 0,-2-3 1,-69 38-1,49-32-57,-84 60 1,-41 61-15,-31 24-20,116-107 41,9-8-19,-91 85 0,82-53 119,-73 66 250,-210 123-290,311-231-100,19-12 46,43-35 37,1 1 0,0 1 0,1 0 0,0 0 0,0 0 0,1 1 0,-9 16 0,8-14-7,-17 24-129,16-25 153,0 1 1,1 1 0,1-1-1,-8 18 1,11-19-16,2-3-31,-1 0 0,-1 1 1,1-1-1,-2-1 0,1 1 0,-8 10 0,33-37 61,-13 13-93,-1-1-1,0 0 1,6-8 0,2-2 36,0 1 1,1 1-1,0 0 1,1 1 0,28-17-1,102-50-8,-36 21-35,-53 22 53,-2-3 0,66-62 1,40-30 120,82-22-34,-116 77-30,122-73-121,91-60 118,-218 122 24,-64 44 22,109-61-1,57 8-67,-118 52-143,100-59 0,-184 92 141,58-38 192,2-1-71,-81 52-138,-1-2-9,1 1 0,0 1 0,0-1 0,0 0-1,0 0 1,-1 1 0,1-1 0,4 0 0,-5 1-46,-6 5-150,-23 27 163,-2-2 1,-57 45-1,59-52 40,2-4-20,-1 0 0,-1-3 1,-41 19-1,-42 26-63,74-37 63,2 2 0,1 1-1,-45 46 1,40-31-57,-94 96 34,101-108 66,-2-1 1,-51 33-1,-101 46-11,79-47-8,80-44-2,0 2 0,-30 26 0,-43 49-12,-12 10 12,51-53 70,-106 66-1,57-45-94,-9 5 270,-76 44-514,151-90 258,1 3-1,-46 45 1,15-7 8,-46 47 7,113-111 3,0 1 0,0 0 1,1 0-1,1 0 1,-5 11-1,9-19 87,3-1-11,6 0-45,-1-1 0,1-1 0,0 1 0,-1-1 0,1-1 1,-1 1-1,0-1 0,0-1 0,9-4 0,8-7-51,26-21 1,139-123 116,-140 111-135,1 3 1,103-71-1,-91 76 63,100-67 118,-122 78-120,69-66-1,-36 18-94,-30 30 23,3 2 0,52-41 1,79-29 213,-57 41-120,-72 42-45,-2-3 0,-1-1 0,53-56 0,-39 27 50,52-53 73,-87 96-150,0 1 0,55-35 0,-46 36-32,88-60 89,-104 70-39,-15 10-12,-1-1 0,1 0 0,0 0-1,-1 0 1,1 0 0,-1 0 0,1 0 0,-1-1-1,1 1 1,-1 0 0,0-1 0,0 1 0,2-2 0,-3 2 14,0 1 1,0 0 0,0 0 0,0 0 0,0 0 0,0 0-1,0-1 1,0 1 0,0 0 0,0 0 0,0 0 0,0 0-1,0-1 1,0 1 0,0 0 0,0 0 0,0 0-1,0 0 1,0 0 0,0-1 0,0 1 0,0 0 0,0 0-1,0 0 1,0 0 0,0 0 0,-1-1 0,1 1 0,0 0-1,0 0 1,0 0 0,0 0 0,0 0 0,0 0 0,0 0-1,-1 0 1,1-1 0,0 1 0,0 0 0,0 0 0,-10-1-42,-9 4-138,-16 4 58,0 3 1,-46 18-1,59-18 96,1 1-1,0 0 1,0 2 0,-30 23 0,15-3-68,-43 49-1,50-49 121,-2-2-1,-41 33 0,-159 86-134,144-98 161,-86 67 1,-169 135-137,68-53 161,206-155-193,-144 72 0,33-22-329,142-75-350,25-15-298,-1 1 0,1 0-1,0 1 1,1 1 0,0-1 0,-18 19 0,27-24-1572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24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0 832,'-6'11'332,"4"-5"-195,1-4 157,1 0 120,0 1 0,0-1 0,0 0 0,1 1 1,-1-1-1,1 0 0,0 0 0,-1 1 1,1-1-1,0 0 0,3 4 0,-4-5-302,0-1 0,0 0 112,0 0-64,0 0-21,19 6 895,-13-6-970,-5 0-10,-1 1-37,1-1-1,-1 1 1,0-1 0,1 1 0,-1-1-1,1 0 1,-1 1 0,1-1 0,-1 1-1,1-1 1,-1 0 0,1 0 0,0 1-1,-1-1 1,1 0 0,-1 0 0,1 0 0,0 0-1,-1 0 1,2 0 0,12 2 249,59-5 374,-71 3-616,1 0 1,0 0-1,-1 0 0,1 1 0,-1-1 0,1 1 0,0-1 0,-1 1 0,3 1 0,11 1 359,26 7-175,26 13-32,-34-9 38,-31-13-175,-1 0 0,1 1-1,-1-1 1,1 1 0,-1-1 0,0 1-1,0 0 1,0 0 0,0 0 0,3 4-1,-4-5-28,-1 0-1,1 0 1,0 0 0,0 0-1,0 0 1,0 0-1,0 0 1,0 0-1,0 0 1,0-1 0,0 1-1,0 0 1,1-1-1,1 2 1,-1-2 9,0 1-1,0 0 1,-1 0 0,1 0-1,-1 0 1,1 0 0,-1 0-1,1 0 1,-1 1 0,0-1 0,1 0-1,-1 1 1,1 1 0,17 14-34,-8-9 94,6 1-21,-12-5-52,0 0 39,1 0 0,-1 0 1,0 0-1,0 0 0,7 10 1,-8-8 44,0 1 1,10 10 0,-7-12-118,-3-1 84,0-1-1,-1 1 1,0 0 0,1 0-1,3 8 1,-5-10-47,-1 1-1,0-1 1,1 0 0,-1 0 0,1 0-1,0-1 1,-1 1 0,1 0 0,2 1-1,-1-1 20,-2-1-19,8 13 21,12 18-5,-20-31-111,-1-1 84,0 1 1,0-1-1,0 0 0,0 0 1,0 1-1,1-1 1,-1 0-1,0 0 0,0 1 1,0-1-1,1 0 0,-1 0 1,0 0-1,0 1 0,0-1 1,1 0-1,-1 0 1,0 0-1,0 0 0,1 0 1,-1 1-1,0-1 0,1 0 1,-1 0-1,0 0 1,0 0-1,1 0 0,-1 0 1,1 0-1,-1 0 11,1 0 0,-1 0 0,1 0 0,-1 0 0,0 0 0,1 1 0,-1-1 0,1 0 0,-1 0 0,0 0 0,1 1 0,-1-1 0,0 0 0,1 0 0,-1 1 0,0-1 0,1 0 0,0 1 0,5 13 144,13 10-106,-18-22-39,-1-1 0,1 0 0,0 0 0,-1 0 0,1 0-1,0 0 1,0 0 0,0-1 0,0 1 0,-1 0 0,3 1 0,4 4-41,-7-5 30,1 1-2,8 2 15,4 7 16,10 3-146,-14-8 99,0-1 37,2-1 0,-1 0 0,0 0-1,1-1 1,0-1 0,13 3 0,-22-5 1,7 0-26,-1 0-1,1 1 0,14 3 1,-15-2 75,1 0 0,-1 1 0,0 0 0,10 5 1,6 8 6,-21-15-87,0 1 0,0 0 0,-1-1 0,1 1 0,0 1 0,-1-1 0,1 0 0,3 5 0,17 8-24,-10-10 176,-12-4-125,0-1 0,0 0 0,0 0 0,0 1 0,0-1 0,0 1 1,0-1-1,0 1 0,0-1 0,0 1 0,0 0 0,0-1 0,0 1 0,-1 0 0,1 0 0,1 1 0,-1 0-9,0 0-3,9 3-3,-9-5 1,-1 1 0,1-1 0,0 0 0,0 1 0,-1-1 0,1 1 0,-1-1 0,1 0 0,0 1 0,-1 0 0,1-1 0,-1 1 0,1-1 0,-1 1 0,1 0 0,-1-1 0,1 2 0,1 1 0,1-2 0,-2-1 0,0 0 0,0 1 0,0-1 0,0 0 0,0 0 0,-1 1 0,1-1 0,0 1 0,0-1 0,-1 1 0,1-1 0,0 1 0,-1-1 0,1 1 0,0-1 0,0 2 0,6 7-50,-6-8 46,-1-1 0,1 1-1,-1 0 1,0-1 0,1 1 0,0-1 0,-1 1 0,1 0-1,-1-1 1,1 1 0,-1-1 0,1 0 0,0 1 0,1 0 0,-1-1 46,-1 0 6,5 9 11,-4-9-59,-1 0 0,1 0 0,-1 0 0,0 1 0,1-1 0,-1 0 0,1 0 0,-1 1 0,1-1 0,-1 0 0,1 1 0,-1-1 0,0 0 0,1 1 0,-1-1 1,0 1-1,1-1 0,-1 0 0,0 1 0,0-1 0,1 1 0,-1-1 0,0 1 0,0-1 0,0 1 0,0-1 0,0 1 0,0-1 0,1 1 0,-1-1 0,0 1 0,0-1 0,-1 1 0,1-1 0,0 1 0,0 0 0,0 2 20,7 9 28,-6-11-47,0 1 1,0-1 0,0 1-1,0-1 1,0 1 0,-1 0-1,1-1 1,0 1 0,-1 0 0,1 0-1,-1 0 1,0 1 0,1 2-2,0 0 1,-1-1 0,1 1 0,1 0 0,-1-1-1,4 9 1,-3-9 0,0 0 0,-1 0-1,1 0 1,-1 0 0,0 0-1,0 7 1,-1-10 5,0 1 0,1-1-1,-1 0 1,0 0 0,0 1-1,1-1 1,-1 0 0,1 0 0,-1 0-1,1 0 1,0 2 0,4 8-48,10 28 287,-10-19-122,0 5-128,0 6-166,-5-27 146,1-1 0,-1 1-1,1-1 1,0 0 0,0 1 0,2 2 0,3 16 52,4 27 8,-4-24 36,-5-23-90,0 0 1,0 0-1,0 1 0,0-1 0,0 0 1,0-1-1,0 1 0,2 2 0,-2-2 43,0-1-1,1 1 1,-1-1-1,-1 1 1,1-1-1,0 1 1,0-1-1,-1 1 1,1 0-1,0-1 1,-1 1-1,0 0 1,1 3-1,-1-1-27,0 0-1,1 0 0,0 0 0,-1 1 1,2-1-1,-1 0 0,0-1 1,4 7-1,-2-1-11,1-1 0,3 17 0,-1-8 82,-5-15-56,0 1 0,0-1 0,0 0 0,0 1 0,0-1-1,-1 1 1,0-1 0,1 1 0,-1 2 0,5 7-46,-2-6 35,-1 3 11,-2-7 4,0 0 0,1 0 1,-1 0-1,1-1 0,-1 1 0,1 0 0,0 0 0,0-1 0,1 4 0,4 7 69,5 11 68,-9-19-161,0 0 0,0 0 0,0 1 0,0-1 0,-1 1-1,2 5 1,-3-9 18,0 0 0,0-1-1,0 1 1,0 0 0,0-1-1,0 1 1,0 0 0,1-1-1,-1 1 1,0-1 0,0 1-1,1 0 1,-1-1 0,0 1-1,1-1 1,0 2 0,0-1-25,0 1 1,0-1 0,0 1 0,0-1 0,-1 1-1,1 0 1,0 0 0,-1-1 0,0 1-1,1 2 1,1 3 50,-1-1 5,0-1 1,0 1 0,-1 9-1,1-6-34,0 0 0,0 0-1,1-1 1,3 11 0,-2-10 48,0 1-1,-1-1 1,-1 1 0,1 12 0,-2 3-31,-1 1-86,6 46 0,0-11 122,-3-25-51,-2-28 5,0 1 0,3 15 0,-2-3-58,2 4-89,-2-23 122,0 2 47,1-1 0,-1 1-1,0-1 1,0 1-1,-1 0 1,1-1 0,-1 1-1,0 0 1,0 0 0,0-1-1,-1 1 1,1 0 0,-2 3-1,1-2-47,0 0-1,1 1 1,-1-1-1,1 0 1,0 0-1,1 6 1,-1-7 54,1 1 1,-1 0-1,0-1 0,-1 1 1,1-1-1,-3 8 1,1-3-67,1-1 0,0 0 0,0 1 0,0-1 0,2 17 0,-1-14 63,0 0-1,0-1 0,-3 13 0,2-14-70,0 1 1,1 15-1,-2 15 92,-3 22-42,3-42-11,1 0 1,2 30-1,0-10 97,0-13-50,0-17-40,-1-1 0,0 1 1,-2 19-1,0-21-17,1 0 1,1 0 0,0 13-1,0-14 23,0 0-1,0 0 0,0 0 0,-1 0 0,-2 8 0,2-7-20,0-1-1,0 0 0,1 1 1,0-1-1,1 11 1,0 4 67,-1-11-6,1-7-34,-1 0 0,0 0-1,0 0 1,-1 0 0,1 0 0,-1 0-1,0-1 1,-2 7 0,1 14-131,-3 14-31,4-34 167,1 0 1,-1 0 0,1 0-1,0 7 1,0-7-20,0 0 0,0-1 0,0 1 0,-1-1 0,-1 6-1,-1 16-89,3-23 81,0 0 0,0 0 0,0 0 0,0 0 0,0 0 0,-1 0 0,1 0 0,-1 0 0,0 0 0,-1 2 0,1 8 298,0-8-291,0 0 0,0 0 0,0 0 0,1 0 0,0 1 0,0 5 0,0-5-64,0-5 54,0 0 0,0 1 1,0-1-1,0 0 0,0 1 0,0-1 0,0 0 1,0 1-1,0-1 0,0 1 0,0-1 1,0 0-1,0 1 0,0-1 0,0 0 1,0 1-1,0-1 0,0 0 0,-1 1 1,1-1-1,0 0 0,0 0 0,0 1 0,-1-1 1,1 0-1,0 0 0,0 1 0,-1-1 1,1 0-1,0 0 0,-1 1 0,-3-5 128,6-91-121,-2 85-5,1-11-85,-1 17 94,1 0 0,-1 0-1,0 0 1,0 0 0,0-1-1,-2-5 1,0-12 191,-4 6-291,5 15 109,0 0-1,1 0 1,-1-1 0,0 1 0,1-1 0,-1 1 0,1-1 0,-1 1-1,1-1 1,0 1 0,0-1 0,0 1 0,0-1 0,0-1-1,0-2-56,1 1-1,-1 0 0,0-1 1,-1-7-1,0-4 57,1 16-16,0-1-1,0 1 1,0 0-1,0-1 1,0 1-1,0-1 0,0 1 1,0 0-1,0-1 1,-1 1-1,1 0 1,0-1-1,0 1 1,0 0-1,-1 0 1,1-1-1,0 1 1,0 0-1,-1-1 1,1 1-1,-1 0 1,1 0-3,0-1-1,0 1 1,0 0 0,-1 0 0,1 0 0,0 0 0,0-1 0,0 1 0,0 0 0,-1 0 0,1 0 0,0-1 0,0 1 0,0 0 0,0 0 0,0-1 0,0 1 0,0 0 0,0 0 0,0-1 0,0 1 0,-1 0 0,1 0 0,1-1 0,-1 1 0,0 0 0,0-1 0,0 1 0,0 0 0,0 0 0,0-1 0,0 1 0,0 0 0,0 0 0,0 0 0,1-1 0,-1 0 5,0 0-1,0 0 1,0 0-1,1 0 1,-1 0-1,0 1 1,0-1-1,0 0 1,-1 0-1,1 0 1,0 0-1,0 0 1,0 0-1,-1 0 1,1 0-1,-1 0 1,1 0-1,0 1 1,-1-1-1,1 0 1,-1 0-1,0 0 1,0 0 6,1 1-1,-1-1 1,1 0 0,-1 1 0,1-1 0,0 1 0,-1-1 0,1 0-1,0 1 1,0-1 0,-1 0 0,1 1 0,0-1 0,0 0 0,0 1-1,0-1 1,0 0 0,0 1 0,0-1 0,0 0 0,0 0 0,0 0-1,0-1-29,1 0 0,-2 0-1,1 1 1,0-1 0,0 0-1,0 0 1,-1 1 0,1-1-1,-1 0 1,0 1 0,1-1-1,-1 0 1,-1-2 0,1 3-38,3-8 114,-1 9-49,-1 0 0,0 0 0,0-1 0,0 1 0,0 0 0,0-1 0,1 1 0,-1 0 0,0 0 0,0-1 0,0 1 0,0 0 0,0-1 0,0 1 0,0 0 0,0 0 0,0-1 0,0 1 0,0 0 0,0-1 1,-1 1-1,1 0 0,0-1 0,0 1 0,0 0 0,0 0 0,0-1 0,-1 1 0,1 0 0,0 0 0,0 0 0,0-1 0,-1 1 0,1 0 0,0-1 0,-6-25 79,3 23-200,3 3 122,-1-1-1,1 0 1,-1 1-1,1-1 1,-1 1 0,1-1-1,0 0 1,-1 0 0,1 1-1,0-1 1,0 0 0,0 1-1,-1-1 1,1-1-1,0 0-14,-1 1-1,0 0 0,1-1 0,-1 1 1,0 0-1,0 0 0,0 0 0,1-1 1,-1 1-1,0 0 0,-1 0 0,1 1 1,-1-2-1,-5-2-149,8 8 0,1 4 95,10 14-166,-12-20 228,1 0 1,0 0-1,0 0 1,0 0-1,0 0 0,0-1 1,0 1-1,0 0 1,2 1-1,-1-1 1,-1 0 0,1 0 0,-1 1 0,1-1 0,-1 0 0,1 4 1,20 55 9,-20-51 17,1 0 0,-2 1-1,1-1 1,-1 20 0,2 11-70,7 42 203,-10-77-313,0 12 319,-2-13-76,0-7-204,1 0 109,1 1-1,-1-1 1,1 0-1,0 0 1,0 0-1,-1 0 1,2 0-1,-1 0 1,0-3-1,1-4 56,-1-22-49,7-47 0,-4 62-51,0-1 1,2 1-1,-1 0 1,12-23 0,7-4 49,-17 35-46,0 0 0,10-11 0,-9 12-94,35-31 775,-42 37-603,0 1-92,0 0 0,0 0 0,0-1 0,0 1 0,0 0 0,-1 0 0,1 0 0,0-1 0,0 1 0,0 0 0,-1 0 0,1 0 0,0 0 0,0-1 0,-1 1 0,1 0 0,0 0 0,0 0 1,-1 0-1,1 0 0,0 0 0,0 0 0,-1 0 0,1 0 0,0 0 0,-1 0 0,1 0 0,0 0 0,0 0 0,-1 0 0,1 0 0,-14 0-1993,13 0 1828,-12 0-3034,-4 0 1014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2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76 1472,'-2'3'934,"4"-3"863,-2 0-1738,0 0 1,0 0-1,0 0 0,0-1 1,1 1-1,-1 0 0,0 0 1,0 0-1,0 0 0,0 0 1,0 0-1,0 0 0,1 0 1,-1 0-1,0 0 0,0 0 1,0 0-1,0 0 0,0 0 1,1 0-1,-1 0 0,0 1 1,0-1-1,0 0 0,0 0 1,0 0-1,0 0 0,1 0 1,-1 0-1,0 0 0,0 0 1,0 0-1,0 0 0,0 1 1,0-1-1,0 0 0,0 0 1,0 0-1,1 0 0,-1 0 1,0 0-1,0 1 0,0-1 1,0 0-1,0 0 0,0 0 1,0 0-1,0 0 0,0 1 1,0-1-1,0 0 0,0 0 1,0 0-1,0 0 0,4 25 443,-3-23-76,0 0 0,0 0 0,0 0 0,1 0 0,-1 0 0,0 0 0,1 0 0,2 3 0,2-1-363,0-1-1,0 1 0,12 4 1,-4-2 82,5 1-140,14 8 326,35 24-251,-67-39-171,0 0 115,-1 0 0,1 1 0,-1-1-1,1 0 1,-1 0 0,1 0-1,-1 0 1,1 1 0,-1-1 0,1 0-1,-1 0 1,1 1 0,-1-1 0,1 0-1,-1 1 1,1-1 0,-1 1 0,0-1-1,1 0 1,-1 1 0,1 0 0,0 3 577,-9-7-455,-38-30-34,-7-18-91,27 24-19,-4-4-47,29 30 50,-1 0 0,1-1-1,0 1 1,0-1 0,0 1-1,0-1 1,0 0 0,0 1-1,0-3 1,0 2-3,1 1 1,-1-1-1,0 1 0,0-1 0,1 1 1,-1-1-1,-1 1 0,1 0 0,-2-3 1,-7-8-3,9 10 0,-1 0 0,1 1 0,0-1 0,-1 0 0,1 1 0,-1-1 0,0 1 0,1 0 0,-1-1 0,-2 0 0,-4-10-44,8 8 16,9 9 20,20 19 136,-15-13-161,7 2 50,-15-10 95,0 1 1,0 0-1,0 0 0,7 6 1,-3-2 39,-2-3-129,1-1 1,-1 1-1,1-2 0,0 1 0,0-1 0,10 2 1,0 0 139,67 12-78,-81-16 15,-1 0 0,1-1 0,0 1 1,6-2-1,-6 1-38,-1 0 0,1 1 0,0-1 0,7 2 0,4-2 80,-8-1-12,-7 1-216,-1 0-111,0 0-411,0 0-251,0 0-1290,0 0 5,0 0-2277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1 320,'-18'8'128,"18"0"-96,-5-1-32,5 0-64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2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15 736,'-4'-6'-214,"-3"-2"2963,6 8-2685,1-1 0,0 1 0,-1 0 0,1 0 1,0 0-1,0 0 0,-1 0 0,1 0 0,0 0 0,-1 0 0,1 0 0,0 0 0,-1 0 0,1 0 0,0 0 1,0 0-1,-1 1 0,1-1 0,0 0 0,-1 0 0,1 0 0,0 0 0,0 0 0,-1 1 0,1-1 0,0 0 1,0 0-1,0 0 0,-1 1 0,1-1 0,0 0 0,0 0 0,0 1 0,-1-1 0,1 0 0,0 1 0,-7 11 153,0 1 0,1 0-1,1 1 1,-8 25 0,7-19-245,3-10-317,0 0-1,1 1 0,0-1 0,0 1 1,1 12-1,1-3-2038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28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4 1056,'-18'-3'2693,"17"4"-2610,-1 1-1,0-1 0,0 1 1,1-1-1,-1 1 1,1 0-1,-1 0 0,1 0 1,0 0-1,-1 0 0,1 0 1,0 0-1,0 0 1,0 4-1,0-4 236,-1 1-1,1 0 1,0 0-1,-1-1 1,-3 5-1,5-6 78,-2-2-68,-1 1 0,1 0 1,0 0-1,0 0 0,-1 0 0,1 0 0,-3 0 0,-2 1 165,-22-1 1220,28 0-1637,1 0-182,0 0-26,1-3-55,6 3 0,3 0 143,-9 0 59,0 0 5,-1 0-1,1 0 1,-1 0 0,0 0 0,1 0 0,-1 0-1,0 0 1,1 0 0,-1 0 0,0 0-1,1 0 1,-1 0 0,1 0 0,-1 0-1,0 0 1,1 0 0,-1-1 0,0 1 0,1 0-1,-1 0 1,0 0 0,0-1 0,1 1-1,-1 0 1,0 0 0,1-1 0,-1 1 0,0 0-1,0 0 1,0-1 0,1 1 0,-1 0-1,0-1 1,0 1 0,0 0 0,0-1 0,0 1-1,1 0 1,-1-1 0,0 0 0,0 1 167,0 0-90,0 0-106,0 0-28,0 0-20,0 0-6,0 0 0,0 0 0,14 0-283,-11 0 1815,-7-1-960,0 1-758,-1-1 0,1 0 0,0 0-1,-8-2 1,2 1-3968,10 0-134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1728,'0'4'640,"0"-4"-480,0-4-64,0 4-32,0 8-64,0-8 352,0 7-192,0 1 352,0 0-288,0 0 448,0 0-384,0 3 0,0 0-160,0 0-224,0 5 32,0-5-2304,-4 0 1312,-1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1728,'-5'0'640,"5"0"-480,5 5-64,-5 3 864,0 3-544,0 0 256,0 5-384,0-2 256,0 5-320,0 5-128,-5-2-32,0 2-224,0-1 96,5-1-1024,0 2 608,0 6-1792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4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2720,'0'4'1024,"0"-4"-800,5 3-64,-5-3 416,8 8-352,5 3-96,1 8-64,-1 5-640,0-2 320,4 5-1152,-4 0 768,0 8-608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4:35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2720,'3'16'1024,"2"-1"-800,3 0-64,-3-3 64,5-1-160,-2 5-1152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3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0 576,'-2'2'41,"-25"8"297,4-2 926,14-5-1056,0 0 1,0 1-1,0-1 1,1 2-1,0-1 1,0 1-1,-12 10 1,-5 1-139,-18 18 949,42-34-934,2 1-65,0 1 0,0-1 0,0 0 0,1 0 0,-1 0 0,0-1 0,0 1-1,1 0 1,-1 0 0,0-1 0,1 1 0,-1 0 0,1-1 0,2 1 0,5 1 21,1 0 0,0-1 1,0-1-1,0 1 0,0-2 1,16-1-1,16-1 294,-14 2-259,24 1-26,-47 0-50,-1 1 1,1-1-1,-1 1 0,0 0 0,1 0 0,-1 1 0,0-1 1,7 4-1,-11-5 3,0 0 1,1 1 0,-1-1-1,0 0 1,1 0-1,-1 1 1,0-1 0,1 0-1,-1 1 1,0-1-1,0 0 1,1 1-1,-1-1 1,0 1 0,0-1-1,0 0 1,0 1-1,1-1 1,-1 1 0,0-1-1,0 1 1,0-1-1,0 0 1,0 1 0,0-1-1,0 1 1,0-1-1,0 1 1,-1-1 0,1 0-1,0 1 1,0-1-1,0 1 1,0-1-1,0 0 1,-1 1 0,1-1-1,0 1 1,0-1-1,-1 0 1,1 1 0,0-1-1,-1 0 1,1 1-1,-18 14 17,15-12 17,-3 1 53,0 1 0,0-1 0,0-1 0,0 1 0,-1-1 0,1 0 0,-1-1 0,0 0 0,-13 3 0,0-2 329,0-2-1,-25 0 0,44-1-418,1 0 13,-1 0-1,1 0 1,-1 0 0,1 0 0,-1 0-1,1 0 1,-1 0 0,1 0-1,-1 0 1,1 0 0,0 0-1,-1-1 1,1 1 0,-1 0 0,1 0-1,-1-1 1,1 1 0,-1 0-1,1 0 1,0-1 0,-1 1-1,1 0 1,0-1 0,-1 1 0,1-1-1,0 1 1,-1-1 0,1 1-1,0 0 1,0-1 0,0 1 0,-1-1-1,1 0-37,0 0-1,0 0 1,0 0 0,0 0-1,0 0 1,1 0 0,-1 1-1,0-1 1,0 0 0,0 0-1,1 0 1,-1 0 0,1 1-1,-1-1 1,0 0-1,1 0 1,0 0 0,5-6-412,1 1 1,-1 0-1,1 1 0,0-1 1,1 1-1,-1 1 1,11-6-1,0 1-507,12-8-1211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45 832,'36'-13'2448,"-5"5"-2182,0 1 0,51-4 0,-42 7-131,6 2 218,-26 3 420,-42-1-582,-96 0-766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5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468 64 2976,'-1'-4'400,"1"-1"86,9-8 127,-9 13-597,0 0 0,0 0 1,1-1-1,-1 1 1,0 0-1,0-1 0,0 1 1,0 0-1,0 0 1,1-1-1,-1 1 0,0 0 1,0-1-1,0 1 1,0 0-1,0-1 1,0 1-1,0 0 0,0-1 1,0 1-1,0 0 1,0-1-1,-1 1 0,1 0 1,0-1-1,0 1 1,0 0-1,0-1 0,-10-6 332,-22-3 247,21 7-206,-7-1-250,-1 1 0,1 0-1,-1 1 1,1 1 0,-35 3-1,8-1-346,42-1 227,-1 0 0,1 0 0,0 0 0,0 0 0,0 1 0,0 0 0,0-1-1,0 1 1,0 0 0,0 1 0,0-1 0,-3 2 0,-4 2 98,10-5-115,-1 1 0,0-1 0,0 0 1,0 1-1,0-1 0,0 0 0,0 1 0,1-1 0,-1 1 0,0 0 0,0-1 0,1 1 0,-1 0 0,0-1 0,1 1 0,-1 0 0,1 0 0,-1-1 0,1 1 0,-1 0 0,1 0 0,0 0 0,-1 0 0,1 0 0,0 1 0,0-2-6,0 0-1,0 1 0,0-1 0,0 0 1,0 1-1,1-1 0,-1 0 0,0 0 0,0 1 1,1-1-1,-1 0 0,0 0 0,0 1 1,1-1-1,-1 0 0,0 0 0,1 0 0,-1 0 1,0 1-1,1-1 0,-1 0 0,0 0 1,1 0-1,-1 0 0,0 0 0,1 0 0,11 1 81,-11-1-60,5 1 65,20 1-236,-25-1 153,0-2 0,1 1 0,-1 0 0,0 0 0,1 0 0,-1-1 0,0 1 0,1 0 0,-1-1 0,0 0 0,0 1-1,0-1 1,1 0 0,2-2 484,-70 19-109,-17 5-120,8-2-26,62-16-518,11 0-64,8 2 158,-5-5 136,0 0-33,0 1 0,0-1 0,0 1-1,0-1 1,0 1 0,0 0-1,0 0 1,0-1 0,0 1-1,0 0 1,0 0 0,0 0-1,1 2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6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25 1728,'-2'-3'222,"1"3"-188,1 0-1,0 0 0,-1-1 1,1 1-1,0 0 0,-1-1 1,1 1-1,0 0 0,-1-1 1,1 1-1,0-1 0,0 1 1,-1 0-1,1-1 0,0 1 1,0-1-1,0 1 1,0-1-1,-1 1 0,1-1 1,-17-3 1230,15 2-1207,0 1 1,-1 0-1,1 0 1,0 0 0,-1 0-1,1 1 1,-1-1-1,1 1 1,-1-1 0,1 1-1,-1 0 1,1 0-1,-1 0 1,1 0 0,-1 1-1,1-1 1,-1 0 0,1 1-1,0 0 1,-1 0-1,1 0 1,0 0 0,-1 0-1,1 0 1,0 0-1,0 1 1,-3 2 0,-5 5 2,0 0 0,1 0 1,0 1-1,-8 12 1,5-7 141,10-12-418,0 0 0,0 1 0,0-1 0,0 0 0,-2 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6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1 832,'-20'-1'4147,"19"2"-4088,-6 10 537,-3 19-736,9-24 347,-22 83 897,22-82-1049,1-6-38,0 0 0,0 0 0,0 0 0,0-1 1,0 1-1,-1 0 0,1 0 0,0 0 0,0-1 0,-1 1 1,1 0-1,0 0 0,-1-1 0,1 1 0,0 0 0,-1-1 1,1 1-1,-1 0 0,0-1 0,1 1 0,-1-1 0,1 1 1,-1-1-1,0 1 0,1-1 0,-1 1 0,0-1 0,0 0 0,1 1 1,-2-1-1,1-12 479,1-17-208,1 10-64,-1 1 0,-1 0 0,-3-18 0,4 25-185,0 11-50,0-1-1,0 1 1,0-1-1,0 0 0,0 1 1,0-1-1,0 1 1,0-1-1,0 0 1,0 1-1,0-1 1,0 0-1,0 1 1,0-1-1,0 1 1,-1-1-1,1 1 1,0-1-1,0 0 0,-1 1 1,1-1-1,0 1 1,-1-1-1,1 1 1,-1-1-1,0 0 1,0 16-885,1 1 776,0-10 163,0 1 0,0 0 0,0 0 0,1-1 0,2 11 0,-3 0-48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18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120 5 320,'-9'1'95,"8"-2"-82,0 1 0,0 0 0,1 0 0,-1 0 0,0 0 0,0 0 0,1 1 1,-1-1-1,0 0 0,0 0 0,1 0 0,-1 1 0,0-1 0,1 0 0,-2 1 0,-1 0 39,1 0 0,-1 0 0,0 0 0,0-1 0,1 1 0,-1-1 0,0 0 0,0 0 0,-19-2 2696,21 3-2719,0 0-1,1 0 1,-1 0 0,0 0-1,0 0 1,0 0 0,0 0-1,0-1 1,0 1 0,0 0 0,0-1-1,0 1 1,0-1 0,0 1-1,0-1 1,0 0 0,0 1-1,-1-1 1,1 0 0,-2 0 0,-17 7 978,13-2-355,7-5-648,0 0 1,0 0-1,0-1 0,0 1 1,0 0-1,0 0 1,0 0-1,0 0 0,0 0 1,0 0-1,0 0 1,1 0-1,-1 0 0,0 0 1,0 0-1,0 0 1,0 0-1,0 1 1,0-1-1,0 0 0,0 0 1,0 0-1,0 0 1,0 0-1,0 0 5,0 0 0,0 0-5,0 0 5,0 0-5,0 0 1,0 0-1,0 0 0,0 0 1,0 0-1,0 0 1,1 0-1,-1 0 0,61-24-1529,-36 13-544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3:07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 3232,'-5'-3'1184,"10"3"-896,-5 0-96,0 0-672,0 0 224,0 0-1152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23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22 576,'3'-4'122,"-2"5"-41,-1-1-77,0 0 0,0 0 0,1 0 1,-1 1-1,0-1 0,0 0 0,0 0 0,0 0 1,0 0-1,1 1 0,-1-1 0,0 0 1,0 0-1,0 0 0,0 0 0,1 0 1,-1 0-1,0 0 0,0 1 0,0-1 0,1 0 1,-1 0-1,0 0 0,0 0 0,1 0 1,-1 0-1,0 0 0,0 0 0,11 23 2195,-9-23-2058,-1 1 1,0-1 0,0 1-1,0-1 1,1 0 0,-1 0-1,2 1 1,26 0 185,-25-1-343,23 5 117,-20-5-50,-4 0-33,0 1 0,0-2 0,0 1 0,0 0 0,0 0 0,0-1 0,0 0 0,5-1 1,6-4 715,7-3 409,-21 9-1127,0-1-1,1 1 1,-1-1 0,0 0 0,0 1 0,0-1 0,0 1-1,0-1 1,0 0 0,0 1 0,0-1 0,0 1-1,0-1 1,0 0 0,0 1 0,0-1 0,-1 1-1,1-1 1,0 1 0,0-1 0,-1 1 0,1-1 0,0 1-1,0-1 1,-1 1 0,1-1 0,-1 1 0,0-1-1,-1-1 12,0 0 0,-1 0-1,1 1 1,-1-1 0,1 1-1,-1 0 1,1-1 0,-1 1-1,0 0 1,0 1 0,-4-2-1,-3 1-74,9 1 11,-1 0 1,1-1-1,0 1 1,-1 0-1,1 0 1,-1 0-1,1 0 1,-1 0 0,1 1-1,-1-1 1,1 0-1,-3 2 1,-48 29 494,35-26-590,15-5 157,0 0 0,0 0 1,1 1-1,-1-1 0,0 1 1,1-1-1,-1 1 0,0-1 0,1 1 1,-1 0-1,-1 2 0,-24 14-468,20-13-215,0 0 0,1 1 0,0 0 0,-11 10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24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137 141 1408,'0'-11'531,"1"7"-100,-1 0 0,0 0 0,0-1-1,-1 1 1,1 0 0,-3-7 0,3 10-374,0 0 0,-1 1 0,1-1 0,-1 0 0,1 0 0,-1 0 1,1 0-1,-1 1 0,1-1 0,-1 0 0,0 0 0,1 1 0,-1-1 0,0 1 1,0-1-1,0 1 0,1-1 0,-1 1 0,0-1 0,-1 0 0,-12-6 535,13 6-549,1 1-1,-1-1 0,0 0 0,0 1 1,0-1-1,0 0 0,1 0 0,-1 1 0,0-1 1,1 0-1,-1 0 0,0 0 0,1 0 1,-1 0-1,1 0 0,0 0 0,-1 0 0,1 0 1,0 0-1,0 0 0,-1 0 0,1 0 1,0-2-1,-8-10 251,3-14 0,4 19-252,-5 10-127,-7 5 131,11-6-53,0 0-1,0 0 1,0 0-1,1 0 1,-1 0 0,0 0-1,1 1 1,-4 2-1,-7 5-187,10-8 189,1 1 0,0-1 0,-1 0-1,1 0 1,0 1 0,-1-1 0,1 1 0,0-1-1,0 1 1,0-1 0,0 1 0,1-1-1,-1 1 1,0 0 0,1 0 0,-1 2-1,0-2 34,0 0-1,1 0 1,-1 0-1,0 0 1,0 0 0,0-1-1,0 1 1,-1 2-1,1-4 23,9 0-245,-6 0 245,25 1-150,-24 0-161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29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0 1152,'-12'10'1522,"11"-9"-1383,0 0-1,0 0 1,1 0-1,-1 1 0,1-1 1,-1 0-1,1 1 1,-1-1-1,0 3 1,-3 17-16,1 0 1,1 0 0,0 0-1,2 0 1,0 0 0,2 0 0,0 0-1,1 0 1,7 22 0,2-8 161,-10-30-182,1 0-1,-1 0 0,-1 0 0,1 0 0,-1 1 1,0-1-1,0 0 0,0 6 0,-1 39 805,0-62-646,1 2-192,0 0 0,1 0 0,5-18 0,0 1 87,-1-2-12,8-47-80,-14 76-69,1-5-141,0 0 1,-1 0-1,0 0 0,0 0 0,-1-6 0,2 12 246,0 0 1,0 0-1,0 0 1,0 0-1,0 0 0,0 0 1,0-1-1,0 1 0,1 0 1,-1 0-1,0-1 1,0 1-1,1-1 0,-1 1 1,3-1-1,6 5-26,-7-3-74,0 0 1,-1 0-1,1 1 1,-1-1-1,1 1 1,-1 0-1,0-1 0,0 1 1,0 0-1,0 1 1,0-1-1,-1 0 0,0 0 1,1 1-1,-1-1 1,0 0-1,-1 1 0,1-1 1,-1 1-1,1 0 1,-1 6-1,-1-2 1,1-1-1,-2 1 1,1-1 0,-1 0-1,0 1 1,0-1 0,-1 0-1,0 0 1,0 0-1,-5 7 1,0-6 590,7-13-1193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33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485 6 1312,'13'-5'1472,"-26"10"-661,-117 32 957,20-6-673,100-30-1102,9-1-7,0 0 0,1 0 0,-1 0 1,1 0-1,-1 0 0,0 0 0,1 0 0,-1 0 1,1 0-1,-1 0 0,0 1 0,1-1 0,-1 0 1,1 0-1,-1 1 0,1-1 0,-2 1 0,3 0-151,6 2 217,0 0 0,1-1 0,-1 0 0,1 0 0,-1-1 1,1 0-1,-1-1 0,1 1 0,9-2 0,19 3-56,75 9-156,-14-6 630,-95-5-321,-42 0-15,-29 1 234,-114-14-1,175 13-296,7 0-50,0 0 0,0 0-1,0 0 1,0 0 0,0 0-1,0 0 1,1 0 0,-1 0 0,0 0-1,0-1 1,0 1 0,0 0-1,0 0 1,0-1 0,1 1-1,-1-1 1,0 1 0,-1-1-1,2 0-15,0 1-1,1-1 1,-1 1-1,0-1 1,0 1-1,0 0 0,1-1 1,-1 1-1,0-1 1,0 1-1,1 0 0,-1-1 1,0 1-1,1 0 1,-1-1-1,0 1 1,1 0-1,-1-1 0,1 1 1,-1 0-1,0 0 1,1 0-1,-1-1 1,1 1-1,0 0 0,15-7 30,-15 6-23,18-5-44,0 1-1,0 1 0,0 0 0,28-1 1,27-5 148,-32 3-142,-40 6 6,-13 1 293,1 0-303,-101-4 489,75 1-311,-59 4 0,30 0-201,62 0 29,0 0 0,0-1 1,0 1-1,1 0 0,-1 0 1,0 0-1,1 1 0,-1-1 1,1 1-1,0-1 1,-1 1-1,1 0 0,0 0 1,0 0-1,0 0 0,0 0 1,-2 3-1,1-1 67,-1 0 0,1 0-1,-1-1 1,-7 5 0,-11 4 50,0-1 1,-25 9-1,35-14 32,27-7-267,0 0 152,79-15 81,4 0 252,20-1-498,0 0 72,-90 15 450,63-4-567,-23 5 318,96-14 1,-121 11-150,-1 2 0,57 5 0,-11 8 261,-64-6-163,-19-3-138,0-1 0,1 0 0,-1 0 1,8 0-1,-12-1 65,0-1 8,0 1 0,-1 0 0,1 0-1,-1 0 1,1 0 0,-1 0 0,1 0 0,-1 0 0,1 0 0,0 0 0,-1 0-1,1 1 1,-1-1 0,1 0 0,-1 0 0,1 0 0,-1 1 0,1-1 0,-1 0-1,1 1 1,-1-1 0,1 0 0,-1 1 0,0-1 0,1 1 0,0 0 47,1 1-23,0 0 1,-1 0-1,0 0 0,1 0 1,-1 0-1,0 0 1,1 3-1,-1-3-31,-1 0-154,5 7-112,-5 27 379,5-18-321,-5-16 227,0-1 0,-1 0 0,1 0 0,0 1 0,-1-1 0,1 0 0,-1 0 0,1 0 0,-1 1 0,0-1 0,1 0 0,-1 0 0,0 0 0,0 0 0,0 0 0,0-1 0,0 1 0,0 0-1,0 0 1,0 0 0,0-1 0,0 1 0,-1-1 0,1 1 0,0-1 0,0 1 0,0-1 0,-3 1 0,-5 1 37,-1-1 1,-17 2-1,19-3-75,-36 2-283,25-3 337,-27 5-1,14-3 297,21-1-186,10 0-86,3 0-67,1 1-1,-1-1 1,0 0 0,1 1-1,-1-1 1,1 0-1,-1-1 1,5 1-1,3-1-41,221 1 157,-214 2 38,-16-1-267,-6-2-107,-79-17 374,-91-8 0,-88 5-374,70 20 123,107 1 192,-70 13-502,-31 11 646,158-17-194,25-6-65,0 1-1,0-1 1,-1 0 0,1 0 0,-7 0 0,-1 4 584,273-22-920,-125 6 780,99-17-505,61-4 130,-232 26-148,-21 1 127,43-2 336,2-1-450,-68 7-790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36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1769 178 1312,'-4'-18'704,"-7"-7"1987,10 24-2623,0-1 1,1 1 0,-1-1 0,0 1-1,0-1 1,0 1 0,0 0-1,-1 0 1,1-1 0,0 1 0,0 0-1,-1 0 1,1 0 0,-1 0-1,1 1 1,-1-1 0,1 0 0,-1 1-1,1-1 1,-1 1 0,-2-1-1,-4 1 260,-1 1-1,-15 4 1,-8 1-57,19-4-285,-22 6-1,21-4 337,-2-1 51,-30 2 0,4-1-234,-48 6-211,43-6 187,-27-2 268,53-3-234,0 2 1,-25 3 0,-63 10 15,96-13-7,13-1-149,0 0-5,0 0 0,0 0 1,0 0-1,0 0 0,0 0 1,0 0-1,0 0 0,0 0 1,1 0-1,-1 0 0,0 0 1,0 0-1,0 0 0,0 0 1,0 0-1,0 0 0,0-1 1,0 1-1,0 0 0,0 0 1,0 0-1,0 0 0,0 0 1,0 0-1,0 0 0,-1 0 1,1 0-1,0 0 1,0 0-1,0 0 0,0 0 1,0 0-1,0 0 0,0 0 1,0 0-1,0 0 0,0 0 1,0-1-1,0 1 0,0 0 1,0 0-1,0 0 0,0 0 1,0 0-1,0 0 0,0 0 1,0 0-1,0 0 0,0 0 1,0 0-1,-1 0 0,1 0 1,0 0-1,0 0 0,0 0 1,0 0-1,0 0 0,0 0 1,0 0-1,0 0 0,0 0 1,0 0-1,0 0 0,0 0 1,0 0-1,0 0 0,0 1 1,1-2 12,1 0 0,0 0-1,0 0 1,-1 0 0,1 1 0,0-1 0,0 1 0,3-1 0,65-17-161,135-7 21,-127 18 6,3 4 117,-54 3 216,39-4 0,-41 1-358,34 1 1,-59 2 149,0 0 1,1 0-1,-1 0 0,0 0 0,0 0 0,0 0 1,1 0-1,-1 0 0,0 0 0,0 0 1,0 0-1,0 0 0,1-1 0,-1 1 1,0 0-1,0 0 0,0 0 0,0 0 1,1 0-1,-1 0 0,0 0 0,0-1 1,0 1-1,0 0 0,0 0 0,0 0 1,0 0-1,1-1 0,-1 1 0,0 0 1,0 0-1,0 0 0,0 0 0,0-1 0,0 1 1,0 0-1,0 0 0,0 0 0,0-1 1,0 1-1,0 0 0,0 0 0,0 0 1,0 0-1,0-1 0,0 1 0,0 0 1,-1 0-1,1 0 0,0-1 0,0 1 1,0 0-1,0 0 0,0 0 0,-2-1 15,1 1-1,-1-1 0,0 1 0,1 0 1,-1 0-1,1-1 0,-1 1 0,0 0 1,1 1-1,-3-1 0,-11 0-11,-118-9 248,-95-12-539,161 12 232,-104-1 0,171 10 101,2 0-21,237 6-51,-218-5-26,190 7 237,-166-5-418,64 13-1,-100-14 297,1 0-350,-10-1 259,0-1 0,0 1 1,0-1-1,-1 1 0,1 0 0,0-1 1,0 1-1,0-1 0,0 1 0,-1-1 1,1 1-1,0-1 0,-1 1 0,1-1 1,0 1-1,-1-1 0,1 1 0,0-1 1,-1 1-1,1-1 0,-2 1 0,0 2-28,0 0-83,-1 0 0,0 0 0,0 0 0,0 0-1,0-1 1,0 1 0,-1-1 0,1 0 0,-6 3 0,-12 7-135,16-9 218,0 0-1,1-1 1,-11 4 0,-35 8 43,-100 15 1,91-20 160,36-7 22,0 0 0,0-2 1,-24-2-1,-11 0 159,51 2-266,0-1 1,0 1-1,1-1 1,-1-1-1,0 1 1,1-1-1,-1-1 0,1 1 1,-11-6-1,1-2 360,0-1 1,-16-14-1,16 12-350,-34-21 0,15 14-113,-1 3 1,-53-19 0,66 29 112,0 1 0,0 0 0,-1 2 0,0 1 0,-32-1 1,20 4-303,1-1 302,-1 2 1,1 1 0,-47 9 0,-167 56-300,143-44 363,54-4-26,51-19-123,1 0 1,-1 0 0,1 0 0,-1 1-1,1-1 1,0 0 0,-1 0-1,1 0 1,-1 0 0,1 1 0,-1-1-1,1 0 1,0 1 0,-1-1 0,1 0-1,0 1 1,-1-1 0,1 0-1,0 1 1,-1-1 0,1 0 0,0 1-1,0 0 3,0-1 0,0 0-1,0 1 1,0-1-1,0 1 1,0-1 0,0 0-1,0 1 1,0-1-1,1 0 1,-1 0 0,0 1-1,0-1 1,0 0-1,1 1 1,-1-1 0,0 0-1,1 0 1,-1 1-1,0-1 1,0 0 0,1 0-1,1 2-12,0-1 0,0 0 0,0 0 0,0 0 0,0 0 0,1-1 1,-1 1-1,4 0 0,134 1 127,-45-1-89,22 1-105,100 11-137,-50-2 427,-92-6-197,64 1-22,7-10 465,-69-5-313,-46 4-326,41 0-1,-47 4 442,34-6-1,-35 3-276,36 0 1,-39 3-176,41-8 0,-28 3 140,-22 4 169,-1-1-1,23-8 1,4-2-185,-35 12 4,-1 1 0,0 0-1,0 0 1,0 0 0,0 0-1,0 0 1,4 0 0,-6 0 55,1 0 1,-1 0-1,1 1 1,-1-1-1,1 0 1,-1 0-1,1 0 1,-1 0-1,0 0 1,1 1-1,-1-1 1,1 0 0,-1 1-1,1-1 1,-1 0-1,0 0 1,1 1-1,-1-1 1,0 1-1,1-1 1,-1 0-1,0 1 1,0-1-1,1 1 1,-1-1-1,0 1 1,0-1-1,0 1 1,1-1-1,-1 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39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32 1984,'9'-31'4312,"-16"31"-3815,7 0-479,0 0 0,-1 0 0,1 0 0,-1 0 0,1 0 0,-1 0-1,1 0 1,-1 0 0,1 0 0,-1 0 0,1 0 0,0 0 0,-1 0 0,1 0-1,-1 1 1,1-1 0,-1 0 0,1 0 0,0 0 0,-1 1 0,1-1 0,0 0-1,-1 0 1,1 1 0,0-1 0,-1 0 0,1 1 0,-1 0 0,1 2 5,0-1 0,-1 1 0,0 0 0,0 0 0,1 0 0,-2-1 0,1 1 0,0-1 0,0 1 0,-1-1 0,0 1 0,1-1 0,-5 4 0,-5 10-137,10-14 208,0 1 0,0-1 0,0 0 0,1 1 0,-1-1 0,1 0 0,0 1 0,-1 2 0,-1 11 52,-7 23 638,-5-12-808,12-24 47,0 0 1,0 0-1,0 0 0,1 0 1,-1 0-1,1 1 0,0-1 0,0 0 1,0 1-1,0-1 0,1 6 1,0-7-40,0 1 80,0 1 0,-1 0 0,1-1 0,-1 1 0,1-1 0,-1 1 0,0-1 0,0 1 0,-1-1 0,1 1 0,-4 5 0,9-40 192,-3 25-314,1 0 0,0 1 1,1-1-1,4-8 1,3-6-263,-9 18 128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40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37 1312,'16'-37'5517,"-19"44"-5232,-31 94 398,28-87-588,5-12-82,0 0 0,0 1 0,0-1 0,0 0 0,1 0 0,-1 1-1,1-1 1,-1 0 0,1 3 0,0 2-17,-1 0 1,0-1-1,0 1 0,-3 8 0,2-9-2,0 0 1,1 1-1,0-1 0,0 8 0,0-11 53,1 0 0,-1 0-1,1-1 1,-1 1 0,0 0-1,0-1 1,-1 4 0,1-4 4,0 0 0,0 1 0,0-1 0,0 0 0,1 1 0,-1 4 0,1-7-32,0 1 1,0-1-1,0 0 0,0 0 1,0 0-1,0 1 1,0-1-1,0 0 0,0 0 1,0 1-1,0-1 1,0 0-1,0 0 1,0 0-1,0 1 0,-1-1 1,1 0-1,0 0 1,0 0-1,0 1 0,0-1 1,0 0-1,0 0 1,0 0-1,-1 0 1,1 1-1,0-1 0,0 0 1,0 0-1,0 0 1,-1 0-1,1 0 0,0 0 1,0 1-1,0-1 1,-1 0-1,1 0 1,0 0-1,0 0 0,-1 0 1,1 0-1,0 0 1,0 0-1,0 0 0,-1 0 1,1 0-1,0 0 1,0 0-1,-1 0 1,1 0-1,0 0 0,0 0 1,0 0-1,-1-1 1,1 1-1,0 0 0,0 0 1,0 0-1,-1 0 1,1 0-1,0-1 1,0 1-1,0 0 0,-3-6 107,1-1-1,-1 1 0,-1-13 0,-1-1 94,3 13-170,-1-3-83,-1 0 1,1 0 0,-2 0 0,-9-17 0,11 23-13,2 2 28,-1-1 0,1 1 0,-1 0 0,1 0 0,-1 0 0,-3-3 0,4 5 13,1 0 1,-1 0 0,1-1 0,-1 1 0,1 0 0,-1 0 0,1 0 0,-1 0 0,1 0 0,-1 0 0,1 0 0,-1 0 0,0 0 0,1 0 0,-1 0 0,1 0 0,-1 0 0,1 0-1,-1 0 1,1 0 0,-1 1 0,1-1 0,-1 0 0,1 0 0,-1 1 0,1-1 0,-1 0 0,1 1 0,0-1 0,-1 1 0,1-1 0,-1 0 0,1 1 0,0-1 0,-1 1 0,1-1-1,0 1 1,-1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41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59 1824,'0'-16'2544,"0"0"-1264,1 15-1231,0 0-1,-1 0 1,1-1 0,-1 1-1,0 0 1,1 0 0,-1 0 0,0-1-1,1 1 1,-1 0 0,0 0-1,0-1 1,0 1 0,-1-2-1,2 3-37,0-1 0,0 1 0,0 0 0,0-1 0,0 1 0,0 0 0,1-1 0,-1 1 0,0 0 0,0 0 0,2 0 0,7 0 23,-7 0 8,2-3-4,-4 3-38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49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46 224,'-6'-9'69,"8"4"3,1 0-10,0-5 515,-3 9-567,0 1 1,0-1-1,0 1 0,1-1 1,-1 1-1,0-1 0,0 1 1,0-1-1,0 1 0,1-1 1,-1 1-1,0-1 0,1 1 1,-1-1-1,0 1 1,1-1-1,-1 1 0,0 0 1,1-1-1,0 0 0,0 1 37,-1-1 0,1 1 0,-1-1 0,1 1 1,0-1-1,0 1 0,-1-1 0,1 1 0,0 0 0,0-1 0,-1 1 0,1 0 0,0 0 0,0 0 0,9 4 933,-10-3-931,0 0 0,2 2 203,-1 1 0,0 0 0,0-1 0,0 1-1,1 6 1,-1-2-245,0 4 290,0 0 0,0 0 1,-1 0-1,-1 0 1,-2 17-1,-17 60 76,11-51 83,6-24-261,-10 34-15,12-44-69,-1 0 0,0 1 1,0-1-1,0 0 0,0 0 0,-1 0 0,0 0 1,-3 3-1,5-6-108,0 0 0,0 0 0,0 0 0,0 0 0,0-1 0,0 1 0,0-1 0,0 1 0,0 0 1,-1-1-1,1 0 0,0 1 0,0-1 0,0 0 0,-1 1 0,1-1 0,0 0 0,0 0 0,-1 0 0,-1-1 0,1 1 55,-1-1-1,1 0 1,-1 1-1,1-1 0,0-1 1,-1 1-1,1 0 1,0 0-1,-3-4 0,-2-1 17,0 0 0,1-1 0,0 0 0,-9-13 0,10 10-22,0 0 1,1-1-1,0 1 1,0-1-1,-2-11 1,-9-28 405,10 34-1077,17 47-187,-7-18 977,0 0 0,8 15 0,-9-22-102,-1 0 1,0-1-1,-1 2 0,1-1 1,-1 0-1,-1 0 0,3 14 497,-1-17-248,1 1 94,-2-11-380,-2-2 82,-1 0 0,0 0 1,0 1-1,-1-1 0,-4-10 0,4 12-52,1 3-204,0-1 0,1 1 1,0-1-1,0-8 0,1 2 291,-1 27-624,-3 9 427,-5-17 448,42-18-4570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5:54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54 992,'-7'-2'382,"6"2"-314,0 0 1,0 0 0,0 0 0,0 0 0,0 0-1,1 0 1,-1 0 0,0-1 0,0 1 0,0 0-1,1-1 1,-1 1 0,0-1 0,0 1 0,1-1-1,-1 1 1,0-1 0,1 1 0,-1-1 0,1 0-1,-1 1 1,1-1 0,-1 0 0,1 1 0,-1-1 0,1 0-1,0 0 1,-1 1 0,1-1 0,0 0 0,0 0-1,-1 0 1,1 0 0,0 1 0,0-3 0,0 3-57,0-1 1,0 0 0,0 0-1,0 1 1,0-1 0,-1 0-1,1 1 1,0-1 0,0 0-1,-1 0 1,1 1 0,0-1-1,-2 0 1,2 0-6,0 1-1,0 0 1,0 0 0,-1 0-1,1-1 1,0 1-1,0 0 1,0 0 0,0-1-1,0 1 1,0 0 0,-1-1-1,1 1 1,0 0-1,0 0 1,0-1 0,0 1-1,0 0 1,0-1 0,0 1-1,0 0 1,0 0-1,0-1 1,0 1 0,0 0-1,1 0 1,-1-1 0,0 1-1,0 0 1,0 0-1,0-1 1,0 1 0,0 0-1,1 0 1,-1-1 0,0 1 1,0 0 0,0 0 1,0-1-1,1 1 0,-1 0 1,0 0-1,0 0 0,0 0 1,0-1-1,0 1 0,0 0 1,0 0-1,0 0 0,0-1 1,0 1-1,0 0 0,0 0 1,0 0-1,0-1 0,0 1 1,0 0-1,-1 0 1,1 0-1,0 0 0,0-1 1,0 1-1,0 0 0,0 0 1,0 0-1,0 0 0,0 0 1,-1-1-1,1 1 0,0 0 1,0 0-1,-3-5-207,3 5 183,-8 11 853,6 10-691,2-18-135,0 1 0,-1 0 0,1-1 0,-1 1 0,0 0 1,0-1-1,-3 7 0,-1 1-53,3-6 193,-1 0 1,1 0 0,-7 8-1,8-11-120,0-1 0,0 0 0,0 0 0,0 0 0,0 0 0,0 0 0,-1-1 0,1 1 0,0 0 0,-1 0 0,1-1 0,0 1 0,-1-1 0,1 1 0,0-1 0,-1 0 0,1 0 0,-1 1 0,-1-1 0,-44-4 646,50 13-970,41 58 234,-29-40 228,-10-19-139,0 0 0,-1 1 0,0 0 0,0 0 0,-1 0 0,4 16 0,-5-15-10,0 0 0,1 0 0,-1 0 0,2-1 0,-1 1 0,2-1 0,6 13 0,16 39 593,-16-34-842,-10-25 234,0 0 1,0-1 0,0 1 0,0-1-1,0 1 1,0-1 0,0 1-1,0-1 1,0 1 0,1-1 0,1 2-1,-2-3 2,0 1 0,0 0 0,0 0 0,0 0 0,0 0 0,0 0 0,0 0 0,0 0 0,-1 0 0,1 0 0,0 0 0,-1 0 0,1 1 0,-1-1 0,1 0-1,-1 3 1,1-3 4,-1 0-1,0 0 1,0 0-1,0 0 1,1 0-1,-1 0 1,0 0-1,1 0 1,-1 0-1,1 0 1,-1-1-1,1 1 1,-1 0-1,2 1 0,-1-1-15,-1 0-1,1 0 0,0 0 0,-1 0 0,1 0 0,-1 0 1,1 0-1,-1 0 0,0 0 0,1 0 0,-1 0 0,0 0 0,0 0 1,0 2-1,17 23 976,-18-26-935,0 0-1,0-1 0,0 1 1,-1 0-1,1 0 0,0-1 1,0 1-1,0-1 0,0 1 1,0-1-1,0 0 0,0 1 1,0-1-1,0 0 0,0 0 1,-1-1-1,-14-18 126,3 3-98,-9-17-478,18 28 431,0 0 0,1-1 0,-1 1 0,-3-12 0,5 11 26,-1 0 1,0 0-1,-1 1 1,-6-10-1,4 6-86,0 0-1,0 0 1,0-1-1,1 0 0,-3-13 1,-12-22-34,9 14 293,9 25-269,0 0 0,-1 0 1,-4-9-1,6 14 26,0 0 0,1 1 1,-1-1-1,1 0 0,-1 1 0,1-1 0,0 0 0,0-2 1,0 3-2,0 0 1,0 0-1,-1-1 1,1 1-1,0 0 1,0 0-1,-1 0 1,1 0-1,0 0 1,-1-1-1,1 1 1,-1 0 0,0-1-1,0 1 78,11 21-560,7 27 368,-5-15 222,-1 1 1,10 46-1,-20-73-84,1 0 1,-1 0 0,2-1-1,-1 1 1,0-1 0,5 8-1,0-1-15,-3-1-1,0 0 0,0 0 0,-2 0 0,3 13 0,2 6-119,-6-22 187,2 0-1,-1 0 0,1 0 1,0-1-1,8 15 0,7 14-43,-16-30 11,1 0-1,0 0 1,0 0-1,7 9 0,-5-8-6,0 1-1,0 0 0,-1 0 1,0 0-1,0 0 0,-1 1 1,3 8-1,2 2 267,-6-13-273,0-1 0,0 0-1,3 11 1,10 24-298,-13-28 402,-2-6-67,1 0-1,0-1 1,1 1-1,0 0 1,0 0-1,3 5 1,-5-10-52,0 0 0,0-1 0,1 1 0,-1 0 0,0-1 0,0 1 0,0 0 0,0 0 0,0-1 0,0 1 0,0 0-1,0-1 1,0 1 0,-1 12 1516,-1-13-1338,1 0-158,1 0 1,-1 0-1,0 0 1,1 0 0,-1 0-1,0-1 1,0 1-1,1 0 1,-1 0-1,0 0 1,1-1 0,-1 1-1,1 0 1,-1-1-1,0 1 1,0-1 0,-3-23 80,-6-4-257,1 0-1,-8-52 1,14 56-1412,0-28-1,2 20-537,0 7-363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44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1220 0 1056,'0'0'8,"0"0"0,0 1 0,0-1 0,0 0 1,0 0-1,0 0 0,0 0 0,0 0 0,0 0 0,0 0 0,0 0 0,0 0 1,0 0-1,0 0 0,0 0 0,0 0 0,0 1 0,0-1 0,1 0 0,-1 0 1,0 0-1,0 0 0,0 0 0,0 0 0,0 0 0,0 0 0,0 0 0,0 0 1,0 0-1,0 0 0,0 0 0,0 0 0,0 0 0,0 0 0,1 0 0,-1 0 0,0 0 1,0 0-1,0 0 0,0 0 0,0 0 0,0 0 0,0 0 0,0 0 0,0 0 1,0 0-1,0 0 0,0 0 0,0 0 0,1 0 0,-1 0 0,0 0 4,0 0-1,0 0 0,0 0 1,-1 0-1,1 0 0,0 0 0,0 0 1,0 0-1,0 0 0,0 0 1,0 0-1,0 0 0,0 0 1,0 0-1,0 0 0,0 0 1,0 0-1,0 0 0,0 0 0,0 0 1,-1 0-1,1 0 0,0 0 1,0 0-1,0 0 0,0 0 1,0 0-1,0 0 0,0 0 1,0 0-1,0 0 0,0 0 0,0 0 1,0 0-1,0 0 0,0 0 1,-1 0-1,1 0 0,0 0 1,0 0-1,0 0 0,0 0 1,0 0-1,0 0 0,0 0 0,0 0 1,0-1-1,0 1 0,0 0 1,0 0-1,0 0 0,0 0 1,0 0-1,0 0 0,0 0 1,0 0-1,0 0 0,0 0 0,0 0 1,0 0-1,0 0 0,0-1 1,0 1-1,0 0 0,0 0 341,0 0-69,0 0-128,0 0-59,0 0 10,0 0 118,0 0-42,0 0 52,0 0-42,0 0 86,0 0-97,0 0 6,0 0-33,0 0 97,0 0-86,0 0-26,0 0-32,0 0 68,0 0-41,0 0 26,0 0 10,0 0 182,0 0-64,0 0 32,0 0-133,0 0-91,0 0-37,0 0 42,0 0 6,0 0 90,0 0-96,0 0-85,0 0 75,0 0 5,0 0 53,0 0-42,0 0 42,0 0-10,0 0 160,0 0-91,0 0-107,0 0-53,0 0 5,0 0 6,0 0 64,0 0-49,0 0-36,0 0 10,0 0 53,0 0-53,-9 4 101,6-2-111,3-2-26,-1 1 0,0-1 0,1 0 0,-1 1 0,0-1 0,1 0 0,-1 0 1,0 0-1,0 0 0,1 1 0,-1-1 0,0 0 0,1 0 0,-1 0 0,0-1 0,-1 1 1,2 0-18,-1 0 0,0 0 1,1-1-1,-1 1 1,1 0-1,-1 0 1,1 0-1,-1 0 0,0 0 1,1 1-1,-1-1 1,1 0-1,-1 0 0,1 0 1,-1 0-1,0 1 1,1-1-1,-1 0 1,1 0-1,-1 1 0,1-1 1,0 0-1,-1 1 1,-39 33-7,17-13 310,-40 46-1,42-43-234,-57 63 91,73-82-117,-1 0 1,0 0 0,0-1-1,-9 5 1,-8 6 120,-16 12 46,-16 11-117,39-27-93,1-1-1,-1 0 0,-29 12 1,4-2-21,12-6 218,20-11-179,0 1 1,1 0-1,-15 10 1,15-8 36,0 0 1,0-1 0,-16 8-1,23-12-20,-1-1-1,1 1 1,-1 0-1,1 0 1,-1 0-1,1 0 0,0 1 1,-2 1-1,2-2-17,0 0 0,0 0 0,-1 0-1,1 0 1,0 0 0,-1 0 0,1 0 0,0 0-1,-1-1 1,-1 2 0,-3 1 40,-1 2-1,1-1 1,0 1-1,0 0 1,0 0-1,-6 8 1,5-7-34,-2 3 18,0 0 0,-1-1 0,-15 9 0,18-13 4,-6 4 202,6-4-173,1 0 0,-1 0-1,0-1 1,0 0 0,-9 3-1,11-4-37,-11 0 150,15-2-132,-1 0 1,1 0-1,0 1 0,0-1 0,-1 0 0,1 0 0,0 1 0,-1-1 1,1 1-1,0-1 0,0 1 0,0-1 0,-2 2 0,3-2 26,0 0-182,0 0 6,0 0 74,0 0 161,-3 1-151,1-1 0,-1 1 1,1-1-1,0 1 0,-1 0 1,1 0-1,0 0 0,0 0 1,0 0-1,-3 3 0,2-2 26,-1 0 0,1 0 0,-1-1 0,-7 3 0,-18 4 439,21-3-475,8-4 15,-1-1 0,0 1 1,0-1-1,1 1 0,-1-1 0,0 1 0,1-1 0,-1 0 1,0 1-1,0-1 0,0 0 0,0 0 0,1 1 0,-1-1 0,0 0 1,0 0-1,-1 0 0,2 0 27,0 0 0,0 0 0,-1 0 1,1 0-1,0 0 0,0 0 0,0 0 0,0 0 1,-1 0-1,1 0 0,0 0 0,0 0 0,0 0 0,-1-1 1,1 1-1,0 0 0,0 0 0,0 0 0,0 0 1,0 0-1,-1 0 0,1 0 0,0-1 0,0 1 1,0 0-1,0 0 0,0 0 0,0 0 0,0-1 0,-1 1 1,1 0-1,0 0 0,0 0 0,0-1 0,2-7 285,9-11-116,-9 15-170,2-2 19,-1-1 0,0 0 0,-1 0 0,0 0 1,0 0-1,0-1 0,-1 1 0,0 0 0,0-10 0,4-48 212,-5 64-245,0 0 0,0 0 0,-1 0 0,1 0 0,0 0 0,-1 1 0,1-1 0,0 0 0,-1 0 0,1 0 0,-1 1 0,0-1 0,1 0 0,-1 0 0,1 1 0,-1-1 0,0 0-1,0 1 1,1-1 0,-1 1 0,0-1 0,-1 0 0,-8-7-63,10 7 56,0 1 0,-1 0 0,1 0 0,0-1 0,-1 1 0,1 0 0,-1 0 0,1 0 0,0-1 0,-1 1 0,1 0 0,-1 0-1,1 0 1,0 0 0,-1 0 0,1 0 0,-1 0 0,1 0 0,-1 0 0,1 0 0,0 0 0,-1 0 0,1 0 0,-1 0 0,1 1 0,0-1 0,-1 0 0,1 0 0,0 0 0,-1 1-1,0-1 1,-11 9-236,-5 7 106,-26 34-1,18-19 269,3-3-180,1 1 0,-19 35 1,32-50 34,8-13 137,0-1-70,0 0-117,0 0-21,0 0-49,0 0 49,0 0 96,0 0 53,0 0 106,0 0-47,0 0-11,17-4-224,155-33 179,-116 27 63,-36 8 39,0 0 0,31 2 0,-23 1 49,-26-1-303,-1 0-221,0 1-1,1-1 0,-1 1 1,0-1-1,0 0 0,1 1 1,-1-1-1,1 0 0,-1 0 1,0 0-1,2 0 0,5 0-1271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02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199 399 1472,'2'-4'235,"0"1"0,1-1 0,-1 1 0,1 0 0,-1 0 0,1 0 0,0 0 0,0 0 0,1 1-1,-1 0 1,0-1 0,1 1 0,6-3 0,12-14 1101,-29 26-943,-8 7-113,12-13-227,1 1-1,0-1 1,0 1 0,1 0-1,-1 0 1,0-1-1,0 1 1,1 1-1,-3 2 1,-27 42-421,20-30 306,7-12 56,1 1 0,0-1 0,-5 12 0,7-15 49,1 0-1,-1-1 0,1 0 0,-1 1 0,0-1 0,0 1 0,0-1 0,0 0 0,0 1 0,0-1 0,0 0 0,-3 2 0,4-3-26,0 0 1,-1 1-1,1-1 1,0 0-1,-1 0 1,1 0-1,0 0 1,-1 0-1,1 0 0,0 0 1,-1 0-1,1 0 1,-1 0-1,1 0 1,0 0-1,-1 0 0,1 0 1,0 0-1,-1 0 1,1 0-1,0 0 1,-1-1-1,1 1 1,-1-1-3,0 1 1,0-1 0,0 0 0,1 0 0,-1 0 0,0 1 0,1-1 0,-1 0 0,1 0 0,-1 0 0,0-2-1,-2-6 44,0-1 0,1 1-1,0-1 1,-1-17 0,1 11-91,1 10 67,-1 1-1,1 0 0,-1 0 0,-1 0 0,1 0 1,-1 1-1,0-1 0,0 1 0,-7-9 1,2 3 28,6 7-59,1 1 1,-1 0-1,0 0 1,0 0-1,0 0 1,-1 0-1,1 0 0,0 1 1,-1-1-1,1 1 1,-1-1-1,1 1 1,-6-2-1,8 4-22,0-1 0,-1 1-1,1-1 1,0 1 0,-1-1-1,1 1 1,0-1 0,-1 1 0,1-1-1,0 1 1,0-1 0,0 1 0,-1-1-1,1 1 1,0-1 0,0 1 0,0-1-1,0 1 1,0 0 0,0-1 0,0 1-1,0 0 1,2 18-130,3 6 238,-3-17-35,0 0-1,-1 0 1,1 12 0,6 19 341,1-51-107,-8 9-287,0-1 0,-1 0 0,1 0 1,-1-1-1,0 1 0,0 0 0,0 0 0,-1 0 1,1 0-1,-2-4 0,-2-4 195,-8-21 0,10 29-129,-2-5 35,4 9-114,0 0 1,-1 0-1,1 0 1,0 0-1,0 0 1,-1 0-1,1 0 1,0 0-1,-1 0 1,1 0 0,0 0-1,0 0 1,-1 0-1,1 0 1,0 0-1,0 0 1,-1 1-1,1-1 1,0 0 0,0 0-1,-1 0 1,1 0-1,0 1 1,0-1-1,-1 0 1,1 0-1,0 0 1,0 1-1,0-1 1,0 0 0,-1 0-1,1 1 1,0-1-1,0 0 1,0 0-1,0 1 1,0-1-1,-7 10-4,1 0-1,0 0 0,1 1 1,0-1-1,1 1 0,0 0 1,-1 17 722,10-31-441,10-9-485,-7 5 17,-7 7 241,4-6 4,0 4-162,-1 0 0,1-1 0,-1 0 0,7-6-1,11-6 461,-16 10-410,0 1 0,0-1 0,0 0 0,-1 0 0,8-11 0,-7 10-262,-3 2 329,0-1-1,-1 1 0,1-1 1,-1 1-1,0-1 1,0 1-1,-1-1 1,0 0-1,1 0 1,-1 0-1,-1 0 0,1 0 1,-1 0-1,-1-8 1,0 10 15,0-1 1,0 1-1,-1 0 1,0 0-1,-4-5 0,-1-2 52,6 8-59,-1-1-1,1 1 1,-1 0-1,0 0 1,0 0 0,-3-2-1,2 1 14,1 1 1,-1 0-1,1-1 0,0 1 0,0-1 0,0 0 0,0 0 0,0 0 0,1 0 0,-3-5 0,-10-36 72,9 25-171,2 10 16,1 1 25,0 1 0,0-1-1,0 1 1,0-15 0,1 16 74,1 4-58,-1-1-1,1 1 1,-1-1 0,1 1-1,0-1 1,0 1-1,1-4 1,-1 6 13,0-1 0,1 1 0,-1-1 0,0 1 0,0-1 0,1 0 1,-1 1-1,0-1 0,1 1 0,-1-1 0,1 1 0,-1-1 0,1 1 0,-1 0 0,1-1 0,-1 1 0,1 0 0,-1-1 0,1 1 0,-1 0 1,1 0-1,0-1 0,-1 1 0,1 0 0,0 0 0,-1 0 0,1 0 0,-1 0 0,1 0 0,0 0 0,-1 0 0,1 0 0,0 0 0,-1 0 1,1 0-1,0 0 0,0 1 0,43 10-80,-38-10 208,-4-1-127,0 0 1,1 1-1,-1-1 1,0 0 0,0 1-1,0 0 1,0 0 0,0-1-1,0 1 1,-1 0-1,1 0 1,3 3 0,3 2-39,-1 1-1,1-1 1,-1 2 0,-1-1 0,1 1-1,-2 0 1,7 9 0,3 5-46,0-1 51,-3-3-901,17 17 0,-21-26 75,-1 1 0,13 21-1,-18-26 773,0-1 1,0 1-1,-1 0 0,1-1 0,-1 1 0,0 0 1,-1 0-1,1 0 0,-1 9 0,-1-7 142,1 0 1,-1 0-1,0 0 1,-1 0-1,1 0 0,-4 7 1,3-8-173,-11 28-101,12-32 217,0 0 0,0 1 0,1-1 0,-1 1 1,1-1-1,0 1 0,0-1 0,0 0 0,0 1 0,1 4 0,-1-7 19,0 1 0,0 0-1,0-1 1,1 1 0,-1 0 0,0-1 0,0 1 0,0 0-1,0 0 1,0-1 0,0 1 0,0 0 0,-1-1 0,1 1-1,0 0 1,0 0 0,-1-1 0,1 1 0,0 0 0,0-1-1,-1 1 1,1-1 0,-1 1 0,1 0 0,-2 0 0,-1 4 87,-7 18 267,6-18-200,-1 0-1,0-1 1,1 1-1,-2-1 1,1-1-1,-9 6 1,-5-5 371,-15 15-106,26-13-441,-4 2 189,0 1 0,-12 12 0,20-16-164,0-1 0,1 1-1,-1 0 1,1 0 0,0 0 0,0 1-1,1-1 1,-4 9 0,3-5 18,1-1 0,-1 1 0,1 0 0,1 0 0,0-1 0,0 11-1,1 41 218,0-7-502,0-34-464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05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72 224,'0'-1'33,"-1"1"1,1-1-1,0 0 1,0 0-1,-1 1 0,1-1 1,0 0-1,0 0 1,0 0-1,0 0 0,0 1 1,0-1-1,0 0 1,0 0-1,0 0 0,1 0 1,-1 1-1,0-1 1,0 0-1,1 0 0,-1 1 1,1-2-1,3-11 1060,-4 37 1473,-1-23-2491,0 0 0,0 0 0,0-1 0,0 1 0,0 0 0,0 0 1,0-1-1,0 1 0,0-1 0,-2 1 0,-7-1-145,5 0 105,0 0 0,0 0 0,0 0 0,0 1 0,-1-1 0,1 1 0,0 1 0,-5 1 0,8-2-34,1-1-1,-1 1 1,1 0-1,-1-1 0,1 0 1,-1 1-1,1-1 1,-1 0-1,1 1 0,-1-1 1,1 0-1,-1 0 1,0-1-1,1 1 0,-1 0 1,1 0-1,-1-1 1,-1 0-1,2 0-13,0 1 0,0-1-1,0 0 1,0 0 0,0 0 0,0 0 0,0 0-1,1 0 1,-1 0 0,0 0 0,1 0 0,-1 0-1,0-1 1,1 1 0,0 0 0,-1 0 0,1-1-1,0 1 1,-1 0 0,1-1 0,0 1 0,0 0-1,1-4 396,-1 23-580,12 3 65,-12-19 176,1-2-23,0 0-1,-1 0 1,1 1 0,-1-1-1,1 1 1,-1-1 0,1 0 0,-1 1-1,1-1 1,-1 1 0,1-1-1,-1 1 1,0-1 0,1 1-1,-1-1 1,0 1 0,1-1 0,-1 1-1,0 0 1,0-1 0,1 1-1,-1 1 1,-3-1 100,-12 0 119,11-1-198,3 0-37,1 0-1,-1 0 1,1 0 0,-1 0 0,1-1-1,-1 1 1,1 0 0,0 0-1,-1-1 1,1 1 0,-1 0-1,1-1 1,0 1 0,-1 0-1,1-1 1,0 1 0,0 0-1,-1-1 1,1 1 0,0-1-1,0 1 1,-1 0 0,1-1-1,0 1 1,0-1 0,0 1-1,0-1 1,0 1 0,0-1-1,0 1 1,0-1 0,0 0-1,0-21 89,0 15 255,4 3-419,0 0-1,0 0 1,0 0 0,0 1-1,1 0 1,6-4-1,5 1 83,-16 6-16,1 0 0,-1 0 0,1 0 0,-1 0 0,1 0 0,-1 0 0,1 0 0,-1 0 0,1 0 0,-1 0 0,1 1 0,-1-1 0,1 0 0,-1 0 0,1 1 0,-1-1 0,1 0 0,-1 0 0,0 1 0,1-1 0,-1 1 0,0-1 0,1 0 0,-1 1 0,0-1 0,1 1 0,-1-1 0,0 1 0,0-1 0,1 3 256,-1 14-340,0-17 91,0 1-1,0-1 1,0 0 0,0 0 0,0 0-1,0 0 1,0 0 0,0 0 0,0 1 0,0-1-1,0 0 1,0 0 0,0 0 0,0 0-1,1 0 1,-1 0 0,0 0 0,0 0-1,0 0 1,0 1 0,0-1 0,0 0 0,0 0-1,0 0 1,0 0 0,0 0 0,0 0-1,1 0 1,-1 0 0,0 0 0,0 0-1,0 0 1,0 0 0,0 0 0,0 0 0,0 0-1,0 0 1,1 0 0,-1 0 0,0 0-1,0 0 1,0 0 0,0 0 0,0 0 0,0 0-1,0 0 1,1 0 0,-1 0 0,0 0-1,0 0 1,0 0 0,0 0 0,0 0-1,0 0 1,0 0 0,0 0 0,1 0 0,-1 0-1,0-1 1,10-7 134,10-14 78,-19 20-144,1-1-1,1 1 0,-1 0 0,0 0 0,0 0 0,5-2 0,6-7 223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07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276 161 832,'-4'-8'672,"9"5"-536,-4 2-104,1 0 1,0 0 0,0 0 0,-1 0-1,1 0 1,-1 0 0,1 0 0,-1-1-1,1 1 1,-1-1 0,0 1 0,0-1-1,0 1 1,0-1 0,0 0 0,0 0 0,1-3-1,0-1 231,-2 6-256,0 0 0,0 0 0,0 0 0,1 0 0,-1 0-1,0 0 1,0 0 0,0 0 0,0-1 0,0 1 0,0 0 0,0 0-1,0 0 1,0 0 0,0 0 0,0 0 0,0 0 0,0-1-1,0 1 1,0 0 0,0 0 0,0 0 0,0 0 0,0 0 0,0 0-1,0-1 1,-5-5 775,5 6-703,-1-1 1,1 0 0,0 1-1,0-1 1,0 0 0,-1 0-1,-3-10 918,-21-7 489,-7-7-641,25 19-830,-1 0 0,0 1 0,0-1 0,0 2 0,-15-7 0,14 8 188,0 1-1,-1 0 1,1 1-1,-1 0 1,0 0-1,-11 2 1,20-1-197,-94 0 1728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10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20 1984,'0'-1'26,"0"1"0,0 0-1,-1-1 1,1 1 0,0 0 0,0 0 0,0-1-1,-1 1 1,1 0 0,0-1 0,0 1-1,0 0 1,0-1 0,0 1 0,0 0 0,0-1-1,0 1 1,0 0 0,0-1 0,0 1 0,0-1-1,0 1 1,0 0 0,0-1 0,0 1 0,0 0-1,0-1 1,0 1 0,1 0 0,-1-1 0,0 1-1,0 0 1,0 0 0,1-1 0,-1 1 0,0 0-1,0 0 1,1-1 0,-1 1 0,0 0 0,0 0-1,1-1 1,-1 1 0,0 0 0,1 0 0,-1 0-1,0 0 1,1-1 0,-1 2-26,0-1 0,0 0 0,0 0 0,0 0 1,0 0-1,0 0 0,-1 0 0,1 0 0,0 0 0,0 0 0,0 0 1,0 0-1,0 0 0,0 0 0,-1 0 0,1 0 0,0 0 0,0 0 1,0 0-1,0 0 0,0-1 0,0 1 0,-1 0 0,1 0 1,0 0-1,0 0 0,0 0 0,0 0 0,0 0 0,0 0 0,0 0 1,0 0-1,0-1 0,0 1 0,-1 0 0,1 0 0,0 0 0,0 0 1,0 0-1,0 0 0,0 0 0,0-1 0,0 1 0,0 0 0,0 0 1,0 0-1,0 0 0,0 0 0,0 0 0,0-1 0,0 1 0,0 0 1,0 0-1,0 0 0,0 0 0,0 0 0,1 0 0,-1-1 0,0 1 1,0 0-1,0 0 0,0 0 0,0 0 0,0 0 0,0 0 0,0 0 1,0 0-1,1-1 0,-12 2 198,9 2-124,0 0 0,0 1 1,0-1-1,1 1 0,-1 0 0,1-1 0,0 1 1,0 0-1,0 0 0,0 0 0,0 3 1,1-5 26,-1 0 0,1 0 1,-1 0-1,0 0 1,0 0-1,0 0 1,0 0-1,0 0 0,0-1 1,-1 1-1,-1 1 1,1 0-23,0-1 0,0 1-1,0 0 1,1 0 0,-3 5 0,-14 38 438,17-45-478,0 0 0,1 0 0,-1 0 0,0-1 0,0 1 0,1 0 0,-1-1-1,0 1 1,0-1 0,0 1 0,0-1 0,0 1 0,0-1 0,0 1 0,0-1-1,0 0 1,0 0 0,0 0 0,0 1 0,-1-1 0,0 0 0,-30-1 657,21 0-909,-13 4 2544,25-22-1558,0 18-789,0-1 1,0 1-1,0 0 1,0-1-1,0 1 1,-1-1-1,1 1 1,0-1-1,-1 1 1,1-4-1,12-8 374,-4-5-710,-7 16 304,0-1 1,0 1-1,0 0 1,1-1-1,-1 1 1,1 0-1,-1 0 1,1 1-1,3-3 1,7-4-257,39-44-4480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17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1 320,'2'17'1495,"-2"-14"-1330,1 0 1,-1 0 0,0 0-1,0-1 1,0 1 0,0 0 0,0 0-1,-1 0 1,0 4 0,-2 1 431,-5 8 523,10-20-1324,-1 3 277,0-1 1,0 0 0,0 0-1,0 1 1,0-1 0,0 0-1,1 1 1,1-2 0,-2 2-65,0 0-1,0 1 1,0-1 0,0 0 0,0 1 0,0-1-1,0 1 1,0-1 0,1 1 0,-1-1-1,0 1 1,0 0 0,0 0 0,1 0 0,-1 0-1,3 0 278,5 8-1191,-7-6 946,1-1 0,-1 1 0,0-1-1,0 0 1,1 0 0,-1 0 0,3 1 0,13 6-294,-14-5 243,0-1 1,0 1-1,1-1 1,-1 0-1,1 0 1,0-1-1,5 2 1,5 1 79,-14-3 117,0 0-201,-1 1 0,0-1-1,1 0 1,-1 1 0,1-1 0,-1 0 0,1 0 0,-1 1-1,1-1 1,1 1 0,-1-1-26,-1 0-1,1 0 1,0 0-1,-1 1 1,1-1 0,0 0-1,-1 0 1,0 1-1,1 2 1,1 0-132,0-2 187,-1 10 67,-1-6 150,1-5-208,-1 1 0,0-1 0,0 1-1,0-1 1,0 1 0,0-1 0,-1 1 0,1-1 0,0 1-1,-1-1 1,1 0 0,-1 1 0,1-1 0,-1 1 0,-1 0 0,-10 21 55,11-22-4,-17 14 688,18-14-726,-1 0 0,0 0 1,1 1-1,-1-1 0,0 0 1,0 0-1,0 0 0,0 0 1,0 0-1,0 0 0,-1 0 1,1-1-1,0 1 0,0 0 1,-2 0-1,-1 2-41,1 0 0,0 0 0,0 1-1,0-1 1,-5 8 0,6-8-110,-3 6 170,-13 13 1776,32-28-2237,-6-1 127,0 1 1,14-9-1,1-1-510,12-7-1479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18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85 832,'0'-2'48,"0"1"0,0-1 1,0 1-1,1-1 0,-1 0 0,0 1 0,1-1 1,-1 1-1,1-1 0,-1 1 0,1 0 0,0-1 1,0 1-1,1-2 0,2-4 306,-2 5-165,-1 0 0,0-1 0,0 1 0,0 0 0,0-1 0,-1 1 0,1-1 0,0 1 0,-1-1 0,0 0 0,0 1 0,0-1 0,0-3 0,5-2 333,-5 8-487,0-1 0,0 1 1,0 0-1,1-1 0,-1 1 0,0 0 0,0 0 0,0-1 0,0 1 1,0 0-1,0-1 0,0 1 0,0 0 0,0-1 0,0 1 1,0 0-1,0-1 0,0 1 0,-1 0 0,1-1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19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335 1 320,'-13'11'2953,"11"-11"-2861,-36 3 932,-20-3-1109,56 1 176,-1-1 1,1 1-1,0 0 1,-1 0-1,1 0 1,0 0-1,0 0 1,-1 0-1,-1 2 1,-10 5-68,-1-2 240,6-3-74,1 0 0,-1 1-1,1 0 1,0 1 0,-14 10-1,18-12-119,0 0 1,1 0-1,-1-1 0,0 1 0,-1-1 0,1 0 1,0 0-1,-1 0 0,1-1 0,-1 1 1,-6 0-1,-16 3 772,10-1-931,16-4 11,1 0 1,-1 0 0,0 1 0,1-1 0,-1 0 0,0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0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0 1408,'-1'0'20,"1"0"0,0 0 0,-1 0 1,1 0-1,-1 0 0,1 0 0,0 0 0,-1 0 0,1 0 0,0 0 1,-1 0-1,1 0 0,0 0 0,-1 1 0,1-1 0,0 0 0,-1 0 1,1 0-1,0 0 0,-1 1 0,1-1 0,0 0 0,-1 0 0,-3 6 745,2-5-697,0-1 0,0 1 0,0-1 0,-1 0-1,1 0 1,0 0 0,-3-1 0,-2 0 722,6 1-714,0 0 0,0 0 1,0 0-1,0 0 0,0 0 0,0 0 0,0 1 0,0-1 0,0 0 0,1 0 0,-1 1 0,0-1 1,0 0-1,0 1 0,0-1 0,0 1 0,1-1 0,-1 1 0,0-1 0,0 1 0,1 0 1,-2 1-1,1 0-44,0 0 0,1 0 1,-1 1-1,0-1 1,1 0-1,0 1 1,0-1-1,0 0 0,0 5 1,0-2 290,1 1 0,0-1 1,0 1-1,0-1 0,1 1 1,0-1-1,3 7 0,-5-13-463,-1 0-1,1-1 0,0 1 1,0-1-1,0 1 0,0 0 1,0-1-1,1 1 0,-1 0 1,0-1-1,1 1 0,-1 0 1,1-1-1,-1 1 0,1 0 1,0-1-1,-1 1 1,1 0-1,1-2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29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192 400 896,'-1'0'25,"1"0"-1,-1 0 1,1 0 0,-1 0-1,1-1 1,-1 1 0,1 0-1,-1 0 1,1 0 0,-1-1-1,1 1 1,-1 0 0,1-1-1,-1 1 1,1 0 0,0-1-1,-1 1 1,1-1 0,0 1-1,-1 0 1,1-1 0,0 1-1,0-1 1,-1 0 0,-5-15 898,1 1-394,2 7-248,3 7-251,0 0 1,-1 1-1,1-1 1,0 0 0,0 1-1,-1-1 1,1 0-1,0 0 1,-1 1-1,1-1 1,-1 0-1,1 1 1,0-1 0,-1 1-1,0-1 1,0 0-1,-3-3 63,1 0 0,0-1 0,0 1 0,0 0 0,0-1 0,-3-7 0,-8-15 190,10 17-358,4 9 71,0 1 1,0-1-1,0 1 0,0-1 1,0 1-1,0-1 0,0 1 1,0-1-1,-1 1 0,1-1 1,0 1-1,0-1 1,-1 1-1,1 0 0,0-1 1,0 1-1,-1-1 0,1 1 1,0 0-1,-1-1 0,0 1 1,0-1 44,1 0 0,-1 0 0,0 1 0,1-1 1,-1 0-1,0 0 0,1 0 0,-1 0 0,1 0 0,0 0 0,-1 0 1,1 0-1,0 0 0,-1 0 0,1 0 0,0 0 0,0 0 0,0 0 1,0 0-1,0-3 170,0 3-197,0 0 0,0 0-1,-1 0 1,1 0-1,0 0 1,-1 0 0,1 0-1,-1 0 1,1 0-1,-2-1 1,-3-1 95,5 3-99,-1 0 0,1 0 0,0 0 0,0 0 0,0 0 0,-1 0 0,1 0 0,0 0 0,0 0 0,0 0 0,-1 0 0,1-1 0,0 1 0,0 0 0,0 0 0,0 0 0,-1 0 0,1 0 0,0-1 0,0 1 0,0 0 0,0 0 0,0 0 0,0-1 0,-1 1 0,1 0 0,0 0 0,0 0 0,0-1 0,0 1 0,0 0 0,0 0 0,0 0 0,0-1 0,0 1 1,0 0-1,0 0 0,0 0 0,0-1 0,0 1 0,0 0 0,1-6 153,-2 4-136,0 1-1,0-1 1,0 1 0,0-1-1,0 1 1,0-1 0,0 1-1,0 0 1,-3-3 0,1 3-3,1-1 0,-1 0 1,1 0-1,0 0 0,0 0 0,0-1 0,0 1 1,0 0-1,0-1 0,-2-3 0,3 0-37,-1-1 0,1 1-1,1-1 1,-1 0 0,1-7-1,0 11 42,0 1-1,-1 0 1,1-1-1,-1 1 1,1-1-1,-1 1 0,0 0 1,0-1-1,-1-2 1,-3-7 81,1-2-143,3 11 23,1 0 1,-1 0 0,0 1 0,0-1-1,-1 0 1,-2-5 0,-11-19 48,11 17 40,6 14-365,18 36 124,26 73 0,-43-103 212,6 15 56,13 31 168,8 20-395,-22-51-76,19 38 1,-23-55 128,-1 0 0,0 0 0,4 17 0,-4-12-210,3-2-1016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1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0 736,'-13'3'256,"8"2"-192,-8-1 0,13 4-544,-3 0 160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45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0 1888,'4'10'2629,"-4"-8"-2266,0-2 80,0 0-70,0 3-111,-1 0 0,0 0 0,0 0 0,0 0 1,0-1-1,-1 1 0,1 0 0,-1 0 0,0-1 0,0 1 0,0-1 1,0 0-1,0 1 0,0-1 0,-1 0 0,1 0 0,-1 0 0,1-1 1,-1 1-1,0-1 0,1 1 0,-1-1 0,0 0 0,0 0 0,-4 1 1,-10 0 101,14-2-305,1 1 0,-1 0 1,1-1-1,-1 0 0,0 0 0,1 0 0,-1 0 1,1 0-1,-1 0 0,1-1 0,-1 1 0,1-1 1,-1 1-1,1-1 0,-1 0 0,-4-3 0,6 3-38,-1 0-1,1 0 0,-1-1 0,0 1 1,1 0-1,-1 1 0,0-1 0,0 0 1,0 0-1,1 1 0,-1-1 0,0 1 1,0-1-1,-3 1 0,4 0-68,-3-6 224,4 5-198,0 1 0,0 0 0,0 0 0,0 0 0,0 0 0,0 0 0,0 0 0,-1 0 0,1 0 0,0 0 0,0-1 0,0 1 0,0 0 0,0 0 0,0 0 0,0 0 0,0 0 0,0 0 0,0-1 0,0 1 0,0 0 0,0 0 0,0 0 0,0 0 0,0 0-1,0 0 1,0-1 0,0 1 0,0 0 0,0 0 0,1 0 0,-1 0 0,0 0 0,0 0 0,0 0 0,0 0 0,0-1 0,0 1 0,0 0 0,0 0 0,0 0 0,0 0 0,1 0 0,-1 0 0,0 0 0,55 5 33,-46-5 61,1-1 1,-1 1 0,0-1 0,1-1 0,-1 0 0,0 0 0,0-1 0,16-7 0,-15 5-86,1 1 610,-11 5-583,0 0-1,0 0 1,0 0-1,0-1 1,0 1 0,0 0-1,0 0 1,0 0 0,0-1-1,-1 1 1,1 0-1,0 0 1,-1-1 0,1 1-1,0 0 1,-1 0 0,-39 97-62,31-78-471,6-14-27,1 1-1,-1 0 1,-1 7 0,3-7 163,-2 5-1483,1 0 1,-1 18 0,3-14-1404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2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9 1152,'-17'-2'4884,"0"-4"-4302,11 7-459,3 4-30,2-4-29,0 1-1,0-1 1,0 1 0,0 0 0,0 0-1,0-1 1,-1 5 0,1-4-80,-4 2 3,0 0 0,1 0 0,-1 1 0,1-1 0,0 1 0,0 1 0,0-1 0,1 0 1,-1 1-1,1 0 0,1 0 0,-3 6 0,3-6 1,-1 0 1,1 0-1,-1-1 1,-1 1 0,1-1-1,-1 0 1,0 1-1,0-2 1,-6 7-1,-3 2 51,11-11 6,1 0 0,-1 0 0,0 0-1,0-1 1,0 1 0,0-1 0,0 1 0,-5 2 0,-30 10 590,26-10-564,0 1 1,0 0-1,0 0 0,-12 9 1,8-5-40,0 0 1,-16 7 0,12-7-121,9-1-83,9-7 124,0 0-1,0 0 1,0 0-1,0 0 1,0-1-1,-1 1 1,1 0-1,0 0 1,0-1-1,-1 1 1,-1 0-1,-7 2-751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3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26 1472,'-13'-3'531,"-18"-5"735,-4 0-50,29 6-1141,0 1 0,-1 0-1,1 0 1,-1 0 0,1 1 0,-1 0-1,1 0 1,-7 1 0,-9 0 601,-6-1-68,24 0-800,4 1 267,-4 1-32,4-1-33,-1-1-67,0-1 59,1 1 0,-1 0 0,1 0 0,-1 0 0,1 0 0,-1 0 0,1 1 1,0-1-1,-1 0 0,1 0 0,-1 0 0,1 0 0,-1 0 0,1 1 0,-1-1 0,1 0 0,-1 0 0,1 1 0,0-1 0,-1 0 0,1 1 0,0-1 0,-1 0 0,1 1 0,0-1 0,-1 1 0,1 0 0,-1 3-116,0 0-1,0 0 0,0 0 0,-1 0 0,1 0 0,-1 0 0,-2 4 0,-6 13-96,6-9 402,1-2-277,0-1 0,-1 1 0,0-1 0,-1 0 0,-6 10 0,7-14-60,1 0 1,1 0 0,-1 0 0,-2 6 0,-5 13-335,1-11 290,1 1-1,-1-1 0,-13 14 1,11-9-381,4-6-133,3-4-176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5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565 0 416,'0'0'5,"-5"3"121,7 1 4,-21 0 1620,-5-5-1349,16 1-364,1-1 0,-1 1 0,1 0 0,-9 2 0,6-1 363,1 0 0,-17-1 0,18 0-277,-1 0 0,0 0-1,-11 3 1,-15 1-342,28-3 329,0 1-1,0-1 0,-9 0 1,11-1 21,-1 1 0,0-1 0,1 1 0,-10 3 0,10-2-131,1-1-1,0 0 0,-1-1 0,1 1 0,-5 0 1,4-1-2,1 0 0,-1 1 0,0 0 0,1 0 0,-6 2 0,7-2 92,-1 0-1,0 0 0,0-1 0,1 1 0,-1-1 0,0 0 0,0 0 0,0 0 0,0 0 0,1-1 0,-1 1 0,-6-3 0,-4 1 128,13 3-198,0-1 1,0 0-1,0 0 1,0-1 0,0 1-1,0 0 1,0 0-1,-1 0 1,1-1-1,-2 0 1,-4-2 70,0 0 1,0 1 0,0 0-1,-1 0 1,1 0 0,-1 1-1,-13 0 1,-33-2-3979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38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21 896,'8'-19'2661,"-15"19"-1994,5-1-661,0 1 0,1 0 0,-1 0 0,0 0 1,0 0-1,0 0 0,1 0 0,-1 0 0,0 1 0,0-1 0,1 1 0,-1-1 0,-3 2 0,-4 5 264,8-7-235,-1 1 0,1 0 0,0 0 0,0-1-1,0 1 1,0 0 0,0 0 0,0 0 0,-2 2 0,-23 24 173,16-13-129,2-2-110,0 0 0,1 0 0,0 1 0,1 0 0,-6 17 0,4 2 153,-7 58-1,11-60-134,-1 0-1,-14 47 1,18-74-87,0-2 0,1 1-1,-1-1 1,1 0-1,-1 1 0,1-1 1,0 1-1,-1-1 1,1 1-1,0-1 0,0 1 1,1 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40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1 992,'1'1'285,"-4"3"31,-4 6 315,7-9-498,0 7 43,0-3-132,1-3 89,-1 1-1,0 0 0,0 0 1,-1-1-1,1 1 1,-1 0-1,1-1 0,-1 1 1,0 0-1,0-1 1,0 1-1,-3 3 1,3-2-130,0-1 1,0 1 0,0-1 0,0 1 0,1-1 0,-1 1 0,1 4 0,-3 13-169,1-12 120,1-6 56,0 0-1,1 0 1,-1-1 0,1 1 0,-1 0 0,1 0 0,0-1 0,0 1 0,1 0 0,-1 0 0,2 4 0,-2-5 18,2 3-29,-1-1 0,0 1 1,0-1-1,-1 1 0,1 0 0,-1-1 1,0 1-1,0 0 0,-2 8 1,2 11 745,-18-29 331,-4-9-579,5 2-713,15 11 220,0 0 1,1-1-1,-1 1 0,1-1 0,-1 0 0,1 1 1,-1-1-1,1 0 0,0 0 0,0 0 0,0 0 1,0 0-1,-1-3 0,-9-15 706,10 19-650,0 0-1,1 0 0,-1 0 1,0 0-1,1 0 1,-1 0-1,0-1 1,1 1-1,-1 0 1,1 0-1,0 0 0,-1 0 1,1-1-1,0 0 1,0-1-408,0 3 336,0-1 1,0 1 0,0 0 0,0 0 0,0-1 0,0 1 0,0 0-1,0 0 1,0-1 0,0 1 0,1 0 0,-1 0 0,0-1-1,0 1 1,0 0 0,0 0 0,0 0 0,1-1 0,-1 1 0,0 0-1,0 0 1,0 0 0,1 0 0,-1 0 0,0-1 0,0 1 0,0 0-1,1 0 1,-1 0 0,0 0 0,1 0 0,1 0-30,9 0 143,-11 0-102,0 0-1,0 0 1,1 1-1,-1-1 1,0 0-1,0 0 1,0 0-1,1 0 1,-1 0-1,0 1 1,0-1-1,0 0 1,1 0-1,-1 0 1,0 1-1,0-1 1,0 0-1,0 0 1,0 1-1,0-1 1,0 0-1,1 0 1,-1 1-1,0-1 1,0 0-1,0 0 1,0 1-1,0-1 1,0 0-1,0 0 1,0 1-1,0-1 1,0 0 0,0 0-1,-1 1 1,1-1-1,0 0 1,0 0-1,0 0 1,0 1-1,0-1 1,-1 0-1,-29 60 331,9-13-289,13-26-228,6-17 209,1 1 0,-1 0 1,1-1-1,0 1 0,0 0 1,0 0-1,0 5 0,14-24 105,54-78-4367,-46 65 2180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45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 64,'22'-5'2368,"-22"1"-2144,5 0-512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48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24 416,'26'3'8416,"-27"-3"-8302,0-1 1,0 1-1,0-1 1,0 1 0,-1-1-1,-6-5 918,7 5-918,1 0 1,-1 0-1,0-1 1,-10-10-177,-4 11-1707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49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56 832,'-8'-20'6192,"-8"4"-4540,15 15-1737,0-1 1,0 1-1,0-1 1,-1 1-1,1-1 0,-1 1 1,1 0-1,-1 0 1,1 0-1,-1-1 0,1 2 1,-1-1-1,0 0 1,0 0-1,-2-1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52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50 1152,'0'27'2667,"-1"-19"-2464,0-1 0,0 1-1,-1-1 1,0 1 0,0-1 0,-6 12 0,5-10-81,-1-1-1,1 1 0,1 0 0,-3 12 0,5-15-144,-1 0 0,0 0 1,-1 0-1,0-1 0,0 1 0,-3 6 203,13-24 326,13-46-111,-19 53-375,0-1 0,0 1 0,-1-1-1,0 0 1,0 1 0,-1-1 0,1-7 0,-1 7 15,0 0 0,0 0 1,1 0-1,0 0 0,0 0 0,3-7 0,-1 7 13,-1 0 0,-1-1 0,1 1 0,-1 0 0,0 0 0,-1-1 0,1-10 0,-1 17-50,0-1 0,0 1 0,0 0 0,0-1 0,0 1-1,0-1 1,0 1 0,0 0 0,0-1 0,0 1 0,0-1-1,0 1 1,0 0 0,0-1 0,0 1 0,-1 0-1,1-1 1,0 1 0,0 0 0,0-1 0,-1 1 0,1 0-1,0-1 1,0 1 0,-1 0 0,1-1 0,0 1 0,-1 0-1,1 0 1,0 0 0,0-1 0,-1 1 0,1 0-1,-1 0 1,1 0 0,0 0 0,-1-1 0,1 1 0,0 0-1,-1 0 1,1 0 0,-1 0 0,1 0 0,0 0 0,-1 0-1,1 0 1,-1 0 0,0 1 0,0-1-18,0 1 1,-1-1-1,1 1 1,0-1-1,0 1 0,-1 0 1,1 0-1,0 0 1,0 0-1,0 0 1,-2 2-1,-2 4-47,1 0 1,-1 0-1,1 1 0,1-1 1,-5 13-1,-4 4 363,11-22-247,0 1 1,-1-1-1,1 0 0,0 0 0,0 1 0,0-1 1,0 1-1,1-1 0,-1 1 0,0 4 0,1 8-362,-1-11 189,1 0 0,0-1 0,0 1 0,0 0 1,0 0-1,1-1 0,0 1 0,-1 0 0,3 5 0,-2-7 55,9 1 394,-9-3-406,0 0 0,1-1 0,-1 1-1,0 1 1,1-1 0,-1 0-1,0 0 1,1 0 0,-1 1-1,0-1 1,0 1 0,2 0-1,-2 0 58,0 0 1,-1 0-1,1 0 0,0 0 0,-1 1 0,1-1 0,-1 0 0,1 1 0,-1-1 0,0 0 0,1 3 1,0 0 144,0 1 0,-1-1 1,0 1-1,0-1 0,0 1 1,0-1-1,0 1 0,-3 7 1,-12 36 263,0 0-337,12-39 39,0 0 0,0 0 0,-1 0 0,-7 12 0,-5 12 176,-5 13-81,9-22-196,10-21-3,0 0 0,0 1 0,1-1-1,-1 0 1,1 1 0,0-1 0,0 1 0,0-1-1,0 1 1,0 4 0,-2 38 188,3-44-231,1 3 23,5 4-16,-5-8-112,-1 0 164,1-1 0,-1 0 0,1 0 0,0 0 0,-1 1 0,1-1-1,-1 0 1,1 1 0,-1-1 0,0 0 0,1 1 0,-1-1 0,1 1 0,-1-1 0,1 1 0,-1 0-1,6 5 133,12 3-2279,-17-9 2005,0 0 0,0 0 0,1 0 0,-1 0 0,0 0-1,1-1 1,-1 1 0,0 0 0,0-1 0,3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6:57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1312,'-5'4'1824,"-6"4"-539,10-5-1157,-4 1 16,-17 12 144,21-16-253,0 0 0,0 0 0,0 0 0,0 0 0,0 0-1,1 0 1,-1 1 0,0-1 0,0 0 0,0 1 0,0-1 0,-1 2 0,-5 1 307,5-3-363,0 1 0,1-1 0,-1 1 0,1 0 0,-1 0 0,1 0 0,0 0 0,-1 0 0,1 0 0,0 0 0,-2 2 144,0-2 149,-7 4 259,1 0 1,-12 3 0,10-7-573,16-2 226,0 1-226,0-1 1,0-1 0,1 1-1,-1-1 1,0 0 0,-1 0 0,1 0-1,5-4 1,7-3 125,-7 5 2,-8 4-102,0-1 0,0 0 0,0 0 1,1 0-1,-1 0 0,0-1 0,3-2 0,-2 3-21,-1 0-1,0 0 0,0 1 0,0-1 0,1 1 0,-1-1 1,0 1-1,1 0 0,-1 0 0,0 0 0,1 0 0,3 0 1,17 0-1864,-14-3 871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53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968 8 992,'-5'-5'243,"5"6"-118,2 0-29,-3-5 64,0 3 395,1 1-70,0 0 230,0 0-219,0 0-32,0 0-166,0 0 1,0 0-70,0 0 75,0 0-128,0 0-37,0 0-43,0 0 32,0 0 64,0 0 368,0 0-128,0 0-43,0 0-122,0 0 42,0 0-122,0 0-1,0 0-31,0 0 96,0 0-38,0 0 139,0 0-123,0 0-79,0 0-65,0 0-5,0 0-5,0 0 95,0 0-20,0 0 74,0 0-80,0 0 16,0 0-48,0 0-22,0 0 28,-8 15 1076,4-13-1140,1 1-1,0 0 0,0 0 1,0 0-1,0 0 0,0 1 1,0-1-1,1 1 0,0 0 1,0 0-1,-3 6 0,5-9-41,-1 1 1,1 0-1,-1-1 0,0 1 0,1-1 1,-1 1-1,0-1 0,0 1 0,0-1 1,0 0-1,0 1 0,0-1 0,-1 0 0,1 0 1,0 0-1,-3 1 0,-10 13 10,3 2 51,0-1 1,-1-1 0,-1 0 0,-1 0-1,-20 17 1,25-25-58,-81 56 54,33-26-214,47-30 170,-1 1 0,1 0 0,1 0 0,0 1 0,-15 18 0,-19 17 42,22-22-19,0 0 0,1 1 0,-21 33 0,-2 1 16,36-46-102,0-1-1,-8 18 1,10-18 61,-1 1 0,0-1 0,-9 10 0,-58 65 589,63-72-606,8-10 1,0-1 1,0 1 0,0-1 0,-1 1-1,1-1 1,-1 0 0,1 0 0,-5 3 0,5-4 12,0 0 1,1 0-1,-1 0 1,0 0-1,1 1 1,-1-1-1,-2 3 1,-10 8 72,-33 18-24,20-17-85,10-4 164,-21 6-1,31-12 43,-11 2-48,15-3-107,9-4 21,-5 2-39,1-1 1,-1 0 0,1 0-1,-1 0 1,1 0-1,-1 0 1,0 0 0,0-1-1,1 1 1,-1 0-1,0-1 1,1-1 0,6-7-154,40-32 60,-47 41 98,0-1 1,-1 1 0,1-1-1,0 1 1,-1-1-1,1 0 1,-1 1-1,1-1 1,-1 0 0,0 1-1,0-3 1,3-9 13,-2 11-47,0-1 0,-1 1 0,1-1 0,-1 1 0,1-1 0,-1 1 0,0-1 0,0-3 0,0 5-23,0 0 40,0 0 1,-1 0-1,1 1 0,0-1 0,-1 0 0,1 0 0,-1 1 1,1-1-1,-1 0 0,1 1 0,-1-1 0,1 1 1,-1-1-1,1 0 0,-1 1 0,0-1 0,1 1 0,-2-1 1,-1-1-27,-24-33 157,20 27-196,4 5-569,0 14 171,-3 12 520,-1-1 1,-11 26-1,-6 17-182,24-64 116,0 0 0,-1-1 0,1 1 1,0 0-1,-1 0 0,1 0 1,0 1-1,0-1 0,0 0 1,0 0-1,0 0 0,0 0 0,0 0 1,0 0-1,0 0 0,1 0 1,-1 0-1,0 0 0,1 0 1,-1 0-1,1 1 0,0-2 3,0 1 0,0-1 0,-1 0 0,1 1 0,0-1-1,0 0 1,0 0 0,0 0 0,0 1 0,-1-1 0,1 0 0,0 0 0,0 0 0,0 0 0,0 0-1,0-1 1,0 1 0,-1 0 0,1 0 0,0-1 0,0 1 0,0 0 0,0-1 0,10-2-79,-1 0 0,14-2 1,4 0 43,-10 3 18,0-1 0,0 2 0,0 1 0,1 0 0,18 3 0,23 1 459,-58-4-529,-2 0-52,0 0-209,0 0-224,0 0-1007,0 0-145,0-2-2575,0-3 3306,0 2 165,0-11-1989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5:36.26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1925 218 896,'0'0'304,"1"0"-221,-1 1-1,0-1 1,1 0 0,-1 0-1,1 1 1,-1-1 0,1 0-1,-1 1 1,0-1 0,1 0-1,-1 1 1,0-1 0,1 0-1,-1 1 1,0-1 0,0 1-1,1-1 1,-1 1 0,0-1-1,0 1 1,0 0 0,1 5 27,-1 0 0,0 0 0,0 0 0,0 0-1,-1 0 1,-2 8 0,-12 37 151,13-42-177,-8 19 71,0 0 0,-2-1-1,-1 0 1,-1-1 0,-1 0-1,-1-1 1,-1-1 0,-1-1-1,-39 38 1,-17 8 266,-101 118 0,100-90-299,-73 88 288,100-129-289,-68 59 0,63-63-99,1 2 1,4 2 0,-58 87-1,17-22 74,53-78 390,36-43-481,-1 1 0,1 0 1,-1-1-1,0 1 0,1 0 1,-1-1-1,0 1 0,1-1 1,-1 1-1,0-1 0,0 0 1,0 1-1,1-1 0,-1 0 1,0 1-1,0-1 0,0 0 1,0 0-1,-1 0 0,2 0-4,0 0-1,0-1 0,0 1 1,-1 0-1,1 0 1,0-1-1,0 1 0,0 0 1,0-1-1,0 1 0,0 0 1,0-1-1,0 1 0,0 0 1,0-1-1,0 1 0,0 0 1,0-1-1,0 1 1,0 0-1,0-1 0,0 1 1,0 0-1,0-1 0,0 1 1,1-1 0,8-32 15,2 0 0,2 1 0,1 0 0,21-35 0,-20 40-36,2 1 0,24-30 0,46-42-27,-48 55-11,54-77-1,-22-3 62,-45 74 46,38-54 0,-24 51-10,49-50-1,56-41-35,-83 83 5,-3-3-1,73-101 0,-72 73-50,-32 47 142,40-51-1,-59 85-98,-1 0 0,0-1 0,0 0 0,6-15 0,-14 26 0,0 0-1,0 0 1,0 0-1,0 0 1,0 0-1,0 0 1,0 0-1,0 0 1,0 0-1,0 0 1,0 0-1,0 0 1,0 0-1,0 0 1,0 0-1,0 0 1,0 0-1,0 0 0,-1 0 1,1 0-1,0 0 1,0 0-1,0 0 1,0 0-1,0 0 1,0 0-1,0 0 1,0 0-1,0 0 1,0 0-1,0 0 1,0 0-1,0 0 1,0-1-1,0 1 1,0 0-1,0 0 1,0 0-1,0 0 0,0 0 1,0 0-1,0 0 1,0 0-1,0 0 1,0 0-1,0 0 1,0 0-1,0 0 1,-7 5-36,-6 9-9,-7 13 31,-70 103-138,58-84 216,-2-2 0,-2-1 0,-1-1 0,-71 58 0,-29 25 178,100-88-187,-49 67 0,59-69-61,-79 106 64,72-101-30,-52 49-1,-76 46 191,23-20 28,121-99-177,1 2-1,-28 36 1,-20 45 101,2-4-82,54-80 95,8-12-138,0-1 0,-1 1-1,0 0 1,0 0 0,0-1-1,-4 5 1,6-22 99,7-10-133,0 0-1,2 0 1,0 1 0,14-25-1,-12 28-13,1 1-1,0 0 1,2 1-1,17-19 0,68-65-4,-27 31-104,130-168 266,-107 122-100,-38 39 1,-21 27-20,-18 24-18,-18 27-31,1 0 1,0 0 0,0-1 0,-1 1 0,1 0-1,-1-1 1,1 1 0,-1-1 0,0 1 0,0-1-1,1 1 1,-1 0 0,0-1 0,0 1 0,0-1-1,-1 1 1,1-1 0,-1-1 0,0 3 1,0-1 0,0 1-1,0 0 1,0 0 0,0 0 0,0 0 0,0 0 0,0 0 0,0 0 0,0 0 0,-1 1 0,1-1 0,0 0 0,0 1 0,0-1 0,0 0-1,0 1 1,-1 0 0,-3 3-11,0 0-1,0 1 0,0-1 1,0 1-1,-6 8 0,-13 13-122,-9 5 134,1 0-1,-49 65 1,22-10-48,-58 75 109,100-140-5,-89 109-64,81-95 24,-39 71 0,45-70 11,3-6 7,-17 45 0,21-47 90,-29 51-1,3-6 87,24-44-112,-28 41-1,33-58 23,-1-2-1,0 1 1,-1-1-1,0-1 1,-24 17-1,27-20-52,-1-1-1,1 0 0,-1 0 0,0-1 0,-13 5 1,17-8-77,-1 1 1,1-1-1,0 1 1,1 1-1,-1-1 1,0 1-1,1-1 1,-1 1-1,1 0 0,0 1 1,0-1-1,0 1 1,0 0-1,1 0 1,-1 0-1,1 0 1,0 1-1,0-1 1,1 1-1,0 0 1,-1 0-1,1 0 1,1 0-1,-1 0 1,1 0-1,0 0 1,0 1-1,0 5 1,1 8 3,1-1 0,1 1 1,1-1-1,0 0 0,1 0 1,1 0-1,1 0 0,16 32 1,-17-40 28,0 0 1,1-1-1,1 0 1,0 0-1,0 0 1,1-1 0,0 0-1,0-1 1,0 1-1,1-2 1,1 1-1,-1-1 1,1-1-1,0 0 1,0 0-1,11 3 1,-14-6 10,-1 0 0,1-1-1,0 0 1,0 0 0,0 0 0,0-1-1,0 0 1,0-1 0,0 1 0,0-1 0,0-1-1,0 1 1,-1-1 0,1 0 0,0-1-1,-1 0 1,0 0 0,0 0 0,0-1 0,11-8-1,4-6 30,-1 0-1,-1-2 1,-1 0-1,17-24 1,-14 17-57,38-43 239,54-70 89,-109 133-321,1 0 1,-1 0 0,0 0 0,-1 0-1,0-1 1,0 1 0,0-1 0,-1 0 0,0 1-1,1-13 1,-3 15 8,0 0 0,0 0 0,-1 0 0,0 0 0,1 0 0,-2 0 0,1 0-1,-1 0 1,1 1 0,-1-1 0,0 0 0,-1 1 0,1 0 0,-1-1 0,0 1 0,0 0 0,0 1 0,-5-5 0,3 3-16,-1 1 0,0-1 1,0 1-1,0 0 0,0 0 1,-1 1-1,-9-4 1,-52-13-198,49 15 104,3 2 96,0 0-1,-1 1 1,1 1 0,0 1 0,-1 0-1,1 1 1,0 1 0,0 0 0,-21 6-1,-15 8-155,-71 29-1,97-34 172,1 0 0,1 2 1,0 0-1,0 2 0,1 1 0,-30 27 0,44-35-38,0 1 0,0 1 0,1 0 0,1 0 0,-1 0 0,2 1 0,-1 0 0,2 1 0,-1-1 0,2 1 0,-1 0 0,2 0 0,0 1 0,0-1 0,1 1 0,-1 15 0,3-14-8,0 0 0,0 0 0,2 0 1,0 0-1,0-1 0,1 1 0,1-1 1,6 17-1,-7-24 47,1 1-1,-1 0 1,1-1 0,0 0 0,1 0-1,-1 0 1,1 0 0,1-1-1,-1 0 1,1 0 0,-1 0 0,2 0-1,-1-1 1,0 0 0,1-1 0,0 0-1,8 4 1,-1-3 17,-1 0 1,1-1-1,0 0 1,0-2-1,0 1 1,0-2-1,0 1 0,0-2 1,0 0-1,0-1 1,0 0-1,15-5 0,-13 2 17,-1-1 0,1 0 0,-1-1 0,0 0 0,0-2 0,-1 0-1,-1 0 1,1-1 0,22-23 0,43-49 199,57-57-113,-110 114-81,-1-1 1,-1-1-1,-1-1 0,28-45 1,-44 62-39,-1 0-1,-1-1 1,0 0 0,0 1 0,-1-2-1,-1 1 1,0 0 0,-1-1 0,0 0-1,0 1 1,-2-1 0,0 0 0,0 0-1,-1 1 1,-1-1 0,-3-14 0,4 21-27,-1 0 0,0 0 0,0 1 0,-1-1 0,0 0 0,0 1 1,0 0-1,-1 0 0,1 0 0,-1 0 0,0 0 0,-7-5 0,8 7 0,-1 1-1,0-1 1,1 1-1,-1 0 1,0 0-1,0 0 1,-1 0-1,1 1 1,0 0-1,0 0 1,-1 0-1,1 0 1,0 1-1,-1-1 1,1 1-1,-1 0 0,-7 2 1,3 0-15,1 0 0,-1 0 0,1 1 0,0 1 0,0-1 0,0 1 0,1 1 0,-1-1 0,1 1 0,0 1 0,1-1 0,-9 9-1,-6 9-57,-38 52-1,48-60 38,-110 152-345,110-152 372,1 1 1,1 1 0,1 0 0,0 0 0,1 0 0,0 1 0,2 0-1,0 1 1,1-1 0,-1 23 0,3-19-6,1 1 0,2 0 0,0-1 0,1 1 1,1-1-1,2 1 0,0-1 0,9 24 0,-10-35 35,1 0 1,0 0-1,0-1 0,1 0 1,1 0-1,-1 0 0,2-1 0,-1 0 1,15 13-1,-17-18 32,0 0-1,0 0 1,0-1-1,1 1 1,-1-1 0,1-1-1,0 1 1,0-1-1,0 0 1,0 0-1,0 0 1,0-1 0,0 0-1,1-1 1,-1 1-1,0-1 1,1 0-1,-1-1 1,9-1 0,-4-1 3,0 0 1,0-1 0,-1 0-1,1 0 1,-1-2 0,-1 1-1,1-1 1,-1 0 0,0-1-1,0 0 1,9-11 0,8-10 32,43-61 0,-47 60-48,52-81 65,-64 94-60,-1-1-1,-1 0 0,-1 0 1,-1-1-1,5-19 1,-9 29-19,-1 1 1,-1-1 0,1 0 0,-1 0-1,0 1 1,-1-1 0,0 0 0,0 1-1,-1-1 1,1 0 0,-2 1 0,1 0-1,-1 0 1,0-1 0,-1 2 0,0-1-1,0 0 1,0 1 0,-1 0 0,-5-7-1,3 7-46,1-1 0,-1 1 0,0 0 0,0 1 0,-1 0 0,0 0 0,0 1 0,0-1 0,0 2 0,-1-1 0,1 1 0,-1 1 0,0 0 0,0 0 0,0 0 0,-18 0 0,13 3-14,0 0 1,0 1-1,0 1 1,1 0-1,-1 1 1,1 0-1,0 1 1,0 1-1,0 0 1,1 0-1,-16 12 1,7-3-37,0 1 1,0 1-1,2 1 1,0 1 0,-18 25-1,25-27 31,0 0-1,2 0 1,0 1-1,1 0 1,0 1-1,2 0 0,-8 30 1,11-35 69,1 1 1,1 0 0,0 0-1,1 0 1,1 0-1,0 0 1,1 0 0,0-1-1,1 1 1,8 28-1,-8-38-9,0 0 0,0 0 0,0-1 0,1 1 0,0 0-1,0-1 1,0 0 0,0 0 0,1 0 0,-1 0 0,1 0-1,0-1 1,0 1 0,0-1 0,1 0 0,-1-1 0,1 1-1,0-1 1,0 0 0,0 0 0,0 0 0,0-1 0,0 1-1,0-1 1,0-1 0,1 1 0,-1-1 0,0 0 0,0 0-1,1 0 1,-1-1 0,0 0 0,0 0 0,8-2 0,-2-2 27,-1 0 0,1 0 1,-1-1-1,-1-1 0,1 0 1,16-15-1,45-55 150,-57 60-157,156-180 536,-154 177-531,-1 0 0,-1-1 0,18-34 0,-26 43-23,-1 0 1,-1-1 0,0 1-1,0-1 1,-1 0-1,-1 0 1,0 0 0,0-19-1,-3 23-9,0 0 1,0 0-1,-1 0 0,0 0 0,-1 1 0,0-1 0,0 1 1,-1-1-1,0 1 0,0 0 0,-1 1 0,0-1 1,-1 1-1,1 0 0,-1 0 0,-1 1 0,-8-8 0,6 6-17,-1 0 1,1 1-1,-1 1 0,0 0 0,-1 0 0,0 1 0,0 0 0,0 1 0,0 0 0,0 1 0,-1 0 1,-20-2-1,21 5-4,1 0 1,0 1 0,0 0-1,0 1 1,-1 0-1,1 1 1,1 0 0,-1 0-1,0 1 1,-9 6 0,-12 7-152,-46 34 0,32-19 162,-119 61 26,127-73-100,-44 18 60,-11 7 278,78-37-228,1 1 0,-1 0 0,2 1 0,-16 14 0,24-19-52,0 0 1,0-1 0,1 2-1,-1-1 1,1 0 0,1 1-1,-1-1 1,1 1 0,0 0-1,0 0 1,0-1 0,1 2-1,0-1 1,0 0 0,1 8-1,0 3-44,1-1 0,0 1-1,1-1 1,7 24 0,-5-25 69,1 0 1,1-1 0,0 1-1,1-1 1,0-1-1,1 1 1,1-1-1,0-1 1,1 1-1,0-2 1,1 1-1,0-2 1,1 1-1,0-2 1,0 1-1,1-2 1,1 1-1,-1-2 1,1 0-1,15 5 1,-9-4 93,0-1 1,0-1-1,0-1 0,1-1 1,0-1-1,38 1 1,-47-4-75,0 0 1,0-2-1,0 1 1,1-2 0,-2 1-1,1-2 1,0 1 0,-1-2-1,0 1 1,1-2 0,-2 1-1,1-2 1,10-8 0,-1-1 58,-1-1 0,-1-1 0,16-21 0,45-66 97,-37 47-50,-32 44-117,16-19 66,-2-1 0,39-73 0,-58 95-64,0 0-1,0 0 1,-1-1-1,-1 1 1,0-1-1,-1 0 1,-1 0-1,1 0 1,-2 0-1,0 0 1,-1 0 0,0 0-1,-5-23 1,1 18-19,0 1 1,-2-1 0,0 1-1,-1 1 1,0-1 0,-18-24 0,18 30-4,-1 0 0,-1 0 0,1 1 0,-1 0 0,-1 1 0,0 0 0,0 1 0,-1 0 0,-16-8 0,12 8-40,0 1 0,-18-6 0,28 12 28,1-1 1,-1 1 0,1 0 0,-1 1-1,0-1 1,0 1 0,1 0-1,-1 1 1,0-1 0,-8 3 0,-9 4-19,0 1 0,0 1 1,0 1-1,-29 19 1,16-6-92,-55 46 1,65-47 0,1 2 0,-24 29 0,37-39 98,1 1 0,1 0 0,1 0 0,0 1 0,-11 28 1,17-36 1,1 0 0,0 0 0,0 0-1,1 1 1,0-1 0,0 1 0,1-1 0,0 0 0,2 12 0,0-7 11,1 0-1,1 0 0,-1 0 1,2-1-1,8 17 0,2-1 26,2-1 0,2 0 0,0-1 0,24 24-1,-29-35 12,1 1 1,1-2-1,0 0 0,1-1 0,1-1 0,0-1 1,0 0-1,29 12 0,-41-22 16,0 1 0,-1-1-1,1 0 1,0 0 0,0-1 0,0 0 0,0 0 0,-1 0 0,1-1-1,0 0 1,0 0 0,-1 0 0,1-1 0,0 1 0,-1-2-1,11-4 1,2-3-16,-1-1-1,1 0 1,20-19-1,-20 15 81,221-194 697,-224 194-755,-1-1 0,-1-1 1,-1 0-1,0 0 1,-1-1-1,15-35 0,-21 40-13,0 0 0,-1-1 0,0 0 0,-1 0 0,-1 0-1,0 0 1,-1 0 0,-1 0 0,0 0 0,-4-28 0,1 27-35,0-1 0,-1 1 1,-1 0-1,0 0 1,-1 0-1,-1 0 1,-9-14-1,11 21 2,-1 0 0,0 1-1,0-1 1,-1 2 0,1-1-1,-1 1 1,-1 0 0,1 0-1,-1 0 1,0 1 0,-1 1 0,1-1-1,-11-2 1,6 2-28,-1 1 1,-1 0 0,1 1-1,-1 1 1,1 0-1,-1 1 1,-21 1 0,24 1 30,1 1 1,-1 0-1,0 0 1,1 1 0,0 0-1,-1 1 1,1 1-1,1-1 1,-18 12 0,4 0-140,2 1 1,-34 34 0,-35 46-150,47-48 136,1-4 86,-2 3 19,-52 69 1,93-111 36,0-1 0,1 1 0,-1 0-1,1 0 1,0 1 0,1-1 0,-1 1 0,1-1-1,1 1 1,-1 0 0,1 0 0,0 0-1,1 0 1,-1 0 0,2-1 0,-1 1 0,1 0-1,0 0 1,0 0 0,4 11 0,0-2 26,1 0 0,1 0 0,0-1 0,1 0 1,1-1-1,1 1 0,-1-2 0,2 1 0,0-2 1,1 1-1,0-2 0,1 1 0,26 17 0,-12-10 48,-20-13-40,1-1 0,1 1 0,-1-1 0,19 7 0,-19-9-3,1 0 0,-1-1 0,1 0-1,0-1 1,0 0 0,0 0 0,0-1-1,0 0 1,0-1 0,0 0 0,0 0-1,0-1 1,0 0 0,-1 0 0,1-1-1,-1 0 1,1-1 0,-1 0 0,0 0-1,7-6 1,134-92 409,59-35-558,-118 79 365,-33 20-152,-46 29-75,1 0-1,-1 0 0,0-2 0,11-12 1,-7 6 90,-8 9-64,-1-1 1,0 1-1,0-1 0,-1 0 0,9-20 1,-6 8 62,9-39 0,43-165 81,-54 204-202,2 1 1,0 0-1,2 1 0,0 0 1,1 0-1,0 1 1,2 0-1,0 1 1,27-26-1,17-10-36,29-30-41,-63 58 110,-1-2 1,31-46-1,27-65 53,11-16 34,-37 62-151,-5 5-62,-37 68 69,12-18-202,-23 35 232,1 0-1,0-1 0,0 1 1,0 0-1,0 0 0,1 0 1,-1 1-1,1-1 0,-1 0 1,1 1-1,2-2 0,-3 3-144,-2 1 144,1 1 0,-1 0 1,1 0-1,-1-1 0,1 1 0,-1 0 0,0-1 0,0 1 1,0 0-1,0 0 0,0 0 0,0-1 0,-1 1 1,1 0-1,-1 2 0,-13 26 68,9-21-70,-35 70-145,-116 209 341,138-262-155,0 0-1,-2-1 1,-24 24 0,-73 60-60,-34 36 66,17 34-51,27-34 172,70-101-149,-2-2 1,-2-2 0,-2-1 0,-59 41 0,-36 16 157,98-65 12,105-67 20,-21 8-270,66-57 0,-83 61 41,-2-1 0,-1-1-1,30-42 1,-9 2 16,-13 17 107,2 2 0,54-57 0,63-31 128,-97 90-253,92-97 0,-35 2-185,-55 67 260,93-94-1,-57 91-129,-43 38 99,18-10 139,-5 4-212,-57 40 41,2-1 35,0-1-1,0 0 1,6-8-1,4 0 87,-15 13-99,0-1 0,0 1 0,0-1 0,0 1 0,0-1 0,0 1 0,2-5 0,0 2-5,0 0 0,0 0 0,1 0 1,-1 1-1,1-1 0,0 1 0,0 0 0,0 0 1,0 1-1,0 0 0,7-2 0,3-3-23,10 0-143,-24 7 179,0 0 0,-1-1 0,1 1 0,-1 0 0,1 0 0,-1 0 0,1-1 0,0 1 1,-1 0-1,1 0 0,-1 0 0,1 0 0,0 0 0,-1 0 0,1 0 0,-1 1 0,1-1 0,0 0 0,-1 0 0,1 0 0,-1 0 0,1 1 0,-1-1 0,2 1 0,0 0-19,-1 0 27,1-1 0,-1 0 0,0 1 0,1 0 0,-1-1-1,0 1 1,1 0 0,-1-1 0,0 1 0,0 0 0,0 0 0,0 0 0,0 0-1,0 0 1,0 0 0,0 0 0,0 1 0,0-1 0,0 1 0,10 30-335,-2-8 381,-9-24-36,0 1 1,0-1-1,0 0 0,0 0 1,0 1-1,0-1 0,0 0 1,0 0-1,0 1 0,0-1 0,1 0 1,-1 0-1,0 0 0,0 1 1,0-1-1,0 0 0,0 0 1,1 0-1,-1 1 0,0-1 1,0 0-1,0 0 0,1 0 1,-1 0-1,0 0 0,0 1 1,1-1-1,-1 0 0,0 0 1,0 0-1,0 0 0,1 0 0,-1 0 1,0 0-1,0 0 0,1 0 1,-1 0-1,0 0 0,0 0 1,1 0-1,-1 0 0,0 0 1,0 0-1,1 0 0,-1 0 1,0-1-1,0 1-7,0-1 1,0 1-1,0 0 1,0-1-1,0 1 0,-1-1 1,1 1-1,0-1 1,0 1-1,0-1 1,0 1-1,0-1 0,0 1 1,1-1-1,-1 1 1,0-1-1,0 1 0,0-1 1,1-4-20,0 1 1,0-1-1,-1 1 0,0-8 0,2-15 118,2 6-237,0 0 149,1 1-1,8-25 1,-12 42-31,0-1 0,0 1 0,0-1 0,-1 0 0,0 1 0,0-1 1,0-4-1,0 6-2,0 0 1,0-1 0,0 1 0,0 0 0,0-1-1,1 1 1,-1 0 0,1-1 0,-1 1-1,1 0 1,0 0 0,0-1 0,0 1-1,1-2 1,-1 3 40,-1 0-1,1 0 1,-1 0-1,0 0 1,0 1 0,1-1-1,-1 0 1,0 0-1,0 0 1,0 0-1,0 0 1,0 0 0,0 0-1,0 0 1,0 0-1,-1 0 1,1 0-1,0 0 1,0 1-1,-1-1 1,0-1 0,0 0-39,0 0 0,0 0 0,0 0 1,0 1-1,0-1 0,0 0 1,-4-2-1,-4-2 34,0 1-1,0 0 1,-1 0 0,0 1 0,0 0-1,0 1 1,0 0 0,-16-2 0,-17-5 17,-7-2 147,37 10-98,1-1 1,-1 0 0,1-1 0,-1-1-1,1 0 1,1 0 0,-16-10 0,4 3-89,19 10 0,0 1 0,0-1 0,1 0 0,-1 0 0,1-1 0,-5-3 0,5 4-17,1 0 1,-1 0 0,0 0 0,0 0 0,0 1 0,0-1 0,0 1-1,0 0 1,-4-1 0,-12-5-196,14 6 265,0-1 0,0 1 0,-1 0 0,1 0 0,0 0 0,-10 1 0,-17-3 382,19 1-460,0 0 0,-20 2 0,32 0 8,1 0 1,-1-1 0,1 1-1,-1 0 1,1 0 0,0 0-1,-1 1 1,1-1-1,-1 0 1,1 0 0,-1 0-1,1 0 1,-1 0-1,1 0 1,-1 1 0,1-1-1,0 0 1,-1 0-1,1 1 1,-1-1 0,1 0-1,0 1 1,-1-1-1,1 0 1,0 1 0,0-1-1,-1 0 1,1 1-1,0-1 1,0 1 0,-1-1-1,1 1 1,0-1 0,0 0-1,0 1 1,0-1-1,0 1 1,0-1 0,0 1-1,0-1 1,0 1-1,0-1 1,0 1 0,0-1-1,0 1 1,0-1-1,0 1 1,0-1 0,0 0-1,1 1 1,-1-1-1,0 1 1,0-1 0,1 1-1,-1 0 1,3 5-51,1-1 0,-1 1 0,6 6-1,-4-5 12,23 33 71,2-1 1,2-1-1,2-2 0,1-1 0,2-1 1,54 38-1,-55-42 89,-28-22-123,1-1 1,13 10-1,-16-14 425,-11-10 435,-5-6-632,7 4-178,0 0 1,0 0-1,-2-14 1,-3-11-14,-13-52 6,-6-14 0,25 94-21,-1-1 0,0 0 0,-1 1 0,0 0 0,0 0 0,0 0 0,0 0 0,-1 1-1,0 0 1,0 0 0,-1 0 0,0 0 0,1 1 0,-1 0 0,-1 0 0,1 1 0,-9-4 0,-5-1-79,0 1 1,-1 1-1,1 1 0,-33-4 1,41 7 135,-4 0-8,-25-1 1,-45-5-170,57 3-198,20 4 246,8 0 68,1 1 0,-1 0 0,0 0 0,1-1 0,-1 1-1,0 0 1,1 0 0,-1 0 0,0 0 0,1 0 0,-1 0 0,0 0 0,1 0 0,-1 0 0,0 1 0,1-1 0,-1 0-1,0 0 1,1 0 0,-1 1 0,1-1 0,-1 0 0,0 1 0,0 0 0,-13 3-180,9 2 126,0 1 1,0-1 0,-4 10-1,-6 6 155,1-5-76,0 0-1,-24 19 0,-4 6-23,-60 53-219,33-33 182,-121 111 162,172-158-122,-214 172-3,191-154 32,2 2 0,-37 42 0,-1-1-16,15-10-141,-13 10 463,75-76-336,0 1-1,0-1 1,-1 0-1,1 1 1,0-1 0,-1 0-1,1 0 1,0 1 0,-1-1-1,1 0 1,0 0 0,-1 0-1,1 1 1,0-1 0,-1 0-1,1 0 1,-1 0-1,1 0 1,0 0 0,-1 0-1,1 0 1,-1 0 0,1 0-1,0 0 1,-1 0 0,1 0-1,-1 0 1,1 0 0,-1 0-1,1-1 0,0 1-1,0-1 0,0 1 1,0 0-1,-1-1 0,1 1 1,0-1-1,0 1 0,0 0 1,0-1-1,0 1 0,0-1 1,0 1-1,0 0 0,0-1 1,1 1-1,-1-1 0,0 1 1,0 0-1,0-1 0,0 1 1,1 0-1,-1-1 0,0 1 1,0 0-1,0-1 0,1 0 1,31-46 20,2 2 0,2 0 1,2 3-1,83-73 0,104-80-101,-202 172 14,2 1 0,0 1 0,1 1 0,35-20 0,-60 39 60,1 0 0,0 0 1,0 0-1,0 1 0,0-1 1,-1 0-1,1 1 1,0 0-1,0-1 0,0 1 1,0 0-1,1 0 0,-1 0 1,0 0-1,0 0 0,0 0 1,3 1-1,-4 3-74,-1 0 65,0 0 0,-1 0 1,0 0-1,0 1 0,0-1 0,0 0 0,-1 0 0,1-1 0,-1 1 0,-4 6 0,-4 5 23,-16 17 0,0-1-30,-39 50 8,-117 111 0,161-171-54,-188 160 363,12-13-366,111-91-82,-2 4 381,69-62-175,1 0 0,-22 34 0,21-26-18,8-13-130,1 1-1,1 0 1,-12 25 0,18-33 94,-3 11 60,6-16-11,0-2 27,9-1-27,-6 0-38,-1 1 0,1-1 0,0-1 0,-1 1 0,1 0 0,-1 0 0,1-1 0,-1 0 0,0 1 1,0-1-1,4-4 0,21-27 27,-8 10 18,60-69-175,-22 24 144,-18 24-17,2 2 0,58-45 1,269-218-115,-343 283 38,1 1-1,1 1 1,1 1 0,0 1-1,1 2 1,54-22 0,-69 33 127,1 1 1,29-5-1,-37 8-75,0 0 0,0 1 0,1-1 0,-1 2 0,0-1-1,1 1 1,-1 0 0,7 2 0,-12-2 7,-1-1 1,0 1-1,1 0 1,-1-1 0,0 1-1,1 0 1,-1 0-1,0 0 1,0 0-1,0 0 1,0 0-1,0 0 1,0 0-1,0 0 1,0 0-1,-1 1 1,1-1-1,0 0 1,-1 1 0,1-1-1,-1 0 1,1 1-1,-1-1 1,0 1-1,1-1 1,-1 1-1,0 1 1,0 4 12,0-1 0,-1 1-1,0 0 1,-3 11 0,-5 14-1,-2 0-1,-1-1 0,-1 0 1,-21 34-1,-81 110-8,78-129-23,-45 44 0,13-15 277,-197 244-306,252-301 56,1 1-1,-22 38 1,35-57 4,0 1 0,0-1 1,-1 1-1,1-1 0,0 1 1,0-1-1,-1 1 0,1 0 1,0-1-1,0 1 0,0-1 1,0 1-1,0 0 1,0-1-1,0 1 0,0-1 1,0 1-1,0 0 0,0-1 1,0 1-1,1 0 0,-1 0-3,1-1-1,-1 0 1,0 0-1,1 1 1,-1-1-1,1 0 1,-1 0-1,1 1 1,-1-1-1,1 0 1,-1 0-1,1 0 1,-1 0-1,1 0 1,-1 1-1,1-1 1,-1 0-1,1 0 1,-1 0-1,1-1 1,5 0-17,0 0 0,0 0 0,8-4 1,-10 4 36,16-7 28,0-1 1,-1 0 0,0-1 0,-1-1 0,0-1 0,25-22 0,90-97-165,-30 27 249,-60 66-103,69-46-1,57-20-93,-131 81 35,-1-2 0,-2-2 0,0 0 0,-1-3 0,49-56 0,-41 37 37,2-4 9,86-79 1,-99 102-203,-66 91 75,-14 31-36,33-60 185,-26 42 0,14-34-57,-2-1 0,-1-1 0,-40 37 0,49-54 23,-90 87 7,85-79-54,-44 61 0,-11 26 79,-82 132 101,153-229-116,-1-1 0,-1-1 0,-19 21 0,10-19 385,22-19-352,0 0-53,0 0-1,0 0 0,0 0 1,0 0-1,0 0 1,0 0-1,0 0 0,0 0 1,0 0-1,-1 0 0,1 0 1,0 0-1,0 0 1,0 0-1,0 0 0,0 0 1,0 0-1,0 0 1,0 0-1,0 0 0,0-1 1,0 1-1,0 0 1,0 0-1,0 0 0,0 0 1,0 0-1,0 0 0,0 0 1,0 0-1,0 0 1,0 0-1,0 0 0,0 0 1,0 0-1,0 0 1,-1 0-1,1 0 0,0 0 1,0 0-1,0 0 1,0 0-1,0 0 0,0 0 1,0 1-1,0-1 0,0 0 1,0 0-1,0 0 1,0 0-1,0 0 0,0 0 1,0 0-1,0 0 1,0 0-1,0 0 0,0 0 1,0 0-1,0 0 0,0 0 1,0 0-2,0-1 1,0 1-1,0 0 1,0-1-1,0 1 1,0 0-1,0-1 0,0 1 1,0 0-1,0-1 1,0 1-1,0 0 1,0 0-1,0-1 1,0 1-1,0 0 0,1-1 1,-1 1-1,0 0 1,0 0-1,0-1 1,1 1-1,-1 0 1,12-15 27,11-19 1,3-2 0,219-254 10,-205 248-115,2 2 0,2 2 0,1 2 0,56-34 1,-82 59-94,-18 11 123,-1 0 85,0 2-41,-1-1 1,1 1-1,-1-1 0,1 1 0,-1 0 0,0-1 0,0 1 0,0-1 1,0 0-1,0 1 0,-2 1 0,1 0 8,-13 14 26,0-1 1,-24 20 0,-3 2-97,-234 225 333,243-235-267,16-15-5,1 2-1,-30 31 1,42-41-55,-1 1 0,0-1 0,-11 8 1,-2 2 186,12-12-25,-1 1 9,6-3-102,1-1-1,0 0 1,0 0 0,0 1-1,-1-1 1,1 0 0,0 1-1,0-1 1,-1 0 0,1 0-1,0 0 1,-1 1-1,1-1 1,0 0 0,-1 0-1,1 0 1,0 0 0,-1 0-1,1 0 1,0 1 0,-1-1-1,1 0 1,0 0-1,-1 0 1,1 0 0,0 0-1,-1 0 1,1 0 0,-1-1-1,-6-6-32,-1-2-152,8 7 75,0 1 1,-1-1-1,1 0 1,0 0-1,0 0 1,0 0-1,0 0 1,0-3-1,1-2 51,1-25 47,1 0 0,12-51 0,-9 55 2,0-2-25,1 1 0,2 0 1,1 0-1,1 1 1,1 0-1,1 1 0,2 0 1,1 1-1,31-39 1,33-27 47,129-167 84,-78 84-218,-22 29 5,-82 107 68,32-43 147,-46 65-89,-2 0 0,1-1 0,16-39 0,15-61 86,-15 39-99,-24 67 14,0 0-1,-1-1 1,0 1 0,-1-1 0,0 0-1,-1 0 1,-1 0 0,0 0 0,-3-18-1,0 22-19,0 0-1,0 0 0,-1 1 1,0 0-1,-1-1 0,0 1 1,-10-12-1,-2 1 140,15 14-173,2 5 30,0 0 0,0 0 0,0 0 0,0 0 0,0 0 1,0-1-1,0 1 0,0 0 0,0 0 0,0 0 0,0 0 0,0-1 0,0 1 0,0 0 0,0 0 0,0 0 0,0 0 1,-1 0-1,1-1 0,0 1 0,0 0 0,0 0 0,0 0 0,0 0 0,0 0 0,0 0 0,-1 0 0,1-1 0,0 1 1,0 0-1,0 0 0,0 0 0,-1 0 0,1 0 0,-6-2-122,-4-3-180,10 5 316,0 0-1,0-1 1,-1 1 0,1 0-1,0 0 1,0-1 0,-1 1 0,1 0-1,0 0 1,-1-1 0,1 1-1,0 0 1,-1 0 0,1 0 0,0 0-1,-1 0 1,1-1 0,-1 1-1,1 0 1,0 0 0,-1 0 0,1 0-1,0 0 1,-1 0 0,0 0-6,1 0 0,0 0 0,0 0 0,-1 0 0,1 0 0,0 0 0,0 0 0,-1 0 0,1 0 0,0 0 1,0 0-1,0 0 0,-1 0 0,1 0 0,0 0 0,0 0 0,-1-1 0,1 1 0,0 0 0,0 0 0,0 0 0,0 0 1,-1 0-1,1-1 0,0 1 0,0 0 0,0 0 0,0-1 0,0 1 0,-1 0 0,1 0 0,0 0 0,0-1 0,0 1 0,0 0 1,0 0-1,0-1 0,0 1 0,0 0 0,0 0 0,0-1 0,0 1 0,0 0 0,0 0 0,0-1 0,0 1 0,0 0 1,0-1-1,0 1-17,0-1 1,0 0 0,0 0 0,0 0 0,-1 0 0,1 0-1,0 0 1,-1 1 0,1-1 0,-1 0 0,1 0 0,-1 1-1,1-1 1,-1 0 0,1 1 0,-1-1 0,0 0 0,1 1-1,-1-1 1,0 1 0,0-1 0,1 1 0,-1-1 0,0 1-1,0 0 1,0-1 0,0 1 0,0 0 0,1 0 0,-1 0-1,-1-1 1,1 1-20,1 0 166,0 0-28,0 0-99,0-1-1,0 1 0,0 0 0,0-1 1,0 1-1,0-1 0,0 1 1,0-1-1,0 1 0,0 0 1,0-1-1,0 1 0,0-1 0,-1 1 1,1 0-1,0-1 0,0 1 1,0-1-1,-1 1 0,1 0 1,0-1-1,0 1 0,-1 0 0,1-1 1,0 1-1,-1 0 0,1-1 1,-5-3-45,3-2 4,2 5 26,0 1 0,0 0 0,0 0 0,0 0 0,0-1 0,0 1-1,0 0 1,0 0 0,-1-1 0,1 1 0,0 0 0,0 0 0,0 0 0,0-1 0,0 1 0,0 0 0,-1 0-1,1 0 1,0 0 0,0-1 0,0 1 0,0 0 0,-1 0 0,1 0 0,0 0 0,0 0 0,0 0 0,-1 0-1,1-1 1,0 1 0,0 0 0,0 0 0,-1 0 0,1 0 0,0 0 0,0 0 0,-1 0 0,0 0 130,1 0-36,-5-3-76,3 3-84,1 0-97,2 3 131,0 0-1,-1 1 1,0-1 0,0 0 0,0 1 0,0-1-1,-1 4 1,0 4 165,-3 13-131,3-21-23,0 0 0,0 1 0,0-1 0,0 0 0,0 0 0,-1 0 0,-2 6 0,-2 2 27,0 4 24,1 1-1,-4 21 1,6-20 10,-12 32-1,-33 84 70,36-99-61,6-16-562,-11 23 1,15-33-192,3-2-3203,10-16 135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5:38.52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976 63 736,'-1'3'341,"-8"2"1609,8-4-1771,1-1 0,-1 1 0,0-1 0,1 1-1,-1-1 1,0 1 0,0-1 0,1 0 0,-1 1-1,0-1 1,0 0 0,0 1 0,-1-1-1,0 1-142,1-1-1,-1 1 0,0 0 1,0 0-1,1 0 0,-1 0 1,1 1-1,-1-1 0,1 0 1,-3 3-1,-1 1 158,-15 13 162,-9 8-140,-80 40 304,70-45-351,0 3-1,2 1 1,-52 46 0,63-46-160,1 2 0,1 0 0,-39 62 0,43-60 112,-1-1 1,-1 0 0,-1-1 0,-2-2-1,0 0 1,-2-2 0,0-1 0,-2-1-1,0-1 1,-54 26 0,62-36 151,-39 13 0,59-23-273,0 0 1,0 1 0,1-1 0,-1 0 0,0 0-1,0 0 1,0 0 0,0 0 0,1 0 0,-1 0-1,0 0 1,0 0 0,-1-1 0,2 1-1,0 0 1,-1 0-1,1 0 0,0 0 1,0-1-1,0 1 1,-1 0-1,1 0 0,0 0 1,0-1-1,0 1 1,0 0-1,0 0 1,-1 0-1,1-1 0,0 1 1,0 0-1,0 0 1,0-1-1,0 1 0,0 0 1,0 0-1,0-1 1,0 1-1,0 0 0,0 0 1,0-1-1,0 1 1,0-2-2,1 1-1,-1 0 1,1-1 0,0 1 0,-1-1 0,1 1 0,0 0-1,0-1 1,0 1 0,0 0 0,0 0 0,2-2 0,19-15-4,36-22 0,-34 25 36,38-32 0,-32 16-12,47-60 0,-52 59-33,1 2-1,40-38 0,-45 49 39,2 1 1,0 2-1,0 0 1,28-13-1,157-56 41,-185 75-31,-1-1 0,27-17 0,0 0-36,-43 24 29,0 0-1,0-1 0,-1 1 0,1-1 1,-1-1-1,6-7 0,17-16 54,-5 4-81,-9 9-38,-12 12 93,-2 3-57,0 1 0,0-1 1,0 1-1,1-1 0,-1 0 1,0 1-1,0-1 0,1 1 1,-1-1-1,0 1 0,1-1 1,-1 1-1,1-1 0,-1 1 0,0-1 1,1 1-1,-1-1 0,1 1 1,-1 0-1,1-1 0,0 1 1,-1 0-1,1 0 0,-1-1 1,2 1-1,-1 0-113,-1 0 115,0 0-1,0 0 1,0 0 0,0 0 0,0 1 0,0-1-1,0 0 1,0 0 0,0 0 0,-1 0 0,1 0 0,0 0-1,0 1 1,0-1 0,0 0 0,0 0 0,0 0 0,0 0-1,0 0 1,0 1 0,0-1 0,0 0 0,1 0 0,-1 0-1,0 0 1,0 0 0,0 1 0,0-1 0,0 0 0,0 0-1,0 0 1,0 0 0,0 0 0,0 0 0,0 0 0,1 0-1,-1 1 1,0-1 0,0 0 0,0 0 0,0 0-1,0 0 1,0 0 0,0 0 0,1 0 0,-1 0 0,0 0-1,0 0 1,0 0 0,1 0 0,5 3 1,-4-1 19,0 0-1,0 0 1,-1 0-1,1 0 1,-1 0-1,2 5 0,-2-6 2,0 0-1,-1-1 0,1 1 0,0 0 1,0-1-1,0 1 0,-1 0 0,1-1 0,0 1 1,0-1-1,0 0 0,0 1 0,0-1 1,0 0-1,0 1 0,0-1 0,0 0 0,0 0 1,2 0-1,1 0-45,-1 1 0,1-2 0,0 1 0,-1 0 0,5-2 0,-7 2 56,1-1 0,-1 1 0,0-1 0,1 0 0,-1 0 0,0 1 0,0-1 0,0 0 0,0 0 0,0 0 0,0 0 0,0 0 0,0-1 0,0 1 0,0 0 0,-1 0 0,2-3 0,8-24 162,-8 22-232,-2 5 34,1-3-27,0 1-1,0-1 1,-1 0-1,1 0 1,-1 0-1,0 0 1,0-5-1,0 8-231,0 1-92,0 0-522,1 3-2247,-1-2 2977,0-1 0,0 1 0,0-1 1,0 1-1,0 0 0,0-1 0,0 1 0,1-1 1,-1 1-1,0-1 0,0 1 0,1-1 0,-1 1 1,0-1-1,1 1 0,-1-1 0,1 1 1,6-3-1846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5:41.22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261 32 1888,'0'0'33,"0"-1"-1,0 1 1,0-1-1,0 1 1,0 0-1,0-1 1,0 1 0,0-1-1,0 1 1,0 0-1,0-1 1,0 1-1,0 0 1,1-1 0,-1 1-1,0-1 1,0 1-1,0 0 1,0-1 0,1 1-1,-1 0 1,0-1-1,0 1 1,1 0-1,-1 0 1,0-1 0,1 1-1,-1 0 1,0 0-1,1-1 1,-1 1-1,0 0 1,1 0 0,-1 0-1,0 0 1,2-1-1,18-8-404,-12 6 376,-5 2-9,1-1 0,-1 1-1,1 0 1,-1 0 0,1 1-1,0-1 1,0 1 0,-1-1-1,1 1 1,0 0 0,0 0-1,-1 1 1,1-1 0,0 1-1,0 0 1,-1 0 0,1 0-1,3 2 1,13 3 315,-18-6-280,1 1-1,-1-1 1,1 1 0,0 0-1,-1 0 1,1 0 0,-1 0-1,0 0 1,1 0 0,-1 1-1,0-1 1,0 1 0,3 3-1,5 5 276,-7-8-254,-1 1 0,1 0 0,0 0-1,-1 0 1,1 0 0,-1 0 0,0 0-1,0 1 1,0-1 0,-1 1 0,1-1-1,-1 1 1,0 0 0,0 0 0,0 0-1,0 5 1,1 13 391,-1-17-387,-1-1 1,1 0 0,-1 0 0,0 1 0,0-1 0,-1 0-1,1 0 1,-2 6 0,-1-1-73,-5 18 297,-13 29-1,17-47-115,0-1 1,-1 1-1,0-1 0,0 0 0,-1 0 1,0-1-1,-9 8 0,-6 3 92,-45 29 0,1-1 240,51-35-547,-1-1-1,-28 15 0,22-15 196,77-24-138,-38 9 24,0-2 0,-1 0 0,0-1 0,0-1 0,-1 0 0,0-1 0,24-20 0,21-31-121,-34 34 150,53-44-1,-72 66-234,-8 7 166,0 1 0,0 0 0,0-1 0,0 1 0,-1 0 0,1-1 0,-1 1 0,-1 3 0,-3 6 29,0 0 1,-1 0 0,-1 0 0,0-1-1,0 0 1,-1-1 0,-13 14 0,-6 9 147,16-20-150,-1 0 0,0-1 0,0-1 0,-1 1 0,-1-2 0,0 0 0,0-1 0,-1 0 0,0-1 0,-24 9 0,21-9 281,0-1 1,-39 9 0,26-9-299,22-5 0,0 1 0,0-2 0,-1 1 0,1-1 0,0 0 0,0-1 0,-17-2 0,14 0-6,-14-4-127,13 8-3174,16-4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5:42.75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685 1 896,'-3'1'84,"0"1"0,0 1 0,0-1 0,0 0 0,1 1 0,-1-1 0,1 1 0,-1 0 0,-1 3 0,2-3 201,-46 47 1299,5-6-824,-73 60 0,66-62-506,-67 51 196,22-24 1033,92-67-1439,0 0 1,0-1-1,0 1 1,0-1-1,0 0 1,0 1-1,0-1 1,-1-1-1,1 1 1,0 0-1,-1-1 1,1 1 0,0-1-1,-1 0 1,1-1-1,0 1 1,-1 0-1,1-1 1,0 0-1,-1 1 1,1-2-1,-5-1 1,-6-1 239,13 4-286,0 0 0,0 0 0,0 0 0,0 0-1,1 0 1,-1 0 0,0-1 0,0 1 0,0 0 0,0-1-1,0 1 1,1-1 0,-1 1 0,0-1 0,0 1-1,1-1 1,-2 0 0,1 0-6,1 1 0,-1 0-1,0 0 1,1-1 0,-1 1 0,0 0-1,1 0 1,-1 0 0,0 0 0,0 0 0,1 0-1,-1 0 1,0 0 0,1 0 0,-1 0-1,0 0 1,1 1 0,-1-1 0,0 0 0,1 0-1,-1 1 1,0-1 0,1 0 0,-2 1-1,-5 2-46,5-2 41,1 0 0,0 0 0,-1 0 1,1 0-1,0 1 0,-1-1 0,1 0 0,0 1 1,0-1-1,0 0 0,0 1 0,0 0 1,0 1-1,-12 15 137,11-17-117,1 0 0,-1 1-1,1 0 1,0-1 0,0 1-1,0 0 1,0-1 0,0 1-1,0 0 1,0 0 0,0 0 0,1 0-1,-1 0 1,1 0 0,-1 0-1,1 0 1,0 0 0,0 3-1,-2 10-43,1-12 1,1-2 38,0-1 1,-1 1 0,1-1-1,0 1 1,0-1 0,0 1-1,0-1 1,0 1-1,0-1 1,0 1 0,0-1-1,0 1 1,0-1 0,0 1-1,0-1 1,0 1-1,0-1 1,0 1 0,0-1-1,1 1 1,-1-1-1,0 1 1,0-1 0,1 1-1,-1-1 1,0 0 0,1 1-1,-1-1 1,0 1-1,1-1 1,-1 0 0,0 1-1,1-1 1,-1 0-1,1 1 1,2 0 27,-1 0-1,1 0 1,-1 0-1,1 0 1,-1 0-1,1-1 1,-1 1-1,1-1 1,0 1-1,-1-1 1,1 0-1,0 0 1,-1 0-1,1-1 1,0 1-1,-1 0 1,1-1-1,-1 0 1,1 0-1,4-2 1,3-2 83,1-1 0,-1 0 0,13-11 0,-9 8-162,3-5 9,18-17 0,-27 22-360,2 1-1,-1 0 0,1 0 0,0 1 1,1 0-1,-1 0 0,16-5 0,-5 4-2728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5:53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28 576,'-3'-1'101,"2"1"-89,0 0 0,1 0-1,-1 0 1,0 0 0,1 0 0,-1-1 0,1 1 0,-1 0-1,1 0 1,-1-1 0,0 1 0,1 0 0,-1 0 0,1-1 0,-1 1-1,1-1 1,0 1 0,-1-1 0,1 1 0,-1 0 0,1-1-1,-1 0 1,-4-17 1348,5 17-1146,0 1 164,0 0-15,-5 0 2535,5 0-2881,0 0 0,0 0 1,0 0-1,0 1 0,0-1 0,0 0 1,0 0-1,1 0 0,-1 0 1,0 1-1,0-1 0,0 0 1,0 0-1,0 0 0,0 0 0,0 0 1,0 1-1,0-1 0,0 0 1,0 0-1,1 0 0,-1 0 0,0 0 1,0 0-1,0 1 0,0-1 1,0 0-1,1 0 0,-1 0 0,0 0 1,0 0-1,0 0 0,0 0 1,1 0-1,-1 0 0,0 0 0,0 0 1,0 0-1,0 0 0,1 0 1,-1 0-1,0 0 0,0 0 0,35 4 245,-15 1-365,-17-5 28,1 1 0,-1-1 0,1 1 0,-1 0 0,0 0 0,1 1 0,-1-1 0,0 1 0,0-1 0,4 4 0,-3 2-1445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8:12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1 102 736,'0'0'4,"0"0"0,0 0 0,0 0 0,0 0 0,0 0 0,-1 0 0,1 0 0,0 0 0,0 1 0,0-1 0,0 0 0,0 0 0,0 0-1,0 0 1,0 0 0,0 0 0,0 1 0,0-1 0,0 0 0,0 0 0,0 0 0,0 0 0,0 0 0,0 0 0,0 0 0,0 1 0,0-1 0,1 0 0,-1 0 0,0 0 0,0 0 0,0 0 0,0 0 0,0 0 0,0 0 0,0 0 0,0 1 0,0-1 0,0 0 0,1 0-1,-1 0 1,0 0 0,0 0 0,0 0 0,0 0 0,0 0 0,0 0 0,0 0 0,1 0 0,-1 0 0,0 0 0,0 0 0,0 0 0,0 0 0,0 0 0,0 0 0,0 0 0,1 0 0,-1 0 0,0 0 0,0 0 0,0 0 0,0 0 0,0 0 0,0 0 0,0 0 0,1-1-1,2 1 161,-5 0 592,2 0-601,0-20-38,0-61-47,-1 78-57,1 7-63,0 16-127,0-19 170,0 1 0,0-1 0,0 0 0,1 0 0,-1 0 0,0 1 0,1-1 0,-1 0 0,0 0 0,1 0 0,1 2 0,3-3 74,2-9 110,-6 8-65,-1 1-32,1-9 683,-1 9-756,0 0 9,0 0 1,1 0-1,-1 0 1,0 0-1,0 0 0,0 0 1,1 0-1,-1 0 1,0 0-1,0 0 1,0 0-1,0-1 0,1 1 1,-1 0-1,0 0 1,0 0-1,0 0 1,0 0-1,0 0 0,1-1 1,-1 1-1,0 0 1,0 0-1,0 0 1,0 0-1,0-1 0,0 1 1,0 0-1,0 0 1,0 0-1,0-1 1,0 1-1,0 0 0,1 0 1,-1 0-1,0 0 1,0-1-1,-1 1 1,1 0-1,0 0 0,0 0 1,0-1-1,0 1 1,0 0-1,0 0 1,0-1-23,0 1-154,0 0 27,-2-4-72,0 5 218,0 9-269,1 1 219,-2 27-289,-5-46-1076,4 4 687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8:14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1 416,'-3'1'304,"1"-1"-1,-1 1 1,0 0-1,0 0 1,0 0-1,-2 3 1,-6 1 126,6-4-302,-1-1 1,1 1 0,0-1-1,0 0 1,-1 0 0,-5-1-1,-3 0-36,13 1-95,0 1 1,1-1-1,-1 0 0,0 0 1,1 1-1,-1-1 1,0 0-1,1 1 1,-1-1-1,0 0 1,1 1-1,-1-1 1,1 1-1,-1-1 1,1 1-1,-1 0 1,1-1-1,-1 2 1,0-1 5,1-1 1,-1 1-1,1 0 1,-1 0-1,0-1 0,1 1 1,-1 0-1,0-1 1,1 1-1,-1-1 1,0 1-1,0-1 1,0 0-1,1 1 1,-1-1-1,0 0 1,0 1-1,0-1 0,-1 0 1,1 0 97,1 0-5,0 0 54,0 0-1,0 0 198,0 0-91,0 0-80,0 0-96,16 0-155,11 0-474,-19 0-326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8:16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1 992,'1'0'2133,"-2"0"-1866,1 0-86,-18 3 646,-15-3 48,24-3-731,-9 3 1274,18 0-1406,0 0 0,0 0 0,0 0-1,-1 0 1,1 1 0,0-1 0,0 0 0,0 0 0,-1 0-1,1 0 1,0 0 0,0 1 0,0-1 0,0 0 0,0 0-1,-1 0 1,1 1 0,0-1 0,0 0 0,0 0 0,0 0-1,0 1 1,0-1 0,0 0 0,0 0 0,0 0 0,0 1-1,0-1 1,0 0 0,0 0 0,0 1 0,0-1 0,0 0-1,0 0 1,0 1 0,0-1 0,0 0 0,0 0 0,0 0-1,0 1 1,0-1 0,1 0 0,-1 0 0,0 0-1,0 1 1,2 1-4753,-2-2 3445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04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188 387 1824,'-83'89'1749,"52"-53"-1147,14-18-497,1 1 0,-22 36 1,35-46-68,7-6 30,-2-3-44,-1 0 0,1 0 0,-1 0 0,1-1 0,-1 1 0,0 0 0,1-1 0,-1 1 0,3-2 0,6-3-4,0-1 0,-1 0 0,0 0 0,12-11-1,33-35-31,-36 34 69,13-12 58,3-4 49,1 1-1,2 1 0,51-33 0,-81 63-43,-7 7 34,-8 12-7,-55 88-31,39-63-27,-1 0 1,-33 39-1,1-6-121,51-69-20,5-9 17,9-13 58,27-37-56,53-77 68,-71 107-41,2 1 0,0 2 1,36-31-1,4 7 27,2 2 1,78-39-1,-95 53 0,-36 22-7,0 0-1,1 1 1,0 0 0,0 0-1,0 1 1,0 0 0,1 1-1,11-3 1,-21 5-10,1 1 0,0 0 1,-1 0-1,1 0 0,0 0 0,0 0 0,0 0 0,-1 0 1,1 0-1,0 0 0,0 0 0,-1 0 0,1 0 0,0 0 1,0 1-1,-1-1 0,1 0 0,0 0 0,-1 1 0,1-1 1,0 1-1,-1-1 0,1 1 0,-1-1 0,1 1 0,0-1 1,-1 1-1,1-1 0,-1 1 0,0 0 0,1-1 0,-1 1 1,1 0-1,-1-1 0,0 1 0,0 0 0,1-1 0,-1 1 0,0 0 1,0 0-1,0-1 0,0 1 0,0 0 0,0 0 0,0 1 1,0 2 51,-1 0 0,0 0 0,0 0 0,0 0 0,0 0 0,-1 0 0,-2 5 0,-6 8 135,-1 0 0,-19 22 0,4-5-81,-118 175 2,132-192-107,1 1 0,1 0 1,-14 33-1,24-50-12,-1 0-1,1 0 0,0 0 1,-1 0-1,1 0 1,0 0-1,0 0 0,-1 0 1,1 0-1,0 0 1,0 0-1,0 0 0,1 1 1,-1-1-1,0 0 1,0 0-1,0 0 1,1 2-1,0-3 2,-1 0 0,0 1 0,1-1-1,-1 0 1,0 0 0,0 1 0,1-1 0,-1 0 0,0 0-1,1 0 1,-1 1 0,0-1 0,1 0 0,-1 0 0,1 0-1,-1 0 1,0 0 0,1 0 0,-1 0 0,0 0 0,1 0 0,14-5-67,0-3 55,-1-2-1,-1 1 1,24-22-1,34-42 27,-16 16-11,60-54 3,-86 78-3,-25 27 42,1 0-1,0 1 0,0-1 1,0 1-1,1 0 0,-1 0 0,9-5 1,-14 10-34,0 0-1,0 0 1,0 0 0,0 0 0,0 0-1,0 0 1,1 0 0,-1 0 0,0 0-1,0-1 1,0 1 0,0 0 0,0 0-1,0 0 1,0 0 0,0 0 0,0 0-1,0 0 1,0 0 0,0 0 0,1 0-1,-1 0 1,0 0 0,0 0 0,0 0-1,0 0 1,0 0 0,0 0 0,0 0-1,0 0 1,0 0 0,1 0 0,-1 0-1,0 0 1,0 0 0,0 0 0,0 0-1,0 0 1,0 0 0,0 0 0,0 0-1,0 0 1,1 0 0,-1 0 0,0 0-1,0 0 1,0 0 0,0 0 0,0 0 0,0 0-1,0 0 1,0 1 0,0-1 0,0 0-1,0 0 1,0 0 0,0 0 0,0 0-1,0 0 1,1 0 0,-1 0 0,0 0-1,0 1 1,0-1 0,0 0 0,0 0-1,-5 9 208,-12 14-9,17-23-200,-66 99 449,35-50-350,-38 65-32,65-109-62,1 0 0,0 0 1,1 0-1,-1 0 1,1 0-1,-3 10 0,5-15-8,0 0 0,0 0 0,-1 0 0,1 1 0,0-1 0,0 0 0,0 0 0,0 0 0,0 1-1,0-1 1,0 0 0,0 0 0,0 0 0,0 1 0,0-1 0,0 0 0,0 0 0,0 0 0,0 0 0,0 1-1,0-1 1,0 0 0,0 0 0,0 0 0,0 1 0,0-1 0,0 0 0,1 0 0,-1 0 0,0 0 0,0 1-1,0-1 1,0 0 0,0 0 0,1 0 0,-1 0 0,0 0 0,0 0 0,0 1 0,0-1 0,1 0 0,-1 0-1,0 0 1,0 0 0,0 0 0,0 0 0,1 0 0,-1 0 0,11-5-76,-1-2 43,0-1 0,0-1 1,-1 1-1,0-2 0,11-14 0,1 1 6,-1 0 25,1 1 0,1 1 0,0 1 0,32-20 0,91-48 2,-123 77 0,0 0 0,1 2 0,1 1 0,43-11 0,-62 18 54,1 0 0,-1 0 0,1 1 0,-1 0 0,0 0 0,10 1 0,-14-1-44,-1 0 0,0 0 0,1 0 0,-1 0 0,0 0 0,1 0-1,-1 1 1,1-1 0,-1 0 0,0 0 0,1 0 0,-1 1 0,0-1 0,1 0-1,-1 1 1,0-1 0,0 0 0,1 0 0,-1 1 0,0-1 0,0 1 0,0-1-1,1 0 1,-1 1 0,0-1 0,0 0 0,0 1 0,0-1 0,0 1-1,0-1 1,0 0 0,0 1 0,0-1 0,0 1 0,0-1 0,0 0 0,0 1-1,0-1 1,0 1 0,0-1 0,0 0 0,-1 1 0,-10 19 219,7-14-205,-64 98 176,-12 18-183,61-90 40,-27 66-1,44-94-45,0 0 3,1 0-1,-1-1 1,1 1 0,0 0-1,0 5 1,1-8-17,0 0 1,0-1 0,0 1-1,0 0 1,0-1 0,0 1 0,0-1-1,0 1 1,0 0 0,0-1-1,1 1 1,-1 0 0,0-1-1,1 1 1,-1-1 0,0 1-1,1-1 1,-1 1 0,0-1 0,1 1-1,-1-1 1,1 1 0,-1-1-1,1 0 1,-1 1 0,1-1-1,-1 0 1,1 1 0,0-1-1,-1 0 1,1 0 0,-1 1-1,1-1 1,0 0 0,-1 0 0,1 0-1,0 0 1,-1 0 0,2 0-1,3 0-27,1-1 0,0 0-1,0 0 1,-1 0-1,1-1 1,-1 0 0,1 0-1,-1 0 1,9-6-1,9-4-10,-1-1 0,31-24 0,38-39 79,-51 42-38,15-15 0,-12 11-21,48-32-1,-57 44 52,-26 19 13,0 1 1,1 0-1,0 0 0,18-9 0,-32 28 447,-69 113 453,-14 22-707,-4-8-231,88-131-30,4-8 23,0-1-1,0 0 1,0 0-1,0 0 1,0 0-1,0 0 1,0 0-1,0 0 1,0 0-1,0 0 1,0 0-1,0 0 1,0 0-1,0 0 1,0 0-1,0 0 1,0 0-1,0 0 1,0 1-1,0-1 1,0 0-1,0 0 1,0 0-1,0 0 1,0 0-1,0 0 1,0 0-1,1 0 1,-1 0-1,0 0 1,0 0 0,0 0-1,0 0 1,0 0-1,0 0 1,0 0-1,0 0 1,0 0-1,0 0 1,0 0-1,0 0 1,0 0-1,0 0 1,0 0-1,0 0 1,1 0-1,-1 0 1,0 0-1,0 0 1,0 0-1,0 0 1,0 0-1,0 0 1,0 0-1,0 0 1,0 0-1,0 0 1,0 0-1,0-1 1,0 1-1,0 0 1,14-10-203,-1-5 78,-1 0 0,0-1 0,11-20 1,8-11 15,-3 11 107,3 0 1,0 3-1,3 0 0,0 2 1,43-29-1,146-93-54,-218 150 58,31-16-1,-34 18 1,0 1 1,0-1 0,0 0 0,0 1-1,0-1 1,0 1 0,0 0-1,0-1 1,0 1 0,0 0 0,1 0-1,-1 1 1,0-1 0,0 0 0,3 2-1,-4-2 4,-1 0-1,1 0 1,-1 1 0,1-1-1,-1 0 1,0 1-1,1-1 1,-1 0-1,0 1 1,1-1 0,-1 1-1,0-1 1,1 1-1,-1-1 1,0 1-1,0-1 1,1 1-1,-1-1 1,0 1 0,0-1-1,0 1 1,0-1-1,0 1 1,0-1-1,0 1 1,0-1 0,0 1-1,0-1 1,0 1-1,0-1 1,0 1-1,0-1 1,-1 1 0,1-1-1,0 1 1,0-1-1,0 1 1,-1-1-1,1 1 1,0-1-1,-1 1 1,0 0 0,-19 22 370,16-17-235,-3 1-54,-106 130 598,94-110-683,-166 253 203,154-225-155,31-54-52,0-1 1,-1 1-1,1-1 1,0 1-1,-1 0 1,1-1 0,0 1-1,0 0 1,0-1-1,0 1 1,-1 0-1,1-1 1,0 1-1,0 0 1,0 0 0,1-1-1,-1 1 1,0 0-1,0 1 1,1-2-1,-1 0 0,0 1 0,1-1 0,-1 0 0,0 0 0,1 1 0,-1-1 0,1 0 0,-1 0 0,1 0 0,-1 0 0,0 1 0,1-1 0,-1 0 0,1 0 0,-1 0 0,1 0 0,-1 0 0,1 0 0,-1 0 0,0 0 0,2 0 1,2-1-16,0 0 1,-1 0 0,1-1-1,0 1 1,0-1 0,4-2 0,37-27-87,-2-1 0,53-50 0,-15 11 116,22-10-86,4 5 0,133-72 1,-204 126 26,-25 14 22,1 1 0,0 0 1,0 1-1,25-8 1,-37 13 24,1 1 0,0 0 0,-1 0 0,1 0 0,-1-1 0,1 1 0,0 0 0,-1 0 0,1 0 0,0 0 0,-1 0 0,1 0 0,0 0 0,-1 0 0,1 1 0,-1-1 1,1 0-1,1 1 0,-2-1 6,0 1 0,0-1 0,0 1 0,0-1 1,0 1-1,0-1 0,-1 1 0,1-1 0,0 1 1,0-1-1,0 1 0,0-1 0,-1 0 0,1 1 1,0-1-1,0 1 0,-1-1 0,1 1 0,0-1 1,-1 0-1,1 1 0,0-1 0,-1 0 0,0 1 1,-7 8 68,-1-1 0,-1 0 0,-11 7 0,-3 3 56,-4 7-13,2 0-1,0 2 1,-32 43-1,-3 3 37,-7-1 39,-156 123 0,8-4-184,147-127-48,-3 1-200,70-64 216,1 0 0,0 0 1,0 0-1,-1 0 0,1 0 1,0 0-1,-1 0 0,1-1 0,-1 1 1,1 0-1,-1-1 0,1 1 0,-3-1 1,4 0 16,0 0 0,0 0 0,0 0-1,0 0 1,0 0 0,-1 0 0,1 0 0,0 0 0,0 0 0,0 0 0,0 0 0,0-1 0,0 1 0,0 0 0,-1 0 0,1 0 0,0 0 0,0 0 0,0 0 0,0 0-1,0-1 1,0 1 0,0 0 0,0 0 0,0 0 0,0 0 0,0 0 0,0 0 0,0-1 0,0 1 0,0 0 0,0 0 0,0 0 0,0 0 0,0 0 0,0-1 0,0 1-1,0 0 1,0 0 0,0 0 0,0 0 0,7-13-164,11-8 141,0 2 1,1 0-1,2 1 1,39-28-1,8-6 29,-31 20-8,46-56 1,27-45-192,-5 5 182,-77 97 71,-5 6 111,0-2 0,-2 0 0,18-31 0,-38 57-148,0 0 0,-1 0 0,1 0 0,-1 0 0,1 0 0,-1 0 0,0 0 0,1 0 0,-1 0 0,0 0 0,0 0 0,0 0 0,0 0 0,0 0 0,0 0 0,0 0 0,0 0 0,0 0 0,0-2 0,-1 3-8,1-1 0,-1 1 0,1-1 0,0 1 0,-1-1 0,0 1 0,1 0 0,-1-1 0,1 1 0,-1 0 0,1-1 0,-1 1 0,0 0 0,1 0-1,-1-1 1,1 1 0,-1 0 0,0 0 0,1 0 0,-1 0 0,0 0 0,0 0 0,-5 0 28,-1 1 0,1 0 1,0 0-1,0 0 0,-7 3 0,-19 7 15,0 2-1,1 1 1,-38 23-1,-82 63 20,24-7-35,-118 77 117,126-106-143,-91 56-861,200-114 693,8-4 95,-1-1-1,0 0 1,1 1-1,-1 0 1,1 0-1,0 0 1,0 0-1,-1 0 1,1 0-1,1 0 0,-3 4 1,4-6 49,0 0 0,0 1 0,0-1 0,-1 0 0,1 1 0,0-1 0,0 0 0,0 1 0,0-1 0,1 1 0,-1-1 0,0 0 0,0 1 0,0-1 0,0 0 0,0 1 0,0-1 0,0 0 0,1 1 0,-1-1 0,0 0 0,0 1 0,1-1 0,-1 0 0,0 0 0,0 1 0,1-1 0,-1 0 0,0 0 0,1 0 0,-1 1 0,0-1 0,0 0 0,1 0 0,-1 0 0,1 0 0,-1 0 0,0 1 0,1-1 0,-1 0-1,20 2-211,4-3 195,0-1-1,1-1 1,-1-2-1,40-11 1,93-42 21,-110 39-13,206-98 575,-7-21-254,-155 90-88,2 4 1,2 3-1,145-40 0,-178 63-155,250-67-60,-265 75 29,-20 3 0,0 1 0,0 1 1,1 2-1,40 0 0,-67 3-22,20 3-98,-21-3 98,1 0-1,-1 0 0,0 0 1,0 0-1,1 0 0,-1 0 1,0 0-1,1 0 0,-1 0 0,0 0 1,0 0-1,1 1 0,-1-1 1,0 0-1,0 0 0,1 0 1,-1 0-1,0 1 0,0-1 1,0 0-1,1 0 0,-1 0 1,0 1-1,0-1 0,0 0 1,0 0-1,1 1 0,-1-1 1,0 0-1,0 0 0,0 1 1,0-1-1,0 0 0,0 1 1,0-1-1,0 0 0,0 0 1,0 1-1,0-1 0,0 0 1,0 1-1,0-1 0,0 0 0,0 0 1,0 1-1,0-1 0,0 0 1,-1 0-1,1 1 0,0-1 1,0 0-1,0 0 0,0 1 1,-1-1-1,1 0 0,0 0 1,0 0-1,0 1 0,-1-1 1,1 0-1,0 0 0,0 0 1,-1 0-1,1 1 0,-9 5 22,0 0 1,0 0-1,0-1 0,-13 5 0,-13 7 6,-168 125-153,23-14 10,119-92 247,-3-2-1,-106 40 1,168-73-133,0 0-14,-1 0 0,0 1 1,0-1-1,0-1 1,0 1-1,0 0 0,0-1 1,0 1-1,0-1 1,0 0-1,-6-1 1,8 1 11,1 0 1,0 0 0,0 0 0,0 0 0,-1 0 0,1 0-1,0-1 1,0 1 0,-1 0 0,1 0 0,0 0-1,0 0 1,0-1 0,0 1 0,-1 0 0,1 0 0,0 0-1,0-1 1,0 1 0,0 0 0,0 0 0,0-1-1,0 1 1,0 0 0,-1 0 0,1-1 0,0 1 0,0 0-1,0 0 1,0-1 0,0 1 0,0 0 0,0 0-1,0-1 1,1 1 0,-1 0 0,0 0 0,0 0 0,0-1-1,0 1 1,0 0 0,0 0 0,0-1 0,4-5-24,0 1 0,0-1 1,0 1-1,0 0 1,1 0-1,0 0 0,7-5 1,3-3 0,351-292-135,-328 276 129,1 1 0,0 3 0,2 1 1,51-22-1,-91 46 33,27-8-151,-27 7 145,-1 1-1,1 0 0,0 0 0,-1 0 1,1 0-1,-1 0 0,1-1 1,-1 1-1,1 0 0,-1 0 0,1 0 1,-1 0-1,1 1 0,-1-1 1,1 0-1,-1 0 0,1 0 0,-1 0 1,1 1-1,-1-1 0,1 0 1,-1 0-1,1 1 0,-1-1 0,1 0 1,-1 1-1,1-1 0,-1 0 1,0 1-1,1-1 0,-1 1 0,0-1 1,0 1-1,1-1 0,-1 0 1,0 1-1,0-1 0,1 1 0,-1 0 1,0-1-1,0 1 0,0-1 1,0 1-1,0-1 0,0 1 0,0 0 1,-1 3 38,0 1 0,0-1 0,-1 0 1,0 0-1,0 0 0,0-1 0,0 1 1,0 0-1,-4 4 0,-2 3 29,-7 15 9,1 1-1,1 0 1,2 0-1,-10 35 1,5-16-99,-89 290 128,103-331-90,-10 46 93,11-47-108,1-1 0,-1 1 0,1-1-1,0 1 1,0-1 0,0 1-1,1-1 1,-1 0 0,1 1 0,0-1-1,2 7 1,-3-9 4,1-1 0,-1 1-1,0-1 1,1 1 0,-1-1 0,0 1 0,1-1 0,-1 1-1,1-1 1,-1 1 0,1-1 0,-1 0 0,1 1 0,-1-1-1,1 0 1,-1 0 0,1 1 0,0-1 0,-1 0 0,1 0-1,-1 0 1,1 0 0,0 1 0,-1-1 0,1 0 0,0 0-1,-1 0 1,1 0 0,-1-1 0,1 1 0,0 0 0,-1 0 0,1 0-1,-1 0 1,1-1 0,0 1 0,-1 0 0,1-1 0,0 0-1,4-1 3,-1-2 0,1 1 0,6-8-1,-2 3 15,15-11 48,90-79-40,-100 84-5,-1 0 0,-1-1 0,0-1 0,-1 0 0,15-28 1,-23 38-10,0 0 0,0-1 0,-1 0 1,0 1-1,0-1 0,1-13 0,-3 18 0,0-1-1,0 1 0,0-1 0,0 0 0,0 1 0,-1-1 0,1 1 0,-1-1 0,0 1 0,0 0 1,0-1-1,0 1 0,0 0 0,0-1 0,-1 1 0,1 0 0,-1 0 0,1 0 0,-1 0 0,0 0 0,-2-1 1,-2-1 9,0 0 1,1 1-1,-2 0 1,1 0-1,0 0 1,-1 1 0,1 0-1,-1 0 1,1 0-1,-1 1 1,0 0-1,0 1 1,0 0 0,0 0-1,1 0 1,-1 0-1,0 1 1,-7 2 0,1 0-54,1 1 0,-1 0 1,1 1-1,0 0 0,1 1 1,-1 0-1,1 1 1,-17 13-1,23-16-4,1 0 0,-1 0 0,1 1 0,0-1 0,1 1 1,-5 6-1,7-10 30,1 0 0,-1 0 0,1 0 0,-1-1 0,1 1 0,0 0 0,-1 0 0,1 0 0,0 0 1,0 0-1,-1 0 0,1 0 0,0 0 0,0 0 0,0 0 0,0 0 0,1-1 0,-1 1 0,0 0 0,0 0 0,0 0 1,1 0-1,-1 0 0,1 0 0,-1 0 0,0-1 0,1 1 0,0 0 0,-1 0 0,1-1 0,-1 1 0,1 0 0,0-1 0,-1 1 1,1 0-1,0-1 0,0 1 0,0-1 0,-1 1 0,1-1 0,0 0 0,0 1 0,0-1 0,0 0 0,0 0 0,0 1 1,1-1-1,7 2-26,1-1 0,-1 0 1,1 0-1,-1-1 0,1 0 1,10-1-1,-10 0 30,24-2 34,0-2 1,1-1 0,-2-2-1,65-23 1,-58 15 17,0-3 1,-2-1-1,57-39 0,-60 35-14,-8 7 89,-1-2 1,0-1 0,29-30-1,-53 48-93,0 0-1,0-1 0,0 1 1,-1-1-1,1 0 0,-1 1 1,1-1-1,-1 0 0,0 0 0,0 0 1,0 0-1,0 0 0,-1 0 1,1 0-1,-1-4 0,0 5-17,0 0 0,0 0 0,-1 0 0,1 0 0,-1 0 0,1 0 0,-1 0 0,0 0 0,0 0 0,0 1 0,0-1 0,0 0 0,0 1 0,-1-1 0,1 1 0,0-1 0,-1 1 0,1 0 0,-1-1-1,1 1 1,-1 0 0,0 0 0,0 0 0,-3-1 0,-3-2-22,-1 1-1,1 1 0,-1-1 1,0 2-1,1-1 0,-1 1 1,0 0-1,-16 1 0,-51 3-231,-139 22 0,-78 38 321,68 8-178,176-51 33,0 2-1,-64 40 0,21 4-42,64-44-89,-1-1 0,-43 22-1,72-43 197,0 1 0,-1-1 0,1 0 0,-1 1 0,1-1 0,0 0 0,-1 0 0,1 0 0,-1 1 0,1-1 0,0 0 0,-1 0 0,1 0 0,-1 0 0,1 0 0,-1 0 0,1 0-1,-1 0 1,1 0 0,0 0 0,-1 0 0,1 0 0,-1 0 0,1 0 0,-1 0 0,1 0 0,-1-1 0,1 1 0,0 0 0,-1 0 0,1 0 0,0-1 0,-1 1 0,1 0 0,-1-1 0,1 1 0,0 0 0,0-1 0,-1 1 0,1 0-1,0-1 1,0 1 0,-1 0 0,1-1 0,0 1 0,0-1 0,0 1 0,0-1 0,-1 1 0,1-1 0,0 1 0,0 0 0,0-1 0,0 0 0,0-4-24,0 0 0,1 0 1,-1 0-1,2-5 0,-1 5-10,3-17 85,2 1 0,0 0-1,1 0 1,14-28 0,49-79 258,-5 10-165,-52 92-278,-1-2-1,-1 1 1,-1-1-1,8-37 1,-17 47-1162,-1 17 1218,0 1 0,0 0 0,1-1 1,-1 1-1,0-1 0,0 1 0,0 0 1,0-1-1,0 1 0,0-1 0,0 1 0,-1 0 1,1-1-1,0 1 0,0 0 0,0-1 0,0 1 1,0-1-1,0 1 0,-1 0 0,1-1 1,0 1-1,0 0 0,-1 0 0,1-1 0,0 1 1,0 0-1,-1 0 0,1-1 0,0 1 0,-1 0 1,1 0-1,-1-1 0,-6 9-4197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25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3 480,'-8'-2'485,"6"2"-210,1 1 0,0 0-1,-1 0 1,1 0 0,0 0 0,0 0-1,0 0 1,0 1 0,0-1 0,0 0-1,0 0 1,0 1 0,-1 1-1,-6 9 877,7-12-1017,1 0 20,0 0-36,-1 1 163,-1 1-350,7 3 1131,14 2-1014,-13-5-18,-1-1 0,0 0 0,1 0 0,-1 0-1,1-1 1,-1 1 0,0-1 0,1-1-1,6 0 1,-3 0-10,-1 1 1,1 0-1,8 1 0,6 4 30,-1 1-1,1 2 1,20 9 0,-11-5-68,-16-6 114,0-2 0,1 0 0,23 3 0,-28-5-79,0 1-1,0 1 0,15 6 1,13 5 45,-35-13-58,0 0-1,-1 1 0,1 0 0,0 0 0,-1 0 1,0 0-1,0 1 0,0-1 0,0 1 0,5 7 1,3 2 62,-7-7-45,0 1 0,-1-1 0,1 1 0,-1 0 0,-1 0 0,1 1 0,-1-1 0,-1 1 0,1 0 0,-1 0 0,1 9 0,2 5-76,-1-2 75,-2 1 1,0-1-1,-1 1 1,-1-1-1,-5 31 1,4-36-11,0-3 19,-1 0-1,-1 0 0,0 0 0,-1 0 0,0-1 1,-9 19-1,-41 61 115,49-84-105,-2 3-18,-1 0 0,-1-1 0,0 0 0,-18 14 0,16-14-100,1 0 1,0 1-1,-11 13 0,13-12 135,-1-1 0,0 1-1,-13 10 1,17-16-67,0 1 0,0 0 0,0 0 0,-7 12 0,-7 10 152,13-20-145,1 0 0,0 0 1,0 0-1,1 1 0,0-1 0,-4 17 1,6-22-11,-2 11 14,0 1-1,1 0 1,-2 21 0,3-19 15,2 0 1,0 0 0,5 31-1,-2-35-28,0-1 0,8 21 0,-8-29 53,-1 0 1,1 0 0,0 0-1,1 0 1,-1 0 0,1-1 0,-1 0-1,1 0 1,0 0 0,6 4-1,-5-4 42,1 1-46,1-1 1,-1 0-1,1 0 1,0 0-1,0-1 0,13 3 1,-3-1 73,2-3-78,-15-1-17,0 0 0,-1 0 0,1 0 0,0 1 0,-1-1-1,8 3 1,-4 0 2,-1-1 37,-3 1 229,-6 3-87,2-5-197,-1 2 8,-1 0 0,0 0-1,0 0 1,0-1 0,-1 1-1,1-1 1,-1 0 0,1 0-1,-1 0 1,0-1 0,1 1-1,-1-1 1,0 0 0,0 0-1,-5 1 1,5-1-1,0 0-1,0 0 1,1 1 0,-1 0-1,-5 3 1,-14 6-22,14-7 25,1 0 0,0 0 1,-1 0-1,2 1 1,-1 0-1,-12 11 0,-19 19-205,37-32 181,0-1 0,0 1 1,0-1-1,1 1 0,-1 0 0,1 0 1,-2 5-1,2-6 35,1 0 29,0 21 11,1-21-43,-1-1 0,1 1 1,-1-1-1,1 1 0,0-1 0,0 1 1,-1-1-1,1 0 0,2 3 0,3 4-103,7 2 99,-8-6 18,17 20-118,-9-9 150,4 7-43,0 1 0,-1 0 0,18 39 0,-28-51-21,28 64-5,-7-14 9,-23-54 10,4 9 43,0 1 1,-1-1 0,9 32 0,-15-39-45,-1 0 0,1 1 0,-2-1 0,1 0 1,-1 0-1,0 0 0,-1 0 0,0 0 0,-7 17 1,7-21-6,0 0 0,-1 1 0,0-2 0,0 1 0,0 0 0,0-1 0,-1 1 0,-7 6 0,-36 28-87,37-32 220,-4 4-62,1-2 0,-1 0 1,-29 15-1,-27 11 330,51-24-526,0-2 1,0 1-1,-1-2 0,-27 7 0,16-4-371,-3 0-1137,33-10 1523,1-1-1,-1 0 1,0 0 0,1 0-1,-1 0 1,1 0 0,-1 0-1,1 0 1,-1 0 0,1 0 0,-1 0-1,1 0 1,-1-1 0,1 1-1,-1 0 1,1 0 0,-1 0-1,1-1 1,-1 1 0,1 0-1,-1 0 1,1-1 0,0 1-1,-1-1 1,-4-6-2237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55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0 1984,'3'1'617,"-3"0"956,-5 2 1396,3-2-3200,1 0 609,-3 15 1126,-21 3 566,7-4-1398,15-12-578,-1-1 1,1 1 0,-1-1-1,0 0 1,0 0 0,0 0-1,-5 2 1,-7 5 282,14-7-318,0-1 0,0 1 0,0-1-1,0 0 1,0 1 0,0-1 0,0 0 0,-4 1 0,-29 7 458,-4 3-25,23-6-371,3-4-252,12-1 116,-1-1 1,0 0-1,1 1 1,-1-1-1,0 0 1,1 1-1,-1 0 1,1-1-1,-1 1 1,1 0-1,-1 0 1,-1 2-1,-3 0 426,7-4-396,-1 1 1,1 0-1,0-1 0,-1 1 1,1 0-1,-1-1 1,1 1-1,0 0 0,-1 0 1,1 0-1,0-1 0,-1 1 1,1 0-1,-1 0 0,1 0 1,1 0-1,9-1 17,-1 0-1,1-1 1,0 0 0,0-1-1,-1 0 1,11-5-1,17-5 95,-4-3-46,-33 15-72,1 1 0,0-1 0,-1 0 0,1 0 0,-1 0-1,1 0 1,-1 0 0,3-3 0,5-3-47,-7 6 56,0 0 1,-1 1-1,1-1 0,-1 0 1,1 0-1,-1 0 0,1 0 1,-1 0-1,0 0 0,1 0 1,-1-1-1,0 1 0,0 0 1,0-1-1,1-2 0,-2 4 21,0 0 10,0 0 53,0 0-5,0 0 53,0 0-101,-21 0-346,19 11 191,-5 2 100,2-5-21,1-1 0,-4 16 0,3-7 1,3-8 41,0-1 1,-7 15-1,-2 13-474,9-28-681,0 0 0,0-1 0,-1 1 0,-2 6 0,-1-9-1472,-1-7-1083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1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0 322 1408,'1'2'80,"1"0"0,-1 0 0,0 0 0,1 0 0,-1 0 0,1 0 1,0-1-1,-1 1 0,1 0 0,0-1 0,0 0 0,0 1 0,0-1 0,0 0 0,1 0 0,-1 0 0,0-1 0,4 2 0,-4-2-36,0 0-1,0 0 0,-1 0 0,1-1 1,0 1-1,0 0 0,-1-1 0,1 1 0,0-1 1,-1 0-1,1 1 0,0-1 0,-1 0 1,1 0-1,-1 0 0,1 0 0,-1-1 0,0 1 1,1 0-1,-1 0 0,0-1 0,0 1 1,0-1-1,0 1 0,1-4 0,10-19 145,-2 0-1,0-1 1,-2 0 0,10-49-1,-8 33-42,-7 27-36,0 0 1,-1 0-1,0-25 0,1 9 179,-3 29-352,1 2 32,7 14 55,-1 1-1,-1-1 1,7 28 0,1 1 9,8 15-60,16 50-14,-38-108 45,6 18 74,-1 0-1,-1 0 0,-1 0 0,1 26 0,-4-44-79,0 0-1,0 0 1,0-1-1,0 1 0,0 0 1,0 0-1,0-1 0,-1 1 1,1 0-1,0-1 0,0 1 1,-1 0-1,1 0 0,0-1 1,-1 1-1,1 0 1,-1-1-1,1 1 0,-1-1 1,1 1-1,-1-1 0,1 1 1,-1-1-1,1 1 0,-1-1 1,0 1-1,1-1 1,-1 0-1,0 1 0,0-1 1,1 0-1,-1 0 0,0 0 1,1 1-1,-1-1 0,0 0 1,0 0-1,1 0 0,-1 0 1,0 0-1,0 0 1,-1-1-1,-4 0-35,0 0 1,0 0-1,0-1 0,-8-3 1,4 1 131,1 1-42,0 0 0,0-1-1,0-1 1,0 0 0,1 0-1,0 0 1,-12-11 0,18 14-83,0-1 1,1 1-1,-1 0 0,0-1 1,1 0-1,-1 0 0,1 1 1,0-1-1,0 0 1,0 0-1,1 0 0,-1 0 1,0-4-1,1 6 69,0 1 11,0 0 27,2 0-22,1 1-5,0-1 0,1 1 0,-1 0 0,0 0 0,1 0-1,2 2 1,-2-2-25,0 1 0,-1-1 0,1 0 0,0 0 0,0 0 0,6 0 0,111 7 745,-117-8-747,1 0 0,-1 0 0,0-1 0,1 1-1,-1-1 1,0 0 0,0-1 0,9-2 0,-11 2 1,0 1 1,0 0 0,0-1 0,0 0 0,0 1-1,0-1 1,0 0 0,0 0 0,-1 0 0,1 0-1,-1 0 1,0 0 0,1-1 0,-1 1-1,0 0 1,0-1 0,0-2 0,6-18 71,-2-1-1,-1 0 1,-1 0 0,0-40 0,2-1-105,-10 187-10,5-111 52,0 11-52,1 0 0,5 33 0,-5-48 14,0-1 0,1 0 0,0 0 0,0 0 1,1 0-1,0 0 0,0 0 0,0-1 0,0 0 0,1 1 1,0-1-1,0 0 0,7 6 0,-8-9 10,-1 0 0,0 0 0,0 0 0,1 0 0,-1-1 0,1 1 0,0-1 0,-1 1 0,1-1 0,0 0 0,0 0 0,0 0 0,0-1 0,0 1 0,0-1 0,0 1 0,0-1 0,0 0 0,0 0 0,0 0 0,0-1 0,0 1 0,0-1 0,3-1 0,0 0 21,1 0 1,-1-1-1,0 0 1,0 0-1,0 0 1,0-1-1,0 0 1,-1 0 0,0-1-1,0 1 1,0-1-1,-1 0 1,1-1-1,-1 1 1,0-1-1,-1 0 1,1 0-1,-1 0 1,3-9-1,5-9-143,-6 14 68,0 0 0,4-14 0,7-22 27,-10 28-4,7-25 0,-8 24 216,-3 14 27,-1 13-138,-7 73-32,4-55-31,-14 78-169,12-48 321,4-54-278,0-2 37,0 0 54,0 0 63,0 0 6,1 0-34,-1-1 0,1 0-1,0 0 1,0 0-1,0 1 1,-1-1-1,1 0 1,0 0-1,-1 0 1,1 0 0,-1 0-1,1-1 1,-1 1-1,0 0 1,1 0-1,-1 0 1,0-2-1,3-5-6,7-13-42,8-27 0,-13 35 29,-1 0 0,1 0 0,1 1 0,0-1 0,1 1 1,1 1-1,8-12 0,-14 21 3,0 0 0,0 0 1,0 0-1,0 0 1,1 1-1,-1-1 0,0 1 1,1-1-1,-1 1 1,1 0-1,0 0 0,-1 0 1,6-1-1,-7 2 9,-1 0 0,1 0 0,0 0 0,0 0 0,0 0 0,0 0 0,0 1 1,0-1-1,-1 0 0,1 0 0,0 1 0,0-1 0,0 0 0,-1 1 0,1-1 0,0 1 0,0-1 0,0 2 0,0-1 3,0 0-1,0 1 1,0-1-1,0 0 1,0 1-1,-1-1 1,1 1-1,0-1 1,-1 1-1,1-1 1,-1 1-1,0 0 1,1 2-1,1 15 57,0 0 0,-2 1 0,0-1 0,-1 1-1,-5 31 1,2-35-50,0 1-1,-1 30 0,5-45-9,0 0-93,0-2 85,0 1 0,0-1 0,0 0 1,0 0-1,0 0 0,0 1 0,0-1 1,0 0-1,0 0 0,0 0 1,0 1-1,0-1 0,0 0 0,0 0 1,0 1-1,0-1 0,0 0 0,0 0 1,0 0-1,0 1 0,0-1 1,0 0-1,0 0 0,1 0 0,-1 0 1,0 1-1,0-1 0,0 0 0,0 0 1,3 1 26,-1 0 0,0 0 0,0-1 1,1 1-1,-1-1 0,1 0 0,-1 1 0,0-1 0,1 0 1,-1 0-1,0-1 0,1 1 0,-1 0 0,0-1 1,1 1-1,-1-1 0,0 0 0,0 0 0,1 0 1,-1 0-1,0 0 0,0-1 0,3-1 0,0-2-62,1-1 0,-1 1 0,0-1 0,0 0 0,-1-1 0,6-9 0,12-30-87,-15 28 146,12-18 0,-17 32-33,1-1 0,0 1 0,1 0 0,-1 0 0,1 0 0,0 0 0,0 0-1,7-4 1,-10 7-3,0 0-1,1 0 1,-1 0-1,0 1 0,1-1 1,-1 0-1,1 1 0,0-1 1,-1 1-1,1-1 1,-1 1-1,1 0 0,0 0 1,-1 0-1,1 0 0,0 0 1,-1 0-1,1 0 1,-1 0-1,3 1 0,0 1 17,0 1 0,0-1 0,-1 0 0,1 1-1,-1 0 1,5 4 0,0 0 80,0 1 0,11 5-1,-16-11 23,1 1-239,-2-5 201,-20-13-198,17 13 125,-1 1 1,0 0-1,0 0 1,0 0-1,0 0 0,1 0 1,-1 0-1,-1 0 0,1 1 1,0-1-1,0 1 1,0-1-1,0 1 0,0 0 1,0 0-1,0 0 0,-1 0 1,1 0-1,0 1 1,0-1-1,0 1 0,-3 0 1,2 0 8,1 0 0,-1 0 0,1 0 0,-1 0 0,1 0 1,-1 1-1,1-1 0,0 1 0,-1 0 0,1-1 0,0 1 0,0 0 1,1 0-1,-1 1 0,0-1 0,1 0 0,-2 3 0,2-2-16,0 1 0,1-1 0,0 1 0,0-1 0,0 0 0,0 5-1,1 0 37,-1-6-19,1 0-1,-1 0 1,1 0 0,0 0 0,0 0-1,0 0 1,0 0 0,0-1 0,0 1-1,3 3 1,1 3-101,-2-1 108,9 7 144,4 4-128,-13-15 14,1 0 0,-1 0 0,1 0 0,-1-1 1,1 0-1,0 0 0,0 0 0,7 3 0,0-1 9,14 1 224,-16-2-268,0 0 1,0-1 0,0 0 0,0-1 0,0 0-1,0 0 1,1-1 0,-1 0 0,12-2 0,-2-4-43,-16 5 31,0 0 0,0 0 0,0 1 0,0-1 0,6 0 0,-6 1 7,1-1 1,-1 0 0,1 1-1,-1-1 1,0 0 0,1-1-1,-1 1 1,0-1 0,0 1-1,0-1 1,4-3 0,10-5 7,-11 6-46,-1 1 0,-1-1 0,1 0 0,-1-1 0,1 1 0,-1-1 0,6-8 0,-7-4 61,-1 4-30,-2 12-7,0-1 1,1 1-1,-1 0 0,0 0 1,0-1-1,0 1 1,0 0-1,0 0 0,-1-1 1,1 1-1,0 0 1,-1 0-1,1-1 1,0 1-1,-2-2 0,-2-13-254,4 14 258,-1 1 0,1 0 0,0-1-1,-1 1 1,1-1 0,0 1 0,-1 0-1,0 0 1,1-1 0,-1 1-1,0 0 1,0 0 0,0 0 0,1 0-1,-1-1 1,0 1 0,-2 0 0,-21-16-13,20 14 54,3 2-26,-1 0 0,1 0 0,-1 0 0,0 1 0,0-1 0,0 0 0,1 1 0,-1-1 0,0 1 0,0 0 0,0 0 0,0-1 0,0 1 0,-2 1 0,3-1-13,0 0 0,-1 0 0,1 1 0,0-1 0,0 1-1,0-1 1,0 1 0,0 0 0,0-1 0,0 1 0,0 0 0,0-1 0,0 1-1,0 0 1,0 0 0,1 0 0,-1 0 0,0 0 0,0 0 0,1 0 0,-1 0 0,0 2-1,-3 5 151,4-7-132,-1 0-1,0 1 1,1-1-1,-1 0 1,1 1 0,-1-1-1,1 0 1,0 1 0,0-1-1,-1 1 1,1-1-1,1 3 1,3 76 875,-3-74-833,0-1 0,1 1 0,-1-1-1,1 0 1,0 1 0,1-1-1,-1 0 1,1 0 0,4 6 0,-5-9-7,0 0 1,-1 0-1,1 0 1,0-1-1,0 1 1,0 0-1,0-1 1,0 0 0,1 1-1,-1-1 1,0 0-1,0 0 1,1 0-1,-1 0 1,1-1-1,-1 1 1,1-1-1,-1 1 1,1-1-1,-1 0 1,1 0-1,0 0 1,-1 0 0,1-1-1,3 0 1,66-8 487,-59 7-542,23-1 0,12-3 155,-22 2-276,-19 4-225,0-1 1,0 0-1,-1-1 0,1 0 0,-1 0 0,12-5 1,-18 7 271,1 0 1,-1 0-1,0 0 1,1 0-1,-1 0 1,0-1-1,0 1 0,0 0 1,1 0-1,-1 0 1,0 0-1,0 0 1,1-1-1,-1 1 1,0 0-1,0 0 1,0 0-1,0-1 1,1 1-1,-1 0 1,0 0-1,0-1 0,0 1 1,0 0-1,0 0 1,0-1-1,0 1 1,0 0-1,0 0 1,0-1-1,0 1 1,0 0-1,0-1 1,0 1-1,0 0 1,0 0-1,0-1 1,0 1-1,0 0 0,-4-7-3351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2.3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14 5824,'-26'-8'2144,"23"11"-1664,3-6-128,0 3-544,13 0 32,3-5-1792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4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 1312,'1'0'110,"-1"0"0,0 0-1,1 0 1,-1 0 0,0-1 0,0 1 0,1 0 0,-1 0 0,0 0-1,0 0 1,1-1 0,-1 1 0,0 0 0,0 0 0,0 0-1,1-1 1,-1 1 0,0 0 0,0 0 0,0-1 0,0 1 0,0 0-1,0-1 1,1 1 0,-1 0 0,0 0 0,0-1 0,0 1 0,0 0-1,0-1 1,0 0 2074,-1 9-1203,2 20-962,-1-10 28,-2 28-1,2-33-10,-1-1 0,2 0 0,2 17 0,0 16-73,-8 127 272,4-152-242,-7 39 0,5-40 27,-2 35 0,5-44 19,-1-1 0,0 1-1,-3 14 1,-2-12-16,5-10 415,9-5-87,-7 2-331,7-3 65,0 0 1,0 1-1,0 0 0,11-2 1,3-1-132,-18 5 39,0-1 0,0 1-1,1 0 1,-1 1 0,0-1 0,0 1 0,1 0 0,-1 0 0,6 1-1,23 2 435,49 1 0,-76-4-348,0 0 0,-1 1 0,1 0 0,-1 0 0,9 3 0,-13-3-228,-1-1 10,0 0-42,0 0-22,0 0 91,0 1-1,1 0 1,-1-1-1,0 1 1,0 0-1,0-1 0,0 1 1,0 0-1,0 0 1,0-1-1,0 1 1,-1 0-1,1-1 0,0 1 1,0 0-1,0-1 1,-1 1-1,1-1 1,0 1-1,-1 0 0,1-1 1,-1 1-1,1-1 1,-1 1-1,1-1 1,-1 1-1,1-1 0,-1 1 1,1-1-1,-1 0 1,1 1-1,-1-1 1,0 0-1,1 1 0,-1-1 1,-1 0-1,0 1-325,0 0-1,-1 0 1,1 0-1,0 0 1,-1-1-1,1 1 1,0-1-1,-5 0 1,-2-2-805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4.6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0 320,'-5'0'128,"5"0"-96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4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1824,'26'13'6951,"-13"-10"-6969,35-6 771,-36 2-639,0 0 1,1 0-1,-1 1 1,0 1-1,24 4 1,5 2-500,-29-6-2169,-29-13-2896,12 11 4378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5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1248,'-1'-4'1650,"1"6"1921,1-1-3465,-1 0-1,1-1 0,-1 0 1,0 1-1,1-1 1,-1 1-1,1-1 1,-1 1-1,1-1 0,-1 0 1,1 0-1,-1 1 1,1-1-1,0 0 1,-1 0-1,1 1 1,-1-1-1,1 0 0,0 0 1,-1 0-1,1 0 1,-1 0-1,1 0 1,0 0-1,0 0 0,21 0 525,0 0-145,1 0 1,26-5-1,-8 1-310,0 1 0,52 3 1,-37 1-1705,-53-1 746,1 0 0,-1 0-1,0 1 1,1 0 0,-1-1 0,6 4 0,-7-1-972,-2 10-21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7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 1568,'0'0'193,"-1"-1"1,1 1-1,0 0 0,0 0 0,-1-1 1,1 1-1,0 0 0,0 0 1,-1 0-1,1 0 0,0-1 0,-1 1 1,1 0-1,0 0 0,-1 0 1,1 0-1,0 0 0,-1 0 0,1 0 1,0 0-1,-1 0 0,1 0 1,0 0-1,-1 0 0,1 0 0,0 0 1,-1 0-1,1 0-150,1 1-1,0-1 1,-1 0 0,1 1 0,0-1-1,-1 0 1,1 1 0,0-1 0,-1 0-1,1 0 1,0 0 0,-1 0 0,1 0-1,0 0 1,0 0 0,0 0-1,33-1 785,40-5 0,-46 4-454,54 2 1,-58 1-247,-20 2 147,-1-1-4526,-5-2 2924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8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2912,'0'0'923,"0"12"3402,0 8-3483,0-19-676,6 8 196,-1-7-281,0 1 0,1-2-1,0 1 1,-1 0 0,1-1-1,0 0 1,0-1-1,10 1 1,-2-1-5,-1-1 1,25-4-1,-21 1 79,0-1-1,19-9 1,-21 8-103,-9 3-173,0 0 1,-1 1 0,1 0 0,0 0 0,0 1 0,0-1 0,1 1 0,6 0 0,-11 1-846,-2 0 49,0 0-1008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39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2560,'0'-1'310,"1"1"1,-1 0-1,1-1 0,-1 1 1,1 0-1,-1-1 1,1 1-1,0 0 0,-1 0 1,1 0-1,-1 0 1,1-1-1,0 1 0,0 0 1,0 11 178,0 0 1,5 21-1,-3-21-369,-1 0 1,1 23-1,-2 41 35,-5 122 261,-8-33-390,11-149 100,2-14-128,-1 1 0,0-1 0,0 1 0,0 0 0,0-1 1,-1 1-1,1 0 0,0-1 0,-1 1 0,1-1 0,-1 1 1,-1 2-1,1-3 44,1 0-4,0 4 20,0-3 92,15-6-62,-11 4-91,11-4 80,24-10 0,-25 8 28,0 1 0,19-4 0,27-6-233,-44 10 147,0 1 1,-1 0-1,1 1 0,25-1 0,-35 4 8,-4-1 1,-1 1 0,1 0-1,-1 0 1,1 0 0,0 0 0,-1 0 0,1 1 0,-1-1 0,1 0 0,-1 1 0,1-1 0,2 2 0,-3-1-284,-1-1-43,0 0-320,1 6-661,-2-4-3306,-3 2 2474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0.1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1664,'-4'2'1770,"7"2"1308,-2-3-2999,1 0 1,-1 0-1,0-1 1,1 1-1,-1-1 0,1 1 1,-1-1-1,0 1 1,1-1-1,-1 0 1,1 0-1,-1 0 0,1 0 1,-1 0-1,1 0 1,-1 0-1,2-1 1,1 1 90,185-3 1632,-187 3-1822,0 0 0,0 0-1,0 0 1,0 1-1,0-1 1,0 1 0,0 0-1,0-1 1,0 1-1,0 0 1,0 0-1,0 0 1,3 2 0,2 2-399,-6-4-45,-1-1-426,0 0 143,0 5-1450,0-4-91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3:39.4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930 88 832,'0'0'251,"9"-15"2527,-4 11-2531,-5 4-222,1-1 0,0 1 0,0-1 1,-1 1-1,1-1 0,-1 1 0,1-1 0,-1 0 0,1 1 0,-1-1 1,1 0-1,-1 0 0,1 1 0,-1-3 0,0 3 199,0 0-74,0 0-60,0 0-20,0 0 79,0 0-32,0 0-5,0 0 27,0 0 202,0 0-74,0 0 47,18-15 380,-17 12-527,0 1 0,-1-1 0,1 1 0,0-1 0,-1 0 0,0 1 0,1-1 0,-1 0 0,0 1-1,-1-1 1,1 0 0,-1-3 0,2 3 345,0 2 324,-7 5-717,-83 80 1001,38-36-848,-63 77 0,90-95-303,10-13 60,0 0 0,0-2 0,-27 23 0,-5 0 51,33-25-57,-1-2 1,-1 0-1,0 0 1,-17 8 0,-14 2 157,26-13 24,-30 18 1,37-19-127,-23 10 0,24-12-127,0 0 1,0 1-1,-10 8 1,-10 7 83,-26 22 312,-13 18-76,57-49-262,-57 45 161,71-57-118,0 0 22,0 0-48,0 0-70,0 0 0,0 0-15,0 0-22,0 0-48,0 0 74,0 0 118,0 0-10,0 0-70,-1 1-11,-1 2 32,1-2 43,1-1 11,4 22-166,-4 26 107,0-46 48,-3 0 3,3-1-78,-1-5 35,2-3 31,0-1-1,0 0 0,1 1 1,2-8-1,4-16-32,-2-2 48,12-32 1,5-28 225,-12 54-369,-9 32 103,1 1 0,-1-1 0,-1 0 0,1 0 0,-1 0-1,0 0 1,-1 0 0,0 0 0,0 0 0,-1-10 0,0 16-34,1 0 1,0 0-1,0-1 1,-1 1-1,1 0 1,-1 0-1,1 0 1,-1 0-1,1 0 1,-1 0-1,0 0 0,1 0 1,-1 0-1,0 1 1,0-1-1,1 0 1,-1 0-1,0 1 1,-2-2-1,2 2 4,0 0-1,0-1 0,0 1 0,0 0 1,0 0-1,0 0 0,0 0 1,0 0-1,0 0 0,0 1 1,0-1-1,1 0 0,-1 0 0,0 1 1,0-1-1,0 1 0,0-1 1,0 1-1,0-1 0,0 1 1,-1 0-2,0 1 0,0-1 0,0 0 0,0 1 0,1-1 0,-1 1 0,0-1 1,1 1-1,0 0 0,-1 0 0,1 0 0,0 0 0,0 0 0,0 0 0,0 0 0,-1 4 1,2-5-26,-1 1 11,1-2 34,-1 1 0,1-1 0,-1 1 0,1 0 0,0-1 0,-1 1 0,1 0 0,0 0 1,0-1-1,-1 1 0,1 0 0,0 0 0,0-1 0,0 1 0,0 0 0,0 0 0,0-1 0,0 1 0,0 0 0,0 0 0,1 0 0,-1-1 1,0 1-1,0 0 0,1-1 0,-1 1 0,0 0 0,1-1 0,-1 1 0,1 0 0,-1-1 0,2 2 0,1 3-38,-2 2 12,0 1 1,0 0-1,-1 0 1,0 0-1,-1 10 1,0 4 57,1-10-15,0 3-6,0 0 1,-5 28-1,-3 21 68,-1 2-7,9-54-28,1-11-51,-1 1 1,0-1-1,0 1 1,0-1 0,0 0-1,0 1 1,0-1 0,0 0-1,0 1 1,-1-1 0,1 0-1,-1 3 1,-3 1 31,4-4 117,1-1-139,0-1 0,1 0 1,-1 0-1,0 0 1,1-1-1,-1 1 0,0 0 1,0 0-1,0-1 1,0 1-1,0-1 0,0 1 1,1-3-1,3-4 10,6-4 34,-1 1 0,1 0 0,1 1 0,17-13 0,-22 19-17,1 0 0,-1 0 0,0 1 0,1-1 0,0 2 0,0-1 0,0 1 0,0 0 0,0 1 0,9-1 1,4 1 290,27 2 0,-42-1-259,1 1 1,-1 0-1,0 1 1,0-1-1,1 1 1,-1 0-1,0 0 1,9 6-1,-6-3-3,-8-5-86,0 1 1,1-1 0,-1 0 0,0 1 0,0 0-1,0-1 1,0 1 0,0 0 0,0-1 0,0 1-1,0 0 1,0 0 0,0 0 0,0 0 0,-1 0 0,1 0-1,0 0 1,-1 0 0,1 0 0,-1 0 0,1 0-1,0 3 1,-1-4-114,0 0 0,0 1 0,0-1 1,-1 0-1,1 1 0,0-1 0,0 0 0,0 0 0,0 1 0,-1-1 0,1 0 0,0 1 0,0-1 0,-1 0 1,1 0-1,0 0 0,0 1 0,-1-1 0,1 0 0,0 0 0,-1 0 0,1 0 0,0 1 0,-1-1 0,1 0 0,0 0 1,-1 0-1,1 0 0,0 0 0,-1 0 0,1 0 0,0 0 0,-1 0 0,1 0 0,0 0 0,-1 0 0,1 0 1,-1 0-1,1-1 0,0 1 0,0 0 0,-1 0 0,1 0 0,0 0 0,-1-1 0,1 1 0,0 0 0,0 0 0,-1 0 1,1-1-1,0 1 0,0 0 0,-1-1 0,1 1 0,0 0 0,0 0 0,0-1 0,0 1 0,-1 0 0,1-1 1,0 1-1,0 0 0,0-1 0,3-13-3382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0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 1984,'-13'7'1609,"13"-7"-1512,0 0 0,-1 0 1,1 0-1,0 0 0,0 1 0,0-1 0,0 0 0,0 0 0,0 0 0,0 1 0,0-1 0,0 0 0,-1 0 0,1 0 0,0 1 0,0-1 0,0 0 0,0 0 0,0 0 0,0 1 0,0-1 0,1 0 0,-1 0 0,0 0 0,0 1 0,0-1 0,0 0 0,0 0 0,0 0 0,0 1 0,0-1 0,1 0 0,0 1 64,0 0 0,1 0-1,-1 0 1,0 0 0,1 0 0,-1 0-1,1-1 1,-1 1 0,1-1 0,-1 1 0,1-1-1,2 1 1,25 3 778,49 0-1,17 3-356,12 1-1537,-91-6-745,-1-1 0,1-1 0,20-3 0,-22 3-257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1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26 1152,'-2'0'262,"0"1"0,1-1 0,-1 1 1,0-1-1,0 1 0,1 0 0,-1 0 0,1 0 0,-1 0 0,0 0 1,1 0-1,0 0 0,-1 0 0,1 1 0,0-1 0,-3 3 0,-19 30 1048,16-23-1082,5-9-187,1 0-1,-1 0 1,1 0-1,0 0 1,0 1-1,0-1 1,0 0-1,0 1 1,1-1-1,-1 0 1,0 1-1,1-1 1,0 1-1,0-1 1,0 0-1,0 1 1,0-1-1,0 1 1,1-1-1,-1 1 1,2 3-1,0 4 78,-2-8-115,0-1 0,1 1 0,-1-1 0,1 1 0,0-1 0,0 1 0,-1-1 0,1 0 0,0 1 0,0-1 0,0 0 0,0 1 0,2 0 0,-2 0-9,1-1-1,-1 1 1,1-1-1,-1 1 1,1-1-1,0 0 0,0 0 1,-1 0-1,1 0 1,0 0-1,0 0 1,0 0-1,0-1 1,0 1-1,3 0 1,0 0-24,0-1 0,0 0 0,0 0 0,0 0 0,0 0 0,7-2 0,0-1 69,0-1-1,1 0 0,-2-1 0,19-8 0,-21 7 29,3 0 2,-1 0 0,0-1 0,13-10 1,-22 15-32,0 0 0,0 0 0,0 0 0,0 0 0,0 0-1,0 0 1,-1 0 0,1-1 0,-1 1 0,1-1 0,-1 1 0,0-1 0,0 1 0,0-1 0,-1 0 0,1 0 0,-1 1 0,1-1 0,-1 0 0,0 0 0,0-3 0,-1 4 4,0 0 1,0 0-1,0-1 0,0 1 1,0 0-1,-1 1 0,1-1 1,-1 0-1,1 0 0,-1 1 0,0-1 1,0 0-1,1 1 0,-1 0 1,0-1-1,-3 0 0,-2-2 48,0 0-1,-1 0 1,-10-3-1,8 4-162,-1 0-1,1 0 1,-21-2 0,28 5-76,-1 0 0,0 0 1,0 1-1,1-1 1,-1 1-1,0-1 0,1 1 1,-1 0-1,1 1 1,-1-1-1,1 1 1,0-1-1,0 1 0,-6 4 1,6-4-180,1 0 0,0 0 0,0 0 0,0 0 1,0 0-1,0 0 0,0 1 0,0-1 0,1 0 0,-1 1 0,1 0 1,0-1-1,0 1 0,0 0 0,0 0 0,0 0 0,0-1 0,0 5 1,5 8-612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2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0 1248,'-3'13'448,"3"-7"-352,0 13-32,0-3 608,0 11-384,0 8-96,-5 10-128,0 1 64,-3 8-64,-1-4 192,6 1-160,-2 1 192,-3 2-192,3 0-1024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3.6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1728,'0'-2'4800,"0"1"-4326,0 1-459,0 0-1,0 0 0,0-1 0,0 1 0,0 0 0,0 0 0,0-1 0,0 1 0,0 0 0,0 0 0,0-1 0,0 1 0,0 0 1,0 0-1,0-1 0,0 1 0,0 0 0,0 0 0,1-1 0,-1 1 0,0 0 0,0 0 0,0-1 0,1 1 0,2 0 146,1 1-1,-1 0 1,1 0-1,-1 0 1,1 0-1,5 3 0,15 5 411,7-5 342,0-1 0,34-3 0,-52 0-731,-4 2-1289,-15 0-4920,5-1 4466,1 6-289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4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1 992,'-5'1'1203,"12"2"1380,12 1-1201,-5-3-1055,0 1 1,0 1 0,0 0-1,0 0 1,-1 2-1,16 6 1,-25-9-189,1-1-75,-1 0 0,0 0 0,1 0 0,-1 0 0,0-1 0,1 0 0,-1 0 0,8-1 0,-9 1-500,0 0 0,0-1-1,-1 0 1,1 0 0,0 0 0,0 0 0,0 0 0,2-2 0,0 1-866,2 4-815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29:45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3 1472,'-3'-2'441,"3"4"-246,6 4-68,-4-5 11,-2-1 230,0 0 27,0 0 373,0 0-181,0 0 117,0 0-187,0 0 149,0 0-282,0 0-192,0 0-96,0 0-15,-1 0 0,1 0 0,0 0 0,-1 1 0,1-1 0,0 0 0,-1 1 0,1-1-1,0 0 1,0 1 0,-1-1 0,1 0 0,0 1 0,0-1 0,0 0 0,0 1 0,0-1-1,-1 1 1,1-1 0,0 0 0,0 1 0,0-1 0,0 1 0,0 3 7,-1 0 0,1 0 0,-1-1 1,0 1-1,0-1 0,-1 1 0,1-1 1,-4 7-1,-20 29 415,15-24-339,2-4-66,1-1-61,1-1 0,0 1 0,0 0 0,1 1 0,1-1 0,0 1 1,-6 22-1,3 24-151,2 0 0,5 107 0,1-148 157,1-1 0,0 1-1,1-1 1,1 1 0,9 23-1,-10-34-71,0 0 0,0 1-1,1-1 1,-1 0-1,1-1 1,0 1-1,1-1 1,-1 0 0,1 0-1,0 0 1,0 0-1,0-1 1,0 0 0,1 0-1,-1 0 1,1-1-1,0 0 1,-1 0-1,1 0 1,0-1 0,0 0-1,8 1 1,-7-2 35,0 0 1,0 0-1,-1 0 0,1-1 1,0 0-1,-1 0 0,1-1 1,-1 0-1,0 0 0,1 0 1,-1-1-1,0 0 1,0 0-1,-1-1 0,1 1 1,-1-1-1,1-1 0,-1 1 1,8-10-1,-5 3-31,-1 1 1,0-1-1,-1 0 0,0-1 0,-1 1 1,6-18-1,14-75 270,-22 90-184,0-3 29,0 1 0,-2-1 0,0 0-1,0 1 1,-2-1 0,0 0 0,-1 1 0,-1-1-1,-1 1 1,0 0 0,-12-30 0,10 30-29,0 1 0,-2-1 0,0 1 0,-18-26 0,23 37-81,0 1 0,0-1 0,0 1 0,-1-1 0,1 1 0,-1 0 0,0 0 0,0 1 0,0-1 0,0 1 0,-1 0 0,1 0 0,0 0 0,-1 1 0,1 0 0,-1-1 0,0 2 0,1-1 0,-1 0 0,0 1 0,0 0 0,-5 1 0,-4 1-693,-1 1-1,1 0 1,-16 7 0,9-2-1623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0:04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 1248,'-4'0'337,"5"1"-145,2 3 116,-3-4-180,0 0-16,0 0-21,0 0 37,0 0 43,-15 12 3386,16-8-3472,-1 1 0,1-1 0,0 0-1,0 0 1,0 0 0,0 0 0,1 0 0,0 0 0,0-1 0,4 7 0,3 7 85,4 15-240,-10-22 132,3 2-97,2-2 114,0 0-1,0 1 1,10 18 0,-18-28-31,0-1 53,0 0-53,0 0-112,0 0 11,0 0 69,2 4 6,0 0 581,-5-5-204,-15-20 166,16 17-568,0 1 0,0-1 0,0 0-1,1 0 1,0 0 0,0-1 0,0 1 0,0 0 0,1 0-1,-1-1 1,1 1 0,1-8 0,-1 3 124,1 8-134,0-1 0,0 0 0,0 1 1,0-1-1,0 1 0,0 0 0,0-1 0,1 1 0,-1 0 0,1 0 0,-1-1 1,3 0-1,8-9 340,-8 5-185,9-8-241,-13 13 100,1 0 1,0 1 0,-1-1-1,1 0 1,-1 1-1,1-1 1,-1 0 0,0 0-1,1 1 1,-1-1 0,0 0-1,1 0 1,-1 0-1,0-1 1,0 1 36,1 0 1,-1 0-1,0 0 0,1 0 1,-1 0-1,1 0 0,-1 0 1,1 0-1,-1 0 0,1 0 1,0 0-1,0-1 0,21-12-86,-15 6-136,-6 6 196,0 1-1,0-1 1,0 1-1,0-1 1,1 1-1,-1 0 1,0 0-1,1 0 1,2-2-1,-3 2-13,-1 1 1,0 0-1,1 0 1,-1-1-1,0 1 1,1 0-1,-1 0 0,0 0 1,1 0-1,-1-1 1,1 1-1,-1 0 1,0 0-1,1 0 0,-1 0 1,1 0-1,-1 0 1,0 0-1,1 0 0,-1 0 1,1 0-1,-1 0 1,0 0-1,1 0 1,-1 0-1,1 1 0,-1-1 1,1 0-1,0 1-16,8-1 6,-5-1 51,0 1 0,0 0 0,0 0 1,-1 1-1,1-1 0,0 1 0,0-1 1,-1 1-1,1 0 0,0 1 0,5 2 1,2 2-190,-9-5 50,0 0 1,0 0-1,0 0 1,-1 0-1,1 0 1,0 1-1,0-1 1,-1 1-1,1-1 1,-1 1-1,3 3 1,-3-4-1624,-1-1 518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4:51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79 992,'6'0'124,"1"1"-1,-1 0 1,1 1-1,10 3 1,-9-2 74,0-1-1,16 3 1,79 0 1445,9 1-1585,-19 2 125,0-4 0,106-8 0,52-13 7,69-5 212,-262 15-583,-28 3 39,37 0 1,70 4 840,-154 7-33,-56 9-436,-1-4-1,-93 3 0,-19 4-335,22-1 189,-76 4-87,193-20 102,1-3-1,-1-1 1,-54-11-1,15-5 230,-35-5-291,14-2-212,92 20 229,13 4-102,0 1-1,1-1 1,-1 0 0,0 0-1,0 1 1,-1 0 0,-2-1-1,4 1-78,11 0-48,50 15 283,283 15 474,-153-33-511,-56-1-60,219 20-10,-332-14 83,0 0 0,0-1-1,28-3 1,-47 1-65,1 1 1,-1 0-1,0-1 0,0 1 0,0-1 0,0 0 1,1 0-1,-1 0 0,0 0 0,0 0 0,0 0 1,-1 0-1,1-1 0,2-1 0,-3 2-2,-1 1-1,0-1 0,1 0 0,-1 1 1,0-1-1,1 1 0,-1-1 1,0 0-1,0 1 0,0-1 0,1 0 1,-1 1-1,0-1 0,0 0 1,0 1-1,0-1 0,0 0 0,0 1 1,0-2-1,-1 1-9,1-1-1,-1 1 1,1 0-1,-1 0 1,0-1-1,0 1 1,1 0-1,-1 0 1,0 0-1,0 0 1,0 0-1,-2-2 1,-7-4-5,0 0 0,0 0 0,-1 1 0,1 1 0,-1 0 0,-1 0-1,1 1 1,-1 0 0,-20-3 0,-9 0 47,-62-1 0,88 8-41,-81 2-109,51 0-20,-107 9 335,-42 10-288,83-8 139,-53 11-80,161-24-3,0 1 0,0 0-1,0 0 1,0 0 0,0 0-1,-4 3 1,7-4 13,-1 0-1,1 0 1,0 0-1,-1 1 1,1-1 0,0 0-1,0 0 1,-1 1-1,1-1 1,0 0 0,0 1-1,-1-1 1,1 0-1,0 1 1,0-1 0,0 0-1,-1 1 1,1-1-1,0 1 1,0-1 0,0 0-1,0 1 1,0 0 1,0 0 1,1-1-1,-1 1 0,0-1 1,1 1-1,-1-1 1,0 1-1,1-1 1,-1 1-1,1-1 0,-1 0 1,1 1-1,-1-1 1,1 0-1,-1 1 1,1-1-1,-1 0 0,1 1 1,0-1-1,0 0 1,16 6 66,1-1 0,-1 0 0,35 3 1,-28-4-8,43 5 149,0-3 0,0-3 0,88-7 0,-122 2-143,465-37 59,-26 23 67,-44 14 325,-147-2-608,-270 4 252,-10 1-34,-3-1 11,-19-2 229,0-1-429,-39-3 0,21 3-76,-174-3 130,199 6 10,-9 1-137,0 1 0,0 1 0,-37 10 0,60-13 140,0 0 0,0 0 0,0 0 0,0 0 0,0 0 0,0 0 1,0 0-1,0 0 0,-1 0 0,1 0 0,0 0 0,0 0 0,0 0 0,0 0 0,0 0 1,0 1-1,0-1 0,0 0 0,0 0 0,-1 0 0,1 0 0,0 0 0,0 0 0,0 0 1,0 0-1,0 0 0,0 0 0,0 0 0,0 0 0,0 1 0,0-1 0,0 0 1,0 0-1,0 0 0,0 0 0,0 0 0,0 0 0,0 0 0,0 0 0,0 1 0,0-1 1,0 0-1,0 0 0,0 0 0,0 0 0,0 0 0,0 0 0,0 0 0,0 0 1,0 1-1,0-1 0,0 0 0,0 0 0,0 0 0,0 0 0,0 0 0,8 6-49,12 3-79,9-4 116,0-1 0,1-1 0,-1-2 1,40-2-1,-13 0 146,67 3-139,187-9 532,-168-6-399,173 7 0,-277 7-208,-19-1 70,0 0 1,0 2-1,0 1 1,28 6-1,-28-3-6,-1 1 0,1 1 0,23 14 0,-18-10 36,-1-1 0,2-1 0,-1-1-1,1-1 1,1-1 0,32 4-1,-24-7 20,1-1-1,0-2 1,-1-1-1,44-7 1,-47 4-54,-13 1 62,0 0 0,0-1 0,0 0 0,-1-2 0,23-8 0,-39 13-22,1-1 0,-1 1 1,0-1-1,0 0 0,0 1 1,0-1-1,0 0 0,0 1 1,0-1-1,-1 0 0,1 0 1,0 0-1,0 0 0,1-1 1,-2 1-33,0 0 1,0 0 0,0 1 0,0-1-1,0 0 1,0 0 0,0 0 0,0 1-1,0-1 1,-1 0 0,1 0 0,0 1 0,0-1-1,-1 0 1,1 0 0,0 1 0,-1-1-1,1 0 1,-1 1 0,1-1 0,-1 1-1,1-1 1,-1 0 0,0 0 0,-11-10-1,0 0 0,0 0 0,-1 1 0,0 1 1,-1 0-1,0 1 0,0 1 0,-1 0 0,0 0 1,-16-3-1,-23-5 69,-88-12 1,82 17 57,9 2-475,0 3-1,-55 2 1,58 5-937,1 3 0,0 2 0,-77 21 0,123-27 1261,-52 15-1250,41-10 274,-21 13 0,33-19 1005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4:55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5 576,'-11'-3'194,"10"3"-190,1-1 1,0 1 0,-1 0-1,1 0 1,0 0 0,-1 0-1,1-1 1,0 1-1,-1 0 1,1 0 0,0 0-1,-1 0 1,1 0-1,0 0 1,-1 0 0,1 0-1,0 0 1,-1 0 0,1 0-1,0 0 1,-1 0-1,1 0 1,0 1 0,-1-1-1,-2 1 73,0-1 0,0 1-1,0-1 1,0 1-1,0-1 1,0 0 0,-1 0-1,-3-1 1,4 1-84,0-1 1,0 1-1,0 0 1,0 0-1,0 0 1,1 1-1,-1-1 0,0 0 1,-5 3-1,-20 7 779,20-7-358,-1 0 0,1 0-1,-12 7 1,-16 15 180,26-17-282,-1-1 0,0 0 0,0 0 0,-13 5 0,21-11-64,0 0-1,-1 1 0,1-1 1,-1-1-1,1 1 0,-1 0 1,-5-1-1,97-3-402,100 13-3026,-182-9 2859,25-1-2009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4:57.4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513 2 3136,'-10'2'327,"6"-1"-204,0 0-1,1 0 1,-1-1-1,0 1 1,0-1-1,0 0 0,0 0 1,-4-1-1,-20 0 496,-16-2 215,35 1-753,0 2 1,0-1 0,0 2-1,0-1 1,0 1-1,0 0 1,0 1-1,0 0 1,-13 5 0,-8 4-121,-37 21 0,49-22 199,-1-1 4,1 1 1,0 1-1,1 1 0,-28 23 0,33-22 62,-7 5 195,11-11-148,8-7-236,-1 1-1,0 0 1,0-1-1,1 1 0,-1 0 1,0-1-1,0 1 1,0-1-1,0 1 1,0-1-1,0 0 1,0 1-1,0-1 1,0 0-1,0 0 1,-2 1-1,2-1 34,23-9 182,1 3-222,1 1 1,-1 1-1,42-3 1,74 6-501,-69 2 51,-3 1-101,81-4-2915,-144 2 3141,0 0 0,0-1 0,0 0 0,-1 1 0,1-1 0,0 0 0,0-1 0,0 1 0,5-4 0,0-2-718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3:40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280 15 576,'-1'1'43,"1"-1"-1,-1 0 1,1 1-1,-1-1 1,1 1-1,-1 0 1,1-1 0,-1 1-1,1-1 1,0 1-1,-1 0 1,1-1 0,0 1-1,0-1 1,-1 1-1,1 0 1,0 0-1,0-1 1,0 1 0,0 0-1,0-1 1,0 1-1,0 0 1,0 1 0,-1 5 1233,1-6-1147,0 0-1,-1-1 0,1 1 0,0 0 1,-1-1-1,1 1 0,0 0 0,-1-1 1,1 1-1,-1-1 0,1 1 0,-1 0 1,1-1-1,-1 1 0,1-1 1,-1 0-1,0 1 0,1-1 0,-1 1 1,0-1-1,1 0 0,-1 1 0,0-1 1,0 0-1,-22 2 1436,21-2-1446,0 0-1,0 0 1,-1 0-1,1 0 1,0 0 0,0 1-1,-1-1 1,1 1-1,-3 0 1,2 1-4,0-1 0,-1-1-1,1 1 1,0 0 0,-1-1 0,1 0 0,-1 1 0,1-1 0,0-1 0,-1 1 0,1 0-1,-1-1 1,1 0 0,0 0 0,-4-1 0,-14-2 53,4 1 123,-1-2 0,0 1-1,1-2 1,0 0 0,-19-11 0,35 17-286,1 0 1,-1 0-1,1 0 1,0-1 0,-1 1-1,1 0 1,-1 0-1,1 0 1,-1-1 0,1 1-1,0 0 1,-1 0 0,1-1-1,0 1 1,-1 0-1,1-1 1,0 1 0,-1 0-1,1-1 1,0 1-1,0-1 1,0 1 0,-1-1-1,1 1 1,0-1-1,0 0-6,1 1-1,-1 0 0,1-1 0,0 1 0,-1 0 1,1 0-1,-1-1 0,1 1 0,0 0 0,-1 0 1,1 0-1,-1 0 0,1 0 0,0 0 0,-1 0 1,1 0-1,1 0 0,14 1-13,0 1 0,0 0-1,1 1 1,14 6 0,24 4-10,-39-10 150,0 0 0,0 1-1,-1 1 1,16 6 0,-30-10 175,-2 15 426,-2-9-682,-1 0 0,0 0 1,0-1-1,-1 1 0,0-1 0,-7 7 1,2-2 85,-5 10 255,0 1-1,-23 44 1,-2 4-3156,34-58-278,6-12 2750,0 0-1,0 0 1,0 0 0,0 0 0,0 0 0,0 0 0,0 0 0,0 0-1,0 0 1,0 0 0,-1 0 0,1 0 0,0-1 0,0 1 0,0 0 0,0 0-1,0 0 1,2-17-1524,-2-21-107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4:58.0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1 4224,'-15'0'668,"-1"0"35,0 0 1,-25 4-1,-4-1-101,14-2-473,22-1-156,0 1 1,1 0-1,-1 0 0,0 1 1,1 0-1,0 1 0,-1 0 1,-13 7-1,14-6-16,0 1 1,-1-1-1,1 2 0,1-1 1,-1 1-1,1 0 0,0 1 1,1 0-1,0 0 0,0 0 1,-8 13-1,6-6 112,2-3 404,0 0 1,-1-1-1,-13 17 1,19-27 59,-5 2 502,-2 0-400,6-3-609,6-3-239,4-2 97,-1 1 0,1 0 1,1 0-1,-1 0 0,0 1 0,12-4 1,58-15-1359,-55 17 712,56-13-944,12 0-1590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45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331 115 832,'-3'-3'3272,"3"2"-3156,-1-1 1,0 1-1,0-1 1,0 1-1,-1 0 1,1 0 0,0-1-1,0 1 1,-1 0-1,1 0 1,-1 0-1,1 0 1,-1 1-1,1-1 1,-1 0 0,-1 0-1,-10-12 667,0-2-270,7 10-293,0 1 1,-1 0-1,0 0 0,0 0 0,0 1 0,0 0 1,0 0-1,-11-2 0,9 3-127,2-1 50,0 2 0,0-1 0,0 1-1,0 0 1,0 1 0,0-1 0,0 2 0,0-1 0,-12 2 0,9-1-140,9-1 18,0 0-1,-1 1 1,1-1-1,0 0 1,-1 0-1,1 1 1,0-1-1,-1 0 1,-1 2-1,-28 7 417,30-8-426,-1 0-1,0 0 1,0 0-1,0 1 0,1-1 1,-1 0-1,1 1 1,-1-1-1,1 1 0,0-1 1,-1 1-1,1 0 1,0 0-1,0-1 1,-1 3-1,-11 34 199,3-7 61,8-25-259,0-1 1,1 1-1,-1 0 0,1 0 1,1 0-1,-1 6 1,-2 14-92,3-21 97,0 1 1,0-1 0,1 0-1,0 1 1,0-1-1,0 0 1,1 0 0,-1 0-1,1 0 1,0 0 0,1 0-1,4 7 1,-4-9-12,0 1 1,0-1-1,1 1 1,0-1-1,-1 0 0,1-1 1,0 1-1,0-1 1,0 1-1,1-1 0,-1 0 1,0-1-1,1 1 1,0-1-1,-1 0 0,1 0 1,0 0-1,-1-1 1,9 0-1,4-2 67,-3 1-17,0-2-1,24-6 1,26-12 85,78-38 1,-131 54-126,-8 4 8,1-1 0,-1 0 1,1 0-1,-1 0 0,1 0 0,-1-1 1,0 1-1,3-4 0,-4 5 8,0-1-1,-1 0 1,1 0-1,-1 0 0,1 0 1,-1-1-1,0 1 1,0 0-1,0-1 1,0 1-1,0 0 0,0-1 1,-1 1-1,1-4 1,-1 4-15,0 0 0,0 1 0,-1-1 0,1 0 0,-1 1 0,1-1 0,-1 1 0,1-1 0,-1 1 0,0-1-1,0 1 1,0 0 0,0-1 0,0 1 0,0 0 0,0 0 0,0 0 0,0 0 0,-1 0 0,1 0 0,0 0 0,-1 0 0,1 0 0,-3-1 0,-67-31 266,-77-26 0,139 56-171,-16-9 58,-6-3-145,29 15-340,0-1 0,0 0 0,0 1 0,-1-1 0,1 1 0,0 0 0,0-1 0,-1 1 0,1 0 0,0 1 1,-4-1-1,6 0 250,0 0 0,0 0-1,0 0 1,0 0 0,0 0 0,-1 1 0,1-1 0,0 0 0,0 0 0,0 0 0,0 0 0,0 0 0,-1 0 0,1 0 0,0 0 0,0 0 0,0 1-1,0-1 1,0 0 0,0 0 0,0 0 0,0 0 0,0 0 0,-1 1 0,1-1 0,0 0 0,0 0 0,0 0 0,0 0 0,0 0 0,0 1 0,0-1 0,0 0-1,0 0 1,2 10-4713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49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390 446 1824,'-3'-27'2459,"-6"19"-529,6 4-1719,-1 0 0,1 0 0,-1 0 0,0 1-1,-1-1 1,1 1 0,0 0 0,-1 0 0,0 1 0,0-1-1,1 1 1,-1 0 0,-1 1 0,1-1 0,0 1 0,0 0 0,-7-1-1,5 2-110,1 0-1,-1 0 0,1 0 1,-1 1-1,1 0 0,0 0 1,-1 1-1,1 0 0,0 0 1,0 0-1,0 1 0,0 0 1,1 0-1,-10 6 0,4-1 2,1 1-1,0 0 0,0 0 0,1 1 1,0 0-1,1 1 0,0-1 0,1 2 1,-11 19-1,11-15-75,3-11-13,1 1 0,1 0 1,-1 0-1,1 0 1,0 0-1,0 0 1,1 1-1,-1-1 1,1 7-1,0 2 73,0-13-61,1 0 0,0 1 0,-1-1 0,1 0 0,0 0 0,0 0 0,1 0 0,-1 0 1,1 4-1,3 7-67,-4-11 38,1 0 0,-1 0 0,1 1 1,0-1-1,-1 0 0,1 0 0,0-1 1,0 1-1,0 0 0,1 0 0,-1 0 1,0-1-1,1 1 0,-1 0 0,1-1 1,-1 0-1,1 1 0,2 0 0,1 1 7,1 0 0,-1-1 0,1 0 0,0 0 0,-1-1 0,1 0 0,0 0 0,0 0 0,0 0 0,0-1 0,0 0 0,0 0 0,0-1-1,0 0 1,0 0 0,0 0 0,0-1 0,7-3 0,-1 1 0,0-1-1,-1 0 0,1-1 1,-1-1-1,0 0 1,0 0-1,15-15 0,-13 9 3,0-1 1,-1-1-1,-1 0 0,-1-1 0,0 0 0,0 0 0,-2-1 0,11-29 1,-17 40 59,0-1 1,0 0 0,-1 0 0,0 1 0,0-1 0,-1 0-1,0-8 1,0 12-37,0 0 1,-1 1-1,1-1 0,-1 0 0,0 0 0,0 1 0,0-1 0,0 0 0,0 1 1,0-1-1,-1 1 0,1 0 0,-1-1 0,0 1 0,0 0 0,0 0 0,0 0 1,0 0-1,0 0 0,-3-1 0,-7-3 30,0 0 0,0 1-1,0 0 1,-1 1 0,0 1 0,-20-4 0,18 5 56,1-1-1,-1-1 1,1 0 0,0-1 0,-13-7 0,9 3-22,11 5-90,-1 0 1,1 0-1,-1-1 1,1 0-1,1 0 1,-1 0-1,-6-8 1,-15-15-14,20 20 52,0 0 0,-13-17 0,18 21 14,-5-7-51,1-1 0,-8-16-1,13 25-30,1-1 1,0 1-1,0-1 0,0 1 0,0-1 0,0 0 0,1 1 1,-1-1-1,1 0 0,0 1 0,1-1 0,-1 0 0,1-4 1,0 5 2,0 0-2,0-1-1,0 1 1,0 0-1,0-1 1,3-5-1,-3 8 27,0 0-1,0 0 1,0 0-1,0 0 1,0 0-1,0 0 1,0 0-1,1 1 1,-1-1-1,0 0 1,0 1-1,1-1 1,-1 1-1,0-1 1,1 1-1,-1 0 1,0 0-1,2-1 1,7 0 31,-1 1 1,1 0-1,0 0 1,-1 1 0,1 0-1,0 1 1,-1 0-1,0 0 1,1 1 0,-1 1-1,0-1 1,-1 1 0,14 8-1,-18-9-4,1-1 0,0 0 1,-1 0-1,1-1 0,0 0 0,8 2 0,-7-2 18,0 0 1,-1 1-1,1 0 0,6 3 0,4 0-30,10 6 352,-25-11-434,0 0-1,0 1 0,0-1 1,0 1-1,0 0 0,0-1 1,0 1-1,0 0 0,0 0 1,0-1-1,0 1 0,-1 0 1,1 0-1,0 0 1,-1 0-1,2 1 0,-2 3-1053,0 4 235,0-6-2440,0 3 537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51.0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45 2720,'-3'3'934,"7"-3"-520,-2 0-365,-2 0 122,0 0 202,0 0 43,0 0 448,0 0-181,0 0 175,0 0-244,0 0 74,0 0-192,0 0 106,0 0-218,0 0-117,0 0-70,0 0 113,0 0-70,0 0 5,0 0-90,0 0-38,0 0 6,9 0 378,1 0-411,0-1 0,0 0-1,0 0 1,-1-1 0,16-4 0,40-10 405,-27 8-233,11 1 35,-25 4-66,-13 1-42,-1 2 0,19 0 0,6 1-735,-33-1 146,-2 0-96,0 0 54,-5 12-2150,4-12 2438,1 1 0,-1-1 0,1 1 0,-1-1 1,1 1-1,-1-1 0,0 1 0,1-1 0,-1 1 1,0-1-1,1 0 0,-1 0 0,0 1 0,1-1 1,-1 0-1,0 0 0,0 0 0,1 0 0,-2 0 1,-7 2-1283,-3 2-1668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51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39 2144,'1'-1'171,"-1"0"-1,1 0 1,-1 0 0,1 0 0,0 0-1,0 0 1,-1 0 0,1 0-1,0 0 1,0 1 0,0-1 0,0 0-1,0 1 1,2-2 0,0 0 1065,-1-1-273,-2 3-899,0 0-1,0-1 1,0 1 0,1 0-1,-1-1 1,0 1-1,0 0 1,0-1 0,0 1-1,0 0 1,1 0-1,-1-1 1,0 1 0,0 0-1,0 0 1,1 0 0,-1-1-1,0 1 1,0 0-1,1 0 1,-1 0 0,0 0-1,0-1 1,1 1-1,-1 0 1,0 0 0,1 0-1,-1 0 1,0 0-1,1 0 1,-1 0 0,0 0-1,1 0 1,-1 0-1,0 0 1,0 0 0,1 0-1,-1 0 1,0 0 0,1 0-1,-1 0 1,0 0-1,1 1 1,-1-1 0,0 0-1,0 0 1,1 0-1,-1 1 1,3 2 51,1-1 0,-1 1 0,1 0 0,0-1-1,-1 0 1,1 0 0,0 0 0,1-1 0,-1 1 0,0-1 0,0 0 0,0 0-1,1 0 1,-1-1 0,1 1 0,-1-1 0,7-1 0,8 0 248,-1-2 1,0-1 0,18-5-1,0 0-194,-6 3-390,58-2 0,-39 7-3727,-54 9-1070,-11 5 2826,-4-4 784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56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5 1824,'0'0'611,"0"0"-254,0 1 0,0-1 0,0 0 0,0 1 0,-1-1 0,1 0 0,0 1-1,0-1 1,0 0 0,-1 0 0,1 1 0,0-1 0,0 0 0,-1 0 0,1 1 0,0-1 0,-1 0 0,1 0 0,0 0 0,0 1 0,-1-1-1,1 0 1,-1 0 0,1 0 0,0 0 0,-1 0 0,-9-2-1032,7 0 736,1 1-1,-1 0 1,0 0-1,1 0 1,-1 1-1,0-1 1,0 1 0,1-1-1,-1 1 1,0 0-1,0 0 1,0 0-1,-4 1 1,2 0-38,-3 0 20,1 0-1,-1 1 0,1 0 1,0 1-1,-12 5 0,-1 0-144,17-7 106,-1 0 0,1 1-1,0-1 1,0 0-1,1 1 1,-1 0 0,0 0-1,0 0 1,1 0-1,-1 0 1,-1 3 0,-12 13 101,11-13-46,1-1 0,-1 1 0,1 1-1,1-1 1,-1 0 0,1 1 0,-5 10 0,-3 9 125,9-20-158,-1 0 0,1 1 0,0-1 1,0 0-1,-1 8 0,0 5-144,2-10 162,-1 0 0,1 1 0,0-1 0,1 1 0,0-1 0,0 1 0,3 14 1,1-9-46,0 0 0,1-1 0,0 1 1,1-1-1,0-1 0,1 1 1,1-1-1,15 18 0,-17-22 60,0-1 0,1 0-1,0 0 1,0-1 0,1 0 0,0-1-1,0 1 1,1-1 0,-1-1 0,1 0-1,0 0 1,0-1 0,16 5 0,-15-6 33,-1-1-20,-1 1-1,1-1 1,0 0 0,-1-1 0,12 0-1,19-1 237,-33 2-322,1-1 0,-1 0 0,1-1 1,-1 1-1,1-1 0,-1 0 0,10-3 1,4 0-775,-17 4 413,-1 0 0,1 0 0,-1-1 0,0 1 0,1-1 0,-1 1 0,1-1 0,-1 0 1,0 0-1,5-2 0,-6 2-2025,-1 1 768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5:57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3904,'3'-5'1113,"-6"7"-306,3-2-898,2-1-58,9-3-68,-9 3 317,0 1-1,-1-1 0,1 1 1,0-1-1,-1 0 0,1 1 1,0-1-1,1-2 0,-1 2 137,0 1 0,0-1-1,1 1 1,-1-1 0,0 1-1,0-1 1,0 1 0,0 0-1,1 0 1,-1 0 0,0 1-1,0-1 1,0 0 0,3 2 0,8-1 345,51 4 705,-48-7-1107,-14 2-152,0 0 0,1-1 1,-1 1-1,0 0 0,0 0 1,1 0-1,-1 1 1,0-1-1,1 0 0,1 2 1,2-1 25,-1 0 0,1 0 1,-1 0-1,1 0 0,0-1 1,-1 0-1,1 0 0,6-1 1,10 0 138,25 1-89,-2-1-133,59 6-1,17 7 223,-74-8-79,72-4 1,-51-1 203,267-7-114,-292 8-149,57 1 143,-35 0-104,7 1-48,61 5-119,-15-2 228,-4 2 116,0-4 1,145-16-1,-254 12-280,247-17 159,-36 10 523,-185 7-542,-17 0-99,0 1 0,-1 0 0,1 1-1,-1 0 1,1 1 0,22 6 0,-35-7-900,-1-1-38,0 0-751,-4 0-2014,0 1 2422,-3 1 204,-16 3-2618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02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1 509 2496,'0'2'492,"0"-1"1,0 1-1,0 0 1,0-1-1,0 1 0,0-1 1,0 1-1,0-1 1,1 1-1,-1-1 1,1 1-1,-1-1 0,2 3 1,6 6-577,-7-9 287,12 2 160,38-6 943,-38-1-780,2 0-118,-13 4-354,13-4 73,-8 5-132,-6 0 16,1 1 0,-1-1 1,0 1-1,1-1 0,-1 1 1,0 0-1,0 0 0,0 0 1,0-1-1,0 1 0,0 0 1,-1 0-1,2 4 0,4 28 124,-2 45-92,-1-46-84,-2-15 21,8 34 1,25 105 163,-28-134-96,0-1 1,2 0 0,0-1 0,2 0-1,0 0 1,16 22 0,-1-1 527,-23-48-548,-1 0 0,1 0 0,-1 0 0,-1 0 0,1 0 0,-1 0 0,0 0 0,-1-10 0,0-4-61,-7-123-325,3-234 166,0 265 96,3 37-231,0 47-30,1-1 1,2 0-1,7-55 0,-5 66 362,-2 13-56,-1 1 0,1 0 1,0-1-1,0 1 1,0 0-1,1 0 0,2-6 1,48-89-324,-48 84 86,-4 15 208,0 0 64,11 0 411,2 6-205,1-2 0,0 0 0,1 0-1,26 3 1,45-2 82,-68-1-226,1 0 0,-1 1-1,0 0 1,-1 2-1,0 0 1,19 10 0,-15-6-14,2-1 0,39 11 0,-21-12-5,0-2-1,0-2 1,82 0-1,-43-10 87,87-15-1,-5-4 285,252-6 1,-376 31-301,-8-1 150,56-5 1,-70 3-145,0 1 0,21 2 1,-19-1-81,30-2 1,51-5 285,-22 4-301,15-2 539,137-34 317,-207 34-862,1 1-1,43-1 1,-65 5-124,8-1-2285,-9 1 2355,0 0 0,0 0 0,0 0 0,0 0 0,0 0 0,1 0 0,-1 0-1,0 0 1,0 0 0,0 0 0,0 0 0,0 0 0,0 0 0,0 0 0,0 0-1,0 0 1,1 0 0,-1 0 0,0 0 0,0 0 0,0 0 0,0 0 0,0 0-1,0 0 1,0 0 0,0-1 0,0 1 0,0 0 0,0 0 0,0 0 0,0 0-1,0 0 1,0 0 0,0 0 0,0 0 0,0 0 0,0-1 0,0 1 0,0 0-1,0 0 1,0 0 0,0 0 0,0 0 0,0 0 0,0 0 0,0 0 0,0-1-1,0 1 1,0 0 0,0 0 0,0 0 0,0 0 0,0 0 0,0 0 0,0 0-1,0 0 1,0 0 0,0 0 0,0 0 0,0 0 0,0-1 0,-1 1 0,1 0-1,0 0 1,0 0 0,0 0 0,-8-2-2183,-8 4-1967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05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2560,'0'-4'1419,"0"3"-806,0 1-224,0 0-149,0 0-85,0 0 74,0 0 27,0 0 304,0 0-181,0 0-49,0 0-100,0 0 52,0 0-132,0 0-113,11-7 986,1 1 1,-1 0-1,16-6 0,-20 9-828,58-28 722,-58 28-922,1 0 0,1 1 0,-1 1 0,0-1 0,0 1 0,1 1 0,-1-1 0,0 2 0,1-1 0,-1 1 0,0 0-1,0 1 1,0 0 0,0 0 0,0 0 0,0 1 0,0 1 0,-1-1 0,12 8 0,-16-8 25,0-1 0,0 1 0,-1 0 0,1 0 0,-1 0 0,1 0 1,-1 1-1,0-1 0,0 1 0,-1-1 0,1 1 0,-1-1 0,0 1 0,0 0 0,0 0 0,0 0 1,-1 0-1,1-1 0,-1 1 0,0 0 0,0 0 0,-1 4 0,-2 9 35,0 0 0,-1 0 0,-11 28-1,8-24-84,6-18 34,-15 47 107,-3 0-1,-41 79 1,50-110 50,-2 3-201,-1-1 1,-29 36-1,28-41 44,8-8-45,-2 0 0,1 0-1,-1-1 1,-13 11 0,19-17 39,0 0 1,0 0-1,0 0 1,0-1 0,0 1-1,0 0 1,-5 0-1,7-1 6,-1 0 0,1 0 0,-1 0 1,1 0-1,-1 0 0,0 0 0,1 0 0,-1 0 0,1 0 0,-1 0 0,0 0 0,1 0 0,-1 0 0,1-1 0,-1 1 0,1 0 0,-1 0 0,1-1 0,-1 1 0,1 0 0,-1-1 0,1 1 0,-1-1 0,1 1 0,-1 0 0,1-1 0,-1 0 0,1 0-17,0 0 0,0 0 0,1 0 0,-1 0 0,0 0 0,0 0 1,1 0-1,-1 0 0,1 0 0,-1 0 0,1 0 0,-1 0 0,1 0 0,-1 1 0,1-1 0,0 0 0,0 0 1,-1 1-1,1-1 0,0 1 0,0-1 0,1 0 0,23-17 133,-23 17-135,6-3 92,0 0 1,0 0-1,15-4 0,-17 7-53,0-1-1,0 1 0,0 1 1,0-1-1,1 1 0,-1 0 1,0 0-1,11 2 0,3 3 77,25 7 0,-13-2 24,-25-9-88,-1 1 0,1-1 0,-1 2 1,1-1-1,-1 1 0,0 0 0,0 0 1,0 1-1,6 4 0,-12-8-205,0 0 0,1 1 0,-1-1 0,1 0 0,-1 1 0,0-1 0,1 1-1,-1-1 1,0 1 0,1-1 0,-1 1 0,0-1 0,0 1 0,0-1 0,1 1 0,-1-1 0,0 1-1,0 0 1,0-1 0,0 1 0,0-1 0,0 1 0,0-1 0,0 1 0,0-1 0,0 1 0,0 0-1,-1-1 1,1 1 0,0-1 0,0 1 0,-1-1 0,1 1 0,0-1 0,0 1 0,-1-1 0,1 0-1,0 1 1,-1-1 0,0 1 0,-2 3-3420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06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3328,'1'0'254,"-1"0"1,1 0-1,-1-1 1,1 1-1,-1 0 0,1 0 1,-1 0-1,1 1 1,-1-1-1,1 0 1,-1 0-1,1 0 0,-1 0 1,0 0-1,1 0 1,0 1-1,1 6 256,0-1 1,0 1-1,0 0 0,-1 0 0,0 0 0,-1 10 1,1-2-110,14 86 699,-3-17-418,-10-56-483,-1-20-162,-1 1 0,1-1-1,4 16 1,-3-17-12,-1-1 0,0 1-1,0-1 1,-1 11 0,4 17 49,0-22-108,-3-10 14,0-1 0,-1 0-1,1 1 1,-1-1 0,1 1 0,-1 0-1,0-1 1,0 1 0,1-1 0,-1 3 0,0-3 14,0-1-128,0 1-1,0 0 1,0-1-1,0 1 1,0-1-1,0 1 1,0 0-1,0-1 1,0 1-1,0 0 1,0-1 0,0 1-1,-1 0 1,1-1-1,0 1 1,0-1-1,-1 1 1,1-1-1,0 1 1,-1-1-1,1 1 1,0-1 0,-1 1-1,1-1 1,-1 1-1,1-1 1,-1 1-1,1-1 1,-1 0-1,1 1 1,-1-1-1,0 1 1,0-1-783,1-3-2080,0 3 186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0:5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5664 1152,'0'0'12,"0"0"0,0 0 1,0 0-1,0 0 0,0 0 0,0 0 0,0 0 1,0 0-1,1 0 0,-1 0 0,0 0 0,0 0 1,0 0-1,0 0 0,0 0 0,0 0 0,0 0 1,0 0-1,0 0 0,1 0 0,-1 0 1,0 0-1,0 0 0,0 0 0,0 0 0,0 0 1,0 0-1,0 0 0,0 0 0,0 0 0,0 1 1,0-1-1,0 0 0,1 0 0,-1 0 0,0 0 1,0 0-1,0 0 0,0 0 0,0 0 0,0 0 1,0 0-1,0 0 0,0 1 0,0 4 95,0-4 506,0-1-74,-1 1-291,1 0 1,-1 0-1,1 0 0,-1 0 1,1-1-1,-1 1 0,0 0 0,1 0 1,-1-1-1,0 1 0,0 0 1,0-1-1,0 1 0,1-1 1,-1 1-1,0-1 0,0 0 1,0 1-1,-2-1 0,-3 1 1119,14-8-538,28-18-525,0-1 1,43-42-1,57-70 255,-85 85-507,3 2 0,2 3 0,107-72 0,-29 31 13,-98 63-103,52-51 1,0-13 99,-29 28 166,132-106-1,-107 108-175,-27 21-86,75-67 0,-12-20 34,16-14 229,58-12 52,18-16-44,-74 24-144,7-7-26,67-19 81,4-4-147,-93 49 173,47-42-39,14 29-22,-40 32 36,70-80 92,-31 25-349,28-3 278,-20 16-191,233-197 75,61-6 79,-388 282-151,-4-3 0,109-109 1,-151 133 46,88-64 0,24 4 132,-15 12 20,-103 62-181,53-49 0,32-45-28,-96 93 24,3 0-13,0 2 0,3 2 1,54-34-1,135-63 112,-200 113-97,49-24-440,-78 38 358,1 1 0,0-1 0,0 1 1,-1 0-1,1-1 0,0 1 0,0 0 1,0-1-1,-1 1 0,1 0 0,0 0 1,0 0-1,0 0 0,1 0 0,-2 0 19,0 0 0,0 0 0,0 0 1,0 1-1,1-1 0,-1 0 0,0 0 0,0 0 0,0 0 0,0 0 0,1 1 0,-1-1 0,0 0 0,0 0 0,0 0 0,0 1 0,0-1 0,0 0 0,0 0 0,0 0 0,0 1 0,0-1 0,0 0 0,0 0 0,0 1 1,0-1-1,0 0 0,0 0 0,0 0 0,0 1 0,0-1 0,0 0 0,-1 3-566,0 0 0,0-1 0,0 1 1,0-1-1,0 1 0,0-1 0,-1 0 0,-2 3 1,-19 18-1962,-7-5 837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1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501 23 576,'0'0'44,"0"-1"-1,0 0 1,1 1-1,-1-1 1,0 0 0,0 1-1,1-1 1,-1 1-1,0-1 1,1 1 0,-1-1-1,1 0 1,-1 1-1,1 0 1,-1-1 0,1 1-1,-1-1 1,1 1-1,-1 0 1,1-1 0,0 1-1,-1 0 1,1-1-1,-1 1 1,1 0 0,0 0-1,-1 0 1,1 0-1,0 0 1,0-1 0,9 3 4956,-10-3-4892,0 1-1,0-1 1,0 1 0,0-1 0,0 0 0,0 1-1,-1-1 1,1 1 0,0-1 0,0 0-1,-1 1 1,1-1 0,0 1 0,-1-1 0,1 1-1,-1-1 1,1 1 0,-1-1 0,-1 1-44,1 0 0,0 1 0,-1-1 0,1 0 0,-1 1 0,1-1 0,-1 1 0,1 0 0,0-1 0,0 1 0,-1 0 0,1 0 0,0 0 0,0 0 0,0 0 0,-2 2 0,-17 23 272,4-4-214,-5 7 96,19-25-220,0 0 0,-1 0 1,0 0-1,0 0 1,0-1-1,-1 1 0,1-1 1,-8 5-1,7-5 25,1 0 1,0 0-1,-1 0 0,1 0 0,-5 8 1,6-8 9,0 0 0,0-1 0,-1 1 0,1 0 0,-1-1 0,0 0 0,1 1 0,-6 2 0,2-2 36,0 0 0,1 1-1,0 0 1,-1 0 0,-7 9 0,6-7-125,0 0 0,-11 8 1,-42 33 177,-39 20 588,85-57-645,0 0 0,1 1 1,-16 17-1,-18 25 431,43-50-38,4-4-183,5-11-103,-2 7-167,1-1 1,-1 1 0,7-7 0,0 2 33,-1-1 1,0 0-1,11-17 0,-12 16-2,0 1 0,1-1-1,14-12 1,32-30 27,-54 53-70,0 0 0,0 0 0,-1 0 0,1 0 0,0 0 0,-1 0 0,1 0 0,-1 0 0,1 0 0,-1 0 0,1 0 0,-1 0 0,0-1 0,0 1 0,0 0 1,1-2-1,1 1-117,-4 5 22,-16 14 74,1 1 0,0 0 1,2 1-1,-17 28 0,11-17 63,2 1-1,-22 49 1,40-75 2,-1 0 0,1 0 0,1 1-1,-1 5 1,1 2 103,0-13-140,0 0 0,0 0 0,0 0 0,0 0 0,0 0 0,0 0 0,0 0 0,1 0-1,-1 0 1,0 0 0,0-1 0,0 1 0,0 0 0,0 0 0,0 0 0,0 0 0,0 0 0,0 0 0,0 0 0,0 0 0,0 0 0,0 0 0,1 0 0,-1 0 0,0 0 0,0 0 0,0 0 0,0 0-1,0 0 1,0 0 0,0 0 0,0 0 0,0 0 0,1 0 0,-1 0 0,0 0 0,0 0 0,0 0 0,0 0 0,0 0 0,0 0 0,0 0 0,0 0 0,0 0 0,0 0 0,1 0 0,-1 0 0,0 0 0,0 0-1,0 0 1,0 0 0,0 0 0,0 1 0,0-1 0,0 0 0,0 0 0,0 0 0,0 0 0,0 0 0,0 0 0,0 0 0,0 0 0,0 0 0,0 0 0,0 1 0,0-1 0,0 0 0,7-10 32,0 0 1,0 1-1,1 0 1,0 0 0,0 1-1,1 0 1,0 0-1,1 1 1,17-10 0,-26 16-25,12-6 59,1 1 1,0 0-1,-1 1 1,22-5 0,-33 9-59,19-3 61,-1 1 0,22 0 1,-41 3-446,-1 0-986,0 0 32,0 0-981,0 0 357,1 0-1704,2-1 2443,1-3-595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06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20 2912,'0'0'43,"0"0"0,0 0 0,-1 0 0,1 0 0,0 0 1,0 0-1,0 0 0,0 0 0,0 0 0,-1 0 0,1 0 0,0 0 0,0 0 0,0-1 1,0 1-1,0 0 0,-1 0 0,1 0 0,0 0 0,0 0 0,0 0 0,0 0 0,0 0 1,0-1-1,0 1 0,0 0 0,-1 0 0,1 0 0,0 0 0,0 0 0,0-1 0,0 1 1,0 0-1,0 0 0,0 0 0,1-2 338,0 0 1,0 1-1,1 0 0,-1-1 0,0 1 1,0 0-1,1-1 0,-1 1 1,4-2-1,-4 3 78,-1 0-1,0 0-132,0 0 90,0 0-107,0 0 64,3 1 54,-3-1-411,1 0 0,-1 0-1,0 0 1,0 0 0,0 0-1,1 0 1,-1 0-1,0 0 1,0 0 0,0 1-1,1-1 1,-1 0 0,0 0-1,0 0 1,0 0 0,1 0-1,-1 0 1,0 0-1,0 0 1,0 1 0,0-1-1,1 0 1,-1 0 0,0 0-1,0 0 1,0 0-1,0 1 1,0-1 0,1 0-1,13 29 508,-13-27-439,0 1-1,0 0 0,0-1 1,0 1-1,-1 0 0,1 0 1,-1 0-1,0-1 1,0 1-1,0 3 0,-1 6 75,0 0-1,1 1 0,1-1 0,2 17 0,1 23 401,-1 119 552,-5-137-1124,1-24-106,1 0 0,0 0 0,0 0 0,2 12 0,0-7-486,-2-15 415,0 1 0,0-1-1,0 1 1,0-1 0,0 1 0,0-1-1,0 1 1,0-1 0,0 1-1,0-1 1,0 1 0,-1-1 0,1 1-1,0-1 1,0 1 0,0-1-1,0 0 1,-1 1 0,1-1 0,0 1-1,-1-1 1,1 0 0,0 1 0,-1-1-1,1 0 1,-1 1 0,1-1 96,0 0 0,-1 0 0,1 0 0,0 0 0,0 0 0,0 0 0,-1 0 0,1 0 0,0 0 1,0 0-1,0-1 0,0 1 0,-1 0 0,1 0 0,0 0 0,0 0 0,0 0 0,0-1 0,0 1 0,-1 0 0,1 0 0,0 0 1,0 0-1,0-1 0,0 1 0,0 0 0,0 0 0,0 0 0,0-1 0,0 1 0,0 0 0,0 0 0,0 0 0,0-1 1,0 1-1,1-13-2451,3-7 765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07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23 214 992,'-5'5'329,"4"-4"-94,0 1 0,0-1 0,0 0 1,0 0-1,-1 0 0,1 0 0,0 0 1,-1 0-1,1 0 0,0 0 1,-3 1-1,4 0 1137,0 3 1102,5-8-1195,31-47 385,-26 35-1163,1 0 1,18-19-1,-15 21-227,0 0 0,1 1 0,1 1 0,0 1 0,0 0 0,1 1 0,22-9 0,-37 17-245,1 1 1,0-1 0,-1 0-1,1 1 1,0 0-1,-1 0 1,1-1-1,0 2 1,-1-1-1,1 0 1,0 0 0,-1 1-1,1 0 1,0-1-1,-1 1 1,1 0-1,-1 0 1,1 0-1,-1 1 1,4 2-1,2 1 236,-1 1-1,-1 0 0,1 1 0,10 13 0,-15-18-204,0 0 0,0 1 0,0-1 0,0 0 1,1-1-1,-1 1 0,0 0 0,1-1 0,-1 1 0,1-1 0,0 0 0,0 0 0,-1 0 0,1 0 0,0 0 0,0-1 0,0 1 0,0-1 0,0 0 1,0 0-1,0 0 0,0 0 0,-1 0 0,1-1 0,0 1 0,0-1 0,0 0 0,0 0 0,-1 0 0,1 0 0,0 0 0,-1-1 0,1 1 0,-1-1 1,1 0-1,-1 0 0,4-3 0,-1 0-77,-1 1 0,0 0 0,0-1 0,0 0 0,4-6-1,-1-10-2629,-7 19 1938,1 0 0,-1 0 0,0 0 0,0 0 0,-1 0 0,1 0 0,0 0 0,-1 0 0,0-2 0,-3-4-1584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10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1 2304,'0'0'208,"0"0"0,-1 0 0,1 0 0,0 1 0,-1-1 0,1 0 0,0 0 0,-1 1 0,1-1 0,0 0 0,0 0 0,0 1 0,-1-1 0,1 0 0,0 1 0,0-1 0,0 0 0,0 1 0,-1 0 0,1 0 70,1 0-138,-1-1-1,0 1 1,0 0 0,0-1-1,0 1 1,0 0 0,0 0-1,-1-1 1,1 1 0,0 0-1,0-1 1,0 1 0,-1 0 0,1-1-1,0 1 1,-1 0 0,1-1-1,0 1 1,-2 0 0,2 0-92,0-1 0,0 0 0,-1 1 0,1-1 0,0 1 0,0-1 0,0 0 0,0 1 0,-1-1 0,1 1 0,0-1 0,0 1 0,0-1 0,0 0 0,0 1 0,0-1 0,0 1 0,0-1 0,0 1 0,1 0 0,-1-1 43,0 1 0,0-1 0,0 1 0,0-1 0,0 1 0,0-1 0,0 1 0,0 0 0,0-1 0,0 1 0,-1-1 0,1 1-1,0-1 1,0 1 0,0-1 0,-1 1 0,0 1 63,1 0 1,0 0-1,-1-1 0,1 1 0,0 0 0,0 0 1,0 0-1,0 0 0,1 3 0,-1 2 118,-4 47 256,2-37-474,1 1 0,-2 0 0,-1-1 0,-5 19 0,-7 32 33,14-59-61,-1 1-1,-1-1 1,1 0 0,-1 0-1,-1 0 1,1-1 0,-2 0-1,1 1 1,-1-2 0,-12 14 0,15-18-40,0-1 0,0 0 1,1 0-1,-1 0 0,-1-1 1,1 1-1,0-1 0,0 1 1,-1-1-1,1 0 0,0 0 1,-1-1-1,1 1 0,-6 0 1,3-1-36,-1 0 0,1 0 0,0 0 0,-1-1-1,1 0 1,0 0 0,-9-4 0,9 3 20,1 0 0,-1-1 0,1 1 0,0-1 0,0-1 0,0 1 0,1-1 0,-1 1 0,1-1 0,0-1 0,0 1-1,-6-8 1,6 5 2,0 0-1,1 0 0,-1 0 1,1 0-1,1-1 0,0 1 1,0-1-1,-2-11 0,3 1-1,0 1-1,1-1 0,0 1 1,2-1-1,0 1 1,1-1-1,9-27 0,-11 41 32,0 0 0,0 0-1,0 1 1,1-1-1,0 1 1,-1-1 0,1 1-1,0 0 1,0-1 0,1 1-1,-1 0 1,1 1 0,0-1-1,-1 0 1,1 1 0,0-1-1,1 1 1,-1 0-1,0 0 1,1 0 0,-1 1-1,1-1 1,-1 1 0,1 0-1,6-2 1,78-14 1921,-1 0-668,-78 16-1209,1-1 0,-1 1 0,1 0 0,13 2 0,-9-1-196,-13 0-27,1 0-1,-1 1 0,0-1 0,1 0 1,-1 1-1,1-1 0,-1 1 0,0 0 1,3 1-1,-1 0-6327,-3-2 4788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12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232 12 2496,'1'0'99,"0"-1"-1,0 1 1,0 0 0,0-1-1,-1 0 1,1 1 0,0-1-1,0 1 1,0-1 0,-1 0-1,1 0 1,0 1 0,0-3-1,0 2 606,-1 1-112,0 0 272,0 0-762,0 0 0,1 0 0,-1 0 0,0 0 0,1 0 0,-1 0 0,0 0 0,0 0 0,1 0 0,-1 0 0,0 0 0,1 0 0,-1 1 0,0-1 0,0 0 0,1 0 0,-1 0 0,0 0 0,0 0 0,1 1 0,-1-1 0,0 0 0,0 0 0,0 0 0,0 1 0,1-1 0,-1 0 0,0 0 0,0 1 0,0-1 0,0 0 0,0 0 0,1 1 0,-1-1 0,0 1 0,-4 12 1624,2-8-1520,-1 0 0,0-1-1,0 0 1,-4 5 0,-18 19 344,1 1 1,1 1 0,-38 64-1,44-61-402,1 2 1,1-1-1,2 2 0,-16 70 1,26-94-56,2-8-81,0 1 0,0 0 1,0-1-1,1 10 0,0-12-12,0-1-1,0 0 0,0 0 1,1 1-1,-1-1 0,0 0 1,1 0-1,-1 0 0,1 0 1,-1 1-1,1-1 0,0 0 1,0 0-1,-1 0 0,1 0 1,0 0-1,0-1 0,0 1 1,0 0-1,0 0 0,0 0 1,0-1-1,2 2 0,1-1 11,0 1 0,0-1 0,0 0 0,0 0 0,1-1-1,-1 1 1,0-1 0,0 0 0,1 0 0,-1 0 0,0-1 0,1 0 0,-1 0-1,0 0 1,0 0 0,0 0 0,0-1 0,0 1 0,0-1 0,5-4 0,6-3 18,0-1 0,-1 0 0,21-21 0,-21 18-8,0 0 0,-1-1 0,0-1-1,-1 0 1,-1 0 0,16-29 0,2-3-9,-30 57-90,1-1 1,0 0-1,1 0 1,-1 0 0,2 0-1,-1 0 1,1 0-1,1 0 1,3 9 0,-4-15 104,0 0 0,0 0 0,0-1 1,1 1-1,-1-1 0,1 1 0,-1-1 1,1 0-1,0 0 0,0 0 0,0 0 1,0-1-1,0 1 0,1-1 0,-1 0 1,0 0-1,1 0 0,-1 0 0,0 0 1,1-1-1,-1 0 0,1 1 0,-1-1 1,1-1-1,3 1 0,-3-1 26,-1 0 0,1 1 0,-1-1-1,1 0 1,-1-1 0,1 1 0,-1-1-1,0 1 1,0-1 0,0 0 0,0 0 0,5-5-1,-4 3 21,0-1-1,0 1 0,0-1 0,-1 0 0,1 0 0,-2-1 1,4-5-1,1-8 153,-1 0 0,0-1 0,3-30 1,-8 46-194,2-12 9,-1 1 0,0-1 0,-2-30 0,0 42-152,0 0 0,-1 0 0,1 0 0,-1 0 0,0 0 0,0 0 0,0 0 0,-1 0 0,0 1 0,1-1 0,-1 0 0,0 1 0,-1-1 0,1 1 0,-1 0 0,1 0 0,-1 0 0,0 0 0,0 1 0,-6-5 0,-23-12-3317,30 18 1445,-2 1 624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31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31 992,'0'-1'17,"0"1"1,0-1-1,1 1 1,-1-1 0,0 1-1,0-1 1,0 1-1,1 0 1,-1-1-1,0 1 1,0-1-1,1 1 1,-1 0-1,0-1 1,1 1-1,-1 0 1,1-1-1,-1 1 1,0 0-1,1 0 1,-1 0-1,1-1 1,-1 1-1,1 0 1,-1 0-1,0 0 1,1 0-1,-1 0 1,1 0-1,-1-1 1,1 1-1,-1 0 1,1 1-1,-1-1 1,1 0-1,0 0 1,12-3 390,-7-1-331,-4 3-33,0-1 0,0 1 1,0 0-1,0 0 0,0 0 0,0 0 1,0 0-1,1 0 0,-1 0 0,0 1 1,3-1-1,-3-1 181,-2 2-200,-1 0 0,1 0 0,-1-1-1,1 1 1,-1 0 0,1 0 0,-1 0 0,1 1 0,-1-1-1,1 0 1,0 0 0,-1 0 0,1 0 0,-1 0 0,1 0-1,-1 1 1,1-1 0,0 0 0,-1 0 0,0 1 0,-7 5-25,-1 1 1,0-2 0,-1 1 0,1-2-1,-1 1 1,-13 4 0,10-9-753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34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81 736,'-9'-2'213,"9"2"-204,0 0 0,-1 0 1,1 0-1,0-1 1,-1 1-1,1 0 0,0 0 1,-1 0-1,1 0 1,0 0-1,-1 0 1,1 0-1,0 0 0,-1 0 1,1 0-1,0 0 1,-1 0-1,1 0 0,0 1 1,-1-1-1,1 0 1,0 0-1,-1 0 1,1 1-1,-3 0 125,0 1 1,0-1 0,0 0-1,0 0 1,0 0-1,0-1 1,0 1-1,-6 0 1,8-1-112,-1-1-32,0 1 0,0 0 0,0 1 0,0-1 0,0 0 0,0 0 1,0 1-1,0-1 0,0 1 0,0 0 0,0-1 0,0 1 0,-1 1 0,0-1 77,1 0 0,0 0 0,0 0 0,0-1-1,-1 1 1,1-1 0,0 0 0,-1 0 0,1 0 0,-4 0 0,0 0 284,5-20-352,2 19 24,-1 0 0,0 0 1,1 0-1,-1 0 0,1 0 1,-1 0-1,1 0 0,-1 0 0,1 0 1,0 0-1,-1 1 0,1-1 0,0 0 1,0 0-1,1 0 0,-1 0-24,0 0-1,0 0 1,0 0-1,0 0 0,0 0 1,-1 0-1,1 0 1,0 0-1,0 0 1,-1 0-1,1 0 0,-1-1 1,1 1-1,-1 0 1,1 0-1,-1-3 1,5-6 800,-18 5-854,3-5 162,10 9-73,-1 0-1,1 0 0,-1 1 0,0-1 0,1 0 0,-1 0 1,0 0-1,0 1 0,1-1 0,-1 0 0,0 1 0,0-1 1,0 0-1,0 1 0,0-1 0,0 1 0,0 0 0,-2-1 1,2-5-698,2 12 707,3 4-62,-3-8-34,0 0 1,0 0-1,-1 0 0,1 0 0,-1 0 0,1 0 1,-1 4-1,3 27-2988,-3-18 2304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35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67 1248,'0'0'1083,"-1"-9"-193,-4 2-700,-1-1 1,0 2-1,-1-1 0,1 1 0,-12-9 1,16 14-184,0 0 0,-1-1 1,1 2-1,0-1 1,-1 0-1,1 0 1,-1 1-1,0-1 1,1 1-1,-1 0 1,1 0-1,-1 0 1,-3 0-1,5 0-15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37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21 576,'-19'-20'2453,"19"20"-2461,-1 0-1,0 0 1,0 0-1,0 0 1,1 0-1,-1 0 1,0 0-1,0 0 0,0 0 1,0 1-1,1-1 1,-1 0-1,0 0 1,0 1-1,1-1 1,-1 1-1,0-1 1,1 0-1,-1 1 1,0-1-1,1 1 1,-1 0-1,1-1 0,-1 1 1,0 0-1,1-1 1,0 1-1,-1 0 1,1-1-1,-1 1 1,1 0-1,0 0 1,0-1-1,-1 3 1,1-2 31,-1-1 1,0 1 0,1 0 0,-1 0-1,1-1 1,-1 1 0,0 0 0,0-1-1,1 1 1,-1 0 0,0-1 0,0 1 0,0-1-1,0 0 1,0 1 0,1-1 0,-1 0-1,0 1 1,-1-1 0,-7 4-409,9-4 295,0 2-154,0-1 246,0-1-1,0 0 0,0 1 1,0-1-1,0 1 0,0-1 1,0 0-1,0 1 0,0-1 1,0 0-1,0 1 0,0-1 1,0 1-1,0-1 1,0 0-1,-1 1 0,1-1 1,0 0-1,0 1 0,0-1 1,-1 0-1,1 0 0,0 1 1,-1-1-1,1 0 0,0 0 1,0 1-1,-1-1 1,1 0-1,-1 1-60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42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70 576,'-27'8'533,"9"-4"-166,16-3-314,0-1 0,0 0 0,-1 1 0,1 0-1,0-1 1,0 1 0,0 0 0,-3 2 0,2-2 19,0 1 1,0 0-1,-1-1 1,1 1-1,-1-1 1,0 0-1,1 0 0,-1 0 1,0-1-1,1 0 1,-7 1 341,28-2-164,7-6-582,-14 4 433,-1 1-1,1-1 1,0 2-1,14-2 1,-6 2 0,0-2 1,0 0-1,0-1 0,22-9 1,-33 11-132,0-1 1,0-1 0,12-6-1,-13 5-1,-4 4 118,-3 2-81,0-1 0,0 0 0,0 0-1,0 1 1,0-1 0,0 0 0,0 1 0,1-1 0,-1 0-1,0 0 1,0 1 0,0-1 0,0 0 0,1 0 0,-1 1-1,0-1 1,0 0 0,0 0 0,1 0 0,-1 0 0,0 1-1,0-1 1,1 0 0,-1 0 0,0 0 0,1 0 0,1 1-34,0 0 0,0 0 0,0-1 1,0 1-1,0-1 0,0 0 0,0 0 1,0 1-1,4-2 0,1 4-103,-6-1 182,1-1-1,-1 0 1,1 1 0,0-1 0,0 0-1,0 0 1,-1-1 0,5 2 0,-4-1-35,0-1-175,-1 0 168,0 0-1,0 1 1,0-1 0,0 0-1,1 1 1,-1-1 0,0 1 0,0-1-1,0 1 1,0-1 0,0 1-1,-1 0 1,1-1 0,0 1-1,0 0 1,1 1 0,-1-1 34,0 0-82,1-1 1,0 1-1,-1 0 1,1-1-1,-1 1 1,1 0-1,-1 0 1,1 0-1,-1 0 1,0 0-1,1 0 1,-1 1-1,2 1 1,-3-1 203,2-2-79,5 3 282,-5-3-344,-2 0-16,0 0 0,0 0 0,1 0 1,-1 0-1,0 0 0,0 0 0,0 0 0,1 0 0,-1 0 0,0 0 0,0 0 0,0 0 1,1 0-1,-1 0 0,0 0 0,0 0 0,1 0 0,-1 0 0,0 0 0,0 0 0,0 0 1,1 0-1,-1 0 0,0 0 0,0 0 0,0 0 0,0-1 0,1 1 0,-1 0 0,0 0 1,0 0-1,0 0 0,0 0 0,0-1 0,1 1 0,-1 0 0,0 0 0,0 0 0,0-1 1,0 1-1,0 0 0,0 0 0,0-1-5,0 0 1,0 0-1,0 1 1,0-1-1,-1 0 1,1 1-1,0-1 0,0 1 1,-1-1-1,1 0 1,0 1-1,-1-1 1,1 1-1,-1-1 1,1 1-1,0-1 0,-1 1 1,0-1-1,0 0 10,0 0-1,1 1 1,-1-1-1,0 1 1,1-1-1,-1 0 1,1 1-1,-1-1 0,1 0 1,0 1-1,-1-1 1,1 0-1,0 0 1,-1 0-1,1 1 1,0-1-1,0 0 1,0 0-1,0-1 1,0 2-5,0 0 0,0-1 0,0 1 0,0 0 0,0-1 0,0 1 1,0 0-1,0-1 0,0 1 0,0 0 0,0-1 0,0 1 1,0 0-1,0-1 0,0 1 0,-1 0 0,1-1 0,0 1 1,0 0-1,0 0 0,0-1 0,-1 1 0,1 0 0,0 0 0,0-1 1,-1 1-1,1 0 0,0 0 0,0-1 0,-1 1 0,1 0 1,0 0-1,0 0 0,-1 0 0,1 0 0,0-1 0,-1 1 1,1 0-1,-1 0 0,-4-2 108,0-13 140,-1 4-33,6 10-195,0 1-1,0-1 1,-1 0-1,1 1 1,0-1-1,-1 1 1,1-1 0,0 0-1,-1 1 1,1-1-1,0 1 1,-1-1-1,1 1 1,-1-1 0,1 1-1,-1 0 1,1-1-1,-1 1 1,1-1-1,-1 1 1,0 0-1,1-1 1,-1 1 0,-1 0-1,-11-4 287,12 3-373,-1 1 0,0-1 0,0 0-1,0 1 1,0-1 0,0 1-1,-3 0 1,-60 3 347,57-3-287,0 1 0,0 0-1,1 1 1,-1 0 0,1 0 0,-9 3-1,-15 10-248,14-8 268,1 1 1,-29 20 0,22-14-47,19-11-9,0-1 1,0 1-1,0-1 1,0 1-1,1 0 1,-1 0 0,1 1-1,-5 5 1,4-4-8,3-4 38,0-1-1,0 1 1,0 0-1,1 0 0,-1 0 1,0 0-1,1 0 1,-1 1-1,1-1 1,-1 0-1,0 4 374,9-6-150,24-9-473,71-23 257,15-9-88,-92 42-59,-25 0 309,1 0-128,45 0-69,-40-8 331,-5 8-444,-2 0 152,0 0 0,1 0-1,-1 0 1,0 0 0,1 0 0,-1 0 0,0 0-1,0 0 1,1 0 0,-1 0 0,0 0 0,1 0-1,-1 0 1,0 0 0,1 0 0,-1-1-1,0 1 1,0 0 0,1 0 0,-1 0 0,0 0-1,0-1 1,1 1 0,-1 0 0,0 0-1,0-1 1,0 1 0,1 0 0,-1 0 0,0-1-1,0 1 1,9-12-175,-4 8 371,-15-8 853,3 4-1136,7 8 67,-1 0 0,1 0 1,0 0-1,0 0 0,0 0 1,-8 13-1454,8-3 320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43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47 1248,'0'0'6,"0"-1"1,0 1-1,0 0 1,0 0-1,1 0 0,-1 0 1,0 0-1,0 0 0,0-1 1,0 1-1,0 0 1,0 0-1,0 0 0,0 0 1,0 0-1,0 0 1,0 0-1,1-1 0,-1 1 1,0 0-1,0 0 1,0 0-1,0 0 0,0 0 1,0 0-1,1 0 1,-1 0-1,0 0 0,0 0 1,0 0-1,0 0 0,0 0 1,1 0-1,-1 0 1,0 0-1,0 0 0,0 0 1,0 0-1,0 0 1,0 0-1,1 0 0,-1 0 1,0 0-1,0 0 1,0 0-1,0 0 0,0 0 1,0 0-1,1 1 1,-1-1-1,0 0 0,0 0 1,0 0-1,0 0 0,0 0 1,0 0-1,0 0 1,0 1-1,0-1 0,3 4 484,-3-4-466,1 0 0,-1 0 1,0 0-1,0 0 1,0 0-1,1 0 0,-1 0 1,0 0-1,0 0 1,0 0-1,1 0 1,-1 0-1,0 0 0,0 0 1,1 0-1,-1 0 1,0 0-1,-20-11 1235,19 10-1238,1 0-1,0 1 1,-1-1 0,1 1 0,-1-1 0,1 0 0,-1 1 0,1-1 0,-1 1 0,1 0 0,-1-1 0,0 1 0,1-1 0,-1 1 0,0 0 0,1-1 0,-1 1 0,0 0 0,0 0 0,1 0 0,-1 0-1,0-1 1,1 1 0,-1 0 0,0 0 0,0 0 0,1 1 0,-1-1 0,0 0 0,0 0 0,1 0 0,-1 0 0,0 1 0,1-1 0,-1 0 0,0 1 0,1-1 0,-1 0 0,0 1 0,1-1 0,-2 2 0,1-3 83,0 0 0,0 0 1,-1-1-1,1 1 1,0 0-1,0 0 1,0 0-1,0-1 0,0 1 1,0-1-1,0-1 1,1 3-87,0-1 1,0 0-1,-1 0 0,1 0 1,0 0-1,0 0 0,-1 1 1,1-1-1,0 0 0,-1 0 1,1 1-1,0-1 0,-1 0 1,1 0-1,-1 1 0,0-1 1,1 0-1,-1 1 0,1-1 1,-1 1-1,0-1 0,1 1 1,-1-1-1,-1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17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 66 2144,'0'0'60,"-1"0"-1,1-1 1,0 1-1,-1 0 1,1 0-1,-1-1 1,1 1 0,0 0-1,-1 0 1,1-1-1,0 1 1,0-1 0,-1 1-1,1 0 1,0-1-1,0 1 1,0 0 0,-1-1-1,1 1 1,0-1-1,0 1 1,0 0-1,0-1 1,0 1 0,0-1-1,0 1 1,0-1-1,0 1 1,0-1 0,0 1-1,0 0 1,0-1-1,0 1 1,0-1 0,1 1-1,-1-1 1,0-4 306,0 5-132,0-1-26,0 1 1,0-1-1,0 1 0,0-1 0,0 1 1,0-1-1,0 1 0,0-1 0,0 1 1,-1-1-1,1 1 0,0-1 0,0 1 1,0-1-1,-1 1 0,1-1 0,0 1 1,-1 0-1,1-1 0,-1 0 0,0 1-165,0 0-1,1 0 0,-1 0 0,0 0 1,0 0-1,1 0 0,-1 0 0,0 0 0,1 1 1,-1-1-1,0 0 0,1 0 0,-1 1 1,0-1-1,1 0 0,-1 1 0,0-1 1,1 0-1,-1 1 0,1-1 0,-1 1 1,0 0-1,-13 14 121,11-11-18,-4 4-110,-27 27 1043,31-32-961,0-1 0,0 1 0,0-1 0,0 0 0,-1 0 0,1-1 0,-1 1 0,1-1 0,-1 0 0,-5 2 0,6-3-68,0 1 0,0 0 0,0 0 0,0 0-1,1 0 1,-1 0 0,0 1 0,-3 2 0,4-4-78,-3 2-40,11-7 47,29-18 120,-1-2 0,34-31 0,-63 52-49,1 0 1,-1 0-1,10-4 1,2-2 184,-17 10-293,1 0 65,-1 0 0,1 0 0,0 1 1,-1-1-1,1 0 0,-1 0 0,1 1 0,-1-1 0,0 1 0,1-1 1,-1 0-1,1 1 0,-1-1 0,0 1 0,1-1 0,-1 1 1,0-1-1,1 1 0,-1-1 0,0 1 0,0-1 0,1 1 1,-1 0-1,0-1 0,0 1 0,0-1 0,0 1 0,0-1 1,0 1-1,0 0 0,0-1 0,0 1 0,0-1 0,0 1 0,-1 1 1,-4 28 239,4-24 70,0-1-209,-1 0 0,0-1-1,0 1 1,0-1 0,0 1 0,-4 4 0,-9 20 217,5-4-94,3-7-755,0 0-1,2 1 0,-6 29 1,11-43-119,-1 0 0,1 0 0,1 0-1,-1 0 1,1 0 0,2 10 0,-3-13 325,1 0 1,0 0-1,0 1 1,0-1-1,0 0 0,0 0 1,0 0-1,0 0 1,1 0-1,-1 0 0,1-1 1,-1 1-1,1 0 1,0-1-1,0 1 0,2 1 1,-1-2-85,-1 0 1,1 0-1,0 0 0,1-1 1,5 1-1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45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65 576,'-1'-1'31,"0"0"-1,-1 0 1,1 1-1,0-1 1,0 1-1,-1-1 1,1 1-1,0-1 1,-1 1-1,1 0 1,-1 0-1,1 0 1,0 0 0,-3 0-1,-10-2 488,-16 5 949,25-3-1407,2 0 0,1 0 0,-1 0 0,1 0 0,-1 0 1,1 0-1,-1 0 0,1-1 0,0 1 0,-1-1 0,1 0 0,0 1 0,-1-1 1,1 0-1,0 0 0,0-1 0,-4-1 0,5 2-27,0 0 1,-1 0-1,1 0 0,-1 0 0,1 0 0,-1 1 0,1-1 1,-1 1-1,1-1 0,-1 1 0,0 0 0,1-1 0,-1 1 1,0 0-1,-1 0 0,-15-2 540,10-1 204,7 3-694,0 0 1,0-1 0,0 1 0,0 0-1,0-1 1,0 1 0,0 0 0,0-1-1,0 1 1,0-1 0,-1-1-1,-3-2-105,0 1-1,0 0 0,0 0 1,-10-5-1,1 2-66,12 6 86,0-1 0,0 1 0,0 0 0,0-1 1,0 1-1,-1 0 0,1 0 0,0 1 0,0-1 0,0 0 1,0 1-1,0-1 0,0 1 0,-4 1 0,-4-1-398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51.7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416 101 576,'0'-2'175,"0"1"-1,-1-1 1,-15-24 2966,13 25-2966,-3-3-78,-1 0 1,0 1-1,-10-4 1,13 5-29,-21-7 201,-1 2 0,-33-7 0,55 13-184,-1 1 0,1 0-1,-1 0 1,0 0 0,1 0-1,-1 1 1,0-1 0,-7 4 0,-35 15-78,29-11 124,2-1-40,10-4 0,0 0 1,0 0-1,0-1 0,-1 0 1,1 0-1,-1 0 0,1-1 0,-11 1 1,-31 3 13,61-14-218,-1 4 78,1 0-1,0 0 0,0 1 1,0 1-1,23-3 0,-10 1 75,-20 4-54,0-1 0,0 1 0,12 0 0,-17 1 0,-1 0 1,1 0-1,0-1 0,0 1 0,0 0 0,0 0 0,0 0 0,0-1 0,0 1 0,-1 0 0,1-1 0,0 1 0,0-1 0,0 1 0,-1-1 0,1 1 0,0-1 0,-1 1 0,1-1 0,0-1 0,17 3 185,-10 1-94,-7-1-57,0-1-1,1 1 1,-1-1 0,0 0-1,0 1 1,0-1-1,1 0 1,-1 0 0,0 0-1,0 0 1,0 0-1,1 0 1,-1 0 0,0 0-1,0-1 1,3 0 159,-23-2 1043,-16-2-977,-24-14-186,58 19-58,-5-3-130,9 3-137,25 2 110,-27-1 173,0-1 0,0 1 0,0 0 0,0-1-1,0 1 1,0 0 0,-1 0 0,1-1-1,0 1 1,0 0 0,-1 0 0,1 0 0,1 2-1,0 0-91,3 4-3,1-1 1,0 0-1,1 0 0,0-1 0,-1 0 0,15 8 0,48 19 144,-12-6-312,78 44-277,-127-67 538,0 0-1,0 0 1,0-1-1,0 1 1,1-2-1,-1 1 1,1-2-1,-1 1 1,1-1-1,15-1 1,9-3-178,46-12 0,-74 14 111,33-8 58,-20 5 167,36-6 0,38-7-168,-30 4 75,20-5-240,13-2 268,-41 7-109,-39 11-57,5-2 23,0 1 0,1 0 0,28 0 0,-42 5 85,-1 0 0,1 0 0,-1 1 0,9 3-1,13 2-276,-12-2 325,-13-4-99,1 0 0,-1 0-1,0 0 1,0 0 0,0-1 0,5 1 0,66 2 220,-11 5-315,-29-3 347,-27-5-361,8-4 934,-14 4-826,-1 0-1,0-1 0,1 1 1,-1 0-1,1-1 0,-1 1 1,0 0-1,0 0 0,1-1 1,-1 1-1,0-1 0,1 1 1,-1 0-1,0-1 0,0 1 1,0-1-1,0 1 0,1 0 1,-1-1-1,0 1 0,0-1 1,0 1-1,0-1 0,0 1 1,0-1-1,0 1 0,0 0 1,0-1-1,0 1 0,0-1 1,0 1-1,-1-1 0,1 0 1,-10-16 178,2 5 0,7 10-168,-1 1 0,1-1 0,0 0 0,0 1 0,-1 0 0,1-1 0,0 1 0,-1 0 0,1 0 0,-1 0 0,0 0 1,1 0-1,-1 0 0,-3-1 0,-28-9 128,30 10-175,-5 0 35,1 0 0,-1 1 0,1 0-1,-1 0 1,1 0 0,0 1 0,-1 0-1,1 1 1,-14 4 0,5 0 53,-1-2 1,0 1 0,0-2 0,0 0 0,-31 0-1,41-3-94,0 1-1,0 0 0,-8 3 0,8-3 77,0 1 0,0-1 1,-10 0-1,8 0-20,0 0 1,0 0-1,0 1 0,-11 4 1,-24 3 139,24-5-104,17-3-75,-1 0 0,0 0 0,1-1 0,-1 1 0,1-1 0,-1 0 1,-5-1-1,-33-3 140,-61 1 0,65 2-432,-2 1 387,-61 5 1,91-3-243,0-1 0,1 1 0,-1 0 1,0 1-1,1 1 0,0-1 0,0 1 0,0 1 1,0-1-1,1 2 0,-13 9 0,18-13-128,1 0 0,-1 0 0,1 1 0,0 0 0,-1-1 0,1 1 0,0 0 0,1 0 0,-1 0 0,1 0 0,-1 0 0,1 0-1,0 0 1,0 1 0,0-1 0,0 6 0,0 18-1062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8:59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0 576,'0'0'4,"0"0"0,0 0-1,0 0 1,1 1 0,-1-1 0,0 0-1,0 0 1,0 0 0,0 0 0,0 0-1,0 0 1,0 0 0,0 0 0,0 0-1,0 0 1,0 0 0,0 0 0,0 1 0,0-1-1,0 0 1,0 0 0,0 0 0,0 0-1,-1 0 1,1 0 0,0 0 0,0 0-1,0 0 1,0 0 0,0 0 0,0 0 0,0 0-1,0 1 1,0-1 0,0 0 0,0 0-1,0 0 1,0 0 0,0 0 0,0 0-1,0 0 1,-1 0 0,1 0 0,0 0-1,0 0 1,0 0 0,0 0 0,0 0 0,0 0-1,0 0 1,0 0 0,0 0 0,0 0-1,0 0 1,-1 0 0,1 0 0,0 0-1,0 0 1,2 5 649,-3 20 1832,-4-25-2436,0 0 0,0 0 0,0 1 1,0 0-1,0 0 0,0 0 0,0 1 0,-7 2 1,9-3 52,0-1 0,0 1 0,-1-1 0,1 0 0,0 0 0,0 0 0,-1 0 0,1-1 0,0 1 0,0-1 1,0 0-1,0 0 0,-3-1 0,3 1-71,1 0 0,0 0 1,0 0-1,0 0 0,-1 1 1,1 0-1,0-1 0,-1 1 1,1 0-1,0 0 0,-1 0 1,1 0-1,0 0 0,-1 1 1,-2 0-1,0 0-10,0 0 0,1 0-1,-1 0 1,0-1 0,-7 0 0,8 0 94,3 0-108,-1 1 0,1-1 0,0 0 0,-1 1 0,1 0 0,-1-1 0,1 1 0,0 0 0,0-1 0,-1 1 0,0 1 0,1-1-34,0 0 0,-1 0 0,1 0 0,0-1 0,0 1 0,-1 0 0,1-1 0,-1 1 0,1-1 0,0 1 0,-2-1 0,2 1 26,1-1 0,-1 1-1,1 0 1,-1-1 0,1 1 0,0 0-1,0-1 1,-1 1 0,1 0 0,0-1-1,0 1 1,0 0 0,0-1 0,0 1-1,0 0 1,0 0 0,0-1 0,0 2-1,-1 7 47,-3 2 56,3-9-109,0 1 0,0 0 0,0 0 0,1 0 0,-1 0 0,1 0 0,0 0 1,-1 0-1,2 3 0,-1-5-19,10 0 239,-7-1-247,-1 0 0,0 1 0,1-1 0,-1 0 0,0 0 0,0-1 0,1 1 0,-1 0 0,3-2-1,63-16 146,-5 1 15,-30 7-287,0 1 1,50-5-1,-44 8 514,-22 3-267,-16 3-138,-1-1 48,1 0 0,0 1 0,0-1 0,0 0 1,-1 1-1,1-1 0,0 0 0,0 1 0,0-1 0,2 0 0,12 8 34,-14-6-16,0-1-1,1 1 1,-1-1-1,0 1 0,1-1 1,-1 0-1,0 1 1,1-1-1,-1 0 0,3 0 230,-4-3-114,0 3-107,-9-8 17,8 6-27,0 1-1,0 0 1,0-1 0,0 1 0,-1 0 0,1 0-1,0 0 1,-1 0 0,1 0 0,-1 0 0,1 0-1,-1 0 1,0 0 0,1 1 0,-1-1 0,0 1-1,1-1 1,-1 1 0,0 0 0,0 0 0,0 0-1,1 0 1,-1 0 0,0 0 0,0 0 0,1 0-1,-1 1 1,0-1 0,0 1 0,1-1-1,-1 1 1,1 0 0,-1 0 0,0 0 0,1-1-1,-1 1 1,1 1 0,0-1 0,-1 0 0,0 2-1,1-3-19,1 1-1,0-1 1,0 0-1,-1 1 0,1-1 1,0 1-1,0-1 0,0 1 1,0-1-1,0 1 1,0-1-1,0 1 0,-1-1 1,1 1-1,1-1 0,-1 1 1,0-1-1,0 1 1,0-1-1,0 1 0,0-1 1,0 0-1,0 1 0,1 0 1,7 14 169,-3-7-341,9 39-448,-14-46 628,0 0 1,1 0 0,-1 0 0,0 1-1,1-1 1,-1 0 0,0 0-1,0 1 1,0-1 0,0 0-1,0 0 1,0 1 0,-1-1-1,1 0 1,0 0 0,-1 3-1,-1 3-77,2-5 56,0-1 1,0 1 0,-1-1-1,1 0 1,0 1-1,-1-1 1,1 1-1,-1-1 1,1 0-1,-1 0 1,0 1 0,-1 1 388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01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95 896,'0'0'16,"-1"0"1,1 1-1,0-1 1,0 0-1,0 0 1,0 0-1,0 0 1,0 1-1,0-1 1,-1 0-1,1 0 1,0 0-1,0 0 1,0 0-1,0 1 1,-1-1-1,1 0 1,0 0-1,0 0 0,0 0 1,0 0-1,-1 0 1,1 0-1,0 0 1,0 0-1,0 0 1,-1 0-1,1 0 1,0 0-1,0 0 1,-1 0-1,1 0 1,0 0-1,0 0 1,0 0-1,-1 0 1,1 0-1,0 0 1,0 0-1,0 0 0,-1-1 1,-13-3 699,4 1-172,2 3-329,0-1 0,-14-3 0,14 2-142,-1 0 0,-15 0 0,-115 2 1836,117 5-1488,12-4-186,7-1-152,0 1-1,0-1 0,1 0 1,-1 0-1,0 0 0,0 0 1,1 0-1,-6-2 0,6 2-29,0-1 0,0 1-1,0-1 1,0 1 0,0 0-1,0 0 1,-3 0 0,3 1-56,1-1 0,-1 0 1,1 0-1,-1 0 0,0 0 1,1-1-1,-1 1 0,1 0 1,-1-1-1,1 1 0,-3-1 1,4 0-9,-1 1 0,1 0-1,0 0 1,-1 0 0,1 0 0,0 0 0,-1 0 0,1-1 0,0 1 0,-1 0 0,1 0 0,0 0 0,-1 0-1,1 0 1,0 0 0,-1 0 0,1 1 0,0-1 0,-1 0 0,1 0 0,0 0 0,-1 0 0,1 0 0,0 1-1,-1-1 1,1 0 0,-7 4 903,6-5-883,1 1 1,0 0-1,0-1 1,0 1 0,-1 0-1,1-1 1,0 1-1,0 0 1,-1 0-1,1-1 1,0 1 0,0 0-1,-1 0 1,1 0-1,0-1 1,-1 1-1,1 0 1,0 0-1,-1 0 1,1 0 0,0 0-1,-1 0 1,1 0-1,0 0 1,-1 0-1,1 0 1,-1 0 0,1 0-1,-3-2-16,3 2 26,0 0 0,0 0 0,0-1 0,0 1 0,-1 0 0,1 0 1,0 0-1,0 0 0,0 0 0,-1 0 0,1 0 0,0 0 0,0 0 0,0 0 1,-1 0-1,-2 2-33,0-1 43,1 0 1,-1 0-1,1-1 0,-1 1 1,1 0-1,-1-1 1,0 0-1,-4 1 0,7-2-18,0 1 0,0 0 0,-1 0 0,1 0 0,0 0 0,-1 0 0,1 0-1,0 0 1,0 0 0,-1 0 0,1 0 0,0 0 0,-1 0 0,1 0 0,0 0-1,-1 0 1,1 0 0,0 0 0,0 0 0,-1 0 0,1 0 0,0 1 0,-1-1-1,1 0 1,0 0 0,0 0 0,-1 0 0,1 1 0,0-1 0,0 0 0,-1 1-1,2-1-18,0 0 0,0 0 0,1 0-1,-1 0 1,0 0 0,0 0-1,0 0 1,0-1 0,0 1-1,0 0 1,0-1 0,1 0-1,34-10-150,1 1 0,1 2 0,40-4 0,-9 2-751,-43 6 540,-17 3 341,1 0-1,-1 0 0,0-1 0,0-1 0,0 0 0,0 0 1,11-5-1,-19 7-2,0 0 1,0 1-1,0-1 1,0 1-1,0-1 0,0 1 1,0 0-1,1-1 1,-1 1-1,0 0 1,0 0-1,0 0 0,3 0 1,0 0 441,1 9-693,-5-7 256,-2 5 268,2-6-239,0-1 1,0 0-1,0 0 1,0 1-1,-1-1 0,1 0 1,0 1-1,0-1 1,0 0-1,0 1 1,0-1-1,0 0 1,0 0-1,0 1 1,0-1-1,0 0 0,1 1 1,-1-1-1,0 0 1,0 1-1,0-1 1,0 0-1,0 0 1,0 1-1,1-1 0,-1 0-4,0 0 0,0 1 0,1-1-1,-1 0 1,0 0 0,0 0 0,0 1-1,0-1 1,1 0 0,-1 0-1,0 1 1,0-1 0,0 0 0,0 0-1,0 0 1,0 1 0,0-1-1,0 0 1,0 1 0,0-1 0,0 0-1,0 0 1,0 1 0,0-1 0,0 0-1,0 0 1,0 1 0,0-1-1,0 0 1,0 0 0,-1 1 0,1 0 1,-1 0 0,1 1 0,0-1 0,-1 0 0,1 0 0,0 1 0,0-1 0,0 0 0,0 1 0,0-1 0,0 0 0,0 1 0,0-1 0,0 0 0,1 0 0,-1 1 0,1 0 0,7 14 785,-8-18-601,0 7 51,0-4-229,0 0 0,0-1 0,0 1 0,0-1 1,0 1-1,0-1 0,0 1 0,0-1 0,0 1 0,0-1 0,0 1 0,1-1 0,-1 1 0,0-1 0,0 0 0,1 1 0,-1-1 0,0 1 0,1-1 0,-1 1 0,0-1 0,1 0 0,0 1 0,-7 12 859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04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29 832,'-12'7'2480,"11"-7"-2448,-13-25 1029,11 20-853,3 5-191,0 0-1,0-1 0,0 1 1,0 0-1,0-1 1,-1 1-1,1 0 1,0 0-1,0-1 1,0 1-1,-1 0 1,1 0-1,0-1 1,0 1-1,-1 0 0,1 0 1,0 0-1,0 0 1,-1-1-1,1 1 1,0 0-1,-1 0 1,1 0-1,0 0 1,-1 0-1,1 0 1,0 0-1,0 0 0,-1 0 1,1 0-1,0 0 1,-1 0-1,1 0 1,-1 0-1,-24 6 368,10 2 165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08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0 736,'-3'1'67,"1"0"1,-1 0-1,0 1 0,1-1 1,-1 0-1,1 1 1,-1 0-1,1-1 0,-1 1 1,1 0-1,0 0 0,0 0 1,-3 4-1,-7 6 233,-2-3 126,12-8-462,0 0 0,0 0 0,1 0 0,-1 0 0,0 0 0,1 0 0,-3 3 0,1-2 111,1 1-1,-1-1 0,0 0 1,0 0-1,0 0 1,0-1-1,0 1 0,-1-1 1,-4 2-1,-9 4 318,15-6-334,1-1-1,-1 1 1,1-1-1,0 0 0,-1 1 1,1-1-1,-1 0 1,1 0-1,-1 0 1,1 0-1,-3-1 1,-12 0-49,16 1-8,0 0 0,0 0 0,0 0 0,0 0 0,-1 0 0,1 1 0,0-1 0,0 0 1,0-1-1,0 1 0,0 0 0,-1 0 0,1 0 0,0 0 0,0 0 0,0 0 0,0 0 0,0 0 0,0 0 0,-1 0 0,1 0 1,0 0-1,0 0 0,0 0 0,0 0 0,0-1 0,0 1 0,0 0 0,-1 0 0,1 0 0,0 0 0,0 0 0,0 0 0,0-1 1,0 1-1,0 0 0,0 0 0,0 0 0,0 0 0,0 0 0,0-1 0,0 1 0,0 0 0,0 0 0,0 0 0,0 0 0,0 0 1,0-1-1,0 1 0,0 0 0,0 0 0,0 0 0,0 0 0,0 0 0,0-1 0,0 1 0,0 0 0,1 0 0,-1 0 0,0 0 1,5-6 108,-4 6-51,1-1 1,-1 1-1,1-1 1,-1 1-1,1-1 0,-1 0 1,0 1-1,1-1 1,-1 0-1,0 0 1,1 0-1,-1 0 0,0 0 1,0 0-1,0-1 1,0 1-1,0 0 1,0 0-1,0-1 0,-1 1 1,1-1-1,0 1 1,-1-1-1,1 1 1,-1-1-1,1 1 0,-1-3 1,-21 1 697,20 3-756,0 0 0,0 0 0,0-1 0,0 1 0,0 1 0,0-1 0,1 0 0,-1 0 0,0 0 0,0 0 0,0 1 0,0-1 0,1 0 0,-1 1 1,-1 0-1,2-1-10,-1 0 0,2 8 975,-22-8-1083,17 0 53,2-1 79,0 1-1,0 0 1,-1 0-1,1 0 1,0 1-1,0-1 1,0 1-1,0-1 1,-1 1 0,-2 1-1,1-1 114,4-1-131,0 0 0,0 0-1,0 0 1,0 0 0,0 0 0,0 0 0,0 0-1,0 0 1,0 0 0,0 0 0,0 0-1,0 0 1,0 0 0,0 0 0,0 0-1,0 0 1,0 0 0,0 1 0,0-1 0,0 0-1,0 0 1,0 0 0,2 1 183,-8 0 98,5-1-294,-30 0 80,16-8-197,14 8 63,-3 0-212,3 0 324,0 0-26,0 0-1,1 0 1,-1 0-1,0 0 0,0 0 1,1 0-1,-1 0 0,0 1 1,0-1-1,1 0 1,-1 0-1,0 1 0,1-1 1,-1 1-1,0-1 0,0 1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12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36 267 832,'-2'5'314,"1"-4"-248,1-1 0,0 1 0,-1 0-1,1-1 1,0 1 0,-3 3 395,2-4-395,0 0 0,1 1 0,-8 1 966,-4-2-653,11 0-381,1 0 1,0 0 0,0 0 0,-1 0 0,1-1 0,0 1 0,-1 0 0,1 0 0,0 0-1,0 0 1,-1 0 0,1 0 0,0-1 0,0 1 0,0 0 0,-1 0 0,1 0 0,0-1 0,0 1-1,0 0 1,-1 0 0,1-1 0,0 1 0,0 0 0,0 0 0,0-1 0,0 1 0,0 0-1,0 0 1,0-1 0,-1 1 0,1 0 0,0-1 0,0 1 0,0 0 0,0 0 0,0-1 0,1 1-1,-1 0 1,0-1 0,0 1 0,0 0 0,0 0 0,0-1 0,0 1 0,0 0 0,0 0-1,1-1 1,-1 1 0,0 0 0,0 0 0,0-1 0,1 1 0,-1 0 0,11-10-120,-10 10 4,-1-1 136,1 1 0,-1 0 0,0-1 0,0 1-1,0 0 1,0 0 0,0-1 0,1 1 0,-1 0 0,0 0 0,0 0 0,0-1 0,1 1 0,-1 0 0,0 0-1,0 0 1,1-1 0,-1 1 0,0 0 0,0 0 0,1 0 0,1-1-1,0 1 0,0-1 1,0 1-1,0-1 0,0 0 0,0 0 0,0 0 1,0 0-1,-1 0 0,1 0 0,0 0 0,-1-1 1,1 1-1,-1 0 0,1-1 0,-1 0 0,0 1 1,0-1-1,0 0 0,0 1 0,2-5 1,2-3 98,-1-1 0,6-19 0,-8 21 33,-1 1 0,0-1 0,-1 0 0,0-11 0,0 11 145,0 7-300,0 1 0,0-1 0,0 1-1,0-1 1,0 1 0,0-1 0,-1 1 0,1-1 0,0 1-1,0-1 1,0 1 0,-1 0 0,1-1 0,0 1-1,0-1 1,-1 1 0,1 0 0,0-1 0,-1 1 0,1 0-1,-1-1 1,1 1 0,0 0 0,-1 0 0,1-1-1,-1 1 1,1 0 0,-1 0 0,1 0 0,-1-1 0,0 1 39,1 0 0,-1 0 0,1 0-1,0 0 1,-1 0 0,1 0 0,0 0 0,-1-1 0,1 1 0,-1 0 0,1 0 0,0-1 0,-1 1 0,1 0 0,0-1 0,0 1 0,-1 0 0,1-1 0,0 1 0,0 0 0,-1-1 0,1 1 0,0 0 0,0-1 0,0 1 0,0-1 0,0 1 0,-1 0 0,1-1 0,0 0-35,0 1 1,1 0-1,-1 0 0,0-1 1,0 1-1,0 0 0,0 0 1,0-1-1,0 1 1,0 0-1,-1 0 0,1-1 1,0 1-1,0 0 1,0 0-1,0-1 0,0 1 1,0 0-1,0 0 0,0-1 1,-1 1-1,1 0 1,0 0-1,0 0 0,0 0 1,0-1-1,-1 1 1,1 0-1,0 0 0,0 0 1,-1 0-1,1 0 0,0-1 1,0 1-1,-1 0 1,1 0-1,0 0 0,-1 0 1,1 0-2,0 0 0,0 0 0,0 0 1,0 0-1,0 0 0,0 0 0,-1 0 1,1 0-1,0 0 0,0 0 0,0 0 1,0 0-1,0 0 0,0-1 0,-1 1 1,1 0-1,0 0 0,0 0 0,0 0 1,0 0-1,0 0 0,0 0 0,0 0 1,0-1-1,0 1 0,0 0 0,-1 0 1,1 0-1,0 0 0,0 0 0,0 0 1,0-1-1,0 1 0,0 0 0,0 0 1,0 0-1,0 0 0,0-3-38,0 2 77,1 0 0,-1 1 0,0-1 1,0 0-1,0 0 0,0 0 0,-1 0 0,1 1 1,0-1-1,0 0 0,0 0 0,-1 0 0,1 1 1,0-1-1,-1 0 0,1 0 0,-1 1 1,0-2-1,-8-15-283,19 18-330,-9-1 577,0 1 0,0 0-1,0 0 1,0 0 0,0 0-1,0 0 1,0 0 0,0 0-1,-1 0 1,1 0 0,0 0-1,-1 1 1,1-1 0,-1 0-1,1 0 1,-1 1 0,0-1-1,1 0 1,-1 0 0,0 1-1,0 1 1,2 34-138,-9 110 62,1-85 448,1-39-991,5-22 554,0-21 496,-3-85-560,7 96 93,-4 8 30,1 1 0,-1-1 0,1 0 1,-1 1-1,0-1 0,1 1 0,-1-1 1,0 0-1,1 1 0,-1-1 0,0 0 0,0 1 1,0-1-1,0-1 0,8-67 538,-7 62-655,-1 5 174,0-1 0,0 1 0,0 0-1,0 0 1,0 0 0,-1 0 0,1 0 0,0 0 0,-1 0 0,0-2-1,0 3 13,1 0-86,0 0 0,0-1 0,0 1 0,1 0 0,-1-1 0,0 1 0,1 0 0,-1-1 0,0 1 0,1 0 0,1-3 0,1-6 57,-2 9-32,-1 0-1,1 0 1,0 0 0,0 0-1,-1 0 1,1 0-1,0 0 1,0 0 0,0 0-1,0 0 1,0 0-1,0 1 1,2-2 0,10-9 13,-7 3-89,-5 7 89,-1 0 0,1 0 0,0 0 0,-1 0 0,1 0 0,0 0-1,-1 0 1,1 0 0,-1 0 0,0 0 0,1 0 0,-1 0 0,0 0 0,0 0 0,1 0 0,-1-1 0,0 0 0,0 1-15,0 1-1,0-1 1,0 1 0,0-1-1,0 0 1,0 1 0,0-1 0,0 0-1,0 1 1,1-1 0,-1 1-1,0-1 1,0 0 0,1 1 0,-1-1-1,0 1 1,1-1 0,-1 1-1,1-1 1,0 0 0,2-5-134,-3 4-103,0 9 88,-1 3 155,0-1-1,-3 16 0,1-15-23,2 0 0,-2 18 0,-2 77-340,5 35-96,-8-86 623,8-53-292,0 15 10,-1 12-23,1-24 47,-1 0 1,1 0-1,0 0 1,0 0-1,1 1 1,-1-1-1,1 0 1,2 8-1,1-3-476,-1 0 0,0 0 0,1 11 0,-3-4-609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20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1 160,'-4'14'3864,"3"-13"-3723,-3 2-17,4-2-129,-1 0 0,1-1 0,-1 1 0,0-1 0,0 1-1,1 0 1,-1-1 0,0 0 0,0 1 0,0-1 0,1 1 0,-1-1 0,0 0 0,0 0 0,-2 1 155,3-1-139,0 0 0,1 1 0,-1-1 0,0 0 1,0 0-1,0 1 0,0-1 0,0 0 1,0 1-1,0-1 0,0 0 0,0 0 1,0 1-1,-1-1 0,1 0 0,0 0 1,0 1-1,0-1 0,0 0 0,0 0 1,0 1-1,-1-1 0,1 0 0,0 0 1,0 0-1,0 1 0,0-1 0,-1 0 1,1 0-1,0 0 0,0 0 0,-1 1 0,1-1 1,-10 5 709,8-5-692,1 1-1,0-1 0,-1 1 0,1 0 0,0-1 0,0 1 0,0 0 0,0 0 0,0 0 0,0 0 0,-2 2 0,-7 6 238,-7 2-469,11-7 288,-1 0 33,-16 4 650,19-8-645,0 3 143,-12-2 814,11-2-506,5 13-718,1-19 468,-1 7-338,0-1 0,0 1 0,0 0 0,0 0 0,1-1 0,-1 1 0,0 0 0,0-1 0,0 1 0,0 0 0,0-1 1,0 1-1,0 0 0,0-1 0,0 1 0,-1 0 0,1 0 0,0-1 0,0 1 0,0 0 0,0-1 0,0 1 0,-1-1 0,-1-3 213,0 3-249,1 1 24,-12 15-273,12-10 293,0-1 0,0 0-1,0 0 1,1 1 0,-1 5 0,6 66-336,0-60 549,-2-7-62,7 15 143,-10 41-154,0-63-122,-1-1 1,1 1 0,0 0-1,-1-1 1,1 1 0,-1-1-1,1 1 1,-2 2 0,-3 11 27,4-7-98,-2-1 74,2-5 23,1 0 0,-1 1 1,1-1-1,0 0 1,-1 0-1,1 1 0,0-1 1,1 0-1,-1 0 0,0 3 1,1 4-121,-1-7 75,0 1 1,0 0-1,0 0 1,0-1-1,0 1 1,1 0-1,-1-1 1,1 1 0,-1 0-1,1-1 1,0 1-1,0-1 1,1 1-1,-1-1 1,0 1-1,3 2 1,5 9 130,6-8-253,2 1 1264,-27-11-1216,5-2 311,0 0 0,0-1 0,-7-12 0,0-1-195,11 17-94,0 0 1,0 0 0,0 1 0,0-1 0,0 0-1,1 0 1,-1 0 0,1-1 0,0 1-1,0-5 1,1 2-356,-1-1 1,1 1-1,0-1 0,3-7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27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1 480,'1'2'98,"-1"-1"1,1 1-1,0 0 1,0-1-1,0 1 1,0 0-1,1-1 1,1 3-1,8 10 125,5 6 487,-15-19-620,0 0-100,6 4-244,25 15 2113,-35-20-1835,0 0 0,-1 0 1,1-1-1,0 1 0,0 0 1,0-1-1,-1 0 0,-5-3 145,9 3-149,0 0 49,0 1 0,0-1-1,0 0 1,0 0 0,0 1 0,0-1 0,0 0 0,0 1 0,-1-1-1,1 0 1,0 0 0,0 1 0,0-1 0,-1 0 0,1 1-1,-1-1 1,1 1 0,0-1 0,-1 0 0,0 0-32,1 0 0,-2-1 13,2 2-50,0 0 1,0 0-1,0 0 1,0 0 0,0 0-1,0 0 1,-1 0 0,1 0-1,0 0 1,0 0-1,0 0 1,0 0 0,0 0-1,0 0 1,0 0 0,0 0-1,0-1 1,-1 1-1,1 0 1,0 0 0,0 0-1,0 0 1,0 0 0,0 0-1,0 0 1,0 0-1,0 0 1,0 0 0,0 0-1,0-1 1,0 1 0,0 0-1,0 0 1,0 0-1,0 0 1,0 0 0,0 0-1,0 0 1,0-1 0,0 1-1,0 0 1,0 0-1,0 0 1,0 0 0,0 0-1,0 0 1,0 0 0,0 0-1,0-1 1,0 1-1,0 0 1,0 0 0,0 0-1,0 0 1,0 0 0,0 0-1,0 0 1,0-1-49,18 1 1242,-36 0 1,15 0-1163,3 0-39,0 0-1,-1 0 1,1 1 0,0-1 0,-1 0 0,1 0 0,0 0 0,-1 0-1,1 0 1,0 0 0,-1 0 0,1 0 0,0 0 0,-1 0-1,1 0 1,0-1 0,-1 1 0,1 0 0,0 0 0,0 0-1,-1 0 1,1 0 0,0 0 0,-1-1 0,1 1 0,0 0 0,0 0-1,-1-1 1,1 1 0,0 0 0,0-1 0,-5 1 215,18-17-43,-4 8-373,-6 6 191,-2 3-89,0 1-23,7-5 125,-8 3 100,0 1-95,1 0-1,-1-1 1,0 1 0,0 0-1,0 0 1,1-1 0,-1 1 0,0 0-1,0 0 1,1 0 0,-1-1-1,0 1 1,1 0 0,-1 0-1,0 0 1,1 0 0,-1 0-1,0 0 1,0 0 0,1 0-1,-1-1 1,0 1 0,1 0-1,-1 0 1,0 0 0,1 1-1,0-1 1,9 0 131,-9 0-134,2 0-115,0 0-1,0 0 1,0 0 0,0 1-1,0-1 1,4 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29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1 480,'4'10'715,"-4"-10"-674,0 1 0,1-1 0,-1 0 0,0 1 0,1-1 0,-1 1 0,0-1 0,0 1 0,0-1 0,1 1 0,-1-1 0,0 0 0,0 1 1,0-1-1,0 1 0,0-1 0,0 1 0,0-1 0,0 1 0,0-1 0,0 1 0,0-1 0,0 1 0,0-1 0,0 1 0,0-1 0,-1 1 0,1-1 0,0 1 0,0-1 0,-1 0 0,1 1 0,0-1 0,0 1 0,-1-1 0,0 1-110,-12 10 815,9-5-601,0 0-1,0 0 0,-6 14 1,9-17-145,0 0 0,0 0-1,0 1 1,1-1 0,-1 1 0,1-1 0,0 0 0,0 1 0,0-1-1,1 0 1,0 5 0,3 4 16,-1 0-245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3:18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155 1 1728,'4'5'786,"-4"-3"3281,-16 20-1523,6-17-1552,0 6-374,8-10-552,1 0 1,0 0-1,0 0 1,0 0-1,0 0 1,0 0 0,0 0-1,0 0 1,0 0-1,0 1 1,1-1-1,-1 0 1,0 1 0,1-1-1,-1 0 1,0 3-1,1-3 137,-3 12 1648,3-9-1828,1 0 1,-1-1 0,1 1-1,0 0 1,0 0-1,0-1 1,1 1 0,2 5-1,20 30 165,-17-29-76,-1 0 0,9 18 0,2 20 234,-2 2 1,-2-1 0,-2 2-1,6 91 1,-16-130-251,0 0 0,-3 19-1,1-26-51,1 1-1,-1-1 0,-1 0 1,1 0-1,-1-1 0,1 1 1,-2 0-1,-3 7 0,4-11-24,1 1 0,-1 0 1,0-1-1,0 1 0,0-1 0,0 0 0,0 0 0,0 0 1,0 0-1,-1 0 0,1 0 0,0-1 0,0 1 0,-1-1 1,1 1-1,0-1 0,-1 0 0,1 0 0,-4 0 0,-6-1 147,0 1 0,-16-5-1,17 3-127,1-1 0,-1-1 1,-10-5-1,14 6-391,-1-1 0,1 2 0,-1-1 0,1 1-1,-1 0 1,0 0 0,-10 0 0,18 2-959,1 1-928,3 0 1228,1 0-1,-1 0 1,0 0-1,1 0 1,-1-1-1,7 0 1,6-6-1607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31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62 192 576,'0'0'752,"-13"-12"240,2-3-656,10 12-253,-1 1 0,0-1 0,0 0 0,0 1 0,0 0 0,-3-3 0,3 3-53,1 1 0,-1-1-1,1 1 1,-1-1 0,1 0-1,-1 1 1,1-1 0,0 0 0,0 0-1,0 0 1,0 0 0,0 0-1,0-3 1,-1-1 33,2 0-1,-1 1 1,1-12-1,0 17-61,0-2 28,1 1 0,-1-1 0,1 1 0,-1-1 0,1 1 0,0 0 0,0-1-1,-1 1 1,1 0 0,0-1 0,0 1 0,0 0 0,1 0 0,0-1 0,20-15-100,-21 16 1,0 1 109,0-1 0,0 1 0,1-1 0,-1 1 0,0-1 1,0 0-1,1 1 0,-1-1 0,0 0 0,2-2 0,7-4 358,-4 4-442,0 0 0,0 0 0,-1 0 1,12-10 420,-14 11-360,-2 1-69,7 18-1910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32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208 427 1248,'0'-1'27,"-1"0"0,1 0 0,0 1 0,-1-1 0,1 0 0,0 0-1,0 0 1,0 0 0,0 0 0,0 0 0,0 0 0,0 0 0,0 0 0,0 1 0,0-1 0,0 0 0,0 0 0,1 0 0,-1-1 0,0 1 81,-1-1-1,1 1 1,-1 0 0,0 0 0,1-1 0,-1 1 0,0 0 0,0 0 0,0 0 0,0 0 0,0 0 0,0 0 0,0 0-1,-2 0 1,-8-10-142,7 7 92,1 0 0,-1 0 0,-1 0 1,1 1-1,0-1 0,-1 1 0,0 0 1,0 0-1,0 1 0,0-1 1,-6-1-1,-17-9 256,1 4-346,26 9 81,0-1-1,-1 1 1,1-1-1,0 1 1,-1 0 0,1 0-1,-1-1 1,1 1 0,-1 0-1,-2 1 1,-12-3 179,15 2-224,1 0 1,-1-1 0,1 1 0,-1 0 0,1 0-1,-1-1 1,0 1 0,1 0 0,0-1-1,-1 1 1,1-1 0,-1 1 0,1 0 0,-1-1-1,1 1 1,0-1 0,-1 1 0,1-1 0,0 1-1,0-1 1,-1 1 0,1-1 0,0 0 0,0 1-1,0-1 1,0 1 0,-1-1 0,1 0 0,0 1-1,0-2 1,-2-6 236,0 6-228,0-1 1,0 0-1,1 0 0,-1 0 1,1 0-1,-1 0 1,1-1-1,0 1 0,1 0 1,-1-1-1,0 1 1,1 0-1,0-1 0,0 1 1,1-7-1,-3-18-25,0 14 169,1 0-1,2-28 0,0 10-667,3-38 1039,-4 68-494,0 1 1,0 0-1,0-1 0,0 1 1,0 0-1,0 0 0,1-1 1,-1 1-1,1 0 1,-1 0-1,1-1 0,-1 1 1,1 0-1,0 0 0,-1 0 1,1 0-1,1-2 0,-1 3 46,-2-9-110,2 9 33,-1 0 0,0 0 0,0 0-1,0 0 1,1 1 0,-1-1 0,0 0 0,0 0 0,0 0-1,1 0 1,-1 0 0,0 0 0,0 0 0,0 0 0,1 0-1,-1 0 1,0 1 0,0-1 0,0 0 0,0 0 0,1 0 0,-1 0-1,0 1 1,0-1 0,0 0 0,0 0 0,0 0 0,0 0-1,1 1 1,-1-1 0,0 0 0,0 0 0,0 1 0,0-1-1,0 0 1,0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37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439 72 992,'-1'1'71,"-1"0"0,0-1 1,0 1-1,1 0 0,-1 0 0,1-1 1,-1 1-1,1 1 0,-1-1 0,1 0 1,-2 2-1,-7 4 663,-16 12-45,-11 6 137,27-20-697,0-1-1,0 0 1,0-1 0,0 1-1,-18 1 1,6-2 357,-38-1 0,42-1 14,9-1-354,-1 0-1,1 0 1,0 0-1,-1-1 0,1-1 1,0 0-1,-14-4 1,-3-4 300,16 7 77,1-1 1,-13-7-1,20 10-477,2 1-44,-1 0 1,1 0-1,0 0 1,-1-1-1,1 1 1,0 0-1,-1 0 1,1 0-1,0-1 0,0 1 1,-1 0-1,1 0 1,0-1-1,0 1 1,-1 0-1,1-1 0,0 1 1,0 0-1,0-1 1,0 1-1,-1 0 1,1-1-1,0 1 0,0 0 1,0-1-1,0 0 1,0 2 6,0-1 1,1 0-1,-1 1 0,0-1 1,1 0-1,-1 1 1,0-1-1,1 0 1,-1 0-1,0 1 0,1-1 1,-1 0-1,0 0 1,1 0-1,-1 1 1,1-1-1,-1 0 0,0 0 1,1 0-1,-1 0 1,1 0-1,-1 0 1,0 0-1,1 0 0,0 0 1,13 0-104,-12 0 81,42 2-140,-23-1 294,42-3-1,-51 1-132,0 2-1,0-1 0,0 2 0,0-1 1,16 6-1,-3-2-77,3-1 90,14 3 125,-39-7-85,-1 1 0,0-1 0,0 0 0,1 0 0,-1 0-1,0-1 1,0 1 0,1 0 0,1-2 0,11 0-120,-14 2 76,0-1 0,-1 0 0,1 1 1,0-1-1,0 0 0,0 1 0,0-1 0,-1 0 1,1 0-1,0 0 0,-1 1 0,1-1 1,-1 0-1,1 0 0,-1 0 0,1 0 0,-1 0 1,1 0-1,-1 0 0,0 0 0,0 0 1,0 0-1,1-2 0,-2 2 30,0-1 0,0 1 0,0 0 0,0 0 0,0 0 0,0 0 0,0 0 0,0 0 0,-2-1 0,-3-4 75,-4-5-276,7 6 168,0 1 1,-1 0 0,0 0 0,0 0-1,0 1 1,0-1 0,-1 1 0,-7-4-1,-8-2 25,-1 1 1,0 1-1,-1 1 0,0 1 0,-24-3 0,-17-4-75,59 11 7,0 0-1,0 1 0,0-1 0,0 1 0,0 0 1,0 0-1,0 1 0,0-1 0,0 1 1,0 0-1,0 0 0,0 0 0,0 1 1,0-1-1,1 1 0,-6 3 0,6-3 11,1 0 0,-1 0-1,1 0 1,-1 0 0,1 0-1,0 1 1,0-1-1,0 1 1,1 0 0,-1-1-1,1 1 1,-1 0 0,1 0-1,0 0 1,0 0 0,0 0-1,0 0 1,1 0 0,-1 0-1,1 1 1,0 2 0,-3 30-510,1-3-3516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38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13 1312,'8'-13'2155,"-8"14"-2124,0-1 0,-3 7 837,3-7-837,-9 8 379,8-7-283,1-1-108,-5 5 163,-1 0 1,0 0-1,0 0 0,0-1 1,0 0-1,-1 0 0,-8 3 0,9-4-77,5-2-75,0-1 0,-1 1 1,1-1-1,0 1 0,0-1 0,0 1 1,-1-1-1,1 0 0,0 0 1,-2 1-1,2-1-11,1-1 1,0 1-1,-1 0 0,1 0 1,-1 0-1,1 0 0,-1 0 1,1 0-1,-1 0 0,1 0 1,-1 0-1,1 1 1,-1-1-1,1 0 0,-1 0 1,1 0-1,0 0 0,-1 1 1,1-1-1,-1 0 1,1 0-1,-1 1 0,8 4 153,19 4-43,-19-7-73,1-1 0,0-1 0,0 1 0,-1-2 0,1 1 0,0-1 0,0 0 0,-1 0 0,11-4 0,-6 2-26,12-5 90,-15 4 34,-13 6-386,-15 7 59,5-6 205,0-1 0,1 0 0,-20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39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0 576,'-9'5'192,"9"-1"-128,-8-4-32,3 4 128,2-4-96,-2 7-224,-8 1-288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41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1 480,'-9'0'4512,"7"0"-4499,1 0 35,0 0 0,1 0 1,-1 0-1,-11 5 1426,2 10-1394,-24 47 997,29-52-884,5-9-195,0-1 0,0 1 0,0-1 0,-1 1 0,1 0 0,0-1 0,-1 1 0,1-1 0,0 1 0,-1-1 0,1 1 0,0-1 0,-1 1 0,1-1 0,-1 1 0,1-1 0,-1 0 0,1 1 0,-1-1 0,0 0 0,0 1 0,-1 0 165,0 1 0,1 0 0,-1-1 0,0 1-1,1 0 1,-1 0 0,-2 5 591,-6-15-529,7 5-117,1 1 0,-1 0 0,1-1 1,-1 0-1,-2-3 0,-11-11 148,15 17-279,0-1-1,0 1 1,1-1-1,-1 1 0,0 0 1,0-1-1,1 1 1,-1 0-1,0-1 0,0 1 1,0 0-1,0 0 1,0 0-1,1 0 0,-1 0 1,0 0-1,0 0 1,0 0-1,0 0 1,0 0-1,1 0 0,-1 1 1,0-1-1,0 0 1,-1 1-1,-8 8 52,1 0 0,0 0 0,-11 17 0,11-17 40,2-1-824,7-8 733,0 0 1,0 1-1,0-1 1,0 0 0,0 0-1,1 1 1,-1-1-1,0 0 1,0 0 0,0 0-1,0 1 1,1-1 0,-1 0-1,0 0 1,0 0-1,1 0 1,-1 1 0,0-1-1,0 0 1,0 0-1,1 0 1,-1 0 0,0 0-1,1 0 1,-1 0-1,0 0 1,0 0 0,1 0-1,-1 0 1,0 0 0,0 0-1,1 0 1,-1 0-1,0 0 1,0 0 0,1 0-1,-1 0 1,0 0-1,1-1 1,63-6-4116,-37 4 2842,-1-6-587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47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23 1056,'4'-20'2508,"-5"20"-2462,-5-2 627,10 2-889,1 1 166,-1 0 0,0 0 0,0 1 0,0 0 0,0 0 0,6 3 0,11 5 221,-20-9-152,1 0 1,-1 0-1,0-1 1,1 1 0,-1 0-1,0 0 1,0 0-1,0 0 1,0 0-1,0 0 1,0 0-1,1 3 1,8 6 41,-8-9 10,0 0 0,0 0 0,1 0 0,-1 0 0,0 0 0,0-1 0,1 1 0,-1 0 1,1-1-1,-1 0 0,4 0 0,4-16 377,-8 14-440,-1 0 0,0 0 0,1 0 0,-1 0 0,0 0 0,0 0 0,-1 0 0,1-1 0,0 1 0,-1 0 0,1 0 0,-1-1 0,0-4 234,-1 7-185,-1 0 0,1 0 0,-1 0 0,0 1 0,1-1 0,-1 1 0,1-1 0,-1 1 0,1 0 0,0 0 0,-1-1 0,1 1 0,0 0 0,-1 0 0,1 0-1,0 1 1,0-1 0,-2 2 0,-12 9-157,14-10 128,-1-1 0,0 0 0,1 0 0,-1 1 0,1-1 0,0 1 0,-3 3 1,-8 8 156,2-5-169,16-9-50,20-11-865,-7 0-66,9-2-1771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51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0 576,'-13'6'2145,"13"-7"-2109,-4 3 3,0 0 0,1-1 1,-1 1-1,1 1 0,0-1 0,0 0 0,0 1 0,0 0 0,0 0 0,0 0 0,-2 3 1,-3 15 157,-4-1-234,11-20 95,0 1 69,-2 2-74,12-2-3,24-1 344,-32 0-308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9:53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2 416,'5'7'1648,"-5"-7"-1610,-1-1-1,1 1 1,0-1-1,-1 1 1,1-1 0,0 1-1,-1-1 1,1 1-1,-1-1 1,1 1-1,-1 0 1,1-1 0,-1 1-1,1 0 1,-1-1-1,1 1 1,-1 0 0,0 0-1,1-1 1,-1 1-1,1 0 1,-1 0 0,0 0-1,1 0 1,-1 0-1,0 0 1,1 0 0,-1 0-1,0 0 1,-29 0 450,19 1-483,-50 7 1505,4-8-2076,57 0 609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02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1 992,'0'0'309,"7"5"241,0-5-466,0 1 1,0 0-1,0 0 1,0 1-1,0 0 1,0 0 0,0 1-1,8 3 1,1 1 295,13-1 841,-17 1-703,-14-10-220,0 1 0,0-1 0,-1 0 0,1 1 0,-1-1 0,0 1 0,0 0 0,-3-2 0,-3-2-202,8 5-96,1 1 0,-1-1 0,1 1 0,-1 0 0,1-1 0,-1 1 0,1 0 0,-1-1 0,0 1 0,1 0 0,-1 0 0,0-1 0,1 1 0,-1 0 0,0 0 0,1 0 0,-1 0 0,-1 0 0,3 1-13,0 0 0,-1 0 0,1 0 0,-1 0 1,1 0-1,-1 0 0,1 0 0,-1 0 0,0 0 0,0 0 0,1 0 0,-1 0 0,0 0 0,0 2 0,0-1-28,1 3-189,1 1 0,-1-1 0,1 0 0,1 0 0,-1 0 0,4 5 0,2 5-511,0 4-758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3:19.3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6 109 1152,'-5'-4'341,"10"8"507,-5-4-437,0 0 133,0 0-160,0 0 21,0 0-10,0 0 378,0 0-160,0 0 118,0 0-224,0 0 95,0 0-170,0 0 48,0 0-112,0 0 123,0 0-150,13-4 2678,-3 0-2082,-9 4-884,-1-1 0,1 1 0,0-1 0,0 1 0,0-1 0,0 1 0,0 0 0,0-1 0,0 1 0,0 0 0,2 0 0,25 0 513,0-2-1,44-7 0,-22-1-367,-13 4 183,-1-1 0,0-3 1,59-23-1,-51 19-401,-32 10-563,-11 4 237,1-1 0,-1 1 0,0 0-1,1 0 1,-1 0 0,0 0 0,1 0-1,-1 0 1,0 0 0,0 1 0,3 0 0,8 5-5174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03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40 1248,'-2'1'105,"-1"0"-1,0 0 1,0 0 0,0 0 0,0-1-1,-1 1 1,1-1 0,0 0-1,0 0 1,0 0 0,0 0 0,0-1-1,0 1 1,0-1 0,-5-1 0,-23-3 1238,30 4-1232,0 1 1,0-1-1,0 1 1,0-1 0,0 1-1,0-1 1,0 0-1,0 0 1,0 0 0,0 0-1,0 1 1,0-1 0,0 0-1,1 0 1,-2-2-1,0 1-41,1 0-1,0 0 1,0 0-1,0 0 0,0 0 1,1 0-1,-1 0 1,0 0-1,0-2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03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6 1056,'0'0'14,"0"0"0,0-1 0,0 1 0,0 0 0,0 0 1,0-1-1,-1 1 0,1 0 0,0 0 0,0-1 0,0 1 0,-1 0 0,1 0 0,0 0 0,0-1 0,-1 1 1,1 0-1,0 0 0,0 0 0,-1 0 0,1-1 0,0 1 0,0 0 0,-1 0 0,1 0 0,0 0 0,-1 0 1,1 0-1,-1 0 0,-4 7 128,-9-2-131,9-1 433,0 1 0,-1-1 0,0-1-1,-9 6 1,-6 2 505,18-9-839,-1 0-1,1-1 1,-1 0 0,0 1-1,0-2 1,-6 2 0,-11 3 887,9-7-347,-1 0-281,5 0 183,26-1-316,-2 0 64,-7 1-248,-1 0 0,1 1 1,9-1-1,-11 2-166,1-1-1,-1 0 1,0 0 0,12-4-1,-15 4-121,0 0 0,0 0-1,0 0 1,0 0 0,0 1-1,0 0 1,5 0 0,-2 0-242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05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3 1152,'2'-3'787,"-2"4"-763,0-1 0,0 1 0,-1 0 0,1-1 0,0 1 0,0-1 0,0 1 0,0 0 0,-1-1 0,1 1 0,0-1 0,-1 1 0,1-1 0,0 1 0,-1-1 0,1 1 0,-1-1 0,0 1 0,-4 4 210,0-1 0,0-1 0,-1 1 0,0-1 0,1 0 0,-8 3 0,-21 12-6,-28 18 44,27-21 278,26-9-319,8-5-173,0 0 0,1-1 0,-1 1 0,0 0 0,0-1 0,0 1-1,0-1 1,0 0 0,0 1 0,0-1 0,0 0 0,0 1 0,0-1 0,0 0 0,0 0 0,-1 0-1,-8 6 673,16-5-478,2-2-252,-7 1 23,0 0 0,0 0 0,1-1-1,-1 1 1,0 0 0,1 0 0,-1 0 0,0 1 0,0-1 0,1 0-1,-1 0 1,0 1 0,1-1 0,-1 1 0,0-1 0,0 1-1,0-1 1,0 1 0,1 0 0,1 1 0,-3-1-31,1 0-1,0 0 1,0 0 0,0 0 0,0 0 0,0 0 0,1 0 0,-1 0-1,0-1 1,0 1 0,0 0 0,1-1 0,-1 1 0,0-1 0,1 0-1,-1 1 1,0-1 0,1 0 0,-1 0 0,1 1 0,-1-1 0,0-1-1,1 1 1,-1 0 0,3-1 0,2 0-662,29-12-2677,-14 2 1384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08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9 992,'-6'4'4869,"5"4"-4727,-1 0-1,1 0 0,0 13 1,0 10-4,-1-16-91,2 0 0,0 0 0,1-1 1,0 1-1,7 26 0,-6-34 19,1-1-1,0 1 1,0-1 0,0 0 0,5 6-1,-4-7 58,-2-3-129,-1 0 0,1 0 0,-1 0 1,1 0-1,-1 0 0,0 0 0,0 0 0,1 4 0,-1-6 42,0 1 0,0-1 0,0 1 0,0-1 0,0 0 1,0 1-1,0-1 0,0 0 0,0 0 0,0 0 0,0 1 0,0-1 1,2-1-1,-3 2-17,1-1 0,0 0 1,-1 0-1,1 0 1,0 0-1,-1 0 0,1 0 1,0 0-1,-1 0 0,1 0 1,0 0-1,-1 0 0,1-1 1,-1 1-1,1 0 1,0 0-1,-1-1 0,1 1 1,-1 0-1,1-1 0,-1 1 1,1-1-1,0 0 0,-1-5-59,0 1 0,0-1 0,0 0 0,-1 1 0,0-1 0,-1 0 0,1 1 0,-1-1 0,-4-9 0,-2-4 264,7 15-205,0 0 0,0 0 0,-1 0 0,0 1 0,0-1 1,-3-5-1,3 7-57,1-1 1,0 1-1,0-1 0,0 0 1,0 1-1,0-1 0,1 0 1,-1 0-1,1 0 1,0 1-1,0-1 0,0 0 1,0 0-1,0 0 0,1 1 1,0-5-1,1-11 155,3 1-106,0 5 97,-5 11-114,1-1-1,-1 1 1,1-1-1,-1 1 0,1-1 1,0 1-1,-1-1 1,1 1-1,2-2 0,-3 3 9,1-1-5,-1 0 0,1 0 0,0 0 0,0 0 0,0 0 0,-1 0 0,1 0 0,-1 0-1,1 0 1,-1-1 0,1 1 0,-1 0 0,0 0 0,1 0 0,-1-1 0,0 1 0,0-2 0,0 1 5,1 1-1,-1-1 1,0 1 0,0 0-1,1-1 1,-1 1 0,1 0-1,-1-1 1,1 1 0,0 0-1,0 0 1,1-2-1,-2 0 146,36 44-480,-28-31 336,-1 0 0,1 0 0,1-1 1,15 13-1,-20-19 2,0-1 0,0 0 1,1 0-1,-1 0 0,0-1 1,0 1-1,1-1 0,-1 0 1,1 0-1,-1-1 0,1 1 1,0-1-1,7-1 0,-11 1-5,1-1 0,-1 0 0,0 1-1,0-1 1,0 0 0,0 0 0,0 0-1,0 0 1,0 0 0,0 0 0,0 0 0,0 0-1,0 0 1,-1 0 0,1 0 0,0 0-1,-1-1 1,1 1 0,-1 0 0,1-1-1,-1 0 1,0-2 0,-1 0 1,0 1-1,0-1 0,0 1 1,0-1-1,-1 1 0,0 0 0,1-1 1,-4-3-1,-2-5-131,6 9 126,0 1 0,0 0 0,-1 1 0,1-1 0,-1 0 0,1 0-1,-1 0 1,1 1 0,-1-1 0,0 1 0,0-1 0,0 1 0,0 0 0,0 0 0,0 0 0,0 0 0,0 0-1,0 0 1,-1 0 0,1 1 0,-4-1 0,-9-7 101,-9 4-283,23 4 235,-16 12-10,16-12 15,-4 4-286,-3 4 125,8-1 225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15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4 480,'1'0'21,"0"0"0,0 0 1,0 0-1,-1 0 0,1 0 0,0 0 1,0 0-1,0 0 0,-1 1 0,1-1 1,0 0-1,0 0 0,-1 1 0,1-1 1,0 1-1,-1-1 0,1 0 0,0 1 0,-1-1 1,1 1-1,-1 0 0,1-1 0,-1 1 1,1-1-1,-1 1 0,1 0 0,-1-1 1,1 1-1,-1 0 0,0 0 0,0-1 1,1 1-1,-1 0 0,0 1 0,15 21 2804,-15-23-2782,0 0-52,1 0 1,-1 0-1,0 0 1,0 0 0,1-1-1,-1 1 1,0 0-1,0 0 1,1 0 0,-1 1-1,0-1 1,0 0-1,1 0 1,-1 0 0,0 0-1,0 0 1,1 0-1,-1 0 1,0 0 0,0 0-1,1 1 1,-1-1-1,0 0 1,0 0 0,0 0-1,1 0 1,-1 1-1,0-1 1,0 0 0,0 0-1,0 0 1,1 1-1,-1-1 1,0 5 608,-10 3-520,8-8-106,-14 26-230,15-24 246,0-1 0,0 1 0,-1 0 0,1-1 0,0 0 0,-1 1 0,1-1 0,-1 0 0,1 0 0,-1 0 0,-2 1 0,-11 9-78,15-11 97,-1 1 15,0 0 0,0 0 0,0 0-1,0 0 1,0 0 0,0 0 0,0 0-1,0-1 1,0 1 0,0 0 0,0-1-1,-1 1 1,1-1 0,0 0 0,0 1-1,-1-1 1,0 1 0,1-1-67,15-17-133,-7 6 157,2 1-1,-1 0 1,2 0-1,-1 1 0,13-10 1,-21 18 38,0 0 1,0 0-1,0 1 0,0-1 0,0 0 1,0 0-1,0 0 0,0 0 1,-1-1-1,1 1 0,0 0 1,-1 0-1,1 0 0,-1 0 1,1-1-1,-1 1 0,0 0 1,1-1-1,-1 1 0,0 0 1,0 0-1,0-1 0,0 1 1,0 0-1,-1-2 0,1-2-41,10 2-970,16 6-1685,-13 0 2090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17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207 136 992,'0'-1'67,"-1"1"1,1-1-1,-1 0 0,0 1 1,1-1-1,-1 0 0,1 1 1,-1-1-1,1 0 0,0 1 1,-1-1-1,1 0 1,0 0-1,-1 0 0,1 1 1,0-1-1,0 0 0,0 0 1,0 0-1,0 0 0,0 1 1,0-1-1,0 0 0,0 0 1,0 0-1,0 0 0,0 1 1,1-1-1,-1 0 0,0 0 1,1 0-1,-1 1 1,0-1-1,1-1 0,0 1-82,-1 0-1,1 0 1,-1 0-1,0 0 0,0 0 1,0 0-1,0 0 1,1 0-1,-1 0 1,-1 0-1,1 0 0,0-2 1,-1-9 223,-21 12-48,6 7-211,9-4 56,1 0-1,0 0 1,-8 5 0,5-1 17,0-1 0,0 0 1,0-1-1,-16 6 1,2 1-348,20-11 355,1 1 0,-1-1 0,1 0 1,-1 0-1,0 0 0,1 0 0,-1 0 0,0 0 0,0-1 1,0 1-1,-5-1 203,6-2-461,-1-4 653,3 6-423,0 0 0,0-1-1,0 1 1,0-1 0,0 1 0,0-1 0,0 1 0,0 0 0,0-1-1,0 1 1,1-1 0,-1 1 0,0 0 0,0-1 0,0 1 0,0-1-1,1 1 1,-1 0 0,0-1 0,0 1 0,1 0 0,-1-1 0,0 1-1,0 0 1,1 0 0,-1-1 0,0 1 0,1 0 0,-1 0 0,1-1-1,-1 1 1,0 0 0,1 0 0,-1 0 0,0 0 0,1 0 0,-1 0-1,1 0 1,-1 0 0,1-1 0,-1 1 0,0 1 0,1-1-1,-1 0 1,1 0 0,-1-1 38,1 1 0,-1-1 1,0 1-1,0-1 0,0 1 0,0-1 0,1 0 0,-1 1 0,0-1 1,0 1-1,0-1 0,0 0 0,0 1 0,-1-1 0,1 1 0,0-1 1,0 1-1,0-2 0,-1 2-22,-1 0 1,1 0 0,0-1-1,0 1 1,0-1 0,0 1-1,0-1 1,0 1-1,0-1 1,1 1 0,-1-1-1,0 0 1,0 0-1,0 1 1,0-2 0,1 2-20,-1-1 1,1 1 0,0 0-1,0-1 1,-1 1 0,1 0 0,0-1-1,0 1 1,0 0 0,0-1-1,-1 1 1,1 0 0,0-1-1,0 1 1,0-1 0,0 1 0,0 0-1,0-1 1,0 1 0,0 0-1,0-1 1,0 1 0,0-1-1,0 1 1,1 0 0,-1-1-1,0 1 1,0 0 0,0-1 0,0 1-1,1 0 1,-1-1 0,0 1-1,0 0 1,0-1 0,1 1-1,-1 0 1,0 0 0,1-1 0,-1 1-1,0 0 1,1 0 0,-1-1-1,0 1 1,1 0 0,-1 0-1,0 0 1,1 0 0,0 0 0,13-8-15,10-3-317,56-16-100,1 0 704,-73 24-324,1 0 0,13-8 0,0 1-517,-18 10 160,-3-1 359,1 1 1,-1 0-1,0 0 0,1 0 1,-1-1-1,0 1 0,1-1 1,-1 1-1,0-1 0,0 0 1,1 1-1,-1-1 0,1-1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18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0 224,'0'0'2,"-1"1"0,1-1 1,0 1-1,0-1 0,-1 0 0,1 1 1,0-1-1,0 1 0,-1-1 0,1 1 1,0-1-1,0 1 0,0-1 0,0 1 1,0-1-1,0 1 0,0-1 0,0 1 1,0-1-1,0 1 0,0 1-2,0-1 1,0 1-1,-1-1 1,1 0-1,0 1 0,0-1 1,-1 0-1,1 1 1,-1-1-1,1 0 0,-1 1 1,0-1-1,0 0 1,1 0-1,-3 3 0,-6 12 390,9-16-361,0 1 0,0 0 1,0-1-1,0 1 0,0-1 1,0 1-1,0 0 0,0-1 1,0 1-1,0-1 0,0 1 1,0-1-1,0 1 0,-1 0 1,1-1-1,0 1 0,0-1 1,-1 1-1,1-1 0,0 1 1,-1-1-1,1 1 0,-1-1 1,1 0-1,-1 1 0,1-1 1,-1 1-1,1-1 0,-1 0 1,1 0-1,-1 1 0,-6 3 462,7-3-534,0 14 369,6-21-897,11-9-645,-9 4 880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18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20 1888,'0'0'42,"-1"0"-1,1-1 1,0 1 0,-1 0-1,1 0 1,-1 0 0,1 0-1,-1-1 1,1 1 0,-1 0-1,1 0 1,0 0 0,-1 0-1,1 0 1,-1 0 0,1 0-1,-1 0 1,1 0-1,-1 0 1,1 0 0,-1 1-1,1-1 1,0 0 0,-1 0-1,1 0 1,-1 1 0,1-1-1,-1 0 1,-11 13 246,11-12-247,1 1 1,-1-1 0,0 0-1,0 0 1,0 1 0,0-1-1,0 0 1,-1 0-1,1 0 1,0 0 0,0 0-1,-1-1 1,1 1 0,-1 0-1,1-1 1,0 1 0,-3 0-1,-1-1 135,5 0-197,-1 1-119,1-1 134,0 0 0,0 1 0,0-1-1,0 0 1,0 0 0,0 0 0,0 0 0,1 0 0,-1 0 0,0 1 0,0-1 0,0 0 0,0 0 0,0 0 0,0 0 0,0 0 0,0 0 0,0 0 0,0 0 0,0 0 0,0 1 0,1-1 0,-1 0 0,0 0 0,0 0 0,0 0 0,0 0 0,0 0 0,0 0 0,0 0 0,1 0 0,-1 0 0,0 0 0,0 0 0,0 0 0,0 0 0,0 0 0,0 0 0,1 0 0,-1 0-1,0 0 1,9 3-32,-8-2 22,0-1-48,20 0 4,-16 0 56,-2 0 10,0-1 0,0 0 0,0 1 1,0-1-1,0-1 0,0 1 0,0 0 0,0-1 0,0 1 0,0-1 1,-1 0-1,4-2 0,27-28-214,-27 24-624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19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456 0 1408,'-2'0'45,"1"0"0,0 1 0,-1-1 0,1 0-1,0 0 1,-1 1 0,1-1 0,0 1 0,-1-1 0,1 1 0,0-1 0,0 1 0,0 0 0,0 0-1,-1-1 1,0 3 0,-13 18-168,1-1 550,6-10-348,8-9-25,-1 0-1,0 0 1,1 0 0,-1 0-1,0 0 1,0-1-1,0 1 1,0 0-1,0 0 1,0-1-1,0 1 1,0 0-1,0-1 1,0 1 0,0-1-1,0 1 1,0-1-1,0 0 1,0 1-1,-1-1 1,1 0-1,0 0 1,0 0-1,0 0 1,-3 0 0,-53 0 538,56-1-524,-1 0 0,0 0 1,1 1-1,-1-1 1,1-1-1,-1 1 0,1 0 1,-1 0-1,1 0 1,0-1-1,-1 1 0,1-1 1,0 1-1,-1-4 1,-11-9-205,10 12 141,1 1-1,-1-1 1,0 1-1,1 0 0,-1 0 1,0 0-1,0 0 1,0 0-1,0 1 1,0-1-1,-5 1 0,-27-5 322,-128 5 250,125-3-475,48 5-1008,13-4-1887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22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1 576,'10'0'624,"-2"16"805,-6-13-1308,0 0 0,0 0-1,0 0 1,1 0 0,-1 0-1,0-1 1,5 4 0,-6-5-70,0 1 0,0-1 0,0 1 0,-1 0 0,1-1 0,0 1 0,0 0 0,-1 0 0,0 0 0,1 0 0,-1 0 0,0-1 0,0 4 0,0 53 413,-8-33 245,4-11-277,6-15-406,0-1 0,-1 0-1,1 0 1,-1 1 0,0-1-1,1 0 1,-1 0-1,0-1 1,0 1 0,0 0-1,-1 0 1,1 0-1,0-1 1,-1 1 0,0 0-1,1-1 1,-1-3-1,0-5 140,-1-24 0,1 26-604,-3 16 409,1-1-1,-1 1 1,0 0-1,-6 10 1,7-14 45,0 0 0,0-1 0,0 1 0,-1-1 0,1 1 0,-1-1 0,0 0 0,1 0 0,-1 0 0,0 0 0,0 0 0,-4 1 0,1 0 158,-4 1-229,9-4-29,-9 4 512,9-26-673,0 24 249,1-2-17,0 1-1,0-1 1,-1 1 0,1-1 0,0 0 0,0 1 0,-1-1 0,1 1 0,0-1 0,0 1 0,0-1 0,0 1 0,0-1 0,0 1 0,0-1 0,0 1 0,0-1 0,0 0-1,0 1 1,1 0-6,0 0 0,-1-1 1,1 1-1,0-1 0,0 1 0,0-1 0,0 1 0,0-1 0,0 1 0,0-1 0,0 0 0,1 1 0,30 6-1927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28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7 1472,'-3'2'553,"6"-4"-731,2-3 3318,-7 3-1406,-7 2-316,-7 2-219,13-1-1104,1 0 0,-1 1 0,0 0 0,1-1 1,-1 1-1,1 0 0,-1 0 0,1 0 0,0 1 0,-3 2 0,0 0 162,4-5-253,1 1 1,0-1-1,0 0 0,0 0 1,-1 0-1,1 0 1,0 1-1,0-1 1,0 0-1,0 0 1,-1 0-1,1 1 0,0-1 1,0 0-1,0 0 1,0 0-1,0 1 1,0-1-1,0 0 1,0 0-1,0 1 0,0-1 1,-1 0-1,1 0 1,0 1-1,1-1 1,-1 0-1,0 0 0,0 1 1,0-1-1,-1 4 63,0-1-1,-1 1 0,1-1 1,0 1-1,-1-1 1,0 0-1,0 0 0,-4 5 1,-2 4 71,6-8-97,0 1-1,0 0 0,0 0 0,1 0 0,0 0 1,0 0-1,0 1 0,0-1 0,1 0 0,0 0 1,0 1-1,1 6 0,0-8-58,0 1 0,0-1 0,1 0 0,0 0 0,-1 0-1,1-1 1,1 1 0,-1 0 0,4 4 0,2 1 31,18 17 0,-14-14-15,-8-8 35,-1 0-1,1 0 1,0 0-1,1-1 1,5 4-1,-9-6-28,1 0-1,-1-1 1,0 1-1,0-1 0,1 0 1,-1 1-1,0-1 1,1 0-1,-1 0 0,0 0 1,0 0-1,1 0 0,-1 0 1,0 0-1,1 0 1,-1 0-1,0-1 0,1 1 1,-1-1-1,0 1 1,0-1-1,0 1 0,1-1 1,-1 1-1,0-1 1,0 0-1,1-1 0,2-1 30,0 0 1,0-1-1,0 0 0,0 1 0,-1-1 0,1-1 0,-1 1 0,0 0 0,-1-1 1,1 0-1,-1 1 0,0-1 0,0 0 0,0 0 0,0 0 0,-1 0 0,0-1 0,0-6 1,-1 11-16,0 1 1,1-1 0,-1 1 0,0-1-1,0 0 1,-1 1 0,1-1 0,0 1-1,0-1 1,0 0 0,0 1 0,0-1 0,-1 1-1,1-1 1,0 1 0,0-1 0,-1 1-1,1-1 1,0 1 0,-1-1 0,1 1-1,-1-1 1,1 1 0,-1-1 0,1 1-1,-1 0 1,1-1 0,-1 1 0,1 0 0,-1-1-1,0 1 1,0 0-29,1 0 0,-1 0 1,0 0-1,0 1 0,1-1 0,-1 0 0,0 0 0,1 1 1,-1-1-1,0 0 0,1 1 0,-1-1 0,0 1 0,1-1 1,-1 1-1,1-1 0,-1 1 0,1-1 0,-1 1 1,1 0-1,0-1 0,-1 1 0,1 0 0,0-1 0,-1 1 1,1 0-1,0 0 0,-1 3 5,0-1 0,1 1 0,-1-1 0,1 1 0,0 0 0,0-1 0,1 7 0,0 5 45,-1-11-43,0 0 1,0 0-1,1-1 1,0 1-1,-1 0 1,1 0-1,1 0 0,-1-1 1,1 1-1,-1-1 1,1 1-1,0-1 1,0 1-1,0-1 1,1 0-1,-1 0 0,1 0 1,0 0-1,0-1 1,0 1-1,0-1 1,0 0-1,0 0 1,1 0-1,-1 0 0,7 2 1,-4-2 42,1 0-1,-1 0 1,0-1-1,0 0 1,1 0 0,-1 0-1,1-1 1,-1 0 0,0 0-1,1-1 1,-1 0 0,1 0-1,-1-1 1,0 1 0,11-5-1,1-3 199,-10 7-150,-1-1-1,1-1 1,-1 1-1,0-2 1,-1 1 0,1 0-1,11-11 1,-12 8-26,-1 2-21,1-1 0,-1 0 1,0 0-1,-1 0 0,1 0 0,-1-1 0,0 0 0,4-11 0,-7 15-10,0 0 0,0 0 0,0 1 0,-1-1 0,1 0 0,-1 0 0,0 0 0,0 0 0,0 0 0,0 0 0,-1-4 0,0 1 70,-1 1 0,0 0-1,0 0 1,-1 0-1,-5-7 1,-17-22 16,24 33-258,1 0 0,-1 0 0,0 0-1,1 0 1,0 0 0,-1 0 0,1 0 0,0 0 0,-1 0-1,1 0 1,0 0 0,0 0 0,0 0 0,0-1 0,1 1-85,-1 0 0,1 0 1,0 0-1,0 0 0,0 0 1,0 0-1,0 0 1,0 1-1,0-1 0,0 0 1,1 1-1,1-1 1,12-6-1374,0 2 0,1 0 0,0 1 0,0 1 0,22-2 0,-34 5 1406,25-2-708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23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87 832,'-1'0'154,"-1"0"0,1 1 0,-1 0 0,1-1 1,-1 1-1,1 0 0,-8 6 925,7-4-925,-7 5 467,9-8-608,-1 1 0,0 0 0,0-1 0,1 1 0,-1 0 0,0 0 0,1 0 0,-1-1 0,1 1 0,-1 0 0,1 0 0,-1 2-1,1-3 16,0 1-1,0-1 0,-1 1 0,1 0 0,0-1 0,0 1 0,-1-1 0,1 1 0,0-1 0,-1 1 0,1-1 0,0 1 0,-1-1 0,1 0 1,-1 1-1,1-1 0,-1 0 0,1 1 0,-1-1 0,1 0 0,-1 1 0,1-1 0,-1 0 0,1 0 0,-1 0 0,1 1 0,-1-1 1,0 0-1,1 0 0,-1 0 0,0 0 0,0-20 96,1 15-64,1 0 1,0 0 0,0 1 0,0-1-1,1 0 1,0 1 0,3-8 0,-2 7 25,-1 1 0,0-1-1,0 0 1,-1 0 0,0 0 0,0 0 0,1-9 0,2-4-261,-4 18 128,0 2-277,0 0 347,0-1 0,0 1 0,0-1-1,-1 0 1,1 1 0,0-1 0,-1 0-1,1 1 1,-1-1 0,0 3-1,-1-3-5,0 0 0,0 0-1,0 0 1,0 0 0,0 0-1,0 0 1,0 0 0,0 0-1,0-1 1,0 1 0,0-1-1,0 0 1,0 0 0,-5 0 202,6 0-217,1 0 0,-1 0 0,1-1 0,-1 1 0,1 0 0,-1-1 0,1 1 0,-1 0 0,1-1 0,-1 1 1,1-1-1,0 1 0,-1 0 0,1-1 0,0 1 0,0-1 0,-1 1 0,1-1 0,0 0 0,3-9-264,0 1 802,-3 9-516,0-1 0,-1 1 0,1 0 0,0 0-1,-1-1 1,1 1 0,-1 0 0,1-1 0,0 1 0,-1 0 0,1 0 0,-1 0 0,1 0-1,-1-1 1,1 1 0,-1 0 0,1 0 0,-1 0 0,1 0 0,-1 0 0,1 0-1,-1 0 1,1 0 0,-1 1 0,-5-2-105,5 1 74,0 0-1,0 0 1,0 0-1,0 0 0,0 0 1,0 0-1,0 0 0,0 1 1,0-1-1,0 0 0,0 1 1,0-1-1,-2 1 0,2 0-71,2 1-12,0 0 37,0-1 0,0 1 0,0 0 0,0 0 0,0-1 0,1 1 0,-1-1 0,0 1 0,1-1 0,0 1 0,1 0 0,7 3-760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32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460 24 480,'-1'1'6,"1"-1"1,-1 0-1,1 1 1,-1-1-1,1 0 0,-1 1 1,1-1-1,-1 1 1,1-1-1,0 1 0,-1-1 1,1 1-1,0-1 1,-1 1-1,1-1 0,0 1 1,0-1-1,-1 1 1,1 0-1,0-1 0,0 1 1,0-1-1,0 1 1,0 0-1,0-1 0,0 1 1,0 0-1,0-1 1,0 1-1,0-1 0,0 1 1,0 0-1,1-1 1,-1 1-1,0 0 0,4 15 223,-4-15-146,-1 0 0,1 0 0,0 1 0,0-1 1,-1 0-1,1 0 0,0 0 0,-1 0 0,1 0 1,-1 0-1,0 1 0,1-1 0,-1-1 0,0 1 1,0 0-1,1 0 0,-1 0 0,0 0 0,0 0 1,0-1-1,0 1 0,0 0 0,0-1 0,0 1 1,0-1-1,0 1 0,-1-1 0,1 0 0,-2 1 1,-22 7 49,17-4 795,7-3-870,0 0 1,0 0 0,0 0-1,0-1 1,-1 1 0,1-1-1,0 1 1,0-1 0,-1 1 0,-1 0-1,-96-1 875,95-1-849,0 1-1,0-1 1,0 0-1,0 0 1,0 0-1,0 0 1,0-1-1,1 0 1,-1 1-1,1-1 0,-1-1 1,1 1-1,0 0 1,-1-1-1,1 0 1,-4-5-1,4 4-15,0-1 0,-1 1 0,1 0 1,-1 1-1,1-1 0,-1 1 0,0-1 0,0 1 0,-1 0 0,1 0 0,-1 1 0,-8-4 0,-7-3 525,17 8-545,1-1 0,-1 1 0,1 0 0,-1 0 0,0 0 0,0 0 0,0 0-1,1 1 1,-5-1 0,-16-1 274,13 1-172,0 0-1,1 1 1,-16 1 0,24-1-213,-1 0 0,1 0 1,-1 0-1,1 1 0,-1-1 0,1 0 0,-1 1 0,1 0 1,0-1-1,-1 1 0,1-1 0,0 1 0,0 0 1,0 0-1,-1 0 0,1 0 0,0 0 0,0 0 0,0 0 1,0 0-1,0 0 0,1 1 0,-1-1 0,0 0 0,1 1 1,-1-1-1,0 0 0,0 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37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158 416 896,'0'-2'239,"0"-1"0,0 1 0,0-1 1,0 1-1,-1-1 0,1 1 0,-1-1 0,1 1 1,-1-1-1,0 1 0,0 0 0,-2-4 0,1-3 29,2 8-239,0 0 0,0 0 0,0 0 0,-1 0-1,1 0 1,0 0 0,-1 0 0,1 0-1,0 0 1,-1 0 0,1 0 0,-1 1 0,1-1-1,-1 0 1,0 0 0,1 0 0,-1 1 0,0-1-1,0 0 1,1 1 0,-1-1 0,0 1-1,0-1 1,0 1 0,0-1 0,-1 0 0,0 1-93,1-1 68,-1 1 0,1-1 0,0 1 0,0-1 0,0 1 0,-1-1 1,1 0-1,0 1 0,0-1 0,0 0 0,0 0 0,0 0 0,0 0 1,0 0-1,0 0 0,1 0 0,-2-2 0,-5-6 619,6 8-607,0 1 0,0-1 0,0 0-1,0 0 1,1 0 0,-1 0-1,0 0 1,1 0 0,-1 0-1,1 0 1,-1 0 0,1-1-1,-1 1 1,1-2 0,-5-14 197,4 12-183,0 0 0,0 0-1,-1 0 1,0 0 0,0 0 0,-3-6-1,-2-2 280,3 4-35,3 7-258,0 0 0,1 0 0,-1 1 0,0-1 0,1 0-1,-1 0 1,1 0 0,-1 0 0,1 0 0,0-2-1,-8-31 231,8 34-224,0 0 1,0 0 0,0 0-1,-1 0 1,1 1-1,0-1 1,0 0 0,-1 0-1,1 1 1,0-1-1,-1 0 1,1 1 0,-2-2-1,2 1-22,-1 0 1,1 0-1,-1 1 0,1-1 0,-1 0 1,1 0-1,0 0 0,-1 0 0,1 0 1,0 0-1,0 0 0,-1 0 1,1-1-1,0-57 533,0 58-506,0-1 0,0 1 0,0-1 0,0 1 0,-1 0 0,1-1 0,-1 1 0,1-1 1,-1 1-1,1 0 0,-1-1 0,0 1 0,-1-2 0,-2-5-273,4 7 263,-1 1-1,1-1 1,0 1 0,0-1-1,0 1 1,0-1 0,-1 1 0,1-1-1,0 1 1,-1-1 0,1 1-1,0-1 1,-1 1 0,1-1-1,0 1 1,-1-1 0,1 1-1,-1 0 1,1-1 0,-1 1-1,1 0 1,-1 0 0,0-1-1,-10-10 112,7 4-3,4 7-128,-1-1-1,1 0 0,-1 1 1,1-1-1,0 0 0,-1 0 0,1 1 1,0-1-1,0 0 0,0 1 1,-1-1-1,1 0 0,0 0 0,0-1 1,0 1 13,2-13-975,-1 15 964,1-1-1,0 1 1,-1 0-1,1 0 1,-1 0-1,1 0 1,-1 0-1,1 0 1,-1 0-1,0 0 1,1 0-1,-1 1 1,0-1-1,0 1 1,0-1-1,0 1 1,0-1-1,0 1 1,-1-1-1,1 1 1,0 0-1,-1 0 1,1-1-1,-1 3 1,19 127-198,-11-68 222,-2-7 81,5 29 21,-10-73-235,-1-10 130,0-1 0,0 0-1,0 0 1,0 0 0,0 0 0,0 0-1,0 0 1,1 0 0,-1 1 0,0-1 0,1 0-1,-1 0 1,1 0 0,1 2 309,2 15-1193,5-4-443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39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95 736,'-31'-3'960,"-22"-5"2064,37 4-2270,14 3-680,0 1-1,0-1 1,-1 0 0,1 1 0,0 0-1,0-1 1,-3 1 0,-5-1 125,-9 1-36,18 1-175,0-1-1,0 0 0,0 0 1,-1 0-1,1 0 0,0 0 0,0 0 1,0 0-1,0-1 0,0 1 0,-2-1 1,-4 0 20,2-16 1624,-2 9-1592,7 8-41,0 0 0,0 0 1,-1 0-1,1-1 0,0 1 0,0 0 0,0 0 0,-1 0 0,1 0 1,0 0-1,0-1 0,0 1 0,0 0 0,-1 0 0,1 0 0,0-1 1,0 1-1,0 0 0,0 0 0,0 0 0,0-1 0,0 1 0,-1 0 1,1 0-1,0-1 0,0 1 0,0 0 0,0 0 0,0-1 0,0 1 0,0 0 1,0 0-1,0 0 0,0-1 0,0 1 0,1 0 0,-1 0 0,0-1 1,0 1-1,0-1-4,0 1 0,1 0 0,-1-1 0,0 1 0,0 0 0,0-1 0,1 1 0,-1-1 0,0 1 0,0 0 0,0-1 0,0 1 0,0-1 0,0 1 0,0-1 0,0 1 0,0 0 0,0-1 0,0 1 0,0-1 0,0 1 0,0-1 0,-1 1 0,1 0 0,0-1 0,0 1 0,0-1 0,-1 1 0,1 0 0,0-1 0,0 1 0,-1-1 0,-2-7 596,-6-2-356,2 4 0,4 5-73,-4 1-36,9 1-150,0-1 0,-1 0 1,1 1-1,0-1 1,-1 1-1,1 0 0,0-1 1,-1 1-1,1 0 1,-1 0-1,1 0 0,-1 0 1,1 0-1,-1 1 0,0-1 1,2 2-1,1 0 90,-2 0-6,4-1 66,4 3-14,-7-5-170,-1 1 45,-1-1-1,1 0 0,-1 1 1,1-1-1,-1 1 0,1 0 1,-1-1-1,0 1 1,1 0-1,-1 0 0,0 0 1,0 0-1,1 0 0,-1 0 1,0 0-1,0 0 1,0 0-1,0 1 0,0 0 1,7 7 163,-7-9-151,0 1 0,0 0 0,0 0 0,0 0 0,0 0 0,0 0 0,0 0 0,0 0 0,-1 0-1,2 2 1,-2 0 370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40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42 992,'-2'-5'188,"0"-11"344,1 15-473,0 1 1,0 0-1,0 0 1,0-1-1,0 1 1,-1 0-1,1 0 0,0 0 1,0 0-1,0 0 1,0 1-1,0-1 0,-3 1 1,-2 6 100,1 0 1,0 0-1,0 0 0,0 1 1,1 0-1,0 0 1,-4 12-1,6-16-147,1 0 48,-1-1 1,1 1-1,-1 0 1,-1-1 0,1 1-1,0-1 1,-1 1-1,0-1 1,1 0-1,-1 0 1,-1 0-1,-3 2 1,7-5-47,-1 1-1,1-1 1,-1 0 0,1 0 0,-1 0 0,1 0-1,0 1 1,-1-1 0,1 0 0,-1 0 0,1 1-1,0-1 1,-1 0 0,1 1 0,0-1-1,-1 0 1,1 1 0,0-1 0,0 0 0,-1 1-1,1-1 1,0 1 0,0-1 0,0 1 0,-1 0-1,2-1 2,0 1 0,0 0 0,-1 0 0,1 0 0,0-1 0,0 1 0,0 0 0,0-1 0,0 1 0,0-1 0,0 1 0,0-1 0,0 0 0,1 1 0,1-1 27,-1 1 1,0-1-1,1 0 1,-1 0-1,1 0 0,-1 0 1,0 0-1,1 0 1,-1-1-1,0 1 0,1-1 1,-1 0-1,0 0 1,0 0-1,1 0 1,-1 0-1,0 0 0,0 0 1,0-1-1,0 1 1,-1-1-1,3-2 1,8-6-79,-1-1 0,11-16 0,-16 20 154,77-82-2348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42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2 576,'0'-1'85,"0"1"-68,-1 0 0,1 0 0,0 0 0,0 0 0,0 0 1,0 0-1,0 0 0,-1 0 0,1 0 0,0-1 0,0 1 0,0 0 0,-1 0 0,1 0 0,0 0 0,0 0 0,0 0 0,0 0 0,-1 0 0,1 0 0,0 0 0,0 1 0,0-1 0,-1 0 0,1 0 0,0 0 1,0 0-1,0 0 0,0 0 0,-1 0 0,1 1 68,0-1-68,0 0 0,-1 0 0,1 0 0,0 1 0,0-1 0,0 0 0,-14 10 1494,7-5-896,-2 0-334,0 0 0,-1-1-1,-14 4 1,0 1 292,5-6 1117,5-4-767,14 1-910,-1 0 0,1 0-1,0 0 1,-1 0 0,1 0-1,0 0 1,-1 0 0,1 0 0,-1 0-1,1 0 1,0 0 0,-1 0-1,1-1 1,0 1 0,-1 0 0,1 0-1,0-1 1,0 1 0,-1 0-1,1 0 1,0-1 0,-1 1 0,1 0-1,0-1 1,-1 0 0,-11 1-93,3 30 170,9-29-154,4 18-85,-2-18 150,-1 0 0,0 0-1,1 0 1,-1 0 0,0 0-1,1 0 1,-1 0 0,1 0 0,0-1-1,-1 1 1,1 0 0,-1-1-1,1 0 1,0 1 0,-1-1-1,1 0 1,3 0 0,29-1-121,-30 0 173,-1 0-1,0 0 1,0 0-1,0 0 0,0-1 1,0 0-1,0 1 0,-1-1 1,1 0-1,0 0 0,-1 0 1,3-4-1,13-8-258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43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0 1728,'-5'11'1995,"4"-10"-1921,-15 33 483,11-26-478,1-1 0,0 1 1,0 0-1,1 0 0,0 1 0,1-1 1,0 0-1,0 1 0,0 10 1,1 18-256,0-18 450,2 33 1,0-29-241,-1-19-75,0 1 0,0-1-1,1 0 1,-1 1 0,3 5 0,-3-6 169,1-1 1,0 1 0,-1-1 0,0 1 0,0 3 0,0-3-130,0-1-1,0 1 1,0-1-1,1 1 0,-1-1 1,3 6-1,12 28 231,-14-35-183,0 0-1,0 1 0,-1-1 0,1 0 0,0 1 1,-1-1-1,0 1 0,0-1 0,0 1 0,0 2 1,0 6 187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0:49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4 117 832,'-4'2'322,"8"-4"-9,8-10 865,-11 11-1130,3-8 94,2 1-1,-1 0 0,10-10 1,1-3-127,-14 18-80,0-1-1,0 1 1,0 0 0,1 1-1,-1-1 1,1 0-1,-1 1 1,1-1 0,0 1-1,0 0 1,0 0-1,0 0 1,0 0 0,6-2-1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00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70 213 1408,'-21'-3'1339,"11"-13"-427,-6 14-64,9 2-783,7 1-67,0-1 0,0 0 0,0 0-1,0 1 1,0-1 0,0 0-1,0 0 1,0 0 0,1 1-1,-1-1 1,0 0 0,0 0-1,0 0 1,0 0 0,0 1-1,0-1 1,0 0 0,1 0-1,-1 0 1,0 0 0,0 0-1,0 1 1,0-1 0,1 0-1,-1 0 1,0 0 0,0 0-1,0 0 1,0 0 0,1 0 0,-1 0-1,0 0 1,2 1 103,8-1 6,22 3-507,-30-3 491,-1 1 15,14 6-132,-14-6-33,9 3-186,-2 2 1141,-8-13-374,-1 4-558,-1 0-1,1 0 1,-1 0-1,0 0 1,-4-5 0,-3-5-115,-11-12 147,19 24-6,1 0 1,-1 1 0,1-1-1,-1 0 1,1 0-1,-1 1 1,1-1-1,0 0 1,-1 0-1,1 0 1,0 0 0,0-1 202,-1 2-193,1 0 0,-1 0 0,1 0 0,0 0 0,-1 0 0,1 0 0,0 0 0,-1 0 0,1 1 0,0-1 0,-1 0 0,1 0 0,0 0 0,-1 1 0,1-1 0,0 0 0,-1 0 0,1 1 0,0-1 0,0 0 0,-1 1 0,2 9-107,-1-9 117,0 1-1,1-1 1,-1 0 0,0 0 0,0 0-1,0 0 1,0 1 0,0-1 0,0 0-1,0 0 1,-1 0 0,1 0 0,0 0-1,-1 1 1,1-1 0,-1 1 0,-20 20 651,3-18-387,16-4-268,9 0 2,-7 0-12,9 2-295,7 5 159,2 1 1121,-18-11-1405,0 2 418,1 0 0,-1 1 0,0-1 0,0 1 0,1-1 0,-1 1 0,0-1 0,1 1 0,-1-1 0,1 1 0,-1-1 0,0 1 0,1 0 0,-1-1-1,1 1 1,-1 0 0,1-1 0,0 1 0,-1 0 0,1 0 0,-1 0 0,1-1 0,-1 1 0,1 0 0,0 0 0,-1 0 0,1 0 0,-1 0 0,1 0 0,0 0 0,-1 0 0,1 0 0,-1 0-1,1 0 1,0 1 0,0-1 0,2 0-300,2 6 188,-5-6 125,0 1 0,0 0 0,0-1 0,1 1-1,-1-1 1,0 1 0,1-1 0,-1 1 0,0-1 0,1 0 0,-1 1 0,1-1-1,-1 1 1,1-1 0,-1 0 0,1 1 0,-1-1 0,1 0 0,-1 0 0,1 1-1,7 16 618,-9-17-626,-5 2-102,6-21 264,1 16-168,-1 0 0,1-1 0,-1 1-1,0-1 1,0 1 0,0 0 0,-1-7 0,-1-7-2,-3-11-38,-3 1 11,5 21-49,3 6 88,0 0 0,-1-1 0,1 1 0,0-1 0,-1 1 0,1 0 1,0-1-1,0 1 0,0-1 0,-1 1 0,1-1 0,0 1 0,0-1 0,0 1 1,0-1-1,0 1 0,0-1 0,0 1 0,0-1 0,0 1 0,0-1 0,0 1 1,0-1-1,0 1 0,0 0 0,0-1 0,1 0 0,-1 1 0,0-1 1,0 1-1,0 0 0,1 0 0,-1-1 0,0 1 1,0 0-1,0-1 0,0 1 0,0 0 0,0-1 1,0 1-1,0 0 0,0-1 0,0 1 1,0 0-1,0-1 0,0 1 0,0 0 0,0-1 1,0 1-1,0 0 0,0-1 0,0 1 0,-1 0 1,1 0-1,0-1 0,0 1 0,0 0 0,-1-1 1,1 1-1,0 0 0,0 0 0,0 0 1,-1-1-1,1 1 0,0 0 0,0 0 0,-1 0 1,0-1-1,1 1 35,0-1-53,0 1 0,0-1 0,0 1 1,0-1-1,0 1 0,0-1 0,0 1 0,0-1 0,0 1 0,0-1 0,0 1 0,-1-1 1,1 1-1,0-1 0,0 1 0,0-1 0,-1 1 0,1 0 0,0-1 0,0 1 0,-1-1 0,1 1 1,-1-1-1,1 1 66,4 59-444,-4-57 399,0 1 0,0-1-1,1 0 1,-1 1 0,1-1 0,-1 1 0,1-1 0,0 0-1,0 0 1,3 4 0,-4-4 41,1 0-1,-1-1 0,1 1 1,-1 0-1,0 0 1,0-1-1,1 1 0,-2 2 1,2 4 41,-1 31-508,0-38 413,1 1 1,-1-1-1,0 1 0,0 0 1,0-1-1,-1 1 0,1-1 1,0 1-1,-1 2 1,-1 4 381,2-8-367,0 0 0,-1 0 0,1 0 0,0 0-1,0 1 1,-1-1 0,1 0 0,0 0 0,-1 0-1,1 0 1,0 0 0,0 0 0,-1 0 0,1 0-1,0-1 1,-1 1 0,1 0 0,0 0 0,0 0-1,-1 0 1,1 0 0,0 0 0,-1-1 0,1 1-1,0 0 1,0 0 0,0 0 0,-1 0 0,1-1-1,0 1 1,0 0 0,0 0 0,-1-1 0,1 1-1,0 0 1,0 0 0,0-1 0,0 1 0,0-1-1,1-15-309,-1 12 306,1 0-1,-1 1 0,0-1 0,0 1 0,-1-1 0,0-4 0,-3-58 404,3 63-421,1 0 0,0 0 1,0 0-1,0 0 0,0 0 0,1-4 1,-1 5-22,1-1 1,-1 1 0,0-1-1,0 1 1,0-1 0,0 1-1,0 0 1,-1-4-1,0 3 13,1 1-1,0 0 1,-1-1-1,1 1 0,1 0 1,-1-1-1,1-2 0,-1-4 59,1 1 126,0 7-147,-1 0-1,0 0 1,0 0 0,0 0 0,0 0-1,0 1 1,0-1 0,0 0 0,0 0-1,0 0 1,0 0 0,-1 0 0,1 0-1,0 1 1,0-1 0,-1-1-1,0 0-80,1 2 63,0 0 0,0-1-1,0 1 1,0 0 0,0 0 0,0 0-1,0 0 1,0-1 0,0 1 0,0 0-1,0 0 1,0 0 0,0 0-1,0-1 1,0 1 0,0 0 0,0 0-1,0 0 1,0 0 0,0 0 0,0-1-1,-1 1 1,1 0 0,0 0 0,0 0-1,0 0 1,0 0 0,0 0 0,-1 0-1,1 0 1,0-1 0,0 1-1,0 0 1,0 0 0,0 0 0,-1 0-1,1 0 1,-1 0-23,5 17 41,-1-13 8,-1-14 17,-6-1 287,4 11-337,-1 0-1,1-1 1,0 1 0,-1-1 0,1 1 0,0-1 0,0 1 0,0-1 0,-1 1 0,1-1 0,0 1-1,0-1 1,0 1 0,0-1 0,0 1 0,0-1 0,0 1 0,0-1 0,0 1 0,0-1 0,0 1-1,1-1 1,-1 1 0,0-2 0,-2 46-245,0-12 149,-1 6 65,2-29 78,1-8-33,0 0 0,0 0 0,0 0 0,0 0 1,0 0-1,0 0 0,0 0 0,-1 0 0,1-1 0,-3 6 639,3-9-758,0-4 89,0 0 0,0 0 0,1 1 0,0-1 1,2-8-1,-2 9 8,1-1 0,-1 0 1,-1 0-1,1-9 0,1-13 209,-3 11-79,0 13-267,0 11-445,-3 26 916,-4 58-299,2-54-306,5-32 285,-1 1 0,1 0 1,1 0-1,-1 0 1,1 1-1,0-1 1,0 0-1,0 0 1,2 6-1,1-5 147,-3-6-113,1 1-1,-1 0 1,1-1 0,-1 1 0,1 0 0,-1 0 0,0 0 0,1-1 0,-1 1 0,-3 5 671,3-6-687,0 0 1,0-1-1,0 1 1,-1-1-1,1 1 0,0 0 1,0-1-1,0 1 1,0-1-1,0 1 0,-1 0 1,1-1-1,0 1 1,0 0-1,-1-1 1,1 1-1,0 0 0,0 0 1,-1-1-1,1 1 1,0 0-1,-1-1 1,-4-5-46,-3-19 544,3-13-357,0 26-288,6 16-193,2 0 373,0 1-56,0 1-1,0-1 1,0 0 0,9 8 426,-13-13-395,0 0 1,0-1 0,0 1 0,0 0-1,0 0 1,0 0 0,1 0-1,-1 0 1,0 0 0,0 0-1,0 0 1,0 0 0,-1 1 0,-11-1 59,3-7-265,15 10-317,-4-2 623,41 21-454,-36-17 946,-19-12 98,-1-2-271,13 7-439,-1 1 0,1 0-1,-1 0 1,1 0 0,0 0-1,-1 1 1,0-1 0,1 0 0,-1 1-1,1-1 1,-3 0 0,-2-2-473,3 3 476,3 0-6,4 6-342,5-1 1142,-10-5-837,1 0 32,-1 0 0,1 0 0,0 0 0,0 0 0,-1 0 0,1 0 0,0 0 0,0 0 0,-1 0 0,1-1 0,0 1 0,0 0 0,-1 0 0,1 0 0,0 0 0,0 0 0,0-1 0,-1 1 0,1 0 0,0 0 0,0 0 0,0-1 0,0 1 0,0 0 0,-1 0 0,1-1 1,0 1-1,0 0 0,0 0 0,0-1 0,0 1 0,0-1 0,15 1-1513,-7 1 914,0 1 1,0 0-1,-1 0 1,9 4-1,-2-3-1149,-1-5 169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03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218 210 640,'-12'-17'302,"10"14"-201,1 0 0,-1 1 0,0 0-1,0-1 1,0 1 0,0 0 0,-3-3 0,1 2 16,1 0-1,0 0 1,0 0-1,0 0 1,0 0-1,1-1 1,-1 1-1,1-1 1,0 0-1,0 0 1,0 0-1,1 0 1,-1 0-1,1 0 1,0 0-1,0-1 1,1 1-1,-1-7 1,6-18 299,3-25 32,-9 55-426,0-1 0,0 0 0,0 0 0,0 1 0,1-1 0,-1 0 0,0 1 0,0-1 0,1 1 0,-1-1 0,0 1 0,0-1 0,1 1 0,-1 0 0,0 0 0,-9 13 58,0-1 0,-10 22 0,3-6 229,-31 63 546,12-21-281,31-63-770,3-8 34,2-1 170,0 0-1,0 0 1,1 0-1,-1 0 1,0 0-1,1 1 1,-1-1-1,1 0 1,-1 0-1,1 1 1,-1-1-1,1 0 1,-1 1-1,2-2 1,2-2 23,0-1 0,0 0 1,-1-1-1,1 1 0,-1 0 1,4-12-1,4-5 59,-6 14-72,-1 0 0,0 0 1,-1-1-1,1 1 0,-2-1 0,1 0 0,-1 0 0,0 1 0,0-14 0,-2 22-6,0-1 0,0 0 0,0 1 0,0-1 0,-1 1 0,1-1 0,0 1 0,0-1 0,-1 1 0,1-1 0,0 1 0,0-1 0,-1 1 0,1 0 0,-1-1 0,1 1 0,0-1-1,-1 1 1,1 0 0,-1-1 0,0 1-31,0-1 0,1 1-1,-1-1 1,1 1-1,-1-1 1,1 1-1,-1-1 1,1 1 0,-1-1-1,1 0 1,0 1-1,-1-1 1,1 0 0,0 1-1,-1-1 1,1 0-1,0 1 1,0-1 0,0 0-1,0 1 1,-1-2-1,2-7-5,-1 1-1,1-1 0,0 1 0,1-1 1,2-10-1,-3 17 92,4-9-191,-4 10 112,-1 1 1,1 0-1,-1 0 1,1 0 0,-1 0-1,1 0 1,-1 0-1,0 0 1,1 0-1,-1 0 1,1 0 0,-1 0-1,1 0 1,-1 0-1,1 0 1,-1 0-1,1 1 1,-1-1 0,1 0-1,-1 0 1,0 0-1,1 1 1,-1-1-1,1 0 1,-1 1 0,1-1-1,13 11-736,0 1 1,0 0-1,-2 1 1,1 0-1,-2 1 0,13 18 1,-21-28 687,-3-4 92,0 1 1,0-1 0,0 0-1,0 1 1,-1-1-1,1 1 1,0-1-1,0 0 1,0 1-1,0-1 1,0 0-1,0 1 1,-1-1-1,1 1 1,0-1 0,0 0-1,0 0 1,-1 1-1,1-1 1,0 0-1,-1 1 1,1-1-1,0 0 1,-1 0-1,1 0 1,0 1-1,-1-1 1,1 0 0,-1 0-1,-10 7 644,4-5-166,-1 0 1,0 0-1,0 0 0,0-1 0,0 0 0,0-1 0,-14-1 0,7 1 5,-46-5 35,61 5-640,0 8-207,2-4 102,-1-1 0,1 0 0,0 0 0,0 0 0,0 0 0,0-1 1,0 1-1,0 0 0,1-1 0,0 0 0,-1 1 0,1-1 0,0 0 0,0 0 0,0-1 1,0 1-1,0-1 0,1 1 0,-1-1 0,0 0 0,1 0 0,-1-1 0,1 1 0,-1-1 0,6 1 1,20-4-1368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29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0 1568,'3'3'3182,"-1"-2"92,-7 4-3368,-10 9 690,0 1 0,1 1-1,-22 31 1,30-37-483,-2 0-73,1 1 0,1 0-1,0 0 1,0 1 0,1-1 0,1 1-1,0 0 1,0 1 0,1-1-1,1 1 1,0-1 0,1 1-1,0 0 1,1-1 0,0 1 0,1 0-1,5 23 1,-3-22-27,1 0 0,0-1 0,0 0 0,2 0 0,-1 0 0,2 0 0,-1-1 0,2 0 0,0-1 0,0 1-1,1-1 1,0-1 0,14 12 0,-14-14-7,0-1 1,1 0-1,-1 0 0,2-1 0,-1 0 0,13 5 0,-9-5-1281,22 15-1,-12-7-1234,-2-3-882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07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27 320,'-6'23'456,"-6"35"0,10-51-368,1 1 0,-2-1 0,-4 12 0,-5 15-13,10-23 230,1 0 1,-1 22 432,1-34-703,1 1 0,-1-1 1,1 1-1,-1 0 0,1-1 0,-1 1 1,1-1-1,0 1 0,-1-1 0,1 0 1,0 1-1,0-1 0,-1 1 0,1-1 1,0 0-1,0 1 0,0-1 0,0 1 0,0-2 1,-3-15 64,-1-90 7,4 5-374,-2 120 220,0 0 0,-1 0 0,-1-1-1,-10 32 1,0-1 278,4-16 265,-19 42 1,29-72-439,0-2-53,-1 1 0,1-1 1,0 0-1,0 1 1,0-1-1,0 0 1,0 0-1,0 1 1,0-1-1,0 0 0,-1 0 1,1 1-1,0-1 1,0 0-1,0 0 1,0 0-1,-1 1 1,1-1-1,0 0 1,0 0-1,-1 0 0,1 1 1,0-1-1,0 0 1,-1 0-1,1 0 1,0 0-1,0 0 1,-1 0-1,1 0 0,-5-7-81,1-17-91,4 11 208,1 0 0,3-24 0,-2 24 40,0 0 1,-1-1-1,-1-23 1,0 15-424,-10 38 368,3-5-51,-51 98 600,36-71-138,22-38-433,0 0 0,0 0 0,0 1 1,0-1-1,0 0 0,-1 0 0,1 0 1,0 0-1,0 0 0,0 0 0,0 0 0,0 0 1,0 1-1,0-1 0,0 0 0,-1 0 1,1 0-1,0 0 0,0 0 0,0 0 0,0 0 1,0 0-1,-1 0 0,1 0 0,0 0 1,0 0-1,0 0 0,0 0 0,0 0 0,0 0 1,-1 0-1,1 0 0,0 0 0,0 0 1,0 0-1,0 0 0,0 0 0,-1 0 0,1 0 1,0 0-1,0 0 0,0-1 0,0 1 1,0 0-1,0 0 0,0 0 0,0 0 0,-1 0 1,1 0-1,0 0 0,0-1 0,0 1 1,0 0-1,0 0 0,0 0 0,0 0 0,0 0 1,0 0-1,0-1 0,0 1 0,0 0 1,0 0-1,0 0 0,0 0 0,0-1 0,-2-9 134,1-8-148,1 9-42,-1 1 1,2-1-1,-1 1 0,1-1 0,3-10 1,-3 6 34,-1 13 13,0-1 0,0 0 0,0 1 0,-1-1 0,1 1 0,0-1 0,0 0 0,0 1-1,1-1 1,-1 1 0,0-1 0,0 0 0,0 1 0,0-1 0,1 1 0,-1-1 0,0 1 0,0-1 0,1 0 0,-1 1 0,0-1 0,1 1-1,-1 0 1,1-1 0,-1 1 0,1-1 0,-1 1 0,1 0 0,-1-1 0,1 1 0,-1 0 0,1-1 0,-1 1 0,1 0 0,-1 0 0,1 0 0,0-1-1,-1 1 1,1 0 0,-1 0 0,1 0 0,0 0 0,-1 0 0,1 0 0,-1 0 0,2 0 0,26 0-1105,-9 0-1174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12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206 107 576,'-8'-2'336,"8"2"-339,0 0 0,0 0 0,0 0 0,-1 0-1,1 0 1,0-1 0,0 1 0,0 0-1,0 0 1,0 0 0,0 0 0,0 0 0,0 0-1,-1 0 1,1-1 0,0 1 0,0 0 0,0 0-1,0 0 1,0 0 0,0 0 0,0-1 0,0 1-1,0 0 1,0 0 0,0 0 0,0 0 0,0-1-1,0 1 1,0 0 0,0 0 0,0 0 0,0 0-1,0 0 1,0-1 0,0 1 0,1 0-1,-1 0 1,0 0 0,0 0 0,0 0 0,0 0-1,0-1 1,0 1 0,0 0 0,0 0 0,1 0-1,-1 0 1,0 0 0,-17-3 195,7 3 46,0 1 0,-15 3 0,15-2 13,1 0 0,-15 0 0,23-2-255,1 0 1,-1 0 0,1 0-1,-1 0 1,0 1 0,1-1-1,-1 0 1,0 0 0,1 1 0,-1-1-1,1 0 1,-1 1 0,1-1-1,-1 1 1,0-1 0,-6 4-440,14-3 537,0-2 342,-4-11-300,-1 1-545,-2 10 419,0 0 0,1 0 0,-1 0 0,0 0 0,0 1 0,0-1 1,0 0-1,0 0 0,0 0 0,0 0 0,0 0 0,0 0 0,0 0 0,0 0 0,0 1 0,-1-1 0,1 0 0,0 0 0,-2-1 0,-1-8 173,3 10-187,0-1-1,0 1 1,0 0 0,0-1-1,0 1 1,-1-1 0,1 1-1,0-1 1,0 1 0,0-1 0,0 1-1,-1 0 1,1-1 0,0 1-1,0-1 1,-1 1 0,1 0 0,0-1-1,-1 1 1,1 0 0,0 0-1,-1-1 1,1 1 0,-1 0-1,1 0 1,0-1 0,-1 1 0,1 0-1,-1 0 1,1 0 0,-1 0-1,1 0 1,0 0 0,-1-1 0,1 1-1,-1 0 1,1 0 0,-1 0-1,1 1 1,-1-1 0,1 0-1,-1 0 1,1 0 0,-1 0 0,-1-1 45,2 1-43,0 0-1,0-1 0,0 1 0,0 0 0,0 0 0,-1-1 0,1 1 0,0 0 0,0 0 0,0 0 0,-1 0 0,1-1 1,0 1-1,0 0 0,-1 0 0,1 0 0,0 0 0,0 0 0,-1 0 0,1 0 0,0-1 0,-1 1 0,1 0 0,0 0 1,0 0-1,-1 0 0,1 0 0,-1 1 0,-11 1 546,11-2-470,0 1 0,0-1-1,0 1 1,0-1 0,0 0-1,0 1 1,0-1 0,-1 0-1,1 0 1,0 0 0,0 0 0,0 0-1,0 0 1,-1 0 0,1-1-1,0 1 1,0 0 0,0-1-1,0 1 1,0-1 0,0 1-1,0-1 1,-2 0 0,-5-6 46,-8-4 279,16 10-392,0 1 0,0 0-1,0 0 1,-1-1-1,1 1 1,0 0-1,0-1 1,0 1 0,0 0-1,0-1 1,-1 1-1,1 0 1,0-1-1,0 1 1,0 0 0,0-1-1,0 1 1,0 0-1,0-1 1,0 1-1,0 0 1,0-1 0,0 1-1,0 0 1,1-1-1,-1 1 1,0 0-1,0 0 1,0-1 0,0 1-1,0 0 1,1-1-1,-1 1 1,0 0-1,0 0 1,1-1 0,-1 1-1,0 0 1,0 0-1,1 0 1,-1-1-1,0 1 1,1 0 0,3-3-34,-1 1 0,1 0 0,0 0 0,0 1 0,-1-1 0,1 1 0,0 0 0,1 0 1,-1 0-1,0 0 0,0 1 0,0 0 0,0 0 0,1 0 0,-1 0 0,0 1 1,0-1-1,0 1 0,0 0 0,0 0 0,8 4 0,-9-4-184,0 1 0,-1-1 1,1 1-1,-1-1 0,1 1 0,-1 0 0,1 0 0,-1 0 1,0 1-1,0-1 0,0 1 0,0-1 0,-1 1 0,1-1 1,-1 1-1,1 0 0,0 3 0,-1 2-348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29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0 832,'-1'1'14,"1"-1"1,0 0-1,-1 1 0,1-1 0,0 0 1,-1 1-1,1-1 0,0 0 0,-1 1 1,1-1-1,0 1 0,0-1 0,0 1 1,0-1-1,-1 1 0,1-1 0,0 0 1,0 1-1,0-1 0,0 1 1,0-1-1,0 1 0,0-1 0,0 1 1,0-1-1,0 1 0,1 0 0,-1 9 350,-2-4-227,2-1 0,-1 1 0,1-1 0,0 9 0,-2 13 148,-7 37 247,6-37-153,-1-1 0,-1 0 0,-1 0 0,-10 27 0,0-10 148,-7 16 81,20-52-546,0-1 1,-1 1 0,0-1-1,0 0 1,0 0-1,-6 5 1,20-30-223,-1 4 213,0 0 1,-1-1-1,-1 0 0,-1 0 1,6-20-1,15-36 0,17-17 475,-42 86-587,0 0 0,0 0 0,1 0 0,-1 0-1,1 1 1,0-1 0,0 1 0,5-3 0,-7 4-6,9-8-1204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31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450 86 1472,'-14'0'236,"-1"0"1,1 1-1,0 0 1,0 2-1,-17 4 1,-71 33 776,89-33-922,-1 0 0,1 1-1,0 1 1,1 0-1,-13 13 1,-7 8 92,1 2-1,2 2 1,-31 44 0,56-68-65,4-10-104,0 0 0,0 1-1,1-1 1,-1 0 0,0 0-1,0 0 1,0 1 0,0-1-1,0 0 1,1 0 0,-1 0-1,0 1 1,0-1-1,0 0 1,1 0 0,-1 0-1,0 0 1,0 0 0,0 0-1,1 1 1,-1-1 0,0 0-1,0 0 1,1 0 0,-1 0-1,2 0 44,0 0 0,0 0 0,0 0 0,0 0 0,0-1 0,0 1 0,-1-1 0,4 0 0,3-3 20,-1 1 1,1-1-1,-1-1 0,0 1 1,-1-1-1,7-6 0,35-37 222,-39 39-232,20-21 214,-2-1 0,0-1 1,30-50-1,-55 79-223,-1 1 1,1-1-1,-1 0 0,0 0 1,0 0-1,0 0 0,0 0 1,0 0-1,-1 0 0,0 0 1,1 0-1,-1-5 0,-1 6-30,1 0 0,0 1 1,-1-1-1,1 1 0,-1-1 0,0 1 0,1-1 0,-1 1 0,0-1 0,0 1 1,0 0-1,0 0 0,0-1 0,0 1 0,-1 0 0,1 0 0,0 0 0,0 0 1,-1 0-1,1 0 0,-1 0 0,1 1 0,-1-1 0,-2 0 0,4 1-40,-1 0 0,1 0-1,0 0 1,-1 0-1,1-1 1,-1 1-1,1 0 1,0 0 0,-1 0-1,1 0 1,0 0-1,-1-1 1,1 1 0,0 0-1,-1 0 1,1 0-1,0-1 1,0 1 0,-1 0-1,1-1 1,0 1-1,0 0 1,-1-1-1,1 1 1,0 0 0,0-1-1,0 1 1,0 0-1,-1-1 1,1 1 0,0 0-1,0-1 1,1 0-73,-1 0 0,1 0 1,0 1-1,0-1 0,0 1 0,0-1 1,-1 1-1,1-1 0,0 1 0,0-1 1,0 1-1,0 0 0,0-1 1,0 1-1,2 0 0,31-9-1302,17-9-1983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33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 9 1312,'-5'-2'115,"0"0"0,-1 1 1,1 0-1,-1 0 0,1 0 0,-1 1 1,0 0-1,1 0 0,-1 0 0,1 1 1,-11 2-1,-27 1 1115,10-2-700,-40 6 1,-9 2-56,67-8-277,1 0 0,0 1-1,0 1 1,0 0 0,1 1-1,-14 6 1,19-8-174,-3 1-120,0-1-161,11-1 152,7-2 62,42 0 226,-1 2 0,60 11 0,-32-1-109,61 14-596,-75-10 1125,-60-16-532,-1 0 0,0 1-1,11-5 1504,-19 3-1008,-7 0-394,-1-1 0,1 0 1,-1-1-1,-14-6 0,-6 0 172,24 7-293,0 0-111,0-1 0,0 0 0,1 0 0,-1-1 0,-11-7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1:46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188 294 1568,'0'0'1099,"-8"-4"-1297,4 4 177,-6 2 1242,10-2-1189,-1 4-41,1-1 0,-1 1 1,0-1-1,0 0 0,-3 6 0,-2 6 382,5-13-316,0 0 0,0-1 0,0 1-1,-1 0 1,1-1 0,-1 1 0,1-1 0,-1 0-1,0 1 1,1-1 0,-3 1 0,-7 6-51,10-6 37,0-1-1,0 0 0,0 0 1,0 0-1,-1 1 1,1-1-1,0 0 1,-1 0-1,1-1 0,-1 1 1,1 0-1,-1 0 1,1-1-1,-1 1 1,0-1-1,1 0 0,-1 1 1,0-1-1,1 0 1,-1 0-1,-1 0 0,2 3-331,1-2 306,0 0 0,0 0 1,0 0-1,0 0 0,0 0 0,0 0 1,1 0-1,-1 0 0,0 0 0,1 0 0,-1 0 1,1-1-1,-1 1 0,1 0 0,0 1 1,1 2 38,2 13 33,3 5 163,0-30 355,-6 8-591,-1-1 1,1 1-1,0-1 0,-1 1 1,1-1-1,-1 1 1,1-1-1,-1 0 0,1 1 1,-1-1-1,0 0 1,1 1-1,-1-1 0,0 0 1,1 0-1,-1 1 0,0-2 1,2-17 4,-1 0 0,-2-29 1,0 10 74,-2-66-667,3 104 592,-1 18 356,2-14-412,-6 47-392,0-22 683,5-26-226,0-1 0,0 1 0,1 0 0,-1-1 0,0 1 0,4 7 926,-4 25-956,0-35-64,-5 6 528,2-9-447,0 0 1,1-1-1,-1 1 1,1-1-1,0 0 0,0 0 1,1 0-1,-1 0 0,1 0 1,-1-5-1,1 4-18,-1-1 1,0 1-1,0-1 0,-1 1 0,-3-7 1,2 4-82,4 7 55,0 1-1,0-1 1,0 0 0,-1 1 0,1-1 0,0 1 0,0-1 0,-1 0 0,1 1 0,0-1 0,-1 1 0,1-1 0,-1 1 0,1-1 0,0 1-1,-1 0 1,1-1 0,-1 1 0,0-1 0,0 1 0,0 16-53,1 98-37,2-103 175,1 11 860,-3-21-923,0-1 1,0 0-1,0 0 0,0 1 1,0-1-1,0 0 1,0 0-1,-1 0 0,1 1 1,0-1-1,0 0 1,0 0-1,0 0 0,0 1 1,-1-1-1,1 0 0,0 0 1,0 0-1,0 0 1,-1 1-1,1-1 0,0 0 1,0 0-1,0 0 1,-1 0-1,1 0 0,0 0 1,0 0-1,-1 0 1,1 0-1,0 0 0,0 0 1,-1 0-1,1 0 1,0 0-1,0 0 0,-1 0 1,1 0-1,0 0 1,0 0-1,-1 0 0,-9-5 428,6-1-468,0 0 0,1 0 0,0 0 1,0 0-1,0-1 0,1 1 0,0-1 0,0 1 0,0-1 0,1 0 0,-1-11 0,2 17 56,1 2-102,1-1 80,-1 1 0,0-1 0,0 1 0,0 0 0,-1-1 0,1 1 0,0 0 0,0 0 0,0-1 0,0 1 0,-1 0 0,1 0 0,0 0 0,-1 0 0,1 2 0,3 2 70,-2-2-27,0-1-6,0 0 1,-1 1 0,1-1 0,-1 1-1,1-1 1,-1 1 0,0 0-1,1 5 1,0-5-46,-2-1 22,1-1 0,-1 0 1,1 1-1,-1-1 1,0 1-1,1-1 0,-1 1 1,0-1-1,0 1 1,-1 4 637,-1-7-622,0 0-1,0 0 1,0 0 0,-1 0-1,1 0 1,0 0 0,1 0-1,-1-1 1,0 1 0,0-1-1,-2-2 1,-3-5 28,5 7-67,1 0 0,-1 0 0,0 0 1,1 0-1,-1-1 0,1 1 0,0-1 0,-1 1 0,1-1 1,0 1-1,1-1 0,-1 1 0,0-1 0,0-4 0,9 14-835,-8-6 826,1 0 1,-1 0-1,0 0 1,1 2-1,4 6 41,27 25 217,-30-32-229,1-1 1,-1 1-1,0-1 0,1 0 0,0 0 1,-1 0-1,1 0 0,0 0 0,-1-1 1,1 1-1,5 0 0,-3-1 44,1 1 0,-1-1 0,0-1 0,1 1 0,5-2 0,7-6-2,-17 8-30,0 0-1,-1-1 0,1 1 0,0-1 1,-1 1-1,1 0 0,-1-1 0,1 1 1,-1-1-1,1 0 0,-1 1 0,1-1 0,-1 1 1,1-1-1,-1 0 0,0 1 0,1-1 1,-1 0-1,0 0 0,1 0 0,1-5-193,-1 5 134,0 1-96,8 0 272,-9 0-111,1 0 0,0 0 0,0-1 1,-1 1-1,1-1 0,0 1 0,-1 0 1,1-1-1,0 1 0,-1-1 0,1 0 1,-1 1-1,1-1 0,-1 1 0,1-1 1,-1 0-1,1 1 0,-1-1 0,0 0 0,1 0 1,-1-1-1,5-15-50,-1-14 209,0 7-693,-3 23 539,-1 0 1,1 0-1,-1-1 0,1 1 0,0 0 1,-1 0-1,1 0 0,0 0 1,0 0-1,0 0 0,1-2 0,-1 3-22,0-1-1,0 0 1,-1 0-1,1 0 1,0 0-1,-1 0 1,1 0-1,0 0 0,-1 0 1,1-2-1,7-21-36,-8 12 173,0 5-154,0 0 0,0 0 0,1 0-1,0 0 1,1-7 0,1 6 63,-1 0 0,0 0 1,0-12-1,3 1 40,-5 18-95,-5-10-278,5 8 332,0 0 0,-1 0 1,1 0-1,-1 1 0,0-1 1,0 0-1,-3-5 0,3 6-57,0-1-1,0 1 0,0-1 1,0 0-1,0 0 0,0 0 1,0-5-1,1 8 9,0-1 0,0 0 0,-1 0 0,1 1 0,0-1 0,-1 0 0,1 1 0,0-1 1,-1 1-1,1-1 0,-1 0 0,1 1 0,-1-1 0,1 1 0,-2-1 0,2 0 11,-1 1 1,0-1 0,1 1-1,-1-1 1,1 0 0,-1 1-1,1-1 1,-1 0-1,1 0 1,-1 1 0,1-1-1,0 0 1,-1 0-1,1 0 1,0-1 0,0 2-7,0 0 1,0-1-1,0 1 1,0 0 0,0 0-1,0 0 1,0-1-1,-1 1 1,1 0-1,0 0 1,0 0-1,0-1 1,0 1 0,0 0-1,0 0 1,0 0-1,0 0 1,0-1-1,-1 1 1,1 0-1,0 0 1,0 0 0,0 0-1,0 0 1,0-1-1,-1 1 1,1 0-1,0 0 1,0 0 0,0 0-1,-1 0 1,1 0-1,0 0 1,-1-1 2,0 1 1,1 0-1,-1 0 0,1-1 1,-1 1-1,1-1 1,-1 1-1,1 0 0,-1-1 1,1 1-1,-1-1 1,1 1-1,-1-1 1,1 1-1,0-1 0,-1 1 1,1-1-1,0 0 1,0 1-1,-1-2 0,1 2-18,-1-1 0,1 1 0,0-1 0,-1 1 0,1-1-1,0 1 1,-1-1 0,1 1 0,-1 0 0,1-1 0,-1 1-1,1 0 1,-1-1 0,1 1 0,-1 0 0,0 0 0,1-1-1,-1 1 1,1 0 0,-1 0 0,-1 0 0,-17-1 119,17 1-135,0 1 0,0-1 0,0 0 0,-1-1 0,1 1 0,0 0 0,0-1 1,0 1-1,-4-2 186,-1 2-405,9 2 218,-2-1 3,18 7 575,-17-2-825,-1-6 266,1 0 0,-1 1 1,1-1-1,0 1 0,-1-1 0,1 1 1,-1-1-1,0 1 0,1-1 0,-1 1 0,1 0 1,-1-1-1,0 1 0,1 0 0,-1-1 1,0 1-1,0 0 0,0-1 0,1 1 1,-1 0-1,0 1 0,5 12 134,-2-10 131,-2-10 218,-9-21-476,8 16 75,0 4-540,0 13 223,-1-4 264,1-1 0,0 1 0,-1-1 1,1 0-1,-1 1 0,1-1 0,-1 0 1,0 0-1,0 1 0,1-1 0,-1 0 1,0 0-1,0 0 0,0 0 0,0 0 0,0 0 1,0 0-1,-1 0 0,1-1 0,0 1 1,0 0-1,-3 1 0,3-2-27,-11 4 497,12-5-500,0 1 12,0 0 0,0 0 0,0 0 0,0-1 0,0 1-1,0 0 1,0 0 0,0 0 0,-1 0 0,1 0 0,0-1-1,0 1 1,0 0 0,0 0 0,0 0 0,0 0 0,0 0-1,0-1 1,0 1 0,-1 0 0,1 0 0,0 0-1,0 0 1,0 0 0,0 0 0,0 0 0,-1 0 0,1 0-1,0 0 1,0-1 0,0 1 0,0 0 0,0 0 0,-1 0-1,1 0 1,0 0 0,0 0 0,0 0 0,0 0 0,-1 0-1,1 0 1,0 1 0,-4-13 210,-18 5-469,21 6 175,17 16-74,-14-14 123,3 6-320,0-4 435,-4-3-67,0 0 1,-1 0-1,1 1 0,0-1 0,-1 0 1,1 1-1,-1-1 0,1 1 0,0-1 1,-1 1-1,1-1 0,-1 1 0,1 1 1,0-1-1,-1 0 0,0 0-1,0 0 1,0 0 0,0 0 0,0 0 0,0 0 0,0 0 0,0 0 0,0 0 0,0-1-1,-1 1 1,1 0 0,0 0 0,-1 0 0,1 0 0,-1 1 0,0-1-1,0 0 0,0-1 0,0 1 0,0 0 0,0-1 0,0 1 0,0-1 1,0 1-1,0-1 0,0 1 0,0-1 0,-1 0 0,1 0 0,0 0 0,0 1 0,0-1 1,-1 0-1,0-1 0,1 1 13,1 0 0,-1 0 0,0-1 0,0 1 0,1 0 0,-1-1 0,0 1 0,1-1 0,-1 1 0,1-1 1,-1 1-1,0-1 0,1 1 0,-1-1 0,1 1 0,-1-1 0,0-1 0,0 0-33,0 0-29,-1 1 0,1-1 0,-1-1 0,1 1 1,0 0-1,-1-4 0,-5-6 34,15 21-699,-7-7 634,0 18 565,-2-9-419,1-6-201,0-3 117,-1 0 1,1 0 0,0 0-1,0 0 1,0 0 0,1 0-1,-1 0 1,0 1 0,1-1-1,-1 0 1,1-1 0,0 1-1,0 0 1,0 0 0,0 0-1,0 0 1,0 0 0,0-1-1,3 3 1,14 17-1972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6:55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1132 24 2400,'-7'-3'1071,"8"7"193,4 7-975,-4-2-60,-1 0 0,0 1-1,0-1 1,-1 1 0,0-1 0,-4 14 0,2-8-82,0 0 21,-1 0-1,-1-1 0,0 1 1,-1-1-1,0-1 1,-1 1-1,-1-1 0,-18 24 1,-5 0 382,-53 49 0,42-46-298,28-26-120,-1-1 0,-1 0 0,-17 10 0,32-22-118,0-1 0,0 1 0,0-1 0,0 1 0,0-1 1,0 1-1,-1-1 0,1 1 0,0-1 0,0 0 0,0 0 1,0 0-1,-1 0 0,1 0 0,-2 0 0,3 0-15,-1 0 0,1-1 0,-1 1 0,1 0 0,0-1 0,-1 1 0,1 0 0,-1-1 0,1 1 0,0-1 0,0 1 0,-1-1 0,1 1 0,0-1-1,-1 1 1,1-1 0,0 1 0,0-1 0,0 1 0,0-1 0,0 1 0,0-1 0,-1 1 0,1-1 0,0 1 0,0-1 0,1 1 0,-1-1 0,0 1 0,0-1 0,0 1 0,0-1 0,0 1 0,1-1 0,-1 1-1,0-1 1,1 0 0,0-3-22,1 0-1,0-1 1,0 1-1,0 0 0,1 1 1,-1-1-1,1 0 1,3-3-1,30-26 7,-27 25 12,141-132 410,-86 85-53,-57 46-63,-7 8-284,0 1-1,0 0 1,0 0 0,0 0 0,0 0 0,0 0 0,0 0 0,0 0 0,0 0 0,0-1-1,0 1 1,0 0 0,0 0 0,0 0 0,0 0 0,0 0 0,0 0 0,0 0-1,0 0 1,0 0 0,-1 0 0,1-1 0,0 1 0,0 0 0,0 0 0,0 0 0,0 0-1,0 0 1,0 0 0,0 0 0,0 0 0,-1 0 0,1 0 0,0 0 0,0 0 0,0 0-1,0 0 1,0 0 0,0 0 0,0 0 0,0 0 0,-1 0 0,1 0 0,0 0 0,0 0-1,0 0 1,0 0 0,0 1 0,-3-1 18,0 1 0,0 0 0,1 0-1,-1 0 1,1 0 0,-3 2 0,-60 33 381,-12 8-152,-24 34-159,-13 8 438,113-85-507,0 0 1,0 0-1,0-1 0,-1 1 1,1-1-1,0 1 0,-1-1 1,1 1-1,0-1 0,-3 1 0,-1-5-16,6-7-198,6-8 140,1 0 1,1 1-1,21-33 0,-11 19-23,15-25 207,-12 23-64,-2-1 1,-2 0 0,23-62-1,-40 94-33,0-1-1,0 0 0,-1 0 0,1 0 1,-1 1-1,1-6 0,-1 8-34,-1 0 0,1 0 0,0 1 0,0-1 0,0 0 0,0 0 0,-1 0 0,1 0 0,0 0 0,-1 0 0,1 0 0,-1 0 0,1 1 0,-1-1 0,1 0 0,-1 0-1,0 1 1,1-1 0,-1 0 0,0 1 0,1-1 0,-1 0 0,0 1 0,0-1 0,0 1 0,0 0 0,0-1 0,1 1 0,-1 0 0,-2-1 0,0 1 1,-1-1 1,1 1-1,-1 1 1,1-1-1,-1 0 0,0 1 1,1 0-1,0-1 1,-1 1-1,1 1 1,0-1-1,-1 0 0,1 1 1,-3 2-1,-9 5 31,-23 18-1,22-14-60,-27 20 44,-1-3 0,-2-1 1,-57 27-1,-63 10 77,60-26 20,102-38-111,-25 11 41,-1-2 1,0-1 0,-47 8-1,75-17-53,0-1 1,0 0-1,0 0 0,0 0 0,1 0 0,-1 0 0,0 0 0,0-1 0,0 1 1,0-1-1,1 1 0,-1-1 0,0 0 0,0 0 0,1 0 0,-1 1 1,1-2-1,-1 1 0,1 0 0,-1 0 0,1 0 0,0-1 0,-1 1 1,1-1-1,0 1 0,0-1 0,0 1 0,0-1 0,0 0 0,0 1 1,0-4-1,-1-2-8,0 0 0,0-1 1,1 1-1,0-1 1,0 1-1,1-10 0,0 16 63,0-1 0,0 1 0,0 0 0,0-1-1,0 1 1,-1 0 0,1 0 0,0-1 0,-1 1-1,1 0 1,-1 0 0,1 0 0,-1 0 0,0-1 0,1 1-1,-1 0 1,0 0 0,0 0 0,0 0 0,1 1-1,-3-3 1,3 3-41,-1 0 0,1 0-1,0 0 1,0 0 0,0 0-1,0 0 1,0 0 0,-1 0-1,1 0 1,0 0 0,0 0-1,0 0 1,0-1 0,0 1-1,0 0 1,-1 0 0,1 0-1,0 0 1,0 0 0,0-1-1,0 1 1,0 0 0,0 0 0,0 0-1,0 0 1,0 0 0,0-1-1,0 1 1,0 0 0,0 0-1,0 0 1,0 0 0,0-1-1,0 1 1,0 0 0,0 0-1,0 0 1,0 0 0,0-1-1,0 1 1,0 0 0,0 0-1,0 0 1,0-1 0,8-9 64,13-10-162,-14 15 96,0 0-1,0 1 1,1 0 0,14-7 0,-19 11 0,-1-1 1,0 0-1,0 0 1,0 1-1,1-1 0,-1 1 1,0 0-1,1 0 1,-1 0-1,0 0 0,0 0 1,1 0-1,-1 1 1,0-1-1,1 1 1,-1-1-1,0 1 0,0 0 1,0 0-1,0 0 1,0 0-1,0 0 0,3 3 1,-4-3 9,0 0 1,0 0 0,0 1-1,0-1 1,-1 1 0,1-1-1,0 0 1,-1 1-1,1 0 1,-1-1 0,1 1-1,-1-1 1,0 1-1,0 0 1,0-1 0,0 1-1,0-1 1,0 1-1,0 0 1,0-1 0,-1 1-1,0 2 1,-2 5 173,0 0 0,-7 15 0,6-16-53,-7 18 60,-17 31 374,27-56-466,1-1-60,0 0-42,10 0-176,-3-2 221,1-1-1,-1 0 0,0 0 1,0 0-1,7-5 0,-1 0-70,35-18-320,-48 25 21,-2 1-442,0 0 0,0 1 1,0-1-1,0 0 1,1 1-1,-1-1 1,0 1-1,0 0 1,0 0-1,-3 1 1,4-1-3378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7:11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9031 2290 416,'-1'1'861,"-2"-5"-309,2 3-369,1 0 0,-1 0 0,1 1 0,-1-1 0,0 0 1,1 0-1,-1 1 0,0-1 0,0 0 0,0 1 0,1-1 0,-1 1 1,0-1-1,-2 0 0,-17-4 1763,19 5-1706,1 0-133,0 0-59,0 0 5,0 0-5,3 1 29,-1-1-1,1 0 0,0 1 1,-1-1-1,1-1 1,0 1-1,-1 0 0,1-1 1,0 1-1,-1-1 0,1 0 1,-1 1-1,1-2 0,-1 1 1,1 0-1,-1 0 0,0-1 1,3-1-1,-2 0-50,0 0 0,0-1 0,0 1-1,0-1 1,-1 0 0,1 1 0,-1-1 0,0 0 0,0 0-1,-1 0 1,1-1 0,-1 1 0,0 0 0,1-9-1,0-5 79,-1-1 0,-2-23 0,1 16-30,0-16 10,-3 0 0,-9-57 0,8 79-43,-1 1 0,0-1 1,-2 1-1,0 0 0,-1 1 0,-1 0 0,-12-19 1,-3 0-64,9 13 102,-24-30 0,18 26 291,-29-50 1,31 47-232,-30-39 1,45 65-108,-55-63-82,48 58-3,0-1 0,-1 2 0,-25-17 0,4 8-13,-2 1-1,-69-24 0,-80-10 50,33 24 145,76 16-226,-48-5 263,-151 1 1,256 15-143,-143-10 23,-12 1-174,-781 1 1311,880 9-1035,-456 25 358,283-2-632,-182 26 858,-366 83-263,117-18-214,233-54-69,-4-19-28,61-14 204,-287-7-43,424-31-176,185 7-104,0-3 1,-70-16-1,99 13-13,0-1 0,1-2 0,0-1 0,1-2 0,-38-22 0,-113-79-120,-49-27-12,182 113 141,2-3-1,-78-62 1,95 69-122,22 16 66,-1 1 0,2-2 0,-14-13 1,-2-7 38,-26-33-101,46 54 40,1 0 0,0 0 0,1 0 0,0-1 0,-5-16 0,7 17 19,1 1-1,0-1 1,0 0 0,1 0 0,0 0-1,1 0 1,0 0 0,1 0-1,0 1 1,3-15 0,2 4-27,1 0-1,1 1 1,1 1 0,0-1-1,2 1 1,21-29 0,-25 38-51,-5 5 91,1 0-1,0 1 0,0 0 0,0-1 0,6-3 1,-1 0-8,-1 1 0,0-1 1,11-14-1,-2 3 142,-15 16-112,1 0-1,-1 0 1,0 0 0,0 0 0,0 0 0,0 0-1,0-1 1,0 1 0,0-3 0,0 2-13,-1 0 0,1 1 1,0-1-1,0 1 0,1-1 0,-1 1 1,3-4-1,-3 3-16,0 1 1,1 0-1,-1 0 1,0 0-1,0 0 1,-1-1-1,1 1 1,0 0-1,-1-1 1,1-4-1,-1-29 114,1-2-135,2 17-122,0 3 200,1-27 0,-7 21 116,2 21-159,0 0 0,0 0-1,1 0 1,0 0 0,-1 0 0,1 0 0,0 0-1,1 0 1,-1 0 0,0 0 0,2-5 0,-1 6 1,-1 0 1,0 0 0,0 0 0,1 0-1,-1 0 1,0 0 0,-1 0 0,1 0-1,0 0 1,0 0 0,-1 0 0,1 0-1,-1 0 1,0 0 0,0 1-1,-1-3 1,1 2 13,1 1-1,-1-1 0,0 1 1,1-1-1,-1 0 1,1 1-1,-1-1 0,1 1 1,0-1-1,0 0 0,0 1 1,0-1-1,0 0 1,0-2-1,1 3-8,-1 1 0,0-1 0,0 1-1,1 0 1,-1-1 0,0 1 0,0-1 0,0 1 0,0 0 0,0-1 0,0 1-1,0-1 1,0 1 0,0-1 0,0 1 0,0 0 0,0-1 0,0 1 0,0-1 0,0 1-1,0-1 1,0 1 0,0 0 0,-1-1 0,1 1 0,0-1 0,0 1 0,-1 0-1,1-1 1,0 1 0,0 0 0,-1-1 0,1 1 0,0 0 0,-1 0 0,0-1 0,0 1 98,1 0-42,0 0-75,0 0 0,0 0 58,-1 1-36,0 0-1,1-1 1,-1 1 0,1 0-1,-1 0 1,1-1-1,-1 1 1,1 0 0,0 0-1,-1 0 1,1-1 0,0 1-1,0 0 1,-1 0-1,1 0 1,0 0 0,0 0-1,0 1 1,0 0 15,0-1-25,-3 15 54,-9 24 0,-4 25 217,9-47-278,5-15 19,1 0-1,0 0 1,0-1 0,0 1-1,1 0 1,-2 4 0,0 4-9,-1 0 0,0 0 0,-1 0 0,-6 12 0,4-9 27,0-4 45,5-9-60,0 0 1,0 1-1,0-1 1,1 1-1,-1-1 1,0 0-1,1 1 1,-1-1-1,1 1 1,-1 0-1,1-1 1,0 1-1,0-1 1,0 1-1,0-1 1,0 4 0,-1 2-127,1-5 387,5-10 53,-4 7-311,9-15-6,-5 8-36,0 0-1,0-1 1,-1 1 0,5-15-1,-3 6 55,-4 9-36,1 0 0,-1 1 1,-1-1-1,1 0 1,-1-14-1,0 19 28,-1 1 0,0-1 0,1 1 0,0-1 0,-1 1 0,1 0 0,2-4 0,-2 4 21,0-1 1,0 0-1,0 1 0,-1-1 1,1 0-1,0 0 0,-1-4 1,10-39-408,-3 28 288,-5 18 21,-1 1 59,0 0-1,1 0 0,-1-1 1,0 1-1,-1 0 1,1 0-1,0 0 1,0 0-1,0 0 0,0 0 1,-1 0-1,1 0 1,-1 0-1,1 0 1,-1 0-1,1 1 0,0 1 1,1 3 0,5 6-1,-4-7 13,0 0 0,0 0 0,0 1-1,3 11 1,24 63 303,-7-22-43,-16-37-176,-7-20-64,0-1 21,5 8 116,-5-7-166,0-1 0,0 0 0,0 0 0,1 0 0,-1 1 1,0-1-1,0 0 0,0 0 0,0 1 0,0-1 0,0 0 0,0 0 0,0 1 0,0-1 0,0 0 1,0 0-1,0 0 0,-1 1 0,1-1 0,0 0 0,0 0 0,0 1 0,0-1 0,0 0 1,0 0-1,0 0 0,-1 0 0,1 1 0,0-1 0,0 0 0,0 0 0,0 0 0,-1 0 0,1 1 1,0-1-1,0 0 0,0 0 0,-1 0 0,1 0 0,0 0 0,0 0 0,-1 0 0,1 0 0,0 0 1,0 0-1,-1 0 0,-55 3 770,43-2-556,-1 1 1,0 0-1,-19 5 0,-1 0-1097,33-7 650,-14 2-984,15-1 1102,0-1-1,0 0 1,-1 0 0,1 0 0,0 0 0,0 0 0,-1 0-1,1 0 1,0 0 0,-1 0 0,1 0 0,0 0-1,0 0 1,-1 0 0,1 0 0,0 0 0,-1 0-1,1-1 1,0 1 0,0 0 0,-1 0 0,1 0-1,0 0 1,0 0 0,-1-1 0,1 1 0,0 0 0,0 0-1,0 0 1,-1-1 0,5-6-1509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43.1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10 120 320,'26'-31'1179,"-11"15"-1060,-14 15-108,1-1-1,0 1 1,-1-1-1,1 0 1,-1 1-1,1-1 0,-1 0 1,0 0-1,0 0 1,1-3-1,1-1 88,-1 0 0,1 1 0,-1-1 0,1 1 0,1 0 0,9-13 1688,-30 34-1178,16-13-616,0 1 0,0 0 0,-1-1 0,1 1 1,-1 0-1,0-1 0,0 0 0,0 0 1,0 1-1,-6 4 0,1 1 144,6-8-147,1 0 1,-1-1-1,1 1 1,-1 0-1,1-1 0,-1 1 1,1-1-1,-1 1 1,0-1-1,1 1 1,-1-1-1,0 1 1,1-1-1,-1 0 1,0 1-1,0-1 1,1 0-1,-1 1 0,0-1 1,0 0-1,0 0 1,1 0-1,-1 0 1,-1 0-1,1 0 27,0 0 1,1 0-1,-1 0 0,0 1 0,0-1 0,1 0 0,-1 0 0,0 0 1,0 1-1,1-1 0,-1 1 0,0-1 0,1 0 0,-1 1 0,0-1 1,1 1-1,-1-1 0,1 1 0,-1 0 0,1-1 0,-1 1 1,1-1-1,-1 1 0,1 0 0,0-1 0,-1 2 0,-4 6-169,-4 0-279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46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948 18 1056,'-11'6'360,"0"1"0,0-2-1,-1 0 1,1 0 0,-20 5 0,25-9-343,-41 12 643,0-3-1,-72 5 1,52-7-543,9 1-187,-50 5 225,33-10 890,72-3-993,0-1-1,-1 0 0,1 0 1,0 0-1,-1 0 0,1-1 1,0 1-1,-1-1 0,1 0 1,0 0-1,0 0 0,0 0 0,0 0 1,0-1-1,0 0 0,0 1 1,0-1-1,-4-5 0,-9-3 153,8 4-35,1 1-1,-1-1 1,1 0 0,1 0-1,-1-1 1,1 0 0,-11-16-1,16 21-161,-1 0 0,0-1-1,0 1 1,0 0-1,0 0 1,0 0 0,0 0-1,0 0 1,-1 1-1,1-1 1,-1 1 0,-4-3-1,2 3-31,0-1 0,0 1 0,0 1-1,0-1 1,0 1 0,-7 0 0,-2-1-3,9 1 49,0-1 0,0 1 0,0 0 0,0 1-1,-1-1 1,1 1 0,0 0 0,-6 2 0,0 1-163,-3 3 124,6 0 29,7-7-12,0 0 0,0 1 1,0-1-1,0 1 0,0-1 1,1 1-1,-1 0 0,0-1 1,1 1-1,-1 0 0,0 0 1,1-1-1,-1 1 0,1 0 1,-1 0-1,1 0 0,-1 0 1,1-1-1,0 1 0,-1 0 1,1 0-1,0 0 0,0 0 1,0 0-1,0 0 0,0 0 1,0 0-1,0 0 0,0 0 1,0 0-1,0 0 0,0 0 0,1 0 1,-1 0-1,0 0 0,1 0 1,-1-1-1,0 1 0,2 1 1,2 6 15,0 0 1,1-1 0,0 0 0,0 0-1,0-1 1,1 1 0,8 5-1,49 37 184,-44-37-217,-1 2 1,18 16 0,-21-14-984,-1 0 1,-1 1-1,0 1 1,11 21-1,-2-4-1324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29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3 1984,'-3'-1'441,"-1"1"0,1-1 0,-1 1-1,1-1 1,-1 1 0,-3 0 0,5 0 329,12 20 270,6 1 74,36 36-1,12 14 148,-43-42-503,33 56 0,-48-73-702,0 0 0,-1 1 0,-1 0 0,0 0 1,0 0-1,-1 0 0,-1 0 0,1 17 0,-2 38-268,-9 81 0,-14-5-3167,12-97 265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49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1 576,'-5'3'4395,"0"64"-3804,6-64-588,-1 0 0,-1 0-1,1 0 1,0 0 0,-1 0-1,0 0 1,1 0 0,-1 0-1,-4 5 476,23-8 514,7-3-694,-21 1-143,-11 8-75,3 9-293,4-14 250,4 6 0,-3-6-32,0 1-1,0-1 0,0 0 0,0 0 0,0 0 0,0-1 0,0 1 0,0 0 0,1 0 1,-1-1-1,0 1 0,1-1 0,-1 1 0,0-1 0,1 1 0,-1-1 0,0 0 0,1 0 0,-1 1 1,1-1-1,-1 0 0,1 0 0,-1-1 0,0 1 0,1 0 0,-1 0 0,1-1 0,-1 1 1,0-1-1,2 0 0,6-2 26,-1-1 0,0 0-1,11-6 1,-19 9-15,2 1 11,-4 2-251,0 0 230,0 1-1,1-1 0,-1 1 0,1-1 1,-2 5-1,2-4 33,0 0 0,0-1 0,-1 1-1,1-1 1,-1 1 0,-2 3 0,3-6 0,-1 2-16,9-4 65,-2-1-160,1 1 0,-1 0 0,0-1 0,6-4 0,14-8-201,-12 9-1187,21-13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54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233 106 160,'-2'-5'59,"2"5"-43,-3 0 176,1 0-48,-1 0 0,1 0 0,-1 0 0,1 0 0,-1-1 0,-3-1 0,-3 0-46,8 2-51,0 0-1,0 0 0,0 0 0,0-1 1,0 1-1,0 0 0,0-1 1,0 1-1,0-1 0,0 1 0,0-1 1,1 1-1,-2-2 0,-3 2 111,1-1 0,-1 1-1,1 0 1,-9 1 0,10-1-77,-7-4 7,9 3-80,1 1 0,-1-1 0,0 1 0,0 0 0,0-1 0,0 1 0,0 0 0,0-1 0,0 1 0,0 0 0,-1 0 0,-1 0 81,1-1-90,1 1-1,-1 0 1,1 0-1,-1 0 1,1 0-1,0 1 1,-1-1-1,1 0 0,-1 0 1,1 1-1,0-1 1,-1 1-1,1-1 1,0 1-1,-1 0 1,1-1-1,-2 3 1,-3-2 595,6-1-573,0-2 24,0 0-1,-1 0 1,1 0-1,-1 0 1,1 0 0,-1 1-1,0-1 1,0 0-1,0 0 1,1 1 0,-2-1-1,1 1 1,0-1 0,0 1-1,0-1 1,-1 1-1,1 0 1,-3-2 0,-3-3 2,7 5 0,-1 0 1,0 1 0,1-1-1,-1 0 1,0 1 0,1-1 0,-1 0-1,1 0 1,-1 1 0,1-1 0,-1 0-1,1 0 1,0 0 0,-1 0-1,1 0 1,0 0 0,0 0 0,0 1-1,0-1 1,0 0 0,0 0 0,0 0-1,0 0 1,0-2 0,0 2-48,0-1-13,-1-1-1,0 1 0,1 0 0,-1 0 0,0-1 1,0 1-1,0 0 0,-2-3 0,2 4 13,1 1 0,-1 0-1,0-1 1,1 1 0,-1 0 0,1-1-1,-1 1 1,0 0 0,1 0 0,-1-1 0,0 1-1,1 0 1,-1 0 0,0 0 0,1 0-1,-1 0 1,0 0 0,1 0 0,-1 0-1,0 0 1,1 0 0,-1 1 0,1-1-1,-1 0 1,0 0 0,1 1 0,-1-1 0,1 0-1,-1 1 1,-1 0 0,-11 14-68,9-14 130,3 1 58,0 15-8,-7 5 157,8-11-364,0-8 104,0 1 0,0-1-1,0 0 1,0 1 0,2 5 0,-2-9-10,0 1 1,1 0-1,-1-1 1,0 1-1,1 0 1,-1-1-1,1 1 0,-1-1 1,0 1-1,1 0 1,0-1-1,-1 1 1,1-1-1,-1 0 0,1 1 1,0-1-1,-1 1 1,1-1-1,-1 0 1,1 0-1,0 1 0,0-1 1,-1 0-1,1 0 1,0 0-1,-1 0 1,1 0-1,0 0 0,1 0 1,13 1-1027,7-1-731,-22 0 1733,3 0-169,-1-1-1,1 1 1,-1-1 0,1 1 0,0-1-1,-1 0 1,0 0 0,1 0 0,-1 0-1,0 0 1,1-1 0,-1 1 0,0-1-1,3-2 577,-9 12-209,3-1-97,0 0-1,0 1 1,1-1 0,0 0 0,0 0 0,3 13 0,-2-16-16,0 0 1,0 0-1,1 0 0,-1 0 1,1-1-1,0 1 0,0-1 0,0 1 1,3 3-1,27 25 654,-22-24-786,25 12 1818,-27-10-1834,-6-9-76,-1-1 176,0 1 1,0-1-1,0 0 0,0 1 0,0-1 1,0 0-1,0 1 0,0-1 0,0 1 1,0 0-1,0-1 0,-1 1 0,1 0 0,0-1 1,0 1-1,-1 0 0,1 0 0,0 0 1,-1 0-1,1-1 0,-1 1 0,1 0 1,-1 0-1,1 2 0,-1-2 17,1 0-50,-1 1 0,1-1-1,-1 1 1,0-1 0,1 1 0,-1-1 0,0 1 0,0 0 0,0-1-1,0 1 1,-1-1 0,1 3 0,-1 2 79,1-3-86,0-2 49,0 0-1,1-1 1,-1 1-1,0 0 1,0 0-1,0 0 1,-1-1 0,1 1-1,0 0 1,0 0-1,0 0 1,-1-1-1,1 1 1,0 0-1,-1 0 1,1-1-1,0 1 1,-1 0-1,0 0 1,0 0 2,0 1-30,-2-5 20,-1-11 14,5-3 131,0-16 426,-1 31-547,0 0 0,0 0 0,-1 0 1,1 0-1,0 0 0,-1 0 0,1 0 1,-1 0-1,0 0 0,-1-2 0,-1-10 102,3 14-154,0-1 0,0 0 0,0 0 0,0 1 0,0-1 0,0 0 0,-1 0 0,1 1 0,0-1 0,0 0 1,-1 1-1,1-1 0,0 0 0,-1 0 0,1 1 0,0-1 0,-1 1 0,1-1 0,-1 0 0,0 0 0,-5-6 156,5 7-138,1-1-1,0 1 0,0-1 0,-1 1 0,1-1 1,0 1-1,-1-1 0,1 1 0,0 0 0,-1-1 1,1 1-1,-1-1 0,1 1 0,-1 0 0,1-1 1,-1 1-1,1 0 0,-1 0 0,1 0 0,-1-1 1,1 1-1,-1 0 0,1 0 0,-2 0 0,-8-2 130,10 2-146,-1-1 0,0 1 0,0 0 0,0 0 0,0-1 0,0 1-1,0 0 1,0 0 0,0 0 0,1 0 0,-1 0 0,0 0 0,0 1 0,0-1 0,0 0 0,0 0 0,0 1 0,0-1 0,1 0 0,-1 1 0,-1 0-1,-5 3-96,3 1-438,11 5-11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57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31 576,'-2'-1'55,"0"0"0,-1 0 0,1 0-1,-1 0 1,1 1 0,-1-1 0,1 1 0,-1-1 0,1 1 0,-1 0 0,1 0-1,-1 0 1,1 1 0,-1-1 0,-2 1 0,-14 1 694,18-10 109,0 9-814,1 0-1,-1-1 0,0 1 1,1-1-1,-1 1 1,0-1-1,1 1 0,-1-1 1,0 0-1,1 1 1,-1-1-1,0 0 0,0 0 1,0 1-1,1-1 0,-1 0 1,0 0-1,0 0 1,0 0-1,1 0 0,-1 0 1,0 0-1,0 0 1,0 0-1,-1-1 0,-15-1 472,17 2-571,0-1 64,0 0-1,0 0 1,0 0 0,0 0 0,1 1 0,-1-1 0,0 0-1,1 0 1,-1 0 0,0 1 0,1-1 0,-1 0 0,1 1-1,-1-1 1,1 0 0,-1 1 0,1-1 0,0 0 0,1 0-1,4-6 170,-5 6-278,4 13-297,-4-10 391,0-1 1,0 1-1,0-1 0,0 1 1,-1-1-1,1 1 1,-1 0-1,1-1 0,0 4 1,-1 43 161,0-47-157,0-1 1,0 0 0,0 0-1,0 1 1,0-1 0,0 0 0,1 1-1,-1-1 1,0 0 0,0 0 0,0 1-1,0-1 1,1 0 0,-1 0 0,0 1-1,0-1 1,0 0 0,1 0-1,-1 0 1,0 0 0,1 1 0,-1-1-1,0 0 1,0 0 0,1 0 0,-1 0-1,0 0 1,1 0 0,-1 0 0,0 0-1,0 0 1,1 0 0,-1 0 0,0 0-1,1 0 1,-1 0 0,0 0-1,1 0 1,-1 0 0,0 0 0,0 0-1,1 0 1,-1-1 0,22-6-612,-5 2-1214,-8 4 680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2:59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1 576,'0'11'368,"1"9"3,-1-19-361,0 0 0,0 0 0,0 0 0,0 0 0,0 0 0,-1 0 0,1-1 0,0 1 0,0 0 0,-1 0 0,1 0-1,-1-1 1,1 1 0,-1 0 0,1 0 0,-1-1 0,1 1 0,-2 0 0,1 0 14,1 0-1,-1 0 1,0 0 0,0 0-1,1 0 1,-1 0 0,0 0 0,1 0-1,-1 0 1,1 0 0,0 0-1,-1 1 1,1-1 0,0 0-1,-1 2 1,1-1-20,0-1 0,0 1 0,-1-1 0,1 1 0,-1-1 0,1 1 0,-1-1 0,0 1 0,0-1 0,1 1 0,-3 1 0,-3 7 346,5-10-327,1 1 0,0 0 0,-1 0 0,1-1 0,0 1 0,-1 0 0,1-1 0,-1 1 0,1 0 0,-1-1 0,1 1 0,-1-1 0,1 1 0,-1-1 0,0 1 0,1-1 0,-1 1 0,0-1 0,1 0 0,-1 1 1,0-1-1,-1 0 0,1 0-82,-1 4-20,1 0 92,-1-1-1,0 1 0,0-1 0,-1 0 0,-3 4 1,-4 1 104,8-6-117,1-1 0,0 0 0,-1 1 0,1-1 0,-1 0 0,0 0 0,1 0 0,-1 0 0,0 0 0,0-1 0,1 1 0,-1-1 0,0 1 0,-3 0 0,4-1 21,2 3-125,0-1 122,1 1 0,-1 0 0,0 0 0,1-1 0,0 1 1,-1-1-1,1 1 0,0-1 0,0 0 0,1 0 0,-1 0 0,0 0 0,4 2 1,-3-2-46,3 5-261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02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79 459 640,'0'-3'165,"1"-1"0,-1 0 0,1 0 0,0 1 0,0-1 0,1-4 0,0 4-152,-1 0-1,0 0 1,0 0-1,0 0 1,0 0-1,-1-5 1,-5-84 664,5 90-656,0-1 0,-1 1 1,0-1-1,0 1 0,-2-7 0,2 6-16,-1 0 0,1 0-1,0 0 1,1 0 0,-1 0-1,0-4 1,-2-81 811,-2 66-688,4 20-155,-1 0-1,1 0 1,-1 0 0,0 0 0,0 0 0,0 0-1,0 1 1,0-1 0,-4-2 0,4 3 110,1 0 0,-1 0 0,1 0 0,0 0 0,0 0 0,-1 0 0,1-2 0,0 2-91,0 0-1,0 0 1,0 0 0,-1 0-1,1 0 1,0 0 0,-1 1 0,1-1-1,-3-2 1,2 3 23,1-1 1,-1 1-1,1-1 0,0 1 0,0-1 0,0 0 1,0 1-1,0-1 0,0 0 0,0 0 1,0-3-1,-2-3 165,4-6-32,2 4-195,-3 10 42,0-1 0,0 1 0,-1 0-1,1 0 1,0-1 0,0 1 0,1 0 0,-1 0-1,0 0 1,0-1 0,0 1 0,0 0 0,0 0 0,0 0-1,0-1 1,0 1 0,0 0 0,0 0 0,0 0-1,1-1 1,-1 1 0,0 0 0,0 0 0,0 0-1,0 0 1,1-1 0,-1 1 0,0 0 0,0 0-1,0 0 1,1 0 0,-1 0-6,0 0 0,1 0 0,-1 0-1,0 0 1,0 1 0,1-1 0,-1 0 0,0 0-1,0 0 1,0 0 0,1 1 0,-1-1 0,0 0-1,0 0 1,0 1 0,0-1 0,1 0 0,-1 0-1,0 1 1,0-1 0,0 0 0,0 0 0,0 1 0,0-1-1,0 0 1,0 1 0,0-1 0,0 1 0,3 9 55,-1 0 1,9 20-1,-6-19 17,-1 1-1,3 11 0,10 40-342,-14-53 215,1 1 1,6 14 0,4 11 281,1 0-115,-10-28-77,-2 1 1,6 15-1,-5-12 96,-4-12-113,0 0 0,0 0 0,1 0 0,-1 0 0,0 0-1,0 0 1,0 0 0,0 0 0,0 1 0,0-1 0,0 0 0,0 0-1,0 0 1,0 0 0,0 0 0,0 0 0,1 0 0,-1 0 0,0 0-1,0 0 1,0 0 0,0 0 0,0 0 0,0 0 0,0 0 0,0 0-1,0 0 1,1 0 0,-1 0 0,0 0 0,0 0 0,0 0 0,0 0-1,0 0 1,0 0 0,0 0 0,0 0 0,0 0 0,1 0 0,-1 0-1,0 0 1,0 0 0,0 0 0,0-1 0,0 1 0,0 0 0,0 0-1,0 0 1,0 0 0,1-2 38,0 1-1,-1-1 1,1 1 0,-1-1-1,0 0 1,1 1-1,-1-1 1,0 0 0,0-2-1,0-175-437,0 178 406,0 0 0,0 0 1,-1 0-1,1 1 1,0-1-1,-1 0 1,1 0-1,0 1 1,-1-1-1,1 0 0,-1 0 1,1 1-1,-1-1 1,1 1-1,-1-1 1,1 0-1,-1 1 1,0-1-1,1 1 0,-1-1 1,0 1-1,1 0 1,-2-1-1,1 1-17,1 0-1,-1 0 0,1 0 1,0-1-1,-1 1 0,1 0 1,-1 0-1,1 0 1,-1 0-1,1-1 0,0 1 1,-1 0-1,1 0 0,0-1 1,-1 1-1,1 0 1,0-1-1,-1 1 0,1 0 1,0-1-1,0 1 1,-1 0-1,1-1 0,0 1 1,0-1-1,0 1 0,-1 0 1,1-1-1,0 1 1,0-1-1,0 1 0,0-1 1,0 1-1,0-1 0,0 1 1,0 0-1,0-1 1,0 1-1,0-1 0,0 0 7,0 0-1,1 0 0,-1 0 1,0 0-1,0 0 0,1 0 1,-1 0-1,0 0 1,1 0-1,-1 0 0,1 0 1,-1 0-1,1 0 0,0 0 1,-1 0-1,2 0 1,0-12 212,-2 13-229,0 0-1,0 0 1,0 0 0,0-1-1,0 1 1,1 0-1,-1 0 1,0 0 0,0-1-1,0 1 1,0 0 0,0 0-1,1 0 1,-1 0 0,0 0-1,0 0 1,0-1 0,1 1-1,-1 0 1,0 0 0,0 0-1,0 0 1,1 0 0,-1 0-1,0 0 1,0 0 0,1 0-1,-1 0 1,0 0 0,0 0-1,0 0 1,1 0 0,-1 0-1,0 0 1,1 0 0,6 8-160,4 14 321,-11-21-139,2 3 6,-1 1 0,1-1 0,-1 1 0,-1-1 0,1 1 0,0 0 0,-1-1 0,0 1 0,0 0 0,-1-1 0,0 8 0,-4 50-268,3-46 260,1 0 1,2 22-1,0-6-476,9 29-1384,-10-48 944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04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456 1 64,'-8'0'48,"0"1"0,0 1 0,1 0 0,-1 0 0,-14 6 0,-11 4 381,-1-1 1,0-2-1,-36 5 0,53-12-259,-1 0-1,-32-2 1,20-1 281,-62-5 675,92 6-1104,-1 0 0,0 0 0,1 0 0,-1 0 0,0 0 0,0 0 0,1 1 0,-1-1 1,1 0-1,-1 0 0,0 1 0,1-1 0,-1 0 0,1 1 0,-1-1 0,0 1 1,1-1-1,-1 1 0,1-1 0,-1 1 0,1-1 0,0 1 0,-1-1 0,1 1 0,0-1 1,-1 1-1,1 0 0,0-1 0,-1 1 0,1 0 0,0-1 0,0 1 0,0 1 1,16-6-66,-4-1 26,-1 1-1,1 1 1,0 0 0,0 0-1,21-1 1,63 2-97,-60 2 129,51 5 599,-85-5-700,-1 0 76,5 0 47,-5 0 32,-1 1-62,-1 1-1,1 0 1,-1-1 0,1 1-1,-1-1 1,0 0 0,1 1-1,-1-1 1,0 1 0,0-1-1,0 0 1,0 0 0,0 1-1,0-1 1,-1 0 0,1 0-1,0 0 1,-1 0 0,1-1-1,0 1 1,-1 0 0,1-1-1,-3 2 1,0 0 16,0-1 0,-1 1 0,1-1 0,-1 0-1,1 0 1,-10 1 0,-69 3 352,0 1-121,56-9 125,27 3-376,0 0 0,0-1 0,0 1 0,0 0 0,0 0 0,0 0 0,0 0 0,0 0 0,0-1 0,0 1-1,0 0 1,0 0 0,0 0 0,0 0 0,0 0 0,0-1 0,0 1 0,0 0 0,0 0 0,0 0 0,0 0 0,0 0 0,0-1 0,0 1 0,1 0 0,-1 0 0,0 0 0,0 0-1,0 0 1,0 0 0,0-1 0,0 1 0,0 0 0,0 0 0,1 0 0,-1 0 0,0 0 0,0 0 0,0 0 0,0 0 0,0 0 0,1 0 0,-1 0 0,0 0 0,0 0-1,0 0 1,0 0 0,0 0 0,1 0 0,-1 0 0,0 0 0,0 0 0,0 0 0,0 0 0,1 0 0,-1 0 0,0 0 0,5 1-51,1-1 0,-1 1 0,0 1-1,0-1 1,0 1 0,0 0 0,0 0 0,0 0 0,-1 1 0,6 3 0,7 4 219,6-3 475,-141-7-401,136-3-720,144-44 433,-31 4-2182,-100 31 240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06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881 1 480,'-2'0'23,"0"0"0,0 0 0,0 1 0,1-1 0,-1 1 0,0 0 0,1-1 0,-1 1 1,0 0-1,1 0 0,-4 2 0,4-2 48,-1 0 0,0 1 0,0-1 0,0 0 1,0 0-1,0-1 0,-1 1 0,-2 1 0,-4 0 181,-1 0 1,1 1-1,-18 8 0,-10 3 142,-21 4 121,-72 31-1,105-39-337,-1 0 0,0-2 0,-1 0 0,-44 5 1,62-12 19,0-1 0,-1-1 1,1 0-1,0 0 0,0-1 0,0 0 1,0 0-1,0-1 0,0 0 1,-10-6-1,11 5-228,0 0 1,-1 0-1,1 1 0,-1 0 1,0 1-1,0 0 0,0 0 1,0 1-1,0 0 0,0 1 1,-14 0-1,0 7 0,20-5 2,-1-1 0,0 0 0,1 0 0,-1 0 0,0 0 0,-7 0-1,-50-1 617,26 0-608,71 1 294,-24 0-244,0 0 0,0-1 0,24-3 0,16-9 167,-35 7-251,0 1 0,0 0 0,1 2 1,0 0-1,19 0 0,57 13 199,-53-6-133,48 1-1,-78-6-623,1 0-1,-1 1 1,1 0 0,-1 0 0,0 1-1,0 1 1,20 6 0,-10 2-758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08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1030 193 896,'-14'-1'277,"-10"1"331,-4 4-599,21-4-36,0 1-1,0 0 1,0 1 0,-8 2-1,4-1 80,0-1 1,-1 0-1,1-1 0,-1 0 0,1 0 0,-17-2 1,2 0 285,2 0 265,-38-6 1,24 1-109,24 5-334,-1-2 0,1 0 0,0 0 0,-1-2 0,1 1 0,1-2 0,-1 0 0,1 0 0,-17-12 0,-2-10 388,20 19-270,1 0 0,-1 0 0,-14-18 0,16 17-305,-1-1 1,1 2-1,-22-15 1,31 23 14,-1 0 1,0 0-1,0 0 1,0 1-1,0-1 1,0 1-1,0-1 1,0 1-1,0 0 1,0-1-1,0 1 0,0 0 1,-1 1-1,1-1 1,0 0-1,-4 1 1,-1 2 43,-1 0 0,1 0 0,-8 4 0,-9 4 46,-3 2-382,21-10 267,0 0-1,0 0 1,-11 3 0,9-4 119,0 1 1,0 1-1,0 0 1,-11 7-1,11-6-120,-1 0-1,1-1 0,-12 5 0,17-8 38,0 0-1,0 1 0,0-1 1,0 1-1,1 0 0,-6 3 0,6-3-9,0 0 0,0 0 0,0-1 0,-1 1 0,1-1-1,-1 0 1,1 0 0,-1 0 0,-4 2 0,5-3 10,0 1 1,1 0 0,-1-1-1,0 1 1,1 0 0,-1 0-1,1 0 1,-1 0-1,1 0 1,0 0 0,-3 3-1,3-3-6,0 0 0,-1 1 0,1-1 0,-1 0 0,1 0 0,-1 0 0,1 0 0,-1 0 0,0 0 0,1 0 0,-1-1 0,0 1 0,0 0 0,1-1 0,-1 0 0,0 1 0,-3-1-1,7 1-137,0 0 155,-1-1 0,0 0-1,1 1 1,-1-1 0,1 0-1,-1 0 1,1 0 0,2 0-1,0-1 52,7 0-11,-1-1 0,1 0 0,-1-1 0,0 0 0,18-8 0,-8 0-133,20-8-54,-31 15 150,-1-1 0,12-6 0,17-8-19,-27 14 26,-3 3-7,0-1 1,0 1-1,12-3 1,-17 5-30,0 0-1,0 0 1,0 0 0,0 0-1,0 0 1,0 0-1,0 1 1,0-1 0,0 0-1,0 1 1,0 0 0,0-1-1,0 1 1,0 0 0,-1 0-1,1 0 1,3 3 0,-5-3-32,1 0-1,-1 1 1,1-1 0,-1 0-1,0 1 1,0-1 0,1 1 0,-1-1-1,0 1 1,0-1 0,-1 0-1,1 1 1,0 2 0,-1-1 31,0 3-170,0 1-1,0-1 0,-1 0 0,0 1 0,0-1 1,0 0-1,-1 0 0,0-1 0,0 1 0,-5 5 0,5-4-40,-10 12-1261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10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101 210 640,'-8'4'325,"1"-1"1,0 2-1,0-1 0,-12 11 1,-17 6 650,33-18-1002,2-3 18,-1 1-1,1 0 0,0 0 0,0 0 1,0 0-1,0 0 0,1 0 1,-1 0-1,0 0 0,0 0 0,0 1 1,-1 2 191,23 2 1646,-19-5-1775,2 8-380,-4-8 324,0-1-1,0 0 1,0 1 0,1-1-1,-1 0 1,0 1 0,0-1-1,0 0 1,1 0 0,-1 1-1,0-1 1,0 0 0,1 0-1,-1 1 1,0-1-1,0 0 1,1 0 0,-1 0-1,0 1 1,1-1 0,-1 0-1,0 0 1,1 0 0,-1 0-1,1 0 1,-1 0-1,0 0 1,1 0 0,-1 0-1,0 0 1,1 0 0,-1 0-1,0 0 1,1 0 0,-1 0-1,0 0 1,1 0-1,-1 0 1,0 0 0,1-1-1,-1 1 1,0 0 0,1 0-1,-1-1 6,6 0 72,-1-1 0,0 0 0,0 0 0,0-1 0,0 1 1,-1-1-1,8-5 0,8-5 12,76-40-76,91-58-86,-104 53-26,-75 52 44,0 1 0,-1-1 1,0-1-1,12-12 1,-32 26-909,7-1 858,-1 0 1,0-1 0,0 0 0,-1 0 0,0-1 0,1 0 0,-2 0 0,-14 4 0,20-7 99,0 1 0,0-1 1,0 0-1,1 1 0,-5 3 1,5-4 6,0 0 1,1 1 0,-1-1-1,0 0 1,0 0-1,1-1 1,-1 1 0,0 0-1,0-1 1,0 1 0,0-1-1,-4 1 358,24-7-1334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11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465 1 832,'-29'9'362,"23"-7"-195,-1 1 0,1-1-1,-13 2 1,8-2 35,-1 0-1,1 1 0,-14 6 1,-7 1-112,-18 3 122,0 2 0,2 2 0,-53 27 0,84-33-94,15-9-85,0 0 0,0 0-1,-1-1 1,1 1 0,-1-1-1,-3 2 1,-1 3 99,6-5-115,1 0-1,0-1 1,-13 8 1491,16-8-1495,0 0-1,0 1 0,0-1 0,0 0 1,0 0-1,0-1 0,0 1 0,0-1 1,0 1-1,0-1 0,3-1 0,8-2-127,9 1 23,19-4 189,71-3 0,-91 14-40,-3 0-210,-18-4 149,-1 0 0,1 0 0,0 0 0,0 0 1,0 0-1,0 0 0,0 0 0,0 1 0,0-1 0,0 0 1,0 0-1,-1 1 0,1-1 0,0 1 0,0-1 0,0 1 1,-1-1-1,1 1 0,0-1 0,-1 1 0,1 0 0,0-1 1,-1 1-1,3 2 240,-9-3 100,-159 5-144,165-4-157,0-1-18,0 0 1,0 0-1,0 0 1,0 0-1,0 1 1,0-1 0,0 0-1,0 0 1,0 0-1,0 0 1,0 1-1,0-1 1,1 3 350,0-3-333,-1 0-18,0 0 1,0 0-1,0 0 1,1 0-1,4 6 46,-2-4-41,0-1-1,0 1 1,0-1 0,0 0 0,0 0 0,0 0-1,1-1 1,-1 1 0,0-1 0,0 0-1,1 1 1,5-2 0,5 0-1,23-5 0,32-14-2,-21 6-70,-47 14 52,2-1 7,0 0 1,0 0 0,-1 0 0,1-1 0,0 1 0,0-1-1,0 1 1,4-5 0,-9 7-14,0 0 0,0-1 0,0 1 0,0-1 0,0 0 0,0 1 0,0-1 0,0 0-1,0 0 1,-3-1 0,-13 2-8,5 3-138,0 1 0,0 0 1,-19 11-1,-20 8-89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53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1472,'0'0'40,"0"0"1,0 0-1,0 0 1,1 1-1,-1-1 1,0 0-1,0 0 1,0 0-1,0 0 1,0 0-1,0 0 1,0 0-1,1 0 1,-1 0-1,0 0 1,0 0-1,0 0 1,0 0-1,0 0 1,0 0-1,0 0 1,1 0-1,-1 0 1,0 0-1,0 0 1,0 0-1,0 0 0,0 0 1,0 0-1,1 0 1,-1 0-1,0 0 1,0 0-1,0 0 1,0 0-1,0 0 1,0 0-1,0 0 1,1 0-1,-1-1 1,0 1-1,0 0 1,0 0-1,0 0 616,0 0 86,0 0-225,0 0 43,19 5 2768,-18-3-3277,1 0-1,-1 0 1,0 0 0,1 0 0,-1 1 0,0-1 0,0 0 0,-1 1-1,1-1 1,0 1 0,-1-1 0,0 1 0,1 3 0,-2 41 924,0-23-876,2 27-90,0-20 281,-1 1 1,-7 48-1,0-9 383,2-20-311,4-30-299,1 33 1,1-20 17,3 7 266,-4-41-857,-3 0 245,2-1-6512,6-6 4644,2-4 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14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1 224,'-1'1'15,"0"-1"-1,0 1 1,0 0 0,0 0-1,0 0 1,0 0 0,0 0-1,0 0 1,1 0 0,-1 0 0,0 0-1,1 0 1,-1 1 0,1-1-1,-1 0 1,0 2 0,-1 23 708,2-22-629,0 0 0,-1 0 0,1 0 0,-1-1 1,1 1-1,-3 6 0,0-1-28,0-1 0,1 2-1,0-1 1,1 0 0,-1 10 0,-4 22-232,3-17 593,0 0 0,2 38-1,1-60-407,-1 0 1,0 1-1,1-1 0,-1 0 0,0 0 0,0 0 0,0 0 0,0 0 0,-1 0 1,1 0-1,0-1 0,-1 1 0,1 0 0,-1-1 0,0 1 0,-2 1 1,3-3-31,1 1 56,0 1-1,-1-1 1,1 0 0,-1 0 0,1 0 0,-1 0-1,1 0 1,-1 0 0,1 0 0,-3 1 0,-3 8 113,3-4-617,3-6 460,0 0 0,0 0 0,0 0 0,-1 0 0,1 0 0,0 1 0,0-1 0,0 0 0,0 0-1,-1 0 1,1 1 0,0-1 0,0 0 0,0 0 0,0 1 0,0-1 0,0 0 0,0 0 0,0 1 0,0-1 0,0 0 0,0 0-1,0 0 1,0 1 0,0-1 0,0 0 0,0 0 0,0 1 0,0-1 0,0 0 0,0 0 0,0 1 0,0-1 0,0 0 0,0 0 0,1 0-1,-1 1 1,0-1 0,0 0 0,1 2 32,0 0-1,0 0 0,0 0 1,0 0-1,0 1 0,-1-1 1,1 0-1,-1 0 0,1 0 1,-1 0-1,0 1 0,0-1 1,0 0-1,0 0 0,-1 3 1,-1 2-30,0-1-1,0 1 1,-5 9 0,4-10 21,0 0 0,1 1 0,0-1-1,0 0 1,-1 9 0,-2 16-72,3-18 59,-1 26 0,3 19 453,5-78-246,-5-8-71,0-1 129,-5-46 0,4 38-18,1 29-335,0-1 1,0 1-1,-2-8 1,0-1-263,6 26 81,-4-7 251,0 0 1,0 0 0,0 0-1,0 0 1,0 0 0,0 0-1,-1 0 1,1 1 0,-2 2-1,-2 15 1,4-20 33,0 0 1,0 0-1,0 1 0,0-1 1,0 0-1,0 1 0,0-1 1,0 0-1,0 1 0,0-1 1,0 0-1,0 1 0,-1-1 0,1 0 1,0 1-1,0-1 0,0 0 1,0 0-1,0 1 0,-1-1 1,1 0-1,0 0 0,0 1 1,-1-1-1,-5-3 157,-8-17-208,10 15 216,4 4-169,-1-1 1,0 1-1,1 0 1,-1-1-1,1 1 1,0-1-1,-1 1 1,1-1-1,0 1 1,0-3-1,0 3-22,0 0 0,0-1 0,0 1-1,-1-1 1,1 1 0,0-1 0,-1 1-1,1 0 1,-1-1 0,0-1-1,3 11-46,1-1 0,-1 1-1,-1 0 1,1-1-1,-1 1 1,0 10 692,-1-27-80,-4-10-166,3 17-396,0 0-1,0 0 0,0 0 1,1 0-1,-1 0 1,1-1-1,0 1 0,0 0 1,0 0-1,0 0 1,0 0-1,0-1 0,1-1 1,20 13-2388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15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1 736,'-2'0'19,"1"0"0,-1 0 0,0 0 0,0 0 0,0 0 0,0 1 0,0-1 0,1 1 0,-1-1 0,0 1 0,0 0 0,1-1 0,-1 1 0,0 0 0,1 0 0,-1 0 0,1 1 0,-1-1 0,1 0 0,0 0 0,0 1 0,-2 1 0,-2 3 122,-1 0 0,0-1 1,-7 6-1,-7 6-114,20-16-41,-4 3 128,7-6 99,4-2-248,58-31 120,-43 24-581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16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0 736,'-1'2'35,"1"0"1,-1 0-1,0-1 1,0 1-1,0-1 1,0 1-1,0-1 0,0 1 1,-1-1-1,1 1 1,0-1-1,-1 0 1,1 0-1,-1 0 1,-1 1-1,1 0-17,0-1 0,-1 1 1,1-1-1,0 1 0,1 0 0,-1 0 0,0 0 0,-1 2 1,2-2-23,-1 0-1,1-1 1,-1 1 0,1-1 0,-1 1 0,0-1 0,1 0 0,-1 1 0,0-1-1,0 0 1,0 0 0,-2 0 0,-7 5 36,-2-2-576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22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55 1568,'0'0'41,"0"-1"-1,0 0 1,0 1 0,0-1-1,0 0 1,-1 1 0,1-1 0,0 0-1,-1 1 1,1-1 0,0 0-1,-1 1 1,1-1 0,-1 1-1,1-1 1,-1 1 0,1-1-1,-1 1 1,1-1 0,-1 1 0,0-1-1,-16-7 299,4 2-90,9 4-153,-1 0 1,0 0-1,1 0 1,-1 0 0,0 1-1,0 0 1,0 0-1,-6-1 1,8 2-69,-1 0 1,1-1-1,0 0 0,0 0 1,-6-2-1,6 2 13,-1 0 0,1-1 1,-1 1-1,1 1 0,-1-1 0,-4 0 1,-25 6 203,32-5-309,2 3-180,-1-2 251,1-1 1,-1 1-1,0 0 1,1 0-1,-1 0 1,1-1-1,-1 1 1,1 0-1,0-1 1,-1 1-1,1 0 1,0-1-1,1 2 1,7 8 168,-8-7-175,0 1-1,1-1 1,0 0-1,0-1 0,0 1 1,0 0-1,0 0 1,0-1-1,1 1 1,8 6 1146,-6-6-879,-5-3-262,0 0 1,0 0-1,0 0 1,0 0-1,0 0 1,0 0-1,0 0 1,0 0-1,0 0 1,0-1-1,0 1 1,0 0-1,0 0 1,0 0-1,0 0 1,0 0-1,0 0 1,0 0-1,0 0 1,0 0-1,0 0 1,0-1-1,0 1 1,0 0-1,0 0 1,0 0-1,0 0 1,0 0 0,0 0-1,0 0 1,0 0-1,0 0 1,0 0-1,0 0 1,0-1-1,0 1 1,0 0-1,0 0 1,1 0-1,-1 0 1,0 0-1,0 0 1,0 0-1,0 0 1,0 0-1,0 0 1,0 0-1,0 0 1,0 0-1,0 0 1,1 0-1,-1 0 1,0 0-1,0 0 1,0 0-1,0 0 1,0 0-1,-2-4 14,0 0 0,-1 1-1,0-1 1,1 1-1,-1 0 1,-1-1-1,1 1 1,0 1-1,-1-1 1,1 0 0,-8-3-1,11 6-20,-1-1 0,0 1 0,0 0 0,1-1 0,-1 1 0,0 0 0,1 0 0,-1 0 0,0-1 0,0 1 0,0 0 0,1 0 0,-1 0 0,0 0 0,0 0 0,1 0 0,-1 1 0,0-1 0,0 0 0,1 0 0,-1 1 0,0-1 0,0 0 0,1 1 0,-2 0 0,2-1-2,0 0-1,0 0 1,0 1-1,0-1 0,-1 0 1,1 1-1,0-1 0,0 0 1,0 1-1,0-1 0,0 0 1,0 1-1,0-1 0,0 0 1,0 1-1,0-1 0,0 0 1,0 1-1,0-1 0,1 0 1,-1 0-1,0 1 0,0-1 1,0 0-1,0 1 0,1-1 1,-1 1-1,1 0-113,1-1 42,4 3 54,-4-3 186,4 9 125,-2-3-57,-10-9 71,-20-12 277,25 15-586,1 39-534,0-39 555,0 1 0,0-1 0,0 1 0,0-1 0,-1 1 0,1-1 0,0 0 0,-1 1 0,1-1 0,0 0 0,0 1 0,-1-1 0,1 0 0,-1 1 0,1-1 0,0 0 0,-1 1 0,-7 0 955,5-1-833,10 0-599,-1 0 1,0 0-1,1-1 0,-1 0 0,0 0 0,12-4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24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17 736,'-1'0'34,"1"-1"0,0 1 0,-1-1 0,1 1 0,-1 0 0,1-1 0,-1 1 0,1-1 0,-1 1 0,1 0 0,-1 0 0,1-1 0,-1 1 1,1 0-1,-1 0 0,1 0 0,-1-1 0,0 1 0,1 0 0,-1 0 0,0 0 0,0 0 35,-1 0 1,1 0 0,0 0-1,0-1 1,0 1-1,0-1 1,0 1 0,0 0-1,0-1 1,0 0-1,-1 0 1,0 0-59,1 1 0,0-1 1,-1 0-1,1 1 0,-1-1 0,1 1 0,-1-1 1,1 1-1,-1 0 0,1-1 0,-1 1 1,1 0-1,-1 0 0,1 0 0,-1 0 0,0 1 1,1-1-1,-1 0 0,-1 1 0,-1 0 64,0 1-1,-1-1 1,1 1 0,0 0-1,-5 3 1,-4 6 144,11-9-204,1 0-1,-1 0 1,0-1 0,0 1 0,-1-1 0,1 1-1,0-1 1,-3 2 0,2-2 59,-1 1 0,1-1 0,0 1 0,0 0 0,-4 4 0,-14 8 538,15-13-510,5-1-96,0 1 1,1-1 0,-1 0 0,0 0 0,0 0 0,1 1-1,-1-1 1,0 0 0,0 1 0,1-1 0,-1 1 0,0-1-1,0 1 1,-3 1 244,3-2-259,1 0 1,0 0 0,0 0-1,0 0 1,-1 0-1,1 0 1,0 0 0,0 0-1,0 0 1,-1 0 0,1 0-1,0 0 1,0 0-1,0 0 1,-1 0 0,1 0-1,0 0 1,0 0-1,0 0 1,0 1 0,-1-1-1,1 0 1,0 0 0,0 0-1,0 0 1,0 0-1,0 0 1,0 1 0,-1-1-1,1 0 1,0 0 0,0 0-1,0 1 1,0-1-1,0 0 1,0 0 0,0 0-1,0 1 1,-3 32 615,3-30-546,1 2-113,76-12 24,-75 7 43,-1 0 0,1-1 0,0 1 0,0 0 0,0-1 0,-1 0 0,1 1 0,0-1 0,0 0 0,-1 0 0,3-1 0,13-7 53,-6 6-835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28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 64,'22'27'2399,"-8"-10"-2510,16 28 506,-30-42-374,1-1 0,-1 0 1,1 0-1,-1 1 0,0-1 1,0 0-1,0 1 0,0-1 1,-1 0-1,1 1 0,0-1 1,-1 0-1,0 0 0,0 1 1,-1 3-1,-1-2 54,1 0-1,-1-1 1,0 1 0,0 0 0,-1-1-1,1 0 1,-1 0 0,1 0-1,-1 0 1,0 0 0,0-1 0,0 0-1,0 0 1,-1 0 0,1 0-1,-7 1 1,4-2-13,0 1 0,0-2 0,0 1 0,0-1 0,0 0 0,-1 0 0,1-1 0,0 0 0,0-1 0,-8-2 0,5 2 139,8 2-114,0-1-1,-1 0 1,1 1 0,-1-1-1,1 0 1,0 0 0,0 0-1,-4-3 1,0 1 56,3 0-61,8-3-99,12-7-268,0 0 0,1 2-1,34-17 1,-21 12-1134,-9 4 417,0 5-449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29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7 273 736,'0'0'17,"1"-1"0,-1 1 0,0 0 0,1 0 0,-1 0 0,0-1 1,1 1-1,-1 0 0,0-1 0,1 1 0,-1 0 0,0-1 0,1 1 0,-1 0 0,0-1 0,0 1 0,0 0 0,1-1 0,-1 1 1,0-1-1,0 1 0,0 0 0,0-1 0,0 1 0,0-1 0,0 1 0,0-1 0,0 1 0,0-1 0,0 1 0,0-1 0,-1-20 598,1 13-245,-5-108 1534,1 26-784,2 84-1206,4 12-122,8 16 319,0 0 0,-2 1-1,0 0 1,-2 1-1,-1-1 1,0 1 0,1 37-1,1-6 258,-5-44-43,-2-8 83,-3-9-21,1-1-409,0 1-1,1-1 0,-1 1 1,0-8-1,-4-20 24,-9-23 31,8 25 32,2 0-549,13 51 298,-6-6 95,-1-1-1,0 20 1,-1-3 87,1 2 31,-1-10 142,4 21 0,-4-8 227,0-34-393,0 0 0,0 1 0,0-1 0,0 0 0,0 0 0,0 0 0,0 0 0,0 0 0,0 0 0,0 1-1,0-1 1,0 0 0,0 0 0,0 0 0,0 0 0,0 0 0,0 0 0,0 1 0,-1-1 0,1 0 0,0 0 0,0 0 0,0 0 0,0 0 0,0 0 0,0 0-1,0 0 1,-1 0 0,1 0 0,0 0 0,0 0 0,0 0 0,0 0 0,0 1 0,0-1 0,-1 0 0,1 0 0,0 0 0,0 0 0,0 0 0,0-1 0,0 1 0,-1 0-1,2-2 12,0 0 0,-1 1 0,1-2 0,-1 1 0,1 0 0,-1 0 0,0 0 0,0 0 0,0 0 0,0 0-1,0 0 1,0 0 0,-1-3 0,-1-10 9,5-120 447,-2 121-182,1 0 0,5-25 0,2-11 95,-9 47-387,1 0 1,0 0-1,0 0 0,0 0 1,0 0-1,3-5 0,-3 6-78,0-1 0,0 1 1,0-1-1,0 1 0,0-1 0,0 1 0,-1-1 0,1-4 0,2 116-263,2 84-1206,3 18-3899,-8-164 4774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36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363 381 576,'0'-1'31,"0"-1"0,0 1 0,-1 0 0,1-1 1,-1 1-1,1 0 0,-1 0 0,1-1 0,-1 1 0,0 0 0,1 0 0,-1 0 0,0 0 1,0 0-1,0 0 0,0 0 0,-1-1 0,-23-15 42,18 13-151,2 1 64,1 1 0,-1 0 0,0 0 0,1 0 0,-1 1 0,0 0 0,0 0 1,0 0-1,-7 0 0,-7 0 283,-23 4 1,1-1 791,37-2-928,0 0 0,0-1 0,1 1 0,-1-1 0,0 1 0,-4-3 0,7 3-92,0 0-1,0-1 0,0 1 0,0-1 1,0 1-1,0-1 0,0 1 0,1-1 1,-1 0-1,0 1 0,0-1 0,1 0 1,-1 0-1,0 0 0,1 1 0,-1-1 1,1 0-1,-1 0 0,1 0 0,-1 0 1,1 0-1,-1 0 0,1 0 0,0 0 1,0 0-1,0 0 0,-1-2 1,1-55 1014,-8 39-623,8 18-429,0 0-1,0 0 1,0-1-1,0 1 1,-1 0-1,1 0 1,-1 0-1,1 0 1,0 0-1,-1 0 1,0 0-1,0-1 1,-4-6 156,5 7-144,-1 0-1,0 0 0,0 0 0,1 0 0,-1 0 0,0 1 0,0-1 0,0 0 0,0 1 0,0-1 0,0 1 0,-1-2 1,1 2-14,0 0 1,0 0 0,1-1 0,-1 1-1,0 0 1,1-1 0,-1 1 0,0-1 0,1 1-1,-1-1 1,0 1 0,1-1 0,-1 0-1,1 1 1,-1-1 0,1 1 0,0-1 0,-1 0-1,1 0 1,0 1 0,-1-1 0,1-1-1,-22-5-97,-26 2 16,48 5 46,1 0 26,-1 0-1,0 0 1,1 0 0,-1 0 0,1 0 0,-1 0 0,0 0 0,1 0 0,-1 0-1,0 0 1,1 0 0,-1 0 0,0 0 0,1 0 0,-1 0 0,0 0-1,1 1 1,-1-1 0,0 0 0,1 0 0,-1 0 0,0 1 0,1-1 0,-1 1-1,9 3-57,1 3 10,-2-1 91,1-1-1,0 1 0,0-2 0,1 0 1,10 4-1,-6-4-8,0-1 1,0-1 0,1-1-1,25 1 1,-8-6 122,-30 4-74,10-8-240,-10 7 175,-1 0 1,0 0-1,1 0 0,-1-1 1,0 1-1,0 0 1,1-1-1,-1 1 1,0-1-1,-1 1 0,1-1 1,0 1-1,0-1 1,-1 0-1,1 1 0,-1-1 1,1 0-1,-1 0 1,0 1-1,1-5 0,0 1 84,0 5-96,-1 0 1,0-1 0,0 1 0,0 0-1,0 0 1,0 0 0,0 0 0,0-1 0,0 1-1,0 0 1,0 0 0,0 0 0,0-1-1,0 1 1,0 0 0,0 0 0,0 0 0,0 0-1,0-1 1,0 1 0,0 0 0,0 0 0,0 0-1,0-1 1,0 1 0,0 0 0,0 0-1,0 0 1,0 0 0,-1-1 0,1 1 0,0 0-1,0 0 1,0 0 0,0 0 0,-1-1-1,-1-6 130,2 7-133,0-1 0,0 1 0,0 0 0,0-1 0,0 1 0,0 0 0,0-1-1,0 1 1,0-1 0,0 1 0,0 0 0,-1-1 0,1 1 0,0 0 0,0-1 0,0 1 0,-1 0 0,1 0-1,0-1 1,0 1 0,-1 0 0,1-1 0,-1 0-5,0 1 0,0-1-1,0 0 1,0 0 0,0 0-1,1 0 1,-1-1 0,0 1-1,1 0 1,-1 0 0,0-3 0,-3-4 5,0 2 106,3 5-104,1 1-1,-1-1 1,1 0-1,0 0 1,-1 0-1,1 1 1,0-1 0,-1 0-1,1 0 1,0 0-1,0 0 1,0 0-1,0 0 1,0 0-1,0 0 1,0 1-1,0-1 1,0 0 0,1-1-1,-6-21-28,5 22 33,0 1 1,0 0-1,0-1 0,0 1 1,0-1-1,-1 1 0,1 0 1,0 0-1,0-1 0,0 1 0,0 0 1,0-1-1,0 1 0,-1 0 1,1-1-1,0 1 0,0 0 1,-1 0-1,1-1 0,0 1 0,0 0 1,-1 0-1,1 0 0,0-1 1,0 1-1,-1 0 0,1 0 1,0 0-1,-1 0 0,1 0 0,0 0 1,-1-1-1,1 1 0,-1 0 1,-5-3-21,1 0 99,5 3-62,0 0 0,-1 0 0,1 0 0,0 0 0,0 0 0,0 0 0,0 0 0,-1 0 0,1-1 0,0 1 0,-1-1 108,1 1-108,0 0 0,0 0 0,0 0 0,0 0 0,-1 0 0,1-1 0,0 1 0,0 0 0,0 0 0,0 0 0,0-1 0,0 1 0,0 0 0,0 0 0,0 0 0,0-1 0,0 1 0,0 0 0,-7-8 176,1 4-286,6 2 144,-1 0 1,0-1 0,1 1 0,-1 0-1,1 0 1,0 0 0,-1 0 0,1-1-1,1-3 1,-1 2-52,0 4-17,-5-1-80,0 4-487,0 14 606,3-8-66,1 1 0,1 13-1,0-19 83,-5 6 73,5-9-103,0 10-25,0-11 18,0 0 1,0 0 0,0 1 0,0-1-1,0 0 1,0 1 0,0-1-1,0 0 1,0 0 0,-1 1 0,1-1-1,0 0 1,0 0 0,0 1 0,0-1-1,0 0 1,-1 0 0,1 1 0,0-1-1,0 0 1,0 0 0,-1 0 0,1 1-1,0-1 1,0 0 0,-1 0 0,1 0-1,0 0 1,-1 1 0,-7 1 556,8-2-555,-1 0 0,1 0 0,-1 1 1,1-1-1,-1 0 0,1 0 0,-1 0 0,1 0 1,-1 0-1,1 0 0,-1 0 0,1 0 0,-1 0 0,1 0 1,-1 0-1,0 0 0,1 0 0,-1 0 0,1 0 1,-1 0-1,1-1 0,0 1 0,-1 0 0,1 0 0,-1-1 1,1 1-1,-1 0 0,1 0 0,0-1 0,-1 1 1,1-1-1,0 1 0,-1 0 0,1-1 0,0 1 1,-1-1-1,1 1 0,0-1 0,0 1 0,-1-1 0,0-2-21,0 0-1,-1 0 1,1 0-1,0 0 0,1 0 1,-1 0-1,0-1 1,1 1-1,0 0 0,0 0 1,0-6-1,0 2-85,-5-20 497,3 18-335,-1-6-838,4 12 559,-1 5 80,2 9 21,0 19-36,1-3-290,-2-19 166,-1 0-1,1 0 1,-2 8-1,-8 88-2632,1-54 1627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40.5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272 227 1248,'-1'-6'80,"-3"-22"429,4 26-526,0 1-1,0-1 0,0 1 0,1 0 1,-1-1-1,0 1 0,1-1 0,-1 1 1,0 0-1,1-1 0,0 1 1,-1 0-1,1-1 0,0 1 0,0 0 1,1-2-1,0 1 130,0-1-1,0 0 1,0 0 0,-1 0 0,1 0-1,-1 0 1,0 0 0,0 0-1,0 0 1,0 0 0,0-1 0,-1 1-1,1 0 1,-1-1 0,0 1-1,0 0 1,0-1 0,-1-2 0,-2 2 9,1 1 1,-1 0-1,0 0 1,0 0 0,-1 0-1,1 1 1,0-1-1,-1 1 1,-6-4 0,1 2-42,1 0 0,-1 0 0,0 1 0,0 0 0,0 0 0,0 1 0,0 0-1,-13 0 1,21 2-42,0-1 0,-1 1-1,1-1 1,0 1 0,-1-1-1,1 0 1,0 1-1,0-1 1,0 0 0,0 0-1,0 0 1,0 0-1,0 0 1,0 0 0,0 0-1,0 0 1,1 0 0,-2-2-1,2 3-19,0-1 0,0 1 0,0-1 1,0 1-1,0 0 0,0-1 0,0 1 0,0-1 0,-1 1 0,1 0 0,0-1 1,0 1-1,0-1 0,-1 1 0,1 0 0,0-1 0,-1 1 0,1 0 0,0-1 0,0 1 1,-1 0-1,1 0 0,-1-1 0,1 1 0,0 0 0,-1 0 0,1 0 0,-1-1 1,-16 0 144,-17 10-249,28-7 90,0 0 1,0 0 0,0 1-1,0 0 1,0 0 0,1 1-1,-6 4 1,-19 14-32,29-21 75,1-6-7,1 0 0,0 0 0,0 1 0,0-1 0,0 0 0,1 1 0,0-1 0,2-4-1,8-21 142,-11 37-806,-1-5 617,1 0-1,-1 0 1,0 1 0,1-1 0,0 0 0,0 0 0,-1 0 0,1 0 0,0 0-1,2 2 1,-2-3-83,0 0-1,-1 0 1,1 0-1,0-1 1,0 1-1,0 0 1,0-1 0,0 1-1,0 0 1,0-1-1,1 1 1,-1-1-1,0 1 1,0-1-1,0 0 1,0 0-1,1 1 1,-1-1-1,2 0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42.3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435 203 2240,'-4'-5'353,"2"2"-134,0 1 1,-1-1-1,1 1 1,-1 0-1,-3-4 0,-16-9-454,14 9 564,0 0 0,0 1 1,0 0-1,0 1 0,-1 0 0,-13-5 0,21 9-290,0-1-1,-1 1 0,1 0 0,-1 0 1,1 0-1,0 0 0,-1 0 0,1 0 1,-1 0-1,1 0 0,0 1 0,-1-1 0,1 1 1,0-1-1,-1 1 0,-1 0 0,-17 16 291,9-7-337,8-7 52,0 0 0,1-1 1,0 1-1,-1 0 0,-1 5 0,-6 6 75,8-12-63,0 1 0,1 0 0,-1-1 0,-1 0 0,1 1 0,0-1 0,0 0 0,-1 0 0,0 0 0,1-1 0,-1 1 0,0 0 0,0-1 0,0 0 0,1 0 0,-2 0 0,1 0 0,0 0 0,0-1 0,0 1 0,-5-1 0,7 0-25,1-1 0,-1 0 0,1 0 0,-1 0 0,0 0-1,1 0 1,0 0 0,-1 0 0,1 0 0,0 0 0,-1 0 0,1 0 0,0 0 0,0-1 0,0 1-1,0-1 1,-1-23 36,1-100 120,0 131-92,0-1-1,0 1 1,-1-1 0,0 1 0,0-1 0,0 1-1,-1-1 1,-2 6 0,2-5-97,-4 9 155,1-14-11,1-8 34,-10-32 77,10 24-145,-10-21 1,12 32-56,-10-18-145,11 21 59,1 0 0,-1 0 0,0 0 0,0 0 0,1 1 0,-1-1 0,0 0 0,0 0 0,0 1 0,0-1 0,0 1 0,0-1 0,0 1 0,0-1 0,0 1 0,0-1 0,0 1 0,0 0 0,-2-1 0,2 1 19,-1 0-1,1 0 1,0 0-1,-1 0 1,1 0-1,-1 0 1,1 1-1,0-1 1,-1 0-1,1 1 1,0-1-1,-1 1 1,1-1-1,0 1 1,-1 0-1,1-1 1,0 1-1,0 0 1,0 0-1,0 0 1,-1 1-1,1-1 19,-24 27 218,19-20-145,5-6-105,-1 0 1,1 0-1,-1 0 1,1 1-1,0-1 0,0 1 1,0-1-1,0 1 1,0-1-1,1 1 0,-1 0 1,1-1-1,0 1 1,-1 0-1,1-1 0,1 4 1,-1-3 71,1-1 0,0 0 0,0 1 0,0-1 0,0 0 0,0 0 0,0 0 0,1 0 0,2 4 0,0 0 108,-1-2-62,-2-3-42,9-1 502,-9 0-517,-1-1-1,1 1 1,-1-1 0,1 1 0,-1-1 0,1 1 0,-1-1 0,1 1 0,-1-1 0,1 0-1,-1 1 1,0-1 0,1 1 0,-1-1 0,0 0 0,0 0 0,0 1 0,1-1 0,-1 0-1,0 1 1,0-1 0,0 0 0,0 0 0,0-1-148,0 2 74,0-1 1,0 1-1,0-1 0,0 1 1,0-1-1,0 1 1,0-1-1,0 1 1,1-1-1,-1 1 0,0-1 1,0 1-1,1-1 1,-1 1-1,0-1 0,1 1 1,-1-1-1,0 1 1,1-1-1,-1 1 1,1-1-1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5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1472,'5'11'2834,"-1"-7"6828,0-11-9053,0 1 148,-4 6-765,0 0 1,1 0 0,-1 0 0,0 0-1,0 1 1,1-1 0,-1 0 0,0 0-1,0 0 1,1 0 0,-1 1 0,0-1-1,0 0 1,1 0 0,-1 0-1,0 1 1,0-1 0,0 0 0,1 0-1,-1 1 1,0-1 0,0 0 0,0 0-1,0 1 1,0-1 0,0 0-1,0 1 1,3 5-64,-1 1-1,0-1 0,2 14 1,3 6-11,3 8 111,-2 0-1,7 54 1,-13-57 44,-2 43 1,-1-26 200,9-19-375,-4 16 127,-4-9-100,0-34 116,0-2 6,0 0 27,0 8-153,0 8-95,-2-13 205,1 0 0,0 1 0,0-1 0,0 0 0,1 1 0,-1-1 0,0 6 0,1-8-10,-4 12-220,4-12 197,0 0 0,0 1 0,0-1 0,-1 0 0,1 1 0,0-1 0,0 0 0,-1 1 0,1-1 0,-1 0 1,1 0-1,-2 2 0,-5 13 3,2-9-1753,6-15-1938,0-10 19,-7-18 300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3:55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47 4736,'-10'-2'494,"4"1"-109,0 0-1,0-1 0,0 0 0,-11-5 1,17 7-382,0 0 0,0-1 0,-1 1 1,1 0-1,0 0 0,0 0 0,0-1 1,-1 1-1,1 0 0,0 0 0,0-1 0,0 1 1,0 0-1,0 0 0,0-1 0,0 1 0,0 0 1,-1-1-1,1 1 0,0 0 0,0 0 1,0-1-1,0 1 0,0 0 0,1 0 0,-1-1 1,0 1-1,0 0 0,0-1 0,0 1 0,0 0 1,0 0-1,0-1 0,0 1 0,1 0 1,-1 0-1,0-1 0,0 1 0,0 0 0,1 0 1,-1 0-1,0-1 0,0 1 0,0 0 0,1 0 1,-1 0-1,0 0 0,0 0 0,1 0 1,-1-1-1,0 1 0,1 0 0,15-8-239,-15 7 248,2-1-25,1 1 0,-1-1 0,1 1 0,-1 0 0,1 0 0,0 0 0,-1 1 0,1-1 0,0 1 0,-1 0 0,1 0 0,0 0 0,0 0 0,-1 1 0,7 1 0,-6-1 21,1 1 0,-1 0 0,0 0-1,0 0 1,0 1 0,0-1 0,-1 1 0,1 0 0,-1 0-1,1 1 1,-1-1 0,4 6 0,-1 0 172,-1-1-1,0 1 1,0 0 0,-1 0-1,0 0 1,0 1 0,-1-1 0,2 13-1,-2-1 546,0 0 0,0 39 0,-2-50-640,-1-9-85,0-1 1,0 0-1,0 0 0,0 1 1,0-1-1,0 0 0,0 0 1,0 1-1,0-1 0,0 0 1,0 0-1,0 0 1,0 1-1,0-1 0,0 0 1,0 0-1,0 1 0,0-1 1,1 0-1,-1 0 0,0 0 1,0 1-1,0-1 0,0 0 1,0 0-1,1 0 0,-1 0 1,0 0-1,0 1 0,0-1 1,1 0-1,-1 0 0,0 0 1,0 0-1,1 0 0,-1 0 1,0 0-1,0 0 1,1 0-1,-1 0 0,0 0 1,0 0-1,0 0 0,1 0 1,2-3 26,1-1 31,0-1 1,-1 1 0,1-1-1,-1 0 1,0 0 0,0 0-1,2-7 1,9-15 48,6-5 229,-20 32-332,0 0 1,0 0 0,0 0 0,1 0-1,-1-1 1,0 1 0,0 0-1,0 0 1,0 0 0,0 0 0,0 0-1,0 0 1,0 0 0,0 0 0,0 0-1,0 0 1,0 0 0,0 0-1,0 0 1,0-1 0,0 1 0,1 0-1,-1 0 1,0 0 0,0 0 0,0 0-1,0 0 1,0 0 0,0 0-1,0 0 1,0-1 0,0 1 0,0 0-1,0 0 1,0 0 0,0 0 0,-1 0-1,1 0 1,0 0 0,0 0 0,0 0-1,0 0 1,0-1 0,0 1-1,0 0 1,0 0 0,0 0 0,0 0-1,0 0 1,0 0 0,0 0 0,0 0-1,0 0 1,-1 0 0,1 0-1,0 0 1,0 0 0,0 0 0,0 0-1,0 0 1,0 0 0,0 0 0,0 0-1,0 0 1,0 0 0,-1 0-1,1 0 1,0 0 0,-5 1 170,3 1-103,0-1 0,0 1 0,0 0 1,1 0-1,-1 0 0,0 0 0,-1 3 0,-5 7 194,-3 3 16,7-9-207,0-1 1,0 1-1,-1-1 0,1 0 1,-1-1-1,0 1 1,-9 5-1,14-9-60,-1-1 0,1 0 0,0 0 0,-1 0 0,1 0 0,-1 1 0,1-1 0,0 0 0,-1 0 0,1 0 0,-1 0 0,1 0 0,0 0 0,-1 0 0,1 0 0,-1 0 0,1 0 0,0 0 0,-1 0-1,1 0 1,-1-1 0,1 1 0,0 0 0,-1 0 0,1 0 0,0 0 0,-1-1 0,1 1 0,0 0 0,-1 0 0,1-1 0,0 1 0,-1 0 0,1-1 0,0 1 0,0 0 0,-1-1 0,-4-17 197,2 8-257,1 7 70,0-2 1,-1-1 0,1 1 0,0 0 0,-1-9 0,3 13-24,-1 0 1,1 0-1,0 0 1,0 0-1,-1 0 1,1 0-1,0 0 1,-1 0-1,1 0 1,-1 0-1,1 0 1,-1 1-1,0-1 1,1 0-1,-1 0 1,0 0-1,0 1 1,0-1-1,1 0 1,-1 1-1,0-1 1,0 1 0,0-1-1,0 1 1,0-1-1,0 1 1,0 0-1,0-1 1,0 1-1,0 0 1,0 0-1,0 0 1,0 0-1,0 0 1,-1 0-1,1 0 1,-1 0-1,-5 2 45,0-1 0,0 1 0,1 0-1,-12 5 1,10-3 194,-19 7 131,6-2-88,-30 9-1,41-13-461,17 2 30,-1-1 15,0 0 45,0 0-1,-1 0 0,0 0 1,0 1-1,0 0 1,-1 0-1,0 0 0,-1 1 1,1-1-1,-2 1 0,1 0 1,2 15-1,-1-10-389,0 0-1,1 0 0,6 14 0,-9-24 200,-1 1 0,1-1 0,0 0 0,0 1-1,1-1 1,-1 0 0,1 0 0,-1 0 0,1-1-1,0 1 1,0-1 0,0 1 0,1-1 0,-1 0-1,0 0 1,5 1 0,28-2-4079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19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0 736,'-4'4'109,"0"0"0,0 0 0,1 0 0,0 0 0,0 0 0,0 1 0,1-1 0,-5 10 0,-5 8 238,9-17-255,-1 0 0,0 0 1,-10 8-1,-8 11 104,7-6-80,12-15-72,0 0 0,0 0 0,0 1 0,1-1 0,-1 1 0,1 0 0,0 0 0,-1 4 0,3-7-58,-5 6-52,4-6-8,3-2 73,-1 0 16,1 0 0,-1 0 0,1 0 0,-1 0 0,1 1 0,-1-1 0,3 0 0,-3 0-17,3-1 10,-1 0 0,0-1 0,1 1 0,-1-1 0,0 0 0,-1 0 0,1-1 0,3-5 0,4-3 21,3-2 30,8-10-22,18-27-79,-39 51 43,0 0 1,0 0-1,0 0 1,-1 0 0,1 0-1,0 0 1,0 0-1,0 0 1,0 0 0,0 0-1,0 0 1,0 0-1,0 0 1,0 0 0,0 0-1,0 0 1,0 0 0,-1 0-1,1 0 1,0 0-1,0 0 1,0 0 0,0 0-1,0 0 1,0 0-1,0 0 1,0 0 0,0 0-1,0 0 1,0 0-1,0 0 1,-1 0 0,1 0-1,0 0 1,0-1 0,0 1-1,0 0 1,0 0-1,0 0 1,0 0 0,0 0-1,0 0 1,0 0-1,0 0 1,0 0 0,0 0-1,0 0 1,0-1-1,0 1 1,0 0 0,0 0-1,0 0 1,0 0-1,0 0 1,0 0 0,0 0-1,0 0 1,0 0 0,0 0-1,0 0 1,0-1-1,-6 4 145,-1 2-76,0 0 0,0 1 1,-5 7-1,-7 5 33,13-13-126,-1 1 1,2 0-1,-1 0 0,1 1 1,-1-1-1,2 1 0,-1 1 1,1-1-1,0 0 0,1 1 1,-3 8-1,2 0-457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0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7 992,'-9'-3'352,"5"0"-192,-1 3-256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0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59 1664,'-5'-1'294,"-1"1"0,1-1 0,-1 0 0,1-1 0,-10-3 0,8 2-137,0 1-1,0 0 0,-8-1 0,4 2-131,5 0 12,0 1-1,0-1 1,1 0 0,-10-3-1,15 4-33,0 0 1,0 0-1,-1 0 0,1-1 1,0 1-1,0 0 0,0 0 1,-1 0-1,1 0 0,0 0 0,0 0 1,0-1-1,0 1 0,-1 0 1,1 0-1,0 0 0,0-1 0,0 1 1,0 0-1,0 0 0,-1 0 1,1-1-1,0 1 0,0 0 0,0 0 1,0 0-1,0-1 0,0 1 1,0 0-1,0 0 0,0-1 1,0 1-1,0 0 0,0 0 0,0-1 1,0 1-1,0 0 0,0 0 1,0 0-1,0-1 0,1 1 0,-1 0 1,0 0-1,0-1 0,0 1 1,0 0-1,0 0 0,1 0 0,-1 0 1,0-1-1,0 1 0,0 0 1,0 0-1,1 0 0,-1 0 1,0 0-1,1-1 0,13-6-178,-1 4 159,0 1 0,0 0 0,0 1 0,0 1 0,0 0 0,21 3 0,-31-3-10,0 0-1,0 0 1,0 0 0,0 0-1,0 0 1,0-1 0,5 0-1,-1-1-167,15-1-1070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1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8 480,'-13'10'253,"11"-8"-144,-1 0-1,1 0 0,-1 0 1,0-1-1,1 1 0,-1-1 1,-5 2-1,-1 0 545,0 0 1,-12 6-1,-1 1-245,46-33-536,-3 7-85,5-3-854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2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1 416,'-5'1'63,"0"1"1,0 0-1,0 0 0,1 0 1,-1 0-1,0 1 1,1 0-1,-1 0 0,-4 4 1,-18 12 790,19-14-630,0 1 1,-10 9-1,-10 6 207,15-17 43,8-4-144,7-4-227,2 0-120,1 1 0,1 0 0,-1 0 0,0 1 0,1-1 0,-1 1 0,12-3 0,13-5-466,-9 2-445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3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1 64,'-4'11'562,"4"-10"-518,-1 0 1,1 1 0,0-1 0,-1 0 0,1 0 0,-1 0-1,1 0 1,-1 0 0,1 0 0,-1 0 0,0 0 0,0 0-1,-1 1 1,-13 13 169,11-11-14,1-1-1,0 0 0,-1 0 1,-7 5-1,9-7-203,0 1 1,0-1-1,-1 1 0,1 0 1,0 0-1,0 0 0,1 0 1,-1 0-1,0 0 1,1 1-1,-1-1 0,1 0 1,0 1-1,0-1 0,0 1 1,0 0-1,0-1 0,0 1 1,1 0-1,-1-1 1,1 4-1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4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22 125 1056,'-2'3'53,"-1"0"-1,1 1 1,0-1 0,0 0-1,0 1 1,1-1 0,-1 1-1,1-1 1,0 1 0,0 0-1,0 0 1,1-1 0,-1 1-1,1 0 1,0 5 0,0-2-108,-1 9 46,1 0 1,4 23 0,0-16-14,-3-34-554,0-5 706,1 1 0,0-1-1,8-25 1,1-8 151,-7 36-243,-1-1 0,2 1 0,0 0 0,0 0 0,2 0 0,-1 1 0,1 0 0,13-16 0,-11 20-342,-5 8-59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25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0 266 1152,'0'-2'67,"1"0"0,-1 1-1,1-1 1,-1 0 0,1 0 0,-1 0 0,1 1-1,0-1 1,0 0 0,0 1 0,2-3 0,17-20 152,-6 9-104,27-37 115,32-44 201,-62 82-486,-10 12 47,1 1-1,-1-1 1,1 0 0,-1 0 0,0 0 0,0 0 0,0 0 0,0 0 0,0 0 0,0 0 0,0 0 0,-1 0 0,1-1 0,-1 1 0,1 0 0,-1-3 0,0 5 11,0-1 0,0 1-1,0 0 1,0 0 0,0 0 0,0 0-1,0 0 1,0-1 0,0 1 0,0 0-1,0 0 1,0 0 0,0 0 0,-1-1-1,1 1 1,0 0 0,0 0 0,0 0-1,0 0 1,0 0 0,0 0 0,0-1-1,-1 1 1,1 0 0,0 0 0,0 0-1,0 0 1,0 0 0,0 0 0,-1 0-1,1 0 1,0 0 0,0 0-1,0 0 1,0 0 0,0 0 0,-1 0-1,1 0 1,0 0 0,0 0 0,0 0-1,0 0 1,-1 0 0,1 0 0,0 0-1,0 0 1,0 0 0,0 0 0,-1 0-1,1 0 1,0 0 0,0 0 0,0 0-1,0 1 1,0-1 0,0 0 0,-1 0-1,1 0 1,0 0 0,0 0 0,0 1-1,-7 5 42,1 1-57,0 1 0,1 0 0,0 0 0,0 0 1,1 1-1,0-1 0,-4 15 0,-10 19 366,8-19-145,-10 37 0,10-30-133,8-27-56,1 14 138,17-30 110,-11 8-267,0 0 0,0-1 0,0 0 0,-1 1 0,0-2 0,3-6 0,16-21-80,-11 19 49,-1 0 1,10-18 0,-21 31 39,1 1-1,-1 0 1,1-1 0,-1 1 0,1-1-1,-1 1 1,0-1 0,0 1-1,0-1 1,0-2 0,0 0 12,-1 5-37,0-1-1,0 0 1,0 1-1,0-1 1,0 1-1,0 0 1,0-1-1,0 1 1,0 0-1,-2 1 1,-9 9 123,1 1 0,0 0-1,1 1 1,-10 15 0,-16 20 90,33-45-401,12-14-851,6-5-673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36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16 1056,'-3'2'207,"1"-1"-1,-1 0 1,0 0 0,1 0-1,-1 0 1,0 0 0,0-1-1,-4 1 1,5-1-101,1 0 0,-1 0 0,1 0-1,-1 0 1,1 0 0,-1 0 0,1 0 0,-1-1 0,1 1-1,0-1 1,-1 1 0,1-1 0,0 1 0,-1-1 0,1 0 0,0 0-1,-2-1 1,-3-6-138,4 7-64,-16-5 2005,35 6-2746,8-1 920,-8 1-104,0 0 1,24 3-1,-29-1-21,-2 1 850,-23 4-363,6-4-429,0-1-1,-1-1 1,1 0-1,-1 0 1,1 0-1,-1-1 1,-9-1-1,4 1-6,12 0-30,5-3-470,19-10-591,-6 7-166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57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 2496,'-1'0'64,"0"-1"1,1 1-1,-1 0 0,0 0 1,0 0-1,1 0 0,-1 1 1,0-1-1,0 0 0,1 0 1,-1 0-1,0 1 0,1-1 1,-1 0-1,0 1 0,1-1 1,-1 0-1,0 1 0,1-1 1,-1 1-1,1-1 0,-1 1 1,1-1-1,-1 1 0,1-1 1,-1 1-1,1 0 0,-1-1 1,1 1-1,0 0 0,0-1 1,-1 1-1,1 1 0,-6 8 213,2-3-219,-8 11 257,12-17-246,-1-1-1,1 1 1,-1 0-1,1-1 0,-1 1 1,0 0-1,1-1 1,-1 1-1,0-1 1,0 1-1,1-1 1,-1 0-1,0 1 0,0-1 1,0 0-1,0 1 1,-1-1-1,-23 8 2407,25-8-2145,-14 0 2718,13 0-868,16 0-2026,5 0-53,44 1 146,-1-3 0,74-13 0,-120 13-153,0 1 0,28 1 0,-20 0-322,-35 15-4551,10-15 4673,-1 1 0,1-1-1,0 0 1,-1 0 0,1 0 0,0 1-1,-1-1 1,1 0 0,-1 0 0,1 0 0,0 0-1,-1 0 1,1 0 0,-1 0 0,1 0-1,0 0 1,-1 0 0,1 0 0,-1 0 0,1 0-1,-1 0 1,1 0 0,-1 0 0,-19-9-4406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31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2 576,'0'0'4,"-1"0"0,1 0 0,0 0 0,0 0 0,0-1 0,0 1 0,0 0 0,0 0 0,0 0 0,0 0-1,0 0 1,0 0 0,0 0 0,-1 0 0,1 0 0,0 0 0,0 0 0,0 0 0,0 0 0,0 0 0,0 0 0,0 0 0,0 0 0,-1 0 0,1 0 0,0 0 0,0 0 0,0 0 0,0 0 0,0 0-1,0 0 1,0 0 0,-1 0 0,1 0 0,0 0 0,0 0 0,0 0 0,0 0 0,0 0 0,0 0 0,0 0 0,0 0 0,0 0 0,-1 0 0,1 0 0,0 1 0,0-1 0,0 0 0,0 0 0,0 0 0,0 0-1,0 0 1,0 0 0,0 0 0,0 0 0,0 0 0,0 1 0,0-1 0,0 0 0,0 0 0,0 0 0,0 0 0,0 0 0,0 0 0,0 0 0,0 1 0,0-1 0,0 11 375,0-8-142,0-3-208,0 1 0,0-1 1,0 1-1,0-1 0,0 0 0,0 1 0,0-1 0,0 0 0,0 1 0,1-1 0,-1 1 0,0-1 0,0 0 1,0 1-1,1-1 0,-1 0 0,0 1 0,0-1 0,1 0 0,-1 0 0,0 1 0,1-1 0,-1 0 0,0 0 1,1 0-1,-1 1 0,0-1 0,1 0 0,-1 0 0,1 0 0,-1 0 0,1 0 0,0 1 30,1 0-171,13 25 2064,-6-32-2645,-9 11 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33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33 640,'1'0'14,"0"0"-1,-1 0 1,1 1-1,-1-1 1,1 0-1,0 0 1,-1 0-1,1 0 1,0 0-1,-1 0 1,1 0-1,0-1 1,-1 1-1,1 0 1,0 0-1,-1 0 1,1-1-1,-1 1 1,1 0-1,0-1 1,-1 1 0,2-1-1,-2 0 12,1 1 0,0-1 1,0 1-1,0-1 0,0 1 0,0-1 0,0 1 1,0 0-1,0-1 0,1 1 0,1 0 0,0-1 47,0 1 0,0-1 0,0 1 0,0-1 0,0 0 0,0 0 0,0 0 0,23-14 3130,-28 20-2814,-7 5-548,15-16 234,-5 5-183,0 0 0,0 0 0,0-1 0,1 1 0,-1 0-1,1 0 1,-1 1 0,0-1 0,1 0 0,0 0 0,-1 1 0,4-2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41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76 136 576,'-3'-4'209,"1"4"-130,1-23 886,1 22-1026,-8-11-111,8 12 177,0 0-1,0 0 1,0 0-1,0 0 1,-1 0-1,1-1 1,0 1-1,0 0 1,0 0-1,0 0 1,0-1-1,0 1 1,-1 0-1,1 0 1,0 0-1,0-1 1,0 1-1,0 0 1,0 0-1,0 0 1,0-1-1,0 1 1,0 0-1,0 0 1,0 0 0,0-1-1,0 1 1,0 0-1,0 0 1,0 0-1,0-1 1,1 1-1,-1 0 1,0 0-1,0 0 1,0-1-1,0 1 1,0 0-1,0 0 1,1-1-1,17-17-324,-18 17 235,9-3 400,-11-12-191,2 16-118,0 0 0,0-1 0,-1 1-1,1-1 1,0 1 0,0 0 0,0-1 0,-1 1-1,1-1 1,0 1 0,-1 0 0,1-1 0,0 1-1,-1 0 1,1 0 0,0-1 0,-1 1 0,1 0-1,0 0 1,-1-1 0,1 1 0,-1 0 0,1 0-1,-1 0 1,1 0 0,0 0 0,-1 0 0,1-1-1,-2 1 1,2 0 42,-19 0 1088,6-2-1076,10 1 46,2 1-58,1 1-47,0-1 0,-1 1 0,1-1 0,0 1 0,0-1 1,0 1-1,-1-1 0,1 1 0,0-1 0,-1 0 0,1 1 1,0-1-1,-1 1 0,1-1 0,-1 0 0,1 1 1,0-1-1,-1 0 0,1 0 0,-1 1 0,1-1 0,-1 0 1,1 0-1,-1 0 0,1 0 0,-1 1 0,0-1 0,-14 2 841,16-14-1108,6 4 390,-5 7-127,-1 0 0,0 0 0,0-1-1,0 1 1,1 0 0,-1-1 0,0 1 0,-1 0 0,1-1-1,0 1 1,0-1 0,-1 0 0,2-2 0,0-2-169,-1 4 183,-4 5 112,3-3-114,-1 0 0,1 1 0,0-1 0,0 0 1,0 1-1,0-1 0,0 0 0,-1 0 0,1 1 0,0-1 0,0 0 0,0 0 0,-1 1 0,1-1 0,0 0 0,0 0 0,-1 1 0,1-1 0,0 0 1,-1 0-1,1 0 0,0 0 0,-1 0 0,1 1 0,0-1 0,-1 0 0,1 0-15,-1 0 1,1 0-1,0 0 0,-1 0 0,1 0 1,0 0-1,0 1 0,-1-1 1,1 0-1,0 0 0,-1 0 0,1 1 1,0-1-1,0 0 0,-1 0 0,1 1 1,0-1-1,0 0 0,0 0 1,-1 1-1,1-1 0,0 0 0,0 0 1,0 1-1,0 0 0,-14 12 113,11 3 48,3-15-165,0 0-1,0 0 1,0 0-1,0 0 1,0-1 0,0 1-1,-1 0 1,1 0-1,0 0 1,0 0 0,-1 0-1,1 0 1,-1-1-1,1 1 1,0 0 0,-1 0-1,-1 1 252,13-1-321,-7 1 70,-1-1 0,1 1 0,0 0 0,-1-1 1,1 0-1,0 0 0,0 0 0,0-1 1,0 1-1,0-1 0,5 0 0,-9 1-3,0 0-1,0 0 1,0 0-1,0 0 0,0 0 1,0 1-1,-1-1 1,1 0-1,0 0 1,0 0-1,-1 0 1,1 0-1,-1 0 1,0 1-1,1 0 25,-1-2 5,1 1 0,0-1 0,-1 1 0,1-1-1,0 1 1,0-1 0,0 1 0,-1-1 0,1 1 0,0-1-1,0 1 1,0 0 0,0-1 0,0 1 0,0-1 0,0 1-1,1 1 1,-1-2-23,0 1-1,0-1 0,0 1 0,0 0 1,0-1-1,0 1 0,0 0 1,0-1-1,0 1 0,0 0 1,0-1-1,-1 1 0,1 0 0,0-1 1,0 1-1,-1-1 0,1 1 1,-1 0-1,-8 23-104,5-20 112,3 3 0,1-3 224,1-4-421,3 0 172,-1 0-66,0 0 0,-1 0 1,1 0-1,0 0 0,0 0 0,-1-1 0,1 1 1,0-1-1,-1 0 0,1 0 0,0 0 0,-1 0 1,0 0-1,5-3 0,5-4-1301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43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129 118 2912,'-54'-60'1056,"41"46"-800,-5-2-96,15 7-160,-7 3-32,7-2-480,-7 3 288,-7 10-1728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44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127 358 3072,'-15'6'976,"15"-5"-956,-1-1 0,1 0-1,0 0 1,0 0 0,0 0 0,0 0 0,-1 0 0,0 1 138,1-1-138,0 0 0,0 1 0,0-1 0,-1 0-1,1 0 1,0 0 0,0 1 0,0-1 0,0 0 0,0 0-1,0 0 1,0 1 0,0-1 0,0 0 0,0 0 0,0 0-1,0 1 1,0-1 0,0 0 0,0 0 0,0 0 0,0 1-1,0-1 1,0 0 0,-3-6 426,0 0-415,1 1 1,-1-1 0,1 0 0,0 0 0,1 0 0,-1-1 0,1 1 0,0 0 0,1-1 0,-1 1 0,2-12 0,-2-14 91,-1-11-62,1 19 51,-1 0-1,-5-24 0,6 45-49,0-1 0,0 1 1,0 0-1,0 1 0,-1-1 0,1 0 1,-1 0-1,0 1 0,0-1 0,0 1 1,0-1-1,0 1 0,0 0 0,-4-4 1,-1 2 218,1 0 1,-1 0-1,0 1 1,-12-5-1,25 9-304,-1-1 0,1 0 1,0 0-1,0 0 0,9-3 0,41-8 656,-19 3-252,-14 2-370,-1 1 0,1 1 1,0 1-1,41 0 0,-61 3-9,1 0 0,-1 1-1,0-1 1,1 1-1,-1 0 1,0 0 0,1 0-1,-1 0 1,0 1-1,0-1 1,0 1 0,0 0-1,0-1 1,-1 2-1,5 2 1,-5-2 19,0-1 0,-1 0 0,1 1 0,-1-1 0,1 1 1,-1-1-1,0 1 0,0 0 0,0 0 0,-1-1 0,1 1 0,0 0 0,-1 0 0,0 0 1,0 0-1,0 0 0,0 0 0,-1 4 0,-1 4 102,-1 0 1,-1 0-1,0-1 1,0 0-1,-1 1 1,0-2-1,-10 14 0,2 0 261,-4 2 154,0 0 1,-32 33-1,-4 6-404,49-57 1,9-12-94,9-6-377,72-40-2875,-12 11-1359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52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0 280 1472,'6'-18'3632,"-5"20"-3565,0 1-1,1-1 1,0 1 0,-1-1-1,1 0 1,0 0-1,0 0 1,0 0 0,1 0-1,-1 0 1,0-1 0,1 1-1,-1-1 1,1 1 0,-1-1-1,1 0 1,0 0 0,-1 0-1,1-1 1,0 1 0,0-1-1,0 1 1,0-1 0,-1 0-1,1 0 1,0 0 0,0 0-1,0-1 1,0 1 0,-1-1-1,1 0 1,0 0 0,3-1-1,-3 0 45,0 1 0,0-1-1,-1 0 1,1 0 0,-1 0-1,1 0 1,-1 0 0,0-1-1,0 1 1,2-4 0,16-30 515,-8 13-304,-11 20-372,7-7 633,-7 10-554,-1 0-1,1-1 1,-1 1 0,0 0-1,1-1 1,-1 1-1,0 0 1,1-1 0,-1 1-1,0-1 1,0 1 0,0-1-1,1 1 1,-1 0-1,0-1 1,0 1 0,0-1-1,0 1 1,0-1 0,0 1-1,1-1 1,-1 1-1,0-1 1,-1 1 0,1-2-1,0-16-97,0 14 135,0 3-75,1-1 0,-1 1 0,0-1 0,1 1 0,-1 0 0,1-1 0,-1 1 0,1 0 0,0-1 0,1-1 0,-1 2 8,0 0 1,-1 0-1,1-1 0,-1 1 1,1 0-1,0 0 0,-1 0 1,0-1-1,1 1 0,-1-2 1,3-3-56,1 5 290,2 8 366,-4-5-604,-1 0-1,0 0 0,1 0 1,0 0-1,-1 0 0,1 0 1,0-1-1,0 1 0,0 0 1,0-1-1,1 0 0,-1 1 1,0-1-1,8 2 966,-5-4-922,1 0-40,4-9 1,-6 4 39,-1-1 1,0 0-1,0 1 1,-1-1-1,2-8 0,3-6-67,7-25-250,-14 44 321,1 0-1,-1 0 1,0 0-1,0-1 1,0 1 0,0 0-1,0 0 1,0-2-1,-1-3-46,1 23-967,-5-7 1050,1 4 162,3-11-225,1 0 0,-1 0-1,0 0 1,0 0 0,0 0-1,0 0 1,0 0 0,0 0-1,-1 0 1,1 0 0,-1-1 0,1 1-1,-1-1 1,-1 2 0,-13 16-65,5-2-44,8-14 134,1 1-1,0-1 0,-1 1 1,1 0-1,-2 4 0,-3 11-75,-1 0 0,-1 0 0,-1-1-1,-12 16 1,-17 29-1647,25-39-1108,0-1-1,-26 30 1,20-33 1473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54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353 771 1728,'-18'10'391,"7"-4"-106,0-1 0,-17 7 0,24-11-179,0 0 0,-1 0 0,1 0 0,0-1 0,0 0 0,-1 1 0,1-1 0,0-1-1,-1 1 1,1-1 0,-5 0 0,4-1 25,0 0-1,0 0 1,0 0 0,1-1-1,-1 1 1,1-1-1,-1 0 1,1 0 0,0-1-1,0 1 1,0-1-1,1 0 1,-1 0 0,1 0-1,0-1 1,0 1-1,-3-6 1,2 1-47,1 1-1,-1-1 1,1 0 0,1 0-1,-1 0 1,2-1 0,-1 1-1,1-19 1,-1 16-9,1 0 1,-2 0-1,0 0 0,0 0 1,-1 0-1,0 0 0,-12-21 1,13 28-21,1 0 0,-1 0 1,0 0-1,-1 0 0,1 1 1,-1-1-1,-5-4 0,7 8-6,1-1 0,-1 0-1,1 0 1,-1 0-1,1 0 1,0 0 0,-1 0-1,1-1 1,0 1-1,0 0 1,1-1 0,-1 1-1,0 0 1,1-1-1,0 1 1,-1-1-1,1-2 1,0 4 4,0 0-117,-1 1 62,1 0 1,0-1-1,-1 1 0,1-1 0,0 1 0,-1-1 0,1 1 0,0 0 0,0-1 0,0 1 1,-1-1-1,1 1 0,0-1 0,0 1 0,0-1 0,0 0 0,0 1 0,0-1 0,0 1 1,0-1-1,0 1 0,0-1 0,0 0 0,0-6 63,-4-3-25,2 8-23,1-1 0,0 1 0,0-1 0,0 0 0,0 0 0,0 0 0,1 1 0,-1-1 0,0-6 0,2 7-26,0-1-1,-1 1 1,1-1 0,0 1 0,0-1 0,1 1 0,-1 0 0,0-1 0,1 1 0,-1 0-1,1 0 1,0 0 0,3-3 0,28-25-11,-28 27-27,1-1 0,0 1 0,-1 0 0,1 1 0,12-4 0,-12 4 67,-1 0 1,0 0-1,1 0 0,-1-1 0,0 1 0,8-7 1,3-2-70,-14 10 61,-1 1 1,1-1-1,0 0 0,-1 0 0,1 0 0,-1-1 0,0 1 0,1 0 0,-1 0 1,0-1-1,0 1 0,2-3 0,2-4 63,-4 5-101,1 1-1,-1-1 0,0 1 0,0-1 1,0 1-1,2-6 0,13-39 308,-10 36-195,-6 9-61,1 1 1,0 0 0,0-1-1,-1 1 1,1-1 0,-1 1-1,1-1 1,-1 1 0,1-1-1,-1 1 1,0-4 0,1-1 593,-5 21-286,-1-6-320,3-3 66,-2 0 0,1 0 1,0 0-1,-6 6 0,8-11 1,0 1 0,-1-1 0,1 0 0,-1 1 0,1-1 0,-1 0 0,0 0 0,0 0 0,1 0 0,-1 0 0,0 0 0,0-1 0,0 1 0,0-1 0,0 1 0,0-1 0,0 0 0,-3 1 0,-5-2 12,1 0 0,-15-2 0,19 2-139,-10 0-67,14 1 125,-1 0 0,0 0 1,0 0-1,1 0 1,-1-1-1,0 1 0,1 0 1,-1-1-1,0 1 1,-2-2-1,1 1 137,-10-6-245,12 5 107,0 1 1,-1-1-1,1 1 1,0 0-1,-1 0 1,0-1-1,1 1 1,-1 0-1,0 0 1,0 0 0,1 1-1,-1-1 1,-3 0-1,3 0 11,0 0-1,0 0 1,0 0-1,0 0 1,0 0-1,0 0 1,0 0-1,-1-2 1,-6-4-17,8 6 0,0 1 0,-1-1 0,1 0 0,0 0 0,0 0 0,0 0 0,0-1 0,0 1 0,0 0 0,0 0 0,-1-2 0,-1-3 20,1 0 0,-1 0 0,1 0 1,0 0-1,1 0 0,-1 0 0,1 0 1,0 0-1,1-13 0,-1 12 128,1 5-168,0 0 0,-1 0 1,1 0-1,0 0 0,0 0 0,0 0 0,1 0 1,-1 0-1,0 0 0,1 0 0,-1 1 0,1-1 1,0 0-1,1-2 0,0 2-152,-1 0 193,0 0-1,1 1 1,-1-1-1,1 1 1,-1-1-1,4-1 1,2-2 12,-7 4-40,0 1 1,0 0-1,0 0 0,0 0 0,0 0 1,0 0-1,0 0 0,1 0 0,-1-1 0,0 1 1,0 0-1,0 0 0,0 0 0,0 0 1,0 0-1,1 0 0,-1 0 0,0 0 0,0 0 1,0 0-1,0 0 0,0 0 0,1 0 1,-1 0-1,0 0 0,0 0 0,0 0 0,0 0 1,0 0-1,1 0 0,-1 0 0,0 0 0,0 0 1,0 0-1,0 0 0,0 0 0,1 0 1,-1 0-1,0 0 0,0 1 0,3 7-75,-2 19 127,0-11-231,10 39 127,-9-50 98,-2 1 0,1-1 1,-1 1-1,1 0 0,-1-1 0,-2 9 0,1 5 210,1-10-257,1-4 72,-1 0-1,0-1 1,0 1 0,-1 0 0,1-1 0,-1 1-1,0 0 1,0-1 0,-1 1 0,1-1 0,-1 0-1,-3 6 1,-8 28-384,4-18 233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55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15 1056,'-5'-12'2398,"6"10"-2257,-3 2 14,0 0-1,0 0 1,1 0 0,-1 0 0,0 1 0,0-1 0,1 0 0,-1 1 0,0 0 0,1-1 0,-1 1 0,1 0 0,-1 0 0,1 0 0,-1 0 0,1 0 0,0 0 0,-3 2 0,-2 3-22,-4 1 339,8-6-452,0 0 0,0 0 0,1 0-1,-1 0 1,1 0 0,-1 1 0,1-1 0,-3 3-1,-6 17-286,9-18 357,0 0-1,0 0 1,-1-1-1,1 1 1,-1 0-1,1-1 1,-1 1-1,0-1 0,0 1 1,0-1-1,0 0 1,-4 3-1,2-1 0,1-1 0,-1 1-1,1 0 1,-1 0 0,2 1-1,-5 5 1,-1 3 165,6-11-199,1-1 1,0 0-1,-1 1 0,0-1 1,1 0-1,-1 0 0,1 0 1,-1 0-1,-3 1 1,-7 5 131,12-7-112,-10 4 805,14-7-690,12-9-176,9-9 22,-23 20-26,-1 0 0,1 0-1,-1-1 1,0 1 0,0 0 0,1-1-1,-1 1 1,0-1 0,0 1 0,0-1 0,-1 0-1,1 1 1,0-1 0,-1 0 0,1 0-1,-1 0 1,1-2 0,-1 3-10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4:56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0 1248,'-3'1'76,"1"-1"-1,0 0 1,0 0-1,0 1 1,0-1 0,0 1-1,0 0 1,0-1-1,0 1 1,0 0 0,0 0-1,0 1 1,1-1-1,-1 0 1,0 0 0,1 1-1,-1-1 1,1 1-1,-3 3 1,-17 13 924,15-13-782,-1 0 0,1 0 0,0 1-1,0 0 1,0 0 0,1 0 0,0 1 0,0 0 0,1 0 0,0 0 0,0 0 0,1 1 0,-3 7-1,5-12-128,1 0-1,0-1 1,0 1-1,0 0 1,0-1-1,1 1 1,-1 0-1,1-1 1,0 1-1,0-1 1,0 1-1,2 4 1,-2-6-82,2 2 9,0 0 1,0-1 0,0 1-1,0-1 1,1 0 0,-1 0-1,5 1 1,31 19 612,0 0-586,-21-8 32,40 17 2005,-55-33-1838,-3 7-170,0-3 140,0-2-203,0 0 1,0 1-1,0-1 1,0 0-1,0 0 1,0 0-1,0 1 1,0-1-1,0 0 1,0 0-1,0 0 1,0 1-1,0-1 1,0 0 0,0 0-1,0 1 1,0-1-1,0 0 1,0 0-1,0 0 1,0 1-1,0-1 1,1 0-1,-1 0 1,0 0-1,0 0 1,0 1-1,0-1 1,0 0-1,1 0 1,59 5-1327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5:00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62 576,'1'-8'134,"0"3"22,0 1 0,0 0 0,0 0 0,0 0 0,1 0 0,10-21 2172,-11 22-2158,-1 3-158,0 0-1,-1 0 1,1 0 0,0 0 0,0 0-1,0 0 1,0-1 0,-1 1 0,1 0-1,0 0 1,0 0 0,0 0 0,0 0 0,-1 0-1,1 0 1,0 0 0,0 0 0,0 0-1,-1 0 1,1 0 0,0 1 0,0-1-1,0 0 1,0 0 0,-1 0 0,1 0-1,0 0 1,0 0 0,0 0 0,0 0-1,0 0 1,0 1 0,-1-1 0,1 0 0,0 0-1,0 0 1,0 1 0,-7 4 5,2 3 184,-1 0 0,2 0 1,-1 1-1,1-1 0,1 1 0,0 0 1,-4 18-1,3-12-174,-11 27 0,9-30 55,1 0 0,0 0 0,1 1 0,-2 13 0,5-21 4,1-3-72,0 1-1,-1 0 1,1 0-1,-1-1 1,1 1-1,-1 0 1,0-1-1,0 1 1,0-1-1,-1 1 1,1-1-1,-4 6 635,1-22-237,4 5-195,0-3-137,0 1 1,1 0 0,0-1-1,0 1 1,5-14-1,-5 21-94,0 0 0,0 1 0,-1-1-1,1 0 1,-1 0 0,0-5 0,1 8-68,-1 0 0,1 0 0,-1 1 0,1-1 0,-1 0 0,1 1 0,2-3-332,-2 2 333,0 1-1,-1-1 0,1 1 0,0-1 0,0 1 0,0 0 0,0 0 0,-1-1 0,1 1 0,0 0 0,0 0 0,0 0 0,0 0 0,0 0 0,0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0:52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2144,'15'-4'1611,"16"5"5661,-21 0-7106,1 0 0,0-1-1,19-3 1,-15 2 346,28-1 0,-29 2-329,0-1 1,21-3-1,-18 2-53,0 0 1,21 1 0,-6 0 15,183 1 441,-163 5-558,0 1-1,53 16 1,-104-22-30,23 5 2,107 20 329,-46-13-47,140 39-1,-202-43-235,0 2 0,0 0 0,-1 2-1,-1 0 1,0 1 0,-1 2 0,0 0 0,24 24 0,-29-22-31,0 0 1,-1 2-1,21 34 1,-21-30 66,34 57 2,-10-18-149,-32-52 75,6 11 16,-1-9 38,0 1 1,-2 1 0,0 0 0,0 0-1,7 19 1,-15-32-71,0 0 0,0 1 0,-1-1 0,1 0 0,0 0 0,-1 0 0,1 1 0,-1-1 0,0 0 0,1 1 0,-1-1 0,0 0 0,0 1 0,0-1 0,0 1 0,0-1 0,0 0 0,-1 3 0,0 3 138,-4 46 202,3-37-302,1-13-52,1-1 0,-1 0 0,1 1-1,0-1 1,-1 0 0,1 1-1,0-1 1,1 0 0,-1 5-1,10 21 85,-7-21-121,0 0 0,-1 1 0,3 10-1,7 23-929,-11-40 743,-1 0 0,0 0 1,0 0-1,1 0 0,-1 0 1,0 1-1,0-1 0,0 0 1,0 0-1,0 0 0,-1 0 0,1 0 1,0 0-1,0 0 0,-1 0 1,1 0-1,-1 1 0,0-1-131,-1 1 1,1-1-1,0 0 0,0-1 0,-1 1 0,1 0 0,-1 0 0,1-1 1,-3 2-1,-2 0-196,-6 4-2758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38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3 1056,'-5'-2'476,"5"2"-429,0 2 123,0-2 438,0 0-122,0 0 90,0 0-160,-17 8 2266,16-7-2604,-1-1 0,1 0 0,0 0 0,0 0 0,-1 1 0,1-1 0,0 1 1,0-1-1,0 1 0,-1-1 0,1 1 0,0 0 0,0-1 0,0 1 0,0 0 0,0 0 0,1 0 0,-1 0 0,-1 2 0,-14 25 439,4-5-238,6-14-174,1 0 1,-8 18-1,-3 5 86,10-19-8,0 1-1,1 0 1,0 0 0,1 1 0,-3 27-1,2-19-51,-2 14-92,2 0 0,-1 49 0,14-2 222,-8-81-202,1 1-1,-1 0 1,1-1-1,0 1 1,0-1-1,0 1 1,0-1-1,0 0 1,1 1-1,-1-1 1,1 0-1,2 3 1,3 3-50,0 0 0,13 11 1,-13-13-201,14 8-3911,-15-7 2444,1 0-1446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5:02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0 736,'1'0'69,"0"0"1,-1 1-1,1-1 0,0 0 1,6 5 832,-7-4-833,1-1 1,-1 1-1,1 0 0,-1-1 1,0 1-1,0-1 0,1 1 1,-1 0-1,0-1 1,0 2-1,5 26 437,-2-8-299,-2-16-57,0 1 0,-1 0-1,0 0 1,-1 8 0,1-5-3,0-6-8,-13 30 2943,13-33-3018,0 0-66,0 0-1,0-1 0,0 1 0,0 0 0,-1-1 0,1 1 0,0 0 0,-1-1 0,1 1 0,-1 0 0,0-2 0,1 3 9,0 0-1,0 0 0,0 0 0,0-1 0,0 1 1,-1 0-1,1 0 0,0 0 0,0 0 0,0 0 0,0-1 1,0 1-1,0 0 0,0 0 0,0 0 0,-1 0 1,1 0-1,0 0 0,0 0 0,0 0 0,0 0 0,0-1 1,0 1-1,-1 0 0,1 0 0,0 0 0,0 0 1,0 0-1,0 0 0,-1 0 0,1 0 0,0 0 0,0 0 1,0 0-1,0 0 0,0 0 0,-1 0 0,1 0 1,0 0-1,0 0 0,0 1 0,0-1 0,-1 0 0,1 0 1,0 0-1,0 0 0,0 0 0,0 0 0,0 0 1,-1 1-1,-8 8-135,9-9 147,-1 1-1,1-1 1,-1 1-1,0-1 1,1 1-1,-1-1 1,1 1 0,-1-1-1,1 1 1,0-1-1,-1 1 1,1 0-1,0-1 1,-1 1-1,1 0 1,0-1 0,0 1-1,-1 0 1,1-1-1,0 1 1,0 1-1,0-2-46,0 1 40,-1 0 0,1 0 0,0 0 0,0 0 0,0 0 1,0 0-1,0 0 0,0 0 0,0 0 0,0 0 0,0 0 1,1 1-1,-1 0 70,0 7-294,0-4 380,1-1 12,-1-3-137,0-1 0,0 0 0,0 1 0,0-1 0,0 1 0,0-1 0,1 1 0,-1-1 0,0 0 1,0 1-1,0-1 0,-1 1 0,1-1 0,0 1 0,0-1 0,0 0 0,0 1 0,0-1 0,0 1 0,-1-1 0,-1 3 328,1-2-328,0-17-190,-2 7 244,-2-8 151,4 17-230,1-1 0,0 0 0,0 0 0,-1 1 0,1-1 0,0 0 0,-1 1 0,1-1 0,-1 0 0,1 1 0,-1-1 0,1 0 0,-1 1 0,0-1 0,0 0-83,1 1-1,-1-1 1,1 1 0,-1-1-1,1 1 1,-1-1-1,1 0 1,-1 1-1,1-1 1,0 0 0,-1 1-1,1-1 1,0-1-1,0 3 15,17 16-11,-17-16-53,30-21-3419,-23 8 2715,0-3-470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5:03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51 1472,'1'-2'107,"-1"0"-1,0-1 1,0 1 0,1 0-1,-1 1 1,1-1 0,0 0-1,0 0 1,-1 0 0,1 0 0,0 0-1,1 1 1,-1-1 0,0 0-1,2-1 1,9-15 1002,-10 19-933,-1 8 105,1 12 355,-1-12-435,-2 0 0,1 1 0,-1-1 0,-1 0 0,-3 15-1,4-20-132,0-1 0,0 0 0,0 1 0,1-1 0,0 1-1,-1 3 1,-4 9 209,6 5-419,-2 31 610,1-47-371,-1 0 0,0-1 1,0 1-1,0 0 0,0 0 0,-1-1 0,0 1 0,-2 4 0,4-9-77,0 0 0,-1 1 0,1-1 0,0 0 0,0 1 0,0-1-1,0 0 1,0 0 0,-1 0 0,1 1 0,0-1 0,0 0 0,0 0 0,-1 0-1,1 1 1,0-1 0,0 0 0,0 0 0,-1 0 0,1 0 0,0 1 0,0-1-1,-1 0 1,1 0 0,0 0 0,-1 0 0,1 0 0,0 0 0,0 0-1,-1 0 1,1 0 0,0 0 0,-1 0 0,1 0 0,0 0 0,0 0 0,-1 0-1,1 0 1,0 0 0,0-1 0,-1 1 0,1 0 0,0 0 0,0 0-1,-1 0 1,1-1 0,0 1 0,0 0 0,-1-1 0,0 1-1,1-1 0,-1 0 1,1 0-1,-1 0 0,1 0 1,-1 0-1,1 1 0,0-1 1,-1 0-1,1 0 0,0 0 1,0 0-1,0-1 0,0-4-144,0 1 1,1-1-1,0 1 0,0 0 0,1 0 0,-1 0 0,1-1 0,0 1 1,0 1-1,1-1 0,0 0 0,4-5 0,-1-1-1014,6-8 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5:04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0 896,'-1'1'30,"0"0"-1,0 0 1,1 0-1,-1 0 1,0 0-1,1 1 1,-1-1 0,1 0-1,-1 0 1,1 0-1,0 0 1,0 1-1,-1-1 1,1 0 0,0 0-1,0 0 1,0 1-1,0-1 1,0 0 0,0 0-1,1 1 1,0 1-1,0 10 214,-6 151 1026,0-117-1034,2 23-353,1-60 116,2-9 19,0-1-1,0 1 1,0 0-1,0 0 0,-1-1 1,1 1-1,0 0 1,0-1-1,0 1 1,0 0-1,1-1 0,-1 1 1,0 0-1,0-1 1,0 1-1,1 1 1,0-1 89,7-13-74,0-8 6,-6 15 4,0 0-1,0 0 1,0 0-1,4-6 1,-3 7-33,-1 0 1,0 0 0,0 0-1,0-1 1,-1 1 0,1 0-1,0-10 1,-1 8-4,1 0 0,-1 0 0,6-10 0,-6 11 10,1 0 0,-1 0 0,0 0 0,0 0 0,0 0 0,0 0 0,-1 0 0,0-6 0,-4-1 917,4 3-803,-1 0-1,-1 0 1,-3-14 0,2 13-659,1 1 1,0-1 0,0-16 0,2 10-1259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38:54.7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1208 29 576,'6'-7'17,"-6"7"38,0 0 0,0 0 0,0 0-1,0 0 1,0 0 0,0 0-1,0-1 1,0 1 0,0 0 0,0 0-1,0 0 1,0 0 0,0 0-1,1 0 1,-1 0 0,0 0 0,0-1-1,0 1 1,0 0 0,0 0-1,0 0 1,-1 0 0,1 0-1,0 0 1,0 0 0,0 0 0,0-1-1,0 1 1,0 0 0,0 0-1,0 0 1,0 0 0,0 0 0,0 0-1,0 0 1,0 0 0,0 0-1,0 0 1,0 0 0,-1 0 0,1-1-1,0 1 1,0 0 0,0 0-1,0 0 1,0 0 0,0 0 0,0 0-1,0 0 1,0 0 0,-1 0-1,1 0 1,0 0 0,0 0-1,0 0 1,0 0 0,-1 0 68,0 0 0,0 0-1,0-1 1,0 1 0,0-1 0,0 1 0,0 0 0,0-1 0,1 0-1,-1 1 1,0-1 0,-1 0 0,1 0-22,0 0 0,0 0 1,-1 0-1,1 0 0,0 0 0,0 1 0,-1-1 0,1 0 0,-1 1 1,1 0-1,-1-1 0,1 1 0,-3-1 0,-14 0 631,13 1-615,1-1-1,-1 1 0,0 0 1,1 0-1,-1 1 0,-5 1 1,-7 2-98,1 2 1,0 0 0,0 1-1,1 1 1,0 0 0,1 1-1,-1 1 1,-12 11 0,9-5-16,1 1 0,0 0 1,1 1-1,1 1 0,-14 23 0,25-36 7,-96 144 273,75-117-84,-2-1 1,-43 40-1,9-17 26,-138 139 146,-13 72-101,101-122-420,76-99-16,45-59 118,0 1-1,1 0 1,16-15-1,-3 3 14,164-150-209,16 17 123,-112 87 44,27-21 88,84-48 167,91-67 341,-241 172-269,-97 67 308,-56 39-585,-103 64 143,7 9 1,-280 265-1,256-198-602,210-199 368,14-13-3,22-17-26,-23 16 145,197-147-159,91-64-182,31 25 114,-50 32 318,-161 83 101,86-54 223,-138 93-191,87-37-1,-141 68-198,0 2-1,0-1 1,0 1-1,10-2 1,-14 2-20,-1 1 0,1 0 0,-1 0 0,1 0 0,-1 0-1,1 0 1,-1 0 0,0 1 0,1-1 0,-1 0 0,1 0 0,-1 0 0,1 0 0,-1 0 0,0 1 0,1-1 0,-1 0-1,1 0 1,-1 1 0,0-1 0,1 0 0,-1 0 0,0 1 0,1-1 0,-1 1 0,0 0 1,1 0 0,-1 0 1,0 0-1,0 0 0,0 0 0,0 0 1,-1 0-1,1 0 0,0 0 1,0 0-1,-1 0 0,1 0 1,0 0-1,-1 0 0,1 0 0,-1 0 1,0 1-1,-12 18 38,-1 0 0,0-1 1,-2 0-1,-17 17 0,5-7-56,-5 6 72,-2-2 1,-1-2 0,-2-1 0,-50 30-1,-96 74 352,11 12-104,93-78-182,3-4-61,-4-5 0,-2-3 0,-104 53 0,160-95-281,6-3-401,39-21 168,-1-1 382,0 0 0,-1-2 0,22-20 0,41-51-8,-21 20 34,-25 33 36,59-45 0,45-19-34,-77 55-4,95-67 78,101-68 153,9 15 99,-158 110 269,-103 48-539,0 1 0,0-1 1,0 1-1,0 0 1,0 1-1,1-1 0,6 1 1,-11 0-13,1 0 0,-1 0 1,1 0-1,0 0 0,-1 0 1,1 0-1,-1 1 0,1-1 1,0 0-1,-1 0 0,1 1 1,-1-1-1,1 0 0,-1 1 0,1-1 1,-1 1-1,1-1 0,-1 0 1,1 1-1,-1-1 0,0 1 1,1 0-1,-1 0 7,1 1-1,-1-1 1,0 0-1,0 0 1,0 0 0,0 1-1,0-1 1,0 0-1,0 0 1,0 1 0,-1-1-1,1 0 1,0 0-1,-1 0 1,1 0 0,-1 2-1,-3 5 20,-1 1-1,1-1 1,-1 0-1,-1 0 1,0-1-1,-13 14 1,-48 38 25,44-40-45,-56 47-9,-99 84 382,-79 68 184,89-78-398,-19 3-129,97-78-80,70-51-75,10-10-25,10-4 133,0 0 0,0 0 0,0 0 0,0 0 0,0 0 1,0 0-1,0 0 0,0 0 0,0 0 0,0 0 0,0 0 0,0 0 0,0 0 0,0 0 0,0 0 0,0 0 1,0-1-1,0 1 0,0 0 0,0 0 0,0 0 0,0 0 0,0 0 0,0 0 0,0 0 0,0 0 0,0 0 1,0 0-1,-1 0 0,1 0 0,0 0 0,0 0 0,0 0 0,0 0 0,0 0 0,0 0 0,0 0 0,0 0 1,0 0-1,0 0 0,0 0 0,0 0 0,0 0 0,0 0 0,0 0 0,0 0 0,0 0 0,-1 0 0,1 0 1,0 0-1,0 0 0,0 0 0,0 0 0,0 1 0,0-1 0,0 0 0,0 0 0,12-16-117,0 1-1,15-13 1,62-61 23,183-138-1,130-46-36,-177 118 359,-31 21 123,8 18-125,-195 113-203,0-1 3,-1 1 0,1 0-1,0 0 1,0 1-1,0 0 1,0 0-1,10-1 1,-16 2-15,0 1 0,-1 0-1,1 0 1,-1 0 0,1 0 0,0 1 0,-1-1-1,1 0 1,-1 0 0,1 0 0,0 0 0,-1 0-1,1 1 1,-1-1 0,1 0 0,-1 1 0,1-1-1,-1 0 1,1 1 0,-1-1 0,1 1 0,-1-1-1,0 0 1,1 1 0,-1-1 0,0 1 0,1-1-1,-1 1 1,0-1 0,1 1 0,-1 0 0,0-1-1,0 1 1,0-1 0,0 1 0,1 0 0,-1 2 24,-1 0 0,1 0 1,0 0-1,-1 0 1,1 0-1,-1 0 1,-1 3-1,-9 20 45,-1-1 0,-29 44 0,24-43-54,-2 0 1,-1-2 0,-31 30 0,-76 60 130,8-8 42,-10 27-82,-59 55-65,96-113 185,-114 69 0,29-21-408,167-116 68,0 0-1,0 0 0,-12 5 1,21-12-311,5-4 282,12-7 11,13-6-64,9-4 114,0-3-1,46-38 1,17-38 102,-27 24-16,16-1-47,130-86 1,-26 22 142,-184 133-85,171-127 826,-175 130-824,-1 2-14,-1 0 0,0 1 0,1-1 0,0 1 0,5-3 1,-10 5-6,0 0 1,0 0-1,1 0 1,-1 0 0,0 0-1,0 0 1,0 0-1,0 0 1,0-1 0,0 1-1,0 0 1,1 0-1,-1 0 1,0 0 0,0 0-1,0 0 1,0 0-1,0 0 1,1 0-1,-1 0 1,0 0 0,0 0-1,0 0 1,0 0-1,0 0 1,1 0 0,-1 0-1,0 0 1,0 0-1,0 0 1,0 0 0,0 0-1,0 0 1,1 0-1,-1 0 1,0 1 0,0-1-1,0 0 1,0 0-1,0 0 1,0 0 0,1 0-1,-1 0 1,0 0-1,0 0 1,0 1 0,0-1-1,0 0 1,0 0-1,0 0 1,0 0 0,0 0-1,0 0 1,0 1-1,0-1 1,0 0 0,0 0-1,0 0 1,0 0-1,0 0 1,0 1 0,0-1-1,0 0 1,0 0-1,0 0 1,0 0-1,0 1 1,-8 11 34,-4 1-85,-1 0 0,0-1 0,-21 16 0,-252 214 43,268-225 21,-184 162 394,77-87-215,-130 107 192,-93 162-537,337-348 148,-14 15-391,23-26 259,3-4 4,13-19-85,9-7 129,1 1 1,1 1-1,32-26 1,96-67 40,-80 65 74,138-113-26,14-10-70,41-19 5,8 16 332,94-31 360,-361 207-635,1-1-14,0 0 1,1 0 0,0 1-1,-1 0 1,2 1 0,14-5-1,-23 8 23,0 0 0,0 0-1,0 0 1,0 0-1,1 0 1,-1 0 0,0 0-1,0 0 1,0 0 0,0 0-1,0 1 1,0-1 0,1 0-1,-1 1 1,1 0-1,-1-1 0,-1 1 0,1-1 0,-1 1 0,0-1 0,1 0 0,-1 1 0,0-1 0,0 1-1,1-1 1,-1 1 0,0-1 0,0 1 0,0 0 0,0-1 0,1 1 0,-1-1 0,0 1-1,0-1 1,0 1 0,0-1 0,0 1 0,-1 1 0,1 1 6,-1 0 0,0 0 0,0 0 0,-1-1 0,1 1 0,-1 0 0,1 0 0,-1-1 0,0 1 0,-3 2 0,-10 11 29,-2-1 0,-31 22-1,3-2 5,-12 15 39,-61 72 0,-14 14 56,-71 34 147,18-17 189,-73 102-111,42-38-489,188-189 84,27-28 19,0 1-1,0 0 1,0 0 0,1 0 0,-1 0 0,0 1-1,1-1 1,-1 0 0,1 0 0,-1 3 0,4-4-127,6-6 24,3-5 53,0-1 1,-1 0 0,11-17-1,3-1 48,0 1 34,56-49 0,38-16-54,-37 31-57,106-102-35,27-21 84,195-107-59,-256 186 172,-120 84-43,87-60 331,-92 68-246,-27 15-92,-1-1-1,1 0 1,0 1-1,0-1 0,0 1 1,-1 0-1,1-1 1,0 1-1,0 0 1,0 0-1,3 1 1,-4-1-7,-1 0 1,0 0-1,0 0 1,1 0-1,-1 0 1,0 1-1,0-1 1,0 0 0,1 0-1,-1 0 1,0 1-1,0-1 1,0 0-1,0 0 1,0 0-1,1 1 1,-1-1 0,0 0-1,0 0 1,0 1-1,0-1 1,0 0-1,0 0 1,0 1 0,0-1-1,0 0 1,0 0-1,0 1 1,0-1-1,0 0 1,0 0-1,0 1 1,0-1 0,0 0-1,0 0 1,0 1-1,0-1 1,-1 0-1,1 0 1,0 1 0,0-1-1,0 0 1,0 0-1,0 0 1,-1 1-1,1-1 1,0 0-1,0 0 1,-1 0 0,-7 11 17,-1-1 0,-13 13 0,5-6-32,-77 70 187,45-43-4,-102 98 125,-143 125 96,248-230-344,-148 122 142,11 13-113,1 16-440,172-176 229,9-11 95,2-1-9,8-8-88,268-238-205,-42 49 251,311-249-140,-402 345 348,-60 44-71,-64 44-92,-19 12 39,0 1 0,0-1 0,1 0 0,-1 1 0,0-1 0,0 1 0,0-1 1,0 1-1,1 0 0,-1 0 0,0-1 0,0 1 0,2 0 0,-3 0 5,0 1 0,0-1 0,0 0 0,0 1 0,0-1 0,0 0 0,0 1 0,0-1 0,0 0 0,0 0 0,0 1 0,-1-1 0,1 0 0,0 0 0,0 1 0,0-1 0,0 0 0,0 0 0,-1 1 0,1-1 0,0 0 0,0 0 0,0 1 0,-1-1 0,1 0 0,0 0 0,0 0 0,-1 0 0,1 0 0,0 1 0,-1-1 0,-134 129 85,-51 44 8,68-77 167,-99 83 346,-217 227-275,362-333-644,61-56 147,11-16 164,0-1 0,-1 0-1,1 0 1,0 0 0,0 0 0,0 1 0,0-1 0,0 0-1,0 0 1,0 0 0,0 1 0,0-1 0,0 0-1,0 0 1,0 0 0,0 1 0,0-1 0,0 0 0,0 0-1,1 0 1,-1 0 0,0 1 0,0-1 0,0 0-1,0 0 1,0 0 0,0 0 0,0 0 0,1 1 0,-1-1-1,10-1-109,1-3 66,-1-1 0,-1 0 0,1-1 1,-1 0-1,0-1 0,13-12 0,-9 8 23,34-28-23,6-6-39,82-53 1,92-30-28,58-38-84,-255 146 211,2-2 78,0 1 1,2 2 0,48-22-1,-78 40-86,0 0 0,-1 0 0,1 0 0,0 0 0,-1 1 0,1-1 0,4 1 0,-8 0-4,1 0 1,0 0-1,-1 0 0,1 0 1,-1 0-1,1 0 0,-1 1 0,1-1 1,-1 0-1,1 0 0,-1 1 1,1-1-1,-1 0 0,1 1 1,-1-1-1,1 0 0,-1 1 1,0-1-1,1 0 0,0 2 0,-1-1 4,0-1-1,1 1 0,-1 0 0,0 0 0,0 0 0,0 0 0,0 0 0,0 0 0,0 0 0,0 0 0,0 0 0,0 0 0,0-1 0,-1 1 0,1 0 0,0 0 0,-1 1 0,-4 11 35,-1-1 1,0 1-1,0-1 1,-2-1-1,1 1 0,-2-1 1,1-1-1,-16 15 1,-7 4 57,-51 34 0,41-33-39,-59 53 203,-98 104 0,14-10 131,133-138-492,38-29-5,0 0-1,0 1 0,-18 19 0,49-38-380,-2-6 418,25-25 0,-20 18 20,50-44-240,117-84 0,96-41 173,-164 108-94,-111 76 319,1 1-1,-1 0 1,18-6 0,-39 27-26,-1-5-112,1 0 1,-16 9 0,14-10-12,-7 5 13,-278 209 119,228-166-211,-23 21-601,34-26-2666,36-32 776,23-21 2505,1 1-1,0-1 0,0 0 0,0 0 0,-1 0 0,1 0 0,0 0 0,0 0 0,-1 0 1,1 0-1,0 0 0,0 0 0,-1 0 0,1 0 0,0 0 0,0 0 0,-1 0 1,1 0-1,0 0 0,0 0 0,0-1 0,-1 1 0,1 0 0,0 0 0,0 0 0,0 0 1,-1 0-1,1 0 0,0-1 0,0 1 0,0 0 0,0 0 0,-1 0 0,1-1 1,0 1-1,0 0 0,0 0 0,0 0 0,0-1 0,0 1 0,0 0 0,0 0 1,0-1-1,-1 1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19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32 736,'0'0'10,"-1"0"24,-1 0 1,1 0-1,-1 0 1,1 0-1,0 0 1,-1 0-1,1-1 1,-1 1-1,1 0 1,-2-2 143,-10 1 510,8-1-517,4 2-142,1 0 0,0 0 1,-1 0-1,1 0 0,0 0 0,-1 0 0,1-1 0,-1 1 0,1 0 0,0 0 0,-1 0 0,1-1 0,0 1 0,0 0 0,-1 0 1,1-1-1,0 1 0,0 0 0,-1 0 0,1-1 0,0 1 0,0 0 0,0-1 0,-1 1 0,1 0 0,0-1 0,0 1 1,0-1-1,0 1 0,0 0 0,0-1 0,0 0 0,-1 0 37,1 0 0,0 1 0,-1-1-1,1 0 1,0 0 0,-1 0 0,1 1 0,-1-1 0,0 0 0,1 0 0,-1 1 0,1-1-1,-1 0 1,0 1 0,0-1 0,1 1 0,-1-1 0,0 1 0,0-1 0,0 1 0,1 0-1,-1-1 1,0 1 0,0 0 0,0 0 0,0-1 0,0 1 0,0 0 0,0 0 0,-1 0 0,-1 0-46,0 0 1,0 0 0,0 0-1,-1 0 1,1 0 0,0 1 0,0-1-1,0 1 1,0 0 0,0 0 0,0 0-1,0 0 1,0 0 0,0 1 0,1-1-1,-1 1 1,-3 2 0,6-3-5,-1-1-1,0 1 1,0 0 0,0-1-1,0 0 1,0 1 0,1-1-1,-1 1 1,0-1 0,0 0-1,0 0 1,0 0 0,-2 1 0,2-1 2,0 0 0,0 0 0,0 0 0,-1 0 0,1 0 0,0 1 0,0-1 0,0 0 0,0 1 0,0-1 0,0 1 0,0 0 0,1-1 0,-2 2 0,1-2-1,0 1 0,1-1 0,-1 1 0,1-1 0,-1 0 0,0 1 0,0-1 0,1 0 0,-1 1 0,0-1 0,0 0 0,1 0 0,-1 1 0,0-1 0,0 0 0,1 0 0,-1 0 0,0 0 0,0 0 0,0 0-1,1-1 1,-1 1 0,0 0 0,0 0 0,1 0 0,-1-1 0,-1 1 0,2-1-8,-1 1-1,0-1 1,1 1 0,-1 0 0,0-1-1,1 1 1,-1 0 0,0 0-1,1 0 1,-1-1 0,0 1-1,0 0 1,1 0 0,-1 0-1,0 0 1,0 0 0,1 0-1,-1 1 1,-1-1 0,-18 4-135,15-2 181,1-1 1,-1 0-1,0 0 0,0 0 0,1 0 1,-1-1-1,0 1 0,-7-2 1,10 1-58,2 0 7,0 0-69,2-2-10,2 1-67,-2 1 127,-1 0 0,1 0 0,0 0 0,0 0 0,-1 0 0,1 1-1,0-1 1,-1 1 0,1-1 0,-1 1 0,11 4 1245,-15-10-1098,2 5-111,0-1 0,1 0 1,-1 0-1,0 1 0,0-1 1,0 1-1,0-1 0,0 1 1,0-1-1,0 1 0,0-1 0,0 1 1,0 0-1,-2-1 0,3 1-33,-1 0 0,1 1-1,-1-1 1,1 0 0,0 0-1,-1 0 1,1 0-1,-1 0 1,1 0 0,-1 0-1,1 0 1,-1 0 0,1-1-1,-1 1 1,1 0 0,-1 0-1,1 0 1,-1 0-1,1-1 1,0 1 0,-1 0-1,1-1 1,-1 1 0,1 0-1,-1-1 1,10-6-273,21-6-54,-27 12 285,0 0 0,0 1 1,0-1-1,0 0 0,0 1 0,0 0 0,0 0 1,0 0-1,0 0 0,0 0 0,0 1 0,0-1 0,0 1 1,0 0-1,0 0 0,-1 0 0,1 0 0,0 0 0,0 1 1,3 2-1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20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308 491 320,'-4'-2'96,"3"2"-103,1 0 0,-1 0 1,1-1-1,0 1 0,-1 0 0,1 0 1,-1 0-1,1 0 0,0-1 0,-1 1 1,1 0-1,0-1 0,-1 1 0,1 0 1,0 0-1,0-1 0,-1 1 0,1-1 1,0 1-1,0 0 0,-1-1 0,1 1 1,0-1-1,0 1 0,0 0 0,0-1 1,0 1-1,0-1 0,-1 0 0,-3-2 62,3 2 0,0 1 0,0 0 1,1-1-1,-1 1 0,0-1 0,0 1 0,1-1 1,-1 1-1,0-1 0,1 0 0,-1 1 0,1-1 1,-1 0-1,0 0 0,1 1 0,0-1 1,-1 0-1,1 0 0,0 0 0,-1 0 0,1-1 1,0 2-23,-1-1 0,1 1 0,0-1 0,0 1 1,0-1-1,0 1 0,0 0 0,-1-1 0,1 1 0,0-1 1,0 1-1,-1 0 0,1-1 0,0 1 0,-1 0 1,1-1-1,0 1 0,-1 0 0,1-1 0,0 1 0,-1 0 1,1 0-1,-1 0 0,1-1 0,0 1 0,-2 0 1,-17-3 720,13 3-652,1 0-1,-1 0 1,1 1 0,-1 0 0,-5 1 0,6 0-34,-1-1 0,0 0 0,0 0 0,1-1 1,-10 1-1,-16 1 360,-39 15-529,47-11 154,28-13 81,-4 5-188,0 1 51,-1 1 0,1-1-1,-1 0 1,1 1 0,-1-1 0,1 1-1,-1-1 1,1 1 0,0-1 0,-1 1-1,1-1 1,0 1 0,-1-1 0,1 1-1,0 0 1,-1 0 0,1-1 0,0 1 0,0 0-1,-1 0 1,1 0 0,1-1 0,1 0 162,7-2 146,-8 2-315,0 0 1,0-1-1,0 1 1,0-1-1,-1 1 1,1-1-1,0 0 1,1-2-1,-2-1 40,0 0 0,0 0 1,0 0-1,-1 1 0,0-1 0,0-9 0,-1 10-19,1-1 0,0 0 0,0 0 0,1 1 0,-1-1 0,1 0 0,3-8 0,0 2 6,-1-1 0,0 0 0,-1 0 0,0 0-1,-1 0 1,0-21 0,1-15 499,6-92-105,-10 141-516,2-1 104,-1 0-1,0 0 0,1 1 0,-1-1 1,0 0-1,1 1 0,-1-1 0,0 1 1,1-1-1,-1 0 0,1 1 0,-1 0 1,1-1-1,-1 1 0,1-1 0,-1 1 1,1-1-1,0 1 0,-1 0 0,1-1 1,0 1-1,0 0 0,-1 1 0,-5 22-155,5-16 98,-30 124 70,28-119 17,2-9 29,0 0 0,0 0 0,0 0 0,0 0 0,0-1 0,-1 1 1,0 0-1,0-1 0,0 1 0,-4 4 0,-1-29 391,5 3-426,1 0-1,2-25 1,-1-21 57,-4-36 284,4 98-373,1 0 0,-1 0 0,0-1 0,-1 1 0,1 0 0,0 0 0,-1 0 0,1 0 0,-1 0 0,1-1 0,-1 1 0,0 0 0,0 0 0,0 0 0,-2-1 0,3 3 3,-1 0 0,1 0 0,0 0 0,-1 0 0,1 0 0,-1 0 0,1 0 0,0 0 0,-1 1 0,1-1 0,0 0 0,-1 0 0,1 1 0,0-1 0,-1 0 0,1 0 0,0 1 0,0-1 0,-1 0 0,1 1 0,0-1 0,0 0 0,-1 1 0,1-1 0,0 0 0,0 1 1,0-1-1,0 1 0,0-1 0,0 0 0,-1 1 0,-6 18-79,6-15 80,-3 12 64,0 1 0,-2 20 0,3-22-115,3-13 46,0 0 0,0 1-1,0-1 1,0 0-1,0 0 1,1 1-1,-1-1 1,1 0-1,-1 0 1,2 3-1,-2-5 9,0 1 0,1 0 0,-1-1 0,0 1 0,1-1 0,-1 1 0,0-1 0,1 1 0,-1-1 0,1 1 0,-1-1 0,1 1 0,-1-1 0,1 0 0,-1 1 0,1-1 0,-1 0 0,1 1 0,0-1 0,-1 0 0,1 0 0,-1 1 0,1-1 0,0 0-1,-1 0 1,1 0 0,0 0 0,-1 0 0,1 0 0,0 0 0,-1 0 0,1 0 0,-1 0 0,1 0 0,0-1 0,-1 1 0,1 0 0,0 0 0,-1-1 0,1 1 0,14-8-307,5-3-1236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24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26 152 640,'0'0'9,"1"0"-1,-1 0 1,0 0-1,0 0 1,1 0 0,-1 0-1,0 0 1,1-1-1,-1 1 1,0 0 0,0 0-1,0 0 1,1-1-1,-1 1 1,0 0 0,0 0-1,0-1 1,1 1-1,-1 0 1,0 0 0,0-1-1,0 1 1,0 0-1,0-1 1,0 1 0,1 0-1,-1-1 1,0 1-1,0 0 1,0 0 0,0-1-1,0 1 1,0-1-1,-1-5 479,1 6-468,1-1 0,-1 1 0,1 0 1,-1-1-1,1 1 0,-1-1 0,0 1 1,1 0-1,-1-1 0,0 1 0,1-1 1,-1 1-1,0-1 0,1 1 0,-1-1 1,0 1-1,0-1 0,0 1 0,1-1 1,-1 0-1,0 1 0,0-1 0,0 1 1,0-2-1,1-1-4,1 0 19,-1 1 0,1 0 0,0 0 0,0 0 0,0 1 0,5-4 1,2-2 131,-2 0-24,-5 6-154,0-1 0,0 0 0,0 0 0,-1 0 0,1 0 1,19 16 2463,-22-12-2665,0-2 219,1 0 1,0 0 0,-1 0-1,1 1 1,0-1 0,0 0 0,-1 0-1,1 0 1,0 0 0,-1 0-1,1 0 1,0 0 0,-1 0 0,1 0-1,0 0 1,0 0 0,-1 0-1,1 0 1,0 0 0,-1 0 0,1 0-1,0-1 1,-1 1 0,1 0-1,0 0 1,0 0 0,-1 0 0,1 0-1,0-1 1,0 1 0,-1 0-1,1 0 1,0-1 0,0 1 0,0 0-1,-1 0 1,1-1 0,0 1-1,0 0 1,0 0 0,0-1 0,0 1-1,0 0 1,0-1 0,-1 1 0,1-1-13,0 1 1,0 0-1,0-1 1,0 1 0,0 0-1,0-1 1,0 1-1,0 0 1,0-1-1,0 1 1,0 0 0,0-1-1,0 1 1,-1 0-1,1 0 1,0-1 0,0 1-1,0 0 1,-1 0-1,1-1 1,0 1 0,0 0-1,0 0 1,-1 0-1,1-1 1,0 1 0,-1 0-1,1 0 1,-1 0-1,1 0 6,0-1 0,0 1 0,-1 0-1,1 0 1,0 0 0,0 0-1,-1 0 1,1-1 0,0 1 0,0 0-1,-1 0 1,1-1 0,0 1-1,0 0 1,0 0 0,0-1 0,-1 1-1,1 0 1,0 0 0,0-4 482,-1 4-467,1 0 0,0 0 0,-1 0 0,1 0 0,-1 0-1,1 0 1,0 0 0,-1 0 0,1 0 0,0 0 0,-1 0 0,1 0 0,-1 0-1,1 0 1,0 0 0,-1 0 0,1 0 0,0-1 0,-1 1 0,1 0-1,0 0 1,-1 0 0,1 0 0,-4-3 508,2 2-526,1 0 1,0 0-1,-1 1 0,1-1 0,-1 1 1,1-1-1,-1 1 0,1 0 0,-1-1 0,1 1 1,-1 0-1,0 0 0,1 0 0,-3 1 1,-15-3-144,16-1 188,0 0 0,1 0-1,-1 0 1,1 0-1,-1-1 1,1 1 0,0 0-1,0-1 1,-1-4-1,3 7-57,0 0-1,-1 1 0,1-1 1,0 0-1,0 0 0,1 0 0,-1 1 1,0-1-1,0 0 0,0 0 0,0 1 1,1-1-1,-1 0 0,0 0 1,1 1-1,-1-1 0,1 0 0,3-12-82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26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30 128 576,'-1'-5'155,"-2"7"-57,-1 1 321,13-3-366,-5-2 128,0-1 0,-1 1 1,1-1-1,-1 0 0,0 1 0,0-2 0,0 1 0,0 0 0,0 0 0,3-6 0,6-7 366,-5 7-378,8-6-87,-15 15-66,0-1 1,1 1 0,-1 0 0,1 0 0,-1 0 0,0-1-1,1 1 1,-1 0 0,0 0 0,1-1 0,-1 1-1,0 0 1,0-1 0,1 1 0,-1 0 0,0-1 0,0 1-1,0 0 1,1-1 0,-1 1 0,0 0 0,0-1 0,0 1-1,0-1 1,0 1 0,0 0 0,0-1 0,0 1 0,0-1-1,0 1 1,0-1 0,0 1 3,0 0 1,0-1-1,0 1 1,0 0-1,0 0 1,-1 0-1,1-1 0,0 1 1,0 0 20,0 0-21,-1 0 0,1-1 1,0 1-1,0 0 1,0 0-1,-1 0 1,1 0-1,0 0 0,0 0 1,0 0-1,-1 0 1,1 0-1,0-1 0,0 1 1,-1 0-1,1 0 1,0 0-1,-31 23 391,30-22-345,0-1 1,0 0 0,0 0-1,0 1 1,0-1-1,0 0 1,0 0-1,0 0 1,0 0 0,0 0-1,0 0 1,0 0-1,0 0 1,-2-1-1,2 1-54,1 0-1,-1 0 0,1 0 1,0-1-1,-1 1 0,1 0 1,-1 0-1,1 0 0,-1 0 1,1 0-1,-1 0 0,1 0 1,0 1-1,-1-1 0,1 0 1,-1 0-1,1 0 0,-1 0 1,1 0-1,0 1 0,-1-1 1,1 0-1,0 0 0,-1 1 1,1-1-1,0 0 0,-1 1 1,1-1-1,0 0 0,-1 1 1,1-1-1,0 0 0,0 1 1,0-1-1,-1 1 0,1-1 1,0 1-1,-14 18-165,13-18 169,0 0 0,0 0 0,0 0 0,0 0 0,0 0 0,0 0 0,0-1 0,-1 1 0,1 0 0,0-1 0,0 1 0,0-1 0,-1 0 0,1 1 0,0-1 0,-2 0 0,3 0-12,-1 0-1,1 0 0,0 0 0,0 0 0,0 0 0,0 0 0,-1 0 0,1 0 0,0 0 0,0 0 0,0 0 0,-1 0 0,1 0 0,0 0 1,0 0-1,0 0 0,-1 0 0,1 0 0,0 0 0,0 0 0,0 0 0,-1 0 0,1 0 0,0 0 0,0 1 0,0-1 0,0 0 0,-1 0 1,1 0-1,0 0 0,0 0 0,0 0 0,0 1 0,0-1 0,-1 0 0,1 0 0,0 0 0,0 1 0,0-1 0,0 0 0,0 0 1,0 0-1,0 0 0,0 1 0,0-1 0,0 0 0,0 0 0,0 0 0,0 1 0,0-1 0,0 0 0,0 0 0,0 0 0,0 1 0,0-1 1,0 0-1,0 0 0,0 0 0,0 1 0,1-1 0,7 9-129,-6-8 69,-1-1 70,1 0 0,0-1 1,-1 1-1,1 0 0,-1-1 0,1 1 1,0-1-1,-1 1 0,2-2 0,-2 1 12,0 1 0,0-1-1,0 0 1,0 0 0,0 0-1,0 0 1,0 0 0,0 0-1,-1 0 1,1 0 0,0 0-1,-1 0 1,1 0 0,-1 0-1,1-1 1,-1 1 0,1-2-1,0-22 147,-2 22-170,1 1 0,0-1 1,0 0-1,0 0 0,1 0 0,-1 0 0,1 0 0,-1 0 1,3-3-1,1-3-114,-3 8 56,0-1 0,0 0 0,0 0 0,0 0 0,0 0 0,-1 0 0,1 0 0,0 0 0,-1-3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30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89 351 832,'0'0'251,"-18"-4"10,18 3-187,-1 0 1,0 0-1,1-1 0,-1 1 0,1 0 1,-1 0-1,1-1 0,0 1 0,0 0 1,-1 0-1,1-1 0,0 1 0,0-2 1,1-23 345,-1 13-237,0 1-51,-1 7-121,1 0 0,0 0 0,0 0-1,1-6 1,-19 7 1157,17 3-1169,1 1 1,0-1-1,0 1 0,0-1 0,-1 1 0,1-1 1,0 0-1,0 1 0,0-1 0,0 1 0,0-1 1,0 1-1,0-1 0,0 1 0,0-1 0,0 1 1,0-1-1,0 0 0,0 1 0,0-1 0,1 1 1,-1-1-1,0 1 0,0-1 0,1 1 0,-1-1 0,0 1 1,1-1-1,-1 1 0,1-1 0,13-15-472,-12 14 513,-2 2-110,2 0 102,-1 0 0,1 0 0,-1 0 0,1 1 0,-1-1 0,1 0 0,-1 1 0,0 0 0,1-1 0,-1 1 0,2 1 0,-3-2-23,0 0 0,0 0 0,0 1 0,0-1 0,0 0-1,0 0 1,0 1 0,1-1 0,-1 0 0,0 0 0,0 1 0,0-1-1,0 0 1,1 0 0,-1 0 0,0 1 0,0-1 0,0 0 0,1 0 0,-1 0-1,0 0 1,0 1 0,1-1 0,-1 0 0,0 0 0,1 0 0,-1 0-1,0 0 1,0 0 0,1 0 0,-1 0 0,1 0 0,4-7 43,0-17 105,-2-65-317,-3 88 187,0 0 0,0 0 0,-1 0 0,1 0 0,-1 0 0,1 0 0,-1 0 0,1 0 0,-1 0 0,0 0 0,1 0 0,-1 0 0,-1-1 0,-7-10 261,3-3 21,5 13-283,0 0-1,0 0 1,0 0 0,0 0 0,1 0-1,-1 0 1,1 0 0,-1 0 0,1 0-1,0-3 1,-6-11 95,6 15-130,-1 0-1,1 0 0,0 0 0,-1 0 1,1 0-1,-1 1 0,1-1 1,-1 0-1,1 0 0,-1 1 1,0-1-1,1 0 0,-1 1 1,0-1-1,0 0 0,1 1 1,-2-1-1,1 1 74,-3 20-358,4-13 260,-1 1-1,0 0 0,-4 11 0,-1 4-55,-4 38 71,-19 115 523,27-130-3106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33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0 832,'-6'7'253,"3"-3"-207,-1-1-1,1 1 0,-1-1 1,0 1-1,0-1 0,-8 4 1,7-6-57,-1 1 0,0-2 0,1 1 1,-1-1-1,-8 0 0,9 0 417,4-1-454,1 1 64,0 0 0,0 0 0,0 0 1,0-1-1,-1 1 0,1 0 0,0 0 0,0 0 0,0-1 0,-1 1 0,1 0 0,0 0 0,0 0 0,0 0 0,-1 0 0,1 0 1,0-1-1,0 1 0,-1 0 0,1 0 0,0 0 0,0 0 0,-1 0 0,1 0 0,0 0 0,0 0 0,-1 0 0,1 0 1,0 0-1,-1 0 0,1 0 0,0 1 0,0-1 0,-1 0 0,-11 3 329,10-3-533,-15 12 72,-5 4 104,14-8 203,-1 0-1,0 0 1,-16 10 0,21-15-119,3-2-63,1-1 0,0 0-1,-1 1 1,1-1 0,-1 1 0,1-1 0,-1 0 0,1 1 0,-1-1-1,1 0 1,-1 0 0,1 1 0,-1-1 0,0 0 0,1 0-1,-1 0 1,1 0 0,-1 0 0,0 0 0,1 0 0,-1 0-1,1 0 1,-1 0 0,-1 0 0,2 0-7,0 0-1,0 0 1,0 0 0,0 0-1,0 0 1,-1-1 0,1 1-1,0 0 1,0 0 0,0 0-1,0 0 1,0 0 0,0 0-1,0-1 1,0 1 0,-1 0 0,1 0-1,0 0 1,0 0 0,0 0-1,0-1 1,0 1 0,0 0-1,0 0 1,0 0 0,0 0-1,0 0 1,0-1 0,0 1-1,0 0 1,0 0 0,0 0-1,0 0 1,0 0 0,0-1 0,0 1-1,0 0 1,1 0 0,-1 0-1,0 0 1,0 0 0,0-1-1,0 1 1,0 0 0,0 0-1,0 0 1,0 0 0,1 0-1,-1 0 1,0 0 0,0 0-1,0-1 1,0 1 0,0 0 0,1 0-1,7-5 107,-8 5-134,1-1 38,0 1 0,0-1 0,0 0 0,0 0 0,0 0 0,0 0 0,0 0 0,0 0 0,-1 0 0,1 0 0,0 0 1,-1 0-1,1-2 0,-1 2 13,1 1 0,-1-1 0,0 1 0,0-1 0,0 1 0,0-1 0,0 0 0,0 1 0,0-1 0,0 1 0,-1-1 0,1 1 0,0-1 0,0 1 0,0-1 0,0 1 0,-1-1 0,1 1 0,0-1 0,-1 1 0,1-1 0,0 1 0,-1-1 0,1 1 0,0 0 0,-1-1 0,1 1 0,-1 0 0,1-1 0,-1 1 0,1 0 0,-1-1 0,0 1 0,0-1-30,-1 1 1,1-1 0,-1 0-1,0 1 1,1 0 0,-1-1 0,0 1-1,1 0 1,-1 0 0,0 0 0,1 0-1,-1 0 1,0 0 0,1 0 0,-14 5 1635,32 18-1887,-7-11 182,-7-8-361,0 0 0,0-1-1,9 9-434,4 0-447,-2-1-6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39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31 1664,'1'-3'1823,"-1"2"1472,-4 5-2872,-5 6-150,1-1 1,0 2-1,1-1 0,0 1 0,0 0 0,2 1 1,-1 0-1,1 0 0,-5 21 0,4-10-230,1 1-1,2 0 0,0 0 1,1 29-1,2-47-47,0 0 1,1-1-1,0 1 1,0 0-1,0 0 0,1 0 1,-1-1-1,5 9 1,-6-13 14,1 0 0,0 1-1,-1-1 1,1 0 0,0 0 0,0 1 0,0-1 0,0 0 0,0 0 0,0 0 0,0 0 0,1 0 0,-1 0-1,0-1 1,0 1 0,1 0 0,-1-1 0,1 1 0,-1-1 0,0 1 0,1-1 0,-1 1 0,1-1 0,-1 0-1,1 0 1,-1 0 0,1 0 0,-1 0 0,1 0 0,-1 0 0,1-1 0,-1 1 0,1 0 0,-1-1 0,1 1-1,1-2 1,5-2 14,-1 1-1,0-1 0,0-1 1,0 1-1,-1-1 0,9-9 1,31-38 28,-33 37-76,-13 15 21,1-1-1,-1 0 0,1 1 1,-1-1-1,1 0 0,-1 1 1,1-1-1,-1 1 0,1-1 1,0 1-1,-1-1 1,1 1-1,0 0 0,0-1 1,-1 1-1,1 0 0,0-1 1,0 1-1,-1 0 0,1 0 1,0 0-1,0 0 0,0 0 1,-1 0-1,1 0 0,0 0 1,0 0-1,0 0 0,-1 0 1,1 0-1,0 1 1,0-1-1,0 0 0,-1 1 1,1-1-1,0 0 0,-1 1 1,1-1-1,1 1 0,1 3 12,1 0 0,-1-1 0,0 1 0,0 0 0,3 7-1,3 1-52,-7-8 74,1 0-1,0 0 1,1-1 0,-1 0-1,1 1 1,-1-1-1,1 0 1,0-1-1,6 4 1,-8-5 20,1 0 1,-1-1-1,1 1 0,-1 0 0,1-1 0,-1 0 1,1 0-1,-1 1 0,1-1 0,-1-1 1,1 1-1,-1 0 0,1-1 0,-1 1 1,1-1-1,-1 0 0,1 0 0,3-2 1,-1 0 15,0 0 0,0 0-1,0 0 1,0-1 0,-1 0 0,0 0 0,1-1 0,-1 1 0,-1-1 0,1 1 0,-1-1 0,0 0 0,0-1 0,4-10 0,1-4 51,-2-1 0,7-37 0,-7 31-14,-3 15-385,-1-1 0,0 0 1,-1 1-1,-1-1 0,1 0 1,-2 1-1,0-1 0,-4-20 1,3 27-605,-1-4-3048,2 10 853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41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23 736,'0'-14'307,"0"6"175,-8 8-156,-27 20-156,27-16 302,1 0 0,-1 1 0,-8 8 0,13-11-411,1 0 0,-1 1 0,1-1-1,0 0 1,0 1 0,0-1 0,0 1 0,0 0-1,-2 3 1,3-3-66,0-1-1,0 0 1,-1 0-1,1 0 1,-1 0-1,0-1 1,1 1 0,-1 0-1,0-1 1,0 1-1,0-1 1,0 1-1,0-1 1,-1 0-1,-2 1 1,-2 1 27,0 0-1,1-1 1,-1 0 0,-9 2 0,-28 2 411,0-1 0,-1-2 0,1-3 0,-54-5 0,42-4 1023,46 4-1366,10 5-100,-1 0 1,1-1-1,0 1 0,-1 0 0,1 0 0,-1-1 0,1 1 0,-1 0 0,1 0 0,-1 0 0,1 0 0,-1-1 0,1 1 0,0 0 0,-1 0 0,1 0 0,-1 0 0,1 0 0,-1 0 0,1 0 0,-1 0 0,1 0 0,-1 1 0,1-1 0,-1 0 0,1 0 0,-1 0 0,1 0 0,-1 1 0,1-1 1,0 0-1,-1 1 0,1-1 0,-1 0 0,1 1 0,0-1 0,-1 1 0,0 0 25,0 0 0,1-1 0,-1 1 0,0 0 1,0-1-1,0 1 0,0 0 0,0-1 0,0 1 1,0-1-1,0 0 0,-2 1 123,2-1-111,0 0 0,1 1 1,-1-1-1,1 0 0,-1 0 1,1 0-1,-1 1 0,1-1 1,-1 0-1,1 0 0,0 1 1,-1-1-1,1 0 0,-1 1 1,0 0-1,2 0-45,-1 0 0,0 0-1,1 0 1,-1 0 0,1 0 0,-1-1 0,1 1-1,0 0 1,-1 0 0,1 0 0,0 0 0,-1-1-1,1 1 1,0 0 0,0-1 0,0 1 0,0-1-1,-1 1 1,1-1 0,0 1 0,0-1 0,0 0-1,2 1 1,26 8 9,-28-9 2,81 11-212,-10-3 299,-55-5-107,22-1-1,10 2 19,-23 2 900,-36-9-790,-4-3-89,0 1 1,-1 1-1,0 1 0,1 0 1,-19-2-1,-6 0 197,10 1-639,-58 0 1,250-5-4109,-96 2 2447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43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25 992,'1'-1'16,"-1"0"-1,1 0 1,-1 0 0,1 0-1,0 0 1,-1 0-1,1 0 1,0 1 0,0-1-1,0 0 1,0 0 0,0 1-1,0-1 1,0 0 0,0 1-1,0-1 1,0 1-1,0 0 1,0-1 0,0 1-1,0 0 1,0 0 0,1-1-1,0 1 1,5-1-60,19-6 2716,-52 11-1126,-4 4-659,21-6-748,1 0 0,-1 1 1,0 0-1,1 0 0,-11 6 1,14-6-76,2-1-75,-1 0 1,0 1 0,1-1 0,-1 1 0,1 0 0,0 0-1,0 0 1,0 0 0,0 1 0,-3 5 0,5-7 22,-1 0 0,1 0 0,0 0 0,1 0 0,-1 0 0,0 0 0,1 0 0,-1 0 0,1 0 0,-1 0 0,1 0 0,0 0 0,0 1 0,0-1 0,1 3 0,-1-2-6,0 1 0,1-1 1,0 1-1,-1-1 0,1 1 0,1-1 1,-1 1-1,0-1 0,1 0 0,0 0 1,0 1-1,0-1 0,0 0 0,0-1 1,0 1-1,1 0 0,-1-1 0,1 1 1,0-1-1,0 0 0,0 0 0,0 0 1,0 0-1,1-1 0,-1 1 0,0-1 1,1 0-1,3 1 0,10 3 87,-9-3 9,0 1 0,0-2 0,1 1 0,16 0 0,-9-1-115,0 0 0,-1 1 0,1 0 1,22 7-1,-9-4 349,-33-1 48,-1-2-351,1 0 0,-1-1 1,0 1-1,0-1 1,0 0-1,0-1 0,-9 1 1,1 0 40,-183 8 486,207-10-645,-1-1-1,0 0 1,0 0 0,0-1-1,11-5 1,25-6-43,-34 11 162,134-24-1689,-99 22-409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44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264 116 1408,'0'0'3595,"-5"-13"-2977,4-3-412,1 10-138,-1 1 0,1 0 0,0-1-1,0 1 1,1-1 0,0 1 0,0 0-1,3-9 1,-3 11 51,1 0-1,-1-1 0,0 1 1,0-1-1,0-9 475,-1 13-570,0 0-12,0 0 1,0 0-1,0 0 1,0 0-1,-1 0 1,1 0 0,0 0-1,0 0 1,0 0-1,0 0 1,0 0-1,0 0 1,0 0 0,-11 12 282,4-1-239,0 0 0,1 0 1,-5 16-1,-7 13-73,-20 42-280,-2 6-1143,27-63 338,-2 0 0,0-2 0,-2 0 1,-24 27-1,11-19 404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45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461 374 1248,'-5'-3'127,"0"-1"0,1-1-1,-1 1 1,1 0 0,0-1 0,0 0 0,1 0 0,0 0-1,-1-1 1,-3-10 0,4 7-35,0 0 0,1-1-1,0 1 1,1 0 0,0-1-1,1-13 1,0 9 172,0-1 0,-1 0 0,-1 0 0,0 1 0,-7-26 0,6 29-77,3 10-150,-1-1 0,1 1 0,0 0 0,-1-1 0,1 1 0,0 0 0,-1 0 0,0 0 1,1 0-1,-1-1 0,0 1 0,1 0 0,-1 0 0,0 0 0,0 0 0,0 0 0,0 1 0,0-1 0,0 0 0,-1 0 0,-5-3 129,-1 0-1,0 0 0,0 1 0,0 1 1,0 0-1,0 0 0,0 0 0,-1 1 0,1 0 1,-12 0-1,-8 2 41,-50 8 0,52-6-100,-25 5 561,41-6-574,0 0 0,0-1 0,0-1-1,-14 0 1,7 0-77,17 0-16,0 0 0,0 0 0,0 0 0,0 0 0,0 0 0,-1 0 0,1 0 0,0 0 0,0 0 0,0 0 0,0 0 0,0 0 0,-1 0 0,1 0 0,0 0 0,0 0 0,0 0 0,0 0 0,0 0 0,-1 0 0,1 0 0,0 0 0,0 0 0,0 0 0,0 0 0,0 0 0,-1-1 0,1 1 0,0 0 0,0 0 0,0 0 0,0 0 0,0 0 0,0 0 0,0 0 0,0-1 0,0 1 0,0 0 0,-1 0 0,1 0 0,0 0 0,0 0 0,0-1 0,0 1 0,0 0 0,0 0 0,0 0 0,0 0 0,0 0 0,0-1 0,0 1 0,0 0 0,0 0 0,0-1-27,4 0 47,-2 1-20,-1 0 0,0 0 0,0 0 0,0-1 1,0 1-1,0 1 0,0-1 0,0 0 0,1 0 0,-1 0 0,0 0 0,0 1 0,0-1 0,0 1 0,0-1 0,0 1 1,0-1-1,1 2 0,0-1 0,15-6-102,12-9 98,-18 8 59,0 0 0,22-7-1,6 2-545,0 1-1,1 3 1,-1 1-1,1 2 1,47 0-1,-78 5 37,1-1-1,-1 1 1,0 0 0,0 1 0,0 0-1,0 1 1,11 4 0,5 10-1076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51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166 504 480,'-4'-9'124,"3"5"-22,0 0 0,0 1 0,0-1 0,0 0 0,0-7 0,1 5 68,-1 1 0,0-1 0,0 0 0,0 1-1,-1-1 1,1 1 0,-5-9 0,-21-35 346,10 19-498,14 25-18,0-1-1,-1 1 1,1 1-1,-1-1 1,0 0-1,-1 1 1,1 0-1,-1 0 1,0 0-1,-7-4 1,8 6 58,1-1-1,0 1 1,0-1-1,0 0 1,0 0 0,0 0-1,1 0 1,-1-1 0,1 1-1,0 0 1,0-1 0,0 0-1,0 0 1,1 1 0,0-1-1,-1 0 1,0-5-1,0-6-11,1-1-1,0 1 1,2-21-1,0 5-267,4 4 20,0-19 607,-5 41-430,0 4 14,0 0 0,0 0 0,0-1 0,0 1 0,0 0 0,0 0 0,0 0 0,0 0 0,0-1 0,0 1-1,-1 0 1,1 0 0,-1 0 0,1 0 0,-1 0 0,1 0 0,-2-2 0,15 30-256,-3 7 304,-2 1-1,8 66 0,-5 73 223,-9-122-168,3 69-54,-4-50 223,-1-43-210,0-28-46,0 0 0,0 1 0,0-1 0,-1 1 1,1-1-1,0 0 0,0 1 0,-1-1 0,1 0 1,0 0-1,0 1 0,-1-1 0,1 0 1,0 0-1,-1 1 0,1-1 0,0 0 0,-1 0 1,1 0-1,0 1 0,-1-1 0,1 0 1,-1 0-1,1 0 0,0 0 0,-1 0 0,1 0 1,-1 0-1,1 0 0,0 0 0,-1 0 1,1 0-1,-1 0 0,1 0 0,0 0 0,-1 0 1,1-1-1,-1 1 0,1 0 0,0 0 0,-1 0 1,1-1-1,0 1 0,-1 0 0,1 0 1,0-1-1,0 1 0,-1 0 0,1 0 0,0-1 1,0 1-1,-1 0 0,1-1 0,0 1 1,0-1-1,0 1 0,0 0 0,0-1 0,-1 1 1,1 0-1,0-1 0,0 1 0,0-1 1,0 1-1,0 0 0,0-1 0,-5-38 18,-3-48-161,8 65 14,8-192 287,5 85 126,-13 32-506,-1 78 6,1 12 123,6 21 219,1 9-146,-1 0 1,-1-1-1,3 43 0,-3-20 26,20 200 326,-24-166 330,-3-72-613,-4-9-2,-4-15 181,2-38-163,5 38-27,1 0 0,1-1 0,0-18 0,1-9-44,-2 21-111,2-1 0,0 1 0,2-1 0,10-46-1,-11 64 126,0-1 0,0 1 0,-1-14 0,0 17-76,0 3 44,0 1 16,0 0 1,0-1-1,0 1 0,0 0 0,0 0 1,0 0-1,0-1 0,0 1 0,0 0 1,0 0-1,0-1 0,0 1 0,0 0 0,0 0 1,0 0-1,0-1 0,0 1 0,0 0 1,0 0-1,1 0 0,-1-1 0,0 1 1,0 0-1,0 0 0,0 0 0,0 0 1,1-1-1,-1 1 0,0 0 0,0 0 1,0 0-1,0 0 0,1 0 0,-1 0 1,0-1-1,0 1 0,1 0 0,-1 0 1,0 0-1,1 37 4,-1-35 64,4 14-32,-3-8-93,0 0 1,0 0-1,-1-1 1,-1 13-1,0 3-31,1-15 68,-9 236 368,5-191 115,4-53-451,0 1 1,0-1-1,0 0 1,0 0-1,0 0 1,0 0-1,0 0 1,-1 0-1,1 0 1,0 0-1,0 0 0,0 1 1,0-1-1,0 0 1,0 0-1,0 0 1,0 0-1,0 0 1,-1 0-1,1 0 1,0 0-1,0 0 1,0 0-1,0 0 1,0 0-1,0 0 1,0 0-1,0 0 1,-1 0-1,1 0 0,0 0 1,0 0-1,0 0 1,0 0-1,0 0 1,0 0-1,0 0 1,-1 0-1,1 0 1,0 0-1,0 0 1,0 0-1,0 0 1,0 0-1,0-1 1,0 1-1,0 0 0,0 0 1,-1 0-1,-4-3 145,4 0-112,0 0 1,-1-1 0,1 1 0,0 0-1,0 0 1,1-1 0,-1 1-1,1 0 1,-1-1 0,1 1-1,0 0 1,1-4 0,-2-14 88,-4-51-154,5-124 0,2 153-10,-1 14-66,7-39-1,-6 54 212,-1 0 0,-1-17-1,0 24-111,0 7-30,0-1 0,0 0 0,0 1 0,1-1 0,-1 0 0,0 1 0,0-1 0,0 1 0,1-1 0,-1 0 0,0 1 0,1-1 1,-1 1-1,1-2 0,2 2-314,0 8 172,0 4 79,2 10 83,-2 0 0,2 24-1,26 390 348,-27-386-361,-3-37 465,-1-16-151,0-28-112,0-13-319,-9-81 1,4 44-103,2 23 285,2 3-32,1 32-269,-13 82-380,4 7 766,0 96-1,6-112 163,11-301 160,-3 118-480,3 82-5,-6 43-28,1 10-97,-2-1 147,-1 1-1,1 0 1,0-1 0,-1 1 0,1 0 0,-1 0 0,0-1 0,1 4 0,-1 19 45,4 91-220,5-79 457,-1-52 266,-1-6-589,7-46-1,-4 15-86,-9 44 151,1-1 0,-1 0-1,-1-16 1,0-5-156,-9 52 4,2 11-51,-4 64-1,8-62 187,-32 304 254,30-294 27,4-40-129,0 5-53,1-9-90,0 0 0,0 0 0,-1 0-1,1 1 1,0-1 0,0 0 0,0 0 0,0 0 0,0 0 0,0 0 0,0 1 0,-1-1 0,1 0 0,0 0 0,0 0 0,0 0 0,0 0-1,0 0 1,-1 0 0,1 0 0,0 0 0,0 0 0,0 0 0,0 0 0,-1 0 0,1 0 0,0 0 0,0 0 0,0 0 0,0 0 0,-1 0-1,1 0 1,0 0 0,0 0 0,0 0 0,0 0 0,-1 0 0,1 0 0,0 0 0,0 0 0,0 0 0,0 0 0,0 0 0,-1-1 0,1 1 0,0 0-1,-2-2 27,0 0-1,0 0 1,1-1-1,-1 1 1,1 0-1,-1-1 1,1 1-1,0-1 0,0 0 1,0 1-1,-1-4 1,-6-14 314,4 13-266,-7-9-441,11 15 344,-1 1 0,1 0-1,-1 0 1,1 0 0,0-1 0,-1 1 0,1 0-1,-1 0 1,1 0 0,-1 0 0,1 0-1,0 0 1,-1 0 0,1 0 0,-1 0 0,1 0-1,-1 0 1,1 0 0,0 0 0,-1 0-1,1 0 1,-1 0 0,1 0 0,-1 0 0,1 1-1,0-1 1,-1 0 0,1 0 0,0 1-1,-1-1 1,1 0 0,0 0 0,-1 1-1,1-1 1,0 0 0,-1 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6:59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502 122 832,'-2'-1'52,"0"1"1,-1-1-1,1 1 1,0 0-1,0 0 0,-1-1 1,1 1-1,0 1 1,-1-1-1,1 0 1,-2 1-1,-28 0 930,23-4-590,1 1-1,0-1 1,0 0 0,-10-6 0,-15-5 337,-6 1-309,16 5-169,0 0 0,-36-19 0,48 22-180,0 0 0,-1 0 0,1 2 0,-1-1 0,0 1 0,0 1 1,-1 0-1,1 0 0,0 2 0,0-1 0,-24 4 0,14 1-217,21-4 145,-1 1-1,1-1 1,0 0 0,0 1 0,-1-1-1,1 1 1,0 0 0,0-1-1,0 1 1,0 0 0,0 0 0,0 0-1,0-1 1,-2 3 0,0 8-42,2-11 43,1 1 0,-1 0 1,1 0-1,0 0 0,0 0 0,-1 0 0,1-1 1,0 1-1,0 0 0,0 0 0,0 0 0,0 0 1,0 0-1,0 0 0,1 0 0,-1-1 0,0 1 0,0 0 1,1 0-1,-1 0 0,0 0 0,1-1 0,-1 1 1,1 0-1,0 1 0,1-1 14,-1 1-1,1-1 1,0 0 0,0 1-1,0-1 1,0 0 0,2 1 0,-1 0 15,83 36 67,-77-35-89,1 0 0,-1 0 1,16 2-1,-15-3 63,1 0 1,18 7-1,-9-2 17,32 7 1,-15-4-156,-19-6 211,-5 0-162,22 7 1,-22-6 80,-11-5-48,0 1 0,0 0 0,0-1-1,0 1 1,0 0 0,0 0 0,-1 0 0,1 0-1,0 0 1,0 0 0,-1 1 0,1-1 0,-1 1-1,1-1 1,1 4 0,3-1 88,-5-3-98,0-1 0,-1 0 0,1 0-1,0 1 1,-1-1 0,1 0 0,0 1 0,-1-1 0,1 1-1,4 5 801,-10-6-753,1-1 0,-1 0 0,0 0 0,0 0 0,-6-3 0,-8-2-16,1 1-35,1 2 0,-1 0 0,0 1 0,0 1 0,0 1 0,0 0 0,-31 6 0,45-5-47,0 0-1,0 0 0,1 1 0,-1-1 1,0 1-1,-6 4 0,9-6 40,1 1 1,-1-1-1,1 1 1,-1-1-1,0 0 0,1 1 1,-1-1-1,1 1 1,-1-1-1,1 1 0,-1 0 1,1-1-1,-1 1 1,1 0-1,-1-1 0,1 1 1,0 0-1,0-1 1,-1 1-1,1 0 0,0-1 1,0 1-1,0 0 1,0 0-1,0-1 0,0 1 1,0 0-1,0 0 1,0 0-1,0-1 0,0 1 1,0 0-1,0-1 1,1 1-1,-1 0 0,0 0 1,1-1-1,-1 1 0,0 0 1,1-1-1,-1 1 1,1 0-1,3 3 23,0 0-1,0-1 1,0 0-1,0 0 1,1 0-1,-1 0 1,1-1-1,0 1 1,6 1-1,6 2-3,25 4-1,-25-7 5,-3 0-3,0-1 0,16-1 0,-19-1-720,0 1 0,0 0 0,0 1 0,19 5 1,-5 4-2088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00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0 736,'-10'3'147,"8"-3"-120,-1 1 0,1 0 0,-1-1 0,1 1 0,0 0 0,-1 0-1,1 0 1,-4 3 0,-21 13 300,22-15-189,0 1 0,0 0 1,-9 6-1,8-3-3,-13 10 494,0 1 0,-21 27 0,25-24-436,8-10 272,-1 0 0,0-1 0,-16 15 0,17-17-333,6-6-104,0 0-1,0 0 1,0 0 0,0 0-1,-1 0 1,1 0-1,0 0 1,-1-1 0,1 1-1,-1 0 1,1-1-1,-1 1 1,1-1 0,-1 1-1,1-1 1,-1 0 0,-2 1-1,4-6 101,1 1-135,0-1-1,0 1 1,0 0-1,1 0 1,0 0-1,0 0 1,0 0 0,0 0-1,0 0 1,4-3-1,11-21 133,-17 26-210,1 0 1,0 0-1,-1 1 1,1-1-1,0 0 0,0 1 1,0-1-1,0 1 1,0-1-1,0 1 1,1-1-1,-1 1 1,0 0-1,1 0 1,-1 0-1,1 0 0,-1 0 1,1 0-1,0 0 1,-1 0-1,1 1 1,0-1-1,-1 0 1,1 1-1,0 0 0,0-1 1,0 1-1,0 0 1,-1 0-1,1 0 1,0 0-1,0 0 1,0 1-1,0-1 1,-1 0-1,1 1 0,0-1 1,0 1-1,-1 0 1,4 1-1,21 13-1499,8 4 427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01.4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175 162 1664,'-5'-3'203,"1"0"1,0 0 0,0 0-1,1 0 1,-1-1-1,1 0 1,0 0-1,0 0 1,0 0-1,0 0 1,0 0 0,1-1-1,0 1 1,0-1-1,0 0 1,1 0-1,-2-6 1,-13-32 670,15 41-839,0 0-1,0 0 0,0 0 0,-1 0 0,1 0 1,0 1-1,-1-1 0,1 0 0,-1 1 0,0-1 1,1 1-1,-1-1 0,0 1 0,0 0 0,0 0 0,0 0 1,0 0-1,0 0 0,0 0 0,0 0 0,-1 1 1,1-1-1,-3 1 0,3-1-19,0 1-1,0 0 1,0-1 0,0 1-1,0 0 1,0 0-1,0 1 1,0-1 0,1 0-1,-1 1 1,0-1 0,0 1-1,0-1 1,0 1 0,0 0-1,1 0 1,-1 0 0,0 0-1,1 0 1,-1 0 0,1 1-1,-1-1 1,1 0-1,0 1 1,-1-1 0,-1 4-1,-2 4-70,4-8 57,1 0 0,-1 0-1,0 0 1,1 0-1,-1 0 1,1 0 0,-1 1-1,1-1 1,0 0 0,-1 1-1,1 0 1,0-1-4,0 0 0,1-1 0,-1 1 1,0-1-1,1 1 0,-1 0 0,1-1 0,-1 1 0,1-1 1,-1 1-1,1-1 0,-1 1 0,1-1 0,-1 0 0,1 1 1,-1-1-1,1 0 0,0 1 0,-1-1 0,1 0 0,0 0 0,-1 0 1,1 1-1,0-1 0,-1 0 0,1 0 0,1 0 0,1 0 8,0 0-1,1 0 0,-1 0 0,0 0 1,1-1-1,-1 1 0,0-1 0,0 0 0,0 0 1,6-2-1,33-18 4,-29 14 23,-6 3-72,1 0 69,1-1-1,0 1 1,19-5 0,-26 8-33,0 1 0,1-1 0,-1 1 0,0 0 0,1 0-1,-1 0 1,1 0 0,-1 0 0,1 0 0,-1 1 0,0-1 0,1 1 0,-1 0-1,0 0 1,0-1 0,1 2 0,-1-1 0,0 0 0,0 0 0,4 4-1,0 2-147,0 0 0,0 0 0,0 1 0,-1 0-1,0 0 1,-1 1 0,0 0 0,0-1 0,-1 1-1,5 19 252,-11-12-194,0-13-176,1 0 1,-1 0 0,1 0-1,-1-1 1,0 1 0,0-1-1,0 0 1,0 1 0,-4 1-1,-14 10-726,12-6 651,0 1-506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01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39 2240,'-18'0'832,"13"-3"-672,-16-10 2240,11 10-1888,2 0 320,0-2-480,3 1-128,0 0-128,-3 0-704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09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68 1056,'-5'0'3483,"6"-12"-3425,1 9-67,0 0 0,0 0-1,0 1 1,0-1 0,1 1-1,-1-1 1,5-2 0,2-4 26,-7 7-7,-1 0 1,1 0-1,0 1 1,0-1-1,-1 1 1,1 0-1,2-2 1,0 0 19,-4 2-35,0 1 0,1 0 1,-1-1-1,1 1 1,-1-1-1,1 1 0,0 0 1,-1-1-1,1 1 0,-1 0 1,1-1-1,0 1 0,-1 0 1,1 0-1,0 0 1,-1 0-1,1-1 0,0 1 1,-1 0-1,1 0 0,0 0 1,-1 0-1,1 1 0,0-1 1,0 0-1,-1 0 17,1 0 0,-1 0 0,1 0 0,-1 0 0,1 0 0,-1 0 0,0 0 0,1 0 0,-1 0 0,1 0 0,-1 1 0,0-1 0,1 0 0,-1 0 0,1 0 0,-1 1 0,0-1 0,1 0 0,-1 0 0,0 1 0,1-1 0,-1 0 0,0 1 0,0-1-1,1 0 1,-1 1 0,0 0 0,2 12 343,-2-9-218,-1-3-121,1 1 0,0-1 0,0 1 0,-1-1 0,1 0 0,-1 1 0,1-1 0,-1 0 0,0 0 0,1 1 0,-2 0 0,1-1 14,0 0-1,1 0 1,-1 0-1,0 0 1,1 0-1,-1 0 1,1 0 0,0 0-1,-1 1 1,1 1-1,0-2-130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4:39.4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 2560,'0'-1'48,"0"1"0,-1 0-1,1-1 1,0 1 0,0-1 0,0 1 0,-1-1 0,1 1 0,0-1-1,0 0 1,0 1 0,0-1 0,0 1 0,0-1 0,0 1 0,0-1-1,0 1 1,0-1 0,0 1 0,0-1 0,0 1 0,1-1-1,-1 0 1,1 1-11,-1 0 1,0-1-1,1 1 0,-1 0 0,1 0 0,-1 0 0,0 0 0,1 0 0,-1-1 0,1 1 1,-1 0-1,1 0 0,-1 0 0,1 0 0,-1 1 0,1-1 0,-1 0 0,0 0 0,1 0 0,-1 0 1,1 0-1,2 2 108,1-1 0,-1 1 0,0-1 1,0 1-1,0 0 0,3 2 0,4 6 180,-1 0 1,0 1-1,-1 0 0,0 0 1,0 1-1,-2 0 0,1 0 1,-1 1-1,-1 0 0,5 18 1,-7-20-256,0 0 1,-1 1-1,0-1 1,-1 1-1,-1 16 1,-6 58-402,5-80 265,-7 55-1411,-1 4 400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10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4 1824,'-8'-3'672,"3"3"-512,-3 0-64,3 0 96,0 3-128,2 2-384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17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277 153 832,'-13'-3'2736,"13"3"-2719,0 0 0,0 0 0,0 0 1,0 0-1,-1 0 0,1 0 0,-3-2 396,3 2-396,0 0 0,0 0 1,0 0-1,0 0 0,0-1 0,-1 1 0,1 0 1,0 0-1,0 0 0,0 0 0,0 0 0,0-1 1,0 1-1,0 0 0,0 0 0,0 0 0,1-1 1,-2 1-7,1 0 1,0-1 0,0 1 0,-1 0 0,1-1 0,0 1 0,0 0 0,-1 0 0,1-1 0,0 1 0,-1 0 0,1 0 0,0 0 0,-1-1 0,1 1 0,0 0 0,-1 0 0,1 0 0,0 0 0,-1 0 0,1 0 0,0 0 0,-1 0 0,1 0 0,-1 0 0,1 0-1,0 0 1,-1 0 0,0 0 0,-1 0 120,-1-1-59,0-1 0,1 1 1,-1 0-1,0 0 0,0 1 0,-2-1 0,4-3 202,1 4-266,0-1 0,0 1 1,0 0-1,0 0 0,0 0 1,0-1-1,0 1 1,0 0-1,0 0 0,0-1 1,0 1-1,0 0 0,0 0 1,0-1-1,0 1 1,0 0-1,0 0 0,0 0 1,0-1-1,0 1 0,0 0 1,0 0-1,-1-1 1,1 1-1,0 0 0,0 0 1,0 0-1,0 0 0,0-1 1,-1 1-1,1 0 1,0 0-1,0 0 0,0 0 1,-1 0-1,1 0 0,0 0 1,-1-1-1,1 1 11,-1 0 1,1 0-1,-1 0 0,1-1 1,-1 1-1,1 0 1,-1 0-1,1-1 0,0 1 1,-1 0-1,1-1 0,-1 1 1,1 0-1,0-1 0,-1 1 1,1-1-1,0 1 0,-1 0 1,1-1-1,0 1 0,0-1 1,-1 1-1,1-2 0,-3-12 319,4 12-357,-1 1 1,1 0 0,0 0-1,1-1 1,-1 1 0,0 0 0,0 0-1,0 0 1,3-1 0,0-1 30,5-4 80,1 0 0,0 1 0,13-6 0,-12 6-64,0 0-1,16-12 1,-23 15-47,0 1-1,1-1 0,-1 1 0,1 0 0,-1 0 0,1 1 0,-1 0 0,1-1 1,0 1-1,0 1 0,0-1 0,5 1 0,-19 8 296,-149 62-74,151-66-175,-1 0 0,1 0 0,0 1 1,1 0-1,-12 11 0,-3 3 59,20-19-87,1 0-1,-1 1 1,1-1-1,0 0 1,-1 0-1,1 1 1,0-1-1,-1 0 1,1 1-1,0-1 1,-1 0-1,1 1 1,0-1-1,0 1 1,-1-1-1,1 0 1,0 1-1,0-1 1,0 1-1,0-1 1,0 1-1,0-1 1,-1 1-1,1-1 1,0 1-1,0-1 1,1 1-1,-1-1 1,0 0-1,0 1 1,0-1-1,0 1 1,0-1-1,1 1 1,-1 0-2,1 0 0,0 0 1,0 0-1,0 0 1,1 0-1,-1 0 0,0 0 1,0 0-1,0-1 1,1 1-1,1 0 0,3 2 2,0-1 0,0 0 0,1 0 0,6 0 0,0-1 137,0-1 0,-1-1-1,1 0 1,0 0 0,-1-2 0,1 1 0,-1-1 0,22-9 0,-28 9-76,-2 2-66,-1-1 0,1 0-1,0 0 1,0 0 0,-1 0 0,0-1 0,1 1 0,-1-1 0,3-3 0,-6 6 11,0 0-1,0-1 1,0 1-1,0 0 1,0 0-1,0-1 1,0 1 0,0 0-1,0 0 1,0-1-1,0 1 1,0 0-1,0 0 1,0 0-1,-1-1 1,1 1-1,0 0 1,0 0-1,0-1 1,0 1-1,0 0 1,-1 0-1,1 0 1,0 0-1,0 0 1,0-1-1,-1 1 1,1 0-1,0 0 1,0 0-1,-1 0 1,1 0-1,0 0 1,0 0-1,0 0 1,-1 0-1,1 0 1,0 0-1,0 0 1,-1 0-1,1 0 1,0 0 0,0 0-1,-1 0 1,-17-2-28,13 2 67,-15-2 8,-1 2 0,-31 2 0,49-1-57,-7 0-28,0 1 1,-1 0-1,1 1 1,0 0-1,1 1 1,-1 0-1,0 0 0,1 1 1,0 0-1,0 1 1,1 0-1,-13 11 0,-5 5 147,-10 10-198,25-21-220,5-5 298,0 0-1,0 1 1,0 0-1,-4 9 1,8-15-44,1 1 1,1 0-1,-1 0 0,0 0 1,0 0-1,1 0 0,-1 0 1,1 0-1,-1 0 0,1 0 1,0 0-1,0 0 0,0 0 1,0 0-1,0 0 0,1 0 0,-1 0 1,1 0-1,-1 0 0,1 0 1,0 0-1,-1 0 0,2 2 1,11 11-1126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25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6 161 832,'0'0'411,"3"-20"613,2 0-331,0-34 934,-10 2-1083,0 38-448,5 13-176,-3 10-134,-1 26-724,3-9-1073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29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7 1152,'0'0'363,"1"0"-337,-1 0 0,0 0 1,0 0-1,0-1 0,0 1 0,0 0 1,0 0-1,0-1 0,0 1 1,1 0-1,-1 0 0,0-1 0,0 1 1,0 0-1,0 0 0,0-1 1,0 1-1,0 0 0,0 0 1,-1-1-1,1 1 0,0 0 0,0 0 1,0-1-1,0 1 0,0 0 1,0 0-1,-1-1 0,0 2-43,-1 0-1,1 0 1,0 0-1,-1 0 1,1 0-1,0 0 1,-1 1-1,1-1 1,0 0-1,0 1 1,0-1-1,0 1 1,1-1-1,-1 1 1,0-1-1,0 4 1,-2 2 26,-6 11 231,7-14-54,0 1 0,0-1 0,0 0 0,-1 1 0,0-1 0,0 0 0,-6 6 0,-44 40 1372,54-50-1532,-1-1 1,0 1 0,0-1-1,1 0 1,-1 1 0,0-1-1,0 0 1,0 0-1,0 1 1,1-1 0,-1 0-1,0 1 1,0-1 0,-1 0-1,1 0 1,0 1 0,0-1-1,0 0 1,0 1 0,-1-1-1,1 0 1,0 1 0,0-1-1,-1 1 1,1-1 0,-1 0-1,1 1 1,0-1 0,-1 1-1,1-1 1,-1 1 0,1-1-1,-1 1 1,0-1 0,1 1-1,-1 0 1,1-1 0,-1 1-1,0 0 1,1-1 0,-1 1-1,0 0 1,1 0 0,-1 0-1,0 0 1,0 0 0,1 0-1,-1 0 1,0 0 0,1 0-1,-1 0 1,0 0 0,1 0-1,-1 0 1,0 0 0,0 1-1,0-1 1,-6 5-66,0 0 0,0 0 0,1 1-1,0 0 1,0 0 0,0 0 0,1 1 0,-5 7-1,-4 4 94,7-10-3,1 1 0,0 0-1,-6 11 481,14-14-767,-2-6 232,0 0 1,0 1 0,0-1 0,0 0 0,0 0 0,0 1-1,1-1 1,-1 0 0,0 0 0,0 1 0,0-1-1,0 0 1,0 0 0,0 1 0,1-1 0,-1 0 0,0 0-1,0 0 1,0 1 0,0-1 0,1 0 0,-1 0 0,0 0-1,0 0 1,1 0 0,-1 1 0,0-1 0,0 0-1,1 0 1,-1 0 0,0 0 0,1 0 0,1 0 22,0 1 0,0-1-1,-1 0 1,1 0 0,0 0 0,0 0 0,0 0 0,0-1 0,0 1 0,0-1 0,0 1-1,-1-1 1,1 0 0,0 1 0,2-3 0,28-18 173,-16 10-196,14-8-1036,-12 10 390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33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52 832,'3'-4'837,"4"24"-497,1 3 403,-8-22-732,0-1-1,0 0 1,0 1-1,0-1 1,0 0-1,0 1 1,0-1 0,0 0-1,0 1 1,0-1-1,0 0 1,0 0 0,0 1-1,0-1 1,1 0-1,-1 1 1,0-1 0,0 0-1,0 0 1,0 1-1,1-1 1,-1 0 0,0 0-1,0 1 1,1-1-1,-1 0 1,0 0 0,0 0-1,1 0 1,-1 1-1,0-1 1,1 0 0,-1 0-1,0 0 1,0 0-1,1 0 1,-1 0 0,1 0-1,15 5-83,-13-5 112,-1 1 58,-1-1 1,1 0-1,-1 0 1,1 0-1,-1 0 1,0 0 0,1-1-1,-1 1 1,1 0-1,-1 0 1,0-1-1,1 1 1,-1-1-1,0 0 1,0 1 0,3-3 298,9-14-7,-5 8 9,-5 4-228,1 1 0,0-1 0,0 1 0,8-6 0,1 2 17,-11 7-127,0 0 1,0 0 0,0 0-1,0 0 1,-1 0-1,1 0 1,-1-1 0,1 1-1,-1-1 1,4-3 293,-5 4-289,0 1 1,0-1 0,0 0-1,0 1 1,0-1-1,0 0 1,0 1 0,0-1-1,0 0 1,-1 0-1,1 1 1,0-1 0,0 0-1,-1 1 1,1-1-1,0 1 1,-1-1 0,1 0-1,-1 0 1,-17-4-914,18 5 780,-1 0 0,0 0 0,1 0 1,-1 0-1,1 0 0,-1 0 0,0 0 1,1 0-1,-1 0 0,0 0 0,1 0 0,-1 0 1,0 0-1,0 1 0,-9-1-342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35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23 1888,'0'-8'4144,"-14"1"-3051,14 7-1093,-1 0 1,1 0-1,-1 0 0,1 0 0,-1 0 0,1 0 1,-1 0-1,1 0 0,-1 0 0,1 0 0,-1-1 1,1 1-1,-1 0 0,1 0 0,-1 0 0,1-1 1,0 1-1,-1 0 0,1-1 0,0 1 0,-1 0 1,1-1-1,-1 0 0,-2-2-149,-17 3-555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38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9 832,'0'-8'1861,"1"8"-1856,-1-1 0,1 1-1,-1 0 1,1 0 0,-1 0-1,1 0 1,-1 0 0,1 0 0,-1 0-1,1 1 1,-1-1 0,1 0-1,-1 0 1,0 0 0,1 0 0,0 1-1,0 0-11,0 0 0,0 0 0,-1 0 0,1 0-1,0 1 1,-1-1 0,1 0 0,-1 0 0,1 1-1,-1-1 1,0 0 0,1 0 0,-1 1 0,0-1 0,0 0-1,0 1 1,0-1 0,0 1 0,0-1 0,0 0-1,-1 0 1,1 1 0,0-1 0,-1 0 0,0 2 0,-4 24 620,-6-7-528,-8 15 81,16-28-224,3-6 57,0 0 1,-1 0 0,1-1-1,0 1 1,0 0 0,-1 0-1,1-1 1,0 1-1,-1 0 1,1-1 0,-1 1-1,1-1 1,-1 1 0,1-1-1,-1 1 1,0 0 0,0 0 13,0-1 0,0 1 0,0 0 0,0 0 0,1 0 0,-1 0 0,0-1 0,0 1 0,1 0 0,-1 0 0,1 0 0,-1 1 1,1-1-1,-1 0 0,1 0 0,0 0 0,-1 0 0,1 0 0,0 2 0,-5 10 30,5-12-107,-4 15 106,2-12 22,0-1 0,-8 21 2885,6-28-3226,4 4 282,0 0 1,0 0-1,-1 0 0,1 0 0,0 0 1,0 0-1,-1 0 0,1 0 0,0 0 0,0 0 1,0 0-1,-1 0 0,1 0 0,0 0 1,0 0-1,-1 0 0,1-1 0,0 1 1,0 0-1,0 0 0,0 0 0,-1 0 1,1 0-1,0 0 0,0-1 0,0 1 0,0 0 1,-1 0-1,1 0 0,0-1 0,0 1 1,0 0-1,0 0 0,0 0 0,0-1 1,0 1-1,0 0 0,-1 0 0,1 0 1,0-1-1,0 1 0,0 0 0,0 0 0,0-1 1,7-8 489,0 6-443,-6 3-46,-5 2-59,-17 10-80,-1 15 394,21-26-309,1 5-21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45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863 272 640,'0'-12'162,"-2"-10"264,2 21-387,0 1-1,-1-1 1,1 0 0,0 0 0,0 0-1,0 0 1,-1 1 0,1-1 0,0 0-1,-1 0 1,1 1 0,-1-1 0,1 0-1,-1 1 1,1-1 0,-1 0 0,0 0-1,-5-1 104,0-1 1,0 2-1,0-1 0,0 1 0,-1-1 0,1 2 0,-8-1 0,-1 1 207,-30 3 0,27 0-219,0 1 1,1 1-1,-25 11 1,-17 4 216,26-13 100,1-1 0,-40 1 0,29-3-1,20-2-281,-1-2 0,-34-2 1,-22 1 95,33 1 139,47 0-370,0 0-30,0 0 0,0-1 0,0 1 0,0 0-1,0 0 1,0 0 0,0 0 0,0 0-1,0 0 1,0 0 0,0 0 0,0 0-1,0 0 1,0 0 0,0 0 0,0-1-1,0 1 1,0 0 0,0 0 0,0 0-1,0 0 1,0 0 0,0 0 0,0 0-1,0 0 1,0 0 0,0 0 0,0 0-1,0 0 1,0 0 0,0-1 0,0 1-1,1 0 1,-1 0 0,0 0 0,0 0-1,0 0 1,0 0 0,0 0 0,0 0-1,0 0 1,0 0 0,0 0 0,0 0-1,0 0 1,0 0 0,0 0 0,1 0-1,-1 0 1,0 0 0,0 0 0,0 0-1,0 0 1,0 0 0,0 0 0,0 0-1,0 0 1,3 0 47,-1-1 0,0 1 0,0-1 0,0 1 0,0-1 0,1 0 0,-1 0 0,0 0 0,-1 0 0,1-1 0,0 1-1,0 0 1,0-1 0,-1 1 0,1-1 0,-1 0 0,1 0 0,1-3 0,5-6 278,13-25-1,-12 18-110,-6 13-188,0 0 0,0-1 0,0 1 1,-1 0-1,0-1 0,-1 0 1,1 1-1,-1-1 0,0 0 0,0 0 1,-1 1-1,1-8 0,-2-13 366,-6-44 0,7 61-438,-2 1-390,2 8 428,-1 0 0,1 0-1,0 0 1,-1 0 0,1 0-1,-1 0 1,1 0-1,0 1 1,-1-1 0,1 0-1,-1 0 1,1 1 0,0-1-1,-1 0 1,1 0-1,0 1 1,-1-1 0,1 0-1,0 1 1,0-1-1,-1 1 1,1-1 0,0 1-1,-2 4 4,-1-1-1,2 1 0,-1 1 0,1-1 0,-1 0 0,1 0 0,1 0 0,-1 1 1,1 9-1,0-15 24,0 0 1,-1 1 0,1-1-1,0 0 1,0 1-1,0-1 1,0 0 0,-1 0-1,1 1 1,0-1-1,0 0 1,-1 0 0,1 1-1,0-1 1,-1 0-1,1 0 1,0 0 0,-1 0-1,1 1 1,0-1-1,0 0 1,-1 0 0,1 0-1,0 0 1,-1 0 0,1 0-1,-1 0 1,1 0-1,0 0 1,-1 0 0,-14 0 115,12-1-109,-10 1 56,5 0-43,-1 0 0,1 0 0,-1 1-1,1 0 1,0 0 0,-16 5 0,-9 5 10,21-8-79,1 1 1,-1 1-1,-12 6 1,15-6-32,6-4 64,1 0 1,-1 0-1,1 1 1,-1-1-1,1 1 1,0 0-1,-1-1 0,1 1 1,-2 3-1,17 12-684,7-2 660,0 0 1,1-1 0,0-2-1,1 0 1,0-1 0,42 14-1,36 8 52,22 8-193,-92-30 165,1-2 0,0-1 0,0-2 1,0-1-1,1-1 0,0-1 0,0-3 0,0 0 0,47-7 0,265-28 286,-288 34-498,-25 0 158,32-4 0,62-4 393,-9 2-400,-89 4 151,-9 1 50,-1 0 0,1-1 0,-1-1 0,0-1 0,19-7 0,-33 10-140,0 1-1,0-1 1,-1 0-1,1 0 1,0 0-1,-1 0 1,0 0-1,1 0 1,-1-1-1,0 0 1,0 1-1,0-1 1,-1 0-1,1 0 1,-1 0-1,1 0 1,1-5-1,-3 4-4,1 1 1,0-1-1,0 1 0,0-1 1,0 1-1,0-1 0,1 1 1,0 0-1,-1 0 0,1 0 1,4-5-1,-5 7 11,-1 1-1,1 0 1,-1 0-1,0-1 1,1 1-1,-1 0 1,0 0-1,1-1 1,-1 1-1,0-1 1,1 1-1,-1 0 1,0-1 0,0 1-1,1-1 1,-1 1-1,0 0 1,0-1-1,0 1 1,0-1-1,0 1 1,0-1-1,0 1 1,0-1-1,0 1 1,0 0 0,0-1-1,0 1 1,0-1-1,0 1 1,0-1-1,0 1 1,0-1-1,0 1 1,-1 0-1,1-1 1,0 1 0,0-1-1,-1 1 1,1 0-1,0-1 1,0 1-1,-1 0 1,1-1-1,0 1 1,-1 0-1,1-1 1,-1 1-1,1 0 1,0 0 0,-1 0-1,1-1 1,-1 1-1,1 0 1,-1 0-1,1 0 1,-1 0-1,-25-8 665,20 7-621,4 1-98,1 0 0,-1 0 0,1 0 0,-1 0 0,0 0 0,1 0 0,-1 0 0,1 1 0,-1-1 0,1 1 0,-1-1-1,1 1 1,-3 1 0,4-1-117,2 0 139,-1 0 0,0-1 0,1 1 0,-1 0-1,0 0 1,1 0 0,-1 0 0,0 1 0,2 1-1,-1-1 5,3 3-19,0-1 0,1 0 0,-1 0 1,9 4-1,-8-5 20,1 1 1,-1 1-1,9 6 1,-11-7-1,-1-1 41,0 0 1,0 0-1,0-1 0,0 1 0,1-1 0,-1 0 0,1 0 0,-1 0 1,8 3-1,1-1 702,-6-6-337,-13-18-82,7 19-395,-1 1-1,1-1 1,-1 0-1,1 0 1,-1 0-1,1 0 1,-1 1-1,1-1 1,-6-4-641,5 4 641,0 1-1,-1-1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46.8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31 1824,'-1'-2'180,"-1"1"0,1-1 0,0 0 0,0 0 0,0 0 1,0 0-1,0 0 0,0 0 0,0 0 0,1-1 0,-1 1 0,0-4 0,-11 5 722,8 1-833,1 1 1,0-1-1,0 0 1,0 1-1,0 0 1,1 0-1,-1 0 1,0 0-1,0 0 1,0 1-1,1-1 1,-4 3-1,-2 2 18,0 1 0,-9 10 0,11-11 220,0 0 1,-1 0-1,-9 7 1,-7-2 284,14 1 374,5-4-753,3-7-145,1 0 1,-1 1 0,0-1 0,0 0-1,0 1 1,0-1 0,0 0-1,0 0 1,0 0 0,-1 0-1,1 0 1,0 0 0,-1 0 0,1 0-1,0 0 1,-3 0 0,11-2-29,0 0 1,0 0-1,-1-1 1,1 0-1,10-4 1,4-1 30,18-7-176,-29 10-1,0 0 0,1 1 0,-1 0 0,1 0-1,0 1 1,11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47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1 320,'-21'12'136,"19"-12"-131,-1 2 1,1-1 0,0 0-1,-1 1 1,1-1 0,0 1-1,0-1 1,-3 4 0,-5 5 558,1 0 0,-17 13 0,15-14-106,1 0 0,-14 16 0,19-20-509,-2 9 1577,14-14-1209,9-3-199,0-2-1,-1 1 1,22-11-1,15-4-368,23 3-613,-32 9-1296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5:23.24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3839 3543 1472,'-55'33'1185,"32"-20"-445,-86 42 512,-1 2-1000,66-31-161,1 1 0,2 3-1,1 2 1,-42 42 0,22-11 137,-66 63 407,-66 34 476,-86 80-702,184-150-441,-173 128 0,-215 101 939,122-102-672,341-202-295,15-12 41,0 0-1,1 0 1,-1-1 0,0 1-1,-6 2 1,9-6-6,6-4 6,9-9 0,-10 11 18,30-26-23,2 2 0,75-43 0,-64 42-4,63-48 0,86-113 109,-72 63 24,19-2-54,71-70-11,-70 41 51,108-103 53,-152 178-346,-49 42-52,56-57 0,-102 92 195,3-3 5,-8 8 54,0 0 1,0 0-1,0 0 1,0 0-1,0 0 1,0 0-1,0 0 1,0 0-1,0 0 1,0 0-1,0 0 1,0 0-1,-1 0 1,1 0-1,0 0 1,0 0-1,0 0 1,0 0-1,0 0 1,0 0-1,0 0 1,0 0-1,0 0 1,0 0-1,0 0 1,0 0-1,0 0 1,0 0-1,0-1 1,0 1-1,0 0 0,0 0 1,0 0-1,0 0 1,0 0-1,-29 16 19,1 0 0,1 2-1,1 1 1,-31 30 0,55-48-17,-134 131 135,21-19 41,88-89-142,-2 0-1,-42 25 1,-59 21 27,-13 7-4,72-28-83,-75 69-1,-1 1-96,-101 51 105,101-71-86,-16 29 228,13 14-46,6-7 29,-88 67 158,189-156-342,56-46 395,-7-2-314,0-1 0,0 1 0,0-1 0,0 0 0,5-4 0,1 0 22,14-9 61,0-1 0,-1-1 0,38-37 0,58-75-56,140-129 36,-28 32-84,90-140-145,-237 279-118,-82 83 184,-6 5 16,-9 9 0,4-2 74,-1-1 1,-13 10 0,-7 5 18,-161 143-106,-182 140 214,343-282-132,-1-1 0,-2-2 0,-33 16 0,-101 35 317,103-47-175,-92 50 1,138-62-80,0 0 0,-23 21 1,32-26-53,-5 6 37,0 0-1,0 0 1,2 1-1,-13 18 1,-30 61 280,32-58 44,20-32-339,-1 0 0,0 0 0,0 0 0,0 0 0,0 0 0,0-1 0,0 1 0,-1-1 0,-3 3 0,-7 4-131,1 1 182,10-8-80,1 0 0,-1 0-1,1 0 1,-1 0-1,1 0 1,0 0 0,0 0-1,-1 1 1,0 1-1,-4 3-1,1 1-1,-2-1 0,1-1 1,-1 1-1,0-1 0,0 0 0,0-1 1,-15 7-1,-12 7-147,8-4 307,-33 12 0,51-22-45,6-3-69,0 0 0,0-1 0,0 1 0,-1 0 0,1 0 0,0-1 0,-4 1 0,22-16 303,9 1-309,-1-1 0,0-1 0,-2-1 0,0-1 0,-1-1 0,-1-2 0,-1 1 0,19-27 0,-33 40 12,78-109 433,-63 92-428,1 0-1,35-30 1,-19 26 87,0 1-1,61-31 1,27-18-218,-92 53 87,-1-1-1,-1-3 1,-1 0-1,-2-2 0,39-48 1,-32 29 50,79-79 1,-86 101-46,1 0-1,1 2 1,64-38-1,-36 29 71,135-82-133,-118 56 250,-12 9-437,18-13 288,77-62 27,-32 22 160,-65 56-82,38-26-242,2-5 189,-37 27 66,-23 20-131,124-99 272,-97 64-295,-6 6 50,-41 41-87,0-1 0,27-34 1,-22 28 81,-22 22-47,1 0 0,-1 0 0,1-1 0,-2 1 0,1-1 0,4-8 1,-1 4-7,-1 0 0,1 0 0,0 0 0,1 1 0,0 0 1,1 0-1,-1 1 0,12-7 0,-5 2-65,24-22-1,111-101 129,-96 90 65,57-61 0,156-177 7,-248 264-131,15-17-20,74-60 0,-20 29 14,120-118 1,-122 95-9,87-84 7,-144 150 14,1 2 0,1 2 0,63-33 0,20-11-1,-69 36-15,-22 15-48,-1-1-1,29-24 1,-24 14 88,-7 8 1,-2-1 0,0 0 0,0-1 1,23-35-1,15-24-125,-37 54 63,39-38 1,-43 49 10,0 1-1,1 1 1,0 0 0,0 1 0,1 1-1,23-9 1,-6 3-17,-25 10 7,1 1-1,14-4 1,-16 6 37,0-1 0,0-1 0,-1 1 0,13-7 0,37-21 148,-36 21-160,-1-1-1,0-2 1,-1 0-1,29-24 1,-32 22-4,-2-1 0,0-1 0,0 0 0,-2-1 0,0 0 0,19-37 0,14-27 9,-26 48 40,-7 15-62,0 1-1,2 0 1,0 1-1,29-26 1,-26 25 32,2 1-24,1 1 0,1 0-1,0 2 1,42-20 0,-12 6 5,-38 21 2,1-1 0,1 2 0,15-5 0,-8 4-160,7-5 83,-19 7 45,0 0 0,19-4 0,-22 6 75,0-1-1,-1 1 1,1-1 0,8-5 0,-14 7-55,0 1 0,0-1 1,0 1-1,1-1 0,-1 1 1,0 0-1,0-1 0,0 1 0,1 0 1,-1 0-1,0 0 0,3 0 1,-3 0 3,0 0 1,-1 0 0,1 0 0,0 0 0,0 0 0,0 0 0,0 0 0,0 0-1,0-1 1,0 1 0,0 0 0,0-1 0,0 1 0,-1-1 0,1 1-1,0-1 1,1 0 0,10-11 88,-8 9-101,-1-1 1,0 1 0,1 1-1,-1-1 1,8-4 0,-7 5 11,1-1 1,-1 0-1,0 0 1,1-1-1,-1 1 0,-1-1 1,5-5-1,23-34 230,-10 13-168,5-3-19,55-53 0,-78 84-34,10-12-18,2 1-1,0 1 1,1 0-1,18-11 1,4 0 97,-25 15-111,0 0 1,0 0-1,19-6 1,-15 7-75,-10 4 69,1 0-1,-1 1 1,12-3 0,-4 1 25,5 1-116,-16 2 141,-1 1 0,1-1-1,-1 0 1,0 1-1,7-4 1,6-1 258,-11 5-288,-1-1 0,0 0 0,0 0-1,0 0 1,0-1 0,0 1 0,-1-1 0,1 0 0,0 0-1,5-5 1,-4 4 54,0 0 0,0 0-1,0 1 1,9-4 0,-9 6 8,-4 0-47,-1 1-1,1-1 1,0 0 0,-1 0-1,1 0 1,0 0 0,0 0 0,-1 0-1,1-1 1,0 1 0,-1 0-1,1 0 1,0 0 0,-1-1-1,1 1 1,0 0 0,-1-1-1,1 1 1,-1 0 0,1-1 0,0 1-1,0-1 1,0 0-34,1 0-1,0 0 1,-1 0 0,1 1-1,0-1 1,0 1 0,0-1 0,-1 1-1,1 0 1,0-1 0,3 1-1,27 1-29,-15 0 174,5-2-62,29-5-1,-29 3-46,29-1 0,65-1 121,-113 5-146,1 1 0,-1-1 0,0 0 0,1 1 0,-1 0 0,0 0 0,0 0 0,0 0 0,0 1 0,5 2 0,7 3 31,-14-7-15,0 1 0,-1 0 0,1-1 0,0 1 0,0 0 0,-1 0 0,1-1 0,0 1 0,-1 0 0,1 0 0,-1 0 0,1 0 0,-1 0 0,0 0 0,1 0 0,-1 0 1,0 1-1,5 9 84,3-1-91,0-1 1,1-1 0,0 1-1,0-2 1,17 12 0,-21-16 31,0-1-1,1 1 1,-1-1 0,1 0 0,0 0 0,0 0 0,0-1 0,0 0 0,0 0 0,0 0 0,0-1 0,0 0 0,0 0 0,0-1 0,0 0 0,0 0 0,0 0-1,-1-1 1,1 1 0,0-1 0,9-5 0,-14 6-30,0 1 0,0 0 0,0-1-1,0 1 1,0 0 0,1 0 0,-1-1-1,0 1 1,0 0 0,0 0 0,1 0 0,0 1-1,11-2 135,-12 0-37,-1 1-58,22 0 0,-21 0-155,18 4 202,-17-4-70,1 0-1,-1 1 1,0-1 0,0 1-1,0 0 1,0-1 0,0 1-1,3 2 1,-3-2 21,0 0 0,1 1-1,-1-1 1,1-1 0,-1 1 0,1 0 0,0 0-1,4 0 1,-2-1-41,0 0-1,0 1 1,0-1 0,0 1-1,0 0 1,0 1-1,0-1 1,0 1 0,-1 0-1,1 1 1,-1-1-1,7 5 1,-4-2 14,0 1 1,1-1-1,0-1 1,0 0-1,10 5 0,-10-6-39,1 1 0,-1 0 0,0 0 0,-1 1 0,9 7 0,-11-8 71,0-1 1,0 0-1,0 0 1,5 3-1,-5-4-39,-1 0-1,1 1 1,-1 0 0,0-1-1,4 5 1,-8-7 7,1 1 0,-1-1-1,1 1 1,-1-1 0,0 1 0,1-1 0,-1 0 0,1 1 0,-1-1-1,1 0 1,0 1 0,-1-1 0,1 0 0,-1 0 0,1 0-1,-1 1 1,2-1 0,0 0 10,-1 1 0,1-1 0,0 1 1,0 0-1,-1-1 0,1 1 0,0 0 0,-1 0 0,1 0 0,-1 0 0,2 2 1,9 5-8,1 0 0,-1 0 1,15 5-1,-23-11 0,-1 0-1,0-1 1,0 1 0,1 1-1,-1-1 1,-1 0 0,1 1-1,0 0 1,-1-1 0,1 1 0,3 5-1,16 20 19,7 7-19,-28-35 0,-1 1 0,1 0 0,-1-1 0,1 1 0,-1-1 0,0 1 0,1 0 0,-1-1 0,0 1 0,1 0 0,-1-1 0,0 1 0,0 0 0,1-1 0,-1 1 0,0 1 0,0 1 0,1 0 0,-1 0 0,1 0 0,0 0 0,0 0 0,2 5 0,3 12 58,-1-6-8,-2-12-48,0 0-6,-3-1 6,3 7 37,1 0 0,1 0 0,0-1 0,0 0 0,0 1 1,1-1-1,6 6 0,-8-10-61,0 3 9,12 18 11,-11-17 2,1 1 0,18 17 69,-23-24-64,1 1 0,-1-1 0,1 0 0,-1 1 0,1-1 0,-1 1 0,0-1 0,0 1 0,0-1 0,0 1 0,0 0 0,0 0 0,-1-1 0,1 1 0,0 0 0,0 2 0,7 14-39,-7-17 43,0 0 1,0 1-1,0-1 1,0 1-1,-1-1 1,1 1-1,0-1 1,-1 1 0,1-1-1,-1 1 1,1 1-1,-1 0-48,1 0-1,0-1 1,-1 1-1,1 0 1,3 5-1,0 2 85,-1 6 268,2 5-503,-4-21 195,-1 1 0,0-1 0,1 1 0,-1 0-1,0-1 1,0 1 0,0 0 0,1-1 0,-1 1 0,0 0 0,0-1 0,0 1 0,0 0 0,0 1 0,-1 0-3,1 0 1,0 0-1,0 0 0,1 0 1,-1 0-1,0 0 1,1-1-1,0 4 1,5 18 173,-6-22-133,0-1-33,2 12-223,-31 52 336,27-62-124,1 0 0,-1 0 0,0 0 1,1 0-1,-1-1 0,0 1 1,0-1-1,-1 1 0,1-1 1,-4 2-1,-11 8-7,-44 38-185,9-9 76,16-12-8,-71 42 0,61-42 231,-30 13-42,47-26-43,-38 25 1,47-26-21,1 1 0,1 1 0,0 1 0,-25 32 0,34-38-15,6-9 34,1 0-1,0 1 1,0-1-1,0 1 1,1-1-1,-3 5 1,3-5-28,0-1 0,1 1-1,-1-1 1,0 1 0,0-1 0,0 0 0,0 1-1,0-1 1,0 0 0,-2 1 0,-2 3 135,4-4-31,2-2-72,0 0 0,-1 1 0,1-1 0,0 0 1,-1 0-1,1 0 0,-1 0 0,1 1 0,-1-1 0,1 0 0,0-2 0,1-2-9,6-6 3,1 1-1,0-1 0,0 1 0,22-17 1,48-28 9,-78 54-23,31-18-94,1 2 0,42-17 0,-35 18 174,41-25 0,10-9-356,-132 77-277,16-12 535,0-1 1,-41 16-1,34-17 8,-37 22 0,46-21-8,10-7-13,0 0 0,1 1 0,0 1 0,0 0 0,1 0 0,-13 16 0,4-2 80,-17 30 1,-52 85 52,86-133-88,-52 83-35,45-74 2,0-1 0,-1 0 0,-1 0 0,-13 10 0,8-9 24,-20 17-24,-60 39-1,71-55-6,-7 4 34,1 2 1,-57 47 0,49-27-54,2 1 0,-49 70 1,68-86 47,-2-1 1,-1-1 0,-1 0-1,-30 22 1,-107 71 81,-23 17-296,146-99 186,-57 71 0,-9 9 132,39-57-74,-2-3 1,-94 61-1,-109 80 27,201-147 80,68-49-142,0 0 0,0 0 0,0 0 0,0 0 0,0 0 0,0 0 0,-1 0 0,1 1 0,0-1 0,0 0-1,0 0 1,0 0 0,0 0 0,0 0 0,0 0 0,0 0 0,0 0 0,-1 0 0,1 0 0,0 0 0,0 0 0,0 0 0,0 0 0,0 0 0,0 0 0,0 0 0,0 0 0,-1 0 0,1 0 0,0 0 0,0 0 0,0 0 0,0 0 0,0 0 0,0 0 0,0 0 0,-1 0 0,1 0 0,0 0-1,0 0 1,0 0 0,0 0 0,0 0 0,0 0 0,0-1 0,0 1 0,0 0 0,0 0 0,0 0 0,-1 0 0,1 0 0,0 0 0,0 0 0,0 0 0,0 0 0,0-1 0,0 1 0,2-9-45,8-13-108,5-1 158,1-1 0,31-35 0,77-64-151,-33 35 112,-56 52 75,56-61-59,27-26-21,26-36-181,-79 83 132,-6 9 58,127-140 24,-128 148-175,90-70 0,-20 20-114,-30 25 112,409-328-411,-444 363 589,77-44 0,2-4 147,-121 82-69,-20 15-78,0-1 0,0 0 0,0 0 0,0 0 0,0 0 0,0 0 0,0 0 0,0 0 0,-1 0 0,2-2 0,-4-1-87,-7 6 69,-12 6-96,1 1 0,0 1-1,-22 15 1,-53 43 209,64-45-184,-176 140 137,98-75-10,30-25 4,-81 62 102,-10-12 73,101-74-156,-196 122 156,110-45 96,-58 39 372,207-151-631,-12 7 76,18-10-120,-1-1-1,0 1 1,0-1 0,0 0-1,1 1 1,-1-1 0,0 0 0,0 0-1,0 0 1,0 0 0,1 0 0,-1 1-1,0-1 1,0-1 0,0 1-1,0 0 1,-1 0 0,2 0-9,-1-1 0,1 1 1,0-1-1,-1 1 0,1-1 0,0 1 1,-1-1-1,1 1 0,0-1 1,0 1-1,-1-1 0,1 1 0,0-1 1,0 1-1,0-1 0,0 1 0,-1-1 1,1 1-1,0-1 0,0 0 0,0 1 1,0-1-1,1 1 0,-1-1 1,0 1-1,0-1 0,0 1 0,0-1 1,0 0-1,1 1 0,-1-1 0,9-20-86,5-4 43,0 0 0,2 1 0,1 1 0,0 1 0,2 0 0,0 1 0,2 2 0,25-21 0,44-27 52,-27 20 5,77-71 1,-52 28-13,139-124 0,-95 113-3,-42 35 50,121-118-1,-114 80-30,48-46 6,-99 107-20,2 3 1,2 1 0,86-51-1,-61 43 73,-74 46-99,-3 1-9,-8 4-51,-21 9-78,15-6 124,-20 7 26,19-8 12,0 1 1,0 1-1,-30 18 0,29-12 87,1 0 0,0 1 0,-26 30 0,-37 59-103,70-89-7,-5 3 59,0 0 0,-2-1 0,0 0 0,-27 20 1,-84 50 98,75-53-227,3 1 96,2 2-1,-65 64 1,80-69 13,-177 163-23,161-154-6,-199 172-8,236-202 17,-327 301 240,146-150-141,-3 17-213,-16 14 16,51-56 84,-73 65 34,207-178 0,-629 539-88,631-543 74,-135 102 139,124-97-66,-1-2 1,-56 26-1,82-44-92,0 0 1,-1-1 0,1 0 0,-1-1 0,-21 4 0,32-7 4,0 0 1,0 0 0,1 0-1,-1 0 1,0 0-1,0 0 1,0 0 0,0 0-1,0-1 1,0 1 0,1 0-1,-1 0 1,0-1-1,0 1 1,0 0 0,0-1-1,1 1 1,-1-1-1,0 1 1,0-2 0,0 2 3,1-1 0,0 0 0,0 0 0,-1 1 0,1-1 0,0 0 0,0 1 0,0-1 0,0 0 0,0 0 0,0 1 0,0-1 0,0 0 0,0 0 0,0 1 0,0-1 0,1 0 0,-1 0 0,0 1 0,0-1 0,1 0 0,0 0 0,4-10-37,2 2-1,-1-1 1,9-9-1,11-16-11,85-119-134,-79 116 168,68-64-1,-7 21 5,65-60-113,-66 49 80,98-89 112,-31 51 2,-4 4-24,8-15-21,139-115-4,-32 50-45,5-3-26,-16-10 33,-244 205 31,457-395 188,-260 242-229,-16-18-108,-97 78-28,-140 135 228,-93 64 80,-108 70 28,85-74-75,54-32-102,-167 124-200,43-25 177,148-106 44,-368 240 33,131-60-37,-94 67 4,325-231 60,62-50-113,23-15 40,0 0 1,0 0-1,0 0 1,0 0-1,0 0 0,0 0 1,0-1-1,0 1 1,0 0-1,0 0 1,0 0-1,0 0 0,0 0 1,0 0-1,0 0 1,0-1-1,0 1 1,0 0-1,0 0 0,0 0 1,0 0-1,0 0 1,0 0-1,0 0 1,-1 0-1,1 0 0,0-1 1,0 1-1,0 0 1,0 0-1,0 0 1,0 0-1,0 0 0,0 0 1,-1 0-1,1 0 1,0 0-1,0 0 1,0 0-1,0 0 0,0 0 1,0 0-1,0 0 1,-1 0-1,1 0 1,0 0-1,0 0 0,0 0 1,0 0-1,0 0 1,9-13-107,72-57-80,-44 40 143,29-25-1,220-173 30,-154 138 58,58-42-2,-63 30-31,81-57 16,12 16-17,65-46-8,-104 55 28,137-99 88,13 18-49,-176 127-253,-150 85 189,-2 2 0,0-1 0,-1 0 0,1 0 0,-1 0 0,1 0 0,3-4 0,-35 14-13,25-7 50,0 0 8,0 0 0,0-1 1,0 1-1,-7-1 0,10 0-44,1 0 0,-1 0-1,1 0 1,-1 0 0,1-1-1,-1 1 1,1 0 0,-1 0-1,1 0 1,-1 0 0,1-1-1,-1 1 1,1 0 0,-1-1-1,1 1 1,0 0 0,-1-1-1,1 1 1,-1 0 0,1-1-1,0 1 1,-1-1-1,1 1 1,0 0 0,0-1-1,-1 1 1,1-1 0,0 1-1,0-1 1,0 1 0,0-1-1,0 1 1,-1-1 0,1 1-1,0-1 1,0 0 0,0 1-1,0-1 1,1 1 0,-1-1-1,0 1 1,0-1 0,0 1-1,1-2 1,1-3-9,0-1 0,1 1 1,-1 0-1,1 0 0,1 0 0,6-9 0,10-16 31,-14 20-24,0 0 0,1 1 1,0 0-1,1 0 0,13-12 1,47-36-30,-57 49 27,3-2-43,-11 9 30,-1 0-1,1-1 1,-1 1-1,1-1 0,-1 0 1,0 0-1,0 0 0,0 0 1,0 0-1,0 0 1,2-3-1,-4 5 14,0-1 1,0 1-1,0 0 0,0 0 0,0 0 1,0 0-1,0 0 0,0 0 1,0 0-1,0 0 0,0-1 0,0 1 1,0 0-1,0 0 0,0 0 1,0 0-1,0 0 0,0 0 1,0 0-1,0-1 0,0 1 0,0 0 1,0 0-1,0 0 0,0 0 1,0 0-1,0 0 0,0 0 0,0 0 1,0-1-1,0 1 0,0 0 1,0 0-1,-1 0 0,1 0 1,0 0-1,0 0 0,0 0 0,0 0 1,0 0-1,0 0 0,0 0 1,0 0-1,0 0 0,-1 0 0,1 0 1,0-1-1,0 1 0,-8 1-25,-9 6-36,-90 50 89,6-3-256,-63 10 131,38-17 100,39-8 129,-99 62 0,-71 62 289,229-144-388,-8 4 57,-278 168 404,205-137-419,15-7-26,-91 60 0,3 23-242,-10 7 84,138-101 100,-382 271-118,369-253 133,-429 332 144,206-191 49,53-37-156,214-142-23,-58 43 48,99-72-170,28-16 0,-18 12 90,212-151-166,-95 63 294,199-168-78,-80 75-132,-164 128 183,115-104-1,-136 97-57,-11 11 19,81-62 0,89-27 3,-69 48 19,-115 70 22,53-49 1,-42 27-43,196-158-289,-97 115 215,-65 42 147,-62 34-98,0-2 0,-2-1 0,-1-2 1,-1-1-1,-2-1 0,-1-2 0,-2-1 0,26-44 0,-47 67-27,0 0-1,0 0 1,7-22 0,-14 34-1,1 0 1,-1 0-1,1 0 1,-1 0-1,0 0 1,1 0 0,-1 0-1,0 0 1,0 0-1,0-1 1,0 1 0,0 0-1,0 0 1,0 0-1,0 0 1,0-1-1,-1 1 1,1 0 0,0 0-1,-1 0 1,1 0-1,-1 0 1,1 0-1,-1 0 1,1 0 0,-1 0-1,0 0 1,0 0-1,1 0 1,-1 1 0,0-1-1,0 0 1,0 0-1,0 1 1,0-1-1,-1 0 1,0 0-21,-1 1 1,1-1-1,0 1 0,-1 0 1,1-1-1,-1 1 0,1 0 1,0 1-1,-1-1 0,1 0 1,0 1-1,-1-1 0,1 1 1,0 0-1,-1 0 0,1 0 1,-2 1-1,-15 10-60,1 0 1,1 1 0,0 1-1,1 1 1,-24 27-1,23-23 74,-1-1-1,-1 0 1,-38 27-1,6-17 17,-2-1-1,-73 25 0,12-5 9,-176 94-208,242-113 152,2 1 0,1 3 0,-76 68 0,-82 117 13,134-129 171,62-72-93,6-13-59,1-3 8,0 0 1,0 0-1,0 0 1,0 0 0,0 0-1,0 0 1,0 0-1,0 0 1,0 0-1,0 0 1,0 1 0,0-1-1,0 0 1,0 0-1,0 0 1,0 0 0,0 0-1,0 0 1,0 0-1,0 0 1,0 0 0,0 0-1,0 0 1,0 0-1,0 1 1,0-1-1,1 0 1,-1 0 0,0 0-1,0 0 1,0 0-1,0 0 1,0 0 0,0 0-1,0 0 1,0 0-1,0 0 1,0 0 0,0 0-1,1 0 1,-1 0-1,0 0 1,0 0-1,0 0 1,0 0 0,0 0-1,0 0 1,0 0-1,0 0 1,0 0 0,0 0-1,0 0 1,1 0-1,-1 0 1,0-1 0,0 1-1,5-1 52,70-36-36,-2-4 0,-3-2 0,81-64 0,60-75-11,-197 170-126,-1 2 0,1-1-1,30-14 1,-43 24 109,-1 1 0,1 0-1,-1-1 1,1 1 0,-1 0 0,1 0 0,-1-1 0,1 1-1,-1 0 1,1 0 0,0 0 0,-1 0 0,1 0 0,-1 0-1,1 0 1,0 0 0,0 0 6,-1 0 0,0 1 1,0-1-1,0 0 0,1 0 0,-1 0 0,0 0 0,0 1 1,0-1-1,0 0 0,0 0 0,0 0 0,1 1 0,-1-1 0,0 0 1,0 0-1,0 1 0,0-1 0,0 0 0,0 0 0,0 1 1,0-1-1,0 0 0,0 0 0,0 1 0,0-1 0,-7 22-141,6-19 147,-9 21-26,-1-1-1,-1-1 1,-1 0-1,-1 0 1,-29 33 0,15-24-12,-1-2 0,-61 47 0,42-40 50,-108 89 88,47-16-62,7-4-28,-98 63 51,11-11-5,44-17-41,-95 82-78,72-90 42,-59 50 117,118-87 13,-168 139 75,262-222-186,-192 147 309,-14-17-244,207-135-71,-206 118 14,155-83 107,-78 63 0,130-95-92,-53 46-56,-140 89 1,69-69 126,-47 27-204,138-74 34,-81 68 0,-6 26-14,-9 10-45,52-57 106,-129 121 35,199-175 31,1 0 0,1 1-1,2 1 1,0 0 0,-17 36-1,33-59-33,-9 24 21,9-25-21,0 0-1,-1 1 0,1-1 1,0 0-1,0 0 0,0 1 1,0-1-1,0 0 0,0 1 1,0-1-1,0 0 1,0 0-1,1 1 0,-1-1 1,0 0-1,0 0 0,0 1 1,0-1-1,0 0 0,0 0 1,0 1-1,1-1 0,-1 0 1,0 0-1,0 0 0,0 1 1,1-1-1,-1 0 0,1 0 1,0 0-1,-1 0 0,1 0 0,0 0 1,0 0-1,-1 0 0,1 0 0,0 0 1,0 0-1,-1-1 0,1 1 0,0 0 1,-1 0-1,1-1 0,0 1 0,0-1 1,87-52 57,-35 25-35,-3 1-18,0-1 0,55-44 0,-59 32-80,41-47 0,-24 23 59,13-4 73,91-62 0,-27 22-69,48-57-54,31-24 14,64-23 271,-13 12-278,15-11-15,-175 126 103,171-102 0,-31 39-38,-173 96-48,82-70 1,-64 41 205,205-132 0,-33 59-133,-261 150-48,-1 1 0,1-1 0,-1 1 0,8-10 0,-12 13 25,-1 0 0,0 0 0,0 0 0,1 0 0,-1 0 0,0-1 0,0 1 0,0 0 0,1 0 0,-1 0 0,0 0 0,0-1 0,0 1 0,0 0 0,1 0 0,-1 0 0,0-1 0,0 1 0,0 0 0,0 0 0,0-1 0,0 1 0,0 0 0,0 0 0,0-1 0,0 1 0,0 0 0,0-1 0,0 1 0,0 0 0,0 0 0,0-1 0,0 1-1,0 0 1,0 0 0,0-1 0,0 1 0,0 0 0,0 0 0,0-1 0,-1 1 0,1 0 0,0 0 0,0 0 0,0-1 0,0 1 0,-1 0 0,1 0 0,-1-1-3,0 1-1,-1 0 1,1 0 0,0 0-1,0 0 1,-1-1-1,1 2 1,0-1-1,0 0 1,-2 0 0,-36 9-61,1 1 0,-65 27 1,77-26 32,0 2 0,2 1 1,0 1-1,-40 32 1,-9 20 1,-22 19-72,-121 70 54,-38 30 33,222-158 7,-206 168 108,-497 317-153,598-421 158,-15 10 352,149-99-423,-1-1 1,1-1-1,-1 1 1,1 0 0,-1-1-1,0 0 1,-7 2-1,11-3-22,-1 0-1,1 0 0,-1 0 1,1 0-1,-1 0 0,1 0 1,-1 0-1,1 0 0,-1 0 1,1 0-1,-1 0 0,1-1 1,-1 1-1,1 0 0,0 0 1,-1-1-1,1 1 1,-1 0-1,1 0 0,0-1 1,-1 1-1,1 0 0,0-1 1,-1 1-1,1-1 0,-1 1 1,1-2 0,0 1 0,-1 0 1,1-1-1,0 1 1,0 0-1,0-1 1,0 1-1,0 0 0,0-1 1,1 1-1,-1 0 1,0 0-1,1-1 0,0-1 1,2-5 0,0 1 0,1-1-1,0 1 1,0 0 0,1 0 0,-1 0 0,2 1 0,8-10-1,58-45 8,-59 51-14,41-32 0,-2-2 0,78-86 0,-120 119 0,175-191 21,-35 71 98,41-40-35,-91 69-60,146-137-32,-59 88-50,43-38 388,-112 81-225,234-192-456,-122 142 373,94-41 108,-167 108-228,-135 78 124,5-4-179,1 1 0,37-14 1,-63 29 131,0 0 1,0 0 0,0 1 0,0-1 0,0 1-1,0-1 1,0 1 0,1 0 0,-1 0 0,0 0 0,4 1-1,-5-1 15,0 1 0,0-1 0,-1 0 0,1 1 0,0-1 0,0 1 0,-1-1-1,1 1 1,0 0 0,-1-1 0,1 1 0,-1 0 0,1-1 0,-1 1 0,1 0-1,-1 0 1,1-1 0,-1 1 0,0 0 0,1 0 0,-1 0 0,0 0 0,0-1-1,1 1 1,-1 0 0,0 0 0,0 0 0,0 0 0,0 0 0,-1 1 0,1 4 7,-2 1 0,1-1 0,-1 0 0,0 0 0,0 1 1,-1-1-1,0 0 0,0-1 0,-7 11 0,5-7-2,-4 5-31,0-1-1,-1 0 0,-1 0 1,-19 17-1,-56 41-181,-12 11 170,57-37 96,-53 75-1,12-14-15,-102 84-94,72-80 36,-35 52-31,-53 54 15,78-104 165,-28 28-19,12 9-98,62-65-23,-107 92 0,64-82 13,-52 46 0,9 21 0,-37 34 0,-76 2-20,21-17 274,82-21 205,79-58-267,80-88-141,10-10-39,1-1-1,-1 1 1,0 0-1,1-1 0,0 1 1,0 0-1,0 0 0,0 1 1,-2 3-1,4-7-7,0 0-1,0 0 0,0 0 1,0 0-1,0 0 0,0 0 1,0 1-1,0-1 1,0 0-1,0 0 0,0 0 1,0 0-1,0 0 0,0 0 1,0 0-1,0 0 1,0 0-1,0 0 0,0 0 1,0 0-1,0 0 0,0 1 1,0-1-1,0 0 1,0 0-1,1 0 0,-1 0 1,0 0-1,0 0 0,0 0 1,0 0-1,0 0 1,0 0-1,0 0 0,0 0 1,0 0-1,0 0 0,0 0 1,0 0-1,0 0 1,0 0-1,0 0 0,1 0 1,-1 0-1,0 0 0,0 0 1,0 0-1,0 0 1,0 0-1,0 0 0,0 0 1,0 0-1,0 0 0,0 0 1,0 0-1,0 0 1,0 0-1,1 0 0,-1 0 1,0 0-1,0 0 0,8-3 84,8-7-4,32-35-55,0 1-51,-1 10 105,0 3-1,85-42 1,-20 12-12,329-233-133,-284 184 158,-102 71-59,145-94 35,-74 57-60,159-103-113,-169 91 96,115-78 7,-137 113 39,133-55 0,93-37-147,-304 137 22,-13 6 70,1 0-1,-1 1 1,0 0-1,0-1 1,1 1-1,-1 0 1,1 0-1,6 0 1,-10 1 1,1 0 0,0 0 0,-1 0 1,1 0-1,-1 0 0,1 0 0,-1 0 0,1 0 0,-1 0 1,1 0-1,0-1 0,-1 1 0,1 0 0,-1 0 1,1 0-1,-1-1 0,1 1 0,0-1 0,-2 1 1,1 0-1,-1 0 1,0 0 0,1 1-1,-1-1 1,1 0-1,-1 0 1,1 1 0,-1-1-1,0 0 1,1 0-1,-1 1 1,1-1 0,-1 1-1,1-1 1,0 0-1,-1 1 1,0 0 0,-6 5-21,-1-1 0,1 0 0,-2 0 0,1-1 0,-11 5 0,-15 7-77,-29 18-62,10-6 122,1 2 0,-87 67 1,17 19 50,3-1 0,-35 2-50,-24 20-12,42 4 111,39-39-24,-128 88-18,32-32-179,51-17 125,-105 89 94,97-116-71,-40 31-26,133-98 55,-61 67 0,68-59 42,-55 56-206,94-103 112,18-20-114,11-9 130,1 0-1,1 1 1,0 1 0,2 1-1,0 1 1,1 1 0,41-22-1,-23 16 49,121-76 9,8-34-170,5-3-80,82-31 203,-144 95 26,84-48 109,151-102 23,-123 37-239,-190 156 176,1 1 0,74-41 0,85-27-269,-159 78 302,101-51 21,-116 55-157,-1 2 1,37-15-1,-30 12-328,-27 14 355,0 0-1,1 0 1,-1 0 0,0 0-1,1 0 1,-1 0 0,0 0 0,1 0-1,-1 0 1,0 0 0,1 0-1,-1 0 1,0 0 0,1 0-1,-1 0 1,0 0 0,1 0-1,-1 1 1,0-1 0,1 0 0,-1 0-1,0 0 1,0 1 0,1-1-1,-1 0 1,0 0 0,0 1-1,1-1 1,-1 0 0,0 0-1,0 1 1,0-1 0,0 0 0,1 1-1,-1-1 1,0 0 0,0 1-1,0-1 1,0 0 0,0 1-1,0-1 1,0 1 0,1 0-12,-1 1 1,1-1-1,-1 1 1,0 0-1,0-1 1,1 1-1,-1-1 0,0 1 1,-1 2-1,0 0 7,-1 0 0,1 0 0,-1 0 0,-1 0-1,1-1 1,0 1 0,-1-1 0,0 0 0,1 0-1,-1 0 1,-1 0 0,1 0 0,-4 2 0,-6 4-59,0-1 0,-19 9 0,-9 4 72,1 0 0,1 3 0,1 2 0,2 0 0,0 3 0,2 1 0,-41 46 0,-91 103-110,139-152 112,-2-3 0,0 0 0,-2-2 0,-49 28 0,30-24 72,-75 28 0,94-42-81,1 2 0,1 1 0,-34 23 0,39-22 117,15-12-26,6-6-87,3 1-8,0 0 0,1 0 0,-1 0 0,0 0-1,1 0 1,-1 0 0,1 1 0,-1-1 0,1 0 0,-1 0-1,1 0 1,0 1 0,-1-1 0,2-1 0,4-3-24,0 0 1,1 0-1,-1 1 1,1 0-1,0 0 1,0 1-1,0 0 1,10-3-1,8-5 3,35-17 21,-1-3-1,74-52 1,-99 57 55,-2-3 0,-1 0 0,34-42 0,-28 29-33,50-43 1,-50 57-15,1 0 0,1 3 0,2 1 0,74-31 1,-112 53 3,18-7 139,32-19-1,-53 28-145,0 0 0,0 0 0,0 0 0,0 0 0,0 0 0,0 0 0,0 0 0,-1 0 0,1 0 0,0 0 0,0 0 0,0 0 0,0 0 0,0 0-1,0 0 1,0 0 0,0 0 0,0 0 0,0 0 0,0 0 0,0 0 0,-1 0 0,1 0 0,0 0 0,0 0 0,0 0 0,0 0 0,0 0 0,0 0 0,0 0 0,0 0 0,0 0-1,0 0 1,0 0 0,0 0 0,0-1 0,0 1 0,0 0 0,0 0 0,0 0 0,0 0 0,0 0 0,0 0 0,0 0 0,0 0 0,0 0 0,0 0 0,0 0 0,0 0 0,0-1-1,0 1 1,0 0 0,0 0 0,0 0 0,0 0 0,0 0 0,0 0 0,0 0 0,0 0 0,0 0 0,0 0 0,0 0 0,0 0 0,0 0 0,0 0 0,0-1 0,-12 0-84,-17 2 49,13 2 22,-1 0 1,-29 13-1,-3-1-13,-11 4 84,50-14-52,1-1 0,0 1 1,0 0-1,0 1 0,1 0 0,-1 1 0,2-1 0,-1 2 0,-10 12 0,-3 6-60,-27 49 1,1-3 206,33-53-175,-1-2 1,-1 0-1,-1-1 1,0 0-1,-1-2 0,-21 14 1,-124 64 79,50-31-136,-199 146-7,153-97 154,-164 135-31,175-132-41,-20 18-10,-47 86 145,117-114-104,-99 75-148,23-22 170,90-71-53,-255 228 22,291-276-61,-181 151 175,85-44 12,72-70 46,-97 78 1,142-133-27,0-1 1,-1-2-1,-56 25 0,66-32-29,15-7-111,10-6-175,17-12 115,-1-1 0,-1-1-1,-1-2 1,26-28 0,35-53 151,2-4-195,-50 71 97,2 2-1,1 2 0,64-42 1,-41 32-30,-2-3 0,-2-2 0,96-101 0,-10 1 25,-96 103-30,65-47-1,-81 68-9,264-204-154,-215 154 316,219-188-14,-252 222-55,73-55 2,71-43-218,-100 74 241,-66 44-36,32-17-1,2-1-14,-17 7-88,-2-1 0,57-55 0,-87 75-46,0 1 0,12-8 0,-43 43-477,-7 2 546,0-1 1,-2-2-1,-54 35 0,10-6-41,43-31 11,-140 118 56,106-76 19,-86 79-104,64-66 5,-250 226 100,231-197 33,-2 1-87,59-63 180,-71 50-1,59-52-146,-84 80 0,118-99-103,-55 35 0,16-13 59,12-7 44,-39 31 0,57-39 1,-120 107 19,97-84 112,-45 43 19,88-81-166,10-11-1,1 0 1,0 0 0,1 0 0,0 1-1,-8 11 1,-5 1-60,18-17 75,-1 0 0,0 0-1,0 0 1,-1-1-1,1 1 1,0 0 0,0-1-1,-1 1 1,1-1-1,-1 1 1,0-1 0,1 0-1,-4 2 1,4-4 171,4-2-101,6-2-80,-8 4 3,11-9-58,-1-1 1,-1 0 0,0 0-1,13-19 1,4-5 162,34-34-113,3 2 1,3 3-1,148-108 0,26-16 203,-205 159-173,75-63 53,38-31 40,224-171 185,-26-9-58,-276 231-176,77-75 173,11 11-235,-106 96-45,64-63 0,63-91 102,28-29 169,-180 196-406,1 1 0,55-37 0,-80 61-90,-3 3 109,-6 6 61,-12 12 56,-10 8-97,2-3 87,2 0 0,-22 30 1,14-11-10,-67 90 86,74-104-1,-2-1-1,-40 35 1,-153 98-3,191-141-28,1 2 0,-31 31 0,-42 57-69,-47 50 22,103-117 14,-79 59 0,56-53 69,-10 9 89,-131 73 0,138-95-106,2 3 1,-65 49-1,70-39-338,76-53 198,12-11 137,39-29 1,-26 16 39,167-122 137,187-176 1,-287 231-185,235-160 0,-278 215-22,-1-2 1,108-100-1,-141 114 47,61-65 121,-49 49 30,15-19-197,-36 46 7,-8 7-131,-10 9 116,-1-1 11,-13 17-22,3 7-114,-7 17-27,10-17 162,-1-1 1,-18 36 0,22-48 9,0-1 0,1 1-1,-4 17 1,3-11 34,4-13 74,2-4-79,1 1 1,-1 0-1,1-1 1,-1 1-1,1-1 1,-1 0-1,0 0 1,0 1-1,1-2 1,-2 1-1,1 0 1,2-3-1,-2 2 12,16-19 155,16-27 0,-20 28-168,28-34 0,-8 20-13,2 2 1,48-33 0,-74 55 52,-7 7-65,-8 3-134,-4 3 116,-1 1 0,1 1 0,0-1 0,0 2 0,0-1 0,1 1 0,-1 0 0,-10 10 0,-6 6-45,-27 30 0,39-38 43,-50 50-39,-3-3 1,-113 78-1,109-91-1,16-12-25,-75 63 1,-6 36 23,27-25 71,-128 85 123,34-31-104,27-5 46,-112 97-143,255-227 122,-187 162 118,16 18-211,-30 52-181,-46 42 693,256-275-376,13-15-29,0 0 1,-11 17-1,14-17 9,0-1-1,-17 19 1,54-65-118,23-25 4,121-80 24,-119 100-7,92-88 0,-40 13 290,43-43-280,-98 108-102,59-45 0,-63 59 86,143-120 470,-125 83-616,-62 68 194,-1 0 1,1-1 0,-1 1 0,0-1 0,0 0-1,-1 0 1,0 0 0,0 0 0,1-8-1,2-4 20,2-4-15,7-25 2,39-85 1,44-95-61,-63 141 20,46-86 0,29 3 60,-68 108-80,-36 54 23,-1 0 0,1 0 0,-1-1 0,-1 1 0,6-17 1,-9 23 6,1 1 1,-1-1-1,0 0 0,0 0 1,0 0-1,0 1 1,1-1-1,-1 0 1,0 0-1,-1 0 1,1 1-1,0-1 0,0 0 1,0 0-1,0 0 1,-1 1-1,1-1 1,0 0-1,-1 0 1,1 1-1,0-1 0,-1 0 1,1 1-1,-1-1 1,1 0-1,-1 1 1,0-1-1,1 1 1,-1-1-1,0 1 1,1-1-1,-1 1 0,0-1 1,1 1-1,-1 0 1,0-1-1,0 1 1,1 0-1,-1 0 1,0 0-1,-1-1 0,-2 1-35,0 0-1,-1 0 1,1 0-1,0 0 1,0 1-1,-8 1 1,-7 3-39,1 1 0,-1 1 1,1 1-1,1 1 0,-24 14 1,-84 65-26,122-86 106,-169 131-8,-159 116 33,-98 70 58,346-250-118,-269 205 343,278-225-92,63-43-143,11-6-69,0 0-1,0 0 1,0 0-1,0 0 1,0 0-1,0 0 1,0 0-1,0 0 1,0 0-1,0 0 1,0 0-1,0 0 1,0 0-1,0-1 1,-1 1-1,1 0 1,0 0-1,0 0 1,0 0-1,0 0 0,0 0 1,0 0-1,0 0 1,0 0-1,0 0 1,0 0-1,0 0 1,0 0-1,0 0 1,0 0-1,0 0 1,0 0-1,0 0 1,0 0-1,0 0 1,0-1-1,0 1 1,0 0-1,0 0 0,0 0 1,0 0-1,0 0 1,0 0-1,0 0 1,0 0-1,0 0 1,0 0-1,0 0 1,0 0-1,0 0 1,0 0-1,0 0 1,0-1-1,0 1 1,0 0-1,0 0 1,0 0-1,0 0 1,0 0-1,0 0 0,0 0 1,0 0-1,0 0 1,0 0-1,1 0 1,-1 0-1,0 0 1,0 0-1,0 0 1,15-19-22,-6 9-25,58-80-49,-39 50 106,41-43-1,-14 29 93,69-52 0,11-9-197,30-62 17,-22 23 90,-76 92-20,4 3-1,97-63 1,27-25-49,-178 133 54,2 3-6,-17 11 16,-13 6 24,-5 3 58,-21 6 0,-12 5-57,19-4-86,0 1 0,-49 38 0,-49 52-78,9-6 80,-168 89 164,84-62-200,-164 145 207,350-260-112,0 0 7,4-2 60,0-1 0,-17 9 0,14-13 24,16-6-98,0 0 1,0 0-1,0 0 1,0 0 0,-1 0-1,1-1 1,0 1-1,0 0 1,0 0-1,0 0 1,0 0 0,-1 0-1,1 0 1,0 0-1,0 0 1,0 0-1,0 0 1,0-1-1,0 1 1,0 0 0,-1 0-1,1 0 1,0 0-1,0 0 1,0 0-1,0-1 1,0 1-1,0 0 1,0 0 0,0 0-1,0 0 1,0-1-1,0 1 1,0 0-1,0 0 1,0 0 0,0 0-1,0 0 1,0-1-1,0 1 1,0 0-1,0 0 1,0 0-1,1-3 4,0 1 0,0-1-1,0 1 1,1 0-1,-1-1 1,1 1-1,-1 0 1,4-3-1,44-45-75,66-53 0,64-35 94,55-47-96,-182 138 105,100-85 67,11 13-38,-92 75-150,3 3 1,106-43-1,-203 94 48,1 1 0,1 0 0,-1 2 0,2 1 0,0 0 0,1 2 0,0 0 1,-24 28-1,-145 138 41,51-76-3,-74 63 16,28 26 63,-8 8-56,25-62-48,26-24 419,133-108-374,8-8-16,-1-1 0,0 0 0,0 0 0,0 0 0,1 0 0,-1 0 0,0 1 0,0-1 1,1 0-1,-1 0 0,0 0 0,0 0 0,1 0 0,-1 0 0,0 0 0,0 0 0,1 0 0,-1 0 1,0 0-1,0 0 0,1 0 0,-1 0 0,0 0 0,0 0 0,1 0 0,-1 0 0,27-9 54,5-5-71,0-1-1,0-2 1,-2-1-1,0-2 0,-2 0 1,0-2-1,-1-2 1,28-30-1,64-79 17,-118 132-8,14-13 2,-15 14 7,0 0 0,0 0 0,-1 0 0,1 1 0,0-1 0,0 0 0,0 0 0,0 0 0,0 0 0,0 1 0,0-1 0,1 0 0,-1 0 0,0 0-1,0 1 1,0-1 0,0 0 0,0 0 0,0 0 0,0 0 0,0 1 0,0-1 0,0 0 0,1 0 0,-1 0 0,0 0 0,0 0 0,0 0 0,0 1-1,0-1 1,1 0 0,-1 0 0,0 0 0,0 0 0,0 0 0,0 0 0,1 0 0,-1 0 0,0 0 0,0 0 0,0 0 0,0 0 0,1 0 0,-1 0 0,0 0-1,0 0 1,0 0 0,1 0 0,-1 0 0,0 0 0,0 0 0,0 0 0,0 0 0,1 0 0,-1 0 0,0 0 0,0 0 0,0-1 0,1 1 0,-4 9-24,0 0 1,-1 0-1,0 0 1,0-1 0,-1 1-1,0-1 1,-7 9-1,3-4-21,-3 4 33,-1-1 0,-1 0-1,0-1 1,-1 0 0,-1-1 0,0-1 0,-24 15 0,-133 66 177,102-59-131,42-20-17,-16 10 91,0-3-1,-1-2 1,-57 16 0,94-34-102,1 0 1,0 0-1,-1-1 0,0-1 1,1 1-1,-1-1 0,1-1 1,-1 0-1,-14-3 0,19 3-6,0 0 0,0-1 0,0 1-1,0-1 1,1 0 0,-1 0 0,1 0-1,-1 0 1,1-1 0,0 0 0,0 1-1,0-1 1,0 0 0,0-1 0,1 1-1,-1 0 1,1-1 0,0 1 0,0-1-1,0 0 1,1 1 0,-2-7 0,1 4-4,1 0-17,-1 0-1,0 0 1,-1 0-1,1 0 1,-7-10-1,8 15 17,0 0 0,0-1-1,0 1 1,-1 0-1,1 0 1,0 0-1,-1 0 1,1 0-1,-1 0 1,1 0-1,-1 0 1,0 0 0,1 1-1,-1-1 1,0 1-1,1-1 1,-1 1-1,0 0 1,0 0-1,1 0 1,-1 0 0,0 0-1,0 0 1,1 0-1,-1 0 1,-2 1-1,-28 8-20,0 1 1,1 1-1,0 2 0,1 1 0,-55 35 0,52-26 85,-51 46 1,41-31 197,2-11 186,31-21-374,1 0 0,-1 0 1,-9 11-1,7-6-41,1-1 1,-1 1-1,-14 7 0,18-12-5,0 0 0,1 1 0,0 0-1,-10 11 1,-13 14-153,13-15 69,2 0 1,-28 38 0,18-21-62,20-28 110,1 0 0,0 0 0,1 0 0,-1 1 0,1-1 0,0 1 0,1 0 0,-1 0 0,1 0 0,-1 13 0,2-17 13,1 1 0,0-1 0,0 1 0,1 0 0,-1-1 0,1 1-1,0 0 1,0-1 0,0 1 0,0-1 0,0 0 0,1 1 0,0-1 0,-1 0 0,1 0 0,1 0 0,-1 0 0,0 0 0,1 0 0,-1-1-1,1 1 1,0-1 0,3 3 0,4 1 3,0-1 0,0 0 0,1 0 0,-1-1 1,1 0-1,0-1 0,0 0 0,0-1 0,0 0 0,0-1 0,0 0 0,1-1 0,13-1 0,3-2-5,0 0-1,-1-2 1,0-2 0,36-12 0,-8-1-1,55-28 1,-81 34 29,-2-2 1,0-1-1,41-34 1,-32 17 54,-1-1 0,40-53 1,48-87 142,-113 160-177,-1-1-1,-1 0 1,10-27 0,-15 36-18,-1-1 1,0 0 0,-1 0 0,1 0 0,-1 1 0,-1-1 0,0 0-1,0 0 1,0 0 0,-3-9 0,2 14-44,1 0 1,-1 0-1,-1 0 1,1 0-1,0 0 1,-1 1 0,1-1-1,-1 1 1,0-1-1,0 1 1,0 0-1,0-1 1,0 1-1,-1 0 1,1 0-1,-1 1 1,1-1-1,-1 0 1,0 1-1,1 0 1,-5-2-1,-4-1-27,0 1 0,-1 0 0,1 1 0,-13-1 0,-377-13-98,333 17 234,60-2-89,0 0 0,0 0 0,-16-5 0,18 4-14,1 0 0,-1 1 0,1 0-1,-1 0 1,0 0 0,1 1 0,-1 0 0,0 0-1,1 0 1,-8 2 0,8 0-23,0 0 1,1 1-1,-1 0 1,0 0-1,1 1 1,0-1-1,0 1 1,-7 7-1,-3 3-17,8-7 89,-1-1 1,-1 0 0,1 0-1,-1 0 1,0-1 0,0-1-1,-12 6 1,13-7 46,-1-1-1,1 1 1,-1-1 0,0-1-1,0 1 1,-16-1 0,13 0-132,-1 0 0,-12 3 0,12-1-41,-10 1 180,14-3-135,0 0 0,1 1 0,0 0 0,-1 1 0,-7 3 0,3-2 104,2-1-15,1 1 0,-1 1 0,0-1 0,1 2 0,0-1 0,0 1 0,-11 11 0,15-13-55,1 0 0,0 0 0,1 1 1,-1 0-1,1 0 0,0 0 0,0 0 0,0 0 0,1 1 0,-3 6 0,-3 7 34,4-12 30,1 0 0,-4 14 0,2 0-86,-12 65 146,15-71-52,-10 29 1,1-7-39,10-33-1,0 1 0,-1-1 0,0 0 0,0 1-1,-3 4 1,3-6-14,0 1-1,0-1 1,0 1 0,1-1-1,0 1 1,-1-1 0,0 7-1,-3 15-57,3-20 58,0 1 0,1 0 0,0 0 0,0 8 0,-7 43 26,3 0 86,5-50-91,1 1 0,0-1 0,0 1 0,0-1 0,1 0 0,0 0-1,1 1 1,-1-1 0,2-1 0,-1 1 0,7 10 0,-8-12-65,0 0 0,0 0 0,-1 1 0,1-1 0,-1 0 0,0 1 0,-1-1 0,1 1 0,-1 7 0,1 11 217,17 98-18,-14-103-236,12 50 193,-13-60-170,1 1 1,0-2-1,0 1 0,1 0 1,8 11-1,-2-6 50,1 0 0,0 0-1,1-2 1,0 1 0,1-2 0,1 0-1,0-1 1,0 0 0,1-1 0,27 11 0,-12-4-52,12 3-8,20 5 200,16 5 29,-57-21-28,-18-6-147,0 0 0,0-1 1,1 1-1,-1-1 0,0 0 1,8 1-1,41 6 94,-35-8-30,1-1 0,35-6-1,74-11-431,-59 9 343,-64 8 19,116-20 211,-119 20-234,38-6-943,-36 5 600,-8 4 409,-4 2-72,-1 0-1,0 0 1,0-1 0,0 0-1,0-1 1,-16 2 0,-22 7 10,1 2 0,31-10-29,1 1 0,-1 0 1,1 1-1,0 1 0,1 0 0,-1 1 0,-17 12 1,23-13-14,-15 12-121,22-17 160,0 0-1,0 0 0,0 1 1,0-1-1,0 0 0,0 0 1,0 0-1,0 1 0,1-1 0,-1 0 1,1 1-1,-1-1 0,1 1 1,-1-1-1,1 3 0,14-9-111,150-59 133,26-12 46,-163 63-36,-1-1 1,-1-1-1,-1-2 1,44-36 0,133-156 263,-187 193-256,32-31-79,76-62-1,-107 98 92,24-13-1,3-3-153,-26 19-27,-14 7 113,0 0 0,0 0-1,0 0 1,0 0 0,0 0 0,0-1 0,3-1 0,-11 17 48,-122 98 12,8-9-7,101-85-58,4-4-12,1 0-1,-20 26 0,25-27 51,17-18 219,11-11-114,195-192 342,-162 164-451,-3-2-1,52-63 1,-96 103 39,0-1 0,0 0-1,-1 0 1,0 0 0,0-1 0,-1 0-1,0 1 1,0-1 0,-1 0 0,3-13-1,-5 15-15,1 0-1,-1 0 0,0 0 1,-1 1-1,1-1 0,-1 0 1,0 0-1,-1 0 0,1 1 1,-1-1-1,0 0 0,-1 1 1,1 0-1,-1-1 0,-5-6 1,3 5-28,0 0 0,-1 1 0,0 0 0,0-1 0,0 2 0,-1-1 0,-11-7 0,13 10 19,-1 1 0,1-1 0,0 1 0,0 0 1,-1 1-1,1-1 0,-1 1 0,0 0 0,1 0 1,-1 1-1,0-1 0,-9 2 0,-3 2-58,0 0 0,0 1-1,1 1 1,-33 14 0,-64 39-120,52-17 78,-96 78 0,104-75 135,-40 36 133,-140 155 0,161-146-165,-1 0 95,69-83-88,-4 3 31,0 1-1,1 0 1,0 0 0,-9 16-1,18-26-40,-1 0-1,0 0 0,0 0 0,0 0 1,0 0-1,0 0 0,0 0 1,0 0-1,0 0 0,0 0 1,0 0-1,0 0 0,1 0 1,-1 0-1,0 0 0,0 0 0,0 0 1,0 0-1,0 0 0,0 0 1,0 0-1,0 0 0,0 1 1,0-1-1,0 0 0,0 0 1,0 0-1,0 0 0,1 0 0,-1 0 1,0 0-1,0 0 0,0 0 1,0 0-1,0 0 0,0 0 1,0 0-1,0 1 0,0-1 1,0 0-1,0 0 0,0 0 1,0 0-1,0 0 0,0 0 0,0 0 1,0 0-1,0 0 0,0 0 1,0 0-1,0 1 0,0-1 1,0 0-1,6-2 4,1 0-1,0 0 1,-1-1 0,1 1-1,-1-2 1,0 1 0,10-8-1,17-11 58,0-2 0,35-36 0,57-65 154,-22 20-117,63-45-233,20-19 21,28-64 228,-166 179-119,-47 53 10,14-18 37,-14 18-37,-1 1 0,1-1 0,-1 0 1,1 1-1,-1-1 0,0 0 0,1 1 0,-1-1 1,0 0-1,0 0 0,1 1 0,-1-1 1,0 0-1,0 0 0,0 1 0,0-1 0,0 0 1,0 0-1,0 0 0,0-1 0,-1 2-2,1 0-1,0-1 1,-1 1 0,1 0-1,-1 0 1,1 0-1,-1-1 1,1 1 0,-1 0-1,1 0 1,-1 0-1,1 0 1,-1 0 0,1 0-1,-1 0 1,1 0-1,-1 0 1,1 0 0,-1 1-1,1-1 1,-1 0-1,1 0 1,-1 0 0,1 0-1,0 1 1,-1-1-1,1 0 1,-1 1 0,0-1-1,-10 7-18,0 1 0,0 0 0,-20 18 0,7-4-21,-96 81-234,-168 138 250,62-43 209,212-185-92,27-27-46,12-10 2,40-37 57,95-118 0,-149 164-85,212-265 162,-200 254-241,6-6 49,31-44 0,-61 73-115,-3 4 74,-9 5-27,-3 6-4,2 0 0,-1 1 0,-20 25 0,27-30 75,-77 93 63,50-57-166,-2-2 1,-67 60-1,7-27 22,-53 46 74,-4 34 94,94-93 132,55-56-186,-15 13 60,19-18-83,0 0 1,0-1-1,0 1 0,0-1 0,0 1 0,0-1 0,0 1 0,0-1 0,0 1 1,0-1-1,0 0 0,0 0 0,-1 1 0,1-1 0,0 0 0,0 0 1,0 0-1,-2 0 0,3-1-3,-1 1 1,0 0 0,1-1-1,-1 1 1,0-1-1,1 1 1,-1-1-1,1 1 1,-1-1-1,1 1 1,-1-1-1,1 0 1,-1 1 0,1-1-1,0 0 1,-1 1-1,1-1 1,0 0-1,0 1 1,-1-1-1,1 0 1,0 0-1,0 1 1,0-1 0,0 0-1,0 0 1,0 0-1,3-25 58,1 13-42,1-1 1,0 1-1,1 0 1,0 0-1,1 1 1,17-23-1,62-66-52,-60 72-1,10-11 34,-2-2 0,-2-1 0,-2-1 0,49-95 0,-72 123 5,5-10-63,-13 24-63,-2 4-19,-33 33-160,-33 28 136,-47 25-25,-91 76 255,50-1-285,149-153 233,6-8 20,0 1 1,0-1-1,0 0 0,0 0 0,0 0 0,0 0 0,0 0 0,-1 0 0,1-1 0,-4 3 1,5-4-29,1 0 0,0 0 0,0 0 0,-1 0 0,1 0 0,0 0 1,0 0-1,0 0 0,-1 0 0,1 0 0,0 0 0,0 0 0,-1 0 1,1 0-1,0 0 0,0 0 0,0-1 0,-1 1 0,1 0 0,0 0 0,0 0 1,0 0-1,-1 0 0,1 0 0,0-1 0,0 1 0,0 0 0,0 0 1,0 0-1,-1 0 0,1-1 0,0 1 0,0 0 0,0 0 0,0 0 1,0-1-1,0 1 0,0 0 0,0 0 0,0-1 0,0 1 0,0 0 1,0 0-1,0 0 0,0-1 0,0 1 0,1-14 132,4 1-94,0-1-1,0 1 0,2-1 1,-1 2-1,11-15 0,-10 15-20,66-100 115,-20 34-68,22-30-86,5 3 0,109-110 0,-109 122 12,-12 13-13,-49 65-41,-14 11-26,-10 8-148,-114 74 115,81-48 5,2 2-1,1 1 1,-45 56 0,-80 126 41,16-21 132,142-191-64,-1 1 56,-1 1 1,1-1 0,-1 0-1,1 0 1,-1 0 0,-1-1-1,1 0 1,0 0 0,-1 0-1,-5 3 1,10-6-49,0 0 0,0 0 0,-1 0 0,1 1 0,0-1 0,0 0 0,0 0 1,-1 0-1,1 0 0,0 0 0,0 0 0,0 0 0,-1 0 0,1 0 0,0 0 0,0 0 0,0 0 0,-1 0 1,1 0-1,0-1 0,0 1 0,0 0 0,-1 0 0,1 0 0,0 0 0,0 0 0,0 0 0,0 0 0,-1-1 0,1 1 1,0 0-1,0 0 0,0 0 0,0 0 0,0 0 0,0-1 0,-1 1 0,1 0 0,0 0 0,0 0 0,0-1 1,0 1-1,0 0 0,0 0 0,0 0 0,0-1 0,0 1 0,0 0 0,0 0 0,0 0 0,0-1 0,0 1 0,0 0 1,0 0-1,0 0 0,0-1 0,0 1 0,0 0 0,1 0 0,-1 0 0,0-1 0,6-19 114,-2 11-68,52-143-3,-25 60 16,49-96 0,-63 157-3,12-27 6,-27 52-87,1 0 0,-1 0 0,0 0 1,-1 0-1,0-1 0,2-12 1,-3 18 8,0 0 1,0 0-1,0 0 1,0 0 0,0 0-1,0 0 1,0 0 0,-1 0-1,1 0 1,0 0 0,0 0-1,-1 0 1,1 0 0,-1 0-1,1 0 1,-1 0 0,1 0-1,-1 0 1,0 0 0,1 0-1,-1 1 1,0-1 0,0 0-1,1 1 1,-1-1 0,0 0-1,0 1 1,0-1 0,0 1-1,0-1 1,0 1 0,0 0-1,0-1 1,0 1-1,0 0 1,0 0 0,0 0-1,0-1 1,0 1 0,0 0-1,0 0 1,0 1 0,0-1-1,-2 0 1,-3 2-16,1-1 1,-1 1-1,1 0 0,-1 0 1,1 0-1,-9 6 0,-11 10-60,2 1-1,1 1 0,0 1 0,-30 37 1,25-26 190,-46 40 1,36-40-25,-1-2 0,-2-1 0,-76 40 0,115-68-77,1-1-1,-1 1 1,0-1-1,1 0 0,-1 0 1,0 1-1,1-1 1,-1 0-1,0 0 1,1 0-1,-1 0 0,0 0 1,1 0-1,-1 0 1,0 0-1,1 0 1,-1 0-1,0 0 1,0 0-1,0-1-1,1 1-1,0 0 1,0-1-1,-1 1 1,1 0-1,0-1 1,0 1-1,-1 0 1,1-1 0,0 1-1,0-1 1,0 1-1,0 0 1,0-1-1,0 1 1,-1-1-1,1 1 1,0-1 0,0 1-1,0 0 1,0-1-1,1 0 1,0-5 17,0 0 1,1 0-1,4-9 1,-4 8 43,8-18-59,2 1 1,0 0 0,20-28-1,53-66-53,-57 81 128,15-13-126,-43 49 38,1 1 1,-1 0-1,0-1 0,1 1 0,-1 0 0,0-1 0,1 1 0,-1 0 1,0-1-1,0 1 0,0-1 0,1 1 0,-1 0 0,0-1 1,0 1-1,0-1 0,0 1 0,0-1 0,0 1 0,0-1 0,0 1 1,0 0-1,0-1 0,0 1 0,0-1 0,-10 2-215,-14 13 278,24-14-41,-19 13-35,0 1 0,1 1-1,-24 26 1,-41 58-150,38-39 114,3 2 0,-42 80 1,79-131 81,1 0 1,0 0 0,0 1 0,1 0-1,1 0 1,0 0 0,0 0 0,1 0-1,1 0 1,2 24 0,-2-31 8,2 0 0,-1 0 0,0 0 0,1-1 0,0 1 0,0 0 0,1-1 0,-1 1 0,1-1 0,0 0 0,0 0 0,0 0 0,0 0 0,1-1 0,0 1 0,0-1 0,0 0 0,5 3 0,5 3 4,1-1 0,-1 0 1,1-1-1,21 7 0,-11-5 3,1-1-1,-1-2 1,1 0-1,0-2 1,0-1-1,0-1 1,1-1-1,26-2 1,-34-1-18,0 0 1,0-2-1,0 0 0,29-11 1,5-3-17,65-13 0,-52 15 27,-3 0-42,152-45 447,-170 43-356,67-37-1,-21 9-118,-85 43 34,138-69 205,20-31 119,28-18-267,-109 67 67,-57 36-138,-1 1 0,2 1 0,37-16 0,-34 20 100,73-26-127,-94 34 99,-1 1-1,0-1 0,0 0 0,9-7 0,-15 11-41,-2 0-15,0 0 0,0-1 1,0 1-1,0 0 0,1 0 1,-1 0-1,0 0 0,0 0 1,0 0-1,0 0 0,0 0 0,1 0 1,-1 0-1,0-1 0,0 1 1,0 0-1,0 0 0,0 0 1,0 0-1,0 0 0,0-1 0,1 1 1,-1 0-1,0 0 0,0 0 1,0 0-1,0 0 0,0-1 1,0 1-1,0 0 0,0 0 0,0 0 1,0 0-1,0-1 0,0 1 1,0 0-1,0 0 0,0 0 1,0 0-1,0-1 0,0 1 0,-1 0 1,1 0-1,0 0 0,0 0 1,0-1-1,0 1 0,0 0 1,0 0-1,-1 0 0,-10-5-281,0 3 196,0 1-1,1 0 1,-1 1-1,0 0 1,0 0-1,-14 4 0,-65 16-154,-20 15 113,1 5 0,-172 89 0,240-108 165,-105 58-240,145-78 199,-4 2-18,1-1 1,0 1-1,0-1 1,-1 0-1,1 0 0,-7 1 1,11-2 22,0-1 0,0 0 0,0 0-1,0 0 1,-1 0 0,1 0 0,0 0 0,0 0 0,0 0 0,0 0 0,0 0 0,0 0 0,-1 0-1,1 0 1,0 0 0,0 0 0,0 0 0,0 0 0,0 0 0,0 0 0,-1 0 0,1 0 0,0 0-1,0 0 1,0 0 0,0-1 0,0 1 0,0 0 0,0 0 0,-1 0 0,1 0 0,0 0 0,0 0-1,0 0 1,0 0 0,0 0 0,0-1 0,0 1 0,0 0 0,0 0 0,0 0 0,0 0 0,0 0-1,0 0 1,0-1 0,0 1 0,0 0 0,0 0 0,0 0 0,0 0 0,0 0 0,0 0 0,0-1-1,0 1 1,0 0 0,0 0 0,0 0 0,0 0 0,0 0 0,0 0 0,0-1 0,0 1 0,3-5-10,1-1 0,-1 1 1,1 0-1,0 1 0,0-1 1,1 0-1,-1 1 0,1 0 1,7-4-1,-11 7 11,38-27 36,2 2 0,0 2 1,55-22-1,-81 38-21,442-173-68,-422 169 54,247-94 126,-232 81 62,-30 14-108,28-10 1,-48 21-85,1-1 0,-1 1 1,0 0-1,0 0 0,0 0 0,0 0 1,1 0-1,-1 0 0,0 0 1,0-1-1,0 1 0,1 0 1,-1 0-1,0 0 0,0 0 1,0 0-1,1 0 0,-1 0 1,0 0-1,0 0 0,0 0 1,1 0-1,-1 0 0,0 0 1,0 0-1,0 1 0,1-1 1,-1 0-1,0 0 0,0 0 1,0 0-1,0 0 0,1 0 1,-1 0-1,0 0 0,0 1 1,0-1-1,0 0 0,0 0 0,1 0 1,-1 0-1,0 1 0,0-1 1,0 0-1,0 0 0,-5 11-71,-3-4 52,0 0 0,0 0 0,0-1 0,-1 0 0,0 0 0,-11 4 0,-128 57-94,27-14 40,-140 90-293,12 11 178,-39 24 361,260-161-170,-31 19-44,-1-4-1,-91 36 1,148-67 27,1 1 9,-1-1 0,0 0 0,0 0 0,0 0 1,0-1-1,1 1 0,-1-1 0,0 0 0,0 1 0,0-1 0,-6-1 0,9 1 8,0 0-1,0 0 1,-1 0 0,1 0-1,0 0 1,0-1 0,0 1 0,-1 0-1,1 0 1,0 0 0,0 0-1,0 0 1,-1-1 0,1 1 0,0 0-1,0 0 1,0 0 0,0-1-1,-1 1 1,1 0 0,0 0 0,0-1-1,0 1 1,0 0 0,0 0-1,0-1 1,0 1 0,0 0 0,0 0-1,0-1 1,0 1 0,0 0-1,0 0 1,0-1 0,0 1 0,0 0-1,0 0 1,0-1 0,0 1-1,0 0 1,0 0 0,0-1 0,0 1-1,1 0 1,-1 0 0,0 0-1,0-1 1,11-11-72,-10 11 67,46-48 64,62-86 0,-82 102-68,2 0 0,1 2 1,53-42-1,111-67 331,31-24 20,-88 43-308,82-66 103,-80 86-16,85-68 14,184-163-130,-187 159-10,-136 104 32,-44 35-9,84-54 1,57-14-125,-70 41-124,-104 56 198,-3 2 15,0 0 1,0 0-1,0 1 0,0 0 1,0 0-1,0 0 1,1 0-1,-1 1 1,11-1-1,-15 2-5,0 0 0,-1 0 0,1 0 0,0 0 0,0 0 0,0 0 1,0 0-1,-1 0 0,1 1 0,0-1 0,0 0 0,-1 1 0,1-1 0,0 1 0,0-1 0,-1 1 0,1-1 0,0 1 0,-1-1 0,1 1 0,-1 0 0,1 0 0,0 1 1,0-1-1,0 1 1,-1-1 0,1 1-1,-1-1 1,0 1-1,1-1 1,-1 1-1,0-1 1,0 1-1,0 1 1,-1 4-16,1 0-1,-2 0 1,1 0-1,-4 9 1,-5 8-30,-1 1 0,-1-1-1,-1-1 1,-18 24 0,-25 46 88,-31 93-39,2-5 36,-87 210-18,155-353 48,16-32-114,5-9 33,7-12 26,-5 3 7,2 1 0,0 0 0,0 1 0,1-1 0,0 2 0,0-1 0,14-9 0,81-51 0,-41 30 0,-16 7 44,-1-2 1,-2-2 0,-1-2 0,41-49 0,101-115-419,-181 196 449,-3 6-59,-2 2-107,-9 13 46,-2 0 0,0-1 0,0-1 0,-1 0 0,-1-1 1,-16 11-1,-16 7 66,-8 5-74,-172 117-185,139-96 204,43-24-18,2 2 1,1 1 0,1 3 0,-49 59 0,39-39 71,-2-2 0,-3-3 0,-67 51 0,11-17-71,-88 61 304,138-104-193,26-18 73,-75 40 0,98-60-109,12-6-24,0 1 0,0 0 0,0 0 1,0 0-1,0 0 0,0 0 0,0 0 0,0 0 1,0-1-1,0 1 0,0 0 0,0 0 0,0 0 0,0 0 1,0 0-1,0 0 0,0-1 0,0 1 0,0 0 1,0 0-1,0 0 0,0 0 0,0 0 0,0 0 0,0-1 1,0 1-1,0 0 0,0 0 0,0 0 0,0 0 1,0 0-1,0 0 0,0 0 0,1 0 0,-1 0 0,0-1 1,0 1-1,0 0 0,0 0 0,0 0 0,0 0 1,1 0-1,18-19 0,-19 19 0,19-15-1,32-20 1,-13 10 11,117-71 117,-9 7-10,-89 49 12,68-61 1,-115 91-145,169-148-2,-130 118 45,95-57-1,-114 79-4,348-217-166,-374 233 156,0-1 0,-1 0-1,0 1 1,0-1-1,0-1 1,0 1 0,0 0-1,2-5 1,3 1-125,-8 7 104,1-1 0,-1 1 1,1 0-1,-1-1 0,0 1 0,1 0 0,-1-1 0,0 1 0,1 0 1,-1-1-1,0 1 0,0-1 0,1 1 0,-1 0 0,0-1 1,0 1-1,0-1 0,0 1 0,1-1 0,-1 1 0,0-1 0,0 1 1,0-1-1,0 1 0,0 0 0,0-1 0,0 1 0,-1-2 1,2-3-30,-1-1 0,1 0 0,0 1 0,1-1 1,-1 1-1,1-1 0,0 1 0,4-7 0,4-12 49,8-10-215,-30 60 73,11-23 138,-1 0 1,1 0 0,-1 0 0,0 0-1,0-1 1,-1 1 0,1 0-1,0-1 1,-5 4 0,7-6-10,0 0 0,0 0 0,0 0 0,-1 0 0,1 0 1,0 0-1,0 0 0,-1 0 0,1 0 0,0 0 0,0 0 1,0 0-1,-1 0 0,1 0 0,0 0 0,0 0 0,-1 0 1,1 0-1,0 0 0,0 0 0,0 0 0,-1 0 0,1 0 0,0-1 1,0 1-1,0 0 0,-1 0 0,1 0 0,0 0 0,0 0 1,0-1-1,0 1 0,0 0 0,-1 0 0,1 0 0,0-1 1,0 1-1,0 0 0,0 0 0,0 0 0,0-1 0,0 1 1,0 0-1,0 0 0,0 0 0,0-1 0,0 1 0,0 0 1,0 0-1,0-1 0,0 1 0,0 0 0,0 0 0,0-1 0,2-16 187,-2 14-180,4-25 94,0 1 0,2 0-1,2 1 1,0 0 0,1 0-1,2 0 1,18-32 0,150-235 800,-120 214-848,104-107 0,-59 72-95,-55 58 34,125-139 14,10 13-95,310-251 287,-298 266-255,33-28 66,-53 55 127,-18 15 53,-1-20-277,17-14 46,-115 110-2,71-46-1,-41 39 19,-29 20 18,107-86 0,-36-11-262,-90 87 58,82-69 0,50-3 84,6-4 24,-157 104 97,0-1 1,-1-2-1,-1 0 0,0 0 1,22-35-1,61-123 7,-46 67-346,-50 97 344,-2 5 0,-1 1-1,0-1 1,3-12-1,-6 19 5,0 0-1,-1 0 1,1-1-1,-1 1 1,0 0-1,0-1 0,-1 1 1,1 0-1,-1 0 1,1 0-1,-1-1 1,0 1-1,0 0 1,-2-4-1,-33-78-43,33 82 41,1 0 0,-2 0 0,1 0 0,0 1 0,0-1 1,-1 1-1,0 0 0,1 0 0,-1 0 0,-7-2 0,-8-5-48,7 4 103,0 0 1,-1 0-1,1 1 0,-26-4 0,8 1-48,5 2 12,0 2 0,-31-1-1,8 0-59,10 2 22,21 1 64,1 0 0,-25-6 0,13 0 214,13 4-162,1 0-1,0-1 1,-1-1-1,-21-11 1,-15-11 144,50 27-251,1-1-1,-1 1 1,0 0 0,0-1 0,1 1-1,-1 0 1,0-1 0,0 1 0,0 0-1,1 0 1,-1 0 0,0 0-1,0-1 1,0 1 0,0 1 0,0-1-1,0 0 1,1 0 0,-1 0 0,0 0-1,0 0 1,0 1 0,0-1 0,1 0-1,-1 1 1,0-1 0,0 1 0,1-1-1,-1 1 1,0-1 0,0 2 0,1-2 2,-1 1 0,1-1 0,-1 1 1,1 0-1,0-1 0,0 1 1,-1-1-1,1 1 0,0 0 1,0-1-1,0 1 0,0 0 1,0 0-1,0-1 0,0 1 1,0 0-1,0-1 0,0 1 1,0 0-1,0-1 0,0 1 1,0 0-1,1-1 0,-1 1 1,0 0-1,0-1 0,1 1 1,-1-1-1,1 1 0,-1 0 1,0-1-1,1 1 0,-1-1 1,1 1-1,-1-1 0,1 0 1,0 1-1,0 0 0,14 9 4,1 0 0,-1-1 0,2 0 0,-1-2 0,30 10 0,-19-9 60,0-1-1,55 7 1,-55-13 96,28-2 1,-16 0-7,-34 1-96,0 0 1,1 0 0,-1-1 0,0 0-1,7-2 1,-13 2-34,1 1-1,-1-1 0,1 1 1,-1-1-1,0 1 1,1-1-1,-1 1 0,0 0 1,1-1-1,-1 1 1,0 0-1,0 0 0,1 0 1,-1-1-1,0 1 1,1 0-1,-2 0 1,-63-1-108,-29 0-136,9 0 222,-17 1 182,5 2-133,97-2-53,-1 0 1,0 0-1,0 0 0,0 0 1,0 0-1,1 0 1,-1 0-1,0 0 0,0 0 1,0-1-1,0 1 1,1 0-1,-1-1 1,-1 0-1,2 1 9,0 0 0,0 0 1,0-1-1,0 1 0,-1 0 0,1 0 0,0 0 1,0-1-1,0 1 0,0 0 0,0 0 0,0-1 1,0 1-1,0 0 0,0 0 0,0 0 0,0-1 1,0 1-1,0 0 0,1 0 0,-1-1 0,0 1 1,0 0-1,0 0 0,0 0 0,0-1 1,0 1-1,0 0 0,1 0 0,-1 0 0,0 0 1,0-1-1,2-1-6,1 0 0,-1 0 0,0 1 0,0-1 0,1 0 0,4-1 0,4-1 49,-16 14 21,2-5-88,-8 11 15,-1-2 1,-14 15-1,-6 7-41,27-30 57,-1 0 0,0-1 0,-10 6 0,-1 2-88,12-9 112,1-1 0,-1 1 0,-10 3 0,10-4-37,1-1 0,-1 1 0,1-1 0,-6 6 0,3-3 14,0 0 0,0 0 0,-1-1 0,-14 8 0,14-9-400,1 1 0,-1 0 0,1 0 1,0 0-1,0 1 0,-7 7 0,-11 16-1265,-9 11-1782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50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0 736,'-35'9'899,"29"-8"-712,0 0 0,0 0 0,1 1 0,-1-1 0,-9 5 0,9-3-91,0-1 0,0 0 0,0-1 0,0 1 0,-12 0 0,1 1 192,4-1-146,3 0 63,-1 0 0,-17 0 1,27-2-197,0 1 0,0-1 0,0 0 0,0 1 0,0-1 0,0 1 1,0-1-1,0 1 0,0-1 0,0 1 0,0 0 0,0-1 1,-1 2-1,2-1 28,-1-1 0,0 1 1,1 0-1,-1-1 0,0 1 1,0-1-1,0 1 0,1-1 1,-1 1-1,0-1 0,0 0 1,-1 1-1,-5-2 77,6 1-94,0 0 0,0 0 0,0-1-1,0 1 1,0 0 0,0 0 0,0 0-1,1 1 1,-1-1 0,0 0 0,0 0-1,0 0 1,0 1 0,-1 0 0,-1 0-33,-1 0 1,1-1-1,0 1 1,-1-1-1,-4 1 1,7-1 71,9 3-582,0 0 561,-1-1-1,0 1 1,1-2 0,-1 1 0,1-1-1,0 0 1,-1-1 0,1 0 0,0 0-1,0 0 1,-1-1 0,12-3 0,4-1 108,-15 4 56,-1-1 1,1 0-1,-1-1 0,10-3 0,-19 6-139,1 0 1,-1 1 0,0-1-1,0 0 1,0 0 0,1 0-1,-1 0 1,-2-1 0,-4 1 152,1-1-92,1 0 0,-1 0 0,0 0 0,-6-3 0,7 2-162,0 1-1,-1-1 0,0 1 0,-6 0 1,-26 1 96,29 3-374,10-1 55,6-1 86,10-2-705,0 0-1,25-7 0,-24 4 302,15-1-1474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57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0 576,'-13'8'5781,"22"9"-5797,8 9 85,-14-23-116,-2-1 64,0 0 0,0 0 0,0-1 0,0 1 0,0 0 0,0 0 0,0 0 0,-1 0 0,1 0 0,-1 1 0,1-1 0,-1 0 0,0 0 0,0 0-1,0 3 1,0-3 58,0-2-58,0 1 0,0-1 0,0 1 0,1-1 0,-1 1 0,0-1 0,0 1 0,0-1 0,0 0 0,0 1 0,0-1 0,0 1 0,0-1 0,-1 1 0,1-1 0,0 1 0,0-1 0,0 1 0,0-1 0,-1 1-1,1-1 1,0 0 0,0 1 0,-1-1 0,1 1 0,0-1 0,-1 0 0,1 1 0,-9 13-290,7-4 428,2-9-143,0-1-1,0 1 1,0 0-1,0-1 1,0 1-1,0 0 1,0 0-1,0-1 1,0 1-1,-1 0 1,1-1-1,0 1 1,-1 0-1,1-1 1,0 1-1,-1 0 1,0 0-1,-6 8-19,-3 2 342,8-10-164,2 1-160,1 9 183,4 7-92,-5 19 838,0-27-822,5 34-298,-5-43 234,1 15-159,5-2 58,-5-13 192,8 15-384,-8-10 272,2 19 357,2 1-572,0 3 249,-5-23-50,0 0 0,0-1 0,-1 1 0,0 0 0,0 0 0,0-1 0,0 1 0,-3 5 0,-4 16 74,6-10-196,-4-2-24,-4 5 286,-8 1-97,15-17-112,2-4 52,1 1 0,0-1 1,0 1-1,-1-1 0,1 0 0,0 1 0,0-1 0,-1 0 0,1 1 0,-1-1 0,1 0 0,0 0 0,-1 1 1,1-1-1,-1 0 0,1 0 0,-1 1 0,1-1 0,0 0 0,-1 0 0,1 0 0,-1 0 0,0 0 0,0 0 65,1 1-26,-1 0-41,0 1 1,0-1-1,0 1 1,0 0 0,1-1-1,-1 1 1,1 0-1,-1 0 1,1-1-1,-1 4 1,1-4-89,-4 13-149,25 12 171,-5-4 181,-15-21-176,16 8-64,-7 4 352,-9-12-139,8 12-95,-8-12 15,0 0 1,0 0 0,0 0-1,0 1 1,0-1 0,0 0 0,0 0-1,0 1 1,0-1 0,-1 0-1,1 1 1,-1-1 0,1 0-1,-1 1 1,1-1 0,-1 1-1,0-1 1,1 1 0,-1-1-1,0 1 1,0 0 0,0-1-1,0 1 1,-1-1 0,1 1 0,0-1-1,-2 3 1,1 2 47,-1 0 1,-1-1-1,1 0 1,-1 1-1,0-1 1,-4 5-1,0-2 42,6-7-109,0-1 1,0 1-1,1-1 0,-1 1 0,0 0 0,1-1 0,-1 1 1,1 0-1,-1 0 0,1-1 0,-1 1 0,1 0 1,-1 0-1,1 0 0,0 0 0,0 0 0,-1-1 0,1 1 1,0 1-1,0 0-6,-1 1 0,1-1 1,-1 0-1,0 0 0,1 0 0,-1 0 1,0-1-1,0 1 0,-2 3 0,2-4-17,1 2 53,0 36 496,0-38-459,-2 3-483,1-1 597,1-11-21,-6-34 200,2 18-612,0 7-182,0-15 992,4 24-608,1-1 0,0 1 0,3-14 0,-2 17 0,11-22 53,-12 22 36,-1 3-11,1 0 1,-1 0 0,1 0-1,0-1 1,-1 1 0,1 0-1,0 0 1,0 0-1,2-1 1,-1-1-11,-1 0 0,0-1 0,0 1 0,0 0 0,0 0 0,-1 0 0,1 0 0,-1-1 0,0 1 0,-1 0 0,0-8 0,0 5 6,1 0 1,0 0 0,0-8 0,3-13-80,-1-1-1,-3-43 1,0 18 618,1 43-573,1 8 6,-1 1 0,0-1 0,0 0 0,0 1-1,0-1 1,-1 0 0,1 0 0,-1 1-1,1-1 1,-2-3 0,-3-11-206,5 15 221,0 1 0,-1-1 0,1 0 0,-1 0 0,1 0 0,-1 1 0,1-1 0,-2-1 0,0-1 34,1 0-1,-1 0 0,1 1 1,0-1-1,0 0 0,0 0 1,0-5-1,-3-14 159,2 14-267,1-1-1,0 0 1,0 0-1,1 0 0,1-11 1,-1-3 149,0 20-74,0 0 0,-1 0-1,1 0 1,-1 1 0,0-1-1,0 0 1,-2-4 0,2 6-5,1-1 0,-1 1-1,1 0 1,0 0 0,0-1 0,0 1 0,0 0 0,1-5 0,-1 1-10,4 6-335,-1 0 342,-1 0-1,1 0 1,-1 1-1,1-1 1,-1 1 0,0 0-1,1-1 1,-1 1-1,0 0 1,1 1-1,-1-1 1,0 0-1,0 1 1,0-1 0,0 1-1,0-1 1,0 1-1,1 2 1,2 2-27,-1 0 0,-1 0 0,1 1 0,-1-1 0,2 8 0,10 17 372,-12-26-343,1 1 0,-2 0 0,1 0-1,-1 0 1,0 0 0,0 0 0,-1 0 0,2 12 0,-1 5-2,-2 26-1,-1-22 346,1-27-325,0 1 0,1 0 0,-1-1 0,0 1 0,-1-1 0,1 1 0,0-1 0,0 1 0,0-1 0,0 1 0,0-1 0,0 1 0,-1-1 0,1 1 0,0-1 0,0 1 0,-1-1 1,1 0-1,0 1 0,-1-1 0,0 1 0,-8 12-320,8-12 345,0 0-1,1 1 0,-1-1 0,0 0 0,0 0 1,0 0-1,0 0 0,0 0 0,0 0 0,0 0 1,0-1-1,0 1 0,0 0 0,-1-1 1,1 1-1,-2 0 0,-9 6-176,6-2 46,5-4 68,0 0 1,0 0-1,-1 0 1,1 1-1,0-1 1,0 0-1,0 0 1,1 0-1,-1 1 1,-1 1-1,-21 52 504,22-49-567,0 1 1,0 0 0,0-1 0,1 11-1,0-15 133,0 0 39,0-2-77,0 0 0,0 1 0,0-1 0,0 1 0,0-1 0,0 1 0,0-1 0,0 1 0,0-1 0,0 1 0,0-1 0,0 1 0,1-1 0,-1 1 1,0-1-1,0 1 0,1-1 0,-1 0 0,0 1 0,1 0 0,1 4-94,-4 7 327,2-12-217,-1 0 1,1 0-1,0 0 1,0 0-1,0 0 1,-1 0-1,1 0 1,0 0-1,0 0 1,-1 0-1,1-1 1,0 1-1,0 0 1,0 0-1,-1 0 1,1 0-1,0 0 1,0-1 19,0 1-20,0 0 1,-1 0-1,1 0 1,0 0-1,0-1 1,0 1-1,0 0 0,0 0 1,0-1-1,-10-23 276,0-19-433,2 0 0,1-1 1,3 0-1,1-47 1,6 95-247,-2-1 389,0-1 0,0 0 0,1 0 0,0 0 1,2 3-1,5 6-79,1 9 68,-9-17 6,0 1 0,1-1 0,-1 0 1,1 1-1,2 2 0,1 1-1,0 0 0,5 14 1,-7-15-27,-1-1 0,1 1-1,0-1 1,1 0 0,-1 0 0,9 9 0,-10-12 36,-1-1 1,1 0-1,0 1 1,0-1-1,0 0 0,0 0 1,0 0-1,0 0 1,0 0-1,0-1 1,0 1-1,0 0 1,0-1-1,1 0 1,-1 0-1,0 1 1,0-1-1,1 0 1,-1-1-1,0 1 0,0 0 1,1-1-1,-1 1 1,0-1-1,0 0 1,0 0-1,0 1 1,0-2-1,0 1 1,2-1-1,9-6 11,-2 2-241,17-15 1,-21 17-104,0 0 1,0 0 0,0 1-1,0 0 1,1 0 0,-1 1 0,1 0-1,12-2 1,-6 1-1124,3 0 44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00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2 1728,'-13'-1'1797,"0"3"-1873,12-2 92,0 0 0,0 0 0,0 0 1,0 0-1,0 0 0,0 0 0,0 0 0,0 1 0,0-1 0,0 0 0,0 1 0,0-1 0,0 0 0,0 1 0,1-1 0,-1 1 0,-1 0 1,-20 15 601,22-16-655,-1 3-1,0-1 60,1 1-1,-1-1 0,0 1 0,0-1 0,0 0 0,-1 1 0,1-1 1,0 0-1,-1 0 0,0 0 0,1 0 0,-1 0 0,-3 2 1,-8 10 114,-1-5-184,-7 8 278,8-7 20,37-25 66,1 1-1,1 1 1,29-11 0,-29 12-274,-24 10 34,1 0 1,0 1 0,0-1-1,0 1 1,7-2 0,-27 9 328,14-5-373,1-1 1,-1 0-1,1 1 0,0 0 0,-1-1 1,1 1-1,0 0 0,-5 3 0,-12 3 46,12-5 26,-26 2-395,32-5 314,-6 4 98,21-26 1339,-14 23-1445,-10-1-28,-11 1-1150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06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306 131 416,'-2'-4'31,"2"3"-22,0 0 0,-1 1 0,1-1 0,-1 0-1,1 0 1,0 0 0,0 1 0,-1-1-1,1 0 1,0 0 0,0 0 0,0 0 0,0 0-1,0 1 1,0-1 0,0 0 0,0 0 0,1 0-1,-1 0 1,0 0 0,0 1 0,1-1-1,-1 0 1,1 0 0,-1 0 0,0 1 0,2-2-1,-1 0 11,0 1-1,1-1 0,-1 0 1,0 0-1,0 0 0,0 0 0,0 0 1,0-3-1,6-10 15,-1 4-61,-6 10 46,0 1 1,0 0 0,0 0 0,0 0 0,1-1-1,-1 1 1,0 0 0,0 0 0,0 0-1,0-1 1,0 1 0,0 0 0,0 0-1,0-1 1,0 1 0,0 0 0,0 0-1,0-1 1,0 1 0,0 0 0,0 0 0,0-1-1,0 1 1,0 0 0,0 0 0,0-1-1,0 1 1,0 0 0,-1 0 0,1 0-1,0-1 1,0 1 0,0 0 0,0 0 0,-1 0-1,1-1 1,0 1 0,0 0 0,-9-9 855,-4-2 102,0 1-789,3 5-128,9 5-22,0-1 0,0 1 1,0-1-1,-1 1 0,1-1 1,0 1-1,-1 0 0,1-1 1,0 1-1,-3 0 0,-27-8 406,27 8-452,0-1 0,1 1 1,-1 1-1,0-1 0,1 0 0,-1 1 1,1 0-1,-1 0 0,1 0 0,-1 0 0,1 1 1,0-1-1,-4 3 0,-7 4-94,11-7 141,0 1 1,0 0-1,0 0 0,0 0 1,0 0-1,-4 5 1,-6 2 931,21-24-266,-8 11-692,0 4-4,0 0 0,0-1-1,0 1 1,0-1 0,0 1-1,0-1 1,0 1-1,0-1 1,0 1 0,0-1-1,0 1 1,0-1 0,-1 1-1,1-1 1,0 1-1,0 0 1,0-1 0,-1 1-1,1-1 1,-1 0 0,0 1-26,-1-1 0,1 1 0,-1 0 0,1-1 1,-1 1-1,0 0 0,1 0 0,-1 0 1,-2 0-1,-20 3 386,-5 5-139,24-7-544,4-1 346,0 0 1,1 0-1,-1-1 1,0 1-1,1 1 1,-1-1-1,0 0 1,1 0-1,-1 0 1,1 0-1,-1 0 1,0 1-1,1-1 1,-1 0-1,0 0 1,1 1-1,-1-1 1,1 0-1,-1 1 1,-1 0-44,-1 0 1,1 0-1,0 0 1,0-1 0,0 1-1,-1-1 1,1 0-1,0 1 1,0-1-1,-1 0 1,1 0 0,0-1-1,-4 1 1,27-9-277,-21 9 341,3 0 135,-3 0-171,0 1 0,1-1 0,-1 0 0,0 0 0,1 0 0,-1 0 0,1 0 0,-1 0 0,0 0 0,1 0 0,-1 0 0,1 0 0,-1 0 0,0-1 0,1 1 0,-1 0 0,0 0 0,1 0 0,-1 0 0,0-1 0,1 1 1,-1 0-1,0 0 0,1-1 0,-1 1 0,0 0 0,0 0 0,1-1 0,-1 0 0,0 1-12,0-1 0,0 1 0,0-1 0,0 1 0,0-1 0,0 1 0,-1 0 0,1-1 0,0 1 0,0-1 0,-1 1 0,1-1 0,0 1 0,-1 0 0,1-1 0,0 1 0,-1 0 0,1-1 0,0 1 0,-1 0 0,1-1 0,-1 1 0,1 0 0,-1 0 0,1 0 0,-1-1 0,1 1 0,0 0 0,-1 0 0,1 0 0,-1 0 0,1 0 0,-3 0 118,3-1-198,-1-5-4,-3 10 76,-4 2 149,-10-6-359,18 0 200,0 0 1,0 1-1,-1-1 1,1 0 0,0 0-1,0 0 1,0 1-1,0-1 1,0 0-1,0 0 1,0 1-1,0-1 1,0 0 0,0 0-1,0 1 1,0-1-1,0 0 1,0 0-1,0 1 1,0-1-1,0 0 1,0 0 0,0 1-1,0-1 1,0 0-1,0 0 1,0 0-1,0 1 1,1-1 0,-1 0-1,0 0 1,0 0-1,0 1 1,0-1-1,1 0 1,-1 0-1,0 0 1,0 1 0,9 10 470,-6-11-634,-1 1 166,0-1 0,0 1 0,0 0-1,0 0 1,1 0 0,1 2-1,2 0-178,1 0 168,0 0 0,1-1 0,-1 0 0,1 0 0,-1-1 0,1 0 1,-1 0-1,1-1 0,0 0 0,0 0 0,14-3 0,9 1 208,-10 1-81,-16 0-147,0 1-1,1 0 0,-1 0 1,0 1-1,1-1 0,-1 1 1,7 3-1,-6-3 85,0 1 1,0-1-1,11 0 0,45 4-853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12.3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174 429 224,'0'-3'-61,"0"2"135,0 0 1,0 0-1,0 0 0,0-1 0,0 1 1,0 0-1,0 0 0,0 0 1,-1 0-1,1 0 0,0 0 0,-1-1 1,1 1-1,-1 0 0,1 0 0,-1 0 1,0 0-1,1 1 0,-1-1 0,-1-1 1,-2-4 56,0-1 1,1 1-1,0 0 1,0-1-1,0 0 1,1 0-1,0 0 1,0 0-1,0-7 1,-5-18 377,3 18-420,1 0 1,0-1-1,1 1 1,0-25 0,-3-12 528,5 46-540,0 1-1,-1-1 0,0 0 0,0 0 1,0 1-1,-3-5 0,3 4-57,-1 1-1,1-1 1,0 0-1,0 1 1,0-1-1,0-5 1,-3-1-121,3 10 104,0 1-1,1-1 1,-1 0-1,1 0 0,0 0 1,-1 1-1,1-1 0,-1 0 1,1 0-1,0 0 0,0 0 1,-1-1-1,-3-41 291,2 36-88,2 5-161,1 7-53,4 22 160,-2 0 0,-1 1-1,-2 27 1,0-46 27,-1 1 0,-3 16-1,3-22-86,0-1 0,0 1-1,0-1 1,-1 0 0,1 1-1,-4 3 1,5-7-11,0 1-78,0-1-1,0 0 1,0 0-1,0 0 1,0 0 0,0 1-1,0-1 1,0 0-1,0 0 1,0 0 0,0 0-1,0 0 1,-1 1-1,1-1 1,0 0-1,0 0 1,0 0 0,0 0-1,0 0 1,0 1-1,0-1 1,0 0 0,0 0-1,0 0 1,-1 0-1,1 0 1,0 0-1,0 0 1,0 1 0,0-1-1,0 0 1,0 0-1,-1 0 1,1 0 0,0 0-1,0 0 1,0 0-1,-7-3 75,-5-7 343,9 5-449,-1-1 0,1 1 0,0-1 0,0 0-1,1 0 1,0 0 0,0-1 0,0 1 0,1 0 0,-1-7 0,2 11 49,-1 0-1,1 1 1,-1-1 0,1 0-1,-1 1 1,0-1 0,1 0-1,-1 1 1,0-1 0,0 1-1,0-1 1,0 1 0,-2-2-1,-6-9 270,7 8-561,1 0-113,7-4 309,-4 7 50,-1 0 0,1 0 0,0 0 0,-1 0 0,1 1 0,0-1 0,-1 1 0,1-1 0,0 1 0,0 0 0,-1-1 0,1 1 0,2 0 0,-2 0-24,0 0-1,0 0 0,1 0 1,-1-1-1,0 1 1,0-1-1,0 1 0,0-1 1,0 0-1,0 0 1,3-1-1,2-3 36,5-4-9,-12 9 45,0-1 0,1 1 0,-1-1 0,0 1 0,0 0 0,1-1 0,-1 1 0,0-1-1,0 1 1,0-1 0,0 1 0,1-1 0,-1 1 0,0-1 0,0 1 0,0-1 0,0 1 0,0-1 0,0 1 0,0-1 0,-1 1 0,1-1 0,0 1 0,0-1 0,0 1 0,0-1 0,-1 0-1,0 0-1,0 0-1,0 0 0,0 0 0,0 0 0,-1 1 1,1-1-1,0 0 0,-1 0 0,1 1 0,0-1 0,-1 1 1,1-1-1,-1 1 0,1 0 0,-1-1 0,1 1 1,-2 0-1,-22 0 180,24 0-138,0 0-116,1 0 45,0 0 1,0 0 0,0 0-1,0 0 1,0-1-1,0 1 1,-1 0 0,1 0-1,0 0 1,0 0-1,0 0 1,0 0 0,0 0-1,0 0 1,0 1-1,-1-1 1,1 0 0,0 0-1,0 0 1,0 0 0,0 0-1,0 0 1,-1 1-172,10 22-87,-8-19 265,0 0-1,0 0 0,1 0 1,0 0-1,3 6 0,-3-8-103,-1 0 0,0 0-1,1 1 1,-1-1-1,1 0 1,0-1-1,-1 1 1,1 0 0,0 0-1,0-1 1,0 1-1,1-1 1,-1 0-1,0 0 1,0 1-1,1-1 1,-1-1 0,1 1-1,-1 0 1,1-1-1,-1 1 1,1-1-1,-1 0 1,4 0 0,27 3-2126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15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12 832,'2'-10'1624,"3"9"-1237,-4 0-238,0 1-48,0 0 1,1 0-1,-1 0 0,0 0 1,1 1-1,-1-1 0,0 0 1,0 1-1,1-1 0,-1 0 1,0 1-1,1 0 0,13 23 6,14 18 554,-26-38-623,-1-1 0,0 1 0,0 0 0,0 0 1,2 7-1,8 15 197,-11-24-198,0 0 0,-1 0 0,1-1-1,-1 1 1,1 0 0,-1 0 0,0 0 0,0 0-1,0 3 300,-17 3 650,13-9-970,1 1 0,-1-1 0,1 0 0,-1 0 0,1 0 0,0 0 0,-1 0 0,1-1 0,0 0 0,0 0 0,0 0 0,0 0 0,1 0 0,-1 0 0,0-1 0,1 1 0,0-1 0,-1 0 0,1 0 0,-3-5 0,40-8-4234,-6 13 2410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16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53 64,'3'-16'32,"7"12"-32,-2-9 0,-3 10 96,-2-5-64,7 0-32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17.0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1 110 64,'1'-2'8,"1"0"0,0 0 0,0-1-1,-1 1 1,1 0 0,5-2 0,10-13 177,-15 14-132,-1 0 0,0 0 0,0 0 0,1 0 0,-2 0 0,1 0 0,0 0 0,-1 0 0,1 0 0,-1 0 0,0 0 0,0 0 0,14-33 4224,-11 35-3830,-2 2-417,-1-1-1,1 1 1,-1-1-1,1 1 1,0-1-1,-1 0 1,1 1-1,0-1 1,-1 0-1,1 1 1,0-1 0,-1 0-1,1 0 1,0 0-1,-1 0 1,1 1-1,0-1 1,1 0-1,10 3 311,-9-1-283,0 1-1,1-1 1,-1 0-1,1 0 1,-1-1-1,1 1 1,0-1-1,4 1 1,-3 0 31,0-1 0,0 1 0,-1 0 1,7 4-1,4 0-15,-11-5-43,0 0 1,-1 1 0,1-1 0,0 1-1,0 0 1,4 3 0,15 2 193,-22-6-123,8-1 6,-8-1-220,0 1 1,0 0-1,1 0 1,-1-1-1,0 1 1,0 0-1,0-1 1,0 1-1,0-1 1,0 0-1,2-1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17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351 1 1248,'-9'4'648,"0"1"0,-1-1 0,-11 3 0,-57 0 1421,45-1-1759,17-4-264,0 1 0,0 0-1,0 1 1,-28 13 0,2 6 156,39-22-184,0 1-1,1 0 1,-1 0 0,1 1-1,-1-1 1,1 0 0,0 1-1,0 0 1,0-1 0,0 1-1,0 0 1,-1 4 0,3-6 9,-1 0-11,1 0 0,-1 1 0,1-1 0,-1 0 0,1 0 0,-1 0 0,1 0 0,-1 0 0,0 0 0,0 0-1,-1 2 129,3-2-106,3 3-30,1 0 0,-1 0 1,1-1-1,0 0 0,0 0 0,0 0 0,0-1 1,0 1-1,1-1 0,6 1 0,9 1 202,1-1-1,-1-1 0,1-1 1,30-2-1,-11 1 30,86-8 1,-125 8-234,-1-1 1,1 1-1,-1 0 1,1 0-1,0-1 1,-1 1-1,1-1 1,3-1 117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21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1394 251 992,'-1'-1'25,"0"0"0,0 0 1,0 0-1,-1 0 0,1 0 1,0 1-1,0-1 0,-1 0 0,1 1 1,0-1-1,-1 1 0,1-1 0,0 1 1,-1-1-1,1 1 0,-1 0 0,1 0 1,-2 0-1,-1-1 50,1 0 0,-1 0 0,0 0 0,1 0 0,-1 0 0,1-1 0,-5-3 0,-7-2 514,-9-1 370,19 7-926,-1-1 1,1 1-1,0-2 0,-1 1 1,1 0-1,1-1 0,-1 0 1,-6-5-1,-1-2 42,3 2 111,1 0 1,-19-11 0,3 4 717,20 12-826,-1 0-1,0 0 1,0 0 0,1 0-1,-2 1 1,1 0 0,0 0 0,0 0-1,-1 0 1,1 1 0,-1 0-1,-5 0 1,9 1-3,0-1 1,0 1-1,0-1 0,0 1 0,0-1 0,0 0 1,0 1-1,0-1 0,-2-1 0,4 1-61,0 1 0,-1 0 0,1-1 0,-1 1 0,1 0 0,0 0 0,-1-1 0,1 1 0,-1 0 0,1 0 0,-1 0 0,1 0 0,-1 0 0,1 0 0,-1 0 0,1 0 0,-1 0 0,1 0 0,-1 0 0,1 0 0,-1 0 0,1 0 0,0 0 0,-1 0 0,1 0 0,-1 1-1,-11 6-420,10-5 341,-5 3 61,5-3 36,0-1 0,-1 1 0,1-1 0,0 1 0,0-1 0,-1 0 0,1 0 0,-1 0 0,1 0 0,-4 0 0,4 0-33,1-1 1,-1 1-1,1-1 1,-1 1-1,1 0 0,-1 0 1,1 0-1,-1 0 0,1 0 1,0 0-1,-2 2 0,-9 5 102,9-6-110,-1 0-1,0 1 1,1-1 0,-1 1-1,1 0 1,0 0 0,0 0-1,0 1 1,0-1 0,1 0-1,-4 6 1,-10 13 1,15-21 49,0 1 1,0-1-1,0 0 1,-1 0-1,1 0 1,-1 0-1,1 0 1,-1 0-1,1 0 1,-1 0-1,1-1 1,-1 1 0,0 0-1,1-1 1,-1 0-1,0 1 1,0-1-1,1 0 1,-1 0-1,0 0 1,0 0-1,1 0 1,-1 0-1,0-1 1,0 1-1,1 0 1,-4-2-1,-3-2 106,0 0 0,0 0 0,0-1 0,-10-7 0,-9-6-48,15 13 69,-1 0 1,1 1-1,-1 0 0,0 1 0,0 1 0,-1 0 0,1 0 0,-26 2 0,34 0-175,1 0 0,0 0-1,0 1 1,-1 0 0,1 0 0,0 0-1,0 0 1,-5 3 0,7-3-43,0 0 0,0 0 1,0 1-1,0-1 0,0 0 1,0 1-1,1-1 0,-1 1 1,1 0-1,-1 0 0,1-1 1,-1 1-1,1 0 0,0 0 1,-2 5-1,-1 3-238,2-6 146,1 0-1,0 0 1,-1 0 0,1 0 0,1 1 0,-1-1 0,0 8-1,1-11 152,0 0 0,0 0-1,0 0 1,0 0-1,0 0 1,-1-1-1,1 1 1,0 0 0,-1 0-1,1 0 1,0 0-1,-1-1 1,1 1 0,-1 0-1,0-1 1,1 1-1,-1 0 1,1-1-1,-1 1 1,0 0 0,1-1-1,-3 2 1,1-1 2,-1 0 0,1 0 0,-1 0-1,0 0 1,1-1 0,-1 1 0,-5 0 0,1-1 47,-1 1-1,1-2 0,-1 1 1,1-1-1,-10-2 0,-18-6-26,-59-24-1,59 21 339,25 8-281,8 3-93,-1 0 0,1 0 0,-1 0 0,1 0 0,0-1-1,-1 1 1,1-1 0,-4-3 0,-20-23-84,15 16 226,0 0-1,-1 1 0,-1 0 0,-14-9 1,25 19-150,0 0 1,0 0-1,-1 1 1,1-1-1,0 1 1,0-1 0,-1 1-1,1 0 1,0 0-1,0 0 1,-1 0-1,1 0 1,0 0 0,-1 1-1,1-1 1,0 1-1,0 0 1,0 0-1,0 0 1,-1 0-1,1 0 1,0 0 0,1 0-1,-4 3 1,4-3 4,-1 1 56,0 0-1,1-1 1,-1 1-1,0 0 1,0-1-1,0 1 1,0-1-1,0 0 1,0 0-1,-1 0 1,-1 1-1,0-1-40,0 1 0,1-1 0,-1 1 0,1 0 0,-7 4 0,8-4-42,-3 1 63,1 0-1,0 0 1,0 0 0,1 1-1,-1 0 1,1-1 0,-6 9-1,-17 14-260,25-25 276,-2 15-202,3-11 134,1 0 0,-1 0 0,1 0 0,0 0 0,0 0-1,1-1 1,-1 1 0,1 0 0,4 5 0,-3-2-129,0 0 161,1 0-1,0-1 0,0 1 1,0-1-1,1 0 0,0-1 1,1 1-1,-1-1 0,1 0 1,1 0-1,-1 0 0,1-1 1,0 0-1,0-1 0,0 1 1,1-1-1,-1-1 0,1 0 1,0 0-1,0 0 0,10 1 1,11 1 100,0-1 1,40-1 0,62 5-11,49-17 480,-150 1-554,-12 1 100,-16 6-111,0 0 1,0 0 0,0 0-1,0 0 1,-1 0 0,1-1-1,-1 1 1,1-1 0,1-1-1,8-8 27,-8 9-10,0-1-1,0-1 0,0 1 1,0 0-1,-1-1 0,0 1 1,3-5-1,-2-39 181,-1 36-241,-1 9 32,-1 0 1,0 1-1,1-1 1,-1 1 0,0-1-1,0 0 1,0 1 0,0-1-1,0 0 1,0-1 0,-2-14-112,0 0 1,2-20 0,0 32-19,0-20 332,0-29-703,5 38 533,0 0-32,3-14-43,-4 10 107,-1 10-39,-1 7-242,-2 8 20,0 6 127,0 0-1,-1 0 1,-1 0-1,-4 19 1,3-13 287,3-15-185,-1 1-1,1-1 1,0 0 0,-1 1-1,0-1 1,1 0-1,-1 1 1,-1 1-1,-28 68-20,17-39-187,11-27 161,0 1 0,1-1 0,-1 1 0,0 8 0,-2 14-59,1-16 124,0 0 1,1 0 0,0 18-1,-1 30-407,-2 3 682,4-54-233,1-9-96,0-1 0,0 1 0,0 0 0,0-1 0,0 1 0,0 0 0,0 0 0,0-1 0,0 1 1,0 0-1,1-1 0,-1 1 0,0 0 0,0-1 0,1 1 0,-1-1 0,0 1 0,1 0 0,-1-1 0,1 1 1,0 0-1,3 7-190,1 0 111,14 2 173,-3-2 1,4 1-168,-13-5-124,0-1 0,0 1 1,0-1-1,1-1 1,-1 1-1,1-1 0,0-1 1,10 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34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74 1312,'-7'-2'527,"7"2"-513,0 0-1,0 0 1,0 0 0,0-1 0,0 1 0,0 0 0,-1 0-1,1 0 1,0 0 0,0 0 0,0 0 0,0 0-1,0 0 1,0 0 0,-1 0 0,1 0 0,0 0 0,0 0-1,0 0 1,0 0 0,0 0 0,-1 0 0,1 0 0,0 0-1,0 0 1,0 0 0,0 0 0,0 0 0,-1 0-1,1 0 1,0 0 0,0 1 0,0-1 0,0 0 0,0 0-1,0 0 1,0 0 0,-1 0 0,1 0 0,0 0-1,0 0 1,0 1 0,0-1 0,0 0 0,0 0 0,0 0 31,-1 1 0,1-1 0,0 0 0,0 0 0,-1 0 0,1 1 0,0-1 0,0 0 1,-1 0-1,1 0 0,0 0 0,-1 0 0,1 0 0,0 0 0,0 1 0,-1-1 1,1 0-1,0 0 0,-1 0 0,1 0 0,0 0 0,-1 0 0,1-1 0,0 1 0,-1 0 1,1 0-1,0 0 0,0 0 0,-1 0 0,1 0 0,-1-1 0,-9-5 952,7 4-605,2 2-339,0 0 0,0-1 0,0 1 0,0 0 0,0-1 0,0 1 0,0 0 0,0-1 0,0 1 0,0-1 0,0 0 0,0 1 1,-1-2-1,1 1-7,0 0 0,0 0 0,0 0 0,0 1 0,0-1 0,0 0 0,0 1 0,-1-1 1,1 1-1,0-1 0,0 1 0,0 0 0,-1-1 0,-1 1 0,-28-6 1154,-76 12-853,78-3 493,-54 13 0,55-9-706,10-3-115,-1 1 0,1 0 0,0 2 0,-24 12 0,23-9 235,-23 14 20,30-15-232,-13 9-20,19-13-35,1 0 0,1 0 0,-1 0 0,1 1 1,-1-1-1,2 1 0,-1 0 0,1 0 0,0 1 0,0-1 0,-4 12 0,1 6 81,1 1-1,1-1 0,0 1 0,1 27 0,3-29-17,0 0 0,1 0 0,2 0-1,0 0 1,8 27 0,-6-31-55,-3-12 7,0 0 0,0-1-1,1 1 1,0 0 0,5 8-1,-4-9 86,-1 1 0,0-1 0,5 14 0,5 10 131,-9-21-237,1-1 0,0 1 1,1-1-1,0-1 0,0 1 1,1-1-1,0 0 0,0-1 1,0 0-1,1 0 0,0 0 1,0-1-1,1 0 0,-1-1 1,1 0-1,0 0 0,10 2 1,22 8-18,-15-4 54,1-1 1,1-1-1,40 5 0,-22-8-9,54 5 17,-84-9-13,1-1 0,-1-1 1,1-1-1,16-3 0,-22 3 4,0-1-1,0 0 1,0 0 0,0-1-1,0 0 1,-1-1-1,1-1 1,10-7 0,9-8 29,9-7-210,-10 2-22,-17 17 105,-1 0 0,-1-1 0,0 0 0,16-22-1,-16 18 133,14-30-1,-21 38-36,-1 0 0,0-1 0,0 1 0,0-1 1,-1 0-1,0 1 0,0-14 0,-2-9 40,-1-1 1,-1 1 0,-2-1-1,-1 1 1,-1 0 0,-2 1-1,-14-35 1,16 50-35,-1 0 1,0 0-1,-1 0 0,-15-16 0,-8-3-69,22 24 42,1-1 1,-9-11-1,-34-37 236,46 49-249,0 1 0,-1 1 0,0-1-1,-13-8 1,-7-7 265,22 18-247,0 0 0,0 1 0,0-1-1,0 1 1,-1 1 0,1-1 0,-1 1 0,0 0-1,0 0 1,0 1 0,-10-2 0,-6 1 111,-43 1 0,34 2-34,1 0-164,-1 2 0,-54 13 0,78-15-318,1 0-1,0 1 1,0 0-1,0 0 1,0 0 0,0 1-1,1 0 1,-1 0-1,-5 5 1,-2 7-1129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22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378 216 992,'-1'0'37,"0"0"0,0 0 0,0 0 0,1 1 0,-1-1 0,0 0 0,0 0 0,0 1 0,1-1-1,-1 1 1,0-1 0,0 0 0,1 1 0,-1 0 0,0-1 0,0 1 0,-8 4 567,-4 1 257,13-6-771,-1 1 1,0-1-1,0 0 0,1 1 1,-1-1-1,0 0 1,0 0-1,-1 0 1,1 0-12,0 0 1,0 0 0,1-1 0,-8-4 878,7 4-878,1 0-1,-1-1 1,-10-18 392,4 7-423,-15-6 223,19 16-265,0 1 1,0-1-1,-1 0 1,1 1-1,-1 0 0,-4-3 1,4 3 59,0 0 1,0 0-1,1-1 1,-7-4-1,-12-5-30,19 10-97,2 1 73,0 0 0,0 0-1,0 0 1,-1 0 0,1 0-1,0 1 1,0-1 0,0 0-1,-1 1 1,1 0 0,0-1-1,-1 1 1,0-1 0,-4 0 97,1-1 0,0 0 0,0 0-1,-7-5 1,-4-1 61,-71-39 671,77 39-652,-1-1 0,-14-14 0,23 20-24,1 2-171,34 51-795,-18-25 680,29 34 0,-19-27 3,-16-19 200,1-1 1,15 15-1,-22-24-192,1 0 0,-1 0 1,1 0-1,-1-1 0,1 0 1,0 1-1,0-1 0,0-1 1,0 1-1,1-1 0,-1 1 1,9 0-1,-6-1-442,-5 0 330,0-1 1,0 0 0,0 1 0,0-1 0,0 0-1,0 0 1,1 0 0,3-1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29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18 3072,'-4'-5'491,"3"5"-412,0 0 0,1-1-1,-1 1 1,0-1-1,0 1 1,1 0 0,-1-1-1,0 1 1,0 0 0,1 0-1,-1-1 1,0 1-1,0 0 1,0 0 0,1 0-1,-1 0 1,0 0 0,-1 0-1,-2 0 315,-4-4-296,8 4-98,0 0-1,0-1 0,-1 1 0,1 0 1,0-1-1,-1 1 0,1 0 0,0-1 1,-1 1-1,1 0 0,0 0 0,-1 0 0,1-1 1,0 1-1,-1 0 0,1 0 0,-1 0 1,1 0-1,-1 0 0,1 0 0,0 0 1,-1 0-1,1 0 0,-1 0 0,1 0 1,-1 0-1,1 0 0,0 0 0,-1 0 1,1 0-1,-1 0 0,1 1 0,0-1 1,-1 0-1,1 0 0,0 0 0,-1 1 1,1-1-1,0 0 0,-1 1 0,1-1 0,0 0 1,-1 1-1,1-1 0,0 0 0,0 1 1,-1-1-1,1 1 0,-41 45 1243,12-14-583,11-12-297,1 1 0,-27 46-1,31-44 11,2-5-144,-10 25 0,19-38-219,0 0 0,0 1-1,0-1 1,1 1-1,0-1 1,0 1 0,1 0-1,-1-1 1,2 10 0,-1-13 25,0 0 1,1-1-1,0 1 0,-1 0 1,1-1-1,0 1 1,0 0-1,-1-1 1,1 1-1,1-1 1,-1 1-1,0-1 0,0 0 1,0 1-1,1-1 1,-1 0-1,1 0 1,-1 0-1,1 0 0,-1 0 1,1 0-1,0 0 1,-1-1-1,1 1 1,0-1-1,-1 1 0,1-1 1,0 0-1,0 1 1,0-1-1,-1 0 1,5 0-1,-5 0 26,1 0 1,-1 0-1,0-1 0,1 1 0,-1 0 0,1 0 1,-1-1-1,1 1 0,-1-1 0,0 1 0,1-1 1,-1 1-1,0-1 0,1 0 0,-1 0 0,0 0 1,0 0-1,0 0 0,0 0 0,0 0 1,0 0-1,0 0 0,0 0 0,0-1 0,-1 1 1,1 0-1,0 0 0,-1-1 0,1 1 0,-1-1 1,1 1-1,-1 0 0,0-1 0,0 1 1,1-1-1,-1 1 0,0-1 0,0 1 0,-1-3 1,-3-25 68,4 17-67,-2 0 1,0 1-1,0-1 0,-1 0 0,-5-12 1,6 22-86,0-1 0,1 0 1,-1 1-1,0 0 1,0-1-1,-1 1 0,1 0 1,0 0-1,-1 0 0,1 0 1,-1 1-1,0-1 1,-2-1-1,4 3 5,1 0 0,0 0 0,0 0 0,0 0 1,0 0-1,-1 0 0,1 0 0,0 0 0,0 0 0,-1 0 0,1 0 1,0 0-1,0 0 0,0 0 0,-1 0 0,1 0 0,0 0 0,0 0 0,0 0 1,-1 0-1,1 0 0,0 0 0,0 0 0,0 1 0,-1-1 0,1 0 1,0 0-1,0 0 0,0 0 0,0 1-19,-1-1 19,1 0 1,0 0-1,0 0 0,0 0 0,0 1 0,0-1 0,0 0 0,0 0 0,0 0 1,-1 1-1,1-1 0,0 0 0,0 0 0,0 0 0,0 1 0,0 0-49,0-1 0,0 1 0,0-1 0,0 1 0,1 0 0,-1-1-1,0 1 1,0 0 0,0-1 0,0 1 0,1-1 0,-1 1 0,0-1-1,2 3-135,2 0-254,0 1 0,1-1 1,-1 0-1,1-1 0,9 5 0,20 5-1888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30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7 1984,'-2'-1'87,"0"0"-29,1 1 0,-1-1 0,1 0-1,-1 1 1,1-1 0,-1 1 0,1-1-1,-1 1 1,0 0 0,1 0 0,-1 0-1,0 0 1,1 0 0,-1 0 0,1 0 0,-1 0-1,0 1 1,1-1 0,-1 0 0,1 1-1,-1 0 1,1-1 0,-1 1 0,1 0-1,-2 1 1,-5 2 30,-1 0-1,-16 6 1,16-7 54,0 1 1,0 0-1,-9 5 0,-5 8 288,0 1 1,1 1-1,2 1 0,0 1 0,-30 40 0,37-46-74,-1 0 0,0-1-1,-2 0 1,1-1-1,-23 14 1,29-23-170,0 1 0,0-1 0,0-1 1,-1 1-1,1-2 0,-14 3 0,3-1 123,0-2-1,-23 0 1,40-2-259,-1 0 0,0 0 0,1 0 0,-1 1 0,1 0 0,-1 0 0,1 0 0,-1 0 0,1 0 0,0 0 0,-1 1 0,1 0 0,0 0 0,-3 2 1,1 1-58,1-1 1,0 0-1,0 1 1,0 0-1,1 0 1,-1 0-1,-2 8 1,-10 13 351,0-1 1,-2 0-1,0-2 1,-41 41 0,79-69-1589,-1-2 162,0 0 0,34-19 0,15-14-401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33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487 130 1248,'0'-1'23,"1"1"1,-1 0-1,1-1 0,-1 1 1,0-1-1,1 1 0,-1-1 1,0 1-1,1-1 0,-1 1 1,0-1-1,0 1 0,1-1 1,-1 0-1,0 1 0,0-1 1,0 1-1,0-1 0,0 0 0,0 1 1,0-1-1,0 1 0,0-1 1,0 0-1,0 1 0,0-1 1,0 1-1,-1-1 0,1 0 1,0 1-1,0-1 0,-1 1 1,1-1-1,0 1 0,-1-2 1,0 1 112,0-1 1,0 0 0,1 0-1,-1 1 1,1-1-1,-1 0 1,1 0 0,-1-3-1,1 2-38,0 0 0,-1-1 0,0 1 0,0 0 0,0 0 0,0 0 0,-1 0 0,1 0 0,-1 0 0,1 1 0,-1-1 0,0 0 0,-3-2 0,-2-4-72,4 6 15,0 0 0,-1 0 1,1 1-1,-1-1 1,1 1-1,-1 0 1,0 0-1,-7-2 1,-21-4 886,28 7-921,0 0 1,0 0-1,0 1 1,0-1 0,-1 1-1,1 0 1,0 0-1,0 0 1,-1 1-1,1-1 1,0 1-1,0 0 1,0 0-1,-5 2 1,-8 5-33,-32 17-1,28-14 145,-48 24 347,-62 35 247,100-58-751,49-13 545,17-10-278,52-8-415,-1-2 206,-31 7 184,15-6 169,-70 20-375,0 0 0,1 0 0,-1 0 0,1 0 0,-1 0 0,1 0 0,-1 1 0,0-1 0,1 0 0,-1 0 0,0 0 0,1 1 1,-1-1-1,1 0 0,-1 0 0,0 1 0,0-1 0,1 0 0,-1 1 0,0-1 0,1 0 0,-1 1 0,0-1 0,0 1 0,0-1 0,1 0 0,-1 1 0,0-1 0,0 1 0,0-1 0,0 0 0,0 1 0,0-1 0,0 1 0,0-1 0,0 1 0,0-1 0,0 1 0,0 22-724,0-18 244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0 64,'-1'0'16,"1"1"-1,-1-1 1,1 0-1,-1 0 1,1 1-1,-1-1 1,1 0 0,-1 1-1,1-1 1,0 0-1,-1 1 1,1-1-1,0 1 1,-1-1 0,1 1-1,0-1 1,0 0-1,-1 1 1,1-1 0,0 1-1,0 0 1,-1 1 57,-2 2 87,-3 4 155,1-1 0,-1 1-1,-1-1 1,1 0-1,-1-1 1,-14 10 0,20-15-258,0 0 0,0 0 1,0 0-1,0 0 0,-1-1 1,1 2-1,0-1 0,0 0 1,-1 2-1,2-3-56,0 0-1,0 0 1,0 1 0,0-1 0,0 0-1,-1 1 1,1-1 0,0 0-1,0 1 1,0-1 0,0 1-1,0-1 1,0 0 0,0 1 0,0-1-1,0 0 1,0 1 0,1-1-1,-1 0 1,0 1 0,0-1-1,0 0 1,0 0 0,0 1 0,1-1-1,0 2-45,1-1-1,-1 0 1,1 0-1,-1 0 1,1 0-1,0 0 1,-1 0-1,1-1 1,0 1-1,0 0 1,0-1-1,2 1 1,14 3-1358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36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48 512 992,'-9'0'167,"2"-1"609,1-10-34,5 8-703,-1-1 69,0-1 1,1 0-1,-1 1 1,1-1-1,0 0 1,0 1-1,0-8 1,0 7-96,1-1 0,-1 1 0,0 0 0,-3-7 0,2 7-34,1 0 1,0 0-1,0 0 1,0-7 0,1-66 857,0 77-830,-1 0 1,1 0-1,0 1 0,0-1 1,1 0-1,-1 0 1,0 1-1,0-1 0,0 0 1,0 1-1,1-1 0,-1 0 1,0 0-1,0 1 1,1-1-1,0-1 0,-1 2-10,1 0 0,-1 0 0,0 0 0,1 0 0,-1 0 0,0 0-1,0 0 1,1 0 0,-1 0 0,0 0 0,1 0 0,-1 0 0,0 0-1,1 0 1,-1 0 0,0 0 0,0 0 0,1 0 0,-1 0 0,0 1 0,1-1-1,-1 0 1,0 0 0,0 0 0,1 0 0,-1 1 0,0-1 0,21 23-319,-15-15 329,-3-5 18,0 1 0,0 0 0,0 0 0,-1 0 0,1 1 0,2 6 235,-4-10-180,7 1 320,-3-13 181,-5-233 1483,1 241-2288,-1 2 236,1 0 1,-1 0 0,1-1 0,-1 1 0,1 0 0,0 0 0,-1 1 0,1-1 0,0 0 0,0 0-1,0 0 1,0 0 0,0 1 0,1-2 0,6-5-14,-7-12 188,1 14-153,-1 1 0,0-1-1,0 0 1,0 0 0,-1 0-1,0-9 1,1-10-569,0 26 526,-1 0-1,1 0 0,-1 0 1,1 0-1,0 0 0,0 0 1,2 3-1,0 0-25,2 6-88,-2-5 111,0 0 0,-1 0-1,0 0 1,0 0-1,2 7 1,15 65-69,-3-12 130,19 110-145,-24-143 262,-9-28-69,0 0-1,-1 0 1,1 0 0,-1 1-1,0-1 1,1 9 400,-2-14-498,0 0 1,0 0 0,0 0-1,0 0 1,0 0-1,0 0 1,0 0 0,0 0-1,0 0 1,0 0 0,0 0-1,1 0 1,-1 0-1,0-1 1,0 1 0,0 0-1,0 0 1,0 0 0,0 0-1,0 0 1,0 0-1,0 0 1,0 0 0,0-1-1,0 1 1,0 0 0,0 0-1,0 0 1,0 0-1,0 0 1,0 0 0,0 0-1,0 0 1,0 0 0,0-1-1,-1 1 1,1 0-1,0 0 1,0 0 0,0 0-1,0 0 1,0 0 0,0 0-1,0 0 1,0 0-1,0 0 1,0 0 0,0 0-1,0-1 1,-1 1 0,-4-5-40,3 2-61,2 9-327,0-5 425,0 0-1,0 1 1,1-1 0,-1 0 0,0 0-1,1 0 1,-1 1 0,1-1-1,-1 0 1,2 1 0,6 7-283,0-1 1,15 11-1,-8-8-1540,0-2-1,25 12 1,-18-13 994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38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4 832,'4'-3'1712,"-6"19"-1259,2-14-392,-1 0 0,1 0 0,0 1 0,0-1 0,0 0 0,0 0-1,0 0 1,0 0 0,0 0 0,1 0 0,0 3 0,0-4-18,-1 0-58,0 0 0,0-1 1,1 1-1,-1-1 1,0 1-1,1-1 1,-1 1-1,0-1 0,1 1 1,-1-1-1,1 1 1,-1-1-1,1 0 0,0 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40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134 306 1152,'-5'-7'231,"-7"-8"109,11 14-324,1 1 17,0-1 1,-1 0-1,1 1 0,0-1 1,0 0-1,0 1 1,0-1-1,0 1 1,1-1-1,-1 0 1,0 1-1,0-1 1,0 1-1,0-1 1,1 0-1,-1 1 0,0-1 1,9-12 1614,-9 11-1534,0 1 0,0-1 0,-1 0 0,1 1-1,0-1 1,0 0 0,-1 1 0,1-1 0,-1 1 0,1-1 0,-1 1-1,0-1 1,0 1 0,0-1 0,-1 0 0,1 0 48,-29-38 852,24 33-880,0 0 1,0-1-1,1 1 1,0-1-1,0 0 1,1 0-1,0 0 1,-3-11-1,-2-8 151,-16-36 0,24 60-236,-1-9 159,2 12-213,0 0 0,0-1 0,0 1 0,0 0 0,0 0 0,0-1 0,0 1 0,0 0 0,0 0 0,0 0 0,0-1 0,0 1 0,0 0 0,1 0 0,-1 0 0,0-1 0,0 1 0,0 0 0,0 0 0,1 0 0,-1 0 0,0 0 0,0-1 0,0 1 0,1 0-1,-1 0 1,1 0 6,0 0 0,-1 0 0,1 0 0,0 0-1,0 1 1,-1-1 0,1 0 0,0 0-1,0 1 1,-1-1 0,1 0 0,0 1 0,-1-1-1,1 1 1,0-1 0,-1 1 0,1-1-1,-1 1 1,1-1 0,-1 1 0,1 0 0,0 1-1,8 12 20,0 2-1,13 31 0,-1-2-39,-5-12-59,-9-19 125,0 0 1,1 0 0,0-1 0,16 21-1,-13-23 639,-18-21-75,-10-15-363,4-2-245,6 10 66,-16-24 0,19 33-161,-1 0 1,-4-13-1,5 11 30,40 70-1489,-2-3-608,-13-26-341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42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1 480,'-2'0'33,"1"0"-25,1 0 0,-1 0-1,1-1 1,-1 1 0,1 0 0,-1 0 0,1 0 0,-1 0-1,1 0 1,-1 0 0,1 0 0,-1 0 0,1 1-1,-1-1 1,0 0 0,1 0 0,-1 0 0,1 1-1,-1-1 1,1 0 0,0 0 0,-1 1 0,1-1 0,-1 0-1,1 1 1,0-1 0,-1 1 0,1-1 0,-1 0-1,1 1 1,0-1 0,0 1 0,-1 0 0,0 1 83,0-1 0,0 0 0,0 1 0,-1-1 0,1 0 0,0 0 0,-1 0 0,-1 2 0,-2 0 258,-1 3-131,0-1 1,-1 0 0,0 0-1,0 0 1,-11 4 0,-14 15 133,15-11-197,14-10-11,-1 0 0,-1 0 0,1 0-1,-7 3 1,-28 9 720,32-13-765,1 0 0,-1 1-1,1 1 1,0-1 0,-10 8 0,11-8-169,4-2 93,-1 1 0,0-1-1,1 1 1,-1 0 0,1-1 0,0 1 0,0 0 0,0 0 0,0 0-1,0 0 1,0 0 0,0 0 0,-1 4 0,16-5-93,-9-2 39,-1 0 0,0 0-1,1 0 1,-1-1 0,0 1-1,0-1 1,7-5 0,19-11-1777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20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54 992,'-9'0'1622,"7"2"-1369,-1-1 1,1 0-1,0 0 1,0-1-1,0 1 1,-1 0-1,1-1 1,0 1-1,-1-1 1,-4 0 0,6 0-233,1 0 1,-1 0 0,0 0 0,1 0 0,-1 0 0,0-1 0,0 1-1,1 0 1,-1 0 0,1-1 0,-1 1 0,0 0 0,1-1 0,-1 1-1,1-1 1,-1 1 0,1-1 0,-1 1 0,0-2 0,1 1-65,-1 1 82,1 0 11,-1 0-1,1-1 1,-1 1-1,1-1 1,-1 1 0,1 0-1,-1-1 1,1 1-1,-1-1 1,1 1 0,0-1-1,-1 1 1,1-1-1,0 1 1,-1-1 0,1 0-1,0 1 1,0-1 0,-1 0-1,-3-17 515,-1-1-426,5 19-141,0 0 0,0-1 0,1 1-1,-1 0 1,0 0 0,0 0-1,0 0 1,0 0 0,0-1-1,0 1 1,0 0 0,0 0-1,1 0 1,-1 0 0,0 0-1,0 0 1,0 0 0,0 0 0,0 0-1,1-1 1,-1 1 0,0 0-1,0 0 1,0 0 0,0 0-1,0 0 1,1 0 0,-1 0-1,0 0 1,0 0 0,0 0 0,0 0-1,1 0 1,-1 0 0,0 0-1,0 0 1,0 1 0,0-1-1,1 0 1,-1 0 0,0 0-1,0 0 1,0 0 0,0 0-1,7 3-97,-6-1 80,1 0 0,-1-1 0,1 1 0,-1 0 0,0 0 0,0 0 0,0 0 0,0 0 0,0 0 0,1 5 0,5 13 705,-7-20-698,0 0-1,1-1 1,-1 1-1,0-1 1,0 1-1,0 0 1,0-1-1,1 1 1,-1 0-1,0-1 1,0 1-1,1 0 1,-1 0-1,0-1 1,1 1-1,-1 0 1,0 0 0,1-1-1,-1 1 1,1 0-1,1 3-8,0 1 0,0 0 0,0 0 0,-1 1 0,0-1 1,1 5-1,-1-8 34,-1 0 1,0-1 0,0 1 0,0 0 0,0 0 0,0-1 0,1 1-1,-1 0 1,-1 0 0,1-1 0,0 1 0,0 0 0,0 0 0,0-1 0,0 1-1,-1 0 1,1-1 0,0 1 0,-1 0 0,1-1 0,0 1 0,-1 0-1,1-1 1,-1 1 0,1-1 0,-1 1 0,0-1 0,1 1 0,-1-1-1,1 1 1,-1-1 0,0 1 0,1-1 0,-1 0 0,0 1 0,1-1 0,-1 0-1,0 0 1,0 0 0,1 1 0,-1-1 0,0 0 0,0 0 0,0 0-1,0 0-12,0 0-1,0 0 1,0 0-1,0 1 1,0-1-1,0 0 1,0 1-1,0-1 1,0 1-1,0-1 0,0 1 1,-1 1-1,1-1-5,0-1-1,0 1 0,0 0 1,0-1-1,0 1 0,0-1 0,0 1 1,0-1-1,0 0 0,0 1 1,0-1-1,0 0 0,-1 1 0,-5-1-69,5 0 92,0 0 0,0 0 0,0 0 0,1 0-1,-1 0 1,0-1 0,0 1 0,0 0 0,0-1 0,1 0 0,-4 0 0,3 0-13,0 0 1,0 1-1,-1 0 1,1 0-1,0 0 1,0 0-1,0 0 1,-4 0-1,-1 1-40,3 1-25,3-1 72,1-4-67,16 1 116,-5-5-119,-2 0-1,12-12 0,-11 10 213,0 0 0,13-9-1,-13 11-241,0-1-1,14-15 1,-20 19-3,-3 12-103,-2-2 154,1 0 0,-1 0 0,-1 0 1,1 0-1,-1 0 0,0 0 0,0 0 0,-1-1 0,-4 8 1,-2 2-816,-1 0-1,-12 13 1,1-4-1467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38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1538 576,'0'0'171,"0"0"-91,0 0 48,0 0 304,0 0-32,14-12 1829,-9 8-1909,0-1 1,1 2-1,0-1 1,-1 0-1,8-2 1,15-10-4,-16 8-196,-2 2 15,-1-1 1,1-1-1,8-9 0,-17 17-88,-1 0 11,0 0 64,0 0-22,0 0 48,0 0-58,0 0-6,0 0-10,0-1 5,0-1-37,-4 1 45,5 1-88,-1 0-1,0 0 1,0 0 0,0 0 0,0 0 0,0 0 0,0 0 0,0 0 0,0 0-1,0 0 1,0 0 0,0 0 0,0 0 0,0 0 0,0-1 0,0 1 0,0 0-1,0 0 1,0 0 0,1 0 0,-1 0 0,0 0 0,0 0 0,0 0-1,0 0 1,0 0 0,0 0 0,0 0 0,0 0 0,0 0 0,0 0 0,0 0-1,0 0 1,0-1 0,0 1 0,0 0 0,0 0 0,0 0 0,0 0 0,0 0-1,0 0 1,0 0 0,0 0 0,0 0 0,0 0 0,0 0 0,0 0-1,0 0 1,0 0 0,-1 0 0,1 0 0,0 0 0,0-1 0,0 1 0,0 0-1,0 0 1,0 0 0,0 0 0,0 0 0,0 0 0,93 0 197,-85 0-110,0-1-1,0-1 1,0 1-1,10-4 1,7-2 93,-13 3-153,-1 0 0,0-1-1,0 0 1,0-1 0,0-1-1,-1 0 1,16-13 0,-12 8-50,0-1 0,22-29 0,-22 26-31,23-22 1,1 0 34,-29 27 2,1 1 1,1 0-1,13-10 0,5 1 18,60-29 0,38-6 48,10-5-14,-109 44 43,-1-1 0,44-33 0,-35 26 63,-27 18-144,-1 0 0,1-1-1,14-12 1,3 2 131,-17 10-215,0 1 133,-1 0 1,0 0-1,0-1 0,11-12 0,-10 10-21,0 0-1,1 1 0,-1 0 0,1 0 1,16-7-1,9-6 161,-2-2-140,54-51 1,-74 62 89,-8 7-86,0 0-1,1-1 0,-2 0 1,1 0-1,-1-1 1,6-8-1,-8 11-76,1 0 1,-1 0-1,1 0 0,0 0 0,0 0 0,0 1 0,0-1 0,5-2 0,5-5 39,2-1-40,20-11-1,-16 10 265,-7 1-186,-11 9-57,0 1 1,0 0 0,0 0 0,1-1 0,-1 1 0,0 0 0,1 0-1,2-1 1,5-3-21,0 0-1,-1-1 1,12-9-1,-11 8 25,-1 1-1,15-8 0,-9 7-174,-7 4 241,0 0-1,1-1 0,-2-1 1,1 1-1,0-1 1,10-9-1,-17 13 51,17-10-85,-4 7-193,7-7 289,-19 10-70,-1 1-31,14-3-44,21-17 236,-18 11-89,-12 7-8,0-1 0,0 1-1,0-1 1,5-5 0,-4 4-168,0 0-1,0 0 1,12-5-1,6-4-41,-17 10 151,0-1 0,1 1 0,-1 0 0,12-3 0,15-5-113,-6 0-38,-20 9 70,-1-1-1,0 0 1,12-6-1,11-5 248,-29 14-186,3-4 111,0 3-117,9-7-197,-5 2 31,-7 6 12,0-1 134,-1 0 1,1 1-1,-1-1 1,1 1-1,-1-1 1,1 1-1,0-1 1,-1 1-1,1-1 1,0 1-1,-1-1 1,1 1-1,0 0 1,0-1-1,-1 1 1,1 0-1,0 0 1,0 0-1,0-1 1,0 1-1,9-3-8,-9 2 60,-1 1-26,0 0-38,0 0-112,0 0 74,4-5 254,-4 4-211,0 1 0,0-1 0,1 1 1,-1-1-1,0 1 0,0-1 0,1 1 1,-1-1-1,0 1 0,0 0 0,1-1 1,-1 1-1,1 0 0,-1-1 0,0 1 1,1 0-1,-1-1 0,1 1 0,-1 0 1,0 0-1,1-1 0,-1 1 0,1 0 1,0 0-1,2-2-47,0 0-1,1 0 1,-1 0-1,-1 0 1,1-1 0,0 1-1,3-5 1,-4 6 157,-1 0-30,-1 1-47,13-11-769,3-3 864,-7-7-95,-5 11 114,-3 9-141,-1 0 0,1 0 1,-1 0-1,1-1 0,-1 1 0,1 0 1,-1 0-1,0 0 0,1 0 1,-1-1-1,0 1 0,0-2 0,0 3 17,7-11-141,-5 9-2296,-3 6-1823,0 0 4532,-3 10-2924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7:22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45 473 64,'23'-16'3422,"-23"16"-3402,0-1-1,0 1 0,0-1 1,0 1-1,0 0 1,0-1-1,0 1 0,0-1 1,0 1-1,0 0 1,0-1-1,0 1 0,0-1 1,0 1-1,0 0 0,0-1 1,0 1-1,-1 0 1,1-1-1,0 1 0,0 0 1,0-1-1,-1 1 0,1 0 1,0-1-1,0 1 1,-1 0-1,1-1 0,0 1 1,-1 0-1,0-1 1,-6-5 223,6 4-195,-1 1 0,1 0 0,-1 0 1,1-1-1,0 1 0,0-1 0,0 1 0,-2-4 0,3 4-55,0 0 0,0 0 0,0 0 0,0 0-1,0 0 1,0 0 0,0 0 0,0 1 0,0-1 0,0 0-1,1 0 1,-1 0 0,0 0 0,1 0 0,-1 0 0,0 1-1,1-1 1,-1 0 0,1 0 0,0 1 0,-1-1 0,2-1 0,5-7 296,0-1 1,-1 1 0,-1-1 0,1-1-1,3-10 1,-9 19-294,1 0 0,-1-1-1,0 1 1,1 0 0,-1 0-1,0 0 1,-1-1 0,1 1-1,0 0 1,-1 0 0,1 0-1,-1-1 1,1 1 0,-1 0 0,0 0-1,0 0 1,-2-2 0,-4-17 150,0 5 216,6 15-318,0-1 0,1 0 0,-1 1 0,0-1 0,1 0 0,-1 1 0,1-1 0,-1-3 0,1-4 29,-1 1-1,0 0 1,-3-13 0,2 13-38,0 0 0,1 0 1,-1-14-1,2-121 866,9 164-1093,-7 14 104,-1 1-1,-5 39 1,2-37 33,0 16 239,-3 0 0,-2-1 0,-19 75 0,11-88-120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45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1 416,'-9'14'3285,"1"3"-2805,-14 6 454,18-20-862,1 1 0,0 0 1,0 0-1,0 0 0,-4 8 1,-10 15-225,10-19 300,0 1 0,1 0 0,0 1 0,1-1 0,-7 19 0,-16 56-325,7-18 591,10-33-779,-7 37-1,17-61 73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54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0 64,'-1'0'3,"0"0"0,0 0-1,0 1 1,0-1 0,0 0 0,0 0 0,0 1 0,0-1-1,1 0 1,-1 1 0,0-1 0,0 1 0,0-1 0,0 2-1,-3 0 249,-14 2 1360,12-4-1493,0 1 0,0 0-1,0 1 1,1-1 0,-1 1 0,-6 4 0,-24 5 182,21-7-153,-24 7 0,29-6-105,8-4 57,-1 0 0,0 0 0,1 0 0,-1 0 0,0 0 0,0-1 0,1 1 0,-5-1 0,-3 4-283,10-3 194,-1-1-1,0 1 0,1-1 0,-1 0 1,0 1-1,0-1 0,1 0 1,-1 1-1,0-1 0,0 0 1,0 0-1,1 0 0,-2 1 1,-14-2 595,11 0-545,0 1 0,-1 0-1,1 0 1,-1 1 0,1-1 0,-9 3 0,-17 1 1235,28-4-1257,-42-6 778,15 1-315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8:58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0 1248,'-1'1'35,"0"-1"1,0 1-1,1-1 1,-1 1-1,0-1 0,0 1 1,1 0-1,-1 0 0,0-1 1,1 1-1,-1 0 1,1 0-1,-1-1 0,1 1 1,-1 0-1,1 0 1,-1 0-1,1 0 0,0 0 1,0 0-1,-1 1 1,-4 23 2353,5-21-2506,-3 1 236,0 0 0,0 1 0,0-1 1,0-1-1,-1 1 0,0 0 1,0-1-1,0 0 0,-1 1 1,-7 4-1,-14 15 99,19-17-132,0-1 0,-1 0 0,0-1 0,-12 8 0,11-8-108,0 1 0,1 0 0,-12 10-1,13-9-245,-8 10-1874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04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1 992,'0'0'21,"-1"0"0,1 0 1,-1 1-1,1-1 0,-1 0 0,0 0 1,1 0-1,-1 0 0,0 0 0,1 0 1,-1 0-1,1 0 0,-1 0 0,0 0 1,1 0-1,-2-1 0,-4 1 477,-3 8 264,-17-12 1553,16 5-1978,0 0 0,-13 3 1,12-2-317,1 0 1,-14 0 0,-32-5 229,36 1-705,-1 1 1,-23 3 0,19-2-368,-2 0-886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34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1 2144,'-17'6'2251,"11"0"-2235,3-3 2,0 0-1,0 0 1,0 1 0,0 0 0,1-1 0,0 1 0,-1 0 0,1 0 0,1 0 0,-3 8 0,2-3 84,1 0 0,0 1 0,1 15 0,0-18 55,-5 20 83,3-17-224,1-1-1,-1 1 0,-1-1 1,0 0-1,0 0 1,-1 0-1,0 0 0,-10 14 1,11-18 9,2-2-7,-1-1 0,1 1 0,-1-1 0,0 0 0,0 0 0,0 1 1,-3 1-1,5-3-25,-1-1 1,0 0-1,0 1 1,1-1 0,-1 0-1,0 0 1,0 0-1,1 1 1,-1-1-1,0 0 1,0 0-1,1 0 1,-1 0 0,0-1-1,0 1 1,1 0-1,-1 0 1,0 0-1,0-1 1,1 1-1,-1 0 1,0-1 0,0 1-1,1 0 1,-1-1-1,1 1 1,-1-1-1,0 1 1,1-1-1,-1 1 1,1-1 0,-1-1-1,-2-1 27,1 0 0,0 0 0,0 0 0,0-1 0,1 1 0,-1-1 0,1 1 1,0-1-1,0 1 0,0-1 0,0 0 0,1 0 0,0 1 0,-1-1 0,2-5 0,-1 3-51,-1 1-1,1-1 1,-1 0 0,0 1-1,0-1 1,-3-4-1,3 7 54,1-1-1,-1 1 0,0 0 0,1 0 1,0 0-1,-1 0 0,2-5 0,-1 5-17,0 1-1,0-1 1,0 1-1,0-1 1,-1 1-1,1-1 1,-1 1-1,1 0 1,-1-1-1,-2-3 0,3 6-7,0 0-1,0 0 0,0 0 0,0 0 0,0 0 1,0 0-1,0 0 0,0 0 0,0 0 0,0 0 1,0-1-1,0 1 0,0 0 0,0 0 0,0 0 1,-1 0-1,1 0 0,0 0 0,0 0 0,0 0 1,0 0-1,0 0 0,0 0 0,0 0 0,0 0 1,0 0-1,0 0 0,-1 0 0,1 0 0,0 0 0,0 0 1,0 0-1,0 0 0,0 0 0,0 0 0,0 0 1,0 0-1,0 0 0,0 0 0,-1 0 0,1 0 1,0 0-1,0 0 0,0 1 0,0-1 0,0 0 1,0 0-1,-4 6-28,-1 7 40,0 1 1,1 1 0,1-1-1,0 1 1,1 0 0,1-1-1,1 31 1,0-30 89,-1 23 0,0-28-46,0 0 0,1 0-1,0 1 1,3 15 0,-2-14 25,2 7 584,6-23-356,-8 3-292,0-1 0,-1 1 0,1 0 0,0-1 0,0 1 0,-1-1 0,1 1 0,-1-1 0,1 0 0,-1 1 0,0-1 0,0 1 0,1-3 0,0-24 244,-1 25-168,3-33 315,-1 31-327,-1-1-1,-1 1 1,1-1-1,-1 1 1,0-1-1,0 1 0,-1-1 1,-1-8-1,-2 1-14,2 3-53,-1-1-1,0 0 1,-7-14-1,-21-45-44,8 25 626,7 16-522,14 25-102,1 2 30,0 1 0,0 0 0,1-1 0,-1 1 0,1-1-1,-1 1 1,1-1 0,-1 1 0,1-1 0,0-2 0,-2-1-232,10 7-665,-6-1 916,0 0-1,0 1 1,0-1-1,0 0 0,0 1 1,3 3-1,11 7 13,-4-7-80,-11-5 29,0 0 1,0 1-1,1-1 0,-1 1 0,0-1 0,0 1 0,0-1 1,1 1-1,-1 0 0,0 0 0,0-1 0,0 1 0,0 0 1,1 2-1,-1-2-62,0-1 0,0 1 0,0 0 0,0 0 0,1 0 0,-1-1 0,0 1 0,0-1 0,1 1 0,-1-1 0,0 1 0,1-1 0,-1 0 0,1 0 0,-1 1 0,0-1 0,1 0-1,2-1 1,5-3-659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36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280 144 1568,'2'-4'2111,"-2"4"-2091,-1 0 0,1 1 0,0-1 0,0 0-1,0 0 1,0 0 0,0 0 0,-1 1 0,1-1 0,0 0 0,0 0 0,0 0 0,-1 0 0,1 0 0,0 0 0,0 0 0,0 0 0,-1 0 0,1 0 0,0 0 0,0 0 0,-1 0 0,1 0 0,0 0 0,0 0 0,0 0 0,-1 0 0,1 0 0,0 0 0,0 0 0,-1 0 0,1 0 0,0 0-1,0 0 1,0 0 0,-1 0 0,1-1 0,0 1 0,0 0 0,0 0 0,-1 0 0,1-1 9,0 0 0,-1 1 0,1-1 0,0 1 0,0-1 0,0 1 1,-1-1-1,1 1 0,0-1 0,0 0 0,0 1 0,0-1 0,0 1 0,0-1 0,0 0 0,0 1 0,0-1 0,1 0 0,-7-17 1523,6 18-1529,0 0 0,-1 0 0,1-1-1,0 1 1,0 0 0,0-1 0,-1 1 0,1-1 0,0 1 0,0 0 0,0-1 0,0 1 0,0 0 0,0-1 0,-1 1 0,1-1 0,0 1 0,0 0 0,0-1 0,0 1 0,1-1-1,-1 1 1,0 0 0,0-1 0,0 1 0,0-1 0,0 1 0,0 0 0,1-1 0,-1 1 0,0 0 0,0-1 0,1 1 0,-1-1 0,2-4 10,-1 0-1,0 0 1,0 0 0,0 0 0,-1-1-1,0-6 1,0 11-3,0 0 0,0 0-1,0 0 1,0 1 0,0-1-1,0 0 1,0 0 0,0 0 0,1 0-1,-1 0 1,0 0 0,0 0-1,1 0 1,-1 1 0,1-1 0,-1 0-1,1 0 1,-1 1 0,1-1-1,1-1 1,-1 1-12,-1-1-21,0-3 207,-21 5 1022,20-1-1166,0 1-1,0 0 0,0 0 0,0-1 1,0 1-1,0-1 0,0 1 0,0 0 1,1-1-1,-1 0 0,0 1 0,0-1 0,0 1 1,1-1-1,-1 0 0,-1-1 0,2 1-22,-1 0-1,1 1 1,-1-1-1,0 0 1,0 0-1,1 1 1,-1-1-1,0 1 0,0-1 1,0 1-1,0-1 1,0 1-1,0-1 1,0 1-1,0 0 1,-2-1-1,-21 0-52,15 0-19,0 0-1,-15 1 0,-89 8-113,110-8-157,0 0-1,-1 0 1,1 0-1,-1-1 1,1 1-1,0-1 1,0 0-1,-1 0 1,1 0-1,0 0 1,0-1 0,-6-3-1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40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206 393 1472,'-7'-16'862,"6"14"-698,0-1-1,0 1 0,0 0 0,0 0 1,0 0-1,-3-4 0,2 5-113,1-1 1,0 0-1,0 1 0,1-1 0,-1 0 0,0 0 1,1 0-1,-1 0 0,1 0 0,-1 0 0,1-3 0,0 3-44,0 0 1,0 1-1,-1-1 0,1 1 0,0-1 0,-1 1 0,1-1 0,-1 1 0,1-1 0,-1 1 0,0-1 0,1 1 0,-1 0 0,0-1 0,0 1 0,0 0 0,0 0 0,0 0 0,0 0 0,-1 0 0,1 0 0,-2-2 1,-3 1 81,0 0 0,-1 1 1,1-1-1,0 1 1,-1 0-1,1 1 1,-1-1-1,1 1 1,-1 1-1,1-1 0,-7 2 1,6 0-64,1 0 1,0 0-1,1 1 1,-1-1-1,0 1 1,1 1-1,-1-1 1,-7 7-1,11-8-34,0 0 1,1 0-1,-1 0 0,1 0 1,0 0-1,-1 0 0,1 0 0,0 0 1,0 0-1,0 1 0,0-1 1,1 0-1,-1 1 0,1-1 1,-1 1-1,1-1 0,0 0 0,0 1 1,0-1-1,0 1 0,0-1 1,2 5-1,0 4 19,1-1 1,1 1 0,8 17-1,-5-12 63,-5-12-31,-1 0 1,1 0 0,-1 0-1,0 1 1,5 10 941,-11-20-693,3 0-279,0-1 0,1 0 0,0 1 0,0-1 0,0 0 0,1 0 0,0-10 0,0 13 14,-5-90 518,3 53-437,0 33-150,1-1 0,1 0 0,-1 0-1,2 0 1,-1 0 0,1 0-1,0 0 1,2-9 0,2 5 54,0 0 0,1 0 0,0 1 1,0-1-1,1 1 0,1 1 0,0 0 0,0 0 1,16-15-1,-17 18-22,0-1 0,-1 0 1,0 0-1,-1 0 0,8-16 1,-6 14-7,-6 9 21,-1 1 1,1-1-1,0 0 0,-1 0 1,1 0-1,-1 0 0,1 0 1,-1 0-1,1 0 0,-1 0 1,1-1-1,-1 1 0,0 0 0,1-2 1,2 11-810,-2-6 748,1 0 0,-1 0 0,1 0 1,-1 0-1,1 0 0,-1 0 0,1 0 0,0-1 1,0 1-1,0-1 0,0 1 0,1-1 0,-1 0 1,0 1-1,0-1 0,1 0 0,4 1 1,-5-2-74,10 5-1241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44.1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1220 132 1312,'0'-4'-88,"0"3"167,0 0 0,1 0 0,-1 1-1,0-1 1,0 0 0,0 0 0,0 0-1,0 1 1,0-1 0,-1 0-1,1 0 1,-7-9 1181,7 10-1182,-1-1 1,0 1 0,1 0 0,-1-1-1,0 1 1,0 0 0,0-1 0,-25-8 1020,9 3-692,1 0 0,-30-16-1,38 18-278,0 0 0,-15-5 0,14 6 228,1-1-1,-15-7 1,21 10-321,-1 0-1,1 0 1,-1 0 0,1 0-1,-1 0 1,1 1 0,-1 0-1,0-1 1,-3 1 0,6-3-451,1 4 414,0 1-1,1 0 1,-1 0 0,1 0 0,-1-1-1,1 1 1,0 0 0,3 2-1,8 7-136,5 6-29,-11-11 123,-1 0-1,10 12 1,-12-14 111,-1 0 0,1 0 0,0 0 0,0-1 0,1 0 0,-1 0 0,7 4 0,-10-7 40,12-4 358,13-19-272,-26 23-234,2 0-165,-1 1 189,0-1 0,0 0 0,0 0 0,0 0 1,0 0-1,0 0 0,0 0 0,0 0 0,0 0 0,0-1 0,0 1 0,0 0 0,0 0 0,0-1 0,0 1 0,0-1 0,-1 1 0,1-1 0,2-1 192,14-9 45,-13 7-310,-1 1 105,-1 1-1,1-1 1,0 0 0,-1 0-1,0 0 1,0 0 0,0-1-1,2-4 1,0 3 129,-3 4-163,-1 1 0,0 0-1,1-1 1,-1 1 0,0 0-1,0-1 1,1 1-1,-1 0 1,0-1 0,0 1-1,0-1 1,1 1 0,-1 0-1,0-1 1,0 1-1,0-1 1,0 1 0,0-1-1,0 1 1,0 0 0,0-1-1,0 0 1,1-5-4,0 1 545,-11 0-384,4 2-83,6 3-97,-1 0 0,0-1 0,0 1 0,0-1 0,0 1-1,0 0 1,0 0 0,0-1 0,0 1 0,0 0 0,-2 0 0,1 1 41,0 0-1,0-1 1,1 1-1,-1 0 1,1 0-1,-1 1 1,0-1 0,-1 2-1,-1 0 15,0 1 1,-1-1-1,1 0 0,-1 0 1,1-1-1,-1 1 0,0-1 1,0 0-1,0 0 0,-1-1 0,1 0 1,-8 1-1,-3 1 64,-25 7 0,24-5-133,-24 4-1,13-6 1,-73 8 327,82-11-274,-1 0 0,1-1 0,-25-4 1,-146-35 163,124 30-330,-16-3 174,72 12-41,0 0 0,-1 0 0,1 1 0,-1 0-1,1 1 1,-1 0 0,1 1 0,0 0-1,-15 5 1,2-1 95,18-6-2,1 1 0,-1-1 0,1 0 0,-1 0 0,1 0 0,-1-1 0,-5-1 0,5 1-70,0 1-1,0-1 1,1 1-1,-1-1 1,0 1-1,-6 1 0,-21 3-25,1-1-1,-46-2 0,45-1 307,23 1-214,-3-1 403,12 0-439,0 0 0,-1 0 0,1 0 0,0 0 0,-1-1 0,1 1 0,0 0 0,0 0 0,-1 0 0,1-1 0,0 1 0,0 0 0,-1 0 0,1-1 0,0 1 0,0 0 0,0 0 0,0-1 0,-1 1 0,1 0 0,0-1 0,0 1 0,0 0 0,0-1 0,0 1 0,0 0 0,0-1 0,0 1 0,0 0 0,0-1 0,0 0 0,-5-11 363,5 4-276,-1 8-114,1 0 0,0 0 0,0 0 1,0-1-1,0 1 0,0 0 0,0 0 1,0 0-1,0 0 0,0-1 0,0 1 1,0 0-1,0 0 0,0 0 0,0 0 0,1-1 1,-1 1-1,0 0 0,0 0 0,0 0 1,0 0-1,0-1 0,0 1 0,0 0 1,0 0-1,0 0 0,1 0 0,-1 0 1,0 0-1,0-1 0,0 1 0,0 0 0,0 0 1,1 0-1,-1 0 0,0 0 0,0 0 1,0 0-1,0 0 0,1 0 0,10-7 35,-11 7-12,1 0 0,0-1-1,-1 1 1,1 0 0,0-1-1,-1 1 1,1 0 0,0 0 0,0 0-1,-1 0 1,1 0 0,0 0 0,-1 0-1,1 0 1,0 0 0,0 0 0,-1 0-1,1 0 1,0 1 0,-1-1 0,2 1-1,16 10-96,-9-5 24,0-1-475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46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1219 20 2240,'-4'-2'279,"0"-1"0,-1 1 0,1 0 0,-1 0 0,0 0 0,1 0 0,-1 1 0,0 0 0,0 0 0,0 0 0,0 0 0,-5 1 0,0 1-214,-1 0 0,1 0 0,-1 2 0,-17 5 0,21-7 98,0 1 0,0-1 0,0-1 0,-1 1 0,-7-2 0,5 1 229,7 1-317,-1-1-1,1 1 1,0 0-1,0 0 1,0 0-1,0 0 1,0 1-1,-6 2 1,-5 3-20,1 0-55,0 1 1,1 0-1,0 0 1,-16 15-1,17-14 24,-22 24 206,32-32-262,28 11 464,-24-11-425,0 0-1,0-1 1,1 1 0,-1 0 0,0-1-1,1 0 1,-1 0 0,1 0 0,-1 0 0,0 0-1,1-1 1,-1 1 0,0-1 0,1 0 0,-1 0-1,0 0 1,0-1 0,0 1 0,0-1-1,0 0 1,3-2 0,5 1 35,-10 3-43,0 0-1,0 0 1,0 0 0,0 0-1,-1 0 1,1 0 0,0-1 0,0 1-1,0 0 1,-1 0 0,1-1 0,0 1-1,0-1 1,-1 1 0,2-1-1,1 0 7,-1 1-1,1-1 1,0 1-1,0 0 1,0 0-1,5 1 0,-5-1 8,3 0-6,1-1 0,-1 1 0,1-1 0,0-1 1,-1 1-1,0-1 0,1 0 0,-1 0 0,0-1 0,0 0 0,0 0 0,-1 0 0,10-8 0,1 2 63,-14 9-24,1-1 0,-1-1 0,0 1 0,0 0 0,0 0 0,4-4 0,23-15 1118,-36 21-1163,-119 8 27,76-4 133,-1-3-243,-57-4 0,18-1 142,38 3-283,-94 12 0,94-3 244,10-1 12,0-2 1,-50 1-1,73-6 208,6-1-250,0 0-1,-21-3 0,29 2-3,-1 0-1,1 1 1,-1 0-1,1 0 1,-1 0-1,1 1 1,0 0-1,-1 0 0,1 0 1,-8 3-1,-30 8-299,-31 4 356,69-15-10,1-1 0,0 1 0,0-1 0,-1 0 0,-5-1 0,-1 1-21,15-1-512,1 0 482,-1 0 0,1 0 0,-1 0 0,1 1-1,4-1 1,19-2-149,14-6 114,-14 3 124,0-1-1,54-21 1,-80 27-32,1-1 0,-1 0 0,1 0 0,-1 0 0,0 0 0,0 0 0,0 0 0,0 0 0,-1-1 0,1 1 0,-1-1 0,1 1 0,-1-1 0,0 0 0,1-3 0,0-1-6,-2 7-26,1 0 0,-1 0 0,0 0-1,0-1 1,0 1 0,0 0 0,0 0 0,1 0 0,-1-1-1,0 1 1,0 0 0,0 0 0,0 0 0,0-1 0,0 1-1,0 0 1,0 0 0,0-1 0,0 1 0,0 0 0,0 0-1,0-1 1,0 1 0,0 0 0,0 0 0,0 0 0,0-1-1,0 1 1,0 0 0,-1 0 0,1 0 0,0-1 0,0 1-1,0 0 1,0 0 0,0 0 0,-1-1 0,1 1 0,0 0-1,0 0 1,0 0 0,0 0 0,-1 0 0,1 0 0,0-1-1,0 1 1,0 0 0,-1 0 0,1 0 0,0 0 0,0 0 0,-1 0-1,1 0 1,0 0 0,0 0 0,0 0 0,-1 0 0,1 0-1,0 0 1,0 0 0,-1 0 0,1 0 0,-66 4 687,23 4-490,17-8-273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4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888 0 1056,'0'2'228,"-1"-1"0,1 1 0,-1-1-1,0 1 1,0-1 0,0 1 0,1-1 0,-2 0 0,1 1 0,0-1 0,0 0-1,0 0 1,0 0 0,-1 0 0,-1 1 0,-31 22-239,16-12 387,-14 10-71,-50 39-37,68-50-290,1 1 0,0 0 0,-17 24 0,-96 155 768,110-167-571,-1 1-1,-1-2 0,-1-1 0,-1 0 1,-32 26-1,6-13 1164,45-35-1327,1 0 0,0 0-1,0 0 1,0 0-1,0 1 1,0-1-1,0 0 1,0 0 0,-1 0-1,1 0 1,0 0-1,0 1 1,0-1-1,-1 0 1,1 0 0,0 0-1,0 0 1,0 0-1,0 0 1,-1 0-1,1 0 1,0 0 0,0 0-1,0 0 1,-1 0-1,1 0 1,0 0 0,0 0-1,-1 0 1,1 0-1,0 0 1,0 0-1,0 0 1,-1 0 0,1 0-1,0 0 1,0 0-1,0 0 1,0 0-1,-1-1 1,1 1 0,0 0-1,0 0 1,0 0-1,0 0 1,-1 0-1,1-1 1,0 1 0,0 0-1,0 0 1,0 0-1,0-1 1,0 1-1,0 0 1,0 0 0,0 0-1,0-1 1,0 1-1,-1 0 1,1 0 0,0 0-1,0-1 1,0 1-1,1 0 1,-3-15 345,3 14-349,1-50 230,11-61 0,-6 62-303,1-61-1,-8 108 40,0 1-1,0 0 0,-1 0 0,1-1 0,0 1 0,-1 0 0,1 0 1,-1-1-1,0 1 0,-1-2 0,1 3 19,1 0 1,-1 1-1,1-1 0,-1 1 1,1-1-1,-1 1 0,1-1 1,-1 1-1,0-1 0,1 1 1,-1 0-1,0-1 0,0 1 1,1 0-1,-1 0 0,0-1 1,1 1-1,-1 0 0,0 0 1,0 0-1,0 0 0,1 0 1,-1 0-1,0 0 0,0 0 0,1 0 1,-1 1-1,0-1 0,0 0 1,1 0-1,-1 1 0,0-1 1,1 0-1,-1 1 0,0 0 1,-9 4-9,0 1 0,1 0 0,0 1 0,0 0 0,-14 14 1,-36 47-65,55-63 87,-103 140 90,89-120 43,10-14-85,0 0-1,0 1 0,1 0 0,1 0 0,-8 20 0,14-31-56,-1-1 0,1 1 0,0-1 0,0 1 0,0 0-1,0-1 1,0 1 0,0-1 0,0 1 0,0 0 0,0-1-1,0 1 1,0-1 0,1 1 0,-1 0 0,0-1 0,0 1-1,1-1 1,-1 1 0,0-1 0,1 1 0,-1-1 0,0 1-1,1-1 1,-1 1 0,0-1 0,1 1 0,1 0 16,0 0 1,0 0 0,-1 0 0,1 0-1,0-1 1,0 1 0,0 0 0,3 0-1,3 0 122,1 0-1,15 0 0,178-8 564,-126 6-736,-44 1-2036,-32 0 1961,1 0-1,-1 0 1,1 0-1,0 0 1,-1 0-1,1 0 1,-1 0-1,1 0 1,0 0-1,-1 0 1,1 0-1,-1 0 0,1 1 1,-1-1-1,1 0 1,0 0-1,-1 0 1,1 1-1,-1-1 1,1 0-1,-1 1 1,1-1-1,-1 1 1,0-1-1,1 1 0,-1-1 1,1 0-1,-1 1 1,0 0-1,1-1 1,-1 1-1,0-1 1,0 1-1,1-1 1,-1 1-1,0-1 1,0 1-1,0 0 1,0-1-1,0 1 0,0-1 1,0 1-1,0 0 1,0-1-1,0 1 1,0-1-1,0 1 1,0 0-1,0-1 1,-1 1-1,1 0 1,-8 18-1658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49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1 736,'-70'35'677,"49"-22"-607,1 2-1,-31 27 0,39-31 106,1 0-105,0 0 0,0-1 0,-1-1 0,0 0 1,-1 0-1,0-1 0,-19 8 0,28-15 43,0 1-1,1-1 0,-1 0 1,0 0-1,0-1 0,0 1 1,0-1-1,-5 0 1,7 0-44,0-1 1,-1 1-1,1-1 0,-1 0 1,1 0-1,0 0 1,-1 0-1,1 0 1,0 0-1,0-1 1,0 1-1,0-1 1,0 0-1,-2-2 1,-2-2 14,4 4-55,1 0-1,0 1 1,-1-1 0,1 1 0,-1-1-1,0 1 1,1 0 0,-1 0 0,0-1-1,0 1 1,0 1 0,0-1 0,0 0-1,0 0 1,0 1 0,0-1 0,0 1-1,0-1 1,0 1 0,-4 0 0,5 0-17,-1 0 1,1 0-1,0 1 1,-1-1-1,1 0 1,0 1-1,-1-1 1,1 1-1,0-1 1,0 1-1,-1-1 1,1 1-1,0 0 1,0 0-1,0-1 1,0 1-1,-2 2 1,-12 8 66,7-10-79,8-1 1,0 0 1,-1 0-1,1 0 1,0 0-1,0 0 1,0 0 0,0 0-1,0-1 1,0 1-1,0 0 1,0 0 0,-1 0-1,1 0 1,0 0-1,0 0 1,0 0 0,0 0-1,0 0 1,0 0-1,-1 0 1,1 0-1,0 0 1,0 0 0,0 0-1,0 1 1,0-1-1,0 0 1,0 0 0,0 0-1,-1 0 1,1 0-1,0 0 1,0 0 0,0 0-1,0 0 1,0 0-1,0 0 1,0 0-1,0 0 1,0 1 0,0-1-1,0 0 1,0 0-1,-1 0 1,1 0 0,0 0-1,0 0 1,16 11 241,3 5-397,-16-15 239,-1 0 1,0-1 0,1 1-1,-1-1 1,1 1 0,-1-1-1,1 0 1,-1 0-1,1 0 1,-1 0 0,1-1-1,-1 1 1,1 0-1,-1-1 1,0 0 0,1 0-1,2-1 1,-1 1-134,-2 0 144,14 1-69,50 8 47,80-12-3321,-107 3 1124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361 103 640,'-7'-7'195,"5"5"-110,0 0 0,0 0 0,0 0 0,0 0 0,1 0 0,-1 0 0,-2-5 0,3 5 24,0 0 1,0 0-1,0 0 1,0 0-1,0 0 1,-1 0-1,1 0 1,-1 1-1,0-1 1,-2-1-1,-23-17 745,11 8-608,12 9-212,0 0 0,0 1 1,-1 0-1,1 0 1,0 0-1,-1 1 0,1-1 1,-1 1-1,0 0 1,1 0-1,-1 1 1,0-1-1,1 1 0,-1 0 1,-6 1-1,6-1 18,4 0-24,0 1-1,0-1 0,-1 1 1,1-1-1,0 1 0,0 0 1,0-1-1,0 1 0,0 0 1,0 0-1,0-1 1,0 1-1,0 0 0,1 0 1,-1 0-1,0 0 0,0 1 1,1-1-1,-2 2 0,-8 23-174,-16 98 393,24-117-128,1 0 1,-1 1 0,1 12-1,-4 0 703,-12-7-405,11-12-383,5-1-10,0 0 0,0 0 0,0 0 0,0 0 0,0 0 0,1 0 0,-1 1 0,0-1 0,0 0 0,0 1 0,0-1 0,0 0 0,0 1 0,1-1 0,-1 1 0,0-1 0,0 1 0,1 0 0,-1-1 0,0 1 0,1 0 0,-1 0 0,1-1 0,-1 2 0,-5 8-95,2 0-1,-1 0 1,-3 16-1,-4 6 358,12-30-247,-1-1 0,0 1 0,1-1-1,-1 1 1,0-1 0,0 1 0,0-1 0,0 1-1,-2 1 1,-3-3 248,0-9 5,1-1-186,1 0 0,1 0 0,0 0 0,0-1 0,1 1 1,-1-13-1,0-64-390,3 71 196,0 16 31,13-8-486,12-1 117,-17 6-351,0 0 1,0 0 0,10-1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52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258 125 1152,'-3'0'1840,"2"-16"-672,-2 15-1108,1-1 1,0 1-1,-1 0 0,1 0 1,0 0-1,-1 0 0,0 0 1,1 0-1,-1 1 0,1-1 1,-1 1-1,0 0 0,0 0 1,1 0-1,-1 0 0,0 0 1,1 0-1,-5 2 1,-19 3 445,22-5-461,1 1 0,-1-1-1,0 1 1,0-1 0,1 0-1,-6-1 1,0 0 85,-34 1 244,-49 0-76,93 1-304,0-1 1,0 0 0,0 0-1,0 1 1,0-1-1,0 0 1,-1 1-1,1-1 1,0 1 0,0-1-1,0 1 1,-1 0-1,2 0 1,-1 0-3,0 0 1,0-1 0,0 1-1,0 0 1,0-1-1,0 1 1,0-1-1,0 1 1,0-1-1,0 1 1,1-1-1,14 3 16,-1-2-1,1 0 0,-1 0 1,1-2-1,-1 0 0,1-1 0,-1 0 1,0-1-1,1-1 0,27-11 0,-19 5-884,-2-1 0,1-1 0,30-21-1,-30 17-130,7 1-261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56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13 64,'0'0'1,"0"0"0,0-1-1,0 1 1,0 0 0,0-1 0,0 1-1,0 0 1,0 0 0,0-1 0,1 1 0,-1 0-1,0-1 1,0 1 0,0 0 0,0 0 0,0-1-1,0 1 1,1 0 0,-1 0 0,0-1-1,0 1 1,0 0 0,1 0 0,-1 0 0,0 0-1,0-1 1,1 1 0,-1 0 0,1 0 0,-1 0 1,0 0 1,0 0-1,1-1 1,-1 1-1,0 0 1,0 0 0,0 0-1,0 0 1,1 0-1,-1 0 1,0-1 0,0 1-1,0 0 1,0 0-1,1 0 1,-1-1 0,0 1-1,0 0 1,0 0-1,0 0 1,0-1 0,0 1-1,0 0 1,0 0-1,0 0 1,0-1 0,0 1-1,0 0 1,0-1-1,4 3 203,-4-2-181,1 0 0,-1 1 0,0-1 0,1 0 0,-1 0 0,0 0 0,1 0 0,-1 0 0,0 0 0,0 0 0,1 1 0,-1-1 0,0 0 0,1 0 0,-1 0 0,0 0 1,0 1-1,1-1 0,-1 0 0,0 0 0,0 1 0,1-1 0,2 9 148,-1-5 24,-1-1 1,1 0 0,-1 0-1,0 1 1,-1-1 0,1 0-1,-1 1 1,1-1 0,-1 5-1,0-1-82,-1-1 0,0 1 0,-1 0-1,0-1 1,-3 11 0,2-11-79,1 1 1,0-1 0,1 1-1,-1 0 1,0 10-1,-6 41 104,3-14 517,1-25-645,4-16 56,0-2-52,0 0 0,0-1 0,0 1 0,0 0 1,0-1-1,0 1 0,0 0 0,-1-1 1,1 1-1,0 0 0,0-1 0,-1 1 1,1 0-1,0-1 0,-1 1 0,1-1 1,0 1-1,-1-1 0,1 1 0,-1 0 1,1-1-1,-1 0 0,1 1 0,-2 0 1,-3 30-75,5 7 11,4-20-5,-4 53 804,5-34 1,8-7-1360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19:58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20 992,'0'0'7,"-1"0"-1,1 0 1,0 0-1,0 0 1,0 0 0,0 0-1,0 0 1,0 0 0,-1 0-1,1 0 1,0-1-1,0 1 1,0 0 0,0 0-1,0 0 1,0 0-1,0 0 1,0 0 0,0 0-1,-1 0 1,1 0 0,0-1-1,0 1 1,0 0-1,0 0 1,0 0 0,0 0-1,0 0 1,0 0-1,0 0 1,0-1 0,0 1-1,0 0 1,0 0 0,0 0-1,0 0 1,0 0-1,0 0 1,0-1 0,0 1-1,0 0 1,0 0-1,0 0 1,0 0 0,0 0-1,0 0 1,0 0 0,1-1-1,-1 1 1,0 0-1,0 0 1,0 0 0,0 0-1,0 0 1,0 0-1,0 0 1,0 0 0,0 0-1,1 0 1,-1-1 0,0 1-1,0 0 1,0 0-1,0 0 1,0 0 0,0 0-1,1 0 1,-1 0-2,1 0 0,11-13 1652,-13 15-1630,1 1-1,-1 0 0,1 0 0,0 0 1,0 0-1,1 0 0,0 6 1,-1-8-3,13 88 83,-11-81-89,-1-1 0,1 0 0,0 0 0,0 0 0,1 0 0,0 0 0,7 10 0,-8-13 28,0 0 1,0 1 0,0-1 0,-1 0-1,1 0 1,0 7 0,-1-7-23,0 1 1,0-1-1,0 0 1,1 1 0,2 3-1,-3-5 5,1 0 0,-1-1 0,-1 1 0,1 0 0,0-1 0,-1 1 0,1 0 0,-1 0 0,0-1 0,0 1 0,0 0 0,0 0 0,0 0 0,-2 4 0,1-1-15,0-1 0,-1 0 0,0 0 0,0 1 0,-1-1 1,-4 7-1,6-9-11,-1 0 0,1 0 1,0 0-1,0 0 1,1 0-1,-2 4 0,2-5-2,0 1-1,-1-1 0,1 0 1,-1 0-1,0 1 0,1-1 0,-1 0 1,0 0-1,-3 4 0,-4 8 246,2 71-1916,6-56 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0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7 1888,'0'-6'565,"3"18"913,-7-11-1292,-1 0 1,1-1 0,0 1 0,-1-1 0,1 0 0,-9-1 0,-3 0 158,3 1-258,-1 2 1,1-1-1,0 2 0,0 0 1,-19 7-1,-59 29 45,68-27 86,-24 15 1,47-27-222,-1 1 0,0-1 0,1 1 0,-1-1 0,0 0 0,1 1 0,-1-1 0,0 1 0,1-1 0,-1 1 0,1-1 0,-1 1 0,1 0 0,0-1 0,-1 1 0,1 0 0,0-1 0,-1 1 0,1 0 0,-1 0 0,2 0 11,-1-1 1,0 0 0,1 1 0,-1-1-1,1 0 1,-1 1 0,0-1 0,1 0-1,-1 0 1,1 1 0,-1-1 0,1 0-1,-1 0 1,0 0 0,1 0 0,-1 0-1,1 0 1,-1 0 0,1 0 0,-1 0 0,1 0-1,0 0 1,37-3 328,-36 3-364,49-9 139,91-25 0,-103 23 222,-26 8-340,-1 0 0,1-1 0,0 0 0,17-10 0,-29 13 86,-5 7 352,-7 4-400,0-2 1,-1 1-1,0-1 1,-14 6-1,14-7-33,-1 1-1,1-1 1,0 2-1,-11 10 1,23-19-5,0 1 1,-1-1-1,1 0 1,0 0 0,-1 1-1,1-1 1,0 0-1,0 1 1,-1-1-1,1 0 1,0 1-1,0-1 1,0 1 0,-1-1-1,1 0 1,0 1-1,0-1 1,0 1-1,0-1 1,0 1-1,0-1 1,0 0 0,0 1-1,0-1 1,0 1-1,0-1 1,0 1-1,0-1 1,0 0-1,1 1 1,-1 0-16,1 0 0,0 0 0,-1-1 1,1 1-1,0-1 0,0 1 0,-1 0 0,1-1 0,0 0 0,0 1 1,0-1-1,0 1 0,1-1 0,2 1-164,0 0 1,0 0-1,0-1 1,0 1-1,7-1 1,81-18-2515,-70 14 1969,0 7-961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1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308 191 416,'-1'-3'24,"0"0"0,1 0 0,0 0 0,0 0 0,0 0 0,0 0 0,0 0 0,1-1 0,-1 1 0,1 0 0,0 0 0,0 1 0,2-5 0,-1 2 125,-1 0-1,1-1 0,-1 1 0,1-10 0,-2-89 3794,-3 100-3928,-2 7-100,-5 9 80,9-11 46,-21 26 614,-31 30-1,-16 18 184,-62 103 27,131-178-861,-1 1 0,1-1 0,0 0 0,0 1 0,0-1 1,-1 0-1,1 1 0,0-1 0,-1 0 0,1 1 0,0-1 0,-1 0 0,1 1 0,0-1 0,-1 0 0,1 0 0,-1 0 1,1 1-1,0-1 0,-1 0 0,1 0 0,-1 0 0,1 0 0,-1 0 0,0 0 0,1 0 4,0 0 0,0-1 0,-1 1 0,1-1 0,0 1 0,0 0 0,-1-1 0,1 1 0,0-1 1,0 1-1,0-1 0,0 1 0,0-1 0,0 1 0,0 0 0,0-1 0,0 1 0,0-2 0,3-26 243,7-7-232,2 1 0,18-40-1,-27 66-131,3-7 49,-6 14 52,0 1-1,1-1 0,-1 1 0,0-1 0,1 1 1,-1-1-1,0 1 0,1 0 0,-1-1 1,0 1-1,1 0 0,-1-1 0,1 1 0,-1 0 1,0-1-1,1 1 0,-1 0 0,1 0 1,-1-1-1,1 1 0,-1 0 0,2 0 0,-3 20 52,-5 5-59,-14 38 0,3-11 164,-5 17-1102,0-1-3340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2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0 1056,'-3'2'103,"0"-1"1,0 1 0,0 0-1,0 0 1,0 1-1,1-1 1,-6 6-1,5-5 127,-1 1 1,0 0-1,-9 5 0,2-3 5,-1-1 0,0 0 0,0-1 0,-1-1 0,-21 4 0,18-4 397,0 1 1,-24 9-1,26-8-403,11-4-157,-1 0 1,1 1-1,-1-1 1,1 1-1,-4 2 1,6-3-72,0 0 0,0 0 1,0-1-1,0 1 1,1 0-1,-1 0 0,0 0 1,1 0-1,-1 0 1,0 0-1,1 0 1,0 0-1,-1 1 0,1-1 1,0 0-1,-1 0 1,1 0-1,0 0 0,0 1 1,0 1-1,0 3 36,1 0 0,0 0 0,0 0-1,0 1 1,1-1 0,0 0 0,0-1 0,0 1 0,1 0-1,0-1 1,0 1 0,0-1 0,1 0 0,0 0-1,0 0 1,0 0 0,0-1 0,1 0 0,0 0 0,7 5-1,-8-7 54,0 0-1,0-1 0,0 1 0,0-1 0,0 0 1,0 0-1,1-1 0,-1 1 0,0-1 1,7 0-1,5-2-8,28-8 268,-40 9-284,-1 0 0,1 0-1,-1 0 1,1-1 0,-1 0-1,0 0 1,1 0 0,-1 0-1,3-3 1,0 1 386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4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1 992,'-15'0'309,"14"0"-297,0 0 1,1 0-1,-1 1 0,0-1 0,1 0 0,-1 0 0,0 1 0,1-1 0,-1 0 1,0 1-1,1-1 0,-1 1 0,1-1 0,-1 0 0,1 1 0,-1 0 0,1-1 1,-1 2-1,-3 1 104,-2 1-103,1 1 1,0 0-1,-8 9 1,9-10 153,1 0 0,-1 0 1,0 0-1,0 0 0,-1-1 0,1 0 1,-9 5-1,7-5 36,1 0 0,0 1 1,0-1-1,0 1 0,0 0 0,1 0 1,-1 1-1,-3 5 0,6-9-136,1 0 0,0 0-1,0 0 1,-1 0 0,1 0-1,-1 0 1,1 0 0,-1-1-1,1 1 1,-1 0-1,1-1 1,-1 1 0,1-1-1,-1 0 1,-2 1 0,4-1-38,-1 0-1,0 0 1,1 0 0,-1 0 0,1 1 0,-1-1 0,1 0-1,-1 0 1,1 0 0,-1 1 0,1-1 0,-1 0 0,1 1-1,0-1 1,-1 1 0,0 0 0,1-1-22,0 0 0,0 0 0,0 1 0,-1-1 0,1 0 0,0 0 0,0 0 0,0 1 0,0-1 0,0 0 0,-1 0 0,1 0 0,0 0 0,0 0 0,0 0-1,-1 1 1,1-1 0,0 0 0,0 0 0,-1 0 0,1 0 0,0 0 0,0 0 0,0 0 0,-1 0 0,1 0 0,0 0 0,0 0 0,-1 0 0,1 0 0,0 0 0,0 0 0,0 0 0,-1 0 0,1 0 0,0 0 0,0-1 0,0 1 0,-1 0 0,1 0 0,0 0 0,0 0 0,0 0 0,-1-1 0,1 1 0,0 0-1,0 0 1,0 0 0,0 0 0,0-1 0,0 1 0,-1 0 0,1 0 0,0 0 0,0-1 0,0 1 0,0 0 0,0-1 0,0 0 43,-1 0 1,1 1-1,-1-1 0,1 0 1,0 0-1,0 0 0,-1 0 1,1 0-1,0 0 0,0 0 1,0 0-1,0 0 0,0 0 0,0 0 1,1 0-1,-1 0 0,0 0 1,0 0-1,1 0 0,-1 0 1,0 0-1,2-1 0,-1 0-21,-1 0 0,1 0-1,0 0 1,-1 1 0,1-1-1,-1 0 1,1-4 0,3-9 149,-1 9-273,7 9-467,-9-3 565,0 0-1,-1 0 1,1 0-1,-1 0 1,1 0-1,-1 0 1,1 0-1,0 0 1,-1 0-1,1 1 1,-1-1-1,1 0 1,-1 0-1,1 1 1,-1-1-1,1 0 0,-1 0 1,1 1-1,-1-1 1,1 1-1,-1-1 1,1 1-1,0 1 10,0 0 0,0-1-1,0 1 1,0 0 0,0 0-1,0 0 1,-1 0 0,1 0-1,-1 0 1,1 0 0,-1 0-1,0 0 1,0 0 0,0 0-1,0 5 1,-1-4 97,1 0-1,0 1 0,-1-1 1,0 1-1,0-1 1,0 0-1,0 1 1,-2 3-1,2-6-55,-11 2 113,3-17 58,9 13-237,0 1 1,0 0-1,0-1 0,0 1 1,0-1-1,0 1 1,0 0-1,0-1 0,0 1 1,-1 0-1,1-1 1,0 1-1,0 0 1,0-1-1,0 1 0,-1 0 1,1 0-1,0-1 1,0 1-1,0 0 0,-1-1 1,1 1-1,0 0 1,0 0-1,-1-1 1,-3-2-205,4 2 259,-1 1 38,-1 0-75,1 0-1,-1 1 1,1-1-1,-1 0 1,1 1-1,-1-1 1,1 1-1,-1 0 0,1-1 1,0 1-1,-1 0 1,1 0-1,0 0 1,0 0-1,0 0 1,0 0-1,-1 0 1,1 0-1,-1 2 0,-4 4-194,5-6 115,11 4 206,-8-5-152,0 1 1,-1-1-1,0 1 1,1-1-1,-1 1 1,1 0-1,-1 0 1,0-1-1,3 3 1,1 5-79,-2-4 140,-1-1 0,0 1 1,0 0-1,0-1 1,0 1-1,0 0 0,-1 0 1,0 1-1,2 6 0,7 11-297,-11-21 298,1 0 0,0 0 0,0-1 0,0 1 0,-1 0 0,1 0 0,0-1-1,-1 1 1,1 0 0,0-1 0,-1 1 0,1-1 0,-1 1 0,1 0 0,-1-1-1,0 1 1,1-1 0,-1 1 0,1-1 0,-1 0 0,0 1 0,1-1 0,-1 0-1,0 1 1,0-1 0,-1 0 0,-6 5 337,5-14 154,-2-18-192,-9 17-543,11 9 132,2 1 53,0 0 0,0-1 1,0 1-1,0 0 0,0 1 0,0-1 0,0 0 0,0 0 0,0 0 0,0 0 0,0 1 0,0-1 0,0 1 0,0-1 0,0 0 0,-1 2 0,2 0-184,1 0 223,0 0 0,-1-1 0,1 1 0,-1 0 1,1 0-1,-1 0 0,0-1 0,1 1 0,-1 2 1,0-3-81,4 23-54,-3-23 142,-1 0 0,0 0-1,1-1 1,-1 1 0,0 0 0,0 0-1,0-1 1,0 1 0,0 0 0,0 0-1,0 0 1,0-1 0,0 1 0,0 0-1,0 0 1,-1-1 0,1 1 0,0 0-1,0 0 1,-1 0 0,0 0-35,-1-1 0,1 1 0,0-1 0,0 1 0,-1-1 0,1 0 0,0 0 0,-1 0 0,1 0 0,0 0 0,-1 0 0,0 0 0,-8-5 183,10 5-196,0 0 0,0-1 1,-1 1-1,1 0 1,0 0-1,0-1 0,0 1 1,0 0-1,-1-1 1,1 1-1,0 0 0,0-1 1,0 1-1,0 0 1,0 0-1,0-1 0,0 1 1,0 0-1,0-1 1,0 1-1,0 0 0,0-1 1,0 1-1,0 0 1,0-1-1,0 1 0,0 0 1,0-1-1,1 1 1,-1 0-1,0 0 0,0-1 1,0 1-1,0 0 1,1 0-1,-1-1 0,0 1 1,0 0-1,1 0 1,-1-1-1,11-6-1083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6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39 1056,'1'-2'102,"0"-1"1,0 1-1,-1-1 0,1 1 1,0-1-1,-1 1 0,0-1 1,0 1-1,0-1 0,0-11 1216,3 22-870,1-1-322,-1 0 0,0 0 0,2 12 0,-3-13 42,-1 1 0,2-1 0,-1 0 0,0 0 0,1-1 0,5 8 0,-1-3-123,0 1 0,-1-1 0,0 1 0,-1 0 0,0 0 0,-1 0 0,0 1 0,4 23 0,-3 7 119,-2 1 0,-2-1 0,-1 0 0,-3 1 0,-1-1-1,-11 45 1,13-79-138,0-1 1,-1 0-1,1 0 1,-1-1-1,-6 9 0,-5 13 456,13-26-466,0 1-1,0-1 1,-1 0-1,1 0 1,-1 0 0,0 0-1,-2 2 1,-9 10-136,1 0 878,11-37-76,-3-12-459,-5-75 98,16-57-55,-4 145-513,0-1 0,2 1 0,0 0 0,2 0 0,12-29 0,-14 42-545,0 0 0,0 0 0,10-11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2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2304,'-1'-4'1200,"2"3"-1147,-1 1-111,0 0 111,0 0 347,0 0 16,0 0 315,0 0-182,0 0 37,0 0-196,0 0 15,0 0-101,0 0 64,0 0-80,0 0 123,0 0-113,13 24 588,-7-3-756,0 0 1,-1 0 0,-1 1 0,2 38-1,0-3 27,4 71 21,-7-71-57,-4 47 102,-2-34-3,3-63-145,0 0 1,-1-1 0,0 1 0,-4 13-1,4-13-59,1-6 32,17-17-48,-12 10 18,0 1 0,0-1 1,0 1-1,0 0 1,1 0-1,7-4 0,19-10 395,63-25 1,-89 41-387,160-73 389,-164 76-614,-2 0-271,0 0 32,0 0-246,0 0 59,-16-1-4017,6 1 2210,2-3 954,-1-1 261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8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288 133 576,'6'-34'291,"-5"29"-174,1 0-1,-1 0 1,-1 0-1,1 0 1,-1 1-1,0-1 1,0 0-1,0 0 0,-2-8 1,2 12-82,-1 0 0,1 0 0,-1 0 0,1 0 0,-1 1 0,0-1 0,0 0 1,1 0-1,-1 0 0,0 1 0,0-1 0,0 0 0,0 1 0,0-1 0,0 1 0,0-1 0,0 1 0,0-1 0,0 1 0,0 0 0,0-1 0,0 1 1,0 0-1,-2 0 0,-33 0 738,22 1-82,7-2-388,0 0 0,-1 0-1,1 0 1,0-1 0,0 0-1,-9-4 1,9 3-220,0 1 1,0-1 0,0 2-1,0-1 1,0 1 0,-10-1-1,16 2-97,0 0-1,0 0 1,1 1-1,-1-1 1,0 0-1,0 0 1,1 1-1,-1-1 1,0 0-1,1 1 1,-1-1-1,0 1 1,1-1-1,-1 1 1,0-1-1,1 1 1,-1-1 0,1 1-1,-1 0 1,1-1-1,-1 1 1,1 0-1,0-1 1,-1 1-1,1 0 1,0 0-1,-1-1 1,1 1-1,0 0 1,0 0-1,0 1 1,-2 29-13,2-25-54,1-3 86,-1 1 0,0-1-1,1 1 1,-1-1-1,1 0 1,0 0-1,0 1 1,0-1-1,1 0 1,-1 0-1,3 4 1,-3-6 7,0 1-1,0-1 1,1 0 0,-1 1-1,0-1 1,0 0 0,1 0-1,-1 0 1,0 0 0,1 0-1,-1 0 1,1 0 0,0-1 0,-1 1-1,1 0 1,-1-1 0,1 1-1,0-1 1,0 0 0,-1 0-1,1 1 1,0-1 0,-1 0-1,3-1 1,12-2 62,-1-1 0,-1-1-1,1 0 1,-1-1 0,17-9 0,-25 12 102,-25 6 85,5 2-26,1 1-1,-22 12 1,19-9-70,4-4-82,-3 2-91,10-3-141,15-8 106,-4 2 36,0 0 0,0 0-1,0-1 1,-1 0 0,1 0-1,7-5 1,20-8 904,-44 24-916,-5 7 100,0-2 1,-1 0 0,0-1 0,-1-1 0,-25 12-1,14-5 294,23-15-273,1 1 0,-1 0 0,0-1 0,0 0 0,-10 3 0,38-10-267,39-13-1,21-15 380,-82 32-218,-1 0 0,1 0 0,0 0 1,-1 0-1,1 1 0,-1-1 0,1 0 1,0 0-1,-1 0 0,1 1 0,-1-1 1,1 0-1,0 0 0,-1 1 0,1-1 1,0 0-1,0 1 0,-1-1 0,1 0 1,0 1-1,0-1 0,-1 1 0,1-1 1,0 0-1,0 1 0,0-1 0,0 1 1,-1-1-1,1 0 0,0 1 0,0-1 1,0 1-1,0-1 0,0 1 0,0-1 1,0 1-1,1-1 0,-1 0 0,0 1 1,0-1-1,0 1 0,0-1 0,0 1 1,1-1-1,-1 0 0,0 1 0,0-1 1,1 0-1,-1 1 0,0-1 0,0 0 1,1 1-1,-1-1 0,0 0 0,1 1 1,1 0-37,-1 0 0,1 0 0,-1 0 0,1-1 0,0 1-1,-1 0 1,1-1 0,0 1 0,-1-1 0,1 0 0,0 1 0,0-1 0,-1 0 0,4 0 0,47-5-2589,-17 2-1115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09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9 1056,'5'-7'2501,"-5"7"-2438,-12-2 1385,7 3-1127,0-1-1,0 1 1,0 0 0,-7 3 0,2 1-235,0 0 0,1 0 0,-16 13-1,23-16-83,-1 0 0,1 1-1,0-1 1,0 0-1,0 1 1,0-1-1,0 1 1,1 0-1,-1 0 1,1-1 0,-1 1-1,1 0 1,0 0-1,0 0 1,1 0-1,-1 1 1,1-1 0,-1 3-1,1-3-6,1 0-1,0 0 1,-1-1-1,1 1 1,0 0-1,0-1 0,0 1 1,1-1-1,-1 1 1,2 1-1,18 23-66,-18-24 171,0 0 0,-1 0 0,1 0 0,0 0 0,1 0 0,-1-1 0,0 0 0,1 1 0,-1-1 0,1-1 0,0 1 0,0 0 0,-1-1 0,1 0 0,8 1 0,-22 11 135,-18 5 155,1-2-90,18-8-121,-11 7 77,-31 32 0,45-42-240,6-5-24,-1 1 0,1-1 1,-1 1-1,1-1 0,-1 1 0,1-1 1,-1 1-1,1-1 0,0 1 0,-1-1 1,1 1-1,0 0 0,-1-1 0,1 1 1,0-1-1,0 1 0,0 0 0,0-1 1,-1 1-1,1 0 0,0 0 0,0 1 1,2-2 20,-1 1 0,1-1 0,-1 1 0,1-1 0,-1 0 0,1 1 1,-1-1-1,1 0 0,-1 0 0,3 0 0,1 0 14,0 0 16,0 0 1,0 0-1,-1 0 0,1-1 0,0 0 0,0 0 0,7-2 0,7-3-127,-16 5 112,0 1 0,0-1 0,0 0 1,0 0-1,0 0 0,-1 0 0,1-1 0,0 1 0,4-4 368,-7 5-380,0-1 0,0 1 0,0 0-1,0 0 1,0 0 0,0-1 0,0 1-1,0 0 1,0 0 0,0 0 0,0 0-1,-1-1 1,1 1 0,0 0 0,0 0-1,0 0 1,0 0 0,0-1-1,0 1 1,-1 0 0,1 0 0,0 0-1,0 0 1,0 0 0,0 0 0,-1-1-1,1 1 1,0 0 0,0 0 0,0 0-1,-1 0 1,1 0 0,0 0 0,-69-3-133,61 1 53,1 0-423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11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304 0 992,'-10'13'338,"6"-8"-251,1-1 0,0 1 0,0 0 0,-5 10 0,3-5 226,0-1 0,-1 0 0,0-1 0,0 1 0,-1-1 0,0-1 0,0 1 0,-1-1 0,0 0 0,0-1 0,-1 0 0,-10 6 0,10-8-96,-1 0-1,1-1 1,-1 1-1,-19 2 1,12-2 386,10-3-403,0-1 0,0 1 0,-13-2-1,5 1-214,28-12-97,5 2 149,0 0 0,0 1 1,1 0-1,21-6 0,-40 15-37,0 0-1,1 0 1,-1 0-1,0 0 1,1 0-1,-1 0 0,0 0 1,0 0-1,1 0 1,-1-1-1,0 1 1,0 0-1,1 0 0,-1 0 1,0-1-1,0 1 1,1 0-1,-1 0 1,0-1-1,0 1 0,0 0 1,0 0-1,0-1 1,1 1-1,-1 0 1,0 0-1,0-1 0,0 1 1,0 0-1,0-1 1,0 1-1,0 0 0,0-1 1,0 1-1,0 0 1,0 0-1,0-1 1,0 1-1,0 0 0,0-1 1,0 1-1,0 0 1,-1-1-1,1 1 1,0 0-1,0 0 0,0-1 1,0 1-1,-1 0 1,1-1 11,-1 0 1,1 1 0,-1-1 0,0 0-1,1 1 1,-1-1 0,1 1 0,-1-1-1,0 1 1,0 0 0,1-1-1,-1 1 1,0 0 0,0-1 0,1 1-1,-3 0 1,-3-1-9,-1 2-1,1-1 1,0 1 0,-1 0-1,1 0 1,0 0 0,0 1-1,0 0 1,-7 4 0,6-3 18,0-1 0,-15 5 0,16-6 29,0 0 0,1 1 0,-1 0 0,1 0-1,-10 5 1,15-6-119,14 7-392,-13-7 443,1 0-1,-1 0 0,1 0 1,-1 0-1,1 0 0,0 0 0,-1 0 1,1 0-1,0-1 0,0 1 1,-1-1-1,1 0 0,0 1 0,2-1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12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87 214 1248,'-23'-16'632,"21"15"-634,1 0 0,0-1 0,-1 1-1,1-1 1,0 1 0,0-1-1,0 1 1,0-1 0,0 1-1,0-1 1,0 0 0,0-3 0,0 4 90,1-1-1,-1 1 1,1-1 0,-1 1 0,0-1 0,0 1 0,0-1 0,1 1 0,-13-24 2934,13 33-3129,1-4 101,-1 0-1,0 0 1,1-1 0,0 1-1,0 0 1,0-1 0,0 1-1,1 0 1,-1-1 0,1 0-1,0 1 1,0-1 0,0 0-1,4 4 1,3 2 192,0 0 1,0 0-1,12 7 1,-18-14-152,0 0 1,0 0-1,0 0 1,1 0 0,-1-1-1,0 1 1,1-1-1,5 1 1,-9-2-21,0 0-1,1 0 1,-1 0 0,1 0 0,-1 0 0,0 0 0,1 0-1,-1 0 1,0 0 0,1-1 0,-1 1 0,0 0-1,1 0 1,-1 0 0,0-1 0,0 1 0,1 0 0,-1 0-1,0-1 1,0 1 0,1 0 0,-1-1 0,0 1 0,0 0-1,0-1 1,0 1 0,1 0 0,-1-1 0,0 1-1,0 0 1,0-1 0,0 1 0,0 0 0,0-1 0,0 1-1,0 0 1,0-1 0,0 1 0,0-1 0,0 1-1,0 0 1,0-1 0,-6-17 137,-80-156 680,85 174-848,1-1-1,-1 0 1,1 0-1,-1 0 1,1 1-1,-1-1 1,0 0-1,1 0 1,-1 1 0,0-1-1,1 1 1,-3-2-1,3 2 5,0 0 0,-1 0 0,1 0 0,0 0 0,-1 0 0,1 0 0,0 0 0,-1 0 0,1 0 0,0 0 0,-1 0 0,1 0 0,0 0 0,-1 0 0,1 0 0,0 0 0,-1 0 0,1 0 0,0 0 1,-1 1-1,1-1 0,0 0 0,-1 0 0,1 1 0,-1 0-1,0 0 1,0 0-1,0 0 1,1 1-1,-1-1 1,0 0-1,1 1 1,-1-1-1,1 0 1,-1 1 0,1-1-1,0 1 1,0-1-1,0 1 1,-1-1-1,2 2 1,3 35 1793,-5-52-1790,-1 0 0,-1 1 0,0-1-1,-1 1 1,0 0 0,-9-17 0,23 59-336,8 52 0,-11-47 534,4 22-72,8 34-117,-17-79-18,4 9 100,-5-19-162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14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320 200 736,'-7'0'1732,"5"0"-1625,1 1 0,0-1-1,0 0 1,-1 0 0,1 0 0,0 0-1,0 0 1,-1-1 0,1 1-1,0 0 1,0-1 0,-1 1 0,1 0-1,0-1 1,0 1 0,0-1-1,-2-1 1,-13-11 418,12 11-462,1 0 1,-1-1 0,1 1-1,-5-7 1,0 1 350,-1 0-1,-17-14 1,15 13-327,9 8-70,-1 0 0,1-1 0,0 1 0,-1 0 0,0 1 0,1-1 0,-1 0 0,1 1 0,-5-1 0,-3-1 90,6 2-117,0 0 0,1-1 0,-1 1 0,0 0-1,0 1 1,-5 0 0,-11 1 177,9 1-62,10-3-82,1 0 0,-1 1 0,0-1-1,0 0 1,0 1 0,0-1 0,0 0-1,0 0 1,0 0 0,0 0 0,0 0-1,0 0 1,0 0 0,0 0 0,-1-1-1,-10-4-2,9 4 11,1 0 0,-1 0 0,1 0 0,0-1 0,0 1 0,-1-1 0,1 1 0,-2-3 0,-13-11 812,7 5-689,10 10-147,0 0 1,-1 0-1,1-1 0,0 1 1,-1 0-1,1-1 0,0 1 1,0 0-1,-1-1 0,1 1 1,0 0-1,0-1 0,0 1 1,0-1-1,0 1 0,-1 0 1,1-1-1,0 1 0,0-1 0,0 1 1,0 0-1,0-1 0,0 1 1,0-1-1,0 1 0,1-1 1,-1 1-8,-5-13-191,4 12 222,1 0 1,-1 0 0,0-1 0,1 1 0,-1 0 0,1-1 0,0 1 0,-1 0 0,1-3 0,-3-27 250,3 34-306,0-1 0,1 0-1,-1 0 1,1 0-1,0 0 1,0 0 0,0 0-1,1 2 1,3 6 9,5 13-31,24 43 1,-4-11-163,-25-45 181,-1-1 132,0-1 0,9 15 0,-12-22-98,-1 1 0,1 0 0,-1-1 0,0 1 0,0 0 0,0-1-1,0 1 1,0 0 0,0 3 0,-1 1-12,0-1 24,0-2 1,0 1-1,-1 0 0,0 0 1,1 0-1,-1-1 0,0 1 1,-3 3-1,0 0-86,-3 17-77,8-21 144,1 0 0,-3 10 0,0-8-13,1 0 0,0 1 0,1-1 0,-1 1 0,1 10 0,0-1-32,1-10-316,0-1 1,0 1-1,1-1 0,-1 0 0,1 0 1,0 1-1,0-1 0,0 0 1,0 0-1,6 6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18.2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6 1248,'-6'-5'957,"5"5"-877,1 0 0,-1-1 0,0 1-1,1 0 1,-1 0 0,0 0 0,0 0 0,1 0-1,-1 0 1,0 0 0,0 0 0,-25 1 249,19-1-120,5 0-209,1 0 1,-1 0-1,0 0 0,0 1 1,1-1-1,-1 1 0,1-1 0,-1 1 1,0-1-1,1 1 0,-1 0 1,1 0-1,-1 0 0,1 0 0,0 0 1,-1 0-1,1 0 0,0 0 0,-2 3 1,-1 1 21,1 1 0,-1 0 1,-4 11-1,-6 12 118,7-18-92,1 0 0,0 0 0,1 0 0,-7 21 0,-5 8 922,17-40-944,-1 0 0,1 0 0,0 0 0,0 0 1,0 0-1,-1 0 0,1 0 0,0 0 1,-1 0-1,-6-6 329,-7-18-206,11 19 83,-3-13 374,6 16-592,-1 0 1,1 0-1,-1 1 1,1-1-1,-1 0 1,1 0-1,-1 1 1,0-1-1,0 0 1,0 1-1,0-1 1,-2-1-1,0 0-100,3 3 87,0-1 0,-1 1 0,1-1 1,-1 1-1,1 0 0,-1-1 0,1 1 0,-1 0 0,1-1 0,-1 1 0,1 0 0,-1 0 1,0-1-1,1 1 0,-1 0 0,1 0 0,-1 0 0,0 0 0,-4 0 640,5-5-43,0 2-508,1 2-111,0 0 0,0 0 0,0 1 0,1-1 0,-1 0 0,0 1 0,1-1 0,-1 1 0,2-1 0,-2 1 2,42-9-509,-30 6 80,0 3 139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26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390 164 832,'-1'-1'17,"1"1"-1,0-1 1,-1 1 0,1-1-1,-1 1 1,1-1 0,0 1-1,-1-1 1,1 1 0,0-1 0,0 0-1,0 1 1,-1-1 0,1 1-1,0-1 1,0 0 0,0 0-1,-2-7 212,1 8-173,1-1 0,0 1 0,0-1 0,0 1-1,0-1 1,0 1 0,-1-1 0,1 0 0,0 1 0,0-1 0,0 1 0,1-1 0,-1 1-1,0-1 1,0 0 0,0 1 0,0-1 0,0 1 0,1-1 0,-1 1 0,0-1 0,1 1-1,-1-1 1,3-6 249,-3 3-254,-1 1 0,1 0-1,0 0 1,-1 0-1,0 0 1,0-1 0,0 1-1,0 0 1,0 0 0,0 1-1,-1-1 1,-2-4 0,1 2-94,3 5 50,-1 0 1,1-1-1,0 1 1,0 0-1,0-1 1,-1 1-1,1 0 1,0 0-1,0 0 1,-1-1-1,1 1 0,0 0 1,-1 0-1,1 0 1,0 0-1,-1-1 1,1 1-1,0 0 1,-1 0-1,1 0 1,0 0-1,-1 0 1,1 0-1,0 0 0,-1 0 1,1 0-1,0 0 1,-1 0-1,1 0 1,0 0-1,-1 1 1,1-1-1,-1 0 1,0 0-3,0 0 0,0 0 1,0 0-1,1 0 1,-1 0-1,0 0 1,0 1-1,0-1 1,0 0-1,0 1 0,0-1 1,0 0-1,-1 2 1,-5 2 2,4-4 79,0 1-1,1-1 1,-1 0 0,0 1 0,0-1 0,0 0-1,1-1 1,-1 1 0,0 0 0,-3-2-1,-13 0-228,17 2 160,0 1 1,0 0-1,0-1 0,0 1 1,0 0-1,1 0 1,-1 0-1,0 1 1,1-1-1,-1 0 0,0 0 1,-1 3-1,-11 8-99,12-12 161,0 1 0,0-1 0,1 1 1,-1-1-1,0 0 0,0 1 0,0-1 0,0 0 1,1 0-1,-1-1 0,0 1 0,0 0 0,0 0 1,1-1-1,-1 1 0,-2-2 0,-17-1-231,19 2 193,-1 0 0,1 0 0,-1 0 0,1-1-1,-1 1 1,1 0 0,-1-1 0,1 0-1,0 1 1,0-1 0,-4-4 0,-1-1-72,-2-7-157,1 1 189,6 11 5,1 1 0,0 0 0,0 0 0,-1 0 0,1 0-1,-1 0 1,1 0 0,-1 0 0,1 1 0,-1-1-1,1 1 1,-1-1 0,0 1 0,0-1 0,1 1 0,-1 0-1,0 0 1,1 0 0,-1 0 0,0 0 0,0 0-1,1 0 1,-1 1 0,0-1 0,-2 1 0,-1 2-6,0-1 1,1 0-1,-1 1 1,1 0-1,-1 0 1,-7 8-1,-31 16-187,37-23 280,4-1-214,7-1-25,3 1 160,-4-2 29,1 0 0,0 0 0,0 0 0,0-1 0,0 1 0,0-1-1,-1 0 1,10-2 0,0 0 76,24-7 0,-5-4-64,8-2-67,86-23 215,-110 31-359,-8 3 143,1 1 0,-1 0-1,1 0 1,-1 1 0,1 0 0,0 1 0,16-1-1,-25 2 190,-19 11-112,15-9-85,-1 0-1,0-1 1,1 1-1,-1 1 0,1-1 1,-1 0-1,1 1 0,-4 3 1,2-1 7,-14 9 177,14-10-212,-1 0 0,1 0 0,0 1 0,0 0-1,0 0 1,-5 7 0,9-11 88,-1 1 0,1-1-1,0 1 1,-1-1 0,1 0 0,-1 0 0,1 0-1,-1 0 1,0 0 0,-2 1 0,-12 8-183,5-2 69,0-1 208,19 16-250,-8-21 26,10 10 390,-8-12-327,9 4 247,-11-2-47,-10-1-114,-15 2-116,23-5-112,4 1 219,1 1-46,7 2 12,-9-1 61,-7-1-60,-7 5 187,-1-3-251,19-1-240,4-1 305,0-1 0,0 0 1,-1-1-1,1 0 1,0 0-1,-1-1 0,0 0 1,12-6-1,-4 1 27,0-2-1,-1 0 1,15-12-1,-14 11-116,4-2-24,-15 8 67,1 1 1,0 0 0,0 0-1,0 0 1,8-2 0,-4-3 117,-9 8-92,-1 0 0,1 0 0,0 1 0,0-1 0,0 0 0,0 0 0,0 1 0,-1-1 0,1 0 0,1 1 1,-1-1-1,0 1 0,0 0 0,0-1 0,0 1 0,0 0 0,0-1 0,0 1 0,0 0 0,2 0 0,14 0 73,-12-2-20,-4 2-69,1 6-334,-2-5 277,0 6-795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31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274 42 736,'-1'0'41,"-7"-3"156,8 3-194,0 0-1,0 0 1,0 0-1,0 0 1,0 0-1,-1 0 1,1 0-1,0 0 1,0 0 0,0 0-1,0 0 1,0 0-1,0 0 1,-1 0-1,1 0 1,0 0-1,0 0 1,0 0-1,0 0 1,0 0-1,0 0 1,-1 0-1,1 0 1,0 0-1,0 0 1,0 1-1,0-1 1,0 0 0,0 0-1,0 0 1,0 0-1,-1 0 1,1 0-1,0 0 1,0 0-1,0 1 1,0-1-1,0 0 1,0 0-1,0 0 1,0 0-1,0 0 1,0 0-1,0 1 1,-4-2-239,2 0 350,0 1 0,0-1 0,1 0 0,-1 0 0,0 0 0,1 0 0,-1 0 0,0-1 0,1 1 0,0-1 0,-1 1 0,1-1 0,-2-1 0,2 1-34,-1 0 0,1 0 0,-1 1 0,1-1 0,-1 0 0,0 1 0,1-1 0,-1 1 0,0 0 0,0 0 0,0 0 0,0 0 0,-1 0 0,1 0 0,0 0 0,-3 0 0,-21 1-107,25 0 26,0 1-1,0-1 0,0 1 1,0-1-1,1 1 1,-1-1-1,0 1 0,0-1 1,0 1-1,0 0 1,1-1-1,-1 1 0,0 0 1,0 0-1,1 0 1,-1 0-1,1-1 0,-1 1 1,1 0-1,-1 0 1,1 0-1,0 0 0,-1 0 1,1 0-1,0 0 1,0 2-1,-1 1 115,-11 11 386,10-14-457,1 1 1,0-1-1,-1 0 0,1 1 0,0 0 1,0-1-1,0 1 0,-2 3 1,0 6 0,0 0 1,1 1-1,0-1 1,0 22 0,5 47 23,1-12 346,1 131 174,-6-196-584,1-1 1,-1 1-1,1 0 0,-1-1 1,0 1-1,0-1 0,0 0 1,0 1-1,-1-1 0,-1 4 1,1-5-10,1 1-1,0 1 1,0-1 0,-1 0-1,2 0 1,-1 0 0,0 0 0,0 1-1,1-1 1,-1 3 0,1-5 23,0 1 1,0-1-1,0 0 1,0 0-1,0 0 1,0 0-1,0 1 1,0-1-1,0 0 1,0 0-1,-2 2 228,2-2-228,0 0 1,0 0-1,0 0 1,-1 1-1,1-1 1,0 0-1,0 0 1,0 0-1,0 0 1,-1 0-1,1 0 1,0 0-1,0 0 1,0 0-1,0 0 1,-1 0-1,1 0 1,0 0-1,0 0 0,0 0 1,-1 0-1,-6-4 431,5 1-439,1 1 0,0 0 0,0-1-1,0 1 1,0-1 0,0 1 0,0-1 0,0 1-1,1-1 1,-1-2 0,-2-10 17,-36-162 455,10 42-152,26 126-287,-4-31-215,6 37 131,1-1-1,0 1 1,0 0 0,0 0-1,0-1 1,1 1 0,-1 0-1,1 0 1,2-5 0,-3 5-93,0 3 128,0 0-1,0-1 0,0 1 0,0 0 0,0 0 0,0-1 0,0 1 0,0 0 0,0 0 0,0-1 1,0 1-1,0 0 0,0 0 0,0 0 0,0-1 0,0 1 0,0 0 0,0 0 0,1-1 0,-1 1 0,0 0 1,0 0-1,0 0 0,0 0 0,0-1 0,1 1 0,-1 0 0,0 0 0,0 0 0,0 0 0,1-1 1,-1 1-1,0 0 0,0 0 0,1 0 0,-1 0 0,0 0 0,0 0 0,0 0 0,1 0 0,-1 0 0,0 0 1,0 0-1,1 0 0,-1 0 0,0 0 0,0 0 0,1 0 0,-1 0 0,0 0 0,0 0 0,0 0 1,1 0-1,-1 0 0,0 1 0,0-1 0,1 0 0,-1 0 0,0 0 0,0 0 0,0 0 0,0 1 1,1-1-1,-1 0 0,0 1 0,4 2 30,-1 1 1,0 0-1,0 0 1,0 0-1,0 0 0,-1 1 1,1-1-1,-1 1 1,0-1-1,-1 1 1,1 0-1,-1 0 1,0 0-1,1 6 0,0 11-122,0 43-1,-2-51 126,-7 66 328,4-55-200,-1-9-155,0 4-246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38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59 1664,'0'-9'1820,"-1"8"-1737,-2-12 1033,3 13-1086,0-1 1,0 0 0,0 1-1,0-1 1,-1 0 0,1 1-1,0-1 1,0 0 0,0 1-1,0-1 1,-1 0 0,1 1-1,0-1 1,-1 0 0,1 1-1,0-1 1,-1 1 0,1-1-1,-1 1 1,1-1 0,-1 1-1,1-1 1,-1 1 0,1 0-1,-1-1 1,-1 0 0,-18-2 71,1-1 333,-6-6 174,24 10-628,0-1 0,0 1-1,0 0 1,0 0-1,0-1 1,0 1 0,0 0-1,0 0 1,0 0 0,0 0-1,0 0 1,0 0-1,0 0 1,0 1 0,0-1-1,0 0 1,0 1 0,0-1-1,0 0 1,-2 2-1,2-1-8,0 1-1,0-1 1,1 1-1,-1-1 0,0 1 1,1 0-1,-1-1 1,1 1-1,0 0 0,-1 1 1,-1 6 97,-3 8-27,0 0-1,-4 33 1,3-17-354,5-27-55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39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28 1152,'-4'-3'77,"1"0"1,0 0-1,-1 1 1,1-1-1,-1 1 1,0 0-1,0 1 0,0-1 1,0 0-1,0 1 1,0 0-1,0 0 1,0 0-1,-1 1 0,1-1 1,0 1-1,0 0 1,-1 0-1,1 1 1,0-1-1,0 1 0,-1 0 1,1 0-1,0 0 1,0 1-1,-6 2 1,-85 43 1516,93-46-1620,0 1 0,0-1 0,0 0 0,0 1 0,1-1 0,-1 1 0,1 0 0,-3 3 117,7 2 341,-1-4-401,1 0 1,0 0-1,-1-1 0,1 1 1,0-1-1,0 0 1,0 0-1,0 0 0,7 3 1,4 3-16,14 12-479,-21-15 495,0 1-1,0-2 0,0 1 1,0-1-1,1 0 0,0 0 1,0-1-1,14 4 0,-20-7 18,0 1-1,0-1 1,0 0 0,0 0-1,0 0 1,0-1-1,0 1 1,0 0 0,0-1-1,0 1 1,0-1-1,0 0 1,-1 1 0,1-1-1,0 0 1,0 0-1,2-2 1,-2 1 26,1-1 0,-1 1 0,1-1 0,-1 0-1,0 0 1,0 1 0,-1-1 0,1 0 0,2-6 0,-2 3-1,0-1 1,0 1-1,0-1 1,-1 1-1,0-1 0,-1 0 1,1 0-1,-1 0 1,-1-11-1,0 15-81,1 0 0,-1 0 0,0 0-1,0 1 1,0-1 0,0 0 0,-1 0 0,1 1 0,-1-1-1,1 1 1,-1-1 0,0 1 0,0 0 0,0 0 0,0 0-1,-1 0 1,1 0 0,0 0 0,-1 1 0,0-1 0,1 1-1,-1-1 1,0 1 0,1 0 0,-1 0 0,0 0 0,0 1-1,0-1 1,0 1 0,0-1 0,0 1 0,0 0 0,-5 1-1,2-1-1,0 1-1,-1 0 0,1 0 0,0 0 1,0 1-1,0 0 0,0 0 0,0 1 1,1-1-1,-1 1 0,1 1 0,-1-1 0,1 1 1,0 0-1,-5 5 0,4-1-199,0 0-1,1 0 1,0 1-1,0 0 1,1 0-1,-4 11 0,-2 10-2712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2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5 237 1312,'0'0'-2,"0"0"-1,0 0 1,-1 0 0,1 0 0,0 0-1,0 0 1,0 0 0,0 0 0,-1 0-1,1 0 1,0 0 0,0 0 0,0 0-1,0 0 1,0 0 0,-1 0 0,1 0-1,0 0 1,0-1 0,0 1 0,0 0-1,0 0 1,-1 0 0,1 0 0,0 0-1,0 0 1,0 0 0,0 0 0,0 0-1,0-1 1,0 1 0,0 0 0,-1 0-1,1 0 1,0 0 0,0 0 0,0-1-1,0 1 1,0 0 0,0 0 0,0 0-1,0 0 1,0 0 0,0-1 0,0 1-1,0 0 1,0 0 0,0 0 0,0 0-1,0 0 1,0-1 0,0 1 0,0 0-1,0 0 1,0 0 0,0 0 0,1 0-1,-1-1 1,0 1 0,0 0 0,0 0-1,0 0 1,0 0 0,0 0 0,0 0-1,0 0 1,1-1 0,2-11 1622,2 3 1744,11-4-3069,-10 9 152,22-20 818,86-64 1235,-92 73-2320,0 1-1,2 0 0,0 2 0,25-9 0,-33 17-1613,-15 5 1339,-1-1 0,0 0 0,1 0 1,-1 0-1,1 0 0,-1 1 0,0-1 0,1 0 1,-1 0-1,0 1 0,1-1 0,-1 0 0,0 0 1,1 1-1,-1-1 0,0 0 0,0 1 1,1-1-1,-1 1 0,0-1 0,0 0 0,0 1 1,0-1-1,1 1 0,-1-1 0,0 0 0,0 1 1,0-1-1,0 1 0,0-1 0,0 0 1,0 1-1,0-1 0,0 1 0,0-1 0,-1 1 1,1-1-1,0 0 0,0 1 0,0-1 0,0 1 1,-1-1-1,1 1 0,-5 9-1238,-2-2-1099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39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310 164 992,'-3'0'186,"0"1"0,0 0 0,0-1 0,0 1 0,1 0 0,-1 0 1,0 1-1,0-1 0,1 1 0,-1-1 0,1 1 0,-5 4 0,-13 7 254,-10 4-327,13-7 420,-33 14-1,33-19-202,0-1 0,-33 5 0,-1-1 360,38-7-638,8-3-27,7-1 31,25-14 110,32-21 79,18-23-462,69-47-1742,-72 63-654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45.1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5 832,'-1'-4'521,"-1"17"-370,-5 8-24,1 0 1,1 0-1,-5 41 1,-2 10 679,10-45-353,3-24-404,-1 0 1,0 1-1,0-1 1,-1 0-1,1 0 0,-1 0 1,1 1-1,-1-1 0,0 0 1,-2 4-1,3-7-43,0 1-1,-1 0 1,1-1 0,0 1-1,-1 0 1,1-1 0,0 1-1,0 0 1,0-1 0,-1 1-1,1 0 1,0 0-1,0-1 1,0 1 0,0 0-1,0 0 1,1-1 0,-1 2-1,0-2 19,0 1 1,0-1-1,0 0 0,0 1 0,0-1 0,1 1 0,-1-1 1,0 1-1,-1-1 0,1 1 0,0-1 0,0 1 0,0-1 1,0 0-1,0 1 0,0-1 0,0 1 0,-1-1 1,1 1-1,0-1 0,0 0 0,-1 1 0,1-1 0,0 0 1,0 1-1,-1-1 0,1 0 0,-1 1 0,1-1 0,0 0 1,-1 1-1,1-1 0,0 0 0,-1 0 0,1 0 0,-1 0 1,0 1-1,-3 0 62,-1 0 0,1 0-1,-1 0 1,1 0 0,-1-1 0,-6 0 0,9 0-86,0 1 0,0-1 1,0 0-1,0 1 0,0-1 0,0 1 1,0 0-1,1 0 0,-1 0 1,0 0-1,1 0 0,-1 0 0,0 0 1,-1 2-1,-13 7 161,12-8-143,-1 1 0,1-1 0,0 1-1,0 0 1,0 1 0,0-1 0,-3 4 0,5-4-69,1-2-27,1-1 95,0 0 0,0 1 0,0-1 1,0 0-1,0 0 0,0 0 0,0 1 1,0-1-1,0 0 0,0 0 0,0 0 1,1 1-1,-1-1 0,0 0 0,0 0 0,0 0 1,0 0-1,0 1 0,0-1 0,0 0 1,1 0-1,-1 0 0,0 0 0,0 1 1,0-1-1,0 0 0,1 0 0,-1 0 0,0 0 1,0 0-1,0 0 0,1 0 0,-1 0 1,0 0-1,10-2 360,-9 1-350,1 0-1,-1 0 1,0 0-1,1 0 1,-1-1-1,0 1 1,0 0-1,0 0 0,0-1 1,0 1-1,0-1 1,1-1-1,6-44 827,-8 43-867,0-1 0,0 1 0,-1 0 0,1-1 0,-1 1 0,0 0 0,0 0-1,-3-5 1,4 9 3,0 0 0,0 0 0,0 0 0,0 0 0,0 1 0,0-1 0,0 0 0,0 0 0,0 0 0,0 0 0,-1 1 0,1-1 0,0 0 0,0 0 0,0 0 0,0 0 0,0 0 0,0 0 0,-1 1 0,1-1 0,0 0 0,0 0 0,0 0 0,0 0 0,-1 0 0,1 0 0,0 0 0,0 0 0,0 0 0,0 0 0,-1 0 0,1 0 0,0 0 0,0 0 0,0 0 0,0 0 0,-1 0 0,1 0 0,0 0 0,0 0 0,0 0 0,0 0 0,-1 0 0,1 0 0,0 0 0,0 0 0,0 0 0,0-1 0,-1 1 0,1 0 0,0 0 0,0 0 0,0 0 0,0 0 0,0 0 0,0-1 0,0 1 0,-1 0 0,0 19-235,1-19 259,0 6-16,0-1 0,1 0 0,0 0 0,1 8-1,-2-12 5,1 0 0,-1 0 0,0 0 0,0 0 0,0-1 0,0 1-1,0 0 1,-1 0 0,1 0 0,0 0 0,0-1 0,0 1 0,-1 0-1,0 1 1,-1 7 312,1-9-305,-1-1 16,1 0 0,0 0 1,0 1-1,-1-1 0,1 0 0,0 0 1,0 0-1,0 0 0,0 0 0,0 0 1,0-1-1,0 1 0,0 0 0,0 0 1,1-1-1,-1 1 0,0 0 0,1-1 1,-1-2-1,-1-1-61,0 0 0,0 1 0,1-1 0,0 0 0,-1-7 0,3 6-349,-1 14 133,0-7 263,0 0 0,0 1 1,0-1-1,0 0 0,0 0 1,0 0-1,-1 1 0,1-1 1,0 0-1,-1 0 0,1 0 0,-2 2 75,5 8-68,-3-10-15,0 0-1,0 0 0,0 0 0,0 0 1,0-1-1,0 1 0,1 0 0,-1 0 1,0 0-1,0 0 0,1-1 1,-1 1-1,1 0 0,-1 0 0,1-1 1,-1 1-1,2 1 0,5 5-97,0 0 0,-1 1 0,1 0-1,-2 0 1,7 12 0,0 0 159,5 1 130,-13-16-173,0 0 0,0 0 0,-1 0 0,5 10 0,6 10-133,-10-19 40,-1 0 0,0 0 0,4 9 0,-3 6 408,-4-20-256,0 0-84,1 0 0,0 0 1,-1 0-1,1 0 0,-1 0 0,0 0 0,1 0 1,-1 0-1,0 0 0,1 0 0,-1 0 0,0 1 0,0-1 1,0 1-1,0 0-24,16 45-270,-11-37 345,-2 1 1,1 0 0,-1-1 0,2 15 0,2 10-41,-5-29-51,0 1 0,0 0 0,-1 0 0,0 9 0,0 5 30,0-9 98,-1-1 1,-2 22 0,2-30-65,-1 0 0,1-1 0,-1 1 0,0-1 0,0 1 1,0-1-1,0 1 0,0-1 0,0 1 0,-1-1 0,1 0 1,-1 0-1,0 0 0,1 0 0,-1 0 0,0 0 0,-4 3 0,3-4-16,0 0-1,1 0 1,-1-1 0,0 1-1,0 0 1,0-1-1,0 0 1,0 1-1,0-1 1,0-1-1,-4 1 1,1-1 25,0 0-1,0 0 1,0 0 0,-10-5 0,8 2-48,0 0 0,0-1 0,0 0 0,1-1 0,0 1 0,-7-8 0,6 7 37,8 6-21,-1 0 0,1 0-1,0 0 1,0 0 0,0 1 0,0-1 0,-1 0-1,1 0 1,0 0 0,0 1 0,0-1 0,0 0-1,0 0 1,0 1 0,0-1 0,-1 0 0,1 0-1,0 1 1,0-1 0,0 0 0,0 0 0,0 1-1,0-1 1,0 0 0,0 0 0,0 1 0,1-1-1,-1 0 1,0 0 0,0 1 0,0-1 0,0 0-1,0 0 1,0 0 0,0 1 0,1-1 0,-1 0-1,0 1 1,4 9-110,-3-9 114,0 0 1,-1 0-1,1 0 1,-1 0 0,1 0-1,-1 1 1,0-1-1,1 0 1,-1 0 0,0 3-1,3 54-17,-3-58 34,-1 1 0,1-1 1,0 1-1,-1-1 0,1 1 0,-1-1 0,1 1 0,-1-1 1,0 0-1,1 1 0,-1-1 0,1 0 0,-1 1 1,0-1-1,1 0 0,-1 0 0,0 0 0,1 1 0,-1-1 1,0 0-1,1 0 0,-1 0 0,0 0 0,0 0 0,1 0 1,-2-1-1,5 3-260,-2-1 246,1 0 0,-1 0 0,1-1 1,0 1-1,0 0 0,-1-1 1,4 1-1,-2-2 12,0 0 0,0-1 0,-1 1 0,1 0 0,0-1 0,-1 0-1,1 0 1,-1 0 0,1 0 0,-1 0 0,0 0 0,0 0 0,0-1 0,0 1 0,0-1 0,-1 0 0,3-4 0,0-2-41,-1 0 1,-1-1-1,1 1 0,0-13 1,2-4 350,-5 23-321,0 0 0,0-1 0,0 1-1,0 0 1,0-1 0,-2-3-1,0-12-298,-6-27 219,8 45 77,-1 0 0,1 0 1,0 0-1,0 0 0,-1 0 0,1 0 0,-1 0 0,1 0 0,-1 0 0,1 0 0,-1-1 0,-4-8-437,5 25-760,5 85 1563,-5-77-283,0-21-74,1 6 26,16 14-1967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48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15 992,'-8'-3'1248,"3"3"-928,2-3-96,-2-2-480,5 1-32,-5 4 224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49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1 239 1984,'5'5'736,"-10"-10"-576,5-3 32,0 1 160,0-1-192,0-3 192,0-6-192,0-2-64,0-1-64,0-4-32,5-2 0,3-6-224,2-2 128,6 1-1376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49.3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1 992,'-78'19'352,"55"-6"-256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51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58 736,'-21'0'827,"17"1"-750,-1 0 0,1 0 1,0 0-1,0 0 0,-1 0 0,1 1 1,0 0-1,0 0 0,1 0 1,-6 4-1,5-4 4,1 1-1,-1-1 1,0 0 0,0 0 0,0 0-1,0-1 1,-1 1 0,1-1 0,0 0-1,-7 0 1,6-1 265,1 1-223,1-1 1,0-1-1,-1 1 1,1 0-1,-1-1 0,-4-1 1,7 2-125,0-1 1,0 1-1,0-1 1,1 1-1,-1-1 1,0 1-1,0-1 1,1 0-1,-1 1 1,0-1-1,1 0 1,-1 0-1,0 1 1,1-1-1,-1 0 1,1 0-1,0 0 1,-1 0-1,1 0 0,0 0 1,-1 0-1,1 0 1,0 0-1,0 0 1,0 1-1,0-1 1,0 0-1,0-1 1,0 1-21,-29-3 53,33 5 22,-3-1-11,1 0-1,-1 0 1,1 0 0,-1 0-1,1 0 1,-1 0-1,1-1 1,-1 1 0,1 0-1,-1-1 1,1 1-1,-1-1 1,0 1-1,1-1 1,-1 0 0,0 0-1,3-2 299,-13-7 337,5 7-1096,-1-1 239,10-5 264,8 4 48,-8 2-153,1-1 0,-1 1 1,1 0-1,0 0 0,0 1 0,1 0 0,-1 0 0,0 1 0,1-1 0,13 0 294,-21 3-259,0-1 0,0 0-1,1 1 1,-1-1 0,0 1 0,0-1 0,0 0 0,0 0 0,1 1-1,-1-1 1,0 0 0,0 0 0,0 0 0,0 0 0,0 0 0,-1 0-1,-3 0 11,2 2-75,-1-1 0,1 0-1,-1 0 1,0 0 0,1-1-1,-7 1 1,-8 11 477,-31 20-1265,49-32 845,0 1-1,0-1 1,0 0-1,-1 1 0,1-1 1,0 1-1,0-1 0,0 1 1,0-1-1,0 1 0,0-1 1,0 0-1,0 1 1,0-1-1,0 1 0,0-1 1,0 1-1,0-1 0,1 0 1,-1 1-1,0-1 0,0 1 1,0-1-1,1 0 1,-1 1-1,0-1 0,0 1 1,1-1-1,-1 0 0,0 1 1,1-1-1,15 18 131,-8-9-147,1 3-145,0 1-1,-1 0 1,0 1-1,6 15 1,20 62-2205,-19-51 1071,2 8 382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55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768 54 576,'-8'-1'183,"7"1"-169,0-1 0,0 1 0,1 0 0,-1 0 0,0 0 0,0 0 0,0 0 0,1 0 0,-1 0 0,0 0 0,0 0 0,0 1 0,-1-1 0,-20 5 583,4 0-180,16-5-376,0 1 0,0-1 0,-1 1-1,1-1 1,0 1 0,0 0-1,0 0 1,-2 1 0,0-1 98,0 0 0,0 0 0,0 0 0,1 0 0,-1-1 0,0 0 0,0 0 0,0 0 0,-8-1 0,-3 0 103,10 2-233,-1-1 1,1 1 0,0 0-1,-9 2 1,6-1-10,-2-1 72,9-1-58,0 0 0,1 0 0,-1 0-1,0 0 1,1 0 0,-1 0 0,0 0-1,1 0 1,-1 1 0,0-1 0,1 0-1,-1 0 1,0 1 0,1-1 0,-1 0-1,1 1 1,-1 0 0,-6 0 752,13-2-604,23-1-242,1-1 0,-1-1 0,49-14 0,-56 10-222,5-1 332,-23 8 46,0 0 1,0-1 0,0 0-1,0 0 1,0 0-1,6-4 1,-6 4-96,-3 1 3,-1 1 31,-1 0-1,1 0 1,-1-1-1,0 1 1,1 0 0,-1 0-1,1 0 1,-1 0-1,0 0 1,1 0-1,-1 0 1,1 0 0,-1 1-1,1-1 1,-1 0-1,0 0 1,1 0-1,-1 1 1,0-1-1,-21 4-241,17-4 296,1-1 0,0 0 0,-1 1 0,1-2 0,-1 1 0,-3-2 0,3 1-114,1 1 0,0-1-1,-1 1 1,1 0-1,0 1 1,-6-1 0,4 0 54,0 1 1,0-1-1,-11-3 1,11 3 6,1-1-1,-1 1 1,-12-1 0,-82 10-389,76-6 492,-27-2 1,-15 2 110,23 6-427,36-6 158,1-1 1,0 1 0,0 0 0,0 0 0,0 1-1,-6 3 1,-14 7 300,-14-2-280,37-10 65,0-1 1,0 0 0,0 1 0,-1-1-1,1 0 1,0-1 0,0 1 0,0-1-1,-1 1 1,-4-3 0,0 2-42,8 1 1,-1 0-1,1 0 0,-1 0 1,1 0-1,-1 0 0,1 0 1,0-1-1,-1 1 0,1 0 1,-1 0-1,1 0 0,-1 0 1,1-1-1,0 1 0,-1 0 1,1 0-1,-1-1 0,1 1 1,-1-1-1,1 1 27,-1-1-1,0 1 1,1-1 0,-1 1-1,0 0 1,1-1 0,-1 1-1,0 0 1,0 0-1,1 0 1,-1-1 0,0 1-1,0 0 1,-1 0-1,2 0-17,-1 0 0,1 0-1,-1 0 1,0 0-1,1 0 1,-1 0-1,1 0 1,-1 0-1,0 0 1,1-1-1,-1 1 1,1 0-1,-1 0 1,1-1-1,-1 1 1,1 0-1,-1-1 1,1 1-1,-1 0 1,1-1-1,-1 1 1,1-1 0,0 1-1,-1-1 1,1 1-1,0-1 1,-1 0-1,1 1-1,-1-1-1,1 1 0,0-1 1,0 1-1,-1-1 1,1 1-1,0 0 1,0-1-1,-1 1 1,1 0-1,-1-1 0,1 1 1,0 0-1,-1-1 1,1 1-1,-1 0 1,1 0-1,-1 0 0,1-1 1,-1 1-1,0 0-2,1 0-1,-1 0 0,1-1 1,-1 1-1,1 0 0,-1 0 1,1-1-1,0 1 0,-1 0 1,1-1-1,-1 1 0,1 0 1,0-1-1,-1 1 0,1-1 1,0 1-1,-1-1 0,1 1 1,-1-1-1,1 0-18,-1-1 0,0 1 0,0 0 0,0 0 0,0 0 1,0 1-1,0-1 0,0 0 0,0 0 0,0 0 0,0 1 0,0-1 0,-1 0 0,1 1 0,0-1 0,0 1 0,-1 0 0,1-1 0,0 1 0,-1 0 1,-1 0-1,-33-1-71,28 1 239,6 0-166,0 0 0,0 1 0,0-1 0,0 1 0,0-1 0,0 1 1,0 0-1,0 0 0,0-1 0,-2 3 0,2-2-23,1 0 0,-1 0 0,1 0 0,-1 0 0,1-1 0,-1 1 0,0 0 0,1-1 0,-1 0 0,-2 1 0,3-1-16,0 0-1,0 0 1,0 0-1,0 0 1,0 1-1,0-1 1,0 0-1,0 0 1,0 1-1,0-1 1,0 1-1,1-1 1,-1 1-1,0-1 1,0 1-1,0 0 1,1-1-1,-1 1 1,0 0-1,1-1 1,-1 1-1,0 0 1,1 0-1,-1 0 1,1 0-1,0-1 1,-1 1-1,1 0 1,0 0 0,-1 0-1,1 1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57.4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20 2304,'5'-20'3818,"-10"24"-3567,1 2-186,0 0 0,1 0 0,0 1 0,0-1 0,1 0 0,-1 1 0,1 0 0,-2 13 0,-4 14 70,-3 3 212,-6 47 1,10-46-336,-14 46 1,16-68 63,-1 0-1,-1 0 0,0-1 1,-1 0-1,0 0 1,-16 20-1,21-32-41,-3 5 189,1-1 1,-1-1-1,-14 12 1,19-17-180,-1 0 1,1 0 0,0 0 0,0-1 0,-1 1 0,1 0 0,0-1 0,-1 1-1,1-1 1,-1 0 0,1 1 0,-1-1 0,-2 0 0,3 0-22,0 0 0,1-1 0,-1 1 0,0 0 1,0-1-1,0 1 0,0 0 0,0-1 0,0 1 1,1-1-1,-1 0 0,0 1 0,0-1 0,1 0 0,-1 1 1,0-1-1,1 0 0,-1 0 0,1 0 0,-1 1 0,1-1 1,-1 0-1,1-1 0,-2-3 123,0 0-1,0 0 1,-1-10-1,-3-10 254,0 1-435,0 0-1,2 0 0,0 0 0,2-1 0,0 1 1,2-1-1,1 1 0,1-1 0,7-35 0,-8 51-61,1-1 0,-2 1 0,0-11 0,0 16 10,0 24-445,1 1 354,-4 55-228,2-66 472,0 0-1,-1 0 1,-1 0 0,0-1 0,-6 16 0,-8 4 168,12-21-111,1-1-1,-1 1 1,-3 11 0,4-9 5,1-4-116,10-7-464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0:59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4 416,'-8'-3'128,"13"11"-96,-5-5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01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1383 74 896,'-8'6'1310,"7"-5"-1223,-7-1 379,5 0-254,-1-1 0,1 2 0,0-1 0,0 0 0,0 1 0,0-1 0,0 1 0,-3 1 0,1-1-16,0 0 0,1-1 1,-1 0-1,1 0 0,-1 0 1,-6-1-1,-5 1 1275,12-1-1192,-7-10-134,8 7-161,2 3-54,6 2 38,0-1 0,0 0 0,-1 1 0,1 0 0,6 2-1,-3-1 125,-7-2-69,0 0-1,0 0 0,0 0 1,0 0-1,1 0 1,-1 0-1,0 0 1,0-1-1,0 1 1,0 0-1,0-1 1,0 1-1,0-1 0,0 1 1,0-1-1,0 1 1,0-1-1,1-1 1,-1 1 78,-2-21 667,0 21-761,-1 0 0,0 0 1,0 0-1,0 0 0,0 1 0,0-1 0,0 0 0,0 1 0,-2-1 1,-13-3 565,5-5 175,12 8-758,0 1 1,-1-1-1,1 1 1,0-1-1,0 0 0,0 1 1,0-1-1,0 0 1,0 1-1,0-1 1,0 0-1,1 1 1,-1-1-1,0 1 1,0-1-1,0 0 1,1 1-1,-1-1 1,0 1-1,1-1 0,-1 1 1,1-2-1,-1 2 21,1 0-1,-1 0 0,0-1 0,0 1 0,1 0 0,-1-1 0,0 1 1,0 0-1,0-1 0,0 1 0,1 0 0,-1-1 0,0 1 1,0 0-1,0-1 0,0 1 0,0 0 0,0-1 0,0 1 0,0-1 1,0 1-1,0 0 0,0-1 0,0 1 0,0 0 0,0-1 1,-1 1-1,1-1 0,-10 1-21,-12 8-290,22-7 286,-16 5 172,-1-1 0,1 0 0,-1-1 0,-22 3-1,8-2-465,-15 4 332,0 2 0,-55 21 0,59-19-78,-8 5 4,5 0 155,-91 25 0,115-40-5,-1 0 0,1-2 0,-43-2 0,18 0-335,28 1 67,-116-3 578,103 1-192,0-2 0,-42-11-1,66 13-245,2 1 26,0 0 0,0-1 0,0 0 0,0 1-1,-5-5 1,-1 0 50,-21-8 0,22 10-30,-21-11 0,28 12-11,-1 0-1,1 0 0,0 0 0,0 0 0,0-1 1,0 0-1,1 1 0,-3-6 0,0 1 236,-1 1-328,5 7 80,1 0 0,0 0-1,-1-1 1,1 1 0,0 0 0,0 0 0,-1-1-1,1 1 1,0 0 0,0-1 0,-1 1 0,1-1 0,0 1-1,0 0 1,0-1 0,0 1 0,0 0 0,0-1 0,-1 1-1,1-1 1,0 0 107,0 1-100,0 0-1,-1 0 1,1 0 0,0 0 0,0-1 0,-1 1 0,1 0 0,0 0 0,-1 0 0,1 0 0,0 0 0,0-1 0,-1 1 0,1 0 0,0 0 0,0 0-1,-1-1 1,1 1 0,0 0 0,0-1 0,0 1 0,0 0 0,-1 0 0,1-1 0,0 1 0,0 0 0,0-1 0,0 1 0,0 0 0,0-1-1,0 1 1,0 0 0,0 0 0,0-1 0,0 1 0,0 0 0,0-1 0,0 1 0,0 0 0,0-1 0,0 1 0,0 0 0,0-1 0,1 1-1,-1 0 1,0 0 0,0-1 0,0 1 0,1-1 0,-1 1 11,0 0-1,0 0 1,0 0 0,0 0-1,0 0 1,1-1-1,-1 1 1,0 0 0,0 0-1,0 0 1,0-1 0,0 1-1,0 0 1,0 0-1,0 0 1,0-1 0,0 1-1,0 0 1,0 0 0,0 0-1,0-1 1,0 1-1,0 0 1,0 0 0,0 0-1,0 0 1,0-1-1,0 1 1,-1 0 0,1 0-1,0 0 1,0 0 0,0-1-1,0 1 1,0 0-1,0 0 1,0 0 0,-1-1-1,1 1-21,0 0-1,-1 0 1,1 0-1,0 0 1,-1 0-1,1 0 1,0 0-1,0 0 1,-1 0-1,1 0 1,0 0-1,0 0 0,-1 0 1,1 0-1,0 0 1,0 1-1,-1-1 1,1 0-1,0 0 1,0 0-1,-1 0 1,1 0-1,0 1 1,0-1-1,0 0 1,-1 0-1,1 0 1,0 1-1,0-1 1,0 0-1,0 0 0,-1 0 1,1 1-1,0-1 1,0 0-1,0 0 1,0 1-1,0-1 1,0 0-1,0 1 1,0-1-1,0 0 1,0 0-1,0 1 1,0-1-1,0 0 1,0 0-1,0 1 1,0-1-1,0 0 1,0 0-1,0 1 0,0-1 1,1 0-1,-1 0 1,0 1-1,12 17 15,-7-11-175,-1 1 112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3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20 153 2720,'-4'-1'235,"-2"-1"500,6 2-729,0 0 1,0 0-1,0 0 0,0 0 1,0 0-1,0 0 0,0 0 1,0 0-1,0 0 0,0 0 1,0 0-1,0 0 0,0 0 1,1 0-1,-1 0 0,0 0 1,0 0-1,0 0 0,0 0 1,0 0-1,0 0 1,0 0-1,0 0 0,0 0 1,0 1-1,0-1 0,0 0 1,0 0-1,0 0 0,0 0 1,0 0-1,0 0 0,0 0 1,0 0-1,0 0 0,0 0 1,0 0-1,0 0 0,0 0 1,0 1-1,0-1 0,0 0 1,0 0-1,0 0 1,0 0-1,0 0 0,0 0 1,0 0-1,0 0 0,0 0 1,0 0-1,0 0 0,-1 0 1,1 0-1,0 0 0,0 0 1,0 0-1,0 0 0,0 0 1,0 0-1,0 1 0,0-1 1,0 0-1,0 0 0,0 0 1,0 0-1,0 0 1,-1 0-1,2 0 133,-1 0-113,0 0-116,0 0 42,0 0 107,-1 1 1,1-1 0,0 0 0,0 0 0,-1 0 0,1 0 0,0 0-1,-1 0 1,1 0 0,0 0 0,-1 0 0,1 0 0,0 0 0,0 0 0,-1 0-1,1 0 1,0-1 0,-1 1 0,1 0 0,0 0 0,0 0 0,-1 0 0,1 0-1,0-1 1,0 1 0,0 0 0,-1 0 0,1-1 0,0 1 0,0 0-1,0 0 1,-1 0 0,1-1 0,0 1 0,0 0 0,0-1 0,0 1 0,0 0-1,0 0 1,0-1 0,6-10 1603,3 4-1437,1 0 0,-1 1 0,1 0 0,1 1 0,-1 0 0,1 1 0,14-5 0,154-44 1411,-61 22-4218,-93 28-598,-12 3 38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02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267 3 2560,'2'-3'1479,"-8"7"-979,-9 6 745,13-8-1040,-1 0-1,0 0 0,1 0 0,-1-1 0,0 1 0,0-1 1,0 0-1,0 0 0,0 0 0,0 0 0,-4 0 0,-2 1 29,0 0 0,1 1 0,-1-1 0,1 2 0,-10 4-1,8-3 57,-1-1-1,-16 5 0,2-2-20,18-4-229,0-1 0,0 0 1,-1 0-1,-12 1 0,20-3-40,0 0-1,-1 0 1,1 0 0,-1 0 0,1 0 0,0 0 0,-1 0 0,1 1 0,0-1 0,-1 0 0,1 0 0,0 0-1,-1 0 1,1 1 0,0-1 0,-1 0 0,1 0 0,0 1 0,-1-1 0,1 0 0,0 0 0,0 1 0,0-1-1,-1 0 1,1 1 0,0-1 0,0 0 0,0 1 0,0-1 0,-1 0 0,1 1 0,0-1 0,0 1 0,0-1-1,0 0 1,0 1 0,0-1 0,0 0 0,0 1 0,0-1 0,0 1 0,0-1 0,1 1 0,2 2 55,1 1 0,-1-1 1,1 0-1,0 0 1,0 0-1,1-1 0,4 3 1,6 4 32,5 4-42,1-1 0,0 0 0,1-2 0,26 9-1,-26-15 658,-21-4-680,0 0 0,-1 1 0,1-1 0,-1 0 0,1 0 0,-1 0 0,1 0 0,-1 0 0,1 0 0,-1 0 0,1 0 0,0-1 0,-1 1 0,1 0 0,-1 0 0,1 0 0,-1 0 0,1-1 0,-1 1 0,1 0 0,-1-1 0,0 1 0,1 0 0,-1-1 0,1 1 0,-1 0 0,0-1 0,1 1 0,-1-1 0,0 1 0,1-1 0,-1 1 0,0-1 0,1 0 0,-1 0-6,-1 0 0,1 0-1,0 0 1,-1 0 0,1 0-1,-1 0 1,1 0 0,-1 0 0,1 1-1,-1-1 1,0 0 0,1 0-1,-1 1 1,0-1 0,1 0-1,-1 1 1,0-1 0,0 0 0,0 1-1,0-1 1,0 1 0,0-1-1,0 1 1,0 0 0,0 0-1,0-1 1,-2 1 0,-27-4 227,14 6-76,0 0 1,1 1-1,-1 1 1,1 0-1,-25 11 0,25-9-190,15-6 17,-9 3-92,0 0 0,0 1 0,1 0 0,-12 8 0,20-12 82,0 1-1,1-1 0,-1 1 1,0-1-1,1 1 1,-1-1-1,1 1 1,-1-1-1,0 1 0,1-1 1,-1 0-1,1 1 1,-1-1-1,1 0 1,0 1-1,-1-1 0,1 0 1,-1 0 16,10 4-374,0-1 0,0 0-1,0-1 1,0 0 0,1-1 0,14 0 0,-11 0-922,3 3-613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03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78 3072,'-9'-6'672,"8"4"-626,0 1 0,-1 0 1,1 0-1,-1 0 0,0 0 1,1 0-1,-1 0 1,0 0-1,1 1 0,-1-1 1,0 0-1,0 1 0,0 0 1,0-1-1,-3 1 0,-3 0 213,0-1 0,-1 0 0,1 0 0,0-1 0,1 0 0,-1 0 0,0-1 0,-10-5 0,16 8-197,-1-1 1,1 0-1,-1 1 0,1-1 1,-1 1-1,1 0 1,-1 0-1,1 0 1,-1 0-1,1 0 0,-1 0 1,-3 2-1,-12-1 1879,18 0-1933,0-1 1,0 0-1,-1 0 1,1 0-1,0 0 1,0 0-1,0 0 1,-1 0-1,1 0 1,0 0-1,0-1 1,0 1-1,-1 0 1,1 0-1,0 0 1,0 0-1,0 0 1,0 0-1,-1 0 1,1 0-1,0 0 1,0-1-1,0 1 0,0 0 1,-1 0-1,1 0 1,0 0-1,0-1 1,0 1-1,0 0 1,0 0-1,0 0 1,0 0-1,0-1 1,-1 1-1,1 0 1,0 0-1,0 0 1,0-1-1,0 1 1,0 0-1,0 0 1,0 0-1,0-1 1,0 1-1,0 0 1,0 0-1,1 0 1,-1-1-1,0 1 1,0 0-1,0 0 1,0 0-1,0-1 1,0 1-1,0 0 1,0 0-1,1 0 1,-1 0-1,0-1 1,0 1-1,0 0 1,0 0-1,0 0 1,1 0-1,12-15-216,-9 11 208,-3 3 1,1 0-1,-1 0 1,0 0 0,0 0 0,1 0 0,-1 0-1,1 0 1,-1 1 0,1-1 0,-1 0 0,1 1 0,-1-1-1,1 1 1,-1 0 0,1 0 0,0-1 0,-1 1-1,1 0 1,0 0 0,-1 1 0,1-1 0,-1 0 0,1 0-1,-1 1 1,5 1 240,-2 6-417,-4-6 200,1-1 1,-1 1-1,0 0 0,0-1 1,0 1-1,0 0 1,0-1-1,-1 1 0,1 0 1,0-1-1,-1 1 0,1 0 1,-1-1-1,0 1 0,1-1 1,-3 3-1,-18 24 589,9-12-659,-7 6-29,16-19 72,-1 1 1,1-1 0,0 1 0,1 0 0,-1 0 0,-3 7 0,0-4 47,-2 3 23,8-10-69,0 0-1,0 0 1,0 0-1,0 0 1,0 0-1,-1 1 1,1-1-1,0 0 1,0 0-1,0 0 1,0 0-1,0 1 1,0-1-1,0 0 1,0 0-1,0 0 1,0 1 0,0-1-1,-1 0 1,1 0-1,0 0 1,0 1-1,0-1 1,1 0-1,-1 0 1,0 0-1,0 1 1,0-1-1,0 0 1,0 0-1,0 0 1,0 0-1,0 1 1,0-1-1,0 0 1,1 0-1,21 3 258,-18-4-423,0 0 0,0 0 1,0 0-1,0-1 0,-1 1 0,1-1 0,-1 0 0,1 0 0,-1-1 0,0 1 0,1-1 0,-1 1 0,-1-1 0,4-4 0,27-51-6614,-20 25 5496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09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247 370 2560,'0'0'32,"-1"-1"0,1 1 0,0 0 0,0-1 0,0 1 0,0 0 0,-1-1 0,1 1 1,0 0-1,0-1 0,0 1 0,0-1 0,0 1 0,0 0 0,0-1 0,0 1 0,0 0 0,0-1 0,0 1 0,0 0 0,1-1 0,-1 1 1,0-1-1,0 1 0,0 0 0,0-1 0,1 1 0,-1 0 0,0 0 0,0-1 0,0 1 0,1 0 0,-1-1 0,2 1 28,-1-1 0,0 1 0,0-1 0,1 1 0,-1 0 0,0-1 0,1 1-1,-1 0 1,0 0 0,2 0 0,-2 0-134,-2 8-534,-42 74 2017,-20 38-88,62-116-1319,-32 61 919,33-88-191,5-32-191,-2-65 0,-3 91-91,-4-4-811,4 33 360,1 0 0,-1 0 0,0 0 0,0 0 1,0 0-1,0 0 0,0 0 0,0-1 0,0 1 0,0 0 0,0 0 0,0 0 0,0 0 0,0 0 1,0 0-1,0 0 0,0-1 0,0 1 0,0 0 0,-1 0 0,1 0 0,0 0 0,0 0 1,0 0-1,0 0 0,0 0 0,0-1 0,0 1 0,0 0 0,0 0 0,0 0 0,0 0 0,-1 0 1,1 0-1,0 0 0,0 0 0,0 0 0,0 0 0,0 0 0,0 0 0,0 0 0,0 0 0,-1 0 1,-4 4-127,-7 13-57,9-12 164,2-5 48,1 1 0,-1 0 0,1 0 0,-1 0 0,0-1 0,1 1 0,-1 0 0,0-1 0,0 1 0,0-1 0,1 1 0,-1-1 0,0 1 0,0-1 0,0 1 0,0-1 0,0 0 0,0 0 0,0 1 0,0-1 0,0 0 0,0 0 0,0 0 0,0 0 0,0 0 0,0 0 0,0 0 1,1 0-1,-1-1 0,0 1 0,0 0 0,0-1 0,0 1 0,0 0 0,0-1 0,0 1 0,0-1 0,1 1 0,-1-1 0,-1 0 0,2 0-31,-1 0-1,0 1 1,0-1 0,1 1 0,-1 0 0,0-1-1,0 1 1,0 0 0,0-1 0,0 1 0,0 0 0,1 0-1,-1 0 1,0 0 0,0 0 0,0 0 0,0 0 0,0 0-1,0 0 1,0 0 0,0 1 0,1-1 0,-1 0 0,0 0-1,0 1 1,0-1 0,0 1 0,1-1 0,-1 1 0,0-1-1,0 1 1,1-1 0,-2 2 0,-1 2 15,1 0 0,-1 0 0,1 0 1,0 1-1,-3 6 0,4-8-3,0 0-1,0 0 1,-1 0 0,1 0-1,-1-1 1,1 1 0,-1 0-1,0-1 1,-4 4 736,1 27-903,53-72-11,-40 33 164,0 1-1,0-1 1,0 1-1,0 1 1,1 0-1,0 0 1,14-4-1,23-11-135,-43 18 151,-1-1-1,1 0 0,-1 0 0,1 0 1,-1 0-1,0 0 0,0-1 0,0 1 1,0-1-1,0 0 0,0 1 0,-1-1 1,1 0-1,-1 0 0,0 0 0,0 0 1,0 0-1,0 0 0,-1 0 0,1 0 1,-1 0-1,0 0 0,0-1 0,0-3 1,-8-23 274,7 25-286,0-1 0,0 1 1,0 0-1,-1 0 0,0 0 0,-4-7 0,-3-11 5,-4-15 116,7 23-133,-5-21 0,7 21 180,0-2-251,0-1-1,1 0 0,0-27 0,-1 13 243,2 36-589,2-3 405,-1 0 0,1-1 0,0 1 0,-1 0 0,1 0 0,0 0 0,0 1-1,-1 19-163,1 11 367,5 39 0,-4-24-92,-2-37-101,1-1 1,1 0-1,-1 0 1,3 12-1,-1-18-109,-1 0-1,0 0 0,1 0 0,0-1 0,0 1 0,-1-1 1,1 1-1,1-1 0,-1 0 0,0 0 0,1 0 1,-1 0-1,1 0 0,3 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45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89 896,'-3'11'262,"1"-1"1,1 1-1,0-1 1,0 15-1,-4 49 511,3-55-617,0 0-1,-2 0 1,0-1-1,-1 1 1,-1-1-1,-9 20 1,14-36-119,-6 28 594,6-24-609,0 0 0,0 0 0,-4 9 1,1-6 77,-1 0 0,0-1 0,0 1 0,-1-1 0,0 0 0,0 0 1,-1-1-1,-9 9 0,14-14-8,0-1 0,-1 1 0,1-1 0,-1 0 0,1 0 0,-1 0 0,1 0 0,-1 0 0,0-1-1,0 1 1,-4-1 0,0 1 39,1-1-1,-1 0 0,1 0 0,-7-2 0,10 1-97,1 1 0,0-1 0,0 0-1,0 0 1,0 0 0,1 0 0,-1 0-1,0 0 1,0 0 0,1-1 0,-1 1-1,0-1 1,1 1 0,0-1 0,-1 1-1,1-1 1,-1-2 0,0 1 9,0 0 1,1 0-1,0 0 1,-1 0-1,1 0 0,0 0 1,1 0-1,-1-1 1,1 1-1,-1-5 0,2-4-44,0-1 0,0 0 0,1 1-1,1-1 1,0 1 0,6-14-1,33-67-333,-35 79 342,24-42 127,-27 49-19,0 1-110,-4 11-37,-30 108 327,29-108-188,-1 0-1,0 0 1,0 0 0,0 0 0,-7 9 175,9-31 5,1 10-239,-1 0 1,0 0-1,0 0 1,-1 1-1,-2-8 1,3 11 9,-4-7-44,3 10-13,1 0 0,0 0 1,0 0-1,-1-1 1,1 1-1,0 0 0,0 0 1,-1 0-1,1 0 0,0 0 1,0 0-1,-1 0 0,1 0 1,0 0-1,-1 0 1,1 0-1,0 0 0,0 1 1,-1-1-1,1 0 0,0 0 1,0 0-1,-1 0 0,1 0 1,0 0-1,0 1 1,0-1-1,-1 0 0,1 0 1,0 0-1,0 0 0,0 1 1,0-1-1,-1 0 0,1 0 1,0 1-1,0-1 1,0 0-1,0 0 0,0 1 1,0-1-1,0 0 0,-30 54 75,29-53-58,1-1 0,-1 1 1,1-1-1,-1 1 0,0-1 0,1 1 1,-1-1-1,1 1 0,-1-1 0,0 1 1,1-1-1,-1 0 0,0 0 0,0 1 0,1-1 1,-1 0-1,0 0 0,0 0 0,-1 1 1,2-1 3,0 0 1,-1 0 0,1 0 0,0 0 0,-1 0 0,1 0-1,0 0 1,-1 0 0,1-1 0,0 1 0,-1 0-1,1 0 1,0 0 0,0 0 0,-1 0 0,1 0 0,0-1-1,-1 1 1,1 0 0,0 0 0,0 0 0,-1-1 0,1 1-1,0 0 1,0-1 0,0 1 0,-1 0 0,1 0-1,0-1 1,0 1 0,0 0 0,0-1 0,0 1 0,0 0-1,-1-1 1,1 1 0,0-1-17,0 1 0,0 0 0,0 0 0,0 0 0,0 0 1,0-1-1,0 1 0,0 0 0,0 0 0,0 0 0,0 0 0,0-1 0,0 1 0,0 0 0,0 0 0,0 0 1,0 0-1,0 0 0,-1-1 0,1 1 0,0 0 0,0 0 0,0 0 0,0 0 0,0 0 0,0 0 1,-1 0-1,1 0 0,0-1 0,0 1 0,0 0 0,0 0 0,-1 0 0,1 0 0,0 0 0,0 0 0,0 0 1,0 0-1,-1 0 0,1 0 0,0 0-6,0 0 0,0 0 0,-1 0 0,1 0 0,0 0-1,0 0 1,0 0 0,0 0 0,0 0 0,-1 0 0,1 0 0,0 0 0,0 0 0,0 0 0,0 0 0,0 0 0,0 0 0,-1 0 0,1-1 0,0 1 0,0 0-1,0 0 1,0 0 0,0 0 0,0 0 0,0 0 0,0 0 0,0-1 0,0 1 0,-1 0 0,1 0 0,0 0 0,0 0 0,0 0 0,0 0 0,0-1 0,0 1 0,0 0-1,0 0 1,0 0 0,-9-8-41,7 8 77,0-1 0,0 0 0,0 0 0,0 1 0,0 0 1,0-1-1,0 1 0,0 0 0,0 0 0,0 0 0,-3 0 1,-2 0-304,6 0 192,0 0 86,1 0-1,-1 1 1,0-1-1,1 0 1,-1 0-1,1 0 1,-1 1-1,1-1 1,-1 0-1,0 0 1,1 1-1,-1-1 1,1 0-1,0 1 1,-1-1-1,1 1 1,-2 0-1,0 1-274,6-6 291,-1 1 35,0 0-1,0-1 1,-1 1-1,1-1 1,-1 1-1,3-6 1,-5 8-53,1 0 1,0-1-1,-1 1 1,0 0-1,1 0 1,-1-1 0,0 1-1,0 0 1,1-1-1,-1 1 1,0 0-1,-1-1 1,1 1-1,0 0 1,0-1-1,0 1 1,-1 0-1,1 0 1,-1-1-1,1 1 1,-1 0-1,1 0 1,-1 0 0,0 0-1,0-2 1,-4-8 8,5 10-3,0 0 0,-1 0 0,1 0 0,0 0 0,0 0 0,-1 0 0,1 0 0,-1 0 0,1 1 0,-1-1 0,1 0 0,-1 0 0,1 0 0,-1 1 1,0-1-1,0-1 0,0 2-10,-1-1 0,1 0 0,1 1 1,-1-1-1,0 0 0,0 0 0,0 0 1,0 0-1,0 0 0,1 0 1,-1 0-1,0 0 0,1 0 0,-1-2 1,1 2-48,-1 1 5,0 0 58,0 0 0,1 0 0,-1 0 1,0 0-1,0-1 0,1 1 0,-1 0 1,0-1-1,1 1 0,-1 0 0,0-1 1,1 1-1,-1-1 0,1 1 0,-1-1 1,1 1-1,-1-1 0,1 1 0,-1-1 1,1 1-1,-1-1 0,1 0 0,0 1 1,-1-1-1,1 0 0,0 1 0,-1-1 1,1 0-1,0 0 0,0 1 0,0-1 1,0 0-1,0 0 0,0 1 0,0-2 1,0 0-65,1 0 1,0 1-1,0-1 0,-1 0 1,1 1-1,0-1 1,0 1-1,1-1 1,-1 1-1,0-1 1,0 1-1,1 0 0,-1 0 1,3-2-1,13-8-921,0 1 0,1 1 0,27-10-1,-28 13-62,-1-1-1,0-1 1,0 0-1,0-1 1,15-12 0,-17 7 464,0 0 1,15-21-1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48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84 240 1472,'1'-2'30,"0"-1"0,0 1 1,1-1-1,-1 1 0,1-1 0,0 1 1,0 0-1,-1 0 0,1 0 0,1 0 0,-1 0 1,0 0-1,0 0 0,1 1 0,-1-1 0,1 1 1,4-2-1,40-35 3328,-49 37-3276,-22-13 673,17 10-696,0 0 0,0 0 1,-6-6-1,-11-7 898,20 15-909,0 0 0,1-1 1,-1 1-1,0-1 0,1 0 0,0 0 1,0-1-1,0 1 0,0-1 0,0 0 1,-2-4-1,-16-23 453,21 30-498,-1 0-1,1 0 1,-1 0-1,1 0 1,0 0 0,0 0-1,0 0 1,-1 0-1,1 0 1,0 0 0,0 0-1,0 0 1,0 0-1,1 0 1,-1-1 0,0 1 24,1 0 0,-1 0 0,0 0 1,0 0-1,0 0 0,0 1 0,0-1 1,0 0-1,0 0 0,0 0 0,0 0 1,-1 0-1,1 1 0,0-1 0,-1 0 1,1 0-1,0 0 0,-1 1 0,0-2 1,0 1-34,-1 1 1,0-1 0,1 1-1,-1 0 1,0-1 0,1 1-1,-1 0 1,-3 0 0,8 6 154,0 1-1,-1-1 1,0 0 0,0 1 0,1 9 0,3 13 259,-5-5 237,-1-45-255,-8-32 47,5 44-104,7 30-1314,-4-17 936,1-1-1,-1 1 1,1 0 0,0-1-1,0 1 1,2 4 0,0-2-115,0-1 1,0 1 0,0-1 0,1 1 0,-1-1 0,1 0-1,0 0 1,1-1 0,-1 1 0,1-1 0,0 0 0,11 6-1,10 2-954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51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4 64,'-3'-3'32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1:53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281 239 896,'-9'2'250,"6"-2"-188,1 1 0,0-1 0,0 1 0,0-1 0,0 1 0,-1 0 0,1 0 0,0 0 0,0 0 0,0 0 0,1 1 0,-4 2 0,4-3-21,0 0 1,0-1-1,0 1 1,0 0-1,1-1 0,-1 1 1,0 0-1,0-1 1,0 1-1,0-1 1,0 1-1,-1-1 0,1 0 1,0 0-1,0 1 1,0-1-1,0 0 0,0 0 1,0 0-1,0 0 1,-1 0-1,1 0 0,0 0 1,-2-1-1,-9 0 604,11 1-688,6-56 2315,-5 51-2139,0 1 59,0 0 0,0 0 0,0-1 0,-1 1 0,1 0 0,-3-7 0,-6-5 292,5 12-589,2 1 82,1 2 30,1 0 0,0 1 0,-1-1 0,1 1 0,-1-1 0,1 1 0,0-1 0,-1 1 1,1 0-1,-1-1 0,1 1 0,-1-1 0,0 1 0,1 0 0,-1 0 0,1-1 0,-1 1 0,0 0 0,1 0 0,-1 0 0,0-1 0,1 1 0,-1 0 0,1 0 0,-1 0 0,0 0 0,1 0 0,-2 1 0,2-2-6,-1 1 0,1-1 1,0 1-1,-1-1 0,1 1 0,0-1 0,-1 1 0,1-1 0,-1 1 0,1 0 0,0-1 0,-1 1 0,1-1 0,-1 1 0,1 0 0,-1 0 0,0-1 0,1 1 0,-1 0 0,1 0 0,-1 0 0,1 0 0,-1 0 0,0 0 0,0 0 0,-41-4 1732,38 4-1726,1-1 1,0 0-1,0-1 0,-1 1 0,1 0 0,0-1 0,0 0 0,0 1 0,1-1 0,-1 0 1,-2-3-1,4 2-71,1 2 42,-1-8 737,-10 1-474,-8-7-109,18 15-122,1 0 0,-1-1 0,1 1 0,-1-1 0,1 1 0,-1 0 0,1-1 0,-1 1 0,1-1 0,-1 0 0,1 1 0,0-1 0,-1 1 0,1-1 0,0 0 0,-1 1 0,1-1 0,0 1-1,0-1 1,0 0 0,0 1 0,-1-1 0,1 0 0,0 0 0,0 1 0,0-1 0,0 0 0,1 1 0,-1-2 0,-1-3-250,0 4 270,-1 1-1,1-1 1,-1 0 0,1 0-1,0 1 1,-1-1 0,1 0-1,0 0 1,0 0 0,0 0-1,0-1 1,0 1 0,0 0-1,-1-2 1,-13-13-128,14 10 572,1 5-538,2-2-312,-1 3 367,0 0-1,-1 1 0,1-1 0,0 0 1,-1 1-1,1-1 0,0 1 1,-1-1-1,1 1 0,-1-1 0,1 1 1,-1-1-1,1 1 0,-1-1 0,0 1 1,1 0-1,-1-1 0,0 1 0,1 1 1,1 2 32,1-1 1,-1 1 0,0-1 0,1 0-1,0 1 1,0-1 0,0-1 0,0 1-1,1 0 1,-1-1 0,1 1-1,-1-1 1,1 0 0,0 0 0,0-1-1,0 1 1,0-1 0,0 0 0,7 1-1,-9-2-34,-1 1 0,0-1 0,1 0-1,-1 0 1,0 1 0,0-1 0,1 1-1,-1-1 1,0 1 0,0-1 0,2 2-1,17 9 451,6 9-679,-4 3 635,-15-19-333,2 4 60,2 14 51,-10-18-168,9 11 33,-9-14-33,9 11 282,-4-5-271,0 0-1,-1 0 0,0 1 0,0-1 1,4 10-1,21 31 6,-28-46-27,0 0-1,0 1 0,0-1 1,-1 0-1,1 1 0,-1-1 1,1 1-1,-1-1 0,0 1 1,0 0-1,0-1 0,0 1 1,-1 0-1,1 0 0,0 5 1,3 4 249,-3-11-251,0 0 1,-1 0 0,1-1-1,-1 1 1,1 0 0,-1 0-1,0 0 1,1 0-1,-1 0 1,0 1 0,0 0-1,0 4 245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02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225 169 896,'-24'13'507,"8"1"-45,13-10-375,0-3 33,1 1-1,-1 0 1,1-1-1,-1 1 1,0-1 0,1 0-1,-1 0 1,0 0-1,0 0 1,0-1 0,0 1-1,1-1 1,-1 0 0,0 1-1,0-1 1,0-1-1,0 1 1,0 0 0,0-1-1,-3 0 1,0-1 126,5 2-218,0 0 1,1 0-1,-1-1 0,0 1 1,1 0-1,-1 0 1,0 0-1,1 0 1,-1-1-1,0 1 0,1 0 1,-1-1-1,1 1 1,-1-1-1,0 1 1,1 0-1,-1-1 0,1 1 1,-1-1-1,1 1 1,0-1-1,-1 0 0,1 1 1,0-1-1,-1 1 1,1-2-1,-9-17 676,8 18-697,1 1 1,0 0-1,0-1 0,0 1 1,0 0-1,-1 0 0,1-1 1,0 1-1,0 0 0,0-1 0,0 1 1,0 0-1,0-1 0,0 1 1,0-1-1,0 1 0,0 0 1,0-1-1,0 1 0,0 0 0,0-1 1,0 1-1,1-1-6,-1 1 0,0 0-1,0-1 1,0 1 0,0 0 0,0-1-1,0 1 1,0-1 0,0 1 0,0 0 0,0-1-1,0 1 1,0 0 0,0-1 0,0 1-1,0 0 1,0-1 0,-1 1 0,1 0 0,0-1-1,0 1 1,0 0 0,0-1 0,-1 1-1,1 0 1,0 0 0,0-1 0,-1 1 0,1 0-1,-1-1 1,1 1 1,0 0-1,-1 0 0,1 0 1,0 0-1,-1 0 0,1 0 1,0 0-1,-1 0 1,1-1-1,0 1 0,-1 0 1,1 0-1,0 0 1,0-1-1,-1 1 0,1 0 1,0 0-1,0-1 0,-1 1 1,1 0-1,0 0 1,0-1-1,0 1 0,-1 0 1,1-1-1,0 1 1,0 0-1,0-1 0,0 1 1,0 0-1,0-1 0,0 1 1,0-1-1,-3-7 75,3 7-46,-1 0 0,0 0-1,0 0 1,0 1 0,0-1 0,0 0 0,-1 0 0,1 1 0,0-1 0,0 0 0,0 1-1,-2-1 1,2 1-10,0-1 0,0 1 0,0-1 0,0 1 0,0-1 0,0 1-1,0-1 1,0 0 0,0 1 0,0-1 0,0 0 0,0 0 0,0-1-1,1 2-6,0 0-1,-1-1 0,1 1 0,0 0 0,0 0 0,-1-1 0,1 1 0,0 0 0,0 0 0,-1 0 0,1-1 0,0 1 0,-1 0 0,1 0 0,0 0 0,-1 0 0,1 0 0,0-1 1,-1 1-1,1 0 0,0 0 0,-1 0 0,1 0 0,0 0 0,-1 0 0,1 0-8,-1 0 0,1 0-1,0 0 1,0 0 0,-1 0 0,1 0 0,0 0-1,0 0 1,0 0 0,-1 0 0,1 0 0,0 0-1,0 0 1,0 0 0,-1 0 0,1 0 0,0 0-1,0-1 1,0 1 0,0 0 0,-1 0 0,1 0-1,0 0 1,0 0 0,0-1 0,0 1 0,0 0-1,-1 0 1,1 0 0,0-1 0,0 1 0,0 0-1,0 0 1,0 0 0,0-1 0,0 1 0,0 0-1,0 0 1,0 0 0,0-1 0,0 1 0,0 0-1,0 0 1,0-1 0,0 1 0,0 0 0,0 0-1,10 1-274,-7-1 244,0 1 1,0 0-1,0-1 0,0 1 0,0 0 1,0 1-1,0-1 0,-1 0 1,1 1-1,0 0 0,4 3 0,-4-2 17,0-1 0,1 1 0,-1-1 0,1 0 0,0 0 0,0 0 0,8 6 1140,-23-15-931,8 3-188,-1 0 0,1 0 0,-1 0 0,0 1 0,-6-5 0,-6-5 35,6 7 120,10 6-175,-1 0 0,1 0 0,0 0 0,-1 0-1,1-1 1,-1 1 0,1 0 0,0 0 0,-1 0 0,1-1 0,0 1 0,-1 0 0,1 0 0,0-1 0,-1 1 0,1 0-1,0-1 1,0 1 0,-1 0 0,1-1 0,0 1 0,0 0 0,0-1 0,0 1 0,-1-1 0,1 1 0,0 0 0,0-1-1,0 0 1,5 3-603,-4-2 605,-1 1 0,1-1 0,-1 1 0,1-1 0,-1 1 0,1-1 0,-1 1 0,0-1 0,1 1 0,-1-1 0,0 1 0,1 0 0,-1-1 0,0 1 1,0-1-1,0 1 0,0 0 0,0-1 0,1 2 0,-1 0 14,0-1 0,1 0 0,-1 1 1,0-1-1,1 0 0,0 0 0,-1 1 1,1-1-1,0 0 0,1 2 0,0-1 3,-1-1-1,1 1 0,-1 0 1,1 0-1,-1 0 0,2 5 1,2 2-76,8 1 34,-13-3 800,-1-18-234,-20-22-470,21 32-54,-1 0 0,0 0 1,0 0-1,0 0 0,0 1 0,0-1 1,0 0-1,0 0 0,0 1 0,0-1 1,0 0-1,-1 0 0,1 1-7,0 0 1,0-1-1,0 1 0,1-1 0,-1 1 1,0-1-1,0 1 0,1-1 0,-1 1 1,0-1-1,1 0 0,-1 1 0,0-1 1,1 0-1,-1 0 0,1 1 0,-1-3 1,-3-6-66,4 9 57,0 0-1,0 0 1,0 0 0,0-1 0,0 1-1,0 0 1,0 0 0,0 0 0,0 0-1,-1 0 1,1 0 0,0-1 0,0 1-1,0 0 1,0 0 0,0 0 0,-1 0-1,1 0 1,0 0 0,0 0 0,0 0-1,0 0 1,-1 0 0,1 0 0,0 0-1,0 0 1,0 0 0,0 0 0,-1 0-1,1 0 1,0 0 0,0 0 0,0 0-1,0 0 1,-1 0 0,1 0 0,0 0-1,-5-12 422,-2 2-462,7 9 25,-1 0 0,1 0 0,-1-1 0,0 1 0,0 0 0,0 0 0,0 0 0,0 0 0,0 0 0,-1-1 0,1 2 46,0-1 0,0 0-1,1 1 1,-1-1 0,0 0 0,1 0-1,-1 1 1,1-1 0,-1 0 0,1 0-1,-1 0 1,1 0 0,-1-1 0,1 2-36,0 0 1,-1 0-1,1 0 1,0 0-1,0 0 1,0 0-1,-1 0 1,1 0 0,0 0-1,0 0 1,-1 0-1,1-1 1,0 1-1,0 0 1,0 0-1,-1 0 1,1 0-1,0 0 1,0-1 0,0 1-1,0 0 1,-1 0-1,1 0 1,0 0-1,0-1 1,0 1-1,0 0 1,0 0-1,0-1 1,0 1-1,-1 0 1,1 0 0,0 0-1,0-1 1,0 1-1,0 0 1,0-1-1,5 4-394,-2-1 388,-1 1 0,1-1-1,-1 1 1,0 0 0,0 0-1,0 0 1,0 0 0,2 6-1,5 6 17,-2-1 0,-6-12 8,-1-1-1,1 1 1,0-1-1,0 1 1,0-1-1,-1 1 1,1-1-1,1 1 1,-1-1-1,0 0 1,0 0-1,0 1 1,3 1-1,-2-3 7,-1 1 0,0 0 0,0 0-1,0 0 1,0 0 0,0 0-1,0 0 1,0 0 0,-1 0 0,1 0-1,0 0 1,1 3 0,-2-4 16,1 0 1,0 0-1,-1 0 1,1 0-1,-1 0 0,1 0 1,0 0-1,-1-1 1,1 1-1,-1 0 1,1 0-1,0-1 1,-1 1-1,1 0 1,-1-1-1,1 1 1,-1 0-1,1-1 0,-1 1 1,1-1-1,0-1 0,0 1 0,-1-1 0,1 0 0,0 1 0,-1-1 0,0 1 0,1-1-1,-1 0 1,0 1 0,0-1 0,0 0 0,0 0 0,0 1 0,-1-4 0,-8-24-13,5 17-55,2 5 26,-1-1 0,-7-12 0,9 17-33,0 1 0,-1-1 0,0 1 0,1-1 1,-1 1-1,0 0 0,0 0 0,0 0 0,-1 0 0,-3-3 0,6 5 35,-1 0 0,1 0 0,0 0-1,-1 0 1,1 0 0,0 0 0,-1 0 0,1 0 0,0 0-1,-1 0 1,1 0 0,0 0 0,-1 0 0,1 0 0,0 0-1,-1 0 1,1 1 0,0-1 0,0 0 0,-1 0 0,1 0-1,0 0 1,-1 1 0,1-1 0,0 0 0,0 0 0,-1 1-1,-2 4-80,2-3 74,1 0 0,0 1 0,0-1 0,0 1 0,0-1 0,0 1-1,0-1 1,1 0 0,-1 1 0,1-1 0,0 1 0,-1-1 0,3 4 0,-1 0-55,1 1 68,1 0 0,0 0-1,0 0 1,0 0-1,7 7 1,3 6 144,-11-16-156,0 0-1,1-1 1,-1 1 0,1-1-1,0 0 1,0 0 0,0 0-1,0-1 1,9 5 0,13 8-39,-23-13 69,0 0 0,1-1 0,-1 1 0,1-1 0,-1 0 0,1 0 0,-1 0 0,1 0 0,0-1 0,3 1 0,44-2 192,-26 0 28,106-5-270,-125 5 63,0 0 1,-1-1 0,1 1-1,0-1 1,0 0 0,-1-1-1,8-3 1,-1 0-22,-4 1 32,0 1-1,0-1 1,-1-1-1,0 1 1,7-8-1,-9 6-413,-5 7 378,1-1-1,-1 1 1,0-1 0,0 1-1,1 0 1,-1-1-1,0 1 1,1 0 0,-1-1-1,0 1 1,1 0-1,-1-1 1,0 1 0,1 0-1,-1 0 1,1 0-1,-1-1 1,1 1-1,-1 0 1,0 0 0,1 0-1,-1 0 1,2 0-1,4-1-3,1 0 0,-1 0 0,1 1 0,9 0-1,-15 0-17,-1 0 44,1 0 0,-1 0-1,1 0 1,-1 0 0,1 0 0,-1 0 0,0-1-1,1 1 1,-1 0 0,1 0 0,-1 0-1,0-1 1,1 1 0,-1 0 0,1-1 0,-1 1-1,0 0 1,1-1 0,-1 1 0,0 0 0,0-1-1,1 1 1,-1 0 0,0-1 0,0 1 0,0-1-1,0 1 1,1-1 0,-1 1 0,0-1-1,0 0-7,0 0 0,-1 0 0,1-1 0,0 1-1,-1 0 1,1 0 0,-1 0 0,1 0 0,-1 0-1,1 0 1,-1 1 0,-1-2 0,-3-5-43,-1 2 0,-10-10-1,14 14 52,-10-4-16,15 10-648,19 10-479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04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628 0 736,'-3'3'77,"1"-1"2,1-1 0,-1 1 0,0 0 0,1 0-1,-1 0 1,1 0 0,-1 0 0,1 0 0,0 0 0,0 1 0,-2 3 0,1 2 196,-1-1-1,-1 0 1,0 0 0,0 0-1,-5 7 1,0-6 149,8-8-411,0 0-1,1 1 0,-1-1 0,0 1 0,1-1 0,-1 1 0,0 0 0,1-1 0,-1 1 0,1 0 0,-1-1 0,0 2 0,-2 4 110,0 0-1,0-1 1,1 1 0,-1 0-1,2 1 1,-1-1-1,0 0 1,1 0 0,0 9-1,1-13-77,1-1 1,-1 1-1,1 0 0,0-1 1,0 1-1,0-1 0,-1 1 1,1-1-1,1 1 0,-1-1 1,0 1-1,0-1 0,3 2 0,1 3 99,27 27-107,-16-18 557,-1-4-524,25 16 582,-33-23-70,-6-5-523,0 0-40,-1 1-1,1 0 0,-1-1 1,1 1-1,-1-1 0,0 1 1,1-1-1,-1 1 1,0-1-1,1 1 0,-1-1 1,0 1-1,0-1 0,1 1 1,-1-1-1,0 1 0,0-1 1,0 1-1,0-1 1,0 0-1,0 1 0,0-1 1,0 1-1,0-1 0,0 0 1,0 1-1,0-2 0,-2-2 139,2 3-155,-1-1 1,0 0-1,0 1 1,1-1-1,-1 0 1,0 1-1,-1-1 1,1 1-1,0 0 1,0-1-1,0 1 0,-1 0 1,-2-2-1,-3-6 227,6 9-214,1-1-1,-1 0 0,1 1 0,-1-1 0,1 1 0,-1-1 0,1 0 0,-1 1 0,0-1 0,1 1 0,-1 0 0,0-1 0,1 1 1,-1-1-1,-1 1 0,-28-15 83,25 13-88,1 0-1,-1 0 1,1 0 0,-6-4 0,-15-7-53,5 5 181,15 6-79,0-1-1,0 1 0,-1 0 1,1 1-1,-1-1 0,0 1 1,-11 0-1,-12-2-195,24 1 154,-1 1 1,0 1-1,0-1 1,0 1-1,0 0 0,0 1 1,-7 0-1,-79 18-330,31-3 689,-5 0-545,59-13 164,-7 1 126,-3-1 208,16-2-303,-1 0 0,1-1 0,-1 1 0,1-1-1,-1 0 1,1 0 0,-1 1 0,1-1 0,-1 0 0,1 0 0,-1 0 0,1-1-1,-4 0 1,2 1-68,0-1-1,-1 1 0,1 0 0,-1 0 0,1 0 1,-5 0-1,-2 1 150,3-4 161,7 3-252,0 0 1,-1 0-1,1-1 1,-1 1-1,1 0 1,0 0 0,-1-1-1,1 1 1,-1 0-1,1 0 1,-1 0-1,1 0 1,-1 0-1,1 0 1,-1 0 0,1 0-1,-1 0 1,1 0-1,-1 0 1,1 0-1,-1 0 1,1 0 0,-1 0-1,1 1 1,-2 0 119,0 0-96,1-1 1,0 1-1,0 0 1,0-1 0,0 1-1,-1-1 1,1 0-1,0 1 1,0-1-1,-1 0 1,1 0 0,0 1-1,-1-1 1,1 0-1,0-1 1,-1 1-1,1 0 1,0 0 0,-1 0-1,-1-2 1,-9-3-172,11 4 145,-1 0 0,1 0 0,-1 0 0,1 0 0,-1 1 0,0-1 0,1 0 0,-1 1 0,0 0 1,-2-1-1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07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238 452 2080,'-2'-3'183,"1"2"-154,1 1-1,0-1 1,-1 1-1,1-1 1,-1 1-1,1-1 1,0 1-1,-1-1 1,1 0-1,0 1 1,0-1-1,-1 0 1,1 1-1,0-1 1,0 1-1,0-1 1,0 0-1,0 1 1,0-1-1,0 0 1,0 0-1,0 1 1,0-1-1,0 1 1,1-1-1,-1 0 1,0 1-1,0-1 1,1 0-1,-1 0 1,2-1-25,0-1 1,-1 1 0,0-1 0,1 0 0,-1 1 0,0-1-1,0 0 1,0-5 0,5-10-294,-4 13 237,1-1-1,-1 0 1,0 0-1,-1 0 1,2-11 0,-2-2 1665,-1 18-1546,-2-1 120,0 0 0,0 0 0,1 0 0,-1 0 1,-1 0-1,-2-2 0,3 2-189,0 0-1,-1 0 1,1 0-1,0 0 1,0 0-1,0 0 1,-1-3-1,0-1 65,0 1 0,1-1 0,0 1 0,0-1 0,1 0 0,-2-8 0,0 0 96,2 10-156,0 0 0,-1 1 0,1-1-1,-1 1 1,0-1 0,-4-4 0,4 5 39,0 0 1,0 0 0,0 0-1,1-1 1,-1 1 0,-1-7-1,-2-2 203,4 10-199,0 0 0,1 1 0,-1-1 1,0 0-1,1 1 0,-1-1 0,1 0 1,-1-2-1,3 1-46,-1 1 0,0 0 0,1-1 0,-1 1-1,1 0 1,0 0 0,-1 0 0,1 0 0,3-2 0,-3 3 29,0 1 0,1-1 0,-1 0 1,0 0-1,0 0 0,0 0 0,0 0 0,0 0 0,-1-1 0,1 1 0,0-1 0,-1 1 0,1-1 1,-1 1-1,1-1 0,-1 0 0,0 0 0,1 0 0,-1 0 0,0 0 0,0 0 0,-1 0 0,1 0 1,0 0-1,0-3 0,-1-5 88,1 8-30,-1 0-1,0 0 1,0 0-1,0-1 0,0 1 1,0 0-1,0 0 1,-1-3-1,-6-6 179,0-1-155,5 11-73,0 1-1,1-1 0,-1 1 0,0 0 0,1 0 1,-1 0-1,0 0 0,0 0 0,1 0 0,-1 0 1,0 0-1,1 1 0,-3 0 0,4-1-32,-16 3 290,0 0-1,-24 0 0,23-2-152,1 1 0,-24 5-1,35-6-106,1 0-58,1 0-1,-1 0 1,0 0-1,1 1 1,-1-1 0,1 1-1,-6 3 1,4-1-295,10-4 208,4-1 153,0 1 0,1-2 0,-1 1 0,0-1 0,0-1 0,0 0 0,0 0 0,-1-1 0,16-8 0,-21 11-25,1 0 0,-1 1 0,1-1 0,-1 1 0,5 0 0,-7 0-128,8 11 48,-4-5 89,-1 1 0,0-1-1,-1 1 1,1 0 0,-1 0-1,-1 0 1,1 0-1,-1 0 1,-1 0 0,2 9-1,-1-3-34,2 0 0,4 12-1,2 1-178,-6-13 191,1 0 1,1 0 0,0-1-1,1 1 1,0-1 0,9 12 0,-14-23 19,-1 1 1,1-1 0,0 1-1,0-1 1,-1 1 0,1-1-1,0 0 1,0 0 0,0 0-1,0 0 1,0 0 0,0-1-1,0 1 1,1 0 0,-1-1-1,0 0 1,0 1 0,0-1-1,1 0 1,-1 0 0,2-1-1,0 1-34,0-1-1,0-1 1,0 1 0,-1 0-1,1-1 1,0 0 0,-1 0-1,1 0 1,-1 0 0,6-5-1,31-30 26,-26 24-21,0 0 0,1 0 0,0 1 0,1 1 0,1 1 1,23-12-1,171-56-3,-191 71-64,32-16-1,4-2 547,-28 10-220,-43 15-118,0 3-120,0 0 1,1 0-1,-29 0 0,41-3-77,-1 0 0,1 0 0,-1 0 0,1 1-1,-1-1 1,1 1 0,-1-1 0,1 1 0,-1 0 0,1 0-1,0 0 1,0 1 0,0-1 0,-1 0 0,1 1 0,0-1-1,1 1 1,-1 0 0,0 0 0,0-1 0,1 1-1,-3 4 1,2-2-278,0-1-1,1 1 1,0-1-1,0 1 1,0-1-1,0 1 1,0 0 0,1-1-1,-1 1 1,1 0-1,0 0 1,0-1-1,1 1 1,0 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0:5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6254 1248,'0'-1'57,"1"0"-1,0 1 1,0-1 0,0 0 0,0 1-1,0-1 1,0 1 0,0 0 0,0-1-1,0 1 1,1 0 0,-1 0-1,2-1 1,-2 1 19,0 0 0,0 0 0,0 0 0,0 0-1,0-1 1,-1 1 0,1 0 0,0-1 0,0 1 0,0-1-1,0 1 1,0-1 0,0 0 0,13-8 508,-12 9-466,-1-1 0,1 0 0,-1 0 0,1 0 0,-1 0-1,0 0 1,1 0 0,-1 0 0,0 0 0,1-1 0,-1 1 0,0 0 0,1-4 0,0 3-35,-1 0 0,1 0 0,-1 1 0,1-1 0,0 0 0,-1 0 0,4-1 0,10-11 138,-3-2-20,18-15 0,1-3 15,-5-1 24,35-58-1,-42 61-76,1 1 0,2 1 0,25-29 0,-22 33-82,1 0 1,1 2-1,49-33 0,-46 37-22,28-15 87,-2-3 0,80-70-1,-28-6 13,0 0 4,-61 69 262,3 3 0,1 1 0,79-45 0,-102 69-365,-1 0 0,0-2-1,43-39 1,-54 43 41,189-186 573,-13 18-443,193-174 480,-107 91-354,-232 224-311,237-194 214,46-42 66,-168 133 1,-77 76-321,2 5 1,107-62-1,-151 101-2,-1-3 0,-1-1 1,-1-2-1,49-51 0,-17 2 119,17-17 29,-66 75-152,1 1 1,31-22 0,-7 14-5,1 2-1,54-22 1,24-13-73,-101 47 84,0 0 1,41-35-1,53-66 29,-76 71-76,64-52-1,-46 53 26,83-46 0,-46 28 85,-19 11-47,-26 17-51,55-46 0,43-50 105,-54 46-9,197-158-67,-183 142-25,-41 35 82,161-164-158,-134 127 229,-9 19-152,17-18 171,-78 76-110,-20 20-60,-1 0 1,1-1-1,5-7 0,3-6 74,-5 6 114,0 0-1,12-11 0,-13 16-130,-7 5-21,1 0 1,0 0-1,0 0 0,1 1 0,-1-1 0,1 1 0,4-3 0,-5 4-14,0-1 0,0 0 0,0 0 0,0-1 0,-1 1 1,1-1-1,2-2 0,0-1 189,0 0-182,0 0-1,0 0 1,0 0 0,-1-1-1,0 0 1,-1 0-1,5-11 1,14-56 44,-14 45-155,9-55 345,-12 54-596,-5 28 157,1-1 0,-1 1-1,0 0 1,0 0 0,-1 0 0,1-1 0,0 1 0,-1 0 0,1 0 0,-1 0 0,0 0 0,-1-2 0,2 3 44,0 1 1,-1 0 0,1-1 0,-1 1 0,1 0-1,-1 0 1,1-1 0,-1 1 0,1 0 0,-1 0 0,1 0-1,-1 0 1,1-1 0,-1 1 0,1 0 0,-1 0-1,1 0 1,-1 0 0,1 0 0,-1 0 0,1 0-1,-1 1 1,1-1 0,-1 0 0,1 0 0,-1 0-1,1 1 1,-1-1 0,1 0 0,-1 0 0,1 1-1,-1-1 1,1 0 0,0 1 0,-1-1 0,1 0 0,0 1-1,-1-1 1,1 1 0,0-1 0,-1 1 0,-2 2-426,-9 3-2572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4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3 138 3712,'-2'-3'2921,"4"15"-2365,-1 1-325,0 0-1,1 0 1,1 0-1,5 19 1,2 5-13,-7-25-114,-3-7 66,1 0-1,1 0 0,-1 0 0,0 0 0,5 7 1,-6-11 155,0-1 112,-1-49-217,0 21-105,1 0 0,6-42 1,-2 32-50,-3 28-23,0-1 1,0 1-1,1 0 0,6-19 0,-5 21-11,-3 7-17,1 0 0,-1-1 0,0 1-1,1 0 1,-1 0 0,0-1 0,1 1 0,0 0 0,-1 0 0,1 0-1,0 0 1,0 0 0,-1 0 0,1 0 0,0 0 0,0 0-1,0 0 1,0 0 0,0 1 0,0-1 0,0 0 0,1 1 0,-1-1-1,0 1 1,0-1 0,0 1 0,1 0 0,-1-1 0,0 1 0,1 0-1,-1 0 1,0 0 0,0 0 0,1 0 0,-1 0 0,2 0 0,2 1-7,0-1 1,0 1 0,0 0-1,0 1 1,0-1 0,-1 1 0,1 0-1,8 5 1,-7-4-6,1 0 0,-1-1 0,10 4 0,-10-5-99,0 2 0,0-1 0,0 1 0,0 0 0,5 4 0,8 4-2640,-19-11 646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09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42 1472,'-2'-1'346,"2"1"-332,0 0-1,0-1 1,0 1 0,0 0 0,0 0 0,0 0 0,0 0-1,0 0 1,0 0 0,0-1 0,0 1 0,0-1 124,1 1-124,0-7-1,0 7-10,0-1 1,0 1-1,0-1 0,-1 1 0,1 0 0,0 0 1,0-1-1,0 1 0,0 0 0,0 0 0,0 0 1,-1 0-1,1 0 0,0 0 0,0 0 0,0 0 1,0 0-1,0 1 0,1-1 0,3 13 259,-3-10-181,0 0 1,-1 0-1,0 0 1,0 0 0,0 0-1,0 1 1,-1-1-1,1 0 1,0 5 0,0 7 233,-1-13-264,0 1 0,0 0 0,1-1 0,-2 1 0,1-1 0,-1 5 0,-2 9 439,1 0 1,-2 32 0,4-47-448,0 0 1,0 1 0,0-1 0,-1 0 0,1 0 0,0 1 0,-1-1 0,1 0 0,-1 0 0,0 0 0,1 0 0,-2 2 0,-13 18 1800,18-23-1657,-2 2-107,1-1-38,1 0 1,-1-1-1,1 1 0,-1 0 0,1-1 0,-1 1 1,0-1-1,1 0 0,-1 0 0,0 0 0,0 0 1,0 0-1,1-2 0,3-3 44,9-9-486,-15 16 402,0-1 0,1 1 0,-1-1-1,1 1 1,-1 0 0,1-1-1,-1 1 1,0 0 0,1-1 0,-1 1-1,1 0 1,0 0 0,-1-1-1,1 1 1,-1 0 0,1 0 0,-1 0-1,1 0 1,-1 0 0,1 0-1,0 0 1,-1 0 0,1 0 0,-1 0-1,1 0 1,-1 0 0,1 0-1,0 1 1,-1-1 0,1 0 0,-1 0-1,1 0 1,-1 1 0,1 0-1,6 2 793,-7-7-810,-1 1 0,1-1 0,-1 1 0,0-1 0,0 1 0,0 0 0,-1 0 0,-2-5-1,-17-26-443,17 27 366,-13-15-244,-7-10-1774,4-22-3475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14.2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2560,'-2'3'1102,"4"2"-951,3 0-610,-2-1 314,1 0 1,-1 0-1,0 0 1,0 0-1,-1 0 0,19 21 2859,-20-24-2533,0 0-127,0-1-1,0 1 0,0 0 1,0 0-1,0 0 1,0 0-1,-1 0 1,1 0-1,0 0 0,-1 0 1,1 0-1,-1 0 1,1 1-1,-1-1 1,0 0-1,1 0 0,-1 0 1,0 1-1,0-1 1,0 2-1,1 33 579,-1-11-429,7 140 200,-3-46 64,-3-58 1575,4-86-1838,-2 0 0,0 0 0,-2-34 0,-1 26-54,6-42-1,-4 56-40,26-141-527,-28 131 39,9 29-560,-7 0 940,0 0 0,0 0 0,0 1 0,0-1 0,0 0 0,-1 1 0,1 0 0,0 0 0,0-1 0,0 1 0,-1 0 0,1 0-1,0 0 1,-1 1 0,1-1 0,-1 0 0,0 1 0,1-1 0,1 3 0,0 0 5,-1 0-1,0 0 1,1 0 0,-1 1 0,-1-1-1,3 7 1,-2 2 99,0-1-1,0 0 1,-1 1-1,-1-1 1,0 1-1,-1-1 1,0 1-1,-1-1 1,-6 23-1,6-16-90,2-17-112,0 0 0,0 0 0,0 0 0,0 0 0,-1 0 0,1 0 0,-1 0 0,1 0 0,-1 0 0,0 0 0,0 0 0,0 0 0,0-1 0,-2 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16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0 320,'-1'2'62,"0"-1"-1,1 1 1,-1-1 0,1 1 0,-1 0-1,1-1 1,-1 1 0,1-1-1,0 1 1,0 0 0,0 0 0,0-1-1,0 1 1,1 2 0,3 25 1236,1-18-1121,-1-1 0,2 1 0,-1-1 1,2 0-1,-1 0 0,1 0 0,13 13 0,17 25 91,-25-32-95,-10-13-144,1 0 0,-1 0 0,0 0-1,1 1 1,-2-1 0,1 1 0,0 0-1,1 4 1,0 3 136,-2-9-118,0 0 1,-1 0-1,1 0 1,-1 0-1,1 0 1,-1 0-1,0 0 1,-6 12 1464,5-14-1460,-15 3 178,1-1-270,14-2 48,0 1 0,1-1 1,-1 0-1,0 1 0,0-1 1,1 0-1,-1 0 0,0 0 1,0 0-1,0 0 0,0 0 1,1 0-1,-1 0 0,0 0 1,0 0-1,0 0 0,1-1 1,-1 1-1,0 0 0,0 0 1,1-1-1,-1 1 0,0-1 1,0 1-1,1-1 0,-1 1 1,1-1-1,-1 1 0,0-1 1,1 1-1,-1-1 0,1 0 1,-1 1-1,1-1 0,0 0 1,-1 1-1,1-1 0,-1-1 1,0-3 19,-1 0 0,1 0 0,0-1-1,-1-9 1,0-1 105,-4-19-59,5 27-22,0 1 0,0-1-1,-1 0 1,1 1-1,-2-1 1,1 1 0,-1 0-1,-7-14 1,3 11 36,0 2-412,7 8 320,0 0 0,-1 1 0,1-1 0,0 0-1,-1 1 1,1-1 0,0 0 0,-1 1 0,1-1-1,0 1 1,0-1 0,0 1 0,-1-1 0,1 0 0,0 1-1,0-1 1,0 1 0,0-1 0,0 1 0,0-1-1,0 1 1,0-1 0,0 2 0,-2 13-18,1 1 1,1-1 0,1 1-1,0-1 1,1 1 0,6 27-1,-5-32 43,1 0-1,0-1 0,0 0 0,1 1 0,7 9 1,35 47-1009,-26-39-636,-8-9 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17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71 191 992,'-2'0'46,"0"0"-1,1 0 1,-1 1 0,0-1 0,1 1-1,-1-1 1,0 1 0,1 0 0,-1 0-1,1 0 1,-1-1 0,1 1 0,0 1-1,-1-1 1,1 0 0,0 0 0,0 0-1,0 1 1,0-1 0,0 0-1,0 1 1,-1 1 0,1-1 157,0 0 0,-1 0 0,1 0 0,-3 3 406,2-4-406,0 1-1,1-1 1,-1 0 0,0 0 0,0 1 0,-13-7 1452,15 5-1602,0 0 1,0-1 0,0 1 0,-1-1-1,1 1 1,0-1 0,0 1 0,0-1-1,0 1 1,0-1 0,0 1 0,0-2-1,-1-23-185,1 22 194,8-158 1554,-5 150-1847,-3 9 330,1 1 1,-1 0-1,1 0 1,-1 0 0,0-1-1,0 1 1,1 0-1,-1 0 1,0-1-1,0 1 1,0 0 0,-1-1-1,1 0 1,0 2-101,0-1 0,0 1-1,0 0 1,0 0 0,0 0 0,0 0 0,0 0 0,0 0 0,0 0 0,0 0 0,0 0 0,0 0 0,0-1-1,0 1 1,0 0 0,0 0 0,0 0 0,0 0 0,0 0 0,0 0 0,1 0 0,-1 0 0,0 0 0,0 0-1,0 0 1,0 0 0,0 0 0,0 0 0,0 0 0,0-1 0,0 1 0,0 0 0,0 0 0,1 0 0,-1 0-1,0 0 1,0 0 0,0 0 0,0 0 0,0 0 0,0 0 0,0 0 0,0 0 0,0 0 0,0 0 0,1 1-1,-1-1 1,0 0 0,0 0 0,0 0 0,0 0 0,0 0 0,0 0 0,0 0 0,0 0 0,0 0 0,0 0-1,0 0 1,0 0 0,1 0 0,-1 0 0,0 0 0,0 0 0,0 1 0,0-1 0,0 0 0,5 4 47,-2 4-80,0-1 0,-1 1-1,1 0 1,-2 0 0,1 0 0,-1 0-1,-1 0 1,0 0 0,0 0 0,-1 9 0,1 6 37,0-14-45,-1 30 172,11 76 0,-9-103-270,2-1 0,-1 0 0,2 1 0,-1-1 0,2-1 0,-1 1 0,1-1 0,1 0 0,0 0 0,1 0 0,9 12 0,21 13-702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19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9 1568,'-17'-8'3824,"14"8"-3750,2 0-68,-1 1-200,2-1 195,0 0-1,0 0 1,-1 0 0,1 1-1,0-1 1,0 0-1,-1 0 1,1 1 0,0-1-1,0 0 1,0 1-1,0-1 1,-1 0 0,1 0-1,0 1 1,0-1-1,0 0 1,0 1 0,0-1-1,0 0 1,0 1-1,0-1 1,0 1 0,0 13 512,-1-10-383,1-3-109,0 0 1,-1 0 0,1 0-1,-1 0 1,1 0 0,-1-1-1,0 1 1,1 0 0,-1 0-1,0-1 1,0 1 0,1 0-1,-1-1 1,0 1 0,0-1-1,0 1 1,0-1 0,0 0-1,0 1 1,0-1 0,-23 2 372,16-2-331,8 0-127,7 3-535,-2-2 443,1 1 0,0-1 1,0 0-1,0-1 0,0 1 0,-1-1 0,1 0 0,0-1 0,0 1 0,0-1 0,7-2 1,13-4-2048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21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40 1568,'-4'-12'781,"4"11"-756,-1 0 0,0 0 0,1 0 0,0 0 0,-1 0 0,1-1 0,-1 1 0,1 0 0,0 0 0,0-2 0,0 3 6,0-1 1,0 1-1,0-1 1,0 1 0,0-1-1,0 1 1,0-1-1,0 1 1,0 0-1,0-1 1,0 1-1,0-1 1,0 1-1,-1-1 1,1 1-1,0-1 1,0 1-1,0 0 1,-1-1-1,1 1 1,0 0-1,-1-1 1,1 1 0,0 0-1,-1-1 1,1 1-1,0 0 1,-1-1-1,1 1 1,0 0-1,-1 0 1,1 0-1,-1-1 1,1 1-1,-1 0 1,1 0-1,0 0 1,-1 0-1,1 0 1,-1 0-1,1 0 1,-1 0-1,1 0 1,-1 0 0,1 33 202,5-20 315,-2-6-226,-1 0 0,2-1-1,7 14 252,6-4-676,-8-7 233,-1 1 0,0 0 0,-1 0 0,0 1 0,-1 0 0,6 14 0,-12-25-130,3 7 62,-2 0 1,1-1-1,-1 1 1,0 0-1,0 0 1,-1 0-1,0 13 0,-1-8 251,1-12-281,0 0 0,-1 0 0,1 0 1,-1 0-1,1 0 0,-1 0 0,1 0 0,-1 0 0,1 0 0,-1-1 0,1 1 1,-1 0-1,1 0 0,0 0 0,-1-1 0,1 1 0,0 0 0,-1-1 0,-5-5 123,1-1-1,0 1 0,0-1 0,0 0 0,-4-10 0,-4-6 226,4 7-303,8 12-75,-1 1 1,1 0 0,-1 0-1,0 0 1,0 0 0,0 1-1,-3-4 1,0 1-172,6 18-629,28 95 2128,-29-116-1114,-3-14-496,2 20 149,1-1-1,-1 1 1,0-1-1,1 1 1,0-1-1,-1 1 1,1-1-1,0 1 1,1-1-1,-1-3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24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355 29 1472,'-5'-7'288,"4"4"-167,0 1 0,-1 0 1,0 0-1,1 0 0,-1 0 1,-3-3-1,4 5-43,-1-1 1,1 1 0,0-1-1,0 1 1,0-1-1,0 1 1,0 0-1,0 0 1,-1 0-1,1-1 1,0 1-1,0 0 1,0 1-1,-1-1 1,1 0 0,0 0-1,0 0 1,-2 1-1,-1 1 75,0-1 0,0 1 1,0 0-1,1 0 0,-1 0 0,0 0 0,1 1 0,-5 3 0,-24 28 355,22-23-373,3 0 22,-1 0-1,1 0 1,-7 16-1,3-5 82,3-6-22,-11 29 0,16 7 200,0-43-352,0 0 0,-1 0 0,1 0 0,-2-1 0,1 0 0,-1 0 0,-8 10 0,-35 35 694,46-52-762,1 1 0,-1-1 1,1 0-1,-1 0 0,1 0 1,-1 0-1,0 0 0,-2 1 0,-9 6 902,13-8-871,0-1 0,0 1 0,-1-1 1,1 0-1,0 1 0,0-1 1,0 1-1,0-1 0,0 1 0,-1-1 1,1 0-1,0 1 0,0-1 0,-1 1 1,1-1-1,0 1 0,-1 0 0,1-1 1,-1 1-1,1-1 0,0 1 0,-1 0 1,1-1-1,-1 1 0,0-1 0,-5-6 97,2-1-81,1 0 0,0-1 0,0 1 0,1-1 0,-2-16 0,0-46-1107,5 73 1056,-1-1 1,1 1-1,-1 0 0,1-1 0,0 1 0,-1-1 0,1 1 0,0-1 0,2 2 0,5 15 130,-7-7-163,0 0 1,-1 12-1,-1-7 238,-1-4 800,0-9-675,1-6-25,-1-8-112,2 9-202,-1 1-1,1 0 1,0-1-1,-1 1 1,1 0-1,0-1 1,0 1-1,0 0 1,0-3-1,15-58-1656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31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399 182 224,'0'-2'21,"1"1"1,-1 0-1,1 0 0,0-1 1,-1 1-1,1 0 1,0 0-1,0 0 0,-1 0 1,1 0-1,0 0 0,0 0 1,0 0-1,0 0 0,0 0 1,1 1-1,-1-1 1,2-1-1,4-3 351,-19 3-270,5 2 367,-1-1-1,1 0 1,0 0 0,0 0-1,-1-1 1,1 0 0,-12-6-1,17 7-451,-1 1 0,1-1 0,-1 0 0,1 1 0,-1 0 0,0-1 0,-3 1 0,3 0-30,1 0 0,-1 0 0,0 0 0,1-1 0,-1 1 0,1-1 0,-5-1 0,-54-17 2317,50 18-1977,10 1-292,0 0-1,0 1 0,0-1 1,0-1-1,0 1 1,0 0-1,0 0 0,0 0 1,1 0-1,-1-1 0,0 1 1,0 0-1,0-1 0,-1 0 1,0 0-12,1 0 0,0 0 1,-1 0-1,0 1 0,1-1 0,-1 0 1,1 1-1,-1-1 0,0 1 0,1 0 1,-1-1-1,0 1 0,0 0 0,1 0 1,-1 0-1,0 0 0,0 0 0,1 1 1,-1-1-1,0 0 0,1 1 0,-1-1 1,0 1-1,-1 1 0,1-2 28,0 1 1,0-1-1,0 0 0,0 1 1,0-1-1,0 0 0,0 0 1,0 0-1,0 0 0,0-1 1,0 1-1,0-1 0,1 1 1,-1-1-1,0 1 0,-3-3 1,-9-1 291,-9-5 54,20 8-338,0-1 1,1 1-1,-1-1 1,-1 1-1,1 0 1,0 0-1,0 1 1,0-1 0,-4 0-1,-22-4-470,32 10-85,-2-5 496,-1 0 1,0 1-1,0-1 0,0 0 0,1 1 1,-1-1-1,0 0 0,0 0 1,1 1-1,-1-1 0,0 0 0,0 0 1,1 0-1,-1 1 0,0-1 1,1 0-1,-1 0 0,0 0 0,1 0 1,4 2-17,-1-1 0,0 0 0,0 0 0,0-1 0,1 1 0,-1-1 0,0 0 0,1 0 1,-1-1-1,8-1 0,3-1 218,25-11 1,-11 4 361,-13 4-375,-1 0-1,28-17 1,-42 23-176,-1 0 0,1-1 1,0 1-1,-1-1 0,1 1 1,-1-1-1,1 1 0,0-1 1,-1 1-1,1-1 0,-1 0 1,1 1-1,-1-1 0,0 0 1,1 0-1,-1 0-3,0 1 0,0 0-1,0 0 1,0-1 0,0 1 0,0 0 0,0-1-1,0 1 1,0 0 0,0 0 0,0-1 0,0 1-1,-1 0 1,1 0 0,0-1 0,0 1 0,0 0-1,0 0 1,-1-1 0,1 1 0,0 0 0,0 0-1,0 0 1,-1-1 0,1 1 0,0 0 0,-1 0-1,0-1 1,0 0-1,-1 1 0,1-1 1,-1 1-1,1 0 1,-1-1-1,1 1 0,-1 0 1,1 0-1,-1 0 0,1 0 1,-1 0-1,-1 0 0,-5 2-54,-1 0-1,1 0 0,0 1 1,0 0-1,0 1 1,0-1-1,1 2 0,-13 7 1,19-11 39,-3 2 29,0 0 0,0 0 0,0 1 1,0-1-1,-5 7 0,-17 5 20,25-15-25,1 0 0,0 0 0,-1 0 0,1 0 0,0 0 0,-1 1 0,1-1 0,-1 0 0,1-1 0,0 1 0,-1 0 0,1 0 0,0 0 0,-1 0 1,1 0-1,-1 0 0,1 0 0,0-1 0,-1 1 0,1 0 0,0 0 0,-1 0 0,1-1 0,0 1 0,0 0 0,-1 0 0,1-1 0,0 1 0,0 0 0,-1-1 1,1 1-1,-8-6-36,0 4 57,1 1 0,-1-1 0,1-1 0,0 1 0,-8-5 0,13 6-76,1 1-1,0-1 0,-1 0 0,1 0 1,0 1-1,-1-1 0,1 1 0,-1-1 1,1 1-1,-1 0 0,0 0 0,-1 0 1,16 14-779,-3-4 703,11 8-4,3-2 117,-19-12 28,0-1 0,-1 0 0,1 0 0,0 0 0,1 0 0,-1-1 0,10 3 0,-3-2 114,19 5 115,58 6 0,-42-7-163,-35-4-56,1-1 0,20 1 0,73 1-102,-23-4 150,-64-1-97,0 0 0,23-3-1,-35 2 56,0 1-1,0-1 1,0 0-1,0-1 0,0 0 1,0 0-1,-1 0 1,12-8-1,-8 3 47,-1 1-167,1 0-1,-2-1 1,12-12 0,-2 5 239,-15 13-124,-1 0 1,1 1-1,-1-1 1,0 0-1,0-1 1,0 1-1,4-5 1,-5 6-86,4-9-72,-5 6 136,-7 5 73,5 1-126,0-1 0,0 1 0,0 0 0,0 0 0,0 0 1,0 1-1,1-1 0,-1 0 0,1 0 0,-2 4 0,-2 2-337,3-4 60,0 0-1,0 0 1,1 0 0,-1 0-1,1 1 1,0-1 0,0 1-1,1-1 1,-1 1 0,1-1-1,0 7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33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759 53 1824,'-1'8'933,"0"-5"-832,-1 0 0,1-1 0,-1 1-1,0-1 1,0 0 0,0 1 0,0-1 0,0 0-1,-1 0 1,-3 2 0,-8 7 582,-12 11 54,-9 8 435,5 3-249,13-14-602,15-17-314,0-1-1,0 1 1,0 0 0,1 0 0,-1 0-1,0 0 1,1 0 0,-1 0 0,1 0 0,0 0-1,0 1 1,0-1 0,0 0 0,0 1-1,1-1 1,-1 1 0,0 4 0,2-5 12,-1 0 0,0 0 0,1 0 0,0 0 0,-1 0 0,1 0 0,0-1 0,0 1 0,0 0 0,0 0 0,0-1 0,1 1 0,-1-1 0,2 3 0,22 17 652,-25-21-662,2 2 68,0-1 1,1 0-1,-1 0 1,0 0-1,1 0 0,-1 0 1,1 0-1,-1-1 0,1 1 1,-1-1-1,1 0 1,0 0-1,-1 0 0,1 0 1,-1 0-1,1 0 0,0-1 1,3-1-1,2 0-17,-1 0 0,0-1 0,0 0 0,0 0-1,7-5 1,-8 3-85,1 0-1,-1-1 1,0 1-1,0-1 0,-1 0 1,0-1-1,0 1 1,0-1-1,-1 0 0,0 0 1,0 0-1,-1-1 1,0 0-1,2-7 0,-4 13-22,-1-1 0,1 1 0,-1 0 0,0 0 0,0 0 0,0 0 0,0-1 0,0 1 0,0 0 0,0 0 0,-1 0 0,1-1 0,-1 1 0,0 0 0,1 0 0,-3-3 0,-2 0 168,3 3-106,1 0-1,-1 1 1,1-1 0,-1 1 0,0-1 0,1 1-1,-1 0 1,0 0 0,0 0 0,0 0-1,0 0 1,-3-1 0,-37-10 271,-47-11-149,-11-5-402,86 24 280,1-1 0,-1 0 0,1-1 1,0-1-1,-14-9 0,25 15-39,0 0 1,-1 0-1,0 0 1,1 0-1,-1 0 1,1 0-1,-1 1 0,0-1 1,0 1-1,1 0 1,-1-1-1,0 1 0,0 1 1,1-1-1,-1 0 1,-3 2-1,-4 0 13,0 2-1,0-1 1,-10 6 0,-7 3-150,21-9 172,-1 1 0,1-1 0,0 1 0,0 1 0,1-1 1,-1 1-1,1 0 0,0 0 0,-5 7 0,1-6 225,8-6-243,1 0 1,-1 1-1,1-1 1,-1 0-1,0 0 1,1 1 0,-1-1-1,1 0 1,-1 1-1,1-1 1,-1 1-1,1-1 1,-1 1-1,0 0 1,-3 4 12,0 0 0,0-1 1,-1 0-1,1 0 0,-1 0 1,-8 5-1,-43 22-25,38-22 206,0 1 0,-31 23 1,23-2 58,23-27-124,2-3-86,1-1 0,-1 1 0,0 0 0,1 0 0,-1 0 0,0-1 1,0 1-1,0 0 0,1-1 0,-1 1 0,0-1 0,0 1 0,0-1 0,0 0 1,-2 1-1,3-1-31,-1 0 1,1 0-1,-1 0 1,1-1-1,-1 1 1,1 0-1,-1-1 1,1 1 0,-1 0-1,1-1 1,-1 1-1,1 0 1,-1-1-1,1 1 1,0-1-1,-1 1 1,1-1 0,0 1-1,-1-1 1,1 1-1,0-1 1,0 1-1,-1-1 1,1 1-1,0-1 1,0 1-1,0-1 1,0 0 0,0 0-1,-1-1-15,1 1-1,-1-1 1,1 0-1,0 0 1,0 1-1,0-1 1,0 0 0,0 0-1,0 1 1,0-3-1,2 2-187,-1-1 0,0 1 0,1 0 0,0 0 0,-1 0 1,1 0-1,0 0 0,0 0 0,0 1 0,0-1 0,1 1 0,-1-1 0,3 0 0,35-54-6036,-35 29 5533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39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60 3904,'-47'-22'5886,"46"21"-5783,0 0-111,0 1 0,1-1 0,-1 1 0,0-1 0,0 1 0,1 0 0,-1-1 0,0 1 0,0 0 0,0 0 0,0 0 0,1 0 0,-1 0 0,0 0 1,-1 0-1,-3-1 146,-76-22 992,64 19-993,0 2 0,0 0 0,-1 1 0,-27 2 0,9 0-32,5-1-193,0 1 0,0 2 0,-55 12 0,58-10-190,21-5 349,1 1-1,0 0 1,-9 4 0,-5-1-25,18-4-58,-1 0 0,1 1 1,0-1-1,-1 1 1,1-1-1,0 1 0,0 0 1,-4 2 490,5-3-453,0 0 1,0 0-1,0 0 1,0 0-1,0 0 0,0 0 1,0 0-1,0 0 1,0-1-1,0 1 1,0 0-1,0-1 0,0 1 1,0-1-1,0 1 1,0-1-1,0 1 0,0-1 1,1 0-1,-2 0 1,71 5-326,120 4 203,-97-5 112,-68-2-87,-13 0 178,1-1 0,11-1 1,2 0-80,7-2 40,-19 0-11,12-2-445,-11 1 599,-13 3-213,0 1 0,0-1 1,1 1-1,-1-1 0,0 1 0,1-1 1,-1 1-1,0 0 0,1 0 1,0 0-1,41-4-222,-30 1 183,-11 2 51,-1 0 1,1 1-1,0-1 1,0 1-1,-1-1 1,1 1-1,0 0 1,3-1-1,27 4-431,-31-2 408,-1-1 0,0 0 0,0 0 0,0 0-1,0 0 1,0 0 0,0 0 0,1 0 0,-1 0 0,0 1 0,0-1 0,0 0-1,0 0 1,0 0 0,0 0 0,0 0 0,0 1 0,0-1 0,0 0 0,0 0 0,0 0-1,0 0 1,0 0 0,0 1 0,0-1 0,0 0 0,0 0 0,0 0 0,0 0 0,0 1-1,0-1 1,0 0 0,0 0 0,0 0 0,0 0 0,0 0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4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4 2912,'-1'-1'270,"0"1"-236,1-1-1,-1 1 1,1 0-1,0 0 0,-1-1 1,1 1-1,-1 0 1,1 0-1,-1 0 0,1-1 1,-1 1-1,1 0 1,-1 0-1,1 0 1,-1 0-1,1 0 0,-1 0 1,1 0-1,-1 0 1,1 0-1,-1 0 0,1 1 1,-1-1-1,1 0 1,0 0-1,-1 0 1,1 0-1,-1 1 0,1-1 1,-1 0-1,1 1 1,0-1-1,-1 0 0,0 1 1,-1 1-93,0 1 0,1-1 0,-1 1 0,0-1 1,1 1-1,-1 0 0,1 0 0,-2 5 0,-7 13 274,-75 102 3241,82-118-3424,0-1 1,0 1-1,1-1 0,0 1 1,0 0-1,0 0 0,1 0 1,-1 0-1,1 0 0,0 0 1,1 0-1,-1 1 0,1-1 1,0 0-1,1 9 0,2 11 73,1 0 0,1-1 0,10 31 0,32 68-197,-40-107 111,0-1-239,0 0-1,1 0 1,0-1-1,1 0 1,17 20-1,0-8-1405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40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75 2496,'-1'-1'73,"-1"-1"0,1 0 0,0 1 0,0-1 0,0 0 1,0 0-1,1 1 0,-1-1 0,0 0 0,1 0 0,-1 0 0,1 0 0,0 0 0,-1 0 1,1 0-1,0 0 0,0 0 0,0 0 0,1 0 0,-1 0 0,0 0 0,1 0 0,0-2 1,0-8 399,-1 11-393,0 0 1,0 1-1,0-1 0,0 0 1,0 0-1,0 0 1,1 0-1,-1 0 1,0 0-1,0 0 0,1 0 1,-1 1-1,0-1 1,1 0-1,1-2 235,-8 142 1584,-10-42-1007,1-8 24,13-75-710,-8 23-1,7-27-100,0 1-1,1 0 0,0-1 1,-1 18-1,3-16 113,-5 23 1,0 3-2,2-16-50,0 0 0,-8 22 1,3-7-112,0-5 329,-15 42-1,17-58-298,-1-1 1,-1 0 0,0 0-1,-15 21 1,19-31-176,0-1 0,0 0 1,0 1-1,0-1 0,-1-1 1,0 1-1,0-1 0,0 1 0,-8 2 1,8-3-374,-1-1 1,1 0 0,-1-1 0,0 0-1,0 0 1,1 0 0,-1 0 0,0-1-1,-8 0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36.7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42 1472,'0'-1'12,"0"1"0,0 0-1,-1 0 1,1-1 0,0 1 0,0 0 0,0-1 0,0 1-1,0 0 1,-1 0 0,1-1 0,0 1 0,0 0 0,0-1-1,0 1 1,0 0 0,0-1 0,0 1 0,0 0 0,0-1-1,1 1 1,-1 0 0,0-1 0,0 1 0,0 0 0,0-1-1,0 1 1,0 0 0,1 0 0,-1-1 0,0 1 0,0 0-1,0-1 1,1 1 0,-1 0 0,0 0 0,0 0-1,1-1 1,-1 1 0,0 0 0,1 0 0,-1 0 0,0 0-1,1 0 1,-1-1 0,0 1 0,0 0 0,1 0 0,-1 0-1,0 0 1,1 0 0,-1 0 0,0 0 0,1 0 0,1 0-78,0-1 1,0 1 0,0-1-1,0 0 1,0 1 0,-1-1-1,4-3 1,-3 3 78,-1-1 0,0 0 0,0 0 0,0 0 0,0 0-1,0-1 1,1-3 306,-3 11 3,-1-1-103,-1 0 1,1 0 0,-1-1 0,1 1 0,-1-1-1,0 1 1,0-1 0,-1 0 0,-4 4-1,2-2-16,-7 5 69,0 0 0,-20 11 1,13-9-200,7-3 242,-1 0-1,2 1 1,-14 14 0,23-22-204,-7 8-161,10-10 55,0 0 1,0 0-1,0 0 0,0 1 0,0-1 0,0 0 0,0 0 1,0 0-1,-1 1 0,1-1 0,0 0 0,0 0 0,0 1 1,0-1-1,0 0 0,0 0 0,0 1 0,0-1 0,0 0 1,1 0-1,-1 0 0,0 1 0,0-1 0,0 0 0,0 0 1,0 1-1,0-1 0,0 0 0,0 0 0,1 0 0,-1 0 1,0 1-1,0-1 0,0 0 0,0 0 0,1 0 1,-1 0-1,0 0 0,0 1 0,0-1 0,1 0 0,-1 0 1,0 0-1,0 0 0,1 0 0,-1 0 0,0 0 0,0 0 1,1 0-1,7 2 175,1 0 1,0 0-1,0-1 1,0 0-1,11-1 0,-14 0-97,-1 0 1,0-1-1,0 0 0,1 1 0,-1-2 0,6-1 0,-8 2-19,-1 0 0,0 0 1,1 0-1,-1-1 1,0 1-1,0-1 0,0 1 1,0-1-1,0 0 1,0 0-1,0 0 0,0 0 1,1-3-1,-2 4-147,-1 0 1,1 0-1,-1 0 1,1 0-1,-1 0 0,0 0 1,0 0-1,1 0 0,-1 0 1,0 0-1,0 0 1,0 0-1,0 0 0,0 0 1,0 0-1,-1 0 0,1 0 1,0 0-1,0 1 0,-1-1 1,1 0-1,0 0 1,-1 0-1,1 0 0,-1 0 1,0 0-1,1 1 0,-1-1 1,1 0-1,-2-1 1,-2-1-229,0-1 0,-1 1 0,1 0 1,-14-8 1010,11 7-378,0 1 1,-15-6-1,1 1-430,15 6-429,0 0 1,0 0-1,0 0 0,-9 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37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93 736,'-4'-19'2003,"4"19"-1974,-1 0-6,0 1 0,0-1 0,0 1 0,0 0 1,0 0-1,1-1 0,-1 1 0,0 0 0,0 0 0,1 0 0,-1 0 0,1 0 1,-1 0-1,1 0 0,-1 0 0,1 2 0,-2 0 373,-5 8 46,0-1-1,-1 0 1,0-1 0,-19 17-1,0-2 572,27-23-1000,-1-1 0,0 1-1,1-1 1,-1 1-1,1-1 1,-1 0-1,0 1 1,1-1 0,-1 0-1,-13 6 1685,13-5-1616,3-2 26,0-1 0,-1 0-1,1 1 1,0-1-1,0 1 1,0-1-1,4 0 1,14-12 43,-1-8-561,-4 5-994,26-21 0,30-27-3592,-37 41 4042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43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0 1152,'-16'24'677,"11"-11"171,5-12-791,0 0 0,0 0 1,-1 0-1,1 0 0,0 0 0,-1 0 0,1-1 1,0 1-1,-1 0 0,1 0 0,-1 0 1,1 0-1,-1 0 0,0-1 0,1 1 1,-1 0-1,0 0 0,0-1 0,1 1 0,-1-1 1,-1 2-1,1-1 28,1 4 561,0-6-590,1 0 1,-1 0-1,0 0 1,0 0-1,1 0 1,-1 0-1,1 0 0,-1 0 1,1 0-1,-1 0 1,1 0-1,-1 0 1,1 0-1,0 0 1,-1 1-1,1-1 1,0 0-1,0 1 1,0-1-1,0 0 1,0 1-1,1-2 1,26-9 251,-19 8-294,-4 2 53,-1-1 1,1 1 0,0 0 0,0 1-1,0-1 1,1 1 0,-1 0-1,0 0 1,0 1 0,0 0-1,0 0 1,8 2 0,-10-1-132,13 15 197,-15-16-48,-2 22-271,0-20 210,0-1 1,0 0-1,0 0 1,0 1-1,0-1 0,0 0 1,-1 0-1,1 0 1,-1 0-1,1 0 1,-4 3 334,-8 19 682,14-25-961,9-7-139,-8 7 36,1 1-1,-1-1 0,1 0 1,-1 0-1,1 0 0,-1-1 1,0 1-1,1-1 1,-1 1-1,4-4 0,-1 0 81,0 0 0,0 0 0,6-7 0,-2-4-83,-9 16 25,1-1-34,0 1 1,-1-1-1,1 1 0,-1-1 1,1 0-1,-1 1 1,1-1-1,-1 0 0,0 0 1,1 1-1,-1-1 0,0 0 1,1 0-1,-1 1 1,0-1-1,0 0 0,0 0 1,0 0-1,1-1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49.9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572 434 1312,'0'-3'59,"-2"-2"427,-3 4-300,-2-18 1558,-1 13-1510,8 5-189,-1 1 0,0-1 0,0 1 0,1-1 0,-1 1 0,1-1 0,-1 1 0,1-1 0,-1 1 0,0-1 0,1 0 0,0 1 0,-1-1 0,1 0 0,-1 0 0,1-1-3,0 1 0,-1 0 0,1-1-1,0 1 1,-1 0 0,1 0 0,-1-1 0,1 1-1,-1 0 1,0 0 0,0 0 0,1 0 0,-1 0-1,0 0 1,0 0 0,-1-1 0,-8-11 255,8 11-288,1 0-1,-1 1 1,1-1 0,-1 1-1,1-1 1,-1 1-1,0 0 1,0 0 0,0-1-1,0 1 1,0 1 0,0-1-1,0 0 1,0 0-1,0 1 1,0-1 0,0 1-1,0 0 1,0-1 0,-1 1-1,-1 0 1,-5 0 97,0 0 0,1 1 0,-1 0 0,-9 2 0,-71 20 214,40-15-257,38-8 42,1 2 0,0-1 0,0 1 0,0 1 0,-12 4 0,-22 12-201,31-12-38,11-6 168,0 0 0,0-1 0,0 1 0,0 0 1,0 1-1,1-1 0,-3 2 0,-2 2 198,5-3-202,-1-1-1,0 1 1,0 0 0,1 0-1,0 0 1,-1 0-1,1 0 1,0 0 0,-2 4-1,1-2-41,1 0 0,-1 0 1,1 1-1,0-1 0,0 0 0,0 0 0,1 0 0,-7 18 2276,7-22-2240,-12-21 857,5 10-606,-11-14 77,-7-9-570,18 27 21,6 5 156,0 0 1,0 1 0,0-1 0,0 1 0,-1-1-1,1 1 1,0 0 0,-1 0 0,1 0 0,-1-1-1,0 1 1,1 1 0,-1-1 0,-3-1 0,4 2 1,1 1 1,-1-1 0,1 1-1,-1 0 1,1 0 0,-1-1-1,1 1 1,0 0 0,-1-1-1,1 1 1,0 0-1,-1 0 1,1 0 0,0-1-1,0 1 1,0 0 0,0 0-1,0 0 1,0 0 0,0 1-1,0 3 13,0 1-1,0-1 0,1 1 1,0-1-1,0 1 1,0-1-1,0 1 0,3 5 1,-2-9 40,-1 1 1,1-1 0,-1 0-1,1 0 1,0 0 0,-1 0-1,1 0 1,0 0 0,0 0-1,1-1 1,-1 1 0,0-1-1,1 1 1,-1-1-1,0 0 1,1 0 0,-1 0-1,1 0 1,3 0 0,5 1-10,0-1 0,1 0 0,-1-1 1,1 0-1,-1-1 0,1-1 0,15-3 1,-9 2-97,32-1 1,-44 4 156,-3 0-28,0 0 0,-1 0 1,1 0-1,0 0 0,0-1 1,0 1-1,0-1 0,5-1 1,-6 1 62,-2 1-91,1 0 1,0 0-1,0 0 1,0 0-1,0 0 1,-1 0-1,1 0 0,0 0 1,0-1-1,0 1 1,-1 0-1,1 0 1,0-1-1,0 1 0,-1 0 1,1-1-1,0 1 1,-1-1-1,1 1 0,0-1 1,0 0-1,-1 0-31,10-12-107,-10 12 108,-1 1 0,1-1-1,0 1 1,-1 0 0,1-1 0,-1 1 0,1 0 0,-1-1-1,1 1 1,-1 0 0,1-1 0,-1 1 0,1 0 0,-1 0-1,0 0 1,1 0 0,-1-1 0,-3 0 196,0-2-143,0 0 0,1-1 0,-1 1 0,1-1-1,0 0 1,0 0 0,0 0 0,0 0-1,1 0 1,0-1 0,-2-4 0,-11-18-5,12 22-18,0-1 1,1 1 0,-1 0-1,1-1 1,0 1-1,1-1 1,-2-11 0,0 2 0,-4-4 42,0-5-117,4-8 18,2-47 0,2 38-129,-11-14 479,7 34-269,1 17-130,1-1 1,0 1 0,1-1-1,-1-6 1,0 11 9,0 0 76,1 1 0,-1-1 0,0 1 0,0-1 0,1 1 0,-1-1 0,0 1 0,1-1 0,-1 1 0,1 0 0,-1-1 0,1 1 0,-1 0 0,1 0 0,-1-1 0,1 1 0,-1 0 0,1 0 0,0 0 0,0-1 1,-1 1-1,1 0 0,0 0 0,0 1 0,0 19 377,-1-22-341,0 1-1,-1-1 1,1 0 0,0 1 0,0-1 0,0 0 0,0 0 0,0 1-1,0-1 1,-1-2 0,-7-4 334,-6 4-1031,21 3 460,37 1 322,-11 0-1360,33-3 0,-48-1 512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51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1 576,'9'7'2247,"-15"2"-1870,5-7-326,0 1-1,0-1 1,0 1 0,0 0-1,0-1 1,0 1 0,1 0-1,0 0 1,-1 5 0,1-1 669,2-4-713,-1-3-3,-1 1 1,1-1-1,-1 1 1,1-1-1,-1 1 1,1-1-1,-1 1 1,0 0 0,1-1-1,-1 1 1,0-1-1,0 1 1,1 0-1,-1-1 1,0 2 0,0 0-29,0 1 0,0-1 1,0 0-1,0 1 1,-1-1-1,1 1 0,-1-1 1,1 0-1,-1 1 1,0-1-1,0 0 1,0 0-1,0 0 0,-1 0 1,1 0-1,0 0 1,-1 0-1,-2 2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54.2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1248,'3'-8'3099,"0"8"-2787,17 0 545,-20 0-846,1 0 0,0-1 0,-1 1 1,1 0-1,-1 0 0,1 1 1,-1-1-1,1 0 0,-1 0 0,1 0 1,-1 0-1,1 0 0,0 0 1,-1 1-1,1-1 0,-1 0 0,1 1 1,-1-1-1,0 0 0,1 1 1,-1-1-1,1 0 0,0 2 0,1-2-29,1 0-1,0 0 0,-1 1 0,1 0 0,0-1 0,-1 1 0,1 0 0,2 2 0,-3 0 36,-1-2-28,-1-1 0,0 1 0,1 0-1,-1 0 1,1-1 0,-1 1-1,1 0 1,0-1 0,-1 1 0,1 0-1,0-1 1,-1 1 0,1-1 0,0 1-1,0-1 1,0 0 0,-1 1-1,1-1 1,1 1 0,-1-1 20,-1 1-1,1-1 1,0 1 0,-1-1 0,1 1-1,-1-1 1,1 1 0,-1 0 0,1-1-1,-1 1 1,1 0 0,-1 0-1,0-1 1,1 1 0,-1 0 0,0 0-1,0-1 1,1 2 0,-1-1-7,0 0-1,0 0 1,1 0-1,-1 0 1,0-1-1,1 1 1,-1 0 0,1 0-1,-1 0 1,1-1-1,-1 1 1,2 1-1,9 4 51,0-1 0,13 6-1,-22-11-88,8 1 79,6 7-233,-15-6 209,1-1 0,0 0 0,0 0 0,0 0 0,0 0-1,0 0 1,0 0 0,0-1 0,1 1 0,3 0 714,-6 10-1180,0-9 356,0 0 122,1-1 1,-1 0 0,0 1 0,0-1 0,0 0-1,0 0 1,0 1 0,0-1 0,-1 0 0,1 1-1,0-1 1,-1 0 0,1 0 0,-1 0 0,0 2-1,13 17 194,-7-13-349,2 5 689,-8-10-335,-6-4-310,-10-10-1135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55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12 992,'7'-5'402,"-12"4"-276,3 1 66,3-1-191,-1 1 16,0 0-1,-1 0 1,1 0 0,0-1 0,0 1-1,0 0 1,0 0 0,0 0 0,0-1 0,0 1-1,0 0 1,0 0 0,0 0 0,0-1-1,0 1 1,-1 0 0,1 0 0,0 0 0,0 0-1,0-1 1,0 1 0,-1 0 0,1 0-1,0 0 1,0 0 0,0 0 0,0 0 0,-1 0-1,1 0 1,0-1 0,0 1 0,-1 0-1,1 0 1,0 0 0,0 0 0,0 0 0,-1 0-1,1 0 1,0 0 0,0 0 0,0 0-1,-1 0 1,1 1 0,0-1 0,0 0 0,0 0-1,-1 0 1,1 0 0,-15 7 1453,4-3-547,10-4-928,2 10-278,0-7 291,0 1 0,-1 0 0,1 0-1,-1-1 1,0 1 0,0 4 0,0-2 81,0-6-77,-1 1-1,1 0 1,0-1 0,0 1 0,0 0-1,-1-1 1,1 1 0,0-1-1,-1 1 1,1-1 0,0 1 0,-1-1-1,1 1 1,-1-1 0,1 1 0,0-1-1,-1 0 1,0 1 0,1-1-1,-1 1 1,0-1 0,0 1 0,1-1 1,-1 0-1,1 1 0,-1-1 0,1 0 0,-1 1 0,1-1 0,0 1 1,-1-1-1,1 1 0,0-1 0,-1 1 0,1-1 0,0 1 0,-1 0 1,1-1-1,0 1 0,0-1 0,-1 2 0,-3 21 36,4-23-42,-1 0-1,1 0 1,0 0-1,0 0 1,0 0-1,0 0 1,0 0-1,0 0 1,-1 0 0,1 0-1,0 0 1,0 0-1,0 0 1,0 0-1,0 0 1,0 0-1,0 0 1,-1 0-1,1 0 1,0 0-1,0 0 1,0 0-1,0 0 1,0 0 0,0 0-1,0 0 1,0 0-1,-1 0 1,1 1-1,0-1 1,0 0-1,0 0 1,0 0-1,0 0 1,0 0-1,0 0 1,0 0-1,0 0 1,0 1 0,0-1-1,0 0 1,4 9-130,0-1-203,-4-7 324,0-1 1,1 1 0,-1-1 0,0 1 0,0-1 0,1 0 0,-1 1 0,0-1 0,0 0 0,1 1 0,-1-1 0,0 1-1,1-1 1,-1 0 0,0 0 0,1 1 0,-1-1 0,1 0 0,-1 0 0,0 0 0,1 1 0,-1-1 0,1 0 0,-1 0-1,1 0 1,-1 0 0,1 0 0,-1 0 0,1 0 0,-1 0 0,0 0 0,1 0 0,-1 0 0,1 0 0,-1 0 0,2-1 0,-1 1-79,1-1 1,0 0-1,-1 0 1,1-1 0,-1 1-1,0 0 1,3-3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2:58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2 289 832,'-1'-3'-2,"1"-1"0,-1 0 1,1 0-1,1 1 0,-1-1 0,0 0 1,1 1-1,0-1 0,0 0 0,0 1 0,0-1 1,0 1-1,1-1 0,0 1 0,-1 0 1,1 0-1,0-1 0,1 2 0,-1-1 0,1 0 1,-1 0-1,1 1 0,0-1 0,0 1 1,0 0-1,4-3 0,-4 4 64,-1 0-1,1-1 1,-1 1 0,1-1-1,-1 1 1,0-1 0,0 0-1,0 0 1,0 0 0,0-1-1,0 1 1,0 0 0,-1-1-1,1 1 1,1-5 0,-2 4 88,0-1 0,0 1 0,0-1 0,-1 0 0,1-7 0,2-14-154,2-3 121,-4 17 154,-1 10-241,0 0 1,0 0-1,0 0 1,0-1-1,1 1 1,-1 0-1,0 0 0,0 0 1,1 0-1,-1 0 1,1 0-1,0-2 1,0 2 4,-1-1 0,1 1-1,0 0 1,-1-1 0,1 1 0,-1 0 0,0-1 0,1 1 0,-1-1 0,0 1 0,0 0 0,0-1 0,0 1 0,0-1 0,-1-1 0,1-12 798,-1-1 1166,-1 16-2016,1 0-1,-1 0 1,0 0-1,0 0 1,0 0-1,0 0 0,1 1 1,-1-1-1,0 1 1,0 0-1,1-1 1,-1 1-1,0 0 0,1 0 1,-1 0-1,1 0 1,-1 0-1,1 0 0,-1 0 1,1 1-1,0-1 1,0 1-1,-1-1 1,1 1-1,0-1 0,-1 3 1,1-3 19,1 1 0,-1-1-1,0 0 1,0 0 0,-1 0 0,1 0 0,0 0 0,0 0-1,-2 1 1,-16 14-255,32-5 466,5-2-561,-2 2 0,17 12-1,-27-18 82,0 1 0,-1-1 0,0 1 0,0 0 0,0 0 0,-1 1 0,0-1 0,0 1 0,0 0 0,-1 0 0,0 0 0,-1 1 0,3 11 0,4 16-592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05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144 199 736,'0'0'13,"0"0"0,-1 0 0,1 0 0,-1 0 0,1 1 0,0-1 0,-1 0 0,1 0 0,0 0-1,-1 1 1,1-1 0,0 0 0,-1 1 0,1-1 0,0 0 0,-1 1 0,1-1 0,0 0 0,0 1 0,0-1 0,-1 0 0,1 1 0,0-1 0,0 1 0,0-1 0,0 1 0,0 0 0,-3 17 43,1-4-27,-46 89 1486,40-84-1403,6-14-34,0 0 0,0 0 1,0 0-1,-1 0 0,0 0 0,0-1 0,0 1 0,-4 3 1,4-6 19,1 0 1,0 0 0,-1-1-1,0 1 1,1-1 0,-1 0-1,0 0 1,0 0 0,-3 1-1,5-2-81,0 0-1,1 0 0,-1-1 0,0 1 1,0 0-1,1 0 0,-1-1 1,0 1-1,1-1 0,-1 1 1,0 0-1,1-1 0,-1 1 1,1-1-1,-1 1 0,1-1 1,-1 0-1,1 1 0,-1-1 1,1 1-1,0-1 0,-1 0 1,1 0-1,-1-1 0,-3-16 78,4-6-141,4-28 0,-3 44 22,1-1 1,0 1-1,0 0 0,1-1 0,0 1 1,7-13-1,19-22 68,-28 42-129,1 5-137,-1-1 219,1 0-1,-1-1 1,0 1 0,-1 0-1,1 0 1,0 0 0,-1 0-1,0 0 1,0 0 0,0 0-1,0 0 1,0 0-1,0 0 1,-2 6 0,-2 3 238,0 0 0,-9 19 1,-3 9 123,16-40-374,-1 1 0,1-1 0,0 1-1,0-1 1,0 1 0,0-1-1,0 1 1,0-1 0,0 0-1,0 1 1,0-1 0,0 1-1,0-1 1,0 1 0,0-1-1,0 1 1,0-1 0,0 1-1,0-1 1,0 0 0,1 1-1,-1 0 1,0-1 17,1 0 0,-1 0 0,0 0 0,1 0 0,-1 1 0,0-1 0,1 0-1,-1 0 1,0 0 0,1 0 0,-1 0 0,1 0 0,-1 0 0,0 0 0,1 0 0,-1 0 0,0 0 0,1 0 0,-1-1 0,0 1 0,1 0 0,17-11 364,6-13-375,-2-1-1,0-1 1,19-32-1,-10 15 442,-26 35-431,0 1-1,-1-1 1,4-11-1,9-16-370,-10 26 384,-1 0 1,1 1-1,0-1 0,1 2 1,-1-1-1,2 1 0,10-7 1,-5-6-345,-11 18 329,-2 2 1,-1-1 0,1 1 0,-1-1 0,1 1 0,0 0-1,-1-1 1,1 1 0,0 0 0,-1-1 0,1 1 0,0 0-1,-1 0 1,1 0 0,0-1 0,0 1 0,-1 0 0,1 0-1,1 0 1,-1 1 4,0 0-1,0 0 1,0 0-1,0-1 1,0 1-1,0 0 1,-1 1 0,1-1-1,0 0 1,0 0-1,-1 0 1,1 0-1,-1 0 1,1 1-1,-1-1 1,0 0-1,1 0 1,-1 1-1,0 1 1,1 5 11,0 0 1,0 0 0,-1-1-1,0 1 1,-1 0-1,-1 11 1,-2 20-352,4-14 727,-5 31-1,-1-35 93,4-18-490,1 0 0,0 0 0,0 0 0,1 0 0,-1 0 0,0 5 0,-7 47-88,8-45 66,0-4 11,0 0 0,0-1 0,0 1 0,1 0 0,2 9 0,-2-12 5,0 1 0,-1 0 0,0-1 0,1 1 0,-1-1 0,-1 7 0,0-7 32,1 0 0,0 0 1,0 0-1,0 1 0,0-1 1,1 0-1,1 6 0,-2-8 20,3 9 101,-3-10-128,0 0 0,1 0 0,-1 0-1,0 1 1,0-1 0,0 0 0,0 0-1,0 0 1,0 0 0,0 0 0,0 0-1,0 0 1,1 1 0,-1-1 0,0 0-1,0 0 1,0 0 0,0 0 0,0 0-1,0 0 1,1 0 0,-1 0 0,0 0-1,0 0 1,0 0 0,0 0 0,0 0-1,1 0 1,-1 0 0,0 0 0,0 0-1,0 0 1,0 0 0,1 0 0,-1 0-1,0 0 1,0 0 0,0 0 0,0 0-1,0 0 1,0 0 0,1 0 0,-1 0-1,0 0 1,0-1 0,0 1 0,0 0-1,0 0 1,0 0 0,0 0 0,1 0-1,-1-1 1,1-2-3,1 0 0,-1-1 0,1 1 0,-1-1 0,0 1 0,-1-1 0,1 1 0,-1-1 0,1 0 0,-1 1 0,0-1 0,-1-6 0,1-15 37,2-2-2,-1 1 0,-4-37-1,2 40-73,2 1 0,0 0 0,5-26-1,-1 14 77,0-9-221,-3 31 392,-2 11-215,0 0 0,1 0 1,-1 0-1,0 0 1,0 0-1,0 0 0,0 0 1,0 0-1,0 0 0,0 0 1,0 0-1,0 0 1,0 0-1,-1 0 0,1 1 1,0-1-1,-1-2 0,0 2-1,1 0 0,0 0-1,0 0 1,-1 0-1,1 0 1,0-1-1,0 1 1,0 0 0,0 0-1,1-2 1,-1-6-444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55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2976,'35'20'1692,"-26"-16"-1540,0 2 1,0-1-1,-1 1 0,14 11 0,-8-3 41,-1 0-1,-1 1 1,0 1 0,-1 0-1,-1 0 1,0 1-1,-1 0 1,13 36-1,-15-29 82,0 0 0,-2 1-1,-1-1 1,-1 1-1,-1 0 1,-1 39-1,-4-28-897,-1-1 0,-1 0 0,-2-1 0,-14 43 0,4-33-2293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09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363 503 832,'-1'-1'52,"-11"-5"318,12 5-355,-1 1 1,1 0-1,0-1 1,0 1 0,-1-1-1,1 1 1,0 0-1,0-1 1,0 1 0,0-1-1,0 1 1,0-1-1,0 1 1,0 0 0,0-1-1,0 1 1,0-1 0,0 1-1,0-1 1,0 1-1,0 0 1,0-1 0,0 1-1,1-1 1,-1 1-1,0 0 1,1-2 0,8-33 1098,-8 31-996,0 0-1,0 0 0,0 0 1,-1-7-1,-3-31 859,3 41-933,1-11 490,-1 10-503,1 1-1,-1 0 1,1-1 0,-1 0 0,1 1-1,-1-1 1,0 1 0,1-3 0,1-11 166,3-4 145,-4 17-350,-1 1-1,1-1 1,-1 0-1,0 0 1,0 1-1,1-1 1,-1 0-1,0 0 1,-1 0-1,1 1 1,-1-4-1,1 3 45,0 0 1,-1 0-1,1-1 0,0 1 0,0 0 0,0 0 0,1 0 1,0-4-1,1-5-117,3-5-124,-3 12 213,-1 1 0,1-1-1,-1 1 1,0-1 0,1-6 0,-1 6-7,0 1 0,0-1 1,0 0-1,0 1 0,3-6 0,-2 5 19,0-1 0,0 1 0,0-1 0,-1 1 0,0-1 0,0 0 0,0 1 0,0-1 0,-1 0 0,0-7-1,3 6 110,-3 6-128,0 0 0,0 0 0,0 0 1,0-1-1,1 1 0,-1 0 0,0 0 0,0 0 1,0-1-1,0 1 0,0 0 0,0 0 0,0 0 1,0-1-1,1 1 0,-1 0 0,0 0 0,0-1 1,0 1-1,0 0 0,0 0 0,0-1 0,0 1 0,0 0 1,0 0-1,-1 0 0,1-1 0,0 1 0,0 0 1,0-1-1,-2-9 52,2 8-22,0 1-1,-1-1 1,1 1 0,0-1-1,-1 0 1,1 1 0,-1-1-1,1 1 1,-1 0 0,-1-3-1,-1-11-258,2 11 196,1 10-451,-5 173 345,4-152 82,-9 46 1,2-21-39,-2-5 163,8-37 63,-1 0 0,1 0 0,-1 18 0,3-27-195,0-1 71,0 0 0,0 1 0,0-1 0,0 0 0,-1 0 0,1 1 0,0-1 0,0 0 1,0 0-1,0 0 0,0 0 0,-1 1 0,1-1 0,0 0 0,0 0 0,0 0 0,-1 0 0,1 0 0,0 0 0,0 1 0,-1-1 0,1 0 0,0 0 0,0 0 0,-1 0 0,1 0 0,0 0 0,0 0 0,-1 0 0,1 0 0,0 0 0,0 0 1,0 0-1,-1 0 0,1 0 0,0 0 0,0-1 0,-1 1 0,1 0 0,0 0 0,0 0 0,-1 0 0,-8-4 85,6 2-78,-1-1 1,1 0 0,0 0-1,0 0 1,0-1-1,-4-5 1,-2-2 85,7 8-113,-1-1-1,0 0 1,1 0-1,0 0 0,0 0 1,0 0-1,1 0 0,-3-8 1,-5-16-87,8 25 82,-1 0-1,1 0 1,0-1 0,0 1 0,0 0 0,1 0 0,-1-1 0,1 1 0,-1-1 0,1-5 0,3-9 1,-2 1-1,0-33 0,-1 27 183,0 22-202,-1-7-97,-2 5 189,0-1 0,0 0 0,0 1 0,0-1 0,1 0 0,-2-5-1,-20-45-203,23 52 144,0 0-1,0 0 0,0 1 1,0-1-1,0 0 1,-1 1-1,1-1 1,0 1-1,-1-1 0,1 1 1,-1 0-1,1 0 1,-1 0-1,0-1 1,1 1-1,-1 1 1,0-1-1,0 0 0,0 0 1,0 1-1,0-1 1,-3 0-1,4 1 6,1-1 11,-1 0 1,0-1-1,1 1 0,-1-1 1,0 1-1,0 0 0,0 0 1,0-1-1,0 1 0,0 0 1,0 0-1,0 0 0,-3-1 1,-20-13 138,19 13-147,-7-1-192,12 3 190,0 0-1,-1-1 1,1 1 0,0 0 0,-1 0 0,1 0 0,0 0 0,-1 0-1,1 0 1,0 0 0,-1 0 0,1-1 0,0 1 0,-1 0-1,1 0 1,0 0 0,0-1 0,-1 1 0,1 0 0,0 0-1,0-1 1,-1 1 0,1 0 0,0-1 0,0 1 0,0 0-1,0-1 1,0 1 0,-1 0 0,1-1 0,0 1 0,0 0 0,0-1-1,0 1 1,0 0 0,0-1 0,0 1 3,0-1 0,0 1 0,0 0-1,0-1 1,0 1 0,0 0 0,0 0 0,0-1 0,0 1 0,0 0 0,0-1-1,0 1 1,-1 0 0,1 0 0,0-1 0,0 1 0,0 0 0,0 0 0,-1-1-1,1 1 1,0 0 0,0 0 0,-1 0 0,1-1 0,0 1 0,0 0 0,-1 0-1,1 0 1,0 0 0,0 0 0,-1 0 0,1-1 0,0 1 0,-1 0 0,1 0-1,-2 0 20,1 0-1,0 0 0,0-1 0,-1 1 0,1-1 0,0 1 0,0-1 0,-1 0 0,1 1 0,0-1 0,0 0 0,0 0 0,0 0 0,0 1 0,0-1 1,-1-2-1,0 1-3,-2 2 7,3 0-25,1 0-1,-1 0 0,1 0 0,-1 0 0,1 0 0,0 0 0,-1 0 0,1 0 0,-1 0 0,1 0 0,-1 0 0,1 0 0,0 0 0,-1 0 0,1 0 0,-1 0 0,1-1 0,0 1 0,-1 0 0,1 0 0,-1 0 0,1-1 0,0 1 0,-1 0 0,1-1 0,0 1 0,0 0 0,-1-1 0,1 1 0,0 0 0,0-1 0,-1 1 0,1 0 0,0-1 0,0 1 0,0-1 0,0 1 0,0-1 0,-1 1 0,0-2 56,-1 0 0,0 0 0,-1 0 0,1 0 0,0 1 0,0-1 0,-4-1 0,-7-8 530,12 10-590,1-1 0,-1 1 0,0 0 1,-1 0-1,1 0 0,0 0 0,0 0 0,0 0 0,-1 1 1,0-2-1,-2 2-23,3 0-21,0-1 23,-6-2 130,-3-5 258,10 8-379,0 0 0,-1 0 1,1 0-1,0 0 0,-1 0 1,1 0-1,0 1 0,0-1 1,-1 0-1,1 0 0,0 0 0,-1 0 1,1 0-1,0 0 0,0 1 1,-1-1-1,1 0 0,0 0 1,0 0-1,0 1 0,-1-1 0,1 0 1,0 0-1,0 0 0,0 1 1,-1-1-1,1 0 0,0 1 1,0 11-286,9 16 61,-6-19 244,18 50 193,-18-50-193,1 0 0,0-1-1,6 13 1,13 25 472,-23-36-642,0-9 166,0 0-1,0 0 0,0 0 0,0 0 0,0 0 0,0 0 1,1 0-1,-1 0 0,0 0 0,1 0 0,-1 0 0,1 0 1,-1 0-1,1 0 0,-1 0 0,1 0 0,0 0 0,-1 0 1,1 0-1,0-1 0,0 1 0,0 0 0,-1-1 0,1 1 1,0 0-1,0-1 0,0 1 0,0-1 0,0 0 0,0 1 1,1-1-1,-1 0 8,-1 0 1,0 0 0,1 0 0,-1 0-1,0 1 1,1-1 0,-1 0-1,0 0 1,1 0 0,-1 0 0,0 0-1,1 0 1,-1 1 0,0-1-1,1 0 1,-1 0 0,0 0 0,0 1-1,1-1 1,-1 0 0,0 0-1,0 1 1,1-1 0,-1 0 0,0 0-1,0 1 1,0-1 0,0 0-1,0 1 1,1-1 0,-1 0-1,0 1 1,0-1 0,0 0 0,0 1-1,0-1 1,0 0 0,0 1-1,0-1 1,0 0 0,0 1 0,0-1-1,0 0 1,0 1 0,-1-1-1,1 0 1,0 1 0,-1 0-13,1-1 0,-1 1-1,0 0 1,1-1 0,-1 1 0,0-1 0,0 1 0,0-1-1,1 1 1,-1-1 0,0 0 0,0 0 0,0 1 0,0-1-1,0 0 1,1 0 0,-1 0 0,-1 0 0,-1 2-278,3-2 273,0 0 0,0 0 0,0 0 0,-1 0 0,1 0 0,0 0 0,0 0 0,0 0 0,0 0 0,0 0 1,0 0-1,0 0 0,0 0 0,0 0 0,-1 0 0,1 0 0,0 1-39,0-1 39,0 0 0,0 0 0,0 0 0,0 0 0,0 0 0,0 0 0,0 0 0,0 0 0,0 1 0,0-1 1,0 0-1,0 0 0,-1 0 0,1 0 0,1 0 0,-1 0 0,0 0 0,0 1 0,0-1 0,0 0 0,16 13-2083,-14-13 1919,0 1 0,0-1-1,-1 1 1,1-1-1,2 1 1,6 1-580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12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0 832,'-7'4'403,"7"-4"-384,-1 1 0,1-1 1,-1 0-1,1 1 0,-1-1 0,1 0 1,-1 1-1,0-1 0,1 0 1,-1 1-1,1-1 0,-1 0 0,0 0 1,1 0-1,-1 0 0,-1 0 1,-11 0 227,10-1-233,0 1 0,-1 0 0,1 0 1,-1 0-1,1 0 0,0 0 0,-1 1 0,1-1 1,-7 4 143,9-4-132,0 1-1,0 0 1,0 0 0,0 0-1,1 0 1,-1 0 0,0 0 0,1 0-1,-1 0 1,0 2 0,-1 3-62,-1-1 1,2 1 0,-1 0-1,1 0 1,0 1 0,0-1-1,0 9 1,0-11 65,1 1 1,-1 0-1,0-1 0,-1 1 1,1-1-1,-1 1 0,-3 5 1,-6 19-45,10-23 60,-1 4 51,0 0-1,0 18 1,2 191 197,-1-204-236,0 0 0,-6 21 0,2-8 72,1-9-87,3-13 34,0 0 1,0 0-1,-1 11 0,2-12-17,0 0 0,-1 1 1,0-1-1,0 0 1,-3 7-1,2-7-128,2-4 75,0 0-1,0-1 0,-1 1 1,1 0-1,0-1 1,0 1-1,-1-1 0,1 1 1,0-1-1,-1 1 1,1-1-1,-1 1 0,1-1 1,-1 1-1,1-1 0,-1 1 1,1-1-1,-2 1 1,2 0 30,0-1-31,-1 0 1,1 0-1,0 0 1,0 0-1,0-1 0,0 1 1,0 0-1,0 0 1,0 0-1,0 0 1,0-1-1,0 1 0,0 0 1,0 0-1,0 0 1,-1 0-1,1 0 1,0-1-1,0 1 0,0 0 1,0 0-1,0 0 1,-1 0-1,1 0 1,0 0-1,0 0 1,0 0-1,0 0 0,0-1 1,-1 1-1,1 0 1,0 0-1,0 0 1,0 0-1,-1 0 0,1 0 1,0 0-1,0 0 1,0 0-1,0 0 1,-1 0-1,1 0 0,0 1 1,0-1-1,0 0 1,0 0-1,-1 0 1,1 0-1,0 0 0,0 0 1,0 0-1,0 0 1,0 0-1,-1 1 1,1-1-1,0 0 0,0 0 1,0 0-1,0 0 1,0 0-1,0 1 1,0-1-1,0 0 0,0 0 1,0 0-1,-1 0 1,1 1-1,-4-68 240,4 47-289,1 0 0,7-37 1,5-18-38,-6 43 123,-2 0 1,-1-1 0,-2 1 0,-2-43 0,0 50-29,0 23-28,1 0 0,-1-1-1,1 1 1,0-1 0,0 1-1,-1 0 1,2-1 0,-1 1 0,0 0-1,0 0 1,1 0 0,-1 0-1,1 0 1,-1 0 0,1 0 0,0 1-1,3-3 1,2-3 18,0-8 192,-6 23-480,-2 14 271,-2-1-1,-8 41 1,6-41 70,1 0 1,-3 42 0,7 112-112,4-141 106,-2-23 27,-1 0 0,0 14 288,-4-36 96,1 5-429,1-1 1,0 1 0,0 0-1,0 0 1,1-1 0,0 1-1,1-9 1,-1-4-183,3-26-99,14-79 0,-11 83 424,-1 20-131,9-29-1,-6 24-129,6-24-146,-13 48 225,-1 1 0,1 0 0,0 0 1,0 0-1,0 0 0,-1 0 0,1 0 0,0 0 0,0 0 0,0 1 0,0-1 0,1 0 1,-1 0-1,0 1 0,0-1 0,0 1 0,1-1 0,-1 1 0,0 0 0,0-1 0,1 1 0,-1 0 1,0 0-1,1 0 0,1 0 0,13 9-257,-15-8 272,0 0 0,0 0 1,-1 0-1,1 0 1,0 1-1,-1-1 1,1 0-1,-1 0 1,0 1-1,1-1 0,-1 0 1,0 0-1,0 1 1,1-1-1,-1 1 1,0-1-1,0 0 1,-1 1-1,1 1 0,-7 29-126,4-22-14,-58 235 401,46-193-271,-2-1 1,-39 81 0,52-126 168,3-5-175,1-1 1,-1 1-1,1 0 0,-1-1 0,1 1 0,-1 0 0,1 0 0,0 0 0,-1 0 0,1-1 0,0 1 0,0 0 0,0 0 0,0 2 0,-1-3-3,1 1 0,0 0 0,0-1 1,0 1-1,-1 0 0,1-1 0,0 1 1,-1 0-1,1-1 0,-1 1 0,1-1 0,-1 1 1,1-1-1,-1 2 0,-6 6-179,7 1-405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16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137 107 224,'-2'1'60,"1"0"0,-1-1 1,1 1-1,-1 0 0,1-1 0,-1 1 1,1 0-1,-1-1 0,0 0 0,1 1 0,-1-1 1,1 0-1,-1 0 0,0 0 0,1 0 1,-1 0-1,0 0 0,1-1 0,-1 1 0,0-1 1,1 1-1,-1-1 0,-2-1 0,3 2-11,-1 0-1,1-1 1,0 1-1,-1-1 0,1 0 1,0 1-1,-1-1 1,1 0-1,0 0 0,0 0 1,0 0-1,-2-1 1,3 1-18,0 1 0,-1 0 0,1-1 1,-1 1-1,1 0 0,-1 0 0,1-1 1,-1 1-1,0 0 0,1 0 0,-1 0 1,1 0-1,-1-1 0,1 1 0,-1 0 1,0 0-1,1 0 0,-1 0 1,0 1-1,-9-2 112,10 1-143,0 0 0,-1 0 0,1 0 0,0-1 0,-1 1 0,1 0 0,0 0 0,0 0 0,-1 0 0,1 0 0,0 0 0,0 0 0,-1 0 0,1 0 0,0-1 0,0 1 0,0 0 0,-1 0 0,1 0 0,0-1 0,0 1 0,0 0 0,0 0 0,-1 0 0,1-1 0,0 1 0,0 0 0,0 0 0,0-1 0,0 1 0,0 0 0,0 0 1,0-1-1,-1 1 0,1 0 0,0 0 0,0-1 0,-3 0 63,3 1-47,-1 0 0,1 0 0,0 0 1,-1 0-1,1 0 0,0 0 0,0 0 1,-1 0-1,1 0 0,0 0 1,0 0-1,-1 0 0,1 0 0,0 0 1,0 0-1,-1 0 0,1-1 1,0 1-1,0 0 0,-1 0 0,1 0 1,0 0-1,0-1 0,0 1 0,-1 0 1,1 0-1,0-1 0,0 1 1,0 0-1,0 0 0,0-1 0,-1 1 1,1 0-1,0 0 0,0-1 0,0 1 1,0 0-1,0 0 0,0-1 1,0 1-1,0 0 0,0-1 0,0 1 1,0 0-1,0 0 0,0-1 1,1-1 90,0 1 1,-1-1 0,1 0 0,0 1 0,0-1 0,0 1 0,0-1 0,0 1 0,0 0 0,2-2 0,34 2-540,-33 2 439,1 0 1,-1 0 0,1 1 0,-1 0 0,1 0 0,-1 0 0,0 0 0,6 5 0,-5-4-127,19 4 1052,-41-2-816,1-4-87,8-1-5,0 0 0,0 0 0,0-1 0,-14-3 0,18 4-66,0-1 0,1 1 1,-1-1-1,0 1 0,-5 1 1,-7-1-20,15 1 57,1-1 1,-1 0-1,0-1 1,1 1-1,-1 0 1,1 0-1,-1 0 1,0 0-1,1 0 1,-1-1-1,1 1 1,-1 0-1,1 0 1,-1-1-1,1 1 1,-1 0-1,1-1 1,-1 1-1,1-1 1,-1 1-1,1 0 1,0-1-1,-1 1 1,1-1-1,0 1 1,-1-1-1,1 0 1,0 1-1,0-1 1,-1 1-1,1-2 1,-8-7 134,7 9-133,1-1 0,-1 1 1,1-1-1,-1 1 0,1 0 1,-1-1-1,1 1 1,0-1-1,-1 1 0,1-1 1,-1 1-1,1-1 0,0 0 1,0 1-1,-1-1 1,1 1-1,0-1 0,0 0 1,0 1-1,0-1 0,-1 1 1,1-2-1,0 1-47,7 1-564,-4 0 624,0 0-1,0 0 1,0 0-1,0 0 1,0 1-1,1 0 1,-1-1-1,0 1 0,0 0 1,-1 1-1,7 2 1,-6-2-12,0-1 0,1 1 0,-1-1 0,0 0 0,1 0 0,-1 0 0,7 0 0,-9-1 5,24 7 155,-24-6-21,1-1-278,6 0 741,18 11-778,-21-9 190,0-1-1,0 0 0,0 0 1,1 0-1,-1-1 0,0 0 1,0 0-1,1 0 0,5-1 0,10 0-28,-16 0 4,-1-1 0,1 1 1,-1-1-1,8-3 0,-2 3 130,-10 2-118,0 0 1,0 0 0,1 1-1,-1-1 1,0 0-1,0 0 1,1 0 0,-1 0-1,0 0 1,0 0 0,1 0-1,-1 0 1,0 0-1,0 0 1,0-1 0,1 1-1,-1 0 1,0 0 0,0 0-1,1 0 1,-1 0-1,0 0 1,0 0 0,0-1-1,1 1 1,-1 0 0,0 0-1,0 0 1,0 0-1,0-1 1,1 1 0,-1 0-1,0 0 1,0 0 0,0-1-1,0 1 1,0 0-1,0 0 1,0-1 0,0 1-1,0 0 1,0 0 0,0-1-1,0 1 1,0 0-1,0 0 1,0 0 0,0-1-1,0 1 1,0 0 0,0-1-1,20-2-92,0-5 214,-18 8-123,0-1-1,0 1 1,0 0-1,0-1 1,0 1 0,0 0-1,0 0 1,1 0-1,2 1 1,3 0-209,-8-1 224,-1 0 1,1-1-1,-1 1 1,1 0-1,0 0 1,-1 0-1,1-1 0,-1 1 1,1 0-1,0 0 1,-1-1-1,1 1 1,0 0-1,0-1 1,-1 1-1,1 0 1,0-1-1,0 1 1,-1 0-1,1-1 0,0 1 1,0 0-1,0-1 1,0 1-1,-1-1 1,1 1-1,0-1 1,0 1-1,0 0 1,0-1-1,0 1 0,0-1 1,0 1-1,0-1 1,0 1-1,1 0 1,-1-1-1,0 1 1,0-1-1,0 1 1,0 0-1,1-1 1,-1 1-1,0-1 0,0 1 1,1 0-1,-1-1 1,0 1-1,0 0 1,1 0-1,-1-1 1,0 1-1,1 0 1,-1 0-1,1-1 0,-1 1 1,0 0-1,1 0 1,-1 0-1,1 0 1,-1-1-1,0 1 1,1 0-1,-1 0 1,1 0-1,-1 0 1,1 0-1,-1 0 0,0 0 3,0 0 0,-1 0 0,1 0-1,-1 0 1,1 0 0,-1-1 0,1 1-1,-1 0 1,1 0 0,0-1 0,-1 1-1,1 0 1,0 0 0,-1-1-1,1 1 1,0-1 0,-1 1 0,1-1-1,-1 1-13,1-1 0,0 1-1,-1-1 1,1 1 0,0-1 0,-1 1-1,1 0 1,-1-1 0,1 1-1,-1 0 1,1 0 0,-1-1-1,1 1 1,0 0 0,-1 0-1,0-1 1,1 1 0,-1 0-1,0 0 1,-1-1-14,0 1 1,-1-1-1,1 0 0,0 0 0,0 0 1,0 0-1,0 0 0,-4-3 1,5 3 24,-1 0 1,1 0-1,-1 0 1,0 0 0,0 0-1,0 0 1,-3 0-1,-3-5 129,7 5-155,0 0 1,0 0 0,0 0 0,0 0-1,0 0 1,0 1 0,0-1 0,0 0-1,0 1 1,-1-1 0,1 1 0,0-1-1,0 1 1,-2-1 0,-13 1 85,11-1-196,1 1 0,-1 0-1,0 0 1,1 1 0,-1-1 0,-5 2-1,8-1-68,0 0-1,0-1 1,1 1-1,-1 0 0,0 1 1,0-1-1,1 0 1,-1 0-1,-7 10-1143,8-9 1143,0 0 1,-1 3-1,-7 23-1366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20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90 198 320,'-12'-13'2901,"12"13"-2890,-1-1-1,1-1 1,0 1-1,0 0 1,-1 0-1,1 0 1,0 0-1,0 0 0,0 0 1,0 0-1,0 0 1,0 0-1,1-2 1,-1 2 5,0 1 1,0-1-1,0 0 1,0 1-1,1-1 1,-1 1-1,0-1 1,0 1-1,0-1 1,0 0-1,0 1 1,-1-1 0,1 1-1,0-1 1,0 1-1,0-1 1,0 0-1,-1 1 1,1-1-1,0 1 1,-1-1-1,1 1 1,0-1-1,-1 1 1,0-1-1,0-4 72,1 5-87,0-1 1,0 1-1,0 0 1,0 0-1,0 0 1,0-1-1,0 1 1,0 0-1,0 0 1,0 0-1,0-1 1,0 1-1,0 0 1,0 0 0,0 0-1,0-1 1,0 1-1,0 0 1,0 0-1,0 0 1,0 0-1,0-1 1,-1 1-1,1 0 1,0 0-1,0 0 1,0 0-1,0-1 1,0 1-1,-1 0 1,1 0 0,0 0-1,0 0 1,0 0-1,0 0 1,-1 0-1,1-1 17,-1 1-1,0 0 0,1 0 1,-1 0-1,1 0 0,-1-1 1,1 1-1,-1 0 1,1 0-1,0-1 0,-1 1 1,1 0-1,-1-1 0,1 1 1,-1 0-1,1-1 1,0 1-1,-1-1 0,1 1 1,0-1-1,0 1 0,-1-1 1,1 0-1,-3-6 94,-2 1 137,4 6-258,1-1 0,0 1-1,-1-1 1,1 1 0,-1-1 0,1 1-1,0-1 1,0 0 0,-1 1-1,1-1 1,0 1 0,0-1 0,0 0-1,0 1 1,-1-1 0,1 0-1,0 1 1,0-1 0,0 1-1,1-2 1,-5-2 358,4 4-338,0-1-1,-1 1 0,1 0 0,0 0 0,0 0 0,-1 0 1,1 0-1,0-1 0,0 1 0,0 0 0,-1 0 1,1 0-1,0-1 0,0 1 0,0 0 0,-1 0 1,1-1-1,0 1 0,0 0 0,0 0 0,0-1 1,0 1-1,0 0 0,0-1 0,0 1 0,0 0 1,0-1-1,-1 1 0,2-1 0,-6-11 151,2 6-140,1 2 157,2 3-136,-1-1-1,1 1 0,0-1 0,0 1 0,-1 0 0,1 0 0,-1-1 0,1 1 0,-1 0 0,0 0 1,0-1-1,1 1 0,-2-1 0,1 1-53,0 0 1,0 0-1,0 0 0,1 0 1,-1-1-1,0 1 0,1 0 1,-1 0-1,1 0 0,0-1 0,-1 1 1,1 0-1,0-2 0,-5-11 301,4 13-262,1 0 0,-1-1 0,0 1 1,1-1-1,-1 1 0,1 0 0,0-1 0,-1 1 1,1-3-1,-3-3-84,6 14-439,2 12 449,0 1 59,-3-14-29,0 0 1,0 0-1,0-1 0,-1 1 1,0 0-1,0 10 0,0-10 37,-1 1 0,1 0 0,1-1 0,-1 1-1,4 6 1,-3-7 32,-1 1 0,0-1-1,0 1 1,0 0 0,0-1-1,-1 1 1,0 0 0,-2 6-1,2 12-133,-1-24 100,1 0 0,0 1 0,0-1 0,-1 0 0,1 0 0,-1 1-1,1-1 1,-1 0 0,1 0 0,-1 0 0,0 1 0,1-1-1,-1 0 1,0 0 0,0 0 0,0 0 0,0 0 0,-1 1-1,2-1-85,0 1-42,0 0 1,1 0-1,-1 0 0,1 0 0,-1 0 1,1 0-1,0 0 0,0 0 0,0-1 1,0 1-1,0 0 0,0-1 0,1 1 1,-1 0-1,1-1 0,-1 0 0,1 1 1,-1-1-1,1 0 0,0 0 0,-1 0 1,1 0-1,2 1 0,10 5-1065,-1-1-211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22.6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1 389 1152,'2'-3'137,"0"1"0,0-1 1,0 1-1,1 0 0,-1 0 0,1-1 1,0 2-1,3-4 0,-2 3-21,0 0 0,-1-1 0,0 1 0,0-1 0,4-4 0,28-29 316,-21 22-310,-12 13-105,-1-1 0,1 1 0,-1 0 0,1 0 0,-1-1 0,0 1 0,0 0 0,1-1 0,-1 0 0,0 1 0,-1-1 0,1 0 0,0 1 0,0-1 0,-1 0 0,1 0 0,-1 1 0,1-1 0,-1 0 1,0-2-1,0-4 458,1 3-324,-1 1 0,0-1 0,0 0 1,-1 1-1,0-1 0,1 1 0,-1-1 0,-1 1 1,1 0-1,-3-7 0,0 1 184,3 9-338,1 0 0,0 0 0,-1 1 0,1-1 0,-1 0 0,1 0 0,-1 0 0,1 0 0,-1 0 0,0 1 0,1-1 0,-1 0 0,-1-1 0,-7-10-49,8 11 94,1 0-1,-1 0 0,1 0 0,-1 0 1,1 1-1,-1-1 0,0 0 0,1 0 1,-1 1-1,0-1 0,0 0 0,1 1 1,-1-1-1,0 1 0,-2-2 0,3 2-43,0 0 0,0 0-1,-1 0 1,1 0 0,0-1 0,-1 1-1,1 0 1,0 0 0,0 0-1,0-1 1,-1 1 0,1 0-1,0 0 1,0-1 0,0 1-1,-1 0 1,1-1 0,0 1-1,0 0 1,0 0 0,0-1-1,0 1 1,0-1 0,0 1 6,0 0 0,0-1 0,0 1 0,0 0 0,0 0 0,0 0 0,0 0 0,-1-1 0,1 1 0,0 0 0,0 0 0,0 0 0,0 0 0,0-1 0,0 1 0,0 0 0,0 0 0,-1 0 0,1 0 0,0 0 0,0-1 0,0 1 0,0 0 0,0 0 0,-1 0 0,1 0 1,0 0-1,0 0 0,0 0 0,0 0 0,-1 0 0,0 0 184,-1 0-311,5 3 125,1 0 0,-1 0-1,1 0 1,-1 0 0,0 1 0,0-1-1,-1 1 1,1-1 0,-1 1 0,0 0-1,2 5 1,10 16-28,-12-23 76,-1 0 1,0 1 0,0 0-1,0-1 1,0 1 0,0 0-1,-1-1 1,1 1 0,-1 0-1,0 0 1,0-1 0,0 1-1,0 0 1,0 0 0,0-1-1,-1 1 1,1 0 0,-1 0-1,-2 3 1,3-5-31,-1 0-1,1 0 1,-1-1-1,1 1 1,-1-1-1,0 1 1,1 0-1,-1-1 1,0 1-1,1-1 1,-1 0-1,0 1 1,0-1-1,1 1 1,-1-1-1,0 0 1,0 0-1,0 0 1,0 1-1,0-1 1,1 0-1,-1 0 1,0 0-1,0 0 1,0 0-1,0 0 1,0-1-1,1 1 1,-1 0-1,0 0 1,-1-1-1,-25-34 472,27 35-506,-1 0-1,1-1 1,-1 1 0,1-1 0,-1 1 0,1-1-1,0 1 1,-1-1 0,1 1 0,0-1 0,0 1-1,-1-1 1,1 0 0,0 1 0,0-1 0,0 1 0,0-1-1,0 0 1,-1 1 0,1-1 0,0 1 0,1-1-1,-1 0 1,0 1 0,0-1 0,0 0 0,0 1 0,0-1-1,1 1 1,-1-1 0,0 1 0,0-1 0,1 0-1,1-3-22,-1 1-10,27 2 171,-27-2-89,0 1 0,0-1 0,0 1 1,0-1-1,0 1 0,0-1 0,-1 1 0,1-1 1,-1 0-1,0 1 0,0-1 0,0 0 1,-1-4-1,1 1-55,-4-10 256,3 15-240,1 0-1,0 0 1,0-1-1,0 1 1,-1 0 0,1 0-1,-1 0 1,1 0-1,-1 0 1,1 0-1,-1 0 1,0 0 0,1 0-1,-1 0 1,0 0-1,0 0 1,0 0-1,-1-1 1,-7-8-164,8 5 254,1 5-79,0-1-1,0 1 1,0 0-1,0 0 1,0 0-1,0 0 0,0 0 1,0 0-1,0 0 1,0 0-1,0-1 1,0 1-1,0 0 0,0 0 1,0 0-1,0 0 1,0 0-1,0 0 1,0 0-1,-1 0 1,1 0-1,0-1 0,0 1 1,0 0-1,0 0 1,0 0-1,0 0 1,0 0-1,0 0 0,0 0 1,0 0-1,-1 0 1,1 0-1,0 0 1,0 0-1,0 0 1,0 0-1,0 0 0,0 0 1,0 0-1,0 0 1,-1 0-1,1 0 1,0 0-1,0 0 0,0 0 1,0 0-1,0 0 1,0 0-1,0 0 1,-1 0-1,1 0-42,34 59-1025,-32-58 1101,0 0 0,-1 0-1,1 0 1,0 0 0,0 0-1,0 0 1,0 0 0,0 0-1,2 0 1,2 1 54,1 1-29,-6-2 91,4-12 10,-6 4-88,0 0-1,-1 1 0,0-1 0,0 0 0,-1 1 1,0-1-1,0 1 0,-4-6 0,0-1-239,5 8 141,-2 0 0,1 1-1,0-1 1,-5-3 0,-5-9 250,11 12-554,43 10-222,22 22 654,-48-15-90,-10-10-267,0 0 0,0 0 0,0 0 0,0 0-1,9 1 1,-10-3 10,-1 0 0,0-1 0,1 1 0,-1-1-1,0 1 1,1-1 0,-1 0 0,0 0 0,0 0 0,6-4 0,-2 2-167,0-1 1,0 0 0,-1-1 0,1 0 0,-1 0 0,0 0 0,0-1 0,6-8 0,19-30-516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23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14 992,'-4'-13'1881,"4"13"-1874,1 0 0,-1 0 0,0 0 0,0 0-1,1 0 1,-1 0 0,0 0 0,1 0 0,-1 0 0,0 0 0,0 0 0,1 0-1,-1 0 1,0 0 0,1 0 0,-1 0 0,0 1 0,0-1 0,1 0 0,-1 0-1,0 0 1,0 0 0,1 1 0,-1-1 0,0 0 0,0 0 0,0 0 0,1 1-1,-1-1 1,0 0 0,0 0 0,0 1 0,0-1 0,0 0 0,1 0 0,-1 1-1,0-1 1,0 1 0,-1 1 97,1 0-1,-1 0 1,1 1-1,-1-1 1,0 0-1,0 0 1,0 0-1,0 0 1,-1 0-1,1 0 1,-1 0-1,-2 2 1,-8 13 161,13-16-308,2 0 126,0 1-1,0-1 0,0 0 1,0 1-1,0-1 1,0-1-1,1 1 1,-1 0-1,0-1 0,6 1 1,-8-2-35,0 1 0,1 0-1,-1-1 1,1 1 0,-1-1 0,0 1 0,1-1 0,-1 1 0,0-1 0,0 0-1,1 0 1,-1 0 0,0 0 0,0 1 0,1-3 0,7-5 955,-9 7-1002,0 1 0,0 0 0,0 0 0,0-1 0,0 1 0,-1 0 0,1 0 0,0-1 0,0 1 0,0 0 0,-1 0 0,1 0 0,0-1 0,0 1 0,-1 0 1,1 0-1,0 0 0,-1 0 0,1 0 0,0-1 0,0 1 0,-1 0 0,1 0 0,0 0 0,-1 0 0,1 0 0,0 0 0,-1 0 0,1 0 0,0 0 0,-1 0 0,1 0 1,0 0-1,0 1 0,-1-1 0,0 0 0,-5 3 52,0 0 1,1 0 0,-8 6-1,-1 0 170,-72 57 305,79-58-797,14-11 220,16-10 132,-9 5-179,27-11 0,-9 5-2543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25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0 576,'-5'3'74,"0"-1"-1,0 1 1,0 0-1,0 0 1,0 0 0,1 1-1,0-1 1,-6 7-1,-8 7 582,9-10-151,6-4-364,-1 1 0,0-1 0,0 0 0,-1 0 0,1 0 0,-1-1 0,0 1 0,1-1 0,-11 3 0,-1-1 160,11-3 0,0 0-1,0 0 1,-11 1 117,6 6 68,7-8-543,3 0 36,0 1-66,0-1 94,0 1 0,0-1 0,0 0 0,0 1 1,0-1-1,0 0 0,0 1 0,0-1 0,1 0 0,-1 0 0,0 1 0,0-1 0,0 0 0,0 1 1,1-1-1,-1 0 0,0 0 0,0 1 0,1-1 0,-1 0 0,0 0 0,1 0 0,-1 1 0,0-1 0,0 0 1,1 0-1,0 0 0,9 8 285,-7-7-280,1 0 1,-1 0 0,0 0-1,0-1 1,0 1 0,1-1-1,-1 0 1,0 0 0,1 0-1,5-1 1,34-9 104,-22 4-99,2 2-39,0 0 1,0 1-1,28 0 0,71 8 141,-118-4-92,35 1 19,-1-2 1,1-1 0,69-12-1,-105 13-54,0-1 0,0 1 0,0-1 0,0 1 0,0 0 0,0 0 0,1 1 0,-1-1 0,0 1 0,0-1-1,0 1 1,0 0 0,0 0 0,0 0 0,0 1 0,0-1 0,-1 1 0,1 0 0,0-1 0,-1 1 0,0 0-1,1 0 1,-1 1 0,0-1 0,0 0 0,0 1 0,0 0 0,3 5 0,-4-5 64,1 1-1,0-1 1,1 1 0,-1-1 0,4 4-1,5 9-91,-3-3-81,-7-11 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54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1 480,'0'0'4,"0"0"0,-1 0-1,1 0 1,0 0 0,0 0 0,0 0 0,0 0 0,-1 0-1,1 0 1,0 0 0,0 0 0,0 0 0,0 1-1,0-1 1,-1 0 0,1 0 0,0 0 0,0 0 0,0 0-1,0 1 1,0-1 0,0 0 0,0 0 0,0 0-1,0 0 1,0 1 0,0-1 0,-1 0 0,1 0 0,0 0-1,0 0 1,0 1 0,0-1 0,0 0 0,0 0-1,0 0 1,1 1 0,-3 15 570,2 18 1080,2-31-1678,-1 0-1,1 1 1,0-1-1,4 6 1,-5-8 87,1 1 1,0-1 0,-1 0 0,1 0 0,0 1 0,-1-1 0,1 0-1,0 0 1,0-1 0,0 1 0,0 0 0,0-1 0,0 1 0,0-1 0,0 0-1,3 1 1,39-2 656,-25 0-776,-17 1 58,4 1 31,-1-1 0,0 0 0,0-1 0,0 0 0,1 1 0,-1-1 0,0-1 0,8-2 0,-8 2-37,-1 1 1,1 0 0,0 0 0,0 0 0,0 1 0,1-1 0,-1 1 0,7 1 0,-6-1 132,1 1 0,-1-2 1,1 1-1,11-3 0,8-4 1279,-27 16-955,-13 12-352,0-2-180,13-18 121,1 0-42,0-1 0,-1 0-1,1 1 1,-1-1-1,1 1 1,0-1-1,-1 0 1,1 1-1,0-1 1,-1 1 0,1-1-1,0 1 1,0-1-1,-1 1 1,1 0-1,0-1 1,0 1 0,0-1-1,0 1 1,0-1-1,0 1 1,0 0-1,0-1 1,0 1-1,0-1 1,0 1 0,0 0 29,0 0 1,1-1-1,-1 1 1,0-1 0,0 1-1,0 0 1,0-1 0,-1 1-1,1-1 1,0 1 0,0-1-1,0 1 1,0 0-1,-1-1 1,1 1 0,0-1-1,0 1 1,-1-1 0,1 1-1,-2 1 244,-3 17-359,4-12-29,1-7 113,0 1 1,0-1-1,-1 1 1,1-1-1,0 1 1,0-1-1,0 1 1,0-1-1,0 1 1,0-1-1,1 1 1,-1-1-1,0 1 1,0-1-1,0 1 1,0-1-1,0 1 1,1 0-1,0 2 28,0 0 0,0 0 0,0 0 0,-1 0 0,1 0 0,-1 0 0,0 0 0,0 0 0,0 4 0,0-1 77,0-4 46,-5 11 225,2-10-306,1 1 1,-2-1-1,1 1 1,0-1-1,-7 5 0,17-3-906,-4-4 872,1 1 0,-1-1 0,1 0 0,-1 0 0,1-1 0,4 1 0,-5-1-4,-1 0 1,1 0-1,-1-1 1,0 1-1,1-1 1,-1 0-1,0 0 1,3-1-1,8-3-98,8-6-77,-18 9 170,0 0 0,0 0 0,0 1 1,0-1-1,1 1 0,5-2 1,0 0 152,3-1 134,-9 3-303,0 1 41,9 6 33,-12-6-64,1 0-1,-1 0 1,0 0-1,0 0 1,0 0 0,1 0-1,-1 1 1,0-1-1,0 0 1,0 0-1,1 0 1,-1 1-1,0-1 1,0 0 0,0 0-1,0 0 1,0 1-1,0-1 1,0 0-1,1 0 1,-1 1-1,0-1 1,0 0-1,0 0 1,0 1 0,0-1-1,0 0 1,0 0-1,0 1 1,0-1-1,0 0 1,0 0-1,0 1 1,0-1 0,-1 0-1,1 0 1,0 1-1,0-1 1,0 0-1,0 0 1,0 0-1,0 1 1,-1-1-1,1 0 1,0 0 0,0 0-1,0 1 1,-1-1-1,1 0 1,0 0-1,-1 1-22,0-1 1,0 0-1,-1 1 0,1-1 0,0 0 0,0 0 0,0 0 0,0 0 0,-1 0 0,1 0 0,0 0 1,0 0-1,-1-1 0,-3 1 48,-44 0-535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56.7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1248,'-3'9'201,"1"0"0,-8 16 1,6-16-169,0 0 1,-4 16-1,2 4 100,0-1 226,0 0 0,-2 50 1,7-64-159,1-13-177,-1 1 0,1 0 0,0-1 0,0 1 0,0 0 1,0-1-1,0 1 0,0 0 0,1 2 0,8 38 4120,-15-40-4461,-4 1 282,-8 27 435,13-23-330,-3 2 26,7-8-193,3-6-185,11-22 796,30-55-244,-22 38-441,-3 13 125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3:58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81 866 1728,'-2'-15'195,"-1"-38"399,0-316 3006,-7 261-2395,10 107-1198,1-3 8,-1 1 0,0 0 0,-1-1 0,1 1 0,0 0 0,-1-1 0,0 1-1,0 0 1,0 0 0,-3-7 0,-1-1 106,4 9-97,1 1 1,-1-1 0,0 0 0,0 0-1,0 1 1,0-1 0,0 1 0,0-1-1,-3-2 1,4 2 31,-1 0-1,1 0 1,0 0 0,-1 0-1,1 0 1,0 0-1,0 0 1,1-3 0,-1 2-8,-5-13-288,5 15 256,0-1-1,0 1 0,-1-1 1,1 1-1,-1-1 0,1 1 1,-1-1-1,1 1 0,-1 0 1,-1-2-1,1 2 6,0-1 1,0 1 0,1 0-1,-1-1 1,1 1-1,-1-1 1,1 1-1,-1 0 1,1-1-1,0-1 1,-9-17 68,9 20-78,0 0-1,0-1 0,0 1 0,0 0 0,0 0 0,0 0 0,0 0 0,0 0 0,0 0 1,0-1-1,0 1 0,0 0 0,0 0 0,0 0 0,0 0 0,0 0 0,0-1 0,0 1 0,0 0 1,0 0-1,0 0 0,0 0 0,0 0 0,-1 0 0,1 0 0,0 0 0,0-1 0,0 1 1,0 0-1,0 0 0,0 0 0,-1 0 0,1 0 0,0 0 0,0 0 0,0 0 0,0 0 1,0 0-1,0 0 0,-1 0 0,1 0 0,0 0 0,0 0 0,0 0 0,0 0 0,0 0 1,-1 0-1,1 0 0,0 0 0,0 0 0,0 0 0,0 0 0,0 0 0,-1 1 3,1-1-1,-1 0 1,1 0-1,0 1 1,0-1-1,-1 0 0,1 1 1,0-1-1,-1 0 1,1 1-1,0-1 1,0 0-1,0 1 1,-1-1-1,1 0 0,0 1 1,0-1-1,0 1 1,0-1-1,0 0 1,0 1-1,0-1 1,0 1-1,-1 14-139,1-10 155,-1 0 1,1 0-1,1 0 1,0 6-1,3 38 108,-3-37-142,-1 0 0,2 1 1,4 18-1,-5-26 5,0-1 0,0 0 0,0 0 0,-1 1 0,1-1 0,-1 0 0,0 8 0,0-10-32,0 0 0,1-1 1,-1 1-1,1 0 0,0-1 1,0 1-1,-1-1 1,1 1-1,0-1 0,0 1 1,0-1-1,1 0 0,-1 1 1,2 0-1,-2-1 20,0 0 0,0 0 0,0 0-1,0 0 1,-1 0 0,1 0 0,0 0 0,0 0 0,-1 0 0,1 0-1,-1 0 1,1 1 0,-1-1 0,1 0 0,-1 0 0,0 1 0,0 1-1,1-2-15,-1-1 0,0 1-1,0 0 1,0-1 0,0 1-1,1-1 1,-1 1 0,0-1-1,1 1 1,-1-1-1,0 1 1,1-1 0,-1 1-1,1-1 1,-1 1 0,1-1-1,-1 1 1,1-1 0,-1 0-1,1 1 1,-1-1 0,1 0-1,-1 1 1,1-1-1,0 0 1,-1 0 0,1 0-1,0 0 1,9 6-414,17 26-331,-24-26 704,1-1-1,0 1 1,0-1 0,1 0-1,-1-1 1,1 1 0,0-1-1,0 0 1,1 0 0,-1 0-1,11 4 1,-6-4 103,-7-2-41,-1-1 0,1 0-1,0 0 1,0-1 0,-1 1-1,1-1 1,0 1 0,4-1-1,2-1 36,0 0-1,0-1 1,0 0 0,0-1-1,0 0 1,0 0 0,-1-1-1,1 0 1,-1-1-1,13-9 1,-15 8 48,1 0-1,-1 0 1,0-1-1,5-9 0,10-9 231,17-16 209,-11 14-337,-1-1 1,33-48-1,-21 13-413,-16 26 219,31-40 1,-22 45-47,-13 16 273,-6 5 914,-22 15-830,8-8-106,5-5-203,-4 6-206,4 1 104,-4 23 62,-2-7 43,-6 44 34,-3-1 1,-30 86-1,31-116-460,0-1-1,-19 30 1,17-36-1072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4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2066 576,'0'0'8,"0"0"1,0 0-1,-1 0 1,1 0-1,0 0 1,0 0-1,0 0 1,0 0-1,0 0 1,0 0-1,0 0 1,0 1-1,-1-1 1,1 0-1,0 0 1,0 0-1,0 0 1,0 0-1,0 0 1,0 0-1,-1 0 1,1 0-1,0 0 1,0 0-1,0 0 1,0 0-1,0 0 1,0 0-1,-1 0 1,1 0-1,0 0 0,0 0 1,0-1-1,0 1 1,0 0-1,0 0 1,0 0-1,0 0 1,-1 0-1,1 0 1,0 0-1,0 0 1,0 0-1,0 0 56,0 0 59,0 0 80,0 0 405,0 0-128,0 0-11,0 0-149,0 0-16,2 0-75,1-1-121,1 1 0,-1-1 0,1 0 0,0 0 0,-1 0 0,1 0 0,-1 0 0,6-4 0,27-18 914,-23 15-520,3-4-407,-1-1 0,0 0 0,0-1 0,15-20 0,11-10 433,-16 19-364,-9 7-11,2 1-1,0 0 0,27-17 0,-6 11 188,78-33-1,-72 36-332,59-35 0,-66 30 136,0-1 0,-2-3-1,42-40 1,109-105 85,-147 142-192,1 2 1,2 1-1,45-22 0,-74 44-24,185-102 286,-80 40-154,22-6-128,-1 0 96,-86 38-3,-1-3 0,-1-1 1,51-55-1,-16 16-285,-78 72 171,6-6 57,-5 5 46,1-1 0,12-7 0,-2-1-338,-20 17 315,-1 1-59,13-8-85,-8 5 83,0-1 1,0 1 0,0 0-1,0 0 1,1 1 0,-1 0 0,7-2-1,-4 1-147,18-8 303,101-35 177,-23 9-276,-84 29-18,-1-2 0,0 1 0,20-16 0,-20 12-16,6-4-5,0-1 0,-2-1 0,35-35 0,-2 0 171,-26 28-75,10-9-16,-34 31 2,-1 0 60,-3-12 103,-2 16-283,0-1 0,0 1 0,0-1 0,0 0 0,0 1 0,0-1 0,0 1 0,1-1 0,-1 0 0,0 1-1,1-1 1,-1 1 0,0-1 0,1 1 0,-1-1 0,0 1 0,1-1 0,-1 1 0,1 0 0,-1-1 0,1 1 0,-1 0 0,1-1 0,-1 1 0,1 0 0,-1-1 0,1 1 0,0 0 0,14-2-75,2 2-8,0 1-1,0 1 1,27 7 0,7 1 42,-27-6 81,35 11 0,-52-12-26,1 0-1,-1 0 1,0 1 0,0 0-1,0 0 1,0 0 0,-1 1 0,10 9-1,-2 0 11,0 1-1,-1 1 0,19 30 1,-21-30 48,-8-12-48,1 0-1,-1 1 1,0-1 0,4 9-1,-5-9 40,0-1 0,0 0-1,0 0 1,1 0 0,4 4 0,-4-5-54,0 1 1,-1 0-1,1-1 0,-1 1 1,0 0-1,0 0 1,3 6-1,2 2 92,-5-9-110,-1-1 0,0 0 0,0 1 1,0-1-1,0 1 0,-1-1 0,1 1 0,0-1 0,-1 1 0,1 1 0,19 49 367,-17-37-253,0 1-1,-1 0 1,0 24 0,-7-25 7,5-12-186,0-1 124,0 0-1,-1 0 0,1 0 1,0 1-1,-1-1 0,0 0 1,0 3-1,1-4 10,-1 0-66,1 0-1,1-1 0,-1 1 1,0 0-1,0-1 1,0 1-1,0 0 0,0-1 1,1 1-1,-1 0 0,0-1 1,1 1-1,-1 0 1,0-1-1,1 1 0,-1-1 1,1 1-1,-1-1 0,1 1 1,0 0-1,0 1-1904,-9 0-1488,-2 1 1187,-10 2-1050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03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1 2816,'-29'8'1461,"28"-7"-1447,0 0 1,0 0-1,0 0 0,1 0 1,-1 0-1,0 1 0,0-1 1,1 0-1,-2 3 0,1-2-119,-5 9 196,0 0 1,1 1-1,0 0 1,1 0 0,-4 15-1,-7 20 885,-22 46 645,23-86 65,14-7-1649,0 0-19,0-1 0,0 1 1,0 0-1,0 0 1,0 0-1,0 0 0,0-1 1,0 1-1,-5-20 51,-3-34 662,8 53-714,0 1 1,0-1-1,0 0 0,-1 1 1,1-1-1,0 0 0,0 1 0,-1-1 1,1 1-1,0-1 0,0 1 1,-1-1-1,1 1 0,-1-1 1,1 1-1,-1-1 0,0 0-26,1 1 0,0-1 1,-1 1-1,1-1 0,-1 1 0,1-1 0,0 1 1,0-1-1,-1 1 0,1-1 0,0 1 0,0-1 0,0 1 1,-1-1-1,1 0 0,0 0 0,-30 48-402,18-24 454,-10 28 0,22-51-49,0-1 1,0 1 0,0 0 0,0 0 0,0 0-6,0 0 6,0 0 0,-1 0-32,1 0 32,0 0-1,0 0 1,0 0 0,0 0 0,0 0 0,0 0-1,0 0 1,0 0 0,0 0 0,0 0-1,0 0 1,0 0 0,0 0 0,-1 0-1,1 0 1,0 0 0,0 0 0,0 0-1,0 0 1,0 0 0,0 0 0,0 0 0,0 0-1,0 0 1,0 0 0,0 0 0,0 0-6,0 0 6,0 0 0,0 0-11,0 0 11,-1 0-6,1 0 6,0 0 0,0 1 0,0-1-1,0 0 1,0 0 0,0 0 0,0 0-1,0 0 1,-2-9-157,2-14 94,2 17 61,0 0 0,0 1 1,0-1-1,1 0 0,0 1 0,4-6 0,-3 4-251,0 0-1,-1 0 0,4-8 0,-2 3-482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28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13 561 992,'0'0'19,"0"-1"-1,0 1 1,0-1 0,0 1 0,0-1-1,0 1 1,-1 0 0,1-1 0,0 1-1,0-1 1,0 1 0,-1-1-1,1 1 1,0 0 0,-3-8 969,35 7-273,-31-1-643,1 1 0,-1-1 1,0 0-1,0 1 0,1-1 0,-1 0 1,0 0-1,-1 0 0,1 0 0,1-4 1,6-11 39,-7 15-91,0 0 0,0 0 0,0 0-1,0 0 1,0 0 0,0 0-1,-1-1 1,1 1 0,0-4 0,7-30-16,-3 16 22,-4 18-20,-1 0 1,1 0-1,0 0 1,-1 0-1,1 0 1,-1 0 0,0 0-1,0 0 1,0 0-1,0 0 1,0-3-1,-2-9 97,0 0 0,1 0 1,2-15-1,-1 11-270,0 17 163,0 1 0,0-1 1,0 0-1,0 0 0,1 0 0,-1 0 1,0 1-1,1-1 0,-1 0 1,0 0-1,1 1 0,-1-1 0,1 0 1,-1 0-1,1 1 0,0-1 0,0 0-5,-1 0-1,1 1 1,0-1-1,-1 0 1,1 0-1,-1 1 0,1-1 1,-1 0-1,0 0 1,1 0-1,-1 0 1,0 1-1,0-1 1,1 0-1,-1 0 0,0-1 1,0-1 27,1 1-1,-1-1 1,1 0 0,0 1-1,0-1 1,0 1 0,1-3 0,5-10 220,-3-1-197,-4 12-52,1 0-1,0 0 1,0 0-1,1 0 0,-1 0 1,1 0-1,0 0 0,0 1 1,3-5-1,1-2 103,-6 9-81,0 0-1,1 0 1,-1-1-1,1 1 1,0 0-1,-1 0 1,1 0-1,0 0 1,1-2 0,16-21 223,-17 24-241,-1-1-1,1 0 0,0 0 1,-1 0-1,1 0 1,-1 0-1,0 1 1,1-1-1,-1 0 0,0 0 1,1 0-1,-1 0 1,0-2-1,0 2 21,0-1-1,1 1 1,-1 0-1,0 0 1,1 0-1,-1 0 1,0 0-1,1 0 1,-1 0-1,1 0 1,0 0-1,-1 0 1,2-2 0,-2 2 5,1 0 1,-1 0 0,0 0 0,0 0 0,0 0 0,0 0 0,0-1 0,0 1 0,-1 0 0,1 0 0,0 0 0,0 0 0,-1 0 0,1 0 0,-1 0 0,1 0 0,-1 0 0,1 0 0,-2-2 0,-6-16 727,8 18-656,-13-10 161,12 10-217,1 0 0,-1 0-1,0-1 1,1 1 0,-1 0 0,1 0-1,-1 0 1,1-1 0,-1 1 0,1 0 0,0 0-1,0-2 1,0 2-7,-1-1-1,1 1 1,0 0-1,0-1 1,-1 1-1,1 0 1,-1-1-1,1 1 1,-1 0-1,1 0 1,-1 0 0,-1-2-1,-2-6 192,4 9-204,0 0 1,0-1-1,-1 1 1,1 0-1,0-1 1,0 1-1,0 0 1,0-1 0,0 1-1,0 0 1,0 0-1,-1-1 1,1 1-1,0 0 1,0 0-1,0-1 1,-1 1-1,1 0 1,0 0-1,0-1 1,-1 1-1,1 0 1,0 0-1,0 0 1,-1 0-1,1 0 1,0-1-1,-1 1 1,1 0-1,0 0 1,-1 0-1,1 0 1,0 0-1,-1 0 1,1 0 0,0 0-1,-1 0 1,1 0-1,3 8-67,-3-5 79,1 0 0,-1 0-1,0 1 1,0-1 0,0 0 0,0 0 0,-1 0 0,0 5 0,-2 14-19,2-5-60,-1 0-1,-3 18 1,2-18 76,0 1 0,1 18 0,1-20-348,0 0 1,-1-1-1,-1 1 0,0 0 0,-1-1 1,-1 0-1,0 0 0,-13 24 1,9-24-701,0-1 1,-14 14 0,13-16 470,-3 2-358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0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0 992,'-15'13'531,"-26"25"0,9-7 28,17-19-341,1-2 1,-2 0-1,-31 16 0,29-16 61,8-6-179,0 0 1,0-1-1,-1 0 0,1 0 0,-1-1 0,1-1 0,-1 0 0,-15 0 1,15 3-44,11-4-56,-1 0-1,0 1 1,1-1 0,-1 0-1,0 1 1,0-1 0,1 0-1,-1 0 1,0 1 0,0-1-1,1 0 1,-1 0 0,0 0-1,0 0 1,0 0 0,1 0-1,-2-1 1,6 4 64,0-1 0,1 1-1,-1-1 1,1 0 0,0-1 0,0 1 0,0-1 0,9 2 0,-4-2-33,1 0 1,0 0 0,14-2-1,2-3 128,47-13-1,5-1 365,-46 16-551,-32 2 91,2 0-21,-2 0-40,-1 0 1,0 0-1,0 0 1,0 0-1,0 0 1,1-1-1,-1 1 1,0 0-1,0 0 1,0 0-1,1 0 1,-1 0-1,0 0 1,0 0-1,0 0 1,1 0-1,-1 0 1,0 0-1,0 1 1,0-1-1,0 0 1,1 0-1,-1 0 1,0 0-1,0 0 1,0 0-1,0 0 1,1 0-1,-1 1 1,0-1-1,0 0 1,0 0-1,0 0 1,0 0-1,1 0 1,-1 1-1,0-1 1,0 0-1,0 0 1,0 0-1,0 0 1,0 1-1,0-1 1,0 0-1,0 0 1,0 0-1,0 1 1,0-1-1,0 0 1,0 0-1,0 0 1,0 1-1,0-1 1,0 0-1,0 0 1,0 0-1,0 1 1,0-1-1,0 0 1,-1 0-1,0 2 11,0 0 1,0 0-1,0-1 0,0 1 0,0 0 0,-1-1 0,1 1 0,-1-1 0,1 0 0,-1 1 0,1-1 0,-1 0 0,0 0 0,0 0 0,0 0 0,1 0 0,-1-1 0,0 1 0,-3 0 0,-9 5 201,11-5-163,1 0-1,0 0 0,-1-1 0,1 1 0,0-1 0,-1 1 0,-2-1 0,-12 3 100,0-1-38,15-3-293,11 1 231,3-1-8,0 0 0,21-5 0,-21 3-61,0 1 0,22-2 0,-9 5-124,-17 0 169,0-1-1,1 1 1,-1-2-1,0 1 0,0-1 1,0-1-1,10-2 0,-17 4-42,-1 0-1,0 0 1,0 0-1,0 0 1,1 0-1,-1 0 1,0-1-1,0 1 1,0 0-1,1 0 1,-1 0-1,0 0 1,0 0-1,0 0 1,1-1-1,-1 1 1,0 0-1,0 0 1,0 0-1,0-1 1,0 1-1,1 0 1,-1 0 0,0 0-1,0-1 1,0 1-1,0 0 1,0 0-1,0-1 1,0 1-1,0 0 1,0 0-1,0-1 1,-6-6-412,-10-2-173,10 7 182,0 1 0,0 0 0,0 1 0,0-1 0,0 1 0,0 0-1,0 1 1,0-1 0,0 1 0,0 0 0,-8 3 0,-12 10-285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1.1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571 101 832,'4'-5'192,"0"0"0,-1-1 1,1 1-1,2-8 0,-5 12-104,0-1 0,0 0 0,0 0-1,0 0 1,-1 0 0,1 0 0,-1 0-1,0 0 1,1-1 0,-1 1 0,0 0-1,0 0 1,-1 0 0,1 0 0,0 0-1,-1-3 1,1 5-69,-1-2 51,0 0 0,1 0 0,-1 0 1,0 0-1,0 0 0,0 1 0,-1-1 0,-1-3 0,1 4-41,0 0-1,0 0 0,0 0 1,-1 1-1,1-1 0,0 0 1,0 1-1,0-1 0,-3 1 1,-4-1 74,-1 0 0,1 1 0,0 0 0,0 1 1,-19 3-1,-44 15 352,12-2-31,-2-2-256,1 3 0,1 2 0,-58 28 0,109-43-37,0 0 0,-12 9 0,6-3 63,14-10-280,86 2-367,-45-3 701,112 5-80,-95-2-289,9 2 103,-44-3 217,33-1-1,-43-1-88,-11 0-95,-1 1-5,1-1 0,-1 0-1,1 0 1,-1 0-1,1 0 1,0 0 0,-1 0-1,1 0 1,-1 0-1,1 0 1,-1 0 0,1-1-1,-1 1 1,1 0-1,-1 0 1,1 0-1,-1-1 1,1 1 0,-1 0-1,1 0 1,-1-1-1,0 1 1,1 0 0,-1-1-1,1 1 1,-1-1-1,0 1 1,1 0 0,-1-1-1,0 1 1,0-1-1,1 1 1,-1-1-1,0 0-8,0 1 0,0 0 0,0-1 0,0 1 0,0 0 0,0 0 0,0-1 0,0 1 0,0 0 1,0-1-1,0 1 0,-1 0 0,1 0 0,0-1 0,0 1 0,0 0 0,0 0 0,-1 0 0,1-1 0,0 1 0,0 0 0,0 0 0,-1 0 0,1-1 0,0 1 0,0 0 0,0 0 0,-1 0 0,1 0 0,0 0 0,-1 0 0,1 0 0,0-1 0,0 1 0,-1 0 0,1 0 0,0 0 0,0 0 0,-1 0 0,1 0 0,0 0 0,-1 1 0,-13-3 35,-45 0 202,-31 1 159,78 2-416,-84 6-36,80-4-220,0-1 0,-1 2 1,-26 9-1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2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0 416,'0'0'9,"-1"1"0,1-1 0,-1 0-1,1 0 1,-1 0 0,0 1 0,1-1 0,-1 0 0,1 1 0,0-1 0,-1 0-1,1 1 1,-1-1 0,1 1 0,-1-1 0,1 1 0,0-1 0,-1 1-1,1-1 1,-1 1 0,-6 15 128,2-5 9,-25 44 1044,25-45-1037,0 0 91,1 0 1,0 1-1,-4 14 0,3-4 236,-1 1 0,-1-1 0,-15 32 0,-3-16 112,-1-1 363,25-35-913,-5 11 204,4-5-255,-1 0 0,-8 13 0,10-19 105,-11 7 145,9-2-201,3-6-37,0 0-1,0 0 1,0 0 0,0 0-1,0 0 1,0 0 0,0 1-1,0-1 1,0 0 0,-1 0 0,1 0-1,0 0 1,0 0 0,0 0-1,0 0 1,0 1 0,0-1-1,0 0 1,0 0 0,0 0 0,-1 0-1,1 0 1,0 0 0,0 0-1,0 0 1,0 0 0,0 0-1,0 0 1,-1 0 0,1 0 0,0 0-1,0 0 1,0 0 0,0 0-1,0 0 1,0 0 0,-1 0-1,1 0 1,0 0 0,0 0 0,0 0-1,0 0 1,0 0 0,0 0-1,-1 0 1,1 0 0,0 0-1,0 0 1,0 0 0,0 0 0,0-1-1,0 1 1,0 0 0,0 0-1,-1 0 1,3 8 361,5-17-285,-3 4-42,0-1 0,0 0 0,0 0 0,5-12 0,-5 10-37,0 0 1,1 0-1,6-9 0,4-4 18,13-23-1,-20 29-102,0 1 0,1 1 0,1-1 0,0 1 0,1 1 0,12-11 0,-10 13-775,0 0 0,1 2 1,15-9-1,-5 6-1343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5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281 297 736,'-3'-2'68,"2"2"-55,1-1 1,-1 1-1,1-1 0,0 1 0,-1-1 1,1 1-1,-1-1 0,1 1 0,0-1 1,-1 1-1,1-1 0,0 1 0,-1-1 1,1 0-1,0 1 0,0-2 0,-3-5 3,1 4 204,0 0 0,0 0-1,-1 0 1,1 1-1,-1-1 1,1 1 0,-1 0-1,-4-4 1,-8-6 630,-2-16-87,7 15-448,-10-12 687,17 26-1056,-9 10 161,11 13 186,0-19-279,0 0 0,1 0 0,0 1 0,0-1 0,0 0 0,1 0 1,0 0-1,0 0 0,0 0 0,4 8 0,7 9-46,-8-15 91,0 1 0,8 17 626,-13-34-447,-6-16 17,1 11-258,0 1 0,-1 0 0,-1 1 1,0 0-1,-1 0 0,0 0 0,-1 1 0,0 1 0,0 0 0,-2 0 1,1 1-1,-18-11 0,28 19-12,0 0 1,-1 1-1,1-1 1,0 0-1,0 1 1,-1-1 0,1 1-1,0 0 1,-1-1-1,1 1 1,-1 0-1,1 0 1,0 0-1,-1 0 1,1 0-1,-1 0 1,1 0-1,0 0 1,-1 1 0,1-1-1,0 1 1,-1-1-1,1 1 1,0-1-1,0 1 1,-1 0-1,1-1 1,0 1-1,0 0 1,0 0-1,0 0 1,0 0-1,-1 2 1,0-1 12,0 1 0,0 0 1,0 0-1,1 0 0,0 0 0,-1 0 0,1 0 0,0 0 1,1 0-1,-1 0 0,0 1 0,1-1 0,0 4 0,0 3-18,1-1-1,0 1 1,0-1-1,1 0 1,1 1-1,4 12 1,2-3 166,18 34 1,-25-50-104,1 0 1,-1 0-1,0 0 0,1-1 1,-1 1-1,1-1 0,0 1 1,-1-1-1,1 0 1,1 0-1,5 3 0,-7-4-29,0 0 0,0 0 1,0-1-1,0 1 0,0-1 0,0 1 0,0-1 0,0 0 0,0 0 0,0 0 0,0 0 0,0 0 0,1 0 0,-1-1 0,0 1 0,0-1 0,0 1 1,0-1-1,0 0 0,3-1 0,11-4-120,-16 6 112,1 0 0,-1-1 0,1 1 1,0 0-1,-1 0 0,1-1 0,0 1 0,0 0 0,-1 0 0,1 0 0,0 0 1,-1 0-1,1 0 0,0 0 0,0 0 0,-1 0 0,1 0 0,1 1 0,3-17 432,-6-2-476,-5-28 1,4 28 162,-2-30 1,3 37-148,0-1 1,-1 0 0,-6-20-1,3 14-84,2 6-2,2 4 103,-1 0 0,-6-14 0,3 8 185,4 12-166,1 0 1,-1 0-1,1 1 0,-1-1 0,0 0 0,0 0 0,-2-2 0,2 3 9,0-1-1,1 1 1,-1 0-1,0-1 1,1 1-1,-1 0 1,1-1-1,-1 1 1,1-1-1,0 1 1,0-1-1,-1-2 1,1 3-41,0-1 0,0 0 0,0 1 0,0-1 0,-1 0 0,1 1 0,-1-1 0,1 1 0,-1-1 0,0 0 0,0 1 0,0 0 1,0-1-1,0 1 0,-1-2 0,2 3 34,0-1 1,-1 1-1,1 0 1,0 0 0,0-1-1,0 1 1,0 0-1,0 0 1,-1-1 0,1 1-1,0 0 1,0-1-1,0 1 1,0 0-1,0-1 1,0 1 0,0 0-1,0-1 1,0 1-1,0 0 1,0-1 0,0 1-1,0 0 1,0 0-1,1-1 1,-1 1-21,0 0 1,0-1-1,0 1 0,0 0 1,0 0-1,0 0 0,0 0 1,0 0-1,0 0 0,0 0 1,0-1-1,0 1 0,0 0 1,0 0-1,0 0 0,0 0 1,0 0-1,0 0 0,0 0 1,0-1-1,0 1 0,0 0 1,0 0-1,0 0 0,0 0 1,0 0-1,0 0 0,0 0 1,0-1-1,0 1 0,0 0 1,-1 0-1,1 0 0,0 0 1,0 0-1,0 0 0,0 0 1,0 0-1,0 0 1,0 0-1,0 0 0,-1 0 1,1 0-1,0-1 0,0 1 1,0 0-1,0 0 0,0 0 1,0 0-1,0 0 0,-1 0 1,1 0-1,0 0 0,0 0 1,0 0-1,0 0 0,0 0 1,0 1-1,-1-1 0,1 0 1,-1 0-72,2 1 6,9 18-10,-2-1 1,0 2-1,5 20 0,5 14-380,9 20-1850,-14-34-464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6.7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1 576,'4'8'2069,"-4"-8"-2064,-1 0 0,1 0 0,0 0 0,-1 0 0,1 0 0,-1 0 0,1 0 0,0 0 0,-1 1 0,1-1 0,0 0 0,-1 0 0,1 0 0,0 1 0,-1-1 0,1 0 0,-11 5 1317,11-5-1294,-2-1-60,1 1 0,-1-1 0,0 1-1,0 0 1,1 0 0,-1-1 0,0 1 0,1 0 0,-1 1 0,0-1 0,0 0-1,1 0 1,-1 1 0,0-1 0,1 1 0,-1-1 0,0 1 0,1 0 0,-3 1-1,-8 3-593,-1-2-809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7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0 117 832,'17'-11'1440,"-12"-6"-517,-6 14-806,1 2-88,0 1 1,0-1-1,0 0 1,0 0-1,0 1 1,0-1-1,0 0 1,0 0-1,0 0 1,0 1-1,0-1 0,1 0 1,-1 1-1,0-1 1,1 0-1,-1 0 1,0 1-1,1-1 1,-1 0-1,2 0 1,-2-2-38,1 1 0,-1-1 1,1 0-1,-1 0 1,0 1-1,0-1 1,0 0-1,0 0 1,-1-2-1,0-4 73,1 7-145,0 1 0,0-1 0,0 0 0,0 1 0,0-1 0,0 1 0,1-1 0,-1 0 0,0 1 0,1-1 0,-1 1 0,1-1 0,0 1 0,-1-1 0,1 1 0,0-1 0,2-1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39.2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36 896,'9'-2'220,"1"1"0,0 0 1,0 1-1,11 1 0,-8-1-4,-12 0-218,0 0 1,0 0-1,0 0 0,0 0 0,0 0 0,0 0 0,0 1 1,0-1-1,0 0 0,0 1 0,0-1 0,0 1 0,0-1 0,0 1 1,0-1-1,-1 1 0,1 0 0,0-1 0,0 1 0,1 1 1,13 11-126,-14-11 148,0-1 0,0 1 1,1 0-1,-1-1 0,0 1 0,0 0 0,-1-1 1,1 1-1,0 0 0,0 0 0,-1 0 1,1 0-1,-1 0 0,0 0 0,1 3 0,-1 34 23,-1-25-230,2-11 437,26 37 288,-25-33-437,-2-7-95,0 0 0,0 0 0,0 0 0,1 1 1,-1-1-1,0 0 0,0 0 0,0 0 0,0 1 1,0-1-1,0 0 0,1 0 0,-1 1 0,0-1 1,0 0-1,0 0 0,0 1 0,0-1 1,0 0-1,0 0 0,0 0 0,0 1 0,0-1 1,0 0-1,0 0 0,0 1 0,0-1 0,0 0 1,0 0-1,-1 1 0,1-1 0,0 0 0,0 0 1,0 1-1,0-1 0,0 0 0,0 0 0,-1 0 1,1 0-1,0 1 0,0-1 0,0 0 1,-1 0-1,1 0 0,0 0 0,0 0 0,-1 1 91,-3-10 617,3 4-713,0 1-1,1-1 1,-1 0-1,1 0 1,1 0 0,-1 1-1,0-1 1,3-6 0,0-17 164,-4 22-214,1 0 0,1 0 0,-1 1 0,1-1 0,0 0 0,0 0 0,0 1 0,1-1 0,0 1 0,0-1 0,0 1 0,6-9 0,-7 12-133,0 0 0,0 1-1,-1-1 1,1 0 0,-1 0-1,1 1 1,-1-1 0,0 0-1,1 0 1,-1-3 0,0-4-838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40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1 320,'0'0'112,"6"8"347,-3-8-349,0 0 66,-1 0 1,1 0 0,0 0 0,-1 0 0,1-1 0,0 1 0,5-2 341,-4 16-486,-8 8 669,4-21-677,0 0 1,-1 0 0,1 0 0,-1 0 0,1 0-1,-1 0 1,1 0 0,-1 0 0,0 0-1,0 0 1,1 0 0,-1-1 0,0 1 0,0 0-1,0-1 1,0 1 0,-1 1 0,-2-2-25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5:46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3688 736,'-4'-1'35,"-1"-1"-1,1 1 1,-1 0-1,0 1 1,0-1 0,1 1-1,-1 0 1,0 0-1,0 0 1,1 1 0,-8 1-1,-20 1 84,19-3 111,-12 1 61,-1-2 0,-39-6 0,31 3 2665,33 4-2476,11-8 615,41-22-86,64-50-96,146-146-416,-220 188-359,2 2 1,2 2 0,2 2-1,66-35 1,-50 33 26,72-42-114,-109 59 3,0-1 0,45-42 0,19-39 285,-57 61-102,69-64 1,-57 69-202,2 2 0,74-38 0,27-16 100,-97 52-77,49-35-106,124-78-71,-91 63 249,-58 36-7,79-56 474,-115 74-522,0 1-1,2 2 1,52-24 0,1 8 18,56-27-35,-119 52 59,-1-1-1,48-37 1,13-27 93,-53 46-56,48-37-1,-35 38-178,2 2 0,1 2-1,64-26 1,188-93 324,-119 52-67,-25 16 51,-116 56-213,62-48 1,6-23-80,-73 59 26,3 2 0,68-44 0,-89 66 66,57-30 197,28-18-517,-71 40 261,-15 9-88,0-2 1,-1 0 0,-1-1-1,0-1 1,-2 0 0,0-2-1,24-31 1,5-17-57,41-52-798,-74 101 123,2 2 0,0 0 0,0 0 0,27-17 0,-36 28-122,0 1-1,0 1 1,9-4 0,-3 2-155,-2-3-1371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4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18 392 320,'20'-11'154,"-18"10"-88,1 0 1,-1 0-1,1-1 1,-1 1-1,1-1 0,-1 1 1,0-1-1,4-3 1,12-12 525,-15 15-474,0-1 0,0 0 0,0 0 0,0 0 0,0 0 0,4-7 1,-5 6-151,0 1 104,0 0 1,0-1-1,0 1 1,-1 0 0,1-1-1,-1 0 1,0 1-1,0-1 1,-1 0 0,1 0-1,-1 1 1,1-6 0,-1 1-77,0-1 158,0 0 0,-1 1 1,1-1-1,-4-10 1,2 9-257,-4-7 145,3 8 387,-3-1 260,0 0-538,6 9-138,0 0 0,0 0-1,-1 1 1,1-1 0,-1 0-1,1 1 1,0-1 0,-1 0-1,1 1 1,-1-1 0,0 0-1,1 1 1,-1-1 0,0 0-1,-2-4 295,3 4-294,0 1 0,0-1 0,0 1 0,-1 0 0,1-1 1,0 1-1,0 0 0,0-1 0,0 1 0,-1 0 0,1-1 1,0 1-1,0 0 0,-1-1 0,1 1 0,0 0 0,0-1 0,-1 1 1,1 0-1,0 0 0,-1-1 0,1 1 0,0 0 0,-1 0 0,-7-9-126,2 9-42,-41-5 452,46 6-277,0-1 0,0 1 0,0-1 0,1 1 0,-1-1 0,0 1-1,0 0 1,1-1 0,-1 1 0,0 0 0,1 0 0,-1 0-1,0 0 1,1-1 0,-1 1 0,1 0 0,0 0 0,-1 0 0,1 0-1,0 0 1,-1 2 0,-1 0 187,2-3-206,-1 0-1,1 0 0,0 0 1,0 0-1,0 0 1,0 0-1,0 0 0,0 0 1,0 1-1,0-1 1,0 0-1,-1 0 0,1 0 1,0 0-1,0 0 1,0 0-1,0 0 0,0 0 1,0 0-1,0 1 1,0-1-1,0 0 0,0 0 1,0 0-1,0 0 0,0 0 1,0 0-1,0 0 1,0 0-1,0 1 0,0-1 1,0 0-1,0 0 1,0 0-1,0 0 0,0 0 1,0 0-1,0 0 1,0 1-1,0-1 0,0 0 1,6 21-146,-4-22 189,1 0-37,-1 0 0,0 1 0,0-1 0,0 0 1,0 0-1,0 0 0,0-1 0,-1 1 0,1 0 0,0-1 0,0 1 1,-1-1-1,1 1 0,-1-1 0,1 0 0,-1 0 0,0 0 0,0 1 1,1-4-1,0 0 33,0-1 0,0 1 0,-1-1 0,1-6 0,-1 3-102,3-3 76,0-10 76,-12 30-629,7 0 564,-3 6 44,-4 6-97,9-20 46,0 0 0,0 0 0,0-1 0,0 1 0,0 0 1,-1 0-1,1-1 0,0 1 0,0 0 0,0-1 0,0 1 0,0-1 0,-1 1 0,1-1 0,0 0 0,-1 1 0,1-1 0,0 0 0,-1 1 0,1-1 0,-1 0 1,1 0-1,-1 0 0,1 0 0,-1 1 0,1-1 0,-1-2 0,2-2 60,0-1-1,-1 0 1,1-10-1,1-1 157,0-13 117,-3 30-354,0 0 1,0 0 0,0 0-1,0 0 1,0 0-1,-1 0 1,1 0-1,0 0 1,0 0 0,0 0-1,0-1 1,0 1-1,0 0 1,0 0 0,0 0-1,0 0 1,0 0-1,-1 0 1,1 0 0,0 0-1,0 0 1,0 0-1,0 0 1,0 0-1,0 0 1,0 0 0,0 0-1,-1 0 1,1 0-1,0 0 1,0 0 0,0 0-1,0 0 1,0 0-1,0 0 1,0 0 0,0 0-1,0 0 1,-1 0-1,1 0 1,0 0-1,0 0 1,0 1 0,0-1-1,0 0 1,0 0-1,-2 1-80,5-3 23,-2 54-672,-3-21-471,-1 0 1,-11 47-1,2-28-814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49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19 322 1248,'-8'3'1093,"12"-15"-293,0-6-473,5-35 0,-9 45-253,0 1-1,0-1 1,0 1 0,-1-1-1,0 1 1,0-1-1,-5-12 1,3 9 238,0 0 0,1 1 1,-2-17-1,-1-7 439,4 30-760,1 0-1,-1 0 1,1 0 0,0 0 0,0 0 0,0 0-1,2-7 1,-2 9 14,1 1-1,-1-1 1,0 1-1,1 0 0,0 0 1,-1-1-1,1 1 1,0 0-1,-1 0 1,1 0-1,0 0 1,0 0-1,0 0 1,0 0-1,0 0 1,0 0-1,0 0 1,0 0-1,0 1 1,1-1-1,-1 0 1,0 1-1,0-1 1,1 1-1,2-1 0,12-2-31,1 1-1,0 0 1,0 1-1,-1 1 1,19 2-1,-13 1 123,0 0 132,23 0 0,24-3 120,-68 0-342,-19 11 1169,10-8-1011,0-1 0,-1 0 0,1-1 1,0 0-1,0 0 0,-1-1 0,1 0 0,0 0 1,-10-2-1,10 1-89,-1-1 1,1 0 0,0 0-1,0 0 1,0-1 0,0 0-1,-14-9 1,18 12-182,22-3-837,-6 2 932,-1 0 0,1 1 0,0 0 0,-1 1 0,1 0 0,14 4 0,3 2 86,33 14 0,-6-5 262,-55-15-501,8-1 362,-13-1-173,0 0 0,0 0 0,-1 0 1,1 0-1,0-1 0,-5-2 0,-14-5 26,-34-8 291,40 12-465,-4 0-216,37 13-486,-11-3 829,-1-2-403,-1 0-1,1 0 1,10 13-1601,-11-13 1601,-1 1 0,0 0-1,0 0 1,0 0 0,1 4 0,1 17-1584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50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769 0 736,'-17'4'515,"7"-1"-42,0-1-1,0 0 1,-21 2-1,-188 4 554,159-2-806,-95 23 1,28 10 46,118-35-286,1 0 1,1 1 0,-1 0-1,1 0 1,-1 1 0,1-1-1,1 1 1,-8 9 0,-13 11 156,24-24-145,1 0 0,-1 1 0,1-1 0,0 1 0,0 0 0,0-1 0,0 1 0,0 0 0,1 0 0,-1 0 0,1 0 0,0 1 0,0-1 0,0 0 1,1 1-1,-1-1 0,1 0 0,-1 1 0,1-1 0,0 0 0,0 1 0,2 5 0,-1-5 31,0-1-1,1 0 1,0 1 0,0-1 0,0 0-1,0 0 1,0 0 0,1 0 0,-1 0-1,1 0 1,0-1 0,0 1 0,0-1 0,0 0-1,6 3 1,-5-2 8,1-1 1,1-1-1,-1 1 0,0-1 1,0 0-1,1 0 0,-1 0 1,0-1-1,1 1 0,9-2 1,205-10 207,-142 4 39,-1-2 0,96-25 0,-164 32-286,1 1-1,-1 0 1,0 0-1,1 1 0,11 1 1,20 0 137,-36-2-121,1 1 0,-1-1-1,1 0 1,6-3-1,-6 3-43,0-1 0,-1 1 0,1 0-1,9 0 1,1 1-927,1-1 1,32-5-1,-31 1-430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4:59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517 336 1312,'5'4'2555,"-10"9"-2086,5-11-453,-1-1 0,0 1 0,0 0 0,1-1 0,-1 1 0,1 0 0,0-1 0,-1 4 0,-4 14 91,5-18-33,0 0-56,0 1 0,0-1 1,0 0-1,-1 0 0,1 1 0,0-1 0,-1 0 0,1 0 0,-1 2 1,-8 14 442,9-15-364,-1 0 0,0 0 1,1 0-1,-1-1 0,0 1 0,0 0 0,0-1 0,0 1 0,-1-1 0,1 1 0,-3 1 112,4-2-146,0 0 1,0-1-1,0 1 0,0 0 0,0-1 1,0 1-1,0-1 0,0 1 0,0 0 0,-6 6 823,6-7-823,-1 1 0,1-1 1,-1 0-1,1 0 0,-1 1 0,1-1 0,-1 0 1,0 0-1,1 0 0,-2 1 0,-6 10 684,8-11-752,0 1-1,0-1 0,0 0 1,0 0-1,-1 0 1,1 0-1,0 0 1,0 0-1,0 0 1,0 1-1,0-1 1,0 0-1,0 0 1,0 0-1,0 0 0,0 0 1,-1 0-1,1 0 1,0 0-1,0 0 1,0 0-1,0 0 1,0 0-1,0 0 1,-1 0-1,1 0 1,0 0-1,0 0 1,0 0-1,0 0 0,0 0 1,0 0-1,-1 0 1,1 0-1,0 0 1,0 0-1,0 0 1,0 0-1,0 0 1,0 0-1,-1 0 1,1 0-1,0 0 0,0-7-87,6-11-98,0 5-176,-1 0 0,0 0 0,-1-1 0,-1 1 0,3-19 0,2-6-844,-3 3 384,-5 27 742,1-1 0,3-14-1,5-22 194,-7 30-12,1 1-1,5-16 1,-6 23-76,0 0 0,-1 0 0,1-12 1,3-13 223,-5 31-223,0-1 0,0 0 0,1 1 0,-2-1 0,1 0-1,0 1 1,0-1 0,0 0 0,-2-2 0,0-11 74,2 14-65,0 0 0,0 0 0,0 0 1,0 0-1,-1 0 0,1 0 0,0 0 0,0 0 0,-1 0 0,1 0 0,-1 0 0,1 0 1,-1 0-1,1 0 0,-1 0 0,0 0 0,1 1 0,-1-1 0,0 0 0,1 0 0,-1 1 1,0-1-1,0 1 0,0-1 0,0 0 0,0 1 0,0 0 0,0-1 0,-1 0 0,-2 0 55,0 1 0,0-1 0,0 0-1,-1 1 1,-5 0 0,7 0-137,-12 1 102,0 0-1,-21 5 1,22-3-41,-1 0 0,-21-1 0,23-1-62,1 0 1,-15 4-1,-9 0 104,23-2-88,-1 0-1,1 1 0,0 0 0,1 1 0,-1 0 0,1 1 0,0 1 1,0 0-1,-19 15 0,23-15 153,-1-1 1,-17 9-1,21-13-190,0 2-1,0-1 0,0 0 1,-7 8-1,11-10 67,-1 1 0,1 0 0,0 0 0,0-1 0,0 1 0,0 0 0,0 0 0,1 0 0,-2 4 0,-5 11 72,2 7-31,2-18-43,0 1 1,0-1-1,-3 14 0,-3 17 65,10-22-353,1-4 390,-2-9-65,0 0 0,0 0 1,0 0-1,0 0 0,0 0 1,1 0-1,-1 0 0,1 1 1,0-1-1,-1 0 0,1-1 1,0 1-1,0 0 0,2 3 0,-3-5-24,0 0-1,0 0 1,0 0-1,0 0 1,0 1-1,0-1 1,0 0-1,1 0 1,-1 0-1,0 0 1,0 0-1,0 1 0,0-1 1,0 0-1,1 0 1,-1 0-1,0 0 1,0 0-1,0 0 1,0 0-1,0 0 1,1 0-1,-1 1 1,0-1-1,0 0 0,0 0 1,1 0-1,-1 0 1,0 0-1,0 0 1,0 0-1,1 0 1,-1 0-7,0 0 1,0-1-1,0 1 1,1 0-1,-1 0 0,0 1 1,0-1-1,0 0 1,1 0-1,-1 0 1,0 0-1,0 0 1,0 0-1,0 0 1,1 0-1,-1 0 1,0 0-1,0 0 1,0 0-1,0 1 1,0-1-1,1 0 0,-1 0 1,0 0-1,0 0 1,0 0-1,0 1 1,0-1-1,0 0 1,0 0-1,0 0 1,1 1-1,15 20 1114,-15-19-1066,-2 12-11,-1-8 41,2-4-58,-1 0 0,1 0 0,-1 0-1,0 0 1,1 0 0,-1 0 0,0 0-1,0 0 1,-1 0 0,1 0 0,0 0-1,-1-1 1,1 1 0,-1-1 0,-2 3-1,4-4-14,-1 1-33,0-1 0,1 1 0,-1-1 0,0 1 1,1-1-1,-1 1 0,1 0 0,-1-1 0,1 1 1,-1-1-1,1 1 0,0 0 0,-1 0 0,1-1 1,0 1-1,-1 0 0,1 0 0,0 0 0,22-1 113,-15-3-95,1 0-1,-1-1 1,0 0-1,-1 0 1,1 0-1,-1-1 1,1 0-1,-1-1 0,-1 1 1,1-1-1,5-7 1,0-15 204,-9 23-144,0 0-1,0 1 1,0-1-1,1 0 1,-1 1 0,5-6-1,-5 8-136,0 0-1,0-1 0,-1 1 1,1-1-1,-1 1 1,0-1-1,1 0 1,-1 1-1,0-1 1,0 0-1,-1 0 1,1 0-1,-1 0 0,1 1 1,-1-1-1,0-6 1,-4-29-3679,3 26 2342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04.7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16 1248,'-13'4'640,"11"-3"-565,-1 1 0,1-1 1,-1 1-1,1-1 0,0 1 0,0 0 1,-3 2-1,4-2-42,-1-1 0,1 1 0,-1-1 0,1 0 0,-1 1 0,1-1 0,-1 0 0,0 0 0,0 0 0,1-1 0,-1 1 0,0 0 0,0-1 0,0 1 0,0-1 0,-3 1 0,2-1 60,0 0 0,0-1 1,0 1-1,0-1 1,0 0-1,0 1 1,0-1-1,0-1 1,1 1-1,-1 0 1,0-1-1,1 1 1,-1-1-1,1 0 0,-1 0 1,1 0-1,0 0 1,0 0-1,0 0 1,-3-5-1,4 6-73,1-1 1,-1 1-1,0 0 0,1 0 0,-1 0 0,0 0 0,0 0 1,0 0-1,0 0 0,0 0 0,0 0 0,0 0 1,0 0-1,0 1 0,0-1 0,-1 0 0,1 1 0,0-1 1,0 1-1,-1 0 0,1-1 0,0 1 0,-1 0 0,1 0 1,0 0-1,-1 0 0,1 0 0,0 0 0,-1 0 1,1 0-1,0 0 0,-1 1 0,1-1 0,0 0 0,0 1 1,-2 0-1,-28 8 108,27-8-114,0 1 1,0-1-1,0 0 1,-1 0-1,-7 1 0,7-2 64,0 1-1,1-1 0,-1 1 0,0 1 0,-4 1 0,7-2-32,-1 0-1,1-1 0,0 1 1,-1-1-1,1 1 1,-1-1-1,1 0 1,-4 0-1,5 0-57,1 0 0,0 0 0,0 0 0,0 0 0,0 0 0,-1 0 0,1 0 1,0 0-1,0 0 0,0 0 0,-1 0 0,1 0 0,0 0 0,0 0 0,0 0 0,0 0 0,-1 1 0,1-1 0,0 0 0,0 0 0,0 0 0,0 0 0,0 0 0,-1 0 0,1 0 0,0 0 1,0 1-1,0-1 0,0 0 0,0 0 0,0 0 0,0 0 0,-1 1 0,1-1 0,0 0 0,0 0 0,0 0 0,0 0 0,0 1 0,0-1 0,0 0 0,5 9-173,13 9 64,-18-17 94,30 22 216,-24-19-202,-1 0 0,1 1-1,-1 0 1,1 0-1,-1 0 1,-1 0 0,1 1-1,5 9 1,26 43 120,-35-56-87,-1-1-1,1 0 0,0 0 0,-1 0 0,1 0 0,0 0 0,-1 0 0,1 0 0,0-1 0,0 1 0,0 0 0,0 0 0,0-1 0,0 1 1,0 0-1,0-1 0,0 1 0,0-1 0,1 1 0,-1-1 0,0 0 0,0 1 0,0-1 0,2 0 0,-1 0 30,-1-1-1,0 1 1,1-1 0,-1 1-1,0-1 1,1 0-1,-1 1 1,0-1-1,0 0 1,0 0 0,0 0-1,0 0 1,0 0-1,0 0 1,0 0 0,0 0-1,0 0 1,-1-1-1,1 1 1,0 0 0,0-3-1,3-4 13,-1 0 0,0-1 0,0 1 0,-1-1-1,0 0 1,-1 0 0,1 0 0,-1-11 0,-3 17-143,-2 6 12,-4 9-133,-4 16-1086,-1-1-1,-19 30 1,12-32-817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05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12 832,'0'-1'55,"-1"0"0,0 0 0,1 0 0,-1 1 0,0-1 0,0 0 0,0 1 0,0-1 0,1 0 0,-1 1 0,0-1 0,0 1 0,0-1 0,0 1 0,0 0 0,0-1 0,-1 1 0,1 0 0,0 0 0,0 0 0,0-1 0,0 1 0,-2 1 0,-30 1 732,28-2-798,-13 1-96,13-1 134,0 0 0,0 0-1,1 1 1,-10 2 0,-12 3 297,0-1 0,0-1 0,0-2 1,-50-1-1,65 0-73,0 0-1,-11 3 1,12-1-86,-6 1 80,-20 3-458,41 17 192,-5-23 30,0 0-1,0-1 1,0 1 0,0 0-1,0-1 1,1 1 0,-1 0-1,0-1 1,0 1 0,0-1-1,1 1 1,-1 0 0,0-1-1,0 1 1,1-1 0,-1 1-1,1-1 1,-1 1 0,0-1-1,1 1 1,-1-1 0,1 1-1,-1-1 1,1 1 0,0-1 0,-1 0-1,1 1 1,-1-1 0,1 0-1,0 0 1,-1 1 0,1-1-1,-1 0 1,1 0 0,0 0-1,-1 0 1,1 0 0,0 0-1,-1 0 1,1 0 0,0 0-1,-1 0 1,1 0 0,0 0-1,-1-1 1,2 1 0,2-1 82,1-1 0,-1 1 0,1-1 1,7-4-1,98-53 1039,-149 70-1039,38-10-89,0-1 0,-1 0-1,1 0 1,0 0 0,0 0-1,0-1 1,0 1 0,-1 0 0,1 0-1,0-1 1,0 1 0,0 0-1,0-1 1,0 0 0,0 1 0,0-1-1,0 1 1,0-1 0,0 0 0,0 0-1,0 0 1,0 1 0,1-1-1,-1 0 1,0 0 0,0 0 0,1 0-1,-1 0 1,1 0 0,-1-2-1,-3 3-327,-6 11 402,11-8-274,7 6-916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06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476 1 992,'-30'19'608,"27"-17"-424,-1-1-1,1 0 1,0 0 0,-1 0 0,1-1 0,-1 1-1,1-1 1,-1 0 0,-4 0 0,-33-3 527,-45-1-413,24 1-68,-8-1 671,62 3-923,0 1 0,1 0 0,-1 0 0,0 1 0,1 0 0,-1 1 0,0-1 0,1 2 0,-1-1 0,1 1-1,0 0 1,0 0 0,-10 6 0,-10 18-383,27-27 419,0 0 0,-1 1 0,1-1 1,0 0-1,-1 0 0,1 0 0,0 1 0,-1-1 0,1 0 1,0 0-1,0 1 0,-1-1 0,1 0 0,0 1 1,0-1-1,0 0 0,-1 1 0,1-1 0,0 0 1,0 1-1,0-1 0,0 0 0,0 1 0,0-1 0,0 1 1,0-1-1,-1 0 0,1 1 0,0-1 0,1 0 1,-1 1-1,0-1 0,0 1 0,0-1 0,0 0 0,0 1 1,0-1-1,1 1 0,0 0 6,0 0 0,0-1 0,0 1 0,1 0 0,-1 0 0,0-1 0,0 1 0,1-1 0,-1 0 0,1 1 1,0-1-1,8 2-24,0-1 1,12 1 0,2-4 110,0 0 0,31-8 1,8-1 306,-2 3-175,-15 1-316,61-1 0,-92 12-190,12 7 433,-23-10-385,0 1-1,0 0 1,0-1 0,0 0 0,1 0-1,-1 0 1,7 0 0,2 1-342,21 2-1572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08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0 1408,'-1'0'44,"0"0"-1,0 0 1,0 0-1,0 0 1,0 0 0,0 0-1,0 1 1,0-1-1,0 0 1,0 0 0,0 1-1,1-1 1,-1 1-1,0-1 1,0 1 0,-1 0-1,-17 13 196,11-8 130,-45 37 575,44-35-932,-4 2-98,11-8 90,-1-1 1,1 1-1,-1 0 1,1-1-1,0 1 1,0 0-1,-3 4 1,0 0 289,4-6-395,2 13 32,7 1 74,-7-13-48,7 15 470,-8-8-220,0-5-175,0 1 1,0-1 0,0 0 0,0 1-1,0-1 1,-1 0 0,0 1-1,-1 5 1,2-9-37,-1 1 0,1-1 0,0 0 1,0 0-1,0 0 0,0 0 0,0 1 0,0-1 0,0 0 0,0 0 0,0 0 0,0 0 1,0 1-1,0-1 0,0 0 0,0 0 0,0 0 0,0 0 0,0 1 0,0-1 0,0 0 0,0 0 1,0 0-1,1 0 0,-1 0 0,0 1 0,0-1 0,0 0 0,0 0 0,0 0 0,0 0 0,0 0 1,0 0-1,1 1 0,-1-1 0,3 5 11,-3-3-14,0 0 1,0 0-1,1 0 0,-1 0 1,1 0-1,0 0 1,-1 0-1,1-1 0,2 5 1,2 4 19,-4-9 35,9 16-48,-10-15 15,8 13 1687,-9-15-1634,0 0 1,0 0 0,0 0-1,0 0 1,0 0 0,0 0-1,1 0 1,-1-1-1,0 1 1,0 0 0,0-1-1,1 1 1,-1-1-1,-1 0 1,-3-4-112,0-1 0,0 0 0,1 0-1,0 0 1,0 0 0,1 0 0,-1-1 0,1 0 0,1 0-1,-1 0 1,1 0 0,0 0 0,1 0 0,0 0 0,0-1-1,0 1 1,1 0 0,0-1 0,1 1 0,2-12-1,9-19-1198,5-8-1462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11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237 280 480,'-1'-2'34,"0"0"-17,1 1 1,-1-1-1,1 0 1,-1 1-1,1-1 0,-1 0 1,1 0-1,0 1 1,0-1-1,0 0 1,0 0-1,0 1 0,0-1 1,0 0-1,1 0 1,-1 1-1,1-1 1,-1 0-1,1 1 1,1-3-1,0 0 59,0 1 0,0-1 1,0 0-1,0 0 0,-1 0 0,0 0 0,0 0 0,1-7 1,5-13 528,0 8-460,0 1 0,18-26 0,-3 5 508,-20 32-643,-1 2 122,0 0 0,0 0 0,0 0 0,0 0 0,0 0 0,0 0 0,0 0-1,0-4 1,-1 5-107,0 1 0,0 0-1,0-1 1,0 1 0,-1 0-1,1-1 1,0 1 0,0 0-1,0-1 1,0 1-1,0 0 1,-1-1 0,1 1-1,0 0 1,0 0 0,0-1-1,-1 1 1,1 0 0,0 0-1,0-1 1,-1 1 0,1 0-1,-1 0 1,-14-3-28,11 3 1,0 1 0,0 0 1,0-1-1,1 1 0,-1 0 0,0 1 0,0-1 0,1 1 1,-1 0-1,1 0 0,-6 3 0,-4 5 5,-18 17 0,15-12-136,-16 14 195,11-9 19,-30 21 0,47-38-111,1 0 1,-1 0 0,1 0-1,0 1 1,0-1-1,-4 7 1,-6 7-42,10-13 94,0 1 1,1-1 0,-1 1 0,1-1-1,-3 8 1,3-7 39,0-1 0,0 0-1,0 1 1,0-1 0,-1 0-1,-5 7 1,7-10-33,1-1 1,-1 1-1,1-1 1,-1 1 0,0-1-1,1 0 1,-1 1-1,0-1 1,1 0-1,-1 1 1,0-1-1,1 0 1,-1 0-1,0 1 1,0-1-1,1 0 1,-6-4 670,6 4-688,8-6 2,33-17-284,-4 4 169,51-37-1,66-56-581,-115 88 1007,-65 13-192,-14 3 283,26 4-474,12 3 95,0 0-1,0 1 1,0-1-1,0 1 1,0-1 0,0 1-1,-4-1 1,6 1-128,17-2-117,31-3 256,-32 4-135,30 0 0,6 0-101,-34-1 236,35-8 0,33-6-203,-83 16 153,-1-1 0,1 1 0,-1-1-1,1 1 1,-1 0 0,1 0 0,-1 0 0,1 0 0,3 1-1,0 0 121,-5-1-6,13 12-197,-13-10 66,0 0-1,-1 0 1,1 0 0,-1 0 0,1 0-1,-1 0 1,0 0 0,0 0 0,0 0-1,0 0 1,0 0 0,0 0 0,0 0 0,-1 0-1,0 2 1,-2 17 113,-5 60-206,3-36 475,5-45-363,0 1 0,0-1 1,0 0-1,0 0 0,0 1 0,0-1 0,0 0 0,0 1 0,0-1 1,-1 0-1,1 0 0,0 1 0,0-1 0,0 0 0,-1 0 0,1 0 0,0 1 1,0-1-1,0 0 0,-1 0 0,1 0 0,0 1 0,-1-1 0,1 0 1,0 0-1,0 0 0,-1 0 0,1 0 0,0 0 0,-1 0 0,1 0 1,0 0-1,0 0 0,-1 0 0,1 0 0,0 0 0,-1 0 0,1 0 0,-6 8-369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14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0 320,'-5'19'109,"4"-18"-149,1 0 36,0-1-1,0 1 1,-1-1-1,1 1 0,0-1 1,0 1-1,-1-1 1,1 1-1,0-1 0,-1 1 1,1-1-1,-1 1 1,1-1-1,-1 0 0,1 1 1,-1-1-1,1 0 1,-1 1-1,1-1 0,-1 0 1,1 0-1,-1 1 1,1-1-1,-2 0 0,-4 3 46,-14 20 748,15-18-743,0 0 1,0 1 0,-3 6 0,6-10-43,1 0 0,0 1 0,0-1 1,1 0-1,-1 1 0,0 4 0,-5 14 73,-12 25 643,6-28-433,10-16-265,1-1-1,-1 1 0,1 0 1,0-1-1,0 1 1,0 0-1,0 0 0,0 0 1,0 0-1,1 0 1,-1 0-1,1 0 0,-1 0 1,1 4-1,-5 9 203,5-13-261,-4 9 922,4-10-877,0-1-1,0 0 1,-1 1-1,1-1 1,0 0-1,-1 0 1,1 1-1,0-1 1,0 0-1,-1 0 1,1 1-1,0-1 1,-1 0-1,1 0 0,0 0 1,-1 0-1,1 0 1,0 1-1,-1-1 1,1 0-1,-1 0 1,1 0-1,0 0 1,-1 0-1,1 0 1,-1 0-1,1 0 1,0 0-1,-1 0 1,1-1-1,0 1 1,-1 0-1,1 0 1,-1 0-1,0-1 27,0 0 1,1 0-1,-1 0 0,1 0 0,-1 0 0,0 0 0,1 0 1,0 0-1,-1 0 0,1 0 0,-1-3 0,-2-32 510,3 33-542,-1 2-3,1 0-1,0 1 1,0-1 0,0 0 0,0 0-1,0 0 1,0 0 0,0 0 0,0 0-1,1 0 1,-1 1 0,0-1 0,0 0-1,1 0 1,-1 0 0,1 0 0,-1 1-1,0-1 1,1 0 0,-1 0 0,1 1-1,0-1 1,-1 0 0,1 1 0,0-1-1,1 0 1,2-2 18,-3 2-24,0 0 0,-1 1 0,1-1 0,0 1-1,0-1 1,0 1 0,0-1 0,0 1 0,0 0 0,0 0-1,0-1 1,0 1 0,0 0 0,0 0 0,0 0 0,0 0-1,1 0 1,1 0 67,0-1 0,1 1-1,-1-1 1,0 0 0,0 0-1,1-1 1,-1 1 0,0 0 0,0-1-1,5-4 1,1 0-140,-1 0-1,9-10 1,45-47-3061,-36 34 1925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15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1728,'-1'-1'72,"1"-1"-1,0 1 1,0 0 0,-1 0-1,1-1 1,0 1 0,0 0-1,0 0 1,0-1-1,1-1 1,0-4 159,-1 6 398,0 1-165,0 0 0,0 0-144,0 0-16,0 0-75,0 0 75,0 0-128,0 0-37,0 0-33,1 1 70,6 1 69,-1 0 0,1 0-1,0 0 1,0-1-1,11 1 1,-9-2-50,0 2 0,14 2 1,8 2 513,-26-5-583,-1 0 0,0 1 0,1-2 0,0 1 0,-1 0 0,1-1 0,5 0 0,-9 0-142,9 0 336,58 8 21,-63-8-338,-1 1 0,0 0 0,1 0 0,-1 0 0,0 0 0,8 3 0,-8-2 37,0 0 1,1-1-1,-1 1 1,1-1-1,-1 0 1,10 0-1,2 0-43,1 0-1,19 4 1,-21-3 61,1-1 1,18 0-1,8 0 103,-12 2 32,30 1-72,-18-3-62,63 10 0,-90-10 18,25 0-1,4 0-123,85 1 17,-29-2 87,230 26 178,-244-21-160,-20-3-22,51 2 48,-50-3-49,30 2-61,125 9 99,2-7-49,-137-6-39,326 3 377,-218-12-214,-51 8-245,-78 4-27,59 2 150,-78-1-137,-35-2 139,0 0 0,1-1 0,-1 0 0,1-1 0,16-3 0,-11 1-44,-1 1 0,1 1-1,27 0 1,-27 2 9,1-2-1,35-4 1,-39 2 53,23 0 0,10-2 110,-32 3-220,0 1 0,0 1 0,18 1 0,3 0-53,-22 0 146,-9 0 21,0-1-1,0 0 0,0 0 1,7-2-1,-8 0-50,-5 1 32,0 1 0,0 0 27,0 0-59,0 0-107,0 0 33,0 0 74,0 0-22,0 0-132,0 0 20,4 15-260,-2 8 501,-1-19-123,0 0 0,-1 1 0,1 0 0,-1-1-1,0 1 1,-1 7 0,-6 14 127,4-18-121,1 0-1,0 0 1,1 0-1,-1 14 1,-3 88-187,-19 111 0,19-188 180,-4 30-107,-9 105 211,-3 143-167,5-106 27,-23 214 399,36-391-367,-1-1 0,-11 35-1,-1 6 132,-2 6 74,13-58-213,2 0 0,0 1-1,-2 22 1,-1 14-30,3-25 114,0 0 0,3 46 1,1-27-73,0-33 59,4 27 0,-2-26-124,1 28 0,-3-29 96,4 23 0,-1-10-79,2-1 90,-4-22-32,-1 1 1,0-1 0,0 1 0,0 8 0,4 40 70,-2-22-208,2-16 352,0 93-330,-10 3 100,0-27 396,5 8-486,2-83 47,0-3 21,-1 19 142,-1-24-107,0-1 0,0 1 0,0 0 0,0 0-1,0 0 1,0-1 0,-1 1 0,1 0 0,0 0 0,0-1 0,-1 1 0,1 0 0,0 0 0,-1-1 0,1 1 0,-1 0-1,1-1 1,-1 1 0,1 0 0,-1-1 0,1 1 0,-1-1 0,0 1 0,1-1 0,-1 1 0,0-1 0,1 0-1,-1 1 1,0-1 0,-1 1 0,-2-1 21,0 1-1,0-1 0,0 1 1,-1-1-1,-4-1 0,-3 1 91,2-1-90,0 0 0,0-1 1,0 0-1,-12-4 0,-3-1-137,18 6 105,0 1 0,0-1 0,-8 1 0,-13-1 191,-3 0-201,-6-2-79,17 0 187,-1 1 1,1 1-1,-31 2 1,10-1-121,-258-7-161,221 3 79,-78-7 147,-2 0-148,88 7 351,7 0-213,0-2-1,-109-26 1,146 25-29,-1 2 0,-52-3 0,-55 8 0,64 1 0,-96 3 0,122-1 0,-77 16 0,97-12-45,-40 17 0,43-15 2,0-1 0,-35 8 0,-43 0 64,10 0-91,-24 7 87,14 2-81,74-18 104,0-1 0,-26 3 0,32-6-155,4 0 112,-10 1 33,-73 4 13,48-7-144,16 0 239,-58-6 1,65 4-28,21 1-97,1 0 0,-1 0 0,1-1 0,-8-1 0,4 0-70,0 1 0,-1 0 0,-9 1 0,-54-8 205,67 8-169,0 1-1,0 0 0,-10 3 1,-15 1-255,10 3 552,-9-5-229,29-3 0,1 0-10,-1 0-28,1 0 1,-1 0-1,1 0 1,-1 0 0,1 0-1,-1 0 1,0 0 0,1 0-1,-1 0 1,1 0 0,-1 0-1,1-1 1,0 1 0,-1 0-1,1 0 1,-1-1-1,1 1 1,-1 0 0,1-1-1,-1 1 1,1 0 0,0-1-1,-1 1 1,1 0 0,0-1-1,-1 1 1,1-1 0,0 1-1,0-1 1,0 1-1,-1-1 1,1 1 0,0-1-1,0 1 1,0-1 0,0 1-1,0-1 1,0 1 0,0-1-1,0 1 1,0-1 0,0 1-1,0-1 1,0 1-1,0-1 1,0 1 0,0-1-1,1 1 1,-1-1 0,0 0-1,0-12-8,-4 1-8,1 0 0,1 0 0,0 0 0,0 0 1,1 0-1,1 0 0,1-19 0,0 1 47,2-53-286,2 44 21,0 21 191,-4 16 21,-1 0 1,1 0 0,0 0 0,-1-1 0,1 1 0,-1 0-1,0-3 1,2-9-912,0 2-3652,-2 11 3023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16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16 1056,'0'8'1595,"-1"-16"-1307,1 8-280,0 0 1,0 0 0,-1 0 0,1 0-1,0-1 1,-1 1 0,1 0 0,0 0-1,0 0 1,-1 0 0,1-1 0,0 1-1,0 0 1,0 0 0,-1-1 0,1 1-1,0 0 1,0 0 0,0-1 0,0 1-1,0 0 1,0 0 0,-1-1 0,1 1-1,0 0 1,0 0 0,0-1 0,0 1-1,0 0 1,0-1 0,0 1 0,0 0-1,0-1 1,0 1 0,0 0 0,0 0-1,1-1 1,-1 1 0,0 0 0,0-1-1,0 1 1,0 0 0,1-1 0,-1-4 144,-4 6-30,2 0-88,0 1 1,0-1-1,0 1 1,0 0-1,1-1 1,-4 5-1,-2 3-566,-2 8-909,1-2 459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19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78 992,'-18'1'317,"1"0"1,0 1-1,-22 6 0,26-6-189,0 0 0,0-1 0,0 0 1,0-1-1,0 0 0,0-2 0,0 1 0,1-1 0,-19-6 0,-1-2 569,2-1-1,-46-23 1,68 29-638,1 2 0,-1-1 0,0 1 1,-1 0-1,1 0 0,-1 1 0,1 1 0,-1-1 1,-14 0-1,22 2-145,71 20 918,-39-13-941,56 12 199,-74-17-77,0-1-1,0 0 0,0-1 1,24-3-1,20-5 97,93-3 1,-131 14-196,-18-3 28,-4 11 79,2-10-23,1 0 0,0 0 0,-1 0 0,1 0-1,-1 1 1,1-1 0,-1 0 0,1 0 0,-1 0 0,0 0 0,0 0 0,1 0-1,-1-1 1,-2 3 0,-14 10 35,-1-2 1,-1 1-1,0-2 0,0 0 1,-1-2-1,0 0 0,-21 5 1,-66 27-111,38-12 68,45-17 64,16-6-102,14-8-318,17-5-110,31-8-1,5-2-925,-55 16 1229,104-40-2877,-57 12 2201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0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531 1 1248,'-48'47'1216,"30"-30"-919,0 0 1,-1-1-1,0-1 1,-2-1-1,-21 12 1,-116 50 405,138-67-530,-71 24 273,36-15-508,53-17 40,0 0 0,-1-1 0,1 1 0,0-1 0,-1 1 0,-4-1 277,9 0-10,15-1-42,1-1 0,-1-1 0,19-5 0,10-2-258,71-18-106,-68 15 269,-14 3-83,18-4 368,-13 10-3056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2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157 121 576,'-1'-1'10,"0"1"0,-1-1 0,1 0 0,-1 1 0,1 0 0,0-1 0,-1 1 0,1 0 0,-1-1 0,0 1 0,1 0 0,-1 0 0,1 0 0,-1 0 0,1 1 0,-1-1-1,1 0 1,-1 1 0,1-1 0,-1 1 0,1-1 0,-2 2 0,2-1 11,0-1 0,0 1 1,0-1-1,0 1 0,0-1 0,0 1 0,0-1 0,0 0 0,-1 1 0,1-1 0,0 0 0,0 0 0,0 0 0,0 0 1,-1 0-1,1 0 0,0 0 0,0 0 0,-2-1 0,0 0 192,0 1 1,0-1-1,0 0 0,0-1 0,0 1 1,-3-2-1,-2-3 353,0-1-1,-10-8 1,-1-2 9,19 16-559,-1 1 0,1-1 1,0 1-1,-1 0 0,1-1 1,0 1-1,-1-1 0,1 1 1,0-1-1,-1 1 0,1-1 1,0 1-1,0-1 0,0 1 0,0-1 1,0 1-1,-1-1 0,1 0 1,0 1-1,0-1 0,0 1 1,0-1-1,0 1 0,1-1 1,-1 1-1,0-1 0,0 1 0,0-1 1,0 0-1,1 1 0,-1-1 1,0 1-1,0 0 0,1-1 1,-1 1-1,0-1 0,1 1 1,0-1-1,16-14 548,-16 14-655,4 9-144,39 70 1099,-35-75-154,-8-4-677,0 1 0,1-1 1,-1 0-1,0 0 0,0 0 1,-1 1-1,1-1 1,0 0-1,0 0 0,0 0 1,0-1-1,-1 1 0,1 0 1,-1 0-1,1 0 0,-1 0 1,1-1-1,-1 1 0,1 0 1,-1 0-1,0-1 0,0 0 1,1-34 359,-1 24-295,0 11-103,0 1 0,0 0 0,0 0 0,0-1 0,0 1 0,0 0 0,0-1 0,0 1 0,0 0-1,0 0 1,0-1 0,-1 1 0,1 0 0,0 0 0,0-1 0,0 1 0,0 0 0,0 0 0,0-1-1,-1 1 1,1 0 0,0 0 0,0 0 0,0-1 0,-1 1 0,1 0 0,0 0 0,0 0 0,0 0-1,-1 0 1,1-1 0,0 1 0,0 0 0,-1 0 0,1 0 0,0 0 0,0 0 0,-1 0 0,1 0 0,0 0-1,-1 0 1,1 0 0,0 0 0,-1 0 0,1 0 12,0 0 1,0 0-1,0 0 1,-1 0-1,1 0 1,0 0-1,0 0 1,0 0-1,-1 0 0,1 0 1,0 0-1,0 0 1,0 0-1,0 0 1,-1 0-1,1 0 1,0 0-1,0 0 0,0 0 1,0 0-1,-1-1 1,1 1-1,0 0 1,0 0-1,0 0 1,0 0-1,0 0 0,-1 0 1,1-1-1,0 1 1,0 0-1,0 0 1,0 0-1,0 0 1,0-1-1,0 1 0,0 0 1,0 0-1,0 0 1,0-1-1,0 1 1,0 0-1,-1-10 179,1 7-144,-1 1 0,1-1 0,0 0 0,0 1 0,1-1 0,-1 0 1,1-3-1,1 2-53,2 10-634,-1 1 592,-1 0 0,0 1 0,0-1 0,-1 0 0,1 14 0,-2 48 520,0-34-222,0-34-325,-1-1 83,1 0 0,0 0 0,0 1 0,0-1 0,0 0 0,0 0 0,-1 0 0,1 0 0,0 0 0,0 0 0,0 0 0,0 0 0,0 0-1,-1 0 1,1 0 0,0 0 0,0 0 0,0 0 0,0 0 0,-1 0 0,1 0 0,0 0 0,0 0 0,0 0 0,0 0 0,0 0 0,-1 0 0,1 0-1,0 0 1,0 0 0,0-1 0,0 1 0,0 0 0,0 0 0,-1 0 0,1 0 0,0 0 0,0 0 0,0-1 0,-3-6 72,1-1 0,0 1 0,0-1 0,1 0 1,-1-12-1,1-44-458,2 36-91,-2 32 415,0-1 0,0 0 0,0 1 0,0-1 0,0 0 0,-1 0 0,1 0 0,-1 0 0,-2 4 0,-5 7-572,-43 80-2313,27-48 603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3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33 64,'-18'-16'32,"18"8"-32,0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3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179 448 992,'12'-21'227,"-8"16"-48,-1 0-1,0 0 1,0-1-1,0 0 1,0 1 0,-1-1-1,0 0 1,-1 0 0,1 0-1,0-11 1,-1-1 105,-2 0 0,0 1 0,-7-32 0,5 41-266,1 0 0,-1 0 1,0 0-1,-1 0 0,0 0 1,-7-10-1,-2 0 186,-27-38 568,23 36-478,-23-26-172,9 22 459,9 10-525,13 9-5,9 5-58,0 0 0,0 0-1,0 0 1,0-1 0,0 1 0,-1 0 0,1 0 0,0 0 0,0 0 0,0 0-1,-1-1 1,1 1 0,0 0 0,0 0 0,0 0 0,-1 0 0,1 0 0,0 0-1,0 0 1,0 0 0,-1 0 0,1 0 0,0 0 0,0 0 0,-1 0 0,1 0-1,0 0 1,0 0 0,0 0 0,-1 0 0,1 0 0,0 0 0,0 0 0,-1 0-1,1 0 1,0 1 0,0-1 0,0 0 0,0 0 0,-1 0 0,4 12-60,15 21 293,-14-26-131,3 9-75,0 0 1,-1 0-1,7 33 0,-1-6-5,-1-1 22,8 22-10,5 1-91,74 177 406,-94-235-361,0 1 0,1-1 1,5 7-1,-6-8 86,-4-5-173,1 0 1,-1-1-1,1 1 1,0 0-1,-1 0 1,7 5-739,-6-6 738,2 2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5.3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 78 832,'-23'-12'390,"17"8"-48,-1 0-1,0 1 0,0-1 0,-14-3 0,3 4-135,-1 0 1,0 1-1,1 1 1,-25 2-1,12-1 282,27 0-328,-1-1 1,1 1 0,-1-1-1,1 0 1,0-1 0,-8-2-1,11 3-139,0 1 0,-1-1 1,1 1-1,-1-1 0,1 0 0,0 0 0,0 1 0,0-1 0,-1 0 1,1 0-1,0 0 0,0 0 0,0 0 0,0-1 0,1 1 0,-1 0 1,0 0-1,0-1 0,1 1 0,-1 0 0,1-1 0,-2-2 0,2 4-90,2 0 9,-1 1 64,0 0-1,0 0 1,0 0 0,0 0-1,0 1 1,0-1 0,0 0 0,1 2-1,0 1-19,8 7-163,-8-10 182,0 1 0,-1 0 0,1-1 1,-1 1-1,1 0 0,-1 0 0,1 0 1,-1 0-1,0 0 0,0 0 0,0 0 1,0 0-1,-1 0 0,1 0 0,0 5 0,-1-7 11,0 1-1,0 0 1,0 0-1,0 0 0,0 0 1,0 0-1,0 0 0,0 0 1,0-1-1,-1 1 0,1 0 1,0 0-1,-1 0 1,1 0-1,0-1 0,-1 1 1,1 0-1,-1 0 0,0-1 1,1 1-1,-1 0 0,0-1 1,1 1-1,-1-1 0,0 1 1,1-1-1,-1 1 1,0-1-1,0 1 0,0-1 1,1 0-1,-1 0 0,0 1 1,0-1-1,0 0 0,0 0 1,-1 0-1,-1 0-7,1 0 0,0 0 0,-1-1 0,1 1 0,0-1 0,-1 1 0,1-1 0,0 0 0,0 0 0,0 0 0,0 0 0,0 0 0,-2-2 0,4 3-28,-1-1-1,1 1 0,0 0 0,-1-1 0,1 1 0,0 0 0,-1-1 0,1 1 0,-1 0 0,1-1 0,-1 1 1,1 0-1,0 0 0,-1 0 0,1-1 0,-1 1 0,1 0 0,-1 0 0,1 0 0,-1 0 0,1 0 0,-1 0 0,0 0 1,1 0-1,-1 0 0,0 0 0,1 1 13,-1 0 0,1-1 0,0 1 0,0-1 0,0 1 1,-1-1-1,1 1 0,0 0 0,0-1 0,0 1 0,0 0 0,0-1 0,0 1 1,0-1-1,0 1 0,0 0 0,1 0 0,0 5 151,1 0-1,0 0 0,3 8 1,-2-7 24,-2-7-175,-1 1 0,1-1 0,-1 1 1,1-1-1,0 1 0,-1-1 0,1 0 0,-1 0 0,1 1 0,0-1 0,-1 0 1,1 0-1,0 1 0,-1-1 0,1 0 0,0 0 0,0 0 0,-1 0 0,2 0 0,3 0-48,44 9-308,-39-8-146,-1 0-1,1 1 1,0 0 0,-1 1 0,1-1-1,14 9 1,-1 1-661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26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0 832,'-4'12'443,"-62"117"2677,62-121-3040,-45 69 954,37-53-864,11-20-158,-1 0 0,0 0-1,0-1 1,-15 11 2092,14-20-2308,-10-25 591,-21-36 0,28 55-446,6 10 44,-1 0 0,0 0-1,0 0 1,0 0 0,0 0-1,0 0 1,0 0 0,0 1 0,-1-1-1,1 0 1,-1 1 0,1-1-1,-1 1 1,-3-3 0,4 4 11,1 0-1,-1 0 1,0 0 0,1 0 0,-1 0 0,0 0 0,1 0-1,-1 0 1,1 0 0,-1 0 0,0 1 0,1-1 0,-1 0 0,1 0-1,-1 1 1,1-1 0,-1 1 0,1-1 0,-1 0 0,1 1-1,-1-1 1,1 1 0,0-1 0,-1 1 0,1-1 0,0 1 0,-1-1-1,1 1 1,0-1 0,-1 1 0,1 0 0,0-1 0,0 1-1,-5 21 3,5-17-61,-1-1 42,1-1 1,0 0-1,0 0 1,1 0-1,-1 1 1,1-1-1,0 0 1,-1 0-1,1 0 0,0 0 1,3 4-1,3 5 36,-5-7 0,0-1-1,0 0 1,1 0-1,0-1 1,0 1 0,5 5-1,-6-8-4,-1 0-1,0 0 1,0 0-1,1-1 1,-1 1-1,0-1 1,1 1-1,-1-1 1,1 1-1,-1-1 1,0 0-1,1 0 1,-1 0-1,1 0 1,-1 0-1,1 0 1,-1 0-1,1 0 1,-1-1-1,1 1 1,-1 0-1,0-1 1,1 1-1,-1-1 1,0 0-1,2 0 1,8-5-330,-1 0 0,-1-1 0,17-14 0,0-1-1717,9-5 389,-2-1-139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33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756 89 896,'-5'-4'178,"5"3"-156,0 1 0,-1-1 1,1 1-1,0 0 0,-1-1 0,1 1 1,0 0-1,-1 0 0,1-1 1,0 1-1,-1 0 0,1 0 0,-1-1 1,1 1-1,0 0 0,-1 0 0,1 0 1,-1 0-1,1 0 0,0 0 1,-1 0-1,1-1 0,-1 1 0,1 1 1,-1-1-1,1 0 0,-1 0 1,1 0-1,0 0 0,-1 0 0,0 0 1,-30-2 147,24 2-133,2-1 4,0 1-1,-1 1 0,1-1 0,0 1 0,-9 2 0,11-2-53,1-1 1,-1 1 0,1 0 0,-1-1 0,1 0-1,-5 1 1,6-1 108,1 0-77,0 0-1,-1 0 1,1 0 0,-1 0-1,1 0 1,0 0-1,-1 0 1,1 0-1,0 0 1,-1 0 0,1 0-1,-1 0 1,1 0-1,0-1 1,-1 1-1,1 0 1,0 0-1,-1 0 1,1-1 0,0 1-1,-1 0 1,1 0-1,-1-3 302,10-3 821,9-14-133,-18 20-1017,0 0 1,0 0-1,0 0 0,1-1 1,-1 1-1,0 0 0,0 0 0,0 0 1,0 0-1,0 0 0,0 0 1,1 0-1,-1 0 0,0 0 0,0 0 1,0 0-1,0 0 0,0 0 1,1 0-1,-1 0 0,0 0 0,0 0 1,0 0-1,0 0 0,0 1 1,0-1-1,1 0 0,-1 0 0,0 0 1,0 0-1,0 0 0,0 0 1,0 0-1,0 0 0,0 0 0,0 0 1,0 1-1,1-1 0,-1 0 1,0 0-1,0 0 0,0 0 0,0 0 1,0 0-1,0 1 0,0-1 1,0 0-1,0 0 0,0 0 0,0 0 1,0 0-1,0 1 0,0-1 1,0 1 19,0-1 0,1 1-1,-1 0 1,0-1 0,1 1 0,-1 0 0,1-1 0,-1 1 0,1-1 0,-1 1 0,1-1 0,-1 1 0,1-1 0,-1 1 0,1-1 0,0 0 0,-1 1 0,1-1 0,0 0 0,-1 1 0,2-1 0,32 8 480,-33-7-390,1-5 147,-2 4-248,1 0-1,-1-1 1,0 1 0,0 0-1,0 0 1,1 0-1,-1-1 1,0 1-1,0 0 1,0 0-1,0 0 1,0-1-1,0 1 1,0 0-1,0 0 1,1-1-1,-1 1 1,0 0 0,0 0-1,0-1 1,0 1-1,0 0 1,0 0-1,0 0 1,0-1-1,0 1 1,-1 0-1,1 0 1,0-1-1,-1-2 86,-1 0 0,1 1 0,-1-1 0,0 0 0,0 1 0,0 0 0,0-1 0,0 1 0,-1 0 0,1 0 0,-4-2 0,5 3-108,-1 0 1,1 0-1,-1 0 0,1 0 1,-1 0-1,0 1 0,0-1 0,1 0 1,-1 1-1,0-1 0,0 1 1,0 0-1,0 0 0,0 0 0,1 0 1,-1 0-1,0 0 0,0 0 1,-3 1-1,4 0-7,0-1 0,0 1 1,0-1-1,0 1 0,0-1 1,0 1-1,0 0 0,0 0 1,0 0-1,0 0 0,1-1 1,-1 1-1,0 0 0,1 0 1,-1 0-1,1 0 0,-1 0 1,1 1-1,-1-1 0,0 2 1,0 23 351,1-20-379,5 14 543,-18-23-390,-62 0-283,78 0-47,-3 3 234,0-1 0,1 1-1,-1 0 1,0-1-1,0 1 1,0 0 0,0 0-1,1-1 1,-1 1-1,0 0 1,0 0-1,1 0 1,-1-1 0,0 1-1,0 0 1,1 0-1,-1 0 1,0 0 0,0-1-1,1 1 1,-1 0-1,0 0 1,1 0-1,-1 0 1,0 0 0,1 0-1,0 0 1,53 0 352,-52-1-345,1 1 0,-1-1 0,1 0 0,-1 0 0,0 0 0,0-1 0,0 1 0,1 0 0,-1-1 0,0 0 0,0 1 0,-1-1 0,4-4 0,-2 4 140,-2 1-158,1-1 1,-1 1-1,1-1 0,-1 1 1,0-1-1,0 0 0,1 1 1,-1-1-1,0 0 0,-1 0 1,1 0-1,0 0 0,-1 0 1,1 1-1,-1-1 0,1 0 1,-1-3-1,0 5 9,0 0-1,0 0 1,0 0 0,0-1-1,0 1 1,0 0-1,0 0 1,0 0 0,0 0-1,0 0 1,0-1-1,1 1 1,-1 0 0,0 0-1,0 0 1,0 0-1,0 0 1,0 0 0,0 0-1,0-1 1,0 1-1,0 0 1,0 0 0,0 0-1,1 0 1,-1 0-1,0 0 1,0 0 0,0 0-1,0 0 1,0 0-1,0 0 1,1 0 0,-1 0-1,0-1 1,0 1 0,0 0-1,0 0 1,1 1 2,-1-1 1,0 0 0,0 0-1,0 0 1,0 0-1,0 0 1,0 0 0,1 0-1,-1 1 1,0-1-1,0 0 1,0 0 0,0 0-1,0 0 1,0 0 0,0 1-1,0-1 1,0 0-1,0 0 1,0 0 0,0 0-1,0 1 1,0-1 0,0 0-1,0 0 1,0 0-1,0 0 1,0 1 0,0-1-1,0 0 1,0 0-1,0 0 1,0 0 0,0 0-1,0 1 1,0-1 0,0 0-1,-1 0 1,-4 11 62,-2 5-121,2 8-113,6-19 208,-1-4-35,0 1 1,0-1-1,0 0 1,0 0-1,0 0 0,0 0 1,0 0-1,0 1 1,0-1-1,0 0 1,-1 0-1,1 0 0,-1 0 1,1 0-1,0 0 1,-4 4 449,3-6-535,-1 1 117,1-1 1,-1 1-1,1-1 0,0 1 0,-1-1 0,1 0 0,-1 0 0,1 1 0,0-1 1,0 0-1,-1 0 0,1 0 0,0-1 0,0 1 0,0 0 0,0 0 1,0-1-1,0-1 0,-9-10-99,-3-7 50,9 6-92,3 12 109,1-1 1,-1 1-1,0-1 1,1 1-1,-1 0 1,0-1-1,-1 1 1,1 0-1,0-1 1,-1 1-1,1 0 1,-4-3-1,5 5-8,-1 0 1,1 0-1,0-1 0,0 1 0,-1 0 1,1 0-1,0 0 0,0 0 1,0 0-1,-1 0 0,1 0 0,0 0 1,0 0-1,0-1 0,-1 1 0,1 0 1,0 0-1,0 0 0,0 0 0,0-1 1,0 1-1,-1 0 0,1 0 1,0 0-1,0-1 0,0 1 0,0 0 1,0 0-1,0 0 0,0-1 0,0 1 1,0 0-1,0 0 0,0-1 1,0 1-1,0 0 0,0 0 0,0-1 1,0 1-1,0 0 0,0-2-15,-13 24-614,13-16 545,-1 1-1,0 0 0,-4 13 0,4-14 170,-1 1 0,1-1 0,-1 14-1,2-11-126,0-1-1,1 1 0,0 0 1,0 0-1,1-1 0,0 1 1,5 11-1,-5-17 97,-1 0 0,1 1 0,-1-1 0,0 0 0,1 1 0,-2-1 0,1 0 0,0 1 0,0 6 341,4-19-234,-5 4-237,0 2 89,0 0 1,0 0-1,0-1 0,0 1 1,-1 0-1,1 0 0,-1 0 1,-2-5-1,-2-6 125,-2-2-24,4 11-163,2 4 27,1 0 1,-1 0 0,0 0 0,1 0 0,-1 0 0,0 0 0,0 1 0,1-1 0,-1 0 0,0 0 0,0 0 0,0 1 0,0-1 0,0 1 0,0-1-1,0 1 1,0-1 0,0 1 0,-1-1 0,0 1 0,-3-3-27,5 3 52,0 0 1,0 0 0,0 0 0,-1 0 0,1 0-1,0 0 1,0-1 0,0 1 0,0 0-1,-1 0 1,1 0 0,0 0 0,0 0 0,0 0-1,-1 0 1,1 0 0,0 0 0,0 0-1,0 0 1,-1 0 0,1 0 0,0 0 0,0 0-1,0 0 1,-1 0 0,1 0 0,0 0-1,0 0 1,0 0 0,-1 0 0,1 0 0,0 1-1,0-1 1,0 0 0,0 0 0,-1 0-1,1 0 1,0 0 0,0 0 0,0 1-1,0-1 1,0 0 0,-1 0 0,1 0 0,0 1-1,0-1 1,-1 1-42,2-1 55,-1 0-1,1 1 0,-1-1 0,0 1 0,1-1 0,-1 0 0,0 1 0,1-1 1,-1 1-1,0-1 0,0 1 0,1-1 0,-1 1 0,0-1 0,0 1 0,0-1 1,0 1-1,0-1 0,0 1 0,0 0 0,0-1 0,0 1 0,0-1 0,0 1 1,0-1-1,0 1 0,0-1 0,-1 2 0,1 3 119,2-6-279,4-4 318,-5 4-171,0 1 0,0-1 0,-1 1 0,1-1 0,0 0 0,-1 1 1,1-1-1,0 0 0,-1 1 0,1-1 0,-1 0 0,1 0 0,-1 0 0,1 0 0,-1 1 0,0-1 0,1-1 0,4-9 18,-14 16-609,9-4 602,0-1 1,-1 1 0,1-1-1,-1 0 1,1 1-1,0-1 1,-1 0 0,1 1-1,-1-1 1,1 0-1,-1 1 1,1-1 0,-1 0-1,1 0 1,-1 0-1,1 0 1,-1 1 0,0-1-1,-12 1 72,11 0-89,1-1 1,-1 0 0,0 0 0,0 1-1,1-1 1,-1 0 0,0 0-1,0-1 1,1 1 0,-1 0 0,0-1-1,0 1 1,-1-1 0,-41-15-192,31 12 146,1 0 0,-17-8 0,12 4-75,-1 1-1,0 0 0,-1 2 0,1 0 0,-1 1 0,0 1 0,0 0 0,0 2 0,0 0 0,-37 4 0,49-2 53,0 0 0,0 1 0,0 0 0,1 1 0,-1 0 0,1 0 0,-1 0 1,-10 8-1,-12 6-14,-11 7 409,26-14-468,20-2-437,1-1 429,1 0 0,0-1 1,0 0-1,18 10 1,13 9-768,-21-9 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36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228 142 1312,'1'-8'857,"-7"8"-647,-2-28 1047,7 28-1202,-2 0 119,0 0 0,1-1 1,-1 1-1,0-1 0,0 0 1,0 0-1,1 0 0,-1 0 1,1-1-1,-5-2 0,-27-22 858,10 6-590,-5 5-430,23 12 31,-1 0-1,1-1 0,-7-4 1,11 6-4,0 1 1,0 0-1,0 0 0,0 0 1,0 0-1,0 1 1,0-1-1,0 1 0,-1-1 1,1 1-1,0-1 0,0 1 1,0 0-1,-1 0 1,-2 1-1,-2-1 264,7 0-304,0 0-1,0 0 1,0 0-1,0 0 1,0 0-1,-1 0 1,1 0-1,0 0 1,0 0-1,0 1 0,0-1 1,0 0-1,0 0 1,-1 0-1,1 0 1,0 0-1,0 0 1,0 0-1,0 0 1,0-1-1,0 1 1,-1 0-1,1 0 1,0 0-1,0 0 1,0 0-1,0 0 1,0 0-1,0 0 1,0 0-1,-1 0 1,1 0-1,0 0 1,0 0-1,0-1 1,0 1-1,0 0 1,0 0-1,0 0 1,0 0-1,0 0 1,0 0-1,0 0 1,0-1-1,-1 1 1,1 0-1,0 0 1,0 0-1,0 0 1,0 0-1,0 0 1,0-1-1,0 1 1,0 0-1,0 0 1,0 0-1,1 0 1,-1 0-1,0 0 1,0-1-1,1 0-124,20 7-163,4 4 276,-17-8 25,0 2 0,0-1 0,0 1-1,0 0 1,0 1 0,11 9 0,-17-12 0,0-1 0,0 1 0,0-1 1,1 0-1,-1 0 0,0 1 0,0-1 1,1-1-1,-1 1 0,1 0 0,-1-1 1,1 1-1,-1-1 0,1 1 0,-1-1 1,5 0 239,-7 0-246,0 0 1,-1 1-1,1-1 0,0 1 1,-1-1-1,1 0 1,-1 1-1,1-1 0,0 0 1,-1 1-1,1-1 0,-1 0 1,1 0-1,-1 1 1,1-1-1,-1 0 0,1 0 1,-1 0-1,1 0 1,-1 0-1,1 0 0,-1 0 1,0 0-1,1 0 1,-1 0-1,1 0 0,-2 0 1,-15-1-37,-20-4-67,-60 2-1,91 3-107,17 0-410,-1 0-1,0-1 1,1-1-1,16-3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1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80 1888,'-5'-31'2037,"5"27"-2032,0 3-19,0 0 0,0-1 0,0 1-1,0 0 1,0 0 0,1-1 0,-1 1 0,0 0 0,1 0 0,-1-1 0,1 1 0,-1 0 0,1 0 0,0 0 0,-1 0 0,2-2 0,-1 3-109,12-12 1830,-13 11-1530,1 1 0,0-1 0,-1 0 0,1 0 1,0 1-1,0-1 0,-1 0 0,1 1 1,0-1-1,0 1 0,0-1 0,0 1 1,-1-1-1,1 1 0,0 0 0,0-1 1,0 1-1,2 0 0,-2 0-88,0 1-1,0 0 1,0 0 0,0 0-1,0 0 1,0 0 0,0 0-1,0 0 1,-1 0-1,1 0 1,0 0 0,-1 1-1,1-1 1,-1 0 0,1 0-1,-1 2 1,3 4 112,4 10 15,0 0-1,6 29 1,1 19 216,6 105 0,-15-18-107,-3-93-262,5 61 93,2 22 151,-1-2-33,0 28 146,-4-39 51,-2-78-284,-6 54 0,-1 4 250,0-37-165,-4 20-70,1 107 380,8-130-465,-4-56-320,-1-10-3455,1-3-534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40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0 576,'-4'5'166,"0"0"1,1 0-1,-1 0 0,-3 9 0,3-7 222,0 0 0,-10 13 0,12-15-281,-1 0 0,0 0 1,1 1-1,0-1 1,1 1-1,-3 8 1,-5 49 404,4-43-311,0 4-120,-1-1-1,-1-1 0,-1 0 0,-17 34 0,-2-8 507,21-36-600,-2-6 607,7-7-574,0 0 0,-1-1-1,1 1 1,0-1 0,0 0-1,0 1 1,0-1 0,0 0-1,1 1 1,-1-1 0,0 0-1,0-2 1,-2-8 12,0-1 0,0 1 0,2-1 0,-2-18 0,3 20 39,0 1-1,-1 0 1,-3-14 0,0 62-1020,-1-13 970,3-16 137,0 0 0,-1 19 0,1-12 80,1-15-227,1 0 0,0 1 0,-1-1 0,1 0-1,0 1 1,0-1 0,0 0 0,0 1-1,0-1 1,0 0 0,0 1 0,1-1 0,-1 0-1,3 7 860,-3-6-1030,0 28-333,1-14 493,-1-1 1,-1 0 0,-3 17-1,4-7 58,0-23-66,1 1 1,-1-1-1,0 0 1,0 0-1,0 0 1,0 0-1,0 0 1,0 0-1,-1 0 1,1 0-1,-1 0 1,1 0-1,-1 0 1,0 0-1,0 0 1,0 0-1,0 0 1,-1 1-1,1-2 29,0-1 1,1 1-1,-1 0 0,0-1 0,1 1 0,-1 0 1,1-1-1,-1 1 0,1 0 0,-1 0 0,1 0 0,-1 0 1,1-1-1,0 1 0,0 0 0,-1 0 0,1 0 1,0 0-1,0 0 0,0 0 0,0 0 0,0 1 1,-2 13 173,-11 6-265,10-16 132,1 1 0,-1-1 0,0 1 0,-6 7 0,-6 14 18,-2-1-43,16-22 7,-1 0 0,1-1-1,-1 1 1,0-1 0,0 0 0,-1 1-1,1-1 1,-1 0 0,-6 6 133,8-8-59,-1 2 21,-8-3-327,72-43-7225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42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72 109 992,'-4'12'3493,"3"-4"-3499,1-7 6,0-1 1,0 1-1,0 0 0,0-1 0,0 1 0,0-1 0,-1 1 0,1 0 0,0-1 0,0 1 0,0-1 0,-1 1 0,1-1 0,0 1 0,-1-1 0,1 1 0,0-1 0,-1 1 0,0 1 29,0-1 1,1 0-1,-1 1 1,0-1-1,1 1 0,0-1 1,-1 1-1,1-1 1,0 1-1,0-1 1,-1 1-1,1-1 0,0 1 1,1 1-1,-1-1-37,0-1 0,0 1 0,0 0 0,0 0-1,-1 0 1,1-1 0,0 1 0,-2 2 0,2-3 22,-1 0-1,1 0 1,0 0 0,-1 0 0,1-1-1,0 1 1,0 0 0,0 0 0,0 0 0,-1 0-1,1 0 1,1 1 0,-3 4 354,-8-4 135,-16-2 20,25-3-818,1 7 126,-3 74 196,1-71-64,1-5 34,1 0 1,-1 0-1,1 0 0,-1 0 0,1 0 1,0 0-1,0 0 0,0 0 1,-5 10 1471,9-22-1283,-3 8-159,-1 1 0,1 0 0,0 0 0,-1 0 0,1 0 1,-1-1-1,0 1 0,1 0 0,-1 0 0,0-1 0,0 1 0,1-2 0,-1-4-51,2 1-1,-1-1 1,1 1-1,0 0 1,3-8-1,4-12-68,16-51-35,-2 5-410,-9 17-3195,-10 41 1914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44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12 896,'-4'-8'1890,"4"8"-1858,0 0 0,1 0-1,-1 0 1,0 0 0,0-1 0,1 1 0,-1 0 0,0 0 0,0 0-1,1 0 1,-1 0 0,0 0 0,1 1 0,14-4-949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45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1248,'0'0'3077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5:46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16 832,'0'1'26,"-30"2"3713,30-4-3771,0 1 1,1 0-1,-1 0 0,1-1 0,-1 1 0,0 0 1,1-1-1,-1 1 0,0 0 0,0-1 0,1 1 1,-1-1-1,0 1 0,0 0 0,1-1 0,-1 1 1,0-1-1,0 1 0,0 0 0,0-1 1,0 1-1,0-1 0,0 1 0,0-1 0,0 1 1,0-1-1,0 1 0,0-1 0,0 1 0,0-1 1,0-6-632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6:05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0 576,'-1'4'251,"0"-2"-224,0 0 1,0 0 0,0 0 0,1 0 0,-1 0-1,0 0 1,1 0 0,0 0 0,-1 0 0,1 0 0,0 0-1,0 0 1,0 2 0,0-1 72,-1-1 1,1 0-1,-1 1 0,0-1 1,1 0-1,-1 0 0,0 0 1,-1 0-1,1 1 1,-2 1-1,1-1-112,1-1 1,-1 1 0,0 0-1,1 0 1,0 0-1,-2 6 1,1-2 148,0 1 1,-1 0-1,0-1 0,0 0 1,-7 12-1,6-12-53,0 0 0,1 0 0,0 0 0,0 1 0,-3 12 0,-2 11 143,6-24-132,-1 0 1,2-1-1,-1 1 1,1 0-1,0 10 1,1-10-68,-1-5-24,1 0 0,0 0 0,0 0 1,0 0-1,0 0 0,0 0 0,1 0 1,-1-1-1,1 1 0,-1 0 0,1 0 1,0 0-1,-1 0 0,1-1 1,0 1-1,0 0 0,0-1 0,0 1 1,1-1-1,1 3 0,3 0 89,-5-3-84,1 0 0,-1 0 0,0 0 0,0 0 0,0 0 0,0 0 0,0 0 0,0 1 0,0-1 0,0 0 0,0 0 0,0 1 0,0 1 0,-1-2-4,1-1 1,-1 1-1,0-1 1,0 1 0,1-1-1,-1 1 1,0-1-1,1 1 1,-1-1-1,1 0 1,-1 1-1,0-1 1,1 0-1,-1 1 1,1-1-1,-1 0 1,1 0-1,-1 1 1,1-1-1,0 0 1,-1 0 0,1 0-1,-1 0 1,1 0-1,-1 0 1,2 0-1,-1 0 54,0 0-70,-1 0 13,0 0 0,0 0 1,0 0-1,0 0 0,0 0 1,0 0-1,0 0 0,1 0 1,-1-1-1,0 1 0,0 0 1,0 0-1,0 0 0,0 0 1,0 0-1,1 0 1,-1 0-1,0 0 0,0 0 1,0 0-1,0 0 0,0 0 1,0 0-1,1 0 0,-1 0 1,0 0-1,0 0 0,0 1 1,0-1-1,0 0 0,0 0 1,1 0-1,-1 0 0,0 0 1,0 0-1,0 0 1,0 0-1,0 0 0,0 0 1,0 1-1,1-1 0,7 5 123,-7-4-102,19 16 30,-17-14-43,0 0 1,0 0-1,-1 0 0,0 0 1,1 0-1,-1 1 0,0-1 1,0 1-1,-1 0 0,1-1 1,-1 1-1,0 0 0,0 0 1,0 0-1,-1 0 0,1 14 982,-18-7-896,2 2-397,12-10 322,-1 0 1,1 0 0,-1 1-1,1-1 1,0 1 0,0 0-1,-3 6 1,5-8-23,0 0 0,0-1 0,0 1 1,-1 0-1,1-1 0,0 1 0,-1-1 0,1 1 0,-1-1 0,0 0 0,-1 2 0,1-3 169,0 1-3,6-6-156,-3 4 23,-1 0-1,1 0 1,0 0 0,-1 0 0,0 0 0,1 0-1,-1-1 1,1 1 0,-1 0 0,0 0 0,0 0-1,0 0 1,0-1 0,0 1 0,0 0 0,0 0-1,0 0 1,0-1 0,-1 1 0,1 0-1,0 0 1,-1 0 0,1 0 0,-1 0 0,0-2-1,4-1 161,0 0-1,0 0 0,0 0 0,0 0 0,3-7 0,-4 8 113,-2 3-308,1 0 0,-1 0-1,0-1 1,0 1 0,1 0-1,-1 0 1,0 0 0,0-1-1,0 1 1,1 0 0,-1 0 0,0-1-1,0 1 1,0 0 0,0-1-1,0 1 1,1 0 0,-1 0-1,0-1 1,0 1 0,0 0-1,0-1 1,0 1 0,0 0 0,0-1-1,0 1 1,0 0 0,0-1-1,0 1 1,-1 0 0,1-1 14,0 9-202,-2-6-27,1 0 0,-1 0 0,1 0 1,0 0-1,0 0 0,0 0 0,0 1 0,0-1 0,1 0 0,-1 1 0,1-1 0,-1 1 0,1-1 0,0 1 0,0-1 0,0 3 0,0 24-2373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6:07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58 310 576,'1'-1'18,"-1"1"1,1-1-1,0 1 0,-1-1 1,1 1-1,0-1 0,-1 1 1,1-1-1,-1 0 0,1 1 1,-1-1-1,1 0 0,-1 0 1,1 1-1,-1-1 1,0 0-1,0 0 0,1 1 1,-1-1-1,0 0 0,0 0 1,0 0-1,0 0 0,0 1 1,0-1-1,0 0 0,0 0 1,0 0-1,0-1 0,-1 1 47,1-1 0,0 1 1,0 0-1,0-1 0,0 1 0,0-1 0,0 1 0,1 0 0,-1-1 0,0 1 0,1 0 0,-1-1 0,2-1 0,-1 1-37,0 0-1,-1 0 1,1 0-1,-1 1 1,1-1-1,-1 0 1,1 0-1,-1-2 1,0 1-11,0 1 0,1 0 0,-1 0 0,1 0 0,-1 0 0,1 0 0,1-3 0,31-69 853,-28 63-674,7-21 1,-10 24-138,1 1 0,0 0-1,0-1 1,1 1 0,-1 0 0,7-7 0,-4 2-48,-5 11-6,-1-1 0,1 1-1,0-1 1,0 1 0,0-1 0,0 1-1,0 0 1,0-1 0,2-1 0,-2 2 35,0 1 0,0-1 1,0 0-1,-1 0 1,1 0-1,0 0 0,-1 0 1,1 0-1,-1 0 1,1 0-1,-1 0 0,1-1 1,-1 1-1,0 0 1,1-2-1,-3-3 321,-6 12-606,-66 87 523,25-35 676,2-15-959,46-43-37,1 1-1,-1-1 1,1 1 0,0-1-1,-1 1 1,1 0 0,-1-1-1,1 1 1,0 0 0,0-1-1,0 1 1,-1 0 0,1-1 0,0 2-1,-1 1-218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6:14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7 224,'1'-7'194,"2"8"61,-3 0-249,0-1-1,1 1 1,-1-1 0,0 1-1,0-1 1,0 1 0,0-1-1,0 1 1,0-1 0,0 1-1,0-1 1,0 1 0,0-1 0,0 1-1,-1-1 1,1 1 0,0-1-1,0 1 1,0-1 0,-1 1-1,1-1 1,0 0 0,-1 1 0,1-1-1,0 1 1,-1 0 0,-5 12 15,5-12-39,0 0 0,0 1 0,0-1-1,1 1 1,-1-1 0,0 1 0,1-1 0,-1 1 0,0 2 0,-8 9 98,5-9-93,4-3 26,-1-1 0,1 1 0,0-1 0,-1 1 1,1-1-1,-1 1 0,1-1 0,0 1 0,-1-1 0,1 1 1,0 0-1,0-1 0,0 1 0,-1 0 0,1-1 1,0 1-1,0 0 0,0-1 0,0 2 0,0 0-20,0-1-1,0 0 1,0 1-1,-1-1 1,1 0-1,0 1 1,-1-1-1,1 0 0,-1 1 1,0-1-1,1 0 1,-1 0-1,0 0 1,0 1-1,0-1 1,-1 1-1,-13 19 558,14-19-534,-3 6 133,4 1-34,0-8-120,0-1 0,0 1-1,0-1 1,0 1 0,0 0 0,0-1-1,0 1 1,0-1 0,0 1 0,0-1-1,-1 1 1,1-1 0,0 1 0,0-1-1,0 1 1,-1-1 0,1 1 0,0-1-1,-1 1 1,1-1 0,0 1 0,-1-1 0,0 1-1,0 0-52,10 20-44,-8-20 156,0 1-56,-1-1 1,1 1 0,0-1-1,-1 1 1,1-1 0,0 1-1,0-1 1,0 1 0,0-1-1,0 0 1,2 2 0,-2-2-69,5 16 385,-4-11-358,-2-5-15,0 15 52,5 23 236,-5-36-252,0-1 23,0 0 0,0 0 1,0 1-1,0-1 1,0 0-1,1 0 0,-1 1 1,1-1-1,-1 0 0,1 0 1,0 0-1,0 0 0,0 0 1,0 0-1,2 2 1,-2-3-26,1 2-7,-2 9-117,0 2 532,-1-14-390,0-3-36,7 14 21,-5-10 90,-1 34-106,0-31-52,0 0 108,0 0 1,0 0 0,0 0-1,-1 0 1,1 0-1,-3 7 1,2-4 79,1-6-70,0 0 0,0 0-1,0-1 1,0 1 0,-1 0 0,1 0 0,0 0 0,0 0 0,0-1 0,-1 1-1,1 0 1,-1 1 0,-1 1-50,1-1 0,0 1-1,0 0 1,0-1 0,0 1-1,0 0 1,0 0 0,1-1-1,-2 6 198,2-8-181,0 0 0,-1 0 0,1 1 1,0-1-1,-1 0 0,1 1 0,0-1 0,-1 0 0,1 1 0,0-1 0,0 0 0,0 1 0,-1-1 0,1 0 0,0 1 0,0-1 0,0 1 1,0-1-1,0 0 0,0 1 0,0-1 0,-1 1 0,1-1 0,0 1 0,0-1 0,1 0 0,-1 2 0,0 8-145,0-9 204,0 0-40,0-1 0,0 1 1,0-1-1,0 0 0,0 1 0,0-1 1,0 1-1,0-1 0,0 0 1,0 1-1,0-1 0,0 1 1,0-1-1,0 0 0,0 1 0,1-1 1,-1 0-1,0 1 0,0-1 1,0 0-1,1 1 0,-1-1-8,1 1 0,0-1-1,-1 0 1,1 1 0,-1-1-1,1 1 1,-1-1 0,1 0-1,-1 1 1,0-1 0,1 1-1,-1 0 1,1-1 0,-1 1-1,0-1 1,0 1 0,1-1-1,-1 1 1,0 0 0,0-1-1,0 1 1,0 0 0,1-1 0,-1 1-1,0-1 1,0 1 0,0 0-1,-1-1 1,1 1 0,0 2 325,0-2-379,0 1 272,1-1-288,2 2 106,-2-1 12,2 4-17,-3-5-37,1 3-18,-1-1-1,1 1 1,0-1 0,0 1-1,0-1 1,4 7 229,-6 6-24,-11-1 789,11-34-981,1 19 1,0 0 0,0 0 0,0 0 1,-1 0-1,1 0 0,0 0 1,0 0-1,0 0 0,0 0 1,0 0-1,0 0 0,0 0 0,-1 0 1,1-1-1,0 1 0,0 0 1,0 0-1,0 0 0,0 0 1,0 0-1,0 0 0,0 0 0,0 0 1,0 0-1,0-1 0,-1 1 1,1 0-1,0 0 0,0 0 0,0 0 1,0 0-1,0 0 0,0 0 1,0-1-1,0 1 0,0 0 1,0 0-1,0 0 0,0 0 0,0 0 1,0 0-1,0-1 0,0 1 1,0 0-1,0 0 0,0 0 1,0 0-1,1 0 0,-1 0 0,0 0 1,0 0-1,0-1 0,0 1 1,0 0-1,0 0 0,0 0 1,3-6 6,-2 4-230,-1 1 214,0 1-1,0 0 1,0 0 0,1 0-1,-1-1 1,0 1 0,0 0-1,1 0 1,-1 0 0,0 0-1,1-1 1,-1 1 0,0 0-1,0 0 1,1 0 0,-1 0-1,0 0 1,1 0 0,-1 0-1,0 0 1,1 0 0,-1 0-1,0 0 1,1 0 0,17 5-1027,-5-3-331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26:17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47 480,'-1'0'14,"0"0"-1,0 0 1,0 0-1,0 0 1,0 0 0,0 0-1,0 0 1,0 0 0,0 0-1,0 0 1,0 0-1,0 1 1,0-1 0,-2 1-1,-11 2 124,11-2-70,0-1 0,1 1 0,-1-1 0,1 1-1,-1 0 1,-4 2 0,-5 2-49,3 2 110,-1 1-176,8-7 131,1-1 1,0 1 0,-1-1-1,1 0 1,-1 1-1,1-1 1,0 0 0,-1 0-1,1 0 1,-3 0 0,3 0-57,1 0 0,-1-1 0,1 1 0,-1 0 0,1-1 0,-1 1 0,1 0 0,0-1 0,-1 1 1,1-1-1,-1 1 0,1-1 0,0 1 0,-1-1 0,1 1 0,0-1 0,0 1 0,0-1 0,-1 1 1,1-1-1,0 0 0,0 1 0,0-1 0,0 1 0,0-1 0,0 0 0,0 1 0,0-1 0,0 1 0,0-2 1,0 2-27,0-1 0,0 1 0,0-1 0,0 1 0,-1 0 0,1-1 0,0 1 0,0-1 1,-1 1-1,1-1 0,0 1 0,0 0 0,-1-1 0,1 1 0,0 0 0,-1-1 0,1 1 0,-1 0 1,1 0-1,0-1 0,-1 1 0,1 0 0,-1 0 0,1 0 0,-1 0 0,1-1 0,-1 1 1,1 0-1,-1 0 0,1 0 0,-1 0 0,1 0 0,0 0 0,-1 0 0,1 0 0,-1 0 1,1 1-1,-1-1 0,0 0 0,-1 0-19,0-1 27,0 1 0,0-1 1,0 0-1,0 1 0,0-1 0,0 1 0,0 0 0,0 0 0,0 0 0,0 0 0,0 0 1,0 0-1,1 0 0,-1 1 0,0-1 0,0 1 0,0-1 0,0 1 0,0 0 0,0 0 1,1 0-1,-1 0 0,-2 1 0,-13 9-217,8-6 82,8-5 121,1 0 0,-1 0 0,0 0 1,1 0-1,-1 0 0,1 1 0,-1-1 1,1 0-1,-1 1 0,1-1 0,-1 0 0,1 1 1,-1-1-1,1 0 0,-1 2 0,-2 2 51,2-3-42,1-1 0,0 0 0,0 1 0,0-1 0,0 0 0,-1 1-1,1-1 1,0 0 0,0 1 0,-1-1 0,1 0 0,0 0 0,0 1 0,-1-1-1,1 0 1,0 0 0,-1 0 0,1 1 0,0-1 0,-1 0 0,1 0 0,-1 0 0,1 0-1,0 0 1,-1 0 0,1 0 0,-1 0 0,10 0 13,0-2 0,-1 1 0,1-1 0,0-1 1,-1 1-1,0-1 0,1-1 0,-1 0 0,-1 0 0,10-6 0,-4 2-78,0 2 0,26-11 0,-17 7 81,-18 8-149,-1 0 0,1 1 0,0-1 0,0 1 0,0-1 0,0 1 0,0 0 0,5 0 0,0-4-927,-2 5 656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23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30 166 64,'-17'14'2965,"17"-14"-2741,-12 12 3493,32-38-3429,0-2 470,24-2 84,22-16-762,-49 32 27,-14 12-79,0-1-1,0 0 0,1 1 1,-1 0-1,1 0 0,0 0 0,7-3 1,17-3-129,35-7 0,-52 13 119,1 1 0,-1 0 0,1 1 1,0 0-1,-1 1 0,13 2 0,-20-2-34,60 13 145,-57-12-113,1 1 0,0 0 0,-1 0-1,1 1 1,11 8 0,-8-5-152,-9-6 164,0 1 0,1-1 0,-1 1 0,0-1 1,0 1-1,-1 0 0,1-1 0,1 3 0,-1-2-33,-1-1-1,1 1 0,-1-1 1,1 0-1,0 0 0,-1 0 1,1 0-1,0 0 1,0 0-1,0 0 0,2 0 1,-2 0-11,0 0 1,0-1 0,0 1 0,0 0 0,0 1 0,0-1 0,0 0 0,-1 0 0,3 2 0,29 36-183,-29-34 156,0 0-1,0 0 0,0 0 1,-1 0-1,1 0 0,-1 1 1,-1 0-1,1 0 0,2 8 1,-1-6 68,0 0-20,2 4 20,-6-11-21,1 0 0,-1 0 0,0 0 0,1 1 0,-1-1 0,0 0 0,1 0 0,-1 0 0,0 0 0,0 1 0,0-1 0,0 0 0,0 2 0,8 37 197,0-13-223,-7-25 37,-1 0 1,1-1-1,-1 1 0,1 0 1,-1 0-1,0 0 0,0 0 0,0 0 1,0 0-1,-1 0 0,1 0 1,0 0-1,-1 0 0,1-1 0,-1 1 1,0 0-1,-1 2 0,-6 23 288,3-18-571,4-7 277,1-1 0,-1 0 0,1 0 0,-1 1 0,0-1 0,0 0 0,1 0 0,-1 0 0,0 0 0,0 0-1,0 0 1,0 0 0,-2 1 0,-6 6 103,9-7-115,-1 0 0,1-1 1,-1 1-1,0 0 1,1 0-1,-1-1 0,0 1 1,1 0-1,-1-1 1,0 1-1,0-1 0,0 1 1,1-1-1,-1 1 0,0-1 1,0 0-1,0 1 1,0-1-1,-1 0 0,-7 8 546,-18 23-261,21-25-436,-13 8-9,14-11 131,0 0 1,0 0-1,1 0 0,-5 4 0,5-4-36,1 0 1,-1 0-1,0 0 0,0-1 0,0 1 1,0-1-1,-6 2 0,6-3-142,-1 1-1,0 1 1,1-1-1,-5 4 1,6-4-78,0 0 0,0 0 0,0-1 0,0 1 0,0-1 0,0 0 1,0 0-1,0 0 0,-1 0 0,1 0 0,-5 0 0,-1 0-854,1 3-822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25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 5568,'-8'-4'2048,"8"8"-1568,-5-8-160,5 4-736,0 0 160,0 0-384,0 0 352,0 0-608,0 0 480,-3 4-288,-2 4 416,5-1-672,0 1 512,0-8-1248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26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0 480,'3'8'192,"-3"-5"-160,5-3 0,-5 0-224,0 0 96,4 8-96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04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1312,'8'-3'1068,"-7"3"-1036,-1 0 0,0 0 1,0 0-1,0 0 1,1 0-1,-1-1 0,0 1 1,0 0-1,1 0 1,-1 0-1,0 0 0,0 0 1,0 0-1,1 0 0,-1 0 1,0 0-1,0 0 1,1 0-1,-1 1 0,0-1 1,0 0-1,0 0 0,1 0 1,-1 0-1,0 0 1,0 0-1,0 0 0,1 1 1,-1-1-1,0 0 1,0 0-1,0 0 0,0 0 1,1 1-1,-1-1 0,0 0 1,0 0-1,0 1 1,0-1 4,2 0 22,38 15 1946,-39-14-1877,-1-1-43,0 0 0,9-3 217,-2 2 2925,-5 11-1566,-2-8-1507,0 13 844,0-10-956,0-3 6,0-2-10,0 0-28,0 0-74,0 0 38,0 0 68,0 0-20,-1-1-65,-2-1 11,-1 1 27,4-2-11,0 2-54,0 1 17,0 0-22,0 0 27,8-12-794,-7 11 897,0 1-42,-1 0 0,1 0 0,-1-1 0,1 1 0,-1 0 0,1-1 1,-1 1-1,1 0 0,-1-1 0,0 1 0,1-1 0,-1 1 0,0-1 0,1 1 1,-1-1-1,0 1 0,0-1 0,1 1 0,-1-1 0,0 0 0,-1 1-71,-19-4-118,19 4 218,1 0-31,0 0-102,0 0 1,0 0-44,1 8-2228,3-1-534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2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0 832,'9'16'288,"-1"-5"-224,5-3 0,0-8-672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3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1248,'7'-11'1427,"-5"7"2949,2 9-2745,-2 0-1581,0 0 0,-1 1 1,1 0-1,-1-1 0,-1 1 0,1 0 0,-1 6 0,4 19 56,8 61 169,-2-15 181,-4-41-211,-1-1 0,0 39 1,-5-71-239,0-1 0,0 0 0,0 0 0,1 0 0,-1 1 0,1-1 0,0 0 1,-1 0-1,1 0 0,0 0 0,3 4 0,-4-5 73,0-1 5,0 0-10,0 0 5,0 0-53,0 1-70,-4 1 54,4-1 175,0-1 6,0 0 107,-13-42 513,8 28-804,1 1-1,0-1 1,-1-14 0,1-1 96,2 0 0,1 1 1,2-1-1,1 0 1,0 0-1,13-51 0,-12 71-162,1 1 0,0-1 0,0 1 0,1 0 0,0 0-1,0 0 1,0 1 0,1 0 0,13-12 0,-18 17 47,1 1 1,-1 0-1,1-1 0,0 1 1,-1 0-1,1 0 0,0 0 1,0 0-1,0 0 0,-1 0 1,1 1-1,0-1 0,0 1 1,0-1-1,0 1 0,0 0 1,0 0-1,0 0 0,0 0 1,0 0-1,0 0 0,0 0 1,0 1-1,0-1 0,0 1 1,0-1-1,0 1 0,0 0 1,0 0-1,-1 0 0,1 0 1,0 0-1,0 0 0,-1 0 1,1 1-1,-1-1 0,1 1 1,-1-1-1,0 1 0,2 2 1,2 2-3,-1 0 1,0 0 0,0 1-1,0 0 1,-1-1 0,0 1-1,0 0 1,3 14 0,-5-15 34,0-1 0,-1 1 0,0 0 0,0-1 0,0 1 0,-1-1 0,1 1 0,-1-1 0,-1 1 0,1-1 0,-1 1 1,-3 7-1,0-2 131,-1 0 1,0-1 0,-12 16 0,16-22-113,-1-1 1,0 0-1,0 0 1,0 0-1,0-1 1,0 1-1,-1-1 0,1 1 1,-1-1-1,1 0 1,-1-1-1,0 1 1,0-1-1,-5 2 1,-12 4-198,21-7 151,0 0-1,0 0 1,0 0-1,0 0 1,0 0 0,0 0-1,0 0 1,0 0-1,0 0 1,0 0 0,0 0-1,-1 0 1,1 0-1,0 0 1,0 0 0,0 0-1,0 0 1,0 0-1,0 0 1,0 0 0,0 1-1,0-1 1,0 0-1,0 0 1,0 0-1,0 0 1,0 0 0,0 0-1,0 0 1,0 0-1,0 0 1,0 0 0,0 0-1,0 0 1,0 1-1,0-1 1,0 0 0,0 0-1,0 0 1,0 0-1,0 0 1,0 0 0,0 0-1,0 0 1,0 0-1,0 0 1,0 1-1,0-1 1,0 0 0,0 0-1,0 0 1,0 0-1,0 0 1,0 0 0,0 0-1,0 0 1,0 0-1,13 2-105,-2-1 87,-1 0 1,0 1-1,0 1 1,0-1 0,-1 2-1,1-1 1,-1 1-1,11 6 1,14 6 42,-19-9-15,-1 1 1,-1 0-1,0 1 1,0 0-1,0 1 1,18 20 0,-29-28 45,0 1 1,0-1 0,0 1 0,-1-1 0,1 1 0,-1-1 0,0 1-1,0 0 1,2 5 0,-3-7-19,0 0 1,1 0-1,-1-1 0,0 1 0,0 0 0,0 0 1,0 0-1,0 0 0,0-1 0,0 1 1,0 0-1,0 0 0,0 0 0,0 0 1,-1-1-1,1 1 0,0 0 0,-1 0 0,1-1 1,0 1-1,-1 0 0,1 0 0,-1-1 1,1 1-1,-1 0 0,1-1 0,-1 1 1,0-1-1,1 1 0,-1-1 0,0 1 0,1-1 1,-1 1-1,0-1 0,0 0 0,1 1 1,-3-1-1,-8 2 174,-1 0 1,1-1-1,-1 0 1,1-1-1,-16-2 0,-59-11-481,73 10 37,-22-5-2839,-43-16 0,62 19 1045,-6-3-1872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49.22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454 1654 2400,'-2'-8'290,"0"0"0,-1-1 1,0 1-1,-1 0 0,1 1 0,-1-1 1,-1 1-1,0-1 0,0 1 0,0 1 1,-1-1-1,0 1 0,0 0 0,-1 0 0,1 1 1,-1 0-1,-1 0 0,-8-5 0,10 7-255,0 1-1,0-1 0,0 1 0,-1 0 1,1 1-1,0 0 0,-1 0 0,1 0 0,-1 1 1,1-1-1,-11 2 0,6 1-3,1-1 1,-1 1-1,0 1 0,1 0 0,0 1 1,-12 5-1,15-5 7,1 0 1,-1 0 0,1 1-1,0-1 1,1 2 0,-1-1-1,1 1 1,0-1 0,0 1-1,1 1 1,0-1 0,0 1-1,-3 6 1,-1 4 60,2 0-1,0 0 1,0 0 0,-3 24-1,7-27-111,1-1 0,0 1 0,1 0 0,1-1-1,0 1 1,1-1 0,0 1 0,1-1 0,1 0 0,0 0-1,1 0 1,0 0 0,1-1 0,0 0 0,1 0 0,14 18-1,-18-26 39,0 0 0,0-1 0,1 0 0,-1 0 0,1 0 0,0 0 0,0 0 0,0-1 0,0 0 0,0 0 0,0 0 0,1 0 0,-1-1 0,1 1 0,-1-1 0,1 0 0,-1-1 0,1 1 0,0-1 0,-1 0 0,1 0 0,0 0 0,-1-1 0,6 0 0,-4-1 0,0 1 1,-1 0-1,1-1 1,-1 0 0,1-1-1,-1 1 1,0-1-1,0 0 1,0 0 0,0 0-1,0-1 1,-1 0-1,0 0 1,0 0-1,0 0 1,0-1 0,0 0-1,-1 1 1,4-8-1,-4 4 7,0-1 0,0 0 0,0 0 0,-1 0 0,-1-1 0,1 1-1,-2 0 1,1-15 0,-2 10 24,0 0-1,-1 1 0,0-1 0,-1 1 1,-6-16-1,7 23-39,0 1 0,-1-1 0,1 1 0,-2 0 0,1 0 0,0 0 0,-1 1 0,0-1 0,0 1 0,0 0 0,0 0 0,-1 0 0,0 1 0,0-1 0,0 1 0,0 0 0,0 1 0,-1-1 0,1 1 0,-1 0 0,1 0 0,-1 1 0,0 0 0,0 0 0,1 0 0,-1 1 0,0 0 0,0 0 0,0 0 0,0 1 0,0-1 0,0 1 0,1 1 0,-1-1 0,0 1 0,1 0 0,-1 1 0,1-1 0,0 1 0,0 0 0,0 0 0,0 1 0,0 0 0,-5 5 0,3-1-39,0-1-1,1 1 1,0 0-1,1 1 1,0 0-1,0-1 1,1 2-1,0-1 1,0 0-1,1 1 1,1 0-1,-1-1 1,2 1-1,-1 0 1,1 0 0,1 0-1,0 0 1,0 0-1,2 11 1,-1-14 4,1-1 1,0 0 0,0 0-1,0 0 1,1-1 0,-1 1-1,1 0 1,1-1 0,-1 0-1,1 0 1,0 0 0,0 0-1,1 0 1,-1-1-1,1 0 1,0 0 0,7 5-1,-5-5 68,0 0 0,0 0 0,1-1 0,0 1-1,-1-2 1,1 1 0,0-1 0,0 0 0,0-1-1,1 0 1,-1 0 0,16-1 0,-12-1 3,0-1 0,20-5 1,-26 5-25,-1 1 0,0-1 0,0 0 0,0-1 1,0 1-1,0-1 0,0 0 0,5-5 0,-1-1 1,-1 0 0,0-1-1,0 0 1,-1 0 0,0-1-1,-1 0 1,0 0 0,-1 0-1,0-1 1,-1 1 0,3-14-1,-5 17-35,0-1-1,-1 0 1,0 0 0,0 0-1,-1 0 1,0 0 0,0 0-1,-1 0 1,0 1 0,-1-1-1,0 0 1,0 0-1,-1 1 1,0 0 0,-1-1-1,-4-8 1,3 11-10,0-1 0,0 1 0,-1 0 0,0 0-1,0 1 1,0 0 0,0 0 0,-1 0 0,0 1 0,-7-4 0,-5-2 39,-1 2-1,-32-10 1,33 14-36,0 0-1,0 2 1,0 0-1,0 1 1,0 0-1,-26 4 1,39-2 30,0-1 1,0 1-1,0 1 1,-1-1-1,2 1 1,-1 0-1,0 0 1,0 1-1,1 0 1,-9 5-1,13-6-54,0-1 0,0 1 0,1-1 0,-1 1 0,0-1 0,1 1 0,0-1-1,-1 1 1,1-1 0,0 1 0,0 0 0,0-1 0,0 1 0,0-1 0,0 4 0,6 25-201,-5-26 226,1 1-1,-1-1 1,1 1-1,1-1 0,-1 0 1,1 0-1,-1 0 1,1 0-1,0 0 1,4 3-1,-5-5 23,0 0-1,0-1 1,0 1 0,0 0-1,1-1 1,-1 1 0,0-1 0,1 0-1,-1 0 1,1 0 0,0 0-1,-1 0 1,1 0 0,0-1 0,-1 0-1,1 1 1,0-1 0,5 0-1,9-3 19,0-1 0,-1-1-1,22-8 1,46-24 0,-24 4 267,90-63 0,-105 65-397,13-4 83,93-41-1,-92 48 170,95-59-1,-47 7-168,-88 63 25,0 0 0,-1-2 0,17-23 0,15-16-68,-13 16-77,6-7-126,59-52-1,-95 95 162,-5 5 37,0 0 0,0-1 0,0 0 0,0 1 0,0-1 0,-1 0 0,1 0 0,-1 0 0,1 0 0,-1 0 0,0 0 0,0 0 0,0-1 0,1-3 0,-2 6 59,0 0-1,0-1 1,0 1 0,0 0 0,0 0 0,0-1 0,0 1 0,0 0 0,0 0 0,-1 0 0,1-1-1,0 1 1,0 0 0,0 0 0,0 0 0,-1-1 0,1 1 0,0 0 0,0 0 0,0 0-1,-1 0 1,1 0 0,0 0 0,0 0 0,-1-1 0,1 1 0,0 0 0,0 0 0,0 0 0,-1 0-1,1 0 1,0 0 0,0 0 0,-1 0 0,1 0 0,0 0 0,0 0 0,-1 0 0,1 1-1,0-1 1,0 0 0,-1 0 0,1 0 0,0 0 0,0 0 0,-15 6-175,12-5 157,-11 4 25,0 1 0,0 0 0,1 1-1,0 1 1,0 0 0,-14 12-1,17-12 20,-79 70-87,44-36 33,-2-2-1,-1-3 1,-91 54 0,-149 69 613,260-144-320,-44 18 0,69-33-175,0 0 0,-1-1 0,1 1 0,0-1 0,-1 0 0,-6-1 0,2 1 93,8 0-171,0 0 0,1 0 0,-1 0-1,0 0 1,0 0 0,0 0 0,0 0 0,0 0 0,0 0 0,0-1-1,0 1 1,0 0 0,0 0 0,0 0 0,0 0 0,0 0 0,0 0-1,0 0 1,0 0 0,0 0 0,0 0 0,0 0 0,0 0 0,0 0-1,0 0 1,0 0 0,0 0 0,0 0 0,0-1 0,0 1 0,0 0-1,0 0 1,0 0 0,0 0 0,0 0 0,0 0 0,0 0 0,0 0-1,0 0 1,0 0 0,0 0 0,0 0 0,0 0 0,0 0 0,0 0-1,0 0 1,0-1 0,0 1 0,0 0 0,0 0 0,0 0 0,0 0-1,0 0 1,0 0 0,0 0 0,0 0 0,0 0 0,0 0 0,-1 0-1,1 0 1,0 0 0,0 0 0,0 0 0,6-5-83,-4 4-311,-1 0 398,0 1 0,0-1 1,0 0-1,0 1 0,0-1 0,0 1 1,0 0-1,0-1 0,0 1 0,3-1 1,12-4-61,100-61 119,27-18 497,58-71-408,-33 24-177,-149 118 5,0 1-1,1 1 0,1 1 1,39-14-1,90-17 53,-149 41-30,208-55 17,-156 40-92,-37 10 85,-1-1-1,18-9 1,-6 2 0,8-4-4,31-22 1,-20 12-8,66-51-43,-21 14-13,55-42 154,-71 48-76,-74 58-26,59-48-27,-53 42 32,0 1-1,11-8 0,11-8-91,-18 14 118,3-4-276,-14 10-48,0 1 90,0 0 38,-55 8 138,-27 0-74,56-7 279,-26 5-1,26-2-256,-28-1 0,45-3-13,9-2 75,14-3 77,-2 1-64,83-28 127,-18 7-107,14-12 442,-88 36-468,0 0-1,1 0 0,-1 0 0,1 1 1,-1-1-1,1 1 0,4 1 0,-4-1-25,-2 0-44,-2 0-48,0 0 64,0 0 80,0 0 16,0 0 16,0 0 53,0 0-21,0 0 5,0 0-37,-13-6 139,3 2-315,8 3 126,1 0 1,-1 0 0,1 0-1,-1 1 1,0-1 0,1 1-1,-1 0 1,1-1 0,-1 1 0,0 0-1,-1 0 1,-19-2 43,16 2-102,-1-1 0,1 1 0,0 0-1,0 0 1,0 1 0,-8 1 0,-48 15-164,-111 36 102,147-44 188,1 2 0,1 1 0,0 0 0,-37 28 0,-34 37 207,55-41-44,-76 49 0,80-64-210,-2-1 0,0-2 1,-1-1-1,-67 18 0,75-27 87,-60 18 95,78-21-233,0 0 1,0 1-1,1 1 1,-19 12-1,30-19 10,0 1-1,0-1 1,0 1 0,0-1-1,1 1 1,-1 0-1,0-1 1,0 1 0,1 0-1,-1 0 1,1-1-1,-1 1 1,0 0-1,1 0 1,-1 2 0,1-3 23,1 1 0,0-1 0,-1 0 0,1 1 0,0-1 0,0 1 0,-1-1 0,1 0 0,0 0 0,0 1 1,-1-1-1,1 0 0,0 0 0,0 0 0,0 0 0,-1 0 0,1 0 0,0 0 0,0 0 0,1-1 0,24 0 32,1-1 1,-1-1-1,0-2 0,0-1 0,-1 0 0,0-2 0,0-1 0,27-14 0,5-7 37,-1-2-1,59-46 1,-69 47 8,80-40 1,54-9 201,-67 41-108,-68 25-82,49-22 0,-81 29-118,6-2-78,27-9 0,-33 16 95,-12 2 23,1 0 0,-1 0 0,0 0 0,1-1-1,-1 1 1,0 0 0,1-1 0,-1 1 0,0-1 0,1 1-1,-1-1 1,0 0 0,2-1 0,-1 1-20,-1 0 1,1 0-1,-1 0 0,1 1 0,0-1 1,-1 0-1,1 1 0,0-1 1,-1 1-1,4-1 0,-3 1 11,0-1 1,1 1-1,-1-1 0,0 0 1,0 0-1,0 0 0,3-1 0,6-4 26,0 0 0,1 1 0,-1 0-1,16-4 1,-23 8-9,-1-1-1,1 0 0,-1 1 1,1-1-1,4-5 0,13-5 20,-20 12-34,0-1-1,0 1 1,0-1 0,-1 1 0,1-1-1,0 1 1,0-1 0,0 1 0,0-1-1,-1 0 1,1 0 0,0 1 0,-1-1-1,1 0 1,0 0 0,-1 0 0,1 0-1,-1 0 1,0 1 0,1-1-1,-1 0 1,1-2 0,-1 1-39,0 1 1,0-1-1,-1 0 1,1 0-1,0 0 1,-1 0-1,1 0 1,-1 1-1,0-1 1,1 0-1,-2-2 1,0 1-117,1 0-1,0-1 1,1 1 0,-1 0 0,1-1 0,-1-5 0,1 8-42,8 5 48,-3 2 132,1 0 0,-1 0 0,0 1 0,0-1 0,-1 1 0,0 1 0,5 10 0,7 10 241,-10-19 49,-6-7-156,0-2-58,0 0 27,0 0 176,0 0-86,0 0-85,-4-4-53,4 3-54,-1 0-1,1 0 1,0 0 0,0 0 0,-1 0 0,1 0 0,0 0 0,-1 0 0,1 0 0,-1 0 0,1 0 0,-1 0 0,0 0 0,1 1 0,-1-1 0,0 0 0,0 0 0,1 1 0,-1-1 0,0 0-1,0 1 1,0-1 0,0 1 0,0-1 0,-1 1 0,1-1-16,-1 0 0,0 1 0,1-1 0,-1 1 0,0 0 0,0-1 0,1 1 0,-1 0 0,0 0 0,1 0 0,-1 0 0,0 0 0,0 1 0,1-1 0,-4 1 0,-20 11 39,0 0 1,1 2 0,-37 27-1,-60 58 354,23-17-292,-227 147 534,265-192-691,23-13 141,-49 23-1,9-8 20,-36 15-346,42-21 177,4-1 72,38-19-19,0 2 0,-28 18 0,35-14-409,46-20 267,4-6 183,37-15 1,-6 2-35,-15 5 11,0-1-1,80-44 1,-19 3-79,129-74 301,-11-18-302,-177 113 78,98-70-194,-122 95-359,-26 22 256,-6 8 312,0-1 1,-1 0-1,-2-1 0,-15 19 1,3-9 21,-43 36-1,22-28 106,-1-2 0,-66 34 0,-14 9-76,-186 139 187,108-71-156,-12 24 120,36-25-137,147-121 24,0-1 0,-46 18 1,-3 2-107,-84 43 110,158-80-130,1 1 0,-1 0 1,1 1-1,-14 12 0,22-18-99,4-4-176,29-16 335,1 2 0,1 1-1,55-19 1,14-7 214,-70 26-286,61-41 0,28-33 96,-39 25 115,467-341-78,-435 323-316,-94 68 68,4-4 426,44-25 0,50-24-1156,-109 64 446,0 0-1,0 0 1,0 1-1,15-3 1,-18 6-1134,0 1 476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6:53.76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354 471 1728,'-3'-2'91,"0"1"0,0 0 0,-1 0 0,1 0 0,0 0 0,-1 0 1,1 1-1,-1 0 0,1 0 0,0 0 0,-1 0 0,1 0 0,-1 0 0,1 1 0,0 0 0,-1 0 0,1 0 0,0 0 0,-6 3 1,-5 3 194,0 1 0,1 0 0,-14 12 0,3-2 455,-19 13-49,18-13-276,-42 24 1,51-35-61,11-5-299,0 0 0,1 0 0,-1 1 0,0 0 0,-5 4 0,9-7-64,1 1-1,0-1 0,-1 0 0,1 1 0,0-1 0,-1 0 0,1 1 0,0-1 0,0 1 0,-1-1 0,1 0 1,0 1-1,0-1 0,0 1 0,-1-1 0,1 1 0,0-1 0,0 1 0,0-1 0,0 0 0,0 1 1,0-1-1,0 1 0,0-1 0,0 1 0,0-1 0,1 2 0,-1-2 16,1 1 0,-1 0 1,1 0-1,0-1 0,-1 1 0,1-1 0,0 1 0,-1 0 1,1-1-1,0 1 0,0-1 0,-1 0 0,2 1 0,2 1 70,1-1 0,-1 0 0,0 1 0,7-1 0,30 6 307,-32-5-257,1-1 0,-1 1 0,1-1 0,0-1-1,-1 0 1,17-2 0,27-6 220,-25 5-314,29-9 0,60-26 35,-72 21 37,0-1-1,-1-3 0,50-30 1,-69 35 9,-1-2 1,39-36-1,-60 51-115,0 0 0,1-1 0,-1 1 0,-1-1 0,1 0 0,0 0 0,2-6 0,-5 10-64,-2-1 59,-1 1-1,1 0 0,0 0 0,-1 0 0,1 1 1,0-1-1,0 0 0,-1 1 0,1 0 0,0-1 0,0 1 1,0 0-1,0 0 0,0 0 0,0 1 0,-4 2 1,-15 7-126,-206 58 376,194-58-212,-101 35-119,123-41 77,1 0 0,-14 10-1,15-9-16,0-1 0,-19 9-1,20-11-31,1 0 0,-1 1 0,1-1 0,0 2 0,0-1 0,0 1 0,-11 10 0,28-12 26,-3-3 91,0 0 0,1 0 0,-1-1-1,0 0 1,1 0 0,-1-1 0,0 1 0,10-6-1,3 1-16,40-15 156,82-41 1,-109 47-121,66-37 113,125-87 0,-194 119-227,-15 11-35,0 0 0,28-11 0,-42 20 59,-1 0 1,0 0-1,0-1 0,1 1 1,-1 0-1,0 0 1,1 0-1,-1 0 0,0 0 1,1-1-1,-1 1 0,0 0 1,1 0-1,-1 0 0,0 0 1,1 0-1,-1 0 0,0 0 1,1 0-1,-1 0 1,0 0-1,1 0 0,-1 1 1,0-1-1,1 0 0,-1 0 1,0 0-1,1 0 0,-1 0 1,0 1-1,0-1 1,1 0-1,-4 11 43,-14 12-25,8-12 19,-1 0 0,2 1-1,0 0 1,-10 21-1,-10 14 120,13-22 61,-21 50-1,25-51-93,0 0 0,-24 35-1,25-45-68,3-2 22,-1-1 1,-1 0-1,-11 11 0,18-21-53,1 1-1,0-1 1,-1 1 0,1 0-1,0 0 1,0 0 0,0-1-1,0 1 1,0 0 0,0 0-1,0 4 1,1-6 42,9 0 70,8-5-152,0-1 0,-1 0 0,1-1 0,-1-1 0,-1-1 0,16-10 0,54-42 307,-74 54-331,-9 5 4,1 0 1,-1 0-1,1 1 1,-1-1-1,1 1 1,0-1-1,0 1 1,-1 0-1,1 0 1,0 1-1,4-2 1,-7 3 40,1-1 0,-1 0 0,0 0 0,0 0 0,0 1-1,0-1 1,1 0 0,-1 0 0,0 1 0,0-1 0,0 0 0,0 0 0,0 1 0,0-1 0,0 0 0,0 1 0,0-1-1,0 0 1,0 0 0,0 1 0,0-1 0,0 0 0,0 0 0,0 1 0,0-1 0,0 0 0,0 1 0,-1-1 0,1 0-1,0 1 1,-4 10 61,4-11-74,-9 23 38,-1-2 0,-2 1-1,0-1 1,-1-1 0,-1 0-1,0-1 1,-18 17 0,30-34 5,1 0 0,-1-1 0,1 1 0,0 0 0,0 0 1,0 0-1,-2 4 0,1-1-23,-3 0-167,5-5 163,0 0 0,0 0 0,-1 0-1,1 0 1,0 0 0,0 0 0,0 0-1,-1 0 1,1 1 0,0-1-1,0 0 1,0 0 0,0 0 0,0 0-1,-1 1 1,1-1 0,0 0-1,0 0 1,0 0 0,0 0 0,0 1-1,0-1 1,0 0 0,0 0 0,0 0-1,0 1 1,0-1 0,0 0-1,0 0 1,0 1 0,0-1 0,0 0-1,0 2-79,0-2 96,0 0 31,0 0 33,0 0-65,0 0 0,0 0-1,0 0 1,0 0 0,1 0 0,-1 0 0,0 0-1,0 0 1,0 0 0,0 0 0,1 1 0,-1-1 0,0 0-1,0 0 1,0 0 0,0 0 0,0 0 0,0 1-1,0-1 1,1 0 0,-1 0 0,0 0 0,0 0-1,0 1 1,0-1 0,0 0 0,0 0 0,0 0-1,0 1 1,0-1 0,0 0 0,0 0 0,0 0 0,0 0-1,0 1 1,0-1 0,0 0 0,0 0 0,0 0-1,0 0 1,-1 1 0,1-1 0,0 0 0,0 0-1,0 0 1,0 0 0,0 1 0,0-1 0,0 0-1,-1 0 1,1 0 0,0 0 0,0 0 0,0 0-1,-1 1 1,1-1-8,-1 0 0,1 0 0,-1 0 0,1 1-1,-1-1 1,0 0 0,1 1 0,-1-1 0,1 0 0,-1 1-1,1-1 1,0 0 0,-1 1 0,1-1 0,-1 1-1,1-1 1,0 1 0,-1-1 0,1 1 0,0 0 0,-1 0-1,1 0 9,0-1-1,-1 1 1,1 0-1,0-1 1,-1 1-1,1-1 1,-1 1-1,1 0 1,-1-1-1,1 1 1,-1-1-1,0 1 1,1-1-1,-1 0 1,0 1-1,-10 3 123,8-3-97,1 0 0,0-1 0,-1 1 0,1 0-1,0-1 1,-1 0 0,-3 1 0,-23-6-78,29 4 32,0 0-1,0 0 1,0 0-1,0 1 1,0-1-1,0 0 1,0 0-1,1 0 1,-1 0-1,0 0 1,0 1-1,1-1 1,-1 0-1,1 0 1,0-1-1,-1 2 4,1-2 18,0 0 0,0 1 0,0-1-1,0 0 1,0 1 0,1-1-1,-1 1 1,1 0 0,-1-1 0,1 1-1,-1 0 1,4-2 0,9-7 61,72-78-215,131-105 421,-81 85-43,23-19-244,-146 117 66,-10 7-66,1 1 0,-1-1 0,0 0 0,5-6-1,-8 9 6,0-1 0,1 1 0,-1 0-1,0 0 1,0-1 0,0 1 0,0 0 0,1 0-1,-1-1 1,0 1 0,0 0 0,0 0 0,0-1-1,0 1 1,0 0 0,0-1 0,0 1 0,0 0-1,0-1 1,0 1 0,0 0 0,0 0 0,0-1-1,0 1 1,0 0 0,0-1 0,0 1 0,0 0-1,-1 0 1,1-1 0,0 1 0,0 0 0,0 0-1,0-1 1,-1 1 0,1 0 0,0 0 0,0-1-1,0 1 1,-1 0 0,1 0 0,0 0 0,0 0-1,-1-1 1,1 1 0,0 0 0,-1 0 0,1 0-1,0 0 1,0 0 0,-1 0 0,1 0 0,0 0-1,-1 0 1,1 0 0,-1 0 0,-19-1-158,17 1 148,-52 0 47,54 0-64,-9-11 373,9 10-335,1-1-1,-1 1 1,0-1 0,1 1 0,-1-1 0,1 1-1,0-1 1,-1 1 0,1-1 0,0 0 0,0 1-1,0-1 1,0 1 0,0-1 0,0 0-1,1 1 1,-1-1 0,1 1 0,-1-1 0,1 1-1,-1-1 1,1 1 0,1-3 0,1-4 18,-1 1 1,0-1-1,-1 0 1,0 0-1,0 0 1,0 0-1,-1 1 0,-1-1 1,1 0-1,-1 0 1,0 0-1,-1 0 1,0 0-1,0 1 1,-1-1-1,0 1 1,0 0-1,0-1 1,-1 2-1,0-1 1,-7-8-1,9 13-44,1 1 0,-1-1 0,0 1 0,1 0 0,-1 0-1,0 0 1,0 0 0,0 0 0,0 0 0,0 0 0,0 1 0,0-1-1,0 1 1,-1-1 0,1 1 0,0 0 0,0 0 0,0 0 0,0 0 0,0 0-1,-1 0 1,1 1 0,0-1 0,0 1 0,0-1 0,0 1 0,0 0-1,0 0 1,0 0 0,0 0 0,-2 2 0,0-1 7,0 1 1,0 0-1,1 0 0,-1 0 1,1 0-1,0 0 0,0 1 1,0 0-1,0-1 1,0 1-1,1 0 0,0 0 1,-3 8-1,5-12 29,0 0 0,-1 0 0,1 1 0,0-1 0,0 0 0,0 1 0,0-1 0,0 0 0,0 0 0,0 1 0,0-1 0,0 0 0,0 0 0,0 1 0,0-1 0,0 0 1,0 1-1,0-1 0,0 0 0,1 0 0,-1 1 0,0-1 0,0 0 0,0 0 0,0 1 0,0-1 0,1 0 0,-1 0 0,0 0 0,0 1 0,0-1 0,1 0 0,-1 0 0,0 0 0,1 1 0,11-1 293,17-9 18,-27 8-249,3-1-55,-1 0 0,1 0 0,-1 0 0,1-1 0,-1 1 0,0-1 0,0 0 0,0 0 0,-1-1 0,1 1 0,-1-1 0,0 0 0,0 0 0,0 0 0,4-8 0,-6 12-29,-1-1 1,0 1 0,1-1 0,-1 1 0,0-1 0,0 0 0,0 1 0,1-1 0,-1 1 0,0-1 0,0 0 0,0 1 0,0-1 0,0 1 0,0-1 0,0 0-1,0 1 1,0-1 0,0 1 0,-1-1 0,1 0 0,0 1 0,0-1 0,-1 1 0,1-1 0,0 1 0,0-1 0,-1 1 0,1-1 0,-1 1 0,1-1-1,0 1 1,-1 0 0,1-1 0,-1 1 0,1-1 0,-1 1 0,1 0 0,-1 0 0,1-1 0,-1 1 0,0 0 0,0-1 0,-3 1-5,0 0-1,0 0 1,0 0 0,0 0 0,-7 2 0,-5-1 75,11 0-70,0-1 1,1 1-1,-1 0 0,1 0 1,-1 0-1,1 1 0,0 0 1,-5 2-1,4-2 5,0 1 0,0-1 0,-1-1 0,1 1-1,-6 0 1,2 0 5,0 0 0,0 1-1,0 0 1,-11 6 0,-2 0-77,1-2 80,-3 2 4,-35 17 0,32-12 172,15-8-149,1 0-1,-21 14 1,11-13 40,21-7 128,-9 9 186,7-8-403,0 0 1,1 0-1,-1 0 0,0 0 1,0 0-1,0 0 0,0 0 1,-3 0-1,-9 5 4,2 0-98,-20 9 0,-10 5-87,26-10 156,8-6 9,0 1 1,0 0-1,1 0 1,0 1 0,0 0-1,0 0 1,1 0-1,-10 14 1,15-20 28,1 0 0,0 0-1,0 1 1,0-1 0,0 0 0,0 0 0,0 1 0,-1-1 0,1 0-1,0 0 1,0 1 0,0-1 0,0 0 0,0 1 0,0-1 0,0 0-1,0 1 1,0-1 0,0 0 0,0 0 0,0 1 0,0-1-1,1 0 1,-1 1 0,0-1 0,0 0 0,0 0 0,0 1 0,0-1-1,1 0 1,-1 0 0,0 1 0,0-1 0,0 0 0,1 0 0,-1 0-1,0 1 1,0-1 0,1 0 0,-1 0 0,0 0 0,0 0-1,1 0 1,-1 0 0,0 1 0,1-1 0,-1 0 0,0 0 0,0 0-1,1 0 1,-1 0 0,17 0 66,-4-2 70,1-2-1,-1 0 1,0-1 0,0 0-1,16-10 1,-16 9-4,58-30 205,80-36-101,-102 52-395,1 3 0,96-22 0,-145 39 151,5-1-19,0 0-1,0 0 1,0 1-1,0 0 1,8 0 0,-13 1 36,0-1 1,0 0-1,0 0 1,0 0-1,0 1 1,0-1-1,0 0 1,0 1-1,0-1 1,-1 1-1,1-1 1,0 1-1,0-1 1,0 1 0,-1 0-1,1-1 1,0 1-1,-1 0 1,1 0-1,0 0 1,-1-1-1,1 1 1,-1 0-1,0 0 1,1 0-1,-1 0 1,0 0-1,1 0 1,-1 0-1,0 0 1,0 0-1,0 0 1,0 0-1,0 0 1,0 0 0,0 0-1,0 0 1,0 0-1,0 0 1,-1 1-1,-1 6-27,-1 1 0,0-1-1,-1 0 1,0 0 0,0 0 0,0-1-1,-8 10 1,5-7 32,1-1 0,0 2 1,-7 16-1,12-26 10,0 3-27,-1 0 0,1 1-1,0-1 1,0 0 0,0 7 0,1-10 5,0 0 1,0 0-1,0 1 1,0-1 0,0 0-1,1 0 1,-1 0-1,0 0 1,1 0 0,-1 0-1,1 0 1,-1 0-1,1 0 1,0 0 0,-1 0-1,1 0 1,0 0-1,-1 0 1,1 0 0,0-1-1,0 1 1,0 0 0,0-1-1,0 1 1,0 0-1,0-1 1,1 1 0,1 0-14,0 0 0,0 0 0,0 0 0,0 0 1,0 0-1,1-1 0,-1 0 0,0 1 1,0-1-1,0 0 0,1-1 0,-1 1 0,0-1 1,0 1-1,0-1 0,0 0 0,0 0 1,0 0-1,0 0 0,0-1 0,0 1 0,0-1 1,3-2-1,-6 3-31,-23 2-79,1 3 138,-1-2 1,0 0 0,-41-2-1,-68-13 56,104 10-124,-1 1 0,-38 2 0,52 1-24,0 1 0,0 1 0,0 0 0,0 1 0,0 0 0,-14 7 0,-324 149 151,327-145-74,21-12 44,-1 1 1,1-1-1,-1 0 0,0-1 0,-8 3 0,13-5-41,1 0-1,0 1 1,0-1-1,-1 0 1,1 0 0,0 0-1,-1 0 1,1 0 0,0 0-1,-1 0 1,1 0 0,0 0-1,-1 0 1,1 0-1,0 0 1,-1 0 0,1 0-1,0 0 1,-1 0 0,1 0-1,0 0 1,-1 0 0,1 0-1,0 0 1,-1-1 0,1 1-1,0 0 1,0 0-1,-1 0 1,1-1 0,0 1-1,0 0 1,-1 0 0,1-1-1,0 1 1,0 0 0,0 0-1,-1-1 1,1 1-1,0 0 1,0-1 0,0 1-1,0 0 1,0-1 0,0 1-1,0 0 1,0-1 0,0 0-1,0 0-1,0 0-1,0 0 1,1-1-1,-1 1 1,1 0-1,-1 0 0,1-1 1,0 1-1,-1 0 1,1 0-1,0 0 1,1-1-1,6-6-12,1 0-1,0 0 0,0 1 1,1 1-1,14-8 1,54-22 85,-42 21-84,285-108 159,-272 108-120,124-37-189,-115 38 183,60-8 0,-116 22-23,14-2-50,0 0-1,32 2 0,-45 0 64,0 0-1,0 0 0,1 1 0,-1-1 1,0 1-1,0 0 0,0 0 0,0 0 0,0 0 1,0 0-1,0 1 0,0 0 0,0-1 0,0 1 1,-1 0-1,1 0 0,-1 0 0,0 1 1,1-1-1,-1 1 0,3 4 0,-4-4 0,0 1 1,0 0-1,0-1 0,0 1 0,-1 0 0,1-1 1,-1 1-1,0 0 0,0 0 0,0 0 0,-1-1 1,1 1-1,-1 0 0,0-1 0,0 1 1,-2 5-1,-3 4 61,0 1 0,-14 21 0,17-29-66,-68 116-339,69-118 250,2-2-126,-1 0-1,0-1 1,1 1 0,-1 0 0,0-1 0,0 1 0,0 0-1,0-1 1,-1 0 0,1 1 0,0-1 0,-1 0-1,1 1 1,-1-1 0,1 0 0,-1 0 0,1 0 0,-3 1-1,-12-1-5513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7:00.1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31 992,'0'-23'352,"8"15"-256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7:08.8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96 63 1472,'3'-10'724,"-2"9"-676,0 0 0,-1 1 0,1-1 0,-1 0 0,0 0 0,1 0 1,-1 0-1,0 0 0,0 0 0,1 0 0,-1 0 0,0-2 0,-1 2 95,0-1-1,1 0 0,-1 1 0,0-1 1,-1 1-1,1-1 0,0 1 0,0-1 1,0 1-1,-1 0 0,1-1 0,-1 1 1,1 0-1,-1 0 0,0 0 0,1 0 1,-3 0-1,-5-5 1164,7 5-1168,0 0 0,0 0-1,0 0 1,0 0 0,0 0 0,0 0 0,0 1 0,-1-1 0,1 1-1,0 0 1,0-1 0,0 1 0,-1 0 0,-3 1 0,0-1 274,-12 11 318,17-10-683,0 0 1,0 0-1,1 0 0,-1 0 0,0 0 0,0 0 0,1 0 0,-1 0 0,1 0 1,-1 0-1,1 0 0,0 1 0,-1-1 0,1 0 0,0 0 0,0 0 0,-1 1 1,1-1-1,1 2 0,4 25 19,-1-3 115,-3-23-158,0 0 1,0 0-1,0 0 1,0 0-1,0 0 1,0 0 0,1-1-1,-1 1 1,1 0-1,-1-1 1,3 2-1,1 1-22,0-1 0,0 1-1,0-1 1,0-1-1,0 1 1,1-1 0,-1 0-1,1 0 1,-1 0 0,8 0-1,4 1 16,0-1-1,22-1 1,-2-1 138,133 4 189,-138-1-333,0 1 0,-1 1 1,42 13-1,38 19 109,71 21 88,3-21-164,-104-23-49,-63-11 26,1 0 1,-1-1-1,0-2 1,1 1-1,19-4 1,36-11-613,-66 9 593,-8 5-3,0 0-1,0 0 1,0 0 0,0 0-1,1 0 1,-1 0-1,0 0 1,0 0-1,0 0 1,0-1-1,0 1 1,0 0 0,0 0-1,1 0 1,-1 0-1,0 0 1,0 0-1,0-1 1,0 1-1,0 0 1,0 0 0,0 0-1,0 0 1,0 0-1,0 0 1,0-1-1,0 1 1,0 0-1,0 0 1,0 0 0,0 0-1,0-1 1,0 1-1,0 0 1,0 0-1,0 0 1,0 0-1,0 0 1,0-1 0,0 1-1,0 0 1,0 0-1,0 0 1,0 0-1,0 0 1,0 0-1,-1-1 1,1 1 0,0 0-1,0 0 1,0 0-1,0 0 1,0 0-1,0 0 1,0 0 0,-1 0-1,1 0 1,0 0-1,0 0 1,0-1-1,0 1 1,0 0-1,-1 0 1,-19-6-90,-1 0 0,0 1 0,-23-3 1,-68-2-323,75 8 374,-50-1-64,-104 9 0,134-3 89,0-3 1,-106-14 0,137 11-2,5 0 86,1 0-1,-24-7 0,5 1 44,32 9-122,-1-1 1,1-1 0,0 0 0,0 0 0,0 0 0,0-1 0,0 0 0,0 0 0,-6-5 0,12 8 5,1-1 0,0 1-1,0-1 1,-1 1 0,1-1 0,0 1 0,0-1-1,0 0 1,0 1 0,0-1 0,0 1 0,0-1-1,0 1 1,0-1 0,0 0 0,0 1 0,0-1 0,0 1-1,0-1 1,0 1 0,1-1 0,-1 1 0,0-1-1,0 1 1,1-1 0,-1 1 0,0-1 0,1 1-1,-1-1 1,0 1 0,1 0 0,-1-1 0,1 1-1,0-1 1,20-19 93,-16 16-52,4-3-18,0 1-1,0 1 1,0-1 0,0 1 0,1 1-1,0 0 1,0 0 0,0 1 0,16-3-1,-17 5-11,-1 1-1,1 0 1,-1 0-1,1 1 1,-1 0-1,0 0 1,1 1-1,8 3 1,-7-3 106,1 1-1,0-1 1,18 1 0,217-11-77,-17-3 214,9 4-187,-119-1 448,93 11-485,63-6 741,-263 2-756,0 0-1,-1-1 1,1 0 0,16-6 0,23-5 73,-12 4-142,-27 6 79,-1 1 1,17-2-1,9 2-14,0 1-1,0 3 1,0 1 0,0 1-1,-1 3 1,61 17 0,-39-8-177,7 3 124,-49-13 58,2-2 0,-1 0 0,0 0 0,1-2 0,-1 0 0,25-1 0,107-13 23,-83 4 72,-1 1-209,80-5 170,-141 12-83,1 0 1,-1 0-1,0 1 0,0-1 1,1 1-1,-1 0 1,0 0-1,7 3 0,21 3 25,-26-5-147,0-1 1,-1 0 0,1-1-1,9 0 1,-14 0 141,0 0 0,-1 0-1,1 0 1,0 0 0,0 0 0,-1 0 0,1-1 0,0 1 0,-1 0 0,1-1 0,0 1 0,-1 0 0,1-1 0,0 1 0,-1-1 0,1 1 0,-1-1 0,1 1 0,-1-1 0,1 0 0,-1 1-1,1-1 1,-1 0 0,1 1 0,-1-2 0,0 2-18,0-1-1,1 0 1,-1 1-1,0-1 1,0 1-1,0-1 1,1 1-1,-1 0 0,0-1 1,1 1-1,-1-1 1,0 1-1,1-1 1,-1 1-1,0 0 1,1-1-1,-1 1 1,1 0-1,-1-1 1,1 1-1,-1 0 1,1 0-1,-1 0 0,1-1 1,-1 1-1,1 0 1,-1 0-1,1 0 1,-1 0-1,1 0 1,-1 0-1,1 0 1,0 0-1,-1 0 1,2 0-1,0 0 4,0 0 0,0 1-1,0-1 1,1 0 0,-1 1-1,0 0 1,0-1 0,0 1 0,3 1-1,-2 0-5,0-1 0,0 0 0,1 0 0,-1-1 0,0 1 0,0-1 0,1 0 1,-1 1-1,5-2 0,-4 1-7,0 0 0,0 0 0,0 0 0,-1 1 0,1-1 0,0 1 0,7 2 0,-10-2 1,-1-1 63,0 0-31,10 3-102,23-3-527,-31 1 621,-1-1 1,1 0 1,-1 0-1,0 0 0,0 0 0,1-1 1,-1 1-1,0 0 0,0 0 0,1-1 1,-1 1-1,0 0 0,0-1 0,0 0 1,0 1-1,0-1 0,0 0 0,2-1 1,-2 2 21,-2-16-20,-1 12-24,0 0 1,0-1-1,-1 1 1,0 0 0,0 0-1,0 0 1,0 1-1,0-1 1,-1 1-1,0 0 1,1 0 0,-1 0-1,0 0 1,-8-3-1,9 5-42,-2-1 21,4-7-70,0 9-3,-1 0 27,1 0 106,1 0 54,-4-3-32,4 3-33,0 0-74,0 0 38,0 0 68,0 0 6,0 0 27,-1 11-130,0 0 0,-1-1 0,-4 15 0,-2 15-34,-29 177-58,10-75 342,-4 12 226,-7 48-32,-14 132-351,32-100 2,10-80-11,-3 11 424,8-143-678,1 2 248,4-22 9,0-11-86,1-1 67,0-1 0,3-15 1,3-13 5,11-95-416,41-148-1,-18 97 66,31-126 51,-49 211 476,-16 66-81,-1 11-1,-4 17-136,-1 0 1,1 0-1,-1 0 1,1-10-1,-2 15 19,0 1 0,0 0-1,0-1 1,0 1-1,0 0 1,0-1 0,0 1-1,0 0 1,0-1 0,0 1-1,0 0 1,0-1-1,0 1 1,0 0 0,0-1-1,0 1 1,0 0-1,0 0 1,-1-1 0,1 1-1,0 0 1,0-1 0,0 1-1,-1 0 1,1 0-1,0-1 1,0 1 0,-1 0-1,1 0 1,0 0 0,0-1-1,-1 1 1,1 0-1,0 0 1,0 0 0,-1 0-1,1 0 1,0 0-1,-1-1 1,1 1 0,0 0-1,-1 0 1,1 0 0,0 0-1,-1 0 1,1 0-1,0 0 1,-1 1 0,0-1-9,0 0 1,0 1-1,0-1 1,0 1-1,0 0 1,0-1-1,0 1 1,0 0-1,0 0 1,0-1-1,1 1 1,-1 0-1,-1 1 1,0 2 22,0-2 19,0 0-1,1 1 1,-1-1-1,1 0 1,0 1 0,0-1-1,0 1 1,0-1 0,0 1-1,0 0 1,1-1-1,-1 1 1,1 4 0,-7 36-19,-7 159 312,-4 44-276,1-11 54,-9 68 88,15-214-185,-12 67 85,11-87 152,13-57-374,-1-12 143,0-1 0,0 1 0,0 0 0,0 0-1,0 0 1,0 0 0,0 0 0,0 0 0,0 0-1,0 0 1,0 0 0,0 0 0,0 0 0,0 0 0,1-1-1,-1 1 1,0 0 0,0 0 0,0 0 0,0 0-1,0 0 1,0 0 0,0 0 0,0 0 0,0 0 0,0 0-1,1 0 1,-1 0 0,0 0 0,0 0 0,0 0-1,0 0 1,0 0 0,0 0 0,0 0 0,0 0 0,1 0-1,-1 0 1,0 0 0,0 0 0,0 0 0,0 0 0,0 0-1,0 1 1,0-1 0,10-33 401,-7 24-445,-1 0-1,4-16 1,17-275-469,-4 47 176,4 0 243,-18 138 182,2-4 131,-5 98-197,-2 15-91,0 0 0,1 0 0,0 0-1,0 0 1,0 0 0,1 1 0,0-1 0,0 0 0,3-5-1,-3 17-110,0-1-1,0 1 0,-1 0 0,1 7 1,3 33 52,-4 85 1,-2-64 136,1-47 31,-5 125 153,0-29 85,3-45-148,0 180 13,3-136 155,-2-110-288,0-4-13,1 1-1,0-1 1,-1 0-1,1 0 1,0 1-1,-1-1 1,1 0-1,0 0 1,0 1-1,0-1 1,0 0-1,1 2 1,-1-2 0,0-1 0,0 0 0,0 0 0,0 1 0,0-1 0,0 0 0,0 1 0,0-1 0,0 0 0,0 0 0,0 1 0,0-1 0,0 0 0,1 1 0,-1-1 0,0 0 0,0 0 1,0 0-1,0 1 0,1-1 0,-1 0 0,0 0 0,0 1 0,0-1 0,1 0 0,-1 0 0,0 0 0,1 0 0,-1 0 0,0 0 0,0 0 1,1 0-1,-1 0 0,0 0 0,0 0 0,1 0 1,-1-1-1,0 1 0,0 0 0,0 0 0,1 0 1,-1 0-1,0-1 0,0 1 0,0 0 0,0 0 0,0 0 1,1-1-1,-1 1 0,0 0 0,0 0 0,0 0 1,0-1-1,0 1 0,0 0 0,0 0 0,0-1 1,0 1-1,0 0 0,0 0 0,0-1 0,0 1 1,0 0-1,0 0 0,0-1 0,0 1 0,10-214 684,0-3-745,-4-158 359,8 193 64,-4 84-107,-5-7 102,-5 94-382,0 1 0,-1-1 0,-3-16 0,-1-8 20,-5-35-524,4 37 97,6 27 299,-2-11-172,2 17 290,0 0 0,0 0 1,0 0-1,0-1 0,0 1 0,0 0 0,0 0 0,0 0 1,0 0-1,0-1 0,0 1 0,0 0 0,0 0 0,0 0 0,0 0 1,0-1-1,0 1 0,0 0 0,0 0 0,0 0 0,-1 0 1,1 0-1,0-1 0,0 1 0,0 0 0,0 0 0,0 0 1,-1 0-1,1 0 0,0 0 0,0 0 0,0-1 0,0 1 0,0 0 1,-1 0-1,1 0 0,0 0 0,0 0 0,0 0 0,-1 0 1,1 0-1,0 0 0,0 0 0,0 0 0,0 0 0,-1 0 1,1 0-1,0 0 0,0 0 0,0 0 0,0 0 0,-1 1 0,1-1 1,0 0-1,0 0 0,0 0 0,-1 0 0,0 2-38,0 1-1,-1-1 0,1 1 0,0-1 1,0 1-1,0-1 0,0 1 0,1 0 1,-1-1-1,1 1 0,-1 4 0,0 4 8,-90 313 409,65-243-119,9-28-33,-36 74 1,40-102-100,-1 1-1,-1-2 1,-1 0 0,-33 36 0,44-53 3,-1-1 1,-1-1 0,1 1 0,-13 7-1,18-12-116,0 0 0,-1-1 0,1 1 0,0-1 0,0 1 0,0-1 0,-1 1 0,1-1 0,0 0 0,-1 0 0,1 0 0,0 0 0,0 0 0,-1 0 0,1 0 0,-2 0 0,2-1-7,0 1-1,0-1 1,0 0-1,0 1 0,0-1 1,0 0-1,1 0 1,-1 1-1,0-1 1,0 0-1,1 0 0,-1 0 1,1 0-1,-1 0 1,1 0-1,-1 0 1,1 0-1,-1 0 1,1 0-1,0 0 0,0 0 1,-1-2-1,0-6-65,0 1 1,0 0-1,1-1 0,0 1 0,2-12 0,10-45-462,-3 20 278,26-190-175,-33 220 588,0 0 0,-1 0 0,-1 0-1,-1-1 1,0 1 0,-6-28 0,6 40-142,0 1 1,1-1 0,-2 0 0,1 1 0,0-1 0,0 1 0,-1-1 0,1 1-1,-1 0 1,0-1 0,0 1 0,0 0 0,0 0 0,0 0 0,0 1-1,-1-1 1,-3-2 0,2 2-25,0 1 0,0-1 0,0 1 0,0 0 0,-1 0 0,1 1 0,0-1 0,-1 1 0,1 0 0,-7 0 0,-2 2-27,0 0 0,0 1 0,0 1 1,1 0-1,-1 0 0,-18 11 1,15-6 46,0 1 0,0 0 1,-21 20-1,-38 43 171,26-23-151,-12 7 17,-3-3-1,-87 58 1,138-103-30,-134 78 153,146-86-186,-1 0 0,1 0 0,-1 0-1,1-1 1,-1 1 0,1-1 0,-1 1-1,0-1 1,1 0 0,-5 1 0,6-1 4,0 0 1,0-1-1,0 1 0,0 0 1,-1 0-1,1 0 1,0 0-1,0 0 1,0 0-1,0 0 1,-1-1-1,1 1 1,0 0-1,0 0 1,0 0-1,0 0 1,0 0-1,0-1 0,-1 1 1,1 0-1,0 0 1,0 0-1,0-1 1,0 1-1,0 0 1,0 0-1,0 0 1,0-1-1,0 1 1,0 0-1,0-1 1,4-12-147,12-15-123,28-41 0,-15 25 183,233-325-57,-174 240 57,-70 101 21,-14 19 102,-4 6-17,-1 3-18,0 0-1,0 1 1,0-1 0,0 0-1,1 1 1,-1-1-1,0 1 1,1-1 0,-1 1-1,0-1 1,1 1 0,-1 0-1,0-1 1,1 1 0,-1 1-1,-13 14-35,-1 0 0,0-1 0,-26 19 0,-57 34 298,-15 12 18,-67 82 141,176-158-414,0 0-1,0 0-1,0 0 1,0-1-1,0 1 0,-1-1 1,1 0-1,-7 2 1,11-4-2,-1-1 1,1 0-1,-1 0 0,1 0 1,0 0-1,-1 1 1,1-1-1,-1 0 1,1 0-1,-1 0 1,1 0-1,0 0 0,-1 0 1,1 0-1,-1 0 1,1 0-1,-1 0 1,1 0-1,0 0 1,-1 0-1,1-1 0,-1 1 1,1 0-1,0 0 1,-1 0-1,1-1 1,-1 1-1,1 0 1,0 0-1,-1-1 1,1 1-1,0 0 0,0-1 1,-1 1-1,1 0 1,0-1-1,0 1 1,-1 0-1,1-1 1,0 1-1,0-1 0,0 1 1,0 0-1,0-1 1,-1 1-1,1-1 1,0 1-1,0-1 1,0 1-1,0-1 1,0-2-17,1 0 0,-1 0 1,0 0-1,1 0 1,-1 0-1,3-4 1,3-9-41,1 2 1,0-1 0,1 1 0,1 0 0,0 1 0,14-16-1,75-69-434,-5 4 122,-70 68 292,-11 14 70,17-24 1,-28 35-11,0-1 1,-1 1 0,1-1-1,0 1 1,0-1 0,-1 0-1,1 1 1,-1-1 0,0 0-1,1 1 1,-1-4 0,0 4 12,0 1-1,0-1 1,0 0 0,0 1 0,-1-1 0,1 1 0,0-1 0,0 0 0,-1 1-1,1-1 1,0 1 0,-1-1 0,1 0 0,-1 1 0,1-1 0,-1 1 0,1 0 0,-1-1-1,1 1 1,-1-1 0,1 1 0,-1 0 0,1-1 0,-1 1 0,0 0 0,1 0-1,-1-1 1,1 1 0,-1 0 0,0 0 0,1 0 0,-1 0 0,-1 0 0,-5 0-19,0 0 1,0 1 0,0 0 0,0 0-1,1 1 1,-1 0 0,0 0-1,-10 5 1,-13 4-33,-33 6 134,-20 5 108,-48 16-1,108-34-172,0 0-1,-1-2 1,-42-1-1,46-2 5,1-1 0,0-1 0,-1-1-1,1-1 1,-23-9 0,-11-1-139,33 10 85,-18-7 1,-47-23 94,-84-28-299,145 55 181,17 5 34,1 1 0,-1 0 0,0 0 0,1 1 0,-14-1 1,20 2 8,0 0 0,-1 0 0,1 0 1,0-1-1,0 1 0,-1 0 0,1 0 1,0 1-1,-1-1 0,1 0 0,0 0 0,0 0 1,-1 0-1,1 0 0,0 0 0,0 0 1,-1 0-1,1 0 0,0 1 0,0-1 1,-1 0-1,1 0 0,0 0 0,0 1 1,0-1-1,-1 0 0,1 0 0,0 0 0,0 1 1,0-1-1,0 0 0,-1 0 0,1 1 1,0-1-1,4 11-198,14 8 94,-9-14 118,0-1 0,0 0 1,1-1-1,-1 0 0,1 0 0,0-1 0,18 2 0,-6-1-20,52 7 94,91 0 0,4 3-5,-4 0-145,-83-9 24,178 0 183,-110-12-79,272-10 44,-388 17-44,-1 1 0,1 2-1,0 2 1,-1 1 0,56 15 0,-87-19-38,-1-1 1,1 1-1,0 0 1,0 0-1,-1 0 1,1 0-1,-1 0 1,1 0-1,-1 0 1,1 1-1,-1-1 1,2 3-1,-2-4-7,-1 1 0,0 0 0,1-1-1,-1 1 1,0 0 0,1 0 0,-1 0 0,0-1-1,0 1 1,0 0 0,0 0 0,0-1 0,0 1-1,0 0 1,0 0 0,0 0 0,0-1 0,0 1-1,-1 0 1,1 0 0,0 0 0,0-1 0,-1 1-1,1 0 1,-1-1 0,1 1 0,0 0 0,-1-1-1,0 1 1,1 0 0,-1-1 0,1 1 0,-1-1 0,-1 2-1,0-2 25,1 1 0,-1 0 1,0-1-1,0 1 0,0-1 0,0 0 0,0 1 0,0-1 0,0 0 0,0 0 0,0 0 0,0-1 0,0 1 0,-3-1 0,-10-1-70,2 1 19,-1 0-1,1-1 1,-24-7-1,-7-1-100,-187-31-197,59 24 210,127 14 166,-167-3-157,98 5 90,-25 6 92,19 0 14,-49 3 33,35-2 100,-3-1-77,109-5-97,-1 2 1,0 0-1,0 2 1,-28 8-1,43-7-44,0 0 1,1 2-1,-14 7 1,-13 6-21,-76 29-331,44-25 135,-11 5 118,55-17 106,-31 9 0,45-18 67,0 0 1,0 0 0,0-1 0,-20-1-1,34-1-82,0 1-1,0-1 1,0 0-1,-1 0 0,1 0 1,0 0-1,0 0 1,-1 0-1,1 0 0,0 0 1,0 0-1,0 0 1,-1 0-1,1 0 0,0 0 1,0 0-1,-1 0 1,1 0-1,0 0 0,0 0 1,0 0-1,-1 0 1,1 0-1,0-1 0,0 1 1,0 0-1,-1 0 1,1 0-1,0 0 0,0 0 1,0 0-1,0-1 1,-1 1-1,1 0 0,0 0 1,0 0-1,0-1 1,0 1-1,0 0 0,0 0 1,0 0-1,0-1 1,0 1-1,-1 0 0,1 0 1,0 0-1,0-1 1,0 1-1,0 0 0,0 0 1,0-1-1,0 1 1,1 0-1,-1 0 1,0 0-1,0-1 0,0 1 1,0 0-1,0 0 1,0-1-1,0 1 0,0 0 1,0 0-1,1 0 1,-1 0-1,0-1 0,0 1 1,16-15 229,-9 8-174,-3 2-58,0 1 0,1 0 0,0 0 0,6-4 0,7-6 0,12-15 325,-28 29-329,-1-1 0,0 1 0,1 0 0,-1-1 0,0 1 0,1 0 0,-1 0 0,0 0 0,1 0 0,-1 0 0,3 1 0,9-1 132,15-6-162,6-2 291,54-5 0,-56 10-383,23-1 7,-49 4 128,20-1-11,-1 1 0,1 2 0,-1 1 0,42 9 1,33 10-298,-77-17 377,0 0 0,35 2 0,-30-4-6,33 7 1,-15 1-127,76 21 396,-78-18-157,37 13-354,-51-18 239,-23-8-157,0 1 0,0 0 0,7 4 0,-12-5 183,-4-1-45,-12-3-36,-20-7 5,6 2-97,-1 1 0,1 1 1,-56-3-1,46 6 154,-108-4 36,30 2-23,-30-2 33,122 6-124,-12-2 12,19 2 75,16 2-75,-1-1-1,1 0 1,-1 0-1,0 0 1,1 0 0,-1 0-1,1 0 1,-1-1 0,0 1-1,1 0 1,-1-1 0,-2-1-1,1 2-180,45 8-70,7-9 109,-14 0 126,0 1 1,0 2-1,66 12 0,-17 5-28,107 31 8,-168-42 81,0 1 1,0 1-1,-1 1 1,24 16-1,-40-22-59,-1-1-1,-1 1 0,1 0 1,-1 0-1,0 1 1,5 8-1,6 7-77,-9-12 89,-1 0 1,0 0-1,0 1 1,-1-1-1,0 1 1,3 17-1,10 21 103,-12-30-98,-5-15-25,1 0-1,-1-1 1,1 1-1,0 0 1,0-1-1,2 5 1,-2-5 22,0 0 0,0 0 0,0 0 0,0 0 1,-1 0-1,1 0 0,-1 3 0,1-2-6,-1-1 0,1 0 0,-1 0-1,1 0 1,0 0 0,-1 0 0,3 4 0,15 27-4,-18-32 10,1 0 0,0 0 0,-1 0-1,1 0 1,0 0 0,-1 0 0,0 0 0,1 0 0,-1 0 0,1 0 0,-1 1 0,0-1 0,0 0 0,0 0 0,0 0 0,0 0 0,0 0 0,0 1 0,0-1 0,0 0 0,0 0 0,-1 2 0,0-3-8,1 0 0,0 1 1,0-1-1,-1 0 0,1 1 1,0-1-1,-1 0 0,1 0 1,-1 0-1,1 1 0,0-1 1,-1 0-1,1 0 0,0 0 0,-1 0 1,1 0-1,-1 0 0,1 0 1,-1 0-1,1 0 0,0 0 1,-1 0-1,1 0 0,-1 0 1,1 0-1,0 0 0,-1 0 0,1 0 1,-1 0-1,1-1 0,0 1 1,-1 0-1,1 0 0,0 0 1,-1-1-1,0 0 0,0 1-27,0 0 0,0 0 0,0-1-1,0 1 1,0 0 0,0 0 0,0 0-1,0 0 1,0 0 0,0 0 0,0 0 0,0 0-1,0 1 1,0-1 0,0 0 0,0 1-1,0-1 1,0 1 0,0-1 0,0 1 0,0-1-1,1 1 1,-1-1 0,-1 2 0,0 0 9,-1-1 1,1 1 0,0 0 0,-1 0-1,1 0 1,0 1 0,0-1 0,-1 4-1,2-5 22,0 0 1,0 0-1,0 0 0,-1 0 0,1 0 0,0 0 0,0 0 0,0 0 1,-2 1-1,2-2-4,0 1 1,-1-1-1,1 1 0,0-1 1,0 1-1,0 0 1,0 0-1,1-1 0,-1 1 1,0 0-1,0 0 1,0 0-1,1 0 0,-1 0 1,0 0-1,1 0 1,-1 0-1,1 1 0,-1-1 1,1 2-1,-5 37-316,5-35 287,1-1 0,-1 1 0,1-1 0,0 1 0,2 5 0,-1-6 1,-1 0 0,0 0-1,0 0 1,0 0-1,0 6 1,0 15-40,2-1 0,1 1 0,10 33 0,-2-6-60,-3-13 80,16 97 87,-8-57-4105,-16-77 2715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7:12.8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 84 1888,'-1'-6'278,"0"0"0,1 1 0,0-1-1,0 0 1,0 0 0,1 1 0,1-8 0,2-18 1669,-12 39-816,7-1-904,0 0 0,1 0 0,-1 0 0,2 0 0,0 8 0,0 9 128,0 0 20,8 41 1,1 9 84,-9-47-406,3 17 54,-3 0 0,-7 70 1,-1-39 129,-3 19 148,6-50-389,0 5 155,-4 17 208,3-13-187,-21 176 425,22-196-564,-1 29 124,5 16-20,0-76-100,0-2-1,0 0-20,1 1 1,-1 0-1,0-1 1,0 1-1,0 0 1,0-1 0,0 1-1,0 0 1,0-1-1,0 1 1,0 0-1,0-1 1,0 1-1,-1 0 1,1-1-1,-1 2 1,1-2-11,0 0 1,0 0 0,0-1 0,0 1-1,0 0 1,0 0 0,0 0 0,0 0 0,0 0-1,-1 0 1,1-1 0,0 1 0,0 0-1,0 0 1,0 0 0,0 0 0,0 0-1,-1 0 1,1 0 0,0 0 0,0 0-1,0 0 1,0 0 0,0 0 0,-1 0 0,1 0-1,0 0 1,0 0 0,0 0 0,0 0-1,-1 0 1,1 0 0,0 0 0,0 0-1,0 0 1,0 0 0,0 0 0,-1 0 0,1 0-1,0 0 1,0 0 0,0 0 0,0 0-1,0 1 1,-1-1 0,1 0 0,0 0-1,0 0 1,0 0 0,0 0 0,0 0-1,0 1 1,-7-23 158,3 11-292,1 0 0,0 0-1,1-1 1,0 1 0,0-15-1,1-176-161,4 110-477,16-106 0,-13 127 519,-4 39 124,-1-1 143,-4-35 1,1 34-289,-12 204 90,0-26 839,9 57-763,0 149 869,5-204-128,2-125-462,-1-17-152,0-1-1,-1 1 1,0 0 0,0-1-1,0 1 1,0 0-1,0-1 1,-1 1-1,1-1 1,-1 1-1,-2 4 1,2-4 33,-3 3-94,1 0 0,0 1 0,1-1 0,0 0 0,0 1-1,-1 8 1,3-15 57,0-1-65,2-1 62,-1 0 0,0 0 0,1 0 0,-1 0 0,0 0 0,0 0 0,0 0 0,0-1 0,0 1 0,1-2 0,1-3 55,17-18 72,1 0 0,1 1 0,1 2 0,35-27 0,63-32-189,-66 46-17,-1-3 0,59-52-1,-20 1 44,-23 20-46,133-100-1,88-22-782,-251 165 738,-30 17-28,0 1 1,16-18-1,-25 24 116,0 0-241,1-2 85,-2 5 149,-1 2-96,0 3 113,0-3-26,0 0 1,0 0 0,-1 0-1,1-1 1,-1 1 0,0 0-1,0-1 1,0 1 0,0-1-1,-1 0 1,1 0 0,-1 0-1,0 0 1,0 0 0,-5 3-1,4 0 35,2-4 92,-1-6-37,1 3-53,-1 0 0,1 0 1,0-1-1,-1 2 0,1-1 0,-5-1 0,-2-1 7,-3-1-1,1 1 0,0 0-1,0 1 1,-1 1-1,-12-1 1,-61 2-7,64 1 8,-36 3-22,1 3 1,-1 2-1,1 3 0,-82 28 0,-26 25 111,121-47-45,19-5-45,20-10 31,0-1 0,0 0 0,0 0 0,0 0 0,-1 0-1,-7 1 1,12-3-35,0 0 0,0 1-1,0-1 1,-1 0 0,1 0 0,0 0-1,0 0 1,0 0 0,-1 0-1,1 0 1,0 0 0,0 0 0,0 0-1,-1 0 1,1 0 0,0 0-1,0 0 1,0 0 0,-1 0 0,1 0-1,0 0 1,0 0 0,0 0-1,-1 0 1,1-1 0,0 1-1,0 0 1,0 0 0,0 0 0,-1 0-1,1 0 1,0 0 0,0-1-1,0 1 1,0 0 0,0 0 0,-1 0-1,1 0 1,0-1 0,0 1-1,0 0 1,0 0 0,0 0 0,0-1-1,0 1 1,0 0 0,0 0-1,0 0 1,0-1 0,0 1 0,0 0-1,0 0 1,0-1 0,0 1-1,0 0 1,0 0 0,0 0-1,0-1 1,0 1 0,7-12 48,4 2 39,-1 0-1,1 1 1,1 0 0,0 0 0,24-12 0,19-14-176,15-20 81,32-21-11,-91 70-30,-9 6 42,-1-1 0,0 1 0,1-1 0,-1 1 1,0-1-1,1 0 0,-1 1 0,0-1 0,0 0 0,1 0 0,-1 0 0,0 0 0,0 0 0,0 0 0,0 0 1,1-2-1,-14 11 62,-21 21-10,10-8 140,-1-2 1,-38 25 0,46-34-66,-1-1 0,-1 0 1,1-2-1,-1 0 0,-1-1 1,1-1-1,-23 4 0,36-9-106,0 1-1,-1-1 1,1 0-1,-1-1 0,1 1 1,-1-1-1,1 0 1,0 0-1,-1-1 1,1 1-1,0-1 0,0-1 1,0 1-1,0-1 1,1 1-1,-1-1 1,1-1-1,0 1 0,-5-5 1,3 2-14,0 0 0,1-1 1,0 0-1,1 0 0,-1 0 1,1 0-1,1-1 0,-1 0 0,1 0 1,1 1-1,-4-18 0,-7-97-460,-1-6 2,12 120 372,0 0-1,0 1 1,-6-13-1,7 18 67,1 0 1,-1 0-1,-1 0 0,1 0 1,0 0-1,0 1 0,-1-1 0,1 0 1,-1 1-1,0-1 0,1 1 0,-1-1 1,0 1-1,0 0 0,0 0 0,-3-2 1,4 3 9,-1 0 0,1 0 0,0-1 0,0 1 0,0 0 0,0 1 0,0-1 0,-1 0 0,1 0 0,0 0 0,0 1 0,0-1 0,0 0 0,0 1 0,0-1 0,0 1 0,0-1 0,0 1 0,0 0 0,0 0 0,0-1 0,0 1 0,1 0 0,-1 0 0,0 0 0,1 0 0,-1 0 0,0-1 0,1 1 0,-1 1 0,1-1 0,-1 0 1,1 1-1,-2 2-23,1-1 1,-1 1-1,1 0 1,1-1 0,-1 1-1,0 0 1,1 0 0,0 6-1,0-4 10,1 0 1,0-1-1,0 1 0,1-1 0,0 0 0,0 1 1,0-1-1,0 0 0,1 0 0,0 0 0,0-1 1,0 1-1,1-1 0,6 8 0,-4-8 23,-1 1 0,1-1-1,0 0 1,0-1 0,1 1 0,-1-1-1,0-1 1,1 1 0,0-1 0,12 2-1,-8-2 33,0 0 0,0-2-1,0 1 1,0-1 0,0-1-1,0 0 1,0-1 0,0 0-1,0 0 1,-1-1 0,1-1 0,-1 0-1,0 0 1,0-1 0,10-6-1,-8 2-14,0 0-1,0-1 1,-2 0 0,1 0-1,-1-2 1,0 1-1,-1-1 1,-1 0-1,0-1 1,-1 0 0,7-15-1,-11 21-27,-1 0 1,0 0-1,0-1 0,0 1 1,-1 0-1,0-1 0,-1 1 0,0-1 1,0 0-1,-1-9 0,-1 11-17,1 0 1,-1 0-1,0 0 0,0 0 0,-1 0 0,1 1 0,-1-1 0,-1 1 0,1 0 0,-1 0 0,0 0 0,0 0 0,0 1 0,-5-4 0,2 3-4,1 0 0,-1 1 0,1 0 0,-1 0 0,0 1 0,-1 0 0,-13-5 0,15 7-27,0-1 0,0 1 0,-1 0 0,1 0 0,0 1 0,-1 0 0,1 0 0,0 0 0,-1 1 0,-7 2 0,12-3 44,-1 1 0,0 0 0,0 1-1,1-1 1,-1 0 0,1 1 0,-1 0 0,1-1-1,0 1 1,0 0 0,0 0 0,0 0-1,0 1 1,0-1 0,0 0 0,1 1 0,-1-1-1,1 1 1,-1 0 0,1-1 0,0 1 0,-1 5-1,0 2-15,0 0-1,1 0 0,0 0 0,1 0 1,1 13-1,7 60 87,27 119 0,-22-141 151,-11-47-80,1 0 0,-2 0 0,0 25 0,-1-32-62,-1 0-1,0-1 1,0 1-1,-1-1 1,0 0-1,0 1 1,0-1 0,-1 0-1,0 0 1,-5 6-1,-17 24 57,-1-1 0,-2-1-1,-2-2 1,-36 31 0,65-62-67,0-1-69,0 1-1,1-1 1,-1 1 0,1-1-1,-1 1 1,1-1-1,-1 1 1,1-1-1,-1 1 1,1-1 0,-1 1-1,1-1 1,0 1-1,-1 0 1,1 0-1,1 0-1,-1-1 0,1 1 0,0-1 0,-1 0 0,1 1-1,0-1 1,0 0 0,0 1 0,-1-1 0,1 0 0,0 0-1,0 0 1,0 1 0,-1-1 0,1 0 0,1-1 0,18 3 28,1-1 0,-1-1 1,0-1-1,0-1 0,0-1 1,38-11-1,115-48 484,-172 62-495,302-99 603,-45 18-549,-182 52-30,99-33-313,-137 54-284,-50 24 278,-2-5 117,0-1 1,-1 0 0,0-1 0,-1 0-1,-20 7 1,-87 26-184,9-4 170,81-25 231,1 2 1,1 1 0,0 1-1,1 2 1,1 2 0,-39 34-1,34-24-37,5-2-2,-2-2 0,-1-2 0,-41 27-1,68-49 26,-1 0 0,0-1 0,-1 1-1,1-1 1,0 0 0,-1-1-1,1 1 1,-1-1 0,-6 0 0,12-1-279,15-8-1125,27-7-1599,9-5-1058,-16 1 2465,4-4 699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57:20.9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2837 9 1568,'-3'-2'235,"-1"1"0,1 0 1,-1 0-1,1 0 0,-1 0 0,0 1 0,0-1 1,1 1-1,-1 0 0,0 0 0,0 0 1,0 1-1,1-1 0,-1 1 0,0 0 0,1 0 1,-7 3-1,0 0-68,0 0 0,0 1 1,0 0-1,1 1 0,-11 8 0,-88 63 757,81-59-509,-40 21 164,35-21-390,-70 32 463,60-31-333,-57 36 0,53-21-138,1 2-1,-47 50 1,76-71-173,10-8 21,0 0 0,-8 12 0,-8 10 70,21-29-29,-5 5 398,5-5-465,1 1 0,-1-1 0,1 0-1,-1 1 1,1-1 0,0 0-1,-1 1 1,1-1 0,0 0-1,-1 1 1,1-1 0,0 1-1,-1-1 1,1 1 0,0-1 0,0 0-1,-1 1 1,1-1 0,0 1-1,0-1 1,0 2 0,-3 4 51,0-1 0,0 1 1,-1-1-1,1 0 1,-1 0-1,0 0 0,-1 0 1,1 0-1,-11 7 0,3-2 59,-2 3-128,-1-1 1,0-1 0,-1-1 0,-23 12 0,-69 25-27,-52 5 173,32-13-30,66-17 18,-65 34 0,97-42-99,-34 11-1,25-11-45,32-12 140,3 0-116,0-1 1,-1 1-1,1 0 1,-7 4-1,-19 17 177,20-14-10,6-5-185,0 0 0,1 0 0,-1 0 0,1 0 0,-1 0 0,1 1 0,0 0 0,-3 7 0,3-6-2,0 1 0,-1-1 0,0 0-1,0 0 1,-1 0 0,1-1 0,-10 9 0,-43 30 67,18-15-78,-5-2 427,-14 15-506,39-30 100,1 1 1,1 1-1,0 1 0,-17 18 0,25-24 65,-4 7 89,0-2-322,0-1 219,4 0-124,6-8 112,0 0 0,-1 0 0,0 0-1,0-1 1,0 1 0,0-1 0,-9 6 0,-29 25-263,34-27 241,7-8-14,1 1 0,-1 0 0,1-1 1,-1 1-1,0-1 0,1 1 0,-1-1 0,1 1 0,-1-1 0,0 1 0,1-1 0,-1 0 1,0 1-1,0-1 0,1 0 0,-1 0 0,0 0 0,-1 1 0,-2 0 37,-1 0 0,1 1 0,0-1-1,-6 4 1,6-3-68,-1 0-1,1 0 1,0 0-1,-8 1 1,-6 0 17,5-1 8,-1 1 0,1 0 1,0 0-1,-24 11 0,34-13-16,-1 0 0,0 1 0,0-2 0,0 1 0,0 0-1,0-1 1,0 0 0,-6 0 0,-21 2 93,23 1-60,0 0-1,0 0 1,1 1-1,-10 6 0,4-3-19,-12 6-1,17-9 24,0 0 1,0 0-1,0 1 0,1 0 1,-1 0-1,-12 12 1,15-11-19,0 0 0,1 0 1,0 0-1,-1 1 0,2 0 1,-1-1-1,1 1 1,0 1-1,1-1 0,-3 9 1,0 2-47,4-15 39,-1 0-1,1 1 1,0-1 0,1 1 0,-1-1 0,0 4 0,1-5 49,0 0 0,-1 0 0,1 0 0,-1 0 0,0-1 0,1 1 0,-1 0 0,0-1 0,0 1-1,-2 2 1,0 0 121,2-2-18,-10 12 406,48-16-275,-1-2 1,67-15 0,8-2-254,-41 14 87,32-5-260,-93 10 159,18-3 143,49-15 0,-36 8-233,-26 8 66,0 0-1,13-7 0,1 1 91,0 0 0,0 2-1,1 1 1,55-7-1,-32 6-87,14 3-35,-45 4 157,27-4 0,-14-2 67,31-5-19,-54 11-154,0 0 1,0 0 0,0 1-1,1 1 1,-1-1-1,0 2 1,0 0-1,0 0 1,0 1-1,-1 0 1,12 6 0,-11-4-1,1-1 0,-1 1 0,1-2 0,0 0 0,14 2 0,61 4 20,130-7 762,-116-3-933,-83 1 237,-10 1-103,1-1 0,-1-1 0,0 1 0,15-4 0,-15 3-27,-6 1-161,-2 0 65,2 0 48,-1 0 15,-1 0 12,0 0-97,28 8 358,-22-8-170,0-1 1,-1 0 0,1 0 0,-1 0-1,1-1 1,-1 0 0,8-4 0,38-22 106,-41 23-117,1-1 0,0 1 0,0 1 1,0 0-1,0 0 0,13-1 0,74-8-206,-36 5 343,-21 4-166,81 3 0,-62 2-14,-45 0-27,0 1 1,-1 0-1,29 9 0,4 1 165,-27-8-51,1 2 1,24 11 0,-26-10 14,0 0-1,26 5 1,34 7 23,21 3-34,-92-20-56,0 0 1,0 0 0,-1 1-1,1 0 1,10 6 0,-12-5 4,0-1-1,0 0 1,0-1 0,0 0 0,1 0 0,-1 0 0,0 0 0,1-1 0,6 0 0,20 3 108,-32-4-69,-1 0-11,0 0 5,0 0 16,0 0-42,0 0-102,2 0-27,5 1-377,-3 14 141,-2-11 356,-1-3-12,0 11 25,-1-10 177,0-2-48,0 0-53,7 0-297,-7-1-484,-3-6 850,1-4 9,0 0 0,1 1 0,-1-22 1,2 18-2,-5-27 0,-33-108-136,22 85 236,11 35-146,1 8-125,1 0 0,1-33 0,-3-21-90,2 34-70,1-57-1,2 57 49,1 21 64,4-21 0,0-2-221,-2 22 61,0-1 0,2 1 0,1 0 1,15-36-1,3-12-116,-21 61 309,10-31-250,-13 38 251,1-1-1,-1 1 1,1-1-1,0 1 1,0-1-1,0 1 1,0-1-1,0 1 1,0 0-1,0 0 1,0-1-1,1 1 0,-1 0 1,0 0-1,1 0 1,-1 0-1,1 1 1,2-2-1,-3 1 1,-1 1 0,1 0-1,0 0 1,-1 0 0,1 1 0,-1-1-1,1 0 1,-1 0 0,1 0-1,0 0 1,-1 0 0,1 1 0,-1-1-1,1 0 1,-1 0 0,1 1-1,-1-1 1,1 0 0,-1 1 0,0-1-1,1 1 1,-1-1 0,1 1-1,-1-1 1,0 1 0,1-1 0,-1 1-1,0-1 1,0 1 0,1-1-1,-1 1 1,6 22-19,-5-16 7,4 27-66,-2 1 0,-1 0 0,-3 40 0,0-14 64,2 34 280,-4 187 553,1-250-600,-6 86-84,5-72-12,4-12 114,0-15-157,0-18-57,-1 0 0,0-1 0,0 1 0,0 0 0,0 0 0,1-1 0,-1 1 0,0 0 0,1-1 0,-1 1 0,0 0 0,1-1 0,-1 1 0,1-1 0,-1 1 0,2 0 0,-2 0-10,1-1 0,-1 1 1,1-1-1,-1 1 0,1 0 0,-1-1 0,1 1 1,-1 0-1,1 0 0,-1-1 0,0 1 0,0 0 0,1 0 1,-1-1-1,0 1 0,0 1 0,5 42 257,0 7-234,-5-26 184,0-24-150,0-2-15,-2-32-23,-1 1 0,-8-34 0,0-1-284,-19-113-777,8 37 441,-16-114-870,33 221 1361,-1 1-1,-2 0 0,-16-44 1,24 77 102,-1 1 1,1 0-1,-1 0 1,1-1-1,-1 1 1,0 0-1,0 0 0,0 0 1,1 0-1,-1 0 1,0 0-1,0 0 1,0 0-1,0 1 1,-1-1-1,1 0 1,0 0-1,0 1 1,0-1-1,-1 1 1,1-1-1,0 1 1,0 0-1,-1-1 1,1 1-1,0 0 0,-1 0 1,1 0-1,-1 0 1,1 0-1,0 0 1,-1 0-1,1 1 1,0-1-1,0 0 1,-2 1-1,-6 2 6,0 0 0,1 1 0,0 0-1,-10 6 1,11-6 53,-85 44 725,52-29-288,1 2 0,-57 41 0,-34 52-61,18-15-126,-95 43-126,94-70-129,-43 27 121,-45 31-32,186-120-233,-8 7-100,22-17 199,1 1 0,0-1 0,0 0 0,0 0 0,-1 0 0,1 0 1,0 0-1,0 1 0,0-1 0,0 0 0,0 0 0,-1 0 0,1 1 1,0-1-1,0 0 0,0 0 0,0 0 0,0 1 0,0-1 0,0 0 0,0 0 1,0 1-1,0-1 0,0 0 0,0 0 0,0 0 0,0 1 0,0-1 1,0 0-1,0 0 0,0 1 0,0-1 0,0 0 0,0 0 0,0 0 0,0 1 1,1-1-1,-1 0 0,0 0 0,0 0 0,0 1 0,0-1 0,0 0 1,1 0-1,-1 0 0,0 0 0,0 0 0,0 1 0,1-1 0,-1 0 1,0 0-1,0 0 0,0 0 0,1 0 0,-1 0 0,0 0 0,0 0 0,1 0 1,-1 0-1,0 0 0,0 0 0,0 0 0,1 0 0,-1 0 0,0 0 1,0 0-1,1 0 0,-1 0 0,0 0 0,20-3 225,75-38-14,-38 14-112,10-2-6,106-48 19,-8-15-164,-59 19 68,77-46 18,-160 107-43,1 0-1,1 2 1,-1 0 0,2 2-1,-1 0 1,31-3-1,-48 9-29,0 1-1,0 1 1,0 0-1,0 0 1,0 0-1,0 1 1,0 0-1,9 3 1,-14-3 26,0 0 1,0 0 0,0 1-1,0-1 1,0 1 0,0 0-1,-1-1 1,1 1 0,0 0-1,-1 1 1,0-1 0,1 0-1,-1 1 1,0-1 0,0 1-1,0 0 1,-1 0 0,1 0-1,-1 0 1,1 0 0,1 6-1,-1-1 33,-1 1-1,0-1 1,0 1 0,-1-1-1,0 1 1,0-1-1,-1 1 1,0-1-1,0 1 1,-1-1-1,0 0 1,-7 15-1,-3 4 129,-1 0-1,-23 33 1,19-33 65,17-25-253,0-2 107,1-1-53,1 1-1,0-1 0,0 1 1,-1-1-1,1 0 1,0 1-1,-1-1 0,1 0 1,-1 0-1,1 0 1,-1-1-1,1 1 0,1-2 1,8-5-162,19-15-102,0 0 1,29-30 0,-42 40-85,-17 13 333,0 0 0,0 0 0,0 0 0,0 0 0,0 0 0,0 0 0,0 0-1,0 0 1,-1 0 0,1 0 0,0 0 0,0 0 0,0 0 0,0 0 0,0 1 0,0-1 0,0 0 0,0 0 0,0 0 0,0 0 0,0 0 0,0 0 0,0 0 0,0 0 0,0 0 0,0 0 0,0 0 0,0 0 0,0 0 0,0 0 0,0 0 0,0 0-1,0 0 1,0 0 0,0 0 0,0 1 0,0-1 0,0 0 0,0 0 0,0 0 0,0 0 0,0 0 0,0 0 0,1 0 0,-1 0 0,0 0 0,0 0 0,0 0 0,0 0 0,0 0 0,0 0 0,0 0 0,0 0 0,0 0 0,0 0 0,0 0 0,-10 11-139,-17 11 181,-1-1-1,0-1 0,-2-1 1,-34 16-1,-28 18 363,51-27-27,-85 39 1,122-63-371,1-1 1,0 0-1,-1-1 1,1 1-1,-1 0 1,-3-1-1,6 0-7,1 0 1,-1 0-1,0 0 0,1 0 0,-1 0 0,0 0 0,1 0 0,-1 0 0,0 0 0,1 0 0,-1 0 0,0 0 0,1-1 1,-1 1-1,0 0 0,1-1 0,-1 1 0,1 0 0,-1-1 0,1 1 0,-1-1 0,1 1 0,-1 0 0,1-1 0,-1 0 1,1 1-1,-1-1 0,1 1 0,0-1 0,-1 1 0,1-1 0,0 0 0,0 1 0,-1-1 0,1 0 0,0 1 0,0-1 1,0 0-1,0-3-18,1 1 1,-1 0-1,1-1 1,0 1-1,0 0 1,0 0-1,0 0 0,3-6 1,19-26-126,-13 21 50,42-68-60,85-117 245,-20 65-38,79-106 87,-181 221-96,-6 6 98,14-24 0,-21 33-164,0 0 1,0 1 0,-1-1-1,1 0 1,-1 0-1,0 0 1,-1 0 0,1 0-1,-1 0 1,1 0 0,-2-7-1,1 10 17,0 0-1,0 0 1,0 1 0,0-1-1,0 0 1,-1 1-1,1-1 1,0 1-1,0-1 1,-1 0 0,1 1-1,-1-1 1,1 1-1,0-1 1,-1 1-1,1-1 1,-1 1-1,1-1 1,-1 1 0,0-1-1,1 1 1,-1 0-1,1-1 1,-1 1-1,0 0 1,1-1 0,-1 1-1,0 0 1,1 0-1,-1 0 1,0 0-1,1 0 1,-2 0 0,-2 0 0,0 0 1,0 0-1,0 1 1,-6 2-1,9-3 7,-221 63-196,86-14 398,39-13-18,67-26-108,-55 19 151,-148 71 1,13 36-18,132-79-15,-107 53 0,134-83 57,-115 35-1,170-60-244,-28 6 74,32-8-91,1 1 1,-1-1 0,1 0-1,-1 0 1,0 0-1,1 0 1,-1-1 0,1 1-1,-1 0 1,1-1 0,-1 1-1,1-1 1,-1 1-1,1-1 1,-1 0 0,1 0-1,-2-1 1,2 2 3,1-1 0,-1 1 0,1-1 0,0 1 0,-1-1 0,1 1 0,0-1 0,-1 0 0,1 1 0,0-1 0,0 0 0,0 1 0,-1-1 0,1 0 0,0 1 0,0-1 0,0 0 0,0 0 0,0 1 0,0-1 0,0 0 0,1 1 0,-1-1 0,0 0 0,9-18-111,8-6 54,2 1 1,1 1-1,33-32 1,-44 47 55,38-36-87,98-69-1,63-20 81,-24 16 23,-126 76-50,56-51 0,-103 81 28,136-117-78,-99 90 187,61-37 1,-66 46 1,-30 19-175,1 1-1,24-13 0,-49 28 84,0 1-1,0 0 1,-20 17-1,-42 41-25,-11 10 152,49-49-114,-61 36 0,-45 13-156,72-39 58,-4 2-52,-336 193-417,217-99 548,-95 59 153,-116 27 223,321-172 202,77-45-335,6-3-123,7-4 24,19-7 82,56-18 0,-12 6-203,-22 3-30,-1-1 0,86-58 1,-68 35-31,280-183 115,-275 186-32,219-117-200,-262 147 150,54-24 52,102-63-1,-23-10-2,17-12-126,-131 94 111,96-43 0,7 9 31,-57 28-93,-33 14 31,-60 19 1,1 1 1,-1 0 0,1 0 0,-1 0 0,1 0 0,-1-1 0,1 1-1,-1 0 1,0 0 0,1 0 0,-1 0 0,1 0 0,-1 0 0,1 0 0,-1 0-1,1 0 1,-1 0 0,1 1 0,0-1 0,0 7-56,-11 16-88,5-13 92,-30 65 7,-64 99-1,28-51 34,2-6 173,68-116-167,0 0 0,1 0 0,-1 0 1,1 0-1,-1 0 0,1 0 0,0 1 1,-1-1-1,1 0 0,0 0 1,0 1-1,-1-1 0,1 0 0,0 0 1,0 0-1,1 1 0,-1-1 0,0 0 1,0 0-1,1 2 0,0-2 2,-1 0 0,1-1 0,0 1 0,0 0 0,0-1 0,-1 1 0,1-1 0,0 1 0,0-1 0,0 1 0,0-1 0,0 0 0,0 1 0,0-1 0,0 0 0,0 0 0,0 0 0,0 0 0,0 0 0,0 0 0,0 0 0,0 0 0,0 0 0,1-1 0,6 0 10,0-1 1,1 0 0,-1 0-1,-1-1 1,1-1-1,0 1 1,-1-1-1,1 0 1,-1-1 0,-1 1-1,1-2 1,0 1-1,6-8 1,-2 2-110,-1-1 1,0 0 0,-1-1 0,0 0-1,-1 0 1,8-19 0,9-31 56,-2 0 0,-4-1 1,18-101-1,-34 137 132,-1 1 1,-1-1-1,-3-38 0,2 63-106,-1 0-1,1 1 0,0-1 0,-1 1 1,0-1-1,1 1 0,-1-1 1,0 1-1,0-1 0,-1 1 0,1 0 1,-3-4-1,3 5 5,0 1 0,0-1 0,0 0 0,0 0 0,0 0 0,0 1 0,0-1 0,0 1 0,0-1 0,-1 1 0,1-1 0,0 1 0,0 0 0,-1-1 0,1 1 0,0 0 0,-1 0 0,1 0 0,0 0 0,-1 0 0,1 0 0,0 1 0,0-1 0,-1 0 0,1 1 0,-2 0 0,-17 7-56,0 1 0,1 2 0,0 0 0,-19 14 0,24-16 65,-2 3 16,0 0 1,1 1 0,0 1 0,1 0 0,1 1 0,0 1 0,-10 17 0,-8 17 144,-26 57-1,48-88-139,6-13-9,-28 59 9,27-55-33,1 1 1,-1-1 0,2 1-1,-3 14 1,5-21 19,-1-1 1,1 0-1,1 1 1,-1-1 0,0 0-1,1 0 1,0 1-1,0-1 1,0 0-1,0 0 1,0 0-1,0 0 1,1 0-1,0 0 1,-1-1-1,1 1 1,0 0-1,1-1 1,-1 0-1,0 1 1,1-1-1,-1 0 1,1 0-1,2 2 1,8 3-19,1 0 0,-1 0 0,1-1 0,16 4 0,4 3 42,-23-8-31,0 0 1,0 0-1,0 1 0,17 14 1,-25-18 10,0 1 1,0 0 0,-1 0-1,1 0 1,-1 0-1,1 0 1,-1 0-1,0 1 1,0-1-1,-1 1 1,1-1-1,-1 1 1,1 0-1,-1 0 1,0 0-1,-1 0 1,1-1-1,0 8 1,-2 7 2,-1 1 0,0 0 0,-1-1 1,-12 37-1,2-17 100,-24 46 1,22-55-2,-2-2-1,0 0 1,-2 0 0,0-2 0,-2-1 0,-47 43 0,59-59-94,-62 52 149,60-51-125,-1-1 0,0-1-1,0 0 1,-22 8 0,-21 2 9,-112 19 1,111-26-52,48-8 29,-468 84-478,461-84 428,-304 64-132,49 26-60,254-87 321,-28 5 0,34-8-157,39-10 49,43-18-1,8-3 74,-22 13-38,1 2 1,0 3 0,92-5-1,186 13 13,-163 13 484,-82-4-373,171-8 0,-71-24 139,-16 3-472,-76 11-613,72-7-6302,-137 15 3319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14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659 8 1824,'-2'-3'673,"2"3"-663,0 0 1,0 0-1,0 0 0,0 0 1,0 0-1,0 0 1,0 0-1,0 0 1,0 0-1,0 0 0,0 0 1,0 0-1,0 0 1,0 0-1,0-1 0,0 1 1,0 0-1,0 0 1,0 0-1,0 0 0,0 0 1,0 0-1,0 0 1,0 0-1,0 0 0,0 0 1,0 0-1,0 0 1,0 0-1,0-1 1,0 1-1,0 0 0,0 0 1,0 0-1,0 0 1,0 0-1,0 0 0,0 0 1,1 0-1,-1 0 1,0 0-1,0 0 0,0 0 1,0 0-1,0 0 1,0 0-1,0 0 1,0 0-1,0 0 0,0 0 1,0 0-1,0 0 1,0 0-1,0 0 0,1 0 1,-1 0-1,0 0 1,0 0-1,0 0 0,0 0 1,0 0-1,0 0 1,0 0-1,0 0 0,0 0 1,0 0 240,0 0-33,-8 7 1713,6-6-1829,1-1 1,-1 1-1,0-1 1,0 0 0,0 0-1,0 0 1,0 0-1,0 0 1,0-1-1,0 1 1,0 0-1,0-1 1,1 1-1,-1-1 1,0 0 0,0 0-1,1 0 1,-1 0-1,0 0 1,1 0-1,-3-2 1,-19 6 841,-7 2-587,23-5-308,0 1 0,0 0 0,0 1-1,0 0 1,0 0 0,1 0 0,-1 1 0,1 0 0,-8 4-1,8-4 115,-55 19 274,24-6-74,30-14-292,-1 1 0,1 0 0,0 0 0,0 1 0,0 0 1,0 0-1,1 1 0,-8 6 0,1 0-158,11-10 109,0 0-1,0 1 1,0 0-1,0-1 0,1 1 1,-1 0-1,0 0 1,1 0-1,-1 0 1,-1 3-1,2-3 2,0 0 0,0 0 0,-1 0 0,1 0-1,0 0 1,-1-1 0,0 1 0,-2 1 0,-8 11-85,4-8 78,8-6-11,0 0 0,0 1-1,0-1 1,-1 0 0,1 0 0,0 0 0,0 0-1,0 0 1,0 0 0,0 0 0,0 1-1,0-1 1,0 0 0,0 0 0,-1 0 0,1 0-1,0 0 1,0 1 0,0-1 0,0 0 0,0 0-1,0 0 1,0 0 0,0 1 0,0-1 0,0 0-1,0 0 1,0 0 0,0 0 0,0 0 0,0 1-1,1-1 1,-1 0 0,0 1 0,0-1 0,0 1 0,0-1 0,0 1 1,0-1-1,0 1 0,0-1 0,-1 0 0,1 1 0,0-1 0,0 1 0,0-1 0,0 0 0,0 1 0,-1-1 0,1 1 0,0-1 0,0 0 0,-1 1 1,1-1-1,0 0 0,-1 1 0,1-1 0,0 0 0,-1 0 0,1 1 0,0-1 0,-1 0 0,1 0 0,-1 0 0,0 1 0,-14 19 273,8-9-348,-14 33 145,1-8 170,10-6-245,-15 4 146,20-29-142,-7 17-4,5-8 186,3-8-111,1 0-9,3-5-57,-1-1 0,1 1 0,0-1 1,0 1-1,-1-1 0,1 1 0,0-1 1,-1 1-1,1-1 0,0 1 0,-1-1 1,1 1-1,-1-1 0,1 0 0,0 1 1,-1-1-1,1 0 0,-1 0 0,0 1 1,-1 0 45,1 0 0,-1 0 0,1 0 0,-1 1 0,1-1 0,0 0 0,0 1 0,-1-1 0,0 3 0,-10 8 29,-52 26-148,68-39 16,-1 1-1,1 0 1,-1 1-1,1-1 1,0 1-1,-1-1 1,5 2-1,23 3 171,-16-2-148,-14-2 29,0-1 1,0 0 0,0 0 0,0 1 0,0-1 0,0 0 0,0 0 0,0 0-1,0 0 1,0 0 0,-1 0 0,1 0 0,0 0 0,2-1 0,-2 1-8,0 0 0,-1 0 1,1 0-1,0 0 0,-1 0 0,1 0 1,0 0-1,-1 0 0,1 0 1,0 0-1,0 0 0,-1 0 1,1 1-1,0-1 0,0 1 1,0-1 9,0 0 0,-1 1 0,1-1 0,0 0 0,-1 0 0,1 1 0,0-1 0,-1 0 0,1 0 0,0 0 0,-1 0 0,1 0 0,0 0 0,0 0 0,1-1 0,3 0 18,1-1-1,-1 1 1,1 0-1,0 0 1,-1 0 0,9 1-1,-13 0 68,-1 0-32,0 0-75,0 0-22,8-1-63,-1-1 108,0 0 1,0 0-1,-1-1 1,11-6-1,-15 7 92,4-1-1062,0-1 1,-1 1-1,11-4 0,-14 7 591,1-1-1,-1 0 1,1 1 0,-1 0-1,1-1 1,0 1 0,-1 0-1,1 0 1,-1 1 0,1-1-1,-1 0 1,1 1 0,2 1-1,16 5-2176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05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1776 647 1888,'-9'-4'729,"6"4"-855,1 2 243,0 0 0,1 0 1,0 0-1,-1 0 0,1 0 1,0 0-1,0 0 0,0 0 1,0 0-1,0 1 0,0 1 1,-3 9 255,-9 11-66,-1-1 1,-1 0-1,-1-1 0,-1-1 0,-1 0 1,-1-1-1,-23 19 0,34-32-153,-1 0 0,1-1 0,-1 0 0,-1-1-1,-11 6 1,21-11-129,0 0 0,-1 0 0,1 1 1,-1-1-1,1 0 0,-1 0 0,1 0 0,0 0 0,-1 0 0,1 0 0,-1 0 1,1 0-1,-1 0 0,1 0 0,-1 0 0,1 0 0,-1 0 0,1 0 0,-1 0 0,1 0 1,-1-1-1,1 1-17,-1 0 0,1-1 0,0 1 0,0 0 0,0-1 0,0 1 0,-1 0 0,1-1 0,0 1 0,0 0 0,0-1-1,0 1 1,0 0 0,0-1 0,0 1 0,0 0 0,0-1 0,0 1 0,0 0 0,0-1 0,1 0 0,7-18-37,43-80 44,-21 38 44,86-148 208,-107 194-203,-7 13-14,0-1 0,-1 0 0,1 1 0,-1-1 1,1 0-1,-1 0 0,0 0 0,0 0 0,1-6 0,-2 9-42,0-1 0,0 1 0,0 0-1,0 0 1,0 0 0,0-1 0,0 1-1,0 0 1,0 0 0,0 0 0,-1-1-1,1 1 1,0 0 0,0 0 0,0 0-1,0 0 1,0 0 0,-1-1 0,1 1-1,0 0 1,0 0 0,0 0 0,0 0-1,-1 0 1,1 0 0,0 0 0,0 0-1,0 0 1,-1 0 0,1 0 0,0 0-1,0 0 1,0 0 0,-1 0 0,1 0-1,0 0 1,0 0 0,0 0 0,-1 0-1,1 0 1,0 0 0,0 0 0,0 0-1,-1 0 1,1 0 0,0 0 0,0 1-1,0-1 1,-1 0 0,-12 6 21,13-5-19,-18 10-51,1 1-1,1 1 1,0 1-1,-15 16 1,1-1-19,-13 12 15,-197 173 805,188-176-541,51-37-213,0 0-1,0-1 1,0 1 0,0 0 0,-1-1 0,1 1 0,0-1 0,0 0-1,-1 1 1,1-1 0,0 0 0,0 0 0,-1 1 0,-1-1 0,2-1-5,1 1 0,-1 0 0,1 0 0,-1 0 0,1-1 0,-1 1 0,1 0 0,-1-1 0,1 1 0,0 0 0,-1-1 0,1 1 0,-1 0 0,1-1 0,0 1 0,0-1 0,-1 1 0,1-1 1,0 1-1,0-1 0,-1 1 0,1-1 0,0 0 0,-1-4-17,0 0-1,1 0 1,0-1 0,0 1 0,2-9-1,-2 11 2,3-24 23,2 1 0,0-1 0,2 1 1,1 0-1,13-26 0,-6 18-52,2 1-1,2 1 1,25-34 0,-35 54 12,93-118-11,-85 109 171,-17 21-124,0 0 1,0 0-1,0 0 0,0 0 0,1 0 0,-1 0 0,0 0 0,0 0 0,0-1 0,0 1 0,0 0 0,0 0 0,0 0 1,0 0-1,0 0 0,0 0 0,0 0 0,0 0 0,0 0 0,0 0 0,0 0 0,0-1 0,0 1 0,0 0 1,1 0-1,-1 0 0,0 0 0,0 0 0,0 0 0,0 0 0,0 0 0,0 0 0,-1-1 0,1 1 0,0 0 1,0 0-1,0 0 0,0 0 0,0 0 0,0 0 0,0 0 0,0 0 0,0 0 0,0-1 0,0 1 0,0 0 1,0 0-1,0 0 0,0 0 0,0 0 0,0 0 0,-1 0 0,1 0 0,0 0 0,0 0 0,0 0 0,0 0 1,-13 7 178,-4 5-130,2 0 0,-1 1-1,2 1 1,-1 0 0,2 1-1,0 1 1,-16 25 0,-77 141 331,99-170-366,-7 10 193,14-22-209,0 0-1,0 0 1,0 0-1,0 0 1,0 0-1,0 0 1,0 0-1,0 0 1,0 0-1,0 0 0,0 0 1,0 0-1,0 0 1,0-1-1,0 1 1,0 0-1,0 0 1,0 0-1,0 0 1,0 0-1,0 0 0,0 0 1,0 0-1,0 0 1,0 0-1,0 0 1,0 0-1,0 0 1,0 0-1,0 0 1,-1 0-1,1 0 0,0 0 1,0 0-1,0 0 1,0 0-1,0 0 1,0 0-1,0 0 1,0 0-1,0 0 1,0 0-1,0 0 1,5-16-51,3-3 69,0 2 0,1-1 0,1 1 0,0 1 0,1-1 0,25-26 0,93-79-62,-73 72 93,203-216-317,-258 264 268,0 1 0,1-1 0,-1 1 0,1-1 0,-1 1 1,1 0-1,0 0 0,-1 0 0,3-2 0,-4 3 1,0 0-1,1 0 0,-1 0 0,0 1 1,0-1-1,0 0 0,0 0 1,0 0-1,0 0 0,1 0 1,-1 0-1,0 0 0,0 0 1,0 0-1,0 0 0,0 0 1,0 0-1,0 0 0,0 0 1,0 1-1,1-1 0,-1 0 1,0 0-1,0 0 0,0 0 1,0 0-1,0 0 0,0 0 1,0 1-1,0-1 0,0 0 1,0 0-1,0 0 0,0 0 1,0 0-1,0 0 0,0 1 0,0-1 1,0 0-1,0 0 0,0 0 1,0 0-1,0 0 0,0 0 1,-5 15 47,1-4-39,-2-1 1,0 1 0,0-2 0,0 1 0,-1-1-1,-1 0 1,-11 11 0,-68 56-8,66-60 4,-31 30 67,1 2 0,2 2-1,-55 73 1,90-104-47,10-12-5,-1 0 0,-1 0 0,1-1-1,-1 1 1,-12 8 0,18-14-23,0-1 0,0 0 0,0 1-1,-1-1 1,1 0 0,0 0 0,-1 1 0,1-1-1,0 0 1,0 0 0,-1 0 0,1 1 0,0-1-1,-1 0 1,1 0 0,-1 0 0,1 0-1,0 0 1,-1 0 0,1 0 0,0 0 0,-1 0-1,1 0 1,0 0 0,-1 0 0,1 0 0,-1 0-1,1 0 1,0 0 0,-1 0 0,1 0 0,0 0-1,-1-1 1,1 1 0,0 0 0,-1 0-1,1 0 1,0-1 0,0 1 0,-1 0 0,1 0-1,0-1 1,0 1 0,-1 0 0,1-1 0,0 1-1,0 0 1,0-1 0,-1 1 0,1 0-1,0-1 1,0 1 0,0 0 0,0-1 0,0 1-1,0 0 1,0-1 0,0 1 0,0-1 0,0 1-1,0 0 1,0-1 0,0-3-25,0 1-1,0-1 1,1 1 0,-1-1-1,3-6 1,4-7 21,0-1 1,1 1-1,1 0 0,16-21 1,51-58-2,9-12 252,-85 107-230,1 0-1,-1 1 1,1-1-1,-1 0 1,1 0-1,-1 1 1,1-1-1,-1 0 1,0 0 0,1 1-1,-1-1 1,0 0-1,0 0 1,1 0-1,-1 0 1,0 0-1,0 0 1,0 1 0,0-1-1,-1-2 1,1 3-13,0 0 0,-1-1 0,1 1 0,-1 0-1,1-1 1,-1 1 0,1 0 0,-1 0 0,1-1 0,-1 1 0,1 0 0,-1 0 0,1 0 0,-1 0 0,0 0 0,1 0 0,-1 0 0,1 0 0,-1 0 0,1 0 0,-1 0 0,1 0 0,-2 0 0,-4 2-16,-1 0 0,0 0 0,1 0 1,-8 4-1,-17 11-59,1 1 0,-44 35 0,-51 54 127,30-24 106,66-58-92,-28 22-95,50-42 95,0-1 1,0 0 0,0 0-1,0 0 1,-1-1-1,-9 4 1,16-7-68,0 0 1,1 1-1,-1-1 1,1 0-1,-1 0 1,0 0-1,1 1 1,-1-1-1,0 0 1,1 0-1,-1 0 1,0 0-1,1 0 0,-1 0 1,0 0-1,1 0 1,-1-1-1,0 1 1,1 0-1,-1 0 1,0 0-1,1-1 1,-1 1-1,1 0 1,-1-1-1,0 1 1,1-1-1,-1 1 1,1 0-1,-1-1 0,1 1 1,0-1-1,-1 1 1,1-1-1,-1 0 1,1 1-1,0-1 1,0 1-1,-1-1 1,1 0-1,0 1 1,0-1-1,0 0 1,-1 1-1,1-2 1,0-1-21,0-1 0,1 1 1,-1-1-1,1 1 0,-1-1 1,1 1-1,2-6 1,3-4-22,1 0-1,0 1 1,1-1 0,0 2 0,12-14 0,1-2-5,107-140-101,-113 145 180,-11 13 98,-4 8-13,-2 3 46,-21 21-128,-1-2 0,-44 31 0,12-12-22,-182 168 475,227-198-472,8-7 33,-1 0 1,1 0-1,-1 0 1,0-1-1,-4 3 1,7-5-53,1 1 1,-1-1-1,1 0 1,0 0-1,-1 0 1,1 0-1,-1 1 1,1-1-1,-1 0 1,1 0-1,-1 0 1,1 0-1,-1 0 1,1 0-1,-1 0 1,1 0-1,-1-1 1,1 1-1,-1 0 1,1 0-1,-1 0 1,1 0-1,-1-1 1,1 1-1,0 0 0,-1 0 1,1-1-1,-1 1 1,1 0-1,0-1 1,-1 1-1,1 0 1,0-1-1,-1 1 1,1-1-1,0 1 1,0 0-1,-1-1 1,1 1-1,0-1 1,0 1-1,0-1 1,0 1-1,0-1 1,0 1-1,0-1 1,-1 1-1,1-1 1,1 1-1,-1-1 1,0 1-1,0-1 1,0-6-2,0 0 1,0 1 0,1-1 0,0 0 0,0 1 0,0-1 0,1 1 0,0-1 0,0 1 0,5-8 0,4-6 10,23-32 1,-16 26 45,-16 23-36,-1 1 0,1-1 1,-1 0-1,0 1 0,0-1 0,0 0 0,0 1 0,0-5 0,0 7-13,-1 0-1,0-1 0,0 1 1,0 0-1,0-1 1,0 1-1,0 0 0,0-1 1,-1 1-1,1 0 0,0-1 1,0 1-1,0 0 0,0-1 1,0 1-1,0 0 0,-1 0 1,1-1-1,0 1 1,0 0-1,0 0 0,-1-1 1,1 1-1,0 0 0,0 0 1,-1-1-1,1 1 0,-1 0 1,0 0 7,0-1 0,0 1 0,0 0 0,0 0 0,0 0 0,0 0 0,0 1 0,-1-1 0,1 0 0,0 0 0,0 1 0,0-1 0,-2 1 0,-7 4-7,0 0 1,1 0 0,0 1 0,0 0 0,0 0 0,-11 11 0,-43 52-114,5-6 185,54-60-69,-60 55 168,54-50-94,0 0 1,0-1 0,-1 0 0,-20 8 0,29-14-74,-1 0 0,1 0 1,0 0-1,0-1 0,-1 1 1,1-1-1,0 1 0,-1-1 1,1 0-1,0 0 0,-1 0 1,1 0-1,0 0 0,-1-1 1,1 1-1,0-1 0,-1 1 1,1-1-1,-4-2 1,4 1-22,0 1 0,0-1 1,0 0-1,1 0 1,-1 0-1,1 0 1,-1 0-1,1 0 1,0 0-1,-1-1 1,1 1-1,0 0 1,1-1-1,-1 1 1,0-1-1,1 1 1,-1-1-1,1-4 1,-1-3-20,1-1 0,1 1 0,-1 0 0,2 0 0,-1 0-1,2 0 1,-1 0 0,5-11 0,39-79-27,-16 36 171,24-39-292,-49 89 120,-5 9 41,-14 15-58,4-1-55,-4 1 133,0 0-1,-1-1 1,0-1 0,0 0 0,-25 8 0,8-5 175,-62 11 0,82-20-99,0-1 0,-1 0 0,1-1 0,-1 0 0,-17-3 0,-61-17-175,80 17 97,10 3-8,-8-2-102,-1 0 0,-13-2 1,22 4 103,1 0 3,-1 0-1,1 0 0,0 0 1,0 0-1,-1 0 0,1 0 0,0 0 1,-1 0-1,1 0 0,0 0 0,0 0 1,-1 0-1,1 0 0,0 0 1,0 0-1,-1 0 0,1 1 0,0-1 1,0 0-1,-1 0 0,1 0 1,0 0-1,0 1 0,0-1 0,-1 0 1,1 0-1,0 0 0,0 1 0,0-1 1,0 0-1,-1 0 0,1 1 1,0-1-1,0 0-6,0 0-1,0 0 1,0 0 0,0 0 0,0 0-1,0 0 1,0 0 0,0 0 0,0 0 0,0 0-1,0 0 1,-1 0 0,1 0 0,0-1-1,0 1 1,0 0 0,0 0 0,0 0-1,0 0 1,0 0 0,0 0 0,0 0 0,0 0-1,0 0 1,0 0 0,0 0 0,0 0-1,0-1 1,0 1 0,0 0 0,0 0-1,0 0 1,0 0 0,0 0 0,0 0 0,0 0-1,1 0 1,-1 0 0,0 0 0,0 0-1,0 0 1,0 0 0,0 0 0,0-1-1,0 1 1,0 0 0,0 0 0,0 0 0,0 0-1,0 0 1,0 0 0,0 0 0,0 0-1,1 0 1,-1 0 0,0 0 0,0 0-1,0 0 1,6 2-43,0-1 0,0 0 0,0 0 1,0 0-1,0-1 0,0 0 0,1 0 0,5-1 0,9 0-2,110 2-15,228-6 75,-174-5 138,151-12-84,-284 14 53,83-24 0,-89 19-115,10-5 479,-52 16-437,0 1 0,0-1-1,0 0 1,0-1 0,0 1 0,0-1-1,-1 1 1,1-1 0,-1 0-1,5-5 1,-8 7-41,0 1-1,0-1 0,1 0 1,-1 1-1,0-1 1,0 0-1,0 1 1,0-1-1,0 0 0,0 0 1,0 1-1,0-1 1,0 0-1,0 0 1,0 1-1,-1-1 0,1 0 1,0 1-1,0-1 1,-1 0-1,1 1 1,-1-1-1,1 1 0,0-1 1,-1 0-1,1 1 1,-1-1-1,1 1 1,-1-1-1,1 1 0,-1 0 1,0-1-1,1 1 1,-1-1-1,0 1 1,-2-2-67,0 0 1,0 0-1,-1 0 1,1 1-1,0 0 1,-4-2 0,-13 0-3,0 0 1,-1 1 0,1 1 0,0 1 0,-21 2-1,-103 19 3,129-19 38,-328 70-267,334-70 276,-123 30-28,120-28 55,10-3-32,0-1-1,0 1 1,0-1 0,0 1 0,0-1-1,1 0 1,-1 1 0,0-1 0,-4 0-1,7-2 1,-1 1 0,1 0 0,0 1 0,0-1 0,-1 0 0,1 0 0,0 0 0,0 0 0,0 0 0,0 1 1,0-1-1,2 0 0,18-12-44,1 2 0,0 1 0,48-14 0,-32 10 121,69-22-33,136-54-282,-34 15 284,-179 67-40,0 1-1,0 2 1,0 1 0,1 1 0,35 2 0,-60 1 33,0 1-1,0-1 1,0 1-1,0 1 1,0-1-1,-1 1 1,1 0-1,-1 0 1,1 1-1,-1-1 0,0 1 1,1 0-1,7 8 1,-9-8-17,-1 1 1,0-1-1,0 1 1,0 0-1,0 0 1,-1 0 0,0 1-1,1-1 1,-2 0-1,1 1 1,0-1-1,-1 1 1,0 0-1,0-1 1,0 1-1,-1 0 1,0 7-1,1 8 52,-1-8-5,0 0 0,0 0 0,-5 21 0,5-27 68,1-8-383,2-10-1165,-3-22-2689,0-5-362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06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1472,'-10'0'544,"7"4"-416,-6 0-32,4 0 576,2-1-384,-7 5-32,2 0-160,-5 0-512,1 3 224,2 0-1120,-3 0 736,5 2-32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06.1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40 4224,'-2'-2'242,"-1"0"-1,1 0 1,0 0 0,0 0 0,0-1-1,0 1 1,0-1 0,-1-3 0,3 5-209,-1 0 0,1 0 0,0 1 0,-1-1 0,1 0 0,-1 0-1,1 0 1,-1 1 0,1-1 0,-1 0 0,1 1 0,-1-1 0,0 0 0,1 1 0,-1-1 0,0 1 0,0-1 0,1 1 0,-1-1 0,0 1 0,0 0 0,0-1 0,0 1 0,1 0 0,-1 0 0,0-1 0,0 1 0,0 0 0,0 0-1,0 0 1,0 0 0,0 0 0,0 0 0,1 1 0,-1-1 0,0 0 0,0 0 0,0 1 0,0-1 0,0 0 0,1 1 0,-1-1 0,0 1 0,0-1 0,1 1 0,-1-1 0,-1 2 0,-3 3 53,0 0 0,0 1 1,0-1-1,-6 11 0,7-11-9,-12 18 153,-5 4 98,2 2 0,1 0 0,-15 33 0,13-22-149,15-31-137,0-1 0,0 2 0,1-1 0,-3 12 0,9-20 949,5-6-620,12-12-356,-13 12 107,59-43 216,-20 16-223,-30 21-183,-1 1 0,2 0 0,26-12 0,-41 21 66,0 1-1,0-1 1,0 1-1,0-1 1,0 1-1,0 0 1,1 0-1,-1-1 1,0 1-1,0 0 1,0 0 0,0 0-1,0 0 1,0 0-1,2 1 1,-3-1 7,1 0 0,-1 0 0,0 0-1,0 1 1,1-1 0,-1 0 0,0 0 0,0 1 0,1-1 0,-1 0 0,0 1 0,0-1 0,0 0-1,1 1 1,-1-1 0,0 0 0,0 1 0,0-1 0,0 0 0,0 1 0,0-1 0,0 1 0,0-1 0,0 0-1,0 1 1,0-1 0,0 0 0,0 2 0,-1 1 24,0 0 0,0 1 0,-1-1 1,1 1-1,-1-1 0,0 0 0,-3 5 0,-30 37 123,-45 43 0,71-78-79,-13 19-1,-4 5 50,26-34-122,-1 1-1,0 0 0,1-1 0,-1 1 0,1-1 0,-1 1 0,1 0 0,-1-1 0,1 1 0,-1 0 0,1 0 0,0-1 0,-1 1 0,1 0 1,0 0-1,0-1 0,-1 3 0,1-2 257,2-1-201,-1 0 0,1-1 0,-1 1 0,1-1 0,-1 1 1,0-1-1,1 0 0,-1 1 0,0-1 0,1 0 1,-1 0-1,0 0 0,2-2 0,15-16 121,-15 14-111,7-6-248,-1 0 385,18-17 0,-23 25-656,-1 1-1,0-1 0,1 1 1,0 0-1,7-4 0,6 6-4915,-9 0 1834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07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1211 15 2400,'-1'0'32,"1"0"-1,0 0 1,0-1 0,0 1 0,-1 0 0,1 0-1,0 0 1,0 0 0,0-1 0,0 1-1,0 0 1,0 0 0,-1-1 0,1 1 0,0 0-1,0 0 1,0-1 0,0 1 0,0 0-1,0 0 1,0-1 0,0 1 0,0 0 0,0 0-1,0-1 1,0 1 0,0 0 0,0 0-1,1-1 1,-1 1 0,0 0 0,0-1 0,2-4 290,-2 4 478,-1 2-208,-3 5-373,-1-1 1,1 1-1,-1-1 1,0 0-1,-7 5 1,-14 13 254,0 5 142,-1-1-1,-47 37 0,73-64-599,0 1 0,0-1 0,1 1 0,-1-1 1,0 1-1,0-1 0,0 1 0,0-1 0,1 0 1,-1 1-1,0-1 0,0 0 0,0 0 0,0 0 1,0 0-1,0 0 0,0 0 0,0 0 0,0 0 0,1 0 1,-1 0-1,0 0 0,-2-1 0,2 0-12,1 0-1,-1 1 0,0-1 1,0 0-1,0 0 1,0 0-1,0 0 1,1 0-1,-1 0 0,0 0 1,1 0-1,-1 0 1,1 0-1,-1 0 0,1 0 1,0 0-1,-1 0 1,1-2-1,0 0-3,0 0-1,0 0 1,0 0-1,0 0 1,1 0 0,-1 0-1,1 0 1,0 0-1,0 0 1,0 1-1,0-1 1,0 0 0,3-2-1,-3 2 19,1-1 0,-1 1 0,1 0 0,-1 0 1,0 0-1,0-1 0,0-6 0,-1 10 7,0-1 1,0 1-1,0-1 1,-1 0-1,1 1 1,0-1-1,0 1 1,-1-1 0,1 1-1,0 0 1,-1-1-1,1 1 1,-1-1-1,1 1 1,0 0-1,-1-1 1,1 1-1,-1 0 1,1-1 0,-1 1-1,1 0 1,-1 0-1,1-1 1,-1 1-1,0 0 1,1 0-1,-1 0 1,1 0-1,-1 0 1,1 0-1,-1 0 1,0 0 0,1 0-1,-1 0 1,1 0-1,-1 0 1,1 0-1,-2 1 1,-24 5 48,25-6-72,-24 8 50,0 2 1,1 1-1,0 1 0,0 1 1,-41 31-1,22-12 75,-40 27 562,76-54-600,0-1 0,-1 0 0,1-1 0,-1 0 0,0 0 0,0-1 0,0 0 0,0 0 0,0-1 0,-1 0 0,1-1 0,0 1 0,-1-2 0,1 1 0,0-1 0,0 0 0,-1-1 0,-11-4 0,-58-17 138,-131-22-1,191 42-237,0 2 0,0 0-1,1 1 1,-1 1 0,0 0 0,0 1-1,1 2 1,-18 4 0,34-8-9,-1 1 0,1-1 0,0 0 0,0 1 0,0-1 0,-1 1 0,1-1-1,0 1 1,0 0 0,0-1 0,0 1 0,0 0 0,0 0 0,0 0 0,0 0 0,0 0 0,1 0 0,-1 0 0,0 1 0,0-1 3,1 0 1,0 1 0,0-1-1,0 0 1,0 0-1,0 0 1,1 0-1,-1 0 1,0 1-1,0-1 1,1 0 0,-1 0-1,1 0 1,-1 0-1,1 0 1,-1 0-1,1 0 1,0 0 0,-1-1-1,1 1 1,1 1-1,4 4-7,-1 0 0,2 0 0,-1 0 0,1-1 0,-1 0 0,1-1 0,13 7 0,4 0 91,28 8 0,-39-15-25,2 0 30,0 0 0,0-1 0,0 0 0,0-2 0,26 1 0,-39-2-35,-1 0 1,1 0-1,-1 0 0,1 0 0,-1-1 0,1 1 1,-1 0-1,1-1 0,-1 1 0,1-1 0,-1 1 1,3-2-1,-4 2-24,0-1 0,0 1 0,0 0 0,1 0 0,-1 0 0,0 0 0,0-1 0,0 1 1,0 0-1,0 0 0,0 0 0,0-1 0,0 1 0,0 0 0,0 0 0,0 0 0,0-1 0,0 1 1,0 0-1,0 0 0,0 0 0,0-1 0,0 1 0,0 0 0,0 0 0,0 0 0,0-1 0,0 1 1,0 0-1,0 0 0,-10-9 164,4 6-194,0-1 1,-1 1-1,1 0 0,-1 1 1,0 0-1,1 0 1,-1 0-1,0 1 0,0 0 1,0 0-1,-1 1 1,1 0-1,0 0 0,0 0 1,-8 3-1,10-2-18,0 0 0,0 0 0,0 1 0,0 0 0,0 0 0,0 0-1,0 0 1,1 1 0,-1 0 0,1 0 0,0 0 0,0 1 0,0-1 0,0 1 0,1 0 0,-1 0 0,1 0 0,0 1-1,0-1 1,-4 10 0,6-12 33,0 1 0,0 0-1,0 1 1,0-1-1,0 0 1,1 0 0,0 0-1,-1 0 1,1 1 0,0-1-1,1 0 1,-1 0-1,1 0 1,-1 0 0,1 1-1,0-1 1,0 0 0,0 0-1,0 0 1,1-1-1,-1 1 1,1 0 0,0 0-1,0-1 1,0 1 0,0-1-1,0 0 1,0 1-1,1-1 1,-1 0 0,5 2-1,-2 0 20,0-1 0,0-1 0,1 1 0,-1-1 0,1 0 0,-1 0 0,1 0 0,-1-1 0,1 0 0,0 0 0,0-1 1,0 1-1,-1-1 0,1-1 0,0 1 0,9-2 0,-9 0 39,-1 1 1,0-1-1,0 0 1,0-1-1,0 1 1,0-1 0,0 0-1,0 0 1,7-7-1,-10 8-31,0 0 0,-1 0 0,1 0 0,-1 0 0,1 0 0,-1 0 0,0 0 0,0 0 0,0-1 0,0 1 0,0 0 0,-1-1 0,1 1-1,-1 0 1,1-1 0,-1 1 0,0-1 0,0 1 0,0-1 0,0 1 0,0 0 0,-1-1 0,1 1 0,-2-5 0,0 4-14,1-1 0,-1 1 1,0-1-1,0 1 0,0 0 0,0 0 1,0 0-1,-1 0 0,1 1 0,-1-1 1,0 1-1,0-1 0,0 1 0,0 0 1,-6-3-1,7 4-5,-1-1 1,0 1-1,0 0 0,0 0 1,1 1-1,-1-1 1,0 1-1,0-1 1,0 1-1,0 0 0,0 0 1,0 0-1,0 0 1,0 1-1,0-1 0,0 1 1,0 0-1,0 0 1,0 0-1,-3 1 1,2 1-17,-1 0 1,1 0 0,0 0 0,0 1 0,0 0 0,0 0 0,0 0 0,1 0 0,0 0 0,0 1 0,0-1-1,0 1 1,-2 6 0,1 0-57,0 0 0,1 0 1,0 0-1,1 0 0,-1 13 0,2-19 33,1 0 1,0 0 0,0 0-1,1 0 1,-1 0-1,1 0 1,0 0-1,1 0 1,-1-1 0,1 1-1,0 0 1,0-1-1,0 1 1,1-1-1,-1 0 1,1 0-1,6 7 1,-6-8-215,0 0 0,0 0 0,1-1 0,-1 1 0,1-1 0,0 0 0,0 0 0,0 0 0,0 0 0,0-1-1,0 1 1,0-1 0,5 1 0,19 1-1107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23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1040 1728,'-1'-1'64,"1"1"0,0 0-1,0-1 1,-1 1 0,1 0 0,0 0-1,0-1 1,-1 1 0,1 0 0,0 0 0,-1-1-1,1 1 1,-1 0 0,1 0 0,0 0-1,-1 0 1,1-1 0,-1 1 0,1 0 0,0 0-1,-1 0 1,1 0 0,-1 0 0,1 0-1,0 0 1,-1 0 0,1 0 0,-1 0 0,1 0-1,0 1 1,-1-1 0,0 0 0,0 0-3,1 1 1,-1-1-1,0 0 1,1 0-1,-1 0 1,0 0-1,0 0 1,1 0-1,-1 0 1,0 0-1,1 0 1,-1 0-1,0 0 1,0 0-1,1-1 1,-1 1-1,0 0 1,1 0-1,-1-1 1,0 1-1,1-1 1,-1 1-1,1 0 1,-2-2 0,-5-2 409,7 4-447,-1 0 1,1 0 0,-1 0 0,1-1-1,-1 1 1,1 0 0,-1 0 0,1 0-1,-1-1 1,1 1 0,-1 0 0,1-1 0,0 1-1,-1 0 1,1-1 0,0 1 0,-1-1-1,1 1 1,0-1 0,-1 1 0,1 0-1,0-1 1,0 1 0,-1-1 0,1 1 0,0-1-1,0 1 1,0-2 0,0 2 0,0-1 0,0 0 0,-1 1-1,1-1 1,0 1 0,0-1 0,-1 0 0,1 1 0,0-1 0,-1 1 0,1-1 0,0 1 0,-1-1 0,1 1-1,-1 0 1,1-1 0,-1 1 0,1-1 0,-1 1 0,1 0 0,-1-1 0,-16-7 217,3 2 45,-13-3 220,25 7-446,-1 1 0,0 0 1,1 0-1,-1 0 0,0 0 1,0 1-1,0-1 0,0 1 1,1-1-1,-1 1 0,-5 1 1,-2-5 131,10 4-190,0-1 0,-1 1 0,1 0 1,0 0-1,-1-1 0,1 1 0,0 0 0,-1 0 1,1 0-1,0 0 0,-1 0 0,1 0 0,0-1 1,-1 1-1,1 0 0,0 0 0,-1 0 0,1 0 1,-1 0-1,1 0 0,0 0 0,-1 1 0,1-1 1,0 0-1,-1 0 0,1 0 0,-1 0 0,1 0 1,0 1-1,-1-1 0,1 0 0,-1 1 0,-11 2-32,11-3 29,0 0 0,1 0 0,-1 0-1,0 0 1,0 1 0,0-1 0,0 0 0,1 0 0,-1 1-1,0-1 1,0 0 0,1 1 0,-1-1 0,-1 2-1,2-2-137,0 0 20,0 0 6,4 2 163,1 0 0,-1 0 0,1 0 0,-1 0 0,7 6 0,9 4-47,-14-9 29,0 0 1,1-1 0,0 1-1,-1-1 1,1 0 0,0-1-1,0 0 1,0 0 0,0 0-1,0-1 1,0 0 0,0-1-1,0 1 1,0-1 0,14-4-1,27-2-70,-44 5 75,-3 2-20,23 1 75,-23-1-45,-1 0-26,2 0-65,3 0 22,-4 0 63,-1 0 6,3 8 121,-3-8-164,0 1 0,0-1 0,0 0 0,0 1 0,1-1 0,-1 0 0,0 1 0,0-1 0,0 1 1,0-1-1,0 0 0,0 1 0,0-1 0,0 0 0,0 1 0,0-1 0,0 1 0,0-1 0,0 0 0,-1 1 0,1-1 0,0 0 0,0 1 0,0-1 1,0 0-1,-1 1 0,1-1 0,0 0 0,0 1 0,-1-1 0,1 1 0,-14 20 179,10-15-81,0 1 0,-1-1-1,1 0 1,-1 0-1,-8 7 1,10-10-84,0 1 1,0-1-1,0 1 1,-3 5-1,5-6-38,-1 0 0,0 0 0,-1 0 0,1-1 0,0 1 0,-1 0 0,1-1-1,-4 3 1,0 0 56,0 0-1,0 0 0,1 0 1,0 1-1,0 0 1,0 0-1,1 0 0,0 1 1,0 0-1,-3 7 0,6-12-65,0 1 0,1 0 0,-1-1 0,0 1 0,1 0 0,0-1 0,0 1 0,0 0 0,0 0 0,0 3 0,1-3 54,-1-1 0,0 1 0,0-1 0,0 1 0,0 0 0,0-1 0,-1 1 0,1-1 0,-1 1 0,0-1 0,1 1 0,-3 2 0,-1 6-9,4-10-18,-1 1 1,1-1-1,0 0 0,-1 0 1,1 0-1,-1 0 0,1 1 1,-1-1-1,0 0 0,0 0 1,1 0-1,-2 1 0,0-1 89,1 1 0,-1-1 0,0 1 0,0-1 0,0 1-1,0-1 1,0 0 0,0 0 0,-3 1 0,4-2-74,1 1-1,-1-1 1,0 0-1,0 0 1,0 0 0,0 0-1,0 0 1,0 0-1,0 0 1,0 0 0,0 0-1,1-1 1,-1 1 0,0 0-1,0-1 1,0 1-1,0 0 1,1-1 0,-1 1-1,0-1 1,0 1-1,1-1 1,-1 1 0,-1-2-1,-1 1 26,2 1-38,-2 0-507,4 1 333,1 3 247,16 16-272,-15-17 198,-1 0 0,1-1-1,-1 1 1,0 0 0,0 0 0,0 1 0,2 3 0,-3-5 20,0 0 0,0-1 0,0 1 0,0 0 0,0-1 0,1 1 0,-1-1 1,0 0-1,1 1 0,-1-1 0,3 2 0,-3-3 253,-1 0-69,0 0-102,0 0-32,-8-11 155,-9-12-384,18 23 145,-1 0-1,0 0 1,0 0-1,0 0 0,0 0 1,0 0-1,0 0 1,0 0-1,0 0 1,0 0-1,0 0 0,0 0 1,0 0-1,0 0 1,0 0-1,0 0 0,1 0 1,-1 0-1,0 0 1,0-1-1,0 1 1,0 0-1,0 0 0,0 0 1,0 0-1,0 0 1,0 0-1,0 0 1,0 0-1,0 0 0,0 0 1,0 0-1,0 0 1,0 0-1,0 0 0,0-1 1,0 1-1,0 0 1,0 0-1,0 0 1,0 0-1,0 0 0,0 0 1,0 0-1,0 0 1,6 2-122,-1 3 102,0 0 0,0 0 1,0 0-1,0 1 0,-1-1 1,0 1-1,4 9 0,-2-5 52,8 9-20,-10-13 0,1 0-1,-1 0 0,-1 0 0,6 11 0,-7-12 5,0 0-1,1 0 1,6 8-1,-6-10 8,-1 1 1,1 0-1,-1 0 0,0 0 0,0 0 0,2 6 0,-3-5 36,0 0-1,1-1 1,-1 1-1,1-1 1,4 6-1,-6-8 53,0-2-90,0 0 35,0 1 0,0-1 0,0 1 0,0 0 0,0-1 0,0 1 0,0 0-1,0-1 1,-1 1 0,1 0 0,0-1 0,0 1 0,-1-1 0,1 1 0,0-1 0,-1 1 0,1-1 0,-1 1 0,0 0-37,0-1 1,0 0-1,1 0 0,-1 0 0,0 0 0,0 0 0,0-1 0,0 1 0,1 0 0,-1 0 1,0 0-1,0-1 0,0 1 0,1 0 0,-1-1 0,0 1 0,1-1 0,-1 1 1,0-1-1,1 1 0,-1-1 0,0-1 0,0 2-14,0-1 1,-1 0-1,1 0 0,0 0 1,0 1-1,0-1 0,0 0 1,-1 1-1,1-1 0,0 1 1,-2-1-1,-1 1-46,-2 1-773,7 9 775,21 41-164,-12-31 218,11 24 0,1 17-1,-9-25 84,11 43 0,-15-55-170,-7-21 116,-1 1 0,1-1 0,-1 1 1,0 0-1,0 0 0,0 4 0,-1-8-17,0 0 1,0 1-1,0-1 0,0 0 0,0 0 0,0 0 0,0 0 1,0 1-1,0-1 0,0 0 0,0 0 0,0 0 1,0 0-1,0 1 0,0-1 0,0 0 0,0 0 0,0 0 1,0 0-1,0 0 0,-1 1 0,1-1 0,0 0 0,0 0 1,0 0-1,0 0 0,0 0 0,0 0 0,-1 0 0,1 0 1,0 1-1,0-1 0,0 0 0,0 0 0,0 0 0,-1 0 1,-6-3 297,-5-6-116,-1-5-197,1-1 0,1 0 1,-15-26-1,-16-24-55,23 41-15,2 2 91,-19-19-1,-20-16-267,39 41-268,16 16 289,10 9-54,8 14 92,18 34 0,-22-33 206,29 38 0,-20-37-36,0-1 0,51 41 0,59 30-14,-101-74 27,13 5 213,8 6-277,-29-15 22,52 42 324,-64-49-231,-5-5-35,-1-1-1,0 1 1,0 0 0,0 0-1,-1 0 1,0 1 0,0-1 0,0 1-1,-1 0 1,6 13 0,-6-13 19,3 28 170,-6-29-199,0 0-1,1-1 1,-1 1 0,1 0-1,1 0 1,-1-1-1,0 1 1,5 7 0,-5-11-41,-1-1 22,0 2 63,-1-2-39,1 1-1,0-1 1,0 1-1,0-1 1,0 1-1,0-1 1,0 1-1,0-1 1,0 1-1,0-1 1,0 1-1,0-1 1,0 1-1,0-1 1,1 1-1,-1-1 0,0 0 1,0 1-1,0-1 1,1 1-1,-1-1 1,0 1-1,1-1 1,0 1-1,0 0 11,-1 0 40,0-1-53,3 7 779,-5-9-759,-1-1 0,1 1 1,-1 0-1,0 0 0,1 0 1,-1 0-1,-5-3 0,-8-5-81,-8-7 14,-1 1 0,0 1-1,0 1 1,-2 1 0,0 1-1,0 2 1,-30-8 0,-32-9-364,77 23 322,1-1-1,0 0 1,-13-8 0,42 21-148,1-2 1,-1 0 0,32 6-1,-4-2 233,37 12 18,73 19 78,-113-27-38,63 28 0,-93-34-60,1-1 0,-1 2 0,-1 0 0,16 13 0,39 46 126,-40-41-135,-18-20 65,-1 1-1,12 16 1,-8-11-53,0-1-1,0 0 1,2 0 0,-1-1 0,1-1 0,23 13 0,-21-14 131,5 2 20,-17-9-148,0-1 0,0 2 1,-1-1-1,1 0 0,4 3 1,17 10 105,-8-6-106,-1-3 149,-14-6-139,0 0-1,0 1 0,0 0 1,0-1-1,0 1 1,0 0-1,2 2 0,0-1 4,1 0-1,-1 0 1,0 0-1,0-1 1,7 2-1,13 6 73,-20-8-58,0 1 0,1-1 0,-1 0 0,0 0 0,1-1 0,-1 0 0,1 1 0,4-2 0,15 2-40,-19 0 11,-1-1-1,1 0 1,-1 0 0,1 0 0,-1 0 0,1-1 0,7-2 0,-11 3 18,1 0 1,-1-1-1,1 1 1,-1-1-1,1 0 1,-1 1-1,0-1 1,1 0-1,-1 0 0,0 0 1,0 0-1,0 0 1,0 0-1,1 0 1,-1 0-1,-1-1 1,1 1-1,0 0 1,0 0-1,0-1 1,-1 1-1,1-1 1,0-2-1,0 1-4,-1 0 1,0-1-1,0 1 0,0 0 0,-1-1 0,1 1 0,-1 0 0,0 0 0,0-1 0,0 1 0,0 0 1,0 0-1,-1 0 0,1 0 0,-1 0 0,0 1 0,0-1 0,0 0 0,0 1 0,-1-1 1,1 1-1,0 0 0,-1 0 0,-3-2 0,-7-5-133,-1 1 0,0 0 0,-26-9 0,34 14 94,-28-9-74,-57-13 0,-11-3 95,43 5-61,-97-56 0,134 67 169,0 0-120,-46-16-1,44 18 167,19 7-131,-1 1-1,0 0 0,-10-3 0,-4 2-188,1 0-1,-36 1 1,54 2 162,1 0-1,-1 0 1,1 0 0,-1 0-1,1 0 1,-1 0 0,0 0 0,1 0-1,-1 0 1,1 0 0,0 1-1,-1-1 1,1 0 0,-1 0-1,1 1 1,-1-1 0,1 0-1,-1 0 1,1 1 0,0-1 0,-1 0-1,1 1 1,0-1 0,-1 1-1,1-1 1,0 0 0,-1 1-1,1-1 1,0 1 0,0-1 0,0 1-1,-1-1 1,1 1 0,0-1-1,0 1 1,0-1 0,0 1-1,0-1 1,0 1 0,0-1-1,0 1 1,0-1 0,0 1 0,0-1-1,0 1 1,1-1 0,-1 1-1,0-1 1,0 1 0,0-1-1,1 2 1,13 25-91,-13-26 109,2 3-12,17 28-26,1-1 1,2 0-1,31 31 0,6-9 93,-50-46-22,-1-1-1,1 1 1,1-1 0,18 7 0,2-2 8,-1-2 1,39 6 0,-33-8 73,2-2-1,41 1 1,68-1-128,-38 3 319,-94-7-318,0 0-1,0 2 0,29 7 0,-26-5 22,1-1 0,19 2 0,91 13 351,-88-14-383,-22-2-26,24 0 1,0-3 243,56-7 0,-77 5-111,-17 2-80,1-1 0,0 1-1,-1-1 1,1 0 0,0-1 0,-1 1 0,7-4-1,14-6 109,13-7 75,-20 7-97,0 1-1,35-12 1,-11 11-263,-42 10 180,7-2 61,1 1 1,15-4 0,-12 4-21,0-1 0,24-9-1,-10 3 109,68-18-196,-54 16 97,-1-1 1,0-2-1,41-22 0,-72 32-53,0-1 0,0 1 0,-1-2 0,0 1 0,10-11 0,28-36 44,-23 21 91,-14 18-58,18-20 1,-8 11 71,-14 16-129,0 0 1,1 0 0,0 1 0,6-7 0,16-11 31,-17 11 33,-9 11-86,0-1 1,0 1-1,0 0 1,0-1-1,0 1 1,0 0 0,1 0-1,-1 0 1,0 0-1,3-2 1,9-4-29,-2 0 0,1 0 0,-1-1 0,14-14 0,11-6 155,-24 19-145,-7 6 69,0-1 0,0 0-1,8-7 1,3-5-246,23-17 0,-18 17 222,-2-1 5,0-1 1,-1-1 0,-1 0-1,21-31 1,-28 33 7,-1-1 0,12-30 0,1-2-12,-14 34-45,-2 5 10,-1 0 1,0-1-1,5-16 0,13-33 97,-22 55-88,1 1 0,-1 0 0,0-1-1,1-11 1,3-17-55,3 0 223,-8 19-294,0-1 233,-3-30 1,-10-27 146,7 35-267,5 31 11,0 1 0,0-1 0,1 0 1,0 0-1,0 0 0,1 0 0,0 1 1,2-9-1,-1-14-1,-2 24-19,0-1 0,1 0 1,-1 0-1,1 0 0,2-5 0,-1 6-8,-1-1-1,0 1 0,-1 0 1,1 0-1,-1 0 1,0-7-1,-1 7-8,1 0 0,0 0 0,1 0 0,-1 0 0,1 0 0,0 0 0,2-5 1,0 2 33,-1 0 1,0-1 0,-1 1 0,2-15-1,-1 3 71,1 5 10,1-6-55,6-65-77,-10 84 61,0 0 0,0 0 0,0 0-1,0 0 1,-1 0 0,1 0 0,-1 0-1,1 0 1,-1 0 0,0 0 0,1 0 0,-1 1-1,0-1 1,-2-2 0,-4-15-306,7 17 289,0 0 1,-1 1 0,1-1 0,-1 0 0,0 0-1,0 0 1,1 0 0,-1 1 0,0-1 0,-1 0-1,-1-2 1,1 2 10,1 1 0,0-1 0,0 0 0,0 0 0,0 0 0,0 1 0,-1-5 0,1 5 2,0-1 0,1 0 0,-1 1 0,0-1-1,0 1 1,0-1 0,0 1 0,0-1 0,-2 0 0,1-1-9,1 1-1,-1 0 1,0 0 0,0-1-1,1 1 1,-1-1 0,0-2 0,1 3 0,0-1 1,-1 1 0,1-1 0,-1 1 0,1 0 0,-1 0 0,0-1 0,-3-2-1,-1 0-22,0-1 0,0 0 0,0-1 0,1 1 0,0-1-1,1 0 1,-1-1 0,-4-10 0,7 12 60,-1 0 1,0 1-1,0-1 0,-9-10 1,-7-14-122,12 14 69,-3-4-29,1 0 0,-9-30 0,15 38 67,-2 1 0,0 1-1,0-1 1,-1 1 0,0-1 0,-1 2 0,0-1 0,-13-13-1,16 18-15,-15-22-20,15 20 8,0 1-1,0 0 0,-1 1 0,-7-9 1,-5-3 49,14 12-24,-1 1 0,0 0 0,0 0 1,-7-4-1,4 2-1,-7-3-125,9 7 84,0 0 0,1-1-1,-1 0 1,-4-3 0,-15-9 273,9 10-294,11 3 70,-1 1 1,1-1-1,0 0 1,-1-1-1,1 1 1,-6-5-1,9 6-56,-1 0-1,0 0 1,1-1-1,-1 1 1,0 0-1,0 1 0,0-1 1,-2-1-1,2 2 29,-1-1-1,1 0 1,0 0 0,0 0-1,0 0 1,0-1 0,0 1-1,-3-3 1,5 4-12,-1-1 0,0 1 0,1 0 0,-1-1 0,0 1 0,0 0 0,1-1 0,-1 1 0,0 0 0,0 0 0,1 0 0,-1-1 0,0 1 0,0 0 1,-1 0-1,2 1-3,-1-1 1,0 0-1,1 0 1,-1 0 0,1 0-1,-1-1 1,0 1 0,1 0-1,-1 0 1,1 0-1,-1 0 1,0-1 0,1 1-1,-1 0 1,1-1 0,-1 1-1,1 0 1,-1-1 0,0 1-1,0-1 13,0 0-1,0 1 1,0-1-1,0 0 0,0 1 1,0-1-1,0 1 1,0 0-1,0-1 1,0 1-1,0 0 1,0 0-1,-1 0 1,0-1-1,-10-2 190,10 2-156,1 0-46,1 1 1,-1-1-1,1 1 0,-1-1 0,0 1 0,0-1 0,1 1 1,-1 0-1,0-1 0,0 1 0,1 0 0,-1 0 0,0 0 1,0-1-1,0 1 0,1 0 0,-1 0 0,0 0 0,0 0 1,-1 1-1,-49-8-124,1 9 161,21-1-8,-39-3 0,36 1-9,23 1 2,0 0 0,0-1 0,-14-2 0,17 1 18,-1 1 0,0 0 0,-9 1 0,-18-4-161,-46-15 83,44 13 9,2 1 9,-69-34 179,90 31-140,-1 1 142,-21-5-166,28 9-5,0 0 1,-1 1 0,1 0 0,-9-2 0,-75-14 51,9 1-27,-22 7-115,35 5 86,43 3 23,0 1-1,-47 6 1,-51 15-396,120-20 388,-49 15-130,39-10 194,0-1 0,-17 3 1,-36 7-20,9-1-168,4-5 287,9-2-355,-81 21-1,102-18 184,1 0 0,-1 1-1,-38 24 1,6-3-116,50-27 116,1-1 1,-1 0 0,-8 2 0,-3 2-47,16-6 79,1-1 0,-1 1 1,0-1-1,0 1 1,0-1-1,0 0 1,0 1-1,0-1 0,0 0 1,0 0-1,0 0 1,0 0-1,0 1 1,0-2-1,-1 1 0,1 0 1,0 0-1,0 0 1,0 0-1,0-1 0,0 1 1,0 0-1,0-1 1,-1 0-1,-3-3 133,5 4-149,-1 0 1,1 0-1,-1-1 1,1 1-1,-1 0 1,1-1-1,0 1 0,-1 0 1,1-1-1,0 1 1,-1-1-1,1 1 1,0-1-1,-1 1 0,1-1 1,0 1-1,0-1 1,-1 1-1,1-1 1,0 1-1,0-1 0,0 1 1,0-1-1,0 1 1,0-2-1,-3-3-8,0 0-1,-1 0 1,0 0-1,-8-9 1,9 11-7,-1 0 0,0 0 1,1 0-1,-1 1 1,0-1-1,0 1 1,-1 0-1,1 0 1,0 1-1,-9-3 1,12 4 5,-1-1 1,1 0-1,0 1 1,-1-1 0,1 0-1,0 0 1,-1 0-1,1 1 1,0-1 0,0-1-1,-1 0 1,1 1 13,0 0 1,0 0 0,1 0-1,-1 0 1,0 1 0,0-1-1,0 0 1,0 1-1,0-1 1,0 1 0,0-1-1,0 1 1,0-1 0,0 1-1,-2-1 1,2 1-22,1 0-144,0 0 27,0 0-27,0 0 21,21 0-101,6 0 265,0-1 1,0-1-1,47-10 0,-53 5-58,-17 5-220,0 1 0,0 0 1,0 0-1,0 0 0,1 0 0,5 0 1,-2 1-1072,-6 0 1008,0 1 1,0-1-1,0 0 1,0-1-1,0 1 1,0 0-1,0-1 1,-1 1-1,1-1 1,3 0-1,15-15-4217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26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874 6 2080,'0'-4'1115,"0"3"-742,0 1-90,0 0 85,0 0-86,-8 12 731,7-11-913,0 0-1,1 0 0,-1 0 0,0 0 1,0 0-1,1 1 0,-1-1 0,0 0 1,1 0-1,-1 1 0,1-1 0,0 1 0,-1-1 1,1 0-1,0 3 0,0-2-10,-1 1-1,1-1 1,-1 0 0,0 1 0,1-1-1,-1 0 1,0 0 0,0 0-1,-2 2 1,-10 12 396,-16 21 1,6 2 146,2 1 0,-27 70 0,-19 37-363,45-104 24,19-36-229,2-6 11,2-2 122,10-15 24,-9 14-212,0 0 0,0 0-1,-1 0 1,1 0 0,-1-1 0,2-2 0,29-73 36,6-16-111,-29 75 66,2 0 1,0 1 0,1 0-1,1 0 1,0 1 0,2 1-1,15-15 1,31-19-1,-60 49 48,-1 1-112,0 0-21,-1 0 71,-1 0 0,1 1 1,0-1-1,0 0 1,0 1-1,0-1 1,0 1-1,0-1 0,0 1 1,-2 0-1,-38 23 222,-25 17 491,-51 50 5,94-75-654,8-5 34,0 0-1,-1-2 1,0 1 0,-28 10 0,25-14-46,-30 7 0,44-12-43,-1 0 0,1-1 0,-1 1 0,1-1 1,-1 0-1,1-1 0,-1 1 0,1-1 0,-1 0 0,-8-3 0,13 3-15,-1 1 1,1-1-1,0 0 1,-1 0-1,1 1 1,0-1 0,0 0-1,0 0 1,0 0-1,0 0 1,0 0 0,0 0-1,0-1 1,0 1-1,1 0 1,-1 0-1,0-1 1,1 1 0,-1-2-1,0 0 6,1 0-1,-1 0 0,1 0 1,0 0-1,0 1 1,0-1-1,1 0 0,-1 0 1,2-4-1,0 0-9,0 0 0,1 0 0,0 0-1,0 0 1,1 0 0,7-10 0,8-8 4,1 0 1,1 2 0,1 0 0,29-23 0,-46 42 42,0-1 1,0 0-1,0 0 0,8-10 1,-13 15-22,0 0-1,0 0 1,0 0-1,0 0 1,0 0 0,0 0-1,0 0 1,-1 0-1,1 0 1,0 0 0,0 0-1,0 0 1,0 0-1,0 0 1,0 0 0,0 1-1,0-1 1,-1 0-1,1 0 1,0 0 0,0-1-1,0 1 1,0 0 0,0 0-1,0 0 1,0 0-1,-1 0 1,1 0 0,0 0-1,0 0 1,0 0-1,0 0 1,0 0 0,0 0-1,0 0 1,0 0-1,0 0 1,0 0 0,-1 0-1,1-1 1,0 1-1,0 0 1,0 0 0,0 0-1,0 0 1,0 0 0,0 0-1,0 0 1,0 0-1,0-1 1,0 1 0,0 0-1,0 0 1,0 0-1,0 0 1,0 0 0,0 0-1,0 0 1,0 0-1,0-1 1,0 1 0,0 0-1,0 0 1,0 0-1,0 0 1,-8 3 9,-84 51 315,64-38-163,1 1 1,-49 41-1,-40 52 216,-48 74-128,160-179-219,-2 1 0,1-1 0,0 0 0,-1 0 0,-11 7 0,17-12-34,0 0 0,0 0 1,0 0-1,0 0 1,0 0-1,0 0 0,0 0 1,0 1-1,0-1 1,-1 0-1,1 0 0,0 0 1,0 0-1,0 0 1,0 0-1,0 0 0,0 0 1,-1 0-1,1 0 1,0 0-1,0 0 0,0 0 1,0 0-1,0 0 1,0 0-1,0 0 0,-1 0 1,1 0-1,0 0 1,0 0-1,0 0 1,0 0-1,0-1 0,0 1 1,0 0-1,-1 0 1,1 0-1,0 0 0,0 0 1,0 0-1,0 0 1,0 0-1,0 0 0,0 0 1,0-1-1,0 1 1,0 0-1,0 0 0,0 0 1,0 0-1,0 0 1,-1 0-1,1-1 0,0 1 1,0 0-1,0 0 1,0 0-1,0 0 0,1-10-58,5-8 29,-1 0 0,2 0 0,0 0 0,1 1 0,1 1 0,21-31 0,-3 12-20,58-59-1,-50 62 37,2 1 0,1 2 0,1 1 0,62-32 0,-91 54 32,5-2-158,-10 6 12,-5 3-28,-14 12 154,0 0 0,0-1 0,-31 19 1,25-19-5,1 2 0,-19 16 0,-5 13-1,-55 70 0,97-112 3,1 0-1,-1 0 1,0 0 0,1 0 0,-1 0 0,1 0 0,-1 0 0,1 0 0,-1 0 0,1 0 0,-1 2 0,1-3 5,0 0 1,0 1 0,0-1 0,0 0-1,0 0 1,1 0 0,-1 1-1,0-1 1,0 0 0,0 0-1,0 0 1,0 1 0,0-1 0,0 0-1,1 0 1,-1 0 0,0 0-1,0 1 1,0-1 0,0 0-1,0 0 1,1 0 0,-1 0 0,0 0-1,0 0 1,0 0 0,1 0-1,-1 0 1,0 1 0,0-1 0,0 0-1,1 0 1,-1 0 0,0 0-1,1 0 1,2-1 12,0 1 0,0 0 0,0-1 0,0 0 1,0 0-1,0 0 0,3-2 0,75-39 188,2-2-167,49-20-221,-120 58 142,0 1 1,1 1-1,-1 0 0,1 0 1,0 1-1,0 1 0,14-1 1,-25 2 46,0 1 1,0 0 0,-1 0 0,1 0 0,0 0-1,0 0 1,-1 0 0,1 1 0,0-1-1,-1 1 1,1-1 0,0 1 0,-1-1 0,1 1-1,-1 0 1,1 0 0,-1 0 0,1 0 0,-1 0-1,2 2 1,-1-2 7,-1 1 0,0 0 0,0 0 0,0 0 0,0 0 0,0 0 0,-1 0 0,1 1 0,-1-1 0,1 0 0,-1 0 0,0 0 0,0 5 0,-1 6 53,0 0 0,-1 0-1,-1-1 1,-5 18-1,4-19-24,-9 36-11,-1-2-1,-3 0 1,-2 0 0,-1-2-1,-33 50 1,40-70-1312,13-23 1205,0 0 1,0 0-1,0 1 1,0-1-1,0 0 1,0 0-1,0 0 1,0 0-1,-1 0 1,1 0-1,0 0 1,0 0-1,0 0 1,0 0-1,0 0 0,0 0 1,0 1-1,0-1 1,-1 0-1,1 0 1,0 0-1,0 0 1,0 0-1,0 0 1,0 0-1,0 0 1,-1 0-1,1 0 1,0 0-1,0 0 1,0 0-1,0 0 1,0-1-1,0 1 1,0 0-1,-1 0 1,1 0-1,0 0 1,0 0-1,0 0 1,0 0-1,0 0 1,0 0-1,0 0-427,-1-4-4159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30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2304,'0'0'2235,"1"-1"4996,0 0-7222,0 1-1,1-1 1,-1 0-1,0 1 0,0-1 1,0 1-1,1-1 1,-1 1-1,0 0 1,1-1-1,-1 1 1,0 0-1,2 0 0,-1 0 30,-1 0 0,0 0 1,1 0-1,-1 0 0,0-1 0,1 1 0,-1 0 0,0-1 0,1 1 0,-1-1 0,0 1 0,0-1 0,2-1 0,-1 1-1,-1 0 0,1 0 0,0 0 1,0 1-1,0-1 0,0 0 0,0 1 0,0 0 0,0-1 0,0 1 0,0 0 1,0 0-1,2 0 0,18-4 131,-19 3-114,-1 1-1,1-1 1,-1 0 0,1 1 0,-1 0-1,5-1 1,-5 1 4,1 0-1,-1 0 1,1-1-1,0 1 1,-1-1-1,4-1 1,6-3 59,-8 4-87,-1 0 0,1-1 0,-1 0 0,0 1 0,1-1 0,-1 0 0,4-4 0,-6 6-32,1-1 0,0 1 0,0 0-1,-1-1 1,1 1 0,0 0 0,0 0 0,0 0 0,-1 1 0,3-1-1,4 1 144,1-2 33,-6 1-157,0 0 1,-1 0-1,1 0 0,-1 0 0,1 0 0,-1 0 0,1 1 0,0-1 1,-1 1-1,4 1 0,20 10 23,-3-2 36,31 18 0,-37-19 190,1 0 1,34 12-1,-45-19-244,-3 0 37,1-1 1,0 0-1,-1 0 0,6 0 1,10 2 113,-11-1-58,0-1 0,0 0 0,0-1 0,0 1 0,0-2 0,0 1 0,0-1 0,0-1 0,0 0 0,0 0 0,0 0 0,0-1 0,8-5 0,13 1-334,-16 3-226,-13 4 152,-1 0 0,1 0 0,0 0 1,-1 0-1,1 0 0,0 0 0,-1 1 1,1-1-1,0 0 0,-1 0 0,1 0 1,-1 1-1,1-1 0,0 0 0,-1 1 1,1-1-1,-1 1 0,1-1 0,-1 1 0,1-1 1,-1 1-1,1-1 0,-1 1 0,1-1 1,-1 1-1,0-1 0,1 1 0,-1 0 1,0-1-1,0 1 0,1-1 0,-1 1 1,0 1-1,3 11-3227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3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13 105 2240,'0'0'48,"0"0"0,0 0 0,-1 0-1,1 0 1,0 0 0,0 0 0,0 0 0,-1 0 0,1 0 0,0 0 0,0 0 0,0 1-1,-1-1 1,1 0 0,0 0 0,0 0 0,0 0 0,0 1 0,-1-1 0,1 0-1,0 0 1,0 0 0,0 0 0,0 1 0,0-1 0,0 0 0,-1 0 0,1 1 0,0-1-1,0 0 1,0 0 0,0 0 0,0 1 0,0-1 0,0 1 159,0-1 1,0 0-1,0 1 1,0-1-1,0 0 1,0 0-1,0 1 1,0-1-1,0 0 1,-1 1-1,1-1 1,0 0 0,0 0-1,0 1 1,0-1-1,-1 0 1,1 0-1,0 1 1,0-1-1,0 0 1,-1 0-1,1 0 1,0 0-1,0 1 1,-1-1-1,1 0 1,0 0-1,-1 0 1,1 0-1,0 0 1,0 0-1,-1 0 1,1 0-1,0 0 1,-1 0-1,1-19 983,0 16-1201,-1 2 5,1 0-1,0-1 1,0 1-1,0-1 1,0 1-1,0 0 1,0-1 0,1 1-1,-1-1 1,0 1-1,1 0 1,-1-1-1,1 1 1,-1 0-1,1 0 1,0-1-1,0 1 1,-1 0 0,1 0-1,0 0 1,0 0-1,0 0 1,2-2-1,0 0 7,0 1-1,0-2 1,0 1-1,-1 0 1,3-5-1,-3 5 48,0 0-1,0 0 1,1 1-1,-1-1 1,0 0 0,1 1-1,0-1 1,3-1-1,0-1 16,-5 4-57,1 0 1,-1 0-1,1 0 1,-1 1-1,1-1 0,-1 0 1,1 1-1,0-1 1,-1 1-1,1-1 1,0 1-1,0 0 1,-1 0-1,1 0 1,0 0-1,0 0 1,2 0-1,2 0 71,0 0 0,0 0-1,0 1 1,1-1 0,-1 1 0,0 1-1,0-1 1,0 1 0,7 4 0,-6-3-22,-3-2-28,0 1-1,0 0 1,-1 0-1,1 0 1,5 5 0,8 8 62,-5-5 142,16 18 1,-17-17-82,0 1 1,1-2-1,26 19 0,-31-25-64,0 0 0,0 0 0,0-1-1,0 0 1,0 0 0,1-1 0,0 0 0,-1 0-1,11 1 1,42 2 603,-50-5-591,0 0 0,-1-1-1,1 0 1,18-5 0,-24 5-64,0-1 1,0 0 0,0 0-1,0 0 1,0 0 0,0 0-1,-1-1 1,1 0 0,-1 0-1,0 0 1,0 0-1,0 0 1,3-5 0,7-8-24,5-8-595,-9 8-2984,-5 15-315,5 0 2666,-7 1 219,3-7-3049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4:55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20 1664,'0'0'528,"0"1"191,0 0 1,1 0-1,-1 0 1,0 0-1,0 0 1,1 0-1,-1 0 1,1 0-1,-1-1 1,2 3-1,1-2-603,0 1-1,0 0 1,0 0-1,0 0 0,-1 0 1,1 0-1,-1 1 1,1-1-1,-1 1 1,0-1-1,0 1 0,0 0 1,3 6-1,16 17 195,-19-22-217,1-1 0,0 1 0,-1-1 0,1 0 0,0 0 0,1 0 0,-1 0 0,1 0 0,3 2 0,19 16 358,-22-17-370,0-1 0,1 1 0,-1-1 1,1 0-1,-1 0 0,1 0 0,0-1 0,0 1 1,0-1-1,0 0 0,1-1 0,-1 1 0,0-1 0,1 0 1,-1-1-1,1 1 0,6-1 0,1 0 53,1 1 1,-1 1-1,1 0 0,-1 1 0,14 4 1,29 12-66,5-5 102,-29-6-50,58 4 0,-44-7-97,107 6 643,-1-3-865,-110-7 287,-24 0-47,1 0-1,27-4 1,45-10 35,111-1 0,-64 9-18,-84 3 127,63-12-1,-46 4-55,255-21 308,-258 27-569,28-3 107,8-1 429,-72 5-588,51 0 0,-8 2 288,6-5-25,161 12 0,-214-5-61,28-1 0,-19-1-52,-28 1 49,-1-1-1,1 0 1,0-1-1,9-3 0,-7 2-6,0 1-1,13-2 0,44-3 16,75-3 106,-126 10-185,90 4-98,-97-2 139,0 1-1,1 0 1,14 6-1,-17-6 48,0 0 0,0 0-1,0 0 1,0-2 0,1 1-1,12 1 1,25 0 266,-46-3-296,0-1 0,1 1 0,-1 0 1,0 0-1,0 0 0,0-1 0,0 1 1,0 0-1,0 0 0,0 0 0,0-1 1,0 1-1,0 0 0,0 0 0,0-1 0,0 1 1,0 0-1,0 0 0,0 0 0,0-1 1,0 1-1,0 0 0,0 0 0,-1 0 1,1-1-1,0 1 0,0 0 0,0 0 0,0 0 1,0 0-1,0-1 0,-1 1 0,1 0 1,0 0-1,0 0 0,0 0 0,-1-1 1,-5-6-21,0 1 0,-1 1-1,1 1 1,-1-1-1,0 1 0,0 1 1,-1-1-1,1 1 1,-1 0-1,-12-2 0,-17-6 249,12 4-298,-32-6-1,39 10 191,-19-7 0,-17-4-145,-109-16 294,81 15-357,48 11-166,20 2 121,12 2 144,1 0 1,0 0-1,0 0 1,0 0-1,0 0 1,0-1-1,-1 1 1,1 0-1,0 0 1,0-1-1,0 1 1,0-1-1,0 1 1,0-1-1,-1 0 1,1 0-58,2 2 18,0 1-1,0-1 1,0 0 0,0 0-1,1 0 1,-1 1 0,0-1-1,1 0 1,-1 0-1,1-1 1,-1 1 0,3 1-1,23 10 36,69 7-21,2-4 112,91 9 38,-145-17-95,-33-4-42,0-1-1,19 1 0,28 0-17,-40-1 155,-18-2-130,0 0 0,0 0-1,0 0 1,0 0 0,0 0 0,0 0 0,0 0 0,0 0 0,0 0-1,0 0 1,0 0 0,0 0 0,0 0 0,0 0 0,0 0-1,0 0 1,0 0 0,0 0 0,0 0 0,0 0 0,0 0-1,0 0 1,0 1 0,0-1 0,0 0 0,0 0 0,0 0-1,0 0 1,0 0 0,0 0 0,0 0 0,0 0 0,0 0-1,0 0 1,0 0 0,0 0 0,-12 0 64,-40 6-52,22-2-28,-52 13 0,48-9 11,-8 5 80,-77 33 0,109-42-60,-4 2 5,0 0 1,0 1 0,0 1-1,1 0 1,0 1 0,1 1-1,0 0 1,-16 17-1,9-8-46,15-15-9,0-1 0,1 1 0,-1 0-1,1 0 1,0 0 0,0 0 0,0 1 0,0-1 0,1 1 0,-1 0 0,-1 6 0,4-11-47,0 0-1,0 1 1,0-1 0,0 0 0,0 0 0,0 0 0,0 1-1,0-1 1,0 0 0,0 0 0,0 0 0,0 1 0,0-1-1,0 0 1,0 0 0,0 0 0,0 1 0,1-1 0,-1 0-1,0 0 1,0 0 0,0 0 0,0 1 0,0-1 0,0 0-1,1 0 1,-1 0 0,0 0 0,0 0 0,0 1-1,0-1 1,1 0 0,-1 0 0,0 0 0,0 0 0,0 0-1,1 0 1,-1 0 0,13 0-2734,19-9-876,-23 5 2795,1 0 1,-1-1-1,0 0 0,0-1 1,-1 0-1,0 0 0,0-1 1,11-12-1,25-39-759,-44 58 1646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25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64,'0'-5'32,"0"5"-32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28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28 1472,'-1'2'50,"1"-2"-3,-1 1 0,1-1 0,0 1 0,0-1 0,-1 1 0,1-1 0,0 1 0,-1-1 0,1 0 0,0 1 0,-1-1 0,1 0 0,-1 1 0,1-1 0,-1 0 0,1 1 1,0-1-1,-1 0 0,1 0 0,-2 1 0,-4 1 147,-3-1 983,4-2-845,1 2 464,4-1-751,-1 0-1,1 0 0,0 0 1,0 0-1,-1 0 0,1 0 1,0 0-1,0 0 0,-1 0 1,1 0-1,0 0 0,0 0 1,-1 0-1,1 0 0,0 0 1,0 0-1,-1 0 0,1 0 0,0-1 1,0 1-1,-1 0 0,1 0 1,0 0-1,0 0 0,0-1 1,0 1-1,-1 0 0,1 0 1,0 0-1,0-1 0,0 1 1,0 0-1,0 0 0,-1 0 1,1-1-1,0 1 0,0 0 1,0 0-1,0-1 0,0 1 1,0 0-1,0 0 0,0-1 1,-5-6 397,2 4-319,0-5 339,3 7-440,0 1 1,0 0 0,0-1 0,0 1 0,0 0 0,0 0-1,0-1 1,0 1 0,0 0 0,0-1 0,0 1 0,0 0-1,0 0 1,-1-1 0,1 1 0,0 0 0,0 0-1,0-1 1,0 1 0,-1 0 0,1 0 0,0-1 0,0 1-1,0 0 1,-1 0 0,1 0 0,0 0 0,0-1 0,-1 1-1,1 0 1,0 0 0,0 0 0,-1 0 0,1 0-1,0 0 1,0 0 0,-1 0 0,1 0 0,0 0 0,-1 0-1,-25-4 657,24 3-635,-1 0 0,1 0 0,-1 1 0,1-1 0,-1 1-1,0 0 1,1 0 0,-1 0 0,1 0 0,-1 0 0,1 1 0,-1-1 0,1 1 0,-1-1 0,-2 2 0,-6 2 134,1 0 1,-1-1-1,-22 3 1,-1 0 147,30-5-279,-165 36 498,157-34-468,-1 0-1,1 1 1,0 1 0,-20 9 0,-41 30 387,60-36-475,5-2-8,0 0-1,0 0 1,1 1 0,0-1 0,0 2-1,1-1 1,-10 15 0,1 3 49,-15 34 0,-9 16 331,-12 20-441,16-38 602,-1 4-666,28-44 197,-9 27 0,4-9-265,12-31 219,0 1 1,0-1 0,0 0 0,1 0 0,-1 0 0,1 7 0,-3 18 75,1-18-63,1 1-1,0 0 0,0-1 0,1 1 1,1 0-1,2 19 0,2 25-90,-4-32 51,2-1 0,0 0 0,7 23-1,4 25-10,-13-64 36,1 0 0,0-1 0,0 1 0,6 9 0,2 7 77,-7-15-133,1-1 0,1 1 1,5 7-1,-5-8 99,5 4-30,0 2 2,-8-11-21,0 1 1,0 0 0,0-1 0,0 0-1,0 1 1,0-1 0,1 0 0,-1 0 0,1 0-1,-1 0 1,4 1 0,16 14 61,-18-14-53,-1 0 0,1-1 0,-1 1 0,1-1 0,0 0 0,0 0-1,0 0 1,0 0 0,5 1 0,22 10-161,-23-9 133,0-1 1,0 0 0,0 0 0,1 0 0,-1-1-1,1-1 1,0 1 0,15-1 0,-8 0 20,23 6 0,172 26 161,-121-21 215,-4-1-580,-66-10 343,0 0 1,36-3-1,-43 0-109,22-8-1,8-1 96,26-2-19,72-24-1,-12-10-127,-109 39 24,0-1 0,-1-1 0,0-1 1,29-22-1,-41 26-47,1 0 0,-1 0 0,0 0 1,-1-1-1,11-16 0,21-46 70,-34 62-13,9-23-67,-1-1 0,-1-1-1,6-34 1,8-27 202,-19 75-90,0 0 1,-2-1 0,-1 0-1,0 1 1,0-29 0,-3 26-1,1 13 1,-1 0 0,0 1 1,0-1-1,-1 1 1,0-1-1,-1 1 0,-3-13 1,-2-12-39,1 5 27,-4 0-74,3 11 91,1-1 1,-7-31 0,11 41-37,0 0-1,-1 0 1,0 0 0,-1 0-1,1 0 1,-11-13 0,3 2 149,4 9-130,-1 0 0,1 1 0,-2 0 0,-11-10 0,-49-35 368,22 15-208,22 15-178,19 17-25,-1-1 1,0 2-1,0-1 1,-1 1 0,0 0-1,-11-6 1,4 5-6,11 4 34,1 2-1,-1-1 1,0 0 0,0 1 0,-6-2-1,-135-22 360,121 23-492,1 0 1,-1 2-1,0 1 0,-27 4 0,6 1-1899,39-6 933,-1 0 0,0 0 0,1 0 1,-8-2-1,14 2 971,-1 0 1,1 0-1,0 0 1,-1 0-1,1 0 1,0 0-1,-1-1 1,1 1-1,-1 0 1,1 0-1,0 0 0,0 0 1,-1 0-1,1-1 1,0 1-1,-1 0 1,1 0-1,0 0 1,0-1-1,-1 1 1,1 0-1,0-1 1,0 1-1,-1 0 1,1 0-1,0-1 1,0 0-1,2-12-3575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3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4736 1728,'13'-8'4533,"30"-30"-2922,-29 28-1352,0 0-1,1 1 1,0 1 0,24-10 0,6-4 132,93-55 25,-114 61-344,0-1 0,-1-1 0,30-32 0,31-46-88,0 0-15,-62 74 24,0 1-1,30-22 1,116-67-49,28-22 272,-37-4 126,-13 9 62,58-20-145,-39 29-310,429-352-77,-499 393 64,61-39-88,6-5 331,118-136 230,-262 239-397,59-50-38,107-74 0,62-53 270,-121 66-33,29-25-32,27 17-2,-34 29-178,-68 37 64,81-92 1,-116 116-37,1 2 5,95-74 0,61-22-52,-198 139 19,43-29-6,-1-2 1,-2-2-1,60-63 0,-39 26 132,-4 5 63,114-102 1,-122 127 485,98-59 1,-143 97-571,-3 2-56,0 0 1,0 0-1,0-1 1,4-4 0,-1 0-32,-8 5-6,1 0-7,1 0-52,0-1 0,0 1 1,0-1-1,-1 0 1,0 1-1,1-1 0,-1 0 1,0 0-1,-1-3 1,1 2 32,0 3 58,0 1-11,17-11-363,-4 8 449,-12 3-103,1-1-1,-1 1 1,0 0 0,1 0-1,-1 0 1,0-1-1,0 1 1,1-1-1,-1 1 1,0-1 0,2 0-1,36-17 162,-37 17-163,0 0 1,1 0-1,-1 1 0,0-1 0,1 1 0,-1-1 0,1 1 0,-1 0 1,1 0-1,4 0 0,7 0 45,-1-2-33,-1-1 1,14-5-1,-14 4 1,0 1 0,15-3 1,8 1-62,13-2 79,63 0 0,-11 4 1,24 0 45,-97 4-23,0 1 0,43 9 0,-58-8-34,0 0 0,0 1 0,0 0 1,0 1-1,-1 0 0,0 1 0,0 0 0,13 10 1,33 24 451,-40-26-388,0-1 0,24 12-1,8 7 51,-18-9-97,-1 2 0,-2 1-1,0 2 1,-2 0 0,29 40 0,30 35 334,-74-89-358,-1-1 46,-1-1-1,0 1 1,-1 0 0,-1 1-1,0 0 1,10 28 0,-12-29 176,-1 4-294,-1-4 829,-3-12-775,0 0 0,1 0-1,-1 0 1,0 0 0,1 0 0,-1 0 0,0 0 0,0 0 0,0 1 0,0-1 0,0 0 0,0 0 0,0 0 0,-1 2 0,-1-1-23,1-1 5,-5 12-3,3-10 45,3-3 112,0 0-58,0 0-124,0 0 1,0 0 101,0 0-11,0 0-53,0 0-1,0 0 1,0 0-1,0 0 1,-1 0 0,1 0-1,0 0 1,0 0-1,0 0 1,0 0-1,0 0 1,0 0-1,0 0 1,-1 0-1,1 0 1,0 0-1,0 0 1,0 0-1,0 0 1,0 0-1,0 0 1,0 0-1,0 0 1,-1 0-1,1 0 1,0 0-1,0 0 1,0 0-1,0 0 1,0 0-1,0 0 1,0 0-1,0 0 1,0 0-1,0 1 1,-1-1-1,1 0 1,0 0-1,0 0 1,0 0-1,0 0 1,0 0 0,0 0-1,0 0 1,0 0-1,0 1 1,0-1-1,0 0 1,0 0-1,0 0 1,0 0-1,0 0 1,0 0-1,0 0 1,0 1-1,-2 4-1284,-1-4 517,-1-1 0,1 1 0,0 0 0,-1 0 0,1 0 0,0 0 0,0 1 0,0 0 0,0-1 0,0 1 0,-4 3 0,-9 5-938,-20 8-2075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42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1984,'0'-8'951,"3"13"-78,-3-5-686,0 0 47,0 0-20,0 0 164,0 0-143,0 0-155,-1 1 1,1-1 0,0 0-1,0 1 1,0-1-1,0 1 1,0-1 0,0 1-1,0-1 1,0 0-1,0 1 1,0-1 0,0 1-1,0-1 1,0 0-1,0 1 1,0-1-1,0 1 1,0-1 0,0 0-1,1 1 1,-1-1-1,0 1 1,0-1 0,0 0-1,1 1 1,-1-1-1,0 0 1,0 1 0,1-1-1,-1 0 1,0 0-1,1 1 1,-1-1 0,0 0-1,1 0 1,-1 0-1,1 1 1,-1-1-1,0 0 1,1 0 0,-1 0-1,1 0 1,0 0-1,0 0-5,-1 0-22,0 0 22,0 0-11,0 0 59,27 0 554,-21 0-608,-5 0-15,1 0-15,-1 0 1,1 0-1,0 0 1,-1 0-1,1 0 0,0-1 1,0 1-1,-1 0 1,1-1-1,-1 0 1,1 1-1,0-1 1,-1 0-1,2-1 1,-1 1-14,4 1-10,-5 0 32,0 0-51,1-1 0,-1 1 0,0-1 0,1 1-1,-1 0 1,1-1 0,-1 1 0,1 0 0,2 0-1,26-2 356,13 4-128,-33-1-167,-1-1 0,1 1 0,18-3-1,-19 1-8,0 1-1,1 0 0,17 2 0,-13 1-42,-9-2-25,-1 0 0,1 0 0,-1-1 0,7 1-1,75 2 368,-64 1 0,8 3-545,-13-5 257,-9 0 112,9 2 19,-7-3-220,-2 2 72,-7-2-20,9-1 15,-5 1-60,0 0 0,1 0 0,-1 0 0,8 4 0,-4-2 26,41 19 125,-10-6-197,-8 2-33,-30-17 28,10 12 247,-3-4-128,-7-5-32,0-1 0,0 0 0,0 0 0,1 0 0,0 0 1,-1 0-1,1-1 0,6 5 0,-6-5-26,0 1 1,-1-1 0,0 1 0,0 0 0,0-1 0,0 1 0,0 0 0,0 0 0,-1 0-1,3 6 1,-2-4 78,1 0-1,0 0 1,0-1-1,1 1 0,4 5 1,1 0-64,8 14-121,14 25 0,-30-47 117,19 20 400,-3-4-401,-12-13-4,-3-2-9,0-1 0,-1 1 0,1-1 1,0 1-1,-1-1 0,2 5 0,9 9 102,-2-3 66,0 0-64,1-1 0,24 22 0,-30-27-88,-4-6 0,-1 0 0,1 0 0,0 1 0,0-1 0,0 0 0,0 0 0,0 0 0,0 0 0,1 0 0,-1 0 0,0-1 0,0 1 0,1 0 0,-1 0 0,0-1 0,3 1 0,-2 0 2,0 0 1,0 0-1,0 0 1,-1 1-1,1-1 1,0 0-1,-1 1 1,1-1-1,1 3 1,25 35-28,-11-9 355,-16-29-367,0 7-203,1 1 168,3 14 197,-5-22-126,0 0 0,0 1 0,0-1 0,1 0 0,-1 0 0,1 0 0,-1 0 0,1 0 0,-1 1 0,1-1 0,-1 0 0,2 1 0,-1-1 12,0 0 0,-1 0 0,1 0 0,-1 0-1,1 0 1,-1 0 0,1 0 0,-1 1 0,1-1 0,-1 0 0,0 0-1,0 2 1,2 21 95,-2-16-99,1 0 1,-1 0-1,0 0 0,-1-1 0,-1 10 1,-1-4 27,1 0 0,0 0 0,1 0 1,1 21-1,0-18 327,1-11-338,-2-1-1,1 1 1,-1-1-1,1 1 1,-1-1-1,-1 0 1,1 1-1,0-1 1,-1 0 0,0 0-1,0 0 1,0 0-1,-1 0 1,1 0-1,-1-1 1,-5 6-1,3-2-42,0 0 0,-7 13 0,9-14 40,0 0 0,-1-1 0,1 0 1,-1 0-1,0 0 0,-8 8 0,5-7 128,2-3-157,0 1-1,1-1 1,0 1 0,0 0-1,0 1 1,-6 8 0,9-11 34,-21 16-36,-7 12 20,28-30-90,0 7 200,2-8-47,3-1-74,-1 0 18,-1 1 0,0-1 0,0 0 1,0 0-1,0 0 0,0 0 0,-1-1 0,1 1 0,-1 0 0,1-1 0,1-2 0,9-32-34,0 3 101,-10 30-66,-1 1-1,0-1 0,-1 0 1,1 0-1,-1 1 1,1-1-1,-1 0 0,0 0 1,-1-4-1,1 4 0,0-1 1,0 1-1,0-1 0,0 1 0,3-9 1,1-18-290,-3 27 304,0 0 1,0 0 0,-1 1 0,0-1 0,0 0 0,0 0 0,-1-6 0,0 6-15,1 0 0,0 0 1,0 0-1,0 0 1,1-7-1,1 0 20,-1 0 0,0 0-1,-1-22 1,0 15-264,0 17 178,-9 39-586,8-35 648,1 1 0,-1-1 1,1 0-1,0 1 1,0-1-1,0 0 1,1 7-1,-1 5-124,5 14-7,3 44 335,-7-56-212,-2-1-1,0 1 0,-5 24 1,5-36-25,1-1 0,-1 0 0,1 1 1,0-1-1,1 6 0,-1-7 18,0 0 0,1 0-1,-1 0 1,-1 0-1,1 0 1,0 0-1,-1 0 1,1 0-1,-1 0 1,-2 4 0,-1 9 101,4-15-80,0 1 0,0-1-1,-1 0 1,1 1 0,-1-1 0,1 0-1,-1 1 1,1-1 0,-1 0 0,1 0-1,-1 1 1,-1 1 0,1-2 12,1-1 21,0 0-5,0 0 27,0 0 0,0 0 95,0 0-58,0 0-48,0 0-21,0 0 10,1-17-234,1 9 182,1 1 0,1-1-1,-1 1 1,7-9 0,2-5-112,-3 4 57,2 0-1,0 1 0,1 1 1,0 0-1,1 0 0,1 1 1,15-12-1,-24 23 28,-1 0 0,1 0 0,0 0 1,-1 1-1,1 0 0,7-2 0,-7 2 56,0 0 0,1-1 0,-1 1 1,0-1-1,0 0 0,6-5 0,6-4 129,-14 11-140,0-1-1,0 0 1,0 0 0,-1 0 0,1 0 0,0-1-1,-1 1 1,0-1 0,4-4 0,-6 5 9,2 1-1,4 1-36,-4 0-60,-2 0 44,0 0 68,0 0 6,0 0 27,0 0 0,0 0 95,0 0-186,0 0-496,0 0-261,-6 4-3158,-1 3-415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3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4947 480,'1'0'9,"-1"0"0,1-1 1,-1 1-1,1 0 0,-1-1 0,1 1 0,-1 0 1,1-1-1,-1 1 0,0-1 0,1 1 0,-1 0 1,0-1-1,1 1 0,-1-1 0,0 0 0,0 1 0,1-1 1,-1 1-1,0-1 0,0 1 0,0-1 0,0 1 1,0-1-1,0 0 0,0 1 0,0-1 0,0 0 1,0-1 64,0 2 12,0 0 132,0 0 81,0 0 458,0 0-143,0 0 116,0 0-244,0 0 20,0 0-170,0 0-10,0 0-108,0 0 22,0 0-48,0 0 85,0 0-85,0 0 43,0 0-43,0 0 85,0 0-47,10-14 724,1 1-586,-9 11-288,0 0 0,0 0 0,0 0 0,-1 0 0,1-1 0,2-3 0,13-26 106,1 2 0,2 0 0,1 1-1,2 1 1,49-49 0,-36 45-25,2 1 1,0 2-1,61-35 0,-61 40-55,64-54 0,26-40-133,3-3 93,193-131 542,-245 191-407,64-44 153,-62 53-162,-3-4 0,136-126 0,-178 147-173,8-10-49,3 1 1,82-58-1,-12 31 55,-59 38-34,97-75-1,2-44 51,-108 101 10,110-89 1,-5 40 92,-17 11-151,-102 64 24,58-55-1,-14 0-15,-28 25-23,3 3 1,87-64-1,-34 44 70,45-33-63,-112 74 54,61-59 1,-62 50-5,38-39 57,120-97 0,96-44-151,68-76 76,-150 119 238,-101 85-171,118-91 291,-168 135-407,75-77 0,-98 89 64,22-26-91,58-80 1,-72 74-236,-37 49-380,-1 4-6049,-14 22 3422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2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455 17 1472,'0'0'40,"0"0"1,0 0-1,0 0 0,0 0 0,0 0 1,1 0-1,-1-1 0,0 1 1,0 0-1,0 0 0,0 0 0,0 0 1,0 0-1,0 0 0,1 0 1,-1 0-1,0 0 0,0 0 1,0-1-1,0 1 0,0 0 0,0 0 1,0 0-1,0 0 0,0 0 1,0 0-1,0-1 0,0 1 0,0 0 1,0 0-1,0 0 0,0 0 1,0 0-1,0-1 0,0 1 1,0 0-1,0 0 0,0 0 0,0 0 1,0 0-1,0 0 0,0-1 1,0 1-1,0 0 0,0 0 0,0 0 1,-2-6 2075,2 6-2099,0 0 0,0 0 0,0-1 0,0 1 0,0 0-1,0 0 1,0 0 0,1 0 0,-1 0 0,0 0 0,0 0-1,0 0 1,0 0 0,0 0 0,0 0 0,0 0 0,0-1-1,0 1 1,0 0 0,0 0 0,0 0 0,0 0 0,0 0-1,0 0 1,0 0 0,0 0 0,0-1 0,0 1-1,0 0 1,0 0 0,0 0 0,0 0 0,0 0 0,0 0-1,0 0 1,0-1 0,0 1 0,0 0 0,0 0 0,0 0-1,0 0 1,0 0 0,0 0 0,0 0 0,0 0 0,0 0-1,0-1 1,0 1 0,0 0 0,-1 0 0,1 0 0,0 0-1,0 0 1,0 0 0,0 0 0,0 0 0,0 0-1,0 0 214,0 0-97,0 0-21,0 0-21,0 0 37,0 0-64,0 0-80,0 0 37,-6 9 192,3-1-47,-1 1-1,0-1 1,0 1-1,-9 10 1,-1 3-130,6-9-64,-15 17-1,8-11 86,3-7 62,0 1 0,0-2-1,-1 1 1,0-2 0,-1 0-1,-27 15 1,-6 5-144,-36 18 137,78-44-17,2-2 65,1 0 1,-1 0-1,0-1 1,-1 1 0,1 0-1,0-1 1,0 0 0,-1 0-1,-5 1 1,8-2 4,1 0 107,0 0-90,0 0 4,-4 4-68,-1 0 0,1-1 0,-8 5 0,11-8 13,-4 5 183,4-4-297,1-1 1,0 1-1,-1-1 1,1 1-1,-1-1 1,0 1-1,1-1 1,-1 0-1,1 1 1,-1-1 0,0 0-1,1 1 1,-1-1-1,0 0 1,1 0-1,-1 0 1,-1 1-1,-7 2-121,8-2 115,0-1-1,1 1 1,-1-1-1,0 1 1,0-1-1,0 0 1,0 1-1,1-1 0,-1 0 1,0 0-1,0 0 1,-1 1-1,2-1-65,0 0 0,-1 0-1,1 0 1,0 0 0,0 0-1,0 0 1,-1 0 0,1 0-1,0 0 1,0 0 0,-1 0 0,1 0-1,0 0 1,0 0 0,0 0-1,-1 0 1,1 0 0,0 0-1,0 0 1,0 0 0,-1-1-1,1 1 1,0 0 0,0 0-1,0 0 1,0 0 0,-1 0-1,1-1 1,0 1 0,0 0 0,0 0-1,0 0 1,0 0 0,-1-1-1,7-4-2816,13-5-1605,-6 8 2344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3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625 8 480,'1'0'90,"-1"0"-1,1 0 1,-1-1 0,1 1 0,-1 0-1,1 0 1,-1-1 0,1 1-1,-1 0 1,1 0 0,-1-1 0,0 1-1,1-1 1,-1 1 0,1 0-1,-1-1 1,1 0 0,0-1 2873,-4 6-1829,-4 14-164,7-18-794,0 0-42,-14 12 1439,-11 12-1196,-1-1 0,-2-2 0,0 0 1,-1-2-1,-1-1 0,-49 21 0,-209 117-84,268-142-293,16-10-45,-1-1-1,0 0 1,1 0 0,-1-1 0,-8 4-1,9-4-237,-10 3-995,14-5 1218,0 0 0,0 0 0,0 0 0,1-1-1,-1 1 1,0 0 0,0 0 0,0 0 0,0 0-1,0 0 1,0 0 0,0-1 0,0 1 0,0 0-1,0 0 1,0 0 0,0 0 0,0 0 0,0 0 0,0 0-1,-1-1 1,1 1 0,0 0 0,0 0 0,0 0-1,0 0 1,0 0 0,0 0 0,0 0 0,0 0-1,0-1 1,0 1 0,0 0 0,-1 0 0,1 0-1,0 0 1,0 0 0,0 0 0,0 0 0,0 0 0,0 0-1,0 0 1,-1 0 0,1 0 0,0 0 0,0 0-1,0 0 1,0 0 0,0 0 0,0 0 0,0 0-1,-1 0 1,1 0 0,0 0 0,0 0 0,0 0-1,0 0 1,0 0 0,0 0 0,-1 0 0,1 0 0,0 0-1,0 0 1,5-4-1609,7-3-843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4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1 1152,'0'0'28,"-1"0"0,0 0 0,1 0 0,-1 0 0,1 1 0,-1-1 0,1 0 0,0 0 0,-1 1 0,1-1 0,-1 0 0,1 1 0,-1-1 0,1 0 0,-1 1 0,1 1 157,0 0 0,0 0-1,-1 0 1,1 0 0,0 0 0,-1 0 0,0 0-1,1 0 1,-1 0 0,0 0 0,0-1-1,0 1 1,0 0 0,0-1 0,0 1 0,-1-1-1,1 1 1,-1-1 0,-1 2 0,-1 0 67,-1 1 1,1-1 0,0 1-1,-6 6 1,-5 5 308,-32 26 323,-53 43-158,7-24-962,10-8-2541,81-51 2528,0 0 0,0 1-1,0-1 1,0 1 0,0 0-1,1-1 1,-1 1 0,0 0-1,1 0 1,0 0 0,-2 3-1,2 2-1195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5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64,'0'0'32,"0"0"-32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5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550 1 1248,'8'6'1920,"-7"-5"-1853,0 0 0,-1 0-1,1 1 1,-1-1 0,0 0 0,1 0 0,-1 1 0,0-1-1,0 0 1,0 1 0,0-1 0,0 0 0,0 0 0,0 1-1,0-1 1,0 0 0,0 1 0,-1-1 0,1 0 0,-1 0-1,1 1 1,-1-1 0,1 0 0,-1 0 0,0 0 0,1 0-1,-1 0 1,0 0 0,0 0 0,0 0 0,-2 1 0,3-1-22,-1 0 0,1-1 1,-1 1-1,0 0 0,1-1 1,0 1-1,-1 0 0,1-1 1,-1 1-1,1 0 0,0 0 1,0 0-1,-1 1 0,-3 7 163,2-6-105,0 0 0,-1-1 0,0 1 0,1-1 0,-1 1-1,-4 1 1,-10 10 265,5-2-96,-1-1 0,0-1 0,0 0 0,-29 15 0,-36 8 313,26-11-311,0-1-295,18-8-200,1 2 0,1 1 0,1 1 0,-31 22 0,53-33-147,-10 10-2116,18-16 2374,1 0 0,-1 1 0,1-1 0,0 0 0,-1 1 0,1-1 0,0 1 0,-1-1 0,1 0 0,0 1 1,0-1-1,-1 1 0,1-1 0,0 1 0,0-1 0,0 1 0,0-1 0,0 1 0,0-1 0,0 1 0,0-1 0,0 1 0,0-1 0,0 1 0,0-1 0,0 1 0,0-1 0,0 0 1,0 1-1,0-1 0,1 1 0,-1-1 0,0 1 0,0-1 0,1 1 0,7 4-930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47.1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735 7 576,'8'-3'281,"-8"3"-229,1-1-1,-1 1 1,1 0-1,-1 0 1,1-1-1,-1 1 1,1 0 0,-1 0-1,1-1 1,0 1-1,-1 0 1,1 0-1,-1 0 1,1 0-1,0 0 1,-1 0-1,1 0 1,0 0-1,-1 0 1,1 0 0,-1 0-1,2 1 1,3 1-466,11 6 2619,-16-8-2153,0 1 0,1-1 0,-1 0 0,0 1 0,0-1 0,0 1 0,0-1 0,0 0 0,1 1 0,-1-1 0,0 1 0,0-1 0,0 1 0,0-1 0,0 0 0,0 1 1,-1-1-1,1 1 0,0-1 0,0 1 0,0-1 0,0 0 0,0 1 0,-1-1 0,1 1 0,0-1 0,0 0 0,-1 1 0,1-1 0,0 0 0,0 1 0,-1-1 0,1 0 0,0 0 0,-1 1 1,1-1-1,0 0 0,-1 0 0,1 0 0,-1 1 0,-3 1 26,0 0 0,0 0 0,0 0 0,0 0 0,-1-1 0,1 0 0,0 0 0,-1 0 0,-4 0 1,1 0 39,1 1 0,0 0 0,-7 2 0,-26 14 234,0 2 0,-65 45 0,67-41 226,-23 18-169,-77 60-41,39-30-603,-51 36-2752,132-96 641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51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4 374 1408,'0'0'11,"0"0"0,0 0 0,0 0 0,-1 0 0,1 0 0,0 0 0,0 1 0,0-1 0,0 0 0,0 0 0,0 0 0,0 0 0,0 0 0,0 0 0,0 0 0,0 0-1,0 0 1,0 0 0,0 0 0,0 0 0,-1 0 0,1 0 0,0 0 0,0 0 0,0 0 0,0 0 0,0 0 0,0 0 0,0 0 0,0-1 0,0 1 0,0 0 0,0 0 0,0 0 0,0 0 0,0 0 0,0 0 0,0 0 0,0 0 0,-1 0 0,1 0 0,0 0 0,0 0 0,0 0 0,0 0 0,0 0 0,0 0 0,0 0 0,0 0 0,0-1 0,0 1 0,0 0 0,0 0-9,0 0 1,0 0 0,0 1-1,0-1 1,0 0 0,0 0 0,0 0-1,0 0 1,0 0 0,0 0-1,0 0 1,0 0 0,0 1-1,0-1 1,0 0 0,0 0 0,0 0-1,0 0 1,0 0 0,0 0-1,0 0 1,0 0 0,0 1 0,0-1-1,0 0 1,0 0 0,0 0-1,0 0 1,0 0 0,0 0 0,0 0-1,0 0 1,0 1 0,0-1-1,0 0 1,0 0 0,0 0 0,0 0-1,1 0 1,-1 0 0,0 0-1,0 0 1,0 0 0,0 0 0,0 0-1,0 0 1,0 0 0,0 0-1,0 0 1,1 0 0,-1 0 0,0 0-1,1 0 148,-1 0-12,25 0 2012,-22-1-2035,-1 0 1,1 0-1,-1 0 1,1-1-1,-1 1 1,0 0-1,1-1 1,-1 0-1,0 0 1,0 1 0,0-1-1,3-4 1,-1 0-27,0 1 1,0-1 0,6-12 0,-1-2 161,5-23 0,-6 20-23,-5 10-158,0 1-1,0 0 0,-2-1 1,1 1-1,-1-18 0,0 10 124,6-34-1,-5 43-70,-1 3-107,-1 5-26,1 1 1,-1-1-1,1 1 1,-1-1-1,1 1 0,0-1 1,0 1-1,0 0 1,0 0-1,2-4 1,0-7 555,-3 9-456,-3 9-158,-9 42-170,-5 18 249,10-42-26,-7 39 0,10-36 3,-11 30-1,15-54-1,-2 3-1,0 0 0,1 0-1,0 0 1,-1 7 0,2-11 48,0-1 21,0 0 27,0 0 139,2 0-179,0 0-1,0 0 1,-1-1 0,1 1-1,0-1 1,-1 1-1,1-1 1,0 0 0,-1 1-1,1-1 1,-1 0-1,1 0 1,-1 0 0,3-2-1,17-21 374,-4 5-81,-7 11-247,0 0 0,1 1 0,0 0 0,17-9 0,-20 13-47,-1 0 0,1 0 1,0 0-1,1 1 0,-1 0 0,0 1 0,16-1 0,-21 2-73,0 0 0,0 0 0,0 0 0,0 1-1,0-1 1,0 1 0,-1 0 0,1 0 0,0 0-1,0 0 1,-1 1 0,5 2 0,-3-1-720,0 0 0,-1 0 1,0 1-1,0 0 0,0-1 0,0 1 0,4 7 1,0 4-1513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53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5 180 1408,'-1'-4'766,"-1"8"307,2-3-995,0 0 1,0-1-1,-1 1 1,1-1-1,0 1 1,0 0 0,0-1-1,0 1 1,0-1-1,0 1 1,0 0 0,0-1-1,0 1 1,0-1-1,0 1 1,1 0 0,-1 0-1,2 0 47,-1 0 0,1 0 0,-1 0 0,1 0 0,-1 0 0,1 0 0,0-1 0,-1 1 0,1 0 0,0-1 0,0 0 0,0 1 0,-1-1 1,1 0-1,0 0 0,3 0 0,-2-1 22,1 1 0,0-1 1,-1 0-1,1 0 0,-1-1 1,1 1-1,5-4 0,4-4 73,0 0 0,0-1 0,11-12 1,-11 11-54,59-61-114,-46 35-26,-25 36 26,-1 0-58,1-1 0,-1 1-1,0-1 1,1 1 0,-1 0-1,0-1 1,0 1 0,1-1-1,-1 1 1,0 0 0,-1-3-1,-39 38-371,22-19 434,-3 2-42,1 2-1,-17 21 0,25-29-131,11-10 47,1-1 54,0 0 107,0 0-22,27-4-69,-24 2 112,1 1-1,0 0 0,0 0 1,-1 0-1,7 0 0,9-3 309,7-3-157,1 2 1,-1 0-1,1 2 0,30 0 0,-45 3-489,-1 0 0,1 1 0,0 1 0,-1 0 0,1 0 0,-1 2-1,1-1 1,-1 1 0,0 1 0,-1 0 0,20 12 0,-11-8-4776,-13-6 3055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6:54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9 244 736,'0'0'43,"-1"0"-1,1 0 1,0 0-1,-1 1 1,1-1-1,-1 0 1,1 0-1,0 0 1,-1 0-1,1 1 1,0-1 0,-1 0-1,1 0 1,0 0-1,-1 1 1,1-1-1,0 0 1,-1 1-1,1-1 1,0 0 0,0 1-1,-1-1 1,1 0-1,0 1 1,0-1-1,0 1 1,0-1-1,-1 0 1,1 1-1,0-1 1,0 1 0,0-1-1,0 0 1,0 1-1,0-1 1,0 1-1,0-1 1,0 0-1,0 1 1,0-1 0,0 1-1,1-1 1,-1 0-1,0 1 1,7 16 2047,-6-16-1492,0-1-568,-1 1 1,0-1 0,0 0 0,1 1 0,-1-1 0,1 0 0,-1 0 0,0 1 0,1-1 0,-1 0 0,0 0 0,1 0 0,-1 0 0,1 0 0,-1 1 0,1-1 0,-1 0 0,0 0 0,1 0 0,-1 0 0,1 0 0,-1 0 0,1 0 0,-1 0 0,0-1 0,1 1 0,-1 0 0,1 0 0,13-3 302,-3-3-25,0-1-1,0 0 0,-1-1 1,0 0-1,16-18 0,-1 3-23,77-72 68,-62 49-330,-38 45-24,-1-1-1,0 1 1,0-1 0,1 1 0,-1-1 0,0 0 0,0 0 0,-1 1-1,1-1 1,0 0 0,-1 0 0,1 0 0,-1 0 0,1 0-1,-1 0 1,0 0 0,0 0 0,0 0 0,0 1 0,0-1 0,-1-3-1,1-2-131,-14 18 310,-18 17-339,23-22 170,1 1 1,-1 1-1,-9 11 1,-10 10-10,21-23 68,1 1 0,-1 0 0,-6 10-1,-72 101 442,77-104-549,7-12 56,0 0 0,0 0 0,0 0-1,0-1 1,0 1 0,0 0 0,-1-1-1,1 1 1,-3 2 0,3-4-105,1 0 22,0 0 48,0 0 63,0 0 6,0 0 27,0 0-22,0 0 22,0 0-11,15-11 336,-1 3 189,19-14 0,-24 15-520,1 1 1,-1 0-1,1 0 1,20-7-1,-4 4-26,-9 2-1379,0 2 0,1 0 0,33-5 0,-33 7-322,2-1-1009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1:46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71 640,'1'-8'306,"3"5"316,-4 3-254,12 10 2571,-12-9-2347,1 0-410,0 0 0,-1-1 0,1 1 0,-1 0 0,1 0 1,-1 0-1,1 0 0,-1 0 0,0 0 0,1 0 0,-1 0 1,0 0-1,0 0 0,0 1 0,3 8 1629,-2-9-1738,-1 0-1,0-1 0,1 1 0,-1 0 0,1-1 1,-1 1-1,1-1 0,0 1 0,-1-1 1,1 1-1,-1-1 0,1 0 0,0 1 1,-1-1-1,1 0 0,0 1 0,0-1 0,-1 0 1,1 0-1,0 0 0,0 1 0,-1-1 1,1 0-1,0 0 0,0 0 0,0 0 0,-1 0 1,1-1-1,0 1 0,0 0 0,-1 0 1,1 0-1,0-1 0,0 1 0,0-1 104,20-7 235,-19 7-326,1-2-21,-2 2-10,-1 1-29,1 0 0,-1 0 0,1 0 0,-1 0 0,0-1 0,1 1 0,-1 0 0,1 0 1,-1-1-1,0 1 0,1 0 0,-1 0 0,0-1 0,1 1 0,-1 0 0,0-1 0,0 1 1,1-1-1,-1 1 0,0 0 0,0-1 0,0 1 0,1-1 0,-1 0 0,4-5 94,-3 6-177,-1 0-6,1 0 0,0 0 66,0 0 1,-1 0-1,1 0 1,0 0 0,0 0-1,0 0 1,0 0-1,-1-1 1,1 1-1,0 0 1,0 0 0,-1-1-1,1 1 1,0 0-1,0-1 1,-1 1 0,1-1-1,0 0 1,4-2 38,-4 3-10,0 0-1,1-1 0,-1 1 1,0-1-1,1 1 1,-1-1-1,0 0 1,0 1-1,0-1 0,0 0 1,0 0-1,0 0 1,0 0-1,0 0 1,0 0-1,0 0 0,0 0 1,0-1-1,-1 1 1,1 0-1,0 0 0,-1-1 1,1 1-1,-1 0 1,0-1-1,1-1 1,-1 3-74,0 0 45,1-1-1,0 1 1,-1 0 0,1-1-1,0 1 1,-1 0 0,1-1-1,-1 1 1,1-1 0,-1 1-1,1-1 1,-1 1 0,0-1-1,1 1 1,-1-1 0,1 1-1,-1-1 1,1 0 0,7-10-711,-6 10 717,0 0 14,-1 0 1,0 1 0,0-1 0,0 0-1,1 0 1,-1 0 0,0 0 0,0 0-1,0 0 1,-1 0 0,1 0 0,1-1 0,-2 1-39,9-4-4,-5 5 114,-8 5 45,-22 9 272,8-9-310,-15 14 288,25-12-400,7-6 11,0 0 1,0 0-1,1-1 1,-1 1-1,0 0 0,0-1 1,0 1-1,0 0 1,0-1-1,0 0 1,0 1-1,0-1 0,-2 1 1,-9 3 450,13-2-81,7 0-157,-6-1-205,0-1-1,0 0 0,0 1 0,0 0 1,0-1-1,0 1 0,0 0 0,-1 0 1,1 0-1,3 2 0,5 2-49,59 8 10,-13 6 133,-32-9 144,-22-10-234,5 6-62,3 10 7,-10-15 38,3 5 11,-3-4 43,5 15 304,-5-12-288,0-4 11,-9 0 269,9 0-338,0-1 0,0 0 0,-1 0 0,1 0-1,0 0 1,0 0 0,-1 0 0,1 0 0,0 0-1,-1 0 1,1 0 0,0 0 0,-1 0 0,1 0 0,0 0-1,-1 0 1,1 0 0,0 0 0,0 0 0,-1 0-1,1 0 1,0 0 0,-1 0 0,1 0 0,0-1-1,-1 1 1,-5-6 84,-4-1-100,3 3-314,8 2-227,7 1 407,-7 1 75,-1 0 21,10 0-107,-6 0-2778,0 0 2111,-2 1-78,0-1-1,1 0 1,-1 0-1,0 0 0,0 0 1,0-1-1,4 0 1,-2-6-2316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0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5 261 224,'0'0'26,"0"0"-20,0 0-1,0 0 1,0 0-1,0 0 1,0 0-1,0 0 1,0 1-1,0-1 1,0 0-1,0 0 1,0 0-1,0 0 1,0 0-1,0 0 1,-1 0-1,1 0 1,0 0-1,0 0 1,0 0-1,0 1 1,0-1-1,0 0 1,0 0-1,0 0 1,0 0-1,0 0 1,-1 0-1,1 0 1,0 0-1,0 0 1,0 0-1,0 0 1,0 0-1,0 0 1,0 0-1,-1 0 1,1 0-1,0 0 1,0 0-1,0 0 1,0 0-1,0 0 1,0 0-1,0 0 1,0 0-1,0 0 1,-1 0-1,1-1 1,0 1-1,0 0 1,0 0-1,0 0 1,0 0-1,0 0 1,0 0-1,0 0 1,0 0-1,0 0 1,0 0-1,0 0 1,0-1-1,0 1 1,-1 0-1,1 0 1,0 0-1,0 0 166,0 0 16,0 0-11,0 0 176,0 0-75,0 0-5,10 3 645,-4-3-624,-3 0-184,0 1-1,-1-1 1,1 0 0,0-1-1,-1 1 1,1 0-1,-1-1 1,1 1-1,0-1 1,-1 0-1,1 0 1,-1 0 0,0 0-1,1 0 1,-1-1-1,2-1 1,17-14 51,-1-2 0,-1-1 0,-1 0 0,0-1 0,-2-1 0,0-1 0,14-30 0,-9 0 26,-20 50-271,-10 15-230,7-8 269,-1 0-1,0-1 0,0 1 0,0-1 0,0 1 1,-6 4-1,1-1 54,-5 13 137,1-6-192,7 1 91,-2-6 4,1-1 0,1 1 0,0 1 1,0-1-1,-6 16 0,4-6 29,-2 0 0,-1-1 0,-11 17 0,-3-6 207,19-24-221,1 1-1,-1-1 1,1 1 0,-6 9 0,10-13-64,-1-1 0,1 0 0,-1 0 0,0 1 0,0-1 0,0 0 1,0 0-1,0 0 0,0 0 0,0 0 0,0 0 0,0 0 0,0 0 0,0 0 1,-1 0-1,-1 0 0,0-1 58,4-1 67,7-7 44,0-1-122,0 1 0,0-1 0,1 2 0,1-1-1,-1 1 1,16-8 0,14-12 319,-34 22-309,76-53 302,-71 52-330,-1 1 1,1 0-1,0 1 0,0 0 0,0 0 0,21-4 0,-29 8 0,-1 0 0,1 0 0,0 0 0,-1 0 0,1 1-1,0-1 1,-1 1 0,1-1 0,-1 1 0,1 0 0,-1-1-1,1 1 1,-1 0 0,1 0 0,-1 0 0,0 0 0,1 0-1,-1 0 1,0 1 0,0-1 0,0 0 0,0 1 0,0-1-1,0 0 1,-1 1 0,1-1 0,0 1 0,-1 0 0,1-1-1,-1 1 1,1 1 0,-1-2 53,-13 7-523,12-8 426,-1 0 0,0 0 0,0 0 0,1 1 0,-1-1-1,0 1 1,0-1 0,1 1 0,-4 1 0,0 1-30,1-1-33,1 0 1,0 0 0,0 0 0,0 1-1,-4 3 1,-10 8-336,-41 16 299,35-18-109,20-12 229,0 1 0,0 0 1,0-1-1,0 1 0,0-1 0,1 0 1,-1 0-1,0 0 0,0-1 0,0 1 1,0-1-1,0 1 0,0-1 0,0 0 1,1 0-1,-5-2 0,-1 0 25,6 2-210,0 0-1,0 0 1,0 0 0,0 0-1,0-1 1,0 1 0,0-1-1,0 1 1,-1-3 0,2 3-38,1 1-37,0 0-533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2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117 132 640,'-3'4'224,"9"-3"-53,-6-1 47,0 0-20,-13 11 1316,5-2-842,4-5-418,0 1 1,-1-1-1,1 0 1,-1 0-1,0 0 1,-6 3 0,15-11 355,1 0 0,0-1 0,-1 1 0,5-7 0,20-21-285,-21 24-201,1-1 0,9-13 0,-11 13-92,0 0 1,0 1-1,10-8 1,-12 11-44,1 1 0,-1-2 1,8-9-1,-13 15 4,0-1-1,0 1 1,1 0-1,-1 0 1,0-1 0,0 1-1,0 0 1,0 0 0,0-1-1,0 1 1,-1 0-1,1 0 1,0-1 0,0 1-1,0 0 1,0 0-1,0-1 1,0 1 0,0 0-1,0 0 1,-1-1-1,1 1 1,0 0 0,0 0-1,0 0 1,-1 0 0,1-1-1,0 1 1,0 0-1,0 0 1,-1 0 0,1 0-1,0 0 1,0-1-1,-1 1 1,1 0 0,0 0-1,-17-3 102,17 2-108,0 1 0,0 0 0,-1-1 0,1 1 0,0 0 0,0-1 0,0 1 0,0 0-1,-1-1 1,1 1 0,0 0 0,0 0 0,-1-1 0,1 1 0,0 0 0,0 0 0,-1 0-1,1-1 1,0 1 0,-1 0 0,1 0 0,0 0 0,-1 0 0,1 0 0,0 0 0,-1 0 0,1-1-1,0 1 1,-1 0 0,1 0 0,-31 30-247,-8 1 863,27-22-503,0 1-1,1 0 0,0 1 1,1 0-1,0 1 0,-9 15 0,18-26-104,1 0 0,0-1 0,-1 1 0,1 0 0,-1-1 0,0 1 0,1 0 0,-1-1 0,0 1 0,1 0 0,-1-1 0,0 1 0,1-1 0,-1 0 0,0 1 0,0-1 0,0 1 0,0-1 0,1 0 0,-1 0 0,0 1 0,0-1 0,0 0 0,0 0 0,0 0 0,-1 0 0,-12 1 739,24-9-845,10 0 482,1 0-1,0 2 1,27-6-1,69-5-18,-96 14-457,89-5-2246,-103 8 1200,0 0-1200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4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36 224,'0'-1'0,"0"1"-1,1-1 1,-1 0-1,0 1 1,1-1 0,-1 0-1,1 1 1,0-1-1,-1 1 1,1-1 0,-1 1-1,1-1 1,0 1-1,-1-1 1,1 1 0,0 0-1,-1 0 1,1-1-1,0 1 1,0 0 0,-1 0-1,2-1 1,9-4 201,-4 1-1198,2 1 4277,-7 4 367,-7 5-2537,3-5-983,0 1 1,-1-1-1,1 0 1,-1 0-1,1 0 1,-1 0-1,-3 1 1,-9 3 606,11-4-638,0 0 0,0-1 0,0 1 0,0-1 0,0 0 0,0 0 0,-6-1-1,-4 0 210,10 1-250,0 1 1,0-1-1,0 1 0,0 0 0,0 0 0,0 0 0,1 1 0,-5 1 0,7-2-32,0-1-1,0 1 1,0-1 0,0 0-1,-1 0 1,1 1-1,0-1 1,0 0-1,0 0 1,0 0-1,0 0 1,-1 0-1,1 0 1,0-1-1,0 1 1,0 0 0,0 0-1,0-1 1,0 1-1,0-1 1,0 1-1,0-1 1,0 1-1,0-1 1,0 0-1,0 0 1,0 1 0,-1-2-1,2 1 34,-5-1-23,4 2-32,1 0 0,0 0 0,0 0 0,-1 0 0,1 0 0,0 0 0,-1-1 0,1 1 0,0 0 0,0 0 0,-1 0 0,1 0 0,0-1 0,0 1 0,0 0 0,-1 0 0,1 0 0,0-1 0,0 1 0,0 0 0,-1 0 0,1-1 1,0 1-1,0 0 0,0 0 0,0-1 0,0 1 0,0 0 0,0-1 0,0 1 0,0 0 0,-1-1 0,1 1 0,0 0 0,1 0 0,-1-1 0,0 1 0,0 0 0,0-1 0,12 0 37,18-7-118,5 1 80,-24 5 0,-1 0 0,1 0 0,14 0 0,5-1 362,-30 4-339,0 1-1,-1 0 1,1-1-1,0 1 1,-1-1-1,1 1 1,-1-1-1,-1 3 1,-6 9 130,-14 17 0,16-23-318,0 0 0,1 1 0,0-1 0,1 1 0,-1 0 0,1 0 1,-4 14-1,0 8-2081,3-14-20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4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0 320,'3'8'128,"-3"-11"-96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5.4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0 2560,'-6'5'1284,"3"-1"-1112,-3-3 120,6-1-238,-1 0 0,0 1 1,0-1-1,1 0 1,-1 0-1,0 1 1,1-1-1,-1 0 0,0 1 1,1-1-1,-1 0 1,1 1-1,-1-1 1,1 1-1,-2 0 1,1 0-8,1 0 0,-1 0 1,0-1-1,0 1 0,0-1 1,0 1-1,0 0 1,0-1-1,0 0 0,0 1 1,0-1-1,-1 1 1,-10 5 130,9-5-94,1 1 0,0-1-1,0 1 1,-1-1 0,1 0 0,0 0-1,-1 0 1,1 0 0,-1 0 0,1-1-1,-1 1 1,-4-1 0,-18 7 507,20-6-438,0 1 0,0-1 0,0 0 0,0 0-1,0 0 1,0-1 0,-7 1 0,-19 1 389,27-1-399,-1-1 1,1 1-1,-1-1 0,1 0 0,-8-1 0,25-3-15,-4 5-94,0-1-1,0-1 1,-1 0-1,1 0 1,0-1-1,16-5 1,8 0 67,-32 6-32,1 1-70,-1 0-1,1 0 0,-1 0 0,1 0 0,-1 0 1,1 0-1,-1 1 0,3 0 0,1 5-14,-4-5 19,-1-1 0,1 1 0,-1 0-1,1-1 1,-1 1 0,0 0 0,1 0-1,-1-1 1,0 1 0,1 0 0,-1 0-1,0 0 1,0-1 0,0 1 0,1 0-1,-1 0 1,0 0 0,0-1 0,0 1-1,0 0 1,-1 0 0,1 0 0,0 0-1,0-1 1,0 1 0,-1 1 0,-2 6-78,0 7-181,3-13 104,-1 0-1,1 1 1,-1-1-1,1 0 1,-1 0 0,0 0-1,0 1 1,0-1-1,0 0 1,0 0-1,-2 2 1,1-2-357,0 1-1,0-1 1,0 0 0,1 1-1,-1-1 1,1 1 0,-1-1 0,1 1-1,-1 3 1,-1 8-1523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6.8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355 5 1984,'0'-1'104,"2"-3"406,-1 9 391,-1-5-581,0 0 74,-12 12-132,8-10-142,1 1 1,0-1 0,-1-1-1,0 1 1,1 0 0,-1-1-1,0 0 1,1 0 0,-1 0-1,0 0 1,0-1 0,-4 1-1,-17 4 130,-71 14 971,95-19-1211,-14 4 260,0 0-1,-1-1 1,-27 2-1,25-2 69,17-3-277,-1 1-1,1-1 0,-1 0 0,0 1 0,1-1 0,-1 0 0,1 0 0,-1 0 0,0 0 0,1 0 0,-1 0 0,1-1 0,-4 0 0,2 0-20,0 0 0,0 1 0,0-1 0,0 1 0,0-1 0,0 1 0,-5 1 0,3-1-29,4 0-8,1 0 1,0 0-1,0 0 1,0 0-1,0 0 1,0 0-1,0 0 0,-1 0 1,1 0-1,0 0 1,0 0-1,0 0 1,0 0-1,0 0 1,0 0-1,-1 0 1,1 0-1,0 0 1,0 0-1,0 0 1,0 0-1,0 0 1,-1 0-1,1 0 0,0 0 1,0 0-1,0 0 1,0-1-1,0 1 1,0 0-1,0 0 1,-1 0-1,1 0 1,0 0-1,0 0 1,0 0-1,0 0 1,0-1-1,0 1 1,0 0-1,0 0 0,0 0 1,0 0-1,0 0 1,0 0-1,0-1 1,0 1-1,0 0 1,0 0-1,0 0 1,0 0-1,0 0 1,0-1-1,0 1 1,0 0-1,0 0 1,0 0-1,0 0 0,0 0 1,0 0-1,0-1 1,0 1-1,0 0 1,0 0-1,0 0 1,1 0-1,-1 0 1,8-7 224,16-1-274,32-6 1,-15 4 88,1 0-107,57-6 0,-43 15 69,-35 2 139,-37 14 117,2-4-121,1-2 1,-2 0-1,1 0 0,-1-2 0,-16 7 0,25-11-170,-23 8-61,20-8-325,1 0 0,-1 1 0,1 0 0,-16 10 0,20-11 126,2-2-246,0 0 1,0 1 0,0-1-1,0 0 1,0 1-1,0 0 1,1-1 0,-4 4-1,9 1-1853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8.1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20 1664,'-1'0'205,"-9"-3"5481,3-2-5876,3 3 332,1 0 0,-1 1 0,0-1 0,0 1 0,0 0 0,0 0 1,0 1-1,0-1 0,0 1 0,-5 0 0,-47 3 1383,47 0-1346,9-3-168,0 0 0,0 1 0,0-1 0,0 0-1,-1 0 1,1 0 0,0 0 0,0 0 0,0 1-1,0-1 1,0 0 0,-1 0 0,1 0 0,0 0-1,0 0 1,0 0 0,0 0 0,-1 0 0,1 0 0,0 0-1,0 0 1,0 1 0,-1-1 0,1 0 0,0 0-1,0 0 1,0 0 0,0 0 0,-1-1 0,1 1 0,0 0-1,0 0 1,0 0 0,-1 0 0,1 0 0,0 0-1,0 0 1,0 0 0,0 0 0,-1 0 0,1 0-1,0-1 1,0 1 0,0 0 0,0 0 0,0 0 0,0 0-1,-1 0 1,1-1 0,-3 1-139,37 8 181,-28-8-25,65-3 136,-65 3-132,0 0-1,0 0 0,0 1 1,0-1-1,0 1 0,0 0 1,7 3-1,-13-2-26,1-1 0,-1 1 0,0-1 0,1 1 0,-1-1 0,0 1-1,0-1 1,0 1 0,0 0 0,0-1 0,-1 1 0,0 2 0,-1 2 55,-2-1-1,1 1 1,-1-1 0,1 0-1,-2 0 1,1 0 0,0 0-1,-6 3 1,-6 8-128,13-12-301,-1 1-1,1 0 0,-4 8 0,-10 13-3655,12-19 559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5:17:09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 48 1568,'0'-1'89,"-1"1"-1,1-1 1,0 0 0,0 1-1,0-1 1,0 1 0,0-1-1,0 0 1,0 1 0,0-1-1,1 1 1,-1-1 0,0 1-1,0-1 1,0 0 0,1 1-1,-1-1 1,0 1 0,1-1-1,-1 1 1,0-1 0,1 1-1,0-1 1,-1 1 359,8-13 1872,-8 13-2137,1-1 0,-1 0 0,0 1 0,0-1 0,-1 1 0,1-1 0,0 1 0,0-1 0,0 1 0,0-1 0,0 1 0,0-1 0,-1 1 1,1-1-1,0 1 0,0 0 0,-1-1 0,0 0 0,1 1-146,0 0 0,-1 0 0,1-1 0,-1 1 1,1 0-1,-1 0 0,1 0 0,-1 0 0,1 0 0,-1 0 1,1 0-1,0 0 0,-1 0 0,1 1 0,-1-1 1,1 0-1,-1 0 0,1 0 0,0 0 0,-1 1 0,-3 0 419,-27 5 439,24-3-611,0-2 1,0 1-1,-13 1 0,10-2-171,0 0 1,0 1-1,1 0 0,-1 1 0,-9 3 0,-8 3 8,25-9-98,0 1 0,0-1 0,0 1-1,0-1 1,0 0 0,0 0 0,0 0 0,0 0-1,0 0 1,-4-1 0,6 1-19,0 0-1,0 0 1,-1-1 0,1 1-1,0 0 1,0 0 0,0-1 0,0 1-1,0 0 1,0 0 0,0-1-1,0 1 1,0 0 0,0 0 0,0 0-1,1-1 1,-1 1 0,0 0-1,0 0 1,0 0 0,0-1-1,0 1 1,0 0 0,0 0 0,1 0-1,-1-1 1,0 1 0,0 0-1,0 0 1,0 0 0,1 0 0,-1 0-1,0-1 1,0 1 0,0 0-1,1 0 1,-1 0 0,0 0-1,0 0 1,0 0 0,1 0 0,-1 0-1,0 0 1,0 0 0,1 0-1,-1 0 1,14-4-119,-13 3 115,81-22-272,-74 21 292,0 0 0,16-2 1,13-4-18,-36 8 6,0-1 0,0 1 0,1 0 0,-1 0 0,0 0 0,1 0 0,-1 0 0,0 0 0,0 0 0,1 0 0,-1 0 0,0 1 0,0-1 0,1 0 0,0 2 0,11 0-169,-12-2 288,-1 0-6,0 5-44,0 0 0,0 0 0,-1-1 0,1 1 0,-1 0 0,0-1 0,-1 1 0,1-1 1,-1 1-1,0-1 0,0 0 0,0 1 0,-1-1 0,1 0 0,-1-1 0,0 1 0,0 0 0,-7 5 0,-2 2-335,-17 20 1,5 0-2820,24-31 2848,0 1 1,-1-1 0,1 1-1,0-1 1,-1 1 0,1 0-1,0-1 1,0 1 0,-1-1-1,1 1 1,0 0 0,0-1-1,0 1 1,0 0 0,0-1 0,0 1-1,0 0 1,0-1 0,0 1-1,0-1 1,1 2 0,-1 2-959,-3 1-2243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3.0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413 220 832,'-4'5'4089,"-6"-11"-3757,6 4-223,-1 0 0,1 0 0,-1 0 0,0 1 0,1 0 0,-1-1 0,0 2-1,-9-2 1,-44 3 230,26 0 566,25-1-817,-1 0-1,0 1 1,0 1 0,1-1-1,-1 1 1,1 0 0,-12 6-1,3-1 89,2 2-1,-23 14 0,33-19-164,0 0 0,1-1 0,-1 1 0,1 1 0,0-1 1,0 0-1,-3 6 0,-7 10 76,-28 46 378,28-43-434,10-19-47,1 1 1,-1-1-1,1 1 0,0 0 1,0 0-1,0-1 1,1 1-1,0 0 1,0 1-1,0-1 1,0 10-1,1-1-42,0 20 199,1-32-115,-1 1 1,0-1-1,1 0 0,0 0 1,-1 0-1,1 1 1,0-1-1,0 0 1,0 0-1,0 0 1,3 3-1,1 0-70,12 13-157,-5-12 201,-9-7 0,0 1 0,2 1 53,1 0 1,-1 0 0,1-1 0,-1 0-1,1 0 1,-1 0 0,1-1-1,-1 0 1,7-1 0,-12 2-53,3-1 17,0 0 0,0 0 0,-1-1-1,1 1 1,-1-1 0,1 1 0,3-4 0,8-4 31,17-15-11,-24 20-57,0-1 1,0 0 0,-1-1-1,0 1 1,7-9 0,-7 7-5,1 0 0,0 1 0,0 0 1,9-6-1,-14 10 24,0 0 1,1 0 0,-1 0 0,0 0-1,0-1 1,-1 1 0,1 0-1,0-1 1,-1 1 0,0-1 0,1 0-1,-1 1 1,0-1 0,0 0-1,-1 0 1,1 0 0,-1 1 0,1-5-1,0-9 41,0 1 0,-2-22 0,-1 8 157,3 12-221,0 13 33,-1 0-1,1 0 1,-1-1 0,0 1 0,-1 0-1,1 0 1,-1 0 0,0-1 0,0 1-1,-2-7 1,0 8-54,3 1 22,-1 0 0,-1 1 1,1-1-1,0 1 0,0-1 0,0 1 0,-1 0 1,-2-2-1,4 2 21,0 1 0,0 0 0,-1 0 0,1 0 0,0 0 0,-1 0 0,1 0 0,0 0 0,-1 0 0,1 0 1,0 0-1,-1 0 0,1 0 0,0 0 0,-1 0 0,1 0 0,0 0 0,0 0 0,-1 0 0,1 0 0,0 0 0,-1 1 0,-7 10 117,5-4-117,1 0 0,0 0 0,0 0 0,1 1 0,0-1 1,0 1-1,1-1 0,0 10 0,-1 16-326,0-14 367,1 0 0,0 0 0,2 1 0,0-1 0,1 0 0,1 0 0,0 0 0,2-1 0,8 21 0,-13-37-31,0 0 0,0 0 0,1 0 0,-1-1-1,0 1 1,1 0 0,-1-1 0,1 1 0,0-1-1,-1 1 1,1-1 0,0 0 0,0 1 0,0-1-1,0 0 1,0 0 0,0-1 0,0 1 0,3 1-1,-1-2 4,0 1 0,0 0 0,0-1-1,0 0 1,0 0 0,0 0-1,-1 0 1,1-1 0,0 1 0,5-2-1,10-4 108,-13 5-120,-1 0 0,0-1-1,1 0 1,-1 0-1,0 0 1,9-6 0,3-4 45,-11 9-34,0-1-1,-1 0 0,0 0 0,0 0 1,0-1-1,0 0 0,7-10 1,1-4-7,-1-1 0,-1-1 0,10-26 0,-19 43-32,-1 1-1,1 0 1,0-1 0,0 1 0,3-4 0,3-4 330,-5 12-343,2 9-165,1 14-128,-6-19 334,0 24 26,4 34 1,-4-60 1,0 1 1,0-1-1,0 0 0,0 1 1,-2 5-1,0 12 122,2 6 362,0-28-496,1 1 0,-1 0 0,0 0 0,1-1 0,-1 1 0,1-1 0,-1 1 0,0 0-1,1-1 1,-1 1 0,0-1 0,0 1 0,1 0 0,-1-1 0,0 1 0,0-1 0,0 1 0,0-1 0,0 1 0,1-1 0,-1 1 0,0-1 0,0 1 0,0-1 0,0 1-1,0-1 1,-1 1 0,1-1 0,0 0 0,1-8 29,18-48-136,4 5-229,-6 17 128,-16 34 184,0 1 0,0-1-1,0 0 1,0 0 0,0 1 0,0-1-1,0 0 1,0 1 0,0-1 0,0 1 0,0 0-1,0-1 1,0 1 0,1 0 0,-1-1-1,0 1 1,0 0 0,0 0 0,0 0 0,1 0-1,-1 0 1,0 1 0,2-1 0,21 18 77,-23-17-106,5 9 277,-5-8-280,6 16 252,6 23 0,0-7-420,-13-32 223,1 0 0,0-1 1,-1 1-1,1-1 0,0 1 1,0-1-1,0 1 0,0-1 1,0 0-1,0 0 1,0 1-1,1-1 0,-1 0 1,0 0-1,1 0 0,-1 0 1,1 0-1,-1-1 0,1 1 1,-1 0-1,1-1 0,2 1 1,-1 0 28,0-1-1,0 1 1,-1-1 0,1 0 0,0 0 0,0 0-1,0 0 1,-1-1 0,1 1 0,0-1 0,0 0-1,4-2 1,-2 1-27,1-1 0,-1 0-1,-1-1 1,1 1 0,0-1-1,-1 0 1,7-7 0,23-35-66,-17 21 76,-2 0 35,-12 20-122,-1 0 0,1 0 0,0 0 1,1 1-1,-1-1 0,8-6 0,-11 10 42,1 1 0,0 0 0,0-1 0,-1 1 0,1 0 0,0 0 0,0 0 0,-1-1 0,1 1 0,0 0 0,0 0 0,-1 0-1,1 0 1,0 1 0,0-1 0,-1 0 0,1 0 0,0 0 0,0 1 0,-1-1 0,1 0 0,0 0 0,-1 1 0,1-1 0,0 1 0,0 0 0,1 0-23,7 3 92,-1 0 1,0 0-1,8 7 0,18 9 75,-27-17-196,-5 0 102,1 2 6,-2-4 191,-31-6 396,11 1-743,18 4 116,-15-3-64,0 1 0,0 1 0,-17 0 0,27 2 29,1-1 0,0 1 0,0 0 0,0 0 0,0 1 0,0-1 0,0 1 0,1 0 0,-1 0 0,0 1 0,1 0 0,0-1 0,-8 8 0,8-7 71,1 0 1,-1 1 0,1 0 0,0-1 0,0 1 0,0 0 0,1 0-1,-1 1 1,-1 4 0,3-7-46,1 0-1,-1 1 1,1-1-1,-1 0 1,1 0-1,0 0 1,0 1 0,0-1-1,0 0 1,0 0-1,1 0 1,-1 0-1,1 1 1,-1-1-1,1 0 1,0 0 0,0 0-1,0 0 1,0 0-1,0 0 1,0-1-1,3 4 1,0 0 35,1-1 0,-1 0 1,1 0-1,0 0 0,0 0 0,1-1 0,-1 0 1,1 0-1,0 0 0,-1 0 0,1-1 0,10 2 1,-12-3 0,-1-1 0,1 1 1,-1-1-1,1 0 0,0 0 0,-1 0 1,1 0-1,-1-1 0,1 0 1,-1 1-1,1-1 0,-1 0 1,1-1-1,-1 1 0,0-1 0,0 1 1,0-1-1,0 0 0,0 0 1,0 0-1,4-5 0,-2 2-5,0 0 0,-1-1-1,0 1 1,0-1 0,-1 0-1,0 0 1,0 0 0,0 0 0,-1 0-1,3-10 1,1-12 25,-1 0 1,-1 0-1,-1-52 0,-4 29-104,0 23-61,1 0 0,1 0 0,8-47 1,-5 54 115,-3 15 23,0 0 0,0 0 0,1 0 0,0 1 0,0-1 1,0 0-1,5-7 0,-1 3 139,-4 7-236,-1 0-1,1 0 0,0 1 0,0-1 0,4-4 0,-5 7-33,-6 27-186,4-17 295,0 0 1,-4 18-1,-1 11 69,-6 58-26,2-12-80,9-76 32,-3 85 78,4-82-53,1 1 1,0-1-1,1 0 0,1 0 0,5 18 1,-5-25-18,-1-1 0,1 0 0,0 1 0,0-1 0,0-1 0,0 1 0,7 5 0,12 15 0,-20-20 48,0-1 1,1 0 0,-1 1-1,1-1 1,0 0 0,0 0-1,0-1 1,0 1 0,1-1 0,-1 1-1,1-1 1,-1 0 0,1 0-1,0-1 1,0 1 0,0-1-1,0 0 1,0 0 0,0 0-1,0 0 1,0-1 0,5 1 0,-8-1-84,1 0 0,-1 0 0,0 0 0,1 0 0,-1 0 0,1 1 0,-1-1 0,0 1 0,1-1 1,1 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4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7 1984,'-3'-6'5366,"5"13"-2406,-1 0-4182,0 11 1380,0-1 0,6 22 0,1 16 509,-6-25-484,14 112-121,-12-115-62,-2 0 0,-2 46-1,-1-29 381,1-41-349,-1-1-1,0 1 1,0 0 0,0-1-1,0 1 1,0-1 0,0 1 0,-1-1-1,1 0 1,-4 5 0,-2 3 1279,24-10-1929,-8 1 574,0 0 0,14 3-1,-14-2 124,0-1-1,16 1 0,-7-2 188,0 0 0,24-5 0,-25 4 130,-16 1-273,4-4 241,-5 3-582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14:42:14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427 0 1408,'-5'5'397,"5"-5"-153,-1 1-1,1-1 1,-1 1 0,1-1-1,-1 1 1,1-1 0,-1 1 0,0-1-1,1 0 1,-1 1 0,1-1-1,-1 0 1,0 1 0,1-1 0,-1 0-1,0 0 1,0 0 0,0 0-138,1 0-42,0 0-21,-1 0 121,0 1 0,1-1-1,-1 0 1,0 0 0,0-1 0,0 1-1,1 0 1,-1 0 0,0 0 0,0 0-1,1-1 1,-1 1 0,0 0 0,0-1 0,1 1-1,-2-1 1,-22-4 135,21 5-216,-4 0-49,-8 2-24,14-2-11,0-1 0,0 1 0,0 0 0,0 0-1,0 1 1,0-1 0,0 0 0,0 0 0,0 0 0,0 1 0,0-1 0,0 0 0,-1 1 0,-1 0 74,-1 0 0,1 0 0,-1 0 0,0-1 0,1 0 1,-5 0-1,-27 8-73,33-7 7,-1 0 1,0 0 0,1 0 0,-1 0-1,1 0 1,0 1 0,-1-1 0,1 1-1,0-1 1,0 1 0,0 0-1,0 0 1,-1 2 0,-7 5-4,-10 6 30,14-11 35,0 1 0,0-1 0,1 1 0,-1 0 0,1 0 0,-6 8 0,10-11-58,0 0 0,-1-1 0,1 1 0,-1-1 0,0 1 0,1-1 0,-1 0 0,0 1 0,0-1 0,0 0 0,-2 1 0,-13 8 17,2 3 122,9-8-170,0 0-1,1 1 0,-1-1 1,1 1-1,-7 11 1,6-10 0,5-7 27,1 1 0,-1-1 0,1 0 0,-1 1 0,1-1-1,-1 1 1,1-1 0,0 1 0,-1 0 0,1-1 0,0 1-1,-1-1 1,1 1 0,0-1 0,0 1 0,0 0 0,-1-1-1,1 1 1,0 1 0,-5 15-92,1 1 111,1-5-77,2-11 45,0 0 1,0 0-1,0 0 1,1 0-1,-1 1 1,1-1-1,0 0 1,0 0-1,0 4 1,-5 18-27,2-7 159,1-7-222,3 1-169,-1-5 306,0 0-1,0 0 0,-1 0 0,1 0 0,-2 6 1,0-1-45,1 0 0,1 1 0,1 15 1,0-2-89,-1-23 139,0 14-112,3 28 38,-3-42 63,0-2 16,0 38 139,-2-36-189,1 0-1,0 0 0,1 0 0,-1 1 0,0-1 1,0 0-1,1 0 0,-1 0 0,1 1 0,0-1 1,0 0-1,0 0 0,0 5 0,0-5 47,0-1-171,-5 9 212,4-8-95,0 0 0,-1 0-1,1 0 1,0-1 0,0 1-1,0 0 1,0 0 0,0 1-1,1-1 1,-1 0 0,1 0-1,-1 4 1,1-4 10,0 18-106,0 23 176,2-38-110,0-3 4,-2 9 17,8 27 51,-7-36-52,-1 1 0,0 0 1,1-1-1,0 0 0,-1 1 0,1-1 0,2 4 1,-2-4 20,0 0 1,0 1 0,0-1 0,-1 1 0,1-1-1,-1 1 1,1 3 0,-1-4-4,1 1 0,-1-1 0,1 1 0,-1-1 0,1 0 0,0 0 1,1 4-1,-1-4 4,0 1 1,0-1-1,0 1 1,0-1 0,0 1-1,-1 0 1,1 4-1,4 102 164,-5-101-150,2-3-3,0 0 0,0 1 0,-1-1-1,0 0 1,0 10 0,-1-13-61,4 12 145,-2-9-123,0 0 1,0 0-1,-1 0 0,1 0 1,-1 0-1,1 10 1,-1-12 39,0-1 1,0 0-1,0 1 1,0-1-1,0 0 1,0 0 0,1 0-1,-1 0 1,1 0-1,0 0 1,2 3-1,1-3 2,-1 1 0,-1-1 0,1 1-1,0 0 1,-1 1 0,6 6-1,0 0-111,6 2 224,7 3 140,-4-4-301,12 6 167,-23-13-106,11-1 19,-8 3 5,-9-5-47,0-1 1,0 1 0,-1-1 0,1 1 0,0-1-1,0 1 1,0-1 0,0 1 0,0-1 0,0 0 0,0 1-1,0-1 1,0 0 0,0 0 0,1 0 0,0 0-9,1 1 1,0-1 0,0 0 0,-1 1 0,1 0 0,0 0 0,-1 0-1,1 0 1,-1 0 0,0 0 0,1 1 0,-1-1 0,0 1-1,4 3 1,-3-3-24,0 0-1,0 0 1,1-1-1,-1 1 1,0-1-1,5 1 1,1 2-63,8 2 171,-14-5-61,0 0-1,1 0 1,-1 0-1,0 1 1,0 0 0,3 2-1,-5-3-163,0-1 136,-1 0 1,0 1 0,0-1 0,0 0 0,1 0-1,-1 1 1,0-1 0,0 0 0,1 0 0,-1 1-1,0-1 1,1 0 0,-1 0 0,0 0 0,1 1-1,-1-1 1,0 0 0,1 0 0,-1 0 0,0 0-1,1 0 1,-1 0 0,1 0 0,16 8 8,-11-5 132,-6-3-138,1 0 0,-1 0 0,1 1 0,-1-1 0,0 0 0,1 0 0,-1 1 0,1-1 0,-1 0 0,0 1 0,1-1 0,-1 0 0,0 1 0,1-1 0,-1 0 0,0 1 0,0-1 0,1 1 0,-1-1 0,0 1 0,4 5-105,-3-6 114,0 1 0,0 0-1,-1 0 1,1-1 0,0 1 0,-1 0-1,1 0 1,-1 0 0,1 0-1,-1 0 1,1-1 0,-1 1 0,1 2-1,-1-1 34,1-1-41,-1 0 0,0 0 0,1 0 0,-1 0 0,1 0 0,-1 0 0,1 0 0,-1 0 1,1 0-1,0 0 0,-1 0 0,1 0 0,0 0 0,0-1 0,0 1 0,1 1 0,12 7 336,-13-8-247,-1-1-32,0 0 42,5 3 64,16 12-223,13 5 148,-30-15-52,-4-4-1,2 1-42,0 0 1,0 0-1,0-1 0,0 1 1,0-1-1,0 0 0,1 1 1,-1-1-1,4 1 0,-5-2 41,0 1-41,0 0-1,0-1 1,0 1 0,0 0-1,0-1 1,0 0-1,0 1 1,0-1-1,0 1 1,1-1 0,-1 0-1,0 0 1,0 0-1,0 0 1,0 0-1,1 0 1,-1 0-1,1 0 1,1-1 12,-1 1 84,6 0 154,0 0-173,-6 0-65,1 1 0,-1-1 1,0 0-1,1 0 1,-1-1-1,0 1 0,1 0 1,-1-1-1,0 0 0,1 1 1,2-3-1,38-12 89,-21 6 40,42-10 1,-4 1-154,-54 16-30,-3 1 51,-1 0 0,0 0 0,1 1 0,0-1 0,-1 1-1,1-1 1,2 1 0,1-1 28,0 1-1,0-1 1,-1-1-1,1 1 1,0-1-1,8-3 1,-9 2-1,0 1 0,1 0 0,0 1 0,-1 0 0,1-1 0,8 1 0,-13 1-19,0 0 1,0 0 0,0 0 0,0 0 0,0-1 0,-1 1 0,1 0 0,0 0 0,0-1-1,0 1 1,0-1 0,0 1 0,0-1 0,1 0-1,0 0-1,0 0 0,0 0 1,-1 0-1,1 1 1,0-1-1,0 1 1,0-1-1,0 1 1,0 0-1,0-1 1,0 1-1,3 1 1,1-1-94,-5 0 84,0 0 0,0 0-1,0 0 1,0 0 0,0 0 0,0 0-1,0 0 1,0 0 0,-1 0 0,1-1 0,0 1-1,0 0 1,0-1 0,0 1 0,1-1 0,-1 0 2,1 1 1,0-1 0,0 1 0,-1 0-1,1 0 1,0-1 0,0 1 0,0 0 0,-1 0-1,1 1 1,4 0 0,3 0-260,-3-1 340,7 2-38,-13-2-50,0 0-1,0 0 1,1 0 0,-1 0-1,0 0 1,0 0 0,0 0-1,0 0 1,1 0-1,-1 0 1,0 0 0,0 0-1,0 0 1,0 0 0,1 0-1,-1 0 1,0 0 0,0 0-1,0 0 1,0 0 0,0 0-1,1 0 1,-1 0-1,0 0 1,0 0 0,0 0-1,0 0 1,0 0 0,1-1-1,-1 1 1,0 0 0,0 0-1,0 0 1,0 0-1,0 0 1,0 0 0,0-1-1,0 1 1,0 0 0,1 0-1,-1 0 1,0 0 0,0-1-1,-1-2 66,3 4-25,-1 0-35,-1-1 1,1 1 0,-1-1-1,1 1 1,0-1 0,-1 0-1,1 1 1,0-1 0,-1 0-1,1 0 1,0 1 0,0-1-1,-1 0 1,1 0 0,0 0-1,-1 0 1,1 0 0,0 0-1,0 0 1,-1 0 0,1 0-1,0 0 1,0 0 0,-1 0 0,1-1-1,0 1 1,-1 0 0,2-1-1,-1 1 46,0 0-10,6 0-12,2-1-20,12-3-104,-18 4 84,-1 0 56,-1-1-4,6-1-12,5-1-27,5-3 130,-16 6-134,0 0 1,-1 0-1,1-1 0,0 1 0,0 0 0,-1 0 0,1-1 0,0 1 1,-1 0-1,1-1 0,0 1 0,-1-1 0,1 1 0,-1-1 1,1 1-1,-1-1 0,1 1 0,-1-1 0,1 0 0,5-4-84,2 1 163,-5 0-111,-2 4 42,-1-1 0,1 1 0,-1 0-1,1 0 1,-1 0 0,0 0 0,1 0 0,-1-1 0,1 1 0,-1 0 0,1 0-1,-1 0 1,1 0 0,-1 0 0,1 0 0,-1 1 0,1-1 0,-1 0-1,0 0 1,1 0 0,-1 0 0,1 0 0,-1 1 0,1-1 0,-1 0-5,0 0 0,0 1 0,0-1 0,1 0 0,-1 0 0,0 0 0,0 0 0,0 0 0,0 0 0,0 0 0,0 0 0,1 1 0,-1-1 0,0 0 0,0 0 0,0 0 0,0 0 0,0 0 0,1 0 0,-1 0 0,0 0 0,0 0 0,0 0 0,0 0 0,0 0 0,1 0 0,-1 0 0,0 0 0,0 0 0,0 0 0,0 0 0,0 0 0,1 0 0,-1 0 0,0-1 0,0 1 0,0 0 0,0 0 0,0 0 0,1 0 0,-1 0 0,0 0 0,0 0 0,0 0 0,0-1 0,0 1 0,0 0 0,0 0 0,0 0 1,0 0-1,0 0 0,1-1 0,8 1 149,-9-1-147,1 0 0,-1 0 0,1 0-1,-1 0 1,1 0 0,-1 1 0,1-1 0,0 0 0,-1 1 0,1-1 0,0 0-1,0 1 1,-1-1 0,1 1 0,0-1 0,2 0 0,-2 0 21,0 0 0,1 0-1,-1 0 1,0 0 0,0 0 0,1 0 0,-1 0 0,0 0 0,1-3-1,6-5 198,44-32 457,-51 40-678,1 0 0,-1 0 1,1 0-1,-1 0 0,1 0 0,-1 1 0,1-1 0,3 0 0,12-7 260,2-3-1958,-17 11 1123,0-1 1,0 0-1,1 0 1,-1 0-1,0-1 1,0 1-1,0 0 1,-1-1-1,1 1 1,0-1-1,0 0 1,-1 1-1,1-1 1,-1 0-1,1 0 1,0-3 0,7-25-2300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5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64 736,'0'0'2667,"-9"-12"-524,9 11-1950,1-1 0,-1 0 0,1 0 1,0 0-1,0 0 0,0 0 0,0 1 0,0-1 0,0 0 0,1 1 0,-1-1 0,2-1 0,6-8 897,-8 10-1057,0-1 0,0 1 0,0 0 0,0 0 0,1 0 0,-1 0 0,0 0 0,1 0 0,-1 0 0,0 0 0,1 1 0,-1-1 0,1 0 0,-1 1 0,1-1 0,0 1 0,-1-1 0,1 1-1,0 0 1,1 0 0,6 0 272,0 0 0,15 2 0,-1 0-104,67-2 338,-89 0-459,18 9-144,-16-7-126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6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48 1472,'-2'0'107,"1"0"1,-1 0-1,0 1 1,0-1-1,0 1 1,0 0 0,1-1-1,-1 1 1,0 0-1,1 0 1,-1 0-1,-2 1 1,-14 8 1065,-8-10 2288,26-1-3312,1 0 1,-1 1 0,1-1 0,-1 0-1,1 0 1,-1 0 0,1 1-1,-1-1 1,1 0 0,-1 1 0,1-1-1,0 0 1,1 0 0,66-33 225,-60 31-310,0 0-1,1 0 1,-1 1-1,1 0 0,0 1 1,15-1-1,135-2 902,-147 2-5243,-16 16-854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7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1 992,'-13'2'9763,"35"7"-9292,-5-6-178,-12-1-266,0-1 0,1 0 0,9 0-1,19 4 13,-6-1 173,26 4-29,-44-5 2,1-1 0,0 0 0,0-1 1,0 0-1,0-1 0,0 0 0,12-2 0,-5-1 143,-12 3-346,-1-1 1,1 0 0,-1 0-1,0-1 1,7-2 0,43-23-4266,-54 27 3947,0-1 0,0 1 0,0 0 0,0 0 0,0 0 0,0 0 0,1 0 0,-1 0-1,0 0 1,0 0 0,0 0 0,0 0 0,0 1 0,0-1 0,0 0 0,0 1 0,1 0 0,3 1-430,12 1-909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8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0 125 2560,'1'-2'89,"-1"1"1,1-1-1,-1 0 0,1 0 1,0 1-1,-1-1 0,1 0 1,0 1-1,0-1 0,0 1 1,0-1-1,1 1 1,1-2-1,-1 0 22,0 1 0,-1 0 0,1 0 0,0-1 0,-1 1 0,1-1 0,0-4 0,4-1 1113,-6 8-1112,1-1 0,0 0 0,-1 0-1,1 1 1,0-1 0,-1 0 0,1 0-1,-1 0 1,0 0 0,1 0 0,-1 0-1,0 0 1,0 0 0,1-1 0,-1 0 26,0-1 0,1 1 0,-1 0 0,1 0 0,-1 0 0,1 0 0,0 0 1,0 0-1,0 0 0,0 0 0,0 0 0,0 0 0,1 0 0,-1 1 0,1-1 0,-1 1 0,1-1 1,1-1-1,1 2-95,-1 1 0,0 0 0,0-1 0,0 1 0,0 0 0,1 0 0,3 1 0,0 0 205,97 5 1090,-86-12-2470,-4-11-5538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2:59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20 832,'16'-1'7240,"0"-2"-5665,18-1-1921,-13 3 1113,24-4 0,-25 3-651,22-1-1,32 6-568,-73-3 112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0.6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94 1 2400,'-6'2'6811,"6"-1"-6716,1 0 31,-1 1-1,0 0 1,1 0-1,-1-1 1,0 1-1,0 0 1,0 0-1,0 0 1,-1 2-1,1 1 114,2 26 519,-1-21-795,0 0-1,-1 17 0,-17 142 481,-34 74 142,45-220-434,2 2-350,3-19 184,0 0-1,0 1 0,0-1 0,-4 8 0,0 4 139,5-17-38,0-1-57,0 0 0,0 1-1,0-1 1,0 0 0,0 0 0,0 0-1,0 1 1,0-1 0,0 0 0,0 0-1,0 0 1,0 1 0,0-1 0,0 0-1,0 0 1,0 0 0,0 1-1,0-1 1,0 0 0,0 0 0,1 0-1,-1 1 1,0-1 0,0 0 0,0 0-1,0 0 1,0 0 0,0 1 0,1-1-1,6-2-15,0 0 0,1 0 0,8-1 0,15-2-166,42-11 74,33-15-192,-101 29 327,0 1-20,0-1 0,0 1 0,0 0 0,0 0 0,1 1 0,-1 0 1,6 0-1,-9 0-249,-2 1-210,0 0 308,0 0 1,0 0 0,-1 0 0,1 0-1,0 0 1,0 1 0,-1-1 0,1 0-1,0 0 1,-1 0 0,1 0-1,-1 0 1,1 0 0,-1 0 0,0-1-1,0 2 1,-17 9-3292,15-10 2916,-5 4-864,0 3-1210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1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13 125 1568,'8'-16'704,"-10"16"-570,-8-3 4025,9 3-4123,1 0-1,0 0 1,0 0 0,-1 0-1,1 0 1,0 1 0,0-1-1,-1 0 1,1 0-1,0 0 1,-1 0 0,1 0-1,0 0 1,0 0 0,-1 0-1,1 0 1,0 0-1,0 0 1,-1-1 0,1 1-1,0 0 1,-1 0 0,1 0-1,0 0 1,0 0-1,-1-1 1,1 1 1,0 0-1,1 0 0,-1 0 1,0 0-1,0 0 1,0 0-1,0 0 1,1 0 218,-1-1-219,0 1 1,0 0-1,0 0 1,0 0-1,0 0 1,0 0-1,0 0 1,0 0-1,0 0 0,0 0 1,0-1-1,0 1 1,0 0-1,0 0 1,0 0-1,0 0 1,0 0-1,0 0 0,0 0 1,0-1-1,0 1 1,0 0-1,0 0 1,0 0-1,0 0 1,0 0-1,0 0 1,-1-1 291,1 1-292,0 0 1,0 0-1,0 0 0,0 0 1,0 0-1,0 0 1,0 0-1,-1-1 1,1 1-1,0 0 1,0 0-1,0 0 1,0 0-1,0 0 0,0 0 1,-1 0-1,40-14 1298,-27 10-1144,-1-1 1,0 0-1,0 0 0,-1-1 1,13-10-1,-14 10-195,0 0-1,0 1 1,0 0-1,1 0 1,-1 1-1,1 0 1,14-3-1,-19 6-133,4 0 386,-2 0-2989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1.9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75 416,'-2'0'38,"1"-1"-33,1 1 1,0 0 0,-1 0 0,1 0 0,0 0 0,-1 0 0,1 0-1,-1 0 1,1 0 0,0 0 0,-1 0 0,1 0 0,0 0 0,-1 0-1,1 0 1,-1 0 0,1 0 0,0 1 0,-1-1 0,1 0 0,0 0-1,-1 0 1,1 0 0,0 1 0,0-1 0,-1 0 0,1 0 0,0 1-1,-1-1 1,1 1 117,-15 7 2341,15-8-2375,-1 0 1,0 0-1,1 0 1,-1 0 0,1 0-1,-1 0 1,0 0-1,1 0 1,-1 0-1,1 0 1,-1 0-1,1 0 1,-1-1-1,0 1 1,1 0-1,-1 0 1,1-1-1,-1 1 1,1 0-1,-1-1 1,1 1-1,0-1 1,-1 1-1,1 0 1,-1-1-1,1 1 1,0-1 0,-1 1-1,1-1 1,0 1-1,-1-2 1,1 0 186,0 0 0,0 0 0,0 0 0,0-1 0,1 1 0,-1 0 0,0 0 0,2-4 0,-1-8 588,-1 13-667,22-10 1697,-19 9-1790,0 1 1,0 0-1,0-1 0,0 2 1,0-1-1,0 0 1,0 0-1,1 1 1,-1 0-1,0 0 1,3 0-1,16-2-269,-14 1 157,1 0 1,0 1 0,10 1-1,-12-1 52,0 0 0,0 0 0,0 0 0,0-1-1,-1 1 1,8-3 0,12-1-76,-23 3-351,1 1-1,-1 0 1,1-1 0,-1 0 0,0 0 0,7-2-1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2.7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29 2080,'-8'0'7088,"16"0"-7008,-1-1 163,0 1 1,0-1-1,0-1 0,0 1 1,12-6-1,-13 5-94,1 0-1,-1 0 1,1 0 0,0 1-1,11-1 1,12-1 149,-24 2-321,1 1 0,-1-1 0,0 1 0,1 0 0,7 1 0,62 6-225,-25-4-1926,-36-2-1793,31-2-1,-29-2 2981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22:03:04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242 3 2400,'8'-2'8963,"-8"4"-9542,0 2 651,0-1 0,-1 0 0,0 1 1,0-1-1,0 1 0,0-1 0,0 0 1,-1 0-1,-3 6 0,0-1-12,0 0-1,-11 11 1,5-9 126,0 0 1,0-1-1,-1-1 0,-16 9 0,10-6 69,-17 15-1,25-18-213,5-5-54,2 0 1,-1 0-1,0 0 1,-6 8 0,5-3 15,1 0 1,0-1-1,0 1 1,-2 9 0,-11 21 84,17-38-79,-2 2-8,1 0 0,0-1-1,1 1 1,-1 0 0,0 0-1,0 0 1,1 0 0,-1 0 0,1 2-1,0-3-53,0 2 258,0-3-187,-1 0 0,1 0-1,0 1 1,0-1-1,0 0 1,0 0-1,0 1 1,0-1-1,0 0 1,0 0-1,0 1 1,0-1-1,0 0 1,0 0-1,0 1 1,0-1-1,1 0 1,-1 0 0,0 1-1,0-1 1,0 0-1,0 0 1,0 0-1,0 1 1,1-1-1,3 2 88,0-1 0,0 0 0,0 0 0,0-1-1,0 1 1,0-1 0,0 0 0,0 0 0,7-1 0,2-1 122,22-7 1,-1-1-558,12 9 511,-42 2-258,-2-1-61,0 0 0,0 0 0,0 0 0,0 0 0,-1 0 0,1 0 0,0 0 0,0-1 0,0 1 0,0-1 0,2 0 0,-3 24-9473,-5-11 7494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87E4-A7C5-4220-8955-C3CED7B3168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6BC4-296B-4FD2-881E-233291E7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2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6BC4-296B-4FD2-881E-233291E77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6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7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AB79-05AA-449A-9848-750CB2A85B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B59B-DA57-425B-BD77-1BE889103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9.xml"/><Relationship Id="rId18" Type="http://schemas.openxmlformats.org/officeDocument/2006/relationships/image" Target="../media/image314.png"/><Relationship Id="rId26" Type="http://schemas.openxmlformats.org/officeDocument/2006/relationships/image" Target="../media/image318.png"/><Relationship Id="rId39" Type="http://schemas.openxmlformats.org/officeDocument/2006/relationships/customXml" Target="../ink/ink372.xml"/><Relationship Id="rId21" Type="http://schemas.openxmlformats.org/officeDocument/2006/relationships/customXml" Target="../ink/ink363.xml"/><Relationship Id="rId34" Type="http://schemas.openxmlformats.org/officeDocument/2006/relationships/image" Target="../media/image322.png"/><Relationship Id="rId42" Type="http://schemas.openxmlformats.org/officeDocument/2006/relationships/image" Target="../media/image326.png"/><Relationship Id="rId47" Type="http://schemas.openxmlformats.org/officeDocument/2006/relationships/customXml" Target="../ink/ink376.xml"/><Relationship Id="rId50" Type="http://schemas.openxmlformats.org/officeDocument/2006/relationships/image" Target="../media/image330.png"/><Relationship Id="rId55" Type="http://schemas.openxmlformats.org/officeDocument/2006/relationships/customXml" Target="../ink/ink380.xml"/><Relationship Id="rId63" Type="http://schemas.openxmlformats.org/officeDocument/2006/relationships/customXml" Target="../ink/ink384.xml"/><Relationship Id="rId68" Type="http://schemas.openxmlformats.org/officeDocument/2006/relationships/image" Target="../media/image339.png"/><Relationship Id="rId76" Type="http://schemas.openxmlformats.org/officeDocument/2006/relationships/image" Target="../media/image343.png"/><Relationship Id="rId7" Type="http://schemas.openxmlformats.org/officeDocument/2006/relationships/customXml" Target="../ink/ink356.xml"/><Relationship Id="rId71" Type="http://schemas.openxmlformats.org/officeDocument/2006/relationships/customXml" Target="../ink/ink38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3.png"/><Relationship Id="rId29" Type="http://schemas.openxmlformats.org/officeDocument/2006/relationships/customXml" Target="../ink/ink367.xml"/><Relationship Id="rId11" Type="http://schemas.openxmlformats.org/officeDocument/2006/relationships/customXml" Target="../ink/ink358.xml"/><Relationship Id="rId24" Type="http://schemas.openxmlformats.org/officeDocument/2006/relationships/image" Target="../media/image317.png"/><Relationship Id="rId32" Type="http://schemas.openxmlformats.org/officeDocument/2006/relationships/image" Target="../media/image321.png"/><Relationship Id="rId37" Type="http://schemas.openxmlformats.org/officeDocument/2006/relationships/customXml" Target="../ink/ink371.xml"/><Relationship Id="rId40" Type="http://schemas.openxmlformats.org/officeDocument/2006/relationships/image" Target="../media/image325.png"/><Relationship Id="rId45" Type="http://schemas.openxmlformats.org/officeDocument/2006/relationships/customXml" Target="../ink/ink375.xml"/><Relationship Id="rId53" Type="http://schemas.openxmlformats.org/officeDocument/2006/relationships/customXml" Target="../ink/ink379.xml"/><Relationship Id="rId58" Type="http://schemas.openxmlformats.org/officeDocument/2006/relationships/image" Target="../media/image334.png"/><Relationship Id="rId66" Type="http://schemas.openxmlformats.org/officeDocument/2006/relationships/image" Target="../media/image338.png"/><Relationship Id="rId74" Type="http://schemas.openxmlformats.org/officeDocument/2006/relationships/image" Target="../media/image342.png"/><Relationship Id="rId79" Type="http://schemas.openxmlformats.org/officeDocument/2006/relationships/customXml" Target="../ink/ink392.xml"/><Relationship Id="rId5" Type="http://schemas.openxmlformats.org/officeDocument/2006/relationships/customXml" Target="../ink/ink355.xml"/><Relationship Id="rId61" Type="http://schemas.openxmlformats.org/officeDocument/2006/relationships/customXml" Target="../ink/ink383.xml"/><Relationship Id="rId10" Type="http://schemas.openxmlformats.org/officeDocument/2006/relationships/image" Target="../media/image310.png"/><Relationship Id="rId19" Type="http://schemas.openxmlformats.org/officeDocument/2006/relationships/customXml" Target="../ink/ink362.xml"/><Relationship Id="rId31" Type="http://schemas.openxmlformats.org/officeDocument/2006/relationships/customXml" Target="../ink/ink368.xml"/><Relationship Id="rId44" Type="http://schemas.openxmlformats.org/officeDocument/2006/relationships/image" Target="../media/image327.png"/><Relationship Id="rId52" Type="http://schemas.openxmlformats.org/officeDocument/2006/relationships/image" Target="../media/image331.png"/><Relationship Id="rId60" Type="http://schemas.openxmlformats.org/officeDocument/2006/relationships/image" Target="../media/image335.png"/><Relationship Id="rId65" Type="http://schemas.openxmlformats.org/officeDocument/2006/relationships/customXml" Target="../ink/ink385.xml"/><Relationship Id="rId73" Type="http://schemas.openxmlformats.org/officeDocument/2006/relationships/customXml" Target="../ink/ink389.xml"/><Relationship Id="rId78" Type="http://schemas.openxmlformats.org/officeDocument/2006/relationships/image" Target="../media/image344.png"/><Relationship Id="rId4" Type="http://schemas.openxmlformats.org/officeDocument/2006/relationships/image" Target="../media/image307.png"/><Relationship Id="rId9" Type="http://schemas.openxmlformats.org/officeDocument/2006/relationships/customXml" Target="../ink/ink357.xml"/><Relationship Id="rId14" Type="http://schemas.openxmlformats.org/officeDocument/2006/relationships/image" Target="../media/image312.png"/><Relationship Id="rId22" Type="http://schemas.openxmlformats.org/officeDocument/2006/relationships/image" Target="../media/image316.png"/><Relationship Id="rId27" Type="http://schemas.openxmlformats.org/officeDocument/2006/relationships/customXml" Target="../ink/ink366.xml"/><Relationship Id="rId30" Type="http://schemas.openxmlformats.org/officeDocument/2006/relationships/image" Target="../media/image320.png"/><Relationship Id="rId35" Type="http://schemas.openxmlformats.org/officeDocument/2006/relationships/customXml" Target="../ink/ink370.xml"/><Relationship Id="rId43" Type="http://schemas.openxmlformats.org/officeDocument/2006/relationships/customXml" Target="../ink/ink374.xml"/><Relationship Id="rId48" Type="http://schemas.openxmlformats.org/officeDocument/2006/relationships/image" Target="../media/image329.png"/><Relationship Id="rId56" Type="http://schemas.openxmlformats.org/officeDocument/2006/relationships/image" Target="../media/image333.png"/><Relationship Id="rId64" Type="http://schemas.openxmlformats.org/officeDocument/2006/relationships/image" Target="../media/image337.png"/><Relationship Id="rId69" Type="http://schemas.openxmlformats.org/officeDocument/2006/relationships/customXml" Target="../ink/ink387.xml"/><Relationship Id="rId77" Type="http://schemas.openxmlformats.org/officeDocument/2006/relationships/customXml" Target="../ink/ink391.xml"/><Relationship Id="rId8" Type="http://schemas.openxmlformats.org/officeDocument/2006/relationships/image" Target="../media/image309.png"/><Relationship Id="rId51" Type="http://schemas.openxmlformats.org/officeDocument/2006/relationships/customXml" Target="../ink/ink378.xml"/><Relationship Id="rId72" Type="http://schemas.openxmlformats.org/officeDocument/2006/relationships/image" Target="../media/image341.png"/><Relationship Id="rId80" Type="http://schemas.openxmlformats.org/officeDocument/2006/relationships/image" Target="../media/image345.png"/><Relationship Id="rId3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customXml" Target="../ink/ink361.xml"/><Relationship Id="rId25" Type="http://schemas.openxmlformats.org/officeDocument/2006/relationships/customXml" Target="../ink/ink365.xml"/><Relationship Id="rId33" Type="http://schemas.openxmlformats.org/officeDocument/2006/relationships/customXml" Target="../ink/ink369.xml"/><Relationship Id="rId38" Type="http://schemas.openxmlformats.org/officeDocument/2006/relationships/image" Target="../media/image324.png"/><Relationship Id="rId46" Type="http://schemas.openxmlformats.org/officeDocument/2006/relationships/image" Target="../media/image328.png"/><Relationship Id="rId59" Type="http://schemas.openxmlformats.org/officeDocument/2006/relationships/customXml" Target="../ink/ink382.xml"/><Relationship Id="rId67" Type="http://schemas.openxmlformats.org/officeDocument/2006/relationships/customXml" Target="../ink/ink386.xml"/><Relationship Id="rId20" Type="http://schemas.openxmlformats.org/officeDocument/2006/relationships/image" Target="../media/image315.png"/><Relationship Id="rId41" Type="http://schemas.openxmlformats.org/officeDocument/2006/relationships/customXml" Target="../ink/ink373.xml"/><Relationship Id="rId54" Type="http://schemas.openxmlformats.org/officeDocument/2006/relationships/image" Target="../media/image332.png"/><Relationship Id="rId62" Type="http://schemas.openxmlformats.org/officeDocument/2006/relationships/image" Target="../media/image336.png"/><Relationship Id="rId70" Type="http://schemas.openxmlformats.org/officeDocument/2006/relationships/image" Target="../media/image340.png"/><Relationship Id="rId75" Type="http://schemas.openxmlformats.org/officeDocument/2006/relationships/customXml" Target="../ink/ink3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5" Type="http://schemas.openxmlformats.org/officeDocument/2006/relationships/customXml" Target="../ink/ink360.xml"/><Relationship Id="rId23" Type="http://schemas.openxmlformats.org/officeDocument/2006/relationships/customXml" Target="../ink/ink364.xml"/><Relationship Id="rId28" Type="http://schemas.openxmlformats.org/officeDocument/2006/relationships/image" Target="../media/image319.png"/><Relationship Id="rId36" Type="http://schemas.openxmlformats.org/officeDocument/2006/relationships/image" Target="../media/image323.png"/><Relationship Id="rId49" Type="http://schemas.openxmlformats.org/officeDocument/2006/relationships/customXml" Target="../ink/ink377.xml"/><Relationship Id="rId57" Type="http://schemas.openxmlformats.org/officeDocument/2006/relationships/customXml" Target="../ink/ink38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png"/><Relationship Id="rId18" Type="http://schemas.openxmlformats.org/officeDocument/2006/relationships/customXml" Target="../ink/ink400.xml"/><Relationship Id="rId26" Type="http://schemas.openxmlformats.org/officeDocument/2006/relationships/customXml" Target="../ink/ink404.xml"/><Relationship Id="rId39" Type="http://schemas.openxmlformats.org/officeDocument/2006/relationships/image" Target="../media/image364.png"/><Relationship Id="rId21" Type="http://schemas.openxmlformats.org/officeDocument/2006/relationships/image" Target="../media/image355.png"/><Relationship Id="rId34" Type="http://schemas.openxmlformats.org/officeDocument/2006/relationships/customXml" Target="../ink/ink408.xml"/><Relationship Id="rId42" Type="http://schemas.openxmlformats.org/officeDocument/2006/relationships/customXml" Target="../ink/ink412.xml"/><Relationship Id="rId47" Type="http://schemas.openxmlformats.org/officeDocument/2006/relationships/image" Target="../media/image368.png"/><Relationship Id="rId50" Type="http://schemas.openxmlformats.org/officeDocument/2006/relationships/customXml" Target="../ink/ink416.xml"/><Relationship Id="rId55" Type="http://schemas.openxmlformats.org/officeDocument/2006/relationships/image" Target="../media/image372.png"/><Relationship Id="rId63" Type="http://schemas.openxmlformats.org/officeDocument/2006/relationships/image" Target="../media/image376.png"/><Relationship Id="rId68" Type="http://schemas.openxmlformats.org/officeDocument/2006/relationships/customXml" Target="../ink/ink425.xml"/><Relationship Id="rId7" Type="http://schemas.openxmlformats.org/officeDocument/2006/relationships/image" Target="../media/image348.png"/><Relationship Id="rId71" Type="http://schemas.openxmlformats.org/officeDocument/2006/relationships/image" Target="../media/image38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99.xml"/><Relationship Id="rId29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4.xml"/><Relationship Id="rId11" Type="http://schemas.openxmlformats.org/officeDocument/2006/relationships/image" Target="../media/image350.png"/><Relationship Id="rId24" Type="http://schemas.openxmlformats.org/officeDocument/2006/relationships/customXml" Target="../ink/ink403.xml"/><Relationship Id="rId32" Type="http://schemas.openxmlformats.org/officeDocument/2006/relationships/customXml" Target="../ink/ink407.xml"/><Relationship Id="rId37" Type="http://schemas.openxmlformats.org/officeDocument/2006/relationships/image" Target="../media/image363.png"/><Relationship Id="rId40" Type="http://schemas.openxmlformats.org/officeDocument/2006/relationships/customXml" Target="../ink/ink411.xml"/><Relationship Id="rId45" Type="http://schemas.openxmlformats.org/officeDocument/2006/relationships/image" Target="../media/image367.png"/><Relationship Id="rId53" Type="http://schemas.openxmlformats.org/officeDocument/2006/relationships/image" Target="../media/image371.png"/><Relationship Id="rId58" Type="http://schemas.openxmlformats.org/officeDocument/2006/relationships/customXml" Target="../ink/ink420.xml"/><Relationship Id="rId66" Type="http://schemas.openxmlformats.org/officeDocument/2006/relationships/customXml" Target="../ink/ink424.xml"/><Relationship Id="rId5" Type="http://schemas.openxmlformats.org/officeDocument/2006/relationships/image" Target="../media/image347.png"/><Relationship Id="rId15" Type="http://schemas.openxmlformats.org/officeDocument/2006/relationships/image" Target="../media/image352.png"/><Relationship Id="rId23" Type="http://schemas.openxmlformats.org/officeDocument/2006/relationships/image" Target="../media/image356.png"/><Relationship Id="rId28" Type="http://schemas.openxmlformats.org/officeDocument/2006/relationships/customXml" Target="../ink/ink405.xml"/><Relationship Id="rId36" Type="http://schemas.openxmlformats.org/officeDocument/2006/relationships/customXml" Target="../ink/ink409.xml"/><Relationship Id="rId49" Type="http://schemas.openxmlformats.org/officeDocument/2006/relationships/image" Target="../media/image369.png"/><Relationship Id="rId57" Type="http://schemas.openxmlformats.org/officeDocument/2006/relationships/image" Target="../media/image373.png"/><Relationship Id="rId61" Type="http://schemas.openxmlformats.org/officeDocument/2006/relationships/image" Target="../media/image375.png"/><Relationship Id="rId10" Type="http://schemas.openxmlformats.org/officeDocument/2006/relationships/customXml" Target="../ink/ink396.xml"/><Relationship Id="rId19" Type="http://schemas.openxmlformats.org/officeDocument/2006/relationships/image" Target="../media/image354.png"/><Relationship Id="rId31" Type="http://schemas.openxmlformats.org/officeDocument/2006/relationships/image" Target="../media/image360.png"/><Relationship Id="rId44" Type="http://schemas.openxmlformats.org/officeDocument/2006/relationships/customXml" Target="../ink/ink413.xml"/><Relationship Id="rId52" Type="http://schemas.openxmlformats.org/officeDocument/2006/relationships/customXml" Target="../ink/ink417.xml"/><Relationship Id="rId60" Type="http://schemas.openxmlformats.org/officeDocument/2006/relationships/customXml" Target="../ink/ink421.xml"/><Relationship Id="rId65" Type="http://schemas.openxmlformats.org/officeDocument/2006/relationships/image" Target="../media/image377.png"/><Relationship Id="rId4" Type="http://schemas.openxmlformats.org/officeDocument/2006/relationships/customXml" Target="../ink/ink393.xml"/><Relationship Id="rId9" Type="http://schemas.openxmlformats.org/officeDocument/2006/relationships/image" Target="../media/image349.png"/><Relationship Id="rId14" Type="http://schemas.openxmlformats.org/officeDocument/2006/relationships/customXml" Target="../ink/ink398.xml"/><Relationship Id="rId22" Type="http://schemas.openxmlformats.org/officeDocument/2006/relationships/customXml" Target="../ink/ink402.xml"/><Relationship Id="rId27" Type="http://schemas.openxmlformats.org/officeDocument/2006/relationships/image" Target="../media/image358.png"/><Relationship Id="rId30" Type="http://schemas.openxmlformats.org/officeDocument/2006/relationships/customXml" Target="../ink/ink406.xml"/><Relationship Id="rId35" Type="http://schemas.openxmlformats.org/officeDocument/2006/relationships/image" Target="../media/image362.png"/><Relationship Id="rId43" Type="http://schemas.openxmlformats.org/officeDocument/2006/relationships/image" Target="../media/image366.png"/><Relationship Id="rId48" Type="http://schemas.openxmlformats.org/officeDocument/2006/relationships/customXml" Target="../ink/ink415.xml"/><Relationship Id="rId56" Type="http://schemas.openxmlformats.org/officeDocument/2006/relationships/customXml" Target="../ink/ink419.xml"/><Relationship Id="rId64" Type="http://schemas.openxmlformats.org/officeDocument/2006/relationships/customXml" Target="../ink/ink423.xml"/><Relationship Id="rId69" Type="http://schemas.openxmlformats.org/officeDocument/2006/relationships/image" Target="../media/image379.png"/><Relationship Id="rId8" Type="http://schemas.openxmlformats.org/officeDocument/2006/relationships/customXml" Target="../ink/ink395.xml"/><Relationship Id="rId51" Type="http://schemas.openxmlformats.org/officeDocument/2006/relationships/image" Target="../media/image370.png"/><Relationship Id="rId3" Type="http://schemas.openxmlformats.org/officeDocument/2006/relationships/image" Target="../media/image346.png"/><Relationship Id="rId12" Type="http://schemas.openxmlformats.org/officeDocument/2006/relationships/customXml" Target="../ink/ink397.xml"/><Relationship Id="rId17" Type="http://schemas.openxmlformats.org/officeDocument/2006/relationships/image" Target="../media/image353.png"/><Relationship Id="rId25" Type="http://schemas.openxmlformats.org/officeDocument/2006/relationships/image" Target="../media/image357.png"/><Relationship Id="rId33" Type="http://schemas.openxmlformats.org/officeDocument/2006/relationships/image" Target="../media/image361.png"/><Relationship Id="rId38" Type="http://schemas.openxmlformats.org/officeDocument/2006/relationships/customXml" Target="../ink/ink410.xml"/><Relationship Id="rId46" Type="http://schemas.openxmlformats.org/officeDocument/2006/relationships/customXml" Target="../ink/ink414.xml"/><Relationship Id="rId59" Type="http://schemas.openxmlformats.org/officeDocument/2006/relationships/image" Target="../media/image374.png"/><Relationship Id="rId67" Type="http://schemas.openxmlformats.org/officeDocument/2006/relationships/image" Target="../media/image378.png"/><Relationship Id="rId20" Type="http://schemas.openxmlformats.org/officeDocument/2006/relationships/customXml" Target="../ink/ink401.xml"/><Relationship Id="rId41" Type="http://schemas.openxmlformats.org/officeDocument/2006/relationships/image" Target="../media/image365.png"/><Relationship Id="rId54" Type="http://schemas.openxmlformats.org/officeDocument/2006/relationships/customXml" Target="../ink/ink418.xml"/><Relationship Id="rId62" Type="http://schemas.openxmlformats.org/officeDocument/2006/relationships/customXml" Target="../ink/ink422.xml"/><Relationship Id="rId70" Type="http://schemas.openxmlformats.org/officeDocument/2006/relationships/customXml" Target="../ink/ink4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9.xml"/><Relationship Id="rId3" Type="http://schemas.openxmlformats.org/officeDocument/2006/relationships/image" Target="../media/image381.png"/><Relationship Id="rId7" Type="http://schemas.openxmlformats.org/officeDocument/2006/relationships/image" Target="../media/image3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8.xml"/><Relationship Id="rId11" Type="http://schemas.openxmlformats.org/officeDocument/2006/relationships/image" Target="../media/image385.png"/><Relationship Id="rId5" Type="http://schemas.openxmlformats.org/officeDocument/2006/relationships/image" Target="../media/image382.png"/><Relationship Id="rId10" Type="http://schemas.openxmlformats.org/officeDocument/2006/relationships/customXml" Target="../ink/ink430.xml"/><Relationship Id="rId4" Type="http://schemas.openxmlformats.org/officeDocument/2006/relationships/customXml" Target="../ink/ink427.xml"/><Relationship Id="rId9" Type="http://schemas.openxmlformats.org/officeDocument/2006/relationships/image" Target="../media/image38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.png"/><Relationship Id="rId18" Type="http://schemas.openxmlformats.org/officeDocument/2006/relationships/customXml" Target="../ink/ink438.xml"/><Relationship Id="rId26" Type="http://schemas.openxmlformats.org/officeDocument/2006/relationships/customXml" Target="../ink/ink442.xml"/><Relationship Id="rId39" Type="http://schemas.openxmlformats.org/officeDocument/2006/relationships/image" Target="../media/image404.png"/><Relationship Id="rId21" Type="http://schemas.openxmlformats.org/officeDocument/2006/relationships/image" Target="../media/image395.png"/><Relationship Id="rId34" Type="http://schemas.openxmlformats.org/officeDocument/2006/relationships/customXml" Target="../ink/ink446.xml"/><Relationship Id="rId42" Type="http://schemas.openxmlformats.org/officeDocument/2006/relationships/customXml" Target="../ink/ink450.xml"/><Relationship Id="rId47" Type="http://schemas.openxmlformats.org/officeDocument/2006/relationships/image" Target="../media/image408.png"/><Relationship Id="rId50" Type="http://schemas.openxmlformats.org/officeDocument/2006/relationships/customXml" Target="../ink/ink454.xml"/><Relationship Id="rId55" Type="http://schemas.openxmlformats.org/officeDocument/2006/relationships/image" Target="../media/image412.png"/><Relationship Id="rId63" Type="http://schemas.openxmlformats.org/officeDocument/2006/relationships/image" Target="../media/image416.png"/><Relationship Id="rId68" Type="http://schemas.openxmlformats.org/officeDocument/2006/relationships/customXml" Target="../ink/ink463.xml"/><Relationship Id="rId76" Type="http://schemas.openxmlformats.org/officeDocument/2006/relationships/customXml" Target="../ink/ink467.xml"/><Relationship Id="rId7" Type="http://schemas.openxmlformats.org/officeDocument/2006/relationships/image" Target="../media/image388.png"/><Relationship Id="rId71" Type="http://schemas.openxmlformats.org/officeDocument/2006/relationships/image" Target="../media/image420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37.xml"/><Relationship Id="rId29" Type="http://schemas.openxmlformats.org/officeDocument/2006/relationships/image" Target="../media/image399.png"/><Relationship Id="rId11" Type="http://schemas.openxmlformats.org/officeDocument/2006/relationships/image" Target="../media/image390.png"/><Relationship Id="rId24" Type="http://schemas.openxmlformats.org/officeDocument/2006/relationships/customXml" Target="../ink/ink441.xml"/><Relationship Id="rId32" Type="http://schemas.openxmlformats.org/officeDocument/2006/relationships/customXml" Target="../ink/ink445.xml"/><Relationship Id="rId37" Type="http://schemas.openxmlformats.org/officeDocument/2006/relationships/image" Target="../media/image403.png"/><Relationship Id="rId40" Type="http://schemas.openxmlformats.org/officeDocument/2006/relationships/customXml" Target="../ink/ink449.xml"/><Relationship Id="rId45" Type="http://schemas.openxmlformats.org/officeDocument/2006/relationships/image" Target="../media/image407.png"/><Relationship Id="rId53" Type="http://schemas.openxmlformats.org/officeDocument/2006/relationships/image" Target="../media/image411.png"/><Relationship Id="rId58" Type="http://schemas.openxmlformats.org/officeDocument/2006/relationships/customXml" Target="../ink/ink458.xml"/><Relationship Id="rId66" Type="http://schemas.openxmlformats.org/officeDocument/2006/relationships/customXml" Target="../ink/ink462.xml"/><Relationship Id="rId74" Type="http://schemas.openxmlformats.org/officeDocument/2006/relationships/customXml" Target="../ink/ink466.xml"/><Relationship Id="rId79" Type="http://schemas.openxmlformats.org/officeDocument/2006/relationships/image" Target="../media/image424.png"/><Relationship Id="rId5" Type="http://schemas.openxmlformats.org/officeDocument/2006/relationships/image" Target="../media/image387.png"/><Relationship Id="rId61" Type="http://schemas.openxmlformats.org/officeDocument/2006/relationships/image" Target="../media/image415.png"/><Relationship Id="rId10" Type="http://schemas.openxmlformats.org/officeDocument/2006/relationships/customXml" Target="../ink/ink434.xml"/><Relationship Id="rId19" Type="http://schemas.openxmlformats.org/officeDocument/2006/relationships/image" Target="../media/image394.png"/><Relationship Id="rId31" Type="http://schemas.openxmlformats.org/officeDocument/2006/relationships/image" Target="../media/image400.png"/><Relationship Id="rId44" Type="http://schemas.openxmlformats.org/officeDocument/2006/relationships/customXml" Target="../ink/ink451.xml"/><Relationship Id="rId52" Type="http://schemas.openxmlformats.org/officeDocument/2006/relationships/customXml" Target="../ink/ink455.xml"/><Relationship Id="rId60" Type="http://schemas.openxmlformats.org/officeDocument/2006/relationships/customXml" Target="../ink/ink459.xml"/><Relationship Id="rId65" Type="http://schemas.openxmlformats.org/officeDocument/2006/relationships/image" Target="../media/image417.png"/><Relationship Id="rId73" Type="http://schemas.openxmlformats.org/officeDocument/2006/relationships/image" Target="../media/image421.png"/><Relationship Id="rId78" Type="http://schemas.openxmlformats.org/officeDocument/2006/relationships/customXml" Target="../ink/ink468.xml"/><Relationship Id="rId4" Type="http://schemas.openxmlformats.org/officeDocument/2006/relationships/customXml" Target="../ink/ink431.xml"/><Relationship Id="rId9" Type="http://schemas.openxmlformats.org/officeDocument/2006/relationships/image" Target="../media/image389.png"/><Relationship Id="rId14" Type="http://schemas.openxmlformats.org/officeDocument/2006/relationships/customXml" Target="../ink/ink436.xml"/><Relationship Id="rId22" Type="http://schemas.openxmlformats.org/officeDocument/2006/relationships/customXml" Target="../ink/ink440.xml"/><Relationship Id="rId27" Type="http://schemas.openxmlformats.org/officeDocument/2006/relationships/image" Target="../media/image398.png"/><Relationship Id="rId30" Type="http://schemas.openxmlformats.org/officeDocument/2006/relationships/customXml" Target="../ink/ink444.xml"/><Relationship Id="rId35" Type="http://schemas.openxmlformats.org/officeDocument/2006/relationships/image" Target="../media/image402.png"/><Relationship Id="rId43" Type="http://schemas.openxmlformats.org/officeDocument/2006/relationships/image" Target="../media/image406.png"/><Relationship Id="rId48" Type="http://schemas.openxmlformats.org/officeDocument/2006/relationships/customXml" Target="../ink/ink453.xml"/><Relationship Id="rId56" Type="http://schemas.openxmlformats.org/officeDocument/2006/relationships/customXml" Target="../ink/ink457.xml"/><Relationship Id="rId64" Type="http://schemas.openxmlformats.org/officeDocument/2006/relationships/customXml" Target="../ink/ink461.xml"/><Relationship Id="rId69" Type="http://schemas.openxmlformats.org/officeDocument/2006/relationships/image" Target="../media/image419.png"/><Relationship Id="rId77" Type="http://schemas.openxmlformats.org/officeDocument/2006/relationships/image" Target="../media/image423.png"/><Relationship Id="rId8" Type="http://schemas.openxmlformats.org/officeDocument/2006/relationships/customXml" Target="../ink/ink433.xml"/><Relationship Id="rId51" Type="http://schemas.openxmlformats.org/officeDocument/2006/relationships/image" Target="../media/image410.png"/><Relationship Id="rId72" Type="http://schemas.openxmlformats.org/officeDocument/2006/relationships/customXml" Target="../ink/ink465.xml"/><Relationship Id="rId3" Type="http://schemas.openxmlformats.org/officeDocument/2006/relationships/image" Target="../media/image386.png"/><Relationship Id="rId12" Type="http://schemas.openxmlformats.org/officeDocument/2006/relationships/customXml" Target="../ink/ink435.xml"/><Relationship Id="rId17" Type="http://schemas.openxmlformats.org/officeDocument/2006/relationships/image" Target="../media/image393.png"/><Relationship Id="rId25" Type="http://schemas.openxmlformats.org/officeDocument/2006/relationships/image" Target="../media/image397.png"/><Relationship Id="rId33" Type="http://schemas.openxmlformats.org/officeDocument/2006/relationships/image" Target="../media/image401.png"/><Relationship Id="rId38" Type="http://schemas.openxmlformats.org/officeDocument/2006/relationships/customXml" Target="../ink/ink448.xml"/><Relationship Id="rId46" Type="http://schemas.openxmlformats.org/officeDocument/2006/relationships/customXml" Target="../ink/ink452.xml"/><Relationship Id="rId59" Type="http://schemas.openxmlformats.org/officeDocument/2006/relationships/image" Target="../media/image414.png"/><Relationship Id="rId67" Type="http://schemas.openxmlformats.org/officeDocument/2006/relationships/image" Target="../media/image418.png"/><Relationship Id="rId20" Type="http://schemas.openxmlformats.org/officeDocument/2006/relationships/customXml" Target="../ink/ink439.xml"/><Relationship Id="rId41" Type="http://schemas.openxmlformats.org/officeDocument/2006/relationships/image" Target="../media/image405.png"/><Relationship Id="rId54" Type="http://schemas.openxmlformats.org/officeDocument/2006/relationships/customXml" Target="../ink/ink456.xml"/><Relationship Id="rId62" Type="http://schemas.openxmlformats.org/officeDocument/2006/relationships/customXml" Target="../ink/ink460.xml"/><Relationship Id="rId70" Type="http://schemas.openxmlformats.org/officeDocument/2006/relationships/customXml" Target="../ink/ink464.xml"/><Relationship Id="rId75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2.xml"/><Relationship Id="rId15" Type="http://schemas.openxmlformats.org/officeDocument/2006/relationships/image" Target="../media/image392.png"/><Relationship Id="rId23" Type="http://schemas.openxmlformats.org/officeDocument/2006/relationships/image" Target="../media/image396.png"/><Relationship Id="rId28" Type="http://schemas.openxmlformats.org/officeDocument/2006/relationships/customXml" Target="../ink/ink443.xml"/><Relationship Id="rId36" Type="http://schemas.openxmlformats.org/officeDocument/2006/relationships/customXml" Target="../ink/ink447.xml"/><Relationship Id="rId49" Type="http://schemas.openxmlformats.org/officeDocument/2006/relationships/image" Target="../media/image409.png"/><Relationship Id="rId57" Type="http://schemas.openxmlformats.org/officeDocument/2006/relationships/image" Target="../media/image4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9" Type="http://schemas.openxmlformats.org/officeDocument/2006/relationships/customXml" Target="../ink/ink52.xml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customXml" Target="../ink/ink56.xml"/><Relationship Id="rId50" Type="http://schemas.openxmlformats.org/officeDocument/2006/relationships/image" Target="../media/image59.png"/><Relationship Id="rId7" Type="http://schemas.openxmlformats.org/officeDocument/2006/relationships/customXml" Target="../ink/ink36.xml"/><Relationship Id="rId12" Type="http://schemas.openxmlformats.org/officeDocument/2006/relationships/image" Target="../media/image4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customXml" Target="../ink/ink47.xml"/><Relationship Id="rId41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38.xml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customXml" Target="../ink/ink51.xml"/><Relationship Id="rId40" Type="http://schemas.openxmlformats.org/officeDocument/2006/relationships/image" Target="../media/image54.png"/><Relationship Id="rId45" Type="http://schemas.openxmlformats.org/officeDocument/2006/relationships/customXml" Target="../ink/ink55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57.xml"/><Relationship Id="rId10" Type="http://schemas.openxmlformats.org/officeDocument/2006/relationships/image" Target="../media/image39.png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4" Type="http://schemas.openxmlformats.org/officeDocument/2006/relationships/image" Target="../media/image56.png"/><Relationship Id="rId4" Type="http://schemas.openxmlformats.org/officeDocument/2006/relationships/image" Target="../media/image36.png"/><Relationship Id="rId9" Type="http://schemas.openxmlformats.org/officeDocument/2006/relationships/customXml" Target="../ink/ink37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customXml" Target="../ink/ink46.xml"/><Relationship Id="rId30" Type="http://schemas.openxmlformats.org/officeDocument/2006/relationships/image" Target="../media/image49.png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58.png"/><Relationship Id="rId8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21" Type="http://schemas.openxmlformats.org/officeDocument/2006/relationships/customXml" Target="../ink/ink67.xml"/><Relationship Id="rId42" Type="http://schemas.openxmlformats.org/officeDocument/2006/relationships/image" Target="../media/image80.png"/><Relationship Id="rId47" Type="http://schemas.openxmlformats.org/officeDocument/2006/relationships/customXml" Target="../ink/ink79.xml"/><Relationship Id="rId63" Type="http://schemas.openxmlformats.org/officeDocument/2006/relationships/customXml" Target="../ink/ink87.xml"/><Relationship Id="rId68" Type="http://schemas.openxmlformats.org/officeDocument/2006/relationships/image" Target="../media/image92.png"/><Relationship Id="rId84" Type="http://schemas.openxmlformats.org/officeDocument/2006/relationships/image" Target="../media/image100.png"/><Relationship Id="rId89" Type="http://schemas.openxmlformats.org/officeDocument/2006/relationships/customXml" Target="../ink/ink100.xml"/><Relationship Id="rId112" Type="http://schemas.openxmlformats.org/officeDocument/2006/relationships/image" Target="../media/image114.png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29" Type="http://schemas.openxmlformats.org/officeDocument/2006/relationships/customXml" Target="../ink/ink70.xml"/><Relationship Id="rId107" Type="http://schemas.openxmlformats.org/officeDocument/2006/relationships/customXml" Target="../ink/ink109.xml"/><Relationship Id="rId11" Type="http://schemas.openxmlformats.org/officeDocument/2006/relationships/customXml" Target="../ink/ink62.xml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74.xml"/><Relationship Id="rId40" Type="http://schemas.openxmlformats.org/officeDocument/2006/relationships/image" Target="../media/image79.png"/><Relationship Id="rId45" Type="http://schemas.openxmlformats.org/officeDocument/2006/relationships/customXml" Target="../ink/ink78.xml"/><Relationship Id="rId53" Type="http://schemas.openxmlformats.org/officeDocument/2006/relationships/customXml" Target="../ink/ink82.xml"/><Relationship Id="rId58" Type="http://schemas.openxmlformats.org/officeDocument/2006/relationships/image" Target="../media/image88.png"/><Relationship Id="rId66" Type="http://schemas.openxmlformats.org/officeDocument/2006/relationships/image" Target="../media/image70.png"/><Relationship Id="rId74" Type="http://schemas.openxmlformats.org/officeDocument/2006/relationships/image" Target="../media/image95.png"/><Relationship Id="rId79" Type="http://schemas.openxmlformats.org/officeDocument/2006/relationships/customXml" Target="../ink/ink95.xml"/><Relationship Id="rId87" Type="http://schemas.openxmlformats.org/officeDocument/2006/relationships/customXml" Target="../ink/ink99.xml"/><Relationship Id="rId102" Type="http://schemas.openxmlformats.org/officeDocument/2006/relationships/image" Target="../media/image109.png"/><Relationship Id="rId110" Type="http://schemas.openxmlformats.org/officeDocument/2006/relationships/image" Target="../media/image113.png"/><Relationship Id="rId115" Type="http://schemas.openxmlformats.org/officeDocument/2006/relationships/customXml" Target="../ink/ink113.xml"/><Relationship Id="rId5" Type="http://schemas.openxmlformats.org/officeDocument/2006/relationships/customXml" Target="../ink/ink59.xml"/><Relationship Id="rId61" Type="http://schemas.openxmlformats.org/officeDocument/2006/relationships/customXml" Target="../ink/ink86.xml"/><Relationship Id="rId82" Type="http://schemas.openxmlformats.org/officeDocument/2006/relationships/image" Target="../media/image99.png"/><Relationship Id="rId90" Type="http://schemas.openxmlformats.org/officeDocument/2006/relationships/image" Target="../media/image103.png"/><Relationship Id="rId95" Type="http://schemas.openxmlformats.org/officeDocument/2006/relationships/customXml" Target="../ink/ink103.xml"/><Relationship Id="rId19" Type="http://schemas.openxmlformats.org/officeDocument/2006/relationships/customXml" Target="../ink/ink66.xml"/><Relationship Id="rId14" Type="http://schemas.openxmlformats.org/officeDocument/2006/relationships/image" Target="../media/image66.png"/><Relationship Id="rId27" Type="http://schemas.openxmlformats.org/officeDocument/2006/relationships/customXml" Target="../ink/ink69.xml"/><Relationship Id="rId30" Type="http://schemas.openxmlformats.org/officeDocument/2006/relationships/image" Target="../media/image74.png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48" Type="http://schemas.openxmlformats.org/officeDocument/2006/relationships/image" Target="../media/image83.png"/><Relationship Id="rId56" Type="http://schemas.openxmlformats.org/officeDocument/2006/relationships/image" Target="../media/image87.png"/><Relationship Id="rId64" Type="http://schemas.openxmlformats.org/officeDocument/2006/relationships/image" Target="../media/image91.png"/><Relationship Id="rId69" Type="http://schemas.openxmlformats.org/officeDocument/2006/relationships/customXml" Target="../ink/ink90.xml"/><Relationship Id="rId77" Type="http://schemas.openxmlformats.org/officeDocument/2006/relationships/customXml" Target="../ink/ink94.xml"/><Relationship Id="rId100" Type="http://schemas.openxmlformats.org/officeDocument/2006/relationships/image" Target="../media/image108.png"/><Relationship Id="rId105" Type="http://schemas.openxmlformats.org/officeDocument/2006/relationships/customXml" Target="../ink/ink108.xml"/><Relationship Id="rId113" Type="http://schemas.openxmlformats.org/officeDocument/2006/relationships/customXml" Target="../ink/ink112.xml"/><Relationship Id="rId8" Type="http://schemas.openxmlformats.org/officeDocument/2006/relationships/image" Target="../media/image63.png"/><Relationship Id="rId51" Type="http://schemas.openxmlformats.org/officeDocument/2006/relationships/customXml" Target="../ink/ink81.xml"/><Relationship Id="rId72" Type="http://schemas.openxmlformats.org/officeDocument/2006/relationships/image" Target="../media/image94.png"/><Relationship Id="rId80" Type="http://schemas.openxmlformats.org/officeDocument/2006/relationships/image" Target="../media/image98.png"/><Relationship Id="rId85" Type="http://schemas.openxmlformats.org/officeDocument/2006/relationships/customXml" Target="../ink/ink98.xml"/><Relationship Id="rId93" Type="http://schemas.openxmlformats.org/officeDocument/2006/relationships/customXml" Target="../ink/ink102.xml"/><Relationship Id="rId98" Type="http://schemas.openxmlformats.org/officeDocument/2006/relationships/image" Target="../media/image107.png"/><Relationship Id="rId3" Type="http://schemas.openxmlformats.org/officeDocument/2006/relationships/customXml" Target="../ink/ink58.xml"/><Relationship Id="rId12" Type="http://schemas.openxmlformats.org/officeDocument/2006/relationships/image" Target="../media/image65.png"/><Relationship Id="rId17" Type="http://schemas.openxmlformats.org/officeDocument/2006/relationships/customXml" Target="../ink/ink65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59" Type="http://schemas.openxmlformats.org/officeDocument/2006/relationships/customXml" Target="../ink/ink85.xml"/><Relationship Id="rId67" Type="http://schemas.openxmlformats.org/officeDocument/2006/relationships/customXml" Target="../ink/ink89.xml"/><Relationship Id="rId103" Type="http://schemas.openxmlformats.org/officeDocument/2006/relationships/customXml" Target="../ink/ink107.xml"/><Relationship Id="rId108" Type="http://schemas.openxmlformats.org/officeDocument/2006/relationships/image" Target="../media/image112.png"/><Relationship Id="rId116" Type="http://schemas.openxmlformats.org/officeDocument/2006/relationships/image" Target="../media/image116.png"/><Relationship Id="rId20" Type="http://schemas.openxmlformats.org/officeDocument/2006/relationships/image" Target="../media/image69.png"/><Relationship Id="rId41" Type="http://schemas.openxmlformats.org/officeDocument/2006/relationships/customXml" Target="../ink/ink76.xml"/><Relationship Id="rId54" Type="http://schemas.openxmlformats.org/officeDocument/2006/relationships/image" Target="../media/image86.png"/><Relationship Id="rId62" Type="http://schemas.openxmlformats.org/officeDocument/2006/relationships/image" Target="../media/image90.png"/><Relationship Id="rId70" Type="http://schemas.openxmlformats.org/officeDocument/2006/relationships/image" Target="../media/image93.png"/><Relationship Id="rId75" Type="http://schemas.openxmlformats.org/officeDocument/2006/relationships/customXml" Target="../ink/ink93.xml"/><Relationship Id="rId83" Type="http://schemas.openxmlformats.org/officeDocument/2006/relationships/customXml" Target="../ink/ink97.xml"/><Relationship Id="rId88" Type="http://schemas.openxmlformats.org/officeDocument/2006/relationships/image" Target="../media/image102.png"/><Relationship Id="rId91" Type="http://schemas.openxmlformats.org/officeDocument/2006/relationships/customXml" Target="../ink/ink101.xml"/><Relationship Id="rId96" Type="http://schemas.openxmlformats.org/officeDocument/2006/relationships/image" Target="../media/image106.png"/><Relationship Id="rId111" Type="http://schemas.openxmlformats.org/officeDocument/2006/relationships/customXml" Target="../ink/ink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5" Type="http://schemas.openxmlformats.org/officeDocument/2006/relationships/customXml" Target="../ink/ink64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49" Type="http://schemas.openxmlformats.org/officeDocument/2006/relationships/customXml" Target="../ink/ink80.xml"/><Relationship Id="rId57" Type="http://schemas.openxmlformats.org/officeDocument/2006/relationships/customXml" Target="../ink/ink84.xml"/><Relationship Id="rId106" Type="http://schemas.openxmlformats.org/officeDocument/2006/relationships/image" Target="../media/image111.png"/><Relationship Id="rId114" Type="http://schemas.openxmlformats.org/officeDocument/2006/relationships/image" Target="../media/image115.png"/><Relationship Id="rId10" Type="http://schemas.openxmlformats.org/officeDocument/2006/relationships/image" Target="../media/image64.png"/><Relationship Id="rId31" Type="http://schemas.openxmlformats.org/officeDocument/2006/relationships/customXml" Target="../ink/ink71.xml"/><Relationship Id="rId44" Type="http://schemas.openxmlformats.org/officeDocument/2006/relationships/image" Target="../media/image81.png"/><Relationship Id="rId52" Type="http://schemas.openxmlformats.org/officeDocument/2006/relationships/image" Target="../media/image85.png"/><Relationship Id="rId60" Type="http://schemas.openxmlformats.org/officeDocument/2006/relationships/image" Target="../media/image89.png"/><Relationship Id="rId65" Type="http://schemas.openxmlformats.org/officeDocument/2006/relationships/customXml" Target="../ink/ink88.xml"/><Relationship Id="rId73" Type="http://schemas.openxmlformats.org/officeDocument/2006/relationships/customXml" Target="../ink/ink92.xml"/><Relationship Id="rId78" Type="http://schemas.openxmlformats.org/officeDocument/2006/relationships/image" Target="../media/image97.png"/><Relationship Id="rId81" Type="http://schemas.openxmlformats.org/officeDocument/2006/relationships/customXml" Target="../ink/ink96.xml"/><Relationship Id="rId86" Type="http://schemas.openxmlformats.org/officeDocument/2006/relationships/image" Target="../media/image101.png"/><Relationship Id="rId94" Type="http://schemas.openxmlformats.org/officeDocument/2006/relationships/image" Target="../media/image105.png"/><Relationship Id="rId99" Type="http://schemas.openxmlformats.org/officeDocument/2006/relationships/customXml" Target="../ink/ink105.xml"/><Relationship Id="rId101" Type="http://schemas.openxmlformats.org/officeDocument/2006/relationships/customXml" Target="../ink/ink106.xml"/><Relationship Id="rId4" Type="http://schemas.openxmlformats.org/officeDocument/2006/relationships/image" Target="../media/image61.png"/><Relationship Id="rId9" Type="http://schemas.openxmlformats.org/officeDocument/2006/relationships/customXml" Target="../ink/ink61.xml"/><Relationship Id="rId13" Type="http://schemas.openxmlformats.org/officeDocument/2006/relationships/customXml" Target="../ink/ink63.xml"/><Relationship Id="rId18" Type="http://schemas.openxmlformats.org/officeDocument/2006/relationships/image" Target="../media/image68.png"/><Relationship Id="rId39" Type="http://schemas.openxmlformats.org/officeDocument/2006/relationships/customXml" Target="../ink/ink75.xml"/><Relationship Id="rId109" Type="http://schemas.openxmlformats.org/officeDocument/2006/relationships/customXml" Target="../ink/ink110.xml"/><Relationship Id="rId34" Type="http://schemas.openxmlformats.org/officeDocument/2006/relationships/image" Target="../media/image76.png"/><Relationship Id="rId50" Type="http://schemas.openxmlformats.org/officeDocument/2006/relationships/image" Target="../media/image84.png"/><Relationship Id="rId55" Type="http://schemas.openxmlformats.org/officeDocument/2006/relationships/customXml" Target="../ink/ink83.xml"/><Relationship Id="rId76" Type="http://schemas.openxmlformats.org/officeDocument/2006/relationships/image" Target="../media/image96.png"/><Relationship Id="rId97" Type="http://schemas.openxmlformats.org/officeDocument/2006/relationships/customXml" Target="../ink/ink104.xml"/><Relationship Id="rId104" Type="http://schemas.openxmlformats.org/officeDocument/2006/relationships/image" Target="../media/image110.png"/><Relationship Id="rId7" Type="http://schemas.openxmlformats.org/officeDocument/2006/relationships/customXml" Target="../ink/ink60.xml"/><Relationship Id="rId71" Type="http://schemas.openxmlformats.org/officeDocument/2006/relationships/customXml" Target="../ink/ink91.xml"/><Relationship Id="rId92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.xml"/><Relationship Id="rId18" Type="http://schemas.openxmlformats.org/officeDocument/2006/relationships/image" Target="../media/image1000.png"/><Relationship Id="rId26" Type="http://schemas.openxmlformats.org/officeDocument/2006/relationships/image" Target="../media/image119.png"/><Relationship Id="rId39" Type="http://schemas.openxmlformats.org/officeDocument/2006/relationships/customXml" Target="../ink/ink131.xml"/><Relationship Id="rId21" Type="http://schemas.openxmlformats.org/officeDocument/2006/relationships/customXml" Target="../ink/ink122.xml"/><Relationship Id="rId34" Type="http://schemas.openxmlformats.org/officeDocument/2006/relationships/image" Target="../media/image123.png"/><Relationship Id="rId42" Type="http://schemas.openxmlformats.org/officeDocument/2006/relationships/image" Target="../media/image127.png"/><Relationship Id="rId47" Type="http://schemas.openxmlformats.org/officeDocument/2006/relationships/customXml" Target="../ink/ink135.xml"/><Relationship Id="rId50" Type="http://schemas.openxmlformats.org/officeDocument/2006/relationships/image" Target="../media/image131.png"/><Relationship Id="rId55" Type="http://schemas.openxmlformats.org/officeDocument/2006/relationships/customXml" Target="../ink/ink139.xml"/><Relationship Id="rId63" Type="http://schemas.openxmlformats.org/officeDocument/2006/relationships/customXml" Target="../ink/ink143.xml"/><Relationship Id="rId68" Type="http://schemas.openxmlformats.org/officeDocument/2006/relationships/image" Target="../media/image140.png"/><Relationship Id="rId76" Type="http://schemas.openxmlformats.org/officeDocument/2006/relationships/image" Target="../media/image144.png"/><Relationship Id="rId84" Type="http://schemas.openxmlformats.org/officeDocument/2006/relationships/image" Target="../media/image148.png"/><Relationship Id="rId89" Type="http://schemas.openxmlformats.org/officeDocument/2006/relationships/customXml" Target="../ink/ink156.xml"/><Relationship Id="rId7" Type="http://schemas.openxmlformats.org/officeDocument/2006/relationships/customXml" Target="../ink/ink115.xml"/><Relationship Id="rId71" Type="http://schemas.openxmlformats.org/officeDocument/2006/relationships/customXml" Target="../ink/ink147.xml"/><Relationship Id="rId92" Type="http://schemas.openxmlformats.org/officeDocument/2006/relationships/image" Target="../media/image1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90.png"/><Relationship Id="rId29" Type="http://schemas.openxmlformats.org/officeDocument/2006/relationships/customXml" Target="../ink/ink126.xml"/><Relationship Id="rId11" Type="http://schemas.openxmlformats.org/officeDocument/2006/relationships/customXml" Target="../ink/ink117.xml"/><Relationship Id="rId24" Type="http://schemas.openxmlformats.org/officeDocument/2006/relationships/image" Target="../media/image1030.png"/><Relationship Id="rId32" Type="http://schemas.openxmlformats.org/officeDocument/2006/relationships/image" Target="../media/image122.png"/><Relationship Id="rId37" Type="http://schemas.openxmlformats.org/officeDocument/2006/relationships/customXml" Target="../ink/ink130.xml"/><Relationship Id="rId40" Type="http://schemas.openxmlformats.org/officeDocument/2006/relationships/image" Target="../media/image126.png"/><Relationship Id="rId45" Type="http://schemas.openxmlformats.org/officeDocument/2006/relationships/customXml" Target="../ink/ink134.xml"/><Relationship Id="rId53" Type="http://schemas.openxmlformats.org/officeDocument/2006/relationships/customXml" Target="../ink/ink138.xml"/><Relationship Id="rId58" Type="http://schemas.openxmlformats.org/officeDocument/2006/relationships/image" Target="../media/image135.png"/><Relationship Id="rId66" Type="http://schemas.openxmlformats.org/officeDocument/2006/relationships/image" Target="../media/image139.png"/><Relationship Id="rId74" Type="http://schemas.openxmlformats.org/officeDocument/2006/relationships/image" Target="../media/image143.png"/><Relationship Id="rId79" Type="http://schemas.openxmlformats.org/officeDocument/2006/relationships/customXml" Target="../ink/ink151.xml"/><Relationship Id="rId87" Type="http://schemas.openxmlformats.org/officeDocument/2006/relationships/customXml" Target="../ink/ink155.xml"/><Relationship Id="rId5" Type="http://schemas.openxmlformats.org/officeDocument/2006/relationships/customXml" Target="../ink/ink114.xml"/><Relationship Id="rId61" Type="http://schemas.openxmlformats.org/officeDocument/2006/relationships/customXml" Target="../ink/ink142.xml"/><Relationship Id="rId82" Type="http://schemas.openxmlformats.org/officeDocument/2006/relationships/image" Target="../media/image147.png"/><Relationship Id="rId90" Type="http://schemas.openxmlformats.org/officeDocument/2006/relationships/image" Target="../media/image151.png"/><Relationship Id="rId95" Type="http://schemas.openxmlformats.org/officeDocument/2006/relationships/customXml" Target="../ink/ink159.xml"/><Relationship Id="rId19" Type="http://schemas.openxmlformats.org/officeDocument/2006/relationships/customXml" Target="../ink/ink121.xml"/><Relationship Id="rId14" Type="http://schemas.openxmlformats.org/officeDocument/2006/relationships/image" Target="../media/image980.png"/><Relationship Id="rId22" Type="http://schemas.openxmlformats.org/officeDocument/2006/relationships/image" Target="../media/image1020.png"/><Relationship Id="rId27" Type="http://schemas.openxmlformats.org/officeDocument/2006/relationships/customXml" Target="../ink/ink125.xml"/><Relationship Id="rId30" Type="http://schemas.openxmlformats.org/officeDocument/2006/relationships/image" Target="../media/image121.png"/><Relationship Id="rId35" Type="http://schemas.openxmlformats.org/officeDocument/2006/relationships/customXml" Target="../ink/ink129.xml"/><Relationship Id="rId43" Type="http://schemas.openxmlformats.org/officeDocument/2006/relationships/customXml" Target="../ink/ink133.xml"/><Relationship Id="rId48" Type="http://schemas.openxmlformats.org/officeDocument/2006/relationships/image" Target="../media/image130.png"/><Relationship Id="rId56" Type="http://schemas.openxmlformats.org/officeDocument/2006/relationships/image" Target="../media/image134.png"/><Relationship Id="rId64" Type="http://schemas.openxmlformats.org/officeDocument/2006/relationships/image" Target="../media/image138.png"/><Relationship Id="rId69" Type="http://schemas.openxmlformats.org/officeDocument/2006/relationships/customXml" Target="../ink/ink146.xml"/><Relationship Id="rId77" Type="http://schemas.openxmlformats.org/officeDocument/2006/relationships/customXml" Target="../ink/ink150.xml"/><Relationship Id="rId8" Type="http://schemas.openxmlformats.org/officeDocument/2006/relationships/image" Target="../media/image950.png"/><Relationship Id="rId51" Type="http://schemas.openxmlformats.org/officeDocument/2006/relationships/customXml" Target="../ink/ink137.xml"/><Relationship Id="rId72" Type="http://schemas.openxmlformats.org/officeDocument/2006/relationships/image" Target="../media/image142.png"/><Relationship Id="rId80" Type="http://schemas.openxmlformats.org/officeDocument/2006/relationships/image" Target="../media/image146.png"/><Relationship Id="rId85" Type="http://schemas.openxmlformats.org/officeDocument/2006/relationships/customXml" Target="../ink/ink154.xml"/><Relationship Id="rId93" Type="http://schemas.openxmlformats.org/officeDocument/2006/relationships/customXml" Target="../ink/ink158.xml"/><Relationship Id="rId3" Type="http://schemas.openxmlformats.org/officeDocument/2006/relationships/image" Target="../media/image117.png"/><Relationship Id="rId12" Type="http://schemas.openxmlformats.org/officeDocument/2006/relationships/image" Target="../media/image970.png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38" Type="http://schemas.openxmlformats.org/officeDocument/2006/relationships/image" Target="../media/image125.png"/><Relationship Id="rId46" Type="http://schemas.openxmlformats.org/officeDocument/2006/relationships/image" Target="../media/image129.png"/><Relationship Id="rId59" Type="http://schemas.openxmlformats.org/officeDocument/2006/relationships/customXml" Target="../ink/ink141.xml"/><Relationship Id="rId67" Type="http://schemas.openxmlformats.org/officeDocument/2006/relationships/customXml" Target="../ink/ink145.xml"/><Relationship Id="rId20" Type="http://schemas.openxmlformats.org/officeDocument/2006/relationships/image" Target="../media/image1010.png"/><Relationship Id="rId41" Type="http://schemas.openxmlformats.org/officeDocument/2006/relationships/customXml" Target="../ink/ink132.xml"/><Relationship Id="rId54" Type="http://schemas.openxmlformats.org/officeDocument/2006/relationships/image" Target="../media/image133.png"/><Relationship Id="rId62" Type="http://schemas.openxmlformats.org/officeDocument/2006/relationships/image" Target="../media/image137.png"/><Relationship Id="rId70" Type="http://schemas.openxmlformats.org/officeDocument/2006/relationships/image" Target="../media/image141.png"/><Relationship Id="rId75" Type="http://schemas.openxmlformats.org/officeDocument/2006/relationships/customXml" Target="../ink/ink149.xml"/><Relationship Id="rId83" Type="http://schemas.openxmlformats.org/officeDocument/2006/relationships/customXml" Target="../ink/ink153.xml"/><Relationship Id="rId88" Type="http://schemas.openxmlformats.org/officeDocument/2006/relationships/image" Target="../media/image150.png"/><Relationship Id="rId91" Type="http://schemas.openxmlformats.org/officeDocument/2006/relationships/customXml" Target="../ink/ink157.xml"/><Relationship Id="rId9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20.png"/><Relationship Id="rId36" Type="http://schemas.openxmlformats.org/officeDocument/2006/relationships/image" Target="../media/image124.png"/><Relationship Id="rId49" Type="http://schemas.openxmlformats.org/officeDocument/2006/relationships/customXml" Target="../ink/ink136.xml"/><Relationship Id="rId57" Type="http://schemas.openxmlformats.org/officeDocument/2006/relationships/customXml" Target="../ink/ink140.xml"/><Relationship Id="rId10" Type="http://schemas.openxmlformats.org/officeDocument/2006/relationships/image" Target="../media/image960.png"/><Relationship Id="rId31" Type="http://schemas.openxmlformats.org/officeDocument/2006/relationships/customXml" Target="../ink/ink127.xml"/><Relationship Id="rId44" Type="http://schemas.openxmlformats.org/officeDocument/2006/relationships/image" Target="../media/image128.png"/><Relationship Id="rId52" Type="http://schemas.openxmlformats.org/officeDocument/2006/relationships/image" Target="../media/image132.png"/><Relationship Id="rId60" Type="http://schemas.openxmlformats.org/officeDocument/2006/relationships/image" Target="../media/image136.png"/><Relationship Id="rId65" Type="http://schemas.openxmlformats.org/officeDocument/2006/relationships/customXml" Target="../ink/ink144.xml"/><Relationship Id="rId73" Type="http://schemas.openxmlformats.org/officeDocument/2006/relationships/customXml" Target="../ink/ink148.xml"/><Relationship Id="rId78" Type="http://schemas.openxmlformats.org/officeDocument/2006/relationships/image" Target="../media/image145.png"/><Relationship Id="rId81" Type="http://schemas.openxmlformats.org/officeDocument/2006/relationships/customXml" Target="../ink/ink152.xml"/><Relationship Id="rId86" Type="http://schemas.openxmlformats.org/officeDocument/2006/relationships/image" Target="../media/image149.png"/><Relationship Id="rId94" Type="http://schemas.openxmlformats.org/officeDocument/2006/relationships/image" Target="../media/image153.png"/><Relationship Id="rId4" Type="http://schemas.openxmlformats.org/officeDocument/2006/relationships/image" Target="../media/image118.png"/><Relationship Id="rId9" Type="http://schemas.openxmlformats.org/officeDocument/2006/relationships/customXml" Target="../ink/ink11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.png"/><Relationship Id="rId21" Type="http://schemas.openxmlformats.org/officeDocument/2006/relationships/image" Target="../media/image1130.png"/><Relationship Id="rId42" Type="http://schemas.openxmlformats.org/officeDocument/2006/relationships/customXml" Target="../ink/ink179.xml"/><Relationship Id="rId47" Type="http://schemas.openxmlformats.org/officeDocument/2006/relationships/image" Target="../media/image1260.png"/><Relationship Id="rId63" Type="http://schemas.openxmlformats.org/officeDocument/2006/relationships/image" Target="../media/image1340.png"/><Relationship Id="rId68" Type="http://schemas.openxmlformats.org/officeDocument/2006/relationships/customXml" Target="../ink/ink192.xml"/><Relationship Id="rId84" Type="http://schemas.openxmlformats.org/officeDocument/2006/relationships/customXml" Target="../ink/ink200.xml"/><Relationship Id="rId89" Type="http://schemas.openxmlformats.org/officeDocument/2006/relationships/image" Target="../media/image1470.png"/><Relationship Id="rId112" Type="http://schemas.openxmlformats.org/officeDocument/2006/relationships/customXml" Target="../ink/ink214.xml"/><Relationship Id="rId133" Type="http://schemas.openxmlformats.org/officeDocument/2006/relationships/image" Target="../media/image176.png"/><Relationship Id="rId138" Type="http://schemas.openxmlformats.org/officeDocument/2006/relationships/customXml" Target="../ink/ink227.xml"/><Relationship Id="rId154" Type="http://schemas.openxmlformats.org/officeDocument/2006/relationships/customXml" Target="../ink/ink235.xml"/><Relationship Id="rId159" Type="http://schemas.openxmlformats.org/officeDocument/2006/relationships/image" Target="../media/image189.png"/><Relationship Id="rId175" Type="http://schemas.openxmlformats.org/officeDocument/2006/relationships/image" Target="../media/image197.png"/><Relationship Id="rId170" Type="http://schemas.openxmlformats.org/officeDocument/2006/relationships/customXml" Target="../ink/ink243.xml"/><Relationship Id="rId191" Type="http://schemas.openxmlformats.org/officeDocument/2006/relationships/image" Target="../media/image205.png"/><Relationship Id="rId16" Type="http://schemas.openxmlformats.org/officeDocument/2006/relationships/customXml" Target="../ink/ink166.xml"/><Relationship Id="rId107" Type="http://schemas.openxmlformats.org/officeDocument/2006/relationships/image" Target="../media/image163.png"/><Relationship Id="rId11" Type="http://schemas.openxmlformats.org/officeDocument/2006/relationships/image" Target="../media/image1080.png"/><Relationship Id="rId32" Type="http://schemas.openxmlformats.org/officeDocument/2006/relationships/customXml" Target="../ink/ink174.xml"/><Relationship Id="rId37" Type="http://schemas.openxmlformats.org/officeDocument/2006/relationships/image" Target="../media/image1210.png"/><Relationship Id="rId53" Type="http://schemas.openxmlformats.org/officeDocument/2006/relationships/image" Target="../media/image1290.png"/><Relationship Id="rId58" Type="http://schemas.openxmlformats.org/officeDocument/2006/relationships/customXml" Target="../ink/ink187.xml"/><Relationship Id="rId74" Type="http://schemas.openxmlformats.org/officeDocument/2006/relationships/customXml" Target="../ink/ink195.xml"/><Relationship Id="rId79" Type="http://schemas.openxmlformats.org/officeDocument/2006/relationships/image" Target="../media/image1420.png"/><Relationship Id="rId102" Type="http://schemas.openxmlformats.org/officeDocument/2006/relationships/customXml" Target="../ink/ink209.xml"/><Relationship Id="rId123" Type="http://schemas.openxmlformats.org/officeDocument/2006/relationships/image" Target="../media/image171.png"/><Relationship Id="rId128" Type="http://schemas.openxmlformats.org/officeDocument/2006/relationships/customXml" Target="../ink/ink222.xml"/><Relationship Id="rId144" Type="http://schemas.openxmlformats.org/officeDocument/2006/relationships/customXml" Target="../ink/ink230.xml"/><Relationship Id="rId149" Type="http://schemas.openxmlformats.org/officeDocument/2006/relationships/image" Target="../media/image184.png"/><Relationship Id="rId5" Type="http://schemas.openxmlformats.org/officeDocument/2006/relationships/image" Target="../media/image1050.png"/><Relationship Id="rId90" Type="http://schemas.openxmlformats.org/officeDocument/2006/relationships/customXml" Target="../ink/ink203.xml"/><Relationship Id="rId95" Type="http://schemas.openxmlformats.org/officeDocument/2006/relationships/image" Target="../media/image157.png"/><Relationship Id="rId160" Type="http://schemas.openxmlformats.org/officeDocument/2006/relationships/customXml" Target="../ink/ink238.xml"/><Relationship Id="rId165" Type="http://schemas.openxmlformats.org/officeDocument/2006/relationships/image" Target="../media/image192.png"/><Relationship Id="rId181" Type="http://schemas.openxmlformats.org/officeDocument/2006/relationships/image" Target="../media/image200.png"/><Relationship Id="rId186" Type="http://schemas.openxmlformats.org/officeDocument/2006/relationships/customXml" Target="../ink/ink251.xml"/><Relationship Id="rId22" Type="http://schemas.openxmlformats.org/officeDocument/2006/relationships/customXml" Target="../ink/ink169.xml"/><Relationship Id="rId27" Type="http://schemas.openxmlformats.org/officeDocument/2006/relationships/image" Target="../media/image1160.png"/><Relationship Id="rId43" Type="http://schemas.openxmlformats.org/officeDocument/2006/relationships/image" Target="../media/image1240.png"/><Relationship Id="rId48" Type="http://schemas.openxmlformats.org/officeDocument/2006/relationships/customXml" Target="../ink/ink182.xml"/><Relationship Id="rId64" Type="http://schemas.openxmlformats.org/officeDocument/2006/relationships/customXml" Target="../ink/ink190.xml"/><Relationship Id="rId69" Type="http://schemas.openxmlformats.org/officeDocument/2006/relationships/image" Target="../media/image1370.png"/><Relationship Id="rId113" Type="http://schemas.openxmlformats.org/officeDocument/2006/relationships/image" Target="../media/image166.png"/><Relationship Id="rId118" Type="http://schemas.openxmlformats.org/officeDocument/2006/relationships/customXml" Target="../ink/ink217.xml"/><Relationship Id="rId134" Type="http://schemas.openxmlformats.org/officeDocument/2006/relationships/customXml" Target="../ink/ink225.xml"/><Relationship Id="rId139" Type="http://schemas.openxmlformats.org/officeDocument/2006/relationships/image" Target="../media/image179.png"/><Relationship Id="rId80" Type="http://schemas.openxmlformats.org/officeDocument/2006/relationships/customXml" Target="../ink/ink198.xml"/><Relationship Id="rId85" Type="http://schemas.openxmlformats.org/officeDocument/2006/relationships/image" Target="../media/image1450.png"/><Relationship Id="rId150" Type="http://schemas.openxmlformats.org/officeDocument/2006/relationships/customXml" Target="../ink/ink233.xml"/><Relationship Id="rId155" Type="http://schemas.openxmlformats.org/officeDocument/2006/relationships/image" Target="../media/image187.png"/><Relationship Id="rId171" Type="http://schemas.openxmlformats.org/officeDocument/2006/relationships/image" Target="../media/image195.png"/><Relationship Id="rId176" Type="http://schemas.openxmlformats.org/officeDocument/2006/relationships/customXml" Target="../ink/ink246.xml"/><Relationship Id="rId192" Type="http://schemas.openxmlformats.org/officeDocument/2006/relationships/customXml" Target="../ink/ink254.xml"/><Relationship Id="rId12" Type="http://schemas.openxmlformats.org/officeDocument/2006/relationships/customXml" Target="../ink/ink164.xml"/><Relationship Id="rId17" Type="http://schemas.openxmlformats.org/officeDocument/2006/relationships/image" Target="../media/image1110.png"/><Relationship Id="rId33" Type="http://schemas.openxmlformats.org/officeDocument/2006/relationships/image" Target="../media/image1190.png"/><Relationship Id="rId38" Type="http://schemas.openxmlformats.org/officeDocument/2006/relationships/customXml" Target="../ink/ink177.xml"/><Relationship Id="rId59" Type="http://schemas.openxmlformats.org/officeDocument/2006/relationships/image" Target="../media/image1320.png"/><Relationship Id="rId103" Type="http://schemas.openxmlformats.org/officeDocument/2006/relationships/image" Target="../media/image161.png"/><Relationship Id="rId108" Type="http://schemas.openxmlformats.org/officeDocument/2006/relationships/customXml" Target="../ink/ink212.xml"/><Relationship Id="rId124" Type="http://schemas.openxmlformats.org/officeDocument/2006/relationships/customXml" Target="../ink/ink220.xml"/><Relationship Id="rId129" Type="http://schemas.openxmlformats.org/officeDocument/2006/relationships/image" Target="../media/image174.png"/><Relationship Id="rId54" Type="http://schemas.openxmlformats.org/officeDocument/2006/relationships/customXml" Target="../ink/ink185.xml"/><Relationship Id="rId70" Type="http://schemas.openxmlformats.org/officeDocument/2006/relationships/customXml" Target="../ink/ink193.xml"/><Relationship Id="rId75" Type="http://schemas.openxmlformats.org/officeDocument/2006/relationships/image" Target="../media/image1400.png"/><Relationship Id="rId91" Type="http://schemas.openxmlformats.org/officeDocument/2006/relationships/image" Target="../media/image1480.png"/><Relationship Id="rId96" Type="http://schemas.openxmlformats.org/officeDocument/2006/relationships/customXml" Target="../ink/ink206.xml"/><Relationship Id="rId140" Type="http://schemas.openxmlformats.org/officeDocument/2006/relationships/customXml" Target="../ink/ink228.xml"/><Relationship Id="rId145" Type="http://schemas.openxmlformats.org/officeDocument/2006/relationships/image" Target="../media/image182.png"/><Relationship Id="rId161" Type="http://schemas.openxmlformats.org/officeDocument/2006/relationships/image" Target="../media/image190.png"/><Relationship Id="rId166" Type="http://schemas.openxmlformats.org/officeDocument/2006/relationships/customXml" Target="../ink/ink241.xml"/><Relationship Id="rId182" Type="http://schemas.openxmlformats.org/officeDocument/2006/relationships/customXml" Target="../ink/ink249.xml"/><Relationship Id="rId187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23" Type="http://schemas.openxmlformats.org/officeDocument/2006/relationships/image" Target="../media/image1140.png"/><Relationship Id="rId28" Type="http://schemas.openxmlformats.org/officeDocument/2006/relationships/customXml" Target="../ink/ink172.xml"/><Relationship Id="rId49" Type="http://schemas.openxmlformats.org/officeDocument/2006/relationships/image" Target="../media/image1270.png"/><Relationship Id="rId114" Type="http://schemas.openxmlformats.org/officeDocument/2006/relationships/customXml" Target="../ink/ink215.xml"/><Relationship Id="rId119" Type="http://schemas.openxmlformats.org/officeDocument/2006/relationships/image" Target="../media/image169.png"/><Relationship Id="rId44" Type="http://schemas.openxmlformats.org/officeDocument/2006/relationships/customXml" Target="../ink/ink180.xml"/><Relationship Id="rId60" Type="http://schemas.openxmlformats.org/officeDocument/2006/relationships/customXml" Target="../ink/ink188.xml"/><Relationship Id="rId65" Type="http://schemas.openxmlformats.org/officeDocument/2006/relationships/image" Target="../media/image1350.png"/><Relationship Id="rId81" Type="http://schemas.openxmlformats.org/officeDocument/2006/relationships/image" Target="../media/image1430.png"/><Relationship Id="rId86" Type="http://schemas.openxmlformats.org/officeDocument/2006/relationships/customXml" Target="../ink/ink201.xml"/><Relationship Id="rId130" Type="http://schemas.openxmlformats.org/officeDocument/2006/relationships/customXml" Target="../ink/ink223.xml"/><Relationship Id="rId135" Type="http://schemas.openxmlformats.org/officeDocument/2006/relationships/image" Target="../media/image177.png"/><Relationship Id="rId151" Type="http://schemas.openxmlformats.org/officeDocument/2006/relationships/image" Target="../media/image185.png"/><Relationship Id="rId156" Type="http://schemas.openxmlformats.org/officeDocument/2006/relationships/customXml" Target="../ink/ink236.xml"/><Relationship Id="rId177" Type="http://schemas.openxmlformats.org/officeDocument/2006/relationships/image" Target="../media/image198.png"/><Relationship Id="rId172" Type="http://schemas.openxmlformats.org/officeDocument/2006/relationships/customXml" Target="../ink/ink244.xml"/><Relationship Id="rId193" Type="http://schemas.openxmlformats.org/officeDocument/2006/relationships/image" Target="../media/image206.png"/><Relationship Id="rId13" Type="http://schemas.openxmlformats.org/officeDocument/2006/relationships/image" Target="../media/image1090.png"/><Relationship Id="rId18" Type="http://schemas.openxmlformats.org/officeDocument/2006/relationships/customXml" Target="../ink/ink167.xml"/><Relationship Id="rId39" Type="http://schemas.openxmlformats.org/officeDocument/2006/relationships/image" Target="../media/image1220.png"/><Relationship Id="rId109" Type="http://schemas.openxmlformats.org/officeDocument/2006/relationships/image" Target="../media/image164.png"/><Relationship Id="rId34" Type="http://schemas.openxmlformats.org/officeDocument/2006/relationships/customXml" Target="../ink/ink175.xml"/><Relationship Id="rId50" Type="http://schemas.openxmlformats.org/officeDocument/2006/relationships/customXml" Target="../ink/ink183.xml"/><Relationship Id="rId55" Type="http://schemas.openxmlformats.org/officeDocument/2006/relationships/image" Target="../media/image1300.png"/><Relationship Id="rId76" Type="http://schemas.openxmlformats.org/officeDocument/2006/relationships/customXml" Target="../ink/ink196.xml"/><Relationship Id="rId97" Type="http://schemas.openxmlformats.org/officeDocument/2006/relationships/image" Target="../media/image158.png"/><Relationship Id="rId104" Type="http://schemas.openxmlformats.org/officeDocument/2006/relationships/customXml" Target="../ink/ink210.xml"/><Relationship Id="rId120" Type="http://schemas.openxmlformats.org/officeDocument/2006/relationships/customXml" Target="../ink/ink218.xml"/><Relationship Id="rId125" Type="http://schemas.openxmlformats.org/officeDocument/2006/relationships/image" Target="../media/image172.png"/><Relationship Id="rId141" Type="http://schemas.openxmlformats.org/officeDocument/2006/relationships/image" Target="../media/image180.png"/><Relationship Id="rId146" Type="http://schemas.openxmlformats.org/officeDocument/2006/relationships/customXml" Target="../ink/ink231.xml"/><Relationship Id="rId167" Type="http://schemas.openxmlformats.org/officeDocument/2006/relationships/image" Target="../media/image193.png"/><Relationship Id="rId188" Type="http://schemas.openxmlformats.org/officeDocument/2006/relationships/customXml" Target="../ink/ink252.xml"/><Relationship Id="rId7" Type="http://schemas.openxmlformats.org/officeDocument/2006/relationships/image" Target="../media/image1060.png"/><Relationship Id="rId71" Type="http://schemas.openxmlformats.org/officeDocument/2006/relationships/image" Target="../media/image1380.png"/><Relationship Id="rId92" Type="http://schemas.openxmlformats.org/officeDocument/2006/relationships/customXml" Target="../ink/ink204.xml"/><Relationship Id="rId162" Type="http://schemas.openxmlformats.org/officeDocument/2006/relationships/customXml" Target="../ink/ink239.xml"/><Relationship Id="rId183" Type="http://schemas.openxmlformats.org/officeDocument/2006/relationships/image" Target="../media/image201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170.png"/><Relationship Id="rId24" Type="http://schemas.openxmlformats.org/officeDocument/2006/relationships/customXml" Target="../ink/ink170.xml"/><Relationship Id="rId40" Type="http://schemas.openxmlformats.org/officeDocument/2006/relationships/customXml" Target="../ink/ink178.xml"/><Relationship Id="rId45" Type="http://schemas.openxmlformats.org/officeDocument/2006/relationships/image" Target="../media/image1250.png"/><Relationship Id="rId66" Type="http://schemas.openxmlformats.org/officeDocument/2006/relationships/customXml" Target="../ink/ink191.xml"/><Relationship Id="rId87" Type="http://schemas.openxmlformats.org/officeDocument/2006/relationships/image" Target="../media/image1460.png"/><Relationship Id="rId110" Type="http://schemas.openxmlformats.org/officeDocument/2006/relationships/customXml" Target="../ink/ink213.xml"/><Relationship Id="rId115" Type="http://schemas.openxmlformats.org/officeDocument/2006/relationships/image" Target="../media/image167.png"/><Relationship Id="rId131" Type="http://schemas.openxmlformats.org/officeDocument/2006/relationships/image" Target="../media/image175.png"/><Relationship Id="rId136" Type="http://schemas.openxmlformats.org/officeDocument/2006/relationships/customXml" Target="../ink/ink226.xml"/><Relationship Id="rId157" Type="http://schemas.openxmlformats.org/officeDocument/2006/relationships/image" Target="../media/image188.png"/><Relationship Id="rId178" Type="http://schemas.openxmlformats.org/officeDocument/2006/relationships/customXml" Target="../ink/ink247.xml"/><Relationship Id="rId61" Type="http://schemas.openxmlformats.org/officeDocument/2006/relationships/image" Target="../media/image1330.png"/><Relationship Id="rId82" Type="http://schemas.openxmlformats.org/officeDocument/2006/relationships/customXml" Target="../ink/ink199.xml"/><Relationship Id="rId152" Type="http://schemas.openxmlformats.org/officeDocument/2006/relationships/customXml" Target="../ink/ink234.xml"/><Relationship Id="rId173" Type="http://schemas.openxmlformats.org/officeDocument/2006/relationships/image" Target="../media/image196.png"/><Relationship Id="rId194" Type="http://schemas.openxmlformats.org/officeDocument/2006/relationships/customXml" Target="../ink/ink255.xml"/><Relationship Id="rId19" Type="http://schemas.openxmlformats.org/officeDocument/2006/relationships/image" Target="../media/image1120.png"/><Relationship Id="rId14" Type="http://schemas.openxmlformats.org/officeDocument/2006/relationships/customXml" Target="../ink/ink165.xml"/><Relationship Id="rId30" Type="http://schemas.openxmlformats.org/officeDocument/2006/relationships/customXml" Target="../ink/ink173.xml"/><Relationship Id="rId35" Type="http://schemas.openxmlformats.org/officeDocument/2006/relationships/image" Target="../media/image1200.png"/><Relationship Id="rId56" Type="http://schemas.openxmlformats.org/officeDocument/2006/relationships/customXml" Target="../ink/ink186.xml"/><Relationship Id="rId77" Type="http://schemas.openxmlformats.org/officeDocument/2006/relationships/image" Target="../media/image1410.png"/><Relationship Id="rId100" Type="http://schemas.openxmlformats.org/officeDocument/2006/relationships/customXml" Target="../ink/ink208.xml"/><Relationship Id="rId105" Type="http://schemas.openxmlformats.org/officeDocument/2006/relationships/image" Target="../media/image162.png"/><Relationship Id="rId126" Type="http://schemas.openxmlformats.org/officeDocument/2006/relationships/customXml" Target="../ink/ink221.xml"/><Relationship Id="rId147" Type="http://schemas.openxmlformats.org/officeDocument/2006/relationships/image" Target="../media/image183.png"/><Relationship Id="rId168" Type="http://schemas.openxmlformats.org/officeDocument/2006/relationships/customXml" Target="../ink/ink242.xml"/><Relationship Id="rId8" Type="http://schemas.openxmlformats.org/officeDocument/2006/relationships/customXml" Target="../ink/ink162.xml"/><Relationship Id="rId51" Type="http://schemas.openxmlformats.org/officeDocument/2006/relationships/image" Target="../media/image1280.png"/><Relationship Id="rId72" Type="http://schemas.openxmlformats.org/officeDocument/2006/relationships/customXml" Target="../ink/ink194.xml"/><Relationship Id="rId93" Type="http://schemas.openxmlformats.org/officeDocument/2006/relationships/image" Target="../media/image156.png"/><Relationship Id="rId98" Type="http://schemas.openxmlformats.org/officeDocument/2006/relationships/customXml" Target="../ink/ink207.xml"/><Relationship Id="rId121" Type="http://schemas.openxmlformats.org/officeDocument/2006/relationships/image" Target="../media/image170.png"/><Relationship Id="rId142" Type="http://schemas.openxmlformats.org/officeDocument/2006/relationships/customXml" Target="../ink/ink229.xml"/><Relationship Id="rId163" Type="http://schemas.openxmlformats.org/officeDocument/2006/relationships/image" Target="../media/image191.png"/><Relationship Id="rId184" Type="http://schemas.openxmlformats.org/officeDocument/2006/relationships/customXml" Target="../ink/ink250.xml"/><Relationship Id="rId189" Type="http://schemas.openxmlformats.org/officeDocument/2006/relationships/image" Target="../media/image204.png"/><Relationship Id="rId3" Type="http://schemas.openxmlformats.org/officeDocument/2006/relationships/image" Target="../media/image155.png"/><Relationship Id="rId25" Type="http://schemas.openxmlformats.org/officeDocument/2006/relationships/image" Target="../media/image1150.png"/><Relationship Id="rId46" Type="http://schemas.openxmlformats.org/officeDocument/2006/relationships/customXml" Target="../ink/ink181.xml"/><Relationship Id="rId67" Type="http://schemas.openxmlformats.org/officeDocument/2006/relationships/image" Target="../media/image1360.png"/><Relationship Id="rId116" Type="http://schemas.openxmlformats.org/officeDocument/2006/relationships/customXml" Target="../ink/ink216.xml"/><Relationship Id="rId137" Type="http://schemas.openxmlformats.org/officeDocument/2006/relationships/image" Target="../media/image178.png"/><Relationship Id="rId158" Type="http://schemas.openxmlformats.org/officeDocument/2006/relationships/customXml" Target="../ink/ink237.xml"/><Relationship Id="rId20" Type="http://schemas.openxmlformats.org/officeDocument/2006/relationships/customXml" Target="../ink/ink168.xml"/><Relationship Id="rId41" Type="http://schemas.openxmlformats.org/officeDocument/2006/relationships/image" Target="../media/image1230.png"/><Relationship Id="rId62" Type="http://schemas.openxmlformats.org/officeDocument/2006/relationships/customXml" Target="../ink/ink189.xml"/><Relationship Id="rId83" Type="http://schemas.openxmlformats.org/officeDocument/2006/relationships/image" Target="../media/image1440.png"/><Relationship Id="rId88" Type="http://schemas.openxmlformats.org/officeDocument/2006/relationships/customXml" Target="../ink/ink202.xml"/><Relationship Id="rId111" Type="http://schemas.openxmlformats.org/officeDocument/2006/relationships/image" Target="../media/image165.png"/><Relationship Id="rId132" Type="http://schemas.openxmlformats.org/officeDocument/2006/relationships/customXml" Target="../ink/ink224.xml"/><Relationship Id="rId153" Type="http://schemas.openxmlformats.org/officeDocument/2006/relationships/image" Target="../media/image186.png"/><Relationship Id="rId174" Type="http://schemas.openxmlformats.org/officeDocument/2006/relationships/customXml" Target="../ink/ink245.xml"/><Relationship Id="rId179" Type="http://schemas.openxmlformats.org/officeDocument/2006/relationships/image" Target="../media/image199.png"/><Relationship Id="rId195" Type="http://schemas.openxmlformats.org/officeDocument/2006/relationships/image" Target="../media/image207.png"/><Relationship Id="rId190" Type="http://schemas.openxmlformats.org/officeDocument/2006/relationships/customXml" Target="../ink/ink253.xml"/><Relationship Id="rId15" Type="http://schemas.openxmlformats.org/officeDocument/2006/relationships/image" Target="../media/image1100.png"/><Relationship Id="rId36" Type="http://schemas.openxmlformats.org/officeDocument/2006/relationships/customXml" Target="../ink/ink176.xml"/><Relationship Id="rId57" Type="http://schemas.openxmlformats.org/officeDocument/2006/relationships/image" Target="../media/image1310.png"/><Relationship Id="rId106" Type="http://schemas.openxmlformats.org/officeDocument/2006/relationships/customXml" Target="../ink/ink211.xml"/><Relationship Id="rId127" Type="http://schemas.openxmlformats.org/officeDocument/2006/relationships/image" Target="../media/image173.png"/><Relationship Id="rId10" Type="http://schemas.openxmlformats.org/officeDocument/2006/relationships/customXml" Target="../ink/ink163.xml"/><Relationship Id="rId31" Type="http://schemas.openxmlformats.org/officeDocument/2006/relationships/image" Target="../media/image1180.png"/><Relationship Id="rId52" Type="http://schemas.openxmlformats.org/officeDocument/2006/relationships/customXml" Target="../ink/ink184.xml"/><Relationship Id="rId73" Type="http://schemas.openxmlformats.org/officeDocument/2006/relationships/image" Target="../media/image1390.png"/><Relationship Id="rId78" Type="http://schemas.openxmlformats.org/officeDocument/2006/relationships/customXml" Target="../ink/ink197.xml"/><Relationship Id="rId94" Type="http://schemas.openxmlformats.org/officeDocument/2006/relationships/customXml" Target="../ink/ink205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219.xml"/><Relationship Id="rId143" Type="http://schemas.openxmlformats.org/officeDocument/2006/relationships/image" Target="../media/image181.png"/><Relationship Id="rId148" Type="http://schemas.openxmlformats.org/officeDocument/2006/relationships/customXml" Target="../ink/ink232.xml"/><Relationship Id="rId164" Type="http://schemas.openxmlformats.org/officeDocument/2006/relationships/customXml" Target="../ink/ink240.xml"/><Relationship Id="rId169" Type="http://schemas.openxmlformats.org/officeDocument/2006/relationships/image" Target="../media/image194.png"/><Relationship Id="rId185" Type="http://schemas.openxmlformats.org/officeDocument/2006/relationships/image" Target="../media/image202.png"/><Relationship Id="rId4" Type="http://schemas.openxmlformats.org/officeDocument/2006/relationships/customXml" Target="../ink/ink160.xml"/><Relationship Id="rId9" Type="http://schemas.openxmlformats.org/officeDocument/2006/relationships/image" Target="../media/image1070.png"/><Relationship Id="rId180" Type="http://schemas.openxmlformats.org/officeDocument/2006/relationships/customXml" Target="../ink/ink248.xml"/><Relationship Id="rId26" Type="http://schemas.openxmlformats.org/officeDocument/2006/relationships/customXml" Target="../ink/ink17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21" Type="http://schemas.openxmlformats.org/officeDocument/2006/relationships/image" Target="../media/image215.png"/><Relationship Id="rId34" Type="http://schemas.openxmlformats.org/officeDocument/2006/relationships/customXml" Target="../ink/ink271.xml"/><Relationship Id="rId42" Type="http://schemas.openxmlformats.org/officeDocument/2006/relationships/customXml" Target="../ink/ink275.xml"/><Relationship Id="rId47" Type="http://schemas.openxmlformats.org/officeDocument/2006/relationships/image" Target="../media/image228.png"/><Relationship Id="rId50" Type="http://schemas.openxmlformats.org/officeDocument/2006/relationships/customXml" Target="../ink/ink279.xml"/><Relationship Id="rId55" Type="http://schemas.openxmlformats.org/officeDocument/2006/relationships/image" Target="../media/image232.png"/><Relationship Id="rId63" Type="http://schemas.openxmlformats.org/officeDocument/2006/relationships/image" Target="../media/image236.png"/><Relationship Id="rId68" Type="http://schemas.openxmlformats.org/officeDocument/2006/relationships/customXml" Target="../ink/ink288.xml"/><Relationship Id="rId76" Type="http://schemas.openxmlformats.org/officeDocument/2006/relationships/customXml" Target="../ink/ink292.xml"/><Relationship Id="rId84" Type="http://schemas.openxmlformats.org/officeDocument/2006/relationships/customXml" Target="../ink/ink296.xml"/><Relationship Id="rId89" Type="http://schemas.openxmlformats.org/officeDocument/2006/relationships/image" Target="../media/image249.png"/><Relationship Id="rId97" Type="http://schemas.openxmlformats.org/officeDocument/2006/relationships/image" Target="../media/image253.png"/><Relationship Id="rId7" Type="http://schemas.openxmlformats.org/officeDocument/2006/relationships/image" Target="../media/image1510.png"/><Relationship Id="rId71" Type="http://schemas.openxmlformats.org/officeDocument/2006/relationships/image" Target="../media/image240.png"/><Relationship Id="rId92" Type="http://schemas.openxmlformats.org/officeDocument/2006/relationships/customXml" Target="../ink/ink300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62.xml"/><Relationship Id="rId29" Type="http://schemas.openxmlformats.org/officeDocument/2006/relationships/image" Target="../media/image219.png"/><Relationship Id="rId11" Type="http://schemas.openxmlformats.org/officeDocument/2006/relationships/image" Target="../media/image210.png"/><Relationship Id="rId24" Type="http://schemas.openxmlformats.org/officeDocument/2006/relationships/customXml" Target="../ink/ink266.xml"/><Relationship Id="rId32" Type="http://schemas.openxmlformats.org/officeDocument/2006/relationships/customXml" Target="../ink/ink270.xml"/><Relationship Id="rId37" Type="http://schemas.openxmlformats.org/officeDocument/2006/relationships/image" Target="../media/image223.png"/><Relationship Id="rId40" Type="http://schemas.openxmlformats.org/officeDocument/2006/relationships/customXml" Target="../ink/ink274.xml"/><Relationship Id="rId45" Type="http://schemas.openxmlformats.org/officeDocument/2006/relationships/image" Target="../media/image227.png"/><Relationship Id="rId53" Type="http://schemas.openxmlformats.org/officeDocument/2006/relationships/image" Target="../media/image231.png"/><Relationship Id="rId58" Type="http://schemas.openxmlformats.org/officeDocument/2006/relationships/customXml" Target="../ink/ink283.xml"/><Relationship Id="rId66" Type="http://schemas.openxmlformats.org/officeDocument/2006/relationships/customXml" Target="../ink/ink287.xml"/><Relationship Id="rId74" Type="http://schemas.openxmlformats.org/officeDocument/2006/relationships/customXml" Target="../ink/ink291.xml"/><Relationship Id="rId79" Type="http://schemas.openxmlformats.org/officeDocument/2006/relationships/image" Target="../media/image244.png"/><Relationship Id="rId87" Type="http://schemas.openxmlformats.org/officeDocument/2006/relationships/image" Target="../media/image248.png"/><Relationship Id="rId5" Type="http://schemas.openxmlformats.org/officeDocument/2006/relationships/image" Target="../media/image1500.png"/><Relationship Id="rId61" Type="http://schemas.openxmlformats.org/officeDocument/2006/relationships/image" Target="../media/image235.png"/><Relationship Id="rId82" Type="http://schemas.openxmlformats.org/officeDocument/2006/relationships/customXml" Target="../ink/ink295.xml"/><Relationship Id="rId90" Type="http://schemas.openxmlformats.org/officeDocument/2006/relationships/customXml" Target="../ink/ink299.xml"/><Relationship Id="rId95" Type="http://schemas.openxmlformats.org/officeDocument/2006/relationships/image" Target="../media/image252.png"/><Relationship Id="rId19" Type="http://schemas.openxmlformats.org/officeDocument/2006/relationships/image" Target="../media/image214.png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Relationship Id="rId27" Type="http://schemas.openxmlformats.org/officeDocument/2006/relationships/image" Target="../media/image218.png"/><Relationship Id="rId30" Type="http://schemas.openxmlformats.org/officeDocument/2006/relationships/customXml" Target="../ink/ink269.xml"/><Relationship Id="rId35" Type="http://schemas.openxmlformats.org/officeDocument/2006/relationships/image" Target="../media/image222.png"/><Relationship Id="rId43" Type="http://schemas.openxmlformats.org/officeDocument/2006/relationships/image" Target="../media/image226.png"/><Relationship Id="rId48" Type="http://schemas.openxmlformats.org/officeDocument/2006/relationships/customXml" Target="../ink/ink278.xml"/><Relationship Id="rId56" Type="http://schemas.openxmlformats.org/officeDocument/2006/relationships/customXml" Target="../ink/ink282.xml"/><Relationship Id="rId64" Type="http://schemas.openxmlformats.org/officeDocument/2006/relationships/customXml" Target="../ink/ink286.xml"/><Relationship Id="rId69" Type="http://schemas.openxmlformats.org/officeDocument/2006/relationships/image" Target="../media/image239.png"/><Relationship Id="rId77" Type="http://schemas.openxmlformats.org/officeDocument/2006/relationships/image" Target="../media/image243.png"/><Relationship Id="rId8" Type="http://schemas.openxmlformats.org/officeDocument/2006/relationships/customXml" Target="../ink/ink258.xml"/><Relationship Id="rId51" Type="http://schemas.openxmlformats.org/officeDocument/2006/relationships/image" Target="../media/image230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image" Target="../media/image247.png"/><Relationship Id="rId93" Type="http://schemas.openxmlformats.org/officeDocument/2006/relationships/image" Target="../media/image251.png"/><Relationship Id="rId3" Type="http://schemas.openxmlformats.org/officeDocument/2006/relationships/image" Target="../media/image208.png"/><Relationship Id="rId12" Type="http://schemas.openxmlformats.org/officeDocument/2006/relationships/customXml" Target="../ink/ink260.xml"/><Relationship Id="rId17" Type="http://schemas.openxmlformats.org/officeDocument/2006/relationships/image" Target="../media/image213.png"/><Relationship Id="rId25" Type="http://schemas.openxmlformats.org/officeDocument/2006/relationships/image" Target="../media/image217.png"/><Relationship Id="rId33" Type="http://schemas.openxmlformats.org/officeDocument/2006/relationships/image" Target="../media/image221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234.png"/><Relationship Id="rId67" Type="http://schemas.openxmlformats.org/officeDocument/2006/relationships/image" Target="../media/image238.png"/><Relationship Id="rId20" Type="http://schemas.openxmlformats.org/officeDocument/2006/relationships/customXml" Target="../ink/ink264.xml"/><Relationship Id="rId41" Type="http://schemas.openxmlformats.org/officeDocument/2006/relationships/image" Target="../media/image225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242.png"/><Relationship Id="rId83" Type="http://schemas.openxmlformats.org/officeDocument/2006/relationships/image" Target="../media/image246.png"/><Relationship Id="rId88" Type="http://schemas.openxmlformats.org/officeDocument/2006/relationships/customXml" Target="../ink/ink298.xml"/><Relationship Id="rId91" Type="http://schemas.openxmlformats.org/officeDocument/2006/relationships/image" Target="../media/image250.png"/><Relationship Id="rId96" Type="http://schemas.openxmlformats.org/officeDocument/2006/relationships/customXml" Target="../ink/ink3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.xml"/><Relationship Id="rId15" Type="http://schemas.openxmlformats.org/officeDocument/2006/relationships/image" Target="../media/image212.png"/><Relationship Id="rId23" Type="http://schemas.openxmlformats.org/officeDocument/2006/relationships/image" Target="../media/image216.png"/><Relationship Id="rId28" Type="http://schemas.openxmlformats.org/officeDocument/2006/relationships/customXml" Target="../ink/ink268.xml"/><Relationship Id="rId36" Type="http://schemas.openxmlformats.org/officeDocument/2006/relationships/customXml" Target="../ink/ink272.xml"/><Relationship Id="rId49" Type="http://schemas.openxmlformats.org/officeDocument/2006/relationships/image" Target="../media/image229.png"/><Relationship Id="rId57" Type="http://schemas.openxmlformats.org/officeDocument/2006/relationships/image" Target="../media/image233.png"/><Relationship Id="rId10" Type="http://schemas.openxmlformats.org/officeDocument/2006/relationships/customXml" Target="../ink/ink259.xml"/><Relationship Id="rId31" Type="http://schemas.openxmlformats.org/officeDocument/2006/relationships/image" Target="../media/image220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237.png"/><Relationship Id="rId73" Type="http://schemas.openxmlformats.org/officeDocument/2006/relationships/image" Target="../media/image241.png"/><Relationship Id="rId78" Type="http://schemas.openxmlformats.org/officeDocument/2006/relationships/customXml" Target="../ink/ink293.xml"/><Relationship Id="rId81" Type="http://schemas.openxmlformats.org/officeDocument/2006/relationships/image" Target="../media/image245.png"/><Relationship Id="rId86" Type="http://schemas.openxmlformats.org/officeDocument/2006/relationships/customXml" Target="../ink/ink297.xml"/><Relationship Id="rId94" Type="http://schemas.openxmlformats.org/officeDocument/2006/relationships/customXml" Target="../ink/ink301.xml"/><Relationship Id="rId4" Type="http://schemas.openxmlformats.org/officeDocument/2006/relationships/customXml" Target="../ink/ink256.xml"/><Relationship Id="rId9" Type="http://schemas.openxmlformats.org/officeDocument/2006/relationships/image" Target="../media/image209.png"/><Relationship Id="rId13" Type="http://schemas.openxmlformats.org/officeDocument/2006/relationships/image" Target="../media/image211.png"/><Relationship Id="rId18" Type="http://schemas.openxmlformats.org/officeDocument/2006/relationships/customXml" Target="../ink/ink263.xml"/><Relationship Id="rId39" Type="http://schemas.openxmlformats.org/officeDocument/2006/relationships/image" Target="../media/image224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4.xml"/><Relationship Id="rId21" Type="http://schemas.openxmlformats.org/officeDocument/2006/relationships/image" Target="../media/image262.png"/><Relationship Id="rId42" Type="http://schemas.openxmlformats.org/officeDocument/2006/relationships/customXml" Target="../ink/ink322.xml"/><Relationship Id="rId47" Type="http://schemas.openxmlformats.org/officeDocument/2006/relationships/image" Target="../media/image275.png"/><Relationship Id="rId63" Type="http://schemas.openxmlformats.org/officeDocument/2006/relationships/image" Target="../media/image283.png"/><Relationship Id="rId68" Type="http://schemas.openxmlformats.org/officeDocument/2006/relationships/customXml" Target="../ink/ink335.xml"/><Relationship Id="rId84" Type="http://schemas.openxmlformats.org/officeDocument/2006/relationships/customXml" Target="../ink/ink343.xml"/><Relationship Id="rId89" Type="http://schemas.openxmlformats.org/officeDocument/2006/relationships/image" Target="../media/image296.png"/><Relationship Id="rId7" Type="http://schemas.openxmlformats.org/officeDocument/2006/relationships/image" Target="../media/image255.png"/><Relationship Id="rId71" Type="http://schemas.openxmlformats.org/officeDocument/2006/relationships/image" Target="../media/image287.png"/><Relationship Id="rId92" Type="http://schemas.openxmlformats.org/officeDocument/2006/relationships/customXml" Target="../ink/ink347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09.xml"/><Relationship Id="rId29" Type="http://schemas.openxmlformats.org/officeDocument/2006/relationships/image" Target="../media/image266.png"/><Relationship Id="rId107" Type="http://schemas.openxmlformats.org/officeDocument/2006/relationships/image" Target="../media/image305.png"/><Relationship Id="rId11" Type="http://schemas.openxmlformats.org/officeDocument/2006/relationships/image" Target="../media/image257.png"/><Relationship Id="rId24" Type="http://schemas.openxmlformats.org/officeDocument/2006/relationships/customXml" Target="../ink/ink313.xml"/><Relationship Id="rId32" Type="http://schemas.openxmlformats.org/officeDocument/2006/relationships/customXml" Target="../ink/ink317.xml"/><Relationship Id="rId37" Type="http://schemas.openxmlformats.org/officeDocument/2006/relationships/image" Target="../media/image270.png"/><Relationship Id="rId40" Type="http://schemas.openxmlformats.org/officeDocument/2006/relationships/customXml" Target="../ink/ink321.xml"/><Relationship Id="rId45" Type="http://schemas.openxmlformats.org/officeDocument/2006/relationships/image" Target="../media/image274.png"/><Relationship Id="rId53" Type="http://schemas.openxmlformats.org/officeDocument/2006/relationships/image" Target="../media/image278.png"/><Relationship Id="rId58" Type="http://schemas.openxmlformats.org/officeDocument/2006/relationships/customXml" Target="../ink/ink330.xml"/><Relationship Id="rId66" Type="http://schemas.openxmlformats.org/officeDocument/2006/relationships/customXml" Target="../ink/ink334.xml"/><Relationship Id="rId74" Type="http://schemas.openxmlformats.org/officeDocument/2006/relationships/customXml" Target="../ink/ink338.xml"/><Relationship Id="rId79" Type="http://schemas.openxmlformats.org/officeDocument/2006/relationships/image" Target="../media/image291.png"/><Relationship Id="rId87" Type="http://schemas.openxmlformats.org/officeDocument/2006/relationships/image" Target="../media/image295.png"/><Relationship Id="rId102" Type="http://schemas.openxmlformats.org/officeDocument/2006/relationships/customXml" Target="../ink/ink352.xml"/><Relationship Id="rId5" Type="http://schemas.openxmlformats.org/officeDocument/2006/relationships/image" Target="../media/image1530.png"/><Relationship Id="rId61" Type="http://schemas.openxmlformats.org/officeDocument/2006/relationships/image" Target="../media/image282.png"/><Relationship Id="rId82" Type="http://schemas.openxmlformats.org/officeDocument/2006/relationships/customXml" Target="../ink/ink342.xml"/><Relationship Id="rId90" Type="http://schemas.openxmlformats.org/officeDocument/2006/relationships/customXml" Target="../ink/ink346.xml"/><Relationship Id="rId95" Type="http://schemas.openxmlformats.org/officeDocument/2006/relationships/image" Target="../media/image299.png"/><Relationship Id="rId19" Type="http://schemas.openxmlformats.org/officeDocument/2006/relationships/image" Target="../media/image261.png"/><Relationship Id="rId14" Type="http://schemas.openxmlformats.org/officeDocument/2006/relationships/customXml" Target="../ink/ink308.xml"/><Relationship Id="rId22" Type="http://schemas.openxmlformats.org/officeDocument/2006/relationships/customXml" Target="../ink/ink312.xml"/><Relationship Id="rId27" Type="http://schemas.openxmlformats.org/officeDocument/2006/relationships/image" Target="../media/image265.png"/><Relationship Id="rId30" Type="http://schemas.openxmlformats.org/officeDocument/2006/relationships/customXml" Target="../ink/ink316.xml"/><Relationship Id="rId35" Type="http://schemas.openxmlformats.org/officeDocument/2006/relationships/image" Target="../media/image269.png"/><Relationship Id="rId43" Type="http://schemas.openxmlformats.org/officeDocument/2006/relationships/image" Target="../media/image273.png"/><Relationship Id="rId48" Type="http://schemas.openxmlformats.org/officeDocument/2006/relationships/customXml" Target="../ink/ink325.xml"/><Relationship Id="rId56" Type="http://schemas.openxmlformats.org/officeDocument/2006/relationships/customXml" Target="../ink/ink329.xml"/><Relationship Id="rId64" Type="http://schemas.openxmlformats.org/officeDocument/2006/relationships/customXml" Target="../ink/ink333.xml"/><Relationship Id="rId69" Type="http://schemas.openxmlformats.org/officeDocument/2006/relationships/image" Target="../media/image286.png"/><Relationship Id="rId77" Type="http://schemas.openxmlformats.org/officeDocument/2006/relationships/image" Target="../media/image290.png"/><Relationship Id="rId100" Type="http://schemas.openxmlformats.org/officeDocument/2006/relationships/customXml" Target="../ink/ink351.xml"/><Relationship Id="rId105" Type="http://schemas.openxmlformats.org/officeDocument/2006/relationships/image" Target="../media/image304.png"/><Relationship Id="rId8" Type="http://schemas.openxmlformats.org/officeDocument/2006/relationships/customXml" Target="../ink/ink305.xml"/><Relationship Id="rId51" Type="http://schemas.openxmlformats.org/officeDocument/2006/relationships/image" Target="../media/image277.png"/><Relationship Id="rId72" Type="http://schemas.openxmlformats.org/officeDocument/2006/relationships/customXml" Target="../ink/ink337.xml"/><Relationship Id="rId80" Type="http://schemas.openxmlformats.org/officeDocument/2006/relationships/customXml" Target="../ink/ink341.xml"/><Relationship Id="rId85" Type="http://schemas.openxmlformats.org/officeDocument/2006/relationships/image" Target="../media/image294.png"/><Relationship Id="rId93" Type="http://schemas.openxmlformats.org/officeDocument/2006/relationships/image" Target="../media/image298.png"/><Relationship Id="rId98" Type="http://schemas.openxmlformats.org/officeDocument/2006/relationships/customXml" Target="../ink/ink350.xml"/><Relationship Id="rId3" Type="http://schemas.openxmlformats.org/officeDocument/2006/relationships/image" Target="../media/image254.png"/><Relationship Id="rId12" Type="http://schemas.openxmlformats.org/officeDocument/2006/relationships/customXml" Target="../ink/ink307.xml"/><Relationship Id="rId17" Type="http://schemas.openxmlformats.org/officeDocument/2006/relationships/image" Target="../media/image260.png"/><Relationship Id="rId25" Type="http://schemas.openxmlformats.org/officeDocument/2006/relationships/image" Target="../media/image264.png"/><Relationship Id="rId33" Type="http://schemas.openxmlformats.org/officeDocument/2006/relationships/image" Target="../media/image268.png"/><Relationship Id="rId38" Type="http://schemas.openxmlformats.org/officeDocument/2006/relationships/customXml" Target="../ink/ink320.xml"/><Relationship Id="rId46" Type="http://schemas.openxmlformats.org/officeDocument/2006/relationships/customXml" Target="../ink/ink324.xml"/><Relationship Id="rId59" Type="http://schemas.openxmlformats.org/officeDocument/2006/relationships/image" Target="../media/image281.png"/><Relationship Id="rId67" Type="http://schemas.openxmlformats.org/officeDocument/2006/relationships/image" Target="../media/image285.png"/><Relationship Id="rId103" Type="http://schemas.openxmlformats.org/officeDocument/2006/relationships/image" Target="../media/image303.png"/><Relationship Id="rId20" Type="http://schemas.openxmlformats.org/officeDocument/2006/relationships/customXml" Target="../ink/ink311.xml"/><Relationship Id="rId41" Type="http://schemas.openxmlformats.org/officeDocument/2006/relationships/image" Target="../media/image272.png"/><Relationship Id="rId54" Type="http://schemas.openxmlformats.org/officeDocument/2006/relationships/customXml" Target="../ink/ink328.xml"/><Relationship Id="rId62" Type="http://schemas.openxmlformats.org/officeDocument/2006/relationships/customXml" Target="../ink/ink332.xml"/><Relationship Id="rId70" Type="http://schemas.openxmlformats.org/officeDocument/2006/relationships/customXml" Target="../ink/ink336.xml"/><Relationship Id="rId75" Type="http://schemas.openxmlformats.org/officeDocument/2006/relationships/image" Target="../media/image289.png"/><Relationship Id="rId83" Type="http://schemas.openxmlformats.org/officeDocument/2006/relationships/image" Target="../media/image293.png"/><Relationship Id="rId88" Type="http://schemas.openxmlformats.org/officeDocument/2006/relationships/customXml" Target="../ink/ink345.xml"/><Relationship Id="rId91" Type="http://schemas.openxmlformats.org/officeDocument/2006/relationships/image" Target="../media/image297.png"/><Relationship Id="rId96" Type="http://schemas.openxmlformats.org/officeDocument/2006/relationships/customXml" Target="../ink/ink3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4.xml"/><Relationship Id="rId15" Type="http://schemas.openxmlformats.org/officeDocument/2006/relationships/image" Target="../media/image259.png"/><Relationship Id="rId23" Type="http://schemas.openxmlformats.org/officeDocument/2006/relationships/image" Target="../media/image263.png"/><Relationship Id="rId28" Type="http://schemas.openxmlformats.org/officeDocument/2006/relationships/customXml" Target="../ink/ink315.xml"/><Relationship Id="rId36" Type="http://schemas.openxmlformats.org/officeDocument/2006/relationships/customXml" Target="../ink/ink319.xml"/><Relationship Id="rId49" Type="http://schemas.openxmlformats.org/officeDocument/2006/relationships/image" Target="../media/image276.png"/><Relationship Id="rId57" Type="http://schemas.openxmlformats.org/officeDocument/2006/relationships/image" Target="../media/image280.png"/><Relationship Id="rId106" Type="http://schemas.openxmlformats.org/officeDocument/2006/relationships/customXml" Target="../ink/ink354.xml"/><Relationship Id="rId10" Type="http://schemas.openxmlformats.org/officeDocument/2006/relationships/customXml" Target="../ink/ink306.xml"/><Relationship Id="rId31" Type="http://schemas.openxmlformats.org/officeDocument/2006/relationships/image" Target="../media/image267.png"/><Relationship Id="rId44" Type="http://schemas.openxmlformats.org/officeDocument/2006/relationships/customXml" Target="../ink/ink323.xml"/><Relationship Id="rId52" Type="http://schemas.openxmlformats.org/officeDocument/2006/relationships/customXml" Target="../ink/ink327.xml"/><Relationship Id="rId60" Type="http://schemas.openxmlformats.org/officeDocument/2006/relationships/customXml" Target="../ink/ink331.xml"/><Relationship Id="rId65" Type="http://schemas.openxmlformats.org/officeDocument/2006/relationships/image" Target="../media/image284.png"/><Relationship Id="rId73" Type="http://schemas.openxmlformats.org/officeDocument/2006/relationships/image" Target="../media/image288.png"/><Relationship Id="rId78" Type="http://schemas.openxmlformats.org/officeDocument/2006/relationships/customXml" Target="../ink/ink340.xml"/><Relationship Id="rId81" Type="http://schemas.openxmlformats.org/officeDocument/2006/relationships/image" Target="../media/image292.png"/><Relationship Id="rId86" Type="http://schemas.openxmlformats.org/officeDocument/2006/relationships/customXml" Target="../ink/ink344.xml"/><Relationship Id="rId94" Type="http://schemas.openxmlformats.org/officeDocument/2006/relationships/customXml" Target="../ink/ink348.xml"/><Relationship Id="rId99" Type="http://schemas.openxmlformats.org/officeDocument/2006/relationships/image" Target="../media/image301.png"/><Relationship Id="rId101" Type="http://schemas.openxmlformats.org/officeDocument/2006/relationships/image" Target="../media/image302.png"/><Relationship Id="rId4" Type="http://schemas.openxmlformats.org/officeDocument/2006/relationships/customXml" Target="../ink/ink303.xml"/><Relationship Id="rId9" Type="http://schemas.openxmlformats.org/officeDocument/2006/relationships/image" Target="../media/image256.png"/><Relationship Id="rId13" Type="http://schemas.openxmlformats.org/officeDocument/2006/relationships/image" Target="../media/image258.png"/><Relationship Id="rId18" Type="http://schemas.openxmlformats.org/officeDocument/2006/relationships/customXml" Target="../ink/ink310.xml"/><Relationship Id="rId39" Type="http://schemas.openxmlformats.org/officeDocument/2006/relationships/image" Target="../media/image271.png"/><Relationship Id="rId34" Type="http://schemas.openxmlformats.org/officeDocument/2006/relationships/customXml" Target="../ink/ink318.xml"/><Relationship Id="rId50" Type="http://schemas.openxmlformats.org/officeDocument/2006/relationships/customXml" Target="../ink/ink326.xml"/><Relationship Id="rId55" Type="http://schemas.openxmlformats.org/officeDocument/2006/relationships/image" Target="../media/image279.png"/><Relationship Id="rId76" Type="http://schemas.openxmlformats.org/officeDocument/2006/relationships/customXml" Target="../ink/ink339.xml"/><Relationship Id="rId97" Type="http://schemas.openxmlformats.org/officeDocument/2006/relationships/image" Target="../media/image300.png"/><Relationship Id="rId104" Type="http://schemas.openxmlformats.org/officeDocument/2006/relationships/customXml" Target="../ink/ink3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Skin Effect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60</a:t>
            </a:r>
          </a:p>
        </p:txBody>
      </p:sp>
    </p:spTree>
    <p:extLst>
      <p:ext uri="{BB962C8B-B14F-4D97-AF65-F5344CB8AC3E}">
        <p14:creationId xmlns:p14="http://schemas.microsoft.com/office/powerpoint/2010/main" val="359504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1" r="10668" b="13352"/>
          <a:stretch/>
        </p:blipFill>
        <p:spPr bwMode="auto">
          <a:xfrm>
            <a:off x="914400" y="228600"/>
            <a:ext cx="6507332" cy="40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925497"/>
            <a:ext cx="695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the constant from the condition H(a) = 2J/ca.  It depends 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715" y="4800599"/>
            <a:ext cx="352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971800"/>
            <a:ext cx="8382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9400" y="3810000"/>
            <a:ext cx="885825" cy="45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019800"/>
            <a:ext cx="151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current</a:t>
            </a:r>
          </a:p>
        </p:txBody>
      </p:sp>
      <p:sp>
        <p:nvSpPr>
          <p:cNvPr id="7" name="Freeform 6"/>
          <p:cNvSpPr/>
          <p:nvPr/>
        </p:nvSpPr>
        <p:spPr>
          <a:xfrm>
            <a:off x="5663305" y="5273336"/>
            <a:ext cx="109736" cy="648070"/>
          </a:xfrm>
          <a:custGeom>
            <a:avLst/>
            <a:gdLst>
              <a:gd name="connsiteX0" fmla="*/ 18404 w 109736"/>
              <a:gd name="connsiteY0" fmla="*/ 648070 h 648070"/>
              <a:gd name="connsiteX1" fmla="*/ 9526 w 109736"/>
              <a:gd name="connsiteY1" fmla="*/ 426128 h 648070"/>
              <a:gd name="connsiteX2" fmla="*/ 18404 w 109736"/>
              <a:gd name="connsiteY2" fmla="*/ 399495 h 648070"/>
              <a:gd name="connsiteX3" fmla="*/ 71670 w 109736"/>
              <a:gd name="connsiteY3" fmla="*/ 363984 h 648070"/>
              <a:gd name="connsiteX4" fmla="*/ 98303 w 109736"/>
              <a:gd name="connsiteY4" fmla="*/ 346229 h 648070"/>
              <a:gd name="connsiteX5" fmla="*/ 98303 w 109736"/>
              <a:gd name="connsiteY5" fmla="*/ 239697 h 648070"/>
              <a:gd name="connsiteX6" fmla="*/ 80547 w 109736"/>
              <a:gd name="connsiteY6" fmla="*/ 186431 h 648070"/>
              <a:gd name="connsiteX7" fmla="*/ 71670 w 109736"/>
              <a:gd name="connsiteY7" fmla="*/ 159798 h 648070"/>
              <a:gd name="connsiteX8" fmla="*/ 80547 w 109736"/>
              <a:gd name="connsiteY8" fmla="*/ 97654 h 648070"/>
              <a:gd name="connsiteX9" fmla="*/ 98303 w 109736"/>
              <a:gd name="connsiteY9" fmla="*/ 44388 h 648070"/>
              <a:gd name="connsiteX10" fmla="*/ 98303 w 109736"/>
              <a:gd name="connsiteY10" fmla="*/ 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736" h="648070">
                <a:moveTo>
                  <a:pt x="18404" y="648070"/>
                </a:moveTo>
                <a:cubicBezTo>
                  <a:pt x="-1817" y="526750"/>
                  <a:pt x="-6270" y="552492"/>
                  <a:pt x="9526" y="426128"/>
                </a:cubicBezTo>
                <a:cubicBezTo>
                  <a:pt x="10687" y="416842"/>
                  <a:pt x="11787" y="406112"/>
                  <a:pt x="18404" y="399495"/>
                </a:cubicBezTo>
                <a:cubicBezTo>
                  <a:pt x="33493" y="384406"/>
                  <a:pt x="53915" y="375821"/>
                  <a:pt x="71670" y="363984"/>
                </a:cubicBezTo>
                <a:lnTo>
                  <a:pt x="98303" y="346229"/>
                </a:lnTo>
                <a:cubicBezTo>
                  <a:pt x="113923" y="299366"/>
                  <a:pt x="113169" y="314028"/>
                  <a:pt x="98303" y="239697"/>
                </a:cubicBezTo>
                <a:cubicBezTo>
                  <a:pt x="94633" y="221345"/>
                  <a:pt x="86465" y="204186"/>
                  <a:pt x="80547" y="186431"/>
                </a:cubicBezTo>
                <a:lnTo>
                  <a:pt x="71670" y="159798"/>
                </a:lnTo>
                <a:cubicBezTo>
                  <a:pt x="74629" y="139083"/>
                  <a:pt x="75842" y="118043"/>
                  <a:pt x="80547" y="97654"/>
                </a:cubicBezTo>
                <a:cubicBezTo>
                  <a:pt x="84755" y="79417"/>
                  <a:pt x="98303" y="63104"/>
                  <a:pt x="98303" y="44388"/>
                </a:cubicBezTo>
                <a:lnTo>
                  <a:pt x="98303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36668" y="4225771"/>
            <a:ext cx="284085" cy="648070"/>
          </a:xfrm>
          <a:custGeom>
            <a:avLst/>
            <a:gdLst>
              <a:gd name="connsiteX0" fmla="*/ 0 w 284085"/>
              <a:gd name="connsiteY0" fmla="*/ 648070 h 648070"/>
              <a:gd name="connsiteX1" fmla="*/ 17755 w 284085"/>
              <a:gd name="connsiteY1" fmla="*/ 585926 h 648070"/>
              <a:gd name="connsiteX2" fmla="*/ 26633 w 284085"/>
              <a:gd name="connsiteY2" fmla="*/ 408373 h 648070"/>
              <a:gd name="connsiteX3" fmla="*/ 53266 w 284085"/>
              <a:gd name="connsiteY3" fmla="*/ 363984 h 648070"/>
              <a:gd name="connsiteX4" fmla="*/ 79899 w 284085"/>
              <a:gd name="connsiteY4" fmla="*/ 355107 h 648070"/>
              <a:gd name="connsiteX5" fmla="*/ 150920 w 284085"/>
              <a:gd name="connsiteY5" fmla="*/ 363984 h 648070"/>
              <a:gd name="connsiteX6" fmla="*/ 168676 w 284085"/>
              <a:gd name="connsiteY6" fmla="*/ 381740 h 648070"/>
              <a:gd name="connsiteX7" fmla="*/ 195309 w 284085"/>
              <a:gd name="connsiteY7" fmla="*/ 435006 h 648070"/>
              <a:gd name="connsiteX8" fmla="*/ 239697 w 284085"/>
              <a:gd name="connsiteY8" fmla="*/ 470516 h 648070"/>
              <a:gd name="connsiteX9" fmla="*/ 266330 w 284085"/>
              <a:gd name="connsiteY9" fmla="*/ 443883 h 648070"/>
              <a:gd name="connsiteX10" fmla="*/ 284085 w 284085"/>
              <a:gd name="connsiteY10" fmla="*/ 390617 h 648070"/>
              <a:gd name="connsiteX11" fmla="*/ 275208 w 284085"/>
              <a:gd name="connsiteY11" fmla="*/ 257452 h 648070"/>
              <a:gd name="connsiteX12" fmla="*/ 257452 w 284085"/>
              <a:gd name="connsiteY12" fmla="*/ 230819 h 648070"/>
              <a:gd name="connsiteX13" fmla="*/ 248575 w 284085"/>
              <a:gd name="connsiteY13" fmla="*/ 204186 h 648070"/>
              <a:gd name="connsiteX14" fmla="*/ 230819 w 284085"/>
              <a:gd name="connsiteY14" fmla="*/ 186431 h 648070"/>
              <a:gd name="connsiteX15" fmla="*/ 168676 w 284085"/>
              <a:gd name="connsiteY15" fmla="*/ 115410 h 648070"/>
              <a:gd name="connsiteX16" fmla="*/ 150920 w 284085"/>
              <a:gd name="connsiteY16" fmla="*/ 53266 h 648070"/>
              <a:gd name="connsiteX17" fmla="*/ 150920 w 284085"/>
              <a:gd name="connsiteY17" fmla="*/ 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4085" h="648070">
                <a:moveTo>
                  <a:pt x="0" y="648070"/>
                </a:moveTo>
                <a:cubicBezTo>
                  <a:pt x="5918" y="627355"/>
                  <a:pt x="15376" y="607338"/>
                  <a:pt x="17755" y="585926"/>
                </a:cubicBezTo>
                <a:cubicBezTo>
                  <a:pt x="24299" y="527030"/>
                  <a:pt x="21499" y="467408"/>
                  <a:pt x="26633" y="408373"/>
                </a:cubicBezTo>
                <a:cubicBezTo>
                  <a:pt x="28170" y="390693"/>
                  <a:pt x="37827" y="373247"/>
                  <a:pt x="53266" y="363984"/>
                </a:cubicBezTo>
                <a:cubicBezTo>
                  <a:pt x="61290" y="359169"/>
                  <a:pt x="71021" y="358066"/>
                  <a:pt x="79899" y="355107"/>
                </a:cubicBezTo>
                <a:cubicBezTo>
                  <a:pt x="103573" y="358066"/>
                  <a:pt x="128068" y="357129"/>
                  <a:pt x="150920" y="363984"/>
                </a:cubicBezTo>
                <a:cubicBezTo>
                  <a:pt x="158937" y="366389"/>
                  <a:pt x="163447" y="375204"/>
                  <a:pt x="168676" y="381740"/>
                </a:cubicBezTo>
                <a:cubicBezTo>
                  <a:pt x="202596" y="424141"/>
                  <a:pt x="173431" y="391251"/>
                  <a:pt x="195309" y="435006"/>
                </a:cubicBezTo>
                <a:cubicBezTo>
                  <a:pt x="211371" y="467131"/>
                  <a:pt x="208979" y="460277"/>
                  <a:pt x="239697" y="470516"/>
                </a:cubicBezTo>
                <a:cubicBezTo>
                  <a:pt x="248575" y="461638"/>
                  <a:pt x="260233" y="454858"/>
                  <a:pt x="266330" y="443883"/>
                </a:cubicBezTo>
                <a:cubicBezTo>
                  <a:pt x="275419" y="427522"/>
                  <a:pt x="284085" y="390617"/>
                  <a:pt x="284085" y="390617"/>
                </a:cubicBezTo>
                <a:cubicBezTo>
                  <a:pt x="281126" y="346229"/>
                  <a:pt x="282522" y="301334"/>
                  <a:pt x="275208" y="257452"/>
                </a:cubicBezTo>
                <a:cubicBezTo>
                  <a:pt x="273454" y="246927"/>
                  <a:pt x="262224" y="240362"/>
                  <a:pt x="257452" y="230819"/>
                </a:cubicBezTo>
                <a:cubicBezTo>
                  <a:pt x="253267" y="222449"/>
                  <a:pt x="253390" y="212210"/>
                  <a:pt x="248575" y="204186"/>
                </a:cubicBezTo>
                <a:cubicBezTo>
                  <a:pt x="244269" y="197009"/>
                  <a:pt x="235841" y="193127"/>
                  <a:pt x="230819" y="186431"/>
                </a:cubicBezTo>
                <a:cubicBezTo>
                  <a:pt x="179032" y="117381"/>
                  <a:pt x="218244" y="148455"/>
                  <a:pt x="168676" y="115410"/>
                </a:cubicBezTo>
                <a:cubicBezTo>
                  <a:pt x="163268" y="99186"/>
                  <a:pt x="152513" y="69191"/>
                  <a:pt x="150920" y="53266"/>
                </a:cubicBezTo>
                <a:cubicBezTo>
                  <a:pt x="149153" y="35599"/>
                  <a:pt x="150920" y="17755"/>
                  <a:pt x="150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6C8004-A470-49DF-8BF2-FFF9ED97228D}"/>
                  </a:ext>
                </a:extLst>
              </p14:cNvPr>
              <p14:cNvContentPartPr/>
              <p14:nvPr/>
            </p14:nvContentPartPr>
            <p14:xfrm>
              <a:off x="1862956" y="657393"/>
              <a:ext cx="101880" cy="14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6C8004-A470-49DF-8BF2-FFF9ED9722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316" y="594753"/>
                <a:ext cx="227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B8B5ED-443E-4F87-BA17-E9078809BCE2}"/>
                  </a:ext>
                </a:extLst>
              </p14:cNvPr>
              <p14:cNvContentPartPr/>
              <p14:nvPr/>
            </p14:nvContentPartPr>
            <p14:xfrm>
              <a:off x="2759356" y="577113"/>
              <a:ext cx="101520" cy="52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B8B5ED-443E-4F87-BA17-E9078809BC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6356" y="514113"/>
                <a:ext cx="227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91D9E7-C43F-4B46-B89B-92C53A548913}"/>
                  </a:ext>
                </a:extLst>
              </p14:cNvPr>
              <p14:cNvContentPartPr/>
              <p14:nvPr/>
            </p14:nvContentPartPr>
            <p14:xfrm>
              <a:off x="3878956" y="771153"/>
              <a:ext cx="80640" cy="177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91D9E7-C43F-4B46-B89B-92C53A5489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316" y="708153"/>
                <a:ext cx="206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D819DB-C1BD-4912-93EE-78841B11C0F1}"/>
                  </a:ext>
                </a:extLst>
              </p14:cNvPr>
              <p14:cNvContentPartPr/>
              <p14:nvPr/>
            </p14:nvContentPartPr>
            <p14:xfrm>
              <a:off x="4483396" y="1035033"/>
              <a:ext cx="441720" cy="47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D819DB-C1BD-4912-93EE-78841B11C0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0396" y="972393"/>
                <a:ext cx="567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39A431-6E31-45C1-99DE-6CFAA1C94364}"/>
                  </a:ext>
                </a:extLst>
              </p14:cNvPr>
              <p14:cNvContentPartPr/>
              <p14:nvPr/>
            </p14:nvContentPartPr>
            <p14:xfrm>
              <a:off x="4485556" y="576753"/>
              <a:ext cx="438840" cy="54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39A431-6E31-45C1-99DE-6CFAA1C943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2916" y="513753"/>
                <a:ext cx="564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C91574-30B3-4031-9B74-E9E9EA297CB3}"/>
                  </a:ext>
                </a:extLst>
              </p14:cNvPr>
              <p14:cNvContentPartPr/>
              <p14:nvPr/>
            </p14:nvContentPartPr>
            <p14:xfrm>
              <a:off x="5777596" y="348153"/>
              <a:ext cx="167040" cy="78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C91574-30B3-4031-9B74-E9E9EA297C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4596" y="285513"/>
                <a:ext cx="292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1EFDFA-F3A4-448A-9821-05097DEA96B3}"/>
                  </a:ext>
                </a:extLst>
              </p14:cNvPr>
              <p14:cNvContentPartPr/>
              <p14:nvPr/>
            </p14:nvContentPartPr>
            <p14:xfrm>
              <a:off x="5865436" y="607713"/>
              <a:ext cx="129960" cy="130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1EFDFA-F3A4-448A-9821-05097DEA96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2796" y="544713"/>
                <a:ext cx="2556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321817-A8D4-4120-B8C5-EDA80FD9D569}"/>
                  </a:ext>
                </a:extLst>
              </p14:cNvPr>
              <p14:cNvContentPartPr/>
              <p14:nvPr/>
            </p14:nvContentPartPr>
            <p14:xfrm>
              <a:off x="5158396" y="914433"/>
              <a:ext cx="144000" cy="45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321817-A8D4-4120-B8C5-EDA80FD9D5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5396" y="851433"/>
                <a:ext cx="26964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272680F-EE21-4F1D-A6B2-2FB0927F3767}"/>
              </a:ext>
            </a:extLst>
          </p:cNvPr>
          <p:cNvGrpSpPr/>
          <p:nvPr/>
        </p:nvGrpSpPr>
        <p:grpSpPr>
          <a:xfrm>
            <a:off x="2630116" y="1802553"/>
            <a:ext cx="30600" cy="227880"/>
            <a:chOff x="2630116" y="1802553"/>
            <a:chExt cx="306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DCB813-CD7D-47A1-830F-8A1688D4E7A6}"/>
                    </a:ext>
                  </a:extLst>
                </p14:cNvPr>
                <p14:cNvContentPartPr/>
                <p14:nvPr/>
              </p14:nvContentPartPr>
              <p14:xfrm>
                <a:off x="2640556" y="1802553"/>
                <a:ext cx="19440" cy="18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DCB813-CD7D-47A1-830F-8A1688D4E7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7916" y="1739553"/>
                  <a:ext cx="145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486924-B07A-4012-8CCB-D973FB77516F}"/>
                    </a:ext>
                  </a:extLst>
                </p14:cNvPr>
                <p14:cNvContentPartPr/>
                <p14:nvPr/>
              </p14:nvContentPartPr>
              <p14:xfrm>
                <a:off x="2630116" y="1842153"/>
                <a:ext cx="30600" cy="188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486924-B07A-4012-8CCB-D973FB7751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67476" y="1779513"/>
                  <a:ext cx="15624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8DED002-6889-4A18-BA54-1930311C3C96}"/>
                  </a:ext>
                </a:extLst>
              </p14:cNvPr>
              <p14:cNvContentPartPr/>
              <p14:nvPr/>
            </p14:nvContentPartPr>
            <p14:xfrm>
              <a:off x="3706156" y="2168313"/>
              <a:ext cx="141840" cy="61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8DED002-6889-4A18-BA54-1930311C3C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43156" y="2105673"/>
                <a:ext cx="267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176538-0465-4113-9C5C-0E141F3D17D5}"/>
                  </a:ext>
                </a:extLst>
              </p14:cNvPr>
              <p14:cNvContentPartPr/>
              <p14:nvPr/>
            </p14:nvContentPartPr>
            <p14:xfrm>
              <a:off x="4643236" y="2159313"/>
              <a:ext cx="115560" cy="160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176538-0465-4113-9C5C-0E141F3D17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80596" y="2096673"/>
                <a:ext cx="241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A8EE3F-3AA2-4945-BF8C-179445222226}"/>
                  </a:ext>
                </a:extLst>
              </p14:cNvPr>
              <p14:cNvContentPartPr/>
              <p14:nvPr/>
            </p14:nvContentPartPr>
            <p14:xfrm>
              <a:off x="4677796" y="1391793"/>
              <a:ext cx="96480" cy="93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A8EE3F-3AA2-4945-BF8C-1794452222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5156" y="1328793"/>
                <a:ext cx="222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A7EE35-F905-4434-96FD-8F89E7078F9E}"/>
                  </a:ext>
                </a:extLst>
              </p14:cNvPr>
              <p14:cNvContentPartPr/>
              <p14:nvPr/>
            </p14:nvContentPartPr>
            <p14:xfrm>
              <a:off x="3782836" y="1499433"/>
              <a:ext cx="90000" cy="10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A7EE35-F905-4434-96FD-8F89E7078F9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20196" y="1436793"/>
                <a:ext cx="21564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3F31040-F94B-458D-A96D-B1F268A4F492}"/>
              </a:ext>
            </a:extLst>
          </p:cNvPr>
          <p:cNvGrpSpPr/>
          <p:nvPr/>
        </p:nvGrpSpPr>
        <p:grpSpPr>
          <a:xfrm>
            <a:off x="4166236" y="1454793"/>
            <a:ext cx="581400" cy="246960"/>
            <a:chOff x="4166236" y="1454793"/>
            <a:chExt cx="58140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CFB258-8370-4044-A0AD-87488297D6DE}"/>
                    </a:ext>
                  </a:extLst>
                </p14:cNvPr>
                <p14:cNvContentPartPr/>
                <p14:nvPr/>
              </p14:nvContentPartPr>
              <p14:xfrm>
                <a:off x="4166236" y="1454793"/>
                <a:ext cx="39960" cy="24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CFB258-8370-4044-A0AD-87488297D6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03236" y="1391793"/>
                  <a:ext cx="165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D6660F-9F09-41D8-B2F3-455BEAE5ACBD}"/>
                    </a:ext>
                  </a:extLst>
                </p14:cNvPr>
                <p14:cNvContentPartPr/>
                <p14:nvPr/>
              </p14:nvContentPartPr>
              <p14:xfrm>
                <a:off x="4288276" y="1565673"/>
                <a:ext cx="108000" cy="81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D6660F-9F09-41D8-B2F3-455BEAE5AC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25276" y="1502673"/>
                  <a:ext cx="23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06ECAB-CBD6-42E7-9A50-E47F9E04C449}"/>
                    </a:ext>
                  </a:extLst>
                </p14:cNvPr>
                <p14:cNvContentPartPr/>
                <p14:nvPr/>
              </p14:nvContentPartPr>
              <p14:xfrm>
                <a:off x="4572316" y="1549473"/>
                <a:ext cx="68400" cy="11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06ECAB-CBD6-42E7-9A50-E47F9E04C4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09316" y="1486473"/>
                  <a:ext cx="194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4D5D2C-D3F8-445D-8D37-B8373F03ECA5}"/>
                    </a:ext>
                  </a:extLst>
                </p14:cNvPr>
                <p14:cNvContentPartPr/>
                <p14:nvPr/>
              </p14:nvContentPartPr>
              <p14:xfrm>
                <a:off x="4638196" y="1603473"/>
                <a:ext cx="109440" cy="6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4D5D2C-D3F8-445D-8D37-B8373F03EC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75556" y="1540473"/>
                  <a:ext cx="235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AC4872-5806-4260-B59D-57B984C0C888}"/>
              </a:ext>
            </a:extLst>
          </p:cNvPr>
          <p:cNvGrpSpPr/>
          <p:nvPr/>
        </p:nvGrpSpPr>
        <p:grpSpPr>
          <a:xfrm>
            <a:off x="4368556" y="2014953"/>
            <a:ext cx="249840" cy="194040"/>
            <a:chOff x="4368556" y="2014953"/>
            <a:chExt cx="24984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888E02-76FC-4194-BBC4-5D95DE41BA01}"/>
                    </a:ext>
                  </a:extLst>
                </p14:cNvPr>
                <p14:cNvContentPartPr/>
                <p14:nvPr/>
              </p14:nvContentPartPr>
              <p14:xfrm>
                <a:off x="4566196" y="2014953"/>
                <a:ext cx="52200" cy="11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888E02-76FC-4194-BBC4-5D95DE41BA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03196" y="1952313"/>
                  <a:ext cx="177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F1B427-D34C-4D3B-B554-70676560F79B}"/>
                    </a:ext>
                  </a:extLst>
                </p14:cNvPr>
                <p14:cNvContentPartPr/>
                <p14:nvPr/>
              </p14:nvContentPartPr>
              <p14:xfrm>
                <a:off x="4368556" y="2046993"/>
                <a:ext cx="115200" cy="162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F1B427-D34C-4D3B-B554-70676560F7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05916" y="1983993"/>
                  <a:ext cx="24084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7332430B-AC7F-4EF7-B997-3EF09C34A7ED}"/>
                  </a:ext>
                </a:extLst>
              </p14:cNvPr>
              <p14:cNvContentPartPr/>
              <p14:nvPr/>
            </p14:nvContentPartPr>
            <p14:xfrm>
              <a:off x="5561956" y="1525713"/>
              <a:ext cx="82800" cy="70920"/>
            </p14:xfrm>
          </p:contentPart>
        </mc:Choice>
        <mc:Fallback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7332430B-AC7F-4EF7-B997-3EF09C34A7E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99316" y="1462713"/>
                <a:ext cx="2084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B28983AC-2A48-4B5D-9353-6401A6E36FDC}"/>
                  </a:ext>
                </a:extLst>
              </p14:cNvPr>
              <p14:cNvContentPartPr/>
              <p14:nvPr/>
            </p14:nvContentPartPr>
            <p14:xfrm>
              <a:off x="3665836" y="3008913"/>
              <a:ext cx="194040" cy="67320"/>
            </p14:xfrm>
          </p:contentPart>
        </mc:Choice>
        <mc:Fallback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B28983AC-2A48-4B5D-9353-6401A6E36FD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03196" y="2945913"/>
                <a:ext cx="319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16B78BF2-524E-4EAF-98C0-EA2BF7C16FC9}"/>
                  </a:ext>
                </a:extLst>
              </p14:cNvPr>
              <p14:cNvContentPartPr/>
              <p14:nvPr/>
            </p14:nvContentPartPr>
            <p14:xfrm>
              <a:off x="4584196" y="2423553"/>
              <a:ext cx="98640" cy="196560"/>
            </p14:xfrm>
          </p:contentPart>
        </mc:Choice>
        <mc:Fallback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16B78BF2-524E-4EAF-98C0-EA2BF7C16FC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21556" y="2360553"/>
                <a:ext cx="2242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13701ABC-C4D1-4ECA-89D9-1B78789A1AFE}"/>
                  </a:ext>
                </a:extLst>
              </p14:cNvPr>
              <p14:cNvContentPartPr/>
              <p14:nvPr/>
            </p14:nvContentPartPr>
            <p14:xfrm>
              <a:off x="6200596" y="2997033"/>
              <a:ext cx="49320" cy="56160"/>
            </p14:xfrm>
          </p:contentPart>
        </mc:Choice>
        <mc:Fallback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13701ABC-C4D1-4ECA-89D9-1B78789A1A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37596" y="2934393"/>
                <a:ext cx="17496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50DACBA6-838E-4E14-8E41-B7BC71FF7AED}"/>
              </a:ext>
            </a:extLst>
          </p:cNvPr>
          <p:cNvGrpSpPr/>
          <p:nvPr/>
        </p:nvGrpSpPr>
        <p:grpSpPr>
          <a:xfrm>
            <a:off x="5681116" y="2497713"/>
            <a:ext cx="457920" cy="99720"/>
            <a:chOff x="5681116" y="2497713"/>
            <a:chExt cx="45792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197" name="Ink 8196">
                  <a:extLst>
                    <a:ext uri="{FF2B5EF4-FFF2-40B4-BE49-F238E27FC236}">
                      <a16:creationId xmlns:a16="http://schemas.microsoft.com/office/drawing/2014/main" id="{60DC1E3B-0B30-470A-A6C9-17DFC21CA4B5}"/>
                    </a:ext>
                  </a:extLst>
                </p14:cNvPr>
                <p14:cNvContentPartPr/>
                <p14:nvPr/>
              </p14:nvContentPartPr>
              <p14:xfrm>
                <a:off x="6055156" y="2497713"/>
                <a:ext cx="83880" cy="65160"/>
              </p14:xfrm>
            </p:contentPart>
          </mc:Choice>
          <mc:Fallback>
            <p:pic>
              <p:nvPicPr>
                <p:cNvPr id="8197" name="Ink 8196">
                  <a:extLst>
                    <a:ext uri="{FF2B5EF4-FFF2-40B4-BE49-F238E27FC236}">
                      <a16:creationId xmlns:a16="http://schemas.microsoft.com/office/drawing/2014/main" id="{60DC1E3B-0B30-470A-A6C9-17DFC21CA4B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92516" y="2434713"/>
                  <a:ext cx="209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198" name="Ink 8197">
                  <a:extLst>
                    <a:ext uri="{FF2B5EF4-FFF2-40B4-BE49-F238E27FC236}">
                      <a16:creationId xmlns:a16="http://schemas.microsoft.com/office/drawing/2014/main" id="{61B8EF21-C870-4E03-A213-767A009F3E9E}"/>
                    </a:ext>
                  </a:extLst>
                </p14:cNvPr>
                <p14:cNvContentPartPr/>
                <p14:nvPr/>
              </p14:nvContentPartPr>
              <p14:xfrm>
                <a:off x="5681116" y="2498793"/>
                <a:ext cx="138960" cy="98640"/>
              </p14:xfrm>
            </p:contentPart>
          </mc:Choice>
          <mc:Fallback>
            <p:pic>
              <p:nvPicPr>
                <p:cNvPr id="8198" name="Ink 8197">
                  <a:extLst>
                    <a:ext uri="{FF2B5EF4-FFF2-40B4-BE49-F238E27FC236}">
                      <a16:creationId xmlns:a16="http://schemas.microsoft.com/office/drawing/2014/main" id="{61B8EF21-C870-4E03-A213-767A009F3E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18116" y="2435793"/>
                  <a:ext cx="2646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275C5599-A9C5-4816-8DCE-75B5D3B84A8A}"/>
                  </a:ext>
                </a:extLst>
              </p14:cNvPr>
              <p14:cNvContentPartPr/>
              <p14:nvPr/>
            </p14:nvContentPartPr>
            <p14:xfrm>
              <a:off x="7200316" y="2280993"/>
              <a:ext cx="71640" cy="331560"/>
            </p14:xfrm>
          </p:contentPart>
        </mc:Choice>
        <mc:Fallback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275C5599-A9C5-4816-8DCE-75B5D3B84A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37316" y="2218353"/>
                <a:ext cx="197280" cy="45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22845359-B3B9-40EC-AE81-98634C95704F}"/>
              </a:ext>
            </a:extLst>
          </p:cNvPr>
          <p:cNvGrpSpPr/>
          <p:nvPr/>
        </p:nvGrpSpPr>
        <p:grpSpPr>
          <a:xfrm>
            <a:off x="3280276" y="3721353"/>
            <a:ext cx="36360" cy="87840"/>
            <a:chOff x="3280276" y="3721353"/>
            <a:chExt cx="3636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FAD3EF11-FC19-4D9D-9155-DA400083925B}"/>
                    </a:ext>
                  </a:extLst>
                </p14:cNvPr>
                <p14:cNvContentPartPr/>
                <p14:nvPr/>
              </p14:nvContentPartPr>
              <p14:xfrm>
                <a:off x="3280276" y="3774993"/>
                <a:ext cx="9720" cy="5760"/>
              </p14:xfrm>
            </p:contentPart>
          </mc:Choice>
          <mc:Fallback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FAD3EF11-FC19-4D9D-9155-DA40008392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17276" y="3711993"/>
                  <a:ext cx="135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7087D49D-47DB-48BC-8ACF-FBA39C149FA8}"/>
                    </a:ext>
                  </a:extLst>
                </p14:cNvPr>
                <p14:cNvContentPartPr/>
                <p14:nvPr/>
              </p14:nvContentPartPr>
              <p14:xfrm>
                <a:off x="3302236" y="3721353"/>
                <a:ext cx="14400" cy="87840"/>
              </p14:xfrm>
            </p:contentPart>
          </mc:Choice>
          <mc:Fallback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7087D49D-47DB-48BC-8ACF-FBA39C149F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9596" y="3658353"/>
                  <a:ext cx="14004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12629F9D-82D3-49F6-9789-92233FE2EB4A}"/>
                  </a:ext>
                </a:extLst>
              </p14:cNvPr>
              <p14:cNvContentPartPr/>
              <p14:nvPr/>
            </p14:nvContentPartPr>
            <p14:xfrm>
              <a:off x="3457036" y="4233633"/>
              <a:ext cx="36720" cy="11880"/>
            </p14:xfrm>
          </p:contentPart>
        </mc:Choice>
        <mc:Fallback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12629F9D-82D3-49F6-9789-92233FE2EB4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94036" y="4170993"/>
                <a:ext cx="162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3BBD0073-53E8-4958-81C8-5EA2D449B23F}"/>
                  </a:ext>
                </a:extLst>
              </p14:cNvPr>
              <p14:cNvContentPartPr/>
              <p14:nvPr/>
            </p14:nvContentPartPr>
            <p14:xfrm>
              <a:off x="3773836" y="3862113"/>
              <a:ext cx="74880" cy="128160"/>
            </p14:xfrm>
          </p:contentPart>
        </mc:Choice>
        <mc:Fallback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3BBD0073-53E8-4958-81C8-5EA2D449B23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11196" y="3799113"/>
                <a:ext cx="2005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206" name="Ink 8205">
                <a:extLst>
                  <a:ext uri="{FF2B5EF4-FFF2-40B4-BE49-F238E27FC236}">
                    <a16:creationId xmlns:a16="http://schemas.microsoft.com/office/drawing/2014/main" id="{F3BB6317-C610-4C54-812E-E60937D20F2B}"/>
                  </a:ext>
                </a:extLst>
              </p14:cNvPr>
              <p14:cNvContentPartPr/>
              <p14:nvPr/>
            </p14:nvContentPartPr>
            <p14:xfrm>
              <a:off x="4491316" y="4044633"/>
              <a:ext cx="292320" cy="31680"/>
            </p14:xfrm>
          </p:contentPart>
        </mc:Choice>
        <mc:Fallback>
          <p:pic>
            <p:nvPicPr>
              <p:cNvPr id="8206" name="Ink 8205">
                <a:extLst>
                  <a:ext uri="{FF2B5EF4-FFF2-40B4-BE49-F238E27FC236}">
                    <a16:creationId xmlns:a16="http://schemas.microsoft.com/office/drawing/2014/main" id="{F3BB6317-C610-4C54-812E-E60937D20F2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28676" y="3981633"/>
                <a:ext cx="4179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946A6517-2A7C-442D-B96D-25B4569CD924}"/>
                  </a:ext>
                </a:extLst>
              </p14:cNvPr>
              <p14:cNvContentPartPr/>
              <p14:nvPr/>
            </p14:nvContentPartPr>
            <p14:xfrm>
              <a:off x="5123836" y="3467553"/>
              <a:ext cx="119880" cy="191160"/>
            </p14:xfrm>
          </p:contentPart>
        </mc:Choice>
        <mc:Fallback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946A6517-2A7C-442D-B96D-25B4569CD92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61196" y="3404553"/>
                <a:ext cx="24552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A3F2FC35-D341-4A23-9066-334E16654271}"/>
              </a:ext>
            </a:extLst>
          </p:cNvPr>
          <p:cNvGrpSpPr/>
          <p:nvPr/>
        </p:nvGrpSpPr>
        <p:grpSpPr>
          <a:xfrm>
            <a:off x="5762476" y="4048953"/>
            <a:ext cx="504360" cy="69480"/>
            <a:chOff x="5762476" y="4048953"/>
            <a:chExt cx="50436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FF2F2D5F-4995-4EB0-96D5-938A7A8F842D}"/>
                    </a:ext>
                  </a:extLst>
                </p14:cNvPr>
                <p14:cNvContentPartPr/>
                <p14:nvPr/>
              </p14:nvContentPartPr>
              <p14:xfrm>
                <a:off x="6263596" y="4076673"/>
                <a:ext cx="3240" cy="4320"/>
              </p14:xfrm>
            </p:contentPart>
          </mc:Choice>
          <mc:Fallback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FF2F2D5F-4995-4EB0-96D5-938A7A8F84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00596" y="4014033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CD9C95A1-8FC5-4448-8BF0-F985B0150FFC}"/>
                    </a:ext>
                  </a:extLst>
                </p14:cNvPr>
                <p14:cNvContentPartPr/>
                <p14:nvPr/>
              </p14:nvContentPartPr>
              <p14:xfrm>
                <a:off x="5762476" y="4048953"/>
                <a:ext cx="497880" cy="69480"/>
              </p14:xfrm>
            </p:contentPart>
          </mc:Choice>
          <mc:Fallback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CD9C95A1-8FC5-4448-8BF0-F985B0150F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99836" y="3986313"/>
                  <a:ext cx="62352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3910F3BE-7FCD-4279-BE4B-6D6A28024CEA}"/>
                  </a:ext>
                </a:extLst>
              </p14:cNvPr>
              <p14:cNvContentPartPr/>
              <p14:nvPr/>
            </p14:nvContentPartPr>
            <p14:xfrm>
              <a:off x="6159556" y="3449553"/>
              <a:ext cx="96840" cy="95760"/>
            </p14:xfrm>
          </p:contentPart>
        </mc:Choice>
        <mc:Fallback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3910F3BE-7FCD-4279-BE4B-6D6A28024C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96916" y="3386553"/>
                <a:ext cx="222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F796C5C1-28A5-4C1E-8019-FE23B9900E8B}"/>
                  </a:ext>
                </a:extLst>
              </p14:cNvPr>
              <p14:cNvContentPartPr/>
              <p14:nvPr/>
            </p14:nvContentPartPr>
            <p14:xfrm>
              <a:off x="5765356" y="3505353"/>
              <a:ext cx="76680" cy="60480"/>
            </p14:xfrm>
          </p:contentPart>
        </mc:Choice>
        <mc:Fallback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F796C5C1-28A5-4C1E-8019-FE23B9900E8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02356" y="3442353"/>
                <a:ext cx="202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6CA81B2D-CEFA-469C-ABC5-428163EF58D4}"/>
                  </a:ext>
                </a:extLst>
              </p14:cNvPr>
              <p14:cNvContentPartPr/>
              <p14:nvPr/>
            </p14:nvContentPartPr>
            <p14:xfrm>
              <a:off x="7330996" y="3265593"/>
              <a:ext cx="95400" cy="228600"/>
            </p14:xfrm>
          </p:contentPart>
        </mc:Choice>
        <mc:Fallback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6CA81B2D-CEFA-469C-ABC5-428163EF58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67996" y="3202593"/>
                <a:ext cx="221040" cy="3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84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9161" b="6247"/>
          <a:stretch/>
        </p:blipFill>
        <p:spPr bwMode="auto">
          <a:xfrm>
            <a:off x="267855" y="1997476"/>
            <a:ext cx="8722158" cy="296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962090"/>
            <a:ext cx="25815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Low frequencies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4495800"/>
            <a:ext cx="4770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E(r) increases toward the surface.                   </a:t>
            </a:r>
          </a:p>
          <a:p>
            <a:r>
              <a:rPr lang="en-US" sz="2000" dirty="0"/>
              <a:t>H = 0 at the center.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53C3B-B9E8-4870-B618-A476777A6447}"/>
              </a:ext>
            </a:extLst>
          </p:cNvPr>
          <p:cNvSpPr txBox="1"/>
          <p:nvPr/>
        </p:nvSpPr>
        <p:spPr>
          <a:xfrm>
            <a:off x="533400" y="457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 Distribution of fields within a long thin circular wire in the low-frequency quasistatic limit.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588CD0-B39F-47CA-AB5F-0441F9ACECAD}"/>
                  </a:ext>
                </a:extLst>
              </p14:cNvPr>
              <p14:cNvContentPartPr/>
              <p14:nvPr/>
            </p14:nvContentPartPr>
            <p14:xfrm>
              <a:off x="4930876" y="1978233"/>
              <a:ext cx="123120" cy="19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588CD0-B39F-47CA-AB5F-0441F9ACEC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236" y="1915233"/>
                <a:ext cx="248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C35596-7F61-4452-8F74-0245A0E2F1DD}"/>
                  </a:ext>
                </a:extLst>
              </p14:cNvPr>
              <p14:cNvContentPartPr/>
              <p14:nvPr/>
            </p14:nvContentPartPr>
            <p14:xfrm>
              <a:off x="5949316" y="2387193"/>
              <a:ext cx="61200" cy="8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C35596-7F61-4452-8F74-0245A0E2F1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6316" y="2324193"/>
                <a:ext cx="18684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D092522-9612-4D3B-BE34-44176A5116A3}"/>
              </a:ext>
            </a:extLst>
          </p:cNvPr>
          <p:cNvGrpSpPr/>
          <p:nvPr/>
        </p:nvGrpSpPr>
        <p:grpSpPr>
          <a:xfrm>
            <a:off x="8079796" y="2556393"/>
            <a:ext cx="121680" cy="131760"/>
            <a:chOff x="8079796" y="2556393"/>
            <a:chExt cx="12168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382A75-5703-46EE-B2D2-C5D209E83C1D}"/>
                    </a:ext>
                  </a:extLst>
                </p14:cNvPr>
                <p14:cNvContentPartPr/>
                <p14:nvPr/>
              </p14:nvContentPartPr>
              <p14:xfrm>
                <a:off x="8200036" y="2622273"/>
                <a:ext cx="1440" cy="1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382A75-5703-46EE-B2D2-C5D209E83C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7036" y="2559633"/>
                  <a:ext cx="127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7CE41D-74F1-4137-9134-562B7C0F14B1}"/>
                    </a:ext>
                  </a:extLst>
                </p14:cNvPr>
                <p14:cNvContentPartPr/>
                <p14:nvPr/>
              </p14:nvContentPartPr>
              <p14:xfrm>
                <a:off x="8079796" y="2556393"/>
                <a:ext cx="114120" cy="131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7CE41D-74F1-4137-9134-562B7C0F14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16796" y="2493753"/>
                  <a:ext cx="23976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8DD3A17-3AC1-4CF9-B457-ABEABE2DA1B0}"/>
                  </a:ext>
                </a:extLst>
              </p14:cNvPr>
              <p14:cNvContentPartPr/>
              <p14:nvPr/>
            </p14:nvContentPartPr>
            <p14:xfrm>
              <a:off x="4530556" y="3291873"/>
              <a:ext cx="209880" cy="77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8DD3A17-3AC1-4CF9-B457-ABEABE2DA1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67556" y="3229233"/>
                <a:ext cx="335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B52A00-9DCE-49BA-A34D-0DF76B51FA75}"/>
                  </a:ext>
                </a:extLst>
              </p14:cNvPr>
              <p14:cNvContentPartPr/>
              <p14:nvPr/>
            </p14:nvContentPartPr>
            <p14:xfrm>
              <a:off x="4548196" y="2594553"/>
              <a:ext cx="244440" cy="102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B52A00-9DCE-49BA-A34D-0DF76B51FA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5196" y="2531553"/>
                <a:ext cx="370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5B8164-FD1F-46BB-B482-767633A97EC0}"/>
                  </a:ext>
                </a:extLst>
              </p14:cNvPr>
              <p14:cNvContentPartPr/>
              <p14:nvPr/>
            </p14:nvContentPartPr>
            <p14:xfrm>
              <a:off x="5645836" y="3412833"/>
              <a:ext cx="318600" cy="162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5B8164-FD1F-46BB-B482-767633A97E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3196" y="3350193"/>
                <a:ext cx="4442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D49CDB-DAF6-4F17-BDFF-D739EB2574FE}"/>
                  </a:ext>
                </a:extLst>
              </p14:cNvPr>
              <p14:cNvContentPartPr/>
              <p14:nvPr/>
            </p14:nvContentPartPr>
            <p14:xfrm>
              <a:off x="5997916" y="2646393"/>
              <a:ext cx="35280" cy="84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D49CDB-DAF6-4F17-BDFF-D739EB2574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35276" y="2583393"/>
                <a:ext cx="1609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1252ED-ABD9-4228-9A88-7B13CBCB4E78}"/>
                  </a:ext>
                </a:extLst>
              </p14:cNvPr>
              <p14:cNvContentPartPr/>
              <p14:nvPr/>
            </p14:nvContentPartPr>
            <p14:xfrm>
              <a:off x="6041476" y="3314553"/>
              <a:ext cx="68400" cy="177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1252ED-ABD9-4228-9A88-7B13CBCB4E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78836" y="3251553"/>
                <a:ext cx="1940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47A16F-355B-4225-8DA3-96F951E8F08D}"/>
                  </a:ext>
                </a:extLst>
              </p14:cNvPr>
              <p14:cNvContentPartPr/>
              <p14:nvPr/>
            </p14:nvContentPartPr>
            <p14:xfrm>
              <a:off x="3481876" y="2452713"/>
              <a:ext cx="51120" cy="156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47A16F-355B-4225-8DA3-96F951E8F08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19236" y="2389713"/>
                <a:ext cx="176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B0FB40-E234-4082-BC52-F8C3EB2BBB3F}"/>
                  </a:ext>
                </a:extLst>
              </p14:cNvPr>
              <p14:cNvContentPartPr/>
              <p14:nvPr/>
            </p14:nvContentPartPr>
            <p14:xfrm>
              <a:off x="3425356" y="3141033"/>
              <a:ext cx="52200" cy="167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B0FB40-E234-4082-BC52-F8C3EB2BBB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62716" y="3078033"/>
                <a:ext cx="177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B67040-2F01-4BA5-9270-CAD330951964}"/>
                  </a:ext>
                </a:extLst>
              </p14:cNvPr>
              <p14:cNvContentPartPr/>
              <p14:nvPr/>
            </p14:nvContentPartPr>
            <p14:xfrm>
              <a:off x="3016396" y="3840873"/>
              <a:ext cx="39960" cy="18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B67040-2F01-4BA5-9270-CAD3309519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53756" y="3778233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100BBDB-0C52-45E3-B062-77E81B68CE22}"/>
                  </a:ext>
                </a:extLst>
              </p14:cNvPr>
              <p14:cNvContentPartPr/>
              <p14:nvPr/>
            </p14:nvContentPartPr>
            <p14:xfrm>
              <a:off x="3362716" y="3603273"/>
              <a:ext cx="39600" cy="9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100BBDB-0C52-45E3-B062-77E81B68CE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0076" y="3540633"/>
                <a:ext cx="165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D45606-7410-4143-8C33-A63AC0C567EC}"/>
                  </a:ext>
                </a:extLst>
              </p14:cNvPr>
              <p14:cNvContentPartPr/>
              <p14:nvPr/>
            </p14:nvContentPartPr>
            <p14:xfrm>
              <a:off x="4586356" y="3468273"/>
              <a:ext cx="128160" cy="149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D45606-7410-4143-8C33-A63AC0C567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3356" y="3405273"/>
                <a:ext cx="253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1D7F84-EA06-4243-B63B-32C21E61676C}"/>
                  </a:ext>
                </a:extLst>
              </p14:cNvPr>
              <p14:cNvContentPartPr/>
              <p14:nvPr/>
            </p14:nvContentPartPr>
            <p14:xfrm>
              <a:off x="5513716" y="4253073"/>
              <a:ext cx="288360" cy="65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1D7F84-EA06-4243-B63B-32C21E6167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50716" y="4190433"/>
                <a:ext cx="4140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67CCB90-1C48-4848-9DDB-660C2669607C}"/>
                  </a:ext>
                </a:extLst>
              </p14:cNvPr>
              <p14:cNvContentPartPr/>
              <p14:nvPr/>
            </p14:nvContentPartPr>
            <p14:xfrm>
              <a:off x="5635036" y="3555393"/>
              <a:ext cx="289800" cy="110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67CCB90-1C48-4848-9DDB-660C2669607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72396" y="3492393"/>
                <a:ext cx="41544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A849D56-0E7D-43CA-8172-38489BD7E3F8}"/>
              </a:ext>
            </a:extLst>
          </p:cNvPr>
          <p:cNvGrpSpPr/>
          <p:nvPr/>
        </p:nvGrpSpPr>
        <p:grpSpPr>
          <a:xfrm>
            <a:off x="6797476" y="4167753"/>
            <a:ext cx="431280" cy="328680"/>
            <a:chOff x="6797476" y="4167753"/>
            <a:chExt cx="43128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844233-6D73-410D-A255-8B012F7712AE}"/>
                    </a:ext>
                  </a:extLst>
                </p14:cNvPr>
                <p14:cNvContentPartPr/>
                <p14:nvPr/>
              </p14:nvContentPartPr>
              <p14:xfrm>
                <a:off x="6797476" y="4303833"/>
                <a:ext cx="235800" cy="2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844233-6D73-410D-A255-8B012F7712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4836" y="4240833"/>
                  <a:ext cx="361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B63573-C0FC-4C94-B170-A8A8EE6691CA}"/>
                    </a:ext>
                  </a:extLst>
                </p14:cNvPr>
                <p14:cNvContentPartPr/>
                <p14:nvPr/>
              </p14:nvContentPartPr>
              <p14:xfrm>
                <a:off x="7120036" y="4167753"/>
                <a:ext cx="108720" cy="328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B63573-C0FC-4C94-B170-A8A8EE6691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57036" y="4104753"/>
                  <a:ext cx="23436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5F5DEA-1159-4881-A957-ED19FC7A9A3E}"/>
              </a:ext>
            </a:extLst>
          </p:cNvPr>
          <p:cNvGrpSpPr/>
          <p:nvPr/>
        </p:nvGrpSpPr>
        <p:grpSpPr>
          <a:xfrm>
            <a:off x="6925636" y="3536313"/>
            <a:ext cx="399240" cy="102960"/>
            <a:chOff x="6925636" y="3536313"/>
            <a:chExt cx="39924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7EF903-2E11-486E-ABFE-D49658FE91CC}"/>
                    </a:ext>
                  </a:extLst>
                </p14:cNvPr>
                <p14:cNvContentPartPr/>
                <p14:nvPr/>
              </p14:nvContentPartPr>
              <p14:xfrm>
                <a:off x="7087996" y="3573393"/>
                <a:ext cx="71280" cy="65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7EF903-2E11-486E-ABFE-D49658FE91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4996" y="3510753"/>
                  <a:ext cx="19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42CA44-3483-4F12-9D7D-2FF62DD54E89}"/>
                    </a:ext>
                  </a:extLst>
                </p14:cNvPr>
                <p14:cNvContentPartPr/>
                <p14:nvPr/>
              </p14:nvContentPartPr>
              <p14:xfrm>
                <a:off x="6925636" y="3556113"/>
                <a:ext cx="78840" cy="7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42CA44-3483-4F12-9D7D-2FF62DD54E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62636" y="3493473"/>
                  <a:ext cx="204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031933-E0A8-4D0D-80DB-69CB20577B30}"/>
                    </a:ext>
                  </a:extLst>
                </p14:cNvPr>
                <p14:cNvContentPartPr/>
                <p14:nvPr/>
              </p14:nvContentPartPr>
              <p14:xfrm>
                <a:off x="7253956" y="3536313"/>
                <a:ext cx="70920" cy="44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031933-E0A8-4D0D-80DB-69CB20577B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0956" y="3473313"/>
                  <a:ext cx="196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20" name="Group 9219">
            <a:extLst>
              <a:ext uri="{FF2B5EF4-FFF2-40B4-BE49-F238E27FC236}">
                <a16:creationId xmlns:a16="http://schemas.microsoft.com/office/drawing/2014/main" id="{EF844E06-5043-4A25-9C54-764B48731AF8}"/>
              </a:ext>
            </a:extLst>
          </p:cNvPr>
          <p:cNvGrpSpPr/>
          <p:nvPr/>
        </p:nvGrpSpPr>
        <p:grpSpPr>
          <a:xfrm>
            <a:off x="7928236" y="3651153"/>
            <a:ext cx="498960" cy="215640"/>
            <a:chOff x="7928236" y="3651153"/>
            <a:chExt cx="4989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4D8805-A618-428C-A5BC-34DA90CCE543}"/>
                    </a:ext>
                  </a:extLst>
                </p14:cNvPr>
                <p14:cNvContentPartPr/>
                <p14:nvPr/>
              </p14:nvContentPartPr>
              <p14:xfrm>
                <a:off x="8221276" y="3684993"/>
                <a:ext cx="205920" cy="18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4D8805-A618-428C-A5BC-34DA90CCE5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58636" y="3622353"/>
                  <a:ext cx="331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AAC75C-E2C8-4D0C-A981-EEF390B43C7D}"/>
                    </a:ext>
                  </a:extLst>
                </p14:cNvPr>
                <p14:cNvContentPartPr/>
                <p14:nvPr/>
              </p14:nvContentPartPr>
              <p14:xfrm>
                <a:off x="8022916" y="3668073"/>
                <a:ext cx="8640" cy="4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AAC75C-E2C8-4D0C-A981-EEF390B43C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9916" y="3605433"/>
                  <a:ext cx="134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CE8B6168-CEFA-404F-873D-D40E46D53358}"/>
                    </a:ext>
                  </a:extLst>
                </p14:cNvPr>
                <p14:cNvContentPartPr/>
                <p14:nvPr/>
              </p14:nvContentPartPr>
              <p14:xfrm>
                <a:off x="7973956" y="3665193"/>
                <a:ext cx="78480" cy="61920"/>
              </p14:xfrm>
            </p:contentPart>
          </mc:Choice>
          <mc:Fallback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CE8B6168-CEFA-404F-873D-D40E46D533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11316" y="3602193"/>
                  <a:ext cx="204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1B94B89B-0482-4D50-967C-96B3AADD0A27}"/>
                    </a:ext>
                  </a:extLst>
                </p14:cNvPr>
                <p14:cNvContentPartPr/>
                <p14:nvPr/>
              </p14:nvContentPartPr>
              <p14:xfrm>
                <a:off x="7928236" y="3651153"/>
                <a:ext cx="22680" cy="47160"/>
              </p14:xfrm>
            </p:contentPart>
          </mc:Choice>
          <mc:Fallback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1B94B89B-0482-4D50-967C-96B3AADD0A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65596" y="3588153"/>
                  <a:ext cx="14832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221" name="Ink 9220">
                <a:extLst>
                  <a:ext uri="{FF2B5EF4-FFF2-40B4-BE49-F238E27FC236}">
                    <a16:creationId xmlns:a16="http://schemas.microsoft.com/office/drawing/2014/main" id="{8F6CC7CF-B3BB-418B-B8EE-C85E48FB71A5}"/>
                  </a:ext>
                </a:extLst>
              </p14:cNvPr>
              <p14:cNvContentPartPr/>
              <p14:nvPr/>
            </p14:nvContentPartPr>
            <p14:xfrm>
              <a:off x="7806196" y="3855993"/>
              <a:ext cx="63720" cy="104400"/>
            </p14:xfrm>
          </p:contentPart>
        </mc:Choice>
        <mc:Fallback>
          <p:pic>
            <p:nvPicPr>
              <p:cNvPr id="9221" name="Ink 9220">
                <a:extLst>
                  <a:ext uri="{FF2B5EF4-FFF2-40B4-BE49-F238E27FC236}">
                    <a16:creationId xmlns:a16="http://schemas.microsoft.com/office/drawing/2014/main" id="{8F6CC7CF-B3BB-418B-B8EE-C85E48FB71A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43196" y="3793353"/>
                <a:ext cx="189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222" name="Ink 9221">
                <a:extLst>
                  <a:ext uri="{FF2B5EF4-FFF2-40B4-BE49-F238E27FC236}">
                    <a16:creationId xmlns:a16="http://schemas.microsoft.com/office/drawing/2014/main" id="{5A95237C-E3FD-4AAC-87FA-3F5D0F90168B}"/>
                  </a:ext>
                </a:extLst>
              </p14:cNvPr>
              <p14:cNvContentPartPr/>
              <p14:nvPr/>
            </p14:nvContentPartPr>
            <p14:xfrm>
              <a:off x="1797436" y="4340913"/>
              <a:ext cx="131040" cy="159120"/>
            </p14:xfrm>
          </p:contentPart>
        </mc:Choice>
        <mc:Fallback>
          <p:pic>
            <p:nvPicPr>
              <p:cNvPr id="9222" name="Ink 9221">
                <a:extLst>
                  <a:ext uri="{FF2B5EF4-FFF2-40B4-BE49-F238E27FC236}">
                    <a16:creationId xmlns:a16="http://schemas.microsoft.com/office/drawing/2014/main" id="{5A95237C-E3FD-4AAC-87FA-3F5D0F90168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34436" y="4277913"/>
                <a:ext cx="256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223" name="Ink 9222">
                <a:extLst>
                  <a:ext uri="{FF2B5EF4-FFF2-40B4-BE49-F238E27FC236}">
                    <a16:creationId xmlns:a16="http://schemas.microsoft.com/office/drawing/2014/main" id="{A94AD56F-63F6-424B-92F2-4DF05599ADFB}"/>
                  </a:ext>
                </a:extLst>
              </p14:cNvPr>
              <p14:cNvContentPartPr/>
              <p14:nvPr/>
            </p14:nvContentPartPr>
            <p14:xfrm>
              <a:off x="1783396" y="4851753"/>
              <a:ext cx="150120" cy="185760"/>
            </p14:xfrm>
          </p:contentPart>
        </mc:Choice>
        <mc:Fallback>
          <p:pic>
            <p:nvPicPr>
              <p:cNvPr id="9223" name="Ink 9222">
                <a:extLst>
                  <a:ext uri="{FF2B5EF4-FFF2-40B4-BE49-F238E27FC236}">
                    <a16:creationId xmlns:a16="http://schemas.microsoft.com/office/drawing/2014/main" id="{A94AD56F-63F6-424B-92F2-4DF05599ADF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20756" y="4788753"/>
                <a:ext cx="2757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224" name="Ink 9223">
                <a:extLst>
                  <a:ext uri="{FF2B5EF4-FFF2-40B4-BE49-F238E27FC236}">
                    <a16:creationId xmlns:a16="http://schemas.microsoft.com/office/drawing/2014/main" id="{0CB1F22F-2F31-40ED-A21A-0C0236EAC872}"/>
                  </a:ext>
                </a:extLst>
              </p14:cNvPr>
              <p14:cNvContentPartPr/>
              <p14:nvPr/>
            </p14:nvContentPartPr>
            <p14:xfrm>
              <a:off x="1705636" y="4516233"/>
              <a:ext cx="68760" cy="257040"/>
            </p14:xfrm>
          </p:contentPart>
        </mc:Choice>
        <mc:Fallback>
          <p:pic>
            <p:nvPicPr>
              <p:cNvPr id="9224" name="Ink 9223">
                <a:extLst>
                  <a:ext uri="{FF2B5EF4-FFF2-40B4-BE49-F238E27FC236}">
                    <a16:creationId xmlns:a16="http://schemas.microsoft.com/office/drawing/2014/main" id="{0CB1F22F-2F31-40ED-A21A-0C0236EAC87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42996" y="4453233"/>
                <a:ext cx="1944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225" name="Ink 9224">
                <a:extLst>
                  <a:ext uri="{FF2B5EF4-FFF2-40B4-BE49-F238E27FC236}">
                    <a16:creationId xmlns:a16="http://schemas.microsoft.com/office/drawing/2014/main" id="{64229AE0-E111-464F-88D8-49DD81665843}"/>
                  </a:ext>
                </a:extLst>
              </p14:cNvPr>
              <p14:cNvContentPartPr/>
              <p14:nvPr/>
            </p14:nvContentPartPr>
            <p14:xfrm>
              <a:off x="1832356" y="4817553"/>
              <a:ext cx="124920" cy="41400"/>
            </p14:xfrm>
          </p:contentPart>
        </mc:Choice>
        <mc:Fallback>
          <p:pic>
            <p:nvPicPr>
              <p:cNvPr id="9225" name="Ink 9224">
                <a:extLst>
                  <a:ext uri="{FF2B5EF4-FFF2-40B4-BE49-F238E27FC236}">
                    <a16:creationId xmlns:a16="http://schemas.microsoft.com/office/drawing/2014/main" id="{64229AE0-E111-464F-88D8-49DD8166584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69356" y="4754553"/>
                <a:ext cx="25056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31" name="Group 9230">
            <a:extLst>
              <a:ext uri="{FF2B5EF4-FFF2-40B4-BE49-F238E27FC236}">
                <a16:creationId xmlns:a16="http://schemas.microsoft.com/office/drawing/2014/main" id="{87A74F81-4EC0-4C20-8F5F-5E0781C1EE81}"/>
              </a:ext>
            </a:extLst>
          </p:cNvPr>
          <p:cNvGrpSpPr/>
          <p:nvPr/>
        </p:nvGrpSpPr>
        <p:grpSpPr>
          <a:xfrm>
            <a:off x="3118276" y="4927713"/>
            <a:ext cx="378720" cy="140400"/>
            <a:chOff x="3118276" y="4927713"/>
            <a:chExt cx="37872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226" name="Ink 9225">
                  <a:extLst>
                    <a:ext uri="{FF2B5EF4-FFF2-40B4-BE49-F238E27FC236}">
                      <a16:creationId xmlns:a16="http://schemas.microsoft.com/office/drawing/2014/main" id="{9C8459FF-10A5-4FB6-91F2-36D2BFF99490}"/>
                    </a:ext>
                  </a:extLst>
                </p14:cNvPr>
                <p14:cNvContentPartPr/>
                <p14:nvPr/>
              </p14:nvContentPartPr>
              <p14:xfrm>
                <a:off x="3118276" y="4953273"/>
                <a:ext cx="32760" cy="111960"/>
              </p14:xfrm>
            </p:contentPart>
          </mc:Choice>
          <mc:Fallback>
            <p:pic>
              <p:nvPicPr>
                <p:cNvPr id="9226" name="Ink 9225">
                  <a:extLst>
                    <a:ext uri="{FF2B5EF4-FFF2-40B4-BE49-F238E27FC236}">
                      <a16:creationId xmlns:a16="http://schemas.microsoft.com/office/drawing/2014/main" id="{9C8459FF-10A5-4FB6-91F2-36D2BFF994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55276" y="4890273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227" name="Ink 9226">
                  <a:extLst>
                    <a:ext uri="{FF2B5EF4-FFF2-40B4-BE49-F238E27FC236}">
                      <a16:creationId xmlns:a16="http://schemas.microsoft.com/office/drawing/2014/main" id="{7745F663-FEC6-47B5-9AC1-D72F3116543E}"/>
                    </a:ext>
                  </a:extLst>
                </p14:cNvPr>
                <p14:cNvContentPartPr/>
                <p14:nvPr/>
              </p14:nvContentPartPr>
              <p14:xfrm>
                <a:off x="3362356" y="4927713"/>
                <a:ext cx="134640" cy="140400"/>
              </p14:xfrm>
            </p:contentPart>
          </mc:Choice>
          <mc:Fallback>
            <p:pic>
              <p:nvPicPr>
                <p:cNvPr id="9227" name="Ink 9226">
                  <a:extLst>
                    <a:ext uri="{FF2B5EF4-FFF2-40B4-BE49-F238E27FC236}">
                      <a16:creationId xmlns:a16="http://schemas.microsoft.com/office/drawing/2014/main" id="{7745F663-FEC6-47B5-9AC1-D72F311654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99716" y="4864713"/>
                  <a:ext cx="2602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0" name="Group 9229">
            <a:extLst>
              <a:ext uri="{FF2B5EF4-FFF2-40B4-BE49-F238E27FC236}">
                <a16:creationId xmlns:a16="http://schemas.microsoft.com/office/drawing/2014/main" id="{4D455E9B-02A2-448A-9AFE-F11FDF8DBDC7}"/>
              </a:ext>
            </a:extLst>
          </p:cNvPr>
          <p:cNvGrpSpPr/>
          <p:nvPr/>
        </p:nvGrpSpPr>
        <p:grpSpPr>
          <a:xfrm>
            <a:off x="3111436" y="4323273"/>
            <a:ext cx="262440" cy="69480"/>
            <a:chOff x="3111436" y="4323273"/>
            <a:chExt cx="26244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D6AD798B-0897-4553-A073-3BEBFFE6CA70}"/>
                    </a:ext>
                  </a:extLst>
                </p14:cNvPr>
                <p14:cNvContentPartPr/>
                <p14:nvPr/>
              </p14:nvContentPartPr>
              <p14:xfrm>
                <a:off x="3320236" y="4323273"/>
                <a:ext cx="53640" cy="51120"/>
              </p14:xfrm>
            </p:contentPart>
          </mc:Choice>
          <mc:Fallback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D6AD798B-0897-4553-A073-3BEBFFE6CA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57596" y="4260633"/>
                  <a:ext cx="179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EFDF358C-0982-4E8F-8B8B-0EC498D25113}"/>
                    </a:ext>
                  </a:extLst>
                </p14:cNvPr>
                <p14:cNvContentPartPr/>
                <p14:nvPr/>
              </p14:nvContentPartPr>
              <p14:xfrm>
                <a:off x="3111436" y="4326513"/>
                <a:ext cx="255960" cy="66240"/>
              </p14:xfrm>
            </p:contentPart>
          </mc:Choice>
          <mc:Fallback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EFDF358C-0982-4E8F-8B8B-0EC498D251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48796" y="4263513"/>
                  <a:ext cx="381600" cy="19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163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32735" b="40793"/>
          <a:stretch/>
        </p:blipFill>
        <p:spPr bwMode="auto">
          <a:xfrm>
            <a:off x="1580224" y="2421046"/>
            <a:ext cx="4492101" cy="11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362200"/>
            <a:ext cx="25745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High frequencies           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953000"/>
            <a:ext cx="515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Keep only the rapidly varying exponential factor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895600"/>
            <a:ext cx="2362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valid over most of the cross section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61595" y="3917350"/>
            <a:ext cx="647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large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5263309" y="3205909"/>
            <a:ext cx="228600" cy="11319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35480" y="3950563"/>
            <a:ext cx="195864" cy="994299"/>
          </a:xfrm>
          <a:custGeom>
            <a:avLst/>
            <a:gdLst>
              <a:gd name="connsiteX0" fmla="*/ 17755 w 195864"/>
              <a:gd name="connsiteY0" fmla="*/ 994299 h 994299"/>
              <a:gd name="connsiteX1" fmla="*/ 8877 w 195864"/>
              <a:gd name="connsiteY1" fmla="*/ 763480 h 994299"/>
              <a:gd name="connsiteX2" fmla="*/ 0 w 195864"/>
              <a:gd name="connsiteY2" fmla="*/ 727969 h 994299"/>
              <a:gd name="connsiteX3" fmla="*/ 8877 w 195864"/>
              <a:gd name="connsiteY3" fmla="*/ 594804 h 994299"/>
              <a:gd name="connsiteX4" fmla="*/ 17755 w 195864"/>
              <a:gd name="connsiteY4" fmla="*/ 568171 h 994299"/>
              <a:gd name="connsiteX5" fmla="*/ 44388 w 195864"/>
              <a:gd name="connsiteY5" fmla="*/ 550416 h 994299"/>
              <a:gd name="connsiteX6" fmla="*/ 71021 w 195864"/>
              <a:gd name="connsiteY6" fmla="*/ 568171 h 994299"/>
              <a:gd name="connsiteX7" fmla="*/ 88776 w 195864"/>
              <a:gd name="connsiteY7" fmla="*/ 621437 h 994299"/>
              <a:gd name="connsiteX8" fmla="*/ 97654 w 195864"/>
              <a:gd name="connsiteY8" fmla="*/ 648070 h 994299"/>
              <a:gd name="connsiteX9" fmla="*/ 106532 w 195864"/>
              <a:gd name="connsiteY9" fmla="*/ 674703 h 994299"/>
              <a:gd name="connsiteX10" fmla="*/ 150920 w 195864"/>
              <a:gd name="connsiteY10" fmla="*/ 719091 h 994299"/>
              <a:gd name="connsiteX11" fmla="*/ 195308 w 195864"/>
              <a:gd name="connsiteY11" fmla="*/ 692458 h 994299"/>
              <a:gd name="connsiteX12" fmla="*/ 186431 w 195864"/>
              <a:gd name="connsiteY12" fmla="*/ 585926 h 994299"/>
              <a:gd name="connsiteX13" fmla="*/ 177553 w 195864"/>
              <a:gd name="connsiteY13" fmla="*/ 559293 h 994299"/>
              <a:gd name="connsiteX14" fmla="*/ 168675 w 195864"/>
              <a:gd name="connsiteY14" fmla="*/ 523783 h 994299"/>
              <a:gd name="connsiteX15" fmla="*/ 142042 w 195864"/>
              <a:gd name="connsiteY15" fmla="*/ 426128 h 994299"/>
              <a:gd name="connsiteX16" fmla="*/ 133165 w 195864"/>
              <a:gd name="connsiteY16" fmla="*/ 399495 h 994299"/>
              <a:gd name="connsiteX17" fmla="*/ 115409 w 195864"/>
              <a:gd name="connsiteY17" fmla="*/ 381740 h 994299"/>
              <a:gd name="connsiteX18" fmla="*/ 97654 w 195864"/>
              <a:gd name="connsiteY18" fmla="*/ 328474 h 994299"/>
              <a:gd name="connsiteX19" fmla="*/ 79899 w 195864"/>
              <a:gd name="connsiteY19" fmla="*/ 301841 h 994299"/>
              <a:gd name="connsiteX20" fmla="*/ 53266 w 195864"/>
              <a:gd name="connsiteY20" fmla="*/ 213064 h 994299"/>
              <a:gd name="connsiteX21" fmla="*/ 44388 w 195864"/>
              <a:gd name="connsiteY21" fmla="*/ 0 h 99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5864" h="994299">
                <a:moveTo>
                  <a:pt x="17755" y="994299"/>
                </a:moveTo>
                <a:cubicBezTo>
                  <a:pt x="14796" y="917359"/>
                  <a:pt x="13999" y="840306"/>
                  <a:pt x="8877" y="763480"/>
                </a:cubicBezTo>
                <a:cubicBezTo>
                  <a:pt x="8065" y="751306"/>
                  <a:pt x="0" y="740170"/>
                  <a:pt x="0" y="727969"/>
                </a:cubicBezTo>
                <a:cubicBezTo>
                  <a:pt x="0" y="683482"/>
                  <a:pt x="3964" y="639019"/>
                  <a:pt x="8877" y="594804"/>
                </a:cubicBezTo>
                <a:cubicBezTo>
                  <a:pt x="9910" y="585503"/>
                  <a:pt x="11909" y="575478"/>
                  <a:pt x="17755" y="568171"/>
                </a:cubicBezTo>
                <a:cubicBezTo>
                  <a:pt x="24420" y="559840"/>
                  <a:pt x="35510" y="556334"/>
                  <a:pt x="44388" y="550416"/>
                </a:cubicBezTo>
                <a:cubicBezTo>
                  <a:pt x="53266" y="556334"/>
                  <a:pt x="65366" y="559123"/>
                  <a:pt x="71021" y="568171"/>
                </a:cubicBezTo>
                <a:cubicBezTo>
                  <a:pt x="80940" y="584042"/>
                  <a:pt x="82858" y="603682"/>
                  <a:pt x="88776" y="621437"/>
                </a:cubicBezTo>
                <a:lnTo>
                  <a:pt x="97654" y="648070"/>
                </a:lnTo>
                <a:cubicBezTo>
                  <a:pt x="100613" y="656948"/>
                  <a:pt x="101341" y="666917"/>
                  <a:pt x="106532" y="674703"/>
                </a:cubicBezTo>
                <a:cubicBezTo>
                  <a:pt x="130205" y="710214"/>
                  <a:pt x="115409" y="695418"/>
                  <a:pt x="150920" y="719091"/>
                </a:cubicBezTo>
                <a:cubicBezTo>
                  <a:pt x="159575" y="716206"/>
                  <a:pt x="194119" y="709104"/>
                  <a:pt x="195308" y="692458"/>
                </a:cubicBezTo>
                <a:cubicBezTo>
                  <a:pt x="197847" y="656915"/>
                  <a:pt x="191140" y="621247"/>
                  <a:pt x="186431" y="585926"/>
                </a:cubicBezTo>
                <a:cubicBezTo>
                  <a:pt x="185194" y="576650"/>
                  <a:pt x="180124" y="568291"/>
                  <a:pt x="177553" y="559293"/>
                </a:cubicBezTo>
                <a:cubicBezTo>
                  <a:pt x="174201" y="547561"/>
                  <a:pt x="171322" y="535693"/>
                  <a:pt x="168675" y="523783"/>
                </a:cubicBezTo>
                <a:cubicBezTo>
                  <a:pt x="151941" y="448480"/>
                  <a:pt x="169763" y="509290"/>
                  <a:pt x="142042" y="426128"/>
                </a:cubicBezTo>
                <a:cubicBezTo>
                  <a:pt x="139083" y="417250"/>
                  <a:pt x="139782" y="406112"/>
                  <a:pt x="133165" y="399495"/>
                </a:cubicBezTo>
                <a:lnTo>
                  <a:pt x="115409" y="381740"/>
                </a:lnTo>
                <a:cubicBezTo>
                  <a:pt x="109491" y="363985"/>
                  <a:pt x="108035" y="344047"/>
                  <a:pt x="97654" y="328474"/>
                </a:cubicBezTo>
                <a:cubicBezTo>
                  <a:pt x="91736" y="319596"/>
                  <a:pt x="84232" y="311591"/>
                  <a:pt x="79899" y="301841"/>
                </a:cubicBezTo>
                <a:cubicBezTo>
                  <a:pt x="67545" y="274044"/>
                  <a:pt x="60645" y="242582"/>
                  <a:pt x="53266" y="213064"/>
                </a:cubicBezTo>
                <a:lnTo>
                  <a:pt x="44388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948039" y="3338004"/>
            <a:ext cx="958788" cy="825623"/>
          </a:xfrm>
          <a:custGeom>
            <a:avLst/>
            <a:gdLst>
              <a:gd name="connsiteX0" fmla="*/ 958788 w 958788"/>
              <a:gd name="connsiteY0" fmla="*/ 825623 h 825623"/>
              <a:gd name="connsiteX1" fmla="*/ 887767 w 958788"/>
              <a:gd name="connsiteY1" fmla="*/ 807868 h 825623"/>
              <a:gd name="connsiteX2" fmla="*/ 852256 w 958788"/>
              <a:gd name="connsiteY2" fmla="*/ 798990 h 825623"/>
              <a:gd name="connsiteX3" fmla="*/ 781235 w 958788"/>
              <a:gd name="connsiteY3" fmla="*/ 772357 h 825623"/>
              <a:gd name="connsiteX4" fmla="*/ 683580 w 958788"/>
              <a:gd name="connsiteY4" fmla="*/ 719091 h 825623"/>
              <a:gd name="connsiteX5" fmla="*/ 648070 w 958788"/>
              <a:gd name="connsiteY5" fmla="*/ 701336 h 825623"/>
              <a:gd name="connsiteX6" fmla="*/ 621437 w 958788"/>
              <a:gd name="connsiteY6" fmla="*/ 692458 h 825623"/>
              <a:gd name="connsiteX7" fmla="*/ 550415 w 958788"/>
              <a:gd name="connsiteY7" fmla="*/ 665825 h 825623"/>
              <a:gd name="connsiteX8" fmla="*/ 470516 w 958788"/>
              <a:gd name="connsiteY8" fmla="*/ 603681 h 825623"/>
              <a:gd name="connsiteX9" fmla="*/ 390617 w 958788"/>
              <a:gd name="connsiteY9" fmla="*/ 568171 h 825623"/>
              <a:gd name="connsiteX10" fmla="*/ 381740 w 958788"/>
              <a:gd name="connsiteY10" fmla="*/ 541538 h 825623"/>
              <a:gd name="connsiteX11" fmla="*/ 399495 w 958788"/>
              <a:gd name="connsiteY11" fmla="*/ 523782 h 825623"/>
              <a:gd name="connsiteX12" fmla="*/ 417250 w 958788"/>
              <a:gd name="connsiteY12" fmla="*/ 497149 h 825623"/>
              <a:gd name="connsiteX13" fmla="*/ 381740 w 958788"/>
              <a:gd name="connsiteY13" fmla="*/ 435006 h 825623"/>
              <a:gd name="connsiteX14" fmla="*/ 363984 w 958788"/>
              <a:gd name="connsiteY14" fmla="*/ 417250 h 825623"/>
              <a:gd name="connsiteX15" fmla="*/ 319596 w 958788"/>
              <a:gd name="connsiteY15" fmla="*/ 372862 h 825623"/>
              <a:gd name="connsiteX16" fmla="*/ 266330 w 958788"/>
              <a:gd name="connsiteY16" fmla="*/ 328474 h 825623"/>
              <a:gd name="connsiteX17" fmla="*/ 248575 w 958788"/>
              <a:gd name="connsiteY17" fmla="*/ 310718 h 825623"/>
              <a:gd name="connsiteX18" fmla="*/ 221942 w 958788"/>
              <a:gd name="connsiteY18" fmla="*/ 301841 h 825623"/>
              <a:gd name="connsiteX19" fmla="*/ 204186 w 958788"/>
              <a:gd name="connsiteY19" fmla="*/ 284085 h 825623"/>
              <a:gd name="connsiteX20" fmla="*/ 177553 w 958788"/>
              <a:gd name="connsiteY20" fmla="*/ 266330 h 825623"/>
              <a:gd name="connsiteX21" fmla="*/ 142043 w 958788"/>
              <a:gd name="connsiteY21" fmla="*/ 213064 h 825623"/>
              <a:gd name="connsiteX22" fmla="*/ 124287 w 958788"/>
              <a:gd name="connsiteY22" fmla="*/ 195309 h 825623"/>
              <a:gd name="connsiteX23" fmla="*/ 115410 w 958788"/>
              <a:gd name="connsiteY23" fmla="*/ 168676 h 825623"/>
              <a:gd name="connsiteX24" fmla="*/ 71021 w 958788"/>
              <a:gd name="connsiteY24" fmla="*/ 133165 h 825623"/>
              <a:gd name="connsiteX25" fmla="*/ 62144 w 958788"/>
              <a:gd name="connsiteY25" fmla="*/ 97654 h 825623"/>
              <a:gd name="connsiteX26" fmla="*/ 44388 w 958788"/>
              <a:gd name="connsiteY26" fmla="*/ 79899 h 825623"/>
              <a:gd name="connsiteX27" fmla="*/ 8878 w 958788"/>
              <a:gd name="connsiteY27" fmla="*/ 26633 h 825623"/>
              <a:gd name="connsiteX28" fmla="*/ 8878 w 958788"/>
              <a:gd name="connsiteY28" fmla="*/ 26633 h 825623"/>
              <a:gd name="connsiteX29" fmla="*/ 0 w 958788"/>
              <a:gd name="connsiteY29" fmla="*/ 0 h 8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58788" h="825623">
                <a:moveTo>
                  <a:pt x="958788" y="825623"/>
                </a:moveTo>
                <a:cubicBezTo>
                  <a:pt x="868550" y="807577"/>
                  <a:pt x="951459" y="826066"/>
                  <a:pt x="887767" y="807868"/>
                </a:cubicBezTo>
                <a:cubicBezTo>
                  <a:pt x="876035" y="804516"/>
                  <a:pt x="863680" y="803274"/>
                  <a:pt x="852256" y="798990"/>
                </a:cubicBezTo>
                <a:cubicBezTo>
                  <a:pt x="759405" y="764171"/>
                  <a:pt x="872386" y="795146"/>
                  <a:pt x="781235" y="772357"/>
                </a:cubicBezTo>
                <a:cubicBezTo>
                  <a:pt x="732579" y="739920"/>
                  <a:pt x="764145" y="759374"/>
                  <a:pt x="683580" y="719091"/>
                </a:cubicBezTo>
                <a:cubicBezTo>
                  <a:pt x="671743" y="713173"/>
                  <a:pt x="660625" y="705521"/>
                  <a:pt x="648070" y="701336"/>
                </a:cubicBezTo>
                <a:cubicBezTo>
                  <a:pt x="639192" y="698377"/>
                  <a:pt x="630038" y="696144"/>
                  <a:pt x="621437" y="692458"/>
                </a:cubicBezTo>
                <a:cubicBezTo>
                  <a:pt x="556445" y="664604"/>
                  <a:pt x="615884" y="682193"/>
                  <a:pt x="550415" y="665825"/>
                </a:cubicBezTo>
                <a:cubicBezTo>
                  <a:pt x="527436" y="642846"/>
                  <a:pt x="502371" y="614299"/>
                  <a:pt x="470516" y="603681"/>
                </a:cubicBezTo>
                <a:cubicBezTo>
                  <a:pt x="407128" y="582552"/>
                  <a:pt x="432823" y="596307"/>
                  <a:pt x="390617" y="568171"/>
                </a:cubicBezTo>
                <a:cubicBezTo>
                  <a:pt x="387658" y="559293"/>
                  <a:pt x="379905" y="550714"/>
                  <a:pt x="381740" y="541538"/>
                </a:cubicBezTo>
                <a:cubicBezTo>
                  <a:pt x="383382" y="533331"/>
                  <a:pt x="394266" y="530318"/>
                  <a:pt x="399495" y="523782"/>
                </a:cubicBezTo>
                <a:cubicBezTo>
                  <a:pt x="406160" y="515450"/>
                  <a:pt x="411332" y="506027"/>
                  <a:pt x="417250" y="497149"/>
                </a:cubicBezTo>
                <a:cubicBezTo>
                  <a:pt x="405100" y="472849"/>
                  <a:pt x="398470" y="455918"/>
                  <a:pt x="381740" y="435006"/>
                </a:cubicBezTo>
                <a:cubicBezTo>
                  <a:pt x="376511" y="428470"/>
                  <a:pt x="368627" y="424214"/>
                  <a:pt x="363984" y="417250"/>
                </a:cubicBezTo>
                <a:cubicBezTo>
                  <a:pt x="332641" y="370235"/>
                  <a:pt x="365433" y="388142"/>
                  <a:pt x="319596" y="372862"/>
                </a:cubicBezTo>
                <a:cubicBezTo>
                  <a:pt x="256323" y="309589"/>
                  <a:pt x="328135" y="377919"/>
                  <a:pt x="266330" y="328474"/>
                </a:cubicBezTo>
                <a:cubicBezTo>
                  <a:pt x="259794" y="323245"/>
                  <a:pt x="255752" y="315024"/>
                  <a:pt x="248575" y="310718"/>
                </a:cubicBezTo>
                <a:cubicBezTo>
                  <a:pt x="240551" y="305903"/>
                  <a:pt x="230820" y="304800"/>
                  <a:pt x="221942" y="301841"/>
                </a:cubicBezTo>
                <a:cubicBezTo>
                  <a:pt x="216023" y="295922"/>
                  <a:pt x="210722" y="289314"/>
                  <a:pt x="204186" y="284085"/>
                </a:cubicBezTo>
                <a:cubicBezTo>
                  <a:pt x="195854" y="277420"/>
                  <a:pt x="184579" y="274360"/>
                  <a:pt x="177553" y="266330"/>
                </a:cubicBezTo>
                <a:cubicBezTo>
                  <a:pt x="163501" y="250271"/>
                  <a:pt x="157132" y="228153"/>
                  <a:pt x="142043" y="213064"/>
                </a:cubicBezTo>
                <a:lnTo>
                  <a:pt x="124287" y="195309"/>
                </a:lnTo>
                <a:cubicBezTo>
                  <a:pt x="121328" y="186431"/>
                  <a:pt x="120225" y="176700"/>
                  <a:pt x="115410" y="168676"/>
                </a:cubicBezTo>
                <a:cubicBezTo>
                  <a:pt x="106976" y="154620"/>
                  <a:pt x="83118" y="141230"/>
                  <a:pt x="71021" y="133165"/>
                </a:cubicBezTo>
                <a:cubicBezTo>
                  <a:pt x="68062" y="121328"/>
                  <a:pt x="67601" y="108567"/>
                  <a:pt x="62144" y="97654"/>
                </a:cubicBezTo>
                <a:cubicBezTo>
                  <a:pt x="58401" y="90168"/>
                  <a:pt x="49410" y="86595"/>
                  <a:pt x="44388" y="79899"/>
                </a:cubicBezTo>
                <a:cubicBezTo>
                  <a:pt x="31584" y="62828"/>
                  <a:pt x="20715" y="44388"/>
                  <a:pt x="8878" y="26633"/>
                </a:cubicBezTo>
                <a:lnTo>
                  <a:pt x="8878" y="26633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ADAFE-92A3-4DF8-A79C-3A6A2D99B837}"/>
              </a:ext>
            </a:extLst>
          </p:cNvPr>
          <p:cNvSpPr txBox="1"/>
          <p:nvPr/>
        </p:nvSpPr>
        <p:spPr>
          <a:xfrm>
            <a:off x="533400" y="457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  Distribution of fields within a long thin circular wire in the high-frequency quasistatic limit.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339932-AA98-465F-8F8F-64486D7ACC53}"/>
                  </a:ext>
                </a:extLst>
              </p14:cNvPr>
              <p14:cNvContentPartPr/>
              <p14:nvPr/>
            </p14:nvContentPartPr>
            <p14:xfrm>
              <a:off x="2975356" y="2917113"/>
              <a:ext cx="138960" cy="9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339932-AA98-465F-8F8F-64486D7ACC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2716" y="2854473"/>
                <a:ext cx="264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640E51-E91C-49F7-A453-3A3B28014788}"/>
                  </a:ext>
                </a:extLst>
              </p14:cNvPr>
              <p14:cNvContentPartPr/>
              <p14:nvPr/>
            </p14:nvContentPartPr>
            <p14:xfrm>
              <a:off x="2153836" y="2987313"/>
              <a:ext cx="35280" cy="13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640E51-E91C-49F7-A453-3A3B280147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1196" y="2924313"/>
                <a:ext cx="1609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78A711-7FC7-42B7-B7F2-882398D12A7F}"/>
                  </a:ext>
                </a:extLst>
              </p14:cNvPr>
              <p14:cNvContentPartPr/>
              <p14:nvPr/>
            </p14:nvContentPartPr>
            <p14:xfrm>
              <a:off x="2139436" y="3419673"/>
              <a:ext cx="248400" cy="312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78A711-7FC7-42B7-B7F2-882398D12A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6436" y="3356673"/>
                <a:ext cx="3740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E16E5-B063-4E97-9E85-A312DDE8B232}"/>
                  </a:ext>
                </a:extLst>
              </p14:cNvPr>
              <p14:cNvContentPartPr/>
              <p14:nvPr/>
            </p14:nvContentPartPr>
            <p14:xfrm>
              <a:off x="6011236" y="3176673"/>
              <a:ext cx="83520" cy="10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E16E5-B063-4E97-9E85-A312DDE8B2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8236" y="3114033"/>
                <a:ext cx="20916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09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" b="65251"/>
          <a:stretch/>
        </p:blipFill>
        <p:spPr bwMode="auto">
          <a:xfrm>
            <a:off x="0" y="763481"/>
            <a:ext cx="91439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971800"/>
            <a:ext cx="78486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These equations are the same as (59.3)-(59.5) for the field near the surface of a conductor of any shape when the penetration depth is small.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839" y="4572000"/>
            <a:ext cx="8292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Both E and H are small at the center (r = 0) and maximum on the surface r = 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20530F-7C52-4D83-A07E-4EEDE31B04D7}"/>
                  </a:ext>
                </a:extLst>
              </p14:cNvPr>
              <p14:cNvContentPartPr/>
              <p14:nvPr/>
            </p14:nvContentPartPr>
            <p14:xfrm>
              <a:off x="5959036" y="1060233"/>
              <a:ext cx="63720" cy="202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20530F-7C52-4D83-A07E-4EEDE31B0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6036" y="997233"/>
                <a:ext cx="18936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296BB5F-1F1A-4CE7-ABE3-A39026DFDC2C}"/>
              </a:ext>
            </a:extLst>
          </p:cNvPr>
          <p:cNvGrpSpPr/>
          <p:nvPr/>
        </p:nvGrpSpPr>
        <p:grpSpPr>
          <a:xfrm>
            <a:off x="5546476" y="725793"/>
            <a:ext cx="579960" cy="85680"/>
            <a:chOff x="5546476" y="725793"/>
            <a:chExt cx="579960" cy="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DDA54E-4B39-42FB-BA2F-E2E6B51E1FE8}"/>
                    </a:ext>
                  </a:extLst>
                </p14:cNvPr>
                <p14:cNvContentPartPr/>
                <p14:nvPr/>
              </p14:nvContentPartPr>
              <p14:xfrm>
                <a:off x="5962276" y="725793"/>
                <a:ext cx="164160" cy="7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DDA54E-4B39-42FB-BA2F-E2E6B51E1F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99636" y="662793"/>
                  <a:ext cx="289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462CC0-F81C-452F-BD7D-852BC1ADB246}"/>
                    </a:ext>
                  </a:extLst>
                </p14:cNvPr>
                <p14:cNvContentPartPr/>
                <p14:nvPr/>
              </p14:nvContentPartPr>
              <p14:xfrm>
                <a:off x="5546476" y="736233"/>
                <a:ext cx="216000" cy="75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462CC0-F81C-452F-BD7D-852BC1ADB2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3476" y="673593"/>
                  <a:ext cx="34164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62C720-7D3F-4256-A9B8-4C083031A302}"/>
                  </a:ext>
                </a:extLst>
              </p14:cNvPr>
              <p14:cNvContentPartPr/>
              <p14:nvPr/>
            </p14:nvContentPartPr>
            <p14:xfrm>
              <a:off x="6511636" y="841353"/>
              <a:ext cx="98280" cy="150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62C720-7D3F-4256-A9B8-4C083031A3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8636" y="778353"/>
                <a:ext cx="22392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2F5ECD1-DB00-4B1B-AAF0-DDA92BDFDFC0}"/>
              </a:ext>
            </a:extLst>
          </p:cNvPr>
          <p:cNvGrpSpPr/>
          <p:nvPr/>
        </p:nvGrpSpPr>
        <p:grpSpPr>
          <a:xfrm>
            <a:off x="7297516" y="867633"/>
            <a:ext cx="417600" cy="210600"/>
            <a:chOff x="7297516" y="867633"/>
            <a:chExt cx="41760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D03624-86CA-42D8-B441-1422453DDDA0}"/>
                    </a:ext>
                  </a:extLst>
                </p14:cNvPr>
                <p14:cNvContentPartPr/>
                <p14:nvPr/>
              </p14:nvContentPartPr>
              <p14:xfrm>
                <a:off x="7613956" y="939273"/>
                <a:ext cx="101160" cy="13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D03624-86CA-42D8-B441-1422453DDD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51316" y="876273"/>
                  <a:ext cx="226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763BB2-6FF4-4C1B-973D-7AD5260DA610}"/>
                    </a:ext>
                  </a:extLst>
                </p14:cNvPr>
                <p14:cNvContentPartPr/>
                <p14:nvPr/>
              </p14:nvContentPartPr>
              <p14:xfrm>
                <a:off x="7370596" y="936393"/>
                <a:ext cx="28800" cy="10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763BB2-6FF4-4C1B-973D-7AD5260DA6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7956" y="873753"/>
                  <a:ext cx="15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491748-5180-48C7-8197-5C832F1C377A}"/>
                    </a:ext>
                  </a:extLst>
                </p14:cNvPr>
                <p14:cNvContentPartPr/>
                <p14:nvPr/>
              </p14:nvContentPartPr>
              <p14:xfrm>
                <a:off x="7372396" y="886353"/>
                <a:ext cx="12600" cy="42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491748-5180-48C7-8197-5C832F1C37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09396" y="823713"/>
                  <a:ext cx="138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ABD4D8-73B2-40CE-B53C-0B362742762E}"/>
                    </a:ext>
                  </a:extLst>
                </p14:cNvPr>
                <p14:cNvContentPartPr/>
                <p14:nvPr/>
              </p14:nvContentPartPr>
              <p14:xfrm>
                <a:off x="7361236" y="867633"/>
                <a:ext cx="63360" cy="72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ABD4D8-73B2-40CE-B53C-0B36274276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8596" y="804633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DF4871-223A-4D9C-8880-770EB2BA93BE}"/>
                    </a:ext>
                  </a:extLst>
                </p14:cNvPr>
                <p14:cNvContentPartPr/>
                <p14:nvPr/>
              </p14:nvContentPartPr>
              <p14:xfrm>
                <a:off x="7297516" y="905433"/>
                <a:ext cx="15120" cy="21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DF4871-223A-4D9C-8880-770EB2BA93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34876" y="842793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991FC9-9888-4718-A84A-F8607CAF9DBE}"/>
                  </a:ext>
                </a:extLst>
              </p14:cNvPr>
              <p14:cNvContentPartPr/>
              <p14:nvPr/>
            </p14:nvContentPartPr>
            <p14:xfrm>
              <a:off x="7147756" y="1063833"/>
              <a:ext cx="44640" cy="141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991FC9-9888-4718-A84A-F8607CAF9D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5116" y="1001193"/>
                <a:ext cx="170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C03650-4E2B-4CE3-9B50-6E56B70351B8}"/>
                  </a:ext>
                </a:extLst>
              </p14:cNvPr>
              <p14:cNvContentPartPr/>
              <p14:nvPr/>
            </p14:nvContentPartPr>
            <p14:xfrm>
              <a:off x="1157356" y="2440833"/>
              <a:ext cx="138240" cy="117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C03650-4E2B-4CE3-9B50-6E56B70351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4356" y="2378193"/>
                <a:ext cx="2638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69DB60-467F-4428-9147-60B7F6532DFD}"/>
                  </a:ext>
                </a:extLst>
              </p14:cNvPr>
              <p14:cNvContentPartPr/>
              <p14:nvPr/>
            </p14:nvContentPartPr>
            <p14:xfrm>
              <a:off x="928396" y="1724433"/>
              <a:ext cx="338760" cy="113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69DB60-467F-4428-9147-60B7F6532D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5396" y="1661433"/>
                <a:ext cx="464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38C1C8-3638-48F7-A2ED-C364EF6A5DAF}"/>
                  </a:ext>
                </a:extLst>
              </p14:cNvPr>
              <p14:cNvContentPartPr/>
              <p14:nvPr/>
            </p14:nvContentPartPr>
            <p14:xfrm>
              <a:off x="1000396" y="1708593"/>
              <a:ext cx="195480" cy="171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38C1C8-3638-48F7-A2ED-C364EF6A5D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7396" y="1645593"/>
                <a:ext cx="321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2EE3D8-0B4E-4F58-86B0-AFBEFADBD0DB}"/>
                  </a:ext>
                </a:extLst>
              </p14:cNvPr>
              <p14:cNvContentPartPr/>
              <p14:nvPr/>
            </p14:nvContentPartPr>
            <p14:xfrm>
              <a:off x="3815596" y="2211153"/>
              <a:ext cx="106560" cy="91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2EE3D8-0B4E-4F58-86B0-AFBEFADBD0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52596" y="2148513"/>
                <a:ext cx="232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EB98DD7-8BB1-4136-B572-E33C6F78F6B6}"/>
                  </a:ext>
                </a:extLst>
              </p14:cNvPr>
              <p14:cNvContentPartPr/>
              <p14:nvPr/>
            </p14:nvContentPartPr>
            <p14:xfrm>
              <a:off x="3141316" y="2191713"/>
              <a:ext cx="144000" cy="3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EB98DD7-8BB1-4136-B572-E33C6F78F6B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78316" y="2128713"/>
                <a:ext cx="269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12FA7C0-B68A-404B-A047-68371DD5CAF8}"/>
                  </a:ext>
                </a:extLst>
              </p14:cNvPr>
              <p14:cNvContentPartPr/>
              <p14:nvPr/>
            </p14:nvContentPartPr>
            <p14:xfrm>
              <a:off x="3169036" y="1715433"/>
              <a:ext cx="204840" cy="33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12FA7C0-B68A-404B-A047-68371DD5CAF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06036" y="1652793"/>
                <a:ext cx="330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CCF7803-A19E-4F5B-92D4-6E0FF5160321}"/>
                  </a:ext>
                </a:extLst>
              </p14:cNvPr>
              <p14:cNvContentPartPr/>
              <p14:nvPr/>
            </p14:nvContentPartPr>
            <p14:xfrm>
              <a:off x="3805516" y="1674753"/>
              <a:ext cx="58320" cy="100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CCF7803-A19E-4F5B-92D4-6E0FF516032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42516" y="1611753"/>
                <a:ext cx="183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DE62C95-6900-4B28-9A3E-15EE0630C4B4}"/>
                  </a:ext>
                </a:extLst>
              </p14:cNvPr>
              <p14:cNvContentPartPr/>
              <p14:nvPr/>
            </p14:nvContentPartPr>
            <p14:xfrm>
              <a:off x="4840876" y="2220153"/>
              <a:ext cx="236880" cy="11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DE62C95-6900-4B28-9A3E-15EE0630C4B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8236" y="2157513"/>
                <a:ext cx="3625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2DD3E21-EC53-443C-A416-A0E2E8586925}"/>
              </a:ext>
            </a:extLst>
          </p:cNvPr>
          <p:cNvGrpSpPr/>
          <p:nvPr/>
        </p:nvGrpSpPr>
        <p:grpSpPr>
          <a:xfrm>
            <a:off x="4702996" y="1757553"/>
            <a:ext cx="307080" cy="198720"/>
            <a:chOff x="4702996" y="1757553"/>
            <a:chExt cx="3070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81C6B7-845F-4336-B022-51802DDE34CD}"/>
                    </a:ext>
                  </a:extLst>
                </p14:cNvPr>
                <p14:cNvContentPartPr/>
                <p14:nvPr/>
              </p14:nvContentPartPr>
              <p14:xfrm>
                <a:off x="4939876" y="1757553"/>
                <a:ext cx="70200" cy="91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81C6B7-845F-4336-B022-51802DDE34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6876" y="1694553"/>
                  <a:ext cx="195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3DBF73-D4DD-4ABA-A6DD-51A5A210CEE7}"/>
                    </a:ext>
                  </a:extLst>
                </p14:cNvPr>
                <p14:cNvContentPartPr/>
                <p14:nvPr/>
              </p14:nvContentPartPr>
              <p14:xfrm>
                <a:off x="4702996" y="1935753"/>
                <a:ext cx="18000" cy="20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3DBF73-D4DD-4ABA-A6DD-51A5A210CE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0356" y="1872753"/>
                  <a:ext cx="14364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34752A-FFE9-4541-8CB0-BECB774820C3}"/>
                  </a:ext>
                </a:extLst>
              </p14:cNvPr>
              <p14:cNvContentPartPr/>
              <p14:nvPr/>
            </p14:nvContentPartPr>
            <p14:xfrm>
              <a:off x="5778676" y="1617513"/>
              <a:ext cx="181800" cy="82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34752A-FFE9-4541-8CB0-BECB774820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15676" y="1554513"/>
                <a:ext cx="307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2BBFD0-BC11-41BD-83CE-0A6B6C5CC23A}"/>
                  </a:ext>
                </a:extLst>
              </p14:cNvPr>
              <p14:cNvContentPartPr/>
              <p14:nvPr/>
            </p14:nvContentPartPr>
            <p14:xfrm>
              <a:off x="6306076" y="1576473"/>
              <a:ext cx="191160" cy="105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2BBFD0-BC11-41BD-83CE-0A6B6C5CC2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43436" y="1513833"/>
                <a:ext cx="316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E72FB40-B74A-460C-A8CC-B1A78F1F0A2D}"/>
                  </a:ext>
                </a:extLst>
              </p14:cNvPr>
              <p14:cNvContentPartPr/>
              <p14:nvPr/>
            </p14:nvContentPartPr>
            <p14:xfrm>
              <a:off x="6330196" y="1982553"/>
              <a:ext cx="56880" cy="74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E72FB40-B74A-460C-A8CC-B1A78F1F0A2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67196" y="1919553"/>
                <a:ext cx="1825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7" name="Group 11266">
            <a:extLst>
              <a:ext uri="{FF2B5EF4-FFF2-40B4-BE49-F238E27FC236}">
                <a16:creationId xmlns:a16="http://schemas.microsoft.com/office/drawing/2014/main" id="{CBBE57FF-5CFB-4082-84E3-8649BB8F277C}"/>
              </a:ext>
            </a:extLst>
          </p:cNvPr>
          <p:cNvGrpSpPr/>
          <p:nvPr/>
        </p:nvGrpSpPr>
        <p:grpSpPr>
          <a:xfrm>
            <a:off x="5864356" y="1964553"/>
            <a:ext cx="95040" cy="238320"/>
            <a:chOff x="5864356" y="1964553"/>
            <a:chExt cx="9504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264" name="Ink 11263">
                  <a:extLst>
                    <a:ext uri="{FF2B5EF4-FFF2-40B4-BE49-F238E27FC236}">
                      <a16:creationId xmlns:a16="http://schemas.microsoft.com/office/drawing/2014/main" id="{ADD15419-DC4B-4A48-87E3-552660E3997E}"/>
                    </a:ext>
                  </a:extLst>
                </p14:cNvPr>
                <p14:cNvContentPartPr/>
                <p14:nvPr/>
              </p14:nvContentPartPr>
              <p14:xfrm>
                <a:off x="5899996" y="2172993"/>
                <a:ext cx="6840" cy="11880"/>
              </p14:xfrm>
            </p:contentPart>
          </mc:Choice>
          <mc:Fallback>
            <p:pic>
              <p:nvPicPr>
                <p:cNvPr id="11264" name="Ink 11263">
                  <a:extLst>
                    <a:ext uri="{FF2B5EF4-FFF2-40B4-BE49-F238E27FC236}">
                      <a16:creationId xmlns:a16="http://schemas.microsoft.com/office/drawing/2014/main" id="{ADD15419-DC4B-4A48-87E3-552660E399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36996" y="2110353"/>
                  <a:ext cx="132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265" name="Ink 11264">
                  <a:extLst>
                    <a:ext uri="{FF2B5EF4-FFF2-40B4-BE49-F238E27FC236}">
                      <a16:creationId xmlns:a16="http://schemas.microsoft.com/office/drawing/2014/main" id="{C887D75F-CFF8-4E07-AD22-19C8C65CB510}"/>
                    </a:ext>
                  </a:extLst>
                </p14:cNvPr>
                <p14:cNvContentPartPr/>
                <p14:nvPr/>
              </p14:nvContentPartPr>
              <p14:xfrm>
                <a:off x="5864356" y="1964553"/>
                <a:ext cx="95040" cy="238320"/>
              </p14:xfrm>
            </p:contentPart>
          </mc:Choice>
          <mc:Fallback>
            <p:pic>
              <p:nvPicPr>
                <p:cNvPr id="11265" name="Ink 11264">
                  <a:extLst>
                    <a:ext uri="{FF2B5EF4-FFF2-40B4-BE49-F238E27FC236}">
                      <a16:creationId xmlns:a16="http://schemas.microsoft.com/office/drawing/2014/main" id="{C887D75F-CFF8-4E07-AD22-19C8C65CB5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1356" y="1901913"/>
                  <a:ext cx="22068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70" name="Group 11269">
            <a:extLst>
              <a:ext uri="{FF2B5EF4-FFF2-40B4-BE49-F238E27FC236}">
                <a16:creationId xmlns:a16="http://schemas.microsoft.com/office/drawing/2014/main" id="{927BC332-C383-4991-B06D-9B49AB3437F0}"/>
              </a:ext>
            </a:extLst>
          </p:cNvPr>
          <p:cNvGrpSpPr/>
          <p:nvPr/>
        </p:nvGrpSpPr>
        <p:grpSpPr>
          <a:xfrm>
            <a:off x="6744556" y="1618593"/>
            <a:ext cx="146160" cy="238680"/>
            <a:chOff x="6744556" y="1618593"/>
            <a:chExt cx="1461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268" name="Ink 11267">
                  <a:extLst>
                    <a:ext uri="{FF2B5EF4-FFF2-40B4-BE49-F238E27FC236}">
                      <a16:creationId xmlns:a16="http://schemas.microsoft.com/office/drawing/2014/main" id="{2974575F-5CD0-45BE-9F10-4184456D599D}"/>
                    </a:ext>
                  </a:extLst>
                </p14:cNvPr>
                <p14:cNvContentPartPr/>
                <p14:nvPr/>
              </p14:nvContentPartPr>
              <p14:xfrm>
                <a:off x="6744556" y="1618593"/>
                <a:ext cx="110160" cy="61200"/>
              </p14:xfrm>
            </p:contentPart>
          </mc:Choice>
          <mc:Fallback>
            <p:pic>
              <p:nvPicPr>
                <p:cNvPr id="11268" name="Ink 11267">
                  <a:extLst>
                    <a:ext uri="{FF2B5EF4-FFF2-40B4-BE49-F238E27FC236}">
                      <a16:creationId xmlns:a16="http://schemas.microsoft.com/office/drawing/2014/main" id="{2974575F-5CD0-45BE-9F10-4184456D59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81556" y="1555953"/>
                  <a:ext cx="235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269" name="Ink 11268">
                  <a:extLst>
                    <a:ext uri="{FF2B5EF4-FFF2-40B4-BE49-F238E27FC236}">
                      <a16:creationId xmlns:a16="http://schemas.microsoft.com/office/drawing/2014/main" id="{B951FCAB-320B-4A6A-8EB4-034A3B96172C}"/>
                    </a:ext>
                  </a:extLst>
                </p14:cNvPr>
                <p14:cNvContentPartPr/>
                <p14:nvPr/>
              </p14:nvContentPartPr>
              <p14:xfrm>
                <a:off x="6797476" y="1756473"/>
                <a:ext cx="93240" cy="100800"/>
              </p14:xfrm>
            </p:contentPart>
          </mc:Choice>
          <mc:Fallback>
            <p:pic>
              <p:nvPicPr>
                <p:cNvPr id="11269" name="Ink 11268">
                  <a:extLst>
                    <a:ext uri="{FF2B5EF4-FFF2-40B4-BE49-F238E27FC236}">
                      <a16:creationId xmlns:a16="http://schemas.microsoft.com/office/drawing/2014/main" id="{B951FCAB-320B-4A6A-8EB4-034A3B9617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34476" y="1693473"/>
                  <a:ext cx="21888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271" name="Ink 11270">
                <a:extLst>
                  <a:ext uri="{FF2B5EF4-FFF2-40B4-BE49-F238E27FC236}">
                    <a16:creationId xmlns:a16="http://schemas.microsoft.com/office/drawing/2014/main" id="{A494729F-BF1D-4475-99DA-1A6CD8B99861}"/>
                  </a:ext>
                </a:extLst>
              </p14:cNvPr>
              <p14:cNvContentPartPr/>
              <p14:nvPr/>
            </p14:nvContentPartPr>
            <p14:xfrm>
              <a:off x="7528276" y="2165073"/>
              <a:ext cx="272160" cy="80280"/>
            </p14:xfrm>
          </p:contentPart>
        </mc:Choice>
        <mc:Fallback>
          <p:pic>
            <p:nvPicPr>
              <p:cNvPr id="11271" name="Ink 11270">
                <a:extLst>
                  <a:ext uri="{FF2B5EF4-FFF2-40B4-BE49-F238E27FC236}">
                    <a16:creationId xmlns:a16="http://schemas.microsoft.com/office/drawing/2014/main" id="{A494729F-BF1D-4475-99DA-1A6CD8B99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65276" y="2102073"/>
                <a:ext cx="3978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B3452B1C-8CDC-4036-9899-9D5932FC020E}"/>
                  </a:ext>
                </a:extLst>
              </p14:cNvPr>
              <p14:cNvContentPartPr/>
              <p14:nvPr/>
            </p14:nvContentPartPr>
            <p14:xfrm>
              <a:off x="8073676" y="1702473"/>
              <a:ext cx="82440" cy="51120"/>
            </p14:xfrm>
          </p:contentPart>
        </mc:Choice>
        <mc:Fallback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B3452B1C-8CDC-4036-9899-9D5932FC020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010676" y="1639833"/>
                <a:ext cx="20808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0" name="Group 11279">
            <a:extLst>
              <a:ext uri="{FF2B5EF4-FFF2-40B4-BE49-F238E27FC236}">
                <a16:creationId xmlns:a16="http://schemas.microsoft.com/office/drawing/2014/main" id="{2D0B018E-4CB9-42BF-BBF7-AB2E971D7576}"/>
              </a:ext>
            </a:extLst>
          </p:cNvPr>
          <p:cNvGrpSpPr/>
          <p:nvPr/>
        </p:nvGrpSpPr>
        <p:grpSpPr>
          <a:xfrm>
            <a:off x="8673076" y="1771593"/>
            <a:ext cx="356040" cy="275760"/>
            <a:chOff x="8673076" y="1771593"/>
            <a:chExt cx="35604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D8769AC8-7ADE-47DD-9FE5-9512F4393330}"/>
                    </a:ext>
                  </a:extLst>
                </p14:cNvPr>
                <p14:cNvContentPartPr/>
                <p14:nvPr/>
              </p14:nvContentPartPr>
              <p14:xfrm>
                <a:off x="8905636" y="1771593"/>
                <a:ext cx="123480" cy="275760"/>
              </p14:xfrm>
            </p:contentPart>
          </mc:Choice>
          <mc:Fallback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D8769AC8-7ADE-47DD-9FE5-9512F43933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42636" y="1708593"/>
                  <a:ext cx="249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274" name="Ink 11273">
                  <a:extLst>
                    <a:ext uri="{FF2B5EF4-FFF2-40B4-BE49-F238E27FC236}">
                      <a16:creationId xmlns:a16="http://schemas.microsoft.com/office/drawing/2014/main" id="{7A5A91FC-0217-4877-8C46-FCA5484BF288}"/>
                    </a:ext>
                  </a:extLst>
                </p14:cNvPr>
                <p14:cNvContentPartPr/>
                <p14:nvPr/>
              </p14:nvContentPartPr>
              <p14:xfrm>
                <a:off x="8673076" y="1828113"/>
                <a:ext cx="35280" cy="114840"/>
              </p14:xfrm>
            </p:contentPart>
          </mc:Choice>
          <mc:Fallback>
            <p:pic>
              <p:nvPicPr>
                <p:cNvPr id="11274" name="Ink 11273">
                  <a:extLst>
                    <a:ext uri="{FF2B5EF4-FFF2-40B4-BE49-F238E27FC236}">
                      <a16:creationId xmlns:a16="http://schemas.microsoft.com/office/drawing/2014/main" id="{7A5A91FC-0217-4877-8C46-FCA5484BF2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10436" y="1765473"/>
                  <a:ext cx="160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2FB9246E-CFBD-459D-ADE8-5C9F92F28BFD}"/>
                    </a:ext>
                  </a:extLst>
                </p14:cNvPr>
                <p14:cNvContentPartPr/>
                <p14:nvPr/>
              </p14:nvContentPartPr>
              <p14:xfrm>
                <a:off x="8687476" y="1933233"/>
                <a:ext cx="7200" cy="4320"/>
              </p14:xfrm>
            </p:contentPart>
          </mc:Choice>
          <mc:Fallback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2FB9246E-CFBD-459D-ADE8-5C9F92F28B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24836" y="1870593"/>
                  <a:ext cx="13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77" name="Ink 11276">
                  <a:extLst>
                    <a:ext uri="{FF2B5EF4-FFF2-40B4-BE49-F238E27FC236}">
                      <a16:creationId xmlns:a16="http://schemas.microsoft.com/office/drawing/2014/main" id="{34DE82E0-9A9D-4126-A792-744857C7AADB}"/>
                    </a:ext>
                  </a:extLst>
                </p14:cNvPr>
                <p14:cNvContentPartPr/>
                <p14:nvPr/>
              </p14:nvContentPartPr>
              <p14:xfrm>
                <a:off x="8703676" y="1941513"/>
                <a:ext cx="360" cy="360"/>
              </p14:xfrm>
            </p:contentPart>
          </mc:Choice>
          <mc:Fallback>
            <p:pic>
              <p:nvPicPr>
                <p:cNvPr id="11277" name="Ink 11276">
                  <a:extLst>
                    <a:ext uri="{FF2B5EF4-FFF2-40B4-BE49-F238E27FC236}">
                      <a16:creationId xmlns:a16="http://schemas.microsoft.com/office/drawing/2014/main" id="{34DE82E0-9A9D-4126-A792-744857C7AA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40676" y="187851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279" name="Ink 11278">
                  <a:extLst>
                    <a:ext uri="{FF2B5EF4-FFF2-40B4-BE49-F238E27FC236}">
                      <a16:creationId xmlns:a16="http://schemas.microsoft.com/office/drawing/2014/main" id="{7128F743-A6AD-4431-8A85-415F97676662}"/>
                    </a:ext>
                  </a:extLst>
                </p14:cNvPr>
                <p14:cNvContentPartPr/>
                <p14:nvPr/>
              </p14:nvContentPartPr>
              <p14:xfrm>
                <a:off x="8684236" y="1941513"/>
                <a:ext cx="11520" cy="7200"/>
              </p14:xfrm>
            </p:contentPart>
          </mc:Choice>
          <mc:Fallback>
            <p:pic>
              <p:nvPicPr>
                <p:cNvPr id="11279" name="Ink 11278">
                  <a:extLst>
                    <a:ext uri="{FF2B5EF4-FFF2-40B4-BE49-F238E27FC236}">
                      <a16:creationId xmlns:a16="http://schemas.microsoft.com/office/drawing/2014/main" id="{7128F743-A6AD-4431-8A85-415F976766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21596" y="1878513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281" name="Ink 11280">
                <a:extLst>
                  <a:ext uri="{FF2B5EF4-FFF2-40B4-BE49-F238E27FC236}">
                    <a16:creationId xmlns:a16="http://schemas.microsoft.com/office/drawing/2014/main" id="{0F90F0B0-77D5-4038-AFB6-E7FF06DBE9AA}"/>
                  </a:ext>
                </a:extLst>
              </p14:cNvPr>
              <p14:cNvContentPartPr/>
              <p14:nvPr/>
            </p14:nvContentPartPr>
            <p14:xfrm>
              <a:off x="3120796" y="869433"/>
              <a:ext cx="41400" cy="192960"/>
            </p14:xfrm>
          </p:contentPart>
        </mc:Choice>
        <mc:Fallback>
          <p:pic>
            <p:nvPicPr>
              <p:cNvPr id="11281" name="Ink 11280">
                <a:extLst>
                  <a:ext uri="{FF2B5EF4-FFF2-40B4-BE49-F238E27FC236}">
                    <a16:creationId xmlns:a16="http://schemas.microsoft.com/office/drawing/2014/main" id="{0F90F0B0-77D5-4038-AFB6-E7FF06DBE9A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57796" y="806433"/>
                <a:ext cx="167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282" name="Ink 11281">
                <a:extLst>
                  <a:ext uri="{FF2B5EF4-FFF2-40B4-BE49-F238E27FC236}">
                    <a16:creationId xmlns:a16="http://schemas.microsoft.com/office/drawing/2014/main" id="{FAB02715-4C8E-4BE3-940F-3AEA1297D344}"/>
                  </a:ext>
                </a:extLst>
              </p14:cNvPr>
              <p14:cNvContentPartPr/>
              <p14:nvPr/>
            </p14:nvContentPartPr>
            <p14:xfrm>
              <a:off x="3093796" y="1256433"/>
              <a:ext cx="66960" cy="111600"/>
            </p14:xfrm>
          </p:contentPart>
        </mc:Choice>
        <mc:Fallback>
          <p:pic>
            <p:nvPicPr>
              <p:cNvPr id="11282" name="Ink 11281">
                <a:extLst>
                  <a:ext uri="{FF2B5EF4-FFF2-40B4-BE49-F238E27FC236}">
                    <a16:creationId xmlns:a16="http://schemas.microsoft.com/office/drawing/2014/main" id="{FAB02715-4C8E-4BE3-940F-3AEA1297D34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30796" y="1193433"/>
                <a:ext cx="192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283" name="Ink 11282">
                <a:extLst>
                  <a:ext uri="{FF2B5EF4-FFF2-40B4-BE49-F238E27FC236}">
                    <a16:creationId xmlns:a16="http://schemas.microsoft.com/office/drawing/2014/main" id="{B36989EE-5454-4702-A758-EDE12E7A48B0}"/>
                  </a:ext>
                </a:extLst>
              </p14:cNvPr>
              <p14:cNvContentPartPr/>
              <p14:nvPr/>
            </p14:nvContentPartPr>
            <p14:xfrm>
              <a:off x="220996" y="1722993"/>
              <a:ext cx="30600" cy="217800"/>
            </p14:xfrm>
          </p:contentPart>
        </mc:Choice>
        <mc:Fallback>
          <p:pic>
            <p:nvPicPr>
              <p:cNvPr id="11283" name="Ink 11282">
                <a:extLst>
                  <a:ext uri="{FF2B5EF4-FFF2-40B4-BE49-F238E27FC236}">
                    <a16:creationId xmlns:a16="http://schemas.microsoft.com/office/drawing/2014/main" id="{B36989EE-5454-4702-A758-EDE12E7A48B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7996" y="1659993"/>
                <a:ext cx="1562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284" name="Ink 11283">
                <a:extLst>
                  <a:ext uri="{FF2B5EF4-FFF2-40B4-BE49-F238E27FC236}">
                    <a16:creationId xmlns:a16="http://schemas.microsoft.com/office/drawing/2014/main" id="{44084A4D-5BCD-4A5B-B8A5-EECE2239530D}"/>
                  </a:ext>
                </a:extLst>
              </p14:cNvPr>
              <p14:cNvContentPartPr/>
              <p14:nvPr/>
            </p14:nvContentPartPr>
            <p14:xfrm>
              <a:off x="251956" y="1438953"/>
              <a:ext cx="87840" cy="34200"/>
            </p14:xfrm>
          </p:contentPart>
        </mc:Choice>
        <mc:Fallback>
          <p:pic>
            <p:nvPicPr>
              <p:cNvPr id="11284" name="Ink 11283">
                <a:extLst>
                  <a:ext uri="{FF2B5EF4-FFF2-40B4-BE49-F238E27FC236}">
                    <a16:creationId xmlns:a16="http://schemas.microsoft.com/office/drawing/2014/main" id="{44084A4D-5BCD-4A5B-B8A5-EECE2239530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8956" y="1375953"/>
                <a:ext cx="21348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40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51F93-F1A3-4E35-8DDA-1707464F5508}"/>
              </a:ext>
            </a:extLst>
          </p:cNvPr>
          <p:cNvSpPr txBox="1"/>
          <p:nvPr/>
        </p:nvSpPr>
        <p:spPr>
          <a:xfrm>
            <a:off x="533400" y="457200"/>
            <a:ext cx="716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en-US" sz="2400" dirty="0"/>
              <a:t>Non-circular wires.</a:t>
            </a:r>
          </a:p>
          <a:p>
            <a:pPr marL="342900" indent="-342900">
              <a:buAutoNum type="arabicPeriod" startAt="9"/>
            </a:pPr>
            <a:endParaRPr lang="en-US" dirty="0"/>
          </a:p>
          <a:p>
            <a:r>
              <a:rPr lang="en-US" dirty="0"/>
              <a:t>This problem is difficult, unless the skin effect is very strong.  Then it is the superconductor problem again.</a:t>
            </a:r>
          </a:p>
        </p:txBody>
      </p:sp>
    </p:spTree>
    <p:extLst>
      <p:ext uri="{BB962C8B-B14F-4D97-AF65-F5344CB8AC3E}">
        <p14:creationId xmlns:p14="http://schemas.microsoft.com/office/powerpoint/2010/main" val="420691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1981200"/>
            <a:ext cx="175259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variable finite current flows inside the wire, </a:t>
            </a:r>
          </a:p>
          <a:p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b="1" dirty="0" err="1"/>
              <a:t>E.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886200"/>
            <a:ext cx="307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high frequency, j is concentrated at the surface in a thin layer.</a:t>
            </a:r>
          </a:p>
          <a:p>
            <a:r>
              <a:rPr lang="en-US" sz="2000" dirty="0"/>
              <a:t>This is the </a:t>
            </a:r>
            <a:r>
              <a:rPr lang="en-US" sz="2000" b="1" dirty="0"/>
              <a:t>“skin effect.”</a:t>
            </a:r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1C69D7-6EFC-40C1-B0D2-61CCEE2F9D15}"/>
              </a:ext>
            </a:extLst>
          </p:cNvPr>
          <p:cNvSpPr/>
          <p:nvPr/>
        </p:nvSpPr>
        <p:spPr>
          <a:xfrm>
            <a:off x="4572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As frequency of variable total current in a conductor increases, current tends to be concentrated near the surface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18C9B-0124-461B-98D5-4B543853EE99}"/>
              </a:ext>
            </a:extLst>
          </p:cNvPr>
          <p:cNvGrpSpPr/>
          <p:nvPr/>
        </p:nvGrpSpPr>
        <p:grpSpPr>
          <a:xfrm>
            <a:off x="2408717" y="1843063"/>
            <a:ext cx="3178440" cy="2680920"/>
            <a:chOff x="2408717" y="1843063"/>
            <a:chExt cx="3178440" cy="26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49D5F1-32D3-4225-BF31-C13B99228601}"/>
                    </a:ext>
                  </a:extLst>
                </p14:cNvPr>
                <p14:cNvContentPartPr/>
                <p14:nvPr/>
              </p14:nvContentPartPr>
              <p14:xfrm>
                <a:off x="2408717" y="3840343"/>
                <a:ext cx="731160" cy="68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49D5F1-32D3-4225-BF31-C13B992286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1077" y="3822703"/>
                  <a:ext cx="76680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389DB2-0676-47DE-A055-29D999DF435C}"/>
                    </a:ext>
                  </a:extLst>
                </p14:cNvPr>
                <p14:cNvContentPartPr/>
                <p14:nvPr/>
              </p14:nvContentPartPr>
              <p14:xfrm>
                <a:off x="2495837" y="1843063"/>
                <a:ext cx="2502360" cy="204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389DB2-0676-47DE-A055-29D999DF43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8197" y="1825423"/>
                  <a:ext cx="2538000" cy="20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722B54-E67B-47FC-BB34-763A2580425C}"/>
                    </a:ext>
                  </a:extLst>
                </p14:cNvPr>
                <p14:cNvContentPartPr/>
                <p14:nvPr/>
              </p14:nvContentPartPr>
              <p14:xfrm>
                <a:off x="4961477" y="1844503"/>
                <a:ext cx="624600" cy="33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722B54-E67B-47FC-BB34-763A258042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3477" y="1826863"/>
                  <a:ext cx="660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9EC2C5-AA17-4CC0-9BE9-3C95C4518E18}"/>
                    </a:ext>
                  </a:extLst>
                </p14:cNvPr>
                <p14:cNvContentPartPr/>
                <p14:nvPr/>
              </p14:nvContentPartPr>
              <p14:xfrm>
                <a:off x="3073997" y="2151943"/>
                <a:ext cx="2513160" cy="225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9EC2C5-AA17-4CC0-9BE9-3C95C4518E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6357" y="2133943"/>
                  <a:ext cx="2548800" cy="228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A4EBE1-B20F-4FF1-BC4D-0DB978D1A3E7}"/>
                  </a:ext>
                </a:extLst>
              </p14:cNvPr>
              <p14:cNvContentPartPr/>
              <p14:nvPr/>
            </p14:nvContentPartPr>
            <p14:xfrm>
              <a:off x="2689517" y="4178383"/>
              <a:ext cx="31320" cy="1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A4EBE1-B20F-4FF1-BC4D-0DB978D1A3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1517" y="4160383"/>
                <a:ext cx="66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3B2EE1-3773-4A8B-A9F6-C486A54F0227}"/>
                  </a:ext>
                </a:extLst>
              </p14:cNvPr>
              <p14:cNvContentPartPr/>
              <p14:nvPr/>
            </p14:nvContentPartPr>
            <p14:xfrm>
              <a:off x="2461277" y="4399063"/>
              <a:ext cx="37440" cy="30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3B2EE1-3773-4A8B-A9F6-C486A54F02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43277" y="4381063"/>
                <a:ext cx="73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008DD6A-4884-4AEA-A09F-B0FFEDEAB84D}"/>
                  </a:ext>
                </a:extLst>
              </p14:cNvPr>
              <p14:cNvContentPartPr/>
              <p14:nvPr/>
            </p14:nvContentPartPr>
            <p14:xfrm>
              <a:off x="2652077" y="3933943"/>
              <a:ext cx="448560" cy="40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008DD6A-4884-4AEA-A09F-B0FFEDEAB8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4437" y="3916303"/>
                <a:ext cx="4842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89BC11-644B-4C74-865D-4F50037C2D0A}"/>
                  </a:ext>
                </a:extLst>
              </p14:cNvPr>
              <p14:cNvContentPartPr/>
              <p14:nvPr/>
            </p14:nvContentPartPr>
            <p14:xfrm>
              <a:off x="2650277" y="3899023"/>
              <a:ext cx="108720" cy="6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89BC11-644B-4C74-865D-4F50037C2D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32637" y="3881383"/>
                <a:ext cx="144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B158F34-66DF-4F7D-B3E5-DA5B67869100}"/>
                  </a:ext>
                </a:extLst>
              </p14:cNvPr>
              <p14:cNvContentPartPr/>
              <p14:nvPr/>
            </p14:nvContentPartPr>
            <p14:xfrm>
              <a:off x="2474957" y="3937183"/>
              <a:ext cx="505800" cy="509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B158F34-66DF-4F7D-B3E5-DA5B678691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7317" y="3919183"/>
                <a:ext cx="5414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6A68722-BA93-4B9E-866D-1299900E0943}"/>
                  </a:ext>
                </a:extLst>
              </p14:cNvPr>
              <p14:cNvContentPartPr/>
              <p14:nvPr/>
            </p14:nvContentPartPr>
            <p14:xfrm>
              <a:off x="2616077" y="3892903"/>
              <a:ext cx="149400" cy="77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6A68722-BA93-4B9E-866D-1299900E09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8437" y="3875263"/>
                <a:ext cx="1850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461D1B0D-A779-4F8F-9AF7-B23B76D13455}"/>
              </a:ext>
            </a:extLst>
          </p:cNvPr>
          <p:cNvGrpSpPr/>
          <p:nvPr/>
        </p:nvGrpSpPr>
        <p:grpSpPr>
          <a:xfrm>
            <a:off x="3000557" y="4182343"/>
            <a:ext cx="102960" cy="50400"/>
            <a:chOff x="3000557" y="4182343"/>
            <a:chExt cx="10296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63445E13-D13E-4294-8446-3393772D21D5}"/>
                    </a:ext>
                  </a:extLst>
                </p14:cNvPr>
                <p14:cNvContentPartPr/>
                <p14:nvPr/>
              </p14:nvContentPartPr>
              <p14:xfrm>
                <a:off x="3000557" y="4182343"/>
                <a:ext cx="89280" cy="5040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63445E13-D13E-4294-8446-3393772D21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82917" y="4164703"/>
                  <a:ext cx="124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FF18A9C2-377A-4F9B-8DBD-7C51A86EA904}"/>
                    </a:ext>
                  </a:extLst>
                </p14:cNvPr>
                <p14:cNvContentPartPr/>
                <p14:nvPr/>
              </p14:nvContentPartPr>
              <p14:xfrm>
                <a:off x="3064277" y="4184143"/>
                <a:ext cx="39240" cy="1908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FF18A9C2-377A-4F9B-8DBD-7C51A86EA9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6277" y="4166503"/>
                  <a:ext cx="7488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29FCFC4-83F3-4828-9CF7-97E2EC9DFCE1}"/>
                  </a:ext>
                </a:extLst>
              </p14:cNvPr>
              <p14:cNvContentPartPr/>
              <p14:nvPr/>
            </p14:nvContentPartPr>
            <p14:xfrm>
              <a:off x="2774117" y="3964543"/>
              <a:ext cx="2160" cy="144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29FCFC4-83F3-4828-9CF7-97E2EC9DFC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6477" y="3946903"/>
                <a:ext cx="3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7CD1D7B6-9CC4-4390-9888-127E85D8BDD4}"/>
                  </a:ext>
                </a:extLst>
              </p14:cNvPr>
              <p14:cNvContentPartPr/>
              <p14:nvPr/>
            </p14:nvContentPartPr>
            <p14:xfrm>
              <a:off x="2253197" y="3956623"/>
              <a:ext cx="440280" cy="26244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7CD1D7B6-9CC4-4390-9888-127E85D8BDD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35557" y="3938623"/>
                <a:ext cx="4759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8810B931-E5BB-4D8C-92AB-A1555D39CB3D}"/>
                  </a:ext>
                </a:extLst>
              </p14:cNvPr>
              <p14:cNvContentPartPr/>
              <p14:nvPr/>
            </p14:nvContentPartPr>
            <p14:xfrm>
              <a:off x="2616077" y="3963463"/>
              <a:ext cx="64080" cy="939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8810B931-E5BB-4D8C-92AB-A1555D39CB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98077" y="3945463"/>
                <a:ext cx="99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22E0F03B-3E36-41C5-B3CD-881691EFD780}"/>
                  </a:ext>
                </a:extLst>
              </p14:cNvPr>
              <p14:cNvContentPartPr/>
              <p14:nvPr/>
            </p14:nvContentPartPr>
            <p14:xfrm>
              <a:off x="2564237" y="4304023"/>
              <a:ext cx="348480" cy="33660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22E0F03B-3E36-41C5-B3CD-881691EFD7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46597" y="4286023"/>
                <a:ext cx="3841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DF7356E0-7865-43D7-82DB-FF5F9BF9D462}"/>
                  </a:ext>
                </a:extLst>
              </p14:cNvPr>
              <p14:cNvContentPartPr/>
              <p14:nvPr/>
            </p14:nvContentPartPr>
            <p14:xfrm>
              <a:off x="2820557" y="4327423"/>
              <a:ext cx="93600" cy="8820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DF7356E0-7865-43D7-82DB-FF5F9BF9D46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02557" y="4309423"/>
                <a:ext cx="129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CA49EED-1397-4B6A-9496-F80979C28F01}"/>
                  </a:ext>
                </a:extLst>
              </p14:cNvPr>
              <p14:cNvContentPartPr/>
              <p14:nvPr/>
            </p14:nvContentPartPr>
            <p14:xfrm>
              <a:off x="2208557" y="4233463"/>
              <a:ext cx="351000" cy="3117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CA49EED-1397-4B6A-9496-F80979C28F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90557" y="4215823"/>
                <a:ext cx="386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47E20C8E-05D4-4B51-9AE2-F690CFEEBA00}"/>
                  </a:ext>
                </a:extLst>
              </p14:cNvPr>
              <p14:cNvContentPartPr/>
              <p14:nvPr/>
            </p14:nvContentPartPr>
            <p14:xfrm>
              <a:off x="2490797" y="4208623"/>
              <a:ext cx="100800" cy="11844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47E20C8E-05D4-4B51-9AE2-F690CFEEBA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73157" y="4190983"/>
                <a:ext cx="136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51B1DDB9-A9E2-4678-9C21-2BA0082B8031}"/>
                  </a:ext>
                </a:extLst>
              </p14:cNvPr>
              <p14:cNvContentPartPr/>
              <p14:nvPr/>
            </p14:nvContentPartPr>
            <p14:xfrm>
              <a:off x="2740277" y="4081903"/>
              <a:ext cx="189720" cy="19440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51B1DDB9-A9E2-4678-9C21-2BA0082B803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2637" y="4064263"/>
                <a:ext cx="225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6CCCA036-9806-46E3-B1D7-F6335E9E4B80}"/>
                  </a:ext>
                </a:extLst>
              </p14:cNvPr>
              <p14:cNvContentPartPr/>
              <p14:nvPr/>
            </p14:nvContentPartPr>
            <p14:xfrm>
              <a:off x="2873117" y="4045903"/>
              <a:ext cx="72720" cy="12024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6CCCA036-9806-46E3-B1D7-F6335E9E4B8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55477" y="4028263"/>
                <a:ext cx="10836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8904358A-DAA8-4BBC-B5FC-83E97577F5EC}"/>
              </a:ext>
            </a:extLst>
          </p:cNvPr>
          <p:cNvGrpSpPr/>
          <p:nvPr/>
        </p:nvGrpSpPr>
        <p:grpSpPr>
          <a:xfrm>
            <a:off x="2640557" y="4733503"/>
            <a:ext cx="539280" cy="318240"/>
            <a:chOff x="2640557" y="4733503"/>
            <a:chExt cx="5392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ECC6F065-11E3-4526-A5CD-E36D293972AE}"/>
                    </a:ext>
                  </a:extLst>
                </p14:cNvPr>
                <p14:cNvContentPartPr/>
                <p14:nvPr/>
              </p14:nvContentPartPr>
              <p14:xfrm>
                <a:off x="2652077" y="4809823"/>
                <a:ext cx="87120" cy="2419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ECC6F065-11E3-4526-A5CD-E36D293972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34437" y="4792183"/>
                  <a:ext cx="122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03BABB74-7312-40A6-BD69-A674C06DA795}"/>
                    </a:ext>
                  </a:extLst>
                </p14:cNvPr>
                <p14:cNvContentPartPr/>
                <p14:nvPr/>
              </p14:nvContentPartPr>
              <p14:xfrm>
                <a:off x="2640557" y="4733503"/>
                <a:ext cx="183960" cy="396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03BABB74-7312-40A6-BD69-A674C06DA7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22917" y="4715863"/>
                  <a:ext cx="219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04F5CECF-859C-45DA-8D6D-0DA9F4C9391C}"/>
                    </a:ext>
                  </a:extLst>
                </p14:cNvPr>
                <p14:cNvContentPartPr/>
                <p14:nvPr/>
              </p14:nvContentPartPr>
              <p14:xfrm>
                <a:off x="2893637" y="4811623"/>
                <a:ext cx="212760" cy="1162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04F5CECF-859C-45DA-8D6D-0DA9F4C939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75997" y="4793623"/>
                  <a:ext cx="248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254A7D5F-8386-4697-A761-C558C74A351F}"/>
                    </a:ext>
                  </a:extLst>
                </p14:cNvPr>
                <p14:cNvContentPartPr/>
                <p14:nvPr/>
              </p14:nvContentPartPr>
              <p14:xfrm>
                <a:off x="2801477" y="4807303"/>
                <a:ext cx="104040" cy="2300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254A7D5F-8386-4697-A761-C558C74A35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83477" y="4789303"/>
                  <a:ext cx="139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F5659D2E-2C96-4580-BBBC-24869B99CE94}"/>
                    </a:ext>
                  </a:extLst>
                </p14:cNvPr>
                <p14:cNvContentPartPr/>
                <p14:nvPr/>
              </p14:nvContentPartPr>
              <p14:xfrm>
                <a:off x="3087677" y="4749343"/>
                <a:ext cx="92160" cy="29664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F5659D2E-2C96-4580-BBBC-24869B99CE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70037" y="4731343"/>
                  <a:ext cx="12780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15044253-427E-432B-8889-2689952FEC74}"/>
              </a:ext>
            </a:extLst>
          </p:cNvPr>
          <p:cNvGrpSpPr/>
          <p:nvPr/>
        </p:nvGrpSpPr>
        <p:grpSpPr>
          <a:xfrm>
            <a:off x="3171557" y="3613183"/>
            <a:ext cx="492480" cy="324360"/>
            <a:chOff x="3171557" y="3613183"/>
            <a:chExt cx="4924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5FE67C-2671-41BF-99D2-87F7723AC222}"/>
                    </a:ext>
                  </a:extLst>
                </p14:cNvPr>
                <p14:cNvContentPartPr/>
                <p14:nvPr/>
              </p14:nvContentPartPr>
              <p14:xfrm>
                <a:off x="3171557" y="3712543"/>
                <a:ext cx="13680" cy="20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5FE67C-2671-41BF-99D2-87F7723AC2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53557" y="3694543"/>
                  <a:ext cx="49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AF32F0-65B6-468E-ABB8-E9B1355CAB50}"/>
                    </a:ext>
                  </a:extLst>
                </p14:cNvPr>
                <p14:cNvContentPartPr/>
                <p14:nvPr/>
              </p14:nvContentPartPr>
              <p14:xfrm>
                <a:off x="3287837" y="3719383"/>
                <a:ext cx="31320" cy="21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AF32F0-65B6-468E-ABB8-E9B1355CAB5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69837" y="3701383"/>
                  <a:ext cx="66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BA979A-C667-4120-8AB9-53371DDF0E6D}"/>
                    </a:ext>
                  </a:extLst>
                </p14:cNvPr>
                <p14:cNvContentPartPr/>
                <p14:nvPr/>
              </p14:nvContentPartPr>
              <p14:xfrm>
                <a:off x="3187757" y="3825223"/>
                <a:ext cx="145800" cy="24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BA979A-C667-4120-8AB9-53371DDF0E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70117" y="3807223"/>
                  <a:ext cx="181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E63F584A-757D-4AD5-9124-FE2F4480685A}"/>
                    </a:ext>
                  </a:extLst>
                </p14:cNvPr>
                <p14:cNvContentPartPr/>
                <p14:nvPr/>
              </p14:nvContentPartPr>
              <p14:xfrm>
                <a:off x="3377837" y="3667183"/>
                <a:ext cx="61200" cy="2358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E63F584A-757D-4AD5-9124-FE2F448068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59837" y="3649543"/>
                  <a:ext cx="96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59EF1E13-237B-4055-B73A-D865CDB4B3E0}"/>
                    </a:ext>
                  </a:extLst>
                </p14:cNvPr>
                <p14:cNvContentPartPr/>
                <p14:nvPr/>
              </p14:nvContentPartPr>
              <p14:xfrm>
                <a:off x="3441557" y="3737023"/>
                <a:ext cx="156600" cy="14112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59EF1E13-237B-4055-B73A-D865CDB4B3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23557" y="3719383"/>
                  <a:ext cx="192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F2650842-B52B-4976-8578-FA5ED926E437}"/>
                    </a:ext>
                  </a:extLst>
                </p14:cNvPr>
                <p14:cNvContentPartPr/>
                <p14:nvPr/>
              </p14:nvContentPartPr>
              <p14:xfrm>
                <a:off x="3615797" y="3613183"/>
                <a:ext cx="48240" cy="16740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F2650842-B52B-4976-8578-FA5ED926E43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98157" y="3595183"/>
                  <a:ext cx="8388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3FC85CC6-70A0-4548-8E49-010240DC2A61}"/>
                  </a:ext>
                </a:extLst>
              </p14:cNvPr>
              <p14:cNvContentPartPr/>
              <p14:nvPr/>
            </p14:nvContentPartPr>
            <p14:xfrm>
              <a:off x="2453357" y="1884103"/>
              <a:ext cx="3071160" cy="257040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3FC85CC6-70A0-4548-8E49-010240DC2A6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17357" y="1812103"/>
                <a:ext cx="3142800" cy="27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49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98B69-FB75-461D-A712-AF2D8804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9" t="42499" r="30685" b="18263"/>
          <a:stretch/>
        </p:blipFill>
        <p:spPr>
          <a:xfrm>
            <a:off x="4493351" y="2743200"/>
            <a:ext cx="4648200" cy="335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E23E4-48BD-472E-9682-55760D974926}"/>
              </a:ext>
            </a:extLst>
          </p:cNvPr>
          <p:cNvSpPr txBox="1"/>
          <p:nvPr/>
        </p:nvSpPr>
        <p:spPr>
          <a:xfrm>
            <a:off x="2667000" y="1420586"/>
            <a:ext cx="526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might have circular cross-section, but…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C268D-D57F-41CB-AFFE-C267B42BD5FB}"/>
              </a:ext>
            </a:extLst>
          </p:cNvPr>
          <p:cNvSpPr/>
          <p:nvPr/>
        </p:nvSpPr>
        <p:spPr>
          <a:xfrm>
            <a:off x="685800" y="152400"/>
            <a:ext cx="614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dirty="0"/>
              <a:t>Important particular case is a long thin wire.</a:t>
            </a:r>
          </a:p>
        </p:txBody>
      </p:sp>
      <p:pic>
        <p:nvPicPr>
          <p:cNvPr id="1026" name="Picture 2" descr="The Basics of Printed Circuit Boards - Hallmark Nameplate">
            <a:extLst>
              <a:ext uri="{FF2B5EF4-FFF2-40B4-BE49-F238E27FC236}">
                <a16:creationId xmlns:a16="http://schemas.microsoft.com/office/drawing/2014/main" id="{634BD11F-8F17-44F1-A1D1-4F966AD98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15864" r="11426"/>
          <a:stretch/>
        </p:blipFill>
        <p:spPr bwMode="auto">
          <a:xfrm>
            <a:off x="0" y="2743200"/>
            <a:ext cx="4343400" cy="32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D1F9DF-8761-4CE7-BC6B-9563F442AAC4}"/>
              </a:ext>
            </a:extLst>
          </p:cNvPr>
          <p:cNvSpPr/>
          <p:nvPr/>
        </p:nvSpPr>
        <p:spPr>
          <a:xfrm>
            <a:off x="152400" y="2133600"/>
            <a:ext cx="3532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flat wires on printed circuit boards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5A5CC-3AF3-4ECD-96EF-631ED6F2A387}"/>
              </a:ext>
            </a:extLst>
          </p:cNvPr>
          <p:cNvSpPr/>
          <p:nvPr/>
        </p:nvSpPr>
        <p:spPr>
          <a:xfrm>
            <a:off x="4724400" y="2157603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rectangular wires in semiconductor devices.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D924B-4EEA-4666-84D5-67B074DF682A}"/>
              </a:ext>
            </a:extLst>
          </p:cNvPr>
          <p:cNvSpPr txBox="1"/>
          <p:nvPr/>
        </p:nvSpPr>
        <p:spPr>
          <a:xfrm>
            <a:off x="7315200" y="5638800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Nanospective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F7D062-0290-435E-ADF6-A691E2FDE989}"/>
              </a:ext>
            </a:extLst>
          </p:cNvPr>
          <p:cNvSpPr/>
          <p:nvPr/>
        </p:nvSpPr>
        <p:spPr>
          <a:xfrm>
            <a:off x="327837" y="92681"/>
            <a:ext cx="8587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 To calculate current distribution in short segments, we can consider them straight.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D015D-DF08-4959-8E42-1620010140B6}"/>
              </a:ext>
            </a:extLst>
          </p:cNvPr>
          <p:cNvSpPr txBox="1"/>
          <p:nvPr/>
        </p:nvSpPr>
        <p:spPr>
          <a:xfrm>
            <a:off x="1706881" y="2514600"/>
            <a:ext cx="438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b="1" dirty="0"/>
              <a:t>E</a:t>
            </a:r>
            <a:r>
              <a:rPr lang="en-US" dirty="0"/>
              <a:t> is parallel to the axis of the wire, and </a:t>
            </a:r>
            <a:r>
              <a:rPr lang="en-US" b="1" dirty="0"/>
              <a:t>B</a:t>
            </a:r>
            <a:r>
              <a:rPr lang="en-US" dirty="0"/>
              <a:t> is in a plane perpendicular to the wire.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E98356-72E0-4A3E-BE75-018A67E1529D}"/>
                  </a:ext>
                </a:extLst>
              </p14:cNvPr>
              <p14:cNvContentPartPr/>
              <p14:nvPr/>
            </p14:nvContentPartPr>
            <p14:xfrm>
              <a:off x="2643797" y="5281063"/>
              <a:ext cx="349560" cy="32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E98356-72E0-4A3E-BE75-018A67E152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157" y="5263063"/>
                <a:ext cx="3852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4194AC-1FAC-408F-8442-E841F1681D20}"/>
                  </a:ext>
                </a:extLst>
              </p14:cNvPr>
              <p14:cNvContentPartPr/>
              <p14:nvPr/>
            </p14:nvContentPartPr>
            <p14:xfrm>
              <a:off x="2703197" y="4744303"/>
              <a:ext cx="870840" cy="55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4194AC-1FAC-408F-8442-E841F1681D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5197" y="4726303"/>
                <a:ext cx="90648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1147CAE-DBD3-4639-A6CD-6C0D88A83097}"/>
              </a:ext>
            </a:extLst>
          </p:cNvPr>
          <p:cNvGrpSpPr/>
          <p:nvPr/>
        </p:nvGrpSpPr>
        <p:grpSpPr>
          <a:xfrm>
            <a:off x="1714637" y="5533423"/>
            <a:ext cx="852480" cy="492480"/>
            <a:chOff x="1714637" y="5533423"/>
            <a:chExt cx="85248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86E26D-2A97-485C-ADA8-8C39936329D8}"/>
                    </a:ext>
                  </a:extLst>
                </p14:cNvPr>
                <p14:cNvContentPartPr/>
                <p14:nvPr/>
              </p14:nvContentPartPr>
              <p14:xfrm>
                <a:off x="2247077" y="5533423"/>
                <a:ext cx="320040" cy="24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86E26D-2A97-485C-ADA8-8C39936329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29077" y="5515423"/>
                  <a:ext cx="355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F5C93C-FA2F-423F-9C2E-FCD7EDB8DA40}"/>
                    </a:ext>
                  </a:extLst>
                </p14:cNvPr>
                <p14:cNvContentPartPr/>
                <p14:nvPr/>
              </p14:nvContentPartPr>
              <p14:xfrm>
                <a:off x="1714637" y="5795143"/>
                <a:ext cx="147960" cy="23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F5C93C-FA2F-423F-9C2E-FCD7EDB8DA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6997" y="5777503"/>
                  <a:ext cx="183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C2C692-168A-48A6-BF49-F9D2D9103580}"/>
                    </a:ext>
                  </a:extLst>
                </p14:cNvPr>
                <p14:cNvContentPartPr/>
                <p14:nvPr/>
              </p14:nvContentPartPr>
              <p14:xfrm>
                <a:off x="1753517" y="5832943"/>
                <a:ext cx="122400" cy="8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C2C692-168A-48A6-BF49-F9D2D91035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35517" y="5814943"/>
                  <a:ext cx="15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C6BD12-74D5-4E5A-86B9-4623EDE65A72}"/>
                    </a:ext>
                  </a:extLst>
                </p14:cNvPr>
                <p14:cNvContentPartPr/>
                <p14:nvPr/>
              </p14:nvContentPartPr>
              <p14:xfrm>
                <a:off x="1720757" y="5728183"/>
                <a:ext cx="157320" cy="5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C6BD12-74D5-4E5A-86B9-4623EDE65A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03117" y="5710543"/>
                  <a:ext cx="19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F12201-8074-4C2B-906D-FEDE567B1757}"/>
                    </a:ext>
                  </a:extLst>
                </p14:cNvPr>
                <p14:cNvContentPartPr/>
                <p14:nvPr/>
              </p14:nvContentPartPr>
              <p14:xfrm>
                <a:off x="1982477" y="5776063"/>
                <a:ext cx="90000" cy="11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F12201-8074-4C2B-906D-FEDE567B17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4837" y="5758423"/>
                  <a:ext cx="12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2FDA24-7E0E-4CD9-B8C8-F26337117789}"/>
                    </a:ext>
                  </a:extLst>
                </p14:cNvPr>
                <p14:cNvContentPartPr/>
                <p14:nvPr/>
              </p14:nvContentPartPr>
              <p14:xfrm>
                <a:off x="1936757" y="5722423"/>
                <a:ext cx="62640" cy="240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2FDA24-7E0E-4CD9-B8C8-F263371177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18757" y="5704423"/>
                  <a:ext cx="98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FFBDCC-FC5A-4B8E-92CD-D8FADA7B89D1}"/>
                    </a:ext>
                  </a:extLst>
                </p14:cNvPr>
                <p14:cNvContentPartPr/>
                <p14:nvPr/>
              </p14:nvContentPartPr>
              <p14:xfrm>
                <a:off x="2108837" y="5667343"/>
                <a:ext cx="84240" cy="25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FFBDCC-FC5A-4B8E-92CD-D8FADA7B89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90837" y="5649703"/>
                  <a:ext cx="1198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AE8AF9-AE6C-416C-9D40-918673A363C5}"/>
              </a:ext>
            </a:extLst>
          </p:cNvPr>
          <p:cNvGrpSpPr/>
          <p:nvPr/>
        </p:nvGrpSpPr>
        <p:grpSpPr>
          <a:xfrm>
            <a:off x="2954117" y="4026463"/>
            <a:ext cx="1911240" cy="1500480"/>
            <a:chOff x="2954117" y="4026463"/>
            <a:chExt cx="1911240" cy="15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B8A068-470F-468D-80AC-043A00B51744}"/>
                    </a:ext>
                  </a:extLst>
                </p14:cNvPr>
                <p14:cNvContentPartPr/>
                <p14:nvPr/>
              </p14:nvContentPartPr>
              <p14:xfrm>
                <a:off x="3549557" y="4026463"/>
                <a:ext cx="1266480" cy="74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B8A068-470F-468D-80AC-043A00B517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31917" y="4008823"/>
                  <a:ext cx="130212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358E6B-63FE-4EA8-89D4-3CA8E74A5191}"/>
                    </a:ext>
                  </a:extLst>
                </p14:cNvPr>
                <p14:cNvContentPartPr/>
                <p14:nvPr/>
              </p14:nvContentPartPr>
              <p14:xfrm>
                <a:off x="2954117" y="4198903"/>
                <a:ext cx="1911240" cy="1328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358E6B-63FE-4EA8-89D4-3CA8E74A51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6477" y="4181263"/>
                  <a:ext cx="1946880" cy="13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D1CF12-3A3F-4BC5-83B6-CDD4D371C3DA}"/>
                    </a:ext>
                  </a:extLst>
                </p14:cNvPr>
                <p14:cNvContentPartPr/>
                <p14:nvPr/>
              </p14:nvContentPartPr>
              <p14:xfrm>
                <a:off x="3059237" y="4349023"/>
                <a:ext cx="1411200" cy="117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D1CF12-3A3F-4BC5-83B6-CDD4D371C3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1237" y="4331383"/>
                  <a:ext cx="1446840" cy="12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730C03-FD6A-415B-B180-BAB6CD498936}"/>
                    </a:ext>
                  </a:extLst>
                </p14:cNvPr>
                <p14:cNvContentPartPr/>
                <p14:nvPr/>
              </p14:nvContentPartPr>
              <p14:xfrm>
                <a:off x="3082997" y="4327423"/>
                <a:ext cx="57960" cy="70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730C03-FD6A-415B-B180-BAB6CD4989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65357" y="4309783"/>
                  <a:ext cx="9360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F3F5A4-73B1-4C6D-BBF9-12B590909CA2}"/>
                    </a:ext>
                  </a:extLst>
                </p14:cNvPr>
                <p14:cNvContentPartPr/>
                <p14:nvPr/>
              </p14:nvContentPartPr>
              <p14:xfrm>
                <a:off x="3579797" y="4733863"/>
                <a:ext cx="248760" cy="19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F3F5A4-73B1-4C6D-BBF9-12B590909C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62157" y="4715863"/>
                  <a:ext cx="284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29D517-E0B9-4638-A84B-50D3FFA9053C}"/>
                    </a:ext>
                  </a:extLst>
                </p14:cNvPr>
                <p14:cNvContentPartPr/>
                <p14:nvPr/>
              </p14:nvContentPartPr>
              <p14:xfrm>
                <a:off x="3557837" y="4824943"/>
                <a:ext cx="7920" cy="1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29D517-E0B9-4638-A84B-50D3FFA905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39837" y="4806943"/>
                  <a:ext cx="4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5694F9-D50C-4610-8AEC-10F55B2DAECA}"/>
                    </a:ext>
                  </a:extLst>
                </p14:cNvPr>
                <p14:cNvContentPartPr/>
                <p14:nvPr/>
              </p14:nvContentPartPr>
              <p14:xfrm>
                <a:off x="3581237" y="4880023"/>
                <a:ext cx="5040" cy="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5694F9-D50C-4610-8AEC-10F55B2DAE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63597" y="4862023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817A6F-2588-4638-8393-34C731B59750}"/>
                    </a:ext>
                  </a:extLst>
                </p14:cNvPr>
                <p14:cNvContentPartPr/>
                <p14:nvPr/>
              </p14:nvContentPartPr>
              <p14:xfrm>
                <a:off x="3656837" y="4958503"/>
                <a:ext cx="15840" cy="1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817A6F-2588-4638-8393-34C731B597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39197" y="4940503"/>
                  <a:ext cx="51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BE8B85-3264-43E5-9B8D-0982E778F0EB}"/>
                    </a:ext>
                  </a:extLst>
                </p14:cNvPr>
                <p14:cNvContentPartPr/>
                <p14:nvPr/>
              </p14:nvContentPartPr>
              <p14:xfrm>
                <a:off x="3858797" y="4949143"/>
                <a:ext cx="135360" cy="17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BE8B85-3264-43E5-9B8D-0982E778F0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40797" y="4931503"/>
                  <a:ext cx="1710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FFB9E79-B88E-420F-8572-661F6E3ED282}"/>
                  </a:ext>
                </a:extLst>
              </p14:cNvPr>
              <p14:cNvContentPartPr/>
              <p14:nvPr/>
            </p14:nvContentPartPr>
            <p14:xfrm>
              <a:off x="2722637" y="4807303"/>
              <a:ext cx="982800" cy="723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FFB9E79-B88E-420F-8572-661F6E3ED28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86997" y="4735303"/>
                <a:ext cx="105444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812395-6AB1-46CE-94CB-6DE58717BB4B}"/>
                  </a:ext>
                </a:extLst>
              </p14:cNvPr>
              <p14:cNvContentPartPr/>
              <p14:nvPr/>
            </p14:nvContentPartPr>
            <p14:xfrm>
              <a:off x="4255877" y="4101343"/>
              <a:ext cx="504720" cy="311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812395-6AB1-46CE-94CB-6DE58717BB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19877" y="4029703"/>
                <a:ext cx="576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5E82558-6157-42C8-AE44-323D20C842E7}"/>
                  </a:ext>
                </a:extLst>
              </p14:cNvPr>
              <p14:cNvContentPartPr/>
              <p14:nvPr/>
            </p14:nvContentPartPr>
            <p14:xfrm>
              <a:off x="3184157" y="4470703"/>
              <a:ext cx="3240" cy="11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5E82558-6157-42C8-AE44-323D20C842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48157" y="4398703"/>
                <a:ext cx="74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ACC561B-FD99-40E1-B5ED-A787DD58E2A2}"/>
                  </a:ext>
                </a:extLst>
              </p14:cNvPr>
              <p14:cNvContentPartPr/>
              <p14:nvPr/>
            </p14:nvContentPartPr>
            <p14:xfrm>
              <a:off x="3169757" y="4420663"/>
              <a:ext cx="1231920" cy="71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ACC561B-FD99-40E1-B5ED-A787DD58E2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33757" y="4348663"/>
                <a:ext cx="130356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3ACAE8-269C-42B5-8D78-D96DA9170E12}"/>
                  </a:ext>
                </a:extLst>
              </p14:cNvPr>
              <p14:cNvContentPartPr/>
              <p14:nvPr/>
            </p14:nvContentPartPr>
            <p14:xfrm>
              <a:off x="3163997" y="4393663"/>
              <a:ext cx="497520" cy="569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3ACAE8-269C-42B5-8D78-D96DA9170E1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27997" y="4321663"/>
                <a:ext cx="5691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85DE9C6-E9DE-47C4-8A93-CE7FEE8E39A8}"/>
                  </a:ext>
                </a:extLst>
              </p14:cNvPr>
              <p14:cNvContentPartPr/>
              <p14:nvPr/>
            </p14:nvContentPartPr>
            <p14:xfrm>
              <a:off x="3178397" y="4783543"/>
              <a:ext cx="1150920" cy="657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85DE9C6-E9DE-47C4-8A93-CE7FEE8E39A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2397" y="4711903"/>
                <a:ext cx="1222560" cy="8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23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58F278-CC10-4613-9CFF-1ED11ECA0345}"/>
              </a:ext>
            </a:extLst>
          </p:cNvPr>
          <p:cNvSpPr txBox="1"/>
          <p:nvPr/>
        </p:nvSpPr>
        <p:spPr>
          <a:xfrm>
            <a:off x="419100" y="186063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symmetry, </a:t>
            </a:r>
            <a:r>
              <a:rPr lang="en-US" sz="2000" b="1" dirty="0"/>
              <a:t>E</a:t>
            </a:r>
            <a:r>
              <a:rPr lang="en-US" sz="2000" dirty="0"/>
              <a:t> is distributed uniformly around the surface of the wire.</a:t>
            </a:r>
          </a:p>
          <a:p>
            <a:r>
              <a:rPr lang="en-US" sz="2000" dirty="0"/>
              <a:t>The value of E is time dependent.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807197-C2E3-4462-A0F2-B490BA108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46348" r="41828" b="25733"/>
          <a:stretch/>
        </p:blipFill>
        <p:spPr bwMode="auto">
          <a:xfrm>
            <a:off x="1113183" y="4046148"/>
            <a:ext cx="3344517" cy="14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CC136-EF21-4574-B770-92CDB29E50C7}"/>
              </a:ext>
            </a:extLst>
          </p:cNvPr>
          <p:cNvSpPr txBox="1"/>
          <p:nvPr/>
        </p:nvSpPr>
        <p:spPr>
          <a:xfrm>
            <a:off x="776012" y="5784205"/>
            <a:ext cx="735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 E just outside conductor is also spatially uniform and tangential:</a:t>
            </a:r>
          </a:p>
          <a:p>
            <a:r>
              <a:rPr lang="en-US" sz="2000" b="1" dirty="0"/>
              <a:t>E</a:t>
            </a:r>
            <a:r>
              <a:rPr lang="en-US" sz="2000" dirty="0"/>
              <a:t> = E</a:t>
            </a:r>
            <a:r>
              <a:rPr lang="en-US" sz="2000" baseline="-25000" dirty="0"/>
              <a:t>0</a:t>
            </a:r>
            <a:r>
              <a:rPr lang="en-US" sz="2000" dirty="0"/>
              <a:t>(t) </a:t>
            </a:r>
            <a:r>
              <a:rPr lang="en-US" sz="2000" b="1" dirty="0" err="1"/>
              <a:t>e</a:t>
            </a:r>
            <a:r>
              <a:rPr lang="en-US" sz="2000" b="1" baseline="-25000" dirty="0" err="1"/>
              <a:t>z</a:t>
            </a:r>
            <a:endParaRPr lang="en-US" sz="2000" b="1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B10BC-9B27-4881-A0E9-7793DEE2A796}"/>
              </a:ext>
            </a:extLst>
          </p:cNvPr>
          <p:cNvSpPr txBox="1"/>
          <p:nvPr/>
        </p:nvSpPr>
        <p:spPr>
          <a:xfrm>
            <a:off x="3276600" y="3787914"/>
            <a:ext cx="13067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Since </a:t>
            </a:r>
            <a:r>
              <a:rPr lang="en-US" sz="2000" i="1" dirty="0">
                <a:latin typeface="Symbol" pitchFamily="18" charset="2"/>
              </a:rPr>
              <a:t>r</a:t>
            </a:r>
            <a:r>
              <a:rPr lang="en-US" sz="2000" dirty="0"/>
              <a:t>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D467F-3E72-4A7C-B984-6762572AF8BB}"/>
              </a:ext>
            </a:extLst>
          </p:cNvPr>
          <p:cNvSpPr txBox="1"/>
          <p:nvPr/>
        </p:nvSpPr>
        <p:spPr>
          <a:xfrm>
            <a:off x="6209591" y="4655882"/>
            <a:ext cx="18643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baseline="-25000" dirty="0"/>
              <a:t>t</a:t>
            </a:r>
            <a:r>
              <a:rPr lang="en-US" sz="2000" dirty="0"/>
              <a:t> is continuous.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479D6-3758-4A6B-9D19-AC100682AFDE}"/>
              </a:ext>
            </a:extLst>
          </p:cNvPr>
          <p:cNvSpPr/>
          <p:nvPr/>
        </p:nvSpPr>
        <p:spPr>
          <a:xfrm>
            <a:off x="1535208" y="595545"/>
            <a:ext cx="507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4.  Thin wire with circular cross section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1743A5-8753-413D-91D7-7D3600293E8A}"/>
                  </a:ext>
                </a:extLst>
              </p14:cNvPr>
              <p14:cNvContentPartPr/>
              <p14:nvPr/>
            </p14:nvContentPartPr>
            <p14:xfrm>
              <a:off x="2605277" y="4637743"/>
              <a:ext cx="237240" cy="186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1743A5-8753-413D-91D7-7D3600293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2637" y="4574743"/>
                <a:ext cx="36288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144A3FB-3C82-4FEA-8A32-61AC7412F57D}"/>
              </a:ext>
            </a:extLst>
          </p:cNvPr>
          <p:cNvGrpSpPr/>
          <p:nvPr/>
        </p:nvGrpSpPr>
        <p:grpSpPr>
          <a:xfrm>
            <a:off x="1951157" y="4505623"/>
            <a:ext cx="2581920" cy="1026720"/>
            <a:chOff x="1951157" y="4505623"/>
            <a:chExt cx="2581920" cy="10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B8B369-4D5D-420A-9664-D06B9EBC9A68}"/>
                    </a:ext>
                  </a:extLst>
                </p14:cNvPr>
                <p14:cNvContentPartPr/>
                <p14:nvPr/>
              </p14:nvContentPartPr>
              <p14:xfrm>
                <a:off x="3887957" y="5198623"/>
                <a:ext cx="645120" cy="33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B8B369-4D5D-420A-9664-D06B9EBC9A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24957" y="5135983"/>
                  <a:ext cx="770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6E0A59-694A-4F08-B9D5-F31EA859C352}"/>
                    </a:ext>
                  </a:extLst>
                </p14:cNvPr>
                <p14:cNvContentPartPr/>
                <p14:nvPr/>
              </p14:nvContentPartPr>
              <p14:xfrm>
                <a:off x="4344437" y="4505623"/>
                <a:ext cx="92160" cy="15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6E0A59-694A-4F08-B9D5-F31EA859C3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1797" y="4442623"/>
                  <a:ext cx="217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F02039-4435-433E-BFCB-67904C59A93F}"/>
                    </a:ext>
                  </a:extLst>
                </p14:cNvPr>
                <p14:cNvContentPartPr/>
                <p14:nvPr/>
              </p14:nvContentPartPr>
              <p14:xfrm>
                <a:off x="1951157" y="5300503"/>
                <a:ext cx="43596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F02039-4435-433E-BFCB-67904C59A9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88157" y="5237863"/>
                  <a:ext cx="5616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11B174-4419-4485-B59E-3D2B52E5E745}"/>
                    </a:ext>
                  </a:extLst>
                </p14:cNvPr>
                <p14:cNvContentPartPr/>
                <p14:nvPr/>
              </p14:nvContentPartPr>
              <p14:xfrm>
                <a:off x="2595917" y="4549903"/>
                <a:ext cx="1238400" cy="97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11B174-4419-4485-B59E-3D2B52E5E7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33277" y="4486903"/>
                  <a:ext cx="1364040" cy="11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2E663A-DCAF-4779-97AE-9BA2A859D38B}"/>
                    </a:ext>
                  </a:extLst>
                </p14:cNvPr>
                <p14:cNvContentPartPr/>
                <p14:nvPr/>
              </p14:nvContentPartPr>
              <p14:xfrm>
                <a:off x="3858797" y="4839703"/>
                <a:ext cx="321120" cy="22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2E663A-DCAF-4779-97AE-9BA2A859D3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5797" y="4777063"/>
                  <a:ext cx="44676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EFCCA6-C170-4AF3-8844-A2BB97CA5232}"/>
              </a:ext>
            </a:extLst>
          </p:cNvPr>
          <p:cNvGrpSpPr/>
          <p:nvPr/>
        </p:nvGrpSpPr>
        <p:grpSpPr>
          <a:xfrm>
            <a:off x="3813437" y="4847983"/>
            <a:ext cx="270360" cy="159480"/>
            <a:chOff x="3813437" y="4847983"/>
            <a:chExt cx="27036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3DC099-2B52-418B-B964-879607AFACB6}"/>
                    </a:ext>
                  </a:extLst>
                </p14:cNvPr>
                <p14:cNvContentPartPr/>
                <p14:nvPr/>
              </p14:nvContentPartPr>
              <p14:xfrm>
                <a:off x="3813437" y="4847983"/>
                <a:ext cx="248760" cy="3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3DC099-2B52-418B-B964-879607AFAC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5437" y="4829983"/>
                  <a:ext cx="28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0F2837-2036-4959-8CFA-1DD5D11E9D26}"/>
                    </a:ext>
                  </a:extLst>
                </p14:cNvPr>
                <p14:cNvContentPartPr/>
                <p14:nvPr/>
              </p14:nvContentPartPr>
              <p14:xfrm>
                <a:off x="3849437" y="4941583"/>
                <a:ext cx="234360" cy="6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0F2837-2036-4959-8CFA-1DD5D11E9D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1437" y="4923943"/>
                  <a:ext cx="2700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0436929-AAE9-4D36-B80A-6AD378DB4177}"/>
                  </a:ext>
                </a:extLst>
              </p14:cNvPr>
              <p14:cNvContentPartPr/>
              <p14:nvPr/>
            </p14:nvContentPartPr>
            <p14:xfrm>
              <a:off x="4936997" y="4852303"/>
              <a:ext cx="1273680" cy="13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0436929-AAE9-4D36-B80A-6AD378DB41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18997" y="4834663"/>
                <a:ext cx="130932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53D08F5-3275-4B4E-819E-68599D0A7162}"/>
              </a:ext>
            </a:extLst>
          </p:cNvPr>
          <p:cNvGrpSpPr/>
          <p:nvPr/>
        </p:nvGrpSpPr>
        <p:grpSpPr>
          <a:xfrm>
            <a:off x="6154157" y="1574863"/>
            <a:ext cx="2641320" cy="2158920"/>
            <a:chOff x="6154157" y="1574863"/>
            <a:chExt cx="264132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72ECAE-659B-447C-B0F5-AE254A8844C2}"/>
                    </a:ext>
                  </a:extLst>
                </p14:cNvPr>
                <p14:cNvContentPartPr/>
                <p14:nvPr/>
              </p14:nvContentPartPr>
              <p14:xfrm>
                <a:off x="6475277" y="3254263"/>
                <a:ext cx="360" cy="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72ECAE-659B-447C-B0F5-AE254A8844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57277" y="3236623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99F538-F234-47E2-9AFD-4FABE27BB19A}"/>
                    </a:ext>
                  </a:extLst>
                </p14:cNvPr>
                <p14:cNvContentPartPr/>
                <p14:nvPr/>
              </p14:nvContentPartPr>
              <p14:xfrm>
                <a:off x="6154157" y="3230863"/>
                <a:ext cx="583920" cy="50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99F538-F234-47E2-9AFD-4FABE27BB1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36157" y="3213223"/>
                  <a:ext cx="6195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533FF9-50BF-48E3-90BC-DCBB4337B985}"/>
                    </a:ext>
                  </a:extLst>
                </p14:cNvPr>
                <p14:cNvContentPartPr/>
                <p14:nvPr/>
              </p14:nvContentPartPr>
              <p14:xfrm>
                <a:off x="6239477" y="1574863"/>
                <a:ext cx="2548800" cy="1705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533FF9-50BF-48E3-90BC-DCBB4337B9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21837" y="1556863"/>
                  <a:ext cx="2584440" cy="17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4E38FB-F48A-4D6E-A740-A3BD208AB2CE}"/>
                    </a:ext>
                  </a:extLst>
                </p14:cNvPr>
                <p14:cNvContentPartPr/>
                <p14:nvPr/>
              </p14:nvContentPartPr>
              <p14:xfrm>
                <a:off x="6698837" y="1873663"/>
                <a:ext cx="2096640" cy="178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4E38FB-F48A-4D6E-A740-A3BD208AB2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80837" y="1855663"/>
                  <a:ext cx="2132280" cy="18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A9727E-0B4C-47EC-8423-AB545A5CAAAB}"/>
              </a:ext>
            </a:extLst>
          </p:cNvPr>
          <p:cNvGrpSpPr/>
          <p:nvPr/>
        </p:nvGrpSpPr>
        <p:grpSpPr>
          <a:xfrm>
            <a:off x="5980277" y="3258943"/>
            <a:ext cx="738720" cy="617760"/>
            <a:chOff x="5980277" y="3258943"/>
            <a:chExt cx="73872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E77E2A-3297-4917-989E-8CCECC31EFF3}"/>
                    </a:ext>
                  </a:extLst>
                </p14:cNvPr>
                <p14:cNvContentPartPr/>
                <p14:nvPr/>
              </p14:nvContentPartPr>
              <p14:xfrm>
                <a:off x="6068117" y="3611383"/>
                <a:ext cx="164880" cy="135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E77E2A-3297-4917-989E-8CCECC31EF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50117" y="3593743"/>
                  <a:ext cx="200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ABFFA1-7CF7-4DF6-91A6-C1E4BCB53C85}"/>
                    </a:ext>
                  </a:extLst>
                </p14:cNvPr>
                <p14:cNvContentPartPr/>
                <p14:nvPr/>
              </p14:nvContentPartPr>
              <p14:xfrm>
                <a:off x="6030317" y="3416263"/>
                <a:ext cx="228960" cy="14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ABFFA1-7CF7-4DF6-91A6-C1E4BCB53C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12317" y="3398263"/>
                  <a:ext cx="264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1F7C60-9040-4A19-AA74-DF1DBD8EEEC1}"/>
                    </a:ext>
                  </a:extLst>
                </p14:cNvPr>
                <p14:cNvContentPartPr/>
                <p14:nvPr/>
              </p14:nvContentPartPr>
              <p14:xfrm>
                <a:off x="6330917" y="3258943"/>
                <a:ext cx="149400" cy="12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1F7C60-9040-4A19-AA74-DF1DBD8EEE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12917" y="3241303"/>
                  <a:ext cx="185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7ABE0D-83D6-470A-A3B1-47D2FFED6D4C}"/>
                    </a:ext>
                  </a:extLst>
                </p14:cNvPr>
                <p14:cNvContentPartPr/>
                <p14:nvPr/>
              </p14:nvContentPartPr>
              <p14:xfrm>
                <a:off x="6703517" y="3388543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7ABE0D-83D6-470A-A3B1-47D2FFED6D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85517" y="337090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765F425-CFC5-4AC0-AFAB-E58BA17CDFA9}"/>
                    </a:ext>
                  </a:extLst>
                </p14:cNvPr>
                <p14:cNvContentPartPr/>
                <p14:nvPr/>
              </p14:nvContentPartPr>
              <p14:xfrm>
                <a:off x="6499397" y="3383863"/>
                <a:ext cx="202680" cy="13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765F425-CFC5-4AC0-AFAB-E58BA17CDF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1757" y="3366223"/>
                  <a:ext cx="238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81EEA0-FE4A-4AB4-944F-F6A13D1986A8}"/>
                    </a:ext>
                  </a:extLst>
                </p14:cNvPr>
                <p14:cNvContentPartPr/>
                <p14:nvPr/>
              </p14:nvContentPartPr>
              <p14:xfrm>
                <a:off x="6308957" y="3650263"/>
                <a:ext cx="280800" cy="18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81EEA0-FE4A-4AB4-944F-F6A13D1986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91317" y="3632623"/>
                  <a:ext cx="316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1DFBD0-B70A-4C42-A85A-EDFC5CF6DC62}"/>
                    </a:ext>
                  </a:extLst>
                </p14:cNvPr>
                <p14:cNvContentPartPr/>
                <p14:nvPr/>
              </p14:nvContentPartPr>
              <p14:xfrm>
                <a:off x="6302117" y="3740623"/>
                <a:ext cx="1317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1DFBD0-B70A-4C42-A85A-EDFC5CF6D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84477" y="3722983"/>
                  <a:ext cx="167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04FB0D-9833-4C62-A4E9-422BE40C41FB}"/>
                    </a:ext>
                  </a:extLst>
                </p14:cNvPr>
                <p14:cNvContentPartPr/>
                <p14:nvPr/>
              </p14:nvContentPartPr>
              <p14:xfrm>
                <a:off x="6009797" y="3694903"/>
                <a:ext cx="184680" cy="7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04FB0D-9833-4C62-A4E9-422BE40C41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92157" y="3676903"/>
                  <a:ext cx="22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25F476-8A9E-41D0-9F3D-F822E0A3F2BC}"/>
                    </a:ext>
                  </a:extLst>
                </p14:cNvPr>
                <p14:cNvContentPartPr/>
                <p14:nvPr/>
              </p14:nvContentPartPr>
              <p14:xfrm>
                <a:off x="5980277" y="3476743"/>
                <a:ext cx="11988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25F476-8A9E-41D0-9F3D-F822E0A3F2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62277" y="3459103"/>
                  <a:ext cx="155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9B025C-48E0-4683-B40F-4D9552FD3ABB}"/>
                    </a:ext>
                  </a:extLst>
                </p14:cNvPr>
                <p14:cNvContentPartPr/>
                <p14:nvPr/>
              </p14:nvContentPartPr>
              <p14:xfrm>
                <a:off x="6323357" y="3312583"/>
                <a:ext cx="126000" cy="12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9B025C-48E0-4683-B40F-4D9552FD3AB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05357" y="3294943"/>
                  <a:ext cx="161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9E4461-3233-480C-966F-EFEAB004FA1C}"/>
                    </a:ext>
                  </a:extLst>
                </p14:cNvPr>
                <p14:cNvContentPartPr/>
                <p14:nvPr/>
              </p14:nvContentPartPr>
              <p14:xfrm>
                <a:off x="6472397" y="3455143"/>
                <a:ext cx="137880" cy="6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9E4461-3233-480C-966F-EFEAB004FA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54397" y="3437143"/>
                  <a:ext cx="173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FFF535-3E07-4049-9BE8-A5D475D15626}"/>
                    </a:ext>
                  </a:extLst>
                </p14:cNvPr>
                <p14:cNvContentPartPr/>
                <p14:nvPr/>
              </p14:nvContentPartPr>
              <p14:xfrm>
                <a:off x="6437837" y="3260023"/>
                <a:ext cx="64440" cy="6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FFF535-3E07-4049-9BE8-A5D475D156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19837" y="3242383"/>
                  <a:ext cx="100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DC1260-1CFB-48AF-9897-E0750388118F}"/>
                    </a:ext>
                  </a:extLst>
                </p14:cNvPr>
                <p14:cNvContentPartPr/>
                <p14:nvPr/>
              </p14:nvContentPartPr>
              <p14:xfrm>
                <a:off x="6714317" y="3421303"/>
                <a:ext cx="144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DC1260-1CFB-48AF-9897-E0750388118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96317" y="3403303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B55DC7-79CE-4C4C-927A-3E30EDF7E099}"/>
                    </a:ext>
                  </a:extLst>
                </p14:cNvPr>
                <p14:cNvContentPartPr/>
                <p14:nvPr/>
              </p14:nvContentPartPr>
              <p14:xfrm>
                <a:off x="6637997" y="3420223"/>
                <a:ext cx="81000" cy="5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B55DC7-79CE-4C4C-927A-3E30EDF7E09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20357" y="3402223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253AF2-C9B2-4537-A4E3-5BFF3244AAEF}"/>
                    </a:ext>
                  </a:extLst>
                </p14:cNvPr>
                <p14:cNvContentPartPr/>
                <p14:nvPr/>
              </p14:nvContentPartPr>
              <p14:xfrm>
                <a:off x="6502997" y="3658183"/>
                <a:ext cx="128880" cy="5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253AF2-C9B2-4537-A4E3-5BFF3244AA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5357" y="3640183"/>
                  <a:ext cx="164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8ECBE2-F9A4-4168-8B24-EC2F040AD370}"/>
                    </a:ext>
                  </a:extLst>
                </p14:cNvPr>
                <p14:cNvContentPartPr/>
                <p14:nvPr/>
              </p14:nvContentPartPr>
              <p14:xfrm>
                <a:off x="6221477" y="3629743"/>
                <a:ext cx="60840" cy="6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8ECBE2-F9A4-4168-8B24-EC2F040AD3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03477" y="3612103"/>
                  <a:ext cx="96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06A336-D47E-42F7-AF8E-69B10D0D7BCF}"/>
                    </a:ext>
                  </a:extLst>
                </p14:cNvPr>
                <p14:cNvContentPartPr/>
                <p14:nvPr/>
              </p14:nvContentPartPr>
              <p14:xfrm>
                <a:off x="6176117" y="3448303"/>
                <a:ext cx="77760" cy="6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06A336-D47E-42F7-AF8E-69B10D0D7B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58117" y="3430663"/>
                  <a:ext cx="1134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8A5CB-7F11-4B90-9DFF-96555C1D1361}"/>
              </a:ext>
            </a:extLst>
          </p:cNvPr>
          <p:cNvGrpSpPr/>
          <p:nvPr/>
        </p:nvGrpSpPr>
        <p:grpSpPr>
          <a:xfrm>
            <a:off x="2654956" y="2168673"/>
            <a:ext cx="1410480" cy="313920"/>
            <a:chOff x="2654956" y="2168673"/>
            <a:chExt cx="141048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294C9B-9D9F-4A88-9ECD-B1C24552F7D4}"/>
                    </a:ext>
                  </a:extLst>
                </p14:cNvPr>
                <p14:cNvContentPartPr/>
                <p14:nvPr/>
              </p14:nvContentPartPr>
              <p14:xfrm>
                <a:off x="2654956" y="2209713"/>
                <a:ext cx="443520" cy="217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294C9B-9D9F-4A88-9ECD-B1C24552F7D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37316" y="2192073"/>
                  <a:ext cx="47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7DBB6B-13FA-4F0F-BA32-5955F52F3858}"/>
                    </a:ext>
                  </a:extLst>
                </p14:cNvPr>
                <p14:cNvContentPartPr/>
                <p14:nvPr/>
              </p14:nvContentPartPr>
              <p14:xfrm>
                <a:off x="3257236" y="2245353"/>
                <a:ext cx="80640" cy="19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7DBB6B-13FA-4F0F-BA32-5955F52F38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39236" y="2227713"/>
                  <a:ext cx="116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B79C42-0C59-4B1F-9A40-1AED72A42233}"/>
                    </a:ext>
                  </a:extLst>
                </p14:cNvPr>
                <p14:cNvContentPartPr/>
                <p14:nvPr/>
              </p14:nvContentPartPr>
              <p14:xfrm>
                <a:off x="3267316" y="2343993"/>
                <a:ext cx="83880" cy="2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B79C42-0C59-4B1F-9A40-1AED72A4223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49676" y="2326353"/>
                  <a:ext cx="119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3E940C-7C47-4AC8-9907-4F731CE80722}"/>
                    </a:ext>
                  </a:extLst>
                </p14:cNvPr>
                <p14:cNvContentPartPr/>
                <p14:nvPr/>
              </p14:nvContentPartPr>
              <p14:xfrm>
                <a:off x="3250756" y="2235993"/>
                <a:ext cx="116640" cy="2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3E940C-7C47-4AC8-9907-4F731CE807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32756" y="2217993"/>
                  <a:ext cx="152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978626-A03B-48EE-A3B0-02858848D15E}"/>
                    </a:ext>
                  </a:extLst>
                </p14:cNvPr>
                <p14:cNvContentPartPr/>
                <p14:nvPr/>
              </p14:nvContentPartPr>
              <p14:xfrm>
                <a:off x="3237436" y="2178753"/>
                <a:ext cx="158400" cy="1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978626-A03B-48EE-A3B0-02858848D1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19796" y="2161113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96AAC0-C3F5-4BD1-B3F8-3DAD7FFEE4B8}"/>
                    </a:ext>
                  </a:extLst>
                </p14:cNvPr>
                <p14:cNvContentPartPr/>
                <p14:nvPr/>
              </p14:nvContentPartPr>
              <p14:xfrm>
                <a:off x="3531196" y="2282793"/>
                <a:ext cx="84240" cy="45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96AAC0-C3F5-4BD1-B3F8-3DAD7FFEE4B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13196" y="2264793"/>
                  <a:ext cx="119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956852-4AA5-4207-811D-A5CA475BD325}"/>
                    </a:ext>
                  </a:extLst>
                </p14:cNvPr>
                <p14:cNvContentPartPr/>
                <p14:nvPr/>
              </p14:nvContentPartPr>
              <p14:xfrm>
                <a:off x="3547036" y="2337513"/>
                <a:ext cx="97200" cy="7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4956852-4AA5-4207-811D-A5CA475BD3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29036" y="2319873"/>
                  <a:ext cx="132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F10FCE-9268-42DE-8067-B6B29AA0106A}"/>
                    </a:ext>
                  </a:extLst>
                </p14:cNvPr>
                <p14:cNvContentPartPr/>
                <p14:nvPr/>
              </p14:nvContentPartPr>
              <p14:xfrm>
                <a:off x="3764836" y="2212593"/>
                <a:ext cx="109800" cy="227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F10FCE-9268-42DE-8067-B6B29AA01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47196" y="2194953"/>
                  <a:ext cx="145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111C68-54D3-475D-9FAB-B217BA65DC5C}"/>
                    </a:ext>
                  </a:extLst>
                </p14:cNvPr>
                <p14:cNvContentPartPr/>
                <p14:nvPr/>
              </p14:nvContentPartPr>
              <p14:xfrm>
                <a:off x="3815956" y="2316633"/>
                <a:ext cx="81720" cy="4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111C68-54D3-475D-9FAB-B217BA65DC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97956" y="2298633"/>
                  <a:ext cx="117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E194B2-0569-4D47-BBB9-3055083EA0BB}"/>
                    </a:ext>
                  </a:extLst>
                </p14:cNvPr>
                <p14:cNvContentPartPr/>
                <p14:nvPr/>
              </p14:nvContentPartPr>
              <p14:xfrm>
                <a:off x="3820276" y="2214033"/>
                <a:ext cx="88200" cy="30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E194B2-0569-4D47-BBB9-3055083EA0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02636" y="2196393"/>
                  <a:ext cx="123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374CA7-825B-4CA0-A7AB-93DAAF5449D8}"/>
                    </a:ext>
                  </a:extLst>
                </p14:cNvPr>
                <p14:cNvContentPartPr/>
                <p14:nvPr/>
              </p14:nvContentPartPr>
              <p14:xfrm>
                <a:off x="3802996" y="2168673"/>
                <a:ext cx="142200" cy="10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374CA7-825B-4CA0-A7AB-93DAAF5449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85356" y="2151033"/>
                  <a:ext cx="177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51A84E-88B8-46AF-94E0-80CDC951CFFC}"/>
                    </a:ext>
                  </a:extLst>
                </p14:cNvPr>
                <p14:cNvContentPartPr/>
                <p14:nvPr/>
              </p14:nvContentPartPr>
              <p14:xfrm>
                <a:off x="3946636" y="2363073"/>
                <a:ext cx="90360" cy="119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51A84E-88B8-46AF-94E0-80CDC951CF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8636" y="2345433"/>
                  <a:ext cx="126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6E9522-C379-4AE3-813F-E37240994BC2}"/>
                    </a:ext>
                  </a:extLst>
                </p14:cNvPr>
                <p14:cNvContentPartPr/>
                <p14:nvPr/>
              </p14:nvContentPartPr>
              <p14:xfrm>
                <a:off x="3935476" y="2394753"/>
                <a:ext cx="129960" cy="31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6E9522-C379-4AE3-813F-E37240994B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17836" y="2377113"/>
                  <a:ext cx="16560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FCA5982-18F4-4717-856D-072502426C4D}"/>
                  </a:ext>
                </a:extLst>
              </p14:cNvPr>
              <p14:cNvContentPartPr/>
              <p14:nvPr/>
            </p14:nvContentPartPr>
            <p14:xfrm>
              <a:off x="4963996" y="5443953"/>
              <a:ext cx="23760" cy="3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FCA5982-18F4-4717-856D-072502426C4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45996" y="5426313"/>
                <a:ext cx="594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9046683-4CBE-4EA0-B2BB-76716D54084F}"/>
                  </a:ext>
                </a:extLst>
              </p14:cNvPr>
              <p14:cNvContentPartPr/>
              <p14:nvPr/>
            </p14:nvContentPartPr>
            <p14:xfrm>
              <a:off x="5236876" y="5506953"/>
              <a:ext cx="3240" cy="72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9046683-4CBE-4EA0-B2BB-76716D54084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19236" y="5489313"/>
                <a:ext cx="38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FB5D2CF-BE8C-49E6-8A3B-14433B2A0B66}"/>
                  </a:ext>
                </a:extLst>
              </p14:cNvPr>
              <p14:cNvContentPartPr/>
              <p14:nvPr/>
            </p14:nvContentPartPr>
            <p14:xfrm>
              <a:off x="3782836" y="4749153"/>
              <a:ext cx="719640" cy="354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FB5D2CF-BE8C-49E6-8A3B-14433B2A0B6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20196" y="4686513"/>
                <a:ext cx="84528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F8C6C3B0-6262-4DF5-8FD2-8E18E706ABA1}"/>
              </a:ext>
            </a:extLst>
          </p:cNvPr>
          <p:cNvGrpSpPr/>
          <p:nvPr/>
        </p:nvGrpSpPr>
        <p:grpSpPr>
          <a:xfrm>
            <a:off x="3820636" y="4749153"/>
            <a:ext cx="918000" cy="340920"/>
            <a:chOff x="3820636" y="4749153"/>
            <a:chExt cx="91800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F0208D-3D21-4F98-BD44-2F121C53E5CB}"/>
                    </a:ext>
                  </a:extLst>
                </p14:cNvPr>
                <p14:cNvContentPartPr/>
                <p14:nvPr/>
              </p14:nvContentPartPr>
              <p14:xfrm>
                <a:off x="3857356" y="4776873"/>
                <a:ext cx="167400" cy="313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F0208D-3D21-4F98-BD44-2F121C53E5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9356" y="4758873"/>
                  <a:ext cx="203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1D2FDF-5EDC-44E3-A0F4-5B3E3F44BD3E}"/>
                    </a:ext>
                  </a:extLst>
                </p14:cNvPr>
                <p14:cNvContentPartPr/>
                <p14:nvPr/>
              </p14:nvContentPartPr>
              <p14:xfrm>
                <a:off x="3820636" y="4938153"/>
                <a:ext cx="135720" cy="39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1D2FDF-5EDC-44E3-A0F4-5B3E3F44BD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02636" y="4920513"/>
                  <a:ext cx="171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73D7FF-8997-4141-A9D3-C1D94EF50102}"/>
                    </a:ext>
                  </a:extLst>
                </p14:cNvPr>
                <p14:cNvContentPartPr/>
                <p14:nvPr/>
              </p14:nvContentPartPr>
              <p14:xfrm>
                <a:off x="4011436" y="4952553"/>
                <a:ext cx="36360" cy="74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73D7FF-8997-4141-A9D3-C1D94EF501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93796" y="4934913"/>
                  <a:ext cx="72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20FFA3-0578-4705-B0A7-9F4907DBFE0F}"/>
                    </a:ext>
                  </a:extLst>
                </p14:cNvPr>
                <p14:cNvContentPartPr/>
                <p14:nvPr/>
              </p14:nvContentPartPr>
              <p14:xfrm>
                <a:off x="4039876" y="4834833"/>
                <a:ext cx="5040" cy="1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20FFA3-0578-4705-B0A7-9F4907DBFE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22236" y="4816833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631904-97EF-4FE5-B2E5-3FC40BF2616C}"/>
                    </a:ext>
                  </a:extLst>
                </p14:cNvPr>
                <p14:cNvContentPartPr/>
                <p14:nvPr/>
              </p14:nvContentPartPr>
              <p14:xfrm>
                <a:off x="4093876" y="4932753"/>
                <a:ext cx="69840" cy="110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631904-97EF-4FE5-B2E5-3FC40BF261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75876" y="4915113"/>
                  <a:ext cx="10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0F6B85-999B-427A-984B-67F5AED3F165}"/>
                    </a:ext>
                  </a:extLst>
                </p14:cNvPr>
                <p14:cNvContentPartPr/>
                <p14:nvPr/>
              </p14:nvContentPartPr>
              <p14:xfrm>
                <a:off x="4255876" y="4951833"/>
                <a:ext cx="21600" cy="88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0F6B85-999B-427A-984B-67F5AED3F1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37876" y="4933833"/>
                  <a:ext cx="57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AF0705-FB35-4BFD-8640-8226645ECCB7}"/>
                    </a:ext>
                  </a:extLst>
                </p14:cNvPr>
                <p14:cNvContentPartPr/>
                <p14:nvPr/>
              </p14:nvContentPartPr>
              <p14:xfrm>
                <a:off x="4268836" y="4810713"/>
                <a:ext cx="9720" cy="6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AF0705-FB35-4BFD-8640-8226645ECC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50836" y="4793073"/>
                  <a:ext cx="4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D0C1F5-2339-424D-AD45-53BF0DC53D95}"/>
                    </a:ext>
                  </a:extLst>
                </p14:cNvPr>
                <p14:cNvContentPartPr/>
                <p14:nvPr/>
              </p14:nvContentPartPr>
              <p14:xfrm>
                <a:off x="4340116" y="4749153"/>
                <a:ext cx="112320" cy="284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D0C1F5-2339-424D-AD45-53BF0DC53D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22116" y="4731153"/>
                  <a:ext cx="147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B8E4CD-6000-47CA-BE03-337ADFAB8DE4}"/>
                    </a:ext>
                  </a:extLst>
                </p14:cNvPr>
                <p14:cNvContentPartPr/>
                <p14:nvPr/>
              </p14:nvContentPartPr>
              <p14:xfrm>
                <a:off x="4313116" y="4868673"/>
                <a:ext cx="83160" cy="1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B8E4CD-6000-47CA-BE03-337ADFAB8D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95476" y="4850673"/>
                  <a:ext cx="11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BE0BB4-EB97-48A4-88C2-E829E1474ACA}"/>
                    </a:ext>
                  </a:extLst>
                </p14:cNvPr>
                <p14:cNvContentPartPr/>
                <p14:nvPr/>
              </p14:nvContentPartPr>
              <p14:xfrm>
                <a:off x="4544956" y="4890993"/>
                <a:ext cx="193680" cy="133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BE0BB4-EB97-48A4-88C2-E829E1474A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26956" y="4873353"/>
                  <a:ext cx="22932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97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5" r="77315" b="3037"/>
          <a:stretch/>
        </p:blipFill>
        <p:spPr bwMode="auto">
          <a:xfrm>
            <a:off x="533400" y="2590800"/>
            <a:ext cx="2008344" cy="19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/>
          <a:stretch/>
        </p:blipFill>
        <p:spPr bwMode="auto">
          <a:xfrm>
            <a:off x="3200400" y="98746"/>
            <a:ext cx="5775490" cy="64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752600"/>
            <a:ext cx="2514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Instantaneous total current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00401" y="3581400"/>
            <a:ext cx="28955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Since we ignore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4038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in the quasi-static case </a:t>
            </a:r>
            <a:r>
              <a:rPr lang="en-US" sz="2000" i="1" dirty="0"/>
              <a:t>outside</a:t>
            </a:r>
            <a:r>
              <a:rPr lang="en-US" sz="2000" dirty="0"/>
              <a:t> of the conductor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8970" y="5715000"/>
            <a:ext cx="378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649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magnetic field: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1FC3AF-4DB9-41A5-A508-0C5647A0D115}"/>
                  </a:ext>
                </a:extLst>
              </p14:cNvPr>
              <p14:cNvContentPartPr/>
              <p14:nvPr/>
            </p14:nvContentPartPr>
            <p14:xfrm>
              <a:off x="8624837" y="5389063"/>
              <a:ext cx="302040" cy="116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1FC3AF-4DB9-41A5-A508-0C5647A0D1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1837" y="5326423"/>
                <a:ext cx="42768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20AD49-73C8-421F-94E3-3DD30D3D33E1}"/>
                  </a:ext>
                </a:extLst>
              </p14:cNvPr>
              <p14:cNvContentPartPr/>
              <p14:nvPr/>
            </p14:nvContentPartPr>
            <p14:xfrm>
              <a:off x="951437" y="2653423"/>
              <a:ext cx="1541160" cy="125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20AD49-73C8-421F-94E3-3DD30D3D33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5437" y="2581783"/>
                <a:ext cx="1612800" cy="13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2E17D-AB83-41E2-A3EB-B1384BDF6A4D}"/>
              </a:ext>
            </a:extLst>
          </p:cNvPr>
          <p:cNvGrpSpPr/>
          <p:nvPr/>
        </p:nvGrpSpPr>
        <p:grpSpPr>
          <a:xfrm>
            <a:off x="1496477" y="2710303"/>
            <a:ext cx="532440" cy="1089360"/>
            <a:chOff x="1496477" y="2710303"/>
            <a:chExt cx="532440" cy="10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4B3D57-4AA8-4682-8EB0-8C6057008C2D}"/>
                    </a:ext>
                  </a:extLst>
                </p14:cNvPr>
                <p14:cNvContentPartPr/>
                <p14:nvPr/>
              </p14:nvContentPartPr>
              <p14:xfrm>
                <a:off x="1517717" y="2751343"/>
                <a:ext cx="511200" cy="104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4B3D57-4AA8-4682-8EB0-8C6057008C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00077" y="2733343"/>
                  <a:ext cx="546840" cy="10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0F698D-F08C-4E19-A3DC-71EE685DCBCF}"/>
                    </a:ext>
                  </a:extLst>
                </p14:cNvPr>
                <p14:cNvContentPartPr/>
                <p14:nvPr/>
              </p14:nvContentPartPr>
              <p14:xfrm>
                <a:off x="1496477" y="2710303"/>
                <a:ext cx="137880" cy="8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0F698D-F08C-4E19-A3DC-71EE685DCB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8837" y="2692303"/>
                  <a:ext cx="1735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430D53-0379-456C-B84C-494FA8DF9AF3}"/>
              </a:ext>
            </a:extLst>
          </p:cNvPr>
          <p:cNvGrpSpPr/>
          <p:nvPr/>
        </p:nvGrpSpPr>
        <p:grpSpPr>
          <a:xfrm>
            <a:off x="404237" y="3162103"/>
            <a:ext cx="95400" cy="547560"/>
            <a:chOff x="404237" y="3162103"/>
            <a:chExt cx="954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24E0D2-169E-4DFE-AC5F-0ED108024F73}"/>
                    </a:ext>
                  </a:extLst>
                </p14:cNvPr>
                <p14:cNvContentPartPr/>
                <p14:nvPr/>
              </p14:nvContentPartPr>
              <p14:xfrm>
                <a:off x="491357" y="3162103"/>
                <a:ext cx="8280" cy="1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24E0D2-169E-4DFE-AC5F-0ED108024F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3357" y="3144463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B83406-8F99-43A1-A8DB-24234441849B}"/>
                    </a:ext>
                  </a:extLst>
                </p14:cNvPr>
                <p14:cNvContentPartPr/>
                <p14:nvPr/>
              </p14:nvContentPartPr>
              <p14:xfrm>
                <a:off x="452477" y="3272623"/>
                <a:ext cx="28440" cy="7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B83406-8F99-43A1-A8DB-2423444184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4477" y="3254623"/>
                  <a:ext cx="6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0F0409-0BE6-411E-840C-75B46A63644F}"/>
                    </a:ext>
                  </a:extLst>
                </p14:cNvPr>
                <p14:cNvContentPartPr/>
                <p14:nvPr/>
              </p14:nvContentPartPr>
              <p14:xfrm>
                <a:off x="456797" y="3443623"/>
                <a:ext cx="3960" cy="4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0F0409-0BE6-411E-840C-75B46A6364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157" y="3425623"/>
                  <a:ext cx="3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BA4D30-13D6-48F9-A385-DDB1CA22CC24}"/>
                    </a:ext>
                  </a:extLst>
                </p14:cNvPr>
                <p14:cNvContentPartPr/>
                <p14:nvPr/>
              </p14:nvContentPartPr>
              <p14:xfrm>
                <a:off x="404237" y="3618223"/>
                <a:ext cx="5400" cy="9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BA4D30-13D6-48F9-A385-DDB1CA22CC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6237" y="3600583"/>
                  <a:ext cx="410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E189DD-2795-4FD3-BC3F-2C63200B7832}"/>
              </a:ext>
            </a:extLst>
          </p:cNvPr>
          <p:cNvGrpSpPr/>
          <p:nvPr/>
        </p:nvGrpSpPr>
        <p:grpSpPr>
          <a:xfrm>
            <a:off x="432317" y="3891823"/>
            <a:ext cx="85680" cy="228960"/>
            <a:chOff x="432317" y="3891823"/>
            <a:chExt cx="856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AC379B-1969-4400-BF8C-C8A30E37EA43}"/>
                    </a:ext>
                  </a:extLst>
                </p14:cNvPr>
                <p14:cNvContentPartPr/>
                <p14:nvPr/>
              </p14:nvContentPartPr>
              <p14:xfrm>
                <a:off x="432317" y="3891823"/>
                <a:ext cx="39240" cy="6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AC379B-1969-4400-BF8C-C8A30E37EA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4317" y="3873823"/>
                  <a:ext cx="74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175959-9495-4AAF-9595-DE48BB182EA0}"/>
                    </a:ext>
                  </a:extLst>
                </p14:cNvPr>
                <p14:cNvContentPartPr/>
                <p14:nvPr/>
              </p14:nvContentPartPr>
              <p14:xfrm>
                <a:off x="503957" y="4090183"/>
                <a:ext cx="14040" cy="3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175959-9495-4AAF-9595-DE48BB182E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5957" y="4072183"/>
                  <a:ext cx="4968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B1324F-BC33-4C18-AE19-DEAB4FC9DB1E}"/>
              </a:ext>
            </a:extLst>
          </p:cNvPr>
          <p:cNvGrpSpPr/>
          <p:nvPr/>
        </p:nvGrpSpPr>
        <p:grpSpPr>
          <a:xfrm>
            <a:off x="3834676" y="361331"/>
            <a:ext cx="369720" cy="97200"/>
            <a:chOff x="3834676" y="361331"/>
            <a:chExt cx="36972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B0953E-4BF3-471F-AA86-A7DAE16DD2CC}"/>
                    </a:ext>
                  </a:extLst>
                </p14:cNvPr>
                <p14:cNvContentPartPr/>
                <p14:nvPr/>
              </p14:nvContentPartPr>
              <p14:xfrm>
                <a:off x="3834676" y="361331"/>
                <a:ext cx="100800" cy="76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B0953E-4BF3-471F-AA86-A7DAE16DD2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71676" y="298331"/>
                  <a:ext cx="22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43B2D6-4709-4299-B18D-B6DA10B34F89}"/>
                    </a:ext>
                  </a:extLst>
                </p14:cNvPr>
                <p14:cNvContentPartPr/>
                <p14:nvPr/>
              </p14:nvContentPartPr>
              <p14:xfrm>
                <a:off x="4101436" y="442331"/>
                <a:ext cx="102960" cy="1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43B2D6-4709-4299-B18D-B6DA10B34F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8436" y="379331"/>
                  <a:ext cx="228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90D825-193C-453F-AF34-0B1812B03E04}"/>
              </a:ext>
            </a:extLst>
          </p:cNvPr>
          <p:cNvGrpSpPr/>
          <p:nvPr/>
        </p:nvGrpSpPr>
        <p:grpSpPr>
          <a:xfrm>
            <a:off x="3834676" y="702251"/>
            <a:ext cx="350280" cy="181800"/>
            <a:chOff x="3834676" y="702251"/>
            <a:chExt cx="3502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0D2278-20B9-4C5B-94F7-E4AD6F5BA1B7}"/>
                    </a:ext>
                  </a:extLst>
                </p14:cNvPr>
                <p14:cNvContentPartPr/>
                <p14:nvPr/>
              </p14:nvContentPartPr>
              <p14:xfrm>
                <a:off x="4012516" y="841931"/>
                <a:ext cx="172440" cy="4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0D2278-20B9-4C5B-94F7-E4AD6F5BA1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49516" y="778931"/>
                  <a:ext cx="29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0114A9-3C03-466A-AE1F-950B7DD63818}"/>
                    </a:ext>
                  </a:extLst>
                </p14:cNvPr>
                <p14:cNvContentPartPr/>
                <p14:nvPr/>
              </p14:nvContentPartPr>
              <p14:xfrm>
                <a:off x="3834676" y="825371"/>
                <a:ext cx="63360" cy="41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0114A9-3C03-466A-AE1F-950B7DD638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1676" y="762731"/>
                  <a:ext cx="18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876C8D-F442-4E12-A248-F21BFDBDADC6}"/>
                    </a:ext>
                  </a:extLst>
                </p14:cNvPr>
                <p14:cNvContentPartPr/>
                <p14:nvPr/>
              </p14:nvContentPartPr>
              <p14:xfrm>
                <a:off x="4031596" y="723131"/>
                <a:ext cx="32040" cy="5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876C8D-F442-4E12-A248-F21BFDBDAD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8956" y="660131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B56BEA-8A31-45CF-9C4D-6F47E2BC7CA8}"/>
                    </a:ext>
                  </a:extLst>
                </p14:cNvPr>
                <p14:cNvContentPartPr/>
                <p14:nvPr/>
              </p14:nvContentPartPr>
              <p14:xfrm>
                <a:off x="3979396" y="702251"/>
                <a:ext cx="43200" cy="12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B56BEA-8A31-45CF-9C4D-6F47E2BC7C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16756" y="639611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04D02C-329A-4C1D-85BE-05838D908155}"/>
              </a:ext>
            </a:extLst>
          </p:cNvPr>
          <p:cNvGrpSpPr/>
          <p:nvPr/>
        </p:nvGrpSpPr>
        <p:grpSpPr>
          <a:xfrm>
            <a:off x="3504196" y="528731"/>
            <a:ext cx="190440" cy="59760"/>
            <a:chOff x="3504196" y="528731"/>
            <a:chExt cx="19044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9D7C00-FDC2-4DC2-B674-319121CE8966}"/>
                    </a:ext>
                  </a:extLst>
                </p14:cNvPr>
                <p14:cNvContentPartPr/>
                <p14:nvPr/>
              </p14:nvContentPartPr>
              <p14:xfrm>
                <a:off x="3610396" y="528731"/>
                <a:ext cx="84240" cy="35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9D7C00-FDC2-4DC2-B674-319121CE89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7756" y="465731"/>
                  <a:ext cx="20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AF61CF-755A-45A3-941E-8C66826FB501}"/>
                    </a:ext>
                  </a:extLst>
                </p14:cNvPr>
                <p14:cNvContentPartPr/>
                <p14:nvPr/>
              </p14:nvContentPartPr>
              <p14:xfrm>
                <a:off x="3504196" y="537731"/>
                <a:ext cx="49680" cy="50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AF61CF-755A-45A3-941E-8C66826FB5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41556" y="475091"/>
                  <a:ext cx="17532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09FEB6E6-A718-4E95-B00E-F905523A9FF6}"/>
                  </a:ext>
                </a:extLst>
              </p14:cNvPr>
              <p14:cNvContentPartPr/>
              <p14:nvPr/>
            </p14:nvContentPartPr>
            <p14:xfrm>
              <a:off x="6091516" y="366731"/>
              <a:ext cx="54000" cy="142200"/>
            </p14:xfrm>
          </p:contentPart>
        </mc:Choice>
        <mc:Fallback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09FEB6E6-A718-4E95-B00E-F905523A9F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28876" y="303731"/>
                <a:ext cx="1796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DBED676E-EECA-4271-8838-CCC285A61954}"/>
                  </a:ext>
                </a:extLst>
              </p14:cNvPr>
              <p14:cNvContentPartPr/>
              <p14:nvPr/>
            </p14:nvContentPartPr>
            <p14:xfrm>
              <a:off x="6281596" y="345491"/>
              <a:ext cx="446040" cy="69120"/>
            </p14:xfrm>
          </p:contentPart>
        </mc:Choice>
        <mc:Fallback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DBED676E-EECA-4271-8838-CCC285A619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18956" y="282851"/>
                <a:ext cx="5716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EB45B6C3-A794-4239-AA6F-33D6AE34E971}"/>
              </a:ext>
            </a:extLst>
          </p:cNvPr>
          <p:cNvGrpSpPr/>
          <p:nvPr/>
        </p:nvGrpSpPr>
        <p:grpSpPr>
          <a:xfrm>
            <a:off x="6122836" y="510011"/>
            <a:ext cx="637200" cy="497520"/>
            <a:chOff x="6122836" y="510011"/>
            <a:chExt cx="63720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A1BBA0F1-936A-4815-9561-201DFBB74D63}"/>
                    </a:ext>
                  </a:extLst>
                </p14:cNvPr>
                <p14:cNvContentPartPr/>
                <p14:nvPr/>
              </p14:nvContentPartPr>
              <p14:xfrm>
                <a:off x="6122836" y="927611"/>
                <a:ext cx="637200" cy="79920"/>
              </p14:xfrm>
            </p:contentPart>
          </mc:Choice>
          <mc:Fallback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A1BBA0F1-936A-4815-9561-201DFBB74D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60196" y="864611"/>
                  <a:ext cx="762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3C21626B-E87D-4BE7-9DFC-D5C22ECDD9B2}"/>
                    </a:ext>
                  </a:extLst>
                </p14:cNvPr>
                <p14:cNvContentPartPr/>
                <p14:nvPr/>
              </p14:nvContentPartPr>
              <p14:xfrm>
                <a:off x="6555916" y="752651"/>
                <a:ext cx="39600" cy="94320"/>
              </p14:xfrm>
            </p:contentPart>
          </mc:Choice>
          <mc:Fallback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3C21626B-E87D-4BE7-9DFC-D5C22ECDD9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93276" y="690011"/>
                  <a:ext cx="165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921D2A2E-F684-4101-A2F7-6B4B45F60570}"/>
                    </a:ext>
                  </a:extLst>
                </p14:cNvPr>
                <p14:cNvContentPartPr/>
                <p14:nvPr/>
              </p14:nvContentPartPr>
              <p14:xfrm>
                <a:off x="6539716" y="561131"/>
                <a:ext cx="61200" cy="10152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921D2A2E-F684-4101-A2F7-6B4B45F605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76716" y="498131"/>
                  <a:ext cx="186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3E758511-47D2-42D9-ACE6-DFF94DF45AA0}"/>
                    </a:ext>
                  </a:extLst>
                </p14:cNvPr>
                <p14:cNvContentPartPr/>
                <p14:nvPr/>
              </p14:nvContentPartPr>
              <p14:xfrm>
                <a:off x="6500476" y="510011"/>
                <a:ext cx="14400" cy="21240"/>
              </p14:xfrm>
            </p:contentPart>
          </mc:Choice>
          <mc:Fallback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3E758511-47D2-42D9-ACE6-DFF94DF45AA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37836" y="447371"/>
                  <a:ext cx="1400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9C833BB9-90F9-41B8-8404-C6DC19EF7DE2}"/>
                  </a:ext>
                </a:extLst>
              </p14:cNvPr>
              <p14:cNvContentPartPr/>
              <p14:nvPr/>
            </p14:nvContentPartPr>
            <p14:xfrm>
              <a:off x="5478436" y="629891"/>
              <a:ext cx="77040" cy="133560"/>
            </p14:xfrm>
          </p:contentPart>
        </mc:Choice>
        <mc:Fallback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9C833BB9-90F9-41B8-8404-C6DC19EF7D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15796" y="567251"/>
                <a:ext cx="20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59ADC862-8AD8-4F5E-B24A-5E887A73A596}"/>
                  </a:ext>
                </a:extLst>
              </p14:cNvPr>
              <p14:cNvContentPartPr/>
              <p14:nvPr/>
            </p14:nvContentPartPr>
            <p14:xfrm>
              <a:off x="5932036" y="1078451"/>
              <a:ext cx="103680" cy="33408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59ADC862-8AD8-4F5E-B24A-5E887A73A59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69396" y="1015811"/>
                <a:ext cx="229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DFBF2240-EFF2-4684-92F4-0ECC9BF40C71}"/>
                  </a:ext>
                </a:extLst>
              </p14:cNvPr>
              <p14:cNvContentPartPr/>
              <p14:nvPr/>
            </p14:nvContentPartPr>
            <p14:xfrm>
              <a:off x="7017796" y="3944771"/>
              <a:ext cx="122040" cy="29772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DFBF2240-EFF2-4684-92F4-0ECC9BF40C7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54796" y="3882131"/>
                <a:ext cx="2476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3BFDE8A2-AE44-4849-AB83-5FB0A3FFD3D2}"/>
                  </a:ext>
                </a:extLst>
              </p14:cNvPr>
              <p14:cNvContentPartPr/>
              <p14:nvPr/>
            </p14:nvContentPartPr>
            <p14:xfrm>
              <a:off x="6629716" y="3964211"/>
              <a:ext cx="47880" cy="38160"/>
            </p14:xfrm>
          </p:contentPart>
        </mc:Choice>
        <mc:Fallback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3BFDE8A2-AE44-4849-AB83-5FB0A3FFD3D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67076" y="3901571"/>
                <a:ext cx="173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7C3F7486-9A70-44D0-969A-7C41398CDFF4}"/>
                  </a:ext>
                </a:extLst>
              </p14:cNvPr>
              <p14:cNvContentPartPr/>
              <p14:nvPr/>
            </p14:nvContentPartPr>
            <p14:xfrm>
              <a:off x="6609556" y="3503771"/>
              <a:ext cx="109800" cy="58320"/>
            </p14:xfrm>
          </p:contentPart>
        </mc:Choice>
        <mc:Fallback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7C3F7486-9A70-44D0-969A-7C41398CDFF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46916" y="3440771"/>
                <a:ext cx="235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83A4C033-CCA1-4257-9D23-A1306C034C75}"/>
                  </a:ext>
                </a:extLst>
              </p14:cNvPr>
              <p14:cNvContentPartPr/>
              <p14:nvPr/>
            </p14:nvContentPartPr>
            <p14:xfrm>
              <a:off x="7206076" y="3348251"/>
              <a:ext cx="59040" cy="55080"/>
            </p14:xfrm>
          </p:contentPart>
        </mc:Choice>
        <mc:Fallback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83A4C033-CCA1-4257-9D23-A1306C034C7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43076" y="3285251"/>
                <a:ext cx="184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11" name="Ink 4110">
                <a:extLst>
                  <a:ext uri="{FF2B5EF4-FFF2-40B4-BE49-F238E27FC236}">
                    <a16:creationId xmlns:a16="http://schemas.microsoft.com/office/drawing/2014/main" id="{3E4EE3DA-EB4C-437B-A607-A58CC95405EF}"/>
                  </a:ext>
                </a:extLst>
              </p14:cNvPr>
              <p14:cNvContentPartPr/>
              <p14:nvPr/>
            </p14:nvContentPartPr>
            <p14:xfrm>
              <a:off x="6277636" y="3960251"/>
              <a:ext cx="60480" cy="105480"/>
            </p14:xfrm>
          </p:contentPart>
        </mc:Choice>
        <mc:Fallback>
          <p:pic>
            <p:nvPicPr>
              <p:cNvPr id="4111" name="Ink 4110">
                <a:extLst>
                  <a:ext uri="{FF2B5EF4-FFF2-40B4-BE49-F238E27FC236}">
                    <a16:creationId xmlns:a16="http://schemas.microsoft.com/office/drawing/2014/main" id="{3E4EE3DA-EB4C-437B-A607-A58CC95405E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14636" y="3897611"/>
                <a:ext cx="18612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00596145-48FD-495F-B570-21811A521BE8}"/>
              </a:ext>
            </a:extLst>
          </p:cNvPr>
          <p:cNvGrpSpPr/>
          <p:nvPr/>
        </p:nvGrpSpPr>
        <p:grpSpPr>
          <a:xfrm>
            <a:off x="6252436" y="3661451"/>
            <a:ext cx="120600" cy="47520"/>
            <a:chOff x="6252436" y="3661451"/>
            <a:chExt cx="12060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66EC40BE-DC8A-42D3-9B2E-D00886796515}"/>
                    </a:ext>
                  </a:extLst>
                </p14:cNvPr>
                <p14:cNvContentPartPr/>
                <p14:nvPr/>
              </p14:nvContentPartPr>
              <p14:xfrm>
                <a:off x="6276556" y="3678371"/>
                <a:ext cx="10080" cy="3060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66EC40BE-DC8A-42D3-9B2E-D00886796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13556" y="3615731"/>
                  <a:ext cx="13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9CB7454D-E191-4CE6-AC04-9DBB8A3919C5}"/>
                    </a:ext>
                  </a:extLst>
                </p14:cNvPr>
                <p14:cNvContentPartPr/>
                <p14:nvPr/>
              </p14:nvContentPartPr>
              <p14:xfrm>
                <a:off x="6252436" y="3661451"/>
                <a:ext cx="120600" cy="40320"/>
              </p14:xfrm>
            </p:contentPart>
          </mc:Choice>
          <mc:Fallback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9CB7454D-E191-4CE6-AC04-9DBB8A3919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89436" y="3598811"/>
                  <a:ext cx="2462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16" name="Ink 4115">
                <a:extLst>
                  <a:ext uri="{FF2B5EF4-FFF2-40B4-BE49-F238E27FC236}">
                    <a16:creationId xmlns:a16="http://schemas.microsoft.com/office/drawing/2014/main" id="{C0EB9136-3E59-41E1-AA62-E84C02AE3871}"/>
                  </a:ext>
                </a:extLst>
              </p14:cNvPr>
              <p14:cNvContentPartPr/>
              <p14:nvPr/>
            </p14:nvContentPartPr>
            <p14:xfrm>
              <a:off x="5169196" y="5955011"/>
              <a:ext cx="23760" cy="34200"/>
            </p14:xfrm>
          </p:contentPart>
        </mc:Choice>
        <mc:Fallback>
          <p:pic>
            <p:nvPicPr>
              <p:cNvPr id="4116" name="Ink 4115">
                <a:extLst>
                  <a:ext uri="{FF2B5EF4-FFF2-40B4-BE49-F238E27FC236}">
                    <a16:creationId xmlns:a16="http://schemas.microsoft.com/office/drawing/2014/main" id="{C0EB9136-3E59-41E1-AA62-E84C02AE387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6556" y="5892011"/>
                <a:ext cx="14940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9" name="Group 4118">
            <a:extLst>
              <a:ext uri="{FF2B5EF4-FFF2-40B4-BE49-F238E27FC236}">
                <a16:creationId xmlns:a16="http://schemas.microsoft.com/office/drawing/2014/main" id="{FF9C8C62-67F6-493A-8257-B94ED3BC4920}"/>
              </a:ext>
            </a:extLst>
          </p:cNvPr>
          <p:cNvGrpSpPr/>
          <p:nvPr/>
        </p:nvGrpSpPr>
        <p:grpSpPr>
          <a:xfrm>
            <a:off x="4660156" y="6247691"/>
            <a:ext cx="392040" cy="174960"/>
            <a:chOff x="4660156" y="6247691"/>
            <a:chExt cx="39204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7E530C1C-0469-42F1-960D-FEA93098C074}"/>
                    </a:ext>
                  </a:extLst>
                </p14:cNvPr>
                <p14:cNvContentPartPr/>
                <p14:nvPr/>
              </p14:nvContentPartPr>
              <p14:xfrm>
                <a:off x="4981996" y="6247691"/>
                <a:ext cx="70200" cy="174960"/>
              </p14:xfrm>
            </p:contentPart>
          </mc:Choice>
          <mc:Fallback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7E530C1C-0469-42F1-960D-FEA93098C0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19356" y="6184691"/>
                  <a:ext cx="195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CEF0D55A-F090-42E8-BF24-62697B7F545F}"/>
                    </a:ext>
                  </a:extLst>
                </p14:cNvPr>
                <p14:cNvContentPartPr/>
                <p14:nvPr/>
              </p14:nvContentPartPr>
              <p14:xfrm>
                <a:off x="4809196" y="6255611"/>
                <a:ext cx="12600" cy="1044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CEF0D55A-F090-42E8-BF24-62697B7F54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46556" y="6192611"/>
                  <a:ext cx="138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1919ACA1-5832-486F-9EDA-38FC50162CA9}"/>
                    </a:ext>
                  </a:extLst>
                </p14:cNvPr>
                <p14:cNvContentPartPr/>
                <p14:nvPr/>
              </p14:nvContentPartPr>
              <p14:xfrm>
                <a:off x="4660156" y="6274691"/>
                <a:ext cx="144000" cy="108000"/>
              </p14:xfrm>
            </p:contentPart>
          </mc:Choice>
          <mc:Fallback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1919ACA1-5832-486F-9EDA-38FC50162C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7516" y="6212051"/>
                  <a:ext cx="26964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96E5D429-17DB-47D3-8F71-6C4D3BFB6CDC}"/>
                  </a:ext>
                </a:extLst>
              </p14:cNvPr>
              <p14:cNvContentPartPr/>
              <p14:nvPr/>
            </p14:nvContentPartPr>
            <p14:xfrm>
              <a:off x="5257396" y="6303491"/>
              <a:ext cx="132840" cy="110880"/>
            </p14:xfrm>
          </p:contentPart>
        </mc:Choice>
        <mc:Fallback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96E5D429-17DB-47D3-8F71-6C4D3BFB6CD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94756" y="6240851"/>
                <a:ext cx="258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84829DA6-B7BB-4C2A-86E8-34C4EDD288ED}"/>
                  </a:ext>
                </a:extLst>
              </p14:cNvPr>
              <p14:cNvContentPartPr/>
              <p14:nvPr/>
            </p14:nvContentPartPr>
            <p14:xfrm>
              <a:off x="5273596" y="5920091"/>
              <a:ext cx="203760" cy="17280"/>
            </p14:xfrm>
          </p:contentPart>
        </mc:Choice>
        <mc:Fallback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84829DA6-B7BB-4C2A-86E8-34C4EDD288E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10596" y="5857091"/>
                <a:ext cx="3294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0954B7B4-4793-43B6-A013-2A0337ADB69A}"/>
                  </a:ext>
                </a:extLst>
              </p14:cNvPr>
              <p14:cNvContentPartPr/>
              <p14:nvPr/>
            </p14:nvContentPartPr>
            <p14:xfrm>
              <a:off x="6622156" y="5978411"/>
              <a:ext cx="71280" cy="157680"/>
            </p14:xfrm>
          </p:contentPart>
        </mc:Choice>
        <mc:Fallback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0954B7B4-4793-43B6-A013-2A0337ADB6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59156" y="5915771"/>
                <a:ext cx="1969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99903DB3-8A66-42AF-A451-AC068E28806C}"/>
                  </a:ext>
                </a:extLst>
              </p14:cNvPr>
              <p14:cNvContentPartPr/>
              <p14:nvPr/>
            </p14:nvContentPartPr>
            <p14:xfrm>
              <a:off x="6892156" y="5674211"/>
              <a:ext cx="61920" cy="117000"/>
            </p14:xfrm>
          </p:contentPart>
        </mc:Choice>
        <mc:Fallback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99903DB3-8A66-42AF-A451-AC068E2880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829156" y="5611571"/>
                <a:ext cx="187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3198793E-98A4-40A0-AB3F-C6342481D9CF}"/>
                  </a:ext>
                </a:extLst>
              </p14:cNvPr>
              <p14:cNvContentPartPr/>
              <p14:nvPr/>
            </p14:nvContentPartPr>
            <p14:xfrm>
              <a:off x="7695676" y="5970131"/>
              <a:ext cx="10440" cy="5040"/>
            </p14:xfrm>
          </p:contentPart>
        </mc:Choice>
        <mc:Fallback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3198793E-98A4-40A0-AB3F-C6342481D9C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33036" y="5907491"/>
                <a:ext cx="1360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25" name="Ink 4124">
                <a:extLst>
                  <a:ext uri="{FF2B5EF4-FFF2-40B4-BE49-F238E27FC236}">
                    <a16:creationId xmlns:a16="http://schemas.microsoft.com/office/drawing/2014/main" id="{200D7225-6C92-481E-BEBA-76D27F636F15}"/>
                  </a:ext>
                </a:extLst>
              </p14:cNvPr>
              <p14:cNvContentPartPr/>
              <p14:nvPr/>
            </p14:nvContentPartPr>
            <p14:xfrm>
              <a:off x="8133436" y="5699771"/>
              <a:ext cx="16200" cy="10080"/>
            </p14:xfrm>
          </p:contentPart>
        </mc:Choice>
        <mc:Fallback>
          <p:pic>
            <p:nvPicPr>
              <p:cNvPr id="4125" name="Ink 4124">
                <a:extLst>
                  <a:ext uri="{FF2B5EF4-FFF2-40B4-BE49-F238E27FC236}">
                    <a16:creationId xmlns:a16="http://schemas.microsoft.com/office/drawing/2014/main" id="{200D7225-6C92-481E-BEBA-76D27F636F1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070436" y="5636771"/>
                <a:ext cx="141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126" name="Ink 4125">
                <a:extLst>
                  <a:ext uri="{FF2B5EF4-FFF2-40B4-BE49-F238E27FC236}">
                    <a16:creationId xmlns:a16="http://schemas.microsoft.com/office/drawing/2014/main" id="{B2FA8F3E-094A-4CB0-AD76-8F624C5A78A0}"/>
                  </a:ext>
                </a:extLst>
              </p14:cNvPr>
              <p14:cNvContentPartPr/>
              <p14:nvPr/>
            </p14:nvContentPartPr>
            <p14:xfrm>
              <a:off x="7961716" y="6239771"/>
              <a:ext cx="18720" cy="20160"/>
            </p14:xfrm>
          </p:contentPart>
        </mc:Choice>
        <mc:Fallback>
          <p:pic>
            <p:nvPicPr>
              <p:cNvPr id="4126" name="Ink 4125">
                <a:extLst>
                  <a:ext uri="{FF2B5EF4-FFF2-40B4-BE49-F238E27FC236}">
                    <a16:creationId xmlns:a16="http://schemas.microsoft.com/office/drawing/2014/main" id="{B2FA8F3E-094A-4CB0-AD76-8F624C5A78A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99076" y="6176771"/>
                <a:ext cx="144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27" name="Ink 4126">
                <a:extLst>
                  <a:ext uri="{FF2B5EF4-FFF2-40B4-BE49-F238E27FC236}">
                    <a16:creationId xmlns:a16="http://schemas.microsoft.com/office/drawing/2014/main" id="{20A7C28D-7B76-439C-B9D3-E2C255A70296}"/>
                  </a:ext>
                </a:extLst>
              </p14:cNvPr>
              <p14:cNvContentPartPr/>
              <p14:nvPr/>
            </p14:nvContentPartPr>
            <p14:xfrm>
              <a:off x="8360956" y="6210971"/>
              <a:ext cx="59040" cy="229680"/>
            </p14:xfrm>
          </p:contentPart>
        </mc:Choice>
        <mc:Fallback>
          <p:pic>
            <p:nvPicPr>
              <p:cNvPr id="4127" name="Ink 4126">
                <a:extLst>
                  <a:ext uri="{FF2B5EF4-FFF2-40B4-BE49-F238E27FC236}">
                    <a16:creationId xmlns:a16="http://schemas.microsoft.com/office/drawing/2014/main" id="{20A7C28D-7B76-439C-B9D3-E2C255A7029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98316" y="6147971"/>
                <a:ext cx="1846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708F63E7-3D1B-4DBA-BB5D-E1254ADDB11A}"/>
                  </a:ext>
                </a:extLst>
              </p14:cNvPr>
              <p14:cNvContentPartPr/>
              <p14:nvPr/>
            </p14:nvContentPartPr>
            <p14:xfrm>
              <a:off x="8630596" y="5531291"/>
              <a:ext cx="60480" cy="2664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708F63E7-3D1B-4DBA-BB5D-E1254ADDB11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567596" y="5468291"/>
                <a:ext cx="18612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63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/>
          <a:stretch/>
        </p:blipFill>
        <p:spPr bwMode="auto">
          <a:xfrm>
            <a:off x="1681163" y="276225"/>
            <a:ext cx="5837237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4724400"/>
            <a:ext cx="3581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7090"/>
            <a:ext cx="586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5. Differential equation for </a:t>
            </a:r>
            <a:r>
              <a:rPr lang="en-US" sz="2000" b="1" dirty="0"/>
              <a:t>E</a:t>
            </a:r>
            <a:r>
              <a:rPr lang="en-US" sz="2000" dirty="0"/>
              <a:t>(</a:t>
            </a:r>
            <a:r>
              <a:rPr lang="en-US" sz="2000" dirty="0" err="1"/>
              <a:t>r,t</a:t>
            </a:r>
            <a:r>
              <a:rPr lang="en-US" sz="2000" dirty="0"/>
              <a:t>) inside wire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375" y="2114490"/>
            <a:ext cx="25458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Cylindrical coordinates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2190690"/>
            <a:ext cx="15452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Periodic field</a:t>
            </a:r>
          </a:p>
        </p:txBody>
      </p:sp>
      <p:sp>
        <p:nvSpPr>
          <p:cNvPr id="8" name="Freeform 7"/>
          <p:cNvSpPr/>
          <p:nvPr/>
        </p:nvSpPr>
        <p:spPr>
          <a:xfrm>
            <a:off x="4686290" y="2146300"/>
            <a:ext cx="114955" cy="255412"/>
          </a:xfrm>
          <a:custGeom>
            <a:avLst/>
            <a:gdLst>
              <a:gd name="connsiteX0" fmla="*/ 88910 w 114955"/>
              <a:gd name="connsiteY0" fmla="*/ 241300 h 255412"/>
              <a:gd name="connsiteX1" fmla="*/ 25410 w 114955"/>
              <a:gd name="connsiteY1" fmla="*/ 254000 h 255412"/>
              <a:gd name="connsiteX2" fmla="*/ 12710 w 114955"/>
              <a:gd name="connsiteY2" fmla="*/ 177800 h 255412"/>
              <a:gd name="connsiteX3" fmla="*/ 50810 w 114955"/>
              <a:gd name="connsiteY3" fmla="*/ 152400 h 255412"/>
              <a:gd name="connsiteX4" fmla="*/ 88910 w 114955"/>
              <a:gd name="connsiteY4" fmla="*/ 76200 h 255412"/>
              <a:gd name="connsiteX5" fmla="*/ 114310 w 114955"/>
              <a:gd name="connsiteY5" fmla="*/ 0 h 2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55" h="255412">
                <a:moveTo>
                  <a:pt x="88910" y="241300"/>
                </a:moveTo>
                <a:cubicBezTo>
                  <a:pt x="67743" y="245533"/>
                  <a:pt x="46165" y="259930"/>
                  <a:pt x="25410" y="254000"/>
                </a:cubicBezTo>
                <a:cubicBezTo>
                  <a:pt x="-10599" y="243712"/>
                  <a:pt x="-2025" y="196219"/>
                  <a:pt x="12710" y="177800"/>
                </a:cubicBezTo>
                <a:cubicBezTo>
                  <a:pt x="22245" y="165881"/>
                  <a:pt x="38110" y="160867"/>
                  <a:pt x="50810" y="152400"/>
                </a:cubicBezTo>
                <a:cubicBezTo>
                  <a:pt x="123603" y="43211"/>
                  <a:pt x="36330" y="181360"/>
                  <a:pt x="88910" y="76200"/>
                </a:cubicBezTo>
                <a:cubicBezTo>
                  <a:pt x="121355" y="11311"/>
                  <a:pt x="114310" y="66861"/>
                  <a:pt x="1143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0377" y="3255418"/>
            <a:ext cx="15776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See appendix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23C38B-0B49-45A2-827F-BC43605C227C}"/>
                  </a:ext>
                </a:extLst>
              </p14:cNvPr>
              <p14:cNvContentPartPr/>
              <p14:nvPr/>
            </p14:nvContentPartPr>
            <p14:xfrm>
              <a:off x="6505157" y="436903"/>
              <a:ext cx="928080" cy="90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23C38B-0B49-45A2-827F-BC43605C22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9517" y="364903"/>
                <a:ext cx="99972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776D5B-B528-4471-9F39-12DAD55A57DA}"/>
                  </a:ext>
                </a:extLst>
              </p14:cNvPr>
              <p14:cNvContentPartPr/>
              <p14:nvPr/>
            </p14:nvContentPartPr>
            <p14:xfrm>
              <a:off x="7053077" y="604663"/>
              <a:ext cx="408600" cy="303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776D5B-B528-4471-9F39-12DAD55A57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7437" y="533023"/>
                <a:ext cx="4802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A8ADA8-74D2-474A-8D2F-A7D701193A89}"/>
                  </a:ext>
                </a:extLst>
              </p14:cNvPr>
              <p14:cNvContentPartPr/>
              <p14:nvPr/>
            </p14:nvContentPartPr>
            <p14:xfrm>
              <a:off x="6726917" y="1156183"/>
              <a:ext cx="192240" cy="207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A8ADA8-74D2-474A-8D2F-A7D701193A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0917" y="1084183"/>
                <a:ext cx="263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1F4A0-FB6B-44A8-9DFC-86DD8B26C47F}"/>
                  </a:ext>
                </a:extLst>
              </p14:cNvPr>
              <p14:cNvContentPartPr/>
              <p14:nvPr/>
            </p14:nvContentPartPr>
            <p14:xfrm>
              <a:off x="6657077" y="1201903"/>
              <a:ext cx="24660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1F4A0-FB6B-44A8-9DFC-86DD8B26C4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1437" y="1130263"/>
                <a:ext cx="318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62C75BC-E3D0-4D0E-9EFC-EB4D0D4E1EFC}"/>
                  </a:ext>
                </a:extLst>
              </p14:cNvPr>
              <p14:cNvContentPartPr/>
              <p14:nvPr/>
            </p14:nvContentPartPr>
            <p14:xfrm>
              <a:off x="3466037" y="921463"/>
              <a:ext cx="37800" cy="1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62C75BC-E3D0-4D0E-9EFC-EB4D0D4E1E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3037" y="858823"/>
                <a:ext cx="16344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85905CB-C9A5-4ACE-86D3-3BE47D5AB3E3}"/>
              </a:ext>
            </a:extLst>
          </p:cNvPr>
          <p:cNvGrpSpPr/>
          <p:nvPr/>
        </p:nvGrpSpPr>
        <p:grpSpPr>
          <a:xfrm>
            <a:off x="3095957" y="2697703"/>
            <a:ext cx="52920" cy="105120"/>
            <a:chOff x="3095957" y="2697703"/>
            <a:chExt cx="529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15F623-1077-4DBE-8FD8-315EF01F670D}"/>
                    </a:ext>
                  </a:extLst>
                </p14:cNvPr>
                <p14:cNvContentPartPr/>
                <p14:nvPr/>
              </p14:nvContentPartPr>
              <p14:xfrm>
                <a:off x="3132317" y="2764663"/>
                <a:ext cx="1044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15F623-1077-4DBE-8FD8-315EF01F67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317" y="2702023"/>
                  <a:ext cx="13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0517C4-6C0B-4EEE-AB37-433C3C90A36F}"/>
                    </a:ext>
                  </a:extLst>
                </p14:cNvPr>
                <p14:cNvContentPartPr/>
                <p14:nvPr/>
              </p14:nvContentPartPr>
              <p14:xfrm>
                <a:off x="3095957" y="2762503"/>
                <a:ext cx="4320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0517C4-6C0B-4EEE-AB37-433C3C90A3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2957" y="2699863"/>
                  <a:ext cx="168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DC07F7-8362-4E64-A5AE-CE075C62392A}"/>
                    </a:ext>
                  </a:extLst>
                </p14:cNvPr>
                <p14:cNvContentPartPr/>
                <p14:nvPr/>
              </p14:nvContentPartPr>
              <p14:xfrm>
                <a:off x="3118997" y="2697703"/>
                <a:ext cx="2988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DC07F7-8362-4E64-A5AE-CE075C6239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6357" y="2635063"/>
                  <a:ext cx="15552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B2490F-46CB-4E27-885D-346D0005B961}"/>
                  </a:ext>
                </a:extLst>
              </p14:cNvPr>
              <p14:cNvContentPartPr/>
              <p14:nvPr/>
            </p14:nvContentPartPr>
            <p14:xfrm>
              <a:off x="5664917" y="2700223"/>
              <a:ext cx="1304640" cy="36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B2490F-46CB-4E27-885D-346D0005B9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01917" y="2637223"/>
                <a:ext cx="14302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1AABCE-A364-4D79-9377-DC206AACFFBD}"/>
                  </a:ext>
                </a:extLst>
              </p14:cNvPr>
              <p14:cNvContentPartPr/>
              <p14:nvPr/>
            </p14:nvContentPartPr>
            <p14:xfrm>
              <a:off x="4045997" y="2484223"/>
              <a:ext cx="213120" cy="844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1AABCE-A364-4D79-9377-DC206AACFF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28357" y="2466583"/>
                <a:ext cx="248760" cy="88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70A9C0E-DA7B-4F5C-80B8-86F4CB60C494}"/>
              </a:ext>
            </a:extLst>
          </p:cNvPr>
          <p:cNvGrpSpPr/>
          <p:nvPr/>
        </p:nvGrpSpPr>
        <p:grpSpPr>
          <a:xfrm>
            <a:off x="4309877" y="2710663"/>
            <a:ext cx="1957680" cy="307440"/>
            <a:chOff x="4309877" y="2710663"/>
            <a:chExt cx="195768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30E2B1-1D21-46A3-93BF-75E11FC8228A}"/>
                    </a:ext>
                  </a:extLst>
                </p14:cNvPr>
                <p14:cNvContentPartPr/>
                <p14:nvPr/>
              </p14:nvContentPartPr>
              <p14:xfrm>
                <a:off x="4309877" y="2804983"/>
                <a:ext cx="585360" cy="168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30E2B1-1D21-46A3-93BF-75E11FC822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91877" y="2787343"/>
                  <a:ext cx="621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51EAB-10E2-4E29-9BB4-560C6D6E9D7B}"/>
                    </a:ext>
                  </a:extLst>
                </p14:cNvPr>
                <p14:cNvContentPartPr/>
                <p14:nvPr/>
              </p14:nvContentPartPr>
              <p14:xfrm>
                <a:off x="4409597" y="2727583"/>
                <a:ext cx="10800" cy="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51EAB-10E2-4E29-9BB4-560C6D6E9D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1597" y="2709943"/>
                  <a:ext cx="4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55939F-D502-4F1E-AD7A-6418E6D30E4B}"/>
                    </a:ext>
                  </a:extLst>
                </p14:cNvPr>
                <p14:cNvContentPartPr/>
                <p14:nvPr/>
              </p14:nvContentPartPr>
              <p14:xfrm>
                <a:off x="5029517" y="2741623"/>
                <a:ext cx="104400" cy="21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55939F-D502-4F1E-AD7A-6418E6D30E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11877" y="2723623"/>
                  <a:ext cx="140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D97277-5838-46F1-BE01-8667FD9C5521}"/>
                    </a:ext>
                  </a:extLst>
                </p14:cNvPr>
                <p14:cNvContentPartPr/>
                <p14:nvPr/>
              </p14:nvContentPartPr>
              <p14:xfrm>
                <a:off x="5047877" y="2849263"/>
                <a:ext cx="21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D97277-5838-46F1-BE01-8667FD9C55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30237" y="2831263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C1596D-2DFB-471A-AE30-33390E2877D1}"/>
                    </a:ext>
                  </a:extLst>
                </p14:cNvPr>
                <p14:cNvContentPartPr/>
                <p14:nvPr/>
              </p14:nvContentPartPr>
              <p14:xfrm>
                <a:off x="5040677" y="2842423"/>
                <a:ext cx="85680" cy="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C1596D-2DFB-471A-AE30-33390E2877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2677" y="2824423"/>
                  <a:ext cx="121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37A9EE-DDA5-468F-8CDF-F90D37F2BBC5}"/>
                    </a:ext>
                  </a:extLst>
                </p14:cNvPr>
                <p14:cNvContentPartPr/>
                <p14:nvPr/>
              </p14:nvContentPartPr>
              <p14:xfrm>
                <a:off x="5044997" y="2748463"/>
                <a:ext cx="141480" cy="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37A9EE-DDA5-468F-8CDF-F90D37F2BB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26997" y="2730823"/>
                  <a:ext cx="177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C11AC7-F7C8-48FD-B672-E6B5E8F8F21A}"/>
                    </a:ext>
                  </a:extLst>
                </p14:cNvPr>
                <p14:cNvContentPartPr/>
                <p14:nvPr/>
              </p14:nvContentPartPr>
              <p14:xfrm>
                <a:off x="5370797" y="2822263"/>
                <a:ext cx="94680" cy="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C11AC7-F7C8-48FD-B672-E6B5E8F8F2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53157" y="2804623"/>
                  <a:ext cx="13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D8262-6B31-4E00-AE30-051CDADA819C}"/>
                    </a:ext>
                  </a:extLst>
                </p14:cNvPr>
                <p14:cNvContentPartPr/>
                <p14:nvPr/>
              </p14:nvContentPartPr>
              <p14:xfrm>
                <a:off x="5381597" y="2898943"/>
                <a:ext cx="10116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D8262-6B31-4E00-AE30-051CDADA81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63957" y="2881303"/>
                  <a:ext cx="136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9B46C3-6DAA-4EF6-9541-42DB1EE3CCCB}"/>
                    </a:ext>
                  </a:extLst>
                </p14:cNvPr>
                <p14:cNvContentPartPr/>
                <p14:nvPr/>
              </p14:nvContentPartPr>
              <p14:xfrm>
                <a:off x="5587877" y="2744863"/>
                <a:ext cx="12024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9B46C3-6DAA-4EF6-9541-42DB1EE3CC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0237" y="2726863"/>
                  <a:ext cx="155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954E0173-9FFD-4D80-953A-68AD57EB9733}"/>
                    </a:ext>
                  </a:extLst>
                </p14:cNvPr>
                <p14:cNvContentPartPr/>
                <p14:nvPr/>
              </p14:nvContentPartPr>
              <p14:xfrm>
                <a:off x="5597237" y="2811823"/>
                <a:ext cx="94680" cy="1116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954E0173-9FFD-4D80-953A-68AD57EB97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79597" y="2794183"/>
                  <a:ext cx="130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B86C414F-8234-4286-BF4F-4B0C1159C960}"/>
                    </a:ext>
                  </a:extLst>
                </p14:cNvPr>
                <p14:cNvContentPartPr/>
                <p14:nvPr/>
              </p14:nvContentPartPr>
              <p14:xfrm>
                <a:off x="5579957" y="2729383"/>
                <a:ext cx="154440" cy="1800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B86C414F-8234-4286-BF4F-4B0C1159C9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1957" y="2711743"/>
                  <a:ext cx="190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90A81C0A-879D-4358-8F56-29A426B893D5}"/>
                    </a:ext>
                  </a:extLst>
                </p14:cNvPr>
                <p14:cNvContentPartPr/>
                <p14:nvPr/>
              </p14:nvContentPartPr>
              <p14:xfrm>
                <a:off x="5750957" y="2913343"/>
                <a:ext cx="94680" cy="7020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90A81C0A-879D-4358-8F56-29A426B893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33317" y="2895343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9B792C71-1667-4A19-94EB-C1946E182D35}"/>
                    </a:ext>
                  </a:extLst>
                </p14:cNvPr>
                <p14:cNvContentPartPr/>
                <p14:nvPr/>
              </p14:nvContentPartPr>
              <p14:xfrm>
                <a:off x="5774357" y="2829823"/>
                <a:ext cx="18720" cy="18828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9B792C71-1667-4A19-94EB-C1946E182D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56357" y="2811823"/>
                  <a:ext cx="54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4CF93058-1F4C-4D92-96EB-C9177E0B8690}"/>
                    </a:ext>
                  </a:extLst>
                </p14:cNvPr>
                <p14:cNvContentPartPr/>
                <p14:nvPr/>
              </p14:nvContentPartPr>
              <p14:xfrm>
                <a:off x="5964797" y="2775103"/>
                <a:ext cx="74160" cy="1368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4CF93058-1F4C-4D92-96EB-C9177E0B86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47157" y="2757463"/>
                  <a:ext cx="109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491D1801-E412-4821-9DB7-8F886834F1AC}"/>
                    </a:ext>
                  </a:extLst>
                </p14:cNvPr>
                <p14:cNvContentPartPr/>
                <p14:nvPr/>
              </p14:nvContentPartPr>
              <p14:xfrm>
                <a:off x="5960117" y="2831263"/>
                <a:ext cx="82800" cy="15840"/>
              </p14:xfrm>
            </p:contentPart>
          </mc:Choice>
          <mc:Fallback xmlns=""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491D1801-E412-4821-9DB7-8F886834F1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42117" y="2813623"/>
                  <a:ext cx="118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B160C75A-A061-4763-A34B-9322A1388F52}"/>
                    </a:ext>
                  </a:extLst>
                </p14:cNvPr>
                <p14:cNvContentPartPr/>
                <p14:nvPr/>
              </p14:nvContentPartPr>
              <p14:xfrm>
                <a:off x="6137237" y="2710663"/>
                <a:ext cx="130320" cy="252360"/>
              </p14:xfrm>
            </p:contentPart>
          </mc:Choice>
          <mc:Fallback xmlns=""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B160C75A-A061-4763-A34B-9322A1388F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19597" y="2693023"/>
                  <a:ext cx="16596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C8DDA2CB-0167-46D4-82C2-676442BCC809}"/>
                  </a:ext>
                </a:extLst>
              </p14:cNvPr>
              <p14:cNvContentPartPr/>
              <p14:nvPr/>
            </p14:nvContentPartPr>
            <p14:xfrm>
              <a:off x="5190797" y="2961223"/>
              <a:ext cx="98280" cy="7560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C8DDA2CB-0167-46D4-82C2-676442BCC8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72797" y="2943583"/>
                <a:ext cx="133920" cy="111240"/>
              </a:xfrm>
              <a:prstGeom prst="rect">
                <a:avLst/>
              </a:prstGeom>
            </p:spPr>
          </p:pic>
        </mc:Fallback>
      </mc:AlternateContent>
      <p:sp>
        <p:nvSpPr>
          <p:cNvPr id="5133" name="Rectangle 5132">
            <a:extLst>
              <a:ext uri="{FF2B5EF4-FFF2-40B4-BE49-F238E27FC236}">
                <a16:creationId xmlns:a16="http://schemas.microsoft.com/office/drawing/2014/main" id="{15EDC6D9-F715-4F13-B3D1-2B3B1A80AB67}"/>
              </a:ext>
            </a:extLst>
          </p:cNvPr>
          <p:cNvSpPr/>
          <p:nvPr/>
        </p:nvSpPr>
        <p:spPr>
          <a:xfrm>
            <a:off x="152400" y="533400"/>
            <a:ext cx="65046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/>
              <a:t>Inside</a:t>
            </a:r>
            <a:r>
              <a:rPr lang="en-US" dirty="0"/>
              <a:t> the wire, we don’t ignore the time derivatives of the fields.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22C29C8A-3E29-499B-AEDB-3E6EFFF3C2CB}"/>
                  </a:ext>
                </a:extLst>
              </p14:cNvPr>
              <p14:cNvContentPartPr/>
              <p14:nvPr/>
            </p14:nvContentPartPr>
            <p14:xfrm>
              <a:off x="1965917" y="455623"/>
              <a:ext cx="1409760" cy="8568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22C29C8A-3E29-499B-AEDB-3E6EFFF3C2C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03277" y="392983"/>
                <a:ext cx="153540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3FC82E38-AF71-4898-A124-9CFC1B36493C}"/>
              </a:ext>
            </a:extLst>
          </p:cNvPr>
          <p:cNvGrpSpPr/>
          <p:nvPr/>
        </p:nvGrpSpPr>
        <p:grpSpPr>
          <a:xfrm>
            <a:off x="5758877" y="6668863"/>
            <a:ext cx="228600" cy="117000"/>
            <a:chOff x="5758877" y="6668863"/>
            <a:chExt cx="22860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8016ABDB-C916-4BDF-AF9F-18287BBC7881}"/>
                    </a:ext>
                  </a:extLst>
                </p14:cNvPr>
                <p14:cNvContentPartPr/>
                <p14:nvPr/>
              </p14:nvContentPartPr>
              <p14:xfrm>
                <a:off x="5791997" y="6687223"/>
                <a:ext cx="112680" cy="42120"/>
              </p14:xfrm>
            </p:contentPart>
          </mc:Choice>
          <mc:Fallback xmlns=""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8016ABDB-C916-4BDF-AF9F-18287BBC78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8997" y="6624223"/>
                  <a:ext cx="238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51260FAA-C691-4F25-A4D3-C28E68B88E5E}"/>
                    </a:ext>
                  </a:extLst>
                </p14:cNvPr>
                <p14:cNvContentPartPr/>
                <p14:nvPr/>
              </p14:nvContentPartPr>
              <p14:xfrm>
                <a:off x="5758877" y="6668863"/>
                <a:ext cx="228600" cy="68400"/>
              </p14:xfrm>
            </p:contentPart>
          </mc:Choice>
          <mc:Fallback xmlns=""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51260FAA-C691-4F25-A4D3-C28E68B88E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95877" y="6605863"/>
                  <a:ext cx="354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37" name="Ink 5136">
                  <a:extLst>
                    <a:ext uri="{FF2B5EF4-FFF2-40B4-BE49-F238E27FC236}">
                      <a16:creationId xmlns:a16="http://schemas.microsoft.com/office/drawing/2014/main" id="{D8949F21-D28B-44BE-B827-038C58A891F2}"/>
                    </a:ext>
                  </a:extLst>
                </p14:cNvPr>
                <p14:cNvContentPartPr/>
                <p14:nvPr/>
              </p14:nvContentPartPr>
              <p14:xfrm>
                <a:off x="5763917" y="6716023"/>
                <a:ext cx="148680" cy="69840"/>
              </p14:xfrm>
            </p:contentPart>
          </mc:Choice>
          <mc:Fallback xmlns="">
            <p:pic>
              <p:nvPicPr>
                <p:cNvPr id="5137" name="Ink 5136">
                  <a:extLst>
                    <a:ext uri="{FF2B5EF4-FFF2-40B4-BE49-F238E27FC236}">
                      <a16:creationId xmlns:a16="http://schemas.microsoft.com/office/drawing/2014/main" id="{D8949F21-D28B-44BE-B827-038C58A891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00917" y="6653383"/>
                  <a:ext cx="27432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8A19FD07-54F6-4285-90C9-6A77B5A8A923}"/>
                  </a:ext>
                </a:extLst>
              </p14:cNvPr>
              <p14:cNvContentPartPr/>
              <p14:nvPr/>
            </p14:nvContentPartPr>
            <p14:xfrm>
              <a:off x="6925277" y="6418200"/>
              <a:ext cx="166680" cy="114840"/>
            </p14:xfrm>
          </p:contentPart>
        </mc:Choice>
        <mc:Fallback xmlns=""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8A19FD07-54F6-4285-90C9-6A77B5A8A9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62637" y="6355200"/>
                <a:ext cx="29232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85D58552-B023-4E92-B4B5-464C66EAB30B}"/>
              </a:ext>
            </a:extLst>
          </p:cNvPr>
          <p:cNvGrpSpPr/>
          <p:nvPr/>
        </p:nvGrpSpPr>
        <p:grpSpPr>
          <a:xfrm>
            <a:off x="6893237" y="6037320"/>
            <a:ext cx="1497960" cy="720360"/>
            <a:chOff x="6893237" y="6037320"/>
            <a:chExt cx="149796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FCF91C2E-221D-4C0A-B4B2-C57A875818F9}"/>
                    </a:ext>
                  </a:extLst>
                </p14:cNvPr>
                <p14:cNvContentPartPr/>
                <p14:nvPr/>
              </p14:nvContentPartPr>
              <p14:xfrm>
                <a:off x="6893237" y="6209760"/>
                <a:ext cx="153000" cy="251640"/>
              </p14:xfrm>
            </p:contentPart>
          </mc:Choice>
          <mc:Fallback xmlns=""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FCF91C2E-221D-4C0A-B4B2-C57A875818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75237" y="6192120"/>
                  <a:ext cx="188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41" name="Ink 5140">
                  <a:extLst>
                    <a:ext uri="{FF2B5EF4-FFF2-40B4-BE49-F238E27FC236}">
                      <a16:creationId xmlns:a16="http://schemas.microsoft.com/office/drawing/2014/main" id="{19D7ACE9-CA24-41A6-B26A-A05B1291B526}"/>
                    </a:ext>
                  </a:extLst>
                </p14:cNvPr>
                <p14:cNvContentPartPr/>
                <p14:nvPr/>
              </p14:nvContentPartPr>
              <p14:xfrm>
                <a:off x="7136957" y="6275640"/>
                <a:ext cx="126720" cy="17280"/>
              </p14:xfrm>
            </p:contentPart>
          </mc:Choice>
          <mc:Fallback xmlns="">
            <p:pic>
              <p:nvPicPr>
                <p:cNvPr id="5141" name="Ink 5140">
                  <a:extLst>
                    <a:ext uri="{FF2B5EF4-FFF2-40B4-BE49-F238E27FC236}">
                      <a16:creationId xmlns:a16="http://schemas.microsoft.com/office/drawing/2014/main" id="{19D7ACE9-CA24-41A6-B26A-A05B1291B5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8957" y="6258000"/>
                  <a:ext cx="162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42" name="Ink 5141">
                  <a:extLst>
                    <a:ext uri="{FF2B5EF4-FFF2-40B4-BE49-F238E27FC236}">
                      <a16:creationId xmlns:a16="http://schemas.microsoft.com/office/drawing/2014/main" id="{73C12DE4-20EF-4B57-B9DF-78EE84756247}"/>
                    </a:ext>
                  </a:extLst>
                </p14:cNvPr>
                <p14:cNvContentPartPr/>
                <p14:nvPr/>
              </p14:nvContentPartPr>
              <p14:xfrm>
                <a:off x="7139117" y="6342600"/>
                <a:ext cx="145800" cy="15480"/>
              </p14:xfrm>
            </p:contentPart>
          </mc:Choice>
          <mc:Fallback xmlns="">
            <p:pic>
              <p:nvPicPr>
                <p:cNvPr id="5142" name="Ink 5141">
                  <a:extLst>
                    <a:ext uri="{FF2B5EF4-FFF2-40B4-BE49-F238E27FC236}">
                      <a16:creationId xmlns:a16="http://schemas.microsoft.com/office/drawing/2014/main" id="{73C12DE4-20EF-4B57-B9DF-78EE847562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21117" y="6324960"/>
                  <a:ext cx="181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456F0E56-7944-4A64-A99C-9198A8FE90C7}"/>
                    </a:ext>
                  </a:extLst>
                </p14:cNvPr>
                <p14:cNvContentPartPr/>
                <p14:nvPr/>
              </p14:nvContentPartPr>
              <p14:xfrm>
                <a:off x="7665077" y="6037320"/>
                <a:ext cx="152280" cy="182880"/>
              </p14:xfrm>
            </p:contentPart>
          </mc:Choice>
          <mc:Fallback xmlns=""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456F0E56-7944-4A64-A99C-9198A8FE90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7437" y="6019680"/>
                  <a:ext cx="187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281996FA-4F49-4ED1-8EF4-32B110A861D2}"/>
                    </a:ext>
                  </a:extLst>
                </p14:cNvPr>
                <p14:cNvContentPartPr/>
                <p14:nvPr/>
              </p14:nvContentPartPr>
              <p14:xfrm>
                <a:off x="7357997" y="6278880"/>
                <a:ext cx="1005120" cy="1800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281996FA-4F49-4ED1-8EF4-32B110A861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39997" y="6260880"/>
                  <a:ext cx="1040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DB9A8C6C-ACCF-4306-8ACD-E4DF0D7F486B}"/>
                    </a:ext>
                  </a:extLst>
                </p14:cNvPr>
                <p14:cNvContentPartPr/>
                <p14:nvPr/>
              </p14:nvContentPartPr>
              <p14:xfrm>
                <a:off x="7388597" y="6344040"/>
                <a:ext cx="1002600" cy="41364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DB9A8C6C-ACCF-4306-8ACD-E4DF0D7F48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70957" y="6326400"/>
                  <a:ext cx="103824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9EB170AF-1ECD-427E-BA57-17EFFD53CC5C}"/>
              </a:ext>
            </a:extLst>
          </p:cNvPr>
          <p:cNvGrpSpPr/>
          <p:nvPr/>
        </p:nvGrpSpPr>
        <p:grpSpPr>
          <a:xfrm>
            <a:off x="7612517" y="6503160"/>
            <a:ext cx="770400" cy="241920"/>
            <a:chOff x="7612517" y="6503160"/>
            <a:chExt cx="7704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6BE867E0-4594-484E-94AD-FEECDD5167C3}"/>
                    </a:ext>
                  </a:extLst>
                </p14:cNvPr>
                <p14:cNvContentPartPr/>
                <p14:nvPr/>
              </p14:nvContentPartPr>
              <p14:xfrm>
                <a:off x="7612517" y="6503160"/>
                <a:ext cx="128880" cy="24120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6BE867E0-4594-484E-94AD-FEECDD5167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94517" y="6485160"/>
                  <a:ext cx="164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02BC4AE6-0690-46CA-9CB4-D570C0A7A78C}"/>
                    </a:ext>
                  </a:extLst>
                </p14:cNvPr>
                <p14:cNvContentPartPr/>
                <p14:nvPr/>
              </p14:nvContentPartPr>
              <p14:xfrm>
                <a:off x="7806197" y="6571200"/>
                <a:ext cx="27000" cy="16740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02BC4AE6-0690-46CA-9CB4-D570C0A7A7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88197" y="6553200"/>
                  <a:ext cx="62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1D767BC2-9635-406D-834F-87C499A380C1}"/>
                    </a:ext>
                  </a:extLst>
                </p14:cNvPr>
                <p14:cNvContentPartPr/>
                <p14:nvPr/>
              </p14:nvContentPartPr>
              <p14:xfrm>
                <a:off x="7868477" y="6568320"/>
                <a:ext cx="20520" cy="17676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1D767BC2-9635-406D-834F-87C499A380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50477" y="6550680"/>
                  <a:ext cx="56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52" name="Ink 5151">
                  <a:extLst>
                    <a:ext uri="{FF2B5EF4-FFF2-40B4-BE49-F238E27FC236}">
                      <a16:creationId xmlns:a16="http://schemas.microsoft.com/office/drawing/2014/main" id="{4A847A6F-E38F-46E7-AA14-FCD15EC88E90}"/>
                    </a:ext>
                  </a:extLst>
                </p14:cNvPr>
                <p14:cNvContentPartPr/>
                <p14:nvPr/>
              </p14:nvContentPartPr>
              <p14:xfrm>
                <a:off x="7756157" y="6543840"/>
                <a:ext cx="173520" cy="86400"/>
              </p14:xfrm>
            </p:contentPart>
          </mc:Choice>
          <mc:Fallback xmlns="">
            <p:pic>
              <p:nvPicPr>
                <p:cNvPr id="5152" name="Ink 5151">
                  <a:extLst>
                    <a:ext uri="{FF2B5EF4-FFF2-40B4-BE49-F238E27FC236}">
                      <a16:creationId xmlns:a16="http://schemas.microsoft.com/office/drawing/2014/main" id="{4A847A6F-E38F-46E7-AA14-FCD15EC88E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38517" y="6525840"/>
                  <a:ext cx="20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54" name="Ink 5153">
                  <a:extLst>
                    <a:ext uri="{FF2B5EF4-FFF2-40B4-BE49-F238E27FC236}">
                      <a16:creationId xmlns:a16="http://schemas.microsoft.com/office/drawing/2014/main" id="{0B1EE3B9-9B90-40F6-A567-C3CC25DFB7EB}"/>
                    </a:ext>
                  </a:extLst>
                </p14:cNvPr>
                <p14:cNvContentPartPr/>
                <p14:nvPr/>
              </p14:nvContentPartPr>
              <p14:xfrm>
                <a:off x="8006357" y="6560400"/>
                <a:ext cx="130320" cy="154440"/>
              </p14:xfrm>
            </p:contentPart>
          </mc:Choice>
          <mc:Fallback xmlns="">
            <p:pic>
              <p:nvPicPr>
                <p:cNvPr id="5154" name="Ink 5153">
                  <a:extLst>
                    <a:ext uri="{FF2B5EF4-FFF2-40B4-BE49-F238E27FC236}">
                      <a16:creationId xmlns:a16="http://schemas.microsoft.com/office/drawing/2014/main" id="{0B1EE3B9-9B90-40F6-A567-C3CC25DFB7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88717" y="6542760"/>
                  <a:ext cx="165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55" name="Ink 5154">
                  <a:extLst>
                    <a:ext uri="{FF2B5EF4-FFF2-40B4-BE49-F238E27FC236}">
                      <a16:creationId xmlns:a16="http://schemas.microsoft.com/office/drawing/2014/main" id="{68ADB834-7C2B-46D1-B5FE-4BBB723FD6C8}"/>
                    </a:ext>
                  </a:extLst>
                </p14:cNvPr>
                <p14:cNvContentPartPr/>
                <p14:nvPr/>
              </p14:nvContentPartPr>
              <p14:xfrm>
                <a:off x="8191037" y="6507480"/>
                <a:ext cx="191880" cy="197640"/>
              </p14:xfrm>
            </p:contentPart>
          </mc:Choice>
          <mc:Fallback xmlns="">
            <p:pic>
              <p:nvPicPr>
                <p:cNvPr id="5155" name="Ink 5154">
                  <a:extLst>
                    <a:ext uri="{FF2B5EF4-FFF2-40B4-BE49-F238E27FC236}">
                      <a16:creationId xmlns:a16="http://schemas.microsoft.com/office/drawing/2014/main" id="{68ADB834-7C2B-46D1-B5FE-4BBB723FD6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73397" y="6489840"/>
                  <a:ext cx="2275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BB9921-C74F-472D-9FA0-75EF8C1BF95F}"/>
              </a:ext>
            </a:extLst>
          </p:cNvPr>
          <p:cNvGrpSpPr/>
          <p:nvPr/>
        </p:nvGrpSpPr>
        <p:grpSpPr>
          <a:xfrm>
            <a:off x="4331476" y="1000102"/>
            <a:ext cx="46800" cy="36360"/>
            <a:chOff x="4331476" y="1000102"/>
            <a:chExt cx="46800" cy="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14080-ACF6-42BC-9483-8244C2866DF2}"/>
                    </a:ext>
                  </a:extLst>
                </p14:cNvPr>
                <p14:cNvContentPartPr/>
                <p14:nvPr/>
              </p14:nvContentPartPr>
              <p14:xfrm>
                <a:off x="4335436" y="1018102"/>
                <a:ext cx="36720" cy="16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14080-ACF6-42BC-9483-8244C2866D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72796" y="955102"/>
                  <a:ext cx="162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4FFDB3-A968-4A84-9DCC-961C46065991}"/>
                    </a:ext>
                  </a:extLst>
                </p14:cNvPr>
                <p14:cNvContentPartPr/>
                <p14:nvPr/>
              </p14:nvContentPartPr>
              <p14:xfrm>
                <a:off x="4331476" y="1000102"/>
                <a:ext cx="46800" cy="36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4FFDB3-A968-4A84-9DCC-961C460659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68836" y="937102"/>
                  <a:ext cx="17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60DC50-B3CE-4321-8FDB-0B68A3D913BC}"/>
                    </a:ext>
                  </a:extLst>
                </p14:cNvPr>
                <p14:cNvContentPartPr/>
                <p14:nvPr/>
              </p14:nvContentPartPr>
              <p14:xfrm>
                <a:off x="4344796" y="1001902"/>
                <a:ext cx="32040" cy="24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60DC50-B3CE-4321-8FDB-0B68A3D913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81796" y="939262"/>
                  <a:ext cx="15768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617925F1-34D5-4B37-9A39-00A5059E9D7D}"/>
                  </a:ext>
                </a:extLst>
              </p14:cNvPr>
              <p14:cNvContentPartPr/>
              <p14:nvPr/>
            </p14:nvContentPartPr>
            <p14:xfrm>
              <a:off x="4315996" y="1292422"/>
              <a:ext cx="25920" cy="16200"/>
            </p14:xfrm>
          </p:contentPart>
        </mc:Choice>
        <mc:Fallback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617925F1-34D5-4B37-9A39-00A5059E9D7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53356" y="1229782"/>
                <a:ext cx="15156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0" name="Group 5159">
            <a:extLst>
              <a:ext uri="{FF2B5EF4-FFF2-40B4-BE49-F238E27FC236}">
                <a16:creationId xmlns:a16="http://schemas.microsoft.com/office/drawing/2014/main" id="{267D08FD-7B8F-42E3-8CA5-7D04C335C443}"/>
              </a:ext>
            </a:extLst>
          </p:cNvPr>
          <p:cNvGrpSpPr/>
          <p:nvPr/>
        </p:nvGrpSpPr>
        <p:grpSpPr>
          <a:xfrm>
            <a:off x="5369356" y="981022"/>
            <a:ext cx="288000" cy="51120"/>
            <a:chOff x="5369356" y="981022"/>
            <a:chExt cx="288000" cy="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157" name="Ink 5156">
                  <a:extLst>
                    <a:ext uri="{FF2B5EF4-FFF2-40B4-BE49-F238E27FC236}">
                      <a16:creationId xmlns:a16="http://schemas.microsoft.com/office/drawing/2014/main" id="{1A7FE935-BB44-4C3C-B37E-C00403264D87}"/>
                    </a:ext>
                  </a:extLst>
                </p14:cNvPr>
                <p14:cNvContentPartPr/>
                <p14:nvPr/>
              </p14:nvContentPartPr>
              <p14:xfrm>
                <a:off x="5369356" y="981022"/>
                <a:ext cx="144360" cy="51120"/>
              </p14:xfrm>
            </p:contentPart>
          </mc:Choice>
          <mc:Fallback>
            <p:pic>
              <p:nvPicPr>
                <p:cNvPr id="5157" name="Ink 5156">
                  <a:extLst>
                    <a:ext uri="{FF2B5EF4-FFF2-40B4-BE49-F238E27FC236}">
                      <a16:creationId xmlns:a16="http://schemas.microsoft.com/office/drawing/2014/main" id="{1A7FE935-BB44-4C3C-B37E-C00403264D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06716" y="918382"/>
                  <a:ext cx="270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35177138-3B86-452F-AB6F-A76E9DE1E826}"/>
                    </a:ext>
                  </a:extLst>
                </p14:cNvPr>
                <p14:cNvContentPartPr/>
                <p14:nvPr/>
              </p14:nvContentPartPr>
              <p14:xfrm>
                <a:off x="5499316" y="984262"/>
                <a:ext cx="27000" cy="18360"/>
              </p14:xfrm>
            </p:contentPart>
          </mc:Choice>
          <mc:Fallback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35177138-3B86-452F-AB6F-A76E9DE1E8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6676" y="921262"/>
                  <a:ext cx="152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B4A8F2D9-F6D9-425B-A9F0-BB0414DECDF4}"/>
                    </a:ext>
                  </a:extLst>
                </p14:cNvPr>
                <p14:cNvContentPartPr/>
                <p14:nvPr/>
              </p14:nvContentPartPr>
              <p14:xfrm>
                <a:off x="5558356" y="1005862"/>
                <a:ext cx="99000" cy="23400"/>
              </p14:xfrm>
            </p:contentPart>
          </mc:Choice>
          <mc:Fallback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B4A8F2D9-F6D9-425B-A9F0-BB0414DECD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95716" y="942862"/>
                  <a:ext cx="224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161" name="Ink 5160">
                <a:extLst>
                  <a:ext uri="{FF2B5EF4-FFF2-40B4-BE49-F238E27FC236}">
                    <a16:creationId xmlns:a16="http://schemas.microsoft.com/office/drawing/2014/main" id="{B4E366B8-50F2-4F3B-830B-A582DBB757E2}"/>
                  </a:ext>
                </a:extLst>
              </p14:cNvPr>
              <p14:cNvContentPartPr/>
              <p14:nvPr/>
            </p14:nvContentPartPr>
            <p14:xfrm>
              <a:off x="3651796" y="1494022"/>
              <a:ext cx="591120" cy="79920"/>
            </p14:xfrm>
          </p:contentPart>
        </mc:Choice>
        <mc:Fallback>
          <p:pic>
            <p:nvPicPr>
              <p:cNvPr id="5161" name="Ink 5160">
                <a:extLst>
                  <a:ext uri="{FF2B5EF4-FFF2-40B4-BE49-F238E27FC236}">
                    <a16:creationId xmlns:a16="http://schemas.microsoft.com/office/drawing/2014/main" id="{B4E366B8-50F2-4F3B-830B-A582DBB757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88796" y="1431022"/>
                <a:ext cx="716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162" name="Ink 5161">
                <a:extLst>
                  <a:ext uri="{FF2B5EF4-FFF2-40B4-BE49-F238E27FC236}">
                    <a16:creationId xmlns:a16="http://schemas.microsoft.com/office/drawing/2014/main" id="{56AD91B8-63F7-4838-9C69-CD07909C6D59}"/>
                  </a:ext>
                </a:extLst>
              </p14:cNvPr>
              <p14:cNvContentPartPr/>
              <p14:nvPr/>
            </p14:nvContentPartPr>
            <p14:xfrm>
              <a:off x="5311036" y="1972102"/>
              <a:ext cx="150480" cy="59400"/>
            </p14:xfrm>
          </p:contentPart>
        </mc:Choice>
        <mc:Fallback>
          <p:pic>
            <p:nvPicPr>
              <p:cNvPr id="5162" name="Ink 5161">
                <a:extLst>
                  <a:ext uri="{FF2B5EF4-FFF2-40B4-BE49-F238E27FC236}">
                    <a16:creationId xmlns:a16="http://schemas.microsoft.com/office/drawing/2014/main" id="{56AD91B8-63F7-4838-9C69-CD07909C6D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8036" y="1909102"/>
                <a:ext cx="276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63" name="Ink 5162">
                <a:extLst>
                  <a:ext uri="{FF2B5EF4-FFF2-40B4-BE49-F238E27FC236}">
                    <a16:creationId xmlns:a16="http://schemas.microsoft.com/office/drawing/2014/main" id="{93E020CE-3B17-46D1-8CBA-BDE51586CE1C}"/>
                  </a:ext>
                </a:extLst>
              </p14:cNvPr>
              <p14:cNvContentPartPr/>
              <p14:nvPr/>
            </p14:nvContentPartPr>
            <p14:xfrm>
              <a:off x="5348836" y="1715062"/>
              <a:ext cx="152280" cy="37080"/>
            </p14:xfrm>
          </p:contentPart>
        </mc:Choice>
        <mc:Fallback>
          <p:pic>
            <p:nvPicPr>
              <p:cNvPr id="5163" name="Ink 5162">
                <a:extLst>
                  <a:ext uri="{FF2B5EF4-FFF2-40B4-BE49-F238E27FC236}">
                    <a16:creationId xmlns:a16="http://schemas.microsoft.com/office/drawing/2014/main" id="{93E020CE-3B17-46D1-8CBA-BDE51586CE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85836" y="1652422"/>
                <a:ext cx="277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164" name="Ink 5163">
                <a:extLst>
                  <a:ext uri="{FF2B5EF4-FFF2-40B4-BE49-F238E27FC236}">
                    <a16:creationId xmlns:a16="http://schemas.microsoft.com/office/drawing/2014/main" id="{0E018C10-FA30-4A8A-BAC2-6493B9A5BD1A}"/>
                  </a:ext>
                </a:extLst>
              </p14:cNvPr>
              <p14:cNvContentPartPr/>
              <p14:nvPr/>
            </p14:nvContentPartPr>
            <p14:xfrm>
              <a:off x="4077316" y="1765822"/>
              <a:ext cx="28800" cy="12960"/>
            </p14:xfrm>
          </p:contentPart>
        </mc:Choice>
        <mc:Fallback>
          <p:pic>
            <p:nvPicPr>
              <p:cNvPr id="5164" name="Ink 5163">
                <a:extLst>
                  <a:ext uri="{FF2B5EF4-FFF2-40B4-BE49-F238E27FC236}">
                    <a16:creationId xmlns:a16="http://schemas.microsoft.com/office/drawing/2014/main" id="{0E018C10-FA30-4A8A-BAC2-6493B9A5BD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14676" y="1703182"/>
                <a:ext cx="154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165" name="Ink 5164">
                <a:extLst>
                  <a:ext uri="{FF2B5EF4-FFF2-40B4-BE49-F238E27FC236}">
                    <a16:creationId xmlns:a16="http://schemas.microsoft.com/office/drawing/2014/main" id="{3F8EA551-BA4A-4361-807F-3DD3B636466B}"/>
                  </a:ext>
                </a:extLst>
              </p14:cNvPr>
              <p14:cNvContentPartPr/>
              <p14:nvPr/>
            </p14:nvContentPartPr>
            <p14:xfrm>
              <a:off x="3787156" y="1756102"/>
              <a:ext cx="108000" cy="32040"/>
            </p14:xfrm>
          </p:contentPart>
        </mc:Choice>
        <mc:Fallback>
          <p:pic>
            <p:nvPicPr>
              <p:cNvPr id="5165" name="Ink 5164">
                <a:extLst>
                  <a:ext uri="{FF2B5EF4-FFF2-40B4-BE49-F238E27FC236}">
                    <a16:creationId xmlns:a16="http://schemas.microsoft.com/office/drawing/2014/main" id="{3F8EA551-BA4A-4361-807F-3DD3B63646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24516" y="1693102"/>
                <a:ext cx="233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166" name="Ink 5165">
                <a:extLst>
                  <a:ext uri="{FF2B5EF4-FFF2-40B4-BE49-F238E27FC236}">
                    <a16:creationId xmlns:a16="http://schemas.microsoft.com/office/drawing/2014/main" id="{AA063611-8E00-49FD-B729-983FF6A29DBA}"/>
                  </a:ext>
                </a:extLst>
              </p14:cNvPr>
              <p14:cNvContentPartPr/>
              <p14:nvPr/>
            </p14:nvContentPartPr>
            <p14:xfrm>
              <a:off x="4072636" y="2000902"/>
              <a:ext cx="41760" cy="199080"/>
            </p14:xfrm>
          </p:contentPart>
        </mc:Choice>
        <mc:Fallback>
          <p:pic>
            <p:nvPicPr>
              <p:cNvPr id="5166" name="Ink 5165">
                <a:extLst>
                  <a:ext uri="{FF2B5EF4-FFF2-40B4-BE49-F238E27FC236}">
                    <a16:creationId xmlns:a16="http://schemas.microsoft.com/office/drawing/2014/main" id="{AA063611-8E00-49FD-B729-983FF6A29DB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09636" y="1938262"/>
                <a:ext cx="1674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167" name="Ink 5166">
                <a:extLst>
                  <a:ext uri="{FF2B5EF4-FFF2-40B4-BE49-F238E27FC236}">
                    <a16:creationId xmlns:a16="http://schemas.microsoft.com/office/drawing/2014/main" id="{DE86AEA7-0007-482C-A136-04CCA1C35FDE}"/>
                  </a:ext>
                </a:extLst>
              </p14:cNvPr>
              <p14:cNvContentPartPr/>
              <p14:nvPr/>
            </p14:nvContentPartPr>
            <p14:xfrm>
              <a:off x="3168316" y="2700742"/>
              <a:ext cx="60480" cy="171360"/>
            </p14:xfrm>
          </p:contentPart>
        </mc:Choice>
        <mc:Fallback>
          <p:pic>
            <p:nvPicPr>
              <p:cNvPr id="5167" name="Ink 5166">
                <a:extLst>
                  <a:ext uri="{FF2B5EF4-FFF2-40B4-BE49-F238E27FC236}">
                    <a16:creationId xmlns:a16="http://schemas.microsoft.com/office/drawing/2014/main" id="{DE86AEA7-0007-482C-A136-04CCA1C35F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105316" y="2638102"/>
                <a:ext cx="1861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168" name="Ink 5167">
                <a:extLst>
                  <a:ext uri="{FF2B5EF4-FFF2-40B4-BE49-F238E27FC236}">
                    <a16:creationId xmlns:a16="http://schemas.microsoft.com/office/drawing/2014/main" id="{DB64752E-2AB0-4B20-8418-D66C1F824BF9}"/>
                  </a:ext>
                </a:extLst>
              </p14:cNvPr>
              <p14:cNvContentPartPr/>
              <p14:nvPr/>
            </p14:nvContentPartPr>
            <p14:xfrm>
              <a:off x="3183796" y="3426142"/>
              <a:ext cx="35640" cy="28440"/>
            </p14:xfrm>
          </p:contentPart>
        </mc:Choice>
        <mc:Fallback>
          <p:pic>
            <p:nvPicPr>
              <p:cNvPr id="5168" name="Ink 5167">
                <a:extLst>
                  <a:ext uri="{FF2B5EF4-FFF2-40B4-BE49-F238E27FC236}">
                    <a16:creationId xmlns:a16="http://schemas.microsoft.com/office/drawing/2014/main" id="{DB64752E-2AB0-4B20-8418-D66C1F824BF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21156" y="3363502"/>
                <a:ext cx="161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169" name="Ink 5168">
                <a:extLst>
                  <a:ext uri="{FF2B5EF4-FFF2-40B4-BE49-F238E27FC236}">
                    <a16:creationId xmlns:a16="http://schemas.microsoft.com/office/drawing/2014/main" id="{2FD0626D-90FF-407C-AC53-6DC9EAC99BE9}"/>
                  </a:ext>
                </a:extLst>
              </p14:cNvPr>
              <p14:cNvContentPartPr/>
              <p14:nvPr/>
            </p14:nvContentPartPr>
            <p14:xfrm>
              <a:off x="3167956" y="3885502"/>
              <a:ext cx="16200" cy="52200"/>
            </p14:xfrm>
          </p:contentPart>
        </mc:Choice>
        <mc:Fallback>
          <p:pic>
            <p:nvPicPr>
              <p:cNvPr id="5169" name="Ink 5168">
                <a:extLst>
                  <a:ext uri="{FF2B5EF4-FFF2-40B4-BE49-F238E27FC236}">
                    <a16:creationId xmlns:a16="http://schemas.microsoft.com/office/drawing/2014/main" id="{2FD0626D-90FF-407C-AC53-6DC9EAC99BE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104956" y="3822862"/>
                <a:ext cx="1418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2" name="Group 5171">
            <a:extLst>
              <a:ext uri="{FF2B5EF4-FFF2-40B4-BE49-F238E27FC236}">
                <a16:creationId xmlns:a16="http://schemas.microsoft.com/office/drawing/2014/main" id="{077CB3B7-4FEC-4D58-9A21-DC81EA15D64C}"/>
              </a:ext>
            </a:extLst>
          </p:cNvPr>
          <p:cNvGrpSpPr/>
          <p:nvPr/>
        </p:nvGrpSpPr>
        <p:grpSpPr>
          <a:xfrm>
            <a:off x="2771236" y="3910702"/>
            <a:ext cx="75240" cy="168840"/>
            <a:chOff x="2771236" y="3910702"/>
            <a:chExt cx="7524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C2F1A62C-B351-42F6-A4A5-870366FE11C7}"/>
                    </a:ext>
                  </a:extLst>
                </p14:cNvPr>
                <p14:cNvContentPartPr/>
                <p14:nvPr/>
              </p14:nvContentPartPr>
              <p14:xfrm>
                <a:off x="2803276" y="3910702"/>
                <a:ext cx="41040" cy="69120"/>
              </p14:xfrm>
            </p:contentPart>
          </mc:Choice>
          <mc:Fallback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C2F1A62C-B351-42F6-A4A5-870366FE11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40636" y="3847702"/>
                  <a:ext cx="166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3F15756C-06EC-49C0-BA6C-DD373749D44E}"/>
                    </a:ext>
                  </a:extLst>
                </p14:cNvPr>
                <p14:cNvContentPartPr/>
                <p14:nvPr/>
              </p14:nvContentPartPr>
              <p14:xfrm>
                <a:off x="2771236" y="3925822"/>
                <a:ext cx="75240" cy="153720"/>
              </p14:xfrm>
            </p:contentPart>
          </mc:Choice>
          <mc:Fallback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3F15756C-06EC-49C0-BA6C-DD373749D4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08236" y="3862822"/>
                  <a:ext cx="20088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173" name="Ink 5172">
                <a:extLst>
                  <a:ext uri="{FF2B5EF4-FFF2-40B4-BE49-F238E27FC236}">
                    <a16:creationId xmlns:a16="http://schemas.microsoft.com/office/drawing/2014/main" id="{ADF1772C-4686-43F9-8F62-90DBA51B06D2}"/>
                  </a:ext>
                </a:extLst>
              </p14:cNvPr>
              <p14:cNvContentPartPr/>
              <p14:nvPr/>
            </p14:nvContentPartPr>
            <p14:xfrm>
              <a:off x="5852836" y="3819982"/>
              <a:ext cx="158400" cy="60480"/>
            </p14:xfrm>
          </p:contentPart>
        </mc:Choice>
        <mc:Fallback>
          <p:pic>
            <p:nvPicPr>
              <p:cNvPr id="5173" name="Ink 5172">
                <a:extLst>
                  <a:ext uri="{FF2B5EF4-FFF2-40B4-BE49-F238E27FC236}">
                    <a16:creationId xmlns:a16="http://schemas.microsoft.com/office/drawing/2014/main" id="{ADF1772C-4686-43F9-8F62-90DBA51B06D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89836" y="3756982"/>
                <a:ext cx="2840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6" name="Group 5175">
            <a:extLst>
              <a:ext uri="{FF2B5EF4-FFF2-40B4-BE49-F238E27FC236}">
                <a16:creationId xmlns:a16="http://schemas.microsoft.com/office/drawing/2014/main" id="{8EDCFF26-B46D-4492-A6D2-CAAB1E55685F}"/>
              </a:ext>
            </a:extLst>
          </p:cNvPr>
          <p:cNvGrpSpPr/>
          <p:nvPr/>
        </p:nvGrpSpPr>
        <p:grpSpPr>
          <a:xfrm>
            <a:off x="5955076" y="3163702"/>
            <a:ext cx="59400" cy="30240"/>
            <a:chOff x="5955076" y="3163702"/>
            <a:chExt cx="59400" cy="3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174" name="Ink 5173">
                  <a:extLst>
                    <a:ext uri="{FF2B5EF4-FFF2-40B4-BE49-F238E27FC236}">
                      <a16:creationId xmlns:a16="http://schemas.microsoft.com/office/drawing/2014/main" id="{0EE97354-7BAD-477A-9F71-3F418E9B1DD8}"/>
                    </a:ext>
                  </a:extLst>
                </p14:cNvPr>
                <p14:cNvContentPartPr/>
                <p14:nvPr/>
              </p14:nvContentPartPr>
              <p14:xfrm>
                <a:off x="5955076" y="3163702"/>
                <a:ext cx="59400" cy="30240"/>
              </p14:xfrm>
            </p:contentPart>
          </mc:Choice>
          <mc:Fallback>
            <p:pic>
              <p:nvPicPr>
                <p:cNvPr id="5174" name="Ink 5173">
                  <a:extLst>
                    <a:ext uri="{FF2B5EF4-FFF2-40B4-BE49-F238E27FC236}">
                      <a16:creationId xmlns:a16="http://schemas.microsoft.com/office/drawing/2014/main" id="{0EE97354-7BAD-477A-9F71-3F418E9B1D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2076" y="3100702"/>
                  <a:ext cx="185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175" name="Ink 5174">
                  <a:extLst>
                    <a:ext uri="{FF2B5EF4-FFF2-40B4-BE49-F238E27FC236}">
                      <a16:creationId xmlns:a16="http://schemas.microsoft.com/office/drawing/2014/main" id="{F81BA6BE-9626-495F-B386-DF01AF681391}"/>
                    </a:ext>
                  </a:extLst>
                </p14:cNvPr>
                <p14:cNvContentPartPr/>
                <p14:nvPr/>
              </p14:nvContentPartPr>
              <p14:xfrm>
                <a:off x="5990356" y="3163702"/>
                <a:ext cx="16200" cy="10440"/>
              </p14:xfrm>
            </p:contentPart>
          </mc:Choice>
          <mc:Fallback>
            <p:pic>
              <p:nvPicPr>
                <p:cNvPr id="5175" name="Ink 5174">
                  <a:extLst>
                    <a:ext uri="{FF2B5EF4-FFF2-40B4-BE49-F238E27FC236}">
                      <a16:creationId xmlns:a16="http://schemas.microsoft.com/office/drawing/2014/main" id="{F81BA6BE-9626-495F-B386-DF01AF6813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27716" y="3100702"/>
                  <a:ext cx="1418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177" name="Ink 5176">
                <a:extLst>
                  <a:ext uri="{FF2B5EF4-FFF2-40B4-BE49-F238E27FC236}">
                    <a16:creationId xmlns:a16="http://schemas.microsoft.com/office/drawing/2014/main" id="{E47DCF5F-74AA-4440-BBC1-44A8E0194852}"/>
                  </a:ext>
                </a:extLst>
              </p14:cNvPr>
              <p14:cNvContentPartPr/>
              <p14:nvPr/>
            </p14:nvContentPartPr>
            <p14:xfrm>
              <a:off x="6631876" y="3353062"/>
              <a:ext cx="83520" cy="54360"/>
            </p14:xfrm>
          </p:contentPart>
        </mc:Choice>
        <mc:Fallback>
          <p:pic>
            <p:nvPicPr>
              <p:cNvPr id="5177" name="Ink 5176">
                <a:extLst>
                  <a:ext uri="{FF2B5EF4-FFF2-40B4-BE49-F238E27FC236}">
                    <a16:creationId xmlns:a16="http://schemas.microsoft.com/office/drawing/2014/main" id="{E47DCF5F-74AA-4440-BBC1-44A8E019485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69236" y="3290422"/>
                <a:ext cx="209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178" name="Ink 5177">
                <a:extLst>
                  <a:ext uri="{FF2B5EF4-FFF2-40B4-BE49-F238E27FC236}">
                    <a16:creationId xmlns:a16="http://schemas.microsoft.com/office/drawing/2014/main" id="{C3BC6E3D-2B52-4B8B-BAF3-7FA305C7993E}"/>
                  </a:ext>
                </a:extLst>
              </p14:cNvPr>
              <p14:cNvContentPartPr/>
              <p14:nvPr/>
            </p14:nvContentPartPr>
            <p14:xfrm>
              <a:off x="3100636" y="4622782"/>
              <a:ext cx="50400" cy="25200"/>
            </p14:xfrm>
          </p:contentPart>
        </mc:Choice>
        <mc:Fallback>
          <p:pic>
            <p:nvPicPr>
              <p:cNvPr id="5178" name="Ink 5177">
                <a:extLst>
                  <a:ext uri="{FF2B5EF4-FFF2-40B4-BE49-F238E27FC236}">
                    <a16:creationId xmlns:a16="http://schemas.microsoft.com/office/drawing/2014/main" id="{C3BC6E3D-2B52-4B8B-BAF3-7FA305C7993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37636" y="4560142"/>
                <a:ext cx="1760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179" name="Ink 5178">
                <a:extLst>
                  <a:ext uri="{FF2B5EF4-FFF2-40B4-BE49-F238E27FC236}">
                    <a16:creationId xmlns:a16="http://schemas.microsoft.com/office/drawing/2014/main" id="{AA5EABF3-023D-4499-8DEA-EE21D47D0ACB}"/>
                  </a:ext>
                </a:extLst>
              </p14:cNvPr>
              <p14:cNvContentPartPr/>
              <p14:nvPr/>
            </p14:nvContentPartPr>
            <p14:xfrm>
              <a:off x="2791036" y="4226422"/>
              <a:ext cx="28440" cy="30240"/>
            </p14:xfrm>
          </p:contentPart>
        </mc:Choice>
        <mc:Fallback>
          <p:pic>
            <p:nvPicPr>
              <p:cNvPr id="5179" name="Ink 5178">
                <a:extLst>
                  <a:ext uri="{FF2B5EF4-FFF2-40B4-BE49-F238E27FC236}">
                    <a16:creationId xmlns:a16="http://schemas.microsoft.com/office/drawing/2014/main" id="{AA5EABF3-023D-4499-8DEA-EE21D47D0AC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28036" y="4163422"/>
                <a:ext cx="154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180" name="Ink 5179">
                <a:extLst>
                  <a:ext uri="{FF2B5EF4-FFF2-40B4-BE49-F238E27FC236}">
                    <a16:creationId xmlns:a16="http://schemas.microsoft.com/office/drawing/2014/main" id="{925E4C4E-88AA-42DD-ABD7-F1BEB12C8C4C}"/>
                  </a:ext>
                </a:extLst>
              </p14:cNvPr>
              <p14:cNvContentPartPr/>
              <p14:nvPr/>
            </p14:nvContentPartPr>
            <p14:xfrm>
              <a:off x="2735596" y="4516582"/>
              <a:ext cx="63360" cy="3600"/>
            </p14:xfrm>
          </p:contentPart>
        </mc:Choice>
        <mc:Fallback>
          <p:pic>
            <p:nvPicPr>
              <p:cNvPr id="5180" name="Ink 5179">
                <a:extLst>
                  <a:ext uri="{FF2B5EF4-FFF2-40B4-BE49-F238E27FC236}">
                    <a16:creationId xmlns:a16="http://schemas.microsoft.com/office/drawing/2014/main" id="{925E4C4E-88AA-42DD-ABD7-F1BEB12C8C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72956" y="4453942"/>
                <a:ext cx="189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181" name="Ink 5180">
                <a:extLst>
                  <a:ext uri="{FF2B5EF4-FFF2-40B4-BE49-F238E27FC236}">
                    <a16:creationId xmlns:a16="http://schemas.microsoft.com/office/drawing/2014/main" id="{C65A6329-8CF8-49D1-AD95-30D339BB6BAA}"/>
                  </a:ext>
                </a:extLst>
              </p14:cNvPr>
              <p14:cNvContentPartPr/>
              <p14:nvPr/>
            </p14:nvContentPartPr>
            <p14:xfrm>
              <a:off x="5415436" y="4471942"/>
              <a:ext cx="48960" cy="37080"/>
            </p14:xfrm>
          </p:contentPart>
        </mc:Choice>
        <mc:Fallback>
          <p:pic>
            <p:nvPicPr>
              <p:cNvPr id="5181" name="Ink 5180">
                <a:extLst>
                  <a:ext uri="{FF2B5EF4-FFF2-40B4-BE49-F238E27FC236}">
                    <a16:creationId xmlns:a16="http://schemas.microsoft.com/office/drawing/2014/main" id="{C65A6329-8CF8-49D1-AD95-30D339BB6BA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52796" y="4409302"/>
                <a:ext cx="174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182" name="Ink 5181">
                <a:extLst>
                  <a:ext uri="{FF2B5EF4-FFF2-40B4-BE49-F238E27FC236}">
                    <a16:creationId xmlns:a16="http://schemas.microsoft.com/office/drawing/2014/main" id="{C64172B9-5E2C-4FBC-BD40-481FE1904CBB}"/>
                  </a:ext>
                </a:extLst>
              </p14:cNvPr>
              <p14:cNvContentPartPr/>
              <p14:nvPr/>
            </p14:nvContentPartPr>
            <p14:xfrm>
              <a:off x="5778676" y="4492822"/>
              <a:ext cx="39960" cy="16560"/>
            </p14:xfrm>
          </p:contentPart>
        </mc:Choice>
        <mc:Fallback>
          <p:pic>
            <p:nvPicPr>
              <p:cNvPr id="5182" name="Ink 5181">
                <a:extLst>
                  <a:ext uri="{FF2B5EF4-FFF2-40B4-BE49-F238E27FC236}">
                    <a16:creationId xmlns:a16="http://schemas.microsoft.com/office/drawing/2014/main" id="{C64172B9-5E2C-4FBC-BD40-481FE1904C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15676" y="4430182"/>
                <a:ext cx="16560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082ACE9B-C3B8-418A-B21D-186792D5EA5F}"/>
              </a:ext>
            </a:extLst>
          </p:cNvPr>
          <p:cNvGrpSpPr/>
          <p:nvPr/>
        </p:nvGrpSpPr>
        <p:grpSpPr>
          <a:xfrm>
            <a:off x="5484556" y="4090702"/>
            <a:ext cx="334080" cy="53280"/>
            <a:chOff x="5484556" y="4090702"/>
            <a:chExt cx="334080" cy="5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83" name="Ink 5182">
                  <a:extLst>
                    <a:ext uri="{FF2B5EF4-FFF2-40B4-BE49-F238E27FC236}">
                      <a16:creationId xmlns:a16="http://schemas.microsoft.com/office/drawing/2014/main" id="{6E142A30-C81F-4701-9B5E-E863F1AC5AA6}"/>
                    </a:ext>
                  </a:extLst>
                </p14:cNvPr>
                <p14:cNvContentPartPr/>
                <p14:nvPr/>
              </p14:nvContentPartPr>
              <p14:xfrm>
                <a:off x="5756716" y="4101142"/>
                <a:ext cx="61920" cy="23040"/>
              </p14:xfrm>
            </p:contentPart>
          </mc:Choice>
          <mc:Fallback>
            <p:pic>
              <p:nvPicPr>
                <p:cNvPr id="5183" name="Ink 5182">
                  <a:extLst>
                    <a:ext uri="{FF2B5EF4-FFF2-40B4-BE49-F238E27FC236}">
                      <a16:creationId xmlns:a16="http://schemas.microsoft.com/office/drawing/2014/main" id="{6E142A30-C81F-4701-9B5E-E863F1AC5AA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94076" y="4038502"/>
                  <a:ext cx="187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34DE135A-6E13-47EE-ADF9-439341388C7F}"/>
                    </a:ext>
                  </a:extLst>
                </p14:cNvPr>
                <p14:cNvContentPartPr/>
                <p14:nvPr/>
              </p14:nvContentPartPr>
              <p14:xfrm>
                <a:off x="5484556" y="4090702"/>
                <a:ext cx="78480" cy="53280"/>
              </p14:xfrm>
            </p:contentPart>
          </mc:Choice>
          <mc:Fallback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34DE135A-6E13-47EE-ADF9-439341388C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21556" y="4027702"/>
                  <a:ext cx="2041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5C88C7D0-5823-4A7D-A76A-6725DF9AAB91}"/>
                  </a:ext>
                </a:extLst>
              </p14:cNvPr>
              <p14:cNvContentPartPr/>
              <p14:nvPr/>
            </p14:nvContentPartPr>
            <p14:xfrm>
              <a:off x="6240916" y="4421182"/>
              <a:ext cx="92160" cy="100800"/>
            </p14:xfrm>
          </p:contentPart>
        </mc:Choice>
        <mc:Fallback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5C88C7D0-5823-4A7D-A76A-6725DF9AAB9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78276" y="4358182"/>
                <a:ext cx="21780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88" name="Group 5187">
            <a:extLst>
              <a:ext uri="{FF2B5EF4-FFF2-40B4-BE49-F238E27FC236}">
                <a16:creationId xmlns:a16="http://schemas.microsoft.com/office/drawing/2014/main" id="{324E7D4A-1C77-4B16-96BD-F9A0BEB5CF60}"/>
              </a:ext>
            </a:extLst>
          </p:cNvPr>
          <p:cNvGrpSpPr/>
          <p:nvPr/>
        </p:nvGrpSpPr>
        <p:grpSpPr>
          <a:xfrm>
            <a:off x="6116356" y="4135702"/>
            <a:ext cx="199440" cy="59040"/>
            <a:chOff x="6116356" y="4135702"/>
            <a:chExt cx="19944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F10561D7-88A1-4E9F-8D5A-977474F913F0}"/>
                    </a:ext>
                  </a:extLst>
                </p14:cNvPr>
                <p14:cNvContentPartPr/>
                <p14:nvPr/>
              </p14:nvContentPartPr>
              <p14:xfrm>
                <a:off x="6116356" y="4141102"/>
                <a:ext cx="51120" cy="45360"/>
              </p14:xfrm>
            </p:contentPart>
          </mc:Choice>
          <mc:Fallback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F10561D7-88A1-4E9F-8D5A-977474F913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53716" y="4078462"/>
                  <a:ext cx="176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84" name="Ink 5183">
                  <a:extLst>
                    <a:ext uri="{FF2B5EF4-FFF2-40B4-BE49-F238E27FC236}">
                      <a16:creationId xmlns:a16="http://schemas.microsoft.com/office/drawing/2014/main" id="{A0AC208F-09B6-46E2-94E5-2F7FBD5C8BCD}"/>
                    </a:ext>
                  </a:extLst>
                </p14:cNvPr>
                <p14:cNvContentPartPr/>
                <p14:nvPr/>
              </p14:nvContentPartPr>
              <p14:xfrm>
                <a:off x="6191956" y="4135702"/>
                <a:ext cx="105120" cy="59040"/>
              </p14:xfrm>
            </p:contentPart>
          </mc:Choice>
          <mc:Fallback>
            <p:pic>
              <p:nvPicPr>
                <p:cNvPr id="5184" name="Ink 5183">
                  <a:extLst>
                    <a:ext uri="{FF2B5EF4-FFF2-40B4-BE49-F238E27FC236}">
                      <a16:creationId xmlns:a16="http://schemas.microsoft.com/office/drawing/2014/main" id="{A0AC208F-09B6-46E2-94E5-2F7FBD5C8B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28956" y="4072702"/>
                  <a:ext cx="230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185" name="Ink 5184">
                  <a:extLst>
                    <a:ext uri="{FF2B5EF4-FFF2-40B4-BE49-F238E27FC236}">
                      <a16:creationId xmlns:a16="http://schemas.microsoft.com/office/drawing/2014/main" id="{EB1EF464-82A7-4765-AB22-0F46BEBFECE5}"/>
                    </a:ext>
                  </a:extLst>
                </p14:cNvPr>
                <p14:cNvContentPartPr/>
                <p14:nvPr/>
              </p14:nvContentPartPr>
              <p14:xfrm>
                <a:off x="6271156" y="4162342"/>
                <a:ext cx="13320" cy="31320"/>
              </p14:xfrm>
            </p:contentPart>
          </mc:Choice>
          <mc:Fallback>
            <p:pic>
              <p:nvPicPr>
                <p:cNvPr id="5185" name="Ink 5184">
                  <a:extLst>
                    <a:ext uri="{FF2B5EF4-FFF2-40B4-BE49-F238E27FC236}">
                      <a16:creationId xmlns:a16="http://schemas.microsoft.com/office/drawing/2014/main" id="{EB1EF464-82A7-4765-AB22-0F46BEBFEC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8156" y="4099342"/>
                  <a:ext cx="138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186" name="Ink 5185">
                  <a:extLst>
                    <a:ext uri="{FF2B5EF4-FFF2-40B4-BE49-F238E27FC236}">
                      <a16:creationId xmlns:a16="http://schemas.microsoft.com/office/drawing/2014/main" id="{F7CE454B-8F62-4DBD-8575-308EDE2388B6}"/>
                    </a:ext>
                  </a:extLst>
                </p14:cNvPr>
                <p14:cNvContentPartPr/>
                <p14:nvPr/>
              </p14:nvContentPartPr>
              <p14:xfrm>
                <a:off x="6259996" y="4170262"/>
                <a:ext cx="43560" cy="21240"/>
              </p14:xfrm>
            </p:contentPart>
          </mc:Choice>
          <mc:Fallback>
            <p:pic>
              <p:nvPicPr>
                <p:cNvPr id="5186" name="Ink 5185">
                  <a:extLst>
                    <a:ext uri="{FF2B5EF4-FFF2-40B4-BE49-F238E27FC236}">
                      <a16:creationId xmlns:a16="http://schemas.microsoft.com/office/drawing/2014/main" id="{F7CE454B-8F62-4DBD-8575-308EDE2388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96996" y="4107622"/>
                  <a:ext cx="169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87" name="Ink 5186">
                  <a:extLst>
                    <a:ext uri="{FF2B5EF4-FFF2-40B4-BE49-F238E27FC236}">
                      <a16:creationId xmlns:a16="http://schemas.microsoft.com/office/drawing/2014/main" id="{ED5381CB-EA37-4170-BA6D-7B4DCCE5E76B}"/>
                    </a:ext>
                  </a:extLst>
                </p14:cNvPr>
                <p14:cNvContentPartPr/>
                <p14:nvPr/>
              </p14:nvContentPartPr>
              <p14:xfrm>
                <a:off x="6151636" y="4163422"/>
                <a:ext cx="164160" cy="27360"/>
              </p14:xfrm>
            </p:contentPart>
          </mc:Choice>
          <mc:Fallback>
            <p:pic>
              <p:nvPicPr>
                <p:cNvPr id="5187" name="Ink 5186">
                  <a:extLst>
                    <a:ext uri="{FF2B5EF4-FFF2-40B4-BE49-F238E27FC236}">
                      <a16:creationId xmlns:a16="http://schemas.microsoft.com/office/drawing/2014/main" id="{ED5381CB-EA37-4170-BA6D-7B4DCCE5E76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88996" y="4100422"/>
                  <a:ext cx="2898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1" name="Group 5190">
            <a:extLst>
              <a:ext uri="{FF2B5EF4-FFF2-40B4-BE49-F238E27FC236}">
                <a16:creationId xmlns:a16="http://schemas.microsoft.com/office/drawing/2014/main" id="{0A51F569-402D-44C4-945F-C3687413230A}"/>
              </a:ext>
            </a:extLst>
          </p:cNvPr>
          <p:cNvGrpSpPr/>
          <p:nvPr/>
        </p:nvGrpSpPr>
        <p:grpSpPr>
          <a:xfrm>
            <a:off x="7040476" y="4048222"/>
            <a:ext cx="35640" cy="154800"/>
            <a:chOff x="7040476" y="4048222"/>
            <a:chExt cx="356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189" name="Ink 5188">
                  <a:extLst>
                    <a:ext uri="{FF2B5EF4-FFF2-40B4-BE49-F238E27FC236}">
                      <a16:creationId xmlns:a16="http://schemas.microsoft.com/office/drawing/2014/main" id="{1B16F979-275B-408D-8038-9A060228D45D}"/>
                    </a:ext>
                  </a:extLst>
                </p14:cNvPr>
                <p14:cNvContentPartPr/>
                <p14:nvPr/>
              </p14:nvContentPartPr>
              <p14:xfrm>
                <a:off x="7043356" y="4048222"/>
                <a:ext cx="32760" cy="60120"/>
              </p14:xfrm>
            </p:contentPart>
          </mc:Choice>
          <mc:Fallback>
            <p:pic>
              <p:nvPicPr>
                <p:cNvPr id="5189" name="Ink 5188">
                  <a:extLst>
                    <a:ext uri="{FF2B5EF4-FFF2-40B4-BE49-F238E27FC236}">
                      <a16:creationId xmlns:a16="http://schemas.microsoft.com/office/drawing/2014/main" id="{1B16F979-275B-408D-8038-9A060228D4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80716" y="3985582"/>
                  <a:ext cx="158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190" name="Ink 5189">
                  <a:extLst>
                    <a:ext uri="{FF2B5EF4-FFF2-40B4-BE49-F238E27FC236}">
                      <a16:creationId xmlns:a16="http://schemas.microsoft.com/office/drawing/2014/main" id="{F01AEBC8-C6AB-4B32-A1FB-1D2E870092A0}"/>
                    </a:ext>
                  </a:extLst>
                </p14:cNvPr>
                <p14:cNvContentPartPr/>
                <p14:nvPr/>
              </p14:nvContentPartPr>
              <p14:xfrm>
                <a:off x="7040476" y="4155142"/>
                <a:ext cx="35280" cy="47880"/>
              </p14:xfrm>
            </p:contentPart>
          </mc:Choice>
          <mc:Fallback>
            <p:pic>
              <p:nvPicPr>
                <p:cNvPr id="5190" name="Ink 5189">
                  <a:extLst>
                    <a:ext uri="{FF2B5EF4-FFF2-40B4-BE49-F238E27FC236}">
                      <a16:creationId xmlns:a16="http://schemas.microsoft.com/office/drawing/2014/main" id="{F01AEBC8-C6AB-4B32-A1FB-1D2E870092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77476" y="4092142"/>
                  <a:ext cx="16092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192" name="Ink 5191">
                <a:extLst>
                  <a:ext uri="{FF2B5EF4-FFF2-40B4-BE49-F238E27FC236}">
                    <a16:creationId xmlns:a16="http://schemas.microsoft.com/office/drawing/2014/main" id="{2F0801E6-1E5B-47D6-BDFA-969AC9A62400}"/>
                  </a:ext>
                </a:extLst>
              </p14:cNvPr>
              <p14:cNvContentPartPr/>
              <p14:nvPr/>
            </p14:nvContentPartPr>
            <p14:xfrm>
              <a:off x="3649996" y="5394262"/>
              <a:ext cx="165960" cy="38160"/>
            </p14:xfrm>
          </p:contentPart>
        </mc:Choice>
        <mc:Fallback>
          <p:pic>
            <p:nvPicPr>
              <p:cNvPr id="5192" name="Ink 5191">
                <a:extLst>
                  <a:ext uri="{FF2B5EF4-FFF2-40B4-BE49-F238E27FC236}">
                    <a16:creationId xmlns:a16="http://schemas.microsoft.com/office/drawing/2014/main" id="{2F0801E6-1E5B-47D6-BDFA-969AC9A6240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86996" y="5331622"/>
                <a:ext cx="291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193" name="Ink 5192">
                <a:extLst>
                  <a:ext uri="{FF2B5EF4-FFF2-40B4-BE49-F238E27FC236}">
                    <a16:creationId xmlns:a16="http://schemas.microsoft.com/office/drawing/2014/main" id="{962455F4-2BE6-4A72-AC61-3712BBE56E0D}"/>
                  </a:ext>
                </a:extLst>
              </p14:cNvPr>
              <p14:cNvContentPartPr/>
              <p14:nvPr/>
            </p14:nvContentPartPr>
            <p14:xfrm>
              <a:off x="3839356" y="5090422"/>
              <a:ext cx="57240" cy="155880"/>
            </p14:xfrm>
          </p:contentPart>
        </mc:Choice>
        <mc:Fallback>
          <p:pic>
            <p:nvPicPr>
              <p:cNvPr id="5193" name="Ink 5192">
                <a:extLst>
                  <a:ext uri="{FF2B5EF4-FFF2-40B4-BE49-F238E27FC236}">
                    <a16:creationId xmlns:a16="http://schemas.microsoft.com/office/drawing/2014/main" id="{962455F4-2BE6-4A72-AC61-3712BBE56E0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776356" y="5027422"/>
                <a:ext cx="182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194" name="Ink 5193">
                <a:extLst>
                  <a:ext uri="{FF2B5EF4-FFF2-40B4-BE49-F238E27FC236}">
                    <a16:creationId xmlns:a16="http://schemas.microsoft.com/office/drawing/2014/main" id="{59BA152C-1245-4E21-ABF1-4ED06EA2DC6F}"/>
                  </a:ext>
                </a:extLst>
              </p14:cNvPr>
              <p14:cNvContentPartPr/>
              <p14:nvPr/>
            </p14:nvContentPartPr>
            <p14:xfrm>
              <a:off x="5047156" y="5257822"/>
              <a:ext cx="78120" cy="34200"/>
            </p14:xfrm>
          </p:contentPart>
        </mc:Choice>
        <mc:Fallback>
          <p:pic>
            <p:nvPicPr>
              <p:cNvPr id="5194" name="Ink 5193">
                <a:extLst>
                  <a:ext uri="{FF2B5EF4-FFF2-40B4-BE49-F238E27FC236}">
                    <a16:creationId xmlns:a16="http://schemas.microsoft.com/office/drawing/2014/main" id="{59BA152C-1245-4E21-ABF1-4ED06EA2DC6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984516" y="5195182"/>
                <a:ext cx="203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195" name="Ink 5194">
                <a:extLst>
                  <a:ext uri="{FF2B5EF4-FFF2-40B4-BE49-F238E27FC236}">
                    <a16:creationId xmlns:a16="http://schemas.microsoft.com/office/drawing/2014/main" id="{7818F42E-4177-4043-9298-B9532FA9130B}"/>
                  </a:ext>
                </a:extLst>
              </p14:cNvPr>
              <p14:cNvContentPartPr/>
              <p14:nvPr/>
            </p14:nvContentPartPr>
            <p14:xfrm>
              <a:off x="5034916" y="4855702"/>
              <a:ext cx="73080" cy="58680"/>
            </p14:xfrm>
          </p:contentPart>
        </mc:Choice>
        <mc:Fallback>
          <p:pic>
            <p:nvPicPr>
              <p:cNvPr id="5195" name="Ink 5194">
                <a:extLst>
                  <a:ext uri="{FF2B5EF4-FFF2-40B4-BE49-F238E27FC236}">
                    <a16:creationId xmlns:a16="http://schemas.microsoft.com/office/drawing/2014/main" id="{7818F42E-4177-4043-9298-B9532FA9130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971916" y="4792702"/>
                <a:ext cx="19872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8" name="Group 5197">
            <a:extLst>
              <a:ext uri="{FF2B5EF4-FFF2-40B4-BE49-F238E27FC236}">
                <a16:creationId xmlns:a16="http://schemas.microsoft.com/office/drawing/2014/main" id="{D0CC115E-4A16-43B7-8C5F-E130CAC1CFB4}"/>
              </a:ext>
            </a:extLst>
          </p:cNvPr>
          <p:cNvGrpSpPr/>
          <p:nvPr/>
        </p:nvGrpSpPr>
        <p:grpSpPr>
          <a:xfrm>
            <a:off x="4632796" y="4839862"/>
            <a:ext cx="187920" cy="156240"/>
            <a:chOff x="4632796" y="4839862"/>
            <a:chExt cx="18792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196" name="Ink 5195">
                  <a:extLst>
                    <a:ext uri="{FF2B5EF4-FFF2-40B4-BE49-F238E27FC236}">
                      <a16:creationId xmlns:a16="http://schemas.microsoft.com/office/drawing/2014/main" id="{4435B092-8E70-484B-BAB9-48133C217E06}"/>
                    </a:ext>
                  </a:extLst>
                </p14:cNvPr>
                <p14:cNvContentPartPr/>
                <p14:nvPr/>
              </p14:nvContentPartPr>
              <p14:xfrm>
                <a:off x="4760236" y="4872982"/>
                <a:ext cx="60480" cy="39240"/>
              </p14:xfrm>
            </p:contentPart>
          </mc:Choice>
          <mc:Fallback>
            <p:pic>
              <p:nvPicPr>
                <p:cNvPr id="5196" name="Ink 5195">
                  <a:extLst>
                    <a:ext uri="{FF2B5EF4-FFF2-40B4-BE49-F238E27FC236}">
                      <a16:creationId xmlns:a16="http://schemas.microsoft.com/office/drawing/2014/main" id="{4435B092-8E70-484B-BAB9-48133C217E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97236" y="4809982"/>
                  <a:ext cx="186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197" name="Ink 5196">
                  <a:extLst>
                    <a:ext uri="{FF2B5EF4-FFF2-40B4-BE49-F238E27FC236}">
                      <a16:creationId xmlns:a16="http://schemas.microsoft.com/office/drawing/2014/main" id="{05AF024A-8C26-4301-B799-1D9256B67613}"/>
                    </a:ext>
                  </a:extLst>
                </p14:cNvPr>
                <p14:cNvContentPartPr/>
                <p14:nvPr/>
              </p14:nvContentPartPr>
              <p14:xfrm>
                <a:off x="4632796" y="4839862"/>
                <a:ext cx="20520" cy="156240"/>
              </p14:xfrm>
            </p:contentPart>
          </mc:Choice>
          <mc:Fallback>
            <p:pic>
              <p:nvPicPr>
                <p:cNvPr id="5197" name="Ink 5196">
                  <a:extLst>
                    <a:ext uri="{FF2B5EF4-FFF2-40B4-BE49-F238E27FC236}">
                      <a16:creationId xmlns:a16="http://schemas.microsoft.com/office/drawing/2014/main" id="{05AF024A-8C26-4301-B799-1D9256B676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70156" y="4776862"/>
                  <a:ext cx="14616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201" name="Ink 5200">
                <a:extLst>
                  <a:ext uri="{FF2B5EF4-FFF2-40B4-BE49-F238E27FC236}">
                    <a16:creationId xmlns:a16="http://schemas.microsoft.com/office/drawing/2014/main" id="{D05C6F8F-7CB5-4D80-8211-C0DBB0509103}"/>
                  </a:ext>
                </a:extLst>
              </p14:cNvPr>
              <p14:cNvContentPartPr/>
              <p14:nvPr/>
            </p14:nvContentPartPr>
            <p14:xfrm>
              <a:off x="4620196" y="5014462"/>
              <a:ext cx="39240" cy="43200"/>
            </p14:xfrm>
          </p:contentPart>
        </mc:Choice>
        <mc:Fallback>
          <p:pic>
            <p:nvPicPr>
              <p:cNvPr id="5201" name="Ink 5200">
                <a:extLst>
                  <a:ext uri="{FF2B5EF4-FFF2-40B4-BE49-F238E27FC236}">
                    <a16:creationId xmlns:a16="http://schemas.microsoft.com/office/drawing/2014/main" id="{D05C6F8F-7CB5-4D80-8211-C0DBB050910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57196" y="4951462"/>
                <a:ext cx="164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202" name="Ink 5201">
                <a:extLst>
                  <a:ext uri="{FF2B5EF4-FFF2-40B4-BE49-F238E27FC236}">
                    <a16:creationId xmlns:a16="http://schemas.microsoft.com/office/drawing/2014/main" id="{2714328E-1C68-4FC7-8BF2-E3BF1342D8AF}"/>
                  </a:ext>
                </a:extLst>
              </p14:cNvPr>
              <p14:cNvContentPartPr/>
              <p14:nvPr/>
            </p14:nvContentPartPr>
            <p14:xfrm>
              <a:off x="5980996" y="5868022"/>
              <a:ext cx="36720" cy="91080"/>
            </p14:xfrm>
          </p:contentPart>
        </mc:Choice>
        <mc:Fallback>
          <p:pic>
            <p:nvPicPr>
              <p:cNvPr id="5202" name="Ink 5201">
                <a:extLst>
                  <a:ext uri="{FF2B5EF4-FFF2-40B4-BE49-F238E27FC236}">
                    <a16:creationId xmlns:a16="http://schemas.microsoft.com/office/drawing/2014/main" id="{2714328E-1C68-4FC7-8BF2-E3BF1342D8A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18356" y="5805382"/>
                <a:ext cx="162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203" name="Ink 5202">
                <a:extLst>
                  <a:ext uri="{FF2B5EF4-FFF2-40B4-BE49-F238E27FC236}">
                    <a16:creationId xmlns:a16="http://schemas.microsoft.com/office/drawing/2014/main" id="{C5B4B4DC-14E9-4C78-9EDC-3324762315D5}"/>
                  </a:ext>
                </a:extLst>
              </p14:cNvPr>
              <p14:cNvContentPartPr/>
              <p14:nvPr/>
            </p14:nvContentPartPr>
            <p14:xfrm>
              <a:off x="5313196" y="6571102"/>
              <a:ext cx="78840" cy="101160"/>
            </p14:xfrm>
          </p:contentPart>
        </mc:Choice>
        <mc:Fallback>
          <p:pic>
            <p:nvPicPr>
              <p:cNvPr id="5203" name="Ink 5202">
                <a:extLst>
                  <a:ext uri="{FF2B5EF4-FFF2-40B4-BE49-F238E27FC236}">
                    <a16:creationId xmlns:a16="http://schemas.microsoft.com/office/drawing/2014/main" id="{C5B4B4DC-14E9-4C78-9EDC-3324762315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50556" y="6508462"/>
                <a:ext cx="204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204" name="Ink 5203">
                <a:extLst>
                  <a:ext uri="{FF2B5EF4-FFF2-40B4-BE49-F238E27FC236}">
                    <a16:creationId xmlns:a16="http://schemas.microsoft.com/office/drawing/2014/main" id="{C9120EE7-EF50-4B2A-AE1D-1A022A6DA48D}"/>
                  </a:ext>
                </a:extLst>
              </p14:cNvPr>
              <p14:cNvContentPartPr/>
              <p14:nvPr/>
            </p14:nvContentPartPr>
            <p14:xfrm>
              <a:off x="4382236" y="6432142"/>
              <a:ext cx="90720" cy="101880"/>
            </p14:xfrm>
          </p:contentPart>
        </mc:Choice>
        <mc:Fallback>
          <p:pic>
            <p:nvPicPr>
              <p:cNvPr id="5204" name="Ink 5203">
                <a:extLst>
                  <a:ext uri="{FF2B5EF4-FFF2-40B4-BE49-F238E27FC236}">
                    <a16:creationId xmlns:a16="http://schemas.microsoft.com/office/drawing/2014/main" id="{C9120EE7-EF50-4B2A-AE1D-1A022A6DA48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19236" y="6369142"/>
                <a:ext cx="2163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205" name="Ink 5204">
                <a:extLst>
                  <a:ext uri="{FF2B5EF4-FFF2-40B4-BE49-F238E27FC236}">
                    <a16:creationId xmlns:a16="http://schemas.microsoft.com/office/drawing/2014/main" id="{3E7253C6-406C-4CBA-B557-397B4AB2C004}"/>
                  </a:ext>
                </a:extLst>
              </p14:cNvPr>
              <p14:cNvContentPartPr/>
              <p14:nvPr/>
            </p14:nvContentPartPr>
            <p14:xfrm>
              <a:off x="3973636" y="5909062"/>
              <a:ext cx="74520" cy="41760"/>
            </p14:xfrm>
          </p:contentPart>
        </mc:Choice>
        <mc:Fallback>
          <p:pic>
            <p:nvPicPr>
              <p:cNvPr id="5205" name="Ink 5204">
                <a:extLst>
                  <a:ext uri="{FF2B5EF4-FFF2-40B4-BE49-F238E27FC236}">
                    <a16:creationId xmlns:a16="http://schemas.microsoft.com/office/drawing/2014/main" id="{3E7253C6-406C-4CBA-B557-397B4AB2C00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910636" y="5846422"/>
                <a:ext cx="200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206" name="Ink 5205">
                <a:extLst>
                  <a:ext uri="{FF2B5EF4-FFF2-40B4-BE49-F238E27FC236}">
                    <a16:creationId xmlns:a16="http://schemas.microsoft.com/office/drawing/2014/main" id="{212ADF90-BBEF-431E-BB5C-153DC5DB1BCC}"/>
                  </a:ext>
                </a:extLst>
              </p14:cNvPr>
              <p14:cNvContentPartPr/>
              <p14:nvPr/>
            </p14:nvContentPartPr>
            <p14:xfrm>
              <a:off x="4020796" y="2691022"/>
              <a:ext cx="62280" cy="165600"/>
            </p14:xfrm>
          </p:contentPart>
        </mc:Choice>
        <mc:Fallback>
          <p:pic>
            <p:nvPicPr>
              <p:cNvPr id="5206" name="Ink 5205">
                <a:extLst>
                  <a:ext uri="{FF2B5EF4-FFF2-40B4-BE49-F238E27FC236}">
                    <a16:creationId xmlns:a16="http://schemas.microsoft.com/office/drawing/2014/main" id="{212ADF90-BBEF-431E-BB5C-153DC5DB1BC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958156" y="2628022"/>
                <a:ext cx="187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207" name="Ink 5206">
                <a:extLst>
                  <a:ext uri="{FF2B5EF4-FFF2-40B4-BE49-F238E27FC236}">
                    <a16:creationId xmlns:a16="http://schemas.microsoft.com/office/drawing/2014/main" id="{EF44F9D9-9CB6-4C43-BEF3-3CD1985E2D62}"/>
                  </a:ext>
                </a:extLst>
              </p14:cNvPr>
              <p14:cNvContentPartPr/>
              <p14:nvPr/>
            </p14:nvContentPartPr>
            <p14:xfrm>
              <a:off x="6589756" y="2705062"/>
              <a:ext cx="162000" cy="140040"/>
            </p14:xfrm>
          </p:contentPart>
        </mc:Choice>
        <mc:Fallback>
          <p:pic>
            <p:nvPicPr>
              <p:cNvPr id="5207" name="Ink 5206">
                <a:extLst>
                  <a:ext uri="{FF2B5EF4-FFF2-40B4-BE49-F238E27FC236}">
                    <a16:creationId xmlns:a16="http://schemas.microsoft.com/office/drawing/2014/main" id="{EF44F9D9-9CB6-4C43-BEF3-3CD1985E2D6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26756" y="2642062"/>
                <a:ext cx="2876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208" name="Ink 5207">
                <a:extLst>
                  <a:ext uri="{FF2B5EF4-FFF2-40B4-BE49-F238E27FC236}">
                    <a16:creationId xmlns:a16="http://schemas.microsoft.com/office/drawing/2014/main" id="{E4EF8194-EA5C-4B7F-BADF-81B0882AC372}"/>
                  </a:ext>
                </a:extLst>
              </p14:cNvPr>
              <p14:cNvContentPartPr/>
              <p14:nvPr/>
            </p14:nvContentPartPr>
            <p14:xfrm>
              <a:off x="5795596" y="2172622"/>
              <a:ext cx="181800" cy="51120"/>
            </p14:xfrm>
          </p:contentPart>
        </mc:Choice>
        <mc:Fallback>
          <p:pic>
            <p:nvPicPr>
              <p:cNvPr id="5208" name="Ink 5207">
                <a:extLst>
                  <a:ext uri="{FF2B5EF4-FFF2-40B4-BE49-F238E27FC236}">
                    <a16:creationId xmlns:a16="http://schemas.microsoft.com/office/drawing/2014/main" id="{E4EF8194-EA5C-4B7F-BADF-81B0882AC37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732956" y="2109982"/>
                <a:ext cx="3074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209" name="Ink 5208">
                <a:extLst>
                  <a:ext uri="{FF2B5EF4-FFF2-40B4-BE49-F238E27FC236}">
                    <a16:creationId xmlns:a16="http://schemas.microsoft.com/office/drawing/2014/main" id="{9F2D9A0C-BFAB-4E4C-8278-C2CF477A6857}"/>
                  </a:ext>
                </a:extLst>
              </p14:cNvPr>
              <p14:cNvContentPartPr/>
              <p14:nvPr/>
            </p14:nvContentPartPr>
            <p14:xfrm>
              <a:off x="3261556" y="1077502"/>
              <a:ext cx="83880" cy="157680"/>
            </p14:xfrm>
          </p:contentPart>
        </mc:Choice>
        <mc:Fallback>
          <p:pic>
            <p:nvPicPr>
              <p:cNvPr id="5209" name="Ink 5208">
                <a:extLst>
                  <a:ext uri="{FF2B5EF4-FFF2-40B4-BE49-F238E27FC236}">
                    <a16:creationId xmlns:a16="http://schemas.microsoft.com/office/drawing/2014/main" id="{9F2D9A0C-BFAB-4E4C-8278-C2CF477A685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198556" y="1014502"/>
                <a:ext cx="20952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66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r="23729" b="20714"/>
          <a:stretch/>
        </p:blipFill>
        <p:spPr bwMode="auto">
          <a:xfrm>
            <a:off x="1155700" y="52677"/>
            <a:ext cx="5854700" cy="539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971800"/>
            <a:ext cx="6934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second order differential equation has two independent solutions.  Keep the one that is finite at r = 0.  It only needs to hold out to r = a.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305490"/>
            <a:ext cx="3095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Same distribution for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18" charset="2"/>
              </a:rPr>
              <a:t>s</a:t>
            </a:r>
            <a:r>
              <a:rPr lang="en-US" sz="2000" b="1" dirty="0" err="1"/>
              <a:t>E</a:t>
            </a:r>
            <a:r>
              <a:rPr lang="en-US" sz="2000" dirty="0" err="1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00668" y="5562600"/>
            <a:ext cx="405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Bessel function of complex argument</a:t>
            </a:r>
          </a:p>
        </p:txBody>
      </p:sp>
      <p:sp>
        <p:nvSpPr>
          <p:cNvPr id="3" name="Freeform 2"/>
          <p:cNvSpPr/>
          <p:nvPr/>
        </p:nvSpPr>
        <p:spPr>
          <a:xfrm>
            <a:off x="5006543" y="5264458"/>
            <a:ext cx="62607" cy="390618"/>
          </a:xfrm>
          <a:custGeom>
            <a:avLst/>
            <a:gdLst>
              <a:gd name="connsiteX0" fmla="*/ 62607 w 62607"/>
              <a:gd name="connsiteY0" fmla="*/ 390618 h 390618"/>
              <a:gd name="connsiteX1" fmla="*/ 463 w 62607"/>
              <a:gd name="connsiteY1" fmla="*/ 328474 h 390618"/>
              <a:gd name="connsiteX2" fmla="*/ 9340 w 62607"/>
              <a:gd name="connsiteY2" fmla="*/ 239697 h 390618"/>
              <a:gd name="connsiteX3" fmla="*/ 18218 w 62607"/>
              <a:gd name="connsiteY3" fmla="*/ 213064 h 390618"/>
              <a:gd name="connsiteX4" fmla="*/ 18218 w 62607"/>
              <a:gd name="connsiteY4" fmla="*/ 0 h 39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7" h="390618">
                <a:moveTo>
                  <a:pt x="62607" y="390618"/>
                </a:moveTo>
                <a:cubicBezTo>
                  <a:pt x="57204" y="386296"/>
                  <a:pt x="2085" y="349558"/>
                  <a:pt x="463" y="328474"/>
                </a:cubicBezTo>
                <a:cubicBezTo>
                  <a:pt x="-1818" y="298822"/>
                  <a:pt x="4818" y="269091"/>
                  <a:pt x="9340" y="239697"/>
                </a:cubicBezTo>
                <a:cubicBezTo>
                  <a:pt x="10763" y="230448"/>
                  <a:pt x="17872" y="222416"/>
                  <a:pt x="18218" y="213064"/>
                </a:cubicBezTo>
                <a:cubicBezTo>
                  <a:pt x="20847" y="142091"/>
                  <a:pt x="18218" y="71021"/>
                  <a:pt x="182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26C70B-83C3-46EA-9B3E-1FE6E4609C89}"/>
                  </a:ext>
                </a:extLst>
              </p14:cNvPr>
              <p14:cNvContentPartPr/>
              <p14:nvPr/>
            </p14:nvContentPartPr>
            <p14:xfrm>
              <a:off x="3615797" y="4261183"/>
              <a:ext cx="407880" cy="18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26C70B-83C3-46EA-9B3E-1FE6E4609C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3157" y="4198183"/>
                <a:ext cx="5335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8BC723-7671-4746-B416-9893309E92DF}"/>
                  </a:ext>
                </a:extLst>
              </p14:cNvPr>
              <p14:cNvContentPartPr/>
              <p14:nvPr/>
            </p14:nvContentPartPr>
            <p14:xfrm>
              <a:off x="5428037" y="4943383"/>
              <a:ext cx="3269160" cy="82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8BC723-7671-4746-B416-9893309E92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0037" y="4925743"/>
                <a:ext cx="330480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76EBC8-99FE-4777-9F25-12D07F1FFDBB}"/>
                  </a:ext>
                </a:extLst>
              </p14:cNvPr>
              <p14:cNvContentPartPr/>
              <p14:nvPr/>
            </p14:nvContentPartPr>
            <p14:xfrm>
              <a:off x="1667836" y="363993"/>
              <a:ext cx="35280" cy="4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76EBC8-99FE-4777-9F25-12D07F1FFD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4836" y="300993"/>
                <a:ext cx="1609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4B67DA-B78C-45C1-9DCF-78B8C6F6968B}"/>
                  </a:ext>
                </a:extLst>
              </p14:cNvPr>
              <p14:cNvContentPartPr/>
              <p14:nvPr/>
            </p14:nvContentPartPr>
            <p14:xfrm>
              <a:off x="3274156" y="950073"/>
              <a:ext cx="341280" cy="131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4B67DA-B78C-45C1-9DCF-78B8C6F696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1516" y="887073"/>
                <a:ext cx="466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85A3F50-632E-4CB6-97EF-C5FC473C8E39}"/>
                  </a:ext>
                </a:extLst>
              </p14:cNvPr>
              <p14:cNvContentPartPr/>
              <p14:nvPr/>
            </p14:nvContentPartPr>
            <p14:xfrm>
              <a:off x="3275596" y="87153"/>
              <a:ext cx="75960" cy="58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85A3F50-632E-4CB6-97EF-C5FC473C8E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2596" y="24513"/>
                <a:ext cx="201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509B59-FA5C-4EB3-B2B3-8B46C8B98E8A}"/>
                  </a:ext>
                </a:extLst>
              </p14:cNvPr>
              <p14:cNvContentPartPr/>
              <p14:nvPr/>
            </p14:nvContentPartPr>
            <p14:xfrm>
              <a:off x="3207556" y="433047"/>
              <a:ext cx="83880" cy="124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509B59-FA5C-4EB3-B2B3-8B46C8B98E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44916" y="370047"/>
                <a:ext cx="2095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F2906-B505-49F8-9F97-8254BBCC33C0}"/>
              </a:ext>
            </a:extLst>
          </p:cNvPr>
          <p:cNvGrpSpPr/>
          <p:nvPr/>
        </p:nvGrpSpPr>
        <p:grpSpPr>
          <a:xfrm>
            <a:off x="2681956" y="229287"/>
            <a:ext cx="122400" cy="143280"/>
            <a:chOff x="2681956" y="229287"/>
            <a:chExt cx="12240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EEBAA7-B31F-4722-9375-8E3663D0C90D}"/>
                    </a:ext>
                  </a:extLst>
                </p14:cNvPr>
                <p14:cNvContentPartPr/>
                <p14:nvPr/>
              </p14:nvContentPartPr>
              <p14:xfrm>
                <a:off x="2681956" y="341607"/>
                <a:ext cx="36720" cy="30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EEBAA7-B31F-4722-9375-8E3663D0C9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9316" y="278607"/>
                  <a:ext cx="162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76FDF0-B5BF-46EC-B25A-C4A564026506}"/>
                    </a:ext>
                  </a:extLst>
                </p14:cNvPr>
                <p14:cNvContentPartPr/>
                <p14:nvPr/>
              </p14:nvContentPartPr>
              <p14:xfrm>
                <a:off x="2767276" y="229287"/>
                <a:ext cx="37080" cy="7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76FDF0-B5BF-46EC-B25A-C4A5640265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4276" y="166647"/>
                  <a:ext cx="1627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86F553-4880-4F0A-8FD6-23246B2DC705}"/>
                  </a:ext>
                </a:extLst>
              </p14:cNvPr>
              <p14:cNvContentPartPr/>
              <p14:nvPr/>
            </p14:nvContentPartPr>
            <p14:xfrm>
              <a:off x="3564676" y="514767"/>
              <a:ext cx="57240" cy="165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86F553-4880-4F0A-8FD6-23246B2DC7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2036" y="452127"/>
                <a:ext cx="182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200402-A3E5-414E-8C74-40819ED26C45}"/>
                  </a:ext>
                </a:extLst>
              </p14:cNvPr>
              <p14:cNvContentPartPr/>
              <p14:nvPr/>
            </p14:nvContentPartPr>
            <p14:xfrm>
              <a:off x="3675196" y="322167"/>
              <a:ext cx="164520" cy="47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200402-A3E5-414E-8C74-40819ED26C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12556" y="259527"/>
                <a:ext cx="290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EDE9D75-37CA-4A1C-AEAF-98DAD87DE352}"/>
                  </a:ext>
                </a:extLst>
              </p14:cNvPr>
              <p14:cNvContentPartPr/>
              <p14:nvPr/>
            </p14:nvContentPartPr>
            <p14:xfrm>
              <a:off x="3316996" y="902847"/>
              <a:ext cx="317160" cy="60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EDE9D75-37CA-4A1C-AEAF-98DAD87DE3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53996" y="840207"/>
                <a:ext cx="4428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A100A4-55A0-4972-A2EF-BA0A14DE8CB7}"/>
                  </a:ext>
                </a:extLst>
              </p14:cNvPr>
              <p14:cNvContentPartPr/>
              <p14:nvPr/>
            </p14:nvContentPartPr>
            <p14:xfrm>
              <a:off x="5213476" y="694767"/>
              <a:ext cx="371160" cy="77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A100A4-55A0-4972-A2EF-BA0A14DE8C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0476" y="631767"/>
                <a:ext cx="49680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6193839-1CC0-474D-A23C-BD12C957D60C}"/>
              </a:ext>
            </a:extLst>
          </p:cNvPr>
          <p:cNvGrpSpPr/>
          <p:nvPr/>
        </p:nvGrpSpPr>
        <p:grpSpPr>
          <a:xfrm>
            <a:off x="4845556" y="169167"/>
            <a:ext cx="631440" cy="109800"/>
            <a:chOff x="4845556" y="169167"/>
            <a:chExt cx="63144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DD854F-A25F-4EEC-A7AF-A5270B829DD2}"/>
                    </a:ext>
                  </a:extLst>
                </p14:cNvPr>
                <p14:cNvContentPartPr/>
                <p14:nvPr/>
              </p14:nvContentPartPr>
              <p14:xfrm>
                <a:off x="5289076" y="169167"/>
                <a:ext cx="187920" cy="10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DD854F-A25F-4EEC-A7AF-A5270B829D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26076" y="106167"/>
                  <a:ext cx="313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05B0A4-5243-42DD-BAFA-6A00E037FD80}"/>
                    </a:ext>
                  </a:extLst>
                </p14:cNvPr>
                <p14:cNvContentPartPr/>
                <p14:nvPr/>
              </p14:nvContentPartPr>
              <p14:xfrm>
                <a:off x="4845556" y="208407"/>
                <a:ext cx="167760" cy="70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05B0A4-5243-42DD-BAFA-6A00E037FD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2556" y="145767"/>
                  <a:ext cx="293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647E6D-AB54-4753-BC22-0099C25CCE0E}"/>
              </a:ext>
            </a:extLst>
          </p:cNvPr>
          <p:cNvGrpSpPr/>
          <p:nvPr/>
        </p:nvGrpSpPr>
        <p:grpSpPr>
          <a:xfrm>
            <a:off x="4480156" y="164487"/>
            <a:ext cx="319320" cy="225000"/>
            <a:chOff x="4480156" y="164487"/>
            <a:chExt cx="31932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BADF62-E170-4B9F-96BC-AA964DAB81B2}"/>
                    </a:ext>
                  </a:extLst>
                </p14:cNvPr>
                <p14:cNvContentPartPr/>
                <p14:nvPr/>
              </p14:nvContentPartPr>
              <p14:xfrm>
                <a:off x="4741156" y="164487"/>
                <a:ext cx="58320" cy="225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BADF62-E170-4B9F-96BC-AA964DAB81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8516" y="101847"/>
                  <a:ext cx="183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9D375B-E554-4174-AA62-683903310165}"/>
                    </a:ext>
                  </a:extLst>
                </p14:cNvPr>
                <p14:cNvContentPartPr/>
                <p14:nvPr/>
              </p14:nvContentPartPr>
              <p14:xfrm>
                <a:off x="4480156" y="289407"/>
                <a:ext cx="35280" cy="24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9D375B-E554-4174-AA62-6839033101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7516" y="226767"/>
                  <a:ext cx="160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98B139-4D23-4A49-A1A3-4BF208137169}"/>
                    </a:ext>
                  </a:extLst>
                </p14:cNvPr>
                <p14:cNvContentPartPr/>
                <p14:nvPr/>
              </p14:nvContentPartPr>
              <p14:xfrm>
                <a:off x="4531276" y="253407"/>
                <a:ext cx="31680" cy="25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98B139-4D23-4A49-A1A3-4BF2081371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68276" y="190407"/>
                  <a:ext cx="15732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15772A9-A207-4373-9C08-D52A66969119}"/>
                  </a:ext>
                </a:extLst>
              </p14:cNvPr>
              <p14:cNvContentPartPr/>
              <p14:nvPr/>
            </p14:nvContentPartPr>
            <p14:xfrm>
              <a:off x="3764116" y="1675047"/>
              <a:ext cx="75600" cy="3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15772A9-A207-4373-9C08-D52A669691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01116" y="1612047"/>
                <a:ext cx="201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892B774-47F1-4BA2-B467-3DFCF30E85EE}"/>
                  </a:ext>
                </a:extLst>
              </p14:cNvPr>
              <p14:cNvContentPartPr/>
              <p14:nvPr/>
            </p14:nvContentPartPr>
            <p14:xfrm>
              <a:off x="3874276" y="1191567"/>
              <a:ext cx="70920" cy="44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892B774-47F1-4BA2-B467-3DFCF30E85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11636" y="1128567"/>
                <a:ext cx="196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7F27C6-50B5-4B8B-BC3A-628D365FBEFD}"/>
                  </a:ext>
                </a:extLst>
              </p14:cNvPr>
              <p14:cNvContentPartPr/>
              <p14:nvPr/>
            </p14:nvContentPartPr>
            <p14:xfrm>
              <a:off x="5615956" y="1273287"/>
              <a:ext cx="73440" cy="66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7F27C6-50B5-4B8B-BC3A-628D365FBEF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53316" y="1210647"/>
                <a:ext cx="199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F29F09F-E6A9-48D3-8F3B-F3F6E06943BA}"/>
                  </a:ext>
                </a:extLst>
              </p14:cNvPr>
              <p14:cNvContentPartPr/>
              <p14:nvPr/>
            </p14:nvContentPartPr>
            <p14:xfrm>
              <a:off x="5501476" y="1477767"/>
              <a:ext cx="33840" cy="202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F29F09F-E6A9-48D3-8F3B-F3F6E06943B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38836" y="1415127"/>
                <a:ext cx="1594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E2122C7-AC20-42C8-ADB3-78022A3377C9}"/>
                  </a:ext>
                </a:extLst>
              </p14:cNvPr>
              <p14:cNvContentPartPr/>
              <p14:nvPr/>
            </p14:nvContentPartPr>
            <p14:xfrm>
              <a:off x="6596956" y="1647687"/>
              <a:ext cx="131040" cy="137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E2122C7-AC20-42C8-ADB3-78022A3377C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33956" y="1584687"/>
                <a:ext cx="2566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0FF489-F3C7-441D-B887-1F02D25BB25C}"/>
                  </a:ext>
                </a:extLst>
              </p14:cNvPr>
              <p14:cNvContentPartPr/>
              <p14:nvPr/>
            </p14:nvContentPartPr>
            <p14:xfrm>
              <a:off x="4103236" y="2685927"/>
              <a:ext cx="106200" cy="81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0FF489-F3C7-441D-B887-1F02D25BB2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40236" y="2623287"/>
                <a:ext cx="231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92344D05-28B1-481E-9167-72342EE08BEE}"/>
                  </a:ext>
                </a:extLst>
              </p14:cNvPr>
              <p14:cNvContentPartPr/>
              <p14:nvPr/>
            </p14:nvContentPartPr>
            <p14:xfrm>
              <a:off x="5672836" y="2661807"/>
              <a:ext cx="156960" cy="82080"/>
            </p14:xfrm>
          </p:contentPart>
        </mc:Choice>
        <mc:Fallback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92344D05-28B1-481E-9167-72342EE08BE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09836" y="2598807"/>
                <a:ext cx="2826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D7581839-AC0F-4DC7-A6A3-2E646395B93E}"/>
                  </a:ext>
                </a:extLst>
              </p14:cNvPr>
              <p14:cNvContentPartPr/>
              <p14:nvPr/>
            </p14:nvContentPartPr>
            <p14:xfrm>
              <a:off x="6400756" y="2851527"/>
              <a:ext cx="114120" cy="159120"/>
            </p14:xfrm>
          </p:contentPart>
        </mc:Choice>
        <mc:Fallback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D7581839-AC0F-4DC7-A6A3-2E646395B93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38116" y="2788887"/>
                <a:ext cx="239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147" name="Ink 6146">
                <a:extLst>
                  <a:ext uri="{FF2B5EF4-FFF2-40B4-BE49-F238E27FC236}">
                    <a16:creationId xmlns:a16="http://schemas.microsoft.com/office/drawing/2014/main" id="{A6001820-E830-4E36-8209-085814D9B848}"/>
                  </a:ext>
                </a:extLst>
              </p14:cNvPr>
              <p14:cNvContentPartPr/>
              <p14:nvPr/>
            </p14:nvContentPartPr>
            <p14:xfrm>
              <a:off x="5333356" y="4962927"/>
              <a:ext cx="49320" cy="70560"/>
            </p14:xfrm>
          </p:contentPart>
        </mc:Choice>
        <mc:Fallback>
          <p:pic>
            <p:nvPicPr>
              <p:cNvPr id="6147" name="Ink 6146">
                <a:extLst>
                  <a:ext uri="{FF2B5EF4-FFF2-40B4-BE49-F238E27FC236}">
                    <a16:creationId xmlns:a16="http://schemas.microsoft.com/office/drawing/2014/main" id="{A6001820-E830-4E36-8209-085814D9B8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70356" y="4899927"/>
                <a:ext cx="174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48" name="Ink 6147">
                <a:extLst>
                  <a:ext uri="{FF2B5EF4-FFF2-40B4-BE49-F238E27FC236}">
                    <a16:creationId xmlns:a16="http://schemas.microsoft.com/office/drawing/2014/main" id="{ADFB2838-7CDD-4285-A40C-C635C0DB1B98}"/>
                  </a:ext>
                </a:extLst>
              </p14:cNvPr>
              <p14:cNvContentPartPr/>
              <p14:nvPr/>
            </p14:nvContentPartPr>
            <p14:xfrm>
              <a:off x="5814676" y="5031687"/>
              <a:ext cx="6840" cy="2520"/>
            </p14:xfrm>
          </p:contentPart>
        </mc:Choice>
        <mc:Fallback>
          <p:pic>
            <p:nvPicPr>
              <p:cNvPr id="6148" name="Ink 6147">
                <a:extLst>
                  <a:ext uri="{FF2B5EF4-FFF2-40B4-BE49-F238E27FC236}">
                    <a16:creationId xmlns:a16="http://schemas.microsoft.com/office/drawing/2014/main" id="{ADFB2838-7CDD-4285-A40C-C635C0DB1B9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52036" y="4969047"/>
                <a:ext cx="132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149" name="Ink 6148">
                <a:extLst>
                  <a:ext uri="{FF2B5EF4-FFF2-40B4-BE49-F238E27FC236}">
                    <a16:creationId xmlns:a16="http://schemas.microsoft.com/office/drawing/2014/main" id="{BACD5BC6-CCDD-4170-9BD4-9635947B7260}"/>
                  </a:ext>
                </a:extLst>
              </p14:cNvPr>
              <p14:cNvContentPartPr/>
              <p14:nvPr/>
            </p14:nvContentPartPr>
            <p14:xfrm>
              <a:off x="5682556" y="4534527"/>
              <a:ext cx="68040" cy="21240"/>
            </p14:xfrm>
          </p:contentPart>
        </mc:Choice>
        <mc:Fallback>
          <p:pic>
            <p:nvPicPr>
              <p:cNvPr id="6149" name="Ink 6148">
                <a:extLst>
                  <a:ext uri="{FF2B5EF4-FFF2-40B4-BE49-F238E27FC236}">
                    <a16:creationId xmlns:a16="http://schemas.microsoft.com/office/drawing/2014/main" id="{BACD5BC6-CCDD-4170-9BD4-9635947B726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19556" y="4471887"/>
                <a:ext cx="1936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6" name="Group 6155">
            <a:extLst>
              <a:ext uri="{FF2B5EF4-FFF2-40B4-BE49-F238E27FC236}">
                <a16:creationId xmlns:a16="http://schemas.microsoft.com/office/drawing/2014/main" id="{B53A5924-44D4-44AB-906A-918B7008C1F8}"/>
              </a:ext>
            </a:extLst>
          </p:cNvPr>
          <p:cNvGrpSpPr/>
          <p:nvPr/>
        </p:nvGrpSpPr>
        <p:grpSpPr>
          <a:xfrm>
            <a:off x="5315716" y="4523367"/>
            <a:ext cx="96840" cy="131760"/>
            <a:chOff x="5315716" y="4523367"/>
            <a:chExt cx="9684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4AC8249D-E37C-44A8-850A-D17BC6E94CF9}"/>
                    </a:ext>
                  </a:extLst>
                </p14:cNvPr>
                <p14:cNvContentPartPr/>
                <p14:nvPr/>
              </p14:nvContentPartPr>
              <p14:xfrm>
                <a:off x="5315716" y="4528767"/>
                <a:ext cx="36360" cy="21240"/>
              </p14:xfrm>
            </p:contentPart>
          </mc:Choice>
          <mc:Fallback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4AC8249D-E37C-44A8-850A-D17BC6E94C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53076" y="4465767"/>
                  <a:ext cx="162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2D53CCF1-5D1A-480F-B8D8-14B1B74004EE}"/>
                    </a:ext>
                  </a:extLst>
                </p14:cNvPr>
                <p14:cNvContentPartPr/>
                <p14:nvPr/>
              </p14:nvContentPartPr>
              <p14:xfrm>
                <a:off x="5331196" y="4523367"/>
                <a:ext cx="57960" cy="35280"/>
              </p14:xfrm>
            </p:contentPart>
          </mc:Choice>
          <mc:Fallback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2D53CCF1-5D1A-480F-B8D8-14B1B74004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8556" y="4460727"/>
                  <a:ext cx="18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B1674684-6FD8-4FEB-A189-5488ABBDEC42}"/>
                    </a:ext>
                  </a:extLst>
                </p14:cNvPr>
                <p14:cNvContentPartPr/>
                <p14:nvPr/>
              </p14:nvContentPartPr>
              <p14:xfrm>
                <a:off x="5369356" y="4555407"/>
                <a:ext cx="30600" cy="4176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B1674684-6FD8-4FEB-A189-5488ABBDEC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6716" y="4492767"/>
                  <a:ext cx="156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1C79EBA2-19C5-4EAC-94D2-7757128E474C}"/>
                    </a:ext>
                  </a:extLst>
                </p14:cNvPr>
                <p14:cNvContentPartPr/>
                <p14:nvPr/>
              </p14:nvContentPartPr>
              <p14:xfrm>
                <a:off x="5345956" y="4551447"/>
                <a:ext cx="39600" cy="10368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1C79EBA2-19C5-4EAC-94D2-7757128E47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82956" y="4488807"/>
                  <a:ext cx="165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8B74BADF-9A4B-4F28-BB3B-E04E0B8179C1}"/>
                    </a:ext>
                  </a:extLst>
                </p14:cNvPr>
                <p14:cNvContentPartPr/>
                <p14:nvPr/>
              </p14:nvContentPartPr>
              <p14:xfrm>
                <a:off x="5344516" y="4542807"/>
                <a:ext cx="68040" cy="9576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8B74BADF-9A4B-4F28-BB3B-E04E0B8179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81516" y="4480167"/>
                  <a:ext cx="19368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160" name="Ink 6159">
                <a:extLst>
                  <a:ext uri="{FF2B5EF4-FFF2-40B4-BE49-F238E27FC236}">
                    <a16:creationId xmlns:a16="http://schemas.microsoft.com/office/drawing/2014/main" id="{6E8B9896-BD70-4D8F-BD12-B59ABA9D1E1E}"/>
                  </a:ext>
                </a:extLst>
              </p14:cNvPr>
              <p14:cNvContentPartPr/>
              <p14:nvPr/>
            </p14:nvContentPartPr>
            <p14:xfrm>
              <a:off x="6764356" y="4332207"/>
              <a:ext cx="50400" cy="9360"/>
            </p14:xfrm>
          </p:contentPart>
        </mc:Choice>
        <mc:Fallback>
          <p:pic>
            <p:nvPicPr>
              <p:cNvPr id="6160" name="Ink 6159">
                <a:extLst>
                  <a:ext uri="{FF2B5EF4-FFF2-40B4-BE49-F238E27FC236}">
                    <a16:creationId xmlns:a16="http://schemas.microsoft.com/office/drawing/2014/main" id="{6E8B9896-BD70-4D8F-BD12-B59ABA9D1E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1716" y="4269567"/>
                <a:ext cx="17604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33C7B006-010E-469F-9AC6-A7917B9EDF64}"/>
              </a:ext>
            </a:extLst>
          </p:cNvPr>
          <p:cNvGrpSpPr/>
          <p:nvPr/>
        </p:nvGrpSpPr>
        <p:grpSpPr>
          <a:xfrm>
            <a:off x="6418036" y="4480887"/>
            <a:ext cx="253440" cy="155160"/>
            <a:chOff x="6418036" y="4480887"/>
            <a:chExt cx="2534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D02E95C3-23FA-4E97-9529-AF88F003A847}"/>
                    </a:ext>
                  </a:extLst>
                </p14:cNvPr>
                <p14:cNvContentPartPr/>
                <p14:nvPr/>
              </p14:nvContentPartPr>
              <p14:xfrm>
                <a:off x="6621796" y="4480887"/>
                <a:ext cx="13320" cy="2016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D02E95C3-23FA-4E97-9529-AF88F003A8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59156" y="4418247"/>
                  <a:ext cx="138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9907A296-036E-4398-852E-8968AB2EB313}"/>
                    </a:ext>
                  </a:extLst>
                </p14:cNvPr>
                <p14:cNvContentPartPr/>
                <p14:nvPr/>
              </p14:nvContentPartPr>
              <p14:xfrm>
                <a:off x="6636556" y="4483767"/>
                <a:ext cx="34920" cy="12240"/>
              </p14:xfrm>
            </p:contentPart>
          </mc:Choice>
          <mc:Fallback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9907A296-036E-4398-852E-8968AB2EB3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3556" y="4420767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B5A75153-A3F4-4A3D-B65B-69926A4DC6A4}"/>
                    </a:ext>
                  </a:extLst>
                </p14:cNvPr>
                <p14:cNvContentPartPr/>
                <p14:nvPr/>
              </p14:nvContentPartPr>
              <p14:xfrm>
                <a:off x="6418036" y="4579887"/>
                <a:ext cx="36720" cy="56160"/>
              </p14:xfrm>
            </p:contentPart>
          </mc:Choice>
          <mc:Fallback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B5A75153-A3F4-4A3D-B65B-69926A4DC6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55396" y="4516887"/>
                  <a:ext cx="16236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163" name="Ink 6162">
                <a:extLst>
                  <a:ext uri="{FF2B5EF4-FFF2-40B4-BE49-F238E27FC236}">
                    <a16:creationId xmlns:a16="http://schemas.microsoft.com/office/drawing/2014/main" id="{12562F0B-4276-4878-A205-009196B358E4}"/>
                  </a:ext>
                </a:extLst>
              </p14:cNvPr>
              <p14:cNvContentPartPr/>
              <p14:nvPr/>
            </p14:nvContentPartPr>
            <p14:xfrm>
              <a:off x="7324516" y="4826487"/>
              <a:ext cx="46440" cy="42840"/>
            </p14:xfrm>
          </p:contentPart>
        </mc:Choice>
        <mc:Fallback>
          <p:pic>
            <p:nvPicPr>
              <p:cNvPr id="6163" name="Ink 6162">
                <a:extLst>
                  <a:ext uri="{FF2B5EF4-FFF2-40B4-BE49-F238E27FC236}">
                    <a16:creationId xmlns:a16="http://schemas.microsoft.com/office/drawing/2014/main" id="{12562F0B-4276-4878-A205-009196B358E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61876" y="4763487"/>
                <a:ext cx="1720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164" name="Ink 6163">
                <a:extLst>
                  <a:ext uri="{FF2B5EF4-FFF2-40B4-BE49-F238E27FC236}">
                    <a16:creationId xmlns:a16="http://schemas.microsoft.com/office/drawing/2014/main" id="{18F3C7D3-1FFE-4070-A306-FCAC78C673F2}"/>
                  </a:ext>
                </a:extLst>
              </p14:cNvPr>
              <p14:cNvContentPartPr/>
              <p14:nvPr/>
            </p14:nvContentPartPr>
            <p14:xfrm>
              <a:off x="6947596" y="5060127"/>
              <a:ext cx="130680" cy="135720"/>
            </p14:xfrm>
          </p:contentPart>
        </mc:Choice>
        <mc:Fallback>
          <p:pic>
            <p:nvPicPr>
              <p:cNvPr id="6164" name="Ink 6163">
                <a:extLst>
                  <a:ext uri="{FF2B5EF4-FFF2-40B4-BE49-F238E27FC236}">
                    <a16:creationId xmlns:a16="http://schemas.microsoft.com/office/drawing/2014/main" id="{18F3C7D3-1FFE-4070-A306-FCAC78C673F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84956" y="4997127"/>
                <a:ext cx="25632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3" name="Group 6172">
            <a:extLst>
              <a:ext uri="{FF2B5EF4-FFF2-40B4-BE49-F238E27FC236}">
                <a16:creationId xmlns:a16="http://schemas.microsoft.com/office/drawing/2014/main" id="{B32BB228-A640-47B9-AE82-6F1FCB2EA955}"/>
              </a:ext>
            </a:extLst>
          </p:cNvPr>
          <p:cNvGrpSpPr/>
          <p:nvPr/>
        </p:nvGrpSpPr>
        <p:grpSpPr>
          <a:xfrm>
            <a:off x="2141596" y="4500687"/>
            <a:ext cx="676080" cy="870480"/>
            <a:chOff x="2141596" y="4500687"/>
            <a:chExt cx="676080" cy="8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89C465B3-5EBF-4851-A11C-BE7E71FC9A09}"/>
                    </a:ext>
                  </a:extLst>
                </p14:cNvPr>
                <p14:cNvContentPartPr/>
                <p14:nvPr/>
              </p14:nvContentPartPr>
              <p14:xfrm>
                <a:off x="2593396" y="5075247"/>
                <a:ext cx="105120" cy="151920"/>
              </p14:xfrm>
            </p:contentPart>
          </mc:Choice>
          <mc:Fallback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89C465B3-5EBF-4851-A11C-BE7E71FC9A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30396" y="5012247"/>
                  <a:ext cx="230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09694D8B-9DF1-4111-845B-2043C6EC5F62}"/>
                    </a:ext>
                  </a:extLst>
                </p14:cNvPr>
                <p14:cNvContentPartPr/>
                <p14:nvPr/>
              </p14:nvContentPartPr>
              <p14:xfrm>
                <a:off x="2269036" y="5079927"/>
                <a:ext cx="127440" cy="291240"/>
              </p14:xfrm>
            </p:contentPart>
          </mc:Choice>
          <mc:Fallback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09694D8B-9DF1-4111-845B-2043C6EC5F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6036" y="5017287"/>
                  <a:ext cx="2530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3D83BA76-530D-485A-A472-B79B72B4501B}"/>
                    </a:ext>
                  </a:extLst>
                </p14:cNvPr>
                <p14:cNvContentPartPr/>
                <p14:nvPr/>
              </p14:nvContentPartPr>
              <p14:xfrm>
                <a:off x="2393956" y="4668087"/>
                <a:ext cx="65520" cy="60840"/>
              </p14:xfrm>
            </p:contentPart>
          </mc:Choice>
          <mc:Fallback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3D83BA76-530D-485A-A472-B79B72B450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30956" y="4605447"/>
                  <a:ext cx="191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2A48C031-A186-4DE0-881C-C715F711CDDE}"/>
                    </a:ext>
                  </a:extLst>
                </p14:cNvPr>
                <p14:cNvContentPartPr/>
                <p14:nvPr/>
              </p14:nvContentPartPr>
              <p14:xfrm>
                <a:off x="2724436" y="4500687"/>
                <a:ext cx="93240" cy="109080"/>
              </p14:xfrm>
            </p:contentPart>
          </mc:Choice>
          <mc:Fallback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2A48C031-A186-4DE0-881C-C715F711CD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61796" y="4437687"/>
                  <a:ext cx="218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079B0947-6882-4956-8D77-9C94B527BE0D}"/>
                    </a:ext>
                  </a:extLst>
                </p14:cNvPr>
                <p14:cNvContentPartPr/>
                <p14:nvPr/>
              </p14:nvContentPartPr>
              <p14:xfrm>
                <a:off x="2143036" y="4823967"/>
                <a:ext cx="41400" cy="97200"/>
              </p14:xfrm>
            </p:contentPart>
          </mc:Choice>
          <mc:Fallback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079B0947-6882-4956-8D77-9C94B527BE0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80396" y="4760967"/>
                  <a:ext cx="167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E58EFB97-A66B-4155-AE18-E01F429634A6}"/>
                    </a:ext>
                  </a:extLst>
                </p14:cNvPr>
                <p14:cNvContentPartPr/>
                <p14:nvPr/>
              </p14:nvContentPartPr>
              <p14:xfrm>
                <a:off x="2141596" y="4928007"/>
                <a:ext cx="24480" cy="67320"/>
              </p14:xfrm>
            </p:contentPart>
          </mc:Choice>
          <mc:Fallback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E58EFB97-A66B-4155-AE18-E01F429634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78956" y="4865007"/>
                  <a:ext cx="150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EB9B22EB-BA44-45CD-B382-ABFDFEE7A3DF}"/>
                    </a:ext>
                  </a:extLst>
                </p14:cNvPr>
                <p14:cNvContentPartPr/>
                <p14:nvPr/>
              </p14:nvContentPartPr>
              <p14:xfrm>
                <a:off x="2199916" y="4673487"/>
                <a:ext cx="18000" cy="97560"/>
              </p14:xfrm>
            </p:contentPart>
          </mc:Choice>
          <mc:Fallback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EB9B22EB-BA44-45CD-B382-ABFDFEE7A3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37276" y="4610847"/>
                  <a:ext cx="14364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174" name="Ink 6173">
                <a:extLst>
                  <a:ext uri="{FF2B5EF4-FFF2-40B4-BE49-F238E27FC236}">
                    <a16:creationId xmlns:a16="http://schemas.microsoft.com/office/drawing/2014/main" id="{D8B7D10F-6819-44A2-83CD-26D9F4D74AA1}"/>
                  </a:ext>
                </a:extLst>
              </p14:cNvPr>
              <p14:cNvContentPartPr/>
              <p14:nvPr/>
            </p14:nvContentPartPr>
            <p14:xfrm>
              <a:off x="1927756" y="4710207"/>
              <a:ext cx="24480" cy="125280"/>
            </p14:xfrm>
          </p:contentPart>
        </mc:Choice>
        <mc:Fallback>
          <p:pic>
            <p:nvPicPr>
              <p:cNvPr id="6174" name="Ink 6173">
                <a:extLst>
                  <a:ext uri="{FF2B5EF4-FFF2-40B4-BE49-F238E27FC236}">
                    <a16:creationId xmlns:a16="http://schemas.microsoft.com/office/drawing/2014/main" id="{D8B7D10F-6819-44A2-83CD-26D9F4D74AA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64756" y="4647207"/>
                <a:ext cx="15012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85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8046"/>
          <a:stretch/>
        </p:blipFill>
        <p:spPr bwMode="auto">
          <a:xfrm>
            <a:off x="863600" y="1574800"/>
            <a:ext cx="828145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3124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234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Still inside the wire…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44126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There is only a </a:t>
            </a:r>
            <a:r>
              <a:rPr lang="en-US" sz="2000" i="1" dirty="0">
                <a:latin typeface="Symbol" pitchFamily="18" charset="2"/>
              </a:rPr>
              <a:t>f</a:t>
            </a:r>
            <a:r>
              <a:rPr lang="en-US" sz="2000" dirty="0"/>
              <a:t> component to the curl.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1047690"/>
            <a:ext cx="254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Cylindrical coordinates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6220" y="4267200"/>
            <a:ext cx="13131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Since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dirty="0"/>
              <a:t> =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315A4-75A7-4332-AB88-A47E87F05437}"/>
              </a:ext>
            </a:extLst>
          </p:cNvPr>
          <p:cNvSpPr txBox="1"/>
          <p:nvPr/>
        </p:nvSpPr>
        <p:spPr>
          <a:xfrm flipH="1">
            <a:off x="533400" y="304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Magnetic field inside the wire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BD1868-FAE1-491C-B923-0176209F579C}"/>
                  </a:ext>
                </a:extLst>
              </p14:cNvPr>
              <p14:cNvContentPartPr/>
              <p14:nvPr/>
            </p14:nvContentPartPr>
            <p14:xfrm>
              <a:off x="6681197" y="2546503"/>
              <a:ext cx="1020600" cy="65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BD1868-FAE1-491C-B923-0176209F57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5557" y="2474503"/>
                <a:ext cx="1092240" cy="79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FF6B8-561F-49BD-8900-AE8130A9CBB2}"/>
              </a:ext>
            </a:extLst>
          </p:cNvPr>
          <p:cNvGrpSpPr/>
          <p:nvPr/>
        </p:nvGrpSpPr>
        <p:grpSpPr>
          <a:xfrm>
            <a:off x="3116116" y="2407353"/>
            <a:ext cx="145800" cy="236520"/>
            <a:chOff x="3116116" y="2407353"/>
            <a:chExt cx="1458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083289-31D0-4BC8-9C00-16212AD4C034}"/>
                    </a:ext>
                  </a:extLst>
                </p14:cNvPr>
                <p14:cNvContentPartPr/>
                <p14:nvPr/>
              </p14:nvContentPartPr>
              <p14:xfrm>
                <a:off x="3116116" y="2407353"/>
                <a:ext cx="95040" cy="1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083289-31D0-4BC8-9C00-16212AD4C0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3476" y="2344713"/>
                  <a:ext cx="220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04D07C-33C2-4333-AE9A-DA52E7651B65}"/>
                    </a:ext>
                  </a:extLst>
                </p14:cNvPr>
                <p14:cNvContentPartPr/>
                <p14:nvPr/>
              </p14:nvContentPartPr>
              <p14:xfrm>
                <a:off x="3150676" y="2466753"/>
                <a:ext cx="111240" cy="17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04D07C-33C2-4333-AE9A-DA52E7651B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8036" y="2404113"/>
                  <a:ext cx="23688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0A6294-53C2-45EA-95E5-E7E478E55691}"/>
              </a:ext>
            </a:extLst>
          </p:cNvPr>
          <p:cNvGrpSpPr/>
          <p:nvPr/>
        </p:nvGrpSpPr>
        <p:grpSpPr>
          <a:xfrm>
            <a:off x="2806156" y="2106033"/>
            <a:ext cx="109800" cy="381960"/>
            <a:chOff x="2806156" y="2106033"/>
            <a:chExt cx="10980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BC1D2E-1DFC-41FB-ADC8-D8782E47923F}"/>
                    </a:ext>
                  </a:extLst>
                </p14:cNvPr>
                <p14:cNvContentPartPr/>
                <p14:nvPr/>
              </p14:nvContentPartPr>
              <p14:xfrm>
                <a:off x="2861956" y="2432913"/>
                <a:ext cx="38160" cy="55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BC1D2E-1DFC-41FB-ADC8-D8782E4792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8956" y="2369913"/>
                  <a:ext cx="163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70FA32-1EB9-4D15-8844-1235A207166A}"/>
                    </a:ext>
                  </a:extLst>
                </p14:cNvPr>
                <p14:cNvContentPartPr/>
                <p14:nvPr/>
              </p14:nvContentPartPr>
              <p14:xfrm>
                <a:off x="2876356" y="2106033"/>
                <a:ext cx="39600" cy="4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70FA32-1EB9-4D15-8844-1235A20716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3716" y="2043393"/>
                  <a:ext cx="16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01874F-1781-456D-8B54-B65BB29D9035}"/>
                    </a:ext>
                  </a:extLst>
                </p14:cNvPr>
                <p14:cNvContentPartPr/>
                <p14:nvPr/>
              </p14:nvContentPartPr>
              <p14:xfrm>
                <a:off x="2806156" y="2243553"/>
                <a:ext cx="38520" cy="133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01874F-1781-456D-8B54-B65BB29D90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43156" y="2180913"/>
                  <a:ext cx="16416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455EA9-7242-4B42-A04D-A1DF767222CF}"/>
                  </a:ext>
                </a:extLst>
              </p14:cNvPr>
              <p14:cNvContentPartPr/>
              <p14:nvPr/>
            </p14:nvContentPartPr>
            <p14:xfrm>
              <a:off x="2762596" y="2438673"/>
              <a:ext cx="88560" cy="56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455EA9-7242-4B42-A04D-A1DF767222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9596" y="2375673"/>
                <a:ext cx="214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E931CE-7058-4998-BBA1-5F01E7EB1C7D}"/>
                  </a:ext>
                </a:extLst>
              </p14:cNvPr>
              <p14:cNvContentPartPr/>
              <p14:nvPr/>
            </p14:nvContentPartPr>
            <p14:xfrm>
              <a:off x="4639996" y="1652433"/>
              <a:ext cx="202320" cy="673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E931CE-7058-4998-BBA1-5F01E7EB1C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6996" y="1589793"/>
                <a:ext cx="3279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DEB651-03A8-4F02-B7A6-0B98806E40A7}"/>
                  </a:ext>
                </a:extLst>
              </p14:cNvPr>
              <p14:cNvContentPartPr/>
              <p14:nvPr/>
            </p14:nvContentPartPr>
            <p14:xfrm>
              <a:off x="5308156" y="1649553"/>
              <a:ext cx="120240" cy="88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DEB651-03A8-4F02-B7A6-0B98806E40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5156" y="1586913"/>
                <a:ext cx="245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D436525-33F8-4161-87BB-CF29A9B677AF}"/>
                  </a:ext>
                </a:extLst>
              </p14:cNvPr>
              <p14:cNvContentPartPr/>
              <p14:nvPr/>
            </p14:nvContentPartPr>
            <p14:xfrm>
              <a:off x="5222836" y="2213313"/>
              <a:ext cx="97560" cy="165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D436525-33F8-4161-87BB-CF29A9B677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60196" y="2150313"/>
                <a:ext cx="2232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A30065-2AE5-497E-9E94-8365F023FF87}"/>
                  </a:ext>
                </a:extLst>
              </p14:cNvPr>
              <p14:cNvContentPartPr/>
              <p14:nvPr/>
            </p14:nvContentPartPr>
            <p14:xfrm>
              <a:off x="4584556" y="2212953"/>
              <a:ext cx="188280" cy="135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A30065-2AE5-497E-9E94-8365F023FF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21556" y="2149953"/>
                <a:ext cx="313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7F9F5D-358B-4A00-AE24-8C1FB2B714E0}"/>
                  </a:ext>
                </a:extLst>
              </p14:cNvPr>
              <p14:cNvContentPartPr/>
              <p14:nvPr/>
            </p14:nvContentPartPr>
            <p14:xfrm>
              <a:off x="5561596" y="1959513"/>
              <a:ext cx="69120" cy="234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7F9F5D-358B-4A00-AE24-8C1FB2B714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98596" y="1896513"/>
                <a:ext cx="194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196286-D070-4E90-8917-CECE29FB6586}"/>
                  </a:ext>
                </a:extLst>
              </p14:cNvPr>
              <p14:cNvContentPartPr/>
              <p14:nvPr/>
            </p14:nvContentPartPr>
            <p14:xfrm>
              <a:off x="5356396" y="2374953"/>
              <a:ext cx="181080" cy="114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196286-D070-4E90-8917-CECE29FB6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93396" y="2311953"/>
                <a:ext cx="306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0AE308-5338-47CF-8E60-7DF65A46C9B9}"/>
                  </a:ext>
                </a:extLst>
              </p14:cNvPr>
              <p14:cNvContentPartPr/>
              <p14:nvPr/>
            </p14:nvContentPartPr>
            <p14:xfrm>
              <a:off x="4545316" y="2439753"/>
              <a:ext cx="97920" cy="80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0AE308-5338-47CF-8E60-7DF65A46C9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2676" y="2376753"/>
                <a:ext cx="223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C51B2-8FC9-4271-A99D-8D63767DAA7A}"/>
              </a:ext>
            </a:extLst>
          </p:cNvPr>
          <p:cNvGrpSpPr/>
          <p:nvPr/>
        </p:nvGrpSpPr>
        <p:grpSpPr>
          <a:xfrm>
            <a:off x="4567996" y="3024753"/>
            <a:ext cx="101880" cy="79560"/>
            <a:chOff x="4567996" y="3024753"/>
            <a:chExt cx="10188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2D8167-C89E-4965-898F-AC9A9892C525}"/>
                    </a:ext>
                  </a:extLst>
                </p14:cNvPr>
                <p14:cNvContentPartPr/>
                <p14:nvPr/>
              </p14:nvContentPartPr>
              <p14:xfrm>
                <a:off x="4567996" y="3024753"/>
                <a:ext cx="101880" cy="7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2D8167-C89E-4965-898F-AC9A9892C5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05356" y="2962113"/>
                  <a:ext cx="22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7013B9-9A9D-4D6A-8CF9-8C577D0AF571}"/>
                    </a:ext>
                  </a:extLst>
                </p14:cNvPr>
                <p14:cNvContentPartPr/>
                <p14:nvPr/>
              </p14:nvContentPartPr>
              <p14:xfrm>
                <a:off x="4576996" y="3089913"/>
                <a:ext cx="32040" cy="14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7013B9-9A9D-4D6A-8CF9-8C577D0AF5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13996" y="3026913"/>
                  <a:ext cx="157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365D54-FBE7-47B4-A6A6-3B56DCF2F77F}"/>
              </a:ext>
            </a:extLst>
          </p:cNvPr>
          <p:cNvGrpSpPr/>
          <p:nvPr/>
        </p:nvGrpSpPr>
        <p:grpSpPr>
          <a:xfrm>
            <a:off x="6286996" y="2799033"/>
            <a:ext cx="71280" cy="24480"/>
            <a:chOff x="6286996" y="2799033"/>
            <a:chExt cx="7128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DFA6C9-567C-4D97-97C4-33DB3A16EA43}"/>
                    </a:ext>
                  </a:extLst>
                </p14:cNvPr>
                <p14:cNvContentPartPr/>
                <p14:nvPr/>
              </p14:nvContentPartPr>
              <p14:xfrm>
                <a:off x="6286996" y="2799033"/>
                <a:ext cx="28800" cy="24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DFA6C9-567C-4D97-97C4-33DB3A16EA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23996" y="2736033"/>
                  <a:ext cx="15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4D724B-E5E1-4D5F-ABA2-C4EAC8E2FB91}"/>
                    </a:ext>
                  </a:extLst>
                </p14:cNvPr>
                <p14:cNvContentPartPr/>
                <p14:nvPr/>
              </p14:nvContentPartPr>
              <p14:xfrm>
                <a:off x="6345676" y="2809113"/>
                <a:ext cx="12600" cy="3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4D724B-E5E1-4D5F-ABA2-C4EAC8E2FB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83036" y="2746473"/>
                  <a:ext cx="13824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A95DFC5-433C-4A4F-BAB9-8660F649D95F}"/>
                  </a:ext>
                </a:extLst>
              </p14:cNvPr>
              <p14:cNvContentPartPr/>
              <p14:nvPr/>
            </p14:nvContentPartPr>
            <p14:xfrm>
              <a:off x="6727636" y="3776073"/>
              <a:ext cx="141120" cy="125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A95DFC5-433C-4A4F-BAB9-8660F649D95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64636" y="3713433"/>
                <a:ext cx="266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71" name="Ink 7170">
                <a:extLst>
                  <a:ext uri="{FF2B5EF4-FFF2-40B4-BE49-F238E27FC236}">
                    <a16:creationId xmlns:a16="http://schemas.microsoft.com/office/drawing/2014/main" id="{36A70903-055D-49C5-AE59-61AD93743AD5}"/>
                  </a:ext>
                </a:extLst>
              </p14:cNvPr>
              <p14:cNvContentPartPr/>
              <p14:nvPr/>
            </p14:nvContentPartPr>
            <p14:xfrm>
              <a:off x="6306076" y="3481593"/>
              <a:ext cx="6840" cy="57960"/>
            </p14:xfrm>
          </p:contentPart>
        </mc:Choice>
        <mc:Fallback>
          <p:pic>
            <p:nvPicPr>
              <p:cNvPr id="7171" name="Ink 7170">
                <a:extLst>
                  <a:ext uri="{FF2B5EF4-FFF2-40B4-BE49-F238E27FC236}">
                    <a16:creationId xmlns:a16="http://schemas.microsoft.com/office/drawing/2014/main" id="{36A70903-055D-49C5-AE59-61AD93743AD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43436" y="3418593"/>
                <a:ext cx="132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72" name="Ink 7171">
                <a:extLst>
                  <a:ext uri="{FF2B5EF4-FFF2-40B4-BE49-F238E27FC236}">
                    <a16:creationId xmlns:a16="http://schemas.microsoft.com/office/drawing/2014/main" id="{6BCA93E4-AF39-4C4F-8F2B-D955EDBFDEA9}"/>
                  </a:ext>
                </a:extLst>
              </p14:cNvPr>
              <p14:cNvContentPartPr/>
              <p14:nvPr/>
            </p14:nvContentPartPr>
            <p14:xfrm>
              <a:off x="6361516" y="3627753"/>
              <a:ext cx="86040" cy="91800"/>
            </p14:xfrm>
          </p:contentPart>
        </mc:Choice>
        <mc:Fallback>
          <p:pic>
            <p:nvPicPr>
              <p:cNvPr id="7172" name="Ink 7171">
                <a:extLst>
                  <a:ext uri="{FF2B5EF4-FFF2-40B4-BE49-F238E27FC236}">
                    <a16:creationId xmlns:a16="http://schemas.microsoft.com/office/drawing/2014/main" id="{6BCA93E4-AF39-4C4F-8F2B-D955EDBFDE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8876" y="3564753"/>
                <a:ext cx="2116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73" name="Ink 7172">
                <a:extLst>
                  <a:ext uri="{FF2B5EF4-FFF2-40B4-BE49-F238E27FC236}">
                    <a16:creationId xmlns:a16="http://schemas.microsoft.com/office/drawing/2014/main" id="{CB117265-D746-41B2-A68C-EC5D98A85EF7}"/>
                  </a:ext>
                </a:extLst>
              </p14:cNvPr>
              <p14:cNvContentPartPr/>
              <p14:nvPr/>
            </p14:nvContentPartPr>
            <p14:xfrm>
              <a:off x="8209396" y="3329673"/>
              <a:ext cx="55440" cy="38160"/>
            </p14:xfrm>
          </p:contentPart>
        </mc:Choice>
        <mc:Fallback>
          <p:pic>
            <p:nvPicPr>
              <p:cNvPr id="7173" name="Ink 7172">
                <a:extLst>
                  <a:ext uri="{FF2B5EF4-FFF2-40B4-BE49-F238E27FC236}">
                    <a16:creationId xmlns:a16="http://schemas.microsoft.com/office/drawing/2014/main" id="{CB117265-D746-41B2-A68C-EC5D98A85E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46396" y="3267033"/>
                <a:ext cx="181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74" name="Ink 7173">
                <a:extLst>
                  <a:ext uri="{FF2B5EF4-FFF2-40B4-BE49-F238E27FC236}">
                    <a16:creationId xmlns:a16="http://schemas.microsoft.com/office/drawing/2014/main" id="{8089E5AF-C7E4-4595-8087-1F2E0037C243}"/>
                  </a:ext>
                </a:extLst>
              </p14:cNvPr>
              <p14:cNvContentPartPr/>
              <p14:nvPr/>
            </p14:nvContentPartPr>
            <p14:xfrm>
              <a:off x="8203276" y="3723153"/>
              <a:ext cx="17640" cy="8640"/>
            </p14:xfrm>
          </p:contentPart>
        </mc:Choice>
        <mc:Fallback>
          <p:pic>
            <p:nvPicPr>
              <p:cNvPr id="7174" name="Ink 7173">
                <a:extLst>
                  <a:ext uri="{FF2B5EF4-FFF2-40B4-BE49-F238E27FC236}">
                    <a16:creationId xmlns:a16="http://schemas.microsoft.com/office/drawing/2014/main" id="{8089E5AF-C7E4-4595-8087-1F2E0037C2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40276" y="3660153"/>
                <a:ext cx="143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75" name="Ink 7174">
                <a:extLst>
                  <a:ext uri="{FF2B5EF4-FFF2-40B4-BE49-F238E27FC236}">
                    <a16:creationId xmlns:a16="http://schemas.microsoft.com/office/drawing/2014/main" id="{E76553BF-6876-47DD-A2DE-FBB51861879F}"/>
                  </a:ext>
                </a:extLst>
              </p14:cNvPr>
              <p14:cNvContentPartPr/>
              <p14:nvPr/>
            </p14:nvContentPartPr>
            <p14:xfrm>
              <a:off x="8608276" y="3269553"/>
              <a:ext cx="46080" cy="88560"/>
            </p14:xfrm>
          </p:contentPart>
        </mc:Choice>
        <mc:Fallback>
          <p:pic>
            <p:nvPicPr>
              <p:cNvPr id="7175" name="Ink 7174">
                <a:extLst>
                  <a:ext uri="{FF2B5EF4-FFF2-40B4-BE49-F238E27FC236}">
                    <a16:creationId xmlns:a16="http://schemas.microsoft.com/office/drawing/2014/main" id="{E76553BF-6876-47DD-A2DE-FBB5186187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45636" y="3206553"/>
                <a:ext cx="171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76" name="Ink 7175">
                <a:extLst>
                  <a:ext uri="{FF2B5EF4-FFF2-40B4-BE49-F238E27FC236}">
                    <a16:creationId xmlns:a16="http://schemas.microsoft.com/office/drawing/2014/main" id="{F681D949-D4AA-4E08-A05C-0938CD0F8ADF}"/>
                  </a:ext>
                </a:extLst>
              </p14:cNvPr>
              <p14:cNvContentPartPr/>
              <p14:nvPr/>
            </p14:nvContentPartPr>
            <p14:xfrm>
              <a:off x="3403756" y="4445313"/>
              <a:ext cx="655560" cy="136800"/>
            </p14:xfrm>
          </p:contentPart>
        </mc:Choice>
        <mc:Fallback>
          <p:pic>
            <p:nvPicPr>
              <p:cNvPr id="7176" name="Ink 7175">
                <a:extLst>
                  <a:ext uri="{FF2B5EF4-FFF2-40B4-BE49-F238E27FC236}">
                    <a16:creationId xmlns:a16="http://schemas.microsoft.com/office/drawing/2014/main" id="{F681D949-D4AA-4E08-A05C-0938CD0F8A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40756" y="4382673"/>
                <a:ext cx="7812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77" name="Ink 7176">
                <a:extLst>
                  <a:ext uri="{FF2B5EF4-FFF2-40B4-BE49-F238E27FC236}">
                    <a16:creationId xmlns:a16="http://schemas.microsoft.com/office/drawing/2014/main" id="{8BE0CF1B-7E8B-4732-9741-A6A58FBB88EA}"/>
                  </a:ext>
                </a:extLst>
              </p14:cNvPr>
              <p14:cNvContentPartPr/>
              <p14:nvPr/>
            </p14:nvContentPartPr>
            <p14:xfrm>
              <a:off x="3972196" y="4055793"/>
              <a:ext cx="70920" cy="45360"/>
            </p14:xfrm>
          </p:contentPart>
        </mc:Choice>
        <mc:Fallback>
          <p:pic>
            <p:nvPicPr>
              <p:cNvPr id="7177" name="Ink 7176">
                <a:extLst>
                  <a:ext uri="{FF2B5EF4-FFF2-40B4-BE49-F238E27FC236}">
                    <a16:creationId xmlns:a16="http://schemas.microsoft.com/office/drawing/2014/main" id="{8BE0CF1B-7E8B-4732-9741-A6A58FBB88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09556" y="3992793"/>
                <a:ext cx="1965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78" name="Ink 7177">
                <a:extLst>
                  <a:ext uri="{FF2B5EF4-FFF2-40B4-BE49-F238E27FC236}">
                    <a16:creationId xmlns:a16="http://schemas.microsoft.com/office/drawing/2014/main" id="{5F676E7B-2B66-408B-9CC4-4C502F88D8D8}"/>
                  </a:ext>
                </a:extLst>
              </p14:cNvPr>
              <p14:cNvContentPartPr/>
              <p14:nvPr/>
            </p14:nvContentPartPr>
            <p14:xfrm>
              <a:off x="3386836" y="4059753"/>
              <a:ext cx="94320" cy="47880"/>
            </p14:xfrm>
          </p:contentPart>
        </mc:Choice>
        <mc:Fallback>
          <p:pic>
            <p:nvPicPr>
              <p:cNvPr id="7178" name="Ink 7177">
                <a:extLst>
                  <a:ext uri="{FF2B5EF4-FFF2-40B4-BE49-F238E27FC236}">
                    <a16:creationId xmlns:a16="http://schemas.microsoft.com/office/drawing/2014/main" id="{5F676E7B-2B66-408B-9CC4-4C502F88D8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24196" y="3997113"/>
                <a:ext cx="219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79" name="Ink 7178">
                <a:extLst>
                  <a:ext uri="{FF2B5EF4-FFF2-40B4-BE49-F238E27FC236}">
                    <a16:creationId xmlns:a16="http://schemas.microsoft.com/office/drawing/2014/main" id="{FCE1F9F4-56D4-4D83-A039-15891FEBBAA3}"/>
                  </a:ext>
                </a:extLst>
              </p14:cNvPr>
              <p14:cNvContentPartPr/>
              <p14:nvPr/>
            </p14:nvContentPartPr>
            <p14:xfrm>
              <a:off x="4355596" y="4039953"/>
              <a:ext cx="101160" cy="29160"/>
            </p14:xfrm>
          </p:contentPart>
        </mc:Choice>
        <mc:Fallback>
          <p:pic>
            <p:nvPicPr>
              <p:cNvPr id="7179" name="Ink 7178">
                <a:extLst>
                  <a:ext uri="{FF2B5EF4-FFF2-40B4-BE49-F238E27FC236}">
                    <a16:creationId xmlns:a16="http://schemas.microsoft.com/office/drawing/2014/main" id="{FCE1F9F4-56D4-4D83-A039-15891FEBBAA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92956" y="3976953"/>
                <a:ext cx="226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80" name="Ink 7179">
                <a:extLst>
                  <a:ext uri="{FF2B5EF4-FFF2-40B4-BE49-F238E27FC236}">
                    <a16:creationId xmlns:a16="http://schemas.microsoft.com/office/drawing/2014/main" id="{848D71C5-7580-496E-82E3-600C64A18FF6}"/>
                  </a:ext>
                </a:extLst>
              </p14:cNvPr>
              <p14:cNvContentPartPr/>
              <p14:nvPr/>
            </p14:nvContentPartPr>
            <p14:xfrm>
              <a:off x="4401316" y="4066953"/>
              <a:ext cx="115560" cy="320400"/>
            </p14:xfrm>
          </p:contentPart>
        </mc:Choice>
        <mc:Fallback>
          <p:pic>
            <p:nvPicPr>
              <p:cNvPr id="7180" name="Ink 7179">
                <a:extLst>
                  <a:ext uri="{FF2B5EF4-FFF2-40B4-BE49-F238E27FC236}">
                    <a16:creationId xmlns:a16="http://schemas.microsoft.com/office/drawing/2014/main" id="{848D71C5-7580-496E-82E3-600C64A18F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38316" y="4003953"/>
                <a:ext cx="2412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81" name="Ink 7180">
                <a:extLst>
                  <a:ext uri="{FF2B5EF4-FFF2-40B4-BE49-F238E27FC236}">
                    <a16:creationId xmlns:a16="http://schemas.microsoft.com/office/drawing/2014/main" id="{60D87B89-B5AB-4029-A481-1084A9F14F0D}"/>
                  </a:ext>
                </a:extLst>
              </p14:cNvPr>
              <p14:cNvContentPartPr/>
              <p14:nvPr/>
            </p14:nvContentPartPr>
            <p14:xfrm>
              <a:off x="4227796" y="4030233"/>
              <a:ext cx="65160" cy="39600"/>
            </p14:xfrm>
          </p:contentPart>
        </mc:Choice>
        <mc:Fallback>
          <p:pic>
            <p:nvPicPr>
              <p:cNvPr id="7181" name="Ink 7180">
                <a:extLst>
                  <a:ext uri="{FF2B5EF4-FFF2-40B4-BE49-F238E27FC236}">
                    <a16:creationId xmlns:a16="http://schemas.microsoft.com/office/drawing/2014/main" id="{60D87B89-B5AB-4029-A481-1084A9F14F0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65156" y="3967593"/>
                <a:ext cx="190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EC0FF0C4-3DE6-40EB-A4FA-370CFDCE3AA9}"/>
                  </a:ext>
                </a:extLst>
              </p14:cNvPr>
              <p14:cNvContentPartPr/>
              <p14:nvPr/>
            </p14:nvContentPartPr>
            <p14:xfrm>
              <a:off x="3203596" y="4538193"/>
              <a:ext cx="122760" cy="47160"/>
            </p14:xfrm>
          </p:contentPart>
        </mc:Choice>
        <mc:Fallback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EC0FF0C4-3DE6-40EB-A4FA-370CFDCE3AA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40956" y="4475193"/>
                <a:ext cx="248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83" name="Ink 7182">
                <a:extLst>
                  <a:ext uri="{FF2B5EF4-FFF2-40B4-BE49-F238E27FC236}">
                    <a16:creationId xmlns:a16="http://schemas.microsoft.com/office/drawing/2014/main" id="{95EE99D1-B8F3-47DA-B165-521BACFFF323}"/>
                  </a:ext>
                </a:extLst>
              </p14:cNvPr>
              <p14:cNvContentPartPr/>
              <p14:nvPr/>
            </p14:nvContentPartPr>
            <p14:xfrm>
              <a:off x="1180396" y="5042193"/>
              <a:ext cx="63000" cy="154800"/>
            </p14:xfrm>
          </p:contentPart>
        </mc:Choice>
        <mc:Fallback>
          <p:pic>
            <p:nvPicPr>
              <p:cNvPr id="7183" name="Ink 7182">
                <a:extLst>
                  <a:ext uri="{FF2B5EF4-FFF2-40B4-BE49-F238E27FC236}">
                    <a16:creationId xmlns:a16="http://schemas.microsoft.com/office/drawing/2014/main" id="{95EE99D1-B8F3-47DA-B165-521BACFFF3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17756" y="4979193"/>
                <a:ext cx="18864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2" name="Group 7191">
            <a:extLst>
              <a:ext uri="{FF2B5EF4-FFF2-40B4-BE49-F238E27FC236}">
                <a16:creationId xmlns:a16="http://schemas.microsoft.com/office/drawing/2014/main" id="{6BB9DE16-0792-4B3D-B780-4D564444D7C4}"/>
              </a:ext>
            </a:extLst>
          </p:cNvPr>
          <p:cNvGrpSpPr/>
          <p:nvPr/>
        </p:nvGrpSpPr>
        <p:grpSpPr>
          <a:xfrm>
            <a:off x="2680156" y="4990713"/>
            <a:ext cx="223560" cy="137880"/>
            <a:chOff x="2680156" y="4990713"/>
            <a:chExt cx="22356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84" name="Ink 7183">
                  <a:extLst>
                    <a:ext uri="{FF2B5EF4-FFF2-40B4-BE49-F238E27FC236}">
                      <a16:creationId xmlns:a16="http://schemas.microsoft.com/office/drawing/2014/main" id="{5D67D7EB-C2AD-4FAB-881B-FD1EBF5A8ECE}"/>
                    </a:ext>
                  </a:extLst>
                </p14:cNvPr>
                <p14:cNvContentPartPr/>
                <p14:nvPr/>
              </p14:nvContentPartPr>
              <p14:xfrm>
                <a:off x="2680156" y="4990713"/>
                <a:ext cx="36720" cy="56520"/>
              </p14:xfrm>
            </p:contentPart>
          </mc:Choice>
          <mc:Fallback>
            <p:pic>
              <p:nvPicPr>
                <p:cNvPr id="7184" name="Ink 7183">
                  <a:extLst>
                    <a:ext uri="{FF2B5EF4-FFF2-40B4-BE49-F238E27FC236}">
                      <a16:creationId xmlns:a16="http://schemas.microsoft.com/office/drawing/2014/main" id="{5D67D7EB-C2AD-4FAB-881B-FD1EBF5A8E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7516" y="4927713"/>
                  <a:ext cx="162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185" name="Ink 7184">
                  <a:extLst>
                    <a:ext uri="{FF2B5EF4-FFF2-40B4-BE49-F238E27FC236}">
                      <a16:creationId xmlns:a16="http://schemas.microsoft.com/office/drawing/2014/main" id="{CEF254AD-B942-43EE-9057-CB2BD3C71B56}"/>
                    </a:ext>
                  </a:extLst>
                </p14:cNvPr>
                <p14:cNvContentPartPr/>
                <p14:nvPr/>
              </p14:nvContentPartPr>
              <p14:xfrm>
                <a:off x="2789236" y="5109513"/>
                <a:ext cx="14400" cy="19080"/>
              </p14:xfrm>
            </p:contentPart>
          </mc:Choice>
          <mc:Fallback>
            <p:pic>
              <p:nvPicPr>
                <p:cNvPr id="7185" name="Ink 7184">
                  <a:extLst>
                    <a:ext uri="{FF2B5EF4-FFF2-40B4-BE49-F238E27FC236}">
                      <a16:creationId xmlns:a16="http://schemas.microsoft.com/office/drawing/2014/main" id="{CEF254AD-B942-43EE-9057-CB2BD3C71B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26596" y="5046873"/>
                  <a:ext cx="140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0EAF96AB-6F72-4611-9C76-F3069EC4BE0E}"/>
                    </a:ext>
                  </a:extLst>
                </p14:cNvPr>
                <p14:cNvContentPartPr/>
                <p14:nvPr/>
              </p14:nvContentPartPr>
              <p14:xfrm>
                <a:off x="2814436" y="5050833"/>
                <a:ext cx="89280" cy="39960"/>
              </p14:xfrm>
            </p:contentPart>
          </mc:Choice>
          <mc:Fallback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0EAF96AB-6F72-4611-9C76-F3069EC4BE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1796" y="4987833"/>
                  <a:ext cx="2149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88" name="Ink 7187">
                <a:extLst>
                  <a:ext uri="{FF2B5EF4-FFF2-40B4-BE49-F238E27FC236}">
                    <a16:creationId xmlns:a16="http://schemas.microsoft.com/office/drawing/2014/main" id="{B587B9D5-5FE3-48C9-8C1D-1376406370F0}"/>
                  </a:ext>
                </a:extLst>
              </p14:cNvPr>
              <p14:cNvContentPartPr/>
              <p14:nvPr/>
            </p14:nvContentPartPr>
            <p14:xfrm>
              <a:off x="3169756" y="4983513"/>
              <a:ext cx="139320" cy="65880"/>
            </p14:xfrm>
          </p:contentPart>
        </mc:Choice>
        <mc:Fallback>
          <p:pic>
            <p:nvPicPr>
              <p:cNvPr id="7188" name="Ink 7187">
                <a:extLst>
                  <a:ext uri="{FF2B5EF4-FFF2-40B4-BE49-F238E27FC236}">
                    <a16:creationId xmlns:a16="http://schemas.microsoft.com/office/drawing/2014/main" id="{B587B9D5-5FE3-48C9-8C1D-1376406370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07116" y="4920873"/>
                <a:ext cx="2649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F4F9923C-4FE6-4ED6-82B6-1A21E3C492DE}"/>
              </a:ext>
            </a:extLst>
          </p:cNvPr>
          <p:cNvGrpSpPr/>
          <p:nvPr/>
        </p:nvGrpSpPr>
        <p:grpSpPr>
          <a:xfrm>
            <a:off x="2879596" y="5360793"/>
            <a:ext cx="502200" cy="209880"/>
            <a:chOff x="2879596" y="5360793"/>
            <a:chExt cx="5022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1B79C588-8660-4B10-9A6B-A1631B51592D}"/>
                    </a:ext>
                  </a:extLst>
                </p14:cNvPr>
                <p14:cNvContentPartPr/>
                <p14:nvPr/>
              </p14:nvContentPartPr>
              <p14:xfrm>
                <a:off x="2879596" y="5360793"/>
                <a:ext cx="502200" cy="209880"/>
              </p14:xfrm>
            </p:contentPart>
          </mc:Choice>
          <mc:Fallback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1B79C588-8660-4B10-9A6B-A1631B5159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16596" y="5297793"/>
                  <a:ext cx="627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D8BB19DB-CFC5-4A66-B737-AEB0B6A0BB83}"/>
                    </a:ext>
                  </a:extLst>
                </p14:cNvPr>
                <p14:cNvContentPartPr/>
                <p14:nvPr/>
              </p14:nvContentPartPr>
              <p14:xfrm>
                <a:off x="3163636" y="5386353"/>
                <a:ext cx="136440" cy="90360"/>
              </p14:xfrm>
            </p:contentPart>
          </mc:Choice>
          <mc:Fallback>
            <p:pic>
              <p:nvPicPr>
                <p:cNvPr id="7190" name="Ink 7189">
                  <a:extLst>
                    <a:ext uri="{FF2B5EF4-FFF2-40B4-BE49-F238E27FC236}">
                      <a16:creationId xmlns:a16="http://schemas.microsoft.com/office/drawing/2014/main" id="{D8BB19DB-CFC5-4A66-B737-AEB0B6A0BB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00636" y="5323353"/>
                  <a:ext cx="26208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193" name="Ink 7192">
                <a:extLst>
                  <a:ext uri="{FF2B5EF4-FFF2-40B4-BE49-F238E27FC236}">
                    <a16:creationId xmlns:a16="http://schemas.microsoft.com/office/drawing/2014/main" id="{162885C7-CDAD-4F47-94C3-BEE0999E2717}"/>
                  </a:ext>
                </a:extLst>
              </p14:cNvPr>
              <p14:cNvContentPartPr/>
              <p14:nvPr/>
            </p14:nvContentPartPr>
            <p14:xfrm>
              <a:off x="6645916" y="4309233"/>
              <a:ext cx="91800" cy="135360"/>
            </p14:xfrm>
          </p:contentPart>
        </mc:Choice>
        <mc:Fallback>
          <p:pic>
            <p:nvPicPr>
              <p:cNvPr id="7193" name="Ink 7192">
                <a:extLst>
                  <a:ext uri="{FF2B5EF4-FFF2-40B4-BE49-F238E27FC236}">
                    <a16:creationId xmlns:a16="http://schemas.microsoft.com/office/drawing/2014/main" id="{162885C7-CDAD-4F47-94C3-BEE0999E27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82916" y="4246593"/>
                <a:ext cx="2174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194" name="Ink 7193">
                <a:extLst>
                  <a:ext uri="{FF2B5EF4-FFF2-40B4-BE49-F238E27FC236}">
                    <a16:creationId xmlns:a16="http://schemas.microsoft.com/office/drawing/2014/main" id="{B0B106DC-F824-4324-B890-10414F3E8A34}"/>
                  </a:ext>
                </a:extLst>
              </p14:cNvPr>
              <p14:cNvContentPartPr/>
              <p14:nvPr/>
            </p14:nvContentPartPr>
            <p14:xfrm>
              <a:off x="5379076" y="4116273"/>
              <a:ext cx="279720" cy="201960"/>
            </p14:xfrm>
          </p:contentPart>
        </mc:Choice>
        <mc:Fallback>
          <p:pic>
            <p:nvPicPr>
              <p:cNvPr id="7194" name="Ink 7193">
                <a:extLst>
                  <a:ext uri="{FF2B5EF4-FFF2-40B4-BE49-F238E27FC236}">
                    <a16:creationId xmlns:a16="http://schemas.microsoft.com/office/drawing/2014/main" id="{B0B106DC-F824-4324-B890-10414F3E8A3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16436" y="4053633"/>
                <a:ext cx="4053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195" name="Ink 7194">
                <a:extLst>
                  <a:ext uri="{FF2B5EF4-FFF2-40B4-BE49-F238E27FC236}">
                    <a16:creationId xmlns:a16="http://schemas.microsoft.com/office/drawing/2014/main" id="{F7BB0B61-C893-4C58-989A-AD27FC091429}"/>
                  </a:ext>
                </a:extLst>
              </p14:cNvPr>
              <p14:cNvContentPartPr/>
              <p14:nvPr/>
            </p14:nvContentPartPr>
            <p14:xfrm>
              <a:off x="5328676" y="3161193"/>
              <a:ext cx="177480" cy="60840"/>
            </p14:xfrm>
          </p:contentPart>
        </mc:Choice>
        <mc:Fallback>
          <p:pic>
            <p:nvPicPr>
              <p:cNvPr id="7195" name="Ink 7194">
                <a:extLst>
                  <a:ext uri="{FF2B5EF4-FFF2-40B4-BE49-F238E27FC236}">
                    <a16:creationId xmlns:a16="http://schemas.microsoft.com/office/drawing/2014/main" id="{F7BB0B61-C893-4C58-989A-AD27FC09142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65676" y="3098553"/>
                <a:ext cx="303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196" name="Ink 7195">
                <a:extLst>
                  <a:ext uri="{FF2B5EF4-FFF2-40B4-BE49-F238E27FC236}">
                    <a16:creationId xmlns:a16="http://schemas.microsoft.com/office/drawing/2014/main" id="{004280DA-C967-43FA-9C28-FFB00EB5D8A3}"/>
                  </a:ext>
                </a:extLst>
              </p14:cNvPr>
              <p14:cNvContentPartPr/>
              <p14:nvPr/>
            </p14:nvContentPartPr>
            <p14:xfrm>
              <a:off x="4603996" y="3228873"/>
              <a:ext cx="29880" cy="39960"/>
            </p14:xfrm>
          </p:contentPart>
        </mc:Choice>
        <mc:Fallback>
          <p:pic>
            <p:nvPicPr>
              <p:cNvPr id="7196" name="Ink 7195">
                <a:extLst>
                  <a:ext uri="{FF2B5EF4-FFF2-40B4-BE49-F238E27FC236}">
                    <a16:creationId xmlns:a16="http://schemas.microsoft.com/office/drawing/2014/main" id="{004280DA-C967-43FA-9C28-FFB00EB5D8A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40996" y="3165873"/>
                <a:ext cx="155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197" name="Ink 7196">
                <a:extLst>
                  <a:ext uri="{FF2B5EF4-FFF2-40B4-BE49-F238E27FC236}">
                    <a16:creationId xmlns:a16="http://schemas.microsoft.com/office/drawing/2014/main" id="{6DC0217A-984E-424E-BE2F-58D1C0B4FFC8}"/>
                  </a:ext>
                </a:extLst>
              </p14:cNvPr>
              <p14:cNvContentPartPr/>
              <p14:nvPr/>
            </p14:nvContentPartPr>
            <p14:xfrm>
              <a:off x="4551796" y="3620193"/>
              <a:ext cx="128160" cy="205200"/>
            </p14:xfrm>
          </p:contentPart>
        </mc:Choice>
        <mc:Fallback>
          <p:pic>
            <p:nvPicPr>
              <p:cNvPr id="7197" name="Ink 7196">
                <a:extLst>
                  <a:ext uri="{FF2B5EF4-FFF2-40B4-BE49-F238E27FC236}">
                    <a16:creationId xmlns:a16="http://schemas.microsoft.com/office/drawing/2014/main" id="{6DC0217A-984E-424E-BE2F-58D1C0B4FFC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488796" y="3557553"/>
                <a:ext cx="2538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198" name="Ink 7197">
                <a:extLst>
                  <a:ext uri="{FF2B5EF4-FFF2-40B4-BE49-F238E27FC236}">
                    <a16:creationId xmlns:a16="http://schemas.microsoft.com/office/drawing/2014/main" id="{3C409283-CE80-43D8-90E0-F06991B0D655}"/>
                  </a:ext>
                </a:extLst>
              </p14:cNvPr>
              <p14:cNvContentPartPr/>
              <p14:nvPr/>
            </p14:nvContentPartPr>
            <p14:xfrm>
              <a:off x="5066596" y="3372153"/>
              <a:ext cx="3960" cy="19440"/>
            </p14:xfrm>
          </p:contentPart>
        </mc:Choice>
        <mc:Fallback>
          <p:pic>
            <p:nvPicPr>
              <p:cNvPr id="7198" name="Ink 7197">
                <a:extLst>
                  <a:ext uri="{FF2B5EF4-FFF2-40B4-BE49-F238E27FC236}">
                    <a16:creationId xmlns:a16="http://schemas.microsoft.com/office/drawing/2014/main" id="{3C409283-CE80-43D8-90E0-F06991B0D6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3596" y="3309513"/>
                <a:ext cx="129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99" name="Ink 7198">
                <a:extLst>
                  <a:ext uri="{FF2B5EF4-FFF2-40B4-BE49-F238E27FC236}">
                    <a16:creationId xmlns:a16="http://schemas.microsoft.com/office/drawing/2014/main" id="{0F8E3A6B-3F6B-4696-AEC4-205C662EDF9B}"/>
                  </a:ext>
                </a:extLst>
              </p14:cNvPr>
              <p14:cNvContentPartPr/>
              <p14:nvPr/>
            </p14:nvContentPartPr>
            <p14:xfrm>
              <a:off x="5327956" y="3686073"/>
              <a:ext cx="59400" cy="110160"/>
            </p14:xfrm>
          </p:contentPart>
        </mc:Choice>
        <mc:Fallback>
          <p:pic>
            <p:nvPicPr>
              <p:cNvPr id="7199" name="Ink 7198">
                <a:extLst>
                  <a:ext uri="{FF2B5EF4-FFF2-40B4-BE49-F238E27FC236}">
                    <a16:creationId xmlns:a16="http://schemas.microsoft.com/office/drawing/2014/main" id="{0F8E3A6B-3F6B-4696-AEC4-205C662EDF9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65316" y="3623433"/>
                <a:ext cx="185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200" name="Ink 7199">
                <a:extLst>
                  <a:ext uri="{FF2B5EF4-FFF2-40B4-BE49-F238E27FC236}">
                    <a16:creationId xmlns:a16="http://schemas.microsoft.com/office/drawing/2014/main" id="{8E9A0C98-43AF-471C-8C1C-75CDE09682EF}"/>
                  </a:ext>
                </a:extLst>
              </p14:cNvPr>
              <p14:cNvContentPartPr/>
              <p14:nvPr/>
            </p14:nvContentPartPr>
            <p14:xfrm>
              <a:off x="5391676" y="3196473"/>
              <a:ext cx="98280" cy="67680"/>
            </p14:xfrm>
          </p:contentPart>
        </mc:Choice>
        <mc:Fallback>
          <p:pic>
            <p:nvPicPr>
              <p:cNvPr id="7200" name="Ink 7199">
                <a:extLst>
                  <a:ext uri="{FF2B5EF4-FFF2-40B4-BE49-F238E27FC236}">
                    <a16:creationId xmlns:a16="http://schemas.microsoft.com/office/drawing/2014/main" id="{8E9A0C98-43AF-471C-8C1C-75CDE09682E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28676" y="3133473"/>
                <a:ext cx="22392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02" name="Group 7201">
            <a:extLst>
              <a:ext uri="{FF2B5EF4-FFF2-40B4-BE49-F238E27FC236}">
                <a16:creationId xmlns:a16="http://schemas.microsoft.com/office/drawing/2014/main" id="{A323DC7C-4457-469C-B1A7-75108DCFC549}"/>
              </a:ext>
            </a:extLst>
          </p:cNvPr>
          <p:cNvGrpSpPr/>
          <p:nvPr/>
        </p:nvGrpSpPr>
        <p:grpSpPr>
          <a:xfrm>
            <a:off x="6558796" y="3147513"/>
            <a:ext cx="142200" cy="224640"/>
            <a:chOff x="6558796" y="3147513"/>
            <a:chExt cx="14220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B13288-FCD4-4BBC-96B2-68F04EF4F4A6}"/>
                    </a:ext>
                  </a:extLst>
                </p14:cNvPr>
                <p14:cNvContentPartPr/>
                <p14:nvPr/>
              </p14:nvContentPartPr>
              <p14:xfrm>
                <a:off x="6558796" y="3292233"/>
                <a:ext cx="54000" cy="56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B13288-FCD4-4BBC-96B2-68F04EF4F4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96156" y="3229233"/>
                  <a:ext cx="179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FCC45501-A90D-4978-8997-8F8F12249388}"/>
                    </a:ext>
                  </a:extLst>
                </p14:cNvPr>
                <p14:cNvContentPartPr/>
                <p14:nvPr/>
              </p14:nvContentPartPr>
              <p14:xfrm>
                <a:off x="6577156" y="3179553"/>
                <a:ext cx="33120" cy="192600"/>
              </p14:xfrm>
            </p:contentPart>
          </mc:Choice>
          <mc:Fallback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FCC45501-A90D-4978-8997-8F8F122493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14516" y="3116913"/>
                  <a:ext cx="158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01" name="Ink 7200">
                  <a:extLst>
                    <a:ext uri="{FF2B5EF4-FFF2-40B4-BE49-F238E27FC236}">
                      <a16:creationId xmlns:a16="http://schemas.microsoft.com/office/drawing/2014/main" id="{AC1982ED-4B8B-48BE-A516-297D1AC473CC}"/>
                    </a:ext>
                  </a:extLst>
                </p14:cNvPr>
                <p14:cNvContentPartPr/>
                <p14:nvPr/>
              </p14:nvContentPartPr>
              <p14:xfrm>
                <a:off x="6628276" y="3147513"/>
                <a:ext cx="72720" cy="161280"/>
              </p14:xfrm>
            </p:contentPart>
          </mc:Choice>
          <mc:Fallback>
            <p:pic>
              <p:nvPicPr>
                <p:cNvPr id="7201" name="Ink 7200">
                  <a:extLst>
                    <a:ext uri="{FF2B5EF4-FFF2-40B4-BE49-F238E27FC236}">
                      <a16:creationId xmlns:a16="http://schemas.microsoft.com/office/drawing/2014/main" id="{AC1982ED-4B8B-48BE-A516-297D1AC473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5636" y="3084873"/>
                  <a:ext cx="19836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03" name="Ink 7202">
                <a:extLst>
                  <a:ext uri="{FF2B5EF4-FFF2-40B4-BE49-F238E27FC236}">
                    <a16:creationId xmlns:a16="http://schemas.microsoft.com/office/drawing/2014/main" id="{745C6A9A-FA6A-466A-B59D-3BE26A87D4C0}"/>
                  </a:ext>
                </a:extLst>
              </p14:cNvPr>
              <p14:cNvContentPartPr/>
              <p14:nvPr/>
            </p14:nvContentPartPr>
            <p14:xfrm>
              <a:off x="4597516" y="1722633"/>
              <a:ext cx="145440" cy="28440"/>
            </p14:xfrm>
          </p:contentPart>
        </mc:Choice>
        <mc:Fallback>
          <p:pic>
            <p:nvPicPr>
              <p:cNvPr id="7203" name="Ink 7202">
                <a:extLst>
                  <a:ext uri="{FF2B5EF4-FFF2-40B4-BE49-F238E27FC236}">
                    <a16:creationId xmlns:a16="http://schemas.microsoft.com/office/drawing/2014/main" id="{745C6A9A-FA6A-466A-B59D-3BE26A87D4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34876" y="1659633"/>
                <a:ext cx="271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204" name="Ink 7203">
                <a:extLst>
                  <a:ext uri="{FF2B5EF4-FFF2-40B4-BE49-F238E27FC236}">
                    <a16:creationId xmlns:a16="http://schemas.microsoft.com/office/drawing/2014/main" id="{0589A0E0-0359-485E-ADA3-B24D4A6C09D6}"/>
                  </a:ext>
                </a:extLst>
              </p14:cNvPr>
              <p14:cNvContentPartPr/>
              <p14:nvPr/>
            </p14:nvContentPartPr>
            <p14:xfrm>
              <a:off x="4600396" y="2586273"/>
              <a:ext cx="75960" cy="80280"/>
            </p14:xfrm>
          </p:contentPart>
        </mc:Choice>
        <mc:Fallback>
          <p:pic>
            <p:nvPicPr>
              <p:cNvPr id="7204" name="Ink 7203">
                <a:extLst>
                  <a:ext uri="{FF2B5EF4-FFF2-40B4-BE49-F238E27FC236}">
                    <a16:creationId xmlns:a16="http://schemas.microsoft.com/office/drawing/2014/main" id="{0589A0E0-0359-485E-ADA3-B24D4A6C09D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37756" y="2523273"/>
                <a:ext cx="201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05" name="Ink 7204">
                <a:extLst>
                  <a:ext uri="{FF2B5EF4-FFF2-40B4-BE49-F238E27FC236}">
                    <a16:creationId xmlns:a16="http://schemas.microsoft.com/office/drawing/2014/main" id="{C782BE53-EE9D-4469-90D0-0A82C3D8CA7D}"/>
                  </a:ext>
                </a:extLst>
              </p14:cNvPr>
              <p14:cNvContentPartPr/>
              <p14:nvPr/>
            </p14:nvContentPartPr>
            <p14:xfrm>
              <a:off x="5078836" y="3360633"/>
              <a:ext cx="120600" cy="6120"/>
            </p14:xfrm>
          </p:contentPart>
        </mc:Choice>
        <mc:Fallback>
          <p:pic>
            <p:nvPicPr>
              <p:cNvPr id="7205" name="Ink 7204">
                <a:extLst>
                  <a:ext uri="{FF2B5EF4-FFF2-40B4-BE49-F238E27FC236}">
                    <a16:creationId xmlns:a16="http://schemas.microsoft.com/office/drawing/2014/main" id="{C782BE53-EE9D-4469-90D0-0A82C3D8CA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16196" y="3297993"/>
                <a:ext cx="24624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92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488</Words>
  <Application>Microsoft Office PowerPoint</Application>
  <PresentationFormat>On-screen Show (4:3)</PresentationFormat>
  <Paragraphs>67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 Theme</vt:lpstr>
      <vt:lpstr>The Skin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Skin Effect</dc:title>
  <dc:creator>Robert Peale</dc:creator>
  <cp:lastModifiedBy>Robert Peale</cp:lastModifiedBy>
  <cp:revision>30</cp:revision>
  <dcterms:created xsi:type="dcterms:W3CDTF">2013-02-28T15:29:57Z</dcterms:created>
  <dcterms:modified xsi:type="dcterms:W3CDTF">2022-03-16T22:26:46Z</dcterms:modified>
</cp:coreProperties>
</file>