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notesSlides/notesSlide3.xml" ContentType="application/vnd.openxmlformats-officedocument.presentationml.notesSlide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notesSlides/notesSlide4.xml" ContentType="application/vnd.openxmlformats-officedocument.presentationml.notesSlide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notesSlides/notesSlide5.xml" ContentType="application/vnd.openxmlformats-officedocument.presentationml.notesSlide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notesSlides/notesSlide6.xml" ContentType="application/vnd.openxmlformats-officedocument.presentationml.notesSlide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notesSlides/notesSlide9.xml" ContentType="application/vnd.openxmlformats-officedocument.presentationml.notesSlide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notesSlides/notesSlide10.xml" ContentType="application/vnd.openxmlformats-officedocument.presentationml.notesSlide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notesSlides/notesSlide11.xml" ContentType="application/vnd.openxmlformats-officedocument.presentationml.notesSlide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notesSlides/notesSlide12.xml" ContentType="application/vnd.openxmlformats-officedocument.presentationml.notesSlide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3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4:06.5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1 681 832,'0'3'24,"1"1"1,-1 0-1,1-1 0,0 1 0,0-1 1,1 1-1,-1-1 0,1 0 1,-1 0-1,1 1 0,0-1 1,0 0-1,1-1 0,-1 1 0,1 0 1,-1-1-1,4 3 0,-5-4 94,9-5 810,-6 0-864,0-1 0,-1 1 0,0-1 0,0 0 0,-1 0 0,1 0 0,-1-1 0,0 1 0,0 0 0,-1-1 0,1 0 0,0-6 0,4-14 213,-2 7-28,-1-1 0,-1 1 0,-1 0 1,-2-38-1,1 16 222,-2 14-35,-8-47 0,4 32-65,-12-47-274,11 59 91,2-1 0,-5-60 0,9 68-135,0 15-75,1 0-1,0 1 1,0-1 0,1 1 0,1-11 0,0 21-381,0 11 319,2 16 155,6 50 5,1 23-45,-5 57-118,-2 218 408,-8-295 27,-9 87 88,7-94-206,6-76-216,0 1 0,0 0 1,0-1-1,0 1 1,0 0-1,0-1 0,0 1 1,-1-1-1,1 1 0,0 0 1,0-1-1,-1 1 0,1-1 1,0 1-1,-1-1 0,1 1 1,0-1-1,-1 1 0,0-1-8,1 0-1,0 0 1,0 0-1,-1 0 1,1 0 0,0 0-1,-1 0 1,1 0-1,0 0 1,0 0-1,-1 0 1,1-1-1,0 1 1,0 0-1,-1 0 1,1 0-1,0 0 1,0-1-1,0 1 1,-1 0-1,1 0 1,0 0-1,0-1 1,0 1-1,0 0 1,-1-1 0,-8-19 78,5 4-261,1 1 0,0-1 0,2 1 0,-1-32 0,6 28-1007,-4 19 315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6:53.0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89 79 1568,'8'-4'699,"-7"3"-321,-1 0 1,0 1 0,1-1-1,-1 0 1,0 0 0,1 1-1,-1-1 1,0 0 0,0 0-1,0 1 1,0-1 0,0 0-1,0 0 1,0 0 0,0 0-1,0 0 1,0 0-308,-1 0-1,1 0 1,0 1 0,0-1 0,0 0-1,0 0 1,0 0 0,1 1-1,-1-1 1,0 0 0,0 0 0,0 0-1,1 1 1,-1-1 0,0 0 0,1 0-1,-1 1 1,1-2 0,3-2-14,1 0 0,-1 0 0,0 1 1,1 0-1,0 0 0,0 0 0,0 0 0,0 1 1,1 0-1,6-2 0,0-1-1,-10 4-63,-1 1 0,1-1 0,0 0-1,0 1 1,-1-1 0,1 1 0,0 0 0,0 0 0,-1-1-1,1 1 1,0 0 0,0 0 0,0 1 0,-1-1 0,3 1-1,-3 0 9,0 0-1,0 0 0,0 0 0,0 0 1,-1 0-1,1 0 0,-1 0 0,1 0 1,-1 0-1,1 0 0,-1 0 1,1 1-1,-1-1 0,0 0 0,0 0 1,0 1-1,0-1 0,1 0 0,-2 3 1,-1 4-2,-2 0 0,1 0-1,-1 0 1,0 0 0,0-1 0,-1 1 0,0-1 0,-10 10 0,-11 18-64,-9 12 167,19-25 42,-19 31-1,-20 64-36,54-116-80,1-1 229,0 0-102,0 0-175,0 0-6,22-8 342,29-13 426,-29 10-341,33-9 0,-50 19-420,73-18 335,-67 17-472,0 1-1,0 0 0,0 0 1,1 1-1,12 2 1,-19-1-228,0 1 0,0-1 1,0 1-1,0 0 0,0 0 0,-1 1 1,1-1-1,-1 1 0,0 0 1,1 0-1,-1 0 0,0 1 1,-1 0-1,6 6 0,3 9-3348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55.8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122 150 320,'-1'1'47,"0"0"0,1-1 0,-1 1 0,0-1 1,0 1-1,0-1 0,0 1 0,0-1 0,0 0 0,0 1 0,0-1 0,0 0 0,0 0 1,0 0-1,0 0 0,0 0 0,0 0 0,0 0 0,0 0 0,0 0 0,0 0 0,0-1 1,0 1-1,0 0 0,0-1 0,0 1 0,0-1 0,0 1 0,0-1 0,1 1 0,-1-1 0,0 0 1,0 1-1,1-1 0,-2-1 0,1-7 309,1 9-349,0 0 0,0 0 0,0 0 0,1-1 0,-1 1-1,0 0 1,0 0 0,0 0 0,0-1 0,0 1 0,0 0 0,0 0 0,0 0-1,0-1 1,0 1 0,0 0 0,0 0 0,0 0 0,0-1 0,0 1-1,-1 0 1,1 0 0,0 0 0,0 0 0,0-1 0,0 1 0,0 0-1,0 0 1,0 0 0,0 0 0,-1-1 0,1 1 0,0 0 0,0 0-1,0 0 1,0 0 0,-1 0 0,1 0 0,0 0 0,0 0 0,0-1-1,-1 1 1,1 0 0,0 0 0,0 0 0,0 0 0,-1 0 0,1 0-1,0 0 1,0 0 0,0 0 0,-1 0 0,1 2 12,1-1 0,-1 1 1,0-1-1,0 1 0,1-1 0,-1 1 0,1-1 1,0 0-1,0 2 0,1 1-26,1 0 0,0 0 0,0 0 0,0-1 0,0 1 0,0-1 0,1 0 0,-1 0 0,1 0 0,0-1 0,0 1 0,0-1 1,0 0-1,7 3 0,-4-3 24,0-1 1,0 1-1,0-1 1,0-1-1,1 1 1,-1-1-1,0 0 1,12-2-1,7-1 133,-16 3-125,-1-1-1,13-3 1,3 1 71,-21 3-59,-1 0-1,0 0 1,1-1-1,-1 1 1,0-1-1,0 0 0,1 0 1,-1 0-1,0 0 1,0 0-1,5-4 1,-8 5-32,1-1 0,-1 1 1,0 0-1,0 0 1,0-1-1,0 1 1,0 0-1,1-1 1,-1 1-1,0 0 1,0-1-1,0 1 1,0 0-1,0-1 1,0 1-1,0-1 1,0 1-1,0 0 1,0-1-1,0 1 0,0 0 1,-1-1-1,1 1 1,0 0-1,0 0 1,0-1-1,0 1 1,-1 0-1,1-1 1,0 1-1,0 0 1,0 0-1,-1-1 1,1 1-1,0 0 1,0 0-1,-1-1 0,1 1 1,0 0-1,-1 0 1,-12-8 58,-1 4 141,-1 0 1,1 0 0,-1 1 0,-22-1 0,10 3 166,0-2 0,-46-11 0,50 9-11,11 2-297,0 0 0,0 0 0,0-1 0,1-1 0,-16-8 0,26 13-66,1 0-1,-1-1 0,0 1 1,1-1-1,-1 1 1,1-1-1,-1 1 1,1-1-1,-1 1 0,1-1 1,-1 0-1,1 1 1,0-1-1,-1 0 1,1 1-1,0-1 0,-1 0 1,1 1-1,0-1 1,0 0-1,0 0 1,0 1-1,0-1 1,0 0-1,0 0 0,0 0 1,0 1-1,0-1 1,0 0-1,0 0 1,0 1-1,1-1 0,-1 0 1,0 1-1,1-1 1,-1 0-1,0 1 1,1-1-1,-1 0 0,1 1 1,0-2-1,1 0-21,0 0-1,0-1 0,0 1 0,0 0 1,1 0-1,-1 1 0,1-1 0,4-2 0,14-4-2,-1 1 0,1 1-1,1 1 1,-1 1-1,1 1 1,40 0-1,-56 3 24,0 0-1,-1 0 0,1 1 1,0 0-1,0 0 0,-1 0 0,1 1 1,-1 0-1,1 0 0,-1 0 0,0 1 1,0 0-1,0 0 0,0 0 0,0 1 1,-1-1-1,8 9 0,-11-11 14,0 0 0,0 0-1,0 1 1,0-1 0,0 0-1,0 1 1,-1-1 0,1 1 0,-1-1-1,1 1 1,-1-1 0,1 1-1,-1-1 1,0 1 0,0-1 0,0 1-1,0-1 1,0 1 0,0 0-1,0-1 1,-1 1 0,1-1 0,0 1-1,-1-1 1,1 1 0,-1-1 0,0 1-1,1-1 1,-1 0 0,0 1-1,0-1 1,0 0 0,0 0 0,0 0-1,0 1 1,0-1 0,-1 0-1,1 0 1,0-1 0,0 1 0,-1 0-1,1 0 1,-1-1 0,1 1-1,0-1 1,-1 1 0,0-1 0,1 1-1,-1-1 1,1 0 0,-2 0-1,-1 1 17,0-1-1,0 1 1,0-1-1,0 1 0,-6 3 1,9-4-45,0 1 0,0-1-1,0 1 1,0-1 0,0 1 0,1-1 0,-1 1-1,0 0 1,0-1 0,1 1 0,-1 0 0,1 0 0,-2 1-1,2-2-12,0 1-1,0-1 0,0 1 0,-1-1 0,1 1 0,0-1 0,0 1 0,0-1 1,0 1-1,0 0 0,1-1 0,-1 1 0,0-1 0,0 1 0,0-1 0,0 1 1,1-1-1,-1 1 0,0-1 0,0 1 0,1-1 0,-1 1 0,0-1 0,1 1 1,-1-1-1,1 1 0,9 8-201,0 0-1,1 0 1,0-1 0,0-1 0,1 0 0,0 0-1,0-1 1,1-1 0,14 5 0,-6-3-53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59.1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144 1 480,'-7'2'103,"6"-2"80,0 1 0,-1-1 0,1 0 0,0 0 0,0 1 0,0-1 0,0 0 0,0 0 0,0 0 0,-1 0 0,0-1 0,0-2 436,-1 6 5,-4 10 125,6-10-811,-7 11 464,7-11-378,-1 1-1,0-1 1,0 1 0,0-1 0,0 0 0,-1 0 0,1 0-1,-1 0 1,-4 3 0,6-6-141,-16 3 597,7 0-351,7-2-140,0 0 0,1 0 1,-1 0-1,0-1 0,1 1 0,-5-1 0,6 0 91,1 0-21,-8 16 105,7-15-127,1 0 1,0 0-1,-1 0 1,1 1-1,-1-1 1,1 0-1,-1 0 0,0 0 1,1 0-1,-1 0 1,-2 1-1,2-1 70,1-1 90,1 0-176,-1 0-1,0 0 1,0 0 0,0 0-1,0 1 1,0-1 0,0 0-1,0 0 1,0 0 0,0 0-1,0 0 1,0 1 0,0-1-1,0 0 1,0 0 0,0 0-1,0 0 1,0 1 0,0-1-1,0 0 1,0 0 0,0 0-1,0 0 1,0 0 0,-1 0-1,1 1 1,0-1-1,0 0 1,0 0 0,0 0-1,0 0 1,0 0 0,0 0-1,-1 0 1,1 1 0,0-1-1,0 0 1,0 0 0,0 0-1,0 0 1,0 0 0,-1 0-1,1 0 1,0 0 0,0 0-1,-1 0 1,0 0 777,5-5-450,15-12-430,-13 12 57,0-1-1,1 1 1,-1 0 0,1 0-1,11-5 1,13-2-45,-15 8 127,-9 2-93,-1 0 0,1 1 0,0 0 1,10-1-1,-15 2 33,0 0-1,0 0 1,0 0 0,0 0 0,-1 0 0,1 0-1,0 0 1,0 1 0,0-1 0,0 1 0,0 0-1,-1-1 1,1 1 0,0 0 0,0 0 0,-1 0-1,1 0 1,-1 0 0,3 3 0,9 11-3,14 23 1,-20-29 52,-5-8-57,-1 1-1,0-1 0,0 1 1,1-1-1,-1 1 1,0 0-1,-1-1 0,1 1 1,0 0-1,0 0 1,0 2-1,2 10-129,0 1-1,2-1 1,10 25-1,-8-22-151,7 25-1,-12-35 318,-2 0 0,1 0-1,-1 0 1,-1 14 0,0 0 70,1-18-98,-1 0-1,0 1 1,0-1-1,0 0 1,0 1-1,0-1 1,-1 0 0,1 0-1,-1 0 1,0 0-1,-4 5 1,4-6-41,1-1 58,-1 0 0,1 0 0,0 0 0,-1 0 0,1 0 0,-1 0 0,0 0 0,1-1 0,-1 1 0,0 0 0,1-1 0,-1 0 0,0 1 0,0-1 0,0 0 0,-2 0 0,-18 5 78,16-2-108,1 1-1,-1 0 1,1 1-1,0-1 1,-6 8-1,2-3 52,-1 6-130,9-14 105,1 1 0,-1-1 0,1 0 0,-1 0 0,1 0 0,-1 0-1,0 0 1,0 0 0,1 0 0,-1 0 0,0 0 0,0 0 0,0-1 0,0 1 0,0 0 0,0 0 0,0-1-1,0 1 1,-1-1 0,1 1 0,-1-1 0,2 0-10,-1 0 0,1 1 0,0-1 0,0 0 0,0 0 1,0 0-1,0 0 0,0 0 0,-1 0 0,1 0 0,0 0 0,0 0 0,0 0 0,0 0 0,0 0 0,0 0 0,0 0 0,-1 0 1,1 1-1,0-1 0,0 0 0,0 0 0,0 0 0,0 0 0,0 0 0,0 0 0,0 0 0,0 1 0,0-1 0,0 0 0,0 0 1,0 0-1,0 0 0,0 0 0,0 0 0,0 1 0,0-1 0,0 0 0,0 0 0,0 1-1,0-1 0,-1 1 0,1-1 0,0 1 0,0-1 0,0 1-1,-1 0 1,1-1 0,0 1 0,0-1 0,-1 1 0,1-1 0,-1 0 0,1 1 0,0-1 0,-1 1 0,1-1-1,-1 0 1,1 1 0,-1-1 0,1 0 0,-1 1 0,1-1 0,-1 0 0,1 0 0,-1 0 0,1 1-1,-1-1 1,0 0 0,1 0 0,-1 0 0,-6 1 156,0 0-1,0 0 1,-13 0 0,12 1-289,-1 4 12,6-4 155,3-2-23,-1 0 0,0 0 1,1 1-1,-1-1 0,0 0 0,1 1 1,-1-1-1,0 1 0,1-1 1,-1 1-1,1-1 0,-1 1 1,1-1-1,-1 1 0,1 0 0,-1 0 1,1 5-250,1 2-830,-1 0-1,0 0 0,-2 9 1,0-9-990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9:05.6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 9 2144,'0'0'20,"0"0"0,0 0-1,0-1 1,0 1 0,0 0 0,0 0-1,0 0 1,0 0 0,0 0 0,0 0 0,0 0-1,0 0 1,0-1 0,0 1 0,0 0-1,0 0 1,0 0 0,0 0 0,0 0 0,0 0-1,0 0 1,0 0 0,-1 0 0,1-1 0,0 1-1,0 0 1,0 0 0,0 0 0,0 0-1,0 0 1,0 0 0,0 0 0,0 0 0,0 0-1,-1 0 1,1 0 0,0 0 0,0 0 0,0 0-1,0 0 1,0 0 0,0 0 0,0 0-1,-1 0 1,-5 3 318,-10 11-271,11-9 206,-1 1 1269,13-8-861,-4 0-691,0 1 1,-1-1-1,1 0 0,-1 1 0,1-1 0,2-3 0,3-8-2315,-3 10 416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9:19.0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144 0 320,'-1'1'7,"1"-1"1,-1 1-1,0-1 1,1 1-1,-1-1 0,1 1 1,-1-1-1,1 1 1,-1 0-1,1-1 0,-1 1 1,1 0-1,0-1 1,-1 1-1,1 0 1,0 0-1,-1-1 0,1 1 1,0 0-1,0 0 1,0 0-1,0-1 0,0 1 1,0 0-1,0 0 1,0 0-1,0-1 0,1 3 1,-1-3 3,0 1 0,0 0 1,0 0-1,0-1 0,0 1 1,0 0-1,0 0 0,0-1 1,0 1-1,0 0 0,0 0 0,0-1 1,-1 1-1,1 0 0,0-1 1,0 1-1,-1 0 0,1-1 0,0 1 1,-1 0-1,1-1 0,-2 2 1,-32 25 974,15-16-426,8-3-597,3 1 135,7-8-87,0 0 1,0 0 0,0-1-1,0 1 1,1 0 0,-1 0-1,0 0 1,1 0 0,-1-1-1,0 1 1,1 0 0,-1 0 0,1 2-1,-1-3 2,1-1 0,0 1 0,0 0-1,0 0 1,0 0 0,0 0 0,0-1-1,0 1 1,0 0 0,0 0 0,0 0-1,0 0 1,0-1 0,0 1 0,0 0-1,-1 0 1,1 0 0,0 0 0,0 0-1,0 0 1,0 0 0,0-1 0,-1 1-1,1 0 1,0 0 0,0 0 0,0 0-1,0 0 1,-1 0 0,1 0 0,0 0-1,0 0 1,0 0 0,0 0 0,-1 0-1,1 0 1,0 0 0,0 0 0,0 0-1,0 0 1,-1 0 0,1 0 0,0 0-1,0 0 1,0 0 0,0 0 0,-1 0-1,1 1 1,0-1 0,0 0 0,0 0-1,0 0 1,0 0 0,0 0 0,-1 0-1,1 0 1,0 1 0,0-1 0,0 0-1,0 0 1,0 0 0,0 0 0,0 1-1,0-1 1,0 0 0,0 0 0,0 0-1,0 1 1,1-5 34,1 9 88,-1-4-73,-1 1 1,0-1-1,0 0 0,1 0 1,-1 1-1,0-1 0,0 0 1,0 0-1,0 1 0,-1-1 1,1 0-1,0 2 0,0-1-93,5-7-246,3-10 175,-8 15 160,0 0 65,0 0-48,8-4-203,-8 3 192,0 1 0,0 0-27,0 0 0,0 0 17,0 0-6,0 0 26,-1 10 410,2 2-290,-1-10-189,0-2-117,0 0 48,0 0 80,0 0 16,0 0 5,0 0 17,0 0-17,0 0 11,0 0 53,0 0-21,0 0 5,0 0-37,0-1-45,0 1 0,-1 0 0,1 0 0,0 0 0,0 0 0,0 0 0,-1-1 0,1 1 0,0 0 0,0 0 0,-1 0 0,1 0 0,0 0 0,0 0 0,-1 0-1,1 0 1,0 0 0,0 0 0,-1 0 0,1 0 0,0 0 0,0 0 0,-1 0 0,1 0 0,0 0 0,0 0 0,-1 0 0,1 1 0,0-1 0,0 0-1,0 0 1,-1 0 0,1 0 0,0 0 0,0 1 0,0-1 0,-1 0 0,1 0 0,0 0 0,0 1 0,0-1 0,0 0 0,0 0 0,0 1 0,-1-1 0,-5 13 224,5-10-168,0-2-49,0 1-19,0-1-1,0 1 1,0 0-1,1 0 0,-1 0 1,0 0-1,1-1 1,-1 1-1,1 3 0,-1-3-75,-2 0 48,2-2 122,1 0-5,-4 13-112,-1-7-9,-2-1 66,-2 2-201,8-6 112,1-1 43,0 0 63,0 0 28,0 0 100,0 0-79,0 0-128,0 0-43,0 0-54,0 0 38,-8-8 918,8 8-832,0 0 0,0 0 0,0 0 0,0 0 0,0 0 0,0 0 0,0-1 0,0 1 0,0 0 1,0 0-1,0 0 0,0 0 0,0 0 0,0 0 0,0 0 0,0 0 0,0 0 0,0-1 0,0 1 0,0 0 0,0 0 0,0 0 1,0 0-1,0 0 0,0 0 0,0 0 0,0 0 0,0 0 0,0-1 0,0 1 0,0 0 0,0 0 0,0 0 0,-1 0 0,1 0 0,0 0 1,0 0-1,0 0 0,0 0 0,0 0 0,0 0 0,0 0 0,0 0 0,1-2 15,-1 2-661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9:19.7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1 320,'-8'8'128,"8"-8"-96,-5-5-32,0 5-192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9:20.7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143 0 896,'-2'3'117,"0"-1"0,1 1 0,-1-1 0,1 1-1,0-1 1,0 1 0,0 0 0,-1 5 0,-2 5 868,0-3-731,-5 9 36,6-14 68,3-5-331,0 1 0,-1-1 0,1 0 0,0 1 0,0-1-1,0 0 1,0 1 0,0-1 0,-1 0 0,1 0 0,0 1 0,0-1-1,0 0 1,-1 0 0,1 1 0,0-1 0,-1 0 0,1 0 0,0 0-1,0 0 1,-1 1 0,1-1 0,-1 0 0,-6 7 213,6-6-225,1 0 1,-1 0-1,0-1 1,1 1-1,-1 0 0,0-1 1,1 1-1,-1 0 0,0-1 1,0 1-1,1-1 1,-1 1-1,0-1 0,0 1 1,0-1-1,0 1 0,0-1 1,0 0-1,0 0 1,0 0-1,0 1 0,0-1 1,0 0-1,0 0 0,-1-1 1,-4 14 256,6-12-286,0 0 45,-1 1 1,1-1 0,-1 0 0,0 1 0,0-1 0,1 0-1,-1 1 1,0-1 0,0 0 0,-3 2 0,4-2-22,0-1-74,0 0 48,0 0 107,0 0-22,0 0-31,0 0-1,0 2-1,0 0-1,-1 0 0,1 1 1,0-1-1,0 0 1,-1 0-1,-1 5 0,1-2-9,0-1 16,1-1-1,-1 1 0,0 0 1,0 0-1,0-1 0,0 1 1,-1-1-1,1 1 0,-4 5 1,-8 17 174,12-22-206,0-1 1,0 0 0,0 0-1,-1 0 1,0 0 0,0 0-1,0 0 1,0 0 0,0-1-1,0 1 1,-3 2 0,4-5-198,14-25-352,1 0 418,15-31 152,-15 37-321,-13 17 205,1 1 0,-1-1-1,1 1 1,-1-1 0,0 0 0,0 0 0,0 1-1,0-1 1,0 0 0,0 0 0,0 0 0,0 0-1,0-3 1,-1 3-75,0 0 0,1 1 0,-1-1 0,0 0-1,1 0 1,0 0 0,-1 1 0,1-1 0,1-1 0,4-12-1177,-5 3 350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9:30.3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861 5 2304,'-55'-4'3856,"47"4"-3748,0 1 1,1 0-1,-1 0 1,0 1-1,1 0 0,0 0 1,-1 1-1,-8 4 1,9-2 91,7-5-177,-1 1 0,0 0 0,0-1 0,1 1 0,-1-1 0,0 0 0,0 1 0,0-1 0,0 1 0,1-1 0,-1 0 0,0 0 1,0 1-1,0-1 0,0 0 0,-1 0 0,0 0-7,-1 1 0,1 0 0,0 0-1,0 0 1,0 0 0,0 0 0,1 1 0,-1-1 0,0 0 0,0 1 0,1-1 0,-1 1 0,1 0 0,-2 2 0,-12 10 43,1-4-48,4-2 59,0-1 1,1 1-1,0 1 1,-12 13-1,15-15-3,0 0 0,-14 10 0,13-11-11,1 0-1,-13 13 1,1 6 175,-1-2-1,-1-1 1,-34 30 0,41-40-196,1 0 0,1 1 0,0 0 0,1 1 0,-17 29 0,13-21 25,-23 29 0,31-43-64,-194 215 718,188-212-517,-24 19 0,11-3 875,24-27-997,1 0 5,0 0-53,0 0-70,0 0-16,1 0-113,-1 0 0,1-1-1,-1 1 1,1 0 0,-1-1-1,1 1 1,0 0-1,-1 0 1,1-1 0,0 1-1,-1 0 1,1 0 0,-1 0-1,1 0 1,0 0 0,-1 0-1,1 0 1,1 0 0,-2 0 182,9 0-1508,-1 0-1814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9:36.56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2650 1 1568,'-4'2'75,"-1"0"-1,1 0 1,0 1 0,0 0 0,0 0-1,0 0 1,-5 6 0,5-5-105,0-1 0,0 1 0,0-1 1,0 0-1,0 0 0,-7 3 0,-8 1 793,-23 6 0,26-8-455,0 0-1,-25 12 0,-48 21 253,68-31-150,0 2 1,0 0 0,1 1 0,1 1-1,-27 20 1,15-6-36,19-17-289,0 1-1,2 0 1,-1 1 0,1 0 0,0 1 0,-15 22 0,-6 20 206,12-18-158,-1-2 0,-2 0-1,-33 38 1,-39 43-134,67-81 126,15-20-115,-17 26 0,26-34 15,0 0 1,0 1-1,1-1 0,-1 1 0,1-1 0,1 1 1,-1 0-1,1 0 0,-1 6 0,2 4-33,0 0 0,3 25 0,2 12 103,-3-5-52,-1-35-68,0 1 1,-1-1-1,0 1 0,-4 25 0,-1-19 69,2-3 144,-2 1 0,0-1-1,-11 26 1,13-39-160,1 0 0,-1 0 0,0-1 0,0 0 0,-1 1 0,1-1 0,0 0 0,-1-1 0,0 1 0,0-1 0,0 0 0,0 1 0,-4 0 0,1 0 20,1-1 1,0 1 0,-11 8-1,-12 5 9,20-13 24,0 0 0,1 0 0,-1 0 0,0-1 0,0-1 0,-1 1 0,-14-1 0,15 0-43,1 1 0,0-1 0,0 2 0,-1-1 0,1 1 0,-9 5 0,-1-1-248,16-6 214,0 0 1,0 0-1,0 1 1,0-1 0,0 0-1,0 1 1,1-1-1,-1 1 1,-1 2-1,1-2-4,0-1 0,0 1 0,1 0 1,-1-1-1,0 1 0,0-1 0,-4 3 0,-45 27 159,20-11-198,19-14 24,1 2-1,-1 0 1,-17 17 0,17-15-51,0 0 1,-17 10 0,-39 22 341,-17 10-163,23-13-207,-45 35 296,87-59-418,15-10 262,-1-1 0,0 1 0,0-1 0,0 0 1,0 0-1,-1-1 0,0 0 0,0 0 0,0 0 1,-10 2-1,0-1-83,0 0 0,0 2 0,1 0 0,0 0 1,-20 13-1,-22 8-26,-144 64 296,164-79-362,33-10 157,0-1-1,1 0 1,-1 0-1,0 0 0,-6 0 1,-15 3 8,12-1-86,-6 2-88,7-3 226,13-2-78,-1 0 0,0-1 0,0 1 1,0 1-1,0-1 0,0 0 0,0 0 0,0 0 0,0 0 0,1 1 1,-1-1-1,0 0 0,-1 1 0,1 0-42,-1-1 0,1 1 1,-1 0-1,1-1 0,0 0 0,-1 1 1,1-1-1,-1 0 0,-2 0 0,-9 3 152,-5 2-137,16-3-12,-2 0 60,-11-2 104,15 0-132,-4-2 19,-4-1-115,8 3 17,0 0 49,0 0 27,-1 0-1,1 0 1,0 0 0,0 0 0,0 0 0,-1 0 0,1 0 0,0 0 0,0 0 0,-1 0 0,1 0-1,0 0 1,0 0 0,0-1 0,0 1 0,-1 0 0,1 0 0,0 0 0,0 0 0,0 0 0,0-1 0,-1 1-1,1 0 1,0 0 0,0 0 0,0-1 0,0 1 0,0 0 0,0 0 0,0 0 0,0-1 0,0 1-1,0 0 1,0 0 0,0-1 0,0 1 0,0 0 0,0 0 0,0 0 0,0-1 0,0 1 0,0 0 0,0 0-1,0 0 1,0-1 0,0 1 0,0 0 0,0 0 0,0 0 0,0-1 0,1 1 0,-1 0 0,9-7 9,16-16 1,9-7-32,81-47 138,-94 62-81,-1-1-1,-1 0 1,0-2-1,-1 0 1,15-21-1,-13 18 23,-15 17-54,-1 0-1,0-1 1,0 1 0,0-1-1,0 1 1,0-1 0,-1-1-1,5-9 1,-8 14 0,0 0 0,1 0 0,-1 0 0,0 0 0,0 0 0,0 0 0,1-1 0,-1 1 0,0 0 0,-1 0 0,1 0 0,0 0 1,0 0-1,0 0 0,-1 0 0,1-1 0,-1 1 0,1 0 0,-1 0 0,1 0 0,-1 0 0,1 0 0,-1 1 0,0-1 0,0 0 0,1 0 0,-1 0 0,0 1 0,-1-2 0,1 2 1,0-1 0,1 0 0,-1 0 0,0 1-1,0-1 1,1 0 0,-1 0 0,0 0 0,1 0 0,-1 0 0,1 0-1,-1 0 1,1 0 0,0 0 0,-1 0 0,1 0 0,0 0-1,0-2 1,0-84-511,-6 88 234,-45 78 80,-76 71 239,-13-10 87,107-111-33,-57 38 0,68-52-90,11-7 11,7-4-4,0-1 0,-1-1 0,1 1 0,-7 3 0,32-14-69,24-13 0,-25 11 49,40-14 0,-25 13 41,1 2 0,56-6 0,101 7-39,-183 7 64,1 0 0,-1-1-1,0 0 1,18-6 0,-11 3 1,-11 3-9,-3 2-63,0-1 1,0 0-1,1 0 0,-1 0 0,0 0 0,0-1 0,0 1 0,4-4 1,-6 4-58,-1 1 80,0 0 16,0 0 16,0 0 53,0 0-42,0 0-75,0 0 0,2-1 58,-1 1 2,24-9-211,-24 8 171,0 1 1,0-1 0,0 1-1,0 0 1,0-1-1,0 0 1,0 1-1,-1-1 1,1 1 0,0-1-1,0 0 1,0 0-1,-1 0 1,1 1-1,0-1 1,-1 0 0,1 0-1,0 0 1,0-1-1,-1 2-13,0 0 0,0-1 0,0 1 1,0 0-1,0 0 0,-1 0 0,1-1 0,0 1 0,0 0 0,0 0 0,0 0 0,0 0 0,0 0 0,0-1 0,0 1 0,0 0 0,0 0 1,0 0-1,-1 0 0,1 0 0,0-1 0,0 1 0,0 0 0,0 0 0,0 0 0,-1 0 0,1 0 0,0 0 0,0 0 0,0 0 1,0 0-1,0 0 0,-1 0 0,1 0 0,0-1 0,0 1 0,-10 2-172,-11 8 79,16-7 91,-6 1 108,0-1 1,0 0-1,-1-1 0,-18 2 0,11-1-193,8-2 102,1 0 0,0-1 0,0 0 0,0-1 0,0 0 0,-12-2 0,5 2-406,65-14-245,-13 8 817,56-21-1,-73 21-57,0 0 0,0-2 0,-1 0-1,26-19 1,-30 17-248,15-16 0,10-8 178,1 5 21,1 2 1,2 2-1,60-29 0,2 15-187,-98 37 102,-4 2 3,0 0 1,1 0-1,-1 0 1,0 0-1,1 1 0,-1-1 1,0 1-1,1 0 1,-1 0-1,1-1 1,3 2-1,-19 7-106,8-6 142,-1 0 0,0 0-1,0-1 1,0 1 0,-11 0-1,17-2 73,0 0-11,0 0 5,0 0 11,0 0 80,0 0-101,0 0-176,0 0 37,0 0 64,0 0-43,0 0 70,0 0 229,0-1-244,0 1 1,-1-1 0,1 1-1,0-1 1,-1 1 0,1-1-1,0 1 1,-1 0 0,1-1-1,0 1 1,-1-1 0,1 1-1,-1 0 1,1-1 0,-1 1-1,1 0 1,-1-1 0,1 1-1,-1 0 1,1 0-1,-1 0 1,1-1 0,-1 1-1,0 0 1,0 0 0,-18-2 58,-2 0-112,17 2 50,0-1-1,0 1 0,0 0 0,0 0 1,0 0-1,0 0 0,0 1 0,0-1 1,0 1-1,0 0 0,-4 2 0,-14 9-120,0 1 0,2 1 0,-1 1 0,-32 31 0,-93 74 239,128-107-190,6-5 15,-1 0 0,0-1 0,0 0-1,-1-1 1,1-1 0,-1 0 0,-17 3-1,-13 5-2690,26-6-850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9:57.2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190 13 1056,'-76'-5'416,"36"5"-352,-11-3 32,29-2-640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9:58.1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30 252 2720,'-3'-3'152,"-1"-1"0,1 0-1,1 0 1,-1 0 0,0 0 0,1-1 0,0 1-1,-3-9 1,4 10-89,0 0-1,1 0 0,0 0 1,-1 1-1,1-1 0,0 0 1,0 0-1,1 0 1,-1 0-1,1 0 0,-1 0 1,1 0-1,0 0 0,0 1 1,0-1-1,3-4 1,-2 4-27,0 0 0,0 1 0,0-1 0,0 1 0,1 0 0,-1 0 0,1 0 1,-1 0-1,1 0 0,0 1 0,0-1 0,0 1 0,0 0 0,0 0 1,0 0-1,0 0 0,0 0 0,6 0 0,-1 0 20,1 0 1,0 1-1,-1 0 0,1 1 0,15 2 0,-13 0 90,0 0 0,0 1 0,0 0 0,0 1-1,16 10 1,-26-15-91,0 1 1,0 0-1,0-1 0,0 1 0,0 0 0,0 0 1,0 0-1,-1 0 0,1 0 0,0 0 0,-1 0 1,1 0-1,0 0 0,-1 0 0,1 0 0,-1 0 1,0 0-1,1 1 0,-1 1 0,0-1 27,0 1-1,0-1 1,0 1 0,0-1-1,-1 1 1,1-1-1,-1 1 1,1-1-1,-3 4 1,-22 39 451,25-44-645,1 0-10,2 0 109,-1 0 0,1 0 1,-1 0-1,1 0 0,-1 0 1,1-1-1,0 1 0,0-1 1,-1 0-1,1 0 0,0 0 1,2 0-1,36-7 217,-21 2-201,97-24-179,-66 16 272,-10 2 198,0 2-1,1 1 0,81-2 1,-120 10-183,0 0 1,0 0 0,0 0 0,0 1 0,0 0-1,-1-1 1,1 1 0,0 0 0,4 2-1,-7-3-76,0 0 0,1 0-1,-1 1 1,0-1 0,0 0-1,1 0 1,-1 0 0,0 1-1,0-1 1,0 0 0,1 0-1,-1 1 1,0-1 0,0 0 0,0 0-1,0 1 1,0-1 0,1 0-1,-1 1 1,0-1 0,0 0-1,0 0 1,0 1 0,0-1-1,0 0 1,0 1 0,0-1-1,0 0 1,0 1 0,0-1-1,-1 1 29,0 0 0,1 0 0,-1 0 0,0 0-1,0 0 1,1 0 0,-1 0 0,0-1 0,0 1-1,0 0 1,0-1 0,0 1 0,-2 0 0,-22 10 267,0 0 1,-53 13 0,68-21-443,-1-1 0,0-1 1,1 0-1,-1 0 1,0-1-1,0 0 1,1-1-1,-13-2 1,4-1-146,1-1 0,0-1 0,-30-13 0,46 18 224,1 1 1,0-1-1,-1 1 1,1 0-1,0 0 1,-1 0-1,1 0 1,-1 0-1,1 0 1,0 0-1,-1 0 1,1 1-1,0-1 1,-1 0-1,1 1 1,0-1-1,0 1 1,-1-1-1,1 1 1,0 0-1,0 0 0,0-1 1,0 1-1,0 0 1,0 0-1,-2 2 1,-2 3-51,-1 1 0,1-1-1,-6 10 1,9-13 94,-58 95 634,-26 39 64,79-127-615,5-7-34,1-1 0,-1 1 0,0-1 0,1 0 0,-1 1 0,-1-1 0,-2 2 1,4-3-48,0-1 1,0 1 0,0-1 0,0 0 0,0 1 0,0-1 0,-1 0-1,1 0 1,0 0 0,0 1 0,0-1 0,0-1 0,0 1-1,-1 0 1,1 0 0,0 0 0,0-1 0,0 1 0,0 0 0,0-1-1,0 1 1,0-1 0,-1 0 0,-2-1-19,1 0 1,-1-1-1,1 1 0,0-1 1,0 0-1,1 0 0,-1 0 1,-2-4-1,-20-31-499,15 21 213,8 15 241,0-1 0,1 1 0,-1-1 0,1 1 0,0-1 0,0 1 0,0-1 0,0 0 0,0 1 0,0-5 0,1 6 25,1-1 0,-1 0 0,0 0-1,1 0 1,-1 1 0,1-1 0,0 0 0,0 0 0,-1 1-1,1-1 1,0 1 0,0-1 0,1 1 0,-1-1-1,0 1 1,0-1 0,3-1 0,18-15 2,0 1 0,1 1-1,43-23 1,31-20 15,-78 45 16,208-143-3670,-134 100-492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7:48.857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599 1903 640,'-1'-1'314,"-1"0"0,1 0-1,-1 0 1,1 0 0,0 0 0,-1 0 0,1-1 0,0 1-1,0-1 1,0 1 0,0-1 0,0 1 0,0-1-1,0 0 1,1 1 0,-1-1 0,1 0 0,-1-2-1,1 3-201,0 1-32,0 0 27,-1 0-70,0 1-1,0-1 1,0 0 0,0 0 0,0 0-1,0 0 1,0 0 0,0 0-1,0 0 1,0-1 0,0 1-1,0 0 1,0 0 0,0-1-1,0 1 1,0-1 0,1 1-1,-3-2 1,-9-2 434,5 3-305,0 1 0,0-2 0,0 1 0,0-1 0,-7-3 0,-10-3-47,14 5-115,-1-1 0,0 0-1,1 0 1,0-1 0,0-1 0,0 0 0,1 0 0,0-1 0,0 0 0,1 0 0,-1-1 0,2 0 0,-1-1-1,-6-10 1,-236-270 345,202 237-175,45 48-200,0 0 0,0 0 0,0 0-1,0 0 1,1 0 0,0 0 0,-1-1 0,2 1 0,-1-1 0,1 0-1,-2-7 1,2 8 16,1 1-1,0-1 0,0 1 0,0-1 1,0 1-1,1-1 0,-1 1 1,1-1-1,0 1 0,0-1 0,0 1 1,1 0-1,-1 0 0,1-1 1,0 1-1,0 0 0,3-3 0,5-7 19,2 1-1,-1 1 0,2 0 0,23-16 0,61-30 181,-20 12 20,-37 22-198,2 1 0,0 2 0,0 1 0,53-14 0,-29 16-2,0 2 1,84-8-1,60 19 43,-83 4 47,-89-1-79,255-17 421,-270 13-322,0 0 1,0-1-1,-1-1 0,1-1 1,35-19-1,-22 7 31,-1-2 0,45-35 0,-74 52-138,0-1 0,0 1 0,-1-1 0,1-1-1,-1 1 1,-1-1 0,1 1 0,-1-1 0,0-1 0,-1 1-1,0-1 1,0 1 0,-1-1 0,3-11 0,-1-6 38,-2 0 0,0 0 1,-2-31-1,-1 21-35,-8-58-116,9-194 209,-2 275-92,1 10-23,1 0 1,-1 0-1,1 0 0,0 1 0,0-1 0,-1 0 1,1 0-1,0 0 0,0 0 0,1 1 0,-1-1 1,0 0-1,1 0 0,-1 0 0,1 1 0,1-4 1,-2 5 10,0 0 1,0 0-1,0 0 0,0 0 1,1 0-1,-1 0 1,0 0-1,0 0 1,0 0-1,0 0 0,0 0 1,0 0-1,1 1 1,-1-1-1,0 0 1,0 0-1,0 0 0,0 0 1,0 0-1,0 0 1,0 0-1,0 0 1,0 1-1,1-1 0,-1 0 1,0 0-1,0 0 1,0 0-1,0 0 1,0 0-1,0 1 0,0-1 1,0 0-1,0 0 1,0 0-1,0 0 1,0 0-1,0 0 0,0 1 1,0-1-1,0 0 1,0 0-1,0 0 1,1 16-40,-1 17 267,-5-15-161,-1-1 0,-1 1 0,0-1 1,-19 32-1,-4 8 182,-39 77-71,64-123-146,1-2-28,0 0 1,0 0-1,-1-1 0,-1 1 0,1-1 0,-10 9 1,14-16-51,1-1 45,0 0 1,0 0-1,0 0 0,0 0 1,0 0-1,0 0 0,0 0 1,0 0-1,0 0 0,0 0 1,0 0-1,0 0 0,0 0 1,0 0-1,0 0 0,0 0 1,0 0-1,0 0 0,0 0 1,-1 0-1,1 0 0,0 0 1,0 0-1,0 0 0,0 0 1,0 0-1,0 0 0,0 0 1,0 0-1,0 0 0,0 0 1,-2-9 130,4-16-97,1 1-1,1-1 1,1 1-1,15-42 1,-11 36-22,0 7 17,0 0 0,2 0 1,1 1-1,1 0 0,0 1 0,31-36 1,13-8-187,-23 37 166,-30 25-49,-3 3-127,18 0 266,-6 6-64,0 1 1,17 12-1,7 3 11,-14-7-1,0 1 0,0 1 0,-2 0 0,26 28 0,-42-39-21,0-1 0,-1 1 0,7 13 0,-9-15 4,1 1 0,-1-1 0,1 0 0,0 0 0,0 0-1,0 0 1,1-1 0,3 4 0,-5-6 120,-2-1-44,0 0-42,0 0-10,0 0 47,0 0-5,-14 5 288,-13-5-115,8-1-288,-1 1-1,0 1 0,0 1 0,-33 7 1,2 6-7,-51 22 0,83-28 35,0 0-1,1 1 1,0 1-1,1 1 1,-27 23 0,30-21-69,-2 2 50,15-15-128,1-1 47,0 0 112,0 0 54,18-8-6,-8 2-60,0 0 0,-1 0 0,0-1 0,0-1 1,0 0-1,-1 0 0,7-9 0,22-21-71,61-53 41,-83 74 119,-15 16-93,1 1 1,-1 0-1,0 0 1,0-1-1,1 1 1,-1 0-1,0 0 1,0-1-1,1 1 1,-1 0-1,0 0 1,0-1-1,0 1 1,0 0-1,0-1 0,0 1 1,1 0-1,-1-1 1,0 1-1,0 0 1,0-1-1,0 1 1,0 0-1,0-1 1,0 1-1,0 0 1,0 0-1,-1-1 0,1 1 1,0 0-1,0-1 1,0 1-1,0 0 1,0-1-1,-1 1 1,1 0-1,0 0 1,0-1-1,0 1 1,-1 0-1,1 0 0,0-1 1,0 1-1,-1 0 1,1 0-1,0 0 1,0-1-1,-1 1 1,1 0-1,0 0 1,-1 0-1,1 0 1,0 0-1,-1 0 1,1 0-1,0 0 0,-1 0 1,1 0-1,0 0 1,-1 0-1,1 0 1,-1 0-1,-24-1-30,15 0 52,1 0 1,0 1 0,-15 2 0,15 0-67,9-1-80,16-2-158,-1 0 264,-11 1 10,9 2 28,-13-2-9,1 0 0,-1 1 1,0-1-1,1 1 0,-1-1 0,0 1 0,1-1 1,-1 1-1,0 0 0,0-1 0,1 1 0,-1-1 1,0 1-1,0 0 0,0-1 0,0 1 0,0-1 0,0 1 1,0 0-1,0-1 0,0 1 0,0 1 22,0-2 10,0 0 53,13-12-74,19-9-17,44-22 1,-55 32-9,-12 6 71,-8 4-2,-2 1 28,-14 0-158,-1 0-360,8 5-3071,-1 8 781,-3 8-2320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9:59.02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327 128 4800,'-17'-7'1219,"0"-1"1,-30-19-1,30 18-865,0 0 0,0 1 0,-1 2-1,-25-8 1,20 7 335,-41-18 0,42 17-221,21 8-433,0 0 0,-1 0 0,1 0 0,0 0 0,0 0 0,0 0 0,0 1 0,0-1 0,0 0 0,0 0 0,0 1 0,0-1 0,0 1 0,0-1 0,0 1 1,0-1-1,-2 2 0,3-1-34,0-1 0,-1 0 0,1 1 0,0-1 0,-1 0 0,1 1 0,0-1 0,0 1 0,-1-1 0,1 1 0,0-1 0,0 0 0,0 1 0,0-1 0,0 1 0,0-1 0,-1 1 0,1-1 0,0 1 0,0-1 0,0 1 0,1-1 0,-1 1 0,0-1 0,0 1 0,0-1 0,0 1 0,11 15-19,-8-12-8,1 0 0,0-1 1,0 1-1,0-1 0,6 3 1,7 1-517,1 0 0,0-2 0,0 0 0,34 5 0,-22-5-556,21 5-3078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0:02.6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53 50 1472,'-11'-10'853,"5"-8"1595,5 17-2326,0-1 0,-1 1 0,1-1 0,0 1 0,0-1-1,-1 1 1,1 0 0,-1 0 0,1 0 0,-1-1 0,0 1 0,1 1-1,-1-1 1,0 0 0,0 0 0,1 1 0,-1-1 0,0 1 0,-4-1-1,6 1 45,0 0-113,3 4-63,1 1 0,-1-1 0,0 1 0,0 0 0,2 7 0,4 6 161,-5-9-104,0-1 1,-1 2-1,0-1 1,0 0-1,-1 1 1,0-1-1,0 11 0,1 0-64,44 223-4185,-37-212 2250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0:03.1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275 0 2496,'-7'5'1104,"3"0"1364,4-5-2440,0 0-1,0 0 0,0 0 1,0 0-1,0 0 0,0 0 1,-1 0-1,1 0 0,0 0 1,0 0-1,0 0 0,0 0 1,0 0-1,0 0 0,0-1 1,0 1-1,0 0 0,0 0 1,0 0-1,0 0 0,0 0 1,0 0-1,0 0 0,0 0 1,0 0-1,0 0 0,0 0 1,0 0-1,0 0 0,0 0 1,0 0-1,-1 0 0,1 0-37,-1 1 0,0-1 0,0 0-1,0 1 1,0-1 0,0 1 0,1 0 0,-1-1-1,0 1 1,0 0 0,1 0 0,-1-1-1,0 1 1,1 0 0,-1 0 0,1 0-1,-1 0 1,1-1 0,0 1 0,-1 2-1,-3 4-126,-3 1 37,-5 6 379,-1 0-1,0-1 0,-28 21 1,25-21 359,-27 27 0,38-35-512,-3 0 301,6-3-357,8 3-71,17 9-232,-18-11 239,0 0 0,0 0 0,0 1-1,0 0 1,-1-1 0,0 1 0,1 1-1,3 5 1,-2-1 5,-3-6 48,-1-1 0,0 1 0,-1 0 0,1 0 0,0 0 0,-1 0 0,0 0 0,1 0 0,-1 1 0,-1-1 0,1 0 0,0 1 0,-1-1 0,0 7 0,1-4 62,-1-1 0,-1 0 0,1 1 0,-1-1 0,0 1 0,-3 9 0,3-13-83,0 0 0,-1 0 0,1 0 1,0 0-1,-1 0 0,1 0 0,-1 0 0,1-1 1,-1 1-1,0 0 0,0-1 0,1 0 0,-1 1 0,0-1 1,0 0-1,-1 0 0,1 0 0,0 0 0,-3 0 1,-9 2-87,0 0 1,-1-1 0,0-1-1,1 0 1,-22-2 0,4 0-2192,40 4-1270,-7-2 2853,2 0-2176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0:04.0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172 30 2240,'0'0'101,"-3"-2"-44,0 0 0,0 0 0,0 1 0,0-1 0,-1 1 0,1 0 0,0 0 0,-1 0 0,1 0 0,0 0 0,-1 1 0,-3-1 1,-17 0 189,18 0 128,-1 1 0,1-1-1,0 1 1,-1 1 0,-10 1-1,16-2-285,-1 0-1,1 0 1,-1 0-1,1 0 1,-1-1-1,1 1 1,-1 0-1,1-1 1,-1 1-1,1-1 1,0 1-1,-1-1 1,1 0-1,0 1 1,-2-3-1,-12-3 955,14 6-963,1 2-78,0 0-1,-1 0 1,1 0 0,-1 0-1,1 0 1,-1 0 0,0 0-1,-1 2 1,1-3-114,0 1-1,0 0 1,1 0 0,-1 0 0,0 0-1,1 0 1,-1 0 0,1 0-1,0 0 1,0 0 0,0 0-1,0 0 1,0 3 0,3 9-1013,-2 2-1430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0:04.9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81 65 1664,'0'0'17,"-9"-1"486,14 5-154,-4-3-98,-1-1-48,0 0 95,0 0-52,0 0 202,-13-15 1391,3 3-1123,8 10-568,1-1 0,-1 1 0,0 0 0,1 0 0,-1 1 1,0-1-1,0 0 0,0 1 0,-1-1 0,1 1 0,0 0 0,0-1 1,-5 0-1,6 1-99,0 1 0,-1 0 0,1 0 0,0-1 0,0 1 0,0 0 0,-1-1-1,1 0 1,0 1 0,0-1 0,0 1 0,0-1 0,0 0 0,0 0 0,0 0 0,1 0 0,-1 0 0,0 0 0,0 0 0,1 0 0,-2-1 0,2 1-49,0 1-160,9 11-107,-5-8 249,-1 0 123,0 0-1,1 0 0,-1 0 1,0 1-1,2 3 0,-2-4-218,0 0 0,0 0-1,0 0 1,1 0 0,-1-1 0,1 1-1,-1-1 1,1 0 0,8 3-1,-6-2-507,7 5-279,-4 0-1179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5:04.542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20 175 1984,'-4'2'-109,"4"-2"165,0 0 0,0 1 0,0-1 0,0 0 0,0 0 0,-1 0 0,1 0-1,0 0 1,0 0 0,0 1 0,-1-1 0,1 0 0,0 0 0,0 0 0,0 0 0,-1 0 0,1 0 0,0 0 0,0 0 0,0 0 0,-1 0 0,1 0 0,0 0 0,0 0 0,-1 0 0,1 0 0,0 0 0,0 0 0,0 0 0,-1 0 0,1 0 0,0-1 0,0 1 0,0 0 0,-1 0 0,1 0 0,0 0 0,0 0 0,0 0 0,0-1 0,-1 1 0,1 0 0,0 0 0,0 0 0,0-1 0,0 1 0,0 0 0,0 0 0,0 0 0,0-1 0,0 1 0,-1 0 0,-2-7 798,2 6-804,1 0 1,-1-1-1,1 1 1,-1 0-1,1 0 1,0 0-1,0 0 1,-1-1-1,1 1 1,0 0 0,0 0-1,0 0 1,0-1-1,0 1 1,1 0-1,-1-3 1,2-7 626,-2 8-648,1 1 1,0 0 0,0-1-1,-1 1 1,1 0-1,1 0 1,-1 0-1,0-1 1,0 1 0,1 0-1,-1 1 1,1-1-1,0 0 1,0 0 0,-1 1-1,1-1 1,0 1-1,0-1 1,0 1-1,4-2 1,5-3 177,1 1 0,17-7 0,-16 8-161,0 1-1,-1 1 0,1 0 0,0 1 0,0 1 0,22 1 1,-20 0 18,0-1 1,0 0 0,1-1 0,19-5-1,107-27 6,-69 15-316,-48 17 326,-23 1-42,-2 0 20,0 0 92,0 0-33,-10 14 0,8-12-115,0 0 0,0 0 0,0 0 0,0-1 1,0 1-1,-1 0 0,1-1 0,-1 1 0,1-1 0,-1 0 0,0 0 0,1 0 0,-1 0 0,-3 0 0,-10 5 63,-3 1 28,0 0-1,-33 6 1,17-5-13,20-5-104,-28 2 1,-6 1 160,-29 5-254,60-3-528,28 7 463,-6-11 201,1-1 0,-1 0 0,1 0 0,0-1 0,0 1 0,0-1 0,0 0 0,0-1 0,1 1 0,-1-1 0,1 0-1,8 1 1,7-2 106,42-3 0,-12 0 105,75 11-97,-122-8-123,-3 0-9,0 0 0,0 0 0,0 0 0,0 0 0,0 0 0,0 0 0,0 0 0,0 0 0,0 1 0,0-1 0,0 0 0,-1 1 0,1-1 0,0 1 0,0-1 0,1 2 0,-1-1-1,1-1-1,-1 1 1,0 0 0,1-1 0,-1 1 0,0-1 0,1 1 0,-1-1 0,1 0 0,-1 1-1,1-1 1,2 0 0,0 0 12,-2 1 36,-2-1 0,0 0 27,5 0-27,-5-1-53,1 1 0,-1 0 1,1 0-1,0 0 0,-1 0 0,1 0 0,-1 0 1,1 0-1,-1 0 0,1 0 0,0 0 0,-1 0 1,1 0-1,-1 0 0,1 0 0,-1 1 0,1-1 1,-1 0-1,2 1 0,-1 1-273,0 1 0,1-1-1,-1 1 1,0 0 0,1 5 0,-2-7-650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5:04.543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36 59 1824,'-3'0'176,"0"1"449,1 2-354,2-2 454,0-1-165,-2-2 261,1 1-769,1 1-1,-1-1 1,0 0-1,0 0 1,0 0 0,0 0-1,1 1 1,-1-1-1,0 0 1,0 1 0,-1-1-1,1 1 1,0-1-1,-2 0 1,3 1 3,-1 1 1,1-1-1,-1 0 1,1 0-1,-1 0 1,1 0-1,-1-1 0,1 1 1,-1 0-1,1 0 1,0 0-1,-1 0 1,1 0-1,-1-1 1,1 1-1,0 0 1,-1 0-1,1 0 1,-1-1-1,1 1 0,-1-1 1,2 1-25,-1-1 1,1 1-1,-1 0 0,1-1 1,-1 1-1,1 0 1,-1 0-1,1-1 0,-1 1 1,1 0-1,-1 0 1,1 0-1,-1 0 0,1-1 1,-1 1-1,1 0 0,0 0 1,-1 0-1,1 0 1,-1 0-1,1 1 0,-1-1 1,2 0-1,6-1 126,-1 0 0,1 0 0,0-1 0,12-4 0,6-2 178,10-2-277,-21 5-130,22-3 0,-31 7 79,-1 0 0,0 1 0,1 0 1,-1 0-1,1 0 0,-1 1 0,0 0 1,6 1-1,62 26-151,-54-22 248,1-1 0,-1 0 0,1-1 0,1-1 0,36 0 0,46-3-104,-46 5 768,-64-8-479,6 2-284,1 1 0,-1-1 1,1 1-1,-1 0 0,1-1 0,-1 1 1,0 0-1,1-1 0,-1 1 0,0 0 1,1 0-1,-1 0 0,0-1 0,1 1 1,-2 0-1,-7-3-253,8 1-72,7 2 280,38 4 51,-38-3 11,0-1 1,0 0-1,0 0 0,1 0 1,9-3-1,-3 1 57,-7 2-68,17-3-33,-22 1-27,9 1-152,-9 1 202,-1 0 0,0 0 0,1 1 1,-1-1-1,0 0 0,0 0 0,1 0 0,-1 0 1,0 1-1,0-1 0,1 0 0,-1 0 1,0 1-1,0-1 0,1 0 0,-1 0 0,0 1 1,0-1-1,0 0 0,0 0 0,0 1 1,0-1-1,1 0 0,-1 1 0,0-1 0,0 1 0,5 7 2,-2-8-11,-2-1-3,0 1-59,-1 0 65,8 1 229,-6 0-206,1 0 0,-1-1 0,0 1 0,1-1 0,-1 1 0,1-1 0,-1 0 0,1 0-1,-1 0 1,1 0 0,-1-1 0,0 1 0,1-1 0,-1 1 0,0-1 0,1 0 0,-1 0 0,0 0 0,0 0 0,0 0 0,3-3 0,-3 3 24,-2 1-42,0 0-138,0 0 31,1 0 48,2 0 33,-2 0-44,-62 4 54,39-2 257,-25-1 0,0 0 269,-56 3-24,-13 0-524,85-3 80,-8 1-14,14 2-140,15 0 169,-1-1-1,-16 3 1,13-1-57,12-4-3,1 0 0,-1-1 0,0 1 0,0 0 0,0-1 0,0 1 0,0-1 1,-4 1-1,-28 3 269,-1 3-84,27-7-246,0 1 1,0 0-1,-8 3 1,7-2 77,1 0 0,-1-1 0,-10 0 0,14-1 48,0 0-121,0 0-1,0 0 1,0 1 0,-10 1 0,15-2 41,-1 0-1,1 1 1,-1-1 0,1 0 0,0 0 0,-1 0 0,1 1 0,-1-1 0,1 0 0,-1 1 0,1-1 0,0 0 0,-1 1-1,1-1 1,0 0 0,-1 1 0,1-1 0,0 1 0,-1-1 0,1 1 0,0-1 0,0 1 0,0-1 0,-1 1 0,1-1-1,0 1 1,0-1 0,0 1 0,0-1 0,0 1 0,0 1 8,1-1-1,-1 0 1,1 0-1,-1 1 1,1-1 0,-1 0-1,1 0 1,0 0 0,-1 0-1,1 0 1,2 2-1,0 0-18,0 0 0,0 0-1,1 0 1,-1-1 0,1 1-1,6 2 1,3-2 92,1 0 0,-1-1 0,1 0 1,-1-1-1,1-1 0,19-2 0,5 1-137,146-2 175,-128-2 113,62 2 271,-94 3-218,-23 0-310,-1 0 0,0 0-15,9 0 111,24 3 64,-32-3-42,17 0-86,7 5 70,-22-6-54,10 4-10,-11-2-280,0 0-1,0-1 1,-1 1-1,1 0 1,0 0-1,-1 0 1,1 0-1,-1 0 1,1 0 0,-1 0-1,1 1 1,-1-1-1,0 1 1,0-1-1,0 1 1,0-1 0,0 1-1,0-1 1,0 1-1,0 0 1,0 2-1,2 3-452,9 11-2105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0:24.1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146 0 2240,'-5'4'156,"-1"-1"-53,1 1 1,-1 0-1,1 0 1,0 1 0,0 0-1,0 0 1,0 0-1,-4 7 1,-33 60 379,17-26-214,21-39-282,-10 18 204,13-24-124,0 1 0,1 0 0,-1-1 0,1 1 0,-1 0 1,1-1-1,0 1 0,-1 0 0,1 0 0,0-1 0,0 1 0,1 2 1,-1-3-38,0-1 1,0 0 0,0 1 0,0-1 0,0 0-1,0 1 1,1-1 0,-1 0 0,0 0 0,0 1-1,0-1 1,0 0 0,1 0 0,-1 1 0,0-1-1,0 0 1,1 0 0,-1 1 0,0-1 0,1 0-1,-1 0 1,0 0 0,0 0 0,1 0 0,-1 0-1,0 1 1,1-1 0,-1 0 0,0 0 0,1 0-1,-1 0 1,0 0 0,1 0 0,-1 0 0,0 0-1,1 0 1,-1 0 0,0-1 0,1 1 0,14-6 508,-10 3-273,9-4 1,-5 4-139,-2-1 0,1 0 0,0 0 0,-1-1-1,7-6 1,59-46 534,-72 57-612,-1-1-1,0 1 1,1 0 0,-1-1 0,0 1 0,1 0-1,-1 0 1,0-1 0,1 1 0,-1 0 0,0 0-1,1 0 1,-1-1 0,1 1 0,-1 0 0,1 0 0,-1 0-1,0 0 1,1 0 0,-1 0 0,1 0 0,-1 0-1,1 0 1,-1 0 0,0 0 0,1 0 0,-1 0 0,1 1-1,-1-1 1,0 0 0,1 0 0,-1 0 0,1 1-1,-1-1 1,0 0 0,1 0 0,-1 1 0,0-1-1,1 0 1,-1 1 0,0-1 0,0 0 0,1 1 0,-1-1-1,0 0 1,1 2 0,-1-1-109,0-1-69,0 0 22,10 4-257,-6 0 259,-1 0 0,0 0 0,0 0 0,0 0 0,5 8 0,3 6-1965,5 4 645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0:24.8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418 39 2080,'-1'-2'112,"1"1"-33,0 0 1,0 0-1,-1 0 1,1 0 0,0 0-1,-1 0 1,1 0-1,-1 0 1,0 0-1,1 0 1,-1 1-1,1-1 1,-1 0-1,0 0 1,0 1 0,0-1-1,1 1 1,-1-1-1,0 0 1,0 1-1,0-1 1,0 1-1,0 0 1,-2-1-1,-8-4 322,4 2-188,0 1 0,0 0 1,0 0-1,-1 1 0,1 0 0,-1 0 0,1 1 0,-1-1 0,1 2 0,-15 1 1,-4 3 234,-43 13 0,65-16-404,-11 2 16,-69 25 842,75-25-811,1 0 1,0 0 0,0 1 0,0 0 0,0 0 0,1 1 0,-9 9-1,13-12-134,1 0 0,0 0 0,-1 1 0,1-1-1,1 1 1,-1-1 0,1 1 0,-1 0 0,1 0 0,0 0-1,0-1 1,1 1 0,-1 0 0,1 0 0,0 0 0,0 0-1,1 8 1,-1-10-45,1 0-1,-1 1 1,1-1-1,-1 0 0,1 0 1,0 1-1,0-1 1,0 0-1,0 0 1,0 0-1,0 0 1,1 0-1,-1-1 1,1 1-1,-1 0 1,1-1-1,0 1 0,0-1 1,0 1-1,0-1 1,0 0-1,0 0 1,0 1-1,0-2 1,0 1-1,0 0 1,0 0-1,1-1 0,-1 1 1,0-1-1,3 0 1,-1 0-532,1 0 0,-1-1 0,0 1 0,8-3 0,-12 3 616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0:32.91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81 130 1248,'6'-8'247,"-5"6"-212,0 0 0,0 0 0,0 0 0,0 0 1,1 1-1,-1-1 0,0 0 0,1 1 0,0-1 0,-1 1 1,1 0-1,3-2 0,15-13-779,-19 15 678,1 0 0,-1 0 0,0-1 0,0 1 0,0 0 1,0-1-1,0 1 0,0-1 0,0 1 0,0-1 1,-1 1-1,2-3 0,-2 3 466,-5 0 755,5 1-1117,-1 0-1,1-1 0,0 1 0,0 0 1,-1 0-1,1 0 0,0 0 0,-1 0 0,1 0 1,0 0-1,0 0 0,-1 0 0,1 0 0,0 0 1,-1 0-1,1 0 0,0 0 0,0 0 0,-1 0 1,1 0-1,0 1 0,0-1 0,-1 0 1,1 0-1,0 0 0,0 0 0,-1 0 0,1 1 1,-4 2 296,0 0 1,0 0-1,-1 0 0,1-1 1,-1 0-1,1 0 1,-1 0-1,0 0 1,0-1-1,0 0 1,0 0-1,0 0 1,-8 0-1,12-1-299,1 0-1,-1 0 1,1 0-1,-1 0 1,1 0 0,-1 0-1,1 0 1,-1-1-1,1 1 1,-1 0-1,1 0 1,-1 0 0,1-1-1,0 1 1,-1 0-1,1 0 1,-1-1-1,1 1 1,0 0 0,-1-1-1,1 1 1,0-1-1,-1 1 1,1-1 0,-4-13 1051,4 12-944,-1 0 0,1 0 0,-1 0 0,1 0 1,-1 0-1,0 0 0,-1-3 0,-7-8 463,-9-12-53,10 15-1099,10 9 2,5 5 171,5 3-608,2 0 284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9:39.7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2237 88 416,'5'-41'635,"-6"40"-585,1 0 0,0 0 0,0 0 0,-1 0 0,1 0 0,0 0 0,-1 0 0,1 0 1,-1 1-1,1-1 0,-1 0 0,1 0 0,-1 0 0,0 1 0,1-1 0,-1 0 0,0 1 0,1-1 1,-1 1-1,0-1 0,0 1 0,0-1 0,0 1 0,1-1 0,-1 1 0,0 0 0,0 0 0,0-1 1,0 1-1,0 0 0,0 0 0,0 0 0,0 0 0,0 0 0,-1 0 0,-2 0 52,1 0-1,-1 1 0,1-1 0,-1 0 0,1 1 1,0 0-1,-1 0 0,1 0 0,-5 3 1,-2 3 49,2 1 1,-1 0-1,1 0 1,1 1 0,-12 16-1,16-21-111,-34 45 484,-48 64 184,68-93-643,-1 0 0,-1-1-1,0-2 1,-2 1 0,-25 15 0,45-32-62,0 0 0,0 0 0,0-1-1,0 1 1,0-1 0,0 1 0,0-1 0,0 0-1,0 1 1,0-1 0,0 0 0,0 1 0,0-1 0,0 0-1,0 0 1,0 0 0,-2 0 0,3-1-2,-1 1 1,1 0 0,-1 0 0,1-1-1,0 1 1,-1 0 0,1-1-1,0 1 1,0-1 0,-1 1-1,1 0 1,0-1 0,0 1-1,0-1 1,-1 1 0,1-1-1,0 1 1,0 0 0,0-1-1,0 1 1,0-1 0,0 1-1,0-1 1,0 1 0,0-1-1,0 0 1,1-3-12,-1-1 0,1 1 0,1 0 0,-1-1 1,1 1-1,3-7 0,31-62 66,-31 60-67,0 1-1,-1-1 1,-1 1 0,3-17 0,-6 27 17,0 1 0,1 0 1,-1 0-1,0-1 0,0 1 1,0 0-1,0 0 0,0-1 1,-1 1-1,1 0 0,0 0 0,0-1 1,-1 1-1,1 0 0,-1 0 1,1 0-1,-1 0 0,0 0 1,1 0-1,-1-1 0,0 1 0,0 1 1,0-1-1,0 0 0,0 0 1,1 0-1,-2 0 0,1 1 1,0-1-1,0 0 0,0 1 0,0-1 1,0 1-1,0-1 0,-1 1 1,1 0-1,0 0 0,0-1 1,-1 1-1,1 0 0,-2 0 1,-4 0 17,1 0 1,0 1 0,-1 0 0,1 0 0,0 0 0,0 1 0,-8 3 0,-30 15 301,2 2 0,1 1 0,-52 39 0,-59 35 423,128-86-713,0 0-1,-31 8 1,52-18-36,1 0 0,-1-1 0,0 1 0,1-1 0,-1 1 0,0-1 1,0 0-1,0 0 0,1 0 0,-1-1 0,-5 0 0,7 0-5,0 1 0,0 0 1,0-1-1,0 1 0,0-1 0,0 0 0,0 1 0,0-1 1,1 0-1,-1 0 0,0 0 0,0 1 0,0-1 0,1 0 0,-1 0 1,1 0-1,-1 0 0,1 0 0,-1 0 0,1 0 0,-1 0 1,1 0-1,0-1 0,0 1 0,-1 0 0,1 0 0,0 0 0,0 0 1,0-2-1,1-7-24,1 1 1,-1-1-1,2 0 1,-1 1-1,1-1 1,8-15-1,-1-2-1,18-41 78,51-89 0,-71 134 33,-6 15 57,-4 12 193,-23 43-27,-40 78-192,52-103-94,-2 0-1,-1 0 0,-25 25 0,15-21-15,-1-1 0,-45 32-1,71-56-11,0 0 0,0 0 0,-1 0 0,1 0 0,-1-1 0,1 1 0,0 0 0,-1-1 0,1 1 0,-1-1 0,1 1-1,-1-1 1,0 0 0,1 0 0,-1 0 0,-2 0 0,4 0-1,0 0 1,-1 0-1,1 0 0,0-1 1,0 1-1,-1 0 0,1 0 0,0-1 1,-1 1-1,1 0 0,0 0 1,0-1-1,-1 1 0,1 0 1,0-1-1,0 1 0,0 0 0,0-1 1,-1 1-1,1 0 0,0-1 1,0 1-1,0 0 0,0-2 1,3-16-160,88-209-31,-41 114 354,-47 106-123,-1-1-1,1 1 1,-1 0 0,1-11-1,-3 17-10,1-1 0,-1 1 0,0 0 1,0-1-1,0 1 0,0 0 0,0-1 0,0 1 0,0 0 0,0-1 0,-1 1 1,1 0-1,-1-1 0,1 1 0,-1 0 0,1 0 0,-1 0 0,1-1 0,-1 1 0,0 0 1,0 0-1,0 0 0,0 0 0,0 0 0,1 0 0,-2 0 0,1 1 0,0-1 1,0 0-1,0 0 0,0 1 0,-2-1 0,-1 0 8,0 0 0,0 1 0,0 0 0,0 0 0,1 0 0,-1 0 0,0 1 0,0-1 0,0 1 0,1 0 0,-1 0 0,0 0 0,1 1 0,-5 1 0,-4 3-22,1 1 1,-21 15-1,11-5-2,0 1-1,-26 32 0,-33 47 55,18-19-46,11-17 19,-104 114 164,146-167-260,1-1 0,-13 9 1,26-22-62,-1-1 1,0 0-1,0-1 0,4-8 1,0-1 65,72-149-22,2-5 113,-61 135 50,-13 23 109,11-23 1,-15 28 59,-5 15-13,-7 20-7,-18 46 92,-50 100-1,56-133-317,-3-2 0,-1 0 0,-2-2 0,-31 35 0,52-65 7,-17 15-3,21-20-13,0 0-1,0-1 1,0 1-1,0 0 1,0-1 0,0 1-1,0-1 1,0 1-1,-1-1 1,1 1-1,0-1 1,0 0-1,0 0 1,-1 0 0,1 1-1,0-1 1,0 0-1,-1-1 1,-1 1-1,2 0-9,1-1 0,-1 1 0,0-1 0,1 1-1,-1 0 1,0-1 0,1 1 0,-1-1 0,1 0-1,-1 1 1,1-1 0,-1 1 0,1-1 0,0 0-1,-1 0 1,1 1 0,0-1 0,-1 0 0,1 1-1,0-1 1,0 0 0,0 0 0,-1 0 0,1 1 0,0-1-1,0 0 1,0 0 0,0 1 0,1-3 0,4-25-255,-4 24 222,46-160-148,-33 106 212,30-141-73,-41 185 153,-1 1 0,-1-1 0,-1 0 0,-1-22 0,1 35-87,0 1 0,0-1 1,0 0-1,0 0 1,-1 0-1,1 1 0,0-1 1,0 0-1,0 1 0,-1-1 1,1 0-1,0 0 0,-1 1 1,1-1-1,-1 1 1,1-1-1,-1 0 0,1 1 1,-1-1-1,1 1 0,-1-1 1,1 1-1,-1-1 1,0 1-1,1 0 0,-1-1 1,-1 1-1,1-1 3,-1 1-1,1 0 1,-1 0 0,1 0-1,-1 0 1,1 0 0,-1 1-1,1-1 1,-1 0-1,1 1 1,-1-1 0,-2 2-1,-4 2 27,0 0-1,1 1 0,-14 10 0,-22 24 58,-41 46-1,12-10-72,-75 75 187,142-146-197,-21 19-30,24-22 2,0 1 1,0-1-1,1 0 0,-1 0 1,0 0-1,-1 0 1,1-1-1,0 1 0,0 0 1,0-1-1,0 1 1,-3-1-1,4 0-6,1 0 0,-1 0 1,0 0-1,1-1 0,-1 1 0,0 0 0,1 0 0,-1-1 1,1 1-1,-1 0 0,0-1 0,1 1 0,-1 0 0,1-1 1,-1 1-1,1-1 0,-1 1 0,1-1 0,0 1 1,-1-1-1,1 1 0,-1-1 0,1 0 0,0 1 0,0-1 1,-1 1-1,1-1 0,0-1 0,-4-20-269,4 19 238,-1-24-16,2 0-1,1 1 1,5-31-1,0 4 209,-5 43-85,-1 1 49,0 0-1,0 0 0,-1 0 1,0 0-1,0 0 0,-1 0 1,-3-13-1,4 22-87,0 0 0,0-1 1,0 1-1,0 0 0,0 0 0,0-1 0,0 1 1,0 0-1,0-1 0,0 1 0,0 0 0,0 0 1,-1-1-1,1 1 0,0 0 0,0 0 0,0-1 1,0 1-1,-1 0 0,1 0 0,0 0 0,0-1 0,-1 1 1,1 0-1,0 0 0,0 0 0,-1 0 0,1-1 1,0 1-1,0 0 0,-1 0 0,1 0 0,0 0 1,-1 0-1,1 0 0,0 0 0,0 0 0,-1 0 1,1 0-1,0 0 0,-1 0 0,-9 11 168,10-11-187,-10 16 39,0-1 0,2 1 0,0 1 0,-6 17 0,-8 19 47,-37 51-136,36-67-87,3 0-15,18-32 23,2-4-29,15-18-226,0-7 332,-1 1 1,-1-2-1,-1 0 0,14-41 1,-15 35 60,1 1 0,2 1 0,18-29 0,-24 46-36,-4 4 31,1 1 0,0 0 0,1 0 0,7-8 0,-13 15 3,0 0-1,0 0 1,0 0-1,0 0 1,0 0-1,0 0 1,0 1 0,0-1-1,0 0 1,0 0-1,0 0 1,0 0-1,0 0 1,0 0 0,0 0-1,0 0 1,0 0-1,0 0 1,1 0-1,-1 0 1,0 0 0,0 0-1,0 1 1,0-1-1,0 0 1,0 0-1,0 0 1,0 0 0,0 0-1,0 0 1,0 0-1,0 0 1,0 0-1,0 0 1,0 0 0,1 0-1,-1 0 1,0 0-1,0 0 1,0 0 0,0 0-1,0 0 1,0 0-1,0 0 1,0 0-1,0 0 1,0 0 0,0 0-1,0 0 1,1 0-1,-1 0 1,0 0-1,0 0 1,0 0 0,0 0-1,0 0 1,0 0-1,0-1 1,0 1-1,0 0 1,1 6 34,0 1 1,-1-1-1,1 0 0,-1 1 0,-1-1 1,1 0-1,-2 7 0,-13 50 123,7-33-85,-7 30 36,-2-2 0,-31 71 0,17-52-168,31-76 49,-1 0 0,1 0 1,-1 0-1,1 1 0,0-1 0,-1 0 1,1 0-1,0 0 0,0 0 1,0 0-1,0 0 0,0 1 1,0-1-1,0 0 0,0 0 0,1 0 1,-1 0-1,1 2 0,0-2-22,0-1 0,0 0 0,0 0 0,0 0 0,0 0 0,0 0 0,0 0 0,0 0 0,0 0 0,0 0 0,0 0 0,0 0 0,-1 0 0,1-1 0,0 1 0,0 0 0,0-1 0,0 1 0,1-2 0,0 2-37,3-3 53,1 1 0,-1-1 0,0 0-1,-1 0 1,1 0 0,0-1 0,6-6 0,-9 8 81,0 0 0,0 0 0,0-1 1,0 0-1,0 1 0,0-1 1,-1 0-1,1 1 0,-1-1 0,0 0 1,0 0-1,0 0 0,0 0 0,-1 0 1,1-5-1,-10 11 371,6 0-382,0-1 0,0 1-1,0 0 1,0 0-1,1 0 1,-5 7 0,5-6 13,-1-1-1,0 1 1,1-1 0,-1 1 0,-7 4 0,3-2-91,-9 6 216,15-11-263,0-1-1,1 1 1,-1-1 0,0 1 0,0-1 0,1 0 0,-1 1 0,0-1-1,0 0 1,1 0 0,-1 0 0,0 1 0,0-1 0,0 0 0,1 0-1,-1 0 1,0 0 0,-1-1 0,1 0-157,1 0 0,-1-1 0,0 1 0,1-1 0,-1 1 0,1-1 0,0 1 1,0-1-1,-1 1 0,1-1 0,0 0 0,0 1 0,0-1 0,0 1 0,1-4 0,0-1-1091,0-14-501,6-3-1050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1:44.0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4 1568,'-1'0'53,"-8"-3"361,9 3-400,-1 0 1,1 0-1,0 0 0,0 0 1,-1 0-1,1 0 0,0 0 1,0 0-1,0 0 1,-1 0-1,1 0 0,0 0 1,0 0-1,-1 0 1,1 0-1,0 0 0,0 0 1,0 0-1,-1 0 1,1 0-1,0 0 0,0 1 1,0-1-1,-1 0 1,1 0-1,0 0 0,0 0 1,0 0-1,-1 1 1,1-1-1,0 0 0,0 0 1,0 0-1,0 1 1,0-1 54,-18 11-64,17-10 108,1-1-1,-1 1 1,1-1-1,-1 1 1,0 0 0,1-1-1,-1 1 1,1 0-1,0-1 1,-1 1-1,1 0 1,0 0 0,-1-1-1,1 1 1,0 0-1,0 0 1,-1 0-1,1 0 1,0 1 74,0-2-70,10 3 187,-7-3-267,-1 0 227,1 1 0,-1-1 0,0 0 0,0-1 0,0 1 0,0 0 0,1-1 0,-1 1 0,3-2 0,-5 2-259,0 0-69,0 0 59,0 0 144,6-5 844,-6 5-947,0-1-1,1 1 0,-1-1 0,0 1 0,0 0 0,1-1 0,-1 1 1,0 0-1,1-1 0,-1 1 0,0 0 0,1-1 0,-1 1 0,1 0 1,-1 0-1,0 0 0,1-1 0,-1 1 0,1 0 0,-1 0 0,1 0 1,0 0-1,13 0 23,-12 0 188,-2 0-102,0 0-107,0 0-69,0 0-43,4 0 849,-7 3-92,-1 0-1257,2-5-1351,2 1 1201,0 1-49,0 0 193,0 0-240,0 0 21,-3 6-1931,3-7 1174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1:46.5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125 9 1888,'0'0'26,"-1"0"0,1 0 0,0-1 0,0 1 0,0 0 0,0 0 0,0-1 0,0 1 0,0 0 0,0-1 0,0 1-1,0 0 1,0 0 0,0-1 0,0 1 0,0 0 0,1 0 0,-1-1 0,0 1 0,0 0 0,0 0 0,0 0 0,0-1 0,1 1 0,-1 0 0,0 0 0,0 0 0,0-1 0,0 1 0,1 0 0,-1 0 0,0 0 0,0 0 0,1-1 0,-1 1 0,0 0 0,0 0-1,1 0 1,-1 0 0,0 0 0,0 0 0,1 0 0,-1 0 0,0 0 0,0 0 0,1 0 0,-1 0 0,0 0 0,0 0 0,1 0 0,-1 0 0,1 0 0,-2 23 603,0-20-403,0 0 0,0-1 0,-1 1 0,1 0 1,-1 0-1,0-1 0,0 1 0,0-1 0,0 1 0,0-1 0,0 0 0,-3 2 0,-2 3 510,6-6-635,1-1 16,0 0 129,0 0-60,0 0 49,-18 14 2912,15-14-3033,1 0 0,0 0-1,-1-1 1,1 1 0,0 0 0,-1-1 0,1 0 0,0 0 0,0 1 0,-4-3 0,5 2-71,1 1-49,0 0 0,-1 0 1,1 0-1,-1 0 1,1 0-1,0 0 0,-1 0 1,1 0-1,0 0 1,-1 0-1,1 0 0,-1 0 1,1 0-1,0 0 1,-1 0-1,1 0 0,0 1 1,-1-1-1,0 0 1,2 2 30,-1 0 0,0 0 0,1 0 1,0 0-1,-1 0 0,1 0 0,0 0 1,0 0-1,0 0 0,0-1 0,0 1 1,0 0-1,1-1 0,1 3 0,-2-3 103,-1-1 118,1 0-231,0 0 1,-1 0 0,1 0-1,0 0 1,-1 0 0,1 0-1,0 0 1,-1 0 0,1 0-1,0 0 1,-1 0-1,1 0 1,0 0 0,-1-1-1,1 1 1,0 0 0,-1 0-1,1-1 1,0 1 0,-1-1-1,1 1 1,0-1 0,0 1-21,0-1 1,-1 0-1,1 1 1,0-1-1,0 1 1,0-1-1,-1 0 1,1 0-1,0 1 1,-1-1-1,1 0 1,-1 0-1,1 0 1,-1 0-1,1-1 1,0-7 10,-1 8 18,0 0-1,0-1 1,1 1 0,-1 0-1,0-1 1,0 1-1,0-1 1,-1 1 0,1 0-1,0-1 1,0 1-1,-1 0 1,1-1 0,-1 1-1,1 0 1,-1-1-1,0 1 1,1 0 0,-1 0-1,0 0 1,0 0-1,-1-2 1,0 1-225,3 7 93,-1 25-109,0-18 287,0-11 185,0-5 213,-13 1-143,10 3-322,0 0 1,0 0-1,1 1 0,-1 0 1,1-1-1,-1 1 0,0 0 1,1 0-1,0 0 0,-1 0 1,1 1-1,-1-1 0,1 1 1,0-1-1,-3 4 0,5-5-16,0 0 0,-1 0 0,1 0 0,0 0 0,-1 0 0,1 0 0,0 0 0,0 0 0,-1 0 0,1 0 0,0 1 0,0-1 0,-1 0 0,1 0 0,0 0 0,0 0 0,-1 1 0,1-1 0,0 0 0,0 0 0,0 0 0,-1 1 0,1-1 0,0 0 0,0 0 0,0 1 0,0-1 0,0 0 0,0 0 0,-1 1-1,1-1 1,0 0 0,0 0 0,0 1 0,0-1 0,0 0 0,0 1 0,0-1 0,0 0 0,0 0 0,0 1 0,0-1 0,7 4-120,-6-4 145,-1 1 0,1-1 1,-1 0-1,1 1 0,-1-1 0,1 0 1,-1 1-1,1-1 0,-1 0 0,1 0 1,0 1-1,-1-1 0,1 0 0,-1 0 0,1 0 1,0 0-1,-1 0 0,1 0 0,0 0 1,-1 0-1,1 0 0,-1 0 0,1 0 1,0 0-1,-1 0 0,1-1 0,-1 1 1,1 0-1,-1 0 0,1-1 0,0 1 0,0-1 1,1 0-1,20-6 112,-21 7-110,0-1-1,0 1 1,-1-1-1,1 1 1,0-1 0,-1 1-1,1-1 1,0 0-1,-1 1 1,1-1 0,-1 0-1,1 1 1,-1-1-1,1 0 1,-1 1 0,0-1-1,1 0 1,-1 0-1,0 0 1,0 0-1,1 1 1,-1-1 0,0 0-1,0-1 1,9-16 55,-13 18-106,3 0 33,-1 1-3,1 0 1,-1 0-1,1-1 1,0 1-1,0 0 1,-1 0 0,1 0-1,0 1 1,0-1-1,0 0 1,0 0-1,0 0 1,0 1-1,1-1 1,-1 1-1,0-1 1,1 0-1,-1 1 1,0 2 0,1 1 98,3-6 118,-2 0-185,-1 1 0,1-1 0,-1 1 0,1-1 0,-1 0 0,1 0 0,-1 1 0,0-1 0,1 0 0,-1 0 0,0 1 0,0-1 0,1 0 0,-1-1 0,0 1 10,0-1 0,0 1 0,0-1 0,0 0 0,0 1 0,0-1 0,-1 0 0,1 1 0,-1-1-1,1 1 1,-1-1 0,1 1 0,-1-1 0,0 1 0,0-1 0,0 1 0,-1-2 0,-2 3 14,0 1 0,1 0-1,-1 1 1,0-1 0,1 1 0,-4 1-1,3 0-72,0 0 0,0 0 0,0 0 0,0 1 0,-3 3 0,7-6 14,-1 0-150,-1 5 64,1-5 91,2-1 2,-1 1 0,0-1 0,0 1 0,0 0 1,1-1-1,-1 1 0,0-1 0,1 0 0,-1 1 0,1-1 1,-1 1-1,0-1 0,1 1 0,-1-1 0,1 0 1,-1 1-1,1-1 0,-1 0 0,1 0 0,-1 1 1,1-1-1,-1 0 0,1 0 0,-1 0 0,1 0 1,0 1-1,-1-1 0,1 0 0,0 0 0,18 1 9,-18-1-7,3 0 39,-1 0 1,1 0 0,-1 0 0,1-1 0,0 1-1,4-2 1,-7 1-26,0 1 0,-1 0-1,1-1 1,-1 1 0,1-1 0,-1 1 0,1 0-1,-1-1 1,1 1 0,-1-1 0,1 1-1,-1-1 1,0 0 0,1 1 0,-1-1-1,0 1 1,1-1 0,-1 0 0,0 1 0,0-1-1,0 0 1,1 1 0,-1-1 0,0 0-1,0 1 1,0-1 0,0-1 0,0 2 1,0-1 0,0 1 1,0-1-1,0 0 0,0 1 1,0-1-1,0 1 0,-1-1 1,1 1-1,0-1 1,0 1-1,0-1 0,-1 1 1,1 0-1,0-1 0,0 1 1,-1-1-1,1 1 0,0-1 1,-1 1-1,1 0 0,0-1 1,-1 1-1,1 0 0,-1-1 1,1 1-1,-1 0 0,1 0 1,0-1-1,-1 1 0,1 0 1,-1 0-1,0 0 0,0 0-8,0 0-1,0 0 1,-1 0-1,1 0 1,0 0-1,0 1 1,0-1-1,0 1 1,0-1-1,0 0 1,0 1-1,0 0 1,0-1-1,0 1 1,0 0-1,0-1 1,0 1-1,-1 1 1,-4 4 866,4-4-3413,6-14-4494,4-14 2262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2:01.7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81 18 992,'0'0'6,"0"1"1,0-1-1,0 0 1,0 0 0,0 0-1,0 0 1,0 0-1,0 0 1,0 0-1,0 0 1,0 0-1,1 0 1,-1 0-1,0 0 1,0 0-1,0 0 1,0 1-1,0-1 1,0 0-1,0 0 1,0 0-1,0 0 1,0 0-1,0 0 1,0 0-1,0 0 1,0 0-1,0 0 1,0 0-1,0 0 1,0 0-1,0 0 1,1 0-1,-1 0 1,0 0-1,0 0 1,0 0-1,0 0 1,0 0-1,0 0 1,0 0-1,0 0 1,0 0-1,0 0 1,0 0-1,0 0 1,0 0-1,0 0 1,1 0-1,-1 0 1,0 0-1,0 0 1,0 0-1,0 0 1,0 0-1,0 0 1,0 0-1,0 0 1,0 0 0,0 0-1,-4 9 1147,-7 10 588,-5 1-584,-6 10-192,21-28-1136,1 21 390,0-23-205,0 0 0,0 0 0,1 0 0,-1 0 0,0 0 0,0 0 0,0 0 0,0 0 0,0-1 0,0 1 0,0 0 0,0 0 0,0 0 0,0 0 0,0 0 0,0 0 0,0 0 0,0 0-1,0 0 1,0 0 0,0 0 0,0 0 0,0 0 0,0 0 0,0 0 0,1 0 0,-1 0 0,0-1 0,0 1 0,0 0 0,0 0 0,0 0 0,0 0 0,0 0 0,0 0 0,0 0 0,0 0 0,0 0 0,1 0 0,-1 0 0,0 0 0,0 0 0,0 1 0,0-1 0,0 0 0,0 0 0,0 0-1,0 0 1,0 0 0,0 0 0,0 0 0,0 0 0,1 0 0,-1 0 0,0 0 0,0 0 0,0 0 0,0 0 0,0 0 0,0 0 0,0 0 0,0 0 0,0 1 0,8-13 268,-7 9-224,1-1 1,0 1-1,-1 0 0,0-1 1,0 1-1,2-7 0,-3 5 27,0-1-1,1 1 0,0 0 1,0-1-1,3-9 1,-2 1-206,-2 13 118,0 0 0,0 0 1,0 0-1,0 0 0,0 0 0,0 0 0,0 1 1,1-1-1,-1 0 0,0 0 0,1 0 0,-1 0 1,1-1-1,4-5-58,-2 4 102,-4 5 59,-6 13-20,-33 74 48,35-77-237,1-3-203,1 0-1,0 0 0,0 0 0,1 0 0,0 0 0,-1 18 0,3-26-780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2:45.7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10 320,'-4'-1'390,"13"6"735,-6-4-1034,0-1 1,-1 0-1,1 0 1,0 1 0,0-1-1,4-1 1,-4 1-30,0-1 0,0 1 1,0 0-1,0 0 0,0 1 1,4 0-1,-5 0-142,0-1 76,-1 1 0,1 0 0,-1 0 0,1 0 0,-1 0 0,0 0 0,1 0 0,-1 0 0,0 0 0,0 0 0,0 1 0,0-1 0,0 1 0,0-1 0,1 3 0,-1-3-16,0 1 66,1 1 1,0-1-1,0 0 1,0 1-1,0-1 0,0 0 1,1 0-1,-1 0 1,1 0-1,2 1 1,1 1-10,-5-4-30,-1 0 1,0 1-1,0-1 1,0 0-1,1 0 1,-1 0-1,0 1 0,1-1 1,-1 0-1,0 0 1,0 0-1,1 0 1,-1 1-1,0-1 0,1 0 1,-1 0-1,0 0 1,1 0-1,-1 0 1,0 0-1,1 0 1,-1 0-1,0 0 0,1 0 1,-1 0-1,0 0 1,1 0-1,-1 0 1,0 0-1,1 0 1,-1-1-1,0 1 0,1 0 1,-1 0-1,0 0 1,0 0-1,1-1 1,-1 1-1,0 0 0,0 0 1,1-1-1,-1 1 1,0 0-1,0 0 1,0-1-1,1 1 1,-1 0-1,0-1 0,0 1 1,0 0-1,0-1 1,0 1-1,0 0 1,0-1-1,1 1 1,-1 0-1,0-1 0,0 1 1,0 0-1,-1-1 1,-2-26 170,2 18 395,1 6-591,1-9 658,-1 11-628,0 1 0,0 0 0,0 0 0,0-1 1,0 1-1,1 0 0,-1 0 0,0-1 0,0 1 0,0 0 1,0 0-1,1 0 0,-1 0 0,0-1 0,0 1 0,1 0 1,-1 0-1,0 0 0,0 0 0,1 0 0,-1 0 0,0 0 1,0-1-1,1 1 0,-1 0 0,0 0 0,1 0 0,-1 0 1,1 0-1,0 0 25,0 0-53,-1 0 14,0-1 0,0 1 0,0 0 0,0 0-1,1-1 1,-1 1 0,0 0 0,0 0 0,0-1 0,1 1 0,-1 0-1,0 0 1,0 0 0,1-1 0,-1 1 0,0 0 0,1 0-1,-1 0 1,0 0 0,0 0 0,1-1 0,-1 1 0,0 0 0,1 0-1,-1 0 1,0 0 0,1 0 0,-1 0 0,0 0 0,1 0 0,-1 0-1,0 0 1,0 1 0,1-1 0,-1 0 0,0 0 0,1 0 0,-1 0-1,0 0 1,0 0 0,1 1 0,-1-1 0,0 0 0,0 0-1,1 0 1,-1 1 0,0-1 0,0 0 0,0 0 0,1 1 0,-1-1-1,0 0 1,0 1 0,4 16-104,-4-14 184,2 1-32,-1 14 57,-1-17-55,0-1 11,0 1-53,1-1 0,-1 0 1,0 0-1,0 0 0,1 1 0,-1-1 0,0 0 0,0 0 1,1 0-1,-1 1 0,0-1 0,0 0 0,0 1 0,1-1 1,-1 0-1,0 0 0,0 1 0,0-1 0,0 0 0,0 1 1,0-1-1,0 0 0,0 1 0,0-1 0,0 0 0,0 1 1,0 0-1,1 11-126,-1-10 115,-5 74-102,5-76 166,0 0 64,0 0-59,0 0-80,0 0-22,0 0-20,0 0-6,0 0 0,0 0 58,1 0 1,-1 0 0,1 0-1,-1 0 1,1-1 0,-1 1-1,1 0 1,-1 0 0,0-1-1,1 1 1,-1 0-1,1 0 1,-1-1 0,0 1-1,1 0 1,-1-1 0,0 1-1,0-1 1,1 1 0,-1 0-1,0-1 1,0 1-1,1-1 1,-1 1 0,0-1-1,0 1 1,0-1 0,0 0-1,3-17-33,-2 9 101,7-3-22,-7 11-43,0 0 0,0 0 0,0 0 0,0 0-1,-1 0 1,1 0 0,0 0 0,-1 0 0,1 0 0,-1 0 0,0 0 0,1-2 0,-1 2 3,0 1-139,0 0 59,0 0 133,0 0-10,0 0-11,1 1-21,1 5 9,-1-1 0,0 1 0,0-1 0,0 1 0,-1 0 0,1-1 0,-1 1 1,-1 0-1,0 6 0,0 8-56,0 11 232,-10 51 0,11-80-194,-5 51 649,4-43-413,1-11-49,0 1-232,0 0-37,0 0-139,0 0-47,0 0-342,0 1-219,-4 6-1626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22:52.6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251 203 224,'-1'1'17,"-1"-1"-1,1 1 1,-1 0 0,1 0 0,0 0-1,-1 0 1,1 1 0,0-1-1,0 0 1,-2 3 0,2-2 43,-1-1 0,1 1 0,-1 0 0,1-1 0,-1 1 0,1-1 0,-1 0 0,0 1 0,-3 0 0,-29 16 1630,-23 8-276,44-22-1100,-2 1 0,1-2 0,0 0-1,-1 0 1,1-1 0,-25-1 0,39-1-313,0 0-1,0 0 1,0 0-1,0 0 1,0 0-1,0 0 1,0-1 0,0 1-1,0 0 1,-1 0-1,1 0 1,0 0-1,0 0 1,0 0-1,0 0 1,0-1-1,0 1 1,0 0 0,0 0-1,0 0 1,0 0-1,0 0 1,0 0-1,0-1 1,0 1-1,0 0 1,1 0 0,-1 0-1,0 0 1,0 0-1,0 0 1,0 0-1,0-1 1,0 1-1,0 0 1,0 0-1,0 0 1,0 0 0,0 0-1,0 0 1,1 0-1,-1 0 1,0 0-1,0 0 1,0 0-1,0 0 1,0-1 0,0 1-1,0 0 1,1 0-1,-1 0 1,0 0-1,7-6 14,90-60 100,-52 37-47,-11 7 67,35-25 36,-63 42-71,-5 5-89,0-1 0,0 1 0,0-1 0,0 0 0,0 0 0,0 0 0,0 1 0,0-1 0,-1 0 0,1 0 0,0 0 1,0 0-1,-1 0 0,1 0 0,-1-1 0,1 1 0,-1 0 0,1 0 0,-1 0 0,0 0 0,1-2 0,-23-4 161,18 6-130,0 1 0,0 0 0,-1 0 1,1 0-1,0 0 0,0 1 0,0-1 1,0 1-1,0 0 0,1 0 0,-1 1 0,-5 2 1,6-3-82,11-10 395,10-4-236,10 3-239,-23 9 119,-1-1 0,1 1-1,0-1 1,-1 0 0,1 0-1,-1 0 1,0-1 0,0 1-1,5-5 1,-8 6-63,-1 1 53,0 0 102,-13 4 330,9-2-411,1 0 0,-1-1-1,1 0 1,-1 1-1,1-1 1,-1-1 0,0 1-1,0-1 1,-4 1 0,4-1-6,1 0 1,0 0 0,-1 1 0,1 0-1,0-1 1,-1 1 0,1 0 0,0 1 0,-3 1-1,-10 1 74,15-3-73,0-1 0,0 0 0,0 0 0,0 0 1,0 1-1,-1-1 0,1 1 0,0-1 0,0 1 0,0-1 0,0 1 0,-1 1 0,0-1-10,0 0 0,0 0-1,0 0 1,0 0 0,0-1-1,0 1 1,0 0 0,0-1-1,0 0 1,0 1 0,0-1-1,-3 0 1,4 0 53,1 0-112,0 0 0,-1 0 76,2-2-56,3-4 423,-4 5-379,0 1 1,0 0-1,1 0 1,-1-1 0,0 1-1,0 0 1,1-1-1,-1 1 1,0 0-1,0-1 1,0 1 0,0 0-1,0-1 1,0 1-1,0 0 1,1-1 0,-1 1-1,0 0 1,0-1-1,0 1 1,0 0-1,-1-1 1,1 1 0,0 0-1,0-1 1,0 1-1,0-1 1,0 1-1,0 0 1,0-1 0,-1 1-1,1 0 1,0 0-1,0-1 1,0 1 0,-1 0-1,1-1 1,0 1-1,0 0 1,-1 0-1,1 0 1,0-1 0,-1 1-1,-10-2 225,11 2-241,-1 0-48,1 0 48,0-1-1,0 1 0,0 0 0,0-1 1,0 1-1,0-1 0,0 1 1,0 0-1,0-1 0,0 1 0,0-1 1,0 1-1,0 0 0,0-1 0,0 1 1,0 0-1,1-1 0,-1 1 1,0 0-1,0-1 0,1 1 0,9-5-49,-1 1 0,1-1 0,11-8-1,-11 6-46,-3 5 105,10-3 146,-16 5-133,-1 0 0,1 0 0,-1 0 1,1 0-1,-1-1 0,1 1 0,-1 0 1,1 0-1,-1-1 0,1 1 0,-1 0 1,0-1-1,1 1 0,-1 0 0,0-1 1,1 1-1,-1-1 0,0 1 0,1 0 1,-1-1-1,0 1 0,0-1 0,1 0 1,4 0-8,-5 1-1,0 0 1,0 0-1,0 0 0,0 0 0,0 0 0,0 0 0,0 0 0,0 0 0,0 0 1,0 0-1,0 0 0,0 0 0,-1 0 0,1 0 0,0 0 0,0 0 1,0 0-1,0 0 0,0 0 0,0-1 0,0 1 0,0 0 0,0 0 0,0 0 1,0 0-1,0 0 0,0 0 0,0 0 0,0 0 0,0 0 0,0 0 1,0 0-1,0 0 0,0-1 0,0 1 0,0 0 0,0 0 0,0 0 0,0 0 1,0 0-1,0 0 0,0 0 0,0 0 0,0 0 0,0 0 0,-6 0-560,6 3 428,2 3 49,-2-4 60,0-2 68,0 0-31,0 0-102,4 8-1674,-2 0 411,4 3-1137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31:43.2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700 134 992,'-35'8'1936,"23"-7"-2020,10 0 65,-1-1-1,1 0 1,0 0-1,-1 0 1,1 0-1,-1 0 0,-2-1 1,0 0 132,0 1 1,0 0-1,0 0 0,0 1 1,0-1-1,0 1 1,0 0-1,0 0 0,0 1 1,0-1-1,1 1 0,-9 5 1,-2-1 12,-14 6-19,22-9-98,6-3-28,1 0 0,-1 0 1,1 0-1,-1 0 0,0 0 0,1 1 1,-1-1-1,1 0 0,-1 0 0,0 1 1,1-1-1,-1 0 0,1 1 0,-1-1 1,1 1-1,-1 0 0,0 0 105,-1-1 1,1 1-1,0 0 0,0-1 0,0 1 0,-1-1 0,1 0 1,0 1-1,-1-1 0,1 0 0,0 0 0,-1 0 0,1 0 1,-1 0-1,1 0 0,0 0 0,-3-1 0,-13 1 598,17 1-657,-1-1 1,1 0 0,-1 0-1,1 1 1,0-1-1,-1 0 1,1 1 0,-1-1-1,1 1 1,0-1-1,0 0 1,-1 1 0,1-1-1,0 1 1,0-1-1,-1 1 1,1-1 0,0 1-1,0-1 1,0 1-1,0-1 1,0 2 0,0-2-31,0 0 1,0 1 0,0-1 0,0 0 0,0 1 0,-1-1 0,1 1 0,0-1-1,0 0 1,0 1 0,0-1 0,0 0 0,-1 1 0,1-1 0,0 0-1,0 1 1,0-1 0,-1 0 0,1 0 0,0 1 0,0-1 0,-1 0-1,1 0 1,0 1 0,-1-1 0,1 0 0,0 0 0,-1 0 0,0 0-1,8 24 467,-8-23-474,-1 1 0,-1 0 0,1 0 0,0-1 0,0 1 0,-1-1 0,1 0 0,-5 2 0,-4 4 224,9-6-222,0 1 1,0-1-1,0 0 1,0 1-1,0-1 1,0 0-1,0 0 0,0-1 1,-3 2-1,4-2-114,-3 2 356,20-23-266,-16 21 35,0 0 1,0 0-1,0-1 0,1 1 0,-1 0 0,0 0 0,0-1 0,0 1 0,0 0 0,0-1 0,0 1 0,1 0 0,-1 0 0,0-1 0,0 1 0,0 0 0,0-1 0,0 1 0,0 0 0,0-1 0,0 1 0,0 0 0,-1 0 0,1-1 0,0 1 0,0 0 0,0-1 0,0 1 0,0 0 0,0 0 0,-1-1 0,1 1 1,0 0-1,0 0 0,0 0 0,-1-1 0,1 1 0,0 0 0,0 0 0,-1 0 0,1-1 0,0 1 0,0 0 0,-1 0 0,1 0 0,0 0 0,0 0 0,-1 0 0,1 0 0,-1 0 0,-18 3-323,18-3 416,1 0-48,0 0-112,0 0-21,-13-8 207,-4 9-260,-21 6-993,36-7 1106,1 0 0,0 0 0,-1 0 1,1 0-1,0 0 0,-1 0 0,1 0 0,0 0 0,0 0 0,-1-1 0,1 1 0,0-1 1,0 1-1,-1-1 0,1 1 0,0-1 0,0 1 0,0-1 0,0 0 0,0 0 0,0 0 1,0 0-1,-1-1 0,1 2-252,1-1 229,-1 1 0,0 0 0,0 0 1,1-1-1,-1 1 0,0 0 1,1-1-1,-1 1 0,1-1 0,-1 1 1,0 0-1,1-1 0,-1 0 1,1 1-1,-1-1 0,1 1 1,0-1-1,-1 0 0,1 1 0,-1-1 1,1 0-1,0 1 0,0-1 1,-1 0-1,1 1 0,0-1 1,0 0-1,0 0 0,0 1 0,0-1 1,0 0-1,0 0 0,0 1 1,0-1-1,1-1 0,-1 1 59,-18-3-299,-12 9 288,29-5 46,0 1 0,-1-1 0,1 1 0,0-1 1,0 0-1,0 0 0,-1 1 0,1-1 0,0 0 0,0 0 0,0 0 0,-1 0 1,1-1-1,0 1 0,0 0 0,-1 0 0,1-1 0,0 1 0,-1-1 1,-13-7-330,15 8 305,0 0 1,0-1-1,-1 1 0,1 0 0,0 0 1,0-1-1,-1 1 0,1 0 1,0 0-1,0-1 0,0 1 1,-1 0-1,1 0 0,0-1 1,0 1-1,0 0 0,0-1 1,0 1-1,0 0 0,0-1 1,0 1-1,0 0 0,0-1 1,0 1-1,0 0 0,0-1 1,0 0-2,0 0-4,0 0 0,-1 0 0,1 0 0,0 0 0,-1-1 0,1 1 0,0 0 0,-1 0 0,1 0 0,-2-2 0,1 2-49,-3-4-166,3 5 193,1-1-1,-1 1 1,0 0-1,1-1 1,-1 1-1,1-1 1,-1 1-1,0 0 1,1-1-1,-1 1 1,0 0-1,0 0 1,1 0-1,-1 0 1,0-1 0,0 1-1,1 0 1,-1 0-1,0 0 1,0 0-1,1 1 1,-1-1-1,-1 0 1,0 1-88,1-1 86,0 0 1,0 0-1,1 0 0,-1 0 1,0 0-1,1 1 0,-1-1 0,0 0 1,1 1-1,-1-1 0,0 0 1,1 1-1,-1-1 0,1 1 0,-1-1 1,0 2-1,0-2 2,1 1 0,-1-1 0,0 1 0,1-1 0,-1 1 1,0-1-1,1 1 0,-1-1 0,0 1 0,0-1 0,1 0 0,-1 0 0,0 1 1,0-1-1,0 0 0,-1 0 0,0 0 20,0 1 0,1-1 0,-1 1-1,0-1 1,1 1 0,-1-1 0,0 1 0,1 0 0,-4 1 0,4-1-6,-1 0 0,1 0 0,-1 0 0,1 0 0,-1-1 0,0 1 1,1-1-1,-1 1 0,-3 0 0,4-1 31,0 0 0,0 0 0,0 0 0,-1 0 0,1 0 0,0 0 0,0 0 1,0-1-1,0 1 0,0 0 0,0 0 0,0-1 0,0 1 0,0-1 0,-2 0 0,3 0-24,-1 0 0,1-1 0,-1 1 0,1 0 0,0 0-1,0 0 1,-1-1 0,1 1 0,0 0 0,0 0 0,0-1 0,1-1-1,-1 3-19,0-1 41,-1 1 4,1-1-1,0 1 1,-1-1 0,1 1 0,0-1 0,-1 1-1,1-1 1,0 1 0,-1-1 0,1 1 0,-1 0-1,1-1 1,-1 1 0,1 0 0,-1-1 0,1 1-1,-1 0 1,1 0 0,-2-1 0,-45 1-223,46 0 17,1 0 168,0 0 0,0 0 0,0 0 0,0 0 0,0 0 0,0 0 0,0 0 0,0 0 0,0 0 0,0 0 0,0 0 0,0 0 0,-1 0-1,1 0 1,0-1 0,0 1 0,0 0 0,0 0 0,0 0 0,0 0 0,0 0 0,0 0 0,0 0 0,0 0 0,0 0 0,0 0 0,0 0 0,0-1 0,0 1 0,0 0 0,0 0 0,0 0 0,0 0 0,0 0-1,0 0 1,0 0 0,0 0 0,0 0 0,0 0 0,0 0 0,1 0 0,-1-1 0,0 1 0,0 0 0,0 0 0,0 0 0,0 0 0,0 0 0,0 0 0,0 0 0,0 0 0,0 0 0,0 0 0,0 0 0,1 0-1,1-1-27,0-1 0,0 1 0,0 0-1,1 0 1,-1 0 0,0 0-1,1 1 1,-1-1 0,1 1-1,-1-1 1,1 1 0,-1 0-1,5 0 1,13-2-95,16 0 50,-12 1-9,93-3 439,-114 4-347,80-5-253,-68 5 361,0-1 0,27-5-1,-18 2-281,-18 3 155,0 0-1,0 0 1,9-3 0,8 0 452,-20 4-375,1 0-1,-1 0 0,0-1 1,0 1-1,0-1 0,6-2 0,-4 1-88,1 0 0,0 0 0,0 0 0,10-1 0,-13 3 0,0-1 1,0 1-1,0-1 0,0 0 1,0 1-1,0-1 1,0-1-1,0 1 1,4-3-1,-5 2-14,1 1 0,0-1 0,0 1 0,0 0 0,0 0 0,0 0 0,0 0 0,1 1 0,4-1 0,-1 1 5,0 0-9,0 0 0,0 0 0,1-1 0,-1 1-1,0-2 1,0 1 0,0-1 0,10-4 0,86-33-34,-82 34 128,-19 5-56,1 0 0,-1 0 0,0-1 0,1 1 1,-1-1-1,0 0 0,4-2 0,2 1 40,1-3-20,-8 4-224,-1 1-454,0-1-155,0-1-1205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31:45.0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69 320,'1'0'33,"1"1"1,-1-1-1,0 1 0,1-1 1,-1 0-1,1 0 0,-1 0 0,0 0 1,1 0-1,-1 0 0,1 0 1,-1 0-1,2-1 0,22-6 1006,-19 6-688,7 0 50,4 1 446,-16 0-506,-1 0-117,0 0 16,16-4 1061,-15 3-1279,0 0 0,0 1-1,0-1 1,0 0 0,0 0-1,0 0 1,0 0 0,0 0-1,-1 0 1,1 0 0,0-1-1,0-1 1,4-4 160,5-5 85,-3 3-163,-7 8-82,1 1 0,-1 0 0,1-1 0,-1 1 0,0-1 0,1 0 0,-1 1 0,0-1 0,1 1 0,-1-1 0,0 1 0,1-1 0,-1 0 0,0 1 0,0-1 0,0 0 0,0 1 0,0-1-1,0 0 1,0 0 0,0 0 90,-2 1-98,-1 0-1,1 0 0,0 0 1,-1 0-1,1 1 0,-1-1 1,1 1-1,0-1 0,-1 1 1,-1 1-1,-3 1-64,-75 28-3484,66-23 1700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31:46.6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 1 1824,'-1'1'817,"0"-1"-843,1 1 1,0-1 0,0 0 0,0 0 0,-1 1 0,1-1 0,0 0-1,0 0 1,-1 0 0,1 1 0,0-1 0,0 0 0,-1 0 0,1 0-1,0 0 1,-1 0 0,1 0 0,0 0 0,-1 1 0,1-1 0,0 0 0,-1 0-1,1 0 1,0 0 0,0 0 0,-1 0 0,1-1 0,0 1 0,-1 0-1,1 0 1,0 0 0,-1 0 0,1 0 0,0 0 0,0 0 0,-1-1-1,1 1 1,-4 2 207,7-4-433,-2-1-565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31:47.7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135 0 1152,'-2'1'31,"1"0"0,0 0-1,0 0 1,0 0 0,0 0 0,0 0 0,0 1-1,1-1 1,-1 0 0,0 0 0,1 1 0,-1-1-1,1 1 1,-1-1 0,1 0 0,-1 1 0,1 1-1,-1-1-35,1 0 0,-1 0 0,1 0-1,-1 0 1,0 0 0,0 0-1,-1 2 1,-4 5-30,5-7 94,0 0 1,-1 0-1,1 0 1,-1 0-1,1 0 0,-1 0 1,0 0-1,0-1 1,0 1-1,-2 1 1,1-1 118,-1 0 1,1 0 0,0 1-1,-1-1 1,1 1 0,0 0-1,0 0 1,1 0 0,-4 5-1,4-5-195,0 0 1,-1 1-1,1-1 0,-1 0 0,0 0 0,-5 4 1,4-4 39,1 0 1,0 1-1,-1-1 1,-3 7-1,7-10-132,-1 1 0,1-1 0,-1 0 0,1 1-1,-1-1 1,1 1 0,-1-1 0,1 0 0,-1 1 0,0-1 0,1 0-1,-1 0 1,0 0 0,0 1 0,1-1-723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31:48.8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184 0 736,'-1'1'27,"1"0"0,-1 0 1,0 0-1,1-1 0,-1 1 1,1 0-1,-1-1 0,0 1 0,0 0 1,1-1-1,-1 1 0,0-1 0,0 1 1,0-1-1,-1 1 0,1-1 17,-1 1 0,1 0 0,-1 0 0,1 0 1,0 0-1,-1 0 0,1 0 0,0 0 0,0 0 0,0 1 0,-2 1 0,-8 14 77,9-15-95,0 0 0,1 0 1,-1 0-1,1 0 0,0 0 0,0 1 1,-2 2-1,2-3 112,0 0 1,0 0-1,-1 1 1,1-1-1,-1 0 1,0 0-1,-2 2 1,-6 8 198,4-3-247,4-5-24,0-1 0,0 1 0,0 0 0,-1-1 0,1 1 1,-1-1-1,-5 5 0,4-6-75,1 1 1,0 0-1,0 0 0,0 0 1,-4 7-1,-5 5 40,11-15 6,0 1 1,1-1 0,-1 0 0,1 1-1,-1-1 1,1 0 0,-1 0 0,0 1-1,1-1 1,-1 0 0,0 0 0,1 0-1,-1 0 1,0 0 0,1 1 0,-1-1-1,0-1 1,1 1 0,-1 0 0,0 0-1,0 0 1,1 0 0,-1 0 0,1-1-1,-1 1 1,0 0 0,1 0 0,-1-1-1,1 1 1,-1-1 0,0 1 0,1 0-1,-1-2 1,-2 0-23,1 0-1,0 0 1,0 0-1,0 0 1,-3-5-1,4 5 14,1 0 0,-1 0 0,1 1 0,0-1-1,0 0 1,0 0 0,0 0 0,0 1 0,0-1 0,0 0 0,1 0-1,-1 0 1,0 1 0,1-1 0,0 0 0,-1 1 0,3-4-1,1-3-36,-4 8 3,0-1 0,0 1 0,0-1 0,1 1 0,-1-1 0,0 1 0,0 0 0,0-1 0,1 1 0,-1-1 0,0 1 0,0 0 0,1-1 0,-1 1 1,0-1-1,1 1 0,-1 0 0,1-1 0,0 0 12,1 1 0,-1-1 0,0 0 0,1 0 0,-1 0 0,0-1 0,0 1 0,1 0 0,-1 0 0,0-1 0,0 1 0,-1 0 0,1-1 0,1-1 0,0 0-42,0 1 0,0-1 0,0 1 0,1-1 0,-1 1 0,1 0 0,-1 0 0,6-3 0,23-12-663,-30 16 645,0 1-15,-1 0-1,1-1 1,-1 1-1,0 0 1,1-1-1,-1 1 1,0 0-1,1-1 1,-1 1-1,0-1 0,0 1 1,1-1-1,-1 1 1,0-1-1,0 1 1,1-2-1,-1 2 68,0 0-1859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9:40.7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 28 1824,'4'-3'72,"0"0"-1,1 0 1,-1 0-1,1 1 1,0-1 0,0 1-1,0 0 1,0 1-1,0-1 1,0 1 0,0 0-1,0 0 1,1 1 0,-1-1-1,0 1 1,1 0-1,-1 1 1,0-1 0,1 1-1,7 2 1,-11-2-28,1 0 0,-1 0 0,1 0-1,-1 0 1,1 0 0,-1 1 0,0-1 0,0 1 0,0-1 0,0 1 0,0 0 0,3 3 0,-4-4-15,0 1 0,-1-1 0,1 0 0,-1 1 1,1-1-1,-1 1 0,1-1 0,-1 1 1,0-1-1,0 1 0,1-1 0,-1 1 0,-1-1 1,1 1-1,0 0 0,0-1 0,0 1 1,-1-1-1,1 1 0,-1-1 0,1 0 1,-1 1-1,0-1 0,0 2 0,-72 119 1352,39-57-969,4-11-44,-41 108-1,70-161-368,0 1-1,1 0 1,-1-1 0,1 1-1,0-1 1,0 1 0,0 0-1,-1 0 1,1-1 0,1 1-1,-1 0 1,0-1 0,0 1-1,1 0 1,-1-1 0,2 3-1,-2-3 25,1 0 0,-1-1 0,1 1-1,0 0 1,-1 0 0,1-1 0,0 1-1,0-1 1,0 1 0,0 0 0,0-1-1,-1 0 1,1 1 0,0-1 0,0 1 0,0-1-1,0 0 1,0 0 0,0 0 0,0 1-1,0-1 1,0 0 0,0 0 0,0 0 0,0-1-1,2 1 1,7-2 57,0 0 1,0-1-1,0-1 0,0 1 0,-1-1 1,0-1-1,1 0 0,-2 0 1,1-1-1,12-11 0,8-8 62,37-42 0,-58 59-72,0-2-30,-4 7-14,0-1-1,-1 0 1,1 0-1,-1 0 1,0 0 0,2-6-1,-27 34 444,7-5-254,0-1-1,-32 27 0,-40 27 54,86-71-267,-40 29-2,-13 12-88,75-63 150,0-1 1,24-35-1,37-63-40,35-44 126,-83 125-108,-19 23 14,0-1-1,16-26 1,-34 50 7,0-1 0,0 1 0,1 0 0,0 0 0,-2 9 0,-1 8-47,-71 211-2626,59-174-1392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31:59.9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95 269 480,'-2'3'56,"1"0"1,-1 0-1,1 0 0,0 0 1,0 0-1,0 1 1,1-1-1,-1 0 0,1 1 1,0-1-1,0 7 1,-2 18-153,-11 4-12,3-10 446,10-20-335,-1 1 0,1-1 0,0 0 0,0 1 0,0-1 0,0 0 0,0 1 0,0-1 0,1 0 0,-1 1 1,2 1-1,0 11-67,-2-14 1,2 3 48,8 3-312,-10-7 303,1 0 1,-1 1 0,1-1 0,0 0-1,-1 0 1,1 0 0,0 1 0,-1-1 0,1 0-1,0 0 1,-1 0 0,1 0 0,0 0-1,-1 0 1,1 0 0,-1 0 0,1-1-1,0 1 1,-1 0 0,1 0 0,0-1 0,-1 1-1,1 0 1,-1 0 0,1-1 0,-1 1-1,2-1 1,12-15-51,-10 10 111,8-7 316,-8 10-272,-1-1 0,0 1 0,1-1 0,-2 0 1,1-1-1,0 1 0,2-5 0,-5 7-85,2-2 9,0-1 0,0 1 0,-1-1 1,1 0-1,-1 0 0,0 1 0,-1-1 1,1-6-1,4-9 550,0-2 202,-6 17-730,1 4-27,0 1 1,0-1 0,0 0 0,0 0-1,0 0 1,0 1 0,0-1 0,0 0-1,0 0 1,0 0 0,1 1 0,-1-1 0,0 0-1,0 0 1,1 0 0,-1 1 0,1-1-1,-1 0 1,0 1 0,2-2 0,-1 0-78,-2 7-1,-5 23 183,6-22-15,-1 1 0,0-1 0,-1 0 0,-2 6 0,1-6-42,1 0-20,0-1 1,-1 1-1,2-1 1,-1 1-1,-1 8 0,3-12 42,0-2-33,1 9 192,-1-9-212,0 0-1,0 1 1,0-1 0,0 0-1,0 0 1,0 1-1,0-1 1,0 0-1,0 0 1,1 1 0,-1-1-1,0 0 1,0 0-1,0 1 1,0-1-1,1 0 1,-1 0-1,0 0 1,0 1 0,0-1-1,1 0 1,-1 0-1,0 0 1,0 0-1,1 0 1,-1 0 0,1 1-1,3-7 265,-1-15-98,-3-147-519,0 168 432,-1 1-121,1 1 0,-1 0-1,1 0 1,0-1 0,0 1 0,0 0-1,0 0 1,0 0 0,0 0 0,0-1-1,0 1 1,1 0 0,0 3-1,2 18 343,0 13-104,-2-29-207,0 1 0,-1-1 0,1 0 0,-1 0 0,-1 1 0,1-1 0,-1 0 0,-3 9 0,1 4 21,3-18-42,0 0 1,0 0-1,0-1 0,0 1 1,0 0-1,-1 0 1,1 0-1,-1 0 0,0 0 1,1-1-1,-1 1 0,0 0 1,0-1-1,-2 4 1,2-5-72,3 7-604,1-13-376,2-3 902,-5 8 213,1 0 0,0-1-1,-1 1 1,1-1 0,-1 1 0,1 0-1,-1-1 1,0 1 0,0-1 0,1 1-1,-1-1 1,0 1 0,0-1 0,0 1-1,-1-1 1,1-1 0,0-17 648,0 19-661,1-1 0,-1 0 0,1 1 1,-1-1-1,0 0 0,0 1 0,0-1 1,0 0-1,0 1 0,0-1 0,0 0 1,0 0-1,-1 1 0,0-3 1,1 0-13,-1 1 1,1 0-1,0 0 1,1 0-1,-1 0 1,2-5-1,0-11-259,-3 11 235,1 6 4,0 1 0,0 0 0,0-1 0,0 1 0,0-1 0,0 1 0,0 0 0,0-1 1,1 1-1,-1 0 0,0-1 0,1 1 0,-1 0 0,1-1 0,0 1 0,1-2 0,-2 2 5,1 0 1,0 0-1,-1 0 1,1-1-1,-1 1 1,0 0-1,1 0 0,-1 0 1,0-1-1,1 1 1,-1 0-1,0 0 1,0-1-1,0 1 0,0 0 1,0 0-1,-1-1 1,1 1-1,0 0 1,0 0-1,-1 0 1,0-2-1,-1-11 35,-3-5 113,4 17-153,0 0 0,0 0-1,1 0 1,-1 0 0,1-1-1,-1 1 1,1-3 0,-1-8-51,-1-1 0,-6-25-1,7 33-34,-21-74-1566,15 64 1457,4 12-108,1 8-342,1 3 508,0-1 0,0 1-1,-4 12 1,0 3 53,-5 22 272,-26 70 0,17-57 485,-7 23 118,21-64-379,3-11-194,1-1 0,0 1 0,0 0 1,0-1-1,0 6 0,1-9 8,0-1-81,9-1-218,-3-1-28,-1-1 0,1 0 0,-1-1 0,7-3 0,-11 6-53,1-1 0,-1 1 1,1 0-1,-1-1 0,1 1 1,-1 0-1,0-1 1,0 0-1,1 1 0,-1-1 1,0 0-1,-1 1 0,1-1 1,0 0-1,0 0 1,-1 0-1,1 0 0,-1-2 1,0-1-822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32:02.7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1 576,'4'11'192,"6"-3"-128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32:03.0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34 736,'-3'-11'256,"6"3"-192,-3 2 0,0-2-608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32:03.6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1 210 992,'4'-37'715,"-4"36"-534,0-1 1020,0 7-1165,-4 18 2242,4-22-1815,0-1-196,0 0-112,0 0-118,0 0-170,0 0-54,12-8-853,-9 6 1018,1-1-1,-1 1 1,1-1 0,-1 0-1,0 0 1,0-1 0,-1 1-1,1-1 1,-1 1-1,1-1 1,2-6 0,5-8-83,-9 17 80,0-1-1,-1 0 1,1 1 0,0-1-1,-1 0 1,0 0 0,1 0 0,-1 0-1,0 1 1,0-1 0,0 0-1,-1-3 1,1 3 14,0 0 0,0 0-1,0 0 1,0 0 0,0 0 0,0 1 0,1-1-1,-1 0 1,1 0 0,-1 0 0,1 1-1,0-3 1,0 4-13,-1 0 0,0-1-1,0 1 1,1 0 0,-1-1-1,0 1 1,0 0 0,1-1-1,-1 1 1,0 0 0,0-1-1,0 1 1,0-1 0,1 1-1,-1 0 1,0-1 0,0 1-1,0-1 1,0 1-1,0 0 1,0-1 0,0 1-1,0-1 1,0 1 0,-1-1-1,-7 3-39,6 0 3,0-1-1,0 0 1,0 0-1,0 1 1,1-1-1,-1 1 1,1 0-1,-1-1 1,-2 5-1,3 4-376,-3 7 130,4-16 367,-1-1-1,1 0 1,0 1-1,-1-1 1,1 0-1,-1 1 1,1-1-1,0 0 1,-1 0-1,1 1 1,-1-1-1,1 0 1,-1 0-1,1 0 1,-1 0-1,1 1 1,-1-1-1,1 0 1,-1 0-1,1 0 1,-1 0-1,1 0 1,-1 0-1,1 0 1,-1-1-1,1 1 0,-1 0 1,1 0-1,-1 0 1,1 0-1,-1-1 1,1 1-1,-1-1 1,0 0 138,0-1 0,0 1 0,0-1 0,0 0 0,1 0 0,-1 1 0,1-1 0,-1 0-1,1 0 1,0 0 0,0 0 0,0-2 0,-2-8 672,2 11-841,0 0-1,0 0 1,0 0-1,0 0 1,0 1 0,0-1-1,0 0 1,0 0-1,0 0 1,1 0-1,-1 0 1,0 1 0,1-1-1,-1 0 1,0 0-1,2-1 1,-1 1-98,-1 0-1,1-1 1,-1 1 0,1 0-1,-1 0 1,1-1 0,-1 1-1,0-1 1,1-1-1,-1 1 19,1 1 0,0-1-1,-1 1 1,1 0 0,0-1-1,0 1 1,-1 0 0,1 0-1,0 0 1,0 0 0,1-1 0,-1 1-1,0 1 1,0-1 0,0 0-1,1 0 1,-1 0 0,3-1-1,8-6-227,10-9-979,-21 16 577,-1 1-913,-1 4 496,-3 14 278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32:20.1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405 4 1408,'-1'-4'2043,"1"5"-2006,-1 0 1,1-1 0,-1 1 0,1-1 0,-1 1-1,1-1 1,-1 1 0,0-1 0,1 0 0,-1 1-1,0-1 1,1 0 0,-1 1 0,0-1 0,0 0-1,1 0 1,-1 0 0,0 1 0,1-1-1,-1 0 1,0 0 0,-1 0 0,1 0-97,-10 17-150,8-12 332,1 0-1,-2-1 0,1 1 1,0-1-1,-6 5 0,8-8-59,0 0 0,0-1 0,0 1 0,0 0 0,-1 0 0,1-1 0,0 1 0,-1-1 0,1 1 0,0-1 0,-1 0 0,1 0 0,-1 1 0,1-1 0,0 0 0,-1 0 0,1 0 0,-1-1 0,1 1 0,0 0 0,-1 0 0,1-1 0,-2 0 0,0 0-20,0 0 0,-1 1-1,1-1 1,0 1-1,0-1 1,0 1-1,-1 0 1,1 0 0,0 1-1,0-1 1,-1 1-1,1-1 1,0 1 0,-4 2-1,-2 1 57,0 0 1,1 1-1,-11 7 0,4-2 145,-4 1 84,-22 9 0,38-19-286,1 0-1,-1 0 1,0-1 0,1 1-1,-1-1 1,0 0-1,1 0 1,-1 0-1,-2 0 1,1 0 6,1-1 0,-1 1 0,1 1 0,0-1 0,-1 0 0,-3 2 0,-17 3 167,19-5-186,-1 1-1,0 0 1,1 1-1,-9 2 1,-15 7-205,28-11-38,1 0 65,0 0 37,9 0-75,1 0 215,1-1-1,0-1 0,-1 0 0,14-4 0,27-5-35,-32 7 45,-16 3-56,1 0 1,-1 0-1,1 1 1,0-1-1,0 1 1,-1 0 0,1 0-1,0 0 1,0 0-1,-1 1 1,1-1-1,0 1 1,-1 0-1,1 0 1,-1 1 0,5 1-1,-6-2 32,0 0 0,0 0-1,0 0 1,0 0 0,1-1-1,-1 1 1,0-1 0,0 1 0,1-1-1,-1 0 1,0 0 0,5 0-1,-5 0 116,-2 0-80,1 0-154,5 0 42,-4 0 90,-2 0 49,0 0-22,1 0-53,-1 0 0,1 0-1,0-1 1,-1 1 0,1 0-1,-1 0 1,1-1 0,-1 1-1,1 0 1,-1-1 0,1 1-1,-1 0 1,1-1 0,-1 1-1,1-1 1,-1 1 0,0-1-1,1 1 1,-1-1 0,0 1-1,1-1 1,-1 1 0,0-1-1,1 0 1,-1 1 0,0-1-1,0 1 1,0-1 0,0 0-1,0 1 1,0-1-1,0 0 1,0 1 0,0-1-1,0 1 1,0-1 0,0 0-1,0 1 1,-1-1 0,1 0-1,0 1 1,0-1 0,-1 1-1,1-1 1,0 1 0,-1-2-1,-3-5 35,4 6-35,0 1 1,0-1-1,-1 1 1,1 0-1,0-1 1,0 1 0,-1-1-1,1 1 1,0 0-1,-1-1 1,1 1-1,0 0 1,-1-1 0,1 1-1,-1 0 1,1-1-1,-1 1 1,1 0-1,-1 0 1,1 0-1,0-1 1,-1 1 0,1 0-1,-1 0 1,1 0-1,-2 0 1,-1-2 33,0 1 1,0-1 0,0 0-1,0 0 1,0 0 0,-4-5-1,-9-6 105,-44-12 1462,59 25-1617,1 0-1,0 0 1,-1 0-1,1 0 1,0-1-1,-1 1 1,1 0-1,0 0 1,-1 0-1,1 0 1,0 0-1,-1 0 1,1 1-1,0-1 1,-1 0-1,1 0 1,0 0-1,-1 0 1,1 0-1,0 0 1,-1 1-1,1-1 1,0 0-1,0 0 1,-1 0-1,1 1 1,0-1-1,0 0 1,-1 0-1,1 1 1,0-1-1,0 0 1,0 0-1,-1 1 1,1-1-1,0 0 1,0 1-1,0-1 1,0 0-1,0 1 1,0-1-1,0 0 1,0 1-1,0-1 1,0 1-1,-2 16-772,5 7-692,1-8 746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32:23.8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12 320,'-1'2'38,"1"-1"1,0 1-1,-1-1 0,1 1 1,0-1-1,0 1 0,0-1 1,0 1-1,0-1 0,0 1 1,0-1-1,1 1 0,-1-1 1,1 3-1,7 24 368,0 1-397,-7-23-13,1 1 0,0-1 0,0 0 0,0 0-1,7 11 1,-4-7 122,1 0 0,-2 0 1,1 0-1,-1 1 0,4 16 0,6 56 53,-13-65-116,-1-16-48,0 0 1,0 1-1,0-1 0,0 1 1,0-1-1,1 0 0,-1 1 1,1-1-1,1 4 0,-1-4 121,2-15 598,-1-11-685,0 0 0,2 0 0,8-31 0,-1 10-408,-3 15 510,2 0 1,18-38-1,-23 55 72,-10 22 74,0 0 0,-10 12 0,-15 24-462,21-27 336,0-1 1,2 1 0,0 0 0,1 0 0,1 1-1,-4 26 1,-18 158-89,20-101-11,5-97 514,3-5-465,2 0-228,-2 0-83,17-4 204,-17 3 46,0 0 1,0 0-1,0 0 0,0 0 1,0 0-1,0 0 1,0-1-1,0 1 1,0 0-1,-1-1 0,1 1 1,-1 0-1,1-1 1,0-1-1,3-23-33,-3 8 20,1 0-1,5-20 1,1-7-160,-4 12 82,2 0 0,1 1 1,1-1-1,3 1 0,0 1 1,2 0-1,21-38 0,-31 63 53,0-1 0,-1 1 0,1-1 0,-1 1-1,-1-1 1,1 0 0,-1 0 0,-1 0-1,1 0 1,-1 0 0,-1-7 0,1 13-22,0 0 0,0 1 0,0-1-1,0 0 1,0 0 0,0 0 0,0 0 0,-1 1 0,1-1 0,0 0 0,-1 0 0,1 1 0,0-1-1,-1 0 1,1 0 0,-1 1 0,1-1 0,-1 1 0,1-1 0,-1 0 0,0 1 0,1-1 0,-1 1-1,0-1 1,1 1 0,-3-1 0,3 2-8,-1-1 0,1 1-1,-1 0 1,1-1 0,-1 1 0,1 0 0,0-1-1,-1 1 1,1 0 0,0 0 0,0-1-1,-1 3 1,1-3-2,-2 11 2,0-1 0,1 1 0,0 0 0,1-1 0,0 1 0,1 0 0,0-1 0,3 12 0,11 110-93,0-4 212,-3-13-60,-11-100-48,-1-14 149,0-1-38,0 0-42,0 0-106,0 0-284,0 0-36,0 0-379,0 0-27,0 0-955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9:41.9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142 49 3904,'-16'-4'696,"12"3"-467,-1 0 0,1 0 0,0 0 0,0-1 0,0 0 0,0 0 0,-7-3 0,0-6 431,9 8-570,-1 0-1,1 1 0,-1 0 0,1 0 1,-1 0-1,-4-3 0,6 5-87,0 0 0,0 0 0,0 0-1,0 0 1,1 1 0,-1-1 0,0 0 0,0 0 0,1 1 0,-1-1-1,0 0 1,0 1 0,1-1 0,-1 1 0,0-1 0,1 1-1,-1-1 1,1 1 0,-1-1 0,1 1 0,-1 0 0,1-1 0,-1 1-1,1 0 1,-1 1 0,-12 21 35,9-10-19,-1 0 0,2 0-1,0 0 1,0 0 0,2 1-1,-1-1 1,2 1 0,0-1-1,0 1 1,1 0 0,1-1-1,0 0 1,1 1 0,0-1-1,8 18 1,-8-25-5,-1 0-1,1 0 1,1 0 0,-1 0-1,1-1 1,0 1 0,0-1-1,0 0 1,1 0 0,0-1-1,0 0 1,0 1 0,1-1-1,-1-1 1,1 1 0,0-1-1,0 0 1,0-1 0,0 1-1,1-1 1,-1 0 0,1-1-1,-1 0 1,1 0 0,-1 0-1,1-1 1,0 1 0,0-2-1,-1 1 1,1-1 0,7-2-1,-1 0 88,0 0 0,0-1 0,0-1 0,-1-1 0,19-9 0,-24 11-53,-1-1 0,0 1 0,0-1 0,0 0 0,-1 0 0,0 0 0,0-1 0,0 0-1,0 0 1,-1 0 0,5-10 0,-9 15-25,1 0 0,-1 1 0,1-1 0,-1 0-1,1 0 1,-1 0 0,0 1 0,0-1 0,1 0 0,-1 0 0,0 0 0,0 0 0,0 0-1,0 1 1,0-1 0,0 0 0,0 0 0,0-2 0,-1 3-14,1 0 1,-1 0 0,1 0-1,-1 0 1,1 0-1,0-1 1,-1 1-1,1 0 1,-1 0-1,1 0 1,-1 0 0,1 0-1,0 0 1,-1 0-1,1 1 1,-1-1-1,1 0 1,-1 0 0,1 0-1,0 0 1,-1 0-1,1 1 1,-1-1-1,0 1 1,-30 20 129,-18 22-87,-38 29-97,87-72 45,0 0-1,0 0 0,0 0 0,0 0 1,0 0-1,0 0 0,0 0 0,0-1 1,0 1-1,0 0 0,0 0 0,0 0 1,0 0-1,0 0 0,0 0 0,0 0 1,0 0-1,0 0 0,0 0 1,0 0-1,0 0 0,0 0 0,0 0 1,0 0-1,0 0 0,0 0 0,0 0 1,0 0-1,0 0 0,0 0 0,0 0 1,0 0-1,0 0 0,0 0 0,0 0 1,0 0-1,0 0 0,0 0 0,0 0 1,0 0-1,0 0 0,0 0 0,0 0 1,0 0-1,0 0 0,0 0 1,0 0-1,0 0 0,-1 0 0,5-7-73,6-8 29,72-88 282,83-98 88,-151 183-21,-14 14 101,-9 11 9,-34 33 14,-63 45 0,103-83-441,0 0 1,1-1 0,-1 1-1,0-1 1,0 0 0,0 0-1,0 0 1,0 0 0,0 0-1,0-1 1,0 1 0,-4-1 0,6 0 8,0 0 1,0 0 0,0 0-1,0-1 1,1 1 0,-1 0 0,0 0-1,0-1 1,0 1 0,1 0 0,-1-1-1,0 1 1,1-1 0,-1 1 0,0-1-1,1 1 1,-1-1 0,0 0-1,0 0 1,1-1 9,-1 1 0,0 0 1,1-1-1,-1 1 0,1 0 0,0-1 0,0 1 0,-1-1 0,1 1 1,0-1-1,0 1 0,0-1 0,0 1 0,1-3 0,0-1-38,1 1-1,-1 0 1,1 0-1,-1-1 1,1 1-1,0 0 1,3-3-1,-4 5 9,0 0 0,0 1 0,1-1 0,-1 1-1,0-1 1,0 1 0,1 0 0,-1-1 0,1 1-1,-1 0 1,1 0 0,-1 0 0,1 0 0,0 0-1,-1 1 1,1-1 0,0 0 0,3 0 0,-4 1 15,0 0 0,0 1 1,-1-1-1,1 0 0,-1 0 0,1 1 1,0-1-1,-1 0 0,1 1 1,-1-1-1,1 1 0,-1-1 1,1 1-1,-1-1 0,1 1 0,-1-1 1,1 1-1,-1 0 0,0-1 1,1 1-1,-1-1 0,0 1 0,1 0 1,-1 0-1,0-1 0,0 1 1,0 0-1,0-1 0,0 1 1,0 0-1,0 1 0,0 30-69,0-21 69,0 14 19,-1 0 1,-2 0 0,0-1-1,-1 1 1,-2-1 0,-1 0-1,0 0 1,-2 0 0,0-1-1,-2-1 1,-1 0 0,0 0-1,-2-1 1,0-1 0,-21 22-1,24-30-476,-10 11-2154,20-22 2479,1-1 0,0 1-1,0-1 1,0 0 0,-1 1-1,1-1 1,0 0 0,0 1-1,0-1 1,0 1 0,0-1-1,0 1 1,0-1 0,0 0-1,0 1 1,0-1 0,0 1-1,0-1 1,0 0 0,0 1-1,1-1 1,-1 1 0,0-1-1,0 0 1,0 1-1,1-1 1,-1 0 0,0 1-1,0-1 1,1 0 0,-1 1-1,11 7-1872,2-1 863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9:52.2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564 132 1824,'-1'-7'145,"0"-1"-1,1 1 1,0 0 0,1 0-1,-1 0 1,1-1 0,3-7-1,-3 6-220,-1 6 114,0 1-1,1 0 0,-1 0 1,0 0-1,1 0 1,-1 0-1,1 0 0,0 1 1,0-1-1,0 0 1,-1 0-1,2 0 0,-1 1 1,0-1-1,0 0 1,1 1-1,-1-1 0,3-2 1,1 2 22,0-1 0,1 0-1,-1 1 1,0 0 0,1 1 0,-1-1 0,1 1-1,0 0 1,-1 0 0,1 1 0,0-1 0,7 2-1,-5 0 86,1 0 0,-1 0 0,1 1 0,-1 0-1,0 1 1,0 0 0,14 6 0,44 18 756,-65-27-874,0 1 0,0-1 0,0 0 1,0 1-1,0-1 0,-1 1 0,1 0 0,0-1 0,0 1 0,-1 0 0,1-1 0,0 1 0,-1 0 0,1 0 1,-1-1-1,1 1 0,-1 0 0,1 0 0,-1 0 0,0 0 0,1 0 0,-1 1 0,1 1 3,-1-1-1,0 0 1,0 0-1,-1 0 1,1 1 0,0-1-1,-1 0 1,1 0-1,-2 4 1,-2 2 11,-1 1 1,1-1-1,-9 12 1,12-20-39,-57 92 410,17-26-90,3-4-366,36-58 42,0 0 0,0 0-1,0 0 1,0 0-1,1 0 1,0 0-1,0 0 1,0 0-1,0 1 1,1-1 0,-1 0-1,1 1 1,0-1-1,0 0 1,1 1-1,0-1 1,-1 0 0,1 1-1,1-1 1,-1 0-1,0 0 1,1 0-1,0 0 1,0 0 0,5 6-1,12 12-4,-16-18 6,1-1 0,-1 1 0,0-1 1,0 1-1,-1 0 0,4 6 0,15 27 58,-8-19-20,-10-13-92,-2-4 28,0 4 50,1-5-109,0-10 92,-3 7 1,1 0 0,-1 1-1,0-1 1,1 0 0,-1 1-1,-1-1 1,1 1-1,0-1 1,-1 1 0,1 0-1,-1-1 1,0 1 0,0 0-1,1 0 1,-2 0-1,-3-3 1,1 1 6,-1-1 0,0 1 0,0 0 0,-1 1 0,-10-5 0,8 4-12,0 0 1,0-1 0,0 0-1,1-1 1,-14-10 0,-35-38 42,42 38-32,14 15-37,0 0-1,0 0 1,0 0-1,0 0 1,-1 0-1,1 0 1,-1 0-1,1 0 1,-3-1-1,4 2 22,0 0-1,0 0 1,0 0-1,0 0 1,0 1-1,0-1 1,0 0 0,-1 0-1,1 0 1,0 0-1,0 0 1,0 0-1,0 0 1,0 0-1,0 0 1,0 0-1,0 0 1,0 0-1,0 0 1,0 0-1,0 0 1,-1 0-1,1 0 1,0 0 0,0 1-1,0-1 1,0 0-1,0 0 1,0 0-1,0 0 1,0 0-1,0 0 1,0 0-1,0 0 1,0 0-1,0 1 1,0-1-1,0 0 1,0 0 0,0 0-1,0 0 1,0 0-1,0 0 1,0 0-1,0 0 1,0 1-1,4 9 82,52 86-233,-48-84 197,-6-9-26,0 1 1,1-1-1,-1 1 1,0 0 0,-1 0-1,1-1 1,-1 1-1,0 0 1,0 0 0,1 7-1,-2-11-13,0 0 0,0 1 0,0-1 0,0 0 0,0 0 0,0 0 0,0 0 0,0 1-1,0-1 1,0 0 0,0 0 0,0 0 0,0 0 0,0 1 0,0-1 0,0 0 0,-1 0 0,1 0 0,0 0 0,0 0 0,0 0 0,0 1 0,0-1 0,0 0-1,-1 0 1,1 0 0,0 0 0,0 0 0,0 0 0,0 0 0,0 0 0,-1 0 0,1 0 0,0 0 0,0 0 0,0 0 0,0 0 0,-1 0 0,1 0-1,-9-2 134,-9-8 32,-26-20-25,23 15-163,-43-23-1,51 30 11,12 7-4,0-1 1,-1 1 0,1 0 0,0 0-1,-1 0 1,1 1 0,-1-1 0,1 0-1,-1 0 1,0 1 0,1-1 0,-1 1-1,1 0 1,-1-1 0,0 1 0,1 0 0,-1 0-1,0 0 1,0 0 0,1 0 0,-1 0-1,-3 1 1,5-1 11,0 1 1,0-1-1,-1 0 1,1 0-1,0 0 0,-1 0 1,1 0-1,0 1 1,0-1-1,-1 0 0,1 0 1,0 1-1,0-1 1,-1 0-1,1 0 0,0 1 1,0-1-1,0 0 0,0 0 1,0 1-1,-1-1 1,1 0-1,0 1 0,0-1 1,0 0-1,0 1 1,0-1-1,0 0 0,0 1 1,0-1-1,0 0 0,0 1 1,0-1-1,0 0 1,0 1-1,0-1 0,0 0 1,1 0-1,-1 1 1,0-1-1,0 0 0,0 1 1,4 6 1,0 0 0,0-1 1,0 1-1,1-1 1,0 0-1,0-1 0,1 1 1,0-1-1,7 6 0,13 13-25,-19-18 110,0 1 0,1-1 0,0-1-1,0 0 1,14 7 0,8 5 153,-27-15-221,1 0 1,-1-1-1,1 1 0,-1-1 0,1 1 0,0-1 1,-1-1-1,1 1 0,0 0 0,0-1 1,0 0-1,4 0 0,-7 0-7,-1 0-1,1-1 1,-1 1-1,0 0 1,1 0 0,-1-1-1,1 1 1,-1 0-1,0-1 1,1 1-1,-1 0 1,0-1 0,1 1-1,-1-1 1,0 1-1,0 0 1,1-1-1,-1 1 1,0-1 0,0 1-1,0-1 1,0 1-1,1-1 1,-1 1-1,0-1 1,0 1 0,0-1-1,0 1 1,0-1-1,0 1 1,0-1-1,-1 1 1,1-1 0,0 1-1,0-1 1,0 1-1,0-1 1,-1 1 0,1 0-1,0-1 1,0 1-1,-1-1 1,1 0-1,-4 0-16,1-1-1,-1 0 1,1 0-1,0-1 1,-4-3-1,5 4 13,0 1-1,0-1 0,0 0 0,0 1 0,-1-1 0,1 1 0,0-1 1,-1 1-1,1 0 0,-1 0 0,1 0 0,-1 1 0,0-1 0,1 1 1,-4-1-1,-50-7-175,13 5 176,43 3-1,-1 0-1,1 0 0,0 0 0,0 0 1,-1 0-1,1 0 0,0 0 0,-1 0 1,1-1-1,0 1 0,0 0 1,-1 0-1,1 0 0,0 0 0,-1 0 1,1 0-1,0-1 0,0 1 0,0 0 1,-1 0-1,1 0 0,0-1 0,0 1 1,0 0-1,-1 0 0,1-1 0,0 1-2,0 0 0,0 0 0,0 0-1,0-1 1,0 1 0,0 0-1,0 0 1,-1 0 0,1 0 0,0 0-1,0 0 1,0 0 0,0 0-1,0-1 1,0 1 0,-1 0-1,1 0 1,0 0 0,0 0 0,0 0-1,0 0 1,-1 0 0,1 0-1,0 0 1,0 0 0,0 0 0,0 0-1,0 0 1,-1 0 0,1 0-1,0 0 1,0 0 0,0 0-1,0 0 1,0 0 0,-1 0 0,1 0-1,0 1 1,0-1 0,0 0-1,0 0 1,0 0 0,0 0 0,-1 0-1,1 0 1,0 0 0,0 1-1,0-1 1,0 0-7,-1 0 1,1 1-1,0-1 1,-1 0-1,1 1 0,0-1 1,0 0-1,-1 1 0,1-1 1,0 0-1,0 1 1,0-1-1,-1 1 0,1-1 1,0 0-1,0 1 0,0-1 1,0 1-1,0-1 0,0 0 1,0 1-1,0-1 1,0 1-1,0-1 0,0 1 1,0-1-1,0 0 0,0 1 1,0-1-1,1 1 1,-1-1-1,0 0 0,0 1 1,0-1-1,1 1 0,-1-1 1,0 0-1,0 1 1,1-1-1,-1 0 0,0 0 1,1 1-1,-1-1 0,1 1 1,19 15-56,-15-12 50,11 6 62,-13-9-65,-1 1-1,1-1 0,-1 0 1,0 1-1,0 0 1,1 0-1,-1-1 0,2 4 1,-1-1 35,-1-1 0,1 0 1,0 0-1,0 0 0,1-1 1,2 3-1,8 10-160,-13-15 177,-1 0 10,0 0 53,0 0-21,0 0 5,0 0-37,0 0-85,0 0-22,0 0-63,0 0 68,0 0 118,0 0 27,0 0 58,0 0-69,0 0-42,-14 0-92,-55 0 12,69 0 28,-1 0 1,1 0 0,-1 0-1,1 0 1,-1 0 0,1 0-1,-1 0 1,1 0 0,-1 1-1,1-1 1,0 0 0,-1 0-1,1 0 1,-1 0 0,1 0-1,-1 1 1,1-1 0,0 0-1,-1 1 1,1-1 0,0 0-1,-1 0 1,0 1 0,1 0 10,0-1 1,0 1 0,0-1 0,0 1 0,0-1 0,0 0 0,0 1 0,0-1 0,0 1 0,0-1 0,1 1 0,-1-1 0,0 0 0,0 1 0,0-1 0,0 1-1,1-1 1,-1 0 0,1 1 0,1 2 5,0-1-1,0 1 1,0-1-1,0 0 1,6 4-1,-1-2-19,0-1 0,0 0 0,1 0 0,-1-1 0,1 0 0,8 2 0,-5-2 37,-1 1 0,15 5 0,-10-2 69,-10-5-121,-1 1 1,0 0-1,0 0 1,7 4-1,-5-2-13,-1-1 0,1 0-1,-1-1 1,1 0 0,12 4 0,8 2 119,-26-7-77,1-1-1,0 0 1,0 0 0,-1 1 0,1-1 0,0 1 0,-1-1 0,1 0-1,0 1 1,-1-1 0,1 1 0,-1 0 0,1-1 0,-1 1 0,1-1-1,-1 1 1,1 0 0,-1-1 0,1 1 0,-1 0 0,0 0 0,0-1-1,1 1 1,-1 0 0,0 1 0,1 0 5,-1-1 40,0-1-4,2 1-12,5 1-20,-6-1 9,0 0 0,0-1 0,0 1 0,0-1 0,0 1 0,0-1 0,0 0 0,1 1 0,-1-1 0,0 0 0,0 0 0,0 0 0,0 1 0,2-2 0,-3 1 2,0 0-1,0-1 0,0 1 0,0-1 1,0 1-1,0-1 0,0 1 0,0-1 0,0 1 1,0 0-1,0-1 0,0 1 0,-1-1 1,1 1-1,0 0 0,0-1 0,-1 1 0,1-1 1,-1 1-1,-1-4-44,-9-15 45,-1 1 1,-1 0-1,0 1 0,-28-26 0,23 24 15,-9-7-32,18 18-4,1 0 0,-1 0 0,-6-11 0,-1-6-188,1-1 1,-19-47 0,4 9 205,28 60-17,-1 1 1,-1-1 0,1 0-1,0 1 1,-1 0 0,-7-5-1,6 4-50,2 2 57,0 0-1,-1 1 0,1-1 0,0 1 1,-1-1-1,1 1 0,-1 0 0,1 0 1,-1 1-1,1-1 0,-1 1 0,0 0 0,1 0 1,-1 0-1,-3 1 0,-7-1 41,-2-1 5,12 0-70,0 1 1,0 0-1,0 0 0,-1 0 0,1 0 0,-8 2 0,11-1 10,1-1 0,-1 0-1,0 1 1,1-1-1,-1 0 1,0 1 0,1-1-1,-1 1 1,0-1 0,1 1-1,-1-1 1,1 1 0,-1-1-1,1 1 1,-1 0 0,1-1-1,-1 2 1,1-1-11,-1 1-1,1-1 1,0 1 0,0-1-1,-1 0 1,1 1 0,0-1-1,0 1 1,1-1-1,-1 0 1,0 1 0,1 2-1,12 25 56,-5-13 100,-7-14-142,1 0 0,-1 1 0,1-1 1,-1 0-1,1 0 0,0 0 0,-1-1 1,1 1-1,0 0 0,0-1 0,0 1 0,1-1 1,-1 1-1,0-1 0,0 0 0,1 0 1,2 1-1,0-1 20,-1 0 0,0 0 0,1 0 0,-1-1 0,0 1 0,1-1 0,-1 0 0,1 0 0,4-1 0,-7 1-9,0 0 1,-1-1-1,1 1 1,0 0-1,-1-1 1,1 1-1,-1-1 1,1 1-1,-1-1 1,1 0 0,-1 0-1,1 0 1,-1 0-1,1 0 1,-1 0-1,0 0 1,0 0-1,2-2 1,-4 1 29,0 0 1,0 0-1,0 0 1,0 1-1,0-1 0,0 0 1,-1 1-1,1-1 1,-1 0-1,1 1 1,-3-2-1,-91-74-341,91 73 302,0 0 0,-1 1 0,1 0 0,-1 0 0,-5-3 1,8 6-18,1-1 1,-1 0 0,1 1 0,-1-1 0,0 1 0,1-1-1,-1 1 1,0 0 0,1 0 0,-1 0 0,0 0-1,1 0 1,-1 0 0,0 0 0,1 1 0,-1-1-1,0 1 1,1-1 0,-1 1 0,-1 0 0,-4 3-178,-12 7 28,1-2 163,16-8 32,0 1 1,0-1-1,0 1 1,-1-1 0,1 0-1,0 1 1,-1-1-1,1 0 1,-1-1-1,1 1 1,0 0 0,-5 0-1,6-1 3,0 0 0,0 0 0,-1 1-1,1-1 1,0 0 0,0 1 0,0-1 0,-1 1-1,1-1 1,0 1 0,0 0 0,-1 1 0,-12 5-17,4-5-63,-1-1 0,-15 1-1,22-2 65,1 1-1,0-1 0,0 1 0,0 0 0,0 0 0,-1 0 1,1 0-1,-4 3 0,0-1-2,-3-1 39,-1 2-191,-18 18 231,28-22-21,1 0-26,0 0-38,0 1-7,0-1 0,0 0 0,0 1 0,0-1 1,1 0-1,-1 1 0,0-1 0,0 1 0,0-1 0,0 0 1,1 1-1,-1-1 0,0 0 0,0 0 0,1 1 0,-1-1 0,0 0 1,1 0-1,-1 1 0,0-1 0,1 0 0,-1 0 0,0 0 1,1 1-1,-1-1 0,0 0 0,1 0 0,-1 0 0,0 0 1,1 0-1,-1 0 0,1 0 0,16 0-33,-13 0-4,100-8 71,-65-2-169,-6 1 17,-8 1 371,-24 8-262,-1 0 0,0 0 58,-4 8 6,4-5-41,-1-1 0,0 1 0,0-1 0,-1 1 0,1-1 0,0 1-1,-1-1 1,0 0 0,1 0 0,-1 0 0,0 0 0,0 0 0,0 0-1,0 0 1,0-1 0,-1 1 0,1-1 0,0 0 0,-1 1 0,-3 0-1,-44 24-112,34-18 159,-29 19 0,29-16-63,5-3-58,9-6 82,0-1-1,-1 1 1,1 0 0,-1-1 0,1 1-1,-1-1 1,1 0 0,-1 1-1,-3 0 1,5-2 13,1 0-70,0 0 32,18-1 27,-4-3-28,-1 0-1,1-1 0,-1-1 0,0 0 0,-1 0 1,0-2-1,0 1 0,0-2 0,19-17 0,29-30-2152,-42 36 256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9:53.5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574 24 1248,'-25'-21'688,"22"20"-523,1 0-1,-1 1 1,0 0 0,1 0-1,-1 0 1,0 0 0,0 0-1,1 0 1,-1 1 0,0-1-1,1 1 1,-5 1 0,6-2-103,-6 3 51,0 1 0,0 0 0,0 0 0,0 1 0,1-1 1,0 1-1,-11 12 0,12-13-80,-48 52 7,25-25 22,-33 27 876,45-43-688,0-2-1,-1 0 0,0-1 1,-1 0-1,-34 16 0,46-25-166,-8 4 101,-22 6 0,0 2-270,32-14 71,1 0-1,0 1 0,1-1 0,-1 1 1,0 0-1,-4 4 0,6-6 17,1 0 0,0 0 1,0 1-1,-1-1 0,1 0 0,0 1 0,0-1 0,0 0 1,0 0-1,0 1 0,0-1 0,0 0 0,-1 1 0,1-1 0,0 0 1,0 1-1,0-1 0,0 0 0,0 1 0,0-1 0,0 0 1,1 1-1,-1-1 0,0 0 0,0 1 0,0-1 0,0 1 1,1 0 9,0 0 1,0-1 0,0 1 0,0 0 0,0 0-1,0 0 1,0-1 0,0 1 0,0 0 0,0-1 0,2 1-1,9 6 80,-10-6-96,0 0 1,0 0 0,0 0-1,1 0 1,-1 0-1,0 0 1,0 0-1,1-1 1,-1 0 0,0 1-1,5-1 1,106-3 238,-48-5-266,-64 8 39,0 1-5,-1-1 0,1 0 1,-1 0-1,1 0 0,-1 0 0,1 0 0,-1 0 1,1 0-1,0 0 0,-1 0 0,1 0 1,-1-1-1,1 1 0,-1 0 0,1 0 0,-1 0 1,1-1-1,-1 1 0,1 0 0,-1-1 0,1 1 1,-1 0-1,0-1 0,1 1 0,0-1 0,0 0 148,-19 14 340,4-6-412,-1-2-1,0 0 1,1 0-1,-24 3 1,-63 4 1124,71-7-1210,-9-1-587,31-6-1133,7 2 907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9:57.3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168 44 1472,'-2'-1'63,"1"1"0,0-1 0,-1 1 0,1-1 0,-1 1 0,1-1 0,-1 1 1,1 0-1,-1 0 0,1-1 0,-1 1 0,1 0 0,-1 1 0,1-1 0,-3 0 0,-13 0-11,13-1 31,-1 0 0,1 1 0,-1-1 0,1 1 0,-1 0 0,1 0-1,-1 0 1,1 1 0,-1-1 0,1 1 0,0 1 0,-1-1 0,1 0 0,0 1 0,0 0-1,0 0 1,0 0 0,0 0 0,0 1 0,1 0 0,-1-1 0,1 1 0,-4 5 0,4-5 104,2-2-107,0 1-1,0-1 1,0 0-1,0 0 1,0 1-1,0-1 1,-1 0-1,1 0 1,0 0-1,-1 0 1,1-1-1,-3 2 1,30 5 298,-8-5-268,1-2 0,29-3 0,-10 0-242,26 2 77,-28 1 131,41-5-1,-44 2 250,46 1 0,-53 2-325,-22 1 32,-1-1-1,1 0 0,0 1 0,0 0 0,0 0 0,3 2 0,-3-2 7,-4-1-32,1 0-1,-1 1 1,1-1-1,-1 0 1,0 0-1,1 1 1,-1-1-1,0 0 1,1 1-1,-1-1 1,0 1-1,0-1 1,1 0-1,-1 1 1,0-1-1,0 1 1,0-1-1,1 0 1,-1 1-1,0-1 0,0 1 1,0-1-1,0 1 1,0-1-1,0 1 1,0-1-1,0 1 1,0-1-1,0 1 1,0-1-1,-1 1 1,1-1-1,0 0 1,0 1-1,0-1 1,-1 1-1,-7 15 406,5-13-380,-1 1-1,1-1 1,-1 0 0,0 0 0,0 0-1,0-1 1,-1 1 0,1-1 0,-1 0-1,-4 2 1,-3 0 23,1-1 1,-25 4-1,13-4 22,-2 1 46,-29 0 0,-32 1-191,95 2-97,40 15 501,-26-12-36,34 19 1,-22-12 255,-31-16-545,0 0 0,0 0 0,-1 1 0,1 0 0,0 0 0,0 0 0,-1 0 0,1 1 0,-1-1 0,0 1 0,0 0 0,0 0 0,0 0-1,0 0 1,3 7 0,-4-4 267,-3-5 99,0-1-382,1 1-1,0-1 1,0 0 0,0 0 0,-1 0-1,1 0 1,0 1 0,0-1-1,0 0 1,-1 0 0,1 1 0,0-1-1,0 0 1,0 0 0,0 1-1,0-1 1,-1 0 0,1 0 0,0 1-1,0-1 1,0 0 0,0 0-1,0 1 1,0-1 0,0 0-1,0 1 1,0-1 0,0 0 0,0 1-1,0-1 2,0 1 1,0 0-1,1-1 0,-1 1 0,0 0 0,0-1 0,0 1 0,1 0 1,-1-1-1,0 1 0,0-1 0,1 1 0,-1 0 0,1-1 0,-1 1 1,0-1-1,1 1 0,-1-1 0,1 1 0,-1-1 0,1 0 0,0 1 0,0 0 1,1 0-3,1 0 1,-1-1 0,0 1 0,1 0 0,-1-1-1,0 1 1,4-1 0,3 0 21,0 0 0,0 0 0,11-2 0,0-3 35,0 0 0,0-1 1,-1-1-1,28-14 0,-34 15 72,155-62 298,-166 68-429,39-14-49,60-10 0,-44 11 344,-38 10-295,0 0 0,26 1-1,-22 1 32,26-5 0,32-1-11,-52 5 78,32 2 1,-21 1-72,-36-1-5,1 1-1,-1-1 0,0 1 1,0 0-1,5 2 0,-5-1-22,0-1-1,1 0 1,-1 0-1,0 0 1,6 0-1,79 2 224,-81-3-215,0-1-1,0 1 0,0-1 1,0-1-1,0 1 0,0-1 1,-1-1-1,1 1 0,8-5 1,-16 6 6,0 1 1,1 0-1,-1-1 1,1 1-1,-1 0 1,0-1 0,1 1-1,-1 0 1,0-1-1,1 1 1,-1-1-1,0 1 1,0-1-1,1 1 1,-1-1 0,0 1-1,0-1 1,0 1-1,0-1 1,0 1-1,0-1 1,0 1-1,0-1 1,0 1 0,0-1-1,0 1 1,0-1-1,0 1 1,0-1-1,0 1 1,0-1-1,0 1 1,-1-1 0,1 1-1,0 0 1,0-1-1,-1 0 1,-11-16-8,7 12-20,-1 0 0,1 1-1,-1 0 1,0 0-1,0 0 1,0 0 0,0 1-1,-1 0 1,1 1 0,-1-1-1,0 1 1,1 1-1,-12-3 1,-10 1-39,0 1 0,-31 2 0,34 0 101,-52 3-119,47 0 198,28-3-220,1 0 0,-1 0 1,1 0-1,0 0 0,-1 1 0,1-1 1,-1 1-1,1-1 0,0 1 0,-1-1 1,1 1-1,0 0 0,-1-1 0,0 2 1,2-1 118,0 0 0,0 0 0,-1 0 1,1 0-1,0 0 0,0 0 0,-1 0 0,1 0 1,-1 0-1,1 0 0,-1 0 0,1 0 0,-1 0 1,1-1-1,-1 1 0,0 0 0,1 0 0,-1-1 1,0 1-1,0 0 0,0-1 0,0 1 0,0-1 1,1 1-1,-1-1 0,-2 1 0,-3 1 10,-1 0-1,1 0 1,-10 0 0,-1 1 31,-52 7-88,29-5 119,-2-1-110,-44-2 0,31-1 73,-177-1-238,182-4 234,-90-18 0,74 3-86,61 17 64,1 0-1,-1-1 0,0 1 1,-6-6-1,6 5-33,1 1-1,0-1 0,-1 1 0,1 0 1,-9-3-1,-11-2-11,0 1 0,0 2 1,0 0-1,0 1 0,-1 2 0,-31 2 0,13-1-284,48 7 16,2-4 259,1 0 0,0 0 0,0-1 0,0 0 0,0-1 0,0 1 0,0-2 0,13 1 0,-12-1 56,10 2-7,138 11 82,-46-7-82,-61-5 88,121-6 376,-38-1 19,-2-4-474,-37 1 203,-60 6-153,51-12 0,12-2-135,-67 14 125,0 1 0,52 3 1,-63 1-105,2-1 23,1 1 1,-1 2 0,42 11 0,-51-10 28,19 12 0,-10-6 135,-19-10-114,-2-1-1,0 0 16,3 2 68,6-3-4287,-7 1 3411,9-1-2919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0:01.8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349 212 1056,'0'-3'82,"0"0"0,0 0 0,0 0 0,0-1 0,-1 1 0,1 0 0,-1 0-1,0 0 1,0 0 0,-3-5 0,1 4 236,0-1-1,0 1 0,1-1 1,-5-9-1,5 9-143,1 1 0,-1 0 0,-1 0 0,1 0 0,-1 0 0,1 0-1,-1 0 1,-4-3 0,0 1 60,0 0 0,0 0 0,-1 1 0,0 0 0,0 1 0,-12-5-1,20 9-214,-1 0 0,1 0-1,-1 0 1,1 0-1,0 0 1,-1 0-1,1 0 1,-1 0 0,1 0-1,-1 0 1,1 0-1,-1 1 1,1-1-1,0 0 1,-1 0 0,1 0-1,0 1 1,-1-1-1,1 0 1,0 1-1,-1-1 1,1 0 0,0 1-1,-1 0 1,-6 8 50,4-2 12,0 0 0,0 0 0,1 0 1,-2 8-1,-2 7 137,3-9-96,-1 1-1,2 0 1,0 0 0,1 0 0,0 22-1,1-36-124,0 1 0,0-1 0,0 1 0,1-1 0,-1 1 0,0-1 0,0 1 0,0-1 0,1 0-1,-1 1 1,0-1 0,1 1 0,-1-1 0,0 0 0,1 1 0,-1-1 0,0 1 0,1-1 0,-1 0 0,1 0-1,-1 1 1,1-1 0,-1 0 0,1 0 0,-1 0 0,1 1 0,-1-1 0,1 0 0,-1 0 0,1 0 0,-1 0 0,1 0-1,-1 0 1,1 0 0,-1 0 0,1 0 0,1 0 14,0 0 0,0 0 0,-1-1 0,1 1 0,0 0-1,0-1 1,0 1 0,-1-1 0,3 0 0,-3-1-1,1 0-1,0 1 1,-1-1-1,1 0 1,-1 0-1,0 1 1,1-1 0,-1 0-1,0 0 1,0-1-1,0 1 1,-1 0-1,1 0 1,0 0 0,-1-1-1,0 1 1,1 0-1,-1 0 1,0-1-1,0 1 1,-1-4-1,1 1 12,0 0 0,-1 0-1,0 0 1,0 0-1,0 1 1,-1-1-1,0 0 1,0 1-1,-3-7 1,1 5 33,-1-1 0,0 1 0,0 0 0,-1 0 0,1 1 0,-1-1 0,-13-8 0,16 13-40,1-1 0,0 1 1,0 0-1,-1 0 1,1 0-1,-1 0 1,1 0-1,-1 1 1,0-1-1,1 1 1,-1-1-1,1 1 1,-1 0-1,0 0 1,1 0-1,-1 1 1,0-1-1,1 1 1,-1-1-1,1 1 1,-1 0-1,1 0 1,-1 0-1,1 0 1,0 0-1,0 1 1,-4 1-1,-4 6-39,0-1 0,1 1 0,0 0 0,-15 20 1,21-24-13,-1 0 0,1 0 0,0 1 1,0 0-1,1-1 0,0 1 1,0 0-1,0 0 0,1 0 0,-1 1 1,0 11-1,3-17 31,-1 0 1,0-1-1,0 1 0,0 0 1,0-1-1,0 1 0,1 0 1,-1-1-1,0 1 0,1 0 0,-1-1 1,0 1-1,1 0 0,-1-1 1,1 1-1,-1-1 0,1 1 1,-1-1-1,1 1 0,-1-1 0,1 1 1,-1-1-1,1 0 0,0 1 1,-1-1-1,1 0 0,0 0 1,-1 1-1,1-1 0,0 0 1,0 0-1,-1 0 0,1 0 0,0 0 1,-1 0-1,1 0 0,0 0 1,0 0-1,-1 0 0,2 0 1,1-1 8,1 1 0,-1-1 0,1 0 0,-1 0 1,0 0-1,0 0 0,5-3 0,4-4 78,0 0 0,0-2-1,0 0 1,-1 0 0,-1-1 0,15-19-1,-19 21-18,0 0 0,0 0-1,-1-1 1,-1 0-1,0 0 1,0-1-1,-1 1 1,0-1 0,0 0-1,1-21 1,-4 31-54,0-1 0,0 1 0,-1-1 1,1 1-1,0 0 0,0-1 0,-1 1 0,1 0 1,-1-1-1,1 1 0,-1 0 0,0 0 0,1-1 1,-1 1-1,-1-1 0,2 2-10,-1-1 1,1 1-1,-1 0 1,1 0-1,0-1 1,-1 1-1,1 0 0,-1 0 1,1 0-1,-1 0 1,1 0-1,-1 0 0,1-1 1,-1 1-1,1 0 1,0 0-1,-1 1 1,1-1-1,-1 0 0,1 0 1,-1 0-1,1 0 1,-1 0-1,1 0 1,0 1-1,-1-1 0,1 0 1,-1 0-1,1 1 1,0-1-1,-1 0 0,1 0 1,0 1-1,-1-1 1,1 0-1,0 1 1,-1-1-1,1 1 0,0-1 1,0 0-1,-1 1 1,1-1-1,0 1 1,0-1-1,0 1 0,-13 30 7,3-6-143,8-24 108,0-6 17,0-10-9,0 8-41,2 13-86,1 8 111,0 0 1,1 0 0,1 0-1,0 0 1,1-1 0,7 16-1,-8-19 63,-1-5-25,0-1 1,0 1-1,0 0 1,4 6-1,-2-3-175,-3-7 60,-1-1 0,0 1 1,1 0-1,-1 0 0,1 0 0,-1 0 1,1 0-1,-1-1 0,1 1 1,0 0-1,-1-1 0,1 1 1,0 0-1,0-1 0,-1 1 1,1-1-1,0 1 0,0-1 0,1 1 1,6 0-846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0:05.62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18 467 832,'0'-8'497,"0"-1"1,-1 1-1,-2-9 0,-1 3-360,1 0 0,0-1 0,1 0 0,1 1 0,1-25 0,0 38-126,0 1 1,0 0-1,0-1 1,0 1 0,0 0-1,0-1 1,0 1-1,0-1 1,0 1 0,0 0-1,0-1 1,1 1-1,-1 0 1,0-1 0,0 1-1,1 0 1,-1 0-1,0-1 1,0 1 0,1 0-1,-1 0 1,0-1-1,1 1 1,-1 0 0,0 0-1,1 0 1,-1-1-1,13-1 158,-12 2-153,0 0-1,0 0 0,0 0 1,0 0-1,0-1 0,0 1 1,0 0-1,0 0 0,0 0 1,0-1-1,0 1 0,0-1 1,0 1-1,0-1 0,-1 1 1,1-1-1,0 1 0,0-1 1,0 0-1,1-1 1,-1-2 27,0-1 0,1 1 1,-1-1-1,0-7 0,0 7-24,-1 0-1,1 0 1,0 1-1,3-8 1,-2 6-34,-1-1 0,0 1 0,0-1 0,0 1 0,-1-1 0,0 1 1,-1-10-1,1-2 203,0 17-252,-5 0-58,1-2 95,3 3 70,1 0-22,-5-4 150,3 2 362,1 8-443,2 39 121,-11 79 0,7-99-142,1 0 0,1 0 1,4 37-1,5-24-293,-9-32 195,2-4-20,11 21 218,-12-25-173,-1 0 0,1 0 0,0 0 0,0-1 0,0 1 0,0 0 0,1-4 0,-1-4 25,0-37-19,1-66-421,1 90 442,0 0 1,11-42-1,-10 52 18,-2 7-32,1 0 1,-1 1 0,1-1 0,0 1-1,1 0 1,-1 0 0,1 0 0,3-5-1,4-4 67,-6 8-56,0 0 1,1 1-1,-1-1 1,1 1-1,0 0 1,10-8-1,-7 6-212,-7 6 245,-1 1 166,0-16-297,0 11-298,0 11 121,0-5 283,0 0 1,0 0-1,0 0 1,0-1-1,0 1 1,0 0-1,0 0 1,-1-1-1,1 1 0,0 0 1,0 0-1,-1-1 1,1 1-1,0 0 1,-1 0-1,1-1 1,-1 1-1,1 0 1,-1-1-1,1 1 0,-1-1 1,1 1-1,-2 0 1,-2 3 168,3-3-101,1-1 32,0 0-86,1-9-261,-2 20 124,1-10 47,8 21-171,-2-14 267,9-4 27,-13-5-39,0 0 0,0 0 0,0-1 0,0 1 1,0-1-1,-1 0 0,1 1 0,2-4 0,2-4-19,9-11 46,-12 16-102,0 0-1,0 0 0,0 0 1,0 0-1,-1-1 0,0 1 1,0-1-1,0 0 1,0 1-1,-1-1 0,0 0 1,0 0-1,1-6 0,-2 10 42,0 0 0,0 0 0,0 0 0,0 0-1,1 0 1,-1 0 0,0 0 0,1 0-1,-1 0 1,1 0 0,-1 0 0,1 0 0,0 0-1,-1 0 1,1 0 0,0 1 0,1-2-1,-2 1-166,0 1 5,8 4-304,-6-1 415,1 0-1,-1 0 1,0 0-1,0 0 1,0 0-1,-1 1 1,1-1-1,-1 1 0,1-1 1,-1 1-1,0-1 1,-1 1-1,2 5 1,-2-7-4,0-1 60,0 0 1,0 0-1,0 0 1,1 0-1,-1 0 1,0 0-1,0 0 1,0 0-1,-1 0 1,1 0-1,0 0 1,0 0-1,0 0 1,-1 0-1,1-1 1,0 1-1,-1 0 1,1 0-1,-1 0 1,1 0-1,-2 1 1,-46 36 157,37-31-310,-13 10 232,24-17-90,-1 1 0,1-1 0,-1 0 0,1 1 1,-1-1-1,1 0 0,-1 1 0,1-1 1,-1 0-1,0 0 0,1 0 0,-1 1 1,1-1-1,-1 0 0,0 0 0,0 0 0,1 0 5,0 0 0,-1 0 0,1 0 0,0 0 0,0 0 0,0 0 0,-1 0 0,1 0 0,0 0 0,0 0 0,0 0 0,-1 0 0,1 0 0,0 0 0,0 0 0,-1 0 0,1 0 0,0 1 0,0-1 0,0 0 0,0 0 0,-1 0 0,1 0 0,0 0 0,0 1 0,0-1 0,0 0 0,0 0 0,0 0 0,-1 1 0,1-1 0,0 0 0,0 0 0,0 0 0,0 1 0,0-1 0,0 0 0,0 0 0,0 0 0,0 1 0,0-1 0,0 0 0,0 0 0,0 1 0,0 0 94,8 14 128,1-1-133,-1 1 0,-1 0-1,7 22 1,-10-25 31,-1 0 0,-1 1 1,2 23-1,0 2-355,-3-23 288,0 0-1,-2 19 1,1-8 341,0-25-421,0 0 1,0-1-1,0 1 0,1 0 1,-1 0-1,0 0 0,1-1 1,-1 1-1,0 0 0,1-1 1,-1 1-1,1 0 0,0 1 1,4 4-122,-5-5 30,1 1 0,-1-1 0,0 0 0,1 0 0,0 0 0,-1 0 0,1 0 0,0 1 0,-1-1 0,1 0-1,0-1 1,0 1 0,0 0 0,0 0 0,0 0 0,0 0 0,0-1 0,0 1 0,0-1 0,0 1 0,0 0 0,0-1 0,1 0 0,-1 1 0,0-1 0,0 0 0,1 0-1,-1 1 1,0-1 0,0 0 0,1 0 0,-1-1 0,0 1 0,0 0 0,1 0 0,-1-1 0,0 1 0,0 0 0,0-1 0,1 1 0,1-2 0,8-1-423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6:36.6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 10 832,'-6'-7'194,"2"4"1209,0 9-621,-4 16 53,6-18-710,0 1 0,0-1-1,1 0 1,0 1 0,-1-1 0,2 1 0,-2 8 0,-2 14 404,2-22-243,1 0 1,0 0-1,0 10 1,0-11-179,1 0 1,-1 0 0,0 0-1,0 0 1,-2 4-1,2-4-40,0 0-1,0 0 1,0 0-1,0 0 0,0 6 1,1 4 108,0 1 80,0 0 0,4 28 0,-1-28-90,-1 1 0,-1 23 0,-1-25-15,0 1 1,1-1-1,5 20 1,-4-9 480,0 2-688,-1-15 308,0-2-1847,1-3-2955,-2-6 2091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0:08.9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168 5 992,'-1'2'47,"-1"0"0,1 0 0,0 0 0,0 0 0,0 0 1,0 0-1,0 0 0,0 0 0,0 3 0,-5 11 399,-8 11 14,-1 0 0,-1-1-1,-1-1 1,-37 41 0,44-54-431,7-9 0,0 1 0,0-1 0,0 0 0,-1 0 0,-5 4 0,18-12 499,-1-2 0,0 1-1,14-15 1,41-63-468,18-23-2829,-61 88 780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0:11.2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4 376 736,'-1'-8'56,"0"1"0,0-1 0,0 1 0,1-1 0,1 0 0,-1 1 0,1-1 0,0 1 0,5-14 0,-4 11 57,-1-1 1,1-12-1,0-2 139,-1 14 20,-1 0 0,-1-12 0,0 16-189,1 0 1,-1 0 0,1 1-1,1-1 1,-1 0-1,1 0 1,1 0-1,2-7 1,7-21 311,-7 26 226,-4 9-615,0 0 0,0-1-1,0 1 1,0 0 0,0-1-1,0 1 1,0 0 0,0 0-1,0-1 1,0 1-1,1 0 1,-1 0 0,0-1-1,0 1 1,0 0 0,0 0-1,1-1 1,-1 1-1,0 0 1,0 0 0,1 0-1,-1 0 1,0-1 0,0 1-1,1 0 1,-1 0-1,0 0 1,0 0 0,1 0-1,-1 0 1,0 0 0,1 0-1,-1 0 1,0 0-1,0 0 1,1 0 0,-1 0-1,0 0 1,0 0 0,1 0-1,-1 0 1,1 0 0,0 0-70,-1 0 37,0 0 70,0 0 47,0 0 182,13-12-10,-5 6-321,-6 3-242,-3 9 175,1 49 72,-4 172 343,4-165-77,0-38-220,-4 44 1,2-48-80,3-18-282,-1-14 516,5-159-8,-5-13-1414,-1 183 1400,1-1-1,-1 1 1,1-1 0,-1 1-1,1-1 1,-1 1 0,0 0 0,1-1-1,-1 1 1,-2-2 0,2 1-118,0 1 0,0 0 0,0-1 0,0 1 0,1-1 0,-1 0 0,0 1 0,1-1 0,-1 1 0,1-1 0,-1-2 0,1 2 71,-1 1 1,1-1 0,-1 0-1,1 0 1,-1 1-1,1-1 1,-1 1-1,0-1 1,0 0-1,0 1 1,0-1 0,-2-1-1,-3-5-11,6 7-79,-1 0-1,1 0 1,0 0 0,-1 0-1,1 0 1,0 0 0,0-1-1,0 1 1,-1 0 0,1 0 0,0 0-1,1 0 1,-1 0 0,0 0-1,0 0 1,0 0 0,1 0 0,-1 0-1,0 0 1,1 0 0,-1 0-1,1 0 1,-1 0 0,1 0-1,0 0 1,-1 0 0,1 0 0,0 0-1,0 1 1,-1-1 0,1 0-1,2 0 1,1-3-32,1 0 1,1 1-1,-1 0 0,8-3 1,3 3 114,-14 3-66,-1 0-1,1-1 1,-1 1 0,1 0-1,0 0 1,-1-1-1,1 1 1,-1-1 0,3 0-1,-4 0-11,0 1 0,1 0 0,-1 0 0,0 0 1,0 0-1,1 0 0,-1 0 0,0 0 0,1 0 0,-1 0 0,0 0 0,0 0 0,1 0 0,-1 1 0,0-1 0,1 0 0,-1 0 0,0 0 0,0 0 1,1 0-1,-1 0 0,0 1 0,0-1 0,1 0 0,-1 0 0,0 0 0,0 1 0,0-1 0,1 0 0,-1 1 0,5 7-172,-2-2 134,-1 0 0,1 1 0,-2 0 0,1-1 1,-1 1-1,1 13 0,-2 46 35,-1-30-66,0 7 292,-2 0 1,-15 68 0,15-101-133,0-14-75,0-16-91,0-138 80,4 99 46,2 20-209,-3 38-96,0 3-54,4 28-1130,-3-8-379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0:45.268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1055 105 2144,'0'0'14,"0"0"1,0 0-1,-1 0 0,1 0 1,0 0-1,0 0 0,0 0 1,-1 0-1,1 0 1,0 0-1,0 0 0,0 0 1,-1 0-1,1 0 0,0 0 1,0-1-1,0 1 1,0 0-1,-1 0 0,1 0 1,0 0-1,0 0 0,0 0 1,0 0-1,0-1 0,-1 1 1,1 0-1,0 0 1,0 0-1,0 0 0,0 0 1,0-1-1,0 1 0,0 0 1,0 0-1,0 0 0,-1-1 1,1 1-1,0 0 1,0 0-1,0 0 0,0 0 1,0-1-1,0 1 0,0 0 1,0 0-1,0 0 0,0-1 1,1 1-1,-1 0 1,0 0-1,0 0 0,0 0 1,0-1-1,0 1 0,0 0 1,0 0-1,0 0 0,0 0 1,1-1-1,-1 1 1,0 0-1,0 0 0,0 0 1,0 0-1,1 0 0,-1-1 2,1 0 0,0 1 0,-1-1 0,1 0 0,0 1 0,-1-1-1,1 1 1,0-1 0,0 1 0,0-1 0,0 1 0,0 0-1,-1-1 1,1 1 0,0 0 0,2 0 0,4-1 2,0 0 0,0 0 0,11-3 0,-10 2 125,0 0 1,0 0-1,13 0 0,1 2 65,0 1 0,-1 1 0,31 6 0,314 52 2325,-193-52-2122,-72-7-224,54 7 112,115 3 634,-68-10-604,186-1-29,-72 0-161,82-1 485,22-7-294,-167 2-332,-6 1 122,563 2 600,-485-10-309,-125 2-262,132-5 16,96-2-58,-105 3 170,478-17 432,-69 9-597,-441 14-60,46-1 19,656 7 94,-647 2-106,405 3-32,-659-1-10,126 1 56,204-5 55,374 21-218,-777-17 71,416 33 59,-32-6 50,-243-21 44,-6 5-29,49 2-173,-95-11 253,384 23-274,-261-15-164,-51-5-16,-122-2 106,-19-3-388,0 3-1,0 1 1,59 16 0,-90-18-468,-16-3-27,-2 0 1249,-150 9-595,119-6 374,-260 24 327,134-16-207,-299 17 204,-1-19 70,19-19-146,-140-2-81,242 12 46,-395 1-161,357 5 28,-161 2 351,235-7-206,-474-5-254,198 8 132,-4 23 75,521-23-85,-315 21 136,-170 7 42,-61-21 19,608-11-266,-907-19 649,-68-38-68,99 14-235,710 37-409,-219-2 418,372 8-355,-879 26 654,122 50-665,652-57 10,-156 25 29,4 19-4,18 11-131,244-69-107,1 0 0,0 0 0,0 1 0,-20 12 0,34-18 184,-1 1 1,0-1-1,0 1 0,0-1 1,0 1-1,1 0 0,-1-1 1,0 1-1,0 0 0,1-1 1,-1 1-1,1 0 0,-1 0 1,1-1-1,-1 1 0,1 0 1,-1 0-1,1 0 0,0 0 1,-1 0-1,1 0 0,0 0 1,0 0-1,0 0 0,-1 0 1,1 0-1,0-1 0,0 1 1,1 0-1,-1 0 0,0 0 1,0 0-1,1 2 0,0-1 19,0-1 0,0 1-1,1 0 1,-1 0-1,0-1 1,1 1 0,0-1-1,-1 0 1,1 1 0,0-1-1,-1 0 1,1 0-1,0 0 1,4 2 0,4 0 37,1 0-1,19 3 1,-6-2 17,27 5 138,92 5 0,51-13-72,-103-2-34,1206 11 908,-865-6-591,134-2-189,2-19-141,296-47-116,395-24 368,-285 88-210,-785 3 207,437 0-88,-6-8-172,-277-1 3,135-2-81,170 1 208,-620 7-170,419 8-18,-125 6 8,121 7 220,281 13-131,314 19 331,-327-4-267,-263-42-184,-187-6 165,56-2-116,-110 0-44,83-5-445,-46 0-2037,-249 6 2318,0-1 1,-1 0 0,-8-3 0,-10-2-49,-227-17-927,131 15 1105,-359-38 96,-111-15 890,-271 4 534,13 12-681,766 40-714,-979-21-109,927 26-6,-391 4-69,-136 17 150,489-16-56,-306 6-44,-974 8 152,269 1-650,427 8 493,608-21 60,-1073 50 49,-22 0 204,769-41-239,45-2-9,-444 11 98,703-20-60,-100 1 61,-236-3 58,164 1-224,307-3 58,-54 6 0,88-7-4,1 0 0,-1-1 0,0 1 1,1 1-1,-1-1 0,1 0 0,-1 0 0,0 0 0,1 0 0,-1 0 0,1 0 0,-1 1 0,1-1 0,-1 0 1,1 1-1,-1-1 0,1 0 0,-1 1 0,1-1 0,-1 0 0,1 1 0,-1-1 0,1 1 0,0-1 0,-1 1 1,1-1-1,-1 2 0,1-1-2,1-1-1,-1 1 1,0 0 0,1 0 0,-1-1-1,0 1 1,1 0 0,-1 0 0,1-1-1,-1 1 1,1 0 0,-1-1 0,1 1-1,0-1 1,-1 1 0,1-1 0,0 1-1,8 5-11,-1-1 0,12 5-1,-5-4 100,0 0 0,1-1 0,22 4 0,53 5 174,-79-12-234,376 29 176,-379-31-175,460 15 286,143 9-215,-359-6-149,266 25-32,113 18 217,-207-31-248,-177-14 100,908 8 296,0-74 134,-907 34-377,138-6-163,-199 14 107,284-10 204,198 17-85,397 30-38,-840-20 26,496-1 292,-584-8-342,380-9 111,-178 2-78,739 7-324,-436 19 203,376 0-59,98-22 374,-1006 3-316,313 2-288,2 18-8,-394-17 319,462 48-667,-469-47 428,-7-1-701,30 2-1,-258-20 672,59 3 308,-350 4-158,2 21 455,14 14-250,276-13 88,-777 39 844,321-19-848,500-23-135,-364 21 126,-184 6-103,-236-4 96,695-29 13,-211 3-15,280-6-94,-349-1-112,-614-43 432,497-12-107,-401-52 379,-338 14 442,271 106-404,567 37-780,-230 54-50,366-47 283,-1346 92 120,1594-139-578,128-7-184,0 3-1,-47 13 1,85-20 511,-1 1 0,1-1 1,0 0-1,-1 1 0,1 0 1,0-1-1,0 1 1,-1 0-1,1 0 0,0 0 1,-1 1-1,1-2 23,1 0 0,0 1 0,0-1 0,0 1 1,-1-1-1,1 0 0,0 1 0,0-1 0,0 0 0,0 1 0,0-1 0,0 1 0,0-1 0,0 0 1,0 1-1,0-1 0,0 1 0,0-1 0,0 0 0,0 1 0,0-1 0,0 1 0,0-1 0,0 0 1,1 1-1,0 1 8,1 0 0,-1 0 0,1 0 0,0-1 0,-1 1 0,1-1 0,0 0 0,0 1 0,0-1 0,0 0 0,0 0 0,4 1 0,37 13 234,1-2 0,0-2 0,63 8 0,142 4-303,-163-17 109,629 19-113,-262-15 89,78 17-121,39-4 170,465-19-182,-665-7 69,-86 1-30,373-7 63,9 9 38,-46 16 91,-377-7-56,702 32 161,-830-36-249,136 8-59,698 20 478,18-49-121,219-64 192,-597 30-70,-11-3-181,-289 26-197,156-11 90,-264 25-22,172-9-158,104 5 247,336-7-32,-109 37-248,-636-11 107,341 31-225,-306-22 16,189 33-638,-263-42 724,29 9-499,-36-11 577,-1 1 1,1 0-1,0-1 1,-1 1-1,1 0 0,-1 0 1,1 0-1,-1 0 0,1 0 1,-1 1-1,0-1 1,0 0-1,1 1 0,-1-1 1,0 0-1,0 1 0,1 1 1,-2-2 32,0 0 0,0 0 0,0 0 0,0 0 1,0 0-1,0 0 0,0 0 0,0 0 0,0 0 0,0 0 1,0 0-1,-1 0 0,1-1 0,0 1 0,-1 0 0,1 0 0,0 0 1,-1 0-1,1-1 0,-1 1 0,0 0 0,1 0 0,-1-1 0,-1 2 1,-19 13-217,19-14 210,-13 7-17,0-1 0,-1-1 1,0 0-1,0-1 1,-1 0-1,-25 3 1,-104 3 77,117-10-55,-393 13 75,-340 10 769,148-39-140,243 3-419,-161-5-281,13 0 95,-139-6-71,-558 16-11,285 80-27,851-64 60,-768 100-71,126-14 165,501-68-238,-688 61 207,432-58-114,396-26 73,-848 12 494,38-44-433,834 26-125,-777-48 364,362 19 4,-802-23 68,662 56-571,403 1 192,-247 17 127,260-9-366,-72 13 179,138-10 237,-16 5-230,136-18-73,1 1 0,-1 0-1,1 1 1,0 0 0,-17 9 0,25-12 73,0 0 0,1 1 0,-1-1 0,1 0 1,-1 1-1,1-1 0,-1 0 0,1 1 0,-1-1 0,1 1 0,-1-1 1,1 1-1,0-1 0,-1 1 0,1-1 0,0 1 0,-1 0 0,1-1 1,0 1-1,0 0 0,-1-1 0,1 1 0,0-1 0,0 1 0,0 0 1,0-1-1,0 1 0,0 0 0,0-1 0,0 1 0,0 0 0,0-1 1,1 1-1,-1 0 0,0-1 0,0 1 0,0-1 0,1 1 1,-1 0-1,0-1 0,1 1 0,-1-1 0,1 1 0,-1-1 0,1 1 1,1 2-11,1-1 0,-1 1 0,1-1 1,0 0-1,0 0 0,0 0 0,4 2 0,17 6 8,0-2 0,33 8-1,-39-11-39,18 2 89,1 0 0,52 1 0,-33-3-8,6 1-43,325 22-99,352-17 92,-224-7-38,610-11-996,-488-18 869,-468 18 185,295-16 72,179-10-98,536-23 351,-864 43-370,540-7-17,-245 17-49,-165-2 224,-286 2-58,255-5-27,148-3 160,-207 6-204,213-1 88,-26 14 20,56 3 103,-309-4-217,551 24 487,-293-14 16,-323-11-276,139-7 30,-147-2-142,-172 3-57,304-5 293,17-3-158,-20 2-281,188 1 272,-352 5-209,38 8-138,-112-3-641,-91-4-48,0 0-1,1 1 1,20 6-1,-21-1-1730,-16-7 2485,1 1 1,-1-1-1,0 1 1,1-1-1,-1 1 1,1-1-1,-1 1 1,0-1-1,1 1 0,-1 0 1,0-1-1,0 1 1,0-1-1,1 1 1,-1 0-1,0-1 1,0 1-1,0 0 1,0-1-1,0 1 0,0 0 1,0-1-1,0 1 1,0-1-1,-1 2 1,-10 20-4749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1:53.76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1345 130 1824,'-2'1'67,"0"-1"-1,0 1 1,-1-1 0,1 1 0,0 0-1,0 0 1,0 0 0,0 0 0,0 0 0,0 0-1,0 0 1,0 1 0,1-1 0,-1 1-1,-1 1 1,-27 32 418,16-16-1,-36 35-4,-2-2 0,-69 53 0,1-5-123,137-105 401,3-3-689,-1-2 0,-1 0 1,0-1-1,0-1 0,-1 0 1,0-2-1,-1 0 0,-1 0 1,0-2-1,21-29 0,-1-3 371,63-80 406,-89 115-691,-18 23 95,-14 21-173,-1 0 1,-2-2-1,0-1 0,-2-1 1,-51 38-1,23-26-52,-2-3 0,-68 32 0,119-65-19,4-1 16,-1 0-1,0-1 0,1 1 0,-1-1 0,0 0 0,0 0 1,-5 1-1,8-2-18,1 0 1,0 0 0,-1 0 0,1 0-1,0 0 1,-1 0 0,1 0 0,0 0-1,-1 0 1,1-1 0,0 1 0,0 0-1,-1 0 1,1 0 0,0 0 0,-1 0-1,1-1 1,0 1 0,0 0 0,-1 0-1,1 0 1,0-1 0,0 1 0,0 0-1,-1 0 1,1-1 0,0 1 0,0 0-1,0 0 1,0-1 0,0 1 0,-1 0-1,1-1 1,0 1 0,0 0 0,0-1-1,0 1 1,0 0 0,0-1 0,0 1-1,0 0 1,0-1 0,0 1-1,0 0 1,0 0 0,0-1 0,1 1-1,-1 0 1,0-1 0,0 1 0,0 0-1,0 0 1,0-1 0,1 1 0,-1 0-1,0 0 1,0-1 0,1 1 0,14-21 119,-12 17-110,21-28 140,46-58-103,-34 50-67,121-133 242,-147 164-124,-18 19 54,-155 154 122,29-32-192,82-79-63,-26 30 154,93-87-272,23-16 35,0-2 1,-2-1 0,0-2 0,49-46 0,112-135 51,-180 186 86,12-21 0,-18 25 116,-8 8-6,-12 10-17,-3 6-138,0 0 0,-18 17-1,10-8-40,-244 188 18,244-189 8,-138 98 357,144-104-314,-1-1 0,1-1 0,-26 11 0,39-18-61,1-1 0,-1 0 0,1 0 0,-1 0 0,1 1 0,-1-1 1,1 0-1,-1 0 0,1 0 0,-1 0 0,1 0 0,-1 0 0,1 0 1,-1 0-1,1 0 0,-1 0 0,1 0 0,-1 0 0,1 0 0,-1 0 0,1-1 1,-1 1-1,1 0 0,0 0 0,-2-1 0,2 1 0,0-1 0,0 0 0,-1 1-1,1-1 1,0 1 0,0-1 0,0 0 0,0 1-1,0-1 1,0 1 0,0-1 0,0 0 0,0 1-1,0-1 1,0 1 0,0-1 0,1 0 0,-1 0 0,15-32-89,-12 27 49,15-28 29,1 2 1,2 0 0,1 1 0,1 1-1,2 1 1,1 1 0,1 1 0,42-31-1,-5 11-29,2 3 1,73-35-1,-106 61-58,-23 12 43,0 0 1,1 1 0,-1 0 0,1 1 0,0 0 0,13-2-1,-22 5 53,-1 1-1,0 0 1,0 0-1,0 0 0,0 0 1,0 0-1,1 0 1,-1 0-1,0 1 1,0-1-1,0 0 0,2 1 1,-3-1 6,0 1 1,1-1-1,-1 0 0,0 0 1,1 1-1,-1-1 1,0 0-1,0 1 0,1-1 1,-1 0-1,0 1 1,0-1-1,0 0 0,1 1 1,-1-1-1,0 0 0,0 1 1,0-1-1,0 1 1,0-1-1,0 0 0,0 1 1,0 0-1,0 1 16,0 0 0,-1 0 0,1 0 0,-1 0-1,1-1 1,-1 1 0,0 0 0,0 0 0,0 0 0,0-1 0,-2 3 0,-7 10 45,-1 0 0,0-1 0,-1 0 0,-1-1 0,0-1 0,-22 16 0,-11 3 68,-65 31 0,90-51-125,-1-1 1,0-1-1,-1 0 1,0-2-1,-39 5 1,57-10-8,0-1-1,0 0 1,0 0-1,0 0 1,0 0 0,0-1-1,0 0 1,0 0-1,0-1 1,0 1 0,0-1-1,0 0 1,1 0-1,-1-1 1,1 1 0,-1-1-1,1 0 1,0 0-1,0-1 1,0 1 0,1-1-1,-1 0 1,1 0-1,0 0 1,0 0 0,-3-7-1,4 7 10,-1 0 0,1 0 0,-1 0 0,0 0 0,0 1 0,0-1 0,-1 1-1,1 0 1,-1-1 0,0 2 0,0-1 0,0 0 0,0 1 0,0 0 0,0 0 0,-1 0-1,1 0 1,-1 1 0,1 0 0,-1 0 0,0 0 0,0 0 0,-5 1 0,-6 0-52,0 2 1,0 0 0,0 1-1,-25 8 1,-62 27-109,52-14 17,46-22 96,-1 1-1,1 1 0,0-1 1,0 1-1,1 0 1,-1 0-1,-4 5 0,9-9 38,0 1-1,0-1 1,-1 0-1,1 0 1,0 1-1,-1-1 1,1 0-1,0 1 1,0-1-1,-1 0 1,1 1-1,0-1 1,0 0-1,0 1 1,0-1-1,0 0 1,-1 1-1,1-1 1,0 1-1,0-1 1,0 0-1,0 1 1,0-1-1,0 0 0,0 1 1,0-1-1,0 1 1,1-1-1,-1 0 1,0 1-1,0-1 1,0 1-1,0-1 1,0 0-1,1 1 1,-1-1-1,0 0 1,0 1-1,1-1 1,-1 0-1,0 0 1,0 1-1,1-1 1,-1 0-1,0 0 1,1 1-1,-1-1 1,0 0-1,1 0 1,0 0-1,1 1 3,0-1 1,0 1-1,0-1 0,0 0 1,0 0-1,0 1 0,0-2 1,0 1-1,4-1 0,9-2 27,1-2 1,-1 0-1,24-13 0,43-26 88,-78 42-110,90-59 268,33-16-276,-165 120 55,10-18-119,-55 37-1,-38 14 3,71-46 155,-276 184-230,311-204 167,-6 5-61,20-14 10,2-2-5,14-8-49,74-39 228,-22 13-9,-36 17-63,-14 8-182,-1 0 0,35-13 1,-50 22 62,0 1 0,1-1 0,-1 1 0,0 0 0,0 0 0,0-1 0,0 1 0,1 0 1,-1 0-1,0 0 0,0 0 0,0 1 0,0-1 0,3 1 0,-4-1 0,1 0 0,-1 0 0,1 1 0,-1-1 0,1 0 0,-1 1 0,0-1 0,1 1-1,-1-1 1,1 1 0,-1-1 0,0 1 0,0-1 0,1 1 0,-1-1 0,0 1 0,0-1 0,1 1 0,-1-1 0,0 1-1,0 0 1,0 2-85,0-1-1,0 0 1,0 0-1,-1 1 1,1-1-1,-1 0 1,1 1-1,-1-1 1,0 0-1,0 0 1,0 0-1,0 0 1,-1 2-1,-8 9-717,1 0 0,-2-1-1,-19 18 1,-42 29-2121,54-45 2411,-20 17-487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1:58.2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2805 1756 2816,'1'-26'415,"2"1"0,0-1 0,2 1 0,14-43 0,17-13 458,-12 33-541,-16 32-183,-3 7 334,-14 20-86,-39 59 102,23-33-300,-1-2 1,-1 0-1,-38 36 0,-31 11 215,0 0 68,-126 153 142,43-40-427,-48 8 154,102-95-72,114-98-203,6-5 1,-1 1 1,0-1 0,-1-1-1,-9 7 1,9-9-49,6-4-24,10-9 3,21-17 44,-4 4 8,37-44-1,82-135 105,23-30 285,-24 76-56,-65 74-220,110-117-19,-186 197-172,1 0 1,-1 0-1,1 0 0,-1 1 0,6-3 0,-9 4 16,1 1 0,-1 0 0,0 0 0,0 0 0,1 0 0,-1 0 0,0 0 0,0-1 0,1 1 0,-1 0 0,0 0 0,1 0 0,-1 0 0,0 0 0,0 0 0,1 0 0,-1 0 0,0 0 0,1 0-1,-1 0 1,0 1 0,0-1 0,1 0 0,-1 0 0,0 0 0,1 0 0,-1 0 0,0 0 0,0 1 0,0-1 0,1 0 0,-1 1 0,1 0 0,-1 0 0,0 0 0,0 0 0,0 0 0,0 0 0,0 1 0,0-1 0,0 0 0,0 0 0,-1 0 0,1 0 0,0 0 0,-1 1 0,-4 9 25,0 0 1,-1-1-1,0 0 1,0 0 0,-1-1-1,-15 17 1,-75 78 112,49-55-41,-53 71-1,-10 50 287,59-89-362,23-34 317,37-67-300,0 0 0,2 0-1,0 1 1,1 0 0,20-25-1,80-83-69,-35 43 9,145-193 77,132-146 264,-320 387-274,-14 15-125,0 1-1,26-21 1,-38 37-93,-8 7 89,-14 14 3,-88 95 46,-211 219 2,107-126 140,22 15 16,150-174-101,-67 98 26,84-118 99,14-23-78,4-6 12,3-7-18,0 0 0,1 1 0,1 0 0,-1 0 0,10-13 0,-12 20-52,17-28 110,43-48 0,32-24-113,-5 7-33,137-181 93,-74 87-503,-139 174 412,19-26-7,-32 40-20,-6 3 32,-10 8-33,-36 32-117,-85 86 1,55-48 196,-185 163-67,90-85 2,87-76 126,-126 121 216,198-186-268,5-3 41,0 0 1,-1-2-1,-21 16 1,33-27-66,1 0-1,-1 0 1,1 0 0,-1 0 0,1-1 0,-1 1-1,0 0 1,0-1 0,1 1 0,-1-1 0,-3 1-1,5-1-7,0 0-1,0 0 0,-1-1 1,1 1-1,0 0 0,0 0 0,-1 0 1,1 0-1,0 0 0,0 0 1,0-1-1,0 1 0,-1 0 1,1 0-1,0 0 0,0-1 0,0 1 1,0 0-1,0 0 0,0-1 1,-1 1-1,1 0 0,0 0 0,0 0 1,0-1-1,0 1 0,0 0 1,0 0-1,0-1 0,0 1 0,0 0 1,0-1-1,5-17 92,1 2-71,2 1 1,-1 0 0,2 1 0,12-18 0,49-52 7,2-3-11,35-69-15,-14 19 6,78-79 52,7-8-99,127-210 57,-290 414-6,-6 9-54,-1 0 1,-1-1 0,9-18 0,-15 21-114,-7 11 35,-20 18-100,-49 50-12,-163 168-171,163-155 383,-146 153 87,-227 244 133,440-471-125,1 0 0,-1 0-1,-1-1 1,-13 10 0,62-54 349,5-4-348,51-61 0,35-59-119,-54 66 45,125-163-5,28-33 0,-7 0 0,-194 249 0,14-22-38,-42 62 28,0 0 0,0-1 0,-1 1 0,1 0 0,-1 0 0,1-1 0,-1 1 0,1 0 0,-1-1 0,1 1 0,-1 0 0,0-1 0,0 1 0,0-3 0,0 4 7,0 0 0,0 0 0,0-1 0,0 1-1,-1 0 1,1 0 0,0 0 0,0-1 0,0 1 0,-1 0 0,1 0 0,0 0-1,0 0 1,-1 0 0,1-1 0,0 1 0,0 0 0,0 0 0,-1 0 0,1 0-1,0 0 1,-1 0 0,1 0 0,0 0 0,0 0 0,-1 0 0,1 0 0,-15 4-106,1 1 17,0 1 0,1 1 1,0 0-1,-12 10 1,-50 44-70,-13 26 73,55-53 69,-158 149 25,-84 88 111,16 33-253,116-134 117,128-152 46,-4 3 53,1 1 0,1 1 0,-14 26 0,25-34 87,6-15-161,0 0 0,0 0 0,0 0-1,1 0 1,-1 0 0,0 0 0,0 0 0,0 0 0,1 0 0,-1 0 0,0 0 0,0 0 0,0 0 0,1 0 0,-1 0 0,0-1 0,0 1 0,0 0 0,1 0 0,-1 0 0,0 0 0,0 0 0,0 0 0,0 0 0,1-1-1,-1 1 1,0 0 0,0 0 0,0 0 0,0 0 0,0-1 0,0 1 0,1 0 0,-1 0 0,27-32 190,41-55-58,81-81 1,-73 92-62,114-147 1,-95 84-132,16-22 86,-83 124-11,59-91-212,-85 127 179,-2-1-1,1 0 1,0 1 0,0-1 0,0 0 0,-1 0 0,1 0 0,-1 1 0,1-3 0,-1 4 11,0-1 0,0 1-1,0 0 1,0 0 0,0 0-1,0 0 1,0 0 0,0 0-1,0 0 1,-1 0 0,1 0-1,0-1 1,0 1 0,0 0-1,0 0 1,0 0 0,0 0 0,0 0-1,0 0 1,0 0 0,-1 0-1,1 0 1,0 0 0,0 0-1,0 0 1,0 0 0,0 0-1,0 0 1,0 0 0,0 0-1,-1 0 1,1 0 0,0 0-1,0 0 1,0 0 0,0 0 0,0 0-1,0 0 1,0 0 0,-1 0-1,1 0 1,0 0 0,0 0-1,0 0 1,0 1 0,0-1-1,0 0 1,-13 9-55,-2 7 16,0 0 1,-14 22-1,-16 19-28,-51 45-94,86-92 148,-194 212-104,-45 46 204,173-192 52,-250 262 156,70-36 197,254-300-456,0 0 1,0 1-1,0-1 1,-1 0 0,1-1-1,-4 4 1,6-5-34,0 0 1,0 0-1,0 0 0,-1 0 1,1 0-1,0 0 0,0 0 1,0 0-1,0 0 0,0 0 1,0 0-1,0 0 0,0 0 1,-1 0-1,1 0 0,0 0 1,0 0-1,0 0 0,0 0 1,0 0-1,0 0 0,0 0 1,0 0-1,-1 0 0,1 0 1,0 0-1,0 0 0,0 0 1,0-1-1,0 1 0,0 0 1,0 0-1,0 0 0,0 0 1,0 0-1,0 0 0,-1 0 1,1 0-1,0 0 0,0-1 1,0 1-1,0 0 0,0 0 1,0 0-1,0 0 0,0 0 1,0 0-1,0 0 0,0 0 1,0-1-1,0 1 0,0 0 1,0 0-1,0 0 0,5-17 149,1 4-110,1 0 0,0 1 0,1-1 0,0 2 0,14-16 0,57-54 140,-29 32-134,4-11-7,75-111-1,-26 30-102,30-18 69,42-55 111,-90 94-147,75-142 1,-153 250 41,11-23 52,-18 33-66,1 0-1,0-1 0,0 1 1,-1 0-1,1 0 1,-1 0-1,0-1 1,0 1-1,1 0 1,-2 0-1,1 0 0,-1-5 1,1 6-7,0 1 0,0-1 0,-1 1 0,1-1 0,0 0 0,-1 1 0,1-1 0,-1 1 0,1-1 0,-1 1 0,1-1 1,-1 1-1,1-1 0,-1 1 0,1 0 0,-1-1 0,1 1 0,-1 0 0,0-1 0,1 1 0,-1 0 0,0 0 0,1 0 0,-1-1 0,0 1 0,1 0 0,-1 0 0,0 0 1,1 0-1,-1 0 0,0 0 0,1 0 0,-2 1 0,-4 0-18,1 0 1,0 1-1,-1 0 0,1 0 1,0 0-1,0 1 0,0 0 1,-5 3-1,-37 28-123,-48 44 0,47-37 98,-95 74-107,-84 73 163,25 18 32,69-66-66,62-67 264,61-60-80,10-13-150,0 0 1,0 0 0,0 0-1,0 0 1,0 0 0,0 0 0,0 0-1,0 0 1,0 0 0,0 0 0,0 0-1,0 0 1,0 0 0,0 0 0,0 0-1,0 0 1,0 0 0,0 0 0,0 0-1,0 0 1,0 0 0,0 0 0,0 0-1,0 0 1,0 0 0,0 0 0,0 1-1,9-10 201,236-225 194,-241 230-398,77-80 65,93-123 0,39-42-188,-161 198 56,64-70-118,-115 119 12,-6 6 95,-17 19-26,-28 38-2,-46 52 2,-26 11 44,-75 83 48,-63 64 12,80-102 22,-81 80 194,235-222-180,7-8 160,-40 34 0,58-53-183,0 1 0,0 0 0,0 0 0,0-1 0,0 1 0,0 0 0,0-1 0,0 1-1,0-1 1,0 1 0,-1-1 0,1 0 0,0 1 0,0-1 0,-3 0 0,4 0-11,0 0 0,0 0 1,0 0-1,-1-1 0,1 1 1,0 0-1,0 0 0,0 0 0,0 0 1,0 0-1,0-1 0,0 1 1,0 0-1,0 0 0,-1 0 1,1-1-1,0 1 0,0 0 0,0 0 1,0 0-1,0-1 0,0 1 1,0 0-1,0 0 0,0 0 1,0 0-1,1-1 0,-1 1 0,0 0 1,0 0-1,6-13 99,5-3-78,1 0 0,14-14 1,8-10-71,55-81-9,-21 25 72,111-113 17,-4 5-9,-20-17-17,-31 42 48,-49 78-37,33-46-91,-101 137 63,-2 4 1,0 0-1,-1-1 0,0 1 0,0-1 0,-1 0 0,0 0 0,4-13 0,-6 20 2,-1-1 1,0 1-1,0 0 0,0 0 1,0-1-1,0 1 1,0 0-1,0-1 0,0 1 1,0 0-1,0-1 0,0 1 1,0 0-1,-1 0 1,1-1-1,0 1 0,0 0 1,0-1-1,0 1 1,0 0-1,-1 0 0,1 0 1,0-1-1,0 1 0,0 0 1,-1 0-1,1-1 1,0 1-1,0 0 0,-1 0 1,1 0-1,0 0 1,0 0-1,-1-1 0,1 1 1,0 0-1,0 0 1,-1 0-1,1 0 0,0 0 1,-1 0-1,1 0 0,0 0 1,-1 0-1,1 0 1,0 0-1,0 0 0,-1 0 1,0 0-1,-3 1-26,0 0 0,-1 0 0,1 0 0,0 1 0,-1-1 0,1 1 0,0 0 0,-5 4 0,-41 29-134,-48 48 45,-308 284-102,74-25 250,121-119 162,182-193-82,5-9 469,160-185-387,-5 9-269,-8-13 69,51-65 259,-123 171-208,46-60-286,-94 118 238,-1 1 0,0-1 1,0 0-1,0 0 0,0 0 0,-1 0 1,3-7-1,-4 10 7,0 1 0,0 0 0,0-1 0,0 1 1,0 0-1,0-1 0,0 1 0,0 0 0,0-1 0,0 1 1,0 0-1,0-1 0,0 1 0,0 0 0,-1 0 0,1-1 1,0 1-1,0 0 0,0-1 0,0 1 0,-1 0 0,1 0 1,0-1-1,0 1 0,0 0 0,-1 0 0,1-1 0,0 1 1,0 0-1,-1 0 0,1 0 0,0 0 0,-1-1 0,1 1 1,-1 0-1,0 0-9,-1 0 1,0 0-1,1 1 1,-1-1-1,1 1 1,-1-1 0,0 1-1,1-1 1,-1 1-1,1 0 1,0 0-1,-3 1 1,-10 7-52,1 0-1,-1 2 1,2-1 0,-14 15 0,-43 54-198,54-61 239,-274 305-80,165-198 490,107-109-261,16-16-15,3-3 10,28-26 153,-13 14-198,1 2-49,-2-1 1,0-1-1,0-1 0,22-30 0,7-24 1,59-131 1,-90 172-7,-4 10-16,4-9 43,-2 0-1,18-55 1,-29 79-49,-1 1 0,1 0-1,0 0 1,-1-1 0,0 1-1,0 0 1,0-1 0,0 1-1,-1-4 1,1 6-7,-1 0 0,1 0 0,0 0 0,-1 1 0,1-1 0,-1 0 1,0 0-1,1 0 0,-1 1 0,1-1 0,-1 0 0,0 1 0,0-1 0,1 0 0,-1 1 0,0-1 0,0 1 0,0-1 0,0 1 1,0 0-1,1-1 0,-1 1 0,0 0 0,0-1 0,0 1 0,0 0 0,0 0 0,0 0 0,0 0 0,0 0 0,0 0 0,0 0 1,0 0-1,0 1 0,0-1 0,-1 1 0,-5 0-23,1 1 0,-1 0 0,1 0 1,-1 1-1,-10 6 0,-33 24-117,34-23 105,-226 170-305,-37 24 349,188-140 193,-59 38-187,140-96 110,13-9 64,17-12-8,23-21 18,76-80 0,-80 76-160,310-287-120,-324 306 44,9-8-106,-30 26 133,-1 1 0,1 0 0,-1 0 0,1 0 0,-1 1 0,1-1 0,0 1 0,4-1 0,-8 2 13,0 0 0,0-1 0,1 1 0,-1 0 0,0 0 0,0 0 0,0 0 0,1 0 0,-1 0 0,0 0 0,0 0 0,1 0 0,-1 0 0,0 0 0,0 0 0,0 0 0,1 0 0,-1 0 0,0 0 0,0 0 0,1 0 0,-1 1 0,0-1 0,0 0 0,0 0 0,1 0 0,-1 0 0,0 0 0,0 0 0,0 1 0,0-1 0,1 0 0,-1 0 0,0 0 0,0 1 0,0-1 0,0 0 0,0 0 0,0 0 0,0 1 0,1-1 0,-1 0 0,0 0 0,0 0 0,0 1 0,0-1 0,0 0 0,0 0 0,0 1 0,0-1 0,0 0 0,0 0 0,0 0 0,0 1 0,-1-1 0,-1 8-20,0 0-1,-1 0 1,-1 0-1,1-1 1,-1 0-1,-1 1 1,-6 9-1,-2 1-16,-60 93-119,29-46 118,2 1 1,-34 77-1,68-126 36,1 0-1,1 1 1,1 0 0,0 0-1,2 0 1,0 0 0,1 0-1,0 1 1,2-1 0,2 27-1,-1-39 7,0 1 0,1-1 0,0 0 0,0 1 0,0-1 0,1 0 0,0 0 0,0-1 0,1 1 0,-1-1 0,1 1 0,1-1 0,-1-1 0,1 1-1,-1 0 1,1-1 0,1 0 0,-1 0 0,0-1 0,1 1 0,0-1 0,0 0 0,12 4 0,-2-2 15,1-1 1,0 0-1,0-1 0,1-1 1,-1 0-1,1-2 0,-1 0 1,20-2-1,18-6 96,93-23-1,49-29 27,-192 58-135,388-146-415,-420 167 75,-52 38 48,-285 183-357,33-77 690,224-113 38,48-22 72,-1-3-1,-90 26 1,142-49-137,0 1 0,0-1 0,0-1 0,-1 0 1,1 0-1,0-1 0,-1 0 0,1 0 0,-15-3 0,22 3-16,0 0 1,0 0-1,0-1 0,0 1 1,0-1-1,0 1 0,0-1 1,0 1-1,0-1 0,0 1 1,0-1-1,0 0 0,0 1 1,1-1-1,-1 0 0,0 0 0,1 0 1,-1 0-1,0 0 0,0-1 1,0 0 1,1 0 0,0 0 1,0 0-1,0 0 0,0 0 1,0 0-1,0 0 0,0 0 1,0 0-1,2-4 0,3-9 16,1 0-1,1 0 0,0 0 1,1 1-1,11-16 0,-15 23-12,30-43-11,1 1 1,44-45-1,97-83-38,-144 147 45,252-225 63,-162 162-162,135-76 0,-202 138 52,1 3 1,2 2-1,84-26 0,187-30-186,-18 38 83,0 24 210,-27 2 26,-189 9-15,169-8 1,-180 12 155,-118 10-134,11-1-80,-160 31-331,-28 5-138,136-28 319,-136 19 344,0-16-420,237-15 3,43 1 132,-25 5 51,0 2 1,70 22 0,86 40-32,-170-58 30,35 12 11,348 115-84,-84-74 160,-251-52-54,24 6-8,177 58 0,-248-66-22,53 26 1,-75-32 5,-1-1-1,1 2 1,-2-1-1,1 1 1,0 0-1,-1 1 1,0 0-1,-1 0 1,1 0-1,8 15 1,-4 0 96,-2 0 0,0 1 0,-1 0 0,4 25 0,-11-44-60,0 0 1,1 0 0,-1 0-1,1 0 1,0-1 0,3 6-1,-5-8-4,1 0 0,0 0 0,0 0-1,-1 0 1,1 0 0,0-1 0,0 1-1,0 0 1,0-1 0,0 1 0,0-1 0,0 1-1,0-1 1,0 1 0,0-1 0,0 1 0,0-1-1,1 0 1,-1 0 0,0 0 0,0 0-1,0 0 1,0 0 0,1 0 0,-1 0 0,0 0-1,2-1 1,3-1 41,0 0-1,1-1 1,-1 0-1,-1 0 0,1 0 1,10-9-1,32-30 71,-28 24-78,14-14-5,-2-2 1,51-66-1,-83 99-61,1 0 0,0 0 0,0 1 0,-1-1 1,1 0-1,-1 0 0,1 0 0,-1 0 0,1 0 0,-1 0 0,0 0 0,1 0 0,-1 0 0,0 0 0,0-1 0,0 1 1,0 0-1,0 0 0,0-1 0,0 2 3,0 0 0,0-1 1,0 1-1,-1 0 0,1 0 1,0 0-1,0-1 0,0 1 1,-1 0-1,1 0 0,0 0 1,0 0-1,-1 0 0,1 0 1,0-1-1,0 1 0,-1 0 1,1 0-1,0 0 0,0 0 1,-1 0-1,1 0 0,0 0 1,0 0-1,-1 0 0,1 0 1,0 0-1,-15 6-182,-238 116-39,246-119 235,-10 4 94,0 0 0,-34 9-1,45-15-29,-1 0 0,1 0-1,0 0 1,-1-1 0,1 0-1,0 0 1,-1-1 0,1 0-1,0 0 1,-1 0 0,-11-5 0,10 2-22,0 0 0,0 0 0,1-1 0,-1 0 0,1-1 0,0 0 0,0 0 0,1 0 0,0-1 0,0 0 0,1 0 0,-1 0 0,1-1 0,-6-14 0,0-2-33,2-1 0,0 0 0,-8-45 0,-2-23-80,5 0 0,-4-143 0,31-214 44,12 219-181,-24 218 28,3-17-132,-3 28 265,-1 1 1,1-1-1,-1 1 0,1-1 0,-1 1 1,1-1-1,0 1 0,-1 0 0,1-1 1,0 1-1,0 0 0,0-1 0,2-1 1,-2 3 28,-1 0 1,1-1 0,-1 1 0,1 0 0,-1 0 0,1-1-1,-1 1 1,1 0 0,-1 0 0,1 0 0,0 0 0,-1 0-1,1 0 1,-1 0 0,1 0 0,-1 0 0,1 0 0,-1 0 0,1 0-1,-1 1 1,1-1 0,-1 0 0,1 0 0,-1 0 0,1 1-1,-1-1 1,1 0 0,-1 1 0,1-1 0,-1 0 0,1 1-1,-1-1 1,0 1 0,1-1 0,-1 0 0,0 1 0,0-1-1,1 2 1,9 19-120,-9-20 138,2 11-13,0 0-1,-1 0 0,0 0 1,-1 0-1,0 17 0,2 14-44,3 6 50,-1-20 197,0 42 0,3 19 546,-8-88-565,0-2-32,0 0-198,-4 14-1552,2-2 430,-1 0 1,-1 0-1,0 0 0,-8 14 0,-20 28-3293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2:02.0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458 36 2816,'-17'-8'363,"13"5"-250,-1 1 1,0 0-1,0 0 0,0 0 0,0 1 1,0 0-1,-9-1 0,1 0 140,-28-2 955,38 4-1178,0 0 1,-1 0 0,1 1 0,0-1-1,0 1 1,0 0 0,0 0 0,0 0-1,0 0 1,1 0 0,-5 3-1,-1 2-37,-1 1-1,2 0 0,-1 1 0,1-1 0,0 1 0,0 1 1,1-1-1,-6 12 0,-1 4 21,2 0 0,-10 29-1,-125 407 900,133-411-909,-8 57 0,19-94 8,2-1 1,-1 13 0,1-22-11,0 0 1,0 0-1,1 0 1,-1 0 0,0 0-1,1 0 1,-1 0 0,1 0-1,0 0 1,0 0-1,-1-1 1,1 1 0,1 0-1,-1 0 1,0-1 0,0 1-1,2 1 1,-2-3-4,-1 1 1,1-1 0,0 0-1,-1 0 1,1 1 0,-1-1-1,1 0 1,0 0 0,-1 0-1,1 0 1,0 0 0,-1 0-1,1 0 1,-1 0 0,1 0-1,0 0 1,-1 0 0,1 0-1,0 0 1,-1-1 0,1 1-1,-1 0 1,1 0 0,-1-1-1,1 1 1,0 0 0,-1-1-1,1 1 1,-1-1 0,0 1-1,2-2 1,11-10 1,0-2 0,15-18 0,-9 10 21,37-43 57,75-112-1,-44 37 441,135-221 1604,-215 350-2020,-3 6-41,-1 0-1,0 0 1,-1 0-1,1 0 1,-1 0 0,0-1-1,2-8 1,-4 14-59,0 0 0,0-1 0,0 1 0,0 0 0,0 0 0,1 0 0,-1-1 0,0 1 0,0 0 0,0 0 0,0 0 0,0-1 0,0 1 0,0 0 0,0 0 0,0 0 1,0-1-1,0 1 0,0 0 0,0 0 0,0 0 0,-1-1 0,1 1 0,0 0 0,0 0 0,0 0 0,0-1 0,0 1 0,0 0 0,0 0 0,-1 0 0,1 0 0,0-1 0,0 1 0,0 0 1,0 0-1,-1 0 0,1 0 0,0 0 0,0 0 0,0 0 0,-1 0 0,1-1 0,0 1 0,0 0 0,0 0 0,-1 0 0,1 0 0,0 0 0,0 0 0,0 0 0,-1 0 0,1 0 0,0 0 0,-14 9 24,-3 5-24,0 1-1,1 1 0,-27 35 1,-315 449 419,284-371-192,35-56-383,22-50 188,17-23-32,0 0 1,0 0-1,0 0 0,0 0 1,0 0-1,0 0 1,0-1-1,0 1 1,0 0-1,0 0 1,0 0-1,0 0 1,0 0-1,0 0 1,0 0-1,0 0 1,-1 0-1,1 0 0,0 0 1,0 0-1,0 0 1,0 0-1,0 0 1,0 0-1,0 0 1,0 0-1,0 0 1,0 0-1,0 0 1,0 0-1,0 0 0,0 0 1,0 0-1,0 0 1,-1 0-1,1 0 1,0 0-1,0 0 1,0 0-1,0 0 1,0 0-1,0 0 1,0 0-1,0 0 1,0 0-1,0 0 0,0 0 1,0 0-1,0 0 1,0 1-1,0-1 1,0 0-1,0 0 1,0 0-1,0 0 1,6-13 59,79-115-4,-71 109 132,2 1 0,0 1 0,1 0 0,27-20 0,-39 33-157,0 1-1,0-1 1,1 1-1,-1 1 0,0-1 1,1 1-1,0-1 1,0 2-1,-1-1 0,1 1 1,0 0-1,9-1 1,-14 2-34,0 0 1,-1 0-1,1 1 0,0-1 1,-1 0-1,1 0 1,0 0-1,-1 1 1,1-1-1,0 0 1,-1 1-1,1-1 0,-1 1 1,1-1-1,-1 0 1,1 1-1,-1-1 1,1 1-1,-1 0 1,0-1-1,1 1 0,-1-1 1,0 1-1,1 1 1,6 19-509,-3-8-1048,4 0-49,4 1-2340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2:03.3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401 2 992,'-1'0'25,"0"-1"1,-1 1-1,1 0 1,0 0-1,0 0 0,0 0 1,0 0-1,0 0 0,0 0 1,0 0-1,0 1 1,0-1-1,0 0 0,0 1 1,0-1-1,0 1 1,0-1-1,0 1 0,-2 0 1,1 0-12,0 0 0,0 0 0,0 0 0,0 0 0,0-1 0,0 1 0,0-1 1,-2 1-1,0 0 46,0-1 1,0 1 0,0 0-1,0 1 1,1-1 0,-1 1 0,1-1-1,-1 1 1,1 0 0,-1 0-1,-3 4 1,2-2 246,0-1 1,-1 0-1,-8 4 0,9-4-69,0-1-1,0 1 1,0 0 0,0 0 0,1 1-1,-7 5 1,8-6-66,-1 0 0,1 0-1,-1 0 1,0 0 0,0-1-1,0 1 1,0-1 0,-1 0-1,-6 2 1,-1 0 325,11-4-407,0 1 0,0-1 0,0 0 0,-1 1-1,1-1 1,0 0 0,-1 0 0,1 0 0,0 1-1,0-1 1,-1-1 0,1 1 0,0 0 0,-1 0-1,1 0 1,0-1 0,0 1 0,-1-1 0,-1 0-1,-21-15 355,21 13-415,0 1 0,0 0 0,0 0 0,0 0 0,-1 0 0,1 0 0,-1 1 0,1-1 0,-1 1 0,1 0 1,-1 0-1,-5-1 0,-1 2-16,-3 0 135,0 0 1,-24 4-1,29 0 246,17-2-457,4 0-182,3 2-39,68 15-2467,-31-11 122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2:03.8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266 4 3552,'-1'0'95,"-1"-1"0,1 0 0,-1 1 0,1 0 0,-1-1 0,0 1 0,1 0 0,-1 0 0,0 0 0,1 0 0,-1 0 0,0 0 0,-2 1 0,2 0-31,0 0 0,1 0 0,-1 1 1,1-1-1,0 0 0,-1 1 1,1-1-1,0 1 0,0 0 0,0-1 1,0 1-1,-1 3 0,-35 54 479,5-11-323,3-4 187,-1-1 0,-40 41 0,70-83-392,-1 0-1,1 0 1,-1-1 0,1 1-1,-1 0 1,1-1 0,-1 1-1,0-1 1,1 1 0,-1-1-1,0 1 1,0-1 0,1 1-1,-1-1 1,0 1 0,0-1-1,0 0 1,0 0 0,1 1-1,-1-1 1,0 0 0,-1 0-1,1 0 12,1-1 0,-1 1-1,1-1 1,-1 1 0,1-1-1,-1 1 1,1-1 0,0 1-1,-1-1 1,1 1 0,-1-1-1,1 1 1,0-1 0,0 0-1,-1 1 1,1-1 0,0 0-1,0 1 1,0-1 0,0 0-1,0 0 1,-1-6 166,1 1 0,0 0 0,1 0 0,1-12-1,0 12-148,-1 1 0,1 0-1,0 0 1,0 0 0,4-6-1,-5 10-104,-1 0 1,1 0-1,-1 0 0,1 0 0,0 0 0,0 0 0,-1 0 1,1 0-1,0 0 0,0 1 0,0-1 0,0 0 0,0 1 1,0-1-1,0 0 0,0 1 0,0 0 0,1-1 0,-1 1 1,0 0-1,0-1 0,0 1 0,0 0 0,1 0 1,-1 0-1,0 0 0,0 0 0,0 0 0,1 0 0,-1 0 1,2 1-1,12 8-898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2:04.9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113 0 1984,'-18'9'1440,"14"-7"-1175,-1 0-1,1 0 1,-1 1-1,-5 3 1,-5 7 338,8-8-407,-1 2 0,-11 12 0,17-16-216,0-1 1,1 0-1,-1 1 0,1-1 1,-1 1-1,1-1 0,0 1 0,0 0 1,0-1-1,0 1 0,1 0 1,-1 0-1,1-1 0,0 5 0,-1 2-101,1-8 67,0 1 0,0 0 1,0 0-1,0 0 0,0-1 1,0 1-1,0 0 0,1 0 0,-1-1 1,0 1-1,1 0 0,0-1 0,-1 1 1,1-1-1,2 4 0,8 6-1183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2:05.6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44 101 2496,'-1'-1'254,"-1"-1"0,1 0 1,0 0-1,0 1 0,0-1 0,0 0 1,0 0-1,0 0 0,0 0 0,0 0 1,1 0-1,-1 0 0,1 0 0,0 0 1,0-1-1,0 1 0,0 0 0,0 0 1,0-4-1,0-2 181,-1 5-256,-1 1 1,1 0-1,-1 0 0,0 0 1,0 0-1,0 1 0,0-1 1,0 0-1,0 1 1,-5-3-1,7 4-173,-1 0 0,1 0 1,0 0-1,0 0 0,0 0 0,-1 0 0,1 0 0,0 0 1,0 0-1,-1 0 0,1 0 0,0 0 0,0-1 1,0 1-1,-1 0 0,1 0 0,0 0 0,0 0 0,0-1 1,0 1-1,0 0 0,-1 0 0,1 0 0,0-1 0,0 1 1,0 0-1,0 0 0,0 0 0,0-1 0,0 1 1,0-1-1,2-1-1105,2 2 390,0 1 1,0 0 0,0 0-1,0 0 1,3 2-1,-6-3 603,-1 0 55,0 0 1,0 1-1,0-1 1,1 0 0,-1 0-1,0 0 1,0 0 0,1 0-1,-1 1 1,0-1 0,0 0-1,1 0 1,-1 0 0,0 0-1,0 0 1,1 0-1,-1 0 1,0 0 0,0 0-1,1 0 1,-1 0 0,0 0-1,0 0 1,1 0 0,-1 0-1,0 0 1,0 0 0,1-1-1,-1 1 1,0 0 0,0 0-1,1 0 1,-1 0-1,0 0 1,0-1 0,0 1-1,1 0 1,-1 0 0,0 0-1,0-1 1,0 1 0,1-1-1,-6-23-1586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6:37.8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9 1248,'0'0'12,"0"0"0,0 0 1,0 1-1,0-1 0,0 0 0,0 0 0,0 0 1,0 0-1,0 0 0,-1 0 0,1 0 0,0 0 0,0 0 1,0 0-1,0 0 0,0 1 0,0-1 0,0 0 1,0 0-1,0 0 0,0 0 0,0 0 0,0 0 1,0 0-1,0 0 0,0 0 0,-1 0 0,1 0 1,0 0-1,0 0 0,0 0 0,0 0 0,0 0 0,0 0 1,0 0-1,0 0 0,0 0 0,0 0 0,-1 0 1,1 0-1,0 0 0,0 0 0,0 0 0,0 0 1,0 0-1,0 0 0,0 0 0,0 0 0,0 0 1,0 0-1,0 1 43,0-1 308,-1 16 480,1-15-931,-1 0 304,0 1 0,1 0 0,0-1 0,-1 1 0,1-1 0,0 1 0,0-1 0,0 1 0,0 3-1,0-5-100,0 1 0,1-1 0,-1 1 0,1-1 0,-1 1 0,1-1-1,-1 1 1,1-1 0,-1 1 0,1-1 0,-1 1 0,1-1 0,-1 0-1,1 1 1,0-1 0,-1 0 0,1 0 0,0 0 0,-1 1-1,1-1 1,0 0 0,-1 0 0,1 0 0,0 0 0,-1 0 0,1 0-1,0 0 1,1-1 0,87-7 427,-86 8-503,226-38 617,-181 34-342,-7 1-4,-37 2-281,0 1-1,0-1 0,1 1 0,-1 0 0,0 1 0,0-1 1,0 0-1,6 2 0,-8-1-58,0 0 0,0 0 0,1 0 1,-1 0-1,0 1 0,0-1 0,0 1 0,0-1 0,0 1 0,-1-1 1,1 1-1,0 0 0,-1 0 0,1 0 0,1 3 0,9 24-7084,-11-18 5370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2:08.9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366 1 1152,'-1'0'44,"0"-1"0,0 1 1,0 0-1,0 0 0,0 0 0,0 0 0,-1 0 0,1 1 1,0-1-1,0 0 0,0 0 0,0 1 0,0-1 1,0 1-1,0-1 0,0 1 0,0-1 0,0 1 1,0 0-1,0-1 0,-1 2 0,-26 22 763,12-9-474,-26 19 285,-97 69 471,36-33 73,102-70-1169,0 1 0,0-1 0,0 1 0,0 0 0,0-1 0,1 1 1,-1 0-1,0 0 0,1-1 0,-1 1 0,0 0 0,1 0 0,-1 0 0,1 0 0,-1 0 0,1 0 0,0 0 0,-1 0 0,1 0 0,0 0 0,0 0 0,-1 0 0,1 0 1,0 0-1,0 0 0,0 0 0,0 0 0,1 2 0,0-2 10,-1 0 0,1 0 0,-1 1 0,1-1 0,0-1-1,0 1 1,-1 0 0,1 0 0,0 0 0,0 0 0,0 0 0,0-1 0,0 1 0,0 0 0,0-1 0,1 1 0,-1-1 0,0 1 0,0-1-1,0 0 1,0 1 0,1-1 0,-1 0 0,1 0 0,14 1 59,0 0 0,0-2 1,29-3-1,47-15 345,-78 15-373,0-1 0,-1-1 0,17-8 0,-14 6-392,21-8-1,-31 15 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2:09.7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290 2 416,'-1'0'13,"0"-1"0,0 1 0,0 0 0,0 0-1,1-1 1,-1 1 0,0 0 0,0 0 0,0 0 0,0 0 0,0 0 0,0 0-1,0 1 1,0-1 0,1 0 0,-1 0 0,0 1 0,0-1 0,0 0 0,-1 1-1,-20 13 503,4-2 1,-38 10 994,42-18-1139,1 2 1,-1-1-1,1 2 1,0 0-1,-14 10 1,10-5 67,7-5-259,0 1 0,1 0 0,-1 1 0,-12 15-1,21-23-177,1-1 0,0 0-1,0 0 1,0 0 0,0 0-1,0 0 1,0 1 0,0-1-1,0 0 1,-1 0 0,1 0-1,0 0 1,0 1 0,0-1-1,0 0 1,0 0 0,0 0-1,0 1 1,0-1-1,0 0 1,0 0 0,0 0-1,0 0 1,0 1 0,1-1-1,-1 0 1,0 0 0,0 0-1,0 0 1,0 1 0,0-1-1,0 0 1,0 0 0,0 0-1,0 0 1,1 0 0,-1 1-1,0-1 1,0 0-1,0 0 1,0 0 0,0 0-1,1 0 1,11 4 45,19-3 79,15-4 143,-22 2-977,40-6 0,-21-2-433,8-1-1339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2:12.9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465 196 992,'-4'3'365,"0"0"0,0 1 0,1-1 0,-5 5 0,6-5-237,-1 0 0,0 0-1,0 0 1,0 0 0,-1-1 0,-5 4-1,8-5-94,-1-1-1,1 1 1,-1-1-1,1 0 1,0 0-1,-1 1 1,1-1-1,-1 0 0,1 0 1,-1 0-1,1 0 1,-1-1-1,1 1 1,0 0-1,-1-1 1,1 1-1,-1-1 0,1 1 1,0-1-1,-1 0 1,1 1-1,0-1 1,0 0-1,-2-1 1,0-1 150,-1 0 1,0 0 0,1-1 0,0 1-1,-1-1 1,-4-7 0,7 8-168,0 1 0,0 0 1,0 0-1,0 0 0,0-1 0,0 1 1,0 0-1,1-1 0,-1 1 1,1-1-1,0 1 0,0-1 0,0 1 1,0-1-1,0-2 0,1 4-22,-1 0 1,0 0-1,0 1 0,1-1 1,-1 0-1,0 1 0,1-1 0,-1 0 1,0 1-1,1-1 0,-1 0 1,1 1-1,-1-1 0,1 1 0,-1-1 1,1 1-1,0-1 0,-1 1 0,1-1 1,0 1-1,-1 0 0,1-1 1,0 1-1,-1 0 0,1 0 0,1-1 1,23 1-84,-3 1 74,-22-1 18,1 0-1,0 0 0,0-1 0,-1 1 1,1 0-1,0 0 0,-1 0 0,1-1 1,0 1-1,-1 0 0,1-1 1,0 1-1,-1-1 0,1 1 0,-1-1 1,1 1-1,-1-1 0,1 1 0,-1-1 1,1 1-1,0-2 0,-1 2 22,0-1-1,1 1 1,-1-1-1,0 1 1,0 0 0,0-1-1,1 1 1,-1-1-1,0 1 1,0-1-1,0 1 1,0-1 0,0 1-1,0-1 1,0 1-1,0-1 1,0 1-1,0-1 1,0 1 0,0-1-1,0 1 1,-1-1-1,1 1 1,0-1-1,0 1 1,0-1 0,-1 1-1,0-1-3,1 0 0,-1 1 0,0-1 0,0 1 0,0 0 1,1-1-1,-1 1 0,0 0 0,0-1 0,0 1 0,0 0 0,1 0 0,-3 0 0,-1 0-17,0 0 0,0 0 1,0 0-1,-1 1 0,-3 0 0,4 1 7,1 0 0,-1-1 1,1 1-1,0 0 0,-1 0 0,1 1 0,-3 3 0,3-4 9,1 0 0,-1 0 0,0 0 0,0 0 0,0 0-1,0 0 1,0-1 0,-3 2 0,5-3-3,1 0 1,-1 1 0,0-1-1,0 0 1,1 0-1,-1 0 1,0 0 0,0 0-1,1 0 1,-1 0 0,0 0-1,1 0 1,-1 0-1,0 0 1,0 0 0,1 0-1,-1-1 1,0 1 0,1 0-1,-2-1 1,1 0-17,1 1 1,0-1-1,0 1 1,-1-1-1,1 1 1,0-1-1,0 1 1,0-1-1,0 1 1,0-1-1,0 1 1,0-1-1,0 1 1,0-1-1,0 0 1,0 1-1,0-1 1,0 1 0,0-1-1,0 1 1,1-1-1,1-6-48,1 1 1,-1 1-1,7-11 0,-5 11 103,0-3-74,1 0 1,0 0 0,0 1 0,1 0-1,0 0 1,10-9 0,-1 9-41,-14 7 62,0-1-1,-1 1 1,1 0-1,0 0 1,0-1-1,0 1 1,0-1-1,-1 1 0,1-1 1,0 1-1,-1-1 1,1 1-1,0-1 1,-1 0-1,1 1 1,0-1-1,-1 0 1,1 0-1,-1 1 0,1-1 1,-1 0-1,0 0 1,1 0-1,-1 1 1,0-3-1,6-6-11,-5 8 18,-1 0 0,1 0 0,0 0 1,-1 0-1,1 0 0,-1 0 0,1 0 0,-1 0 1,1 0-1,-1-1 0,0 0 0,-17 10-67,10-3 99,-3 1-21,1 0 0,0 1 0,-10 9-1,16-13-9,0 0 0,1 0 1,-1 0-1,1 0 0,0 0 0,0 1 0,0-1 0,1 1 0,-1 0 0,1-1 0,0 1 0,0 0 0,-1 4 0,2-5-11,-1 0 0,1 1 0,0-1 0,0 0 1,0 1-1,0-1 0,0 0 0,1 1 0,-1-1 0,1 0 0,0 0 0,0 1 0,0-1 0,1 0 0,-1 0 0,1 0 1,0 0-1,-1-1 0,1 1 0,1 0 0,-1-1 0,0 0 0,0 1 0,1-1 0,0 0 0,-1 0 0,1 0 0,0 0 1,0-1-1,0 1 0,0-1 0,0 0 0,0 0 0,5 1 0,-4-1-19,-1-1 1,1 0-1,0 0 1,-1-1-1,1 1 0,-1-1 1,1 0-1,-1 0 1,5-1-1,29-16 184,-12 0-282,-18 13 98,0-1 1,0 2 0,14-9 0,-18 12 12,-1 0 0,0 1 1,0-1-1,1 0 0,-1 1 0,0 0 0,1-1 0,-1 1 0,0 0 0,1 0 1,-1 0-1,1 1 0,-1-1 0,0 0 0,1 1 0,-1 0 0,0-1 1,4 3-1,-1 0-10,-1 0 1,0 0-1,0 0 0,0 1 1,0-1-1,-1 1 1,1 0-1,-1 0 1,0 0-1,3 7 0,-2-5 17,0 0-1,1-1 0,-1 1 0,6 5 0,-9-11 12,0 1 0,0-1 0,0 1 0,0-1 0,0 1 0,0-1 0,0 0 0,0 1 0,0-1 0,0 0 0,0 0 0,0 0 0,0 0 0,0 0 0,0 0 0,0 0 0,0 0 0,0 0 0,0 0 0,0 0 0,0-1 0,0 1 0,-1 0 0,1-1 0,0 1 0,0-1 0,0 1 0,0-1 0,0 1 0,0-1 0,-1 0 0,1 1 0,0-1-1,-1 0 1,2-1 0,1-1-9,0-1-1,0 0 1,0 0-1,0 0 1,-1 0-1,3-5 0,-3 3 2,0 3 3,0 0-1,-1 0 1,1-1-1,-1 1 1,0-1-1,0 1 1,0-1-1,-1 1 1,1-1-1,-1 1 1,0-1-1,0 1 1,0-1-1,-1-4 1,-1 1 26,2 6-23,0 0-1,0 0 0,-1-1 1,1 1-1,0 0 0,-1 0 1,1 0-1,-1 0 1,1 0-1,-1 0 0,1 0 1,-1 0-1,0 0 0,0 0 1,1 1-1,-1-1 0,0 0 1,0 0-1,0 1 1,0-1-1,0 0 0,0 1 1,0-1-1,0 1 0,0-1 1,0 1-1,-1-1 0,-4 0-24,1 1-1,-1-1 0,1 1 0,0 0 0,-1 0 1,1 1-1,-1 0 0,1 0 0,-9 2 0,12-2 31,-9 0 11,0 0 0,1 0 0,-1-1 1,-13-1-1,-8 0 83,3-1-181,23 1 74,0 1 1,0-1 0,0 1-1,0 1 1,0-1-1,0 1 1,0 0-1,0 0 1,1 0-1,-1 1 1,0 0 0,-7 4-1,-49 23 98,25-12 90,-4 0-133,-50 15 0,59-26 128,12-3-48,16-1-143,0 0-1,0 1 1,0-1-1,1 1 1,-1 0-1,1 0 1,0 1-1,-3 3 0,-2 1 167,-7 0 180,14-8-338,1 1 1,0-1 0,0 0-1,-1 0 1,1 0 0,0 0 0,-1 0-1,1 1 1,0-1 0,-1 0-1,1 0 1,0 0 0,0 0 0,-1 0-1,1 0 1,0 0 0,-1 0-1,1 0 1,0 0 0,-1 0 0,1 0-1,0-1 1,0 1 0,-1 0-1,1 0 1,0 0 0,-1 0 0,1 0-1,0-1 1,0 1 0,-1 0-1,1 0 1,0 0 0,0-1 0,0 1-1,-1 0 1,1 0 0,0-1-1,0 1 1,0 0 0,0 0 0,-1-1-1,1 1 1,0-1 0,0 0-14,1 0 1,-1 0 0,1 0-1,-1 1 1,1-1 0,-1 0-1,1 0 1,0 0 0,-1 0-1,1 0 1,0 1-1,0-1 1,-1 0 0,1 1-1,0-1 1,0 1 0,0-1-1,0 1 1,0-1 0,0 1-1,0-1 1,1 1 0,33-12 135,-21 9-195,79-23 81,-80 22-3,0 0-1,0-1 0,21-11 0,-23 10-35,1 1-1,-1 0 1,1 1-1,16-4 1,-8 7 110,-17 1-28,-13 0-59,-25 3 68,0 1-1,0 1 1,0 2 0,-36 13 0,54-15-20,4-2 47,-1 1 1,1 0 0,0 1 0,-21 11 0,-21 22-208,54-37 118,10-1-245,2-1 276,0-1 0,0 1 0,15-6 0,10-1-160,68-3 121,-24 3-32,-62 5-129,-1 1 1,0 1 0,0 1 0,1 1-1,-1 0 1,0 1 0,0 1-1,26 7 1,-39-9-118,-1 1-1,0-1 0,0 1 1,1 0-1,-1 0 1,0 1-1,-1-1 0,1 1 1,0-1-1,4 7 1,5 4-743,7 2-875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2:15.31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189 426 576,'-5'-3'-9,"0"0"0,0 0 1,1-1-1,-1 0 0,1 0 0,0 0 1,0 0-1,0 0 0,0-1 0,1 0 1,-1 1-1,1-2 0,-3-7 0,3 8 198,1 0-1,-1 1 0,0-1 0,-6-8 0,6 10-38,0-1 0,0 0-1,1 0 1,-1 0 0,1 0-1,0 0 1,-2-8 0,3 9-114,0 0 1,0 1-1,0-1 1,1 0-1,0-1 1,-1 1 0,1 0-1,0 0 1,1 0-1,-1 0 1,0 0-1,2-4 1,2-10-34,-3 12 27,0 0 1,1 0-1,-1 1 0,4-7 0,-3 4 83,1-1-1,-1 1 1,0-1-1,0 1 0,-1-1 1,0 0-1,-1 0 1,0 0-1,-1-12 1,1-1 981,0 20-1004,0 1-52,-3 7 76,0-1 0,-1 0 0,0 0 0,-7 9 0,-1-1-219,6-9 97,2 1 1,-1-1 0,1 1 0,0 0-1,-5 10 1,-4 8-145,9-19 174,1 1-1,0 0 1,0 0-1,0 0 1,1 1 0,0-1-1,0 0 1,0 1 0,0 9-1,1-10-72,0-7 191,0-13 43,8-12-135,0-1 0,1 1 0,22-44 0,-24 58-66,1 1 0,0 0 0,1 0 0,12-13 0,-5 6 145,-8 7-152,-6 10 17,0-1-1,0 0 1,0 0-1,1 1 1,-1-1-1,0 1 0,1-1 1,0 1-1,-1 0 1,1-1-1,2 0 0,-4 1 100,0 1-22,0-5-323,0 11-14,1 9 255,-1 0 0,-1 0 0,-1 0 0,0-1 0,-1 1 0,0 0 0,-2-1 0,-5 15-1,-1-4 47,7-14 6,-1 0-1,-1 0 1,-8 13-1,2-6 82,-18 36 0,27-48-125,1-1-1,-1 1 1,1 0 0,0 0-1,1 0 1,0 0 0,-2 10-1,3-15 28,0-1-23,0 1-1,0-1 1,0 0 0,0 0-1,0 1 1,0-1 0,0 0 0,0 0-1,0 1 1,0-1 0,0 0-1,0 0 1,0 1 0,0-1 0,0 0-1,0 0 1,0 1 0,0-1-1,1 0 1,-1 0 0,0 1 0,0-1-1,0 0 1,1 1 0,2-1-22,-2 0 22,0 0-1,0 0 0,0 0 1,0 0-1,0 0 0,0 0 1,0 0-1,0 0 0,0 0 1,0-1-1,0 1 0,0 0 1,-1 0-1,1-1 0,0 1 0,0-1 1,0 1-1,0-1 0,0 1 1,-1-1-1,1 0 0,0 1 1,0-1-1,-1 0 0,1 0 1,0 1-1,0-2 0,11-10-270,-11 11 282,0 0 0,0 1 0,0-1 0,0 0 0,0 0 0,-1 0 0,1 1-1,0-1 1,0 0 0,-1 0 0,1 0 0,0-1 0,-1 1 0,1 0 0,-1 0 0,1 0 0,-1 0 0,0 0 0,1-1 0,-1 0-1,1-2-22,0 0-1,1 0 1,0 1-1,-1-1 1,1 0-1,1 1 1,3-7-1,2 0 165,12-21-716,-20 30 506,0 1-5,0 0 5,0 0-63,2 4 58,-1-3 66,-1-1 0,0 0 0,1 1 0,-1-1 0,0 1 0,0-1 0,1 0 0,-1 1 0,0-1 0,0 1 0,0-1 0,0 1 0,0-1 0,0 0 0,1 1 0,-1-1 0,0 1 0,0-1 0,0 1 0,0-1 0,-1 1 0,1-1 0,0 1 0,0-1 0,0 0 0,0 1 0,0-1 0,-1 1 1,-11 28-110,9-24 105,0 0 0,0 0-1,0 1 1,0-1 0,1 0 0,0 1 0,0-1 0,1 1 0,-2 10 0,2-13 2,1 1 1,-1 0 0,0 0 0,0 0-1,-1 0 1,-1 4 0,2-7-70,1 0 11,0 1 1,0 0 0,0 0 0,0-1 0,0 1 0,0 0 0,-1 0 0,1-1 0,-2 4-1,2-4-245,-5 5-753,0-1-192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2:16.3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573 347 1728,'-4'-35'807,"3"19"-365,-1 1-1,0-1 1,-1 1 0,-1-1-1,0 1 1,-9-18-1,11 28-413,0 1 0,0-1 0,-1 0 0,0 1 0,0-1-1,0 1 1,-1 0 0,1 0 0,-1 0 0,0 0-1,0 1 1,0 0 0,-8-5 0,2 3 29,0 0 1,0 1 0,-1 0-1,1 1 1,-1 0 0,-22-3-1,-67 2 332,93 4-307,-113-4 734,-28 0 838,136-1-1670,12 5 14,0 0 0,-1 0-1,1 0 1,0 0 0,0 0 0,0 0 0,0 0 0,-1 0 0,1 0 0,0 0 0,0 0 0,0 0 0,0 0-1,-1 0 1,1 0 0,0 0 0,0 0 0,0-1 0,0 1 0,-1 0 0,1 0 0,0 0 0,0 0 0,0 0-1,0 0 1,0-1 0,0 1 0,0 0 0,0 0 0,-1 0 0,1 0 0,0 0 0,0-1 0,0 1 0,0 0-1,0 0 1,0 0 0,0-1 0,0 1 0,2-1-58,67-20-39,95-16 0,-136 32 76,1 1-1,0 1 1,-1 1 0,54 4-1,-79-1-65,1 0 0,0 0 0,-1 0 1,0 0-1,6 2 0,13 12-2087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8:07:42.5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4 150 1152,'-3'10'3077,"3"-9"-2543,0 0-390,0 0 0,0 0 0,0 0 0,0 0 1,1 0-1,-1 0 0,1 0 0,-1 0 1,0 0-1,1 0 0,-1 0 0,1-1 0,0 1 1,-1 0-1,1 0 0,0-1 0,-1 1 1,1 0-1,1 0 0,-1-1 81,0 1 1,-1 0-1,1-1 0,0 1 1,-1 0-1,1-1 1,0 1-1,-1 0 0,1 0 1,-1 0-1,1 0 0,-1 0 1,1-1-1,-1 1 0,0 0 1,1 0-1,-1 0 1,0 0-1,0 1 0,13 6-145,8 2 416,-14-6-467,0 0-1,1-1 0,-1 0 1,1 0-1,8 1 1,17 4-210,-29-8 195,1 1 1,-1-1-1,1 1 1,-1 1 0,1-1-1,-1 1 1,0-1 0,6 4-1,-6-3 13,0 0 0,0 0 0,0 0 0,0-1-1,0 0 1,0 0 0,0 0 0,7 1 0,-4-2 64,12-1-112,-18 1 33,0-1 0,0 1-1,-1 0 1,1 0 0,0-1-1,-1 1 1,1-1-1,0 1 1,-1-1 0,1 1-1,0-1 1,-1 1 0,1-1-1,-1 1 1,1-1-1,-1 0 1,1 1 0,-1-1-1,1 0 1,0-1 0,15-17-12,-7-11-379,-7 23 308,0 1-1,0-1 1,0 1-1,5-7 1,-5 10 122,0 0 1,-1 0-1,1 0 0,-1-1 0,0 1 0,0 0 1,0-1-1,0 1 0,-1-1 0,1 1 1,-1-1-1,0 1 0,0-1 0,0 1 1,0-1-1,-1 1 0,0-5 0,0 5-76,-1 0 0,0-1-1,1 1 1,-1 0-1,0 0 1,0 0 0,-3-3-1,-6-7-43,8 10 116,0-1 0,-1 1-1,0 0 1,0 0 0,0 0 0,0 0-1,-1 1 1,1-1 0,-1 1 0,1 0-1,-1 1 1,-6-2 0,-18-9 145,18 8-217,9 3 11,0 0 0,0 0 0,-1 0-1,1 0 1,0 0 0,0 0 0,-2-3 0,4 4-109,0 0 176,-1 0-60,1-1 1,0 1-1,0 0 0,0 0 0,0 0 1,0 0-1,0 0 0,0 0 0,0 0 0,-1 0 1,1 0-1,0 0 0,0 0 0,0 0 0,0 0 1,0 0-1,0 0 0,0 0 0,-1 0 0,1 0 1,0 0-1,0 0 0,0 0 0,0 0 1,0 0-1,0 0 0,0 0 0,0 0 0,-1 0 1,1 1-1,0-1 0,0 0 0,0 0 0,0 0 1,0 0-1,0 0 0,0 0 0,0 0 1,0 0-1,0 0 0,0 1 0,0-1 0,0 0 1,0 1 15,0 0 0,0 0 1,0 0-1,0 0 1,0 0-1,0 0 1,0 0-1,0 0 1,0 0-1,0 0 0,0 0 1,-1-1-1,1 1 1,0 0-1,-1 0 1,0 2-1,-9 15-308,1-4 532,8-12-214,0 1 1,0-1 0,-1-1 0,1 1 0,0 0 0,-1 0 0,1 0 0,-1-1 0,-3 3 0,1 12-159,-1-6 146,0 0 0,-1-1 0,-10 15-1,13-20 47,-9 10 97,9-12-113,1 1 1,0-1-1,0 0 0,0 0 0,1 1 1,-1-1-1,1 1 0,-3 4 1,-8 25-289,-6 12 726,15-33-518,1-8 101,1 1 1,1-1 0,-1 0-1,0 0 1,1 1 0,-1 3 0,2-2-66,0 0 0,0 0 0,1-1 0,-1 1 0,1-1 0,0 1 0,0-1 0,1 0 0,5 8 0,9 19-270,-16-28 331,1 0 0,0 0-1,-1 0 1,1-1 0,1 1 0,-1-1 0,0 1 0,0-1-1,1 0 1,0 0 0,-1 0 0,1 0 0,0 0 0,0-1-1,4 2 1,14 11 370,3 6-760,-22-19 337,1 1 0,-1-1 0,0 0 0,1 1 1,-1 0-1,0-1 0,0 1 0,0 0 0,3 3 0,-4-4 54,-1 0 1,1 0-1,0 0 0,0-1 1,0 1-1,0 0 0,0 0 1,0-1-1,0 1 0,0-1 1,1 1-1,-1-1 0,0 0 1,0 1-1,0-1 0,0 0 1,2 0-1,9 3 346,-8-2-344,1 0-1,-1 0 0,1-1 1,-1 0-1,1 0 0,-1 0 1,0 0-1,1-1 0,-1 0 1,1 1-1,-1-2 0,5-1 1,-7 3-49,26-7-1426,-27 7 325,-1 0 58,0 0-730,0 0-59,0 0-2288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8:09:23.0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316 3 736,'2'-3'396,"-4"6"93,2-3 7,0 0-122,-13 9 1060,-7 14-684,-2-1-1,0-2 0,-39 30 0,46-38-471,0 1 0,1 0 0,1 2-1,-14 18 1,-6 6-168,27-32-78,0 1 1,1 0-1,-1 0 0,1 1 1,1 0-1,0-1 0,-6 19 1,6-12 115,0 1 1,2 0 0,-1-1-1,1 22 1,3 1 112,2 1 1,1 0-1,11 42 1,-9-44-311,-4-22 74,7 29-1,-5-32 42,-2-5-498,0-1 0,0 1 1,6 11-1,-7-16 198,-1-1 0,1 0 1,0 1-1,0-1 0,0 0 1,0 0-1,0 0 0,0 0 1,0 0-1,0 0 1,1 0-1,-1 0 0,0 0 1,1 0-1,-1-1 0,0 1 1,1-1-1,-1 1 0,1-1 1,-1 1-1,1-1 0,-1 0 1,3 0-1,11-2-1622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8:09:24.3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 1 1472,'0'0'475,"-5"9"3178,-9 16-3038,2 0 0,-14 38 0,25-59-603,1 0 0,-1-1 1,1 1-1,-1 0 0,1-1 0,0 1 0,0 0 1,1 0-1,-1-1 0,1 1 0,0 0 0,0-1 0,0 1 1,0-1-1,1 1 0,-1-1 0,4 5 0,2 7-12,-6-12-1,1 0 1,-1 0-1,1 0 1,0 0-1,0 0 1,1-1-1,-1 1 1,0-1-1,1 1 1,0-1-1,-1 0 1,1 0-1,3 2 1,-3-3 6,-1 0 1,0 0-1,1 0 1,-1 0-1,0 0 1,1-1-1,-1 1 1,1-1-1,-1 0 1,1 1-1,-1-1 1,1 0-1,-1-1 1,1 1-1,-1 0 1,1-1-1,-1 1 0,0-1 1,4-1-1,0-1-2,0 1-1,0-2 0,-1 1 1,1 0-1,-1-1 0,1 0 1,-1 0-1,0-1 0,-1 0 1,1 0-1,-1 0 0,0 0 1,0 0-1,0-1 0,-1 0 1,0 0-1,0 0 0,-1 0 1,1 0-1,-1 0 0,-1-1 1,1 1-1,0-8 0,3-4 99,-4 15-54,0 0 0,1 0 1,-2 0-1,1 0 1,0 0-1,-1 0 1,1-1-1,-1 1 1,0 0-1,0 0 1,-1-5-1,1 8-33,-1-1 0,1 1 0,-1-1 0,0 1 0,1-1 0,-1 1 0,0-1 0,1 1 0,-1 0 0,0-1 0,1 1 0,-1 0 0,0 0 0,1 0 0,-1 0 0,0-1 0,0 1 0,1 0 0,-1 0 0,0 0 0,0 0 0,1 1 0,-2-1 0,-2 0-76,4 16 7,22 83 828,-16-69-899,-4-21 70,-1 0 0,2-1 0,-1 1 0,1-1 0,0 1 0,1-1-1,7 13 1,-8-16 47,1 0-1,0 0 1,0 0-1,10 8 1,-13-12 28,0 0 0,0-1 0,0 1 0,0 0 1,1 0-1,-1-1 0,0 1 0,1 0 0,-1-1 0,0 1 1,1-1-1,-1 0 0,0 1 0,1-1 0,-1 0 1,1 0-1,-1 0 0,0 0 0,1 0 0,-1 0 1,1-1-1,-1 1 0,0 0 0,1-1 0,-1 1 1,0-1-1,3 0 0,-1-1 57,0-1 1,0 0-1,0 1 1,0-1-1,0 0 0,0 0 1,-1-1-1,1 1 1,-1 0-1,0-1 0,0 0 1,0 1-1,-1-1 1,1 0-1,-1 0 0,0 0 1,1-7-1,0-5-169,0 0-1,-2-1 1,-1-18-1,0 4 153,1 19 41,0 0 0,-4-20 0,3 28-182,0 0 0,0 1 0,0-1 0,0 1 0,-1 0 0,1-1-1,-1 1 1,0 0 0,0 0 0,0 0 0,0 0 0,0 0 0,-4-2 0,0-2-1056,6 5-4883,11 0 4521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8:09:25.3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23 640,'-6'8'613,"-2"-2"1930,5-5 569,6-3-2319,-2 1-553,-1 1-43,1 0-100,-1-1 0,1 1 0,0-1 0,-1 0 0,1 1 0,-1-1 0,1 0 0,-1 0 0,1 1 0,-1-1 0,0 0 0,1 0-1,-1 0 1,0 1 0,1-1 0,-1 0 0,0 0 0,0 0 0,0 0 0,0 0 0,0 0 0,0-1 0,0 2-20,0-1-64,-1 1 0,1 0 0,0 0 0,0 0 1,0-1-1,0 1 0,0 0 0,0 0 0,0 0 0,0-1 1,0 1-1,0 0 0,0 0 0,0 0 0,0-1 0,0 1 0,1 0 1,-1 0-1,0 0 0,0-1 0,0 1 0,0 0 0,0 0 1,0 0-1,0 0 0,0-1 0,1 1 0,-1 0 0,0 0 1,0 0-1,0 0 0,0 0 0,1 0 0,-1-1 0,0 1 0,0 0 1,0 0-1,1 0 0,-1 0 0,0 0 0,0 0 0,0 0 1,1 0-1,0-1 88,5-4-170,-4 4 74,0 1 0,1-1 0,-1 1 0,1-1 0,-1 1 0,0 0 1,1 0-1,-1 0 0,1 0 0,-1 1 0,3 0 0,31 10 173,-5-2-129,13 0-131,-18-5-57,29 10 1,-46-11 287,0 0 0,0 1 0,-1 0-1,1 0 1,-1 1 0,0 0 0,8 7 0,-13-9-49,0 0 0,0 0 0,0 0 0,0 1 0,0 0 0,-1-1 0,0 1 1,1 0-1,-1 0 0,-1 0 0,3 6 0,-2-3 46,-1 0 0,1 1 0,-2-1 0,1 0 0,-1 0 0,-1 11 0,-2 5 43,-1 0 1,-1 0-1,-12 30 0,15-47-220,-17 48 67,-45 86 1,-39 47-1299,97-177 629,0 0 0,-7 22 0,12-30 400,0 0-1,0 0 1,1 0 0,-1 1 0,1-1 0,-1 0-1,1 0 1,0 0 0,0 1 0,0-1 0,0 0-1,1 0 1,-1 1 0,0-1 0,1 0 0,0 0-1,-1 0 1,1 0 0,0 1 0,0-1 0,2 3-1,14 8-3504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3:20.0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746 339 832,'-29'0'453,"28"0"-229,-3 0 16,1 0-243,0 0 1,0 1-1,1 0 0,-1-1 0,0 1 0,1 0 0,-1 0 1,0 0-1,1 1 0,0-1 0,-1 1 0,-2 2 0,-14 8-98,14-10 300,1 1 0,-1 0 0,1 0 0,0 0 0,-4 6 0,-14 9 1252,16-13-1246,-15 8 564,21-12-719,-1-1 1,0 0-1,0 0 1,1 1-1,-1-1 0,0 0 1,1 0-1,-1 0 1,0 0-1,0 0 1,1 0-1,-1 0 1,0 0-1,0 0 0,1 0 1,-1 0-1,0 0 1,0 0-1,1-1 1,-1 1-1,0 0 1,1-1-1,-1 1 0,0 0 1,1-1-1,-2 0 1,-11-8 425,11 8-459,1 1 0,-1-1 0,1 0 0,0 0 1,-1 0-1,1 0 0,0 0 0,0 0 0,0 0 0,0-1 0,0 1 0,-1-2 0,-7-8-24,4 3-262,5 8 254,1-1 0,-1 0 1,0 1-1,1-1 0,-1 1 1,1 0-1,-1-1 1,1 1-1,-1-1 0,0 1 1,1 0-1,0-1 1,-1 1-1,1 0 0,-1-1 1,1 1-1,-1 0 0,2-1 1,0 1-5,0-1 1,1 1-1,-1-1 0,0 1 1,1 0-1,-1 0 0,0 0 1,1 0-1,-1 0 1,0 1-1,1-1 0,-1 1 1,0 0-1,1-1 1,-1 1-1,0 0 0,2 2 1,22 4-69,-9-1 55,-17-6 48,0 0 0,0 0-1,1 0 1,-1 0 0,0 1 0,0-1 0,1 0 0,-1 0 0,0 0 0,0 0 0,0 1 0,1-1 0,-1 0 0,0 0 0,0 0-1,0 1 1,1-1 0,-1 0 0,0 0 0,0 1 0,0-1 0,0 0 0,0 1 0,0-1 0,0 0 0,0 0 0,0 1 0,0-1-1,0 0 1,0 0 0,0 1 0,0-1 0,0 0 0,0 1 0,0-1 0,0 0 0,0 0 0,0 1 0,0-1 0,0 0 0,0 0 0,0 1-1,-1-1 1,1 0 0,0 0 0,0 1 0,0-1 0,-1 0 0,1 0 0,0 0 0,0 1 0,0-1 0,-1 0 0,1 0 0,0 0-1,0 0 1,-1 0 0,1 1 0,0-1 0,-1 0 0,-3 1-12,0 0-1,-1 0 1,1 0-1,-1-1 1,1 1 0,0-1-1,-1 0 1,1 0-1,-1-1 1,-7-1-1,-1 1 1,0 0-4,9 1 25,-1-1 0,1 1 0,-1-1 0,1 1 1,-1-1-1,-7-3 0,-43-16 103,53 19-159,-1 0-1,1 0 1,0-1 0,-1 1 0,1-1-1,0 1 1,-2-3 0,3 4 16,1 0 1,0-1 0,0 1-1,0 0 1,-1-1-1,1 1 1,0 0-1,0 0 1,0-1 0,0 1-1,0 0 1,0-1-1,0 1 1,0 0-1,0-1 1,0 1 0,0 0-1,0-1 1,0 1-1,0 0 1,0-1-1,0 1 1,0-1 0,9-8-132,-3 6 141,0-1-1,0 2 0,1-1 0,-1 1 0,0 0 0,1 0 0,0 0 0,-1 1 0,1 0 0,7 0 0,5 1-36,1 1 0,23 4-1,-2-4 385,-40-1-333,-1-1 0,0 1 0,0 0 1,0 0-1,1 0 0,-1-1 0,0 1 1,0 0-1,0 0 0,0 0 0,0-1 0,0 1 1,1 0-1,-1 0 0,0-1 0,0 1 1,0 0-1,0 0 0,0-1 0,0 1 0,0 0 1,0-1-1,0 1 0,0 0 0,0 0 1,0-1-1,0 1 0,0 0 0,0 0 0,-1-1 1,1 1-1,0 0 0,0 0 0,0-1 1,0 1-1,0 0 0,-1-1 0,-3-8 105,-47-65 14,15 22-304,31 48-20,5 4 185,0 0-1,0 1 1,0-1-1,0 0 1,0 0 0,0 1-1,0-1 1,0 0-1,0 0 1,0 1 0,0-1-1,0 0 1,0 0-1,0 1 1,0-1 0,0 0-1,0 0 1,0 1-1,0-1 1,0 0 0,1 0-1,-1 0 1,0 1-1,0-1 1,0 0 0,0 0-1,0 0 1,1 1-1,-1-1 1,0 0-1,10 12-20,0 0 0,0 0 0,1-1 0,20 16 0,-19-18 21,1 0-1,0-1 1,1 0-1,0-1 1,24 8-1,-24-8 147,3 0 23,-10-6-94,-5-1-10,-8 4 116,-1 1-119,5-4-69,0 0 1,1 1-1,-1-1 1,0 0-1,0-1 1,0 1-1,0 0 1,0-1-1,0 1 0,-1-1 1,-2 1-1,1-1-58,-1 1-1,0 0 1,1 0-1,-1 0 0,1 1 1,-6 2-1,-21 5-384,21-9 389,8 0 102,0 0 1,0 1-1,0-1 1,0 0 0,0 1-1,-1-1 1,1 1-1,-2 1 1,-30 9-181,33-11 171,0 0 1,0 0-1,0 0 0,0 0 0,0 0 0,0 0 0,0 0 0,0 0 0,0 0 0,0 0 0,0-1 0,0 1 0,-1 0 0,1-1 0,1 1 0,-1-1 0,0 1 0,0-1 0,-2-1 0,-14-16-115,5 3 167,7 5-65,5 10 0,0-1-1,0 0 1,-1 0 0,1 0-1,0 0 1,-1 1 0,1-1-1,0 0 1,-1 0 0,1 1-1,-1-1 1,1 0 0,-1 1-1,0-2 1,-3-1-7,1 0 0,-1 0 0,1 0 0,0-1 0,1 1 1,-1-1-1,0 0 0,1 0 0,-4-7 0,-4-6-1,8 16-1,1-1 0,0 1 0,0-1 0,0 1 0,0-1-1,0 0 1,0 1 0,0-1 0,1 0 0,-1 1-1,1-1 1,-1 0 0,1-2 0,-1 0-11,0 1 0,0-1 1,-1 1-1,1 0 0,-1-1 1,-2-4-1,2 5 37,-1-1 0,2 0 1,-1 0-1,0 0 0,-1-5 0,2 1 5,1 7-35,0 0 1,0 0-1,0 0 1,0 0-1,0 0 0,-1 0 1,1 0-1,0 0 1,-1 0-1,1 1 1,-1-1-1,1 0 0,-1 0 1,1 0-1,-1 0 1,-1-1-1,0-1 13,0 0-1,0-1 1,0 0 0,1 1-1,-1-1 1,0-4-1,2 8 4,-7-2-158,6 2 151,1 0 0,-1 0-1,1 0 1,0 0-1,-1 0 1,1 0-1,0 0 1,-1 0 0,1 0-1,-1 0 1,1 0-1,0 0 1,-1 0 0,1-1-1,0 1 1,-1 0-1,1 0 1,0 0 0,-1-1-1,1 1 1,0 0-1,-1 0 1,1-1-1,0 1 1,0 0 0,0-1-1,-1 1 1,1 0-1,0 0 1,0-1 0,-1 0-1,-3-4-180,0 3 66,16 15-156,-11-12 270,-1 0 0,1 0 0,0 0 0,0 0 1,0 0-1,0 0 0,0 0 0,0 0 0,0 0 0,0 0 0,0 0 0,0-1 0,1 1 0,-1 0 0,0-1 0,1 1 0,-1-1 0,0 0 0,0 1 0,3-1 0,-2 0-141,-2 0 143,0 0-1,0-1 1,0 1 0,0 0 0,0 0 0,0-1-1,0 1 1,1 0 0,-1 0 0,0 0-1,0-1 1,0 1 0,0 0 0,1 0 0,-1 0-1,0 0 1,0-1 0,0 1 0,1 0 0,-1 0-1,0 0 1,0 0 0,0 0 0,1 0 0,-1 0-1,0 0 1,0-1 0,1 1 0,-1 0-1,1 0 1,-1 0 3,0 0 1,0 0-1,1 0 0,-1 0 0,0 0 0,1 0 1,-1 0-1,0 0 0,0 0 0,1 0 0,-1 0 1,0-1-1,0 1 0,1 0 0,-1 0 0,0 0 1,0-1-1,1 1 0,-1 0 0,0 0 0,0 0 1,0-1-1,1 1 0,-1 0 0,0-1 0,0 1 1,0 0-1,0 0 0,0-1 0,0 1 0,0-1 0,-4-29 355,3 29-367,1 0 0,0 1 1,0-1-1,0 1 0,-1-1 0,1 1 0,0-1 1,-1 0-1,1 1 0,-1-1 0,1 1 0,0-1 0,-1 1 1,1 0-1,-1-1 0,0 1 0,1-1 0,-1 1 0,1 0 1,-1 0-1,1-1 0,-1 1 0,0 0 0,1 0 0,-1 0 1,0 0-1,1-1 0,-1 1 0,1 0 0,-1 0 0,-1 0 1,-25 0-5,20 1 133,5-2-138,0 1 0,0 0 0,0 0 1,0 0-1,0 1 0,0-1 0,0 0 0,0 1 1,0-1-1,0 1 0,1 0 0,-1 0 0,0 0 1,-2 1-1,4-2 15,-1 0 1,0 1-1,1-1 1,-1 0-1,0 1 1,0-1-1,1 0 1,-1 0-1,0 0 1,1 0-1,-1 0 1,0 1-1,0-1 1,1-1-1,-1 1 1,0 0-1,0 0 1,1 0-1,-1 0 1,0 0-1,0-1 1,1 1-1,-1 0 1,0-1-1,1 1 1,-1 0-1,1-1 1,-1 1-1,0-1 1,1 1-1,-2-2 1,1 0 14,1 2-19,0 0-1,-1 0 1,1-1 0,0 1-1,0 0 1,-1 0 0,1-1 0,0 1-1,0 0 1,0 0 0,0-1-1,0 1 1,-1 0 0,1-1-1,0 1 1,0 0 0,0-1 0,0 1-1,0 0 1,0 0 0,0-1-1,0 1 1,0 0 0,0-1 0,0 1-1,0 0 1,0-1 0,0 1-1,1 0 1,-1 0 0,0-1-1,0 1 1,0-1 2,1 1 0,-1 0 0,0-1-1,1 1 1,-1 0 0,1-1 0,-1 1 0,0 0 0,1 0-1,-1-1 1,1 1 0,-1 0 0,1 0 0,-1 0-1,0 0 1,1 0 0,-1-1 0,1 1 0,-1 0 0,1 0-1,-1 0 1,1 0 0,-1 0 0,1 1 0,-1-1 0,1 0-1,-1 0 1,1 0 0,-1 0 0,25 0-134,-24 0 76,1 1 15,-1 0 51,17 1 96,-5 1 175,-13-3-212,-8-7 67,3-1-108,4 7-26,1 0 0,0 1 0,-1-1 0,1 0 0,0 1 0,-1-1 0,1 0 0,-1 1 0,1-1 0,-1 0 0,1 1 1,-1-1-1,1 1 0,-1-1 0,-1 0 0,-15-12-62,12 6-98,5 6 153,0 1 1,0 0-1,0 0 0,0 0 1,0 0-1,1-1 0,-1 1 1,0 0-1,0 0 0,0 0 1,0 0-1,0 0 0,0-1 1,0 1-1,0 0 0,0 0 1,1 0-1,-1 0 0,0 0 1,0 0-1,0 0 0,0 0 1,0-1-1,0 1 1,1 0-1,-1 0 0,0 0 1,0 0-1,0 0 0,0 0 1,1 0-1,-1 0 0,0 0 1,0 0-1,0 0 0,0 0 1,1 0-1,-1 0 0,0 0 1,0 0-1,0 0 0,19 3-5,-11-2 145,-8 0 35,-2-1 93,0 0-270,0 0 1,0 0 0,0 0-1,0 0 1,0 0 0,0-1-1,1 1 1,-1-1-1,0 0 1,0 1 0,0-1-1,0 0 1,-2-1-1,3 1 17,-1 1-1,1 0 0,-1-1 0,1 1 1,-1 0-1,1 0 0,-1 0 0,0 0 1,1 0-1,-3 1 0,-3-1-103,3-1 59,1-2 5,0 2-362,7 1 367,-3 0 59,22 0 37,-22 0-45,-1-1 0,1 1 0,0-1 1,0 1-1,0 0 0,0-1 0,0 1 0,0 0 0,0-1 0,0 1 0,1 0 0,0 0 0,9-2 31,27-10-39,-32 4-123,8 5 140,-10 3 41,-5-1 241,1 1-427,0 0 58,7 4 220,-7-3-157,0-1 0,0 0 0,0 1 0,0-1-1,0 0 1,0 1 0,0-1 0,0 0 0,0 1 0,0-1 0,0 0 0,1 1 0,-1-1 0,0 0 0,0 0 0,0 1 0,0-1 0,1 0 0,-1 1 0,0-1 0,0 0 0,1 0-1,-1 1 1,0-1 0,-1 0 164,0-1-164,2-4 164,-1 5-175,0 0 0,0 0 0,1 0 0,-1 0 1,0 0-1,0 0 0,0-1 0,0 1 0,0 0 0,0 0 0,0 0 0,0 0 0,0-1 0,0 1 0,0 0 0,0 0 0,1 0 0,-1 0 0,0-1 0,0 1 0,0 0 1,0 0-1,-1 0 0,1 0 0,0-1 0,0 1 0,0 0 0,0 0 0,0 0 0,0 0 0,0-1 0,0 1 0,0 0 0,0 0 0,0 0 0,0 0 0,-1 0 1,1-1-1,0 1 0,0 0 0,0 0 0,0 0 0,0 0 0,-1 0 0,1 0 0,0 0 0,0 0 0,0 0 0,0 0 0,0 0 0,-1-1 0,1 1 0,0 0 0,0 0 1,0 0-1,-1 0 0,1 0 0,0 0 0,0 0 0,0 0 0,0 1 0,-1-1 0,1 0 0,0 0 0,0 0 0,0 0 0,0 0 0,0 0 0,-1 0 0,-120 0 136,119 0-144,1 1 1,-1-1-1,1 1 1,-1-1 0,1 1-1,0-1 1,-1 1-1,1 0 1,-1 0 0,1-1-1,0 1 1,0 0-1,0 0 1,-1 0-1,0 3 1,1-3 7,0 0 0,0 0 0,-1 0 0,1 0 0,0 0 1,0 0-1,-1 0 0,1 0 0,0 0 0,-1-1 0,1 1 0,-1-1 0,1 1 0,-1-1 0,-2 1 0,2 0 10,1-1 1,-1 1-1,1-1 0,-1 1 0,1 0 0,0 0 0,-1 0 0,1-1 0,0 1 0,0 1 0,-1-1 0,1 0 0,0 0 0,0 0 0,0 0 0,0 1 0,1-1 0,-1 1 0,-1 1 0,-12 13-131,-33 19 213,45-34-64,0 0-1,0 0 0,0 0 0,0 0 0,0-1 1,0 1-1,0-1 0,0 1 0,0-1 0,0 0 1,0 0-1,-3 0 0,3 0-40,-1 0 0,1 0 0,0 0 0,0 1 0,0-1 0,0 0 0,0 1-1,-4 1 1,4-1 66,-1-1-1,1 1 0,-1-1 0,1 0 1,-1 0-1,1 1 0,-1-2 0,0 1 1,-3-1-1,-5 1 23,10 0-62,-1-1-1,1 1 0,-1 0 0,0-1 0,1 1 0,-1-1 0,1 1 1,-1-1-1,1 0 0,0 1 0,-1-1 0,1 0 0,0 0 0,-3-2 1,-9-6-126,8 5 151,4 4-26,0-1-1,1 1 1,-1 0-1,0-1 1,0 1-1,0-1 1,0 1-1,1 0 1,-1 0-1,0 0 1,0-1 0,0 1-1,0 0 1,0 0-1,0 0 1,0 0-1,-1 1 1,1-1-122,1 0 48,-4 0 53,1 2-37,2-1 31,1 0 0,-1 0 1,0 0-1,0 0 0,0 0 0,1 0 0,-1 0 1,1 0-1,-1 0 0,1 0 0,-1 1 0,0 0 23,1-1-1,-1 0 0,1 0 0,-1 0 1,1 0-1,-1 0 0,0 0 0,1 0 1,-1 0-1,0 0 0,-1 1 0,1-1-69,1-1 38,0 0 68,0 0-4,2-1-32,0 0 0,0 0 0,0 0 0,-1-1 1,1 1-1,0 0 0,-1-1 0,1 1 0,2-4 1,7-6-37,-5 5 40,0 0 1,0 0 0,0-1-1,-1 1 1,7-12 0,-10 26-77,0 0 1,-1 1 0,0 8-1,4 44 2,-5-55 52,1 0 0,0 0-1,1 0 1,0 0-1,0-1 1,0 1-1,0 0 1,6 8-1,-8-13 61,0-1 0,1 1 27,1 0-77,0 0 0,-1 0 1,1 0-1,0-1 0,0 1 0,0 0 0,0-1 1,0 1-1,3 0 0,3 0-28,-8 0 32,1-1 0,-1 0-1,1 1 1,0-1 0,-1 0 0,1 0-1,0 0 1,-1 1 0,1-1 0,0 0-1,-1 0 1,1 0 0,0 0 0,-1 0-1,1 0 1,0 0 0,-1 0 0,2-1-1,2 1 19,4 4-99,0-2 1,14 4-1,4 0 118,-17-4-31,0-1 1,1 0-1,-1 0 0,0-1 1,12-1-1,3 0-106,4 1 143,-1-2 1,1-1-1,26-6 0,-39 4-7,0 0-1,15-9 0,-24 11-108,10-2 36,-7 1 36,-9 3-2,1 1 0,-1-1 0,1 1 1,-1-1-1,1 1 0,0 0 0,-1-1 0,1 1 0,-1-1 0,1 1 0,0 0 1,-1 0-1,1-1 0,0 1 0,-1 0 0,1 0 0,0 0 0,-1 0 1,2 0-1,-1 0-3,-1 0-1,1-1 1,0 1 0,-1 0 0,1 0-1,-1 0 1,1 0 0,-1 0 0,1 0-1,-1 0 1,1 0 0,0 0 0,-1 0 0,1 0-1,-1 0 1,1 1 0,-1-1 0,1 0-1,-1 0 1,1 1 0,0-1 0,11 6-5,-8-2 85,-4-4-79,1 1-1,-1-1 1,0 0-1,0 0 0,0 1 1,0-1-1,0 0 1,0 0-1,0 0 0,1 1 1,-1-1-1,0 0 1,0 0-1,0 0 0,0 0 1,1 1-1,-1-1 1,0 0-1,0 0 0,1 0 1,-1 0-1,0 0 1,0 0-1,0 0 0,1 0 1,-1 0-1,0 1 1,0-1-1,1 0 0,20 9 9,-18-7-12,0 0 0,1-1 1,0 1-1,-1-1 0,1 0 0,6 2 1,55 3 235,-19 7-282,-34-9-58,3 0 712,-14-4-597,-1 0 0,1 0 0,0-1 0,-1 1 0,1 0-1,-1-1 1,1 1 0,-1-1 0,1 1 0,-1 0 0,1-1-1,-1 1 1,0-1 0,1 1 0,-1-1 0,0 0 0,1 1-1,-1-1 1,1 0 0,5-15-25,-5 14 83,12-19-146,-11 19 74,0 0 0,0 0 1,-1-1-1,1 1 0,-1-1 0,0 1 1,1-1-1,-1 0 0,1-3 0,-2 4 17,1 0 0,-1 0-1,1 0 1,-1 0 0,0 0-1,0 0 1,0 0 0,0-1-1,0 1 1,0 0 0,-1 0-1,1 0 1,-1 0 0,1 0-1,-1 0 1,0 0 0,0 1-1,0-1 1,0 0 0,0 0-1,0 0 1,0 1 0,-3-4-1,-4-3 127,-1 0-339,8 8 159,1 1-1,-1-1 1,1 0-1,0 1 1,-1-1-1,1 1 1,0-1-1,0 1 1,-1-1 0,1 1-1,0-1 1,0 1-1,0-1 1,-1 1-1,1-1 1,0 1-1,0-1 1,0 1-1,0-1 1,0 1-1,0-1 1,0 1-1,0-1 1,0 1-1,0-1 1,1 1-1,-1 0 1,0 20-1201,0 2-1920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6:39.2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1 162 1984,'0'0'28,"0"0"0,0-1 0,0 1 0,0 0 0,0-1 1,0 1-1,0 0 0,0 0 0,0-1 0,0 1 0,0 0 0,0-1 0,0 1 0,0 0 1,0 0-1,0-1 0,1 1 0,-1 0 0,0 0 0,0-1 0,0 1 0,0 0 0,1 0 1,-1-1-1,0 1 0,0 0 0,1 0 0,-1 0 0,1-1 0,2-2 281,-2 3 374,-1-1-517,-1 0-1,1 0 1,0 1 0,0-1 0,0 0 0,-1 0 0,1 0 0,0 0 0,0 0 0,0 0 0,1 0 0,-1 1 0,0-1 0,0 0 0,0 0 0,1 0 0,-1 0 0,0 0 0,1 1 0,-1-1 0,1 0 0,-1 0 0,1 1 0,-1-1 0,1 0-1,-1 1 1,1-1 0,0 0 0,0 0-118,0 0-1,0 0 1,-1 1-1,1-1 1,0 0-1,-1 0 1,1 0-1,-1 0 0,1 0 1,-1 0-1,0 0 1,1 0-1,-1-2 1,1-2-10,0 0 0,1 1 0,-1-1 0,1 0 0,0 1 0,0-1 0,1 1 0,-1 0 0,1 0 0,4-5 0,10-17-72,-15 23 71,1 0 0,-1 0-1,1 1 1,-1-1 0,1 1 0,0 0 0,0 0 0,0 0 0,0 0 0,1 1 0,-1-1 0,6-1 0,-8 3-39,0-1-1,-1 1 1,1 0 0,0 0 0,0 0 0,0 0-1,0 0 1,0 0 0,0 0 0,-1 0 0,1 0-1,0 0 1,0 1 0,0-1 0,0 0 0,0 1 0,-1-1-1,1 0 1,0 1 0,0-1 0,-1 1 0,1-1-1,0 1 1,-1 0 0,1-1 0,-1 1 0,1 0-1,0-1 1,-1 1 0,1 1 0,0-1-5,1 3 58,0 0 0,-1 0 1,1 0-1,-1 0 0,0 0 0,0 0 0,-1 1 1,1-1-1,-1 7 0,2 3-142,-2-3 99,0 0-1,0 0 0,-1 0 0,-1 1 1,0-1-1,-5 18 0,-3 12-95,6-23 93,-1 0 1,0 0-1,-2-1 0,0 0 1,-1 0-1,-15 23 0,17-32 37,0 0 1,-1-1-1,-9 8 0,4-4-141,11-10 56,2-1 54,-1-1 1,1 0-1,0 1 1,-1-1-1,1 1 0,-1-1 1,1 0-1,0 1 0,0 0 1,-1-1-1,1 1 1,0-1-1,0 1 0,-1 0 1,1 0-1,0-1 0,0 1 1,1 0-1,5-3-78,-1 0 91,-1 0 1,1 1-1,0-1 0,0 1 0,0 1 0,0-1 0,1 1 0,-1 0 1,0 1-1,0-1 0,11 2 0,8 1-34,40 9 0,-20-3 71,-28-5-2205,-16-2 533,-1-1-1743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3:25.6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1293 1 320,'0'0'14,"-1"0"0,0-1-1,0 1 1,0 0 0,0 0 0,1 0-1,-1 0 1,0 0 0,0 0 0,0 0 0,0 0-1,1 1 1,-1-1 0,0 0 0,0 0-1,0 1 1,1-1 0,-1 0 0,0 1 0,0-1-1,1 1 1,-1-1 0,0 1 0,1-1-1,-1 1 1,1 0 0,-1-1 0,1 1 0,-1 1-1,0-1 90,0 0 1,0 0-1,0 0 0,-1 0 0,1 0 0,0 0 0,0 0 1,0 0-1,-1-1 0,1 1 0,0 0 0,-1-1 0,1 1 0,-1-1 1,1 1-1,-1-1 0,1 0 0,-3 0 0,-12 1 545,0 1 1,0 1-1,-25 7 0,25-6-420,0-1 0,1 0-1,-28 2 1,42-5-233,0 0 0,0 0 0,0 0-1,0 1 1,0-1 0,0 0 0,0 1-1,0-1 1,0 1 0,1-1 0,-1 1 0,-1 1-1,-1 0-49,10-2 92,0 1-1,0 0 0,-1 1 0,1-1 0,12 6 1,16 4 199,-24-8-131,0 1 1,14 6-1,20 7 117,-45-17-222,7 3 36,0-2 1,0 1-1,0 0 1,0-1-1,0-1 0,0 1 1,0-1-1,0 0 1,0-1-1,8-1 0,3-4 144,-1 0 0,31-17-1,-17 9-70,-22 11-126,0-1 1,11-7-1,-38 14 417,17-3-389,0 0 1,0 0 0,0 0 0,0 0-1,0 0 1,0 1 0,0-1-1,0 0 1,1 1 0,-1-1-1,-2 1 1,2 0-6,1 0-1,-1-1 1,0 1 0,0-1-1,0 0 1,0 1 0,0-1-1,0 0 1,0 0-1,0 0 1,-2 1 0,-4-1 41,0 1 0,0 0 0,0 0-1,-9 3 1,9-2-85,-1 0 0,1 0-1,0-1 1,-12 1-1,1-2 39,-28 6 1,-10 1 105,4-5 78,-37 3 11,-83 12-9,118-12-230,36-4 45,-1 1-1,1 0 0,-29 8 1,40-8-23,-1-1 1,1 1-1,-15-1 0,16-1 30,-1 1 1,0 0-1,1 0 0,-1 0 0,-7 3 0,4-2 7,0 1-1,0-1 1,0-1-1,0 0 0,-1 0 1,1-1-1,-12-1 1,-5 0 243,6 0-83,0-2 1,-37-8-1,20 4-253,-40-11 273,37 9-146,-51-6 0,2 3-118,85 11 55,0 0 0,0 0 0,0 1 0,0 0 0,0 0 0,0 1 0,0-1 0,0 1 0,0 0 0,0 0 0,0 1 0,-5 1 0,4 0-89,-6 2-110,12-4 190,-1-1 0,1 0 0,0 1 0,0-1-1,-1 0 1,1 1 0,0-1 0,0 0 0,0 1 0,0-1 0,-1 0 0,1 1 0,0-1-1,0 1 1,0-1 0,0 0 0,0 1 0,0-1 0,0 1 0,0-1 0,0 0 0,0 1-1,0-1 1,0 1 0,0-1 0,1 0 0,-1 1 0,0-1 0,0 1 0,0-1 0,1 1-1,7 6-1709,8-3 496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3:27.6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310 34 1888,'-58'19'859,"34"-10"-451,0 0 1,1 2 0,1 0-1,0 2 1,0 0 0,2 2-1,-22 18 1,21-17-447,16-12 28,0 0 1,0 0-1,1 0 1,-9 10-1,21-20 320,1-1-1,16-9 1,12-8-289,63-36-1234,-8 4-1329,-35 12 793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3:36.8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77 0 832,'-2'2'76,"-1"0"-1,1 0 1,0 0 0,-1 0 0,1 0 0,0 0-1,0 1 1,0-1 0,1 1 0,-1-1-1,1 1 1,-1 0 0,1 0 0,0-1-1,0 1 1,0 0 0,0 0 0,0 3-1,0 7 102,0-1 1,0 0-1,2 17 0,0-2-106,1 59-122,-1 59 422,-2-126-303,-1 0 0,-1 0 1,-1-1-1,-1 1 1,-10 27-1,15-45 15,-1 1-1,1-1 0,-1 0 1,0 0-1,0 0 1,1 0-1,-1 0 1,0 0-1,0 0 0,-2 1 1,-1-2 557,2-10-731,3-11 62,6-33-1,-6 50 63,16-85-28,-16 86-17,0 1 0,0-1 0,0 0 0,0 0 0,0 0 0,1 1 0,2-5 0,-4 7 12,1-1 0,-1 1-1,0-1 1,0 1 0,1 0 0,-1 0 0,0-1 0,1 1 0,-1 0 0,0 0-1,1-1 1,-1 1 0,0 0 0,1 0 0,-1 0 0,0-1 0,1 1 0,-1 0-1,1 0 1,-1 0 0,0 0 0,1 0 0,-1 0 0,1 0 0,-1 0 0,0 0-1,1 0 1,-1 0 0,1 0 0,-1 0 0,0 0 0,1 1 0,0-1-12,1 0 18,1 0 0,-1 0 0,0 0 0,0 0 0,0-1 0,1 1 0,-1 0 0,0-1 0,0 0 0,0 0 0,0 1 0,0-1 0,2-2 0,-1 1 9,0-1 1,-1 0-1,0 1 1,0-1-1,0 0 1,0 0-1,2-5 1,47-72 128,-25 18-6,-25 61-145,1-2 17,0 0 1,-1 0-1,1 0 0,-1 0 0,0 0 1,0-1-1,1-3 0,4-4-161,-3 9-2,-4 7 142,-8 19 118,6-18-135,1 0 1,0 0 0,0 0 0,0 0-1,0 0 1,1 0 0,0 10 0,0-2 16,-1 1 1,-6 24-1,1-1-11,4-17 316,-3 23-139,-20 71-1,22-93-66,4-18-81,-1 0-1,0 0 0,0-1 1,0 1-1,0 0 1,-2 4-1,2-7-27,1 0-139,1 1 1,-1-1-1,0 1 1,0-1-1,1 1 1,-1-1-1,1 1 1,-1-1-1,1 1 1,0-1-1,0 0 1,-1 1-1,1-1 1,0 0 0,0 0-1,0 0 1,0 0-1,0 0 1,1 0-1,0 1 1,0-3-1276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3:41.828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719 21 1152,'0'0'16,"-1"0"1,1 0-1,-1 0 1,1 1-1,0-1 1,-1 0-1,1 0 1,0 0-1,-1 0 1,1 1-1,0-1 0,-1 0 1,1 0-1,0 1 1,-1-1-1,1 0 1,0 0-1,0 1 1,-1-1-1,1 0 0,0 1 1,0-1-1,0 0 1,-1 1-1,1-1 1,0 0-1,0 1 1,0-1-1,0 1 1,0-1-1,0 0 0,0 2 1,-1 17-169,1-6 204,-51 257 2225,5-75-1450,11-50-225,-19 76-264,-9-4 0,-134 312-1,181-495-295,-93 233 300,6 29 128,90-253-332,11-32-70,-1 0 1,-1 0-1,0 0 0,-6 11 1,12-26 12,0-1 0,0 0-1,-1 0 1,1-6 0,4-10 11,16-46 36,37-78 1,43-65-80,-41 87 7,137-307-109,22-50-38,84-71 49,-273 494-68,3 2-1,69-87 1,-99 137 86,-2 2 10,0 0 1,0 0 0,1 1-1,-1-1 1,1 1 0,0-1 0,-1 1-1,1 0 1,0 0 0,6-3-1,-9 5 15,0 0 0,1 1 0,-1-1-1,0 0 1,0 0 0,1 0 0,-1 0-1,0 0 1,0 0 0,1 0-1,-1 0 1,0 1 0,0-1 0,0 0-1,1 0 1,-1 0 0,0 0 0,0 1-1,0-1 1,0 0 0,1 0-1,-1 0 1,0 1 0,0-1 0,0 0-1,0 0 1,0 1 0,0-1 0,0 0-1,0 0 1,0 1 0,0-1-1,0 0 1,0 0 0,0 1 0,0-1-1,0 0 1,0 0 0,0 1 0,0-1-1,0 0 1,0 0 0,0 1-1,-2 24 48,0 0-1,-2 1 0,-1-2 0,-1 1 0,-14 37 0,-14 25-45,-50 89 0,30-66 31,19-35 2,-158 353 250,51-83 40,-88 218-47,118-302-135,25-61 247,75-170-272,2-4 58,-2 0 0,-15 26 0,27-52-173,0 1 1,0-1 0,0 0 0,0 1-1,0-1 1,0 0 0,0 1 0,-1-1 0,1 0-1,0 0 1,0 1 0,0-1 0,0 0-1,-1 0 1,1 1 0,0-1 0,0 0-1,-1 0 1,1 1 0,0-1 0,0 0-1,-1 0 1,1 0 0,0 0 0,0 0-1,-1 1 1,1-1 0,0 0 0,-1 0 0,1 0-1,0 0 1,-1 0 0,1 0 0,-1 0-1,1-1 1,0 0 0,0 0 0,0 0 0,0 1 0,0-1 0,0 0 0,0 0 0,0 0 0,1 0 0,-1 1 0,0-1-1,0 0 1,1-1 0,42-95 151,66-170-176,7-17-70,-63 143 105,86-221 32,15 11-106,-109 260 11,5 3-1,3 1 1,95-116 0,-144 198 31,0 0 1,0 0 0,1 1-1,0 0 1,-1 0 0,1 0-1,1 0 1,-1 1 0,0 0-1,1 0 1,8-3 0,-12 5 17,-1 1 0,0-1 0,0 1 1,0 0-1,0 0 0,1 0 1,-1-1-1,0 1 0,0 0 0,1 1 1,-1-1-1,0 0 0,0 0 0,0 0 1,1 1-1,-1-1 0,0 1 0,0-1 1,0 1-1,0-1 0,0 1 1,0-1-1,0 1 0,0 0 0,0 0 1,0 0-1,0-1 0,0 1 0,-1 0 1,1 0-1,0 0 0,-1 0 0,1 0 1,0 1-1,-1-1 0,1 0 1,-1 0-1,0 0 0,1 2 0,2 10 14,-1 0 0,0 0-1,-1 1 1,0-1 0,-1 1-1,-3 22 1,2-22-8,-7 68 57,-4 0 0,-24 89 0,-62 153 110,-30 2-45,21-60 32,89-213-71,-50 122 468,67-174-535,1 0 0,-1 0 1,1 0-1,-1 0 0,1 0 1,-1 0-1,1 0 0,-1-1 1,0 1-1,1 0 0,-1 0 1,-1 1-1,-1-6 91,1-9-10,1-4-82,1 0-1,1 0 0,4-23 0,15-56-62,-14 73 62,22-91 4,78-196 0,280-567-552,-361 826 485,2 1 1,62-86-1,-84 130 4,-1 0 0,2 1 0,-1 0 0,0 0 0,1 0 0,0 1 0,0-1 0,0 1 0,12-5 0,-15 8 33,-1 0 1,0 1 0,0-1-1,1 1 1,-1-1 0,0 1 0,0 0-1,1 0 1,-1 0 0,0 0-1,1 0 1,-1 0 0,0 1-1,1-1 1,-1 1 0,0-1-1,0 1 1,1 0 0,-1 0 0,0 0-1,0 0 1,0 1 0,0-1-1,-1 0 1,1 1 0,0-1-1,0 1 1,-1 0 0,1 0 0,-1-1-1,0 1 1,1 0 0,-1 0-1,1 3 1,1 0 4,0 2 1,-1-1-1,1 0 0,-1 0 0,0 1 1,-1-1-1,1 11 0,1 56 12,-3-72-11,-2 71 29,-20 115-1,-29 76-49,41-215 39,-59 256 396,-21-4-247,5-79-70,60-165 39,-58 94-1,82-147-125,-15 22 260,-36 44-1,50-67-236,-1 1 1,1-1-1,-1 1 0,0-1 0,1 0 1,-1 0-1,0 0 0,0 0 0,-1 0 0,-2 1 1,5-3-31,1 0 1,-1 0 0,1 0-1,-1 0 1,0 0 0,1 0-1,-1 0 1,1 0 0,-1 0-1,1 0 1,-1 0 0,1 0-1,-1 0 1,1-1-1,-1 1 1,1 0 0,-1 0-1,1-1 1,-1 1 0,1 0-1,-1 0 1,1-1 0,-1 1-1,1-1 1,-1 0 0,0 0-7,0-1 0,0 0 0,1 1 0,-1-1 1,0 0-1,1 0 0,-1 0 0,1 1 0,0-1 1,0 0-1,-1-3 0,1-15-7,1 1 0,1 0-1,0 0 1,2 0 0,5-19 0,37-102-33,-20 63-8,249-622-338,-140 445 324,-102 203 10,1 1 1,73-79-1,-92 112-39,24-18 1,-32 30 37,-1 0-1,2 1 1,-1 0 0,0 0-1,1 0 1,11-3-1,-18 6 49,1 0-1,-1 1 1,0-1-1,1 1 1,-1 0-1,1-1 0,-1 1 1,1 0-1,-1 0 1,1 0-1,-1 0 1,1 0-1,-1 0 1,1 0-1,-1 1 0,0-1 1,1 0-1,-1 1 1,1-1-1,-1 1 1,0 0-1,1-1 1,-1 1-1,2 2 0,-1 0 11,0-1 0,0 2 0,0-1 0,-1 0 0,0 0 0,1 0 0,-1 1 0,0-1 0,-1 1 0,2 6 0,0 12 7,0 0-1,-1 0 0,-2 0 0,0 0 0,-8 42 1,-38 117-94,38-150 46,-132 395 225,61-235-37,-72 191 364,150-374-458,-6 13 261,-12 26 1,20-46-302,-1 0 1,1 0-1,0-1 0,-1 1 1,1 0-1,-1-1 1,1 1-1,-1 0 1,1-1-1,-1 1 1,1-1-1,-1 1 1,0-1-1,1 1 0,-1-1 1,-1 1-1,2-1-10,-1 0 1,1-1-1,0 1 0,-1 0 0,1 0 0,-1-1 0,1 1 0,0 0 0,-1 0 0,1-1 1,0 1-1,-1 0 0,1-1 0,0 1 0,0-1 0,-1 1 0,1 0 0,0-1 1,0 1-1,0-1 0,0 1 0,-1-1 0,1 1 0,0 0 0,0-1 0,0 1 0,0-1 1,0 1-1,0-1 0,0 0 0,0-10 9,0 1 0,1-1 0,0 0 0,0 1 0,1-1 0,4-11 0,-4 14-11,73-277-62,32 6-68,58-95 36,-6 38-400,-147 315 273,21-28-1,-20 36 39,-12 13 173,-1 0-1,0 0 0,1-1 1,-1 1-1,1 0 1,-1 0-1,1 0 0,-1 0 1,1-1-1,-1 1 1,1 0-1,-1 0 0,1 0 1,-1 0-1,1 0 1,-1 0-1,1 0 0,-1 0 1,1 1-1,0-1 1,0 1-2,0 0 0,0 0 0,1 0 0,-1 1 1,0-1-1,0 0 0,-1 1 0,1-1 0,0 0 1,0 1-1,-1-1 0,1 1 0,-1 0 0,1-1 1,-1 1-1,0-1 0,0 1 0,1 2 0,1 17-5,0-1-1,-2 41 1,-11 43 67,6-60-57,-8 79-42,-27 182 188,-53 96 163,-41-17 344,130-374-547,0 0 0,-1 0 1,0-1-1,-1 1 0,0-1 0,-7 8 0,13-16-97,0-1 1,-1 1-1,1-1 1,0 1-1,-1-1 1,1 1-1,0-1 0,-1 0 1,1 1-1,-1-1 1,1 0-1,-1 1 1,1-1-1,0 0 1,-1 0-1,1 1 0,-1-1 1,1 0-1,-1 0 1,1 0-1,-1 0 1,0 1-1,1-1 0,-1 0 1,1 0-1,-1 0 1,1 0-1,-1 0 1,1-1-1,-1 1 1,1 0-1,-1 0 0,1 0 1,-1 0-1,1 0 1,-2-1-1,1-1 2,0 1-1,0-1 0,1 0 1,-1 0-1,0 1 1,1-1-1,-1 0 1,1 0-1,-1 0 0,1-3 1,-2-12-25,1 0 0,1 0 0,0 0 0,1 1 0,8-34 0,28-89-154,-30 117 153,34-105-215,68-144-1,-50 151 131,-46 98 5,0 0-1,2 1 1,18-21 0,-28 37 59,0 0 0,0 0 1,0 0-1,1 1 1,-1 0-1,1 0 0,7-3 1,-11 6 27,0 0-1,0 0 1,0 0 0,0 1-1,0-1 1,0 1 0,0-1-1,0 1 1,0 0 0,0 0 0,0 0-1,0 0 1,0 0 0,0 0-1,0 1 1,0-1 0,0 1-1,0-1 1,0 1 0,0 0-1,0 0 1,0 0 0,0 0 0,0 0-1,-1 0 1,1 0 0,2 3-1,-1-1 1,0 0 0,-1 0 0,1 0 0,-1 1 0,0 0 0,0-1-1,0 1 1,-1 0 0,2 5 0,8 39-38,-9-38 45,6 50 72,-2 1 0,-1 65-1,-20 127 150,-14 78-386,27-318-493,1 1-1,0 0 1,1 0 0,1 0 0,2 19 0,9 1-3486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00.941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1823 141 1248,'-20'-7'259,"-38"-9"-1,54 15-252,0 0-1,-1-1 1,1 1-1,0-1 1,0 1-1,0-1 1,1-1-1,-1 1 1,-5-5-1,-1-2 120,-16-18 0,21 20 267,-1 0-1,0 0 1,-1 1-1,1 0 1,-1 1-1,-13-9 1,18 13-297,-1 0 1,1 0 0,-1 0 0,1 0-1,-1 0 1,1 1 0,-1-1 0,0 1 0,1 0-1,-1 0 1,0 0 0,1 0 0,-1 0-1,0 0 1,1 1 0,-1-1 0,0 1 0,-3 1-1,2 0-85,0 0-1,0 0 1,1 1 0,-1-1-1,0 1 1,1 0-1,0 0 1,-1 0 0,1 0-1,-3 5 1,-6 9-25,0 1 0,1 0-1,-10 24 1,-20 62 82,15-36-57,-86 198 130,28-69-83,-2 11-121,-75 243 60,50-135 200,-193 417 1155,177-444-883,-94 282 69,140-350-322,63-176-153,-59 181 318,75-221-342,1 0-1,0 0 0,0 0 1,-1 11-1,2-16-30,0 0-1,0 0 1,0 1 0,0-1-1,0 0 1,0 0 0,0 0-1,0 0 1,0 1 0,0-1-1,0 0 1,1 0-1,-1 0 1,0 0 0,0 1-1,0-1 1,0 0 0,0 0-1,0 0 1,0 0 0,0 0-1,1 0 1,-1 1 0,0-1-1,0 0 1,0 0 0,0 0-1,0 0 1,1 0-1,-1 0 1,0 0 0,0 0-1,0 0 1,0 0 0,1 0-1,7-5 262,-2-4-182,-1 0 1,0-1 0,5-10-1,36-79 149,32-34-128,-6 16-95,221-367 141,-140 225-116,16-1-149,-50 71 38,111-167-12,53-49 21,-41 60 8,-26 43 114,13 18-29,-55 97-106,-130 145-98,1 1-1,55-36 0,-94 73 161,-1 1 0,1-1 0,0 1 0,0 0 0,0 0 0,1 0 0,7-1 0,-13 4 17,0-1 0,1 1 0,-1 0 0,0 0 1,0 0-1,0 0 0,0 0 0,0 1 0,0-1 0,0 0 0,0 0 0,0 1 0,0-1 0,0 0 0,0 1 1,0-1-1,0 1 0,0 0 0,0-1 0,0 1 0,0 0 0,1 1 1,-1 0 1,0 0-1,0 0 0,0 0 1,0 0-1,-1 0 0,1 0 1,-1 0-1,1 0 0,-1 0 0,1 1 1,-1-1-1,0 0 0,0 4 1,-1 9 4,0 0 0,-1 0 0,-1-1 1,-7 24-1,-2-4 4,-17 37 0,-38 58-5,54-104-6,-117 224 3,-102 188-22,76-163-51,-98 201 102,22-40 80,208-393-106,-270 511 52,-36 203-138,248-550 54,44-111 48,-70 195 121,91-232-74,16-51-29,-1 0-1,1 0 0,1 0 0,-1 0 0,2 11 0,-1-18-32,0 1 0,0 0 0,0 0 0,0 0-1,0-1 1,1 1 0,-1 0 0,0 0 0,1-1 0,-1 1 0,0 0 0,1-1-1,-1 1 1,1 0 0,-1-1 0,1 1 0,0 0 0,-1 0-3,1-1 0,-1 0 0,1 0 0,-1 0 0,1 0 0,-1 0 0,1 0 0,-1 0 0,1 0 0,-1 0 0,0 0 0,1 0 0,-1 0-1,1 0 1,-1 0 0,1 0 0,-1 0 0,1 0 0,-1 0 0,1-1 0,-1 1 0,1 0 0,2-3 14,0 1 0,0-1 0,0 1-1,0-1 1,0 0 0,-1 0 0,4-5-1,43-76 90,30-43-64,35-43-33,26-50-74,14-43 59,30-32 144,-20 33-50,303-468-13,-251 411-236,-156 228 120,287-410-155,-149 249 131,-15 8 55,6-7-31,13 17-92,-162 193 2,1 2 0,51-35 1,-84 67 82,1 1 0,1 1 1,18-9-1,-27 13 42,1 1 1,-1-1-1,0 1 1,0-1-1,1 1 1,-1 0-1,0 0 1,0 0-1,1 0 1,-1 0-1,0 0 1,1 0-1,-1 0 1,0 0-1,0 1 0,2 0 1,-2-1 4,0 1-1,0-1 1,-1 1 0,1-1-1,0 1 1,0 0 0,-1 0-1,1-1 1,-1 1-1,1 0 1,-1 0 0,1-1-1,-1 1 1,1 0 0,-1 0-1,0 0 1,1 1 0,0 4 8,-1 0 0,1 0 0,-1 0 0,0 0 0,-1 0 0,-1 6 0,-4 20 49,-2 1-1,-2-2 1,-21 49 0,11-29 15,-50 131 45,-27 28-53,-51 78-72,25-50-90,82-158 65,-230 441 215,186-365-113,-168 316 70,143-244-103,72-148-24,-189 375 73,63-132 6,62-116-27,24-42 59,77-164-122,-92 214 46,88-203-37,0 2 1,-3 16 0,8-28 4,0-1-1,0 1 1,-1-1 0,1 0 0,0 1 0,0-1 0,1 1 0,-1-1 0,0 1 0,1 1 0,-1-2-11,0-1 0,0 0 0,1 0 1,-1 1-1,0-1 0,0 0 1,0 1-1,1-1 0,-1 0 0,0 0 1,0 0-1,1 1 0,-1-1 0,0 0 1,0 0-1,1 0 0,-1 0 1,0 1-1,1-1 0,-1 0 0,0 0 1,1 0-1,-1 0 0,0 0 0,1 0 1,-1 0-1,0 0 0,1 0 1,-1 0-1,3-1 9,0 0 0,-1 0 0,1 0 0,-1-1 0,1 1 0,-1-1 0,1 0 0,-1 1 0,0-1 0,0 0 0,2-3 0,59-72 131,21-37-86,16-46-95,36-50-22,23-25-63,-21 19 80,74-112 174,-132 210-78,477-679-390,-333 505 437,-18 7 6,62-51-10,14 18-184,-121 138-35,51-39-156,-206 213 261,12-10-86,26-19 0,-40 32 89,0 1 0,1-1 0,-1 1 0,1 0 0,-1 0 0,1 0 0,0 0 0,-1 1 0,1 0 0,0 0 0,0 0 0,6 1 0,-10 0 11,1 0 0,0 0 1,0 0-1,0 1 0,-1-1 0,1 1 0,0-1 1,0 1-1,-1 0 0,1-1 0,0 1 0,-1 0 0,1 0 1,-1 0-1,1 1 0,-1-1 0,0 0 0,1 0 1,-1 1-1,0-1 0,0 1 0,0-1 0,0 1 1,0 0-1,0-1 0,-1 1 0,1 1 0,2 4 0,-2 0 0,1 0 0,-1 0-1,0 0 1,-1 0 0,0 9 0,-1 6 3,-1 0 0,-9 42 0,-37 98 42,-36 41 150,-75 136-39,67-144-135,-202 410 19,253-526-23,-220 455-108,151-275 25,94-221 58,-77 186-77,-240 617 304,325-817-203,-2 4 66,1 0 1,1 0-1,-6 45 1,13-71-69,1 0 0,0-1 0,-1 1 0,1 0 0,0 0 0,1 0 0,-1 0 0,0 0 0,0 0 0,1 0 0,0 0 0,-1 0 0,1 0 0,0 0 0,0 0 0,1 2 0,-2-4-6,1 0 0,-1 0 1,0 0-1,1 1 0,-1-1 0,1 0 0,-1 0 0,0 0 0,1 0 0,-1 1 1,1-1-1,-1 0 0,1 0 0,-1 0 0,1 0 0,-1 0 0,1 0 0,-1-1 1,0 1-1,1 0 0,-1 0 0,1 0 0,-1 0 0,1 0 0,-1-1 0,1 1 0,1-2 20,1 1-1,-1-1 1,0 0-1,1 0 0,-1 0 1,3-4-1,13-18 69,16-28 1,39-72 92,-55 92-157,75-129 49,58-78-35,20-52-17,106-142-20,-138 218-6,304-441 0,-221 345 0,-16 14-38,164-179-247,-180 239 112,-51 62 93,4 12 5,-109 130-14,0 2 0,57-39 0,-83 64 44,0 1 0,1 0-1,-1 0 1,1 1 0,12-4-1,-19 7 43,-1 1 0,0-1 0,1 1 0,-1 0 0,1-1 0,-1 1 0,1 0 0,-1 0-1,1 0 1,-1 0 0,1 0 0,-1 1 0,0-1 0,1 0 0,-1 0 0,1 1 0,-1-1 0,0 1-1,1 0 1,-1-1 0,0 1 0,0 0 0,1 0 0,-1 0 0,0-1 0,0 1 0,0 1 0,0-1-1,0 0 1,0 0 0,0 0 0,-1 0 0,2 3 0,0 2 1,0-1 0,-1 1-1,1 0 1,-1-1 0,-1 1 0,1 0 0,-1 9 0,-1 7 3,-1 1 1,-8 31 0,-24 87 30,-26 45 21,-37 35-31,-166 329-76,-185 363 310,184-336-101,156-319-102,12-44 22,13-34 0,-17 77 207,80-188-218,17-49-30,3-20-32,0 0 0,0 1 0,0-1 0,0 0 1,0 0-1,0 0 0,1 1 0,-1-1 0,0 0 0,0 0 1,0 0-1,0 1 0,0-1 0,0 0 0,0 0 1,0 0-1,0 0 0,0 1 0,1-1 0,-1 0 0,0 0 1,0 0-1,0 0 0,0 0 0,0 1 0,1-1 0,-1 0 1,0 0-1,0 0 0,0 0 0,1 0 0,-1 0 1,0 0-1,0 0 0,0 0 0,0 0 0,1 0 0,-1 0 1,2-1 18,0 0 1,0 0 0,0 0-1,0-1 1,0 1 0,0-1 0,0 0-1,-1 1 1,1-1 0,2-3 0,17-23 108,33-56-1,-3 3-52,73-96-8,133-219-32,-15 21 27,-38 73-53,-131 190-36,65-96-41,9 5 16,-66 92 31,45-66-3,174-230 28,142-135 63,-324 399-255,19-18-6,9 12-103,-114 121 150,1 2-1,66-41 1,-95 65 133,13-8-59,26-11 1,-40 20 58,1-1 1,-1 1 0,1 0 0,0 0 0,-1 0 0,1 0 0,0 1-1,0-1 1,-1 1 0,1 0 0,0 0 0,0 1 0,6 1 0,-8-2 9,0 1 0,-1 0 0,1 0 0,-1 0 0,1 0 0,-1 1 0,1-1 0,-1 0 0,0 1 0,0-1 0,0 0 0,0 1 0,0 0 0,0-1 0,0 1 0,0-1 0,0 1 0,-1 0 0,1 0 0,-1-1 0,1 1 0,-1 0 0,0 2 0,2 7 16,-2 1 0,0-1 0,0 0 1,-1 0-1,-3 19 0,-28 97 55,-17 42-31,-23 43-12,-34 38-20,-165 331 111,229-488-89,-210 448-72,153-346 5,-112 232 99,78-136-6,-217 565-102,334-814 48,3-9-2,-52 155 46,63-179-12,0-1 0,1 1 0,-1-1 0,2 1 0,-1 10 0,6 0 55,-5-18-82,1-1 1,-1 1 0,0-1 0,1 1 0,-1-1 0,0 1 0,1-1-1,-1 0 1,1 1 0,-1-1 0,1 1 0,-1-1 0,0 0 0,1 1-1,0-1 1,-1 0 0,1 0 0,-1 1 0,2-1 0,-1 0 2,-1 0 1,1 0-1,0 0 1,0 0 0,0 0-1,0 0 1,-1-1 0,1 1-1,0 0 1,0 0-1,0-1 1,-1 1 0,1 0-1,0-1 1,1 0 0,15-18 140,38-67 48,33-46 38,41-59-139,-117 174-101,128-195-134,-85 124 92,64-102-23,85-100-10,5-27 74,268-365 73,-296 429-107,-169 235 37,188-257-37,11 11-18,-19 35-22,-76 87-11,98-115-66,-142 178 35,89-75 1,-74 87-56,-75 59 148,0 1 0,1 0 0,0 1-1,0 0 1,16-4 0,-26 9 18,1 0 0,-1 0 0,0 0 0,0 1 0,1-1 1,-1 1-1,0 0 0,1 0 0,-1 0 0,0 0 0,1 1 0,-1-1 0,0 1 0,0 0 0,0 0 0,1 0 1,-1 1-1,0-1 0,0 1 0,-1-1 0,1 1 0,0 0 0,0 0 0,-1 0 0,1 1 0,3 3 0,-3 0 7,1-1 0,-1 1 0,-1 0 0,1 0 0,-1 0 0,0 0 0,0 0 0,-1 1 0,0-1-1,0 0 1,0 1 0,-1-1 0,0 9 0,-2 7 11,-1-1 0,-10 41 0,-32 93 4,-18 36 10,-308 850 198,342-969-177,-121 308 118,15 13-37,61-131-48,14-34 5,41-155-44,-46 189-94,53-198 106,2 1 0,-1 65 1,11-116 6,0-1 0,4 28 0,-4-38-32,1-1 1,0 0-1,-1 1 0,1-1 0,0 0 1,0 0-1,3 5 0,-4-7-13,1 1-1,-1 0 0,1-1 1,0 1-1,-1-1 0,1 1 1,0-1-1,-1 1 0,1-1 1,0 1-1,0-1 0,-1 0 1,1 1-1,0-1 0,0 0 1,1 1-1,1-2 11,1 1-1,-1 0 1,0-1 0,0 0-1,1 0 1,-1 0 0,0 0 0,0 0-1,0 0 1,0-1 0,3-2-1,19-12 66,-1-1-1,0-1 1,-1-1-1,-1-1 0,34-40 1,210-292 293,-120 148-367,-74 110-19,33-44 6,48-86 38,40-53 2,-70 115-31,113-153-19,211-254-319,-212 310 118,-222 245 197,56-55-140,-57 59 60,0 0 0,1 0 1,25-13-1,-35 20 76,1 1-1,0 1 0,0-1 1,0 0-1,0 1 0,0 0 0,0 0 1,0 0-1,1 1 0,-1-1 1,0 1-1,0 0 0,1 0 1,-1 1-1,8 1 0,-10-1 15,1 0-1,0 0 0,-1 1 0,0-1 0,1 1 0,-1-1 0,0 1 0,0 0 0,0 0 1,0 0-1,0 0 0,0 1 0,-1-1 0,1 0 0,-1 1 0,1-1 0,-1 1 1,0 0-1,0-1 0,0 1 0,0 0 0,-1 0 0,1 5 0,1 3 14,-2 0-1,1 0 0,-1 0 1,-3 18-1,-3 12-3,-1 0-1,-20 59 1,-38 83-58,35-107 49,-132 392-1,-5 16 19,-135 259 335,225-554-211,-91 337 0,163-507-125,-29 138 341,33-152-323,0-1-1,1 1 1,-1-1 0,1 1 0,0-1 0,1 9 0,-1-13-25,0 1 1,1-1-1,-1 0 0,0 0 1,0 0-1,0 1 0,0-1 0,0 0 1,0 0-1,0 0 0,0 1 0,1-1 1,-1 0-1,0 0 0,0 0 0,0 0 1,1 1-1,-1-1 0,0 0 1,0 0-1,0 0 0,1 0 0,-1 0 1,0 0-1,0 0 0,0 1 0,1-1 1,-1 0-1,0 0 0,0 0 0,1 0 1,-1 0-1,0 0 0,1 0 1,0-1 7,0 1 0,0-1 1,0 1-1,0-1 1,0 1-1,-1-1 1,1 0-1,0 0 1,0 1-1,0-1 0,1-1 1,41-60 184,30-38 38,23-45-91,97-207-47,-41 70-87,-30 80-3,36-66 44,-32 34-51,96-127-228,15 21 126,-227 326 81,87-116-29,-73 101-138,2 2 0,33-30 0,-55 53 145,1 0 0,0 1 0,-1 0-1,1 0 1,9-5 0,-13 8 37,0-1 0,0 1 0,1 0 0,-1-1 0,0 1 0,0 0 0,0 0-1,1 0 1,-1 0 0,0 0 0,0 0 0,1 0 0,-1 0 0,0 0 0,0 1 0,0-1-1,1 0 1,-1 1 0,0-1 0,0 1 0,0-1 0,0 1 0,0-1 0,0 1 0,0 0-1,0 0 1,0 0 0,0-1 0,0 1 0,0 2 0,2 0-2,-1 1-1,0 0 1,-1 0-1,1 0 1,-1 0 0,0 0-1,0 0 1,0 0-1,0 1 1,0 7 0,-1 3-27,0 1 0,-3 15 0,-18 72-61,-113 310-158,90-291 241,-189 561 146,30-147 235,46-134-197,115-287 432,41-112-573,-3 11 254,13-28-108,66-89-172,3-6-104,21-70 124,-70 121-81,62-94 0,-78 134-38,21-21-1,-30 35 62,0 0 0,0 0-1,1 0 1,0 0 0,0 1 0,0 0-1,0 0 1,0 0 0,10-3-1,-14 6 23,0-1 0,1 1 0,-1 0 0,0 0-1,1 0 1,-1 0 0,0 0 0,1 0 0,-1 0 0,0 0-1,1 0 1,-1 0 0,0 1 0,1-1 0,-1 1 0,0-1-1,0 1 1,1-1 0,-1 1 0,0 0 0,0-1 0,0 1-1,0 0 1,0 0 0,0 0 0,0 0 0,0 0 0,0 0-1,-1 0 1,1 0 0,0 1 0,0-1 0,0 2 0,1 2-2,0 0 0,-1 0 1,1 1-1,-1-1 0,0 0 1,0 1-1,0 5 1,-1 4-32,-1-1 0,0 1 0,-1-1 0,-5 19 1,-20 55-335,13-52 100,-1-2 0,-2 0 0,-2 0 0,-1-2-1,-45 56 1,56-77 303,-1 0-1,0-1 1,0-1 0,-1 0-1,-1 0 1,0-1-1,0 0 1,0-1 0,-1 0-1,0-1 1,0-1-1,0 0 1,-1-1-1,0 0 1,0-1 0,0-1-1,0 0 1,-20 0-1,18-3-11,0 0 0,0-1 0,0 0 0,0-2 0,0 1 0,1-2 0,-1 0 0,2-1 0,-1-1 0,0 0 0,-25-18 0,25 13-1,0 1 0,1-2 0,0 0 0,1 0 1,1-2-1,0 1 0,1-2 0,0 1 1,2-1-1,-10-21 0,-42-116 40,13 31-75,-121-289-248,132 327 311,-65-107 0,-65-71 11,45 93-141,93 134 52,-2 2 0,-56-48 0,23 31 35,-2 4 1,-86-47 0,52 42-104,-107-39 1,-115-20-104,-6 17 208,208 60 95,-600-147 46,80 64-160,496 91 47,1 1 17,-504-95 117,56-18-92,-131-26 115,-44 41-226,5 40 0,538 60-127,-170-13 143,115 14 9,-291-17-76,392 28 57,163 10-343,21 2 75,26 2 24,400-3 119,-394-2 159,910-96 1011,-427 11-787,-300 48-175,870-114-14,-238 90-43,241 40 198,-312 45-257,-103 42 450,-666-63-365,1251 212 305,-946-145 411,-307-67-510,-17-3-117,-25-4-328,-227-5-282,43 3 564,-929-107 161,452 35 111,-117 24-399,20 47-123,42 53 37,304 4-31,-333 43 144,477-54-108,268-35 110,7-1-124,-30 8 0,43-5 15,10-5 146,0 0 0,0 0-1,0 0 1,0 0 0,0 1 0,0-1 0,0 0 0,1 0-1,-1 0 1,0 1 0,0-1 0,0 0 0,0 0 0,0 0-1,0 0 1,0 0 0,0 1 0,0-1 0,1 0 0,-1 0-1,0 0 1,0 0 0,0 0 0,0 0 0,0 0 0,1 1-1,-1-1 1,0 0 0,0 0 0,0 0 0,0 0 0,1 0-1,22 6-164,16-3 50,39-2-1,-44-2 84,105 1-39,771 1 132,379 41-4,-1233-38-60,970 67-100,-503-7 43,-8 37 24,-21 35 186,-393-106-123,167 49 61,-93-24-28,266 74 126,-336-102 13,420 100 483,-494-119-603,-24-5 1,1-1-1,0 0 1,-1-1-1,15 2 1,-22-3-72,1 0 1,-1 0 0,0 0 0,0 0 0,1 0 0,-1 0-1,0 0 1,0 0 0,1 0 0,-1 0 0,0 0 0,0 0-1,0 0 1,1 0 0,-1 0 0,0-1 0,0 1 0,1 0-1,-1 0 1,0 0 0,0 0 0,0 0 0,1 0 0,-1-1-1,0 1 1,0 0 0,0 0 0,1 0 0,-1-1 0,0 1-1,0 0 1,0-1 0,-4-6 81,-12-8-52,6 9-34,0 0 0,0 1 1,0 1-1,-13-5 0,9 4-1,-171-52 58,87 30 1,-333-81-236,386 98 157,-643-124-279,-163 20 422,-107 45 479,-48 42 172,48 58-886,264 43-36,4 33 56,440-67 20,-137 25-207,10 34 43,370-97 213,-22 9-75,27-10 86,0 0 0,1 0-1,-1 0 1,1-1 0,0 2-1,-1-1 1,1 0 0,0 0-1,-1 0 1,1 0 0,0 1-1,0-1 1,-1 2 0,2-3 9,0 1 1,0-1 0,0 1 0,0-1-1,0 0 1,0 1 0,0-1 0,0 0-1,0 1 1,0-1 0,0 0 0,0 1-1,0-1 1,0 1 0,0-1 0,0 0-1,0 1 1,1-1 0,-1 0 0,0 1-1,0-1 1,0 0 0,1 0 0,-1 1-1,0-1 1,0 0 0,1 1 0,-1-1-1,0 0 1,0 0 0,1 0 0,-1 1-1,0-1 1,1 0 0,-1 0 0,0 0-1,1 0 1,-1 0 0,1 0 0,-1 0-1,0 1 1,1-1 0,-1 0-1,1 0 1,11 2-10,0 1-1,18 0 1,216 7 124,-58-16-43,39-7-31,45-5-31,326-19-105,-350 23 93,527-20 5,303 66-112,-49 53 277,-655-54-97,161 15 45,56 18 12,-12 23-186,-384-51 57,227 39 387,-257-53-84,-136-20-232,2-1-1,-1-1 1,39-6-1,-56 4-27,0-1-1,0 0 0,0-1 1,-1-1-1,0 0 0,23-13 1,-27 13-51,0 0 0,0-1 0,0 0 0,-1-1 0,0 0 0,0 0 0,-1 0 0,0-1 0,9-15 1,-13 20-9,-1 0 0,1 1 1,-1-1-1,0 0 0,0 0 1,-1 0-1,1 0 0,0 0 1,-1-3-1,0 5 7,0-1-1,0 0 1,0 1 0,-1-1 0,1 1-1,0-1 1,-1 1 0,1-1 0,-1 1 0,0 0-1,1-1 1,-1 1 0,0 0 0,0-1-1,0 1 1,0 0 0,0 0 0,0 0-1,0 0 1,-2-1 0,-5-4-52,-2 1 0,1 0 1,-1 1-1,1 0 0,-1 0 0,-13-2 1,-15-4-72,-72-9 1,-40 7 86,108 10 38,-130-6-32,-553 0-234,-204 32 341,-56 25 229,-20 6 139,-1184 138-298,1193-85-6,-92-19-182,857-71 28,-456 36 52,630-50-100,34 0-86,24-4 153,0 1 1,0-1-1,-1 1 1,1-1-1,0 0 0,0 1 1,0-1-1,0 0 1,0 0-1,0 0 0,0 0 1,0 0-1,0 0 0,0 0 1,1 0-1,0 0 1,131-3 8,-111 2-4,223-15-57,348-17 166,320 2 117,118 1-406,-629 20 323,340-6 81,405 31-275,908 130-545,-1235-74 1238,20-40-58,-288-49-1126,-540 18 178,-28 0 28,-92 3-190,-352 16 343,299-10 263,-77 6-30,-548 38-129,664-45 119,-1132 103 167,1046-91-239,-941 79 125,-1345 70 314,1589-129-512,-315-73 305,1177 28-269,-29-2-744,161 12 170,167-2 316,-249-3 327,798-14 39,7-18 152,68-2 17,1 21-174,-139 32-1,4 18 84,-593-29-101,971 60-227,-778-42 250,-223-17-13,899 74 299,-937-75-279,297 34 32,-267-25-139,145 42 1,-245-54 58,12 2-53,33 15-1,-53-19 41,1 1 0,-1 0 0,1 1 0,-1-1 0,0 1 0,-1 1 0,1-1 0,7 10 0,-12-13 19,-1 0 0,1 0 1,-1-1-1,1 1 1,-1 0-1,0 1 0,0-1 1,0 0-1,0 0 0,0 0 1,0 1-1,-1-1 1,1 0-1,-1 1 0,1-1 1,-1 1-1,0-1 1,0 3-1,-1-2 7,0-1 1,0 0-1,0 0 0,0 0 1,0 0-1,0 0 0,-1-1 1,1 1-1,-1 0 0,1 0 1,-1-1-1,0 1 0,1-1 1,-1 0-1,0 1 0,0-1 1,0 0-1,0 0 0,0 0 1,0 0-1,-4 0 0,-30 10 105,0-2 0,-64 7 0,84-14-82,-379 32 259,304-29-257,-115 7 46,-576 9-11,478-13-63,-500 33 66,549-26-64,60-5-35,-711 44 13,-6 16 215,500-31-148,-340 41-159,419-43 169,-3-3 1,-443 33-5,546-58 189,-303-27 0,525 17-250,-268-33 59,238 26-67,1-2 0,0-1 0,0-2 0,-63-31 0,98 42 23,-1-2-69,-1 1 0,1-1 1,0 0-1,-10-8 0,16 12 42,-1-1 0,0 0 0,1 1 0,-1-1 0,1 1-1,-1-1 1,1 0 0,0 0 0,-1 1 0,1-1 0,0 0 0,-1 0-1,1 1 1,0-1 0,0 0 0,0 0 0,0 0 0,-1 1 0,1-1-1,1-1 1,-1 1-2,0 0-1,1 0 0,0 0 1,-1 0-1,1 0 0,-1 0 0,1 0 1,0 0-1,0 0 0,0 0 1,0 1-1,-1-1 0,1 0 1,0 1-1,0-1 0,0 1 1,0-1-1,3 0 0,5-3-69,0 0 1,1 1-1,0 0 0,18-2 0,45-1-56,-51 4 127,540 1-175,-405 5 113,684 14 258,-516-12-149,766 26-26,501-15 175,-405-24-90,-1070 6-54,1378-22 646,-814-14-486,-171-6 331,-489 42-508,-15 1-13,0-1 1,1 1-1,-1-1 1,0 0-1,0 0 1,0-1-1,9-3 1,-13 1 19,-8 0-1,-12-1-46,0 1-1,-36-4 1,39 7 1,-1283-114 622,976 101-694,-747 6 43,11 31-58,1017-22 116,-964 34 161,-167-24-4,-1-41-67,327-30-271,315 0-109,16-34-165,189-1-409,305 87 433,19 6 127,6 0-4,11 2 180,-1-1-1,1 2 1,26 3 0,-4 1 63,235 28-142,460 29 175,-414-41 33,686 9 189,-888-28-187,1107 17 174,21 7-43,-425-4-35,-481-13-42,656 30 24,-282 6 67,-473-29-167,135 19 318,-362-34-301,34 7-14,-44-7-6,1-1 0,-1 1 0,0 0 0,0 0 0,1-1 0,-1 1 0,0 1 0,0-1 0,0 0 1,0 1-1,0-1 0,0 1 0,2 1 0,-4-2 10,0-1 1,0 1-1,0 0 1,0-1 0,0 1-1,0-1 1,1 1-1,-1-1 1,-1 1-1,1-1 1,0 1-1,0-1 1,0 1-1,0-1 1,0 1-1,0-1 1,-1 1-1,1-1 1,0 1-1,0-1 1,-1 1-1,1-1 1,0 1-1,-1-1 1,1 0-1,0 1 1,-1-1-1,1 1 1,-1-1-1,1 0 1,0 0 0,-1 1-1,1-1 1,-1 0-1,0 1 1,-4 2 28,1 0 1,-1 0 0,0 0 0,-1 0 0,1-1-1,0 0 1,-6 2 0,-49 8 106,45-9-117,-660 115 383,446-80-437,-622 88 250,530-83-58,-1167 108 58,353-84-133,785-50 43,-838 7-171,967-23 88,-406-6 224,516 1-229,-336-2-502,413 10-45,24 0 265,10-4 243,0 0 0,0 0-1,0 0 1,-1 1 0,1-1 0,0 0-1,0 0 1,0 0 0,0 0-1,0 0 1,0 0 0,0 1 0,0-1-1,0 0 1,0 0 0,0 0-1,0 0 1,0 0 0,0 0 0,0 1-1,0-1 1,0 0 0,0 0-1,0 0 1,0 0 0,0 0 0,0 1-1,0-1 1,0 0 0,0 0-1,0 0 1,1 0 0,-1 0 0,0 0-1,0 0 1,0 1 0,0-1-1,0 0 1,2 1-24,0 1-1,1-1 1,-1 0 0,0 0 0,0 0-1,1 0 1,3 1 0,94 23-143,-40-11 155,68 16 32,417 55 228,9-50 47,3-33-35,0-16-115,-276 5-140,808-12-22,1580-30 682,-1560 31-533,-1099 20-125,217 3-88,-168 1-173,102 20 1,-141-17 287,-20-7-29,0 0 1,0 0-1,1 0 1,-1 0 0,0 0-1,0 0 1,1 0-1,-1 1 1,0-1-1,0 0 1,1 0-1,-1 0 1,0 0 0,0 1-1,0-1 1,1 0-1,-1 0 1,0 1-1,0-1 1,0 0-1,0 0 1,0 1 0,0-1-1,0 0 1,1 0-1,-1 1 1,0-1-1,0 0 1,0 1-1,0-1 1,0 0 0,0 0-1,0 1 1,0-1-1,0 0 1,0 0-1,-1 1 1,1-1-1,0 0 1,0 1 0,0-1-1,0 0 1,0 0-1,0 1 1,-1-1-1,1 0 1,0 0 0,0 0-1,0 1 1,-1-1-1,1 0 1,0 0-1,0 0 1,0 0-1,-1 1 1,1-1 0,0 0-1,0 0 1,-1 0-1,1 0 1,0 0-1,-1 0 1,-8 4 36,0 0 0,-1-1 0,0-1 0,1 1 0,-1-2 0,0 1 0,-12-1 0,3 1 5,-443 18 557,427-20-592,-2025 92-552,1146-23 602,9-14 209,46-50-27,50-69-139,329-21 134,-314-82-192,459 103-139,-50-10-294,363 69 385,-30-8-443,-74-7 0,121 19 344,-1 1 1,0 0-1,1 0 1,-1 0 0,0 0-1,1 1 1,-1 0-1,1 0 1,-9 4-1,14-5 92,-1 0-1,1 0 0,-1 0 1,1 0-1,0 1 1,-1-1-1,1 0 1,-1 0-1,1 1 0,0-1 1,-1 0-1,1 1 1,0-1-1,0 0 0,-1 1 1,1-1-1,0 0 1,0 1-1,-1-1 1,1 1-1,0-1 0,0 1 1,0-1-1,0 0 1,0 1-1,0-1 0,0 1 1,-1-1-1,1 1 1,0-1-1,1 1 0,-1-1 1,0 0-1,0 1 1,0-1-1,0 1 1,0-1-1,0 1 0,0-1 1,1 0-1,-1 1 1,0-1-1,0 1 0,1-1 1,-1 0-1,0 1 1,1-1-1,-1 0 1,0 1-1,1-1 0,-1 0 1,0 0-1,1 1 1,0-1-1,21 15-79,-11-10 94,0 0-1,0-1 1,0-1-1,0 0 1,1 0-1,14 0 1,-15-1 3,452 50 54,10-24-111,-261-17 216,-79-3-203,1061 68 137,-330-23 371,282-10-198,-6 0 98,-979-35-306,458 13 189,82-39 260,-196-7-298,123-4-476,-509 26 242,0 5 0,225 34 1,59 56-264,-152-40 591,9-17 115,1-26-451,-67-7 248,-179-2-266,-12 0 5,0 0 0,0 0 0,0 0 0,0 0 0,0 1 0,0-1 1,0 1-1,0 0 0,0-1 0,0 1 0,0 1 0,0-1 0,3 3 0,-6-3 20,0 1 0,-1-1 0,1 0 0,-1 1-1,1-1 1,-1 1 0,0-1 0,1 0 0,-2 2-1,1-2 16,-6 13 7,4-8 5,0 0-1,0-1 0,0 1 0,1 0 0,0 0 0,0 1 1,1-1-1,-1 0 0,1 1 0,0 6 0,-4-411 2672,0 11-2431,-46-469-225,3 475-37,14 203-142,24 138 113,-2 1 0,-25-54 0,-1 6-75,-40-133 0,54 121 115,-13-123 1,33 198 13,0-15 31,1-77-1,14-41-252,-7 108 165,1-16-45,29-130 0,-14 101 214,-10 39-178,-7 37-43,-2 13 35,0 0-1,0 0 1,0 1-1,0-1 0,1 0 1,0 1-1,3-8 1,-4 10 29,0 0 1,0 1-1,0-1 1,0 0-1,0 1 1,0-1-1,0 1 0,1-1 1,-1 1-1,0-1 1,1 1-1,-1 0 1,1 0-1,-1 0 1,1 0-1,0 0 0,0 0 1,-1 0-1,1 0 1,0 1-1,0-1 1,0 1-1,0-1 1,0 1-1,0 0 0,3 0 1,-2 0-7,1 1 1,0-1 0,-1 1-1,1 0 1,0 0 0,-1 1-1,1-1 1,-1 1-1,0-1 1,0 1 0,4 3-1,34 28-243,-33-26 246,5 4-45,-2 0 187,1-2 0,14 11 0,-22-18-50,0 0-1,1 1 1,-1-1 0,0-1-1,1 1 1,0-1 0,-1 1 0,1-1-1,0-1 1,9 1 0,-3-1 25,-1-1 0,1-1-1,-1 0 1,21-6 0,12-3-142,-36 10-271,-10 3-294,-11 8 180,1 4 281,1 1 0,0 0-1,-19 34 1,-22 54 38,28-51 48,11-24 14,-83 177-86,79-160 182,1 0-1,-17 80 1,12 20 77,20-127-6,2 0 0,0 0 0,1 0 0,0 0 0,9 36 0,-10-52-53,1-1 1,-1 1 0,0 0-1,1-1 1,0 1 0,-1-1-1,1 1 1,0 0-1,0-1 1,0 0 0,0 1-1,0-1 1,0 0 0,0 1-1,0-1 1,1 0 0,1 2-1,-2-3-6,1 0 0,-1 0 0,0 0 0,0 0 0,1 0 0,-1 0 0,0 0 0,0-1 0,1 1 0,-1 0 0,0-1 0,0 1 0,1-1 0,-1 1 0,0-1 0,0 0 0,0 1 0,0-1 0,0 0 0,0 0 0,0 0 1,0 0-1,0 0 0,1-1 0,4-6 29,1 1 1,-1-1 0,-1 0 0,0 0-1,6-12 1,19-49 138,-13 26-125,-15 38-80,70-169 214,-51 118-135,15-70 0,-12 12-89,22-86-8,-26 116-209,16-58-389,-31 120 30,-5 20 136,0 5 40,0 9 100,0 46 65,-9 73-1,7-124 286,2-4 31,-1 0 0,1 0 1,-1 0-1,1 0 0,0 0 0,0 0 0,0 0 1,0 0-1,1 0 0,-1 0 0,2 3 0,4-21 838,16-64-186,-17 62-721,0 0 0,-1 0 1,3-34-1,-3-55 48,-4 88-103,0 0-1,-2 1 1,0-1-1,0 0 1,-2 1-1,-6-21 1,7 31 5,0 1-1,0-1 1,-1 0 0,0 1 0,0-1-1,0 1 1,-1 0 0,0 1 0,0-1-1,0 1 1,-1 0 0,0 0 0,0 1-1,0-1 1,-1 1 0,1 1-1,-11-5 1,-2 1-11,0 1-1,0 2 1,0 0-1,-1 0 1,1 2-1,-1 1 1,0 0-1,-36 4 1,-16 6-238,-77 21 1,71-14 226,-390 88 342,424-94-257,-232 45 112,139-29-52,4-4 109,-239 9-1,59-36 54,165-9 12,116 9-154,0-2-1,-45-15 0,69 17-61,12 0-80,15 0-198,70 5-96,-76 0 313,800 4 121,-538-21 115,323-61-1,-498 57-162,26-3-320,-114 23 98,-11 3 5,-7 3-106,-4 1 213,0-1 0,0 0 0,-1-1 0,1 0 0,-1-1 0,-13 3 0,-4 1-6,-249 65-38,-217 60-188,492-131 294,-171 53 24,146-44 5,1 2 1,0 0-1,0 2 1,-25 18-1,39-24 24,-18 19 0,28-25-35,-1 0 1,1 0 0,0 0-1,1 1 1,-1-1 0,0 0 0,1 1-1,-1 0 1,1-1 0,0 1 0,0 0-1,0 0 1,0-1 0,1 1 0,-1 4-1,1-6-7,0 0 1,0-1-1,0 1 0,0 0 0,0 0 0,0 0 1,1-1-1,-1 1 0,0 0 0,1 0 1,-1-1-1,0 1 0,1 0 0,-1-1 0,1 1 1,-1 0-1,1-1 0,-1 1 0,1-1 0,0 1 1,-1-1-1,1 1 0,0-1 0,-1 1 0,1-1 1,0 0-1,0 1 0,3 0 14,-1 0 0,1 0 0,-1 0 0,1-1 0,6 1 0,24-2 108,0-2 0,37-7 0,-61 9-116,403-87 470,-30 6-787,-353 77 55,-30 5 220,0 0 0,1-1 1,-1 1-1,1 0 0,-1 0 1,1 0-1,-1 0 1,1 0-1,-1 0 0,1 0 1,-1 0-1,1 0 0,-1 0 1,1 0-1,-1 0 1,1 0-1,-1 1 0,1-1 1,-1 0-1,0 0 0,1 0 1,0 1-1,-15 7-326,-36 10 95,25-9 179,0 1-1,1 0 1,-26 17 0,-82 72-89,47-33 135,-65 36-72,-54 42 574,201-142-418,1 0 0,0 0 1,0 0-1,0 0 0,1 0 1,-3 3-1,4-4-46,-1-1-1,1 0 1,0 0-1,0 1 1,0-1 0,0 0-1,0 0 1,0 1-1,0-1 1,0 0 0,0 0-1,0 1 1,0-1 0,0 0-1,0 0 1,0 1-1,0-1 1,0 0 0,1 0-1,-1 1 1,0-1-1,0 0 1,0 0 0,0 0-1,0 1 1,0-1 0,1 0-1,-1 0 1,0 0-1,0 1 1,0-1 0,1 0-1,-1 0 1,0 0 0,0 0-1,1 0 1,-1 0-1,0 1 1,0-1 0,1 0-1,-1 0 1,0 0-1,0 0 1,1 0 0,-1 0-1,0 0 1,0 0 0,1 0-1,-1 0 1,0 0-1,0 0 1,1 0 0,-1-1-1,19 0 133,0-3-96,0 0 0,0-2 1,-1 0-1,0-1 0,25-13 0,-16 5 19,-2-1 0,46-37 0,-21 6-20,-1-1 0,56-75 0,-99 117-42,6-8 0,-1-1 0,-1 0 0,11-19 0,-19 30 0,0 0 0,0-1 0,-1 1 0,1-1 0,-1 1 0,0-1 0,0 1 0,0-1 0,-1 0 0,0 1 0,0-1 0,0 0 0,0 1 0,-1-1 0,1 0 0,-1 1 0,-3-8 0,1 5-20,-1 0 0,0 0 0,0 0 0,0 1 0,-1 0 0,0 0 0,0 0 0,-8-7 0,-2 1-61,0 0 1,-24-14-1,6 8 7,0 1 0,-67-23-1,-75-12 1,124 38 57,-64-17 166,-154-22 0,4 25-68,-25-2 36,263 25-109,-10-1 122,59 13-466,33 1 302,90 2 0,-32-4 28,127 23 6,-197-22-142,78 2 1,-191-22-286,-295-25 625,20-7 69,149 15-150,118 20-119,-131-20 14,-643-87 116,1 63-80,604 45-60,-165-1 131,-260 29-284,465-4 165,-116 9 0,141-1-106,13-1 4,94-15 102,-314 40 160,-120 29 101,117-50-160,322-29-69,-77-13 0,93 12-75,1 2-1,-61 5 0,3 0 159,56-3-61,-12 1-17,0-2 0,-75-13 1,25-5 19,-118-24 163,44-6-385,110 35-347,67 12 453,5 2 65,0 0 0,-1 0 1,1 1-1,0 0 0,-17 5 0,21-5-16,0 0 0,0 1 0,1 0 0,-1 0 0,1 1 0,-1-1 0,1 1 0,0 0 0,0 0 0,0 0 0,1 0 0,-1 1 0,1 0 0,0 0 0,0 0 0,0 0 0,-5 9 0,2 2-58,0 1-1,0-1 0,2 2 1,-4 16-1,-3 14-21,-12 22-23,-2-1-1,-4-1 1,-41 69 0,57-110 61,2 0 0,-17 52 0,-5 56 96,-32 190-76,34-104-73,15-91 124,8-67-19,-25 136 224,-16 104 89,39-224-151,-61 245-186,34-173 117,-11 31 20,36-146-40,-1-1 0,-2-1 0,-22 38 1,-82 106-25,46-71 574,73-106-584,0 1 1,-1-1-1,1 1 1,0-1 0,0 0-1,-1 1 1,1-1 0,0 0-1,0 1 1,-1-1-1,1 0 1,0 1 0,-1-1-1,1 0 1,-1 1 0,1-1-1,0 0 1,-1 0-1,1 0 1,-1 1 0,0-1-1,0-8 438,5-18-204,17-69-316,39-183-384,15-215-482,-47-3 832,-28 124-819,-1 344 471,-2 19 107,3 9 305,0 0 1,-1 0-1,1 0 0,0 0 1,0 0-1,0 0 1,0 0-1,-1 0 0,1 0 1,0 0-1,0 0 1,0 0-1,-1 0 0,1 1 1,0-1-1,0 0 0,0 0 1,0 0-1,0 0 1,-1 0-1,1 0 0,0 0 1,0 1-1,0-1 1,0 0-1,0 0 0,0 0 1,0 0-1,-1 1 1,1-1-1,0 0 0,0 0 1,0 0-1,0 0 0,0 1 1,0-1-1,0 0 1,0 0-1,0 0 0,0 1 1,0-1-1,0 0 1,-9 27-307,2 0 1,-7 38-1,1-1 101,-53 303 177,48-251 50,-33 318-67,24 1 126,21-324-35,2 112-6,-4 49 335,2 28 353,7-197-32,-1-102-663,0 0 1,0 0-1,0 0 1,0 0-1,1 0 1,-1 0 0,0 0-1,1 0 1,-1 0-1,0 0 1,1 0-1,-1 0 1,1-1 0,-1 1-1,1 0 1,0 0-1,-1-1 1,1 1-1,0 0 1,0-1 0,-1 1-1,1 0 1,0-1-1,0 1 1,0-1-1,0 0 1,0 1 0,0-1-1,-1 0 1,1 1-1,0-1 1,0 0-1,0 0 1,0 0 0,2 0-1,3 1-3,1-1 0,-1-1 0,1 1 0,7-2 0,-7 1 32,52-5 45,0 2-1,1 4 0,100 10 1,-31 10-85,11 2 72,45-5-14,68 8-70,-206-19 82,234 21 130,-113-15-60,-110-7-191,-37-3-24,33 9-1,-42-9 19,-11-2 42,0 1 1,0-1 0,0 0 0,0 0-1,0 0 1,0 1 0,0-1 0,0 1-1,0-1 1,0 1 0,0-1 0,0 1-1,0-1 1,0 1 0,0 0 0,0 0-1,-1-1 1,2 3 0,-2-3 12,0 1 0,0-1-1,0 1 1,0-1 0,0 1 0,0 0 0,0-1 0,0 1 0,0-1-1,-1 1 1,1-1 0,0 1 0,0-1 0,-1 1 0,1-1 0,0 0-1,-1 1 1,1-1 0,-1 1 0,1-1 0,0 0 0,-1 1-1,1-1 1,-1 0 0,0 1 0,-5 3-15,0-1 0,-1 0-1,1 0 1,-13 4 0,-355 84-381,-165-3 602,409-65-261,-54 8 32,44-19 205,112-10-53,6-3 35,13-2-8,9 3-158,0-1 1,0 1-1,0 0 1,0 0 0,0 0-1,0-1 1,0 1-1,0 0 1,0 0-1,0-1 1,-1 1 0,1 0-1,0 0 1,0-1-1,0 1 1,1 0-1,-1 0 1,0-1 0,0 1-1,0 0 1,0 0-1,0-1 1,0 1-1,0 0 1,0 0 0,0 0-1,1-1 1,-1 1-1,0 0 1,0 0-1,0 0 1,1-1-1,7-8-16,1 0 0,1 0-1,-1 1 1,19-12-1,-2 2-58,21-20 11,49-52 0,33-29-21,97-33 37,-120 86 54,71-53 27,226-196-1,-354 273-222,-25 22 108,0 0 0,34-41 0,-57 60 64,0 0 0,0 0 0,-1 0 1,1 0-1,-1 1 0,1-1 0,-1 0 0,1 0 1,-1 0-1,1 0 0,-1 0 0,0 0 0,0 0 1,1 0-1,-1-2 0,0 2 4,-1 1-1,1-1 1,0 1-1,0-1 1,0 1 0,-1-1-1,1 1 1,0 0-1,0-1 1,-1 1 0,1 0-1,0-1 1,-1 1-1,1 0 1,0-1 0,-1 1-1,1 0 1,-1-1-1,1 1 1,-1 0-1,1 0 1,0 0 0,-2-1-1,-3 0-38,0 0-1,-1 1 1,1-1-1,0 1 1,-7 0-1,3 1 51,-63 0 75,-97-4 49,159 2-83,0 0 1,1 0-1,-1-2 1,1 1 0,-1-1-1,1 0 1,0-1 0,0 0-1,0 0 1,1-1 0,-1 0-1,1-1 1,1 0 0,-1 0-1,1-1 1,0 0 0,0 0-1,1 0 1,0-1 0,0 0-1,1 0 1,0-1 0,0 1-1,1-1 1,0 0 0,-3-12-1,-6-32-26,2-1 1,-6-85-1,15 121-21,-27-491 16,19 249 3,-8 51 65,18 204-76,-7-209-16,8 177-28,2 1 1,2-1 0,15-62 0,136-343-413,-139 398 402,1 2 20,2 0-1,36-57 0,64-67-149,-78 109 116,62-111 0,-99 157-292,-6 9-97,-13 16-82,-59 62-69,46-50 521,2 0-1,1 2 0,-24 35 1,-26 61 1,-5 9 20,-116 165 174,-149 209 144,317-469 21,-2 0 0,-52 50 1,58-70 275,22-18-523,0 1 1,0-1 0,0 1 0,0-1 0,0 1 0,0-1 0,-1 0 0,1 1 0,0-1 0,0 0 0,0 0 0,0 0 0,0 0 0,-1 0 0,1 0 0,0 0 0,0 0 0,-2-1 0,2 0-18,1 1 0,-1 0 0,1-1 0,0 1 1,-1-1-1,1 1 0,-1 0 0,1-1 0,0 1 0,-1-1 0,1 1 1,0-1-1,0 0 0,-1 1 0,1-1 0,0 1 0,0-1 0,0 1 1,0-1-1,0 0 0,0 1 0,-1-1 0,2 1 0,-1-1 0,0 1 1,0-1-1,0 0 0,2-21 22,0 1 1,2 0 0,9-29-1,-11 41-38,16-55-19,4 0 1,2 1 0,39-72-1,220-391-191,-272 504 193,-4 8-130,0 0-1,1 0 1,1 1 0,0 0-1,1 0 1,14-15 0,-14 22-200,-10 6 343,0 0 1,0 0-1,1 0 1,-1 0-1,0 0 1,0-1-1,0 1 1,0 0-1,0 0 1,1 1-1,-1-1 1,0 0-1,0 0 1,0 0-1,0 0 0,0 0 1,1 0-1,-1 0 1,0 0-1,0 0 1,0 0-1,0 0 1,0 0-1,0 0 1,1 0-1,-1 1 1,0-1-1,0 0 1,0 0-1,0 0 1,0 0-1,0 0 1,0 0-1,0 1 0,0-1 1,0 0-1,0 22-302,-4 3 140,-1-1 0,-2 1 0,-14 37 0,-40 75 0,32-74 102,-149 349-76,24 15 206,21-16-94,101-312 40,-122 334 221,118-343-102,3 1 0,-27 128 0,7 116 384,50-306-492,1-14-18,0 1 0,1 20 0,2-31-3,-1 0 0,1 0 0,0 0 0,0 0 0,1 0 1,-1 0-1,1-1 0,0 1 0,0-1 0,1 1 0,3 4 1,-4-6 6,0-1-1,0 0 1,0 0 0,0 0 0,1 0 0,-1 0 0,1-1 0,-1 1 0,1-1 0,0 1 0,5 1 0,34 7 168,-27-8-99,21 5 69,0-3 0,0-1 0,1-2 0,-1-1 0,66-9 0,183-46 86,-218 37-131,-1-4 0,81-37 1,108-74 176,-173 89-248,168-102-50,-249 146 28,4-3 5,-1 0 0,1-1 1,-1 1-1,6-6 0,-10 8-13,1 1-1,-1-1 1,1 0 0,-1 1 0,0-1 0,1 1-1,-1-1 1,0 1 0,0-1 0,1 0 0,-1 1-1,0-1 1,0 0 0,0 1 0,0-1 0,0 0 0,0 1-1,0-2 1,0 1-3,0 0 0,-1 1 0,1-1 0,-1 0 0,1 1 0,-1-1 0,1 0 0,-1 1 0,1-1 0,-1 1 0,0-1 0,1 1 0,-1-1 0,0 1 0,1 0 0,-1-1 0,0 1 0,1 0 0,-1 0 0,-1-1 0,-12-2-48,0 0 0,0 2 0,0-1-1,0 2 1,0 0 0,-16 2 0,26-2 52,-280 31-14,144-13-61,-246 36-46,320-44 95,-6-1 99,0-2 1,-76-4 0,137-3-44,0 0 0,0-1 0,0 0 0,0-1 0,0 0 0,1-1 0,-1 0 0,-18-8 1,28 10-23,-1 1 0,1-1 0,0 0 1,-1 0-1,1 0 0,0 0 1,0 0-1,0 0 0,0-1 0,0 1 1,0 0-1,1-1 0,-1 1 1,0 0-1,1-1 0,-1 1 0,1-1 1,-1 1-1,1-1 0,-1 1 1,1-1-1,0 1 0,0-1 0,0 1 1,0-1-1,0 1 0,0-1 1,0 1-1,1-1 0,-1 1 0,1-1 1,-1 1-1,1-1 0,-1 1 1,2-2-1,1-4-29,1 0-1,0 1 1,0-1 0,1 1 0,-1 0-1,7-5 1,52-45-100,-12 12 111,64-79-22,-13 12-41,-69 79-29,2 2 0,1 1 0,1 1 0,1 3 0,70-36 0,-67 42 15,1 1 0,1 3 0,0 1 0,1 2 0,45-6 0,126-1-72,-115 13 323,117-23-1,-112 7-9,420-102 158,-457 103-294,401-141 174,-390 128-205,210-80-15,-244 99-92,0 3-1,0 2 0,1 1 1,73-3-1,-116 12 103,3-1-33,0 1 1,0 0 0,0 0-1,0 0 1,0 1-1,0 0 1,0 0 0,0 1-1,6 2 1,-11-4 49,0 0 0,-1 1-1,1-1 1,0 0 0,-1 1 0,1-1 0,0 1-1,-1-1 1,1 1 0,-1-1 0,1 1 0,-1-1-1,1 1 1,-1 0 0,1-1 0,-1 1 0,0 0-1,1-1 1,-1 1 0,0 0 0,1 0 0,-1 0-1,0 0 4,0 0 0,-1 0 0,1 0-1,0 0 1,0 0 0,-1 0-1,1 0 1,0-1 0,-1 1-1,1 0 1,-1 0 0,1 0-1,-1 0 1,0-1 0,1 1 0,-1 0-1,0-1 1,-1 2 0,-8 5 13,0-1 1,0 0-1,0-1 1,-1 0-1,0-1 1,-18 5-1,7-2-9,-185 58 37,-225 39 0,-216 1 194,463-82 68,-359-2 0,515-22-170,-37-6-1,64 6-136,0 1-1,0 0 1,0-1 0,0 0 0,0 1-1,0-1 1,-3-1 0,5 2 2,0-1 0,0 1 0,0 0 0,0 0 0,0 0 0,-1 0 0,1 0 0,0-1 0,0 1 0,0 0 0,0 0-1,0 0 1,0 0 0,0-1 0,0 1 0,0 0 0,0 0 0,0 0 0,0 0 0,0-1 0,0 1 0,0 0 0,0 0 0,0 0 0,0-1 0,0 1 0,0 0 0,0 0 0,0 0 0,0 0 0,0-1 0,9-7-36,5 0 27,1 1-1,0 1 1,24-7 0,-14 4-2,11-3-21,226-70-110,132-2 47,-264 64-3,143-3 0,196 23-58,-424 1 160,215 9-2,-1 11 1,340 72 0,-400-51-11,469 86 423,-487-100-337,262 32 129,-395-55-183,243 32 101,-232-27-221,-1 3 0,109 41 0,-154-49 80,0 1 0,13 9 0,-22-13 9,-1 0 0,1 1 0,-1-1 0,0 1 0,0 0 0,0 0 0,0 0 0,0 1 0,-1-1 0,5 8 0,-7-10 12,0-1 0,0 1 0,1-1 0,-1 1 0,0-1 0,0 1 1,0 0-1,0-1 0,0 1 0,0 0 0,0-1 0,0 1 0,0-1 0,0 1 0,0 0 0,0-1 0,-1 1 0,1-1 0,0 1 0,0-1 0,-1 1 0,1 0 0,0-1 0,-1 1 0,1-1 0,0 0 0,-1 2 1,-14 8 68,8-8-48,-1 1 0,0-1 0,0 0 0,0 0 0,0-1 0,0 0 0,0 0 0,-10-1 0,5 0-10,-332 0 84,191-3-145,-818-3-98,912 5 127,-333 2-188,282 5 135,-168 30 0,115 2-128,138-31 262,26-7-62,0 0 0,-1 0 0,1 0 0,0 0-1,-1 0 1,1 0 0,0 0 0,0 0 0,-1 0-1,1 0 1,0 1 0,-1-1 0,1 0 0,0 0 0,0 0-1,-1 0 1,1 1 0,0-1 0,0 0 0,0 0-1,-1 1 1,1-1 0,0 0 0,0 0 0,0 1 0,0-1-1,-1 0 1,1 0 0,0 1 0,0-1 0,0 0-1,0 1 1,0-1 0,0 0 0,0 1 0,0-1 0,1 1 0,-1-1 0,1 1 0,0-1 1,-1 1-1,1-1 0,0 0 0,0 1 1,0-1-1,-1 0 0,1 0 0,0 0 1,0 0-1,0 1 0,1-1 1,13 0 27,0 0-1,0 0 1,26-6 0,-16 3 0,311-56 198,-151 24-136,148-35-44,120-25 14,-298 65 137,169-46 377,-316 73-540,-3 2-51,-1 0 0,0 0-1,1-1 1,-1 1 0,0-1 0,0 0 0,7-5 0,-11 7 10,0 0 0,1 0 0,-1-1-1,0 1 1,0 0 0,0 0 0,1 0 0,-1 0 0,0-1 0,0 1 0,0 0 0,1 0 0,-1-1 0,0 1-1,0 0 1,0 0 0,0-1 0,0 1 0,0 0 0,0 0 0,0-1 0,1 1 0,-1 0 0,0 0 0,0-1-1,0 1 1,0 0 0,0-1 0,0 1 0,-1 0 0,1 0 0,0-1 0,0 1 0,0 0 0,0-1-1,0 1 1,0 0 0,0 0 0,-1 0 0,1-1 0,0 1 0,0 0 0,0 0 0,0-1 0,-1 1 0,1 0-1,0 0 1,0 0 0,-1 0 0,1-1 0,0 1 0,0 0 0,-1 0 0,1 0 0,-21-6-232,-108-4-118,81 8 272,25 1 69,-514-13-126,309 22 99,-151 3-46,334-9 197,34 0-62,0-2 1,1 1-1,-1-2 0,-11-1 1,76-4-140,472-91 544,-433 68-389,-2-3 0,115-60 0,-191 85 16,0 0 0,-1-1 0,16-12 0,-30 20-85,1-1-1,0 1 0,-1-1 1,1 1-1,0-1 0,-1 0 1,1 1-1,-1-1 1,1 0-1,-1 1 0,1-1 1,-1 0-1,1 0 0,-1 0 1,0 1-1,1-1 1,-1 0-1,0 0 0,0 0 1,0-1-1,0 1-1,0 1 0,0-1-1,-1 0 1,1 1 0,0-1 0,0 0 0,-1 0-1,1 1 1,-1-1 0,1 1 0,-1-1 0,1 0-1,-1 1 1,1-1 0,-1 1 0,1-1 0,-1 1-1,-1-1 1,-2-1-36,-1-1 1,1 1-1,-1 1 0,0-1 0,0 1 0,-6-2 1,-23 0-160,0 0 1,1 2 0,-45 5 0,25-2 147,-275 15 326,248-11-263,0 3 0,-108 28 0,172-33-17,8-1 47,0-1 0,0 0 0,0-1 1,0 0-1,0 0 0,-15 0 0,23-1-33,-1 0-1,1 0 0,0 0 1,-1 0-1,1 0 0,0 0 1,-1 0-1,1-1 0,0 1 1,-1 0-1,1 0 0,0 0 1,0 0-1,-1 0 1,1 0-1,0-1 0,0 1 1,-1 0-1,1 0 0,0-1 1,0 1-1,-1 0 0,1 0 1,0-1-1,0 1 0,0 0 1,0 0-1,-1-1 0,1 1 1,0 0-1,0-1 1,0 1-1,0 0 0,0 0 1,0-1-1,0 1 0,0 0 1,0-1-1,0 1 0,0 0 1,0-1-1,0 1 0,0 0 1,0-1-1,0 1 0,0 0 1,0-1-1,1 1 1,-1 0-1,0 0 0,0-1 1,0 1-1,0 0 0,1 0 1,-1-1-1,0 1 0,0 0 1,1 0-1,-1-1 0,0 1 1,1 0-1,16-17 15,-1 7-58,0 1-1,1 0 1,-1 1-1,2 0 1,-1 1 0,1 2-1,23-6 1,8 2-54,74-5 1,-47 11 66,97 9 0,75 23-59,156 62-215,-185-36 177,-45-13 77,147 31 149,-204-51 10,410 68 364,-341-62-305,430 52 315,145-37-66,2-34-103,-697-8-266,236-6 19,-222 0 65,137-27 1,-215 32-137,22-6 58,29-9-1,-46 13-24,0-1 0,-1 0 0,0 0 0,0-1 0,0 1 0,0-1 1,0 0-1,-1-1 0,7-6 0,-11 9-40,1 1 0,-1-1 0,0 1 1,0-1-1,0 0 0,0 0 0,0 0 0,0 1 1,0-1-1,-1 0 0,1 0 0,-1 0 0,1 0 1,-1 0-1,0 0 0,0 0 0,0-1 0,0 1 1,0 0-1,0 0 0,0 0 0,-1 0 0,1 0 1,-1 0-1,0 0 0,1 0 0,-1 1 0,0-1 1,0 0-1,0 0 0,0 1 0,0-1 0,-1 0 1,-1-1-1,-3-3-105,0 0 1,0 1-1,0 0 0,-1 0 1,0 1-1,0-1 0,-12-4 1,-10-2-77,1 1 0,-1 1 0,-1 2 1,-42-6-1,-123-2-170,-207 27-31,7 36 184,311-34 162,-150 45-1,230-58 62,-21 8 130,24-8-137,0-1 0,0 1 0,0-1 0,0 0 0,1 1 1,-1 0-1,0-1 0,0 1 0,0 0 0,1-1 0,-1 1 0,0 0 1,1-1-1,-1 1 0,1 0 0,-1 0 0,1 0 0,-1 0 0,1 1 1,0-2 0,0 1 0,0-1 1,0 1-1,0-1 1,1 0-1,-1 1 0,0-1 1,0 1-1,0-1 1,1 0-1,-1 1 1,0-1-1,1 0 0,-1 1 1,0-1-1,1 0 1,-1 0-1,0 1 0,1-1 1,-1 0-1,0 0 1,1 1-1,-1-1 0,1 0 1,-1 0-1,1 0 1,-1 0-1,0 0 1,1 0-1,-1 0 0,1 0 1,0 0-1,12 2 70,0 0 1,1-1-1,-1-1 0,21-2 0,4 1-13,760-49 202,-549 19-190,-8 0-159,-191 26 67,-24 1-90,0 1 0,0 2-1,39 3 1,-61-2 22,-1 0 0,0 1 0,0-1-1,1 1 1,5 2 0,-9-3 71,0 0 1,0 0-1,0 1 1,1-1-1,-1 0 0,0 0 1,0 0-1,0 0 1,0 1-1,1-1 1,-1 0-1,0 0 0,0 0 1,0 1-1,0-1 1,0 0-1,0 0 1,1 0-1,-1 1 0,0-1 1,0 0-1,0 0 1,0 1-1,0-1 1,0 0-1,0 0 0,0 1 1,0-1-1,0 0 1,0 0-1,0 1 1,0-1-1,-1 0 0,1 0 1,0 1-1,0-1 1,0 0-1,0 0 1,0 0-1,0 1 0,-1-1 1,1 0-1,0 0 1,0 0-1,0 0 1,0 1-1,-1-1 0,1 0 1,0 0-1,0 0 1,0 0-1,-1 0 1,1 0-1,0 1 0,-1-1 1,-8 5-93,-1 1 1,0-1-1,-1-1 0,-12 4 1,-14 6 10,-5 6 28,1 2 0,1 1 0,1 2 0,1 2 0,1 1 0,1 2 0,-36 41 0,26-24-54,3 3 1,-42 60 0,72-90 114,0 1 0,2 0 1,0 1-1,1 0 1,2 1-1,0 0 1,1 0-1,2 1 1,-5 31-1,9-24 47,1-1 0,1 1-1,1-1 1,2 1 0,1-1-1,2 0 1,0 0 0,2-1-1,2 0 1,0-1 0,2 0-1,1-1 1,1 0 0,1-1-1,37 44 1,-33-47 224,35 31-1,-47-47-194,0-1-1,0 0 1,1-1-1,0 0 1,-1 0-1,2-1 1,-1 0-1,15 3 1,-7-3 44,0-1 1,0-1-1,0-1 0,0 0 1,22-3-1,1-2 163,44-11 0,-61 10-250,0-1 0,0-1 0,0-2 0,-1 0 0,0-1 0,-1-1 0,0-1 0,0-1 0,-2 0 0,1-2 0,-2-1 0,30-31 0,-18 11-47,49-78 0,10-49 183,-85 155-271,-1 0 0,1 0-1,-1 0 1,-1 0 0,3-14-1,-5 22 79,0-1 0,1 0-1,-1 1 1,0-1-1,0 1 1,0-1 0,0 0-1,0 1 1,0-1-1,0 1 1,0-1-1,0 1 1,0-1 0,0 0-1,-1 1 1,1-1-1,0 1 1,0-1-1,-1 1 1,1-1 0,0 1-1,-1-1 1,1 1-1,0-1 1,-1 1-1,1-1 1,-1 1 0,1-1-1,0 1 1,-1 0-1,1-1 1,-1 1-1,0 0 1,1 0 0,-1-1-1,1 1 1,-1 0-1,1 0 1,-1 0 0,1 0-1,-1-1 1,0 1-1,1 0 1,-2 0-1,-1 1-42,0-1 0,0 1 0,-1 0-1,1 0 1,0 0 0,0 0 0,-3 2 0,-9 6-69,2 0 1,-1 0 0,-13 14-1,-1 0 43,-113 83-187,-57 46 244,174-132 105,2 0 135,0-1 0,-1-2 0,-39 23 0,59-38-113,-1-1-1,0 1 1,0 0-1,1-1 0,-1 0 1,0 0-1,0 0 1,-1 0-1,-4-1 1,7 0-33,0 0-1,0 0 1,1 0 0,-1-1 0,0 1 0,0-1-1,0 0 1,0 1 0,0-1 0,1 0 0,-1 0-1,0 0 1,1 0 0,-1 0 0,1-1-1,-1 1 1,1 0 0,-1-1 0,1 1 0,-2-4-1,-1 0 13,1-1 0,0 1-1,1-1 1,-1 0-1,1 0 1,0 0-1,-1-6 1,0-7 25,-1-21 1,2-7-169,3 1 0,1 0 0,2 0 0,3 0 0,1 1 0,3 0 0,30-85 0,-27 99-432,30-49 0,-32 65 9,-9 11 130,-5 9-140,-92 128-322,75-107 828,-20 26 63,-2-2-1,-68 65 1,-65 14 182,110-85-119,-75 48-20,115-78-99,0-2 1,-1-1-1,0 0 1,-30 7 0,-40 3 175,-112 9 0,-103 3-336,158-18 5,19 1 70,-206 55-1,335-70 74,-7 1 12,1 1 1,-1 0-1,1 1 1,-1 0-1,1 0 1,0 1 0,-16 12-1,26-17-6,0 0 0,-1 0-1,1 0 1,0 0 0,0 0-1,-1 0 1,1 0 0,0 0-1,0 1 1,-1-1 0,1 0-1,0 0 1,0 0 0,0 1-1,0-1 1,-1 0 0,1 0-1,0 0 1,0 1 0,0-1-1,0 0 1,0 0 0,0 1-1,-1-1 1,1 0 0,0 0-1,0 1 1,0-1 0,0 0-1,0 0 1,0 1 0,0-1-1,0 0 1,0 1 0,0-1-1,0 0 1,1 0 0,-1 1-1,0-1 1,0 0 0,0 0-1,0 1 1,0-1 0,0 0-1,1 0 1,-1 0 0,0 1-1,0-1 1,16 3 44,-2-2-25,0-2-1,0 0 0,0-1 0,15-3 1,-7 1-21,778-159-11,-698 136 187,193-79 0,80-71-44,-330 155-189,-14 7 13,-15 5-70,1 2 0,1 0 0,-1 2 0,25-7 0,-41 12 95,0 1 0,-1 0-1,1-1 1,0 1 0,0 0 0,0 0-1,0 0 1,-1 0 0,1 0 0,0 0-1,0 0 1,0 0 0,0 0 0,-1 0-1,1 0 1,0 0 0,0 1 0,0-1-1,0 0 1,-1 1 0,1-1 0,0 0-1,0 1 1,-1-1 0,1 1 0,0-1-1,-1 1 1,1 0 0,-1-1 0,1 1-1,0 0 1,-1-1 0,0 1 0,1 0-1,-1-1 1,1 1 0,-1 0 0,1 1-1,-1 1-14,0 0 0,0-1-1,0 1 1,0 0 0,-1 0-1,1 0 1,-1-1 0,1 1 0,-1 0-1,0-1 1,-3 6 0,-5 11-46,-1-1 0,-2 0 0,-23 30 1,-50 46 57,49-57 51,-40 54 0,52-54 162,2 1 0,1 1 0,1 1 0,3 0 0,-17 58 1,33-97-164,1 0 0,-1 1 0,1-1 1,0 0-1,0 0 0,-1 0 0,1 0 1,0 0-1,0 0 0,0 0 0,0 1 1,0-1-1,1 0 0,-1 0 0,0 0 1,1 1-1,-1-1-11,0-1 1,1 0 0,-1 0-1,0 1 1,1-1-1,-1 0 1,1 0-1,-1 1 1,0-1 0,1 0-1,-1 0 1,1 0-1,-1 0 1,0 0 0,1 0-1,-1 0 1,1 0-1,-1 0 1,1 0-1,-1 0 1,0 0 0,1 0-1,-1 0 1,1 0-1,-1 0 1,1 0-1,0-1 1,5-1 76,0-1 0,0 0-1,0 0 1,6-5 0,-12 7-95,37-25-469,36-33 1,-71 57 325,24-24-1329,-24 25 1300,-1-1 1,1 0-1,-1 1 1,0-1-1,0 0 1,0 0-1,0 0 1,0 0-1,0 0 1,0 0-1,-1 0 1,1 0-1,0-3 1,-2 4-260,1-1-1,0 0 1,-1 0-1,1 1 1,-1-1 0,0 0-1,0 1 1,0-1-1,0 1 1,0-1 0,0 1-1,-2-3 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20.0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130 1 1472,'0'0'42,"0"0"1,0 0-1,0 0 1,0 0-1,0 0 1,0 0-1,0 0 1,0 0-1,0 0 1,0 1-1,0-1 1,0 0-1,0 0 1,0 0-1,0 0 1,0 0-1,0 0 1,0 0-1,0 0 1,0 1-1,0-1 1,0 0-1,0 0 1,0 0-1,0 0 1,0 0-1,0 0 1,0 0-1,0 0 1,0 1-1,0-1 326,0 0 102,3 8 388,-3-2-699,1-1 0,-1 1 0,0 9 1,0 11 115,3 30-107,-2 0-1,-11 95 1,-36 110 422,27-141-172,0 0 18,17-108-449,2-9 36,0-1 1,0 0-1,-1 0 1,1 0-1,-1 0 1,1 1-1,-1-1 1,0 0-1,1 0 1,-3 2-1,2-3 89,1-2-82,-1 0 1,0 0-1,0 0 0,1 0 1,-1 0-1,1 0 0,-1 0 1,1 0-1,-1 0 0,1 0 1,0-1-1,0 1 0,-1 0 1,1 0-1,0 0 0,0-2 1,-1-4 29,-7-23 30,2 0 0,1-1 0,-2-43 0,8-94-71,1 129-73,1 0 1,1 0 0,3 1-1,15-55 1,-15 71 19,4-10 4,14-32 1,-20 55-10,0 0 0,0 0 0,0 0 0,1 1 0,1-1 0,0 2 0,13-14 0,-7 10 60,-9 7-10,-1 1 0,1-1-1,0 1 1,0 0 0,0 1-1,1-1 1,-1 1 0,1 0-1,-1 0 1,7-2-1,-7 3 9,-1 0 0,1 0-1,0 0 1,0 0-1,-1 1 1,1 0-1,0 0 1,0 0 0,0 0-1,0 0 1,-1 1-1,1 0 1,0 0-1,0 0 1,-1 0 0,1 0-1,-1 1 1,1-1-1,-1 1 1,0 0-1,1 0 1,-1 1 0,0-1-1,0 1 1,-1-1-1,1 1 1,0 0-1,1 3 1,-1-2-32,-1-1-1,0 1 1,0 0 0,0 0-1,0 0 1,-1 0 0,0 1 0,0-1-1,0 0 1,0 0 0,0 8-1,-1 6-3,-1 26 0,1-44 19,-2 15 49,0 0-1,-1 0 1,0 0 0,-1 0-1,-1-1 1,0 0 0,-11 20-1,11-24-12,-1 0-1,0-1 0,-1 0 1,0 0-1,0-1 0,-1 0 1,0 0-1,0 0 0,-1-1 1,-17 10-1,20-14 12,0 0 0,0-1 0,-1 0-1,1 0 1,-10 1 0,-6 2-113,-1-4-185,16-1 72,6 0 379,1-1-47,0-1-165,1-3 29,10 1-247,-10 3 79,1 1-1,-1 0 1,0 0 0,0-1-1,1 1 1,-1 0-1,0 0 1,0 0-1,1 0 1,-1 1-1,0-1 1,0 0-1,1 0 1,-1 1-1,0-1 1,2 2-1,-2-2-21,0 1 0,0-1 0,0 1 0,0-1 0,0 0 0,0 1 0,0-1 0,0 0 0,0 0 0,0 0 0,1 0 0,-1 0 0,0 0 0,0 0 0,0 0 0,0 0 0,0 0 0,0-1 0,0 1 0,0 0 0,0-1 0,0 1 0,1-1 0,15-13-1354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23.0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4 2400,'-4'-3'2478,"2"9"-107,1 2-2746,-5 24 873,5-22-342,0-1 0,-4 13 0,-13 44 221,2 0 1,-8 98 0,21-138-359,-2 27-28,4 70 0,2-63 11,8 63 318,-5-76-38,-7-55 346,-2-9-834,4-8 114,2 0-1,1 0 1,1 1 0,1-1 0,2 1 0,9-29-1,-5 27 32,-5 10 50,2 1 0,0-1 0,0 1-1,17-24 1,-12 21 6,-10 15 2,0-1-1,-1 1 1,2 0-1,-1 0 1,0 0 0,1 0-1,-1 0 1,1 1-1,0-1 1,5-3-1,-7 6 7,-1 0-1,1-1 1,0 1-1,-1 0 1,1-1-1,0 1 1,-1 0-1,1 0 1,0-1-1,-1 1 1,1 0-1,0 0 1,0 0 0,-1 0-1,1 0 1,0 0-1,0 0 1,-1 0-1,1 1 1,1-1-1,-1 1 18,-1 0 1,1-1-1,0 1 1,-1 0-1,1 0 1,-1 0-1,1 0 1,-1-1-1,0 1 0,1 0 1,-1 0-1,0 1 1,4 8 103,-2-3-83,-1 0-1,1 0 1,-1 0 0,-1 1 0,1-1-1,-1 0 1,-2 12 0,2 3 6,-1 1 88,1 5-65,0 0 1,2 0-1,9 49 0,-9-69-111,0-1 0,0 0-1,1 1 1,0-1 0,0 0-1,7 10 1,-9-15 28,0-1 1,0 0-1,0 0 1,0 0-1,0 0 0,1 0 1,-1 0-1,0 0 0,0 0 1,1 0-1,-1 0 0,1-1 1,-1 1-1,1-1 1,-1 1-1,3 0 0,-2-1 8,0 0-1,0 0 0,0-1 0,0 1 0,0 0 1,0-1-1,0 1 0,-1-1 0,1 0 0,0 0 1,0 1-1,0-1 0,-1-1 0,1 1 0,0 0 1,1-2-1,30-25 33,45-53 0,10-8-12,-66 69-91,2 1-1,41-26 1,-52 37-21,1 1 0,19-7 0,-28 12 118,0 0 1,1 0 0,-1 1-1,1 0 1,0 0 0,-1 1-1,1-1 1,0 1-1,9 1 1,0 5 49,-13-6-44,-1 1 1,1 0 0,0 0 0,0-1 0,-1 1 0,1-1 0,4 1-1,-5-1-16,-1 0 128,0 0 5,0 0 80,0 0-80,-26-3 416,22 1-565,0 1 0,-1 0 0,1 0 1,-1 0-1,1 0 0,0 1 1,-1 0-1,1 0 0,-1 0 0,1 1 1,-1-1-1,1 1 0,-1 0 1,1 0-1,0 1 0,0-1 0,0 1 1,-1 0-1,-3 3 0,2-1-41,-1 1 1,1 0-1,1 0 0,-1 1 1,1-1-1,0 1 0,0 0 0,0 1 1,1-1-1,-5 10 0,-4 11 77,1 0-1,-14 49 0,24-70-50,1 0-1,0 1 1,1-1-1,-1 0 1,1 1-1,1-1 1,-1 1-1,1-1 1,0 0-1,0 1 1,1-1-1,0 0 1,0 0-1,1 0 1,-1 0-1,5 5 1,-6-8 29,1 0 0,0 0-1,0 0 1,1 0 0,-1-1 0,0 1 0,1-1-1,0 1 1,0-1 0,-1 0 0,1 0 0,0-1 0,1 1-1,-1 0 1,0-1 0,0 0 0,1 0 0,-1 0-1,0 0 1,1 0 0,-1-1 0,1 0 0,-1 1 0,1-1-1,0-1 1,-1 1 0,1 0 0,-1-1 0,0 0 0,6-1-1,-3 0 10,-1-1 1,0 0-1,1 0 0,-1 0 0,0 0 0,-1-1 0,1 0 0,-1 0 0,1 0 1,-1 0-1,0-1 0,-1 0 0,1 0 0,5-10 0,2-6-29,-1 0-1,9-32 0,-17 47 26,2-6 48,3-6-40,-1-2 1,6-30 0,-11 45-3,0 1 1,-1-1 0,0 0-1,0 0 1,0 0-1,0 0 1,-1 0-1,0 0 1,0 0-1,0 0 1,-1 0-1,1 1 1,-1-1 0,0 1-1,-5-8 1,7 12-25,0-1 0,0 1 0,-1 0 0,1-1 0,0 1-1,0 0 1,-1 0 0,1-1 0,0 1 0,-1 0 0,1 0 0,0 0 0,-1-1 0,1 1 0,0 0 0,-1 0 0,1 0 0,0 0 0,-1 0 0,1 0 0,-1 0 0,1 0 0,0 0 0,-1 0 0,1 0 0,-1 0 0,1 0 0,0 0 0,-1 0 0,1 0 0,0 0 0,-1 0 0,1 0 0,0 1 0,-1-1 0,1 0 0,0 0 0,-1 0 0,1 1-1,0-1 1,-1 0 0,1 0 0,0 1 0,0-1 0,-1 0 0,1 1 0,0-1 0,0 0 0,0 1 0,0-1 0,-1 0 0,1 1 0,0 0 0,-9 20-8,6-11 19,0 1-1,2 0 0,-1 1 0,1-1 1,1 0-1,1 16 0,12 68 60,-8-69 16,-3-14-102,1 0 0,1 1-1,0-1 1,6 12 0,-7-18 43,0 1 0,0-1 0,1 0 0,0-1 0,0 1 1,1-1-1,0 1 0,9 7 0,-12-12-5,0 1 1,1-1-1,-1 0 0,0 0 1,0 0-1,0-1 0,1 1 0,-1 0 1,0-1-1,1 0 0,-1 1 1,1-1-1,-1 0 0,0 0 1,1-1-1,-1 1 0,0 0 0,1-1 1,-1 1-1,0-1 0,1 0 1,-1 0-1,0 0 0,0 0 1,0 0-1,0 0 0,3-2 0,2-3 14,1 0-1,-1 0 0,0 0 0,0-1 0,8-11 0,99-156 72,-70 100 167,-25 43-281,-10 15-47,1-1-1,0 2 0,2-1 1,20-21-1,-22 30-234,-9 7 282,-1 0-1,0 0 0,1 0 1,-1 0-1,0 0 0,0 0 1,1 0-1,-1 0 0,0 0 1,1 0-1,-1 0 0,0 0 1,0 1-1,1-1 0,-1 0 0,0 0 1,1 0-1,-1 0 0,0 0 1,0 1-1,0-1 0,1 0 1,-1 1-1,1 0-18,0 1-1,0 0 1,0 1-1,0-1 1,0 0 0,-1 0-1,1 4 1,0-2 51,10 46 11,-3 0 0,-2 1 0,-1 0 0,-5 81 0,-1-128 12,1 7 95,-1 0 0,-1-1 0,-5 20 0,7-28-102,-1 0-1,0 1 1,0-1-1,0 0 1,0 0-1,0 0 1,0 0 0,-1 0-1,1 0 1,-1 0-1,0 0 1,1 0-1,-1-1 1,0 1-1,0-1 1,0 1-1,0-1 1,0 0-1,0 0 1,0 1-1,-1-2 1,-4 3-1,-3-2 21,-1 0 1,1 0-1,-1-1 0,1 0 0,-15-3 1,-53-12-743,72 14 612,0-1 0,0 0 0,0 0-1,0 0 1,1-1 0,-7-3 0,6 4-540,12 3 453,34-1 45,54 8 0,35 10 25,-111-17 179,-1-1 0,1 0 0,0-2 0,20-3 0,-9 1 74,-20 2-111,0 1-1,0-2 1,-1 1 0,1-1 0,0-1 0,7-4 0,-10 5 3,0 0-1,-1 0 1,1-1 0,-1 0 0,0 0 0,-1-1 0,1 1 0,0-1 0,4-7 0,7-13 47,-1-1 0,12-30 0,-21 40-33,0 0 0,0-1 0,-2 0 0,0 0 0,1-17 0,-4 31-73,-1 1 0,0-1 1,0 0-1,0 1 0,0-1 1,0 0-1,0 1 0,-1-1 1,0 1-1,1-1 0,-1 0 1,0 1-1,0-1 0,0 1 1,0 0-1,-1-1 0,1 1 1,-1 0-1,1 0 0,-1 0 1,0 0-1,0 0 0,0 0 1,0 1-1,0-1 0,0 1 1,0-1-1,-1 1 0,1 0 1,-1 0-1,-4-2 0,6 3-15,0 0-1,-1 0 0,1 0 0,0 0 1,0 0-1,-1 0 0,1 1 1,0-1-1,-1 1 0,1-1 0,0 0 1,0 1-1,0 0 0,0-1 0,0 1 1,-1 0-1,1 0 0,0-1 1,1 1-1,-1 0 0,0 0 0,-1 2 1,-19 28-138,14-21 191,-1 5 35,1 0 0,0 0 0,-6 25-1,10-33-55,0 2 4,0 1 0,1-1 0,0 1 0,1 0-1,0 0 1,0 0 0,1 0 0,0 0 0,3 16-1,-1-18-13,0 1-1,1-1 1,-1 0-1,2 0 1,-1 0-1,1 0 0,1-1 1,-1 1-1,1-1 1,0 0-1,9 8 1,-7-8 111,1 0 0,0 0-1,0-1 1,1 0 0,0-1 0,0 0 0,0 0 0,0-1 0,1 0 0,0 0 0,0-1 0,0-1 0,0 0 0,0 0 0,0-1 0,1 0 0,-1 0 0,13-2 0,14-1 220,-20 2-238,0 0 0,1-2 1,-1 0-1,0-1 0,23-7 1,-14 3-24,-20 6-334,0-1 0,-1 1 0,1-1 0,-1 0 0,9-5 0,-6 7-2632,-7 0 2351,0 0-2823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25.8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369 827 2560,'0'-1'72,"0"0"1,0 0-1,0 1 0,0-1 0,0 0 1,-1 0-1,1 1 0,0-1 1,0 0-1,0 0 0,-1 1 0,1-1 1,0 0-1,-1 1 0,1-1 1,-1 0-1,1 1 0,-1-1 0,1 0 1,-1 1-1,1-1 0,-1 1 1,0-1-1,1 1 0,-1 0 0,-1-1 1,0 0 100,1 0 1,-1 1-1,0 0 0,0 0 1,0-1-1,0 1 0,0 0 1,0 0-1,0 1 0,-3-1 1,-2 2 179,-1 0 1,1 1-1,-1-1 1,-8 6-1,-12 7 107,0 2 0,1 1-1,0 2 1,2 0-1,-39 40 1,51-44-474,-21 33 0,8-12 164,25-35-148,-1 1 0,0-1 0,1 0 0,0 0 0,-1 1 0,1-1-1,0 1 1,0-1 0,0 1 0,1-1 0,-1 1 0,1 0 0,-1-1-1,1 1 1,0 0 0,0-1 0,0 1 0,0 0 0,1 4 0,0-5 15,0 0 0,0 0 0,1 0 0,-1 0 0,0 0 1,1 0-1,-1 0 0,1-1 0,0 1 0,-1-1 0,1 1 1,0-1-1,0 1 0,0-1 0,0 0 0,0 0 0,0 0 1,0 0-1,0 0 0,1-1 0,-1 1 0,5 0 0,0 0 33,1 0-1,0-1 1,-1 0-1,1 0 1,0-1-1,0 0 1,-1-1-1,1 1 1,-1-1 0,1-1-1,-1 1 1,0-1-1,0 0 1,0-1-1,0 0 1,-1 0-1,0-1 1,1 1-1,-1-1 1,-1-1-1,1 1 1,-1-1-1,0 0 1,0 0-1,-1 0 1,0-1-1,6-12 1,-4 6-46,-1-1 0,0 1 0,-1-1 0,-1-1 0,0 1 0,-1 0 0,0-28 0,-2 34 53,0 1 0,0-1 0,-1 0-1,-1 0 1,-3-14 0,3 9-103,0 0 0,0 0 0,1 0 0,1 0 0,1-18 0,0-2 34,0 20 207,1 1 0,0-1 0,6-21-1,1-6-34,-3 10-174,-2 0-1,-1-33 1,2-253-274,-10 246-848,7 124 918,2-1-1,16 82 0,-6-68 280,41 267 172,-26-148-260,-24-154 130,-4-24-50,0 1 0,1-1 0,0 1 0,5 11 0,15 33 6,-22-52-81,3-1 51,-1 0 0,1-1-1,-1 1 1,1-1 0,-1 1-1,1-1 1,-1 0 0,0 0-1,1 0 1,-1 0 0,0 0-1,0 0 1,0-1 0,0 1 0,3-3-1,-1 0 33,-1 1 0,0-1 0,0 0 0,0-1 0,0 1 0,-1 0 0,3-6 0,1-6 11,0 0 1,-2 0 0,5-27 0,-6 27-77,1-5-6,-1 0 1,0-23 0,-3 42-162,0 10-261,-1 41 228,0 38 25,2-75 103,0 0 0,1 1 0,0-1 0,7 20 0,-6-25 101,1 0 1,-1-1-1,1 1 0,1-1 0,-1 0 0,6 5 0,-8-9-12,-1-1 0,1 0 0,-1 0-1,1 0 1,0-1 0,-1 1-1,1 0 1,0-1 0,0 1 0,-1-1-1,1 1 1,0-1 0,0 0 0,0 0-1,0 0 1,0 0 0,-1 0 0,1 0-1,0 0 1,0-1 0,0 1 0,0-1-1,-1 1 1,4-2 0,0 0 31,0 0 0,0 0 0,0-1 1,0 0-1,-1 0 0,1 0 0,5-5 0,1-4 7,-1 1-1,-1-1 0,0-1 0,8-14 1,28-59 177,-34 64-212,117-227 0,-112 215-33,-2-1 0,12-45-1,9-72-196,9-134 363,-44 278-145,1 1-58,0-1 0,-1 1 0,0 0 0,0 0 0,-2-8 0,2 14 34,0 1 0,0 0 0,0 0 0,0-1 0,0 1 0,-1 0 0,1-1 0,0 1 1,0 0-1,0-1 0,0 1 0,0 0 0,-1 0 0,1-1 0,0 1 0,0 0 0,0 0 0,-1-1 0,1 1 0,0 0 0,0 0 0,-1 0 1,1 0-1,0-1 0,0 1 0,-1 0 0,1 0 0,0 0 0,-1 0 0,1 0 0,0 0 0,-1 0 0,1 0 0,0 0 0,-1 0 0,1 0 0,0 0 1,0 0-1,-1 0 0,1 0 0,0 0 0,-1 0 0,1 0 0,0 0 0,-1 0 0,1 0 0,0 1 0,0-1 0,-1 0 0,1 0 0,0 0 1,0 1-1,-1-1 0,-12 14-280,8-4 255,0 0 0,1 0 0,0 0 0,-3 16 0,2-6 14,-90 305-108,27-52 115,-18 63 171,6-10-72,60-233-54,-18 138 198,38-228-214,-1-1 0,1 0 1,0 1-1,0-1 0,0 0 1,0 1-1,1-1 0,-1 0 1,1 0-1,-1 1 0,2 3 1,-1-7 11,0 1 1,0 0 0,-1-1-1,1 1 1,0-1-1,-1 1 1,1-1 0,-1 1-1,1-1 1,0 0 0,-1 1-1,1-2 1,18-23 9,-2-1 0,0-1 0,19-44 0,14-23-18,14 0 66,18-32-64,-49 61-97,33-94 1,11-74 150,-31 90-167,-25 78 162,-3-1 0,-2 0 0,7-77 0,-22 110-382,-1 23 59,0 17 53,-1 16 31,-1 0 0,-6 23-1,-2 23 83,-30 289 188,32-296-150,-69 311 351,51-267-141,9-48-21,-46 108 1,44-122-285,19-43 162,0-1 0,0 1 0,0 0 1,-1-1-1,1 1 0,0-1 0,0 1 1,-1 0-1,1-1 0,0 1 0,-1-1 1,1 1-1,-1-1 0,1 1 0,0-1 1,-1 1-1,1-1 0,-1 1 0,1-1 1,-1 0-1,0 1 0,1-1 0,-1 0 1,1 1-1,-1-1 0,0 0 0,1 0 1,-1 0-1,0 0 0,1 1 1,-1-1-1,-1 0 0,2-1-7,-1 1 1,0-1-1,1 0 0,-1 1 1,1-1-1,-1 0 1,1 1-1,0-1 0,-1 0 1,1 0-1,0 1 0,-1-1 1,1 0-1,0 0 1,0 0-1,0 1 0,0-1 1,-1 0-1,1 0 0,0 0 1,1 0-1,-1 1 0,0-1 1,0 0-1,0 0 1,1-1-1,3-16-18,1-1 0,1 1 0,1 1-1,0-1 1,1 1 0,1 0 0,1 1 0,0 0 0,1 1 0,1 0-1,0 0 1,1 2 0,24-21 0,48-33 577,-76 60-504,0 0 0,0 1 0,15-7 0,2-2-1091,-25 15 760,-1-1 0,1 1 0,0 0 0,-1-1 0,1 1 0,-1-1-1,1 1 1,-1-1 0,0 1 0,1-1 0,-1 0 0,1 1 0,-1-1 0,0 1-1,0-1 1,1-1 0,-8 5-3298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26.2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16 8544,'-17'-13'3168,"12"10"-2464,10 3-192,-5 0-1120,0 0 224,0 0-2720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30.5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137 237 3072,'-17'-16'1728,"12"12"2021,5 48-3645,1 92 911,-22 168-1,-36-3 105,44-236-974,4-27 725,7-48-855,0 0 0,1-1 0,1 1 0,0 0 0,0-1 0,1 1 0,4-21 0,-1 2-18,-2 15-29,0-1 1,1 1 0,1 0-1,0 0 1,10-21-1,-12 29-10,1 1 0,0 0-1,0 0 1,0 1 0,0-1 0,1 1-1,0 0 1,0-1 0,0 2 0,0-1-1,1 0 1,-1 1 0,1 0 0,0 0-1,0 0 1,0 1 0,8-3 0,-10 4 26,1 0 1,-1 1 0,0-1 0,1 1 0,-1 0-1,0 0 1,1 1 0,-1-1 0,1 0 0,-1 1-1,0 0 1,0 0 0,1 0 0,-1 0 0,0 1-1,0-1 1,0 1 0,0 0 0,0 0 0,-1 0-1,1 0 1,-1 0 0,5 5 0,2 3 7,-1 0 0,0 0-1,-1 1 1,11 22 0,-13-22 117,0 0-1,-1 0 0,0 0 0,-1 0 0,0 0 1,-1 1-1,0-1 0,-1 1 0,0 0 1,-1 0-1,0-1 0,-1 1 0,0 0 1,-1-1-1,0 1 0,-6 15 0,6-22-79,-1-1 0,0 1 0,0 0-1,0-1 1,0 0 0,-1 0 0,1 0-1,-1 0 1,0 0 0,0-1 0,-1 1-1,1-1 1,-1-1 0,1 1 0,-1 0-1,-5 1 1,1-1 6,1 0 1,0 0-1,-1-1 1,0 0-1,1-1 0,-1 0 1,0 0-1,0-1 1,-10 0-1,4-3-98,1 0 1,0-1-1,-16-6 0,27 9 6,1-1 0,0 1 0,0 0-1,0-1 1,0 1 0,0-1 0,0 1 0,0-1-1,0 0 1,1 0 0,-1 0 0,1 0 0,-1 0-1,1 0 1,0 0 0,0-1 0,0 1-1,0 0 1,0-1 0,1 1 0,-1-3 0,1 4 29,0 0 1,0 1-1,0-1 1,0 1-1,1-1 0,-1 1 1,0-1-1,1 1 1,-1 0-1,0-1 1,1 1-1,-1-1 1,0 1-1,1 0 1,-1-1-1,1 1 1,-1 0-1,1-1 1,-1 1-1,1 0 1,-1 0-1,1-1 1,0 1-1,15-3-255,-1 3 219,34 0-4,-1-2 1,55-8-1,21-18 260,-105 22-99,1-1 0,-2-1-1,1-1 1,21-12 0,-15 4 50,0-1 0,-1-1 0,-1-1 0,23-25 0,-35 34-73,-3 2 4,1 1 0,-2-2 0,10-12 0,-16 20-52,0 0 0,0 0-1,1 0 1,-2 1 0,1-1 0,0 0 0,0 0-1,-1-1 1,1 1 0,-1 0 0,1 0 0,-1 0-1,0 0 1,0 0 0,0 0 0,0 0 0,0-1-1,-1 1 1,1 0 0,-1 0 0,1 0 0,-1 0 0,0 0-1,0 0 1,-1-2 0,1 3-35,0-1 1,-1 0-1,1 1 0,-1-1 0,0 1 1,1 0-1,-1-1 0,0 1 1,0 0-1,0 0 0,0 0 1,0 1-1,0-1 0,0 0 1,0 1-1,0-1 0,0 1 1,0 0-1,-2-1 0,1 1-17,0 0-1,-1 0 0,1 0 1,0 1-1,1-1 0,-1 1 1,0 0-1,0 0 0,0 0 1,0 0-1,0 0 1,1 0-1,-4 3 0,2-1-17,0-1 0,0 2 0,0-1 0,0 0 0,0 1 0,1 0 0,0 0 0,-1 0 0,2 0 0,-1 0 0,0 1 0,1-1 0,-4 10 0,1 0 64,1 1 0,0-1 0,1 1 0,1 0 0,0 0 0,1 0 0,1 0 0,0 0 0,3 19 0,-1-17 4,1 0-1,0 0 1,1 0 0,1 0-1,1-1 1,0 0-1,1 0 1,9 16-1,-10-23 53,0-1 1,0 1-1,0-1 0,14 12 0,-17-17-22,0-1 0,0 0-1,0 0 1,0 0 0,0 0-1,0 0 1,1-1 0,-1 0-1,0 1 1,1-1 0,-1 0-1,1-1 1,0 1 0,-1-1-1,1 1 1,6-1 0,5-2 85,-1 0 0,1 0 1,-1-1-1,18-7 1,-31 10-40,3 0-36,-4 0-47,0 0 1,0 0-1,1 0 1,-1 0 0,0 0-1,0 0 1,1 0-1,-1 0 1,0 0 0,1 0-1,-1 0 1,0 0-1,0 0 1,1 0 0,-1 0-1,0 0 1,1 0-1,-1 0 1,0 0-1,0-1 1,1 1 0,-1 0-1,0 0 1,0 0-1,1 0 1,-1-1 0,0 1-1,0 0 1,0 0-1,1 0 1,-1-1 0,0 1-1,0 0 1,0 0-1,0-1 1,0 1 0,1 0-1,-1 0 1,0-1-1,0 1 1,0 0 0,0-1-1,0 1 1,0 0-1,0 0 1,0-1 0,0 0 87,0 1-32,0 0-31,0 0 20,0 0 92,0-1-154,0 0 0,-1 1 0,1-1 0,0 0 0,0 0 0,0 0 0,0 1 0,1-1 0,-1 0 0,0 0 0,0 0 1,0 1-1,1-1 0,-1 0 0,0 1 0,1-1 0,-1 0 0,1 0 0,-1 1 0,1-1 0,-1 1 0,1-1 1,-1 0-1,1 1 0,0-1 0,2-3 132,24-40 113,21-50-1,1-1-150,-21 47-18,55-103-182,-65 113-11,-1 0 0,13-46 1,0-40 253,21-166 1,-48 269-206,-1-1 1,-1 1 0,0-1 0,-2 1 0,-4-29 0,5 48-20,-1 0 1,1 0 0,0 1-1,-1-1 1,1 0 0,-1 0-1,0 0 1,1 1 0,-1-1-1,0 1 1,0-1-1,0 0 1,0 1 0,-1 0-1,1-1 1,0 1 0,-3-2-1,4 3 75,0 0 0,-1 0-1,1 0 1,0 0 0,-1 0 0,1 0-1,0 0 1,-1 0 0,1 0-1,0 0 1,0 0 0,-1 0 0,1 0-1,0 0 1,-1 1 0,1-1 0,0 0-1,0 0 1,-1 0 0,1 0-1,0 1 1,0-1 0,-1 0 0,1 0-1,0 1 1,0-1 0,0 0-1,-1 0 1,1 1 0,0-1 0,0 0-1,0 1 1,0-1 0,0 1-1,-5 12-149,-4 19-35,2 1-1,-4 55 0,5 68 157,4-83 50,-1 217 302,24-3-230,-15-246 7,-2-6 3,1 0 0,2 0 0,15 43 0,-21-75-61,0 0 0,1 0 1,-1 0-1,1 0 0,0 0 0,0 0 0,0 0 1,3 2-1,-4-4-20,0 0 1,-1-1-1,1 1 1,0-1-1,0 1 1,0-1-1,-1 1 1,1-1-1,0 0 1,0 1-1,0-1 1,0 0-1,0 0 1,0 1-1,0-1 1,0 0-1,0 0 1,0 0-1,-1 0 0,1 0 1,0 0-1,0-1 1,0 1-1,0 0 1,0 0-1,0-1 1,0 1-1,0-1 1,-1 1-1,1 0 1,0-1-1,0 0 1,0 1-1,-1-1 1,2 0-1,2-3-19,-1 0-1,1 0 1,-1-1 0,0 1-1,0-1 1,0 0 0,3-7-1,13-41 84,18-104 58,-27 110-117,-6 26-99,0 0 1,2-37 0,-15 77-569,8-14 638,1 0 0,0 1 0,0-1-1,0 0 1,2 7 0,1 15 21,-3 8-25,1-1 1,2 1 0,1-1-1,2 0 1,15 49 0,-21-82 21,3 9 109,0-1-1,1 1 1,0-1 0,6 9 0,-9-17-92,-1-1 1,0 0 0,1 1 0,-1-1-1,0 1 1,1-1 0,-1 0 0,1 1 0,-1-1-1,1 0 1,-1 1 0,1-1 0,-1 0 0,1 0-1,-1 1 1,1-1 0,-1 0 0,1 0-1,-1 0 1,1 0 0,-1 0 0,1 0 0,0 0-1,-1 0 1,1 0 0,-1 0 0,1 0-1,-1 0 1,1 0 0,-1 0 0,1 0 0,-1-1-1,1 1 1,-1 0 0,1 0 0,-1-1 0,1 1-1,-1 0 1,1-1 0,-1 1 0,0 0-1,1-1 1,-1 1 0,1-1 0,-1 1 0,0-1-1,0 1 1,1-1 0,-1 1 0,1-1-1,1-2 9,-1-1-1,1 1 0,0 0 0,-1-1 0,1 1 0,0-5 0,36-182-62,-26 157 28,-11 31-37,0 0 0,-1 0 1,1 1-1,0-1 0,1 1 0,-1-1 1,0 1-1,0-1 0,1 1 0,-1 0 0,0-1 1,1 1-1,-1 0 0,1 0 0,2-1 1,-4 2 32,1 0 0,-1 0 1,1 1-1,-1-1 0,1 0 1,-1 0-1,1 0 0,-1 1 1,1-1-1,-1 0 0,1 1 1,-1-1-1,0 0 0,1 1 1,-1-1-1,0 1 0,1-1 1,-1 0-1,0 1 0,1 0 1,-1 0-16,8 9-36,-2 0-1,0 0 0,7 14 0,-7-12 40,0 0-1,10 13 0,-5-11-57,1 0 0,24 22-1,-30-31 168,0 1 0,1-2 0,0 1 1,0-1-1,0 0 0,1 0 0,-1-1 0,12 3 0,-17-5-58,1-1-1,-1 1 1,1-1-1,-1 0 1,1 0 0,0 0-1,-1 0 1,1 0 0,-1-1-1,1 1 1,-1-1 0,1 0-1,-1 1 1,0-1 0,1 0-1,-1 0 1,0-1 0,0 1-1,0 0 1,0-1-1,0 0 1,0 1 0,0-1-1,0 0 1,0 0 0,-1 0-1,1 0 1,-1 0 0,2-3-1,2-4 47,0-1 0,-1 0 0,0 0-1,0 0 1,2-14 0,3-7 43,-4 13-85,0 0 1,-1 0-1,-1 0 0,1-22 1,5-61-997,-9 101 726,9 8-256,5 5 453,-3-1 56,2-2 0,19 15 1,-28-22 13,0-1 1,0 0 0,0 0-1,1 0 1,-1 0 0,1-1-1,0 1 1,-1-1 0,1 0 0,0-1-1,-1 1 1,1-1 0,5 0-1,3-2 26,0 0 0,0-1-1,0 0 1,-1-1 0,1-1-1,-1 0 1,0 0 0,-1-1-1,1-1 1,-1 0 0,-1 0-1,1-1 1,-1 0 0,0-1-1,16-20 1,-23 25-10,0 0 0,0 0 0,-1 0 0,0 0 0,0-1 0,0 1 1,0-1-1,-1 1 0,1-1 0,0-5 0,-2 7-42,0 0 0,0 0 0,0 1 0,0-1 0,0 0 0,-1 0 1,0 1-1,1-1 0,-1 0 0,0 1 0,0-1 0,0 0 0,0 1 0,-1-1 0,1 1 0,-1 0 1,0 0-1,1-1 0,-4-2 0,3 3-44,0 1 0,0-1-1,-1 0 1,1 0 0,-1 1 0,1 0 0,-1-1 0,1 1 0,-1 0-1,1 0 1,-1 0 0,0 1 0,0-1 0,1 1 0,-1-1-1,0 1 1,0 0 0,0 0 0,0 0 0,1 1 0,-1-1 0,0 1-1,0-1 1,0 1 0,1 0 0,-1 0 0,1 0 0,-1 0 0,1 1-1,-1-1 1,1 1 0,-5 3 0,2-1 29,0 0 1,0 1 0,1 0-1,-1 0 1,1 0-1,0 0 1,0 1 0,1-1-1,0 1 1,-3 6-1,2-2 14,1 0-1,0 0 1,1-1-1,0 1 1,0 1-1,1 10 1,0-6-12,1-1 0,1 1 0,1 0 0,0-1-1,1 1 1,1-1 0,0 0 0,0 0 0,8 14 0,-5-15 57,0 0 1,1 0-1,1-1 0,0 0 1,1 0-1,0-1 0,1-1 1,0 0-1,0 0 0,1-1 1,0 0-1,1-1 0,0-1 1,0 0-1,1 0 0,0-2 1,0 1-1,0-2 0,1 0 1,-1-1-1,1 0 0,0-1 1,19 0-1,-20-2-28,1-1 1,-1 0-1,0-1 1,0 0-1,16-5 1,-22 4-7,0 0 0,-1 0-1,0-1 1,0 0 0,0 0 0,0-1 0,-1 1-1,1-1 1,-1-1 0,9-9 0,-2-1-41,0 0 0,-2-1 0,0 0 0,14-29 0,-20 36 85,-1 0-1,0-1 0,-1 1 1,0-1-1,-1 0 1,0 0-1,-1 0 1,0 0-1,-1-22 1,0 29-44,-1 1 0,1-1 1,-1 0-1,0 1 1,0-1-1,-1 0 1,1 1-1,-1-1 1,0 1-1,1 0 1,-1 0-1,-1 0 1,1 0-1,0 0 1,-1 0-1,-4-3 1,5 4-50,1 1 1,-1 0 0,0 0 0,-1 0-1,1 0 1,0 0 0,0 0 0,0 1-1,0-1 1,-1 1 0,1-1 0,0 1-1,0 0 1,-1 0 0,1 0 0,0 0-1,-1 0 1,1 1 0,0-1 0,0 1-1,-1-1 1,1 1 0,0 0 0,0 0-1,0 0 1,0 0 0,-3 2 0,1 0 17,0 1 0,0-1 0,1 1 1,-1-1-1,1 1 0,0 0 0,0 0 1,0 1-1,1-1 0,-1 1 0,-1 6 1,-3 5 54,-7 32 1,9-28 32,2 1 0,0-1-1,1 1 1,0-1 0,4 38-1,-1-49-45,0 0 0,1 1 0,0-1 0,0 0 0,1 0 0,0 0 0,1 0 0,0-1 0,0 1 0,1-1 0,0 0 0,0 0 0,1-1 0,13 14 0,-16-19 8,1 1 0,-1-1-1,0 0 1,1 0 0,-1 0-1,1-1 1,0 1 0,0-1-1,0 0 1,0 0 0,0 0-1,-1 0 1,2-1 0,-1 0-1,0 0 1,0 0 0,0 0-1,0 0 1,0-1 0,0 0-1,-1 0 1,1 0 0,0 0 0,6-4-1,4-1 47,-2 0-1,1-2 1,-1 0-1,0 0 0,18-17 1,66-73 21,1-1-327,-92 94 193,1 0 0,0 0 1,0 1-1,1 0 0,10-5 1,-16 9 37,0-1 1,0 1 0,0-1 0,0 1-1,0 0 1,0-1 0,0 1 0,0 0 0,0 0-1,1-1 1,-1 1 0,0 0 0,0 0-1,0 0 1,0 1 0,0-1 0,0 0-1,0 0 1,0 0 0,1 1 0,-1-1-1,0 1 1,0-1 0,0 1 0,0-1 0,0 1-1,-1 0 1,1-1 0,0 1 0,0 0-1,0 0 1,-1-1 0,1 1 0,0 0-1,-1 0 1,1 0 0,0 0 0,-1 0-1,1 0 1,-1 0 0,0 0 0,1 0 0,-1 0-1,0 0 1,1 3 0,1 9 69,-1 1 1,0-1-1,0 1 0,-2 0 1,-2 18-1,-17 68 290,20-97-340,-1 2 467,7-9-240,0-2-293,-1-1-1,0 0 0,9-14 0,0-2 11,-6 11-81,-5 6 90,1 1 1,0 0 0,-1 0 0,2 0 0,-1 0-1,0 0 1,1 1 0,0 0 0,6-4 0,-10 7 12,0 1 1,1-1 0,-1 1-1,0 0 1,0-1 0,0 1-1,0 0 1,1 0 0,-1 0-1,0 0 1,0 0 0,0 0-1,1 0 1,-1 0 0,0 1-1,0-1 1,0 0 0,0 1-1,1-1 1,-1 1-1,0-1 1,0 1 0,0-1-1,0 1 1,0 0 0,1 1-1,2 2 5,1 0 1,-1 1-1,-1 0 0,5 6 0,0 0 18,6 6 78,0 0 0,1-1 0,1-1 0,0 0-1,27 18 1,-34-27-48,1-1-1,0 0 1,0 0-1,0-1 1,1 0-1,-1 0 0,1-1 1,0-1-1,0 0 1,0-1-1,0 0 1,17 0-1,-11-2-574,-1 0-1,0-1 1,0 0-1,30-10 1,-42 11 153,0-1-1,0 0 1,0 0 0,0 0 0,0-1-1,-1 1 1,1-1 0,-1 0-1,7-6 1,-8 6 56,-1 0 0,1 1 0,0-1 0,-1 0 0,1 0 0,-1 0 0,0 0 0,0-1 0,0 1 0,-1 0-1,1 0 1,-1 0 0,1-1 0,-1 1 0,0-4 0,-6-34-3023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6:43.2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269 8 992,'2'-1'134,"-1"0"119,-7 3 453,6-2-247,0 0 298,0 0-250,0 0-134,0 0-117,0 0 128,-14 8 955,11-8-1201,1 1 0,-1-1-1,0 0 1,1 0 0,-1 0 0,0 0 0,1 0 0,-1-1 0,0 1 0,1-1 0,-1 1-1,1-1 1,-1 0 0,1 0 0,-4-2 0,3 1-43,-1 1 1,0 0-1,0-1 1,1 1-1,-1 1 1,-6-2-1,-3 2-72,-1 1-1,-15 2 0,23-2-24,0 0 1,0 1-1,0 0 0,0 1 1,1-1-1,-1 1 0,-5 3 1,5-2 61,-1 1 1,1 0-1,0 0 1,0 0 0,0 0-1,-6 10 1,10-12-38,0-1 0,0 1 0,0 0 0,1 0 0,-1 0 1,1 0-1,0 0 0,0 0 0,0 0 0,0 0 0,1 0 1,-1 1-1,1-1 0,0 0 0,0 0 0,0 1 0,0-1 1,2 5-1,0-4-10,0 0 0,0 0 0,1 0 0,0-1 0,-1 1 0,2-1 0,-1 0-1,0 1 1,0-2 0,1 1 0,5 3 0,7 7-24,14 6 75,-27-16-11,0-1 0,0 0 0,1 0 0,-1 0 1,1 0-1,-1-1 0,1 1 0,-1-1 0,7 2 0,37 3 472,-14-2-317,1-3-212,-22-1 34,-10 0-168,15-7-1404,-5 3-5653,-8 5 6956,2 5-1233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31.1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103 71 64,'-2'-9'-64,"-6"-20"573,8 28-243,-1-1 1,0 1-1,0-1 1,0 1-1,0-1 1,-1 1-1,1 0 1,0-1-1,0 1 1,-1 0-1,1 0 1,-1 0-1,1 0 1,-4-1 0,0-1 535,0 1 0,-1 0 1,1 1-1,-10-3 1,14 4-672,0 0 1,-1 0-1,1 0 1,-1 0-1,1 0 0,-1 0 1,1 0-1,-1 0 1,1 0-1,-1 1 1,1-1-1,0 1 1,-1-1-1,1 1 1,0-1-1,-1 1 1,1 0-1,0 0 1,0-1-1,-1 1 1,1 0-1,0 0 1,-1 2-1,1-2-103,1-1 0,0 0 0,0 1 0,-1-1 0,1 0-1,0 1 1,0-1 0,0 1 0,0-1 0,-1 0 0,1 1-1,0-1 1,0 1 0,0-1 0,0 0 0,0 1 0,0-1 0,0 1-1,0-1 1,0 1 0,0-1 0,1 0 0,-1 1 0,0-1 0,0 1-1,0-1 1,0 0 0,1 1 0,-1-1 0,0 0 0,0 1-1,1-1 1,-1 0 0,0 1 0,0-1 0,1 0 0,0 1 0,16 8 343,2-3-170,0-1 1,0 0-1,33 3 1,-13-2-86,59 10-7,308 49-3039,-316-54 1106,-3 0-2469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32.6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472 21 2400,'0'-1'300,"0"0"0,0-1 0,-1 1 0,1 0 0,0 0 0,-1 0 0,1 0 0,-1-1 0,1 1 0,-1 0 0,1 0-1,-1 0 1,-1-1 0,2 2-213,0 0-1,0-1 1,0 1-1,-1 0 0,1 0 1,0-1-1,0 1 0,-1 0 1,1 0-1,0 0 1,-1 0-1,1-1 0,0 1 1,0 0-1,-1 0 0,1 0 1,0 0-1,-1 0 0,1 0 1,0 0-1,-1 0 1,1 0-1,0 0 0,-1 0 1,1 0-1,0 0 0,-1 0 1,1 0-1,0 0 1,-1 0-1,1 1 0,0-1 1,-1 0-1,1 0 0,0 0 1,-1 0-1,1 1 1,0-1-1,0 0 0,-1 0 1,1 1-1,0-1 0,0 0 1,0 0-1,-1 1 1,1-1-1,0 0 0,0 1 1,-5 8 473,0 0 0,1 1 0,0 0 0,1 0 0,-3 15 0,4-15-561,0 1 0,1-1 0,0 0 0,1 1 0,2 11 0,8 52-205,-7-62 194,46 194-408,-33-148 354,125 382 562,-111-359 70,-29-80-510,-1 1 1,1 0 0,0 0 0,-1 0 0,1 0 0,-1 0 0,0 0 0,0 0 0,0 0 0,0 0 0,0 0-1,0 0 1,-1 4 0,0-5-7,1 0 0,-1 0 0,0 0-1,1 0 1,-1 0 0,0-1 0,1 1-1,-1 0 1,0 0 0,0-1 0,0 1-1,0 0 1,0-1 0,0 1 0,0-1 0,0 1-1,0-1 1,0 1 0,0-1 0,0 0-1,0 0 1,0 1 0,0-1 0,0 0-1,-2 0 1,-21 0 395,0 0 0,1-2 0,-32-5 0,18 1-182,-26-3 16,-85-8-462,122 16 145,-123 1-1332,54 9-3942,92-8 3389,4 0 1024,10-1-290,9-7-1573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33.2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24 102 2560,'-1'-4'594,"1"-1"0,0 1 1,-1 0-1,0-1 0,0 1 0,-1 0 1,1-1-1,-1 1 0,1 0 0,-5-6 1,1 1 596,5 9-1116,0 0 0,0 0 0,-1-1 0,1 1 0,0 0 0,0 0 0,0-1 0,0 1 0,-1 0 0,1-1 0,0 1 0,0 0 0,0 0 0,0-1 0,0 1 0,0 0 0,0-1 0,0 1 0,0 0 0,0-1 0,0 1 0,0 0 0,0-1 1,0 1-1,0 0 0,0-1 0,0 1 0,0 0 0,0-1 0,1 1 0,-1 0 0,0 0 0,0-1 0,0 1 0,0 0 0,1-1 0,13 1 770,-10 1-1021,14 1 325,4 0 331,1 0 0,26-2 0,137-14 1323,186-6-1334,-344 20-513,-5-1-171,34 3 0,-52-1-328,1 0 0,0 0 0,-1 0 0,1 1 0,-1-1-1,1 1 1,-1 1 0,0-1 0,0 1 0,0 0 0,5 4-1,3 7-2197,-4 5-1568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35.4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331 572 3488,'-1'-1'1514,"-6"-8"-714,4 4 529,3 5-1304,0 0-1,0 0 0,0-1 0,-1 1 0,1 0 1,0 0-1,0 0 0,0-1 0,0 1 1,0 0-1,0 0 0,0 0 0,0 0 1,0 0-1,-1-1 0,1 1 0,0 0 0,0 0 1,0 0-1,0 0 0,0 0 0,-1 0 1,1-1-1,0 1 0,0 0 0,0 0 1,0 0-1,-1 0 0,1 0 0,0 0 1,0 0-1,0 0 0,-1 0 0,1 0 0,0 0 1,0 0-1,0 0 0,-1 0 0,1 0 1,0 0-1,0 0 0,-12 0 1283,7 0-1110,1 0-1,0 0 1,-1 0 0,1 0-1,-1 1 1,1 0-1,-5 1 1,-66 30 870,63-26-1015,-1 0 0,1 0 0,0 2 1,0-1-1,1 2 0,0-1 0,0 2 0,1-1 1,-16 21-1,19-22-66,1 1 1,0 0-1,0 1 0,1-1 0,0 1 1,1 0-1,0 0 0,1 1 1,0-1-1,0 1 0,1-1 1,1 1-1,-1 13 0,2-18-7,0 0 0,1-1-1,0 1 1,0 0-1,0-1 1,0 1 0,1-1-1,0 1 1,0-1-1,1 0 1,-1 1 0,1-1-1,0-1 1,7 9 0,-7-10 39,0 0 0,0-1 0,0 1 0,0-1 1,0 1-1,1-1 0,0 0 0,-1 0 0,1-1 1,0 1-1,0-1 0,-1 0 0,1 0 1,0 0-1,0 0 0,0-1 0,1 0 0,-1 0 1,0 0-1,0 0 0,7-2 0,-3 1 12,-1-1 1,1-1-1,-1 0 0,0 0 0,0 0 1,0-1-1,0 0 0,-1 0 0,1-1 0,-1 0 1,0 0-1,-1 0 0,1-1 0,-1 0 1,5-6-1,4-8 46,-1 0 1,-1-1-1,15-36 1,-20 39-8,-1-1 0,-1 0 1,-1 0-1,-1 0 1,2-22-1,-4 31-32,-1 3-15,0 1 0,0-1 0,-1 1 0,0 0 0,0 0 0,0-1 0,-3-6 0,4 12-24,0 0-1,0 1 1,-1-1 0,1 1 0,0 0 0,0-1-1,0 1 1,0-1 0,-1 1 0,1-1-1,0 1 1,0-1 0,-1 1 0,1 0-1,0-1 1,-1 1 0,1 0 0,-1-1 0,1 1-1,0 0 1,-1-1 0,0 1 0,1 0-4,-1 0 1,1 0-1,-1 0 1,1 0 0,0 0-1,-1 0 1,1 1 0,0-1-1,-1 0 1,1 0 0,0 0-1,-1 1 1,1-1 0,0 0-1,0 0 1,-1 1-1,1-1 1,0 0 0,0 1-1,-1-1 1,1 0 0,0 1-1,-1 1-14,0 0 0,0 1-1,0-1 1,0 0 0,0 1-1,1-1 1,-1 0 0,0 4 0,1 18 34,1 0 1,1 0-1,1 0 0,1 0 1,1 0-1,10 31 1,-3-22-135,-8-19 305,1 0 0,0 0 0,1-1 0,15 25 0,-21-38-159,0 1-1,1-1 1,-1 1 0,1 0-1,-1-1 1,1 1-1,-1-1 1,1 1-1,-1-1 1,1 0 0,0 1-1,-1-1 1,1 0-1,-1 1 1,1-1-1,0 0 1,-1 1 0,1-1-1,0 0 1,0 0-1,-1 0 1,1 0-1,0 0 1,-1 0 0,1 0-1,0 0 1,-1 0-1,1 0 1,0 0 0,0 0-1,-1-1 1,1 1-1,0 0 1,-1 0-1,1-1 1,-1 1 0,2-1-1,2-2 94,-1 0 0,1 0 0,-1 0 0,6-8 0,-4 5 16,13-17 129,23-40 1,-29 43-297,0 1-1,2 0 1,30-34-1,-34 44-15,1-1 0,-1 2-1,1-1 1,1 1-1,0 1 1,0 0-1,0 1 1,1 0 0,-1 1-1,1 0 1,14-2-1,-23 6 68,-1 1 1,0 0-1,0 0 0,0 0 1,0 0-1,1 0 0,-1 1 1,0-1-1,0 1 0,0 0 1,0 0-1,0 0 0,0 0 1,0 1-1,0-1 0,-1 1 1,1-1-1,0 1 0,-1 0 0,1 0 1,-1 1-1,0-1 0,0 0 1,0 1-1,0-1 0,0 1 1,0 0-1,-1-1 0,1 1 1,-1 0-1,0 0 0,0 0 1,0 0-1,0 0 0,0 0 0,0 6 1,-1 17 336,1-16-302,-1 1-1,0-1 1,0 0-1,-1 0 1,-3 13-1,2-18 133,5-10-100,4-11-246,6-6-87,-7 12 176,-1 1-1,2-1 1,9-11-1,-14 19 48,0 0-1,1 0 0,-1 0 1,0 0-1,1 1 1,-1-1-1,1 0 0,0 1 1,-1 0-1,1 0 1,0 0-1,0 0 0,0 0 1,0 0-1,0 1 0,0-1 1,3 1-1,-4 0 23,0 0 1,-1 1-1,1-1 0,-1 0 0,1 1 0,-1-1 0,1 1 1,-1 0-1,1 0 0,-1-1 0,0 1 0,1 0 1,-1 0-1,0 0 0,0 0 0,0 0 0,1 1 0,-1-1 1,-1 0-1,1 1 0,0-1 0,0 0 0,0 1 1,-1-1-1,2 3 0,0 3-22,1 1 0,-1-1-1,2 14 1,3 25-55,7 41 318,-14-86-226,0 0-1,1 0 1,-1 1-1,0-1 0,1 0 1,-1 0-1,1 0 1,-1 1-1,1-1 1,-1 0-1,1 0 1,0 0-1,0 0 1,0 0-1,-1 0 0,1 0 1,0 0-1,0-1 1,0 1-1,0 0 1,3 1-1,-3-2-10,0 0 0,1 0 0,-1 0 0,1 0 0,-1 0-1,1 0 1,-1 0 0,0 0 0,1 0 0,-1-1 0,1 1 0,-1-1-1,0 1 1,1-1 0,-1 1 0,2-2 0,6-4-44,0 0 0,-1-1-1,0 0 1,9-10 0,-10 10 16,25-23-96,42-31-1,-55 48 37,1 0 1,0 1 0,0 1 0,23-8 0,64-23 815,-106 42-623,-10 7 283,4-3-380,-18 13-153,-24 21-1,40-31 101,0 0-1,0 1 0,1 0 1,0 0-1,0 0 0,-8 17 1,11-18 29,-1 1 0,1 0 1,1 1-1,0-1 0,0 0 0,1 1 1,-1-1-1,1 11 0,1-16 14,0 0 0,1 0 0,-1 0 0,0 0 0,1 0 1,0 1-1,-1-1 0,1 0 0,1 0 0,-1-1 0,0 1 0,1 0 0,-1 0 0,1-1 0,0 1 0,0-1 0,0 1 0,0-1 0,0 0 0,1 0 0,-1 0 0,1 0 0,-1 0 0,6 2 0,-6-3 4,0 0 1,1 0-1,-1-1 0,1 1 0,-1-1 0,1 0 0,0 0 1,-1 0-1,1 0 0,-1 0 0,1 0 0,-1-1 0,1 1 1,-1-1-1,1 0 0,-1 1 0,0-1 0,1 0 0,-1-1 1,0 1-1,0 0 0,0-1 0,0 1 0,0-1 0,0 0 1,2-2-1,5-5 28,0 0-1,-1-1 1,12-18 0,-6 4-15,-2-1 1,0 0-1,9-29 0,-6 17-33,-7 15 6,-1 0 0,-1 0 0,-1 0 0,0-1 0,-2 1 0,-1-1 0,0-25 0,-14-232 368,8 229-301,3 30-21,0 1 1,-2 0 0,0 0-1,-11-36 1,9 50-283,2 8 45,-2 14 61,1 5 77,0 1-1,2-1 0,1 1 1,1 27-1,16 87 206,33 75 691,15-2-431,-11-38-517,-51-165 63,25 78-967,-22-72 92,0 0 0,1 0 0,0-1 0,13 17 0,-5-11-3057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36.4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606 206 992,'0'0'10,"0"0"0,0-1 0,0 1 0,-1 0 0,1 0-1,0 0 1,0 0 0,0 0 0,0 0 0,0-1 0,0 1 0,0 0 0,0 0 0,0 0 0,0 0 0,0 0 0,-1-1 0,1 1-1,0 0 1,0 0 0,0 0 0,0 0 0,0-1 0,0 1 0,0 0 0,0 0 0,1 0 0,-1 0 0,0-1 0,0 1 0,0 0-1,0 0 1,0 0 0,0 0 0,0 0 0,0-1 0,0 1 0,0 0 0,0 0 0,1 0 0,-1 0 0,0-1-2,0 1 1,0 0 0,1 0 0,-1-1 0,0 1-1,0 0 1,0-1 0,0 1 0,0 0 0,1-1-1,-1 1 1,0 0 0,0 0 0,0-1 0,0 1-1,0 0 1,0-1 0,0 1 0,0 0 0,0-1-1,0 1 1,-1 0 0,1-1 0,0 1-1,0-1 1,-2-5 2871,2 6-2845,-1 0 0,1 0 1,0 0-1,0-1 0,0 1 1,0 0-1,0 0 0,0 0 1,0 0-1,0 0 0,0 0 1,0 0-1,0 0 0,0-1 1,-1 1-1,1 0 0,0 0 1,0 0-1,0 0 0,0 0 1,0 0-1,0 0 0,0 0 1,-1 0-1,1 0 0,0 0 1,0 0-1,0 0 0,0 0 1,0 0-1,0 0 0,-1 0 1,1 0-1,0 0 0,0 0 1,0 0-1,0 0 0,0 0 0,0 0 1,-1 0-1,1 0 0,0 0 1,0 0-1,0 0 0,-3 0 541,1-1-319,0-1-1,0 1 0,-1-1 0,1 0 0,0 0 0,1 0 1,-1 0-1,0 0 0,1-1 0,-1 1 0,-1-3 0,-3-4 318,-12-24 935,14 26-1286,0-1 0,0 1-1,-8-11 1,7 12-140,-1 0-1,1 0 0,-1 0 0,-1 0 0,1 1 1,-1 0-1,0 1 0,0-1 0,0 1 1,-1 1-1,1-1 0,-1 1 0,0 1 1,0-1-1,0 1 0,0 1 0,0-1 1,-10 1-1,6 1-68,0 1-1,0 0 1,0 1 0,0 0-1,1 1 1,-1 0 0,1 1-1,-1 0 1,-18 11 0,9-3-99,0 1 0,1 1 0,-33 29 0,42-33 99,1 0 0,0 1 0,1 1 0,0-1 0,1 1-1,0 1 1,1 0 0,0 0 0,1 0 0,1 1 0,0-1 0,1 1 0,0 1-1,-2 20 1,6-30-1,-1 1 0,2-1-1,-1 0 1,0 0 0,1 1 0,0-1-1,0 0 1,1 0 0,-1 0-1,1 0 1,0 0 0,1-1-1,-1 1 1,1 0 0,0-1 0,0 0-1,0 0 1,1 0 0,-1 0-1,1 0 1,6 4 0,-4-3 32,1-1-1,-1 0 1,1-1 0,0 1 0,0-2 0,0 1-1,1 0 1,-1-1 0,0-1 0,1 1 0,0-1-1,-1-1 1,16 1 0,-14-2-13,0 0 1,-1 0-1,1-1 1,-1 0-1,1 0 1,-1-1-1,0 0 0,0-1 1,0 1-1,0-1 1,11-9-1,-19 13-33,1 0 0,0-1 0,-1 1-1,1-1 1,-1 1 0,1-1 0,0 0-1,-1 1 1,1-1 0,-1 1 0,0-1-1,1 0 1,-1 1 0,1-1 0,-1 0 0,0 0-1,0 1 1,1-1 0,-1 0 0,0 0-1,0 1 1,0-1 0,0 0 0,0 0 0,0 0-1,0 1 1,0-1 0,0 0 0,0 0-1,0 0 1,-1 1 0,1-2 0,-1 1-41,0 0 1,0 0-1,0 0 1,1 0-1,-1 0 1,0 0-1,0 0 1,0 1-1,0-1 1,-1 0-1,1 1 1,0-1-1,0 0 1,0 1-1,-1 0 1,1-1-1,0 1 1,0 0-1,-1-1 1,-1 1-1,-5 0 0,1 0-1,-1 1 1,0 0-1,0 0 1,1 1 0,-1-1-1,1 2 1,-12 4-1,5-1 84,0 1 0,1 0 0,-20 15 0,23-14 22,0 1 0,1 0 0,0 1 0,1-1 0,0 2 0,0-1 0,1 1 0,1 0 0,0 0 0,-6 15 0,6-10 90,0 1 0,1 0 0,1 0 0,1 1 1,0-1-1,0 34 0,3-46-114,0 0 0,0 0 1,1 0-1,0 0 0,0-1 0,0 1 1,1 0-1,-1-1 0,1 1 1,0-1-1,1 1 0,-1-1 0,5 6 1,-3-5 27,1 0 0,0 1 1,1-2-1,-1 1 1,1-1-1,0 0 0,0 0 1,8 4-1,10 2 111,0-2 0,1 0 0,0-1 1,26 3-1,-36-7-140,19 3 145,54 3 0,-72-8-521,1-1-1,0-1 1,0-1 0,0 0-1,21-6 1,-33 6-152,0 1 0,0-1 0,0 0 0,0 0 0,-1 0 0,1-1 0,-1 0-1,0 0 1,1 0 0,-1 0 0,0-1 0,-1 1 0,1-1 0,-1 0 0,0 0 0,0 0 0,0-1 0,4-8-1,-2 1-1594,5-23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54:39.5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1053 2558 4160,'-2'1'206,"-1"-1"1,0 1-1,0 0 0,0 0 1,1 0-1,-1 0 0,0 0 1,1 0-1,-1 1 1,-4 3-1,-15 8 201,5-8 107,-1 0 0,0-1 1,0-1-1,-31 2 0,-72-7 606,94 0-969,1 0 1,0-2-1,0-2 1,0 0-1,1-1 0,0-2 1,0 0-1,1-2 1,-43-25-1,-27-32-1,-93-86 0,185 152-151,-21-18 87,0-2 0,-28-35 0,42 45-107,0 0-1,1-1 1,1 0-1,0 0 0,0 0 1,2-1-1,-6-18 0,6 14 5,2-1-1,-1 1 1,2-1-1,1 0 1,0 0-1,1 0 1,1 0-1,4-19 1,-3 25-24,1-1 0,1 1-1,0 0 1,1 0 0,1 0 0,0 1 0,0 0 0,1 0 0,1 0 0,0 1 0,18-19 0,-9 13-48,1 2 0,1 0 0,33-20 0,67-29-126,-79 46 147,0 2 0,1 1-1,42-9 1,128-18 226,8-2 229,15-28 232,-205 60-415,0-1-1,-1-1 0,-1-2 1,0-1-1,42-34 1,-37 23-4,-2-2 1,-1-1-1,25-35 1,-37 43-97,-1-2 1,-1 0-1,-2-1 1,0 0 0,10-35-1,-8 20-45,-3 8-38,8-39 1,28-190-156,-40 201-12,-3 11 191,5-35 61,2-7-303,-10 79 128,-1-1-1,0 0 1,-1-14-1,-1 8 231,6 2-758,-3 37 627,-1-15 8,0 1-1,-1-1 1,0 0-1,1 1 1,-2 4 0,-2 4 63,0 0 0,-1-1 1,-1 1-1,-10 20 0,7-19 7,-1 0 0,0 0-1,-1-1 1,-19 20 0,16-23 13,0 1 1,0-2 0,-1 0-1,-18 9 1,30-18-125,0 1 0,0 0 0,0 0 0,0-1 0,0 0 0,0 1 0,0-1 1,0 0-1,0 0 0,-1 0 0,1 0 0,0 0 0,0 0 0,0-1 0,0 1 0,0-1 0,0 1 0,0-1 1,0 0-1,0 0 0,-3-2 0,5 3-4,0 0 1,0 0-1,0 0 1,0 0-1,0 0 1,0 0-1,0 0 1,0 0-1,-1 0 1,1 0-1,0 0 1,0 0-1,0-1 1,0 1-1,0 0 1,0 0-1,0 0 1,0 0-1,0 0 0,0 0 1,0 0-1,0 0 1,0-1-1,0 1 1,0 0-1,0 0 1,0 0-1,0 0 1,0 0-1,0 0 1,0 0-1,0-1 1,0 1-1,0 0 1,0 0-1,0 0 1,0 0-1,0 0 1,0 0-1,0 0 1,0-1-1,0 1 1,0 0-1,0 0 0,0 0 1,0 0-1,0 0 1,0 0-1,1 0 1,-1 0-1,0 0 1,0 0-1,0 0 1,0-1-1,0 1 1,9-1-157,0-1 8,-5-1 154,0 0-1,0 1 0,0-1 1,0 1-1,0 0 1,7-2-1,19-11 232,-21 9-152,2-2-1,1 1-1,-1-2 0,19-19 1,-1-3-59,16-17 72,43-59-1,-87 104-71,7-8 39,0 1 0,0 0 0,11-10 0,-14 16 230,-8 11-81,1-3-299,-1 5 53,-1 0 0,1 1 0,1-1 0,0 1 1,0 0-1,1 0 0,0-1 0,0 1 1,1 0-1,3 16 0,-2-18 55,1-1 0,-1 0-1,2 0 1,-1 0 0,1 0-1,0 0 1,4 6 0,-2-4 84,-1-1 1,7 20-1,-5-11 56,-5-14-85,0 0 0,1 0 1,-1 0-1,-1 0 0,2 6 0,-2-8-19,-1-1-1,1 1 0,0 0 1,-1 0-1,1 0 0,-1 0 1,1-1-1,-1 1 0,1 0 1,-1-1-1,1 1 0,-1 0 1,0-1-1,1 1 1,-1-1-1,0 1 0,0-1 1,1 1-1,-1-1 0,0 1 1,0-1-1,0 0 0,0 0 1,1 1-1,-1-1 0,-1 0 1,-24 5 584,-13-4-53,-53-4 1,5-5-3604,70 10-1051,15-2-752,21-2 1944,10-10-213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09:43.835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564 921 992,'0'-3'76,"0"2"-40,0-1-1,0 1 1,0 0-1,0 0 1,0 0-1,0 0 1,0-1 0,1 1-1,-1 0 1,0 0-1,1 0 1,-1 0-1,1 0 1,-1 0 0,1 0-1,0 0 1,-1 0-1,1 0 1,0 0-1,0 0 1,0-1 0,7-2 4,-3 1 2206,-9 3-69,2 0-2134,1 0 0,0 0-1,0 1 1,0-1 0,0 0-1,0 1 1,-1 0 0,1-1-1,0 1 1,0-1-1,0 1 1,0 0 0,1 0-1,-1 0 1,0 0 0,-1 1-1,-13 19-60,13-18 10,-12 22-44,-16 38 0,21-42 86,-1 1 1,-25 37 0,2-5 157,33-53-256,0-8 58,1 1-1,1-1 1,-1 1 0,1 0-1,0 0 1,0 0-1,6-9 1,3-11-34,4-29 103,-11 36-34,2-1 0,8-19 0,-2 12-51,15-54 1,-27 79 122,-2 5-67,-7 16-88,-10 30-6,13-25 117,-3 10-75,-1-1 0,-1 0 0,-23 45-1,22-54 74,8-14-19,-2 1 0,0-1 0,0 0 0,-11 13 0,17-23-30,-1 1 1,1-1-1,-1 1 0,1-1 0,-1 1 0,1-1 1,-1 1-1,0-1 0,1 1 0,-1-1 0,1 0 1,-1 1-1,0-1 0,0 0 0,1 0 0,-1 0 1,0 1-1,1-1 0,-1 0 0,0 0 0,0 0 1,0 0-1,0-1-5,1 1 0,-1 0 1,1-1-1,-1 1 1,1 0-1,0-1 0,-1 1 1,1-1-1,0 1 1,-1-1-1,1 1 0,0-1 1,-1 1-1,1-1 0,0 1 1,0-1-1,0 1 1,-1-1-1,1 1 0,0-1 1,0 0-1,0 1 0,0-1 1,0 1-1,0-1 1,0 0-1,0 1 0,0-1 1,0 1-1,1-1 0,-1 0 1,7-43-84,19-65 1,22-42 161,-19 65 83,41-101-217,-87 219-288,-5 11 226,-65 171 361,42-128-153,23-46-120,17-30 89,5-9-35,-1 1 1,0 0-1,0-1 0,1 1 0,-1-1 0,0 1 0,0-1 0,-1 1 0,1-1 0,0 0 0,0 0 1,-1 1-1,-1 0 0,2-8-31,0 0 1,1-1 0,0 1 0,1-10-1,3-13-1,1-1 0,1 1 0,2 0 0,1 0-1,15-34 1,19-58 49,-31 83-161,-10 35 147,3-15 107,-5 17-134,0 1 0,0-1 0,0 1-1,1-1 1,-1 1 0,0-1 0,0 1 0,0-1 0,0 1 0,0-1 0,0 0 0,0 1 0,0-1-1,-1 1 1,1-1 0,0 1 0,0-1 0,0 1 0,-1-1 0,1 1 0,0-1 0,-1 0-1,-4 19-171,-30 59 75,10-27 78,25-49 17,-36 81 18,-51 81 1,71-136 101,12-19-6,0-1-1,0 0 1,-1 0-1,-6 7 1,3-9 32,4-7-55,3 0-84,1 0 0,0 0 0,0 1 0,0-1-1,0 0 1,0 0 0,0 0 0,1-2 0,8-33 20,2 0 0,30-65-1,-39 97-26,41-83-63,-17 34 104,30-53-83,-22 38 132,-57 115-170,-38 54 0,42-70 64,-67 115-16,86-145 39,-1 1-1,1 0 1,0-1 0,-1 1-1,1-1 1,-1 1-1,1 0 1,-1-1-1,1 1 1,-1-1-1,1 1 1,-1-1-1,1 1 1,-1-1 0,-1 1-1,2-1-1,0-1 1,0 1-1,-1 0 0,1 0 0,0 0 1,0-1-1,0 1 0,0 0 0,-1 0 1,1-1-1,0 1 0,0 0 0,0-1 1,0 1-1,0 0 0,0 0 1,0-1-1,0 1 0,0 0 0,0-1 1,0 1-1,0 0 0,0 0 0,0-1 1,0 1-1,7-30 137,62-128 120,55-209-396,-115 342 206,-7 21-8,-1-1 0,1 1-1,-1-1 1,0 1-1,0-1 1,0-5 0,-19 45-246,-5 20-72,9-19 216,-31 53 0,26-57 168,-27 33 0,34-51-15,-1 0-1,1-1 0,-2 0 0,-19 13 1,33-25-107,-1-1 1,1 0 0,0 1-1,0-1 1,-1 0-1,1 0 1,0 1 0,-1-1-1,1 0 1,0 0 0,-1 0-1,1 1 1,0-1-1,-1 0 1,1 0 0,-1 0-1,1 0 1,0 0-1,-1 0 1,1 0 0,-1 0-1,1 0 1,0 0 0,-1 0-1,1 0 1,-1 0-1,1 0 1,0 0 0,-1 0-1,1-1 1,-1 0-1,1 1 1,0-1-1,0 0 1,0 1-1,0-1 1,0 1-1,0-1 1,0 0-1,0 1 1,0-1-1,0 0 1,0 1 0,0-1-1,0 1 1,1-2-1,11-30-81,58-148-152,21-45-8,-34 101 345,-56 122-122,0-1 1,0 1-1,0 0 1,0-1-1,0 1 1,-1-1-1,1 1 1,0-6-1,-1 9 10,0-1-1,0 0 1,0 0-1,0 0 1,0 0-1,0 0 1,0 0-1,0 0 1,0 0-1,0 0 1,0 0-1,0 0 1,0 0-1,0 0 1,0 0-1,0 0 0,0 0 1,-1 0-1,1 0 1,0 0-1,0 0 1,0 0-1,0 0 1,0 0-1,0 0 1,0 0-1,0 0 1,0 0-1,0 0 1,0 0-1,0 0 1,0 0-1,0 0 1,0 0-1,0 0 1,0 0-1,0 0 0,0 0 1,0 0-1,0 0 1,-1 0-1,1 0 1,0 0-1,0 0 1,0 0-1,0 0 1,0 0-1,0 0 1,0 0-1,0 0 1,0 0-1,0 0 1,0 0-1,0 0 1,0 0-1,0 0 1,0 0-1,0 0 0,0 0 1,0 0-1,-5 7-38,-7 13-12,12-19 51,-58 113 7,24-44 19,-65 98-1,73-132 73,-2 0-1,-1-2 0,-40 36 1,43-51 168,26-19-259,-1 0-1,0 1 1,1-1 0,-1 0 0,0 1 0,1-1-1,-1 0 1,0 0 0,1 0 0,-1 0 0,0 0-1,0 0 1,1 0 0,-1 0 0,0 0-1,0 0 1,0 0-5,1-1-1,0 1 1,-1 0-1,1-1 1,0 1 0,-1 0-1,1-1 1,0 1-1,0-1 1,-1 1-1,1-1 1,0 1-1,0 0 1,0-1 0,0 1-1,0-1 1,-1 1-1,1-1 1,0 1-1,0-1 1,0 1-1,0-1 1,1 1 0,-1-1-1,0 1 1,0-1-1,0 1 1,0-1-1,4-17-26,1 0-1,11-27 0,2-7-3,-12 34 29,81-246 0,-79 243 5,6-28 0,-14 43 44,-4 7-76,-6 10-144,-8 16 107,1 0 0,-25 59 0,5-11 192,7-10-261,71-153 450,103-160 0,-93 165-258,-51 82-60,0 1-1,1 0 1,-1-1-1,0 1 1,0 0-1,0-1 1,1 1-1,-1 0 1,0-1-1,0 1 1,0 0-1,0-1 1,0 1-1,0-1 1,0 1-1,0 0 1,0-1-1,0 1 1,0-1-1,0 1 1,0 0-1,0-1 1,0 0-1,-8 3-59,-12 13-79,19-14 132,-18 13-28,1 2 1,1 0-1,0 1 0,1 1 1,1 0-1,1 1 1,0 1-1,-13 27 1,22-34 118,5-13-82,0 0 0,0 0 1,0 1-1,0-1 0,0 0 1,0 0-1,0 0 0,0 0 1,0 0-1,0 0 1,0 0-1,0 0 0,0 1 1,0-1-1,0 0 0,0 0 1,1 0-1,-1 0 0,0 0 1,0 0-1,0 0 1,0 0-1,0 0 0,0 1 1,0-1-1,0 0 0,0 0 1,0 0-1,0 0 1,0 0-1,1 0 0,-1 0 1,0 0-1,0 0 0,0 0 1,0 0-1,0 0 0,0 0 1,0 0-1,0 0 1,1 0-1,-1 0 0,0 0 1,0 0-1,0 0 0,0 0 1,0 0-1,0 0 0,1 0 1,1-1 16,0 0 0,1-1 0,-1 1 0,0-1 0,0 1 0,4-4 0,90-94 368,-13 12-575,-62 73-173,-21 13 271,-1 14 125,-1-1-1,0 1 1,-1-1-1,0 0 1,-1 0 0,-5 12-1,-5 14-1,-19 87-146,11-38 30,12-48 115,-4 14-13,-2 0 0,-35 78 1,46-118-190,5-11 96,5 5 246,-4-6-174,-1-1 0,1 1 0,-1-1 0,1 0 0,-1 1 0,1-1 0,0 1 1,-1-1-1,1 0 0,0 1 0,-1-1 0,1 0 0,0 0 0,0 0 0,-1 0 0,1 1 0,0-1 0,-1 0 0,1 0 0,0 0 0,0 0 0,-1-1 1,3 1-1,0 0-28,0-1-1,0 1 1,0 0 0,0 0 0,0 1 0,4 0 0,-7-1 30,1 0 1,-1 0-1,1 0 1,0 1-1,-1-1 1,1 0-1,-1 0 0,1 1 1,0-1-1,-1 0 1,1 1-1,-1-1 1,1 0-1,-1 1 0,1-1 1,-1 1-1,0-1 1,1 1-1,-1-1 1,0 1-1,1-1 0,-1 1 1,0 0-1,1-1 1,-1 1-1,0-1 1,0 1-1,0 0 0,0-1 1,0 1-1,1 0 1,-1-1-1,0 1 1,0 0-1,-1-1 0,1 1 1,0-1-1,0 2 1,-1 3 20,-1-1 1,1 1 0,-1-1-1,-3 6 1,3-4-59,-20 41 36,3 1 0,-25 96 0,42-139-23,-1 21-78,3-25 100,0-1 1,0 0-1,0 1 1,0-1-1,0 1 1,0-1-1,0 1 0,0-1 1,0 1-1,0-1 1,0 0-1,0 1 1,1-1-1,-1 1 1,0-1-1,0 0 1,1 1-1,-1-1 0,0 0 1,0 1-1,1-1 1,-1 0-1,0 1 1,1-1-1,-1 0 1,0 1-1,1-1 1,-1 0-1,1 0 0,-1 0 1,1 0-1,-1 1 1,0-1-1,1 0 1,-1 0-1,1 0 1,-1 0-1,1 0 1,-1 0-1,0 0 1,1 0-1,-1 0 0,1 0 1,-1 0-1,1 0 1,-1 0-1,1-1 1,6-2 16,1 0-1,-2-1 1,1 0 0,0 0 0,-1 0 0,1-1 0,-1 0-1,6-7 1,7-4-26,4-4 35,-6 6-4,0 0-1,0 1 1,1 1 0,26-14 0,-43 26-19,0-1 0,0 1-1,0 0 1,0-1 0,-1 1-1,1 0 1,0 0 0,0-1 0,0 1-1,0 0 1,0 0 0,0 0 0,0 0-1,-1 0 1,1 1 0,0-1 0,2 0-1,-3 1 1,0-1 0,1 0 0,-1 1 0,1-1 0,-1 0 0,1 1 0,-1-1 0,0 1 0,1-1 0,-1 1 0,0-1 0,1 1 0,-1-1 0,0 1-1,0-1 1,0 1 0,1 0 0,-1-1 0,0 1 0,0 0 0,0 4 0,0 0 0,0 0 1,0 0-1,-1 0 0,-1 5 0,1-3 0,-4 17-17,3-15-39,0 0 0,0 1 0,1-1 0,0 1 1,1-1-1,0 1 0,2 16 0,-2-24-21,1-1 0,0 1 0,-1-1-1,1 1 1,0-1 0,0 1 0,0-1 0,0 1 0,0-1 0,0 0 0,0 1 0,0-1 0,0 0 0,1 0 0,-1 0 0,1 0 0,-1 0 0,1 0-1,-1-1 1,1 1 0,2 1 0,-1-2-117,0 1-1,0 0 1,1-1-1,-1 0 1,0 1-1,1-1 1,-1-1 0,0 1-1,0 0 1,7-2-1,38-17-2898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0:15.12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4 1 1408,'0'0'26,"0"0"-1,0 0 1,0 0-1,0 0 1,-1 0-1,1 0 1,0 0-1,0 0 1,0 0 0,0 0-1,-1 0 1,1 0-1,0 1 1,0-1-1,0 0 1,0 0 0,0 0-1,-1 0 1,1 0-1,0 0 1,0 1-1,0-1 1,0 0 0,0 0-1,0 0 1,0 0-1,0 1 1,0-1-1,0 0 1,0 0 0,0 0-1,0 0 1,0 1-1,0-1 1,0 0-1,0 0 1,0 0-1,0 1 1,0-1 0,0 0-1,0 0 1,0 0-1,0 0 1,0 1-1,0-1 1,0 0 0,0 0-1,0 0 1,1 1-1,-1-1 140,0 1 0,1 0 1,-1-1-1,0 1 0,1 0 0,-1-1 0,1 1 0,-1-1 0,1 1 0,-1-1 0,1 1 0,0-1 1,-1 1-1,1-1 0,1 1 0,11 4 258,1-2 0,16 4 0,-15-4-220,27 9-1,-30-9-194,0 0 0,0-1 0,1-1 0,-1 1 0,24-2 0,-10-1 105,33-6-1,-32 3 40,32 0-1,78-2-12,-22 13-283,-1 0 1024,-27-10 27,-61 2-579,40-8 0,-41 5-291,41-1 0,-53 4-172,-7 1 167,1 0 1,-1 0-1,11 2 0,-16-2-113,1 1 0,-1-1 0,0 0 1,1 1-1,-1-1 0,0 1 0,0 0 0,1-1 0,-1 1 0,0 0 0,0 0 0,0 0 0,0 0 0,0 0 0,0 0 0,0 0 0,0 0 0,0 0 1,-1 0-1,1 1 0,1 1 0,4 16-4335,-2-2 2288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0:16.707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4 3 1728,'-3'0'584,"3"0"-648,3 4 2872,20-4 957,-2 0-3568,11 4 49,-23-1-106,-1-1 1,1 0-1,0 0 1,0-1 0,0 0-1,-1 0 1,1-1-1,14-2 1,-8 2-78,28 2 1,-10 2 15,-4 1 34,43 1-1,-43-6-52,1-2 1,48-8-1,-60 8-30,-1 0 0,0 1-1,25 2 1,-23-1-52,0 0 0,22-3 0,-11 1 182,-23 2-135,0-1 1,0 0 0,0 0 0,9-2-1,-7 0 0,0 1-1,0 0 0,1 0 0,-1 1 1,1 1-1,-1-1 0,1 2 0,-1-1 0,1 1 1,16 4-1,-12 1 298,-11-4-390,0-1-1,-1 0 1,1 0 0,0 0-1,0 0 1,-1-1-1,1 1 1,5 0 0,0 16-5836,-4-10 2912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0:24.21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145 1123 1248,'-1'-1'45,"-1"1"1,1-1-1,0 1 1,-1 0-1,1 0 1,-1-1-1,1 1 1,-1 0-1,1 0 1,0 1-1,-1-1 1,1 0-1,-1 0 1,1 1-1,-1-1 1,1 1-1,0-1 1,-1 1-1,1-1 1,0 1-1,-2 1 1,1-1-29,0 0 1,0 0-1,0 0 1,0 0-1,-1-1 1,1 1 0,-3 0-1,-5 0 2122,10-1-350,2-12-1232,-2 10-508,0 0-1,0 0 1,-1 0-1,1 0 1,0 0-1,-1 0 1,0 1-1,1-1 1,-1 0-1,-1-2 1,-1-3 164,-5-20-38,7 23-140,1 1 0,-1-1 0,0 1 0,0-1 0,-1 1 0,1 0 0,-1 0 0,1 0 0,-1 0 0,-4-6 0,0 3 42,1-1 0,0-1 0,1 1-1,0-1 1,0 0 0,0 0 0,1 0 0,1 0-1,-1-1 1,1 1 0,-2-16 0,2-2 94,1 0 0,3-44 0,7-25-129,-7 81-43,0 1-1,1-1 0,1 1 1,0 0-1,10-22 1,0 0 53,-5 15-9,2-7 47,-5 8-5,3-16-132,-3 15 112,-5 17-55,0 0 1,0 1-1,0-1 1,0 0-1,-1 0 1,1-6-1,7-48 492,-8 49-484,1 3-21,-1 0 0,0 1 1,0-1-1,-1 0 0,1 0 1,-1 1-1,0-1 1,0 0-1,-1 1 0,1-1 1,-1 1-1,-3-5 1,-1-6-83,6 14 74,-1-1-1,1 1 1,-1-1-1,1 1 1,-1 0-1,1-1 1,-1 1-1,0 0 1,0-1-1,0 1 1,0 0-1,0 0 1,-1-1-1,0 1 2,-8-14-129,9 14 93,8 2 113,-6-1-19,-1 0 11,0 0 64,18 0-1,-13 0-114,0-1 0,0 1 0,0-1-1,6-3 1,-6 3-4,-1 0 0,1 0 0,0 0 0,5 0 0,69-2 49,-45 1 132,34-5 1,-12 0-269,182 5 87,-122 4 88,-47-3-103,78 2 214,-100 3-80,87 3-96,97-2-54,-127-1 192,-85-2-186,0 2-1,36 11 1,-23-6 85,-31-9-57,0 1 0,1-1 0,-1 1 0,1-1 0,-1 1 0,0-1 0,0 1 0,1 0 0,-1-1 0,0 1 0,0 0 0,0 0 0,0 0 0,0 0 0,0 0 0,0 0 0,0 1 0,0-1 0,-1 0 0,1 0 0,0 0 0,-1 1 0,1-1 0,-1 0 0,1 1 0,-1-1 0,0 2 0,1 0-19,-1 1 0,-1-1-1,1 0 1,0 1 0,-1-1-1,0 0 1,0 0 0,0 1-1,0-1 1,0 0 0,-2 3-1,2-4-15,0 0 0,0 0-1,0-1 1,0 1 0,0 0-1,0 0 1,0-1 0,-1 1-1,1-1 1,-1 1-1,1-1 1,-1 1 0,0-1-1,1 0 1,-1 0 0,0 0-1,0 0 1,-2 1 0,3-2 32,0 0 0,0-1 0,0 1 0,0 0 0,-1 0 0,1-1 0,0 1 0,1 0 1,-1-1-1,0 1 0,0-1 0,0 0 0,0 1 0,0-1 0,0 0 0,1 1 0,-1-1 1,0 0-1,0 0 0,1 1 0,-1-1 0,1 0 0,-1 0 0,1 0 0,-1-1 0,-1-3-50,1 0 1,0 1-1,0-1 0,0 0 0,0 0 0,1 0 0,0 0 0,0 0 1,0 0-1,1 1 0,0-1 0,-1 0 0,2 0 0,2-7 0,-1 0-12,1-1 0,0 1-1,2 0 1,-1 0 0,1 1-1,1 0 1,0 0 0,0 0-1,1 1 1,1 0-1,0 0 1,0 1 0,0 0-1,1 1 1,1 0 0,17-10-1,-8 8 49,0 2 0,0-1-1,1 2 1,-1 1-1,32-5 1,112-7 515,-155 18-479,0 0-1,0 0 1,0 1-1,0 0 1,0 1-1,0 0 1,0 0-1,17 7 1,-21-6 10,0-1 0,0 1 1,1 0-1,-2 1 0,1-1 0,0 1 1,-1 0-1,1 0 0,-1 0 0,0 0 0,-1 1 1,1 0-1,-1 0 0,5 9 0,-3-2-7,0 0-1,-1 1 0,-1 0 0,0 0 1,-1 0-1,0 0 0,-1 0 0,0 0 1,-2 20-1,0-25-16,1 0 0,-2 0 0,1-1 1,-1 1-1,-1-1 0,1 1 0,-1-1 0,0 0 0,-1 0 0,0 0 1,0 0-1,0-1 0,-1 1 0,0-1 0,0-1 0,0 1 1,-9 6-1,13-11-29,-1 0 0,1 0 0,0 0 0,-1 0 0,1 0 0,-1 0 1,1-1-1,-1 1 0,1-1 0,-1 1 0,0-1 0,1 1 0,-1-1 1,1 0-1,-1 0 0,0 0 0,1 0 0,-1 0 0,0 0 0,1 0 0,-1-1 1,-2 0-1,3 1-1,0-1 1,0 0-1,0 0 0,0 0 1,0 0-1,0 0 1,0 0-1,0 0 1,0 0-1,0 0 0,1-1 1,-1 1-1,1 0 1,-1 0-1,1-1 1,-1 1-1,1 0 0,0-1 1,-1 1-1,1 0 1,0-1-1,0 1 1,0-1-1,0 1 0,0 0 1,0-1-1,1-1 1,1-6-45,0 1 0,0-1 0,1 1-1,-1 0 1,2 0 0,7-13 0,32-44-365,-35 53 409,-3 5 40,1 0 0,-1 0 1,1 1-1,0 0 0,1 0 0,12-8 1,-16 12-10,0 0-1,0 0 1,0 1 0,1-1 0,-1 1 0,1 0 0,-1 0-1,1 0 1,0 0 0,-1 0 0,1 1 0,0 0 0,-1 0-1,1 0 1,0 0 0,0 1 0,-1-1 0,6 2 0,1 2 65,0 0 0,-1 1 1,0 0-1,0 0 0,0 1 0,0 0 1,-1 1-1,0 0 0,0 0 1,10 13-1,-8-8 32,-1 1 0,0 0 0,-1 0 0,0 0 0,-1 1 1,9 27-1,-14-35-67,-1 1 0,0 0 0,0 0 0,0 0 0,-1 0 0,0 0 0,0 0 0,-1 0 1,-1 9-1,1-13-27,0 0 0,1-1 1,-1 1-1,0 0 0,-1-1 1,1 1-1,0 0 0,-1-1 1,0 0-1,1 1 0,-3 1 1,2-3-17,1 1 0,-1-1 1,1 0-1,-1 0 1,1-1-1,-1 1 0,1 0 1,-1 0-1,0-1 0,1 1 1,-1-1-1,0 1 1,0-1-1,0 0 0,1 0 1,-1 0-1,0 0 1,0 0-1,-2 0 0,2-1-30,-1 1-1,1-1 0,0 1 1,-1-1-1,1 0 1,0 0-1,0 0 0,-1 0 1,1-1-1,0 1 0,0 0 1,0-1-1,0 0 0,1 1 1,-1-1-1,0 0 1,1 0-1,-1 0 0,1 0 1,0 0-1,-1 0 0,1 0 1,0-1-1,0 1 1,0 0-1,1-1 0,-1 1 1,1 0-1,-1-1 0,1-3 1,-1-2-36,1-1 1,0 1 0,0-1 0,1 0-1,0 1 1,0-1 0,4-10-1,0 4 42,1 0 0,0 0 0,2 1 0,-1-1 0,2 2 1,0-1-1,0 1 0,1 0 0,1 1 0,23-20 0,-25 24 85,0 1 0,1 0 0,0 1 0,0 0 0,1 1 0,20-8 0,-24 11-29,1 0-1,0 0 0,0 1 0,0 0 0,0 0 0,0 1 0,0 0 1,0 0-1,0 1 0,13 2 0,-13-1 28,-1 1 0,1 0 1,0 0-1,-1 1 0,0 0 0,0 0 0,0 1 1,0-1-1,-1 1 0,1 1 0,-1 0 1,-1-1-1,1 2 0,-1-1 0,0 1 0,5 8 1,-2-1-44,-1 0 0,-1 0 0,0 0 0,-1 1 0,0-1 1,-1 1-1,3 27 0,-6-39-29,-1 0 0,0 0 0,0 1 0,0-1 1,0 0-1,0 1 0,-1-1 0,1 0 0,-1 0 0,0 0 0,0 0 1,-2 5-1,2-7 15,0 0-1,0 0 1,0 0 0,1 0 0,-1 0 0,0-1 0,0 1 0,0 0 0,0 0 0,0-1-1,0 1 1,-1-1 0,1 1 0,0-1 0,0 1 0,0-1 0,0 0 0,-1 1-1,1-1 1,0 0 0,0 0 0,-1 0 0,1 0 0,0 0 0,0 0 0,-1 0 0,1-1-1,0 1 1,0 0 0,0-1 0,-1 1 0,1-1 0,0 1 0,-2-2 0,-1 0-31,1 0 1,-1 0 0,1-1-1,-1 1 1,1-1 0,0 0-1,0 0 1,0 0 0,0-1-1,0 1 1,1 0 0,0-1-1,-1 0 1,1 0 0,1 1-1,-1-1 1,-1-5 0,1 4-25,1 0-1,0-1 1,0 1 0,0 0 0,1 0 0,-1 0 0,1-1 0,0 1 0,1 0 0,0-1 0,-1 1 0,2 0-1,1-7 1,1 2 22,0 0 0,1 1-1,0-1 1,1 1-1,12-17 1,-12 21 51,-1-1 1,1 1-1,0 0 1,0 0-1,0 1 1,1 0-1,0 0 0,0 0 1,7-2-1,1 1-41,0 0 0,0 1 0,0 1 0,0 1 0,16-1 0,79 1 223,-59 3-134,-11 0-1,-10-1 55,0 0-1,33-5 1,2-6 97,-57 10-76,22-2 365,82 3-28,-110 1-483,0-1 0,-1 1 0,1 0 0,0-1 0,0 1 0,0 0 0,-1 0 0,1 0 0,0 1 0,-1-1 0,1 0 0,-1 1 0,1-1 0,-1 1 0,0-1 0,0 1 0,1 0 0,0 2 0,2 1-68,-1 0 60,0-1 1,-1 1 0,1 0 0,-1-1 0,0 1 0,-1 0 0,1 0-1,-1 1 1,1 6 0,3 51 122,-4-40-53,8 69-229,-4-52 314,-2 1 0,-4 65-1,-3 78-252,4-127 245,9 96 51,-5-122-169,1 26 81,-5-31-47,-1-7-59,1-1 0,4 22 1,-4-13 131,0-16 75,0-10-184,-1-1-29,0-1-1,1 1 1,-1 0-1,0 0 1,0 0-1,0 0 0,0 1 1,0-1-1,1 0 1,-1 0-1,0 0 1,-1 1-1,0 4 185,2-5-175,0 1 0,0-1 1,0 0-1,-1 1 1,1-1-1,0 0 0,0 1 1,0-1-1,-1 0 1,1 1-1,0-1 0,0 0 1,-1 1-1,1-1 1,0 0-1,-1 0 0,1 1 1,0-1-1,-1 0 1,1 0-1,0 0 0,-1 0 1,1 1-1,0-1 1,-1 0-1,1 0 1,-1 0-1,1 0 0,0 0 1,-1 0-1,1 0 1,-1 0-1,1 0 0,0 0 1,-1 0-1,0-1 1,-9 2 11,0 0 0,0 0 0,0 1 1,0 0-1,0 1 0,0 0 1,1 1-1,-14 6 0,15-4-77,7-5-48,2 0 107,-1-1 1,0 1-1,1 0 1,-1-1 0,0 1-1,1-1 1,-1 1-1,1 0 1,-1-1 0,1 1-1,0-1 1,-1 1 0,1-1-1,-1 0 1,1 1-1,0-1 1,-1 0 0,1 1-1,0-1 1,-1 0-1,2 1 1,16 3 93,55 2 284,-33-4-347,66 13 1,-105-14-14,3-1-12,0 1 1,0 1 0,0-1-1,1 1 1,3 2 0,-7-4 1,-1 0-1,1 1 1,-1-1 0,1 1 0,-1-1-1,1 0 1,-1 1 0,1-1 0,-1 1 0,0-1-1,1 1 1,-1-1 0,0 1 0,1-1-1,-1 1 1,0 0 0,0-1 0,1 1 0,-1 0-1,0 0 8,0 0 0,-1-1-1,1 1 1,0 0 0,0 0-1,0 0 1,-1-1-1,1 1 1,0 0 0,-1 0-1,1-1 1,-1 1 0,1 0-1,-1-1 1,1 1 0,-1 0-1,0-1 1,0 2 0,-19 14-31,-33 22 1,10-8 49,-108 70 211,145-97-235,4-2 0,0 0 0,0 0 0,0 0 0,1 0 0,-1 1 0,0-1 0,0 0 0,1 1 0,-3 2 0,4-4-2,0 1 1,0-1 0,-1 0 0,1 0 0,0 1 0,0-1-1,0 0 1,0 1 0,0-1 0,0 0 0,0 0-1,-1 1 1,1-1 0,0 0 0,0 1 0,0-1 0,0 0-1,0 1 1,0-1 0,1 0 0,-1 1 0,0-1 0,0 0-1,0 1 1,0-1 0,0 0 0,0 0 0,0 1 0,1-1-1,-1 0 1,0 1 0,12 6-84,21 1-57,-27-6 145,79 12 166,-58-11-190,-1 2 1,51 15-1,-72-19-13,17 8-28,-22-9 61,0 0 1,0 0 0,1 0 0,-1 0 0,0 1 0,1-1 0,-1 0 0,0 0 0,1 0 0,-1 0-1,0 1 1,0-1 0,1 0 0,-1 0 0,0 0 0,0 1 0,0-1 0,1 0 0,-1 1 0,0-1 0,0 0-1,0 0 1,0 1 0,1-1 0,-1 0 0,0 1 0,0-1 0,0 0 0,0 1 0,0-1 0,0 0-1,0 1 1,0-1 0,0 0 0,0 1 0,0-1 0,0 0 0,0 1 0,0-1 0,-1 0 0,1 1 0,0-1-1,0 0 1,0 0 0,0 1 0,-1-1 0,1 0 0,0 1 0,0-1 0,0 0 0,-1 0 0,-9 8 33,0-1-1,-1-1 1,0 1 0,0-2 0,-1 0 0,-16 5 0,-24 11 25,6-2-38,35-16-25,-1 1 0,-14 9 0,5-3-13,-1 0 0,-29 8 1,50-18 9,0 1 1,0-1 0,0 0 0,1 1 0,-1-1-1,0 1 1,0-1 0,0 1 0,0 0 0,1-1 0,-1 1-1,0 0 1,0 0 0,-5 5-68,11 2 11,-3-6 73,0 0 0,0 0 0,0-1 0,1 1 0,-1-1 0,1 0 0,-1 1 0,1-1 0,3 1 0,31 7 109,-11-3-97,68 25-96,-92-31 89,13 5 38,25 9 0,-29-7 69,-11-7-114,0 0 0,0 0 0,0 0 1,0 0-1,0 0 0,0 1 0,1-1 0,-1 0 1,0 0-1,0 0 0,0 0 0,0 0 0,0 0 1,0 0-1,0 1 0,0-1 0,0 0 0,0 0 1,0 0-1,0 0 0,0 0 0,0 1 0,0-1 0,0 0 1,0 0-1,0 0 0,0 0 0,0 0 0,0 0 1,0 1-1,0-1 0,0 0 0,0 0 0,0 0 1,0 0-1,0 0 0,0 0 0,0 0 0,-1 1 1,-1 0 24,0 0 1,-1 0 0,1 0-1,-1 0 1,1 0 0,-5 0 0,7-1-42,-68 19-50,33-11 139,29-7-63,-1 0 0,1 0 0,-1 1 0,1 0 0,-13 6 0,10-4-56,6-2-10,-1 0 0,1 0 0,0 0 0,-1 0 1,-2 3-1,5-4 41,1-1 1,-1 1 0,1-1-1,-1 1 1,1-1 0,-1 1-1,1 0 1,0-1 0,-1 1-1,1 0 1,0-1 0,0 1-1,0 0 1,-1-1 0,1 1-1,0 0 1,0 0 0,0-1-1,0 1 1,0 0 0,0-1-1,0 1 1,0 0 0,1 0-1,-1-1 1,0 1 0,0 0-1,1-1 1,-1 1 0,0 0-1,1-1 1,-1 1 0,1 0-1,5 8 18,1-1-1,0 0 1,1-1 0,0 1-1,0-1 1,18 11-1,59 30 121,-82-46-129,11 4-24,1 0 1,16 4 0,17 7-34,25 16 157,-73-33-94,1 0-1,-1 1 1,1-1-1,-1 0 1,1 0 0,-1 0-1,0 1 1,1-1-1,-1 0 1,0 0-1,1 1 1,-1-1 0,0 0-1,1 1 1,-1-1-1,0 1 1,1-1-1,-1 0 1,0 1 0,0-1-1,1 1 1,-1-1-1,0 1 1,0-1-1,0 0 1,0 1 0,0-1-1,0 1 1,0-1-1,0 1 1,0-1-1,0 1 1,0-1-1,0 1 1,0-1 0,0 1-1,0-1 1,0 1-1,-1-1 1,1 0-1,0 1 1,0-1 0,0 1-1,-1-1 1,1 0-1,0 1 1,-1-1-1,1 0 1,0 1 0,-1-1-1,1 0 1,0 1-1,-1-1 1,0 1-1,-3 2 38,-1 0-1,0 0 1,-9 4-1,10-5-103,-51 22-2,36-17 66,0 2 1,-29 17 0,38-20 53,-34 23-234,-70 59 1,109-83 205,1 0 1,0 1-1,1 0 0,0 0 1,-1 0-1,2 0 1,-1 0-1,1 1 1,0-1-1,0 1 1,1-1-1,0 1 1,-1 7-1,3-4-10,0-1 0,3 13 0,-2-12-38,-1-1 0,1 17 0,1-7 8,-3-16 24,1 1 0,-1-1 0,1 1 0,-1 0 0,-1 5 0,-3 57 152,0-40-36,3-12-83,-1 1 1,-1-1-1,-4 15 1,2-1-118,5-27 81,-1-1 0,1 1 0,0 0 0,0 0 0,0-1-1,-1 1 1,1 0 0,0-1 0,-1 1 0,1 0 0,-1-1 0,1 1-1,-1 0 1,1-1 0,-1 1 0,1-1 0,-1 1 0,1-1 0,-1 1-1,0-1 1,1 0 0,-1 1 0,0-1 0,1 0 0,-1 1 0,0-1-1,0 0 1,1 0 0,-1 0 0,0 0 0,0 0 0,1 0 0,-1 0-1,0 0 1,0 0 0,1 0 0,-1 0 0,-1 0 0,-3-2 3,0 1 0,0-1 0,0 0 0,-8-4 0,0 0 100,-18-3-164,-1 1 0,0 1 0,0 2 0,-38-1 0,44 5 26,1 2 0,-1 0 0,1 2 0,-30 6 0,-100 32-93,131-34 114,-35 8 21,-71 8 1,-142 5-40,249-26 59,0 0 13,-1-1 0,-36-2 1,-91-21-70,78 10 9,-168-12 132,24 16 154,-62 1-178,271 7-81,-2 0-4,-302 6 308,186 7-302,96-9 40,-15 1 6,10-2-141,0 2 0,1 1 0,-42 13 0,71-17 46,-9 3 53,-1-1-1,-19 4 1,23-6-43,0 1 0,0 1 1,-14 5-1,-21 8 62,-9-2 11,24-11 11,1-2 0,-33-1 0,54-1-53,6 0-19,-1 1 0,1-1 0,0-1 0,0 1 0,-1 0 0,1-1 0,0 0 0,0 0-1,0 0 1,0 0 0,0 0 0,0-1 0,0 1 0,0-1 0,0 0 0,1 0 0,-1 0-1,0 0 1,1 0 0,-3-4 0,4 5 3,1-1-1,0 1 1,-1-1 0,1 1-1,0-1 1,0 0 0,0 1-1,0-1 1,0 1-1,0-1 1,0 0 0,0 1-1,1-1 1,-1 1-1,1-1 1,0-1 0,2-11 73,-3 11-74,1-1 1,0 1 0,-1-1-1,1 1 1,1 0-1,-1 0 1,3-5-1,-2 4 4,-1 0 0,1 0 0,-1 0 0,1 0-1,0-7 1,2-14 69,12-45-1,0 2 1,-14 55-52,7-36 2,-2 0-1,0-51 1,7-53-187,-6 81 226,5-201-521,-13 264 493,-2-1-1,-2-13 0,0 4-1,0 8-21,1-2-6,2 11-6,1 0 0,0 0 0,-1 0 0,1 0 1,-1 0-1,0 1 0,-1-4 0,1 3 12,0-1 0,0 1-1,0 0 1,0-1 0,0 1 0,1-1-1,-1 1 1,1-3 0,0 3-6,-1 0 0,1 1-1,0-1 1,-1 0 0,1 0 0,-1 1 0,0-1 0,0 1-1,0-1 1,1 0 0,-1 1 0,-1 0 0,1-1 0,0 1-1,0 0 1,-3-3 0,-10-12-18,13 11-66,1 5 78,0 0 1,-1 0-1,1-1 1,0 1-1,0 0 1,0 0-1,0 0 1,0 0-1,0-1 1,0 1-1,0 0 1,0 0-1,-1 0 1,1 0-1,0 0 1,0 0-1,0-1 1,0 1-1,0 0 1,-1 0-1,1 0 1,0 0-1,0 0 1,0 0-1,-1 0 1,1 0-1,0 0 1,0 0-1,0 0 1,0 0-1,-1 0 1,1 0-1,0 0 1,0 0-1,0 0 1,-1 0-1,1 0 1,0 0-1,0 0 1,0 0 0,0 0-1,-1 0 1,1 0-1,-1-1 1,1 0 0,-1 1 0,1-1 0,-1 0 0,1 1 0,0-1 0,-1 0 0,1 0 0,0 1 0,-1-1 0,1 0 0,0 0 0,0 0 0,0 1 0,0-1 0,0 0 0,0-1 0,0 1-38,4-9-5530,-3 9 2437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6:44.4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26 1056,'-5'-5'365,"9"4"-169,0-1-122,-3 2 272,-5 12 732,-21 17 2537,24-29-3321,-8 5 1684,15-12-1761,1-5-66,-5 9-93,-1-1-1,1 1 0,0 0 0,0 0 0,0 0 0,0 0 0,0 0 1,1 1-1,-1-1 0,1 1 0,0-1 0,0 1 0,6-3 0,-8 4-19,4 0-44,-2 1-16,10 6-36,-12-6 58,1 1 0,-1 0-1,0 1 1,0-1 0,0 0-1,0 0 1,0 0 0,0 1-1,0-1 1,0 0 0,0 1-1,-1-1 1,1 1-1,0-1 1,-1 1 0,1 0-1,-1-1 1,0 1 0,0-1-1,1 3 1,0 41-31,-2-32 27,0 11 12,-2 1 1,-7 30 0,3-19 7,5-26 33,-1 1 0,-1 0 0,0-1 1,-10 19-1,-1 3 543,15-30-502,0-2-100,0 0 4,0 0 97,1-1-55,1 1 0,0-1 1,-1 1-1,1-1 0,0 1 0,-1-1 0,1 0 1,1-1-1,7-3 1,-1 1 4,-1 0 0,1 1 0,-1 0 0,1 0 1,0 1-1,0 0 0,0 1 0,0 0 1,0 1-1,18 0 0,7 3-103,-28-3-417,1 0 1,-1 0-1,1 1 0,-1 0 0,1 1 1,11 3-1,-2-1-3116,-6-1 934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0:30.48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91 85 1152,'0'0'63,"1"0"-1,-1-1 1,0 1 0,0 0-1,0-1 1,0 1 0,0 0-1,0 0 1,0-1 0,0 1-1,0 0 1,0-1 0,0 1-1,0 0 1,0 0 0,-1-1-1,1 1 1,0 0 0,0 0-1,0-1 1,0 1 0,0 0-1,0 0 1,-1-1 0,1 1-1,0 0 1,0 0 0,0 0 0,-1-1-1,1 1 1,0 0 0,0 0-1,-1 0 1,1 0 0,0-1-1,0 1 1,-1 0 0,1 0-1,0 0 1,0 0 0,-1 0-1,1 0 1,0 0 0,-1 0-1,1 0 1,0 0 0,0 0-1,-1 0 1,1 0 0,0 0-1,-1 0 1,1 0 0,0 0-1,0 1 1,-1-1 0,1 0-1,0 0 1,0 0 0,-1 0-1,1 0 1,0 1 0,-2 0 146,0 0 1,0 1 0,1-1-1,-1 0 1,1 1-1,-1 0 1,-1 2-1,-2 5-110,1 0-1,1 0 0,-1 1 1,1 0-1,1 0 1,0 0-1,-1 14 0,-1 3-42,-6 30 30,-6 29 233,13-68-156,0 1 0,1 0-1,1 27 1,1-45-51,0-1 1013,1-11-1054,0 1 1,1 0-1,0 0 0,1 0 0,8-19 0,0-3-50,-1 0 16,2 1 0,29-56 0,-30 68-23,1 0 1,1 1-1,1 0 1,0 1-1,21-19 1,-25 27-26,3-4-71,18-12 1,-28 23 73,0 0 1,1-1 0,-1 1-1,0 1 1,1-1 0,0 1 0,-1-1-1,1 1 1,0 0 0,0 0 0,6 0-1,-9 1 18,0 0 0,0 1-1,0-1 1,-1 0-1,1 1 1,0-1-1,0 1 1,0 0 0,0-1-1,-1 1 1,1-1-1,0 1 1,-1 0 0,1 0-1,-1-1 1,1 1-1,-1 0 1,1 0-1,-1 0 1,1 0 0,-1 0-1,1 1 1,6 21 57,-5-1 21,-1 1-1,-2 23 1,0-4-31,1 153 365,8-131-108,-6-54-281,-2-9-58,0 0 0,1-1 0,-1 1 1,0-1-1,1 1 0,-1 0 0,0-1 1,0 1-1,0 0 0,0-1 0,1 1 0,-1 0 1,0 0-1,0-1 0,0 1 0,-1 0 0,1-1 1,0 1-1,0 0 0,0-1 0,0 1 0,-1 0 1,1-1-1,0 1 0,-1 0 0,1-1 0,0 1 1,-1-1-1,1 1 0,-1 0 0,0-1-101,1 0 0,-1 0-1,1 0 1,0 1-1,-1-1 1,1-1 0,-1 1-1,1 0 1,0 0-1,-1 0 1,1 0 0,-1 0-1,1 0 1,0 0-1,-1 0 1,1-1 0,0 1-1,-1 0 1,1 0-1,-1-1 1,-3-1-1689,-1-1-1550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0:31.86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179 58 2304,'-9'1'761,"9"0"-544,-1-1 1,0 0-1,0 0 0,0 1 0,1-1 0,-1 0 0,0 0 0,0 0 0,0 0 1,0 0-1,1 0 0,-1 0 0,0 0 0,0-1 0,0 1 0,1 0 0,-1 0 1,0-1-1,-1 0 0,1 1-109,-1-1 0,1 1 0,-1 0 0,1-1 0,-1 1 0,1 0 0,0 0 0,-1 0 0,1 0 0,-1 1 0,1-1 0,-1 0 0,1 0 0,-1 1 0,1-1 0,0 1 0,-1-1 0,1 1 0,0 0 0,-1 0 0,1-1 0,0 1 0,-1 1 0,-21 18 238,-23 49 550,43-65-962,1 1-1,0-1 1,0 1-1,-2 6 0,3-6 68,0-1-1,-1 0 1,0 0-1,1 0 0,-5 5 1,-2 9 238,3-3-249,3-12 35,0 0 0,1 1 1,0-1-1,0 1 0,0-1 0,0 1 1,0 0-1,1-1 0,0 1 0,0 0 1,0-1-1,0 1 0,0 0 0,2 6 1,-1-8-21,-1 0 1,1 0 0,0-1 0,0 1 0,0 0 0,0-1 0,0 1-1,0-1 1,1 1 0,-1-1 0,0 1 0,4 1 0,20 15-41,-21-16 74,7 5-11,0-1 0,0 0 0,18 6 0,-23-10 28,0 0 1,0 0-1,0-1 0,0 0 0,1-1 1,-1 1-1,0-1 0,12-1 0,-7-1-12,-4 2 66,1-2-1,-1 1 0,13-5 0,-18 6-89,0-1 1,0 0-1,0 0 1,-1 0-1,1 0 1,0 0-1,-1 0 1,1-1-1,-1 1 0,1 0 1,-1-1-1,0 1 1,0-1-1,1 0 1,-1 1-1,0-1 1,0 0-1,1-3 1,-1 0-4,3-7-8,0 1 1,3-20-1,-7 26-13,0 1 1,1-1-1,-2 1 1,1-1-1,0 0 0,-1 1 1,0-1-1,0 1 0,0-1 1,-3-5-1,-6-9-13,0-1 0,-25-32 1,-8-14 247,9 8-193,33 57-45,0 0 0,0-1 0,0 1 0,0 0 1,0-1-1,0 1 0,-1 0 0,1 0 0,0 0 1,-1 0-1,1 0 0,-1 1 0,1-1 0,-3-1 1,3 2-14,0 0 0,1-1 0,-1 1 0,0 0 0,1 0 0,-1 0 0,0 0 0,0 0 0,1 0 0,-1 0 0,0 0 0,0 0 0,1 0 0,-1 0 0,0 0 0,1 1 0,-1-1 0,0 0 0,1 0 0,-1 1 0,0-1 0,1 0 0,-1 1 0,0-1 0,1 1 0,-1-1 0,1 1 0,-1-1 0,1 1 0,-1 0 0,1-1 0,0 1 0,-1-1 0,1 1 0,-1 1 0,-1 2-283,1-1 0,0 1 1,0 0-1,0 0 0,0 0 0,1 0 0,0 0 0,-1 0 0,1 0 0,1 0 0,-1 0 0,0 0 0,1-1 0,2 8 0,4 11-987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0:35.06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187 919 4064,'-4'0'1638,"5"2"-728,10 2-443,-6-2-490,8 3 413,-1-1-1,0 0 1,1 0 0,0-1 0,0-1 0,0 0 0,0-1-1,25-1 1,-31 0-307,0-1 1,0 0-1,0 0 0,0 0 0,0-1 0,-1 0 0,1 0 0,0-1 0,-1 0 1,0 0-1,0 0 0,0-1 0,0 0 0,0 0 0,-1-1 0,0 1 0,0-1 1,5-6-1,-7 7-64,0-1 0,0 0 0,-1 1 1,0-1-1,0 0 0,0 0 1,0 0-1,-1 0 0,0 0 1,0 0-1,0-1 0,-1 1 0,0-10 1,0 11-21,-1 0 1,1 0 0,-1 0 0,0 1 0,0-1 0,0 0-1,-1 1 1,1-1 0,-1 1 0,0-1 0,0 1 0,0 0-1,-1 0 1,1 0 0,-1 0 0,1 0 0,-1 0 0,0 1-1,-6-5 1,3 4-26,0-1 0,-1 1 0,0 0 0,0 0 0,0 1 0,0 0 0,0 0 0,0 1 0,-14-1 0,10 2-13,-1 0-1,1 1 1,0 0-1,0 1 0,-21 6 1,13-1-5,0 0 1,0 2 0,1 0 0,0 1 0,1 1 0,-29 22-1,34-22 31,0 0-1,1 1 1,0 0-1,1 0 1,1 1-1,-1 0 0,2 1 1,-9 18-1,14-25 2,0-1 0,1 1 0,-1 0 0,1 1 0,0-1 0,1 0 1,0 0-1,0 1 0,1-1 0,0 1 0,0-1 0,1 1 0,-1-1 0,2 0 0,-1 1 0,1-1 0,0 0 0,1 0 0,-1 0 0,5 6 0,-5-10 12,0 0-1,0 0 1,0 0-1,1 0 1,0 0-1,-1-1 1,1 0-1,0 1 1,0-1 0,0 0-1,0 0 1,4 1-1,2 1 203,1-1-1,-1 0 1,14 3-1,19 0-95,0-2-1,0-1 1,0-3-1,58-6 1,-82 4-15,0-2-1,0 0 1,34-12 0,-48 14-63,-1 0 1,0 1 0,0-1-1,-1-1 1,1 1 0,0 0-1,-1-1 1,1 1 0,-1-1-1,3-4 1,18-30-51,-2-3 179,-12 24-260,0 0 0,-1-1-1,6-20 1,-11 27 99,1 0 0,0 0-1,0 1 1,1-1 0,0 1 0,1 0 0,0 0 0,9-10 0,-15 18-9,1 0 0,0 0 0,0 0 0,1 0 0,-1 0 0,0 0 0,0 0 0,0 0-1,1 1 1,-1-1 0,0 0 0,1 1 0,-1-1 0,1 1 0,-1-1 0,1 1 0,-1 0 0,1 0 0,-1-1 0,3 1 0,-2 1-7,0-1-1,0 1 0,-1 0 1,1-1-1,0 1 0,-1 0 0,1 0 1,0 0-1,-1 0 0,1 0 1,-1 0-1,0 1 0,1-1 0,1 3 1,2 3 2,-1 0 0,1 1 0,-1-1 0,-1 1 0,1 0 0,2 10 0,-3-6 32,-1 0-1,0 0 0,-1 0 1,0 0-1,-1 1 0,0-1 1,-1 0-1,0 0 0,-1 0 1,-1 0-1,1 0 0,-2 0 1,-5 13-1,-1 3 68,9-22 13,-1 0 1,0 0-1,-5 9 1,7-15-89,0 0 0,0 0 0,0 0 0,0 0 0,0 0 0,0 0 0,0 0 0,0 0 0,0-1 0,0 1 0,0 0 0,0 0 0,0 0 0,0 0 0,0 0 0,0 0 0,0 0 0,-1 0 0,1 0 0,0 0 0,0 0 0,0 0 0,0 0 0,0 0 0,0 0 0,0 0-1,0 0 1,0 0 0,0 0 0,0 0 0,0 0 0,0 0 0,0 0 0,-1 0 0,1 0 0,0 0 0,0 0 0,0 0 0,0 0 0,0 0 0,0 0 0,0 0 0,0 0 0,0 0 0,0 0 0,0 0 0,0 0 0,0 0 0,0 0 0,-1 0 0,1 0 0,0 0 0,0 0 0,0 0 0,0 0 0,0 0 0,0 0 0,0 0 0,0 0 0,0 0 0,0 1 0,0-1 0,0 0 0,0-7 219,3-2-217,1 0 1,0 0-1,0 0 1,9-12-1,-2 2-98,3-5 110,0 1 1,1 1-1,2 0 1,0 1-1,1 1 1,33-28 0,-48 46-46,0 0 0,0-1 0,1 1 0,-1 0 0,1 1 0,-1-1 0,1 1 0,-1-1 0,1 1 0,0 0 0,5-1 0,-7 2 14,-1 0 1,1 0 0,-1 1 0,1-1 0,-1 0 0,1 0 0,-1 1 0,1-1-1,-1 1 1,1-1 0,-1 1 0,1 0 0,-1-1 0,0 1 0,1 0 0,-1 0-1,0 0 1,0 0 0,1 0 0,-1 0 0,0 0 0,0 1 0,0-1 0,-1 0-1,1 1 1,0-1 0,0 0 0,-1 1 0,1-1 0,-1 1 0,1 1 0,1 3 40,-1-1 0,0 1 0,0 0 0,0 0 0,-1 0 0,0-1 0,-1 13 0,-2 0 191,-5 21-1,-1 1 32,8-38-235,1-1 1,0 0-1,0 1 1,-1-1-1,1 1 1,0-1-1,1 1 1,-1-1-1,0 3 1,0-4-11,1 0 0,-1 0 1,0 1-1,0-1 0,0 0 0,0 0 1,0 0-1,0 0 0,0 0 0,1 1 1,-1-1-1,0 0 0,0 0 0,0 0 1,0 0-1,0 0 0,1 0 0,-1 0 1,0 0-1,0 0 0,0 0 0,0 1 1,1-1-1,-1 0 0,0 0 0,0 0 1,0 0-1,0 0 0,1 0 1,-1 0-1,0 0 0,0-1 0,0 1 1,1 0-1,-1 0 0,0 0 0,0 0 1,0 0-1,14-11 287,-14 10-315,27-26 160,-11 12-196,-1-2-1,0 1 1,20-33-1,-34 48 29,0 0-1,-1 0 1,1 0 0,-1 0-1,1 0 1,-1 0 0,0 0-1,1 0 1,-1-1 0,0 1-1,1-1 1,-1 0-131,0 2-5,-2 45-21,0-26 146,3 28 1,0-40 82,0 0 0,0 0 0,1 0 0,0 0 0,0 0 0,1 0 1,5 10-1,-2-10 65,-5-6-98,0 0 0,0 0 0,0 0 0,0 1 0,0-1 0,0 0 0,-1 0 0,1 1 0,0-1 0,0 2 0,1-1 122,0-1-1,0 0 1,0 0-1,0-1 0,0 1 1,0 0-1,3 0 1,-3-1-186,-1 0 48,21-15-223,-1 1 263,-1-2 1,-1 0 0,0 0-1,-1-2 1,29-36-1,66-112 22,-39 52-111,-62 98 40,97-151 206,-98 146-151,-1 0 1,0-1-1,-2 0 0,-1-1 1,0 0-1,4-33 1,-8 27-110,0 1 0,-2-1 1,-2 0-1,0 0 1,-2 0-1,-8-35 1,9 54-4,-1 1 1,-1-1 0,0 0-1,0 1 1,-1 0 0,0 0-1,-9-12 1,14 20 58,-1 1 0,1 0-1,0-1 1,0 1 0,-1 0 0,1-1 0,-1 1 0,1 0 0,0-1-1,-1 1 1,1 0 0,-1 0 0,1-1 0,-1 1 0,1 0 0,0 0 0,-1 0-1,1 0 1,-1 0 0,1-1 0,-1 1 0,1 0 0,-1 0 0,1 0-1,-1 0 1,0 1 0,0-1-8,0 1 1,0-1-1,0 1 1,0-1-1,0 1 0,0 0 1,0-1-1,0 1 0,0 0 1,0 0-1,0 1 1,-3 4-45,0 0 0,0 0 0,-2 7-1,4-10 44,-13 33-71,2 0 1,1 1-1,-9 47 1,4-15 190,-7 39-203,-10 118 0,7-37 197,-17-1 90,-58 162 244,93-324-343,-1 0 0,-1 0-1,-1-2 1,-1 1 0,-32 43-1,37-59-37,-2 5 198,5-10 36,4-4-275,1 0-1,0 0 1,0 0 0,0 0-1,0 0 1,0 0 0,0 0-1,-1 0 1,1 0 0,0 0-1,0 0 1,0 0 0,0 0-1,0 0 1,0 0 0,-1 0 0,1 0-1,0-1 1,0 1 0,0 0-1,0 0 1,0 0 0,0 0-1,0 0 1,0 0 0,-1 0-1,1 0 1,0-1 0,0 1-1,0 0 1,0 0 0,0 0-1,0 0 1,0 0 0,0 0-1,0-1 1,0 1 0,0 0 0,0 0-1,0 0 1,0 0 0,0 0-1,0-1 1,0 1 0,0 0-1,0 0 1,0 0 0,0 0-1,0 0 1,0 0 0,0-1-1,0 1 1,0 0 0,1 0-1,-1 0 1,0 0 0,0 0 0,0 0-1,16-43-10,-2 10-76,-3 7 137,1 0 1,19-27 0,-24 40 15,5-6 31,0 0 1,2 1-1,0 0 0,1 1 0,1 0 0,21-16 0,-13 15 83,0 0 0,1 2-1,1 1 1,34-14 0,-8 7-1520,99-26 0,-129 41 67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1:41.494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 0 1152,'0'4'5353,"2"5"-4179,1 12-1472,-3-19 447,0 12 246,0-10-260,1-1 0,-1 1 1,1 0-1,0-1 0,2 7 0,-1-6-59,-1 0 1,0-1-1,0 1 1,0 0-1,0 7 0,4 58 452,-2 104-341,-4-117-277,7 171 185,15 52 561,-18-225-649,-2-26 40,5 31 1,2 2 382,1 73 1,-9 62-312,-1-84-321,12 105 367,-4-110-122,6 67 53,29 216 6,-33-333 46,-6-30-133,2-1-1,13 47 1,-15-64 10,-1-4 20,0 0 0,0 0-1,-1 0 1,0 0-1,1 6 1,-2-9-50,0 0 103,0-2-170,0-1 0,0 1 0,0 0 1,0 0-1,-1 0 0,1 0 0,0 0 0,0 0 0,0 0 0,0 0 0,0 0 0,-1 0 0,1 0 0,0 0 0,0 0 0,0 0 0,0 0 0,0 0 0,-1 0 0,1 0 0,0 0 0,0 0 0,0 0 0,0 0 0,0 0 0,0 0 0,-1 0 0,1 0 1,0 0-1,0 0 0,0 0 0,0 1 0,0-1 0,0 0 0,-1 0 0,1 0 0,0 0 0,0 0 0,0 0 0,0 0 0,0 1 0,0-1 0,0 0 0,0 0 0,0 0 0,0 0 0,0 0 0,0 1 0,0-1 0,0 0 0,0 0 0,0 0 0,0 0 1,0 0-1,0 1 0,0-1 0,0 0 0,0 0 0,0 0 0,0 0 0,0 0 0,0 0 0,0 1 0,0-1 0,0 0 0,0 0 0,0 0 0,-4-8-1864,4-6-1109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1:44.716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 0 2144,'-1'1'188,"1"0"-1,0 0 1,-1 0 0,1 0 0,0-1-1,0 1 1,0 0 0,0 0-1,0 0 1,0 0 0,0 0 0,0-1-1,0 1 1,1 0 0,-1 0 0,0 0-1,0 0 1,1-1 0,-1 1-1,0 0 1,1 0 0,-1-1 0,1 1-1,-1 0 1,1-1 0,0 1 0,-1 0-1,1-1 1,0 1 0,-1-1-1,1 1 1,0-1 0,-1 1 0,3 0-1,-2 0 208,13 2-144,-7 0-200,0 0 0,0 0 0,1-1 1,-1 0-1,10 1 0,-2 1 202,-4-2-17,-2 1-151,-1-2 0,1 1 0,14 0 0,-14-1-1,0 0 1,-1 0 0,1 1-1,9 2 1,24 6-108,39 1 447,-49-6-60,57 3 0,-77-8-285,13 0 52,-1 0 0,1-2 0,41-7-1,1-5-147,1 4 0,1 3 0,-1 3 0,107 6 0,76 7 33,-99 2-104,-102-6 133,109 17-42,-29-2-80,-63-16 180,105-6 1,-54-1 115,240 8-299,-253-13 186,-20 0-110,168 5-112,-176 3 269,28 1-157,94-2 93,-118-1-22,120 12 0,31-3 487,-171-8-367,146-3 137,-169 2-195,177-13 78,-119 7-328,-54 6 37,12 0 114,54-4 49,-52 4 168,192 2-189,-228 3-63,-1 0 0,0 1 0,0 1 0,36 15 0,-32-11-6,1-1 0,26 5 0,1-5 114,0-2 0,60-1 0,237-2-386,-323-4 317,0-1-1,29-8 1,-22 5 127,150-22-177,-49 13 46,155-21-178,16 8 314,-151 27-161,-35 2-90,-84 0 186,177 9-48,-18 0-47,-59 2 78,-9-2-190,-49-6 32,26 1 202,96-1-137,169-7-30,-206-3-9,-57 3 16,102 0 91,-115 3-38,-71-1-449,1 0 0,-1 2 1,0 0-1,0 2 0,0 0 1,0 1-1,-1 0 1,0 2-1,0 1 0,21 11 1,-1 6-3541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1:53.52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9 40 1152,'-6'2'523,"9"-7"1888,1-1 146,-4 6-2549,0 0-1,0-1 0,0 1 1,0 0-1,0 0 0,0 0 1,0 0-1,0 0 0,0 0 1,0 0-1,0-1 0,0 1 1,0 0-1,0 0 0,0 0 1,0 0-1,0 0 0,0 0 1,0 0-1,0-1 0,0 1 1,0 0-1,0 0 0,-1 0 1,1 0-1,0 0 0,0 0 1,0 0-1,0 0 1,0 0-1,0 0 0,0 0 1,0-1-1,0 1 0,-1 0 1,1 0-1,0 0 0,0 0 1,0 0-1,0 0 0,0 0 1,0 0-1,0 0 0,-1 0 1,1 0-1,0 0 0,0 0 1,0 0-1,0 0 0,0 0 1,0 0-1,0 0 0,-1 1 1,1-1 141,0 0-80,0 0-5,-1-1 86,-2-1-60,2 1-106,15-15 1024,-12 15-974,0-1-1,1 1 0,0 1 0,-1-1 0,1 0 0,0 0 1,-1 1-1,1 0 0,4-1 0,31 2 184,-17 0-174,-12 0-46,-1 0 0,0 0 0,1 1 0,-1 0 0,0 1 0,0 0 0,-1 0 0,12 6 0,-8-3 59,0-2 0,0 1 0,20 4 1,115 25 727,-78-14-742,-55-15-60,-1 0 0,23 14 0,-5-2 83,-24-13-51,-1 0 0,0 0 0,1 1 0,-2 0 0,1 0 0,-1 0 0,1 1 1,-1-1-1,-1 1 0,6 10 0,2 9-151,13 26 455,-18-40-306,-1 0 0,0 0 0,3 14 1,-4-12 69,11 24 0,51 97 741,-37-73-680,-20-40-120,-1 1 0,8 32 0,-2-2 105,10 27 45,13 41-207,-8-44 423,-18-24-213,-8-41-208,0 1-1,-1 0 1,1 20-1,2 4 72,15 60 16,3 21-35,-6-28-57,2-2 202,-9-64-253,-9-21 95,1 1-1,-1 0 1,1 0-1,-1 0 0,0 0 1,1 4-1,-1-2 20,-1 0-9,1-1-1,0 1 1,0-1 0,0 1-1,0-1 1,1 0-1,0 0 1,0 0 0,3 5-1,-3-5-8,0 0 0,-1 0 0,1 0 0,-1 0 0,2 5 0,-2-5-18,0 0-1,0 0 0,1 0 1,-1 0-1,4 5 0,-3-5 22,0 0 0,0 0 0,0 0-1,-1 0 1,1 0 0,-1 1 0,0-1 0,0 5-1,6 18 283,1-11-87,-7-15-189,0 1 0,0 1 1,0-1-1,0 0 1,0 0-1,0 0 0,-1 0 1,2 4-1,0 8-19,1 0 1,6 18-1,-5-18-51,4 23-1,-6-26 114,1 0-1,4 11 0,4 19-7,-10-33-43,2 0 1,-1 0-1,6 12 1,-5-13-9,0 1 0,0 0 0,2 12 0,-3-12 1,0-1 1,0 0-1,4 10 0,-3-11 68,-1 0 0,1 1-1,1 11 1,-3-16-73,-1 0-1,1 0 0,0 1 1,0-1-1,1 0 0,-1 0 0,0 0 1,1 0-1,-1-1 0,1 1 1,0 0-1,2 1 0,22 16 340,-8-3-213,24 7-107,-30-20 37,0 0 0,0-1 0,0 0 0,15 0 0,12 2-9,-21-3-11,25 0 1,2 0-31,-38-1-22,-1 0 0,1 0 0,-1-1 0,9-2 1,18 0 42,-14 2 8,24-4-1,-6 0-24,-22 3 36,0-1 1,0 0 0,-1-1-1,21-8 1,-27 9-70,0 0-1,-1-1 0,1 1 1,-1-2-1,0 1 0,0-1 1,7-6-1,-12 8 58,0 1-1,0 0 1,-1-1 0,1 1-1,-1-1 1,1 1 0,-1-1 0,0 0-1,0 0 1,1-3 0,3-33 43,-1 10-107,-1 10-53,1-37 1,-4 36 32,6-30-1,6-34-52,2-12-337,-1 50 288,-4 15 296,-6 24-146,-1 1 0,0-1 0,0 1 0,-1-1 1,0 0-1,0-7 0,7-70-203,-3-107 400,3 57-197,-8 124-19,1-1 1,-1 1 0,2 0 0,0 0 0,0 0 0,1 0 0,0 0 0,0 1 0,1-1-1,1 1 1,9-16 0,-8 17 15,-1 0-1,0 0 1,5-15-1,-5 13 19,-1 0-1,8-10 1,54-77 150,-21 34-179,51-96 1,-81 133-77,1 0 0,2 1 0,0 1 0,28-28 0,-28 32 94,7-7 87,-14 17-65,-8 7-32,0 0 0,0 0 0,1 0 0,-1 0-1,1 1 1,0 0 0,-1-1 0,1 1 0,5-1 0,15-8 2,-21 10-5,1-1-1,-1 0 0,1 1 0,0-1 0,-1 1 0,8-1 1,145-11-88,-72 5-18,51-4 176,-88 9-148,35-2 8,-74 5 106,1 1 0,0-1-1,-1 1 1,1 1 0,-1-1 0,0 1-1,1 1 1,-1 0 0,0 0-1,0 0 1,-1 1 0,1 0 0,11 9-1,-16-10-16,0 0 0,0 0 0,-1 1 0,1-1 0,-1 1 1,0 0-1,0-1 0,0 1 0,2 6 0,-1-2 2,-1 1 0,1 0 1,0 12-1,0 12 29,-3 52-1,-2-31-36,2-39 2,1 12 9,-6 45 0,1-48 30,2 0 1,1 0 0,1 0-1,6 41 1,-5-28 47,-2-31-95,1 0 0,0 0-1,0 1 1,1-1 0,0 0-1,2 9 1,15 58 263,-10-16-155,-5-46-129,3 24 0,2 11 100,-2-25-38,-4-13-28,0 0 1,0-1-1,1 1 0,-1-1 0,2 0 0,-1 0 1,1 0-1,0 0 0,9 10 0,0-3 11,2 1 1,0-2-1,0 0 0,1-1 0,1-1 0,0 0 1,0-1-1,25 10 0,3 5-97,56 27 213,-79-40-235,-16-8 90,-1-1 0,1 0 1,10 4-1,-7-4 95,-1 1 0,12 6-1,0 0-15,-11-5-37,-1 1 1,1 0 0,-1 1 0,14 14 0,-4-6-116,-3-3 250,-13-10-127,-1-2-30,0 0 1,1 1-1,-1-1 1,0 1-1,1 0 1,-1 0-1,0-1 1,0 1-1,0 0 1,0 0-1,0 0 1,1 1 0,-1-1-8,29 20-71,-29-20 75,1 0 0,-1 0-1,1 0 1,-1 0 0,1 0-1,-1-1 1,1 1 0,-1-1 0,1 1-1,-1-1 1,1 0 0,0 0-1,-1 1 1,3-1 0,14 3-70,-13-1 89,0-1 1,0 0-1,0 0 1,0 0 0,0-1-1,0 0 1,0 0-1,0 0 1,0 0 0,0-1-1,0 0 1,9-3 0,-3 1-52,0 1 0,13-2 0,6-1-116,-19 2 122,10-1 98,0-2 0,-1 0 0,24-10 1,64-25-254,-84 32 211,-18 7-29,0 0-1,0 0 1,-1 0 0,1-1-1,6-4 1,14-10 86,-20 14-85,0 0 0,0-1 0,-1 0-1,1 0 1,7-8 0,-3 0 9,-1 4 3,-1-1 0,0 0 0,-1-1 0,0 0 0,0 0 0,-1 0 0,0-1 0,4-12 0,-4 7-101,12-24 0,0 1 118,-8 9-78,-8 23 63,0 0 0,0 0 1,1 0-1,4-8 0,20-42-69,-13 33 72,21-28 0,-27 43-146,-1 0-1,2 0 0,-1 1 0,1 0 1,17-11-1,-3 0 89,-18 14 112,0 0 0,1 1-1,8-6 1,67-30-424,-46 23 346,24-21 76,10-7-222,-18 6 88,-24 20-59,-22 16 87,1-1 0,-1 1 0,-1-1 0,10-9 0,-10 10 45,0-1 1,0 1-1,0 0 0,0 0 1,0 0-1,9-3 0,10-8-90,-18 11 70,1 0-1,-1 0 1,0 0 0,1 1-1,-1 0 1,1 0 0,0 1-1,-1 0 1,1 0 0,7-1-1,4 1-24,1 1 0,21 3 0,-25-2 30,-1 2 0,1 0 0,-1 0 0,0 1 0,24 11 0,13 6 68,16 8 40,-30-8-72,-19-11-46,20 10 0,-29-16 50,-1 0 1,0 0 0,12 11 0,5 3 68,-20-16-134,0 1 26,0-1-1,0 1 1,0 0 0,6 6-1,7-4 150,-4 7-225,-8-4 54,-2 0 23,1-1 0,0 1 0,0-1 1,1 0-1,0 0 0,9 10 1,-11-14-10,-1 0 1,1 1-1,-1-1 1,1 1-1,-1 0 1,-1-1-1,3 7 1,-2-5 10,0 0 0,1 0 0,-1-1 0,1 1 1,4 5-1,23 28-25,-20-26-25,-9-10 64,1 0 1,-1 0 0,1 0 0,0 0-1,0-1 1,3 4 0,51 36 88,-46-34-141,-1 0 1,12 12 0,9 7 79,80 42 0,-96-60-118,59 30-8,-67-35 81,-1 0 0,1 0 0,0 0 0,0-1 0,0 0 0,0-1 0,13 3 0,-1-3 45,26 0 0,-23-2-120,-14 1 100,1-1 0,-1-1 0,1 0 0,-1 0 0,0 0 0,0-1 0,0 0 0,9-5-1,-1 1 4,-5 2-28,-1-1 1,1 0 0,16-14 0,6-5 236,-5 4-411,-24 17 167,1 0-1,0 1 1,0 0 0,0 0-1,1 0 1,-1 0-1,7-2 1,21-8 192,-2 1-218,1 1 0,47-11 1,-42 16-171,23-5 440,-2-1 0,62-24 0,-70 22 12,-32 6-402,-1 1 215,24-14 0,-27 10 3,-11 9-58,-1 0-1,1 1 0,0-1 1,0 0-1,0 1 1,0 0-1,0-1 0,4 0 1,18-11-214,4-1 135,-4 6 20,43-11 16,-33 12 20,4-2-21,0 2 0,75-4 1,-89 11 33,-15-1 19,1 0 0,-1 1 0,0 1 0,1 0 1,14 3-1,-15-2-14,0 0 0,0 0 1,0-1-1,10-1 0,18 3-46,-25-2 45,-10-1-6,0 0 0,1 1 0,-1-1 0,0 0 0,0 1 0,0-1 0,1 1 0,-1 0 0,0 0 0,0 0 0,0 0 0,0 0 0,0 0 0,2 2 0,7 6 7,1-1 0,1 0 0,-1 0 0,2-2 0,16 7 0,71 18-59,-93-28 59,1 1 0,-1-1 0,0 1 1,0 1-1,11 7 0,13 8 117,-20-13-56,-1 1 1,0 0 0,18 17-1,-16-13 4,27 18 1,-28-21 48,22 20 1,-19-16-156,-9-8 16,1-1 0,1 0 0,-1 0-1,0 0 1,1-1 0,13 3 0,-14-5 44,-1 0 0,1-1 0,11-1 0,-13 0-29,0 1 0,0 0 0,0 0 0,0 0 0,0 1 0,1-1 0,7 3 0,-10-2 17,0 0 0,0 0-1,0 0 1,0-1 0,0 0-1,0 1 1,0-1 0,0 0-1,0-1 1,0 1 0,0 0-1,0-1 1,0 0 0,0 0 0,0 0-1,6-2 1,0-2 22,-1-1 0,1 0 0,13-12 1,-13 11-97,0 0 0,14-9 0,70-44 318,-10 6-93,-65 43-209,20-10 27,-21 13 80,-11 4-43,1 1 0,0 0 0,8-2 0,75-25-38,-70 22-78,-17 7 85,0-1 1,1 1-1,-1 0 0,0 0 0,0 0 0,1 1 1,5-1-1,42-2-87,-47 3 98,0 1 0,0-1-1,0 1 1,0 0-1,0 0 1,0 0 0,0 1-1,0-1 1,0 1-1,-1 0 1,1 0-1,4 3 1,6 3-146,14 6 261,42 15 1,-56-25-100,0 0-1,0-1 1,0-1 0,1 0-1,19 0 1,169-16-5057,-196 13 4383,0 0 1,0 0 0,-1 0-1,1-1 1,0 0 0,0 0-1,12-7 1,-14 5-188,0 0 0,0 0-1,7-8 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1:58.731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 17 1728,'1'0'51,"-1"-1"0,0 1-1,0-1 1,0 1 0,0 0 0,0-1-1,1 1 1,-1-1 0,0 1 0,0 0 0,1-1-1,-1 1 1,0-1 0,1 1 0,-1 0-1,0 0 1,1-1 0,-1 1 0,1 0 0,-1-1-1,0 1 1,1 0 0,-1 0 0,1 0-1,-1 0 1,1-1 0,-1 1 0,0 0 0,1 0-1,-1 0 1,1 0 0,-1 0 0,1 0-1,-1 0 1,1 0 0,0 1 0,10-5 662,-10 4-599,0-1 0,1 1 0,-1 0 0,0 0 0,0-1 0,1 1 0,-1 0 0,0 0-1,0 0 1,0 0 0,1 0 0,1 1 0,10-1 959,-12-1-921,0 1-1,0 0 1,0-1-1,0 1 1,0 0-1,0-1 1,0 1-1,0 0 1,0 0-1,0 0 1,0 0-1,0 0 0,0 0 1,0 0-1,0 0 1,0 0-1,0 0 1,0 1-1,0-1 1,0 0-1,0 1 1,0-1-1,0 1 1,0-1-1,0 1 0,0-1 1,-1 1-1,1 0 1,0-1-1,0 1 1,-1 0-1,1 0 1,0 0-1,-1-1 1,1 1-1,-1 0 1,1 0-1,-1 0 0,1 1 1,37 71 157,-23-42-273,-2 1 0,-2 1 0,11 43 0,-9-19 116,11 100 0,-21-123-147,-2-12 107,5 30 1,1-14 124,0 42 0,-6-43-244,-2 0 0,-8 46 0,1 2 210,2-41-161,-1 0 0,-3 0 1,-16 48-1,22-80 23,-16 69 287,18-73-360,1 1 0,1-1-1,-1 0 1,2 1 0,-1-1-1,1 0 1,0 0 0,3 10 0,4 25-94,10 10 116,-6-22 65,-3 1 0,12 62 0,-18-62-14,3 20-189,0-19 154,17 49-1,-17-47 200,-5-31-194,0-1 0,0 1 0,0-1 0,-1 1-1,1-1 1,-1 1 0,0 6 0,0-6-36,0-4 0,-1 0 1,1 0 0,0 1 0,0-1 0,0 0 0,0 1-1,0-1 1,0 0 0,0 0 0,0 1 0,0-1 0,0 0 0,0 1-1,0-1 1,0 0 0,1 1 0,-1-1 0,0 0 0,0 0-1,0 1 1,0-1 0,0 0 0,1 0 0,-1 1 0,0-1 0,0 0-1,0 0 1,1 0 0,-1 1 0,0-1 0,0 0 0,1 0 0,-1 0-1,0 0 1,0 1 0,1-1 0,-1 0 0,1 0 0,0 2 14,-4 6 74,0-3-70,3-5-20,0 0 1,0 0 0,-1 0 0,1 0 0,0 1 0,0-1 0,0 0-1,-1 0 1,1 0 0,0 1 0,0-1 0,0 0 0,0 0 0,0 0-1,0 1 1,0-1 0,0 0 0,-1 0 0,1 1 0,0-1-1,0 0 1,0 0 0,0 1 0,0-1 0,0 0 0,0 0 0,1 1-1,-1-1 1,0 0 0,0 0 0,0 1 0,0-1 0,0 0 0,0 0-1,0 1 1,0-1 0,1 0 0,-1 0 0,0 1-198,-1 0 1,1-1-1,-1 1 1,1 0-1,-1-1 1,0 1 0,1-1-1,-1 1 1,1-1-1,-1 1 1,0-1-1,1 0 1,-2 1-1,-7-1-2025,-3-2-3114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00.578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36 246 2560,'-13'-7'1040,"11"7"-1030,1 0 0,0-1 0,0 1-1,0-1 1,0 1 0,-1-1 0,1 0 0,0 1 0,0-1 0,0 0 0,0 0 0,1 0 0,-1 0 0,0 0 0,0 0 0,0 0 0,1 0 0,-1 0 0,0 0 0,1 0 0,-1-1 0,1 1 0,0 0 0,-1 0 0,1 0 0,0-1 0,0 1 0,0 0 0,-1-1 0,2-1 0,-1 1 24,0 0-1,0 0 0,1 1 1,-1-1-1,1 0 1,-1 0-1,1 1 0,0-1 1,-1 0-1,1 1 1,0-1-1,0 1 0,0-1 1,0 1-1,1-1 1,-1 1-1,0 0 1,1 0-1,-1-1 0,1 1 1,-1 0-1,1 0 1,-1 0-1,1 1 0,0-1 1,1 0-1,6-3 452,0 2-1,0-1 0,16-1 1,-24 4-472,6-2 264,1 0 0,0 0 0,10-6 0,-11 6-181,-1-1-1,1 1 0,0 0 0,12-2 0,43 0 447,22-3-108,-37 2 139,58 1 0,18-2-380,122-1 578,-32 2-625,208-21 996,-265 13-1084,-33 7 268,63-2-145,13 16-170,131 0 165,-213-9-75,539-33 166,-508 20 133,261 9 0,-266 15-184,111 2-235,-248-12 24,727-7 619,-475 6-533,-146 2-64,153 6-65,-112-5 16,218-7 210,-251-2-139,0 5 1,139 15 0,-103 12-79,8 0 159,118-13 65,-138-9-134,73 9-146,-128-9 5,0 4 0,0 4 0,110 29 0,4 9-1131,-139-37-1519,79 5-1,-132-16 2135,1-1 0,-1 0 0,15-3 0,-13 1-632,0-2 0,15-6-1,-28 10 1229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04.897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0 25 1728,'1'-1'91,"1"0"499,-5 8-311,3-6 89,11-8 864,-7 4-1081,-3 3-127,0-1 0,0 1 0,0-1 0,-1 1 0,1 0 0,0-1 0,0 1 0,0 0 0,0-1 0,0 1 1,0 0-1,0 0 0,0 0 0,0 0 0,0 0 0,1 0 0,1 0 113,0-1 1,0 1-1,-1-1 1,1 0-1,0 0 1,0 0-1,3-2 0,-3 2-35,0 0 0,0-1 0,0 1 0,0 0 0,1 1 0,-1-1 0,5 0-1,10 2 211,-14 0-155,1-1 0,-1 0 0,1 0 0,-1 0 0,7-1 0,-8 0-130,-1 1 0,0 0 0,0 0 1,0 0-1,1 0 0,-1 0 0,0 1 0,0-1 0,0 1 1,0-1-1,0 1 0,0 0 0,0 0 0,0 0 1,0 0-1,0 0 0,0 0 0,0 1 0,2 1 0,19 11 262,57 27 441,-55-31-517,1-1-1,30 6 0,-43-12-139,17 5 9,7 1 96,-1 1 1,67 29 0,-89-31-156,-1-1 0,0 2 0,-1 0 0,0 0 0,0 1-1,17 20 1,-14-11 206,24 42-1,-8-11-317,-26-42 129,0 1 0,0 0 1,4 13-1,-6-12 38,1-1 0,9 14 0,-10-17-51,0 0 0,-1 0 0,1 0-1,-1 1 1,2 9 0,4 12 169,-4-11-102,-3-14-70,-1 1 0,1-1-1,0 1 1,0-1-1,0 0 1,0 0-1,3 5 1,-2-5 27,0 1 0,-1-1 0,1 1 0,-1 0 0,1 0 1,-1 0-1,1 7 0,1 4 36,-1 11 298,-2-22-370,0 0 0,0 1 0,0-1 0,1 0 0,1 5 0,2 3 18,-1 1 0,0-1 1,1 16-1,-4-25-34,1 0 0,-1-1 0,1 1 1,0 0-1,0-1 0,0 1 0,2 2 0,5 13 3,2 14 48,22 49 1,-9-25-8,-12-31-45,1 0 1,1-1-1,23 32 1,-35-56 1,10 19-11,1-1-1,1-1 1,1 0 0,0-1-1,1-1 1,22 18-1,53 31-14,-59-43 111,29 16 294,-42-26-313,-1 1 0,24 21 1,8 6 6,-44-35-27,1 0 1,0 0 0,1-1 0,-1 0 0,1 0 0,-1 0 0,1-1 0,0 0 0,9 1 0,-5-1 1,6 1 64,-1 0 0,22 0 0,12-3-214,107-4 145,-133 0-25,0-1 0,27-9 0,-12 3-61,-27 7 79,0-1 1,-1 0-1,1-1 1,-1 0-1,11-9 1,27-14 208,-31 16-229,-16 10-38,1 1 1,-1-1 0,1 1-1,0 0 1,5-3 0,-5 4 40,0-1 1,1-1 0,-1 1-1,0 0 1,-1-1-1,6-5 1,-6 6-21,1-1 0,0 0-1,0 0 1,0 1 0,0-1 0,0 1 0,1 0-1,-1 0 1,0 0 0,1 1 0,5-2 0,3-1 3,21-10 1,8-3-120,-20 11 161,-1-1 0,1-1 0,30-17 0,38-24 57,-61 34-141,-19 11 26,-1-1 0,1 0 0,-1 0 1,0 0-1,10-10 0,77-77 73,-76 71-61,0 0 1,19-29-1,-26 32-11,1 1-1,0 0 1,2 1-1,0 1 1,24-20 0,-29 28 22,0 1 1,1 1 0,0-1 0,0 2 0,0 0 0,16-4 0,73-10-199,-24 6 389,-60 10-200,0 0 1,0 1 0,18 2 0,-12-1-84,65 5 179,16-5-214,-88-2 41,-11 2 84,-1 0-1,0-1 1,0 1-1,0 0 0,0 1 1,6 0-1,86 29 12,-35-10 18,-54-17-25,-1 0 1,1 0-1,0 1 1,-1-1-1,0 1 1,0 1-1,8 7 1,-3-3 8,-5-4 11,1-1 0,0 0 0,0 0 0,0 0 0,0-1 0,1 0 0,-1 0 0,1-1 1,0 0-1,0 0 0,10 1 0,-11-2-20,6 1-20,0 0 0,18 0 0,-16-2 80,1 1-123,-1-2 0,25-2 1,-34 2 59,0-1 1,-1 1 0,1-1 0,0 1 0,-1-1-1,1-1 1,-1 1 0,0 0 0,0-1 0,0 0-1,7-7 1,-6 7-22,-1-1-1,1 1 0,0 0 0,0 0 1,9-3-1,9-6 278,-16 7-321,1 1 0,-1 0 1,1 1-1,9-3 1,-13 5 100,-3 0-41,0 1 0,0 0-1,0 0 1,0 0 0,0 0 0,0 0 0,0 0 0,0 0 0,0 0 0,0 0-1,0 0 1,0 0 0,0 1 0,0-1 0,0 1 0,0-1 0,0 0-1,0 1 1,2 1 0,3-1-61,-4 0 38,0 0 0,0 0 0,0 0-1,0 0 1,0 0 0,-1 0 0,1 0-1,2 2 1,-1-1-538,-1-1-1,0 1 1,0 0-1,0 0 1,-1 0-1,1 0 0,0 0 1,-1 0-1,1 1 1,1 4-1,1 4-4603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07.09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18 65 1472,'1'-2'75,"1"0"0,-1 0 0,0 0 0,-1 0 0,1 0 0,0 0 0,0 0 0,-1 0 0,1 0 0,-1-3 0,3-8-68,3-10 1561,2 20 538,-8 5-1974,0-1-1,0 1 1,0 0-1,0 0 0,0 0 1,1-1-1,-1 1 1,1 0-1,-1 0 0,2 2 1,-1-1-21,-1-1 1,1 0 0,-1 1 0,0-1-1,0 0 1,0 1 0,0-1-1,-1 0 1,1 1 0,0-1-1,-1 0 1,0 1 0,0-1 0,-1 3-1,-2 10 555,3-2-199,1-11-386,0 1 0,0-1 0,-1 0-1,1 0 1,0 0 0,-1 1 0,0-1 0,0 3 0,-5 8 168,1 1 0,0 0 1,1 0-1,1 1 0,1-1 1,0 1-1,-1 19 0,3 39 434,0-54-433,-2 33 1,0-3 32,10 290 624,3-204-812,0 56 252,-3-45-98,-3-67-34,7 22 20,-4-44-177,-2-18-4,-5-32-76,1 1-1,0-1 1,3 8 0,-2-9-105,-1-1 0,-1 1 1,1 0-1,-1-1 0,0 1 1,0 6-1,-1-11-19,0 1 1,0-1 0,0 0-1,1 0 1,-1 0 0,0 0-1,0 0 1,1 1-1,-1-1 1,0 0 0,1 0-1,-1 0 1,1 0-1,0 1 1,0-1 11,-1-1 0,1 1-1,-1-1 1,1 0 0,-1 1-1,1-1 1,0 0 0,-1 1 0,1-1-1,-1 0 1,1 0 0,0 1-1,-1-1 1,1 0 0,0 0 0,-1 0-1,1 0 1,1 0 0,2-1-532,0 1 1,0-1-1,0-1 0,1 1 1,-1 0-1,4-3 1,5-2-573,-8 4 718,-1 0 0,1 0 1,-1 0-1,0-1 0,7-5 1,-4 3 229,18-12-670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6:48.2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58 1312,'-4'-2'240,"1"1"46,6 1 31,-4 0-246,1 0 0,0 0 0,-1 0 0,1 0 0,0 0 1,-1 0-1,1-1 0,-1 1 0,1 0 0,0 0 1,-1 0-1,1 0 0,0 0 0,-1 0 0,1-1 0,0 1 1,0 0-1,-1 0 0,1 0 0,0-1 0,-1 1 1,1 0-1,0-1 0,0 1 0,0 0 0,-1 0 0,1-1 1,0 1-1,0 0 0,0-1 0,0 1 0,-1-1 0,1-13 978,1 4-148,-1 9-878,1-1-1,-1 1 1,0-1 0,1 1-1,0-1 1,-1 1 0,1 0-1,0-1 1,0 1 0,-1 0-1,3-2 1,-2 2 228,-1 1-107,-2-1-278,2 1 134,0 0 0,0 0 0,0 0 0,1 0 0,-1 0 0,0 0 0,0 0-1,0 0 1,0 0 0,0 0 0,0 0 0,0 0 0,0 0 0,0 0 0,0 0 0,0 0 0,0 0 0,0 0 0,0 0 0,0 0-1,0 0 1,1 0 0,-1 0 0,0 0 0,0 0 0,0-1 0,0 1 0,0 0 0,0 0 0,0 0 0,0 0 0,0 0-1,0 0 1,0 0 0,0 0 0,0 0 0,0 0 0,0 0 0,0 0 0,0-1 0,0 1 0,0 0 0,0 0 0,0 0 0,0 0-1,0 0 1,0 0 0,0 0 0,0 0 0,-1 0 0,1 0 0,0 0 0,0 0 0,0 0 0,0 0 0,0 0 0,0-1 0,0 1-1,0 0 1,0 0 0,0 0 0,0 0 0,1-1 27,-1 1 10,0 0 16,0 0 6,0 0 64,0 0-22,0 0 48,2 13 305,-1-2-329,4 16 251,-3-18-210,-1 1 1,1 0-1,-1-1 0,-1 1 1,-1 20-1,1 7 4,1 191 556,-3-109-604,-2-7-21,-4-71-63,8-39 63,3 7 32,-3-5-117,0-3 32,0-1-37,0 0-102,0 0 22,0 0 48,0 0 63,0 0 17,0 0 64,0 0-38,0 0 0,14-1 123,-1-3-97,1-1 0,16-8 0,-19 7-23,0 2 1,0-1-1,0 1 0,20-3 0,9 0 79,19-3 7,-33 7-210,-11 1 83,0 1 1,17 1-1,-28 0-33,0 0 1,0 1-1,0-1 1,0 1-1,0 0 0,0 1 1,0-1-1,0 1 1,-1-1-1,1 1 0,-1 0 1,6 4-1,26 24 152,-14-14-780,-7-4-1396,4 6-2300,-17-18 4171,-1 1 0,1 0 0,-1 0 0,1 0 0,-1-1 1,0 1-1,1 0 0,-1 0 0,0 0 0,0 0 0,1 0 0,-1 0 1,0 0-1,0 0 0,0 0 0,0 0 0,0 0 0,0-1 0,-1 1 1,1 0-1,0 0 0,-1 2 0,0-2-21,0 0 0,0 0 0,1 1 0,-1-1 0,0 0 0,-1 0 0,1 0 0,0 0 0,0-1 0,-2 2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10.53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 0 1824,'15'23'4613,"-14"-22"-4309,-1-1-69,4 14 2245,0-12-2256,-2 0-218,10 2-44,6 1 371,-14-3-261,-1-1 0,0 0 0,1 0 0,-1-1 0,1 1 0,5-1 0,-7 0 13,19 1 330,1-2-1,40-6 0,-39 4-341,-1 0 0,27 2 0,-43 2-53,0-1 1,0 1-1,0 1 1,-1-1-1,1 1 1,0 0-1,7 4 1,-2-1 12,35 24 447,-38-26-418,-1 1-1,0 0 1,0 0 0,0 0-1,9 9 1,2 2-155,26 18 456,18 3-258,-33-19 29,0 0 0,29 25 0,-40-27-125,3 1 54,-1 2 0,-1 0 0,18 22 0,2 5 369,85 74 0,-93-94-354,11 11 143,-27-22 9,33 22 1,-20-17-106,-18-12-165,24 12 0,-9-5-2,-9-6 102,0 0 1,1-1 0,-1-1 0,1 0-1,27 5 1,89 7-14,-39-7 54,-58-7-101,-17-2 53,29 7 0,-30-5 31,1 0-1,-1-1 0,1-1 0,-1-1 1,1-1-1,0 0 0,28-5 1,1-1 10,0 2 1,54 2-1,-84 2-148,58 0-110,124 3 440,-106 1-239,-49-2-37,-32-3 0,0 1 0,19 4 0,-2-1 127,0 0 0,54-4 0,-29 0-241,263 4 221,-283-4 76,43-8 1,-1 0 89,106-15-373,17-1-46,-184 24 156,99-10 87,-79 7-183,1 2 0,55 3 0,-29 0 45,81 4 209,-1 1-10,-91-7-161,-12 0 148,67 8 1,-39-3-121,-10-1-50,212 20 227,-269-23-202,47 5 38,1-2-1,-1-2 0,53-7 1,14-3-159,-92 8 76,56 3 133,-20 0-48,150 7 114,-191-8-121,2 0-108,24-4 0,-1 1 273,143-10-50,-73 2-312,107-12 473,-178 17-287,21-2 7,115-12-135,-128 16 78,76 5-1,-6 3 28,41 4 24,-123-7 92,-28-2-107,1 0 0,17 4-1,165 23 63,-84-24 169,1 0-3097,-87-2-59,3-1 896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12.192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12 5 1984,'-7'-5'379,"7"5"-368,0 0-1,0 0 0,0 0 1,0 0-1,0 0 0,0 0 0,0 0 1,0 1-1,0-1 0,0 0 0,0 0 1,0 0-1,0 0 0,0 0 1,0 0-1,0 0 0,0 0 0,0 0 1,0 0-1,0 0 0,0 0 0,0 0 1,0 0-1,-1 0 0,1 0 0,0 0 1,0 0-1,0 0 0,0 0 1,0 0-1,0 0 0,0 0 0,0 0 1,0 0-1,0 0 0,0 0 0,0 0 1,0 0-1,0 0 0,0 0 1,0 0-1,0 0 0,0 0 0,0 0 1,0 4 342,0-4-247,-4 0 417,28-2 1974,-19 1-2293,0 1-1,0-1 1,0 1 0,-1 0 0,1 1-1,0-1 1,0 1 0,5 1-1,41 5 523,-38-5-326,24-1 1,-6 0-226,138 19 502,-36-1 715,13 3-624,-91-19-86,-18-2-281,66-1 166,-71-1-886,1 1 0,0 1 0,41 8-1,26 14-4597,-49-8 528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27.30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380 596 1408,'-5'-4'576,"5"3"-597,0 1 154,0 0 22,-3-26 3380,2 24-3358,0 1-1,-1-1 0,1 1 0,-1-1 1,1 1-1,-1 0 0,1 0 0,-1 0 0,0 0 1,1 0-1,-1 0 0,0 1 0,0-1 1,0 0-1,0 1 0,0 0 0,0-1 0,0 1 1,0 0-1,0 0 0,0 0 0,0 0 1,0 0-1,-2 1 0,-8 1-237,1 1 0,-1 0 1,-11 5-1,1-1 405,1-1-39,-1 2 1,-32 14-1,47-18-264,-1 1 0,1 0 0,0 0 0,1 0-1,-1 1 1,1 0 0,0 0 0,0 0 0,1 1-1,-5 7 1,-33 54 231,39-63-256,1 1 0,0-1-1,0 1 1,0 0-1,1 0 1,0 0 0,0 0-1,-1 9 1,0 0-70,2 0 0,0 21 0,1-35 65,0 0 0,0 0 0,0 1 0,1-1 0,-1 0 1,0 0-1,1 0 0,-1 1 0,1-1 0,0 0 0,-1 0 0,1 0 0,0 0 0,-1 0 1,1 0-1,0 0 0,0 0 0,0 0 0,0-1 0,0 1 0,0 0 0,0-1 0,0 1 0,0 0 1,0-1-1,1 1 0,-1-1 0,0 0 0,0 1 0,0-1 0,1 0 0,-1 0 0,0 0 1,1 0-1,1 0 0,2 0-6,-1 0-1,1 0 1,-1 0 0,1-1 0,-1 0-1,1 0 1,-1 0 0,8-4 0,-3 0 75,0-2 1,0 1 0,-1-2 0,0 1 0,-1-1 0,0 0-1,11-16 1,-9 14 14,-6 4-85,1 1 1,-1-1-1,0 0 0,-1 0 0,3-6 1,5-13-14,20-44-419,-11 31 314,-3-2 0,-1 0 0,11-45 0,-17 54 67,-2 0 0,-1-1 0,2-52 0,-8 66 71,0 1 1,-1-1-1,-1 0 0,-1 1 0,-1-1 0,0 1 0,-1 0 0,-9-20 0,7 20-34,-17-34 133,21 45-130,0 1 0,-1-1 0,0 1 0,0 0 0,0 0-1,-8-6 1,12 10-9,0 1 0,0 0 1,0 0-1,0 0 0,0 0 0,0 0 0,-1 0 0,1 0 0,0 0 0,0 0 0,0 0 0,0 0 0,0 0 0,0-1 1,-1 1-1,1 0 0,0 0 0,0 0 0,0 0 0,0 0 0,0 0 0,-1 0 0,1 0 0,0 0 0,0 0 0,0 1 1,0-1-1,0 0 0,0 0 0,-1 0 0,1 0 0,0 0 0,0 0 0,0 0 0,0 0 0,0 0 0,0 0 0,0 0 1,-1 0-1,1 1 0,0-1 0,0 0 0,0 0 0,0 0 0,0 0 0,0 0 0,0 0 0,0 1 0,0-1 1,0 0-1,-3 13-152,3 22 168,0-27-113,-1 123 800,3 147-596,-1-251-120,1 0 0,1 0 0,11 39 1,-10-53 26,0 0 0,1 0 0,1 0 0,0 0 1,1-1-1,0 0 0,1 0 0,14 16 0,-19-24 36,5 4 58,-1 0 1,10 8-1,-14-14-71,0 0-1,1 1 0,-1-2 0,0 1 1,0 0-1,1-1 0,-1 1 0,1-1 1,0 0-1,4 0 0,-6 0-12,0-1 1,1 1-1,-1-1 0,0 0 0,0 0 1,1 0-1,-1 0 0,0-1 0,1 1 0,-1-1 1,0 1-1,0-1 0,0 0 0,0 0 1,0 0-1,0 0 0,0 0 0,0 0 0,0 0 1,0-1-1,0 1 0,-1-1 0,1 1 1,0-1-1,-1 0 0,2-3 0,28-27-88,59-108-385,-88 137 447,-1 1 1,1 0-1,-1-1 0,1 1 0,0 0 1,0 0-1,0 0 0,0 0 1,0 0-1,0 1 0,1-1 1,-1 0-1,0 1 0,1 0 0,0 0 1,-1 0-1,1 0 0,0 0 1,-1 0-1,1 1 0,0-1 0,0 1 1,-1 0-1,1-1 0,0 1 1,0 1-1,0-1 0,0 0 1,-1 1-1,1-1 0,0 1 0,0 0 1,-1 0-1,1 0 0,3 2 1,2 0 11,21 13 96,-28-15-48,-1-1 53,0 0 6,0 0 90,0-1-166,0 0 1,0 0-1,0 1 0,0-1 1,0 0-1,0 0 0,-1 0 1,1 1-1,0-1 0,0 0 1,-1 1-1,1-1 0,-1 0 1,1 1-1,-1-2 0,-5-1-1,0-1-59,1 0 0,-1 1 0,-1 0 0,-10-4 0,15 6 11,0 1-1,1-1 1,-1 1-1,0 0 1,0 0 0,0 0-1,0 0 1,0 0-1,0 0 1,1 0 0,-1 1-1,0-1 1,0 1-1,0-1 1,1 1-1,-1 0 1,0-1 0,0 1-1,1 0 1,-1 0-1,1 0 1,-3 3 0,0-1 24,-1 1 0,1 0 1,0 0-1,1 0 0,-1 0 0,1 1 1,-1 0-1,1-1 0,1 1 1,-5 10-1,4-5-5,1-1 1,-1 0-1,2 1 0,-2 18 1,3-22 0,1 0 1,-1-1-1,1 1 1,0 0-1,1 0 1,-1-1-1,1 1 1,0-1-1,4 8 1,-3-9 14,-1 1 0,1-1 0,-1-1 1,1 1-1,0 0 0,0-1 0,1 1 0,-1-1 1,1 0-1,0 0 0,0 0 0,0-1 0,0 0 1,0 1-1,0-1 0,0-1 0,7 3 0,-10-4-6,1 0 0,-1 1 0,0-1 0,0 0 0,1 0 0,-1-1-1,0 1 1,0 0 0,1 0 0,-1-1 0,0 1 0,0 0 0,1-1 0,-1 1 0,0-1-1,0 0 1,0 1 0,1-2 0,17-15 228,-19 16-231,2-1 6,0 0 0,-1-1 0,1 1 0,-1-1 0,1 0 0,-1 0 1,0 1-1,0-1 0,0 0 0,-1 0 0,1 0 0,-1 0 0,1 0 1,-1 0-1,0 0 0,0 0 0,0 0 0,-1 0 0,0-5 0,-2-5-10,-1 0 0,0 1 0,-7-15-1,6 18-28,5 7-8,-1 0 1,0 1-1,0-1 1,0 1 0,0 0-1,0-1 1,0 1 0,0 0-1,0-1 1,-1 1-1,1 0 1,0 0 0,-3-1-1,6 9 49,2 2 12,0 0 0,1-1 1,0 1-1,1-1 0,0-1 0,0 1 0,1-1 0,0 0 0,11 8 0,-12-10 41,0-1-1,0 0 0,0 0 0,1 0 0,-1-1 1,1 0-1,0 0 0,0-1 0,0 0 1,1 0-1,-1-1 0,14 2 0,-15-3-31,-1 0 0,1 0-1,-1-1 1,1 0 0,-1 0-1,1 0 1,-1 0 0,0-1-1,0 0 1,0 0 0,0 0-1,0-1 1,0 0 0,0 0-1,-1 0 1,1 0 0,-1-1-1,0 0 1,0 0 0,-1 0-1,1 0 1,-1 0 0,4-8-1,10-15-76,-9 14-48,0 1 0,15-19 0,-10 16-5,17-27 1,-22 29 58,0 1 1,1 0 0,1 0 0,11-11-1,-20 23 27,-1 0 1,0 0-1,0 0 0,0-1 0,0 1 1,1 0-1,-1 0 0,0 0 0,0 0 1,1 0-1,-1-1 0,0 1 1,0 0-1,1 0 0,-1 0 0,0 0 1,0 0-1,1 0 0,-1 0 0,0 0 1,0 0-1,1 0 0,-1 0 0,0 0 1,1 0-1,-1 0 0,0 0 0,0 0 1,1 0-1,-1 0 0,0 1 0,5 7-70,-1 17 102,-4-23-23,2 34 72,-2-1 1,-9 69 0,9-95-15,0-8-50,0 0 1,0-1 0,0 1-1,0 0 1,0-1-1,0 1 1,0 0 0,0-1-1,0 1 1,-1-1-1,1 1 1,0 0-1,0-1 1,-1 1 0,1-1-1,0 1 1,-1 0-1,1-1 1,0 1 0,-2 0-1,2 1 54,0 3-10,0-3 47,9-11 251,16-35-251,-8 15-52,-15 23-54,1 1-1,1-1 1,-1 1-1,7-9 1,-3 5 30,7-7 270,-14 16-299,1 0 0,-1-1 0,1 1 0,-1 0-1,1-1 1,-1 1 0,1 0 0,-1 0 0,1 0 0,-1 0 0,1 0 0,0-1 0,-1 1 0,1 0 0,-1 0 0,1 0 0,-1 0 0,1 1 0,0-1 0,-1 0 0,1 0 0,-1 0 0,1 0 0,-1 1 0,1-1 0,-1 0-1,1 0 1,-1 1 0,1-1 0,-1 0 0,1 1 0,0 0 0,0 1 30,1 0 1,0 0-1,-1 0 0,1 0 0,-1 1 1,1-1-1,-1 1 0,0-1 1,0 1-1,-1-1 0,1 1 0,0-1 1,-1 1-1,1 4 0,0 6 49,-2 24-1,1-18-116,0 11 122,0-28-122,0-1 41,-1 3-22,10 1 484,-9-5-447,1 0-1,0-1 1,-1 1-1,1 0 1,0-1-1,0 1 1,-1-1-1,1 1 1,-1-1-1,1 1 1,0-1-1,-1 1 1,1-1-1,-1 1 1,1-1 0,-1 0-1,0 1 1,1-1-1,0-1 1,1-1 115,-1 0-134,1 1-1,-1 0 1,0-1 0,0 1 0,0 0-1,0-1 1,0 0 0,0 1-1,-1-1 1,1-4 0,0 4 37,-1-1 1,1 1 0,0-1-1,0 1 1,0 0-1,1 0 1,1-4 0,2-2-203,-3 5 194,0 1 0,0 0 0,0-1-1,0 1 1,5-4 0,-7 6-24,1 1-1,-1-1 0,1 1 1,-1-1-1,0 1 0,1 0 1,-1-1-1,0 0 1,1 1-1,-1-1 0,0 1 1,0-1-1,1 1 1,-1-1-1,0 0 0,0 1 1,0-1-1,0 1 0,0-1 1,0 0-1,0 1 1,0-1-1,0 1 0,0-1 1,0 0-1,0 0 49,0-1 5,2 7-42,2 7 18,-1 0 1,2-1-1,-1 0 0,10 16 0,0 0-42,-13-25 26,-1 0-1,1-1 1,-1 1-1,1-1 1,0 0-1,0 1 1,0-1-1,0 0 1,0 1-1,0-1 1,0 0-1,2 2 1,0-1 0,-2-1-29,1 0-21,31 10 330,1-5-325,-33-5 235,0-1-196,-1 0 0,1 0 0,0 0 0,-1 0 0,1 0 0,-1 0 0,1 0 0,-1 0 1,1 0-1,-1 0 0,1 0 0,-1 0 0,1 1 0,0-1 0,-1 0 0,0 0 0,2 1 0,5 2-198,-2-3 192,3 0 32,0 0 0,0 0 1,-1-1-1,1 0 1,0-1-1,12-3 1,-12 2 24,0 0 0,0 0 0,0 0 0,-1-1 0,1-1 1,-1 1-1,0-1 0,-1 0 0,10-9 0,-1-4-93,-1 0 0,0-1-1,-2 0 1,19-36 0,-29 51 238,5-10-740,-6 14 524,-1 0-1,0-1 1,0 1-1,1 0 1,-1 0-1,0 0 1,0 0 0,1-1-1,-1 1 1,0 0-1,0 0 1,1 0-1,-1 0 1,0 0-1,1 0 1,-1 0 0,0 0-1,0 0 1,1 0-1,-1 0 1,0 0-1,1 0 1,-1 0 0,0 0-1,0 0 1,1 1-1,-1-1 1,0 0-1,0 0 1,1 0 0,-1 0-1,0 0 1,0 1-1,1-1 1,-1 0-1,0 0 1,0 0 0,0 1-1,0-1 1,1 0-1,-1 0 1,0 1-1,0-1 1,0 0-1,3 5 2,-1-1-1,0 0 0,0 0 0,-1 1 1,1-1-1,-1 1 0,0-1 0,0 1 1,0 0-1,-1 0 0,1 5 0,-4 58 90,3-59-43,-12 75 29,2-9 7,4 3-108,-26 186 439,27-230-267,3-20-42,0-1 0,-7 22 0,9-35-84,0 0-1,0 1 1,0-1-1,0 0 0,0 0 1,0 1-1,0-1 0,0 0 1,-1 0-1,1 1 0,0-1 1,0 0-1,0 0 1,0 0-1,0 1 0,0-1 1,0 0-1,0 0 0,-1 1 1,1-1-1,0 0 0,0 0 1,0 0-1,0 0 1,-1 1-1,1-1 0,0 0 1,0 0-1,0 0 0,-1 0 1,1 0-1,0 0 0,0 0 1,-1 0-1,1 1 1,0-1-1,0 0 0,-1 0 1,1 0-1,0 0 0,0 0 1,-1 0-1,1 0 0,0 0 1,0 0-1,-1-1 1,1 1-1,0 0 0,0 0 1,0 0-1,-1 0 0,1 0 1,0 0-1,0 0 0,0-1 1,-1 1-1,1 0 1,0 0-1,0 0 0,0 0 1,-1-1-1,1 1 0,0 0 1,0 0-1,0 0 1,0-1-1,0 1 0,0 0 1,0-1-1,-7-15-80,5 1 14,0 0 0,1 0 0,0 0 0,3-19-1,11-60-381,-8 59 447,6-19-39,2 0 0,3 1-1,22-53 1,-25 76-49,18-29-1,-7 13-56,-14 32 16,-9 12 120,1 0-1,-1 0 1,0 1-1,0-1 1,0 0-1,0 0 1,0 0-1,0 0 0,0 0 1,-1 0-1,1-4 1,-1 6-5,0-1 0,0 1 1,0 0-1,0 0 0,0 0 1,0-1-1,0 1 0,0 0 0,0 0 1,0 0-1,0-1 0,0 1 1,0 0-1,0 0 0,0 0 0,0-1 1,0 1-1,0 0 0,0 0 1,1 0-1,-1-1 0,0 1 0,0 0 1,0 0-1,0 0 0,0 0 1,0 0-1,1-1 0,-1 1 1,0 0-1,0 0 0,0 0 0,0 0 1,1 0-1,5 4 48,3 13-93,-1 0 38,0 0 126,-4-1-144,3 31 0,-2-8 67,-4-35-10,-1 0-1,0 0 1,0 0-1,-1 0 0,1-1 1,-1 1-1,0 0 1,0 0-1,0-1 1,0 1-1,-1 0 1,1-1-1,-1 1 1,-4 5-1,5-9-18,0 1 0,0 0 0,0-1 0,0 1 0,0 0 0,0-1 0,0 1 0,-1-1 0,1 0 0,0 1 0,0-1 1,0 0-1,-1 0 0,1 0 0,0 0 0,0 0 0,-1 0 0,1 0 0,0 0 0,0 0 0,0-1 0,-1 1 0,0-1 0,-2 0-147,1 0 1,0-1 0,-1 0-1,1 1 1,0-1-1,-4-4 1,2 1-306,7 4 218,14 4 163,1 1 88,1-4 131,12 0 14,-3-4-29,26-8 1,-45 10-109,-1 0 0,0 0 0,0-1 0,0 0-1,0 0 1,0 0 0,-1-1 0,1 0 0,-1 0 0,0-1 0,-1 0 0,1 0-1,-1 0 1,8-10 0,-12 13-26,0-1 0,0 1 0,0-1 1,0 1-1,0-1 0,-1 1 0,1-1 0,-1 0 0,0 1 0,0-1 0,0 1 1,0-1-1,0 0 0,-1 1 0,1-1 0,-2-4 0,0 1 19,0 0 0,0 1 0,-1-1 0,1 0 0,-8-9 0,10 14-40,-1 0 0,0 0 0,0 0 0,-1 0 0,1 0 0,0 0 0,0 0 0,0 1 1,-1-1-1,1 0 0,0 1 0,-1-1 0,1 1 0,0-1 0,-1 1 0,1 0 0,-1 0 0,1-1 0,-1 1 0,1 0 0,-1 0 0,1 0 0,0 1 0,-1-1 0,1 0 0,-1 1 0,1-1 0,0 0 0,-1 1 0,1 0 0,0-1 1,-1 1-1,1 0 0,0 0 0,0-1 0,0 1 0,0 0 0,-2 2 0,-2 3-51,3-4 45,0 1 0,0 0 0,0-1-1,0 1 1,0 0 0,1 0 0,-1 0-1,1 1 1,0-1 0,0 0-1,-1 7 1,-5 13 9,5-17 42,0 1 1,0 0-1,1 0 0,-1 0 0,1 0 0,1 1 1,0-1-1,0 8 0,0-13-33,1-1-1,-1 1 1,1 0 0,0-1-1,-1 1 1,1-1 0,0 1-1,0-1 1,0 1-1,0-1 1,0 1 0,0-1-1,0 0 1,0 0-1,1 1 1,-1-1 0,1 0-1,1 1 1,0-1 21,0 1 0,0-1 0,0 0 1,0 0-1,1-1 0,-1 1 0,0-1 0,0 1 0,4-1 1,6-1 58,0 0 1,-1-1 0,23-6 0,149-54 20,-173 59-73,-1 0 0,12-2-1,-15 4-19,0 0-1,0-1 1,-1 0-1,1 0 0,-1-1 1,11-5-1,-16 7 73,-15 17-70,-5-3-68,0 1 0,-25 23 0,35-29 28,1 1 1,0 1-1,0-1 0,1 1 1,0 0-1,-8 19 0,13-25 6,0 0 0,1 0 0,0 0 0,-1 0 0,2 0 0,-1 1 0,0-1 0,1 0 0,0 0 0,0 1 0,0-1 0,1 0 1,-1 0-1,3 8 0,-2-10 26,0 0 1,0 1 0,0-1 0,0 0 0,0 0 0,1 0 0,-1-1 0,1 1 0,-1 0-1,1 0 1,0-1 0,0 1 0,0-1 0,-1 1 0,1-1 0,1 0 0,-1 0-1,0 0 1,0 0 0,0 0 0,1-1 0,-1 1 0,0-1 0,1 1 0,-1-1 0,0 0-1,1 0 1,2 0 0,0 0 41,0-1 0,0 0 1,0 0-1,0 0 0,0-1 0,-1 0 0,1 1 0,0-2 0,-1 1 1,0 0-1,1-1 0,3-3 0,2-2 16,0 0 1,-1-1-1,13-16 1,-6 6-88,-2-1 0,0-1 0,-2 0 0,0-1 0,-1 0 0,-2-1 0,0 0 0,-1 0 0,7-42 0,-4-7-70,-4-1 1,-4-140 0,-3 193 152,-1-1 0,-2 0 0,0 0 1,-6-21-1,6 36-137,1 0 0,-1 1 0,0-1-1,-1 1 1,0 0 0,-7-8 0,11 13 76,0 0 0,-1-1 0,1 1 0,0 0 0,-1 0 0,1 0 0,-1 0 0,1 0 0,0 0 0,-1 0 0,1 0 0,-1 0 0,1 0 0,-1 0 0,1 0 0,0 0-1,-1 0 1,1 1 0,0-1 0,-1 0 0,1 0 0,-1 0 0,1 1 0,0-1 0,-1 0 0,1 0 0,0 1 0,0-1 0,-1 0 0,1 1 0,0-1 0,-1 1 0,-8 10-80,7-5 101,0 0 0,0 0 0,0 1 1,1-1-1,-1 0 0,2 1 0,-1-1 0,1 11 1,-1-2 15,-1 59 454,13 145 1,-4-172-516,1 1 0,3-2 1,1 1-1,22 51 0,-12-52-2343,-19-41 1500,0-1 0,0 1 0,0-1 0,1 1-1,-1-1 1,8 6 0,-3-8-3837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34.447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156 1030 2400,'0'0'44,"0"0"-1,0-1 1,0 1 0,0 0-1,0 0 1,0 0 0,0 0 0,0 0-1,0 0 1,0 0 0,0-1-1,0 1 1,0 0 0,0 0 0,0 0-1,0 0 1,0 0 0,0 0-1,0 0 1,0-1 0,0 1-1,0 0 1,0 0 0,0 0 0,0 0-1,0 0 1,0 0 0,1 0-1,-1 0 1,0-1 0,0 1 0,0 0-1,0 0 1,0 0 0,0 0-1,0 0 1,0 0 0,0 0-1,1 0 1,-1 0 0,11-7 644,-1-1 0,1 0 0,-1-1 0,-1 0 0,16-18 0,-22 23-503,0-1 1,-1 1 0,1-1-1,-1 0 1,0 0-1,0 0 1,-1 0-1,1 0 1,1-10 0,-4 13-107,0 0 1,0 0 0,-1 1-1,1-1 1,0 0 0,-1 1 0,1-1-1,-1 1 1,1-1 0,-1 1-1,0 0 1,1 0 0,-1-1 0,0 1-1,0 1 1,0-1 0,-4-1-1,1 2-57,0 0-1,-1 1 1,1-1-1,-1 1 1,1 1-1,0-1 0,0 1 1,0 0-1,0 0 1,0 0-1,-6 5 1,4-3-5,1 1 0,0 0 0,1 0 0,-1 1 0,1-1 0,0 1 0,-5 8 0,-3 9 89,0 1 0,2 1 1,-14 42-1,12-31 158,8-23-176,-16 48 81,19-55-172,1 0 1,0 0-1,0 0 1,1 0-1,0 1 1,0-1 0,0 0-1,2 8 1,-1-12 0,0 1 1,0-1 0,0 1 0,0-1 0,1 0-1,-1 1 1,1-1 0,-1 0 0,1 0 0,0 0-1,0 0 1,0-1 0,0 1 0,0 0 0,1-1-1,-1 0 1,5 3 0,4 1-65,0-1 1,17 6-1,-18-8 51,-1 0-1,1-1 1,0 0 0,0 0-1,16-2 1,49-7 365,-69 7-288,5-2-45,1 0 1,0 0-1,-1-1 0,0 0 1,0-1-1,0-1 1,-1 1-1,1-2 0,-1 1 1,-1-2-1,1 1 0,-1-1 1,-1-1-1,1 1 1,9-14-1,-1-1 42,-2-1 1,0-1-1,-1 0 1,-1-1-1,11-33 1,-20 48-43,3-8 160,0-1-1,-1 0 1,0 0 0,1-21 0,-9-6 239,-3 33-459,4 13 32,1 1 0,-1-1 0,1 1 0,0-1 0,-1 1 1,1-1-1,0 1 0,0-1 0,-1 1 0,1-1 0,0 0 0,0 1 1,0-1-1,0 1 0,-1-1 0,1 1 0,0-1 0,0 0 0,0 1 1,0-1-1,1 1 0,-1-1 0,0 0 0,0 1 0,0-1 0,0 1 0,1-1 1,-1 1-1,0-1 0,0 1 0,1-1 0,-1 1 0,0-1 0,1 1 1,-1-1-1,1 1 0,-1-1 0,0 1 0,1 0 0,-1-1 0,1 1 1,-1 0-1,1-1 0,0 1 0,-1 0 0,1 0 0,-1 0 0,1-1 0,-1 1 1,1 0-1,1 0 0,15-5-99,1 0 0,1 2 1,-1 0-1,20-1 0,-6 1 94,131-12-96,-154 14 134,1 1 0,0 0 0,0 1 0,11 1 0,-18-2-16,-1 1 0,0-1 0,1 1 0,-1-1-1,0 1 1,0 0 0,0 0 0,1 0 0,-1 0 0,0 0-1,0 0 1,0 1 0,-1-1 0,1 1 0,0-1 0,0 1-1,-1 0 1,1-1 0,-1 1 0,1 0 0,-1 0 0,0 0-1,1 3 1,0 2 21,-1-1 0,0 1 0,0 0 0,-1-1-1,1 1 1,-2 11 0,-10 42 229,7-41-230,-2 27 0,-7 61-42,13-102 16,-1 1 0,1-1 0,0 1 0,0-1-1,1 0 1,1 9 0,1 17-111,-3-27 96,1 0-1,0 0 0,-1 1 1,1-1-1,0 0 0,1 0 1,-1-1-1,1 1 0,0 0 1,2 4-1,26 33 57,-24-34 5,-2-2-49,0-1 0,1 1 0,0-1 0,0 0 0,0-1 0,10 7 0,-12-9 58,0 0 1,-1 0 0,1-1 0,0 1 0,-1-1 0,1 1 0,0-1 0,0 0 0,-1 0 0,1 0-1,0 0 1,4-1 0,-5 0-29,0 1-1,-1-1 0,1 1 1,0-1-1,-1 0 0,1 1 1,-1-1-1,1 0 0,-1 0 1,1 0-1,-1-1 0,0 1 1,1 0-1,-1 0 0,0-1 1,0 1-1,0-1 0,0 1 1,0-1-1,1-1 1,1-6 6,-1 1 1,-1-1-1,1 0 1,-1 1 0,0-1-1,-1 0 1,-1-14 0,1-20 193,3-63-328,-2 58-41,8-65 1,-6 98 125,11-27 0,-8 32-99,-5 10 114,-1 0-1,0 0 0,0 0 1,0 0-1,0-1 1,0 1-1,1 0 1,-1 0-1,0 0 1,0 0-1,0 0 1,1 0-1,-1 0 1,0 0-1,0 0 1,0 0-1,0 0 1,1 0-1,-1 0 1,0 0-1,0 0 1,0 0-1,0 0 0,1 1 1,-1-1-1,0 0 1,0 0-1,0 0 1,0 0-1,0 0 1,1 0-1,-1 1 5,1 0 0,-1-1 0,1 1 1,-1 0-1,1 0 0,-1-1 0,0 1 0,1 0 0,-1 0 0,0 0 0,1 0 0,-1-1 0,0 1 0,0 1 0,-1 10 64,0-1 0,-3 14 0,-2 15 4,1 130-313,6-148 253,1-1 0,1 1 0,1-1 0,1 0 0,14 38 0,-18-57-13,0 0 1,0 0-1,0-1 0,0 1 0,1-1 1,-1 1-1,3 2 0,5 7-106,-8-10 100,0 0 1,1 0 0,-1 0 0,1-1 0,-1 1 0,1 0-1,0-1 1,-1 1 0,3 0 0,-3-1-1,1 1 9,1-1 0,0 1 0,0-1 0,-1 1 0,1-1 0,0 0 0,0 0 0,0-1 0,-1 1 1,1 0-1,0-1 0,0 0 0,-1 0 0,1 1 0,0-2 0,-1 1 0,1 0 0,3-3 0,2-2 3,0 0 0,0-1-1,11-14 1,-14 16-45,3-5-35,-1 1-1,0-1 1,-1-1-1,0 1 1,5-16-1,0 3-2,58-132-402,-19 39 242,-6 4-92,-27 61 185,-2-1 1,12-87-1,-20 99 18,10-59-374,17-89 225,-29 168 424,-2-2 0,-1 1 1,-1 0-1,-2-41 0,1 54-206,0 5 107,0 0 0,-1-1 1,1 1-1,-1 0 0,-1-6 0,2 9-43,0 0 0,0-1 1,-1 1-1,1 0 1,0-1-1,0 1 0,0 0 1,-1-1-1,1 1 0,0 0 1,-1-1-1,1 1 0,0 0 1,-1 0-1,1-1 0,0 1 1,-1 0-1,1 0 0,0 0 1,-1 0-1,1-1 0,-1 1-11,0 0 0,0 0-1,0 1 1,1-1-1,-1 0 1,0 0 0,1 0-1,-1 0 1,0 1 0,0-1-1,1 0 1,-1 1-1,0-1 1,1 1 0,-2 0-1,-2 3 16,0 0 1,0 0-1,0 0 0,0 1 0,1-1 0,-1 1 0,1 0 0,0 0 0,1 1 1,-1-1-1,-2 11 0,-13 23 175,6-16-53,0 0 1,2 1-1,-10 30 1,-11 79 467,12-46-372,9-45-148,2 0 0,1 1 1,0 49-1,7-58 37,2 0 0,1 0 1,2-1-1,14 54 0,-11-51-156,6 49 0,-10-55 63,1 1 0,16 51 1,-7-34 269,-12-38-279,0 0 1,1 0-1,1 0 1,0 0-1,0 0 1,11 17-1,-9-20 31,-2-8-30,-4 1-17,0 0 0,0 0 1,0 0-1,0 0 0,0 0 1,0 0-1,0 0 1,0 0-1,1 0 0,-1 0 1,0 0-1,0 0 0,0 0 1,0 0-1,0 0 0,0 0 1,0 0-1,1 0 0,-1 0 1,0 0-1,0 0 1,0 0-1,0 0 0,0 0 1,0 0-1,0 0 0,0 1 1,1-1-1,-1 0 0,0 0 1,0 0-1,0 0 0,0 0 1,0 0-1,0 0 1,0 0-1,0 0 0,0 0 1,0 1-1,0-1 0,0 0 1,0 0-1,0 0 0,0 0 1,0 0-1,1 1 1,-1 0 0,1-1-1,-1 1 1,1-1 0,-1 1-1,1-1 1,-1 1 0,1-1-1,-1 1 1,1-1 0,0 0-1,-1 1 1,1-1 0,0 0-1,-1 1 1,1-1 0,0 0-1,-1 0 1,1 0 0,0 0-1,0 0 1,1 0 0,0 0-2,0 0 1,0 0 0,0-1-1,1 1 1,-1-1-1,0 0 1,4-1-1,-2 0-22,0-1-1,0 1 0,0-1 0,-1 1 1,1-1-1,0 0 0,4-6 0,6-10 104,-1-1 0,14-27 0,-22 37-84,-1-1 0,0 1 0,0-1 0,-1 0 0,0 0 1,-1 0-1,1-12 0,0-23 15,3 0 0,15-61 0,-18 95-7,0-1 1,-1 1 0,0-23-1,-2 34 46,0 11-209,0-1 0,0 1 1,-3 12-1,2-15 90,-17 371 1110,18-367-1076,1-1 0,3 20-1,-4-29 34,0-1-1,0 1 0,0 0 0,0 0 0,1-1 0,-1 1 0,0 0 0,0-1 0,1 1 0,-1 0 0,0-1 0,1 1 0,-1-1 0,1 1 1,-1 0-1,1-1 0,-1 1 0,1-1 0,-1 1 0,1-1 0,-1 0 0,1 1 0,0-1 0,-1 1 0,2-1 0,0 0 18,-1 0-1,0 0 1,0 0-1,0 0 1,1 0-1,-1 0 1,0 0-1,0-1 0,0 1 1,1 0-1,-1-1 1,0 1-1,2-2 1,3-2-17,0-1 1,0 1-1,9-10 0,6-10 7,0-2-1,-1 0 1,17-31-1,20-28-262,-40 62 174,-1 1-133,21-22-1,-32 39 193,0 0-1,0 0 1,1 0-1,0 1 1,0 0-1,0 0 1,0 1-1,0 0 0,10-4 1,-11 6 31,0 0 0,0 0 1,0 1-1,0-1 0,0 1 1,0 0-1,0 1 0,0-1 0,0 1 1,0 0-1,-1 0 0,1 1 0,5 1 1,9 5 45,34 20 1,-17-8-20,-25-17 23,-10-3-37,-1 0 0,0 0 0,0 0 0,1 0 0,-1-1 0,0 1 0,1 0 0,-1 0 1,0 0-1,0 0 0,1-1 0,-1 1 0,0 0 0,0 0 0,0 0 0,1-1 0,-1 1 0,0 0 0,0 0 0,0-1 0,0 1 1,1 0-1,-1-1 0,0-1 49,1-1 0,-1 1 1,0 0-1,0-1 1,0 1-1,0 0 0,-1-1 1,0-3-1,0 1-69,0-1-1,-1 0 1,1 0-1,-1 1 1,-1-1-1,1 1 1,-1 0-1,0 0 1,0 0 0,-1 0-1,1 0 1,-8-7-1,9 10-13,-1 0 0,1 0 0,-1 0 0,0 0 0,0 1 0,0-1 0,0 1 0,0 0 0,0 0 0,0 0 0,0 0 0,-1 0 1,1 0-1,0 1 0,0 0 0,-1 0 0,1 0 0,0 0 0,-1 0 0,1 1 0,0-1 0,0 1 0,-1 0 0,-3 1 0,1 1 6,0 0 0,1 0 0,-1 0 0,1 1 0,0 0 0,0 0 1,0 0-1,1 1 0,-1-1 0,1 1 0,0 0 0,1 0 0,-1 1 0,1-1 0,-5 10 0,-2 9 34,1 0-1,-9 38 0,12-43 1,1 0 13,0 1 1,1-1-1,1 1 1,1 0-1,0 1 1,3 28 0,-1-45-32,0-1 1,1 1 0,0-1 0,-1 1 0,1-1 0,0 1 0,1-1-1,-1 0 1,0 0 0,1 0 0,0 0 0,0 0 0,0 0 0,0 0 0,0 0-1,1-1 1,-1 1 0,1-1 0,-1 0 0,1 0 0,0 0 0,0 0-1,0 0 1,0 0 0,1-1 0,-1 0 0,0 1 0,0-1 0,7 1-1,-6-2-10,0 1 0,-1 0-1,1-1 1,0 0 0,0 0-1,0 0 1,0 0 0,0-1-1,0 1 1,0-1 0,0 0-1,0-1 1,-1 1 0,1 0-1,3-3 1,7-5-90,-5 5 1,-1-2-1,0 1 0,0-1 1,0 0-1,-1-1 0,8-7 1,-6 4-94,20-17 0,2-1-92,-23 21 223,1 0 1,-1 0 0,1 1-1,0 0 1,1 1-1,0 0 1,-1 0-1,2 1 1,-1 0-1,0 1 1,21-4 0,0 1 30,0-2 0,32-12 0,-41 13 93,-14 3-43,1 0 0,-1 0 0,0 0 0,0-1 0,0 0 0,-1-1 0,0 1 0,0-1 0,11-13 0,-17 18-15,-1 1 0,0 0 0,1 0 0,-1-1 0,0 1 1,1-1-1,-1 1 0,0 0 0,0-1 0,1 1 0,-1-1 0,0 1 0,0-1 0,0 1 1,0 0-1,1-1 0,-1 1 0,0-1 0,0 1 0,0-1 0,0 1 0,0-1 0,0 1 1,0-1-1,0 1 0,-1-1 0,1 1 0,0 0 0,0-2 0,-1 2-1,0-1-1,1 1 0,-1-1 1,0 1-1,1 0 0,-1-1 1,0 1-1,0 0 0,1-1 1,-1 1-1,0 0 0,0 0 1,0 0-1,1 0 0,-2 0 1,-3-1-3,1 1 0,-1 1 0,1-1 0,-1 1 0,-5 1 0,4 0-4,-1 1-1,1 0 1,0 0 0,0 1-1,0 0 1,-9 8-1,-30 31-13,36-33 12,-9 9 2,1 1 0,1 1 0,1 0 0,-20 38 0,27-44 5,-2 3-46,-7 19 0,15-30 13,0 0 1,0 0-1,0 0 0,1 1 0,0-1 0,0 11 1,1-18 26,0 1 0,0-1 1,0 1-1,0-1 0,0 0 1,0 1-1,0-1 0,0 1 1,0-1-1,0 0 1,0 1-1,0-1 0,0 1 1,0-1-1,1 0 0,-1 1 1,0-1-1,0 0 0,1 1 1,-1-1-1,0 0 1,0 1-1,1-1 0,-1 0 1,0 0-1,1 1 0,-1-1 1,0 0-1,1 0 0,-1 0 1,0 1-1,1-1 1,-1 0-1,1 0 0,-1 0 1,0 0-1,1 0 0,-1 0 1,1 0-1,-1 0 0,0 0 1,1 0-1,-1 0 1,1 0-1,-1 0 0,0 0 1,1 0-1,0 0 4,1-1 24,1 1-1,0-1 1,0 1 0,0-1-1,-1 0 1,1 0-1,0 0 1,-1-1 0,1 1-1,-1 0 1,3-3 0,28-22 310,-23 17-304,-2 2-41,1-1 1,-2 1-1,1-2 0,-1 1 1,-1-1-1,1 0 0,-1-1 1,-1 0-1,0 1 0,0-2 1,3-11-1,18-76 188,-20 83-167,-2 12-94,-2 10-14,0 9-70,-2 31-1,-1-37 153,1 0 0,0 0 0,1 0 0,-1 0 0,2 0 0,0-1 0,0 1 0,4 10 0,-2-10 25,0-1-1,0 0 1,1-1 0,1 1 0,8 10 0,-12-16-11,1 0 0,0 0 1,0-1-1,0 1 1,0-1-1,1 0 0,-1 0 1,0 0-1,1 0 1,0-1-1,-1 1 0,1-1 1,0 0-1,0 0 0,0 0 1,6 0-1,-4-1-9,0 1-1,0-1 1,1-1-1,-1 1 1,0-1-1,0-1 1,0 1-1,1-1 1,-2 0-1,1 0 1,0 0-1,0-1 1,-1 0-1,1 0 1,-1-1-1,0 0 1,0 1-1,0-2 1,-1 1-1,1 0 1,-1-1-1,0 0 1,0 0-1,-1 0 1,0-1-1,5-9 1,7-17-127,-1 0 1,18-69 0,4-72-382,-29 140 411,-3 11 129,-1 0 0,0 1 0,-2-2 0,-1 1 1,0 0-1,-8-42 0,8 60-12,-1 1 0,0 0 0,0 0 0,0 0 0,0-1 0,-3-2 0,4 5-21,0 1 0,0-1 0,-1 1 0,1-1 0,-1 1 0,1-1 0,0 1 0,-1 0 0,1-1 0,-1 1 0,1 0 0,-1-1 0,1 1 0,-1 0 0,1-1 0,-1 1 0,1 0 0,-1 0 0,0 0 0,1-1 0,-1 1 0,1 0 0,-1 0 0,1 0 0,-1 0 0,0 0 0,1 0 0,-1 0 0,1 0 0,-1 0 0,0 1 0,1-1 0,-1 0 0,1 0 0,-1 0 0,1 1 0,-1-1 0,1 0 0,-1 1 0,1-1 0,-2 1 0,-3 3-42,0 1 0,0 0 0,1 0 1,-1 0-1,1 1 0,0-1 0,1 1 1,-1 0-1,1 0 0,-4 11 0,1 1-7,0-1-1,-5 36 1,4-4-5,1 0 0,3 67 1,4-91 18,1 0 0,1 0 0,1 0 0,1-1 0,1 1 0,15 37 0,-18-56 24,0 0 0,0-1 1,0 1-1,1-1 0,-1 0 0,1 0 0,1-1 0,-1 1 0,0-1 0,1 0 0,0 0 0,8 5 1,-10-7 38,0-1 0,0 1 1,0-1-1,0 0 0,0 0 1,0-1-1,0 1 0,0 0 1,0-1-1,0 0 1,0 0-1,0 0 0,0 0 1,1 0-1,-1-1 0,0 1 1,0-1-1,0 0 0,0 0 1,0 0-1,0 0 0,-1 0 1,1-1-1,0 1 1,0-1-1,3-3 0,5-5-71,0 0 0,0-1 0,-1 0 0,-1-1 0,0 0 0,0 0 0,9-21 0,39-101-217,-39 86 240,-5 16 20,43-125 31,-50 137 41,-1-1-1,-1 0 0,-1 0 0,-1 0 1,-1-38-1,-2 46-29,0 0 1,-2-1-1,1 1 1,-10-25-1,9 32-24,1-1 0,-1 1 0,-1 0 1,1 0-1,-1 0 0,0 0 0,0 1 0,-1-1 0,0 1 0,0 0 0,-6-4 0,9 8-7,1 0-1,-1 0 1,0 0-1,0 0 1,1 0-1,-1 0 1,0 1-1,0-1 1,0 1-1,1 0 0,-1-1 1,0 1-1,0 0 1,0 0-1,0 0 1,-3 1-1,1 0-13,1-1 1,0 2-1,0-1 0,-1 0 0,1 1 0,0-1 0,0 1 0,-4 3 0,-1 2 13,1-1-1,0 1 0,0 1 1,1-1-1,-10 15 0,10-9 118,0-1-1,1 1 0,0 0 1,-4 21-1,3-12 0,0 4 2,2 0 1,1 0 0,1 0 0,2 52 0,1-29 181,4 145 354,-4-172-641,2-1 0,0 1 0,2 0-1,11 34 1,-13-46-30,-2-4 30,1-1 0,0 1 1,0 0-1,1-1 0,0 0 0,0 0 1,0 0-1,0 0 0,1 0 1,0 0-1,0-1 0,0 0 0,0 0 1,1 0-1,-1 0 0,1-1 0,0 0 1,1 0-1,-1 0 0,0 0 0,1-1 1,-1 0-1,1 0 0,0-1 0,0 1 1,-1-1-1,1-1 0,10 1 1,4-1 42,1-2 1,0 0 0,-1-2-1,0 0 1,0-1 0,25-9-1,-31 7 33,0 0 0,-1 0-1,0-2 1,0 1-1,15-15 1,-22 18-62,-1 0-1,-1-1 0,1 0 1,-1 0-1,0 0 1,0 0-1,-1-1 1,5-11-1,-7 12 5,-1 12-114,-1 41-265,0-21 426,1 1 0,5 41-1,-3-49 53,3 14-38,-5-32-92,1 1 0,-1 0 0,1-1 0,-1 1-1,1-1 1,0 1 0,0-1 0,-1 1 0,1-1 0,0 1 0,1-1 0,-1 0 0,0 1 0,0-1 0,2 1-1,-3-2-3,1 1-1,0-1 0,-1 0 0,1 1 1,0-1-1,-1 0 0,1 0 0,-1 0 0,1 0 1,0 0-1,0 1 0,-1-1 0,1 0 0,0 0 1,-1-1-1,1 1 0,0 0 0,-1 0 0,1 0 1,0 0-1,-1-1 0,1 1 0,-1 0 0,1 0 1,0-1-1,-1 1 0,1-1 0,-1 1 0,1 0 1,-1-1-1,1 1 0,0-2 0,13-19 1,-11 16 27,37-50-62,-15 22 15,-21 28 39,0-1 0,0 1 0,1 0 0,0 1 0,0-1 0,0 1 0,1 0 0,9-6 0,-13 9-42,0 0 0,0 0 0,1 0-1,-1 0 1,0 0 0,1 1 0,-1-1 0,1 1 0,-1-1 0,1 1-1,-1 0 1,1 0 0,-1 0 0,0 0 0,1 0 0,-1 1 0,1-1-1,-1 1 1,1 0 0,-1 0 0,0-1 0,1 2 0,-1-1-1,0 0 1,3 2 0,-1 1-3,0 0-1,-1 0 0,1 0 1,-1 0-1,1 1 0,-2-1 1,1 1-1,0 0 0,-1 0 1,0 0-1,0 0 1,0 0-1,-1 1 0,0-1 1,0 0-1,1 11 0,-1 7-7,-1 0 0,-5 38 0,4-46 39,-6 41 147,-2 0-1,-23 81 0,26-119-148,0-1 0,-1 0 1,-1 0-1,-11 18 0,13-27-1,1 0 0,-1 0 0,-1 0 0,1 0 0,-1-1 0,-1-1 0,1 1 0,-1-1 0,-10 6 0,12-9 0,0-1 0,0 1 0,0-2 0,0 1 0,0-1 0,0 1 0,-1-2 0,1 1 0,-12-1 0,10 0 0,1-1 0,-1 0 0,0 0 0,1-1 0,-1 0 0,1 0 0,-13-6-1,18 7-9,0 0-1,0 0 0,0-1 1,0 1-1,0-1 0,0 1 0,0-1 1,0 0-1,0 0 0,1 0 1,-1 0-1,1 0 0,0 0 0,-1 0 1,1 0-1,0-1 0,0 1 0,0 0 1,1-1-1,-1 1 0,1-1 1,-1 1-1,1-1 0,0 1 0,0-1 1,0 1-1,0-1 0,0 1 0,0-1 1,1 1-1,-1-1 0,2-3 1,2-5 67,1-1 0,0 2 0,0-1 0,1 1 1,12-17-1,-4 8 179,2 0 0,-1 0 0,32-26 0,-35 35-122,0 1 0,1 0 1,0 1-1,0 0 0,1 1 1,28-11-1,-15 10-222,0 1 1,0 1-1,0 1 1,1 1-1,38 0 0,-43 4-865,1 1-1,0 0 0,0 2 0,27 7 0,-41-6-1164,-10-4 2089,0 0 0,0 0 0,0 0 0,0 0 1,0 1-1,0-1 0,1 0 0,-1 0 0,0 0 1,0 0-1,0 0 0,0 1 0,0-1 0,0 0 1,0 0-1,0 0 0,0 0 0,0 1 0,0-1 1,0 0-1,0 0 0,0 0 0,0 1 0,0-1 1,0 0-1,0 0 0,0 0 0,0 0 0,0 0 1,0 1-1,-1-1 0,1 0 0,0 0 0,0 0 1,0 0-1,0 0 0,0 1 0,0-1 1,0 0-1,-1 0 0,1 0 0,0 0 0,0 0 1,0 0-1,0 0 0,-1 0 0,1 0 0,0 0 1,0 1-1,0-1 0,0 0 0,-1 0 0,1 0 1,0 0-1,0 0 0,0 0 0,0 0 0,-1 0 1,1-1-1,-18 7-3967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35.090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126 65 10144,'-55'-11'3744,"45"8"-2912,-7-5-224,9 0-1248,0 0 224,-2-3-2240,2 3 1504,-1 0-2880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35.955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10 77 7136,'-9'-5'2656,"9"5"-2080,0-8-160,5 5 640,3 0-672,9-5 64,18-4-288,16 0 32,22 5-96,5-1-256,0 4 64,-1 0-2432,14 1 1408,17 10-4064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41.299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396 546 4480,'0'0'459,"-2"1"-207,1 1-1,0-1 1,-1 0 0,1 0-1,-1 0 1,1 0 0,-1 0-1,0-1 1,-2 2 0,-6 2 126,1-1 0,0 2-1,-15 8 1,14-7 120,-22 9-1,-44 10 1074,47-17-1493,0 2 0,1 1 0,-29 15 0,51-23-77,0 1 1,0 0-1,1 1 1,0-1-1,-1 1 0,2 0 1,-1 0-1,0 1 1,-3 6-1,7-11-8,0 0 0,0 1-1,0 0 1,0-1 0,1 1 0,-1-1-1,1 1 1,-1 0 0,1 0 0,-1-1-1,1 1 1,0 0 0,0 0 0,0-1 0,0 1-1,0 0 1,0 0 0,1-1 0,-1 1-1,0 0 1,1 0 0,-1-1 0,1 1-1,0 0 1,0-1 0,-1 1 0,1-1-1,0 1 1,1-1 0,-1 0 0,0 1-1,0-1 1,0 0 0,1 0 0,-1 1 0,1-1-1,-1 0 1,1-1 0,-1 1 0,3 1-1,0 0-8,0-1 0,0 1 0,1-1-1,-1 0 1,0 0 0,0-1 0,1 1-1,-1-1 1,0 0 0,0 0 0,1 0 0,-1-1-1,0 0 1,6-1 0,5-2 12,-1 0-1,24-12 1,-19 8 65,-1-2 0,0 0 0,-1-1 0,0-1 0,-1 0-1,17-18 1,-23 21-112,0-2 0,-1 0 0,-1 0 0,1 0 0,-2-1-1,0 0 1,0-1 0,-1 0 0,8-25 0,9-77-240,-12 52 150,14-114-392,-21 36 991,-4 139-441,1-1 4,-1-1-1,0 1 0,0-1 1,-1 1-1,1-1 0,-1 1 1,1 0-1,-1-1 1,0 1-1,-1 0 0,-1-4 1,3 7-25,0 0-1,0-1 1,0 1 0,0 0 0,0 0 0,0 0 0,0 0 0,-1 0-1,1-1 1,0 1 0,0 0 0,0 0 0,0 0 0,0 0-1,-1 0 1,1 0 0,0 0 0,0 0 0,0 0 0,0-1 0,-1 1-1,1 0 1,0 0 0,0 0 0,0 0 0,0 0 0,-1 0 0,1 0-1,0 0 1,0 0 0,0 0 0,0 0 0,-1 1 0,1-1 0,0 0-1,0 0 1,0 0 0,-1 0 0,-5 7-11,-2 11 58,4-1-19,0 0-1,1 0 0,0 0 0,1 33 1,0-15 3,-3 198 0,6-186-33,0-8-2,10 69 1,-4-74-71,15 65 161,-18-85-75,1 0-1,0 0 1,1-1-1,14 24 0,-18-34-8,0-1 1,-1 1-1,1-1 0,0 1 0,0-1 0,1 0 0,-1 0 0,0 0 0,1 0 0,-1 0 1,1-1-1,0 1 0,-1-1 0,1 0 0,0 0 0,0 0 0,0 0 0,0 0 0,0 0 1,0-1-1,0 1 0,0-1 0,0 0 0,0 0 0,0 0 0,0-1 0,0 1 0,0-1 1,0 1-1,0-1 0,0 0 0,0 0 0,0-1 0,0 1 0,3-2 0,12-8-135,-1-1 0,0 0 0,0-1 0,16-18 0,11-8-170,-16 15 492,-1-1 1,28-34 0,-53 57-138,-1 1 0,0-1 0,0 0 0,1 0 0,-1 0 1,-1 0-1,1 0 0,0 0 0,0 0 0,0-4 0,-1 6-33,0 0-1,0-1 1,0 1-1,0-1 0,0 1 1,0 0-1,0-1 1,0 1-1,0 0 1,0-1-1,0 1 0,0 0 1,-1-1-1,1 1 1,0 0-1,0-1 0,0 1 1,-1 0-1,1-1 1,0 1-1,0 0 1,-1 0-1,1-1 0,-1 1 1,0-1-14,1 1 1,-1 0-1,0 0 1,0 0-1,0-1 1,0 1-1,0 0 0,0 0 1,0 0-1,0 0 1,1 0-1,-1 1 1,0-1-1,0 0 1,-1 1-1,-5 1 19,1 1 1,-1-1-1,1 2 1,0-1-1,0 1 0,-11 8 1,5-2-58,0 1 0,-12 14 1,9-7 158,2 2 1,0 0 0,1 1 0,0 0-1,2 0 1,1 1 0,1 1-1,0-1 1,-7 41 0,13-49-131,0 0 1,1-1-1,0 26 0,1-34-7,1 0 0,-1 0 0,1-1 0,0 1-1,0 0 1,0 0 0,1-1 0,0 1-1,0-1 1,0 1 0,0-1 0,1 0-1,-1 0 1,5 4 0,-6-6 13,1 0 0,-1-1-1,1 0 1,0 1 0,-1-1 0,1 0 0,0 0-1,0 0 1,0 0 0,0 0 0,0 0 0,0-1 0,0 1-1,0-1 1,0 1 0,0-1 0,0 0 0,4 0-1,-4 0 8,1-1 0,0 1 0,0-1 0,0 0-1,-1 0 1,1 0 0,-1 0 0,1-1 0,-1 1-1,1-1 1,-1 1 0,3-3 0,3-4 18,0-1 0,-1 1 0,0-1 0,0 0 0,8-17 0,4-9 3,-2-1 0,-2-1-1,11-41 1,-19 49 15,-2-1 0,-1 0 0,-1 0 1,-3-49-1,0 67 19,0 11-146,0 13-123,1-7 241,-1 0 0,1 0 0,0 0 0,1 0 1,-1 0-1,1 0 0,2 4 0,19 36 305,-14-28-205,1 1-28,1 1 1,0-2 0,1 1 0,1-2-1,28 29 1,-40-44-89,0 0 1,1-1-1,-1 1 0,0 0 0,0 0 0,1-1 1,-1 1-1,0-1 0,1 1 0,-1-1 1,1 1-1,-1-1 0,1 0 0,-1 0 0,1 0 1,-1 0-1,0 0 0,1 0 0,-1 0 0,1 0 1,-1-1-1,1 1 0,-1 0 0,1-1 0,-1 1 1,0-1-1,1 0 0,-1 1 0,0-1 0,0 0 1,0 0-1,1 0 0,-1 0 0,0 0 0,1-2 1,3-2 7,0 0 1,-1-1 0,0 1 0,0-1 0,-1 0-1,5-8 1,2-11 5,14-26-14,-7 12-83,-13 29 9,0 0 0,1 1 1,9-15-1,-14 24 56,0 0 0,0 0 0,0 0-1,0 0 1,0 0 0,0 0 0,0 0 0,0 0 0,0 0 0,0 0 0,1 0 0,-1 0-1,0 0 1,0 0 0,0 0 0,0 0 0,0 0 0,0 0 0,0 0 0,0 0 0,1 0 0,-1 0-1,0 0 1,0 0 0,0 0 0,0 0 0,0 0 0,0 0 0,0 0 0,0 0 0,1 0-1,-1 0 1,0 0 0,0 0 0,0 0 0,0 0 0,0 0 0,0 0 0,0 0 0,0 0-1,0 1 1,0-1 0,0 0 0,0 0 0,1 0 0,-1 0 0,0 0 0,0 0 0,0 0-1,0 0 1,0 1 0,0-1 0,0 0 0,0 0 0,0 0 0,0 0 0,0 0 0,0 0-1,0 0 1,0 0 0,0 1 0,0-1 0,0 0 0,0 0 0,-1 0 0,1 0 0,0 0 0,0 0-1,1 8-17,-8 110 99,2-57 160,-2-7-20,4-35 67,0 29 1,3-55-277,2 0 1,-1 0 0,1 1 0,4-12 0,0 0-93,2-8 144,0-1-1,21-39 1,-24 55-2,2 0 1,-1 1-1,1-1 1,1 2-1,0-1 1,0 1-1,1 0 1,12-10-1,-19 18-55,-1 0 0,1 0 0,-1 0 0,1 0 0,-1 0 0,1 0 0,0 0 0,0 1 0,-1-1 0,1 1-1,0-1 1,0 1 0,0 0 0,-1 0 0,1-1 0,0 1 0,0 0 0,0 1 0,0-1 0,-1 0-1,1 1 1,2 0 0,-2-1 11,-1 1-1,1 0 1,-1 0 0,1 1-1,-1-1 1,0 0-1,1 0 1,-1 1 0,0-1-1,0 1 1,0-1-1,0 1 1,0-1 0,0 1-1,-1 0 1,1-1-1,0 1 1,-1 0-1,1 0 1,-1 0 0,0-1-1,1 5 1,1 29 5,-5 67 0,0-20-24,21-101 296,4-13-347,28-29 0,-40 50 106,0 1-1,1 0 1,0 1-1,0 0 0,1 1 1,17-9-1,-28 17-53,0-1 0,0 0-1,0 1 1,0-1 0,0 1 0,0 0-1,0-1 1,0 1 0,0 0 0,0 0-1,1 0 1,-1 0 0,0 0 0,0 0-1,0 0 1,0 0 0,0 0 0,0 0-1,0 1 1,1-1 0,-1 0 0,0 1-1,0-1 1,0 1 0,0-1 0,0 1-1,0-1 1,-1 1 0,1 0 0,0 0-1,0-1 1,0 1 0,-1 0 0,1 0-1,0 0 1,1 2 0,1 3 20,0 1 1,-1-1 0,1 1-1,-1 0 1,1 7 0,5 13 116,-7-24-127,1 0-1,-1 0 1,1 0 0,0 0-1,0 0 1,1 0 0,3 3-1,-6-5 4,1-1 0,0 1 0,-1-1-1,1 1 1,0-1 0,0 1-1,0-1 1,-1 0 0,1 1-1,0-1 1,0 0 0,0 0 0,0 0-1,-1 0 1,1 0 0,0 0-1,0 0 1,0 0 0,0 0-1,0 0 1,-1 0 0,1 0 0,0 0-1,0-1 1,0 1 0,0 0-1,-1-1 1,1 1 0,0-1 0,0 1-1,-1-1 1,1 1 0,0-1-1,-1 1 1,2-2 0,16-18 38,0 0-1,25-38 1,-36 49-32,-5 5-73,0 0 0,1 0 0,0 0 0,0 0 0,0 1-1,0 0 1,0-1 0,1 1 0,6-4 0,-10 7 41,1 0 0,-1 0 0,1 1 0,-1-1 0,1 0 0,-1 0 0,1 0 0,-1 0 0,1 1 0,-1-1 0,1 0 0,-1 1 0,0-1 0,1 0 0,-1 1 0,1-1 0,-1 0 1,0 1-1,1-1 0,-1 1 0,0-1 0,0 1 0,1 0 0,-1-1-9,3 5 2,0 0 0,-1 0 0,1 1 0,-1-1 0,-1 0-1,1 1 1,-1-1 0,1 7 0,3 49 21,-3-30-28,11 323-47,-12-286 157,-2 47-52,1-11 498,-1-93-293,0-11-120,-1-5-126,-2-9-175,3 11 129,-1-13-93,0-1 1,0 1-1,1-1 0,3-24 0,-1 3-189,-1 38 347,0-1 0,0 1 0,0 0 0,0 0 1,0-1-1,0 1 0,0 0 0,0 0 0,0-1 0,0 1 0,0 0 0,0 0 0,0-1 0,0 1 0,0 0 1,1 0-1,-1-1 0,0 1 0,0 0 0,0 0 0,0 0 0,0-1 0,1 1 0,-1 0 0,0 0 0,0 0 0,0 0 1,1-1-1,3-4-754,-3-6-3809,1 5 1965,1-5 5324,-3 11-2670,0 0-1,0 0 1,0-1 0,0 1 0,0 0 0,0 0 0,0-1 0,0 1 0,0 0 0,0 0 0,0-1 0,0 1 0,0 0 0,0 0-1,0-1 1,0 1 0,0 0 0,0 0 0,0-1 0,0 1 0,0 0 0,0 0 0,0 0 0,0-1 0,-1 1 0,1 0 0,0 0-1,0 0 1,0-1 0,0 1 0,-1 0 0,1 0 0,0 0 0,0 0 0,0-1 0,-1 1 0,-4-3 792,5 2-853,-1 1 1,1-1-1,-1 0 1,1 0 0,-1 0-1,1 1 1,0-1-1,-1 0 1,1 0-1,0 0 1,0 0-1,-1 0 1,1-1-1,0 1 12,0 0-1,0 0 1,0 0-1,0 0 0,-1 1 1,1-1-1,0 0 0,-1 0 1,1 0-1,0 0 0,-1 0 1,1 1-1,-2-2 1,1-1 151,-1 0 1,1 0 0,0 0 0,0 0 0,0 0 0,0 0 0,0-5 0,-2-2 300,-5-15-301,1 0 1,1-1-1,1 0 0,2 0 0,-1-42 0,5 44-154,12-134 62,-7 123-194,2 1 1,1 0-1,2 0 1,17-36-1,-27 67 122,0 0-1,1 0 0,-1 1 1,1-1-1,0 1 0,0-1 1,0 1-1,0 0 0,1-1 1,-1 1-1,0 1 0,1-1 0,-1 0 1,1 0-1,3-1 0,-4 3-12,0-1-1,0 0 0,0 1 0,0 0 1,0-1-1,0 1 0,0 0 1,0 0-1,0 0 0,0 0 0,0 1 1,0-1-1,0 1 0,0-1 1,0 1-1,0-1 0,0 1 0,-1 0 1,1 0-1,0 0 0,0 0 1,-1 0-1,1 0 0,2 3 0,-1-1-7,1 1 0,0 0 0,-1 0-1,0 0 1,0 1 0,0-1 0,-1 1-1,0 0 1,1-1 0,-2 1 0,1 0-1,0 0 1,-1 0 0,0 1 0,0-1-1,0 6 1,-1 9 47,-1-1 0,0 0 0,-4 21 1,2-23-1,-3 22 85,-1 0 0,-2-1 0,-2 1 0,-19 46 0,29-83-99,0 0 0,1-1 0,-1 1-1,0 0 1,0-1 0,0 1 0,-1-1 0,1 1-1,0-1 1,0 1 0,-1-1 0,1 0 0,-1 0-1,-2 2 1,4-3-22,-1 0-1,0 0 0,0 0 1,0 0-1,0 0 0,1 0 1,-1 0-1,0 0 0,0 0 1,0 0-1,0 0 1,0 0-1,1-1 0,-1 1 1,0 0-1,0-1 0,0 1 1,1 0-1,-1-1 0,0 1 1,1-1-1,-1 1 1,0-1-1,1 0 0,-1 1 1,1-1-1,-1 0 0,1 1 1,-1-1-1,1 0 0,-1-1 1,-3-4-86,1 0 1,0 0-1,0 0 1,1 0 0,0 0-1,0-1 1,0 1-1,1-1 1,0 0-1,0 1 1,1-13 0,0 9 7,1 0 0,0 1 0,0-1 0,1 0 0,1 1 1,-1-1-1,7-13 0,-6 19 74,0-1-1,0 1 1,0-1 0,0 1-1,1 0 1,-1 0 0,1 1 0,0-1-1,0 1 1,1 0 0,-1 0 0,1 0-1,-1 1 1,1-1 0,0 1-1,0 0 1,0 0 0,0 1 0,7-1-1,8-2-27,1 1 0,0 1 0,31 1 1,-15-1 253,1 0 1,0-3 0,51-12-1,-81 15-150,-1-1 0,1 0 0,0 0 0,-1 0 0,1-1 1,-1 0-1,12-10 0,-7 5-91,-2-1 0,1 0 0,13-19 0,-20 24 0,0 0 0,-1-1-1,0 1 1,0-1 0,-1 1-1,0-1 1,4-12 0,-5 14 42,-1 0 0,1 0 0,-1 0 1,1 0-1,-1 0 0,0 0 0,-1 0 1,1 0-1,-1 0 0,0 0 0,0 0 1,0 0-1,-2-5 0,2 8-19,0 0 0,1 0 1,-1 0-1,0 0 0,0 0 0,0 0 0,0 0 0,0 1 1,0-1-1,0 0 0,0 1 0,0-1 0,0 1 0,-1-1 0,1 1 1,0-1-1,0 1 0,-1 0 0,1 0 0,0-1 0,0 1 1,-1 0-1,1 0 0,0 0 0,0 1 0,-1-1 0,1 0 0,0 0 1,-3 1-1,-1 1-9,0 0 0,0-1 0,-1 2 1,1-1-1,-6 4 0,3-1 22,-1 1 0,2 0-1,-1 0 1,1 1 0,0-1-1,0 2 1,0-1 0,1 1-1,-7 12 1,10-15-12,1 0 0,0 0 0,0 0 0,0 0 0,1 0 0,0 0 0,0 0 0,0 0 0,0 1 0,1-1 0,0 0 0,0 1 0,1-1 0,-1 0 0,1 0 0,0 1 0,0-1 0,1 0 0,2 6 0,-1-5 0,0 1 0,0-1 0,1 0 0,0 0 0,0 0-1,0 0 1,1-1 0,-1 0 0,1 0 0,1 0 0,-1 0 0,7 3 0,-7-5-8,0 0 0,0 0 1,0-1-1,0 0 0,1 0 0,-1-1 0,1 1 0,-1-1 0,1 0 1,-1-1-1,1 1 0,0-1 0,-1 0 0,1-1 0,10-1 1,10-5-79,45-17 1,-18 6 25,63-18 27,103-34 487,-201 65-325,32-6-1,-41 12-185,-9 5-18,-10 10-33,7-12 115,-100 131-220,36-53 80,-45 79-29,110-157 115,-1 0 0,1 0 1,0 1-1,0-1 0,0 1 1,0 4-1,1-8 40,1 0-1,0-1 1,0 1-1,0 0 0,0-1 1,0 1-1,0 0 1,0 0-1,0-1 1,0 1-1,0 0 1,0-1-1,1 1 1,-1 0-1,0 0 1,1-1-1,-1 1 0,0-1 1,1 1-1,-1 0 1,0-1-1,1 1 1,-1-1-1,1 1 1,-1-1-1,1 1 1,0-1-1,-1 1 1,1-1-1,-1 1 0,1-1 1,0 0-1,-1 0 1,1 1-1,0-1 1,-1 0-1,1 0 1,0 0-1,0 1 1,-1-1-1,1 0 1,0 0-1,-1 0 0,1 0 1,0 0-1,1-1 1,2 1-16,-1 0 0,1-1 1,0 0-1,0 0 0,0 0 1,-1 0-1,1 0 0,-1-1 1,1 0-1,-1 0 0,5-3 1,3-3-40,19-18 1,-14 10 16,-1-1 0,-1 0 0,19-30 1,31-63-175,-51 87 197,3-10 117,-1-1 0,-1-1 0,-2 0 0,-1 0 0,-2-1 0,8-65-1,-12 43 53,-2-1-1,-3 1 0,-11-88 0,10 140-111,1 3-39,0-1 1,-1 1-1,1-1 1,-1 1-1,0-1 1,0 1-1,0-1 1,-3-4 0,4 8 3,0 0 0,0 0 1,-1-1-1,1 1 1,0 0-1,0 0 1,0 0-1,0 0 0,0 0 1,-1 0-1,1 0 1,0 0-1,0-1 1,0 1-1,0 0 1,-1 0-1,1 0 0,0 0 1,0 0-1,0 0 1,-1 0-1,1 0 1,0 0-1,0 0 1,0 0-1,-1 0 0,1 0 1,0 0-1,0 0 1,0 1-1,0-1 1,-1 0-1,1 0 1,0 0-1,0 0 0,0 0 1,0 0-1,-1 0 1,1 0-1,0 1 1,0-1-1,0 0 0,0 0 1,0 0-1,0 0 1,0 1-1,0-1 1,-1 0-1,1 0 1,-2 6-43,-1-1 1,1 1 0,0 0 0,0 0-1,1-1 1,-1 1 0,1 0 0,0 7 0,0-4 31,-7 55 139,2-1 0,4 98 1,27 120-1066,8-96-3552,-19-122 2673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44.063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256 308 2720,'0'0'31,"0"-1"0,0 1 1,0 0-1,0 0 0,0 0 0,0 0 0,1 0 1,-1 0-1,0 0 0,0 0 0,0 0 0,0 0 1,0 0-1,0 0 0,0 0 0,1 0 0,-1-1 1,0 1-1,0 0 0,0 0 0,0 0 0,0 0 1,0 0-1,1 0 0,-1 0 0,0 1 0,0-1 1,0 0-1,0 0 0,0 0 0,0 0 0,1 0 1,-1 0-1,0 0 0,0 0 0,0 0 0,0 0 1,0 0-1,0 0 0,0 0 0,0 0 0,0 1 1,1-1-1,-1 0 0,0 0 0,0 0 0,0 0 1,0 0-1,0 0 0,0 0 0,0 1 1,0-1-1,0 0 0,0 0 0,0-5 2327,0 4-2306,0 1 0,0-1-1,0 1 1,0-1-1,0 1 1,0-1 0,0 1-1,0-1 1,-1 1-1,1 0 1,0-1-1,0 1 1,0-1 0,0 1-1,-1-1 1,1 1-1,0 0 1,0-1-1,-1 1 1,1 0 0,0-1-1,-1 1 1,1 0-1,0-1 1,-1 1 0,1 0-1,-1-1 1,1 1-1,-15-1 1556,6 2-1323,0-1 16,1 1-1,0 0 1,-1 0-1,1 1 1,0 1 0,-9 3-1,-3 2 151,-23 13 0,32-13-355,1 0 0,-1 1-1,2 0 1,-1 1 0,1 0-1,0 1 1,-7 12 0,14-21-97,0 0 0,1 1 0,-1 0 0,1-1 0,-1 1 0,1 0 0,0 0 1,0 0-1,0 0 0,1 0 0,-1 0 0,1 0 0,-1 0 0,1 0 0,0 0 1,1 5-1,0-4-6,0 0 0,0 0 0,1 0 0,-1 0 1,1-1-1,0 1 0,0-1 0,0 1 1,0-1-1,1 0 0,3 4 0,2 1-2,0-1 1,0-1-1,0 1 0,1-2 0,0 1 1,0-1-1,1 0 0,17 6 0,-20-9 32,0 0-1,-1 0 0,1-1 1,0 0-1,0 0 0,0 0 1,0-1-1,0 0 0,0 0 1,0-1-1,0 0 0,0 0 1,0 0-1,-1-1 0,1 0 1,0-1-1,-1 0 0,10-5 1,-2 0 80,-1 0 0,0-1 0,0 0 0,-1-1 1,13-14-1,-22 22-81,8-10 66,0 0 0,13-22 0,-21 29-54,0 0 0,-1 0 0,1 0 0,-1-1 0,-1 1 0,1-1 0,-1 1 0,0-1 0,0 0 0,0-10 0,-1 11-21,0 1 0,-1-1 0,0 0 0,1 1 0,-1-1 0,-1 1 0,1 0 0,-1-1 0,1 1 0,-1 0 0,0 0 0,-1 0 0,1 0 0,-5-5 0,-2-1-16,-1 0 0,0 1-1,-18-12 1,24 18 1,4 3 5,-7-5-43,0 0 0,1-1 0,0 0 0,-7-7 1,10 8-167,3 5 188,0 0-1,0 0 0,0 0 0,0 0 1,0 0-1,0 0 0,0 0 0,0 0 1,0 0-1,0 0 0,0 0 0,1 0 1,-1 0-1,0 0 0,0 0 0,0 0 0,0 0 1,0 0-1,0 0 0,0 0 0,0 0 1,0 0-1,0 0 0,0 0 0,0 0 1,0 0-1,0 0 0,0 0 0,0 0 1,0-1-1,0 1 0,0 0 0,0 0 1,0 0-1,0 0 0,0 0 0,0 0 1,0 0-1,0 0 0,0 0 0,0 0 1,0 0-1,0 0 0,0-1 0,11 2 92,-10-1-75,18 0-127,27-3-1,-39 2 153,1-1 1,-1 0-1,0 0 0,0 0 0,0-1 1,0 0-1,7-4 0,66-45 226,30-17-53,-94 60-162,1 1 0,-1 1 0,2 0 0,33-8 0,-47 14-19,0 1-1,0-1 0,0 1 1,0-1-1,0 1 0,0 1 1,0-1-1,0 0 0,0 1 1,-1 0-1,1 0 0,0 0 1,0 1-1,-1-1 0,1 1 1,0 0-1,-1 0 0,0 0 1,1 0-1,-1 0 0,0 1 1,0 0-1,-1-1 0,1 1 1,0 0-1,-1 0 0,0 1 1,1-1-1,-1 0 0,-1 1 1,4 6-1,-1 1 24,-1 0 0,0 0 0,0 0-1,-1 0 1,1 22 0,-5 59 202,0-28 69,1-19-162,-1-28-148,2-1-1,0 1 0,1-1 1,6 30-1,-1-18-26,9 31 12,-13-53 20,1 0 0,-1-1 1,1 1-1,0-1 0,0 1 0,1-1 0,6 7 0,-10-11 3,1 0 1,-1-1-1,1 1 0,0-1 1,-1 1-1,1-1 0,0 1 1,0-1-1,-1 1 0,1-1 1,0 1-1,0-1 1,0 0-1,0 1 0,-1-1 1,1 0-1,0 0 0,0 0 1,0 0-1,0 0 0,0 0 1,1 0-1,-1 0 2,1-1 0,-1 1 0,0-1 0,1 0 1,-1 1-1,0-1 0,0 0 0,0 0 0,1 0 0,-1 0 0,0 0 0,1-2 0,4-5 50,-1 0 0,0 0-1,6-15 1,-6 12 52,13-26-194,-2-2-1,18-64 1,6-84-292,-26 75 514,-14 110-137,1 0-1,-1 0 1,1 0 0,0 0-1,-1-1 1,1 1-1,0 0 1,2-3 0,-2 5-1,-1 0 0,0 0 0,1-1 0,-1 1 0,0 0 0,0 0 0,1 0 0,-1 0 0,0 0 0,1 0 0,-1-1 0,0 1 0,1 0 0,-1 0 0,0 0 0,1 0 0,-1 0 0,0 0 0,0 0 0,1 0 0,-1 1 0,0-1 0,1 0 0,-1 0 0,0 0 0,1 0 0,-1 0 0,0 0 0,0 1 0,1-1 0,-1 0 0,0 0 0,0 0 0,1 1 0,-1-1 0,0 0 0,0 0 0,0 1 0,1-1 0,-1 0 0,0 0 0,0 1 0,0 0 0,18 30-6,-14-23-23,1 1 0,0-1-1,11 15 1,-1-7 52,1-1 0,1-1 0,-1 0 0,2-1 0,34 18 1,-38-23 24,1-2 0,0 0 1,0-1-1,1 0 1,0-1-1,-1-1 1,1 0-1,1-2 1,-1 1-1,27-3 1,-40 1-35,0-1 1,0 1 0,0-1-1,0 0 1,0 0-1,0 0 1,-1 0 0,1-1-1,0 1 1,0-1-1,-1 1 1,1-1 0,-1 0-1,0 0 1,1 0-1,-1 0 1,0-1 0,0 1-1,0-1 1,-1 1-1,1-1 1,-1 0 0,1 1-1,-1-1 1,2-4-1,-1 0 10,0-1 0,0 1 0,-1 0 0,0-1 0,0 1 0,-1 0 0,0-1 0,0 1 0,-2-10-1,0 5 12,0-4 69,-1-1 0,-8-22 0,10 34-94,-1 1 0,1 0 0,-1 0 0,0 1 0,0-1 0,-1 0 0,1 1 0,-1-1 0,0 1 0,0 0 0,0 0 0,0 0 0,0 0 0,-7-4-1,9 7-21,0-1 0,-1 0 0,1 0-1,0 1 1,-1-1 0,1 1 0,-1-1-1,1 1 1,-1 0 0,1 0-1,-1 0 1,1-1 0,-1 1 0,0 0-1,1 1 1,-1-1 0,1 0-1,-1 0 1,1 1 0,-1-1 0,-1 1-1,1 1-4,0-1-1,0 1 1,0-1-1,0 1 1,0 0-1,0-1 0,1 1 1,-1 0-1,1 0 1,-1 0-1,-1 4 1,-2 4-33,1 0 0,0 1 0,0-1 0,-2 19 0,3-18 30,1 1 1,0 0 0,1-1-1,0 1 1,1 0 0,1-1-1,-1 1 1,2 0 0,0-1-1,0 1 1,1-1 0,0 0-1,1 1 1,1-2 0,7 17-1,-5-15-11,1-1-1,0 1 0,0-2 1,1 1-1,17 15 0,-20-21 28,0 0 0,1 0 0,-1 0 0,1-1 0,0 0-1,1 0 1,-1-1 0,1 0 0,-1 0 0,1-1 0,8 2-1,-12-4 22,0 0 0,0 0 0,0 0 0,0 0 0,-1-1 0,1 0 0,0 0 0,0 0 0,0 0 0,-1 0 0,1-1 0,4-2 0,6-4 60,22-17 0,-24 16-126,131-111 185,-1 0-198,-135 115 79,-1 0-1,2 1 0,-1-1 1,0 2-1,12-5 0,-17 7-7,1 0 0,-1 1 0,0-1 0,1 1-1,-1 0 1,0 0 0,0 0 0,1 0 0,-1 0 0,0 0-1,1 0 1,-1 1 0,0-1 0,1 1 0,-1 0-1,0 0 1,0-1 0,0 2 0,0-1 0,0 0-1,0 0 1,0 1 0,3 2 0,1 3 36,-1 1 0,0-1 0,0 1 0,-1 0 0,0 0 0,0 1 0,4 17 1,0-6 153,12 36 297,21 49 682,-31-83-1062,0-1 0,2 0 0,1-1 0,0 0 0,1-1 0,18 18 0,-26-31-363,0 0-1,0 0 1,1-1 0,0 0 0,0 0 0,0 0 0,1-1 0,-1 0-1,1-1 1,0 0 0,0 0 0,0-1 0,0 0 0,1 0 0,-1-1 0,1 0-1,-1 0 1,1-1 0,-1 0 0,12-2 0,-18 2 169,8-1-1017,1-1 0,-1 1 0,0-2 0,0 0 1,0 0-1,-1 0 0,19-10 0,-17 0-2521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2:47.926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385 707 4064,'-26'0'1866,"25"0"-1867,0 0-1,0 0 1,0-1-1,0 1 1,-1-1-1,1 1 1,0-1-1,0 1 1,0-1-1,0 1 1,0-1-1,1 0 1,-1 1-1,0-1 1,0 0-1,-1-1 1,2 1 145,-1 0 1,0 0 0,0 0-1,0 0 1,0 1 0,0-1 0,0 0-1,0 0 1,0 1 0,0-1 0,0 1-1,-1-1 1,1 1 0,0-1-1,0 1 1,-1 0 0,1 0 0,0 0-1,0-1 1,-3 1 0,-5 2 208,1 0 1,-1 1 0,1 0 0,0 0 0,0 0-1,-12 8 1,-45 33 456,58-39-731,-10 9 32,0 1 1,1 1-1,0 0 1,2 1-1,0 1 0,1 0 1,1 0-1,-15 30 1,22-36-145,0 0 1,1 0-1,0 1 1,1 0-1,1-1 1,0 1-1,0 0 1,2 0-1,-1 0 1,4 25-1,-2-34 25,-1 0-1,1 0 1,0 0 0,1 0-1,-1 0 1,1 0-1,-1-1 1,1 1 0,0-1-1,0 1 1,1-1-1,-1 0 1,6 5 0,-7-6 14,1-1 0,0 1 0,0-1 0,0 1 0,0-1 0,1 0 0,-1 0 0,0 0 0,0 0 0,1-1 0,-1 1 0,0 0 0,1-1 0,-1 0 0,0 1 0,1-1 0,-1 0 0,1 0 0,-1-1 0,1 1 0,-1 0 0,0-1 0,4-1 0,12-6 43,-1 0 0,0-1 0,-1-1 0,0-1 0,16-15 0,4 0 14,8-6-177,55-51-1,-85 70 95,-2 0 0,0-1 0,0 0 0,-2-1-1,0-1 1,0 1 0,-2-1 0,8-19 0,1-16 7,-3 0 1,11-81-1,-19 98 16,-2 0 0,-2-1-1,0 1 1,-3-1 0,-1 1-1,-1-1 1,-16-66 0,14 85 8,-29-93 3,30 97-20,-1 0-1,-1 1 0,0 0 0,-1 0 1,0 0-1,-14-16 0,20 26-6,0 0 0,0 0 0,0 0 1,0 0-1,0 0 0,0 1 0,0-1 0,0 0 0,0 1 0,0-1 0,-1 0 0,1 1 0,0-1 0,0 1 0,-1 0 0,1-1 0,0 1 0,0 0 1,-1 0-1,1 0 0,0 0 0,-1 0 0,1 0 0,-3 1 0,2 0 0,1-1-1,-1 1 1,1 0 0,-1 0-1,0 1 1,1-1 0,0 0 0,-1 0-1,1 1 1,0-1 0,-1 1-1,1-1 1,0 1 0,0 0 0,0-1-1,-1 4 1,-5 13 34,1 1 0,1-1-1,0 1 1,2 0 0,0 0 0,1 1 0,0 31-1,18 138 63,-11-153-124,1 14 62,2-2 1,3 1-1,16 47 0,-19-75 0,0 0 1,2 0-1,0-1 1,1 0-1,1 0 0,1-2 1,1 1-1,29 29 0,-38-43-45,0-1 0,0 0 0,0 0 0,1 0 0,-1-1 0,1 0 0,0 0 0,0 0 0,1-1-1,-1 1 1,0-2 0,13 3 0,-11-3 12,1-1-1,-1 0 1,1-1 0,-1 1-1,0-2 1,1 1-1,-1-1 1,0-1-1,15-5 1,40-22-228,0-2 0,82-58 0,-52 16 449,-33 23 115,-56 48-185,-1 0 0,1-1-1,-1 1 1,5-7 0,-8 10-131,0 0 0,0 0 0,0 0 0,0 0 0,0 0 0,0 0 0,0 0 0,0 0 1,0 0-1,0 0 0,0 0 0,-1 0 0,1 0 0,0 0 0,0 0 0,0 0 0,0 0 0,0 0 1,0 0-1,0 0 0,0 0 0,0 0 0,0 0 0,0 0 0,0 0 0,0 0 0,-1-1 1,1 1-1,0 0 0,0 0 0,0 0 0,0 0 0,0 0 0,0 0 0,0 0 0,0 0 0,0 0 1,0 0-1,0 0 0,0 0 0,0-1 0,0 1 0,0 0 0,0 0 0,0 0 0,0 0 1,0 0-1,0 0 0,0 0 0,0 0 0,0 0 0,0 0 0,0 0 0,0-1 0,0 1 0,0 0 1,0 0-1,0 0 0,1 0 0,-1 0 0,0 0 0,-8 3 210,-18 11-71,1 1 0,-30 25 0,23-17-39,-1 2-5,-62 57 1,84-71-104,1 1 0,0 0 0,0 0 0,1 1 0,1 0 1,0 0-1,1 1 0,-10 26 0,16-37-31,0 1 0,1-1 0,-1 0 0,1 1 0,-1-1 1,1 1-1,0-1 0,0 1 0,1-1 0,-1 0 0,1 1 0,1 6 0,-1-9 14,0 1 0,-1-1 0,1 1 0,0-1 0,0 1 0,0-1 0,0 0 0,0 1 0,0-1 0,1 0-1,-1 0 1,0 0 0,1 0 0,-1 0 0,1 0 0,-1 0 0,1-1 0,-1 1 0,1 0 0,-1-1 0,1 1-1,0-1 1,-1 0 0,1 1 0,0-1 0,-1 0 0,4 0 0,0 0 36,1-1 1,0 1-1,-1-1 0,1 0 1,0 0-1,-1-1 1,1 0-1,-1 0 0,0 0 1,0 0-1,1-1 1,-2 0-1,1 0 0,0-1 1,-1 1-1,1-1 1,-1 0-1,0 0 0,0 0 1,-1-1-1,1 1 1,-1-1-1,0 0 0,0 0 1,0 0-1,-1 0 1,0 0-1,0-1 0,0 1 1,-1-1-1,0 1 1,1-10-1,-1 2-19,-1 0 0,-1 0 1,-4-24-1,1 4-108,-4-5 396,17 57-373,-2-5 181,1 1-1,0-1 1,12 15 0,-15-23-69,0 0 1,0 0-1,1-1 0,0 0 1,0 0-1,0 0 0,0-1 1,14 7-1,-10-6 81,-1-1 0,1-1 1,0 0-1,1 0 0,-1-1 0,16 2 0,-20-3-78,-1-1 0,0 0 0,1-1 0,-1 1 0,0-1-1,1 0 1,-1-1 0,0 1 0,0-1 0,0 0 0,0 0 0,0 0 0,0-1 0,7-6 0,13-11-161,33-35 0,-55 52 141,1 0 0,-1 0 0,1 0-1,-1 0 1,1 1 0,0-1 0,0 1-1,4-2 1,-7 3-12,0 1 1,1-1-1,-1 1 0,0 0 0,0 0 0,0-1 1,0 1-1,0 0 0,0 0 0,0 0 0,0 0 1,1 0-1,-1 1 0,0-1 0,0 0 0,0 0 1,0 1-1,0-1 0,0 1 0,0-1 0,0 1 1,0-1-1,0 1 0,0 0 0,0-1 0,0 1 1,-1 0-1,1 0 0,0-1 0,0 1 0,-1 0 1,1 0-1,-1 0 0,1 0 0,-1 0 0,1 2 1,2 4 28,0 0 0,0 1 1,-1-1-1,-1 1 0,1 0 1,0 11-1,-3 49 581,0-30-277,1-37-294,4-5 54,43-46-262,-38 42 215,-1 0 0,1 1-1,1 0 1,-1 1-1,1 0 1,0 0-1,1 1 1,-1 1-1,1 0 1,0 0 0,15-3-1,-22 6-16,1 0 0,-1 1 0,1-1 0,-1 1 1,1 0-1,-1 0 0,1 0 0,7 2 0,-11-2-24,1 1 1,-1-1-1,0 1 1,1-1 0,-1 1-1,0 0 1,0 0-1,1-1 1,-1 1-1,0 0 1,0 0-1,0 0 1,0 0 0,0 0-1,0 1 1,0-1-1,-1 0 1,1 0-1,0 0 1,-1 1-1,1-1 1,0 0 0,-1 1-1,0-1 1,1 1-1,-1-1 1,0 1-1,0-1 1,0 0-1,0 1 1,0 1-1,-6 71 233,-1 1 152,16-84-697,41-36 63,25-21 236,-63 56 1,-7 6 92,0-1 1,1 1 0,0 0-1,10-6 1,-14 9-68,-1 1 1,0-1 0,1 1-1,-1-1 1,0 1-1,1 0 1,-1 0 0,1-1-1,-1 1 1,0 0-1,1 0 1,-1 0 0,1 0-1,-1 1 1,0-1-1,1 0 1,-1 1 0,1-1-1,-1 0 1,0 1-1,0 0 1,1-1 0,-1 1-1,0 0 1,0 0-1,0-1 1,1 1 0,-1 0-1,1 2 1,2 2 1,0 0 0,-1 0 0,1 0 1,-1 1-1,0 0 0,4 10 0,9 40 101,-5-15-221,-5-24 33,-2-3 82,0-1 1,7 14 0,-10-25-10,1 1 0,-1-1 0,1 1 0,-1-1 0,1 0 1,0 0-1,-1 1 0,1-1 0,1 0 0,-1-1 0,0 1 1,0 0-1,1-1 0,-1 1 0,1-1 0,2 2 0,-3-3-3,-1 1-1,1-1 0,0 0 0,0 0 0,-1 0 0,1 0 0,0 0 1,-1 0-1,1-1 0,0 1 0,-1 0 0,1-1 0,0 0 0,-1 1 1,1-1-1,1-1 0,25-18 73,-21 14-31,84-75 100,-14 11-71,-65 59-146,1 1 1,1 0-1,0 1 0,0 0 1,26-11-1,-39 19 39,1 1 1,-1-1-1,0 0 0,1 1 0,-1 0 1,1-1-1,-1 1 0,0 0 0,1 0 0,-1-1 1,1 1-1,-1 0 0,1 1 0,-1-1 1,1 0-1,-1 0 0,0 1 0,1-1 1,-1 0-1,1 1 0,-1 0 0,0-1 1,1 1-1,-1 0 0,0-1 0,0 1 0,0 0 1,0 0-1,0 0 0,0 0 0,0 0 1,0 0-1,0 1 0,0-1 0,0 0 1,-1 0-1,2 3 0,1 3 7,-1 1-1,0-1 0,-1 1 1,1 0-1,-1 13 1,0-12-51,2 40 47,-3-1 0,-2 1 0,-1-1 1,-3 0-1,-15 60 0,14-79 102,5-15-13,-1 0 1,-1 0-1,0 0 0,-1 0 1,-1-1-1,-7 14 1,12-25-45,-3 5 0,0-1 0,-1 1 0,1-1 0,-1 0 0,-10 9 0,14-14-26,0-1-1,0 1 1,0 0-1,0 0 0,0-1 1,0 1-1,-1 0 1,1-1-1,0 0 1,0 1-1,-1-1 1,1 0-1,0 1 1,-1-1-1,1 0 0,-1 0 1,1 0-1,0 0 1,-1 0-1,1 0 1,0-1-1,-1 1 1,1 0-1,0-1 1,-1 1-1,1-1 0,0 1 1,0-1-1,0 0 1,0 0-1,-1 1 1,1-1-1,0 0 1,0 0-1,0 0 1,0 0-1,1 0 0,-1 0 1,0 0-1,0-2 1,-3-2-28,0-1 1,1 0-1,0 0 1,0 0-1,1 0 0,0 0 1,0-1-1,0 1 1,1-1-1,-1-10 1,0-10-110,2-34 1,0 58 135,2-41-96,2 0 1,3-1 0,13-53 0,-10 65 83,0 1 0,3 0 0,0 0 0,35-57 0,-47 88 26,150-218-201,-148 214 185,1 1-1,0 0 1,0 0 0,0 0-1,0 1 1,1-1 0,-1 1-1,9-4 1,-12 6 18,1 1 0,-1-1 0,0 1 0,1 0 0,-1-1 0,1 1 0,-1 0-1,1 0 1,-1 0 0,1 0 0,-1 0 0,1 0 0,-1 0 0,0 1 0,1-1 0,-1 0 0,1 1 0,-1 0 0,0-1 0,1 1-1,-1-1 1,0 1 0,1 0 0,-1 0 0,0 0 0,0 0 0,0 0 0,0 0 0,0 0 0,0 0 0,0 0 0,0 1-1,0-1 1,-1 0 0,2 2 0,3 8 103,1 1-1,-1-1 0,-1 1 0,0 0 1,-1 1-1,0-1 0,-1 0 1,0 1-1,-1 0 0,-1 22 1,-1-8 94,-2 1 1,-1-1-1,-14 50 1,15-67-213,0 1 1,-1-1 0,0-1-1,-1 1 1,0 0 0,0-1-1,-7 9 1,10-15-1,0-1 0,0 0 0,0 0 0,0 0 0,0 0 0,0 0 0,-1-1 1,1 1-1,0-1 0,-1 1 0,1-1 0,-1 0 0,0 0 0,1 0 0,-1 0 0,0-1 0,0 1 0,0-1 0,1 1 0,-1-1 0,0 0 1,0 0-1,0 0 0,0-1 0,1 1 0,-1-1 0,0 0 0,0 1 0,1-1 0,-6-3 0,4 2-71,-1 0 0,0-1 0,1 0-1,0 0 1,-1 0 0,1 0 0,1-1 0,-1 0-1,0 0 1,-4-6 0,7 8 70,0 1 1,0-1-1,0 1 1,1-1-1,-1 1 1,0-1 0,1 1-1,0-1 1,-1 0-1,1 1 1,0-1-1,-1 1 1,1-1-1,0 0 1,0 1-1,1-1 1,-1 0-1,0 1 1,0-1-1,1 0 1,-1 1-1,1-1 1,0 1-1,-1-1 1,1 1-1,0-1 1,0 1-1,0-1 1,0 1-1,0 0 1,0 0-1,0-1 1,0 1-1,0 0 1,1 0-1,-1 0 1,2-1-1,1 0-27,0-1 0,0 1 0,0 0 0,1 0 0,-1 0 0,0 1 0,1 0 0,-1-1 0,1 2 0,-1-1 0,9 0-1,-2 1 18,0 1-1,0 0 0,20 5 0,-18-4 109,0 0 0,20-1 0,-7 0 100,-5 0-91,-1-1-1,1-1 0,-1 0 1,0-2-1,0 0 0,0-2 1,29-9-1,-1-1-25,-26 9-99,40-18 0,-37 13 16,-18 9 92,1-1-1,-1-1 1,0 1 0,-1-1 0,1-1 0,8-6-1,-14 10-65,0 1-1,-1-1 1,1 1-1,-1-1 0,1 0 1,-1 1-1,0-1 0,1 0 1,-1 1-1,0-1 1,1 0-1,-1 0 0,0 1 1,0-1-1,0 0 0,0 0 1,0 0-1,0 1 1,0-1-1,0 0 0,0 0 1,0 1-1,0-1 0,0 0 1,0 0-1,0 1 1,-1-1-1,1 0 0,0 0 1,-1 1-1,1-1 0,-1 0 1,1 1-1,-1-1 1,1 0-1,-1 1 0,1-1 1,-1 1-1,1-1 0,-1 1 1,0-1-1,1 1 1,-1 0-1,-1-1 0,-2-2-2,0 1 0,0 0-1,0 0 1,0 0-1,0 0 1,-5-1-1,-2 1-47,1 0 0,0 1 0,-1 0-1,1 0 1,-20 2 0,23 0-20,0 0 0,1 1 1,-1-1-1,1 1 0,-1 1 0,1-1 0,0 1 1,0 0-1,0 1 0,-6 4 0,10-7 48,0 0-1,1 0 0,-1 0 1,1 1-1,-1-1 0,1 1 1,-1-1-1,1 1 1,0 0-1,0-1 0,0 1 1,0 0-1,0 0 1,0 0-1,0 0 0,1 0 1,-1 0-1,1 0 0,-1 0 1,1 0-1,0 0 1,0 0-1,0 0 0,0 0 1,0 0-1,0 0 0,1 0 1,-1 0-1,1 0 1,0 4-1,2-2 15,-1 1 1,0-1-1,1 0 1,0 0-1,0 0 0,0 0 1,1 0-1,-1-1 1,1 1-1,0-1 0,0 0 1,5 2-1,5 3 12,0-1 0,1 0 0,0-1 0,0-1-1,1-1 1,-1 0 0,1-1 0,0 0 0,20 0 0,6-2 49,0-2 1,58-8 0,-26-4 154,105-31 0,-114 21-101,114-56 0,-175 78-81,0-1 0,0 0 0,0 0 0,-1-1 0,1 1 0,-1-1-1,6-5 1,-9 8-32,1 0 0,-1 0 0,0-1 0,0 1 0,0 0 0,0 0-1,0 0 1,0 0 0,1 0 0,-1 0 0,0 0 0,0-1-1,0 1 1,0 0 0,0 0 0,0 0 0,0 0 0,0 0-1,0-1 1,0 1 0,0 0 0,0 0 0,0 0 0,0 0 0,0-1-1,0 1 1,0 0 0,0 0 0,0 0 0,0 0 0,0-1-1,0 1 1,0 0 0,0 0 0,0 0 0,0 0 0,0 0-1,0-1 1,0 1 0,-1 0 0,1 0 0,0 0 0,0 0 0,0 0-1,0 0 1,0 0 0,0-1 0,0 1 0,-1 0 0,1 0-1,0 0 1,0 0 0,0 0 0,0 0 0,-1 0 0,1 0-1,0 0 1,-11 0 50,9 0-45,-25 3-82,-1 1 0,1 1 0,0 1 0,0 2 0,1 1 0,0 1 0,1 1 0,-25 14 0,33-16 60,2 1-1,-1 1 1,1 0-1,1 1 1,0 1 0,1 0-1,0 1 1,1 0 0,1 1-1,0 0 1,1 1 0,-15 32-1,24-45-22,0-1 0,0 1 0,0 0 0,0 0 0,1 0 0,-1 0 0,1 0 0,0 0 0,0 0 0,0 0 0,1 5 0,-1-8 35,0 1-1,1 0 1,-1-1 0,0 1 0,0 0 0,1-1 0,-1 1-1,0-1 1,1 1 0,-1 0 0,1-1 0,-1 1 0,1-1-1,-1 1 1,1-1 0,-1 1 0,1-1 0,0 0-1,-1 1 1,2-1 0,-1 1 19,0-1-1,0 0 1,1 0 0,-1 0 0,0 0-1,0 0 1,1 0 0,-1 0-1,0 0 1,0 0 0,1-1-1,-1 1 1,0 0 0,0-1-1,2 0 1,6-4 99,0-1 0,0 0-1,-1 0 1,0-1 0,0 0 0,12-15-1,5-3-15,-8 8-5,19-16-327,-2-1 0,-1-2 0,34-49 0,-31 27-363,36-80 0,18-69 92,-73 166 424,35-107-375,-46 124 494,-1-1-1,0 0 1,-2 0 0,0-27 0,-4-12 185,-2 51-157,3 13-66,0 0 0,-1-1 0,1 1 1,0 0-1,0 0 0,0 0 0,0 0 1,-1 0-1,1-1 0,0 1 0,0 0 1,0 0-1,-1 0 0,1 0 0,0 0 1,0 0-1,0 0 0,-1 0 0,1 0 1,0 0-1,0 0 0,0 0 0,-1 0 1,1 0-1,0 0 0,0 0 0,0 0 0,-1 0 1,1 0-1,0 0 0,0 0 0,-1 1 1,0 0 0,-1 0 0,0 1 0,1-1 0,-1 1 0,1-1 0,-1 1 0,1 0 0,0 0 0,-1 2 0,-8 13 67,2 1-1,0 0 1,1 1 0,1 0-1,0 0 1,2 0 0,-4 39-1,2 137 756,6-193-816,1 45 101,3 0 1,12 69-1,-11-96-109,0 0 0,1 0 1,1-1-1,0 0 0,2 0 1,0-1-1,1 0 1,15 20-1,-19-30-79,1 0 0,1-1 0,-1 1 0,1-1 0,1 0-1,-1-1 1,1 0 0,16 8 0,-10-8-363,0 0 0,1-1 0,-1 0-1,32 4 1,58 1-1006,-105-10 1446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6:37.8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372 521 2080,'-13'3'1073,"1"-1"1,-1-1-1,-19 0 0,30-1-1083,1 0-1,-1 0 0,1 1 1,-1-1-1,1 1 1,-1-1-1,1 1 0,-1-1 1,1 1-1,0 0 1,-1 0-1,1 0 1,0 0-1,0 0 0,-1 0 1,1 0-1,0 0 1,0 0-1,0 0 0,1 1 1,-1-1-1,0 0 1,0 1-1,1-1 0,-1 1 1,0-1-1,1 1 1,-1 2-1,-1 2-23,1 0 0,0 0 1,0 0-1,1 0 0,0 0 0,0 8 0,9 55 31,32 122 1,-40-187 65,0 1 0,0-1 0,0 0 0,1 0 0,0 0 0,0 0 0,0 0 0,0 0 0,1 0 0,-1-1 0,5 5 0,-5-7-38,0 1 0,0-1 0,0 1 1,0-1-1,0 0 0,1 0 0,-1 0 0,0 0 1,1-1-1,-1 1 0,1-1 0,-1 1 0,0-1 1,1 0-1,-1 0 0,1 0 0,-1 0 0,1 0 1,-1-1-1,5 0 0,57-18-94,-63 19 75,-1 0 1,0 0-1,1-1 0,-1 1 1,0 0-1,1 0 1,-1 0-1,0 0 0,1 0 1,-1 0-1,0 0 1,1 0-1,-1 0 0,0 0 1,1 0-1,-1 0 1,0 0-1,1 0 0,-1 0 1,0 0-1,1 1 1,-1-1-1,0 0 0,1 0 1,-1 0-1,0 1 1,1-1-1,-1 0 0,0 0 1,0 0-1,1 1 1,-1-1-1,0 0 0,0 1 1,0-1-1,1 0 1,-1 0-1,0 1 0,0-1 1,0 0-1,0 1 1,0-1-1,0 0 0,0 1 1,0-1-1,1 1 1,-1-1-1,0 0 0,-1 1 1,2 1 27,-1 1-1,0-1 1,0 0 0,0 1 0,-1-1 0,1 0 0,0 1-1,-1-1 1,0 0 0,1 1 0,-1-1 0,0 0 0,0 0-1,0 0 1,-2 2 0,-22 30 144,25-34-172,-9 10 44,-1 0 0,1-1 0,-1-1 0,-1 0 0,0 0-1,-16 8 1,-1-1 168,-46 16-1,62-27-138,-1 1 0,0-2 0,-1 1 0,1-2 0,0 0 0,-1 0 0,1-2 0,-1 1-1,0-2 1,1 0 0,-1 0 0,1-1 0,0-1 0,-16-5 0,28 8-77,-1-1 1,0 0-1,1 1 1,-1-1-1,1 0 1,-1 0-1,1 0 1,-1 0-1,1 0 1,-1 0-1,1 0 1,0 0-1,0-1 1,0 1-1,-1 0 1,1-1-1,1 1 0,-1-1 1,0 1-1,0-1 1,0 0-1,1 1 1,-1-1-1,1 0 1,-1 1-1,1-1 1,0 0-1,0 0 1,0 1-1,0-1 1,0 0-1,0 0 1,0 0-1,1 1 0,0-3 1,0-1-26,1 0 0,0 1 0,0-1 0,0 1 0,1 0 0,-1 0 0,1-1 0,0 2 0,0-1 0,1 0 0,6-5 0,15-12-56,1 2 0,1 0-1,1 2 1,0 1 0,2 1-1,-1 2 1,48-16 0,53-2 495,-126 30-418,-1 0 0,1-1 0,-1 0 0,1 0 0,-1 0 0,0 0 1,0 0-1,0-1 0,0 1 0,0-1 0,-1 0 0,1 1 0,2-5 0,4-6-105,13-26-1,-21 37 78,49-102-257,-25 48 296,-20 47 48,-1 0 0,0-1 0,0 1 0,-1-1 1,-1 0-1,1 0 0,-2 0 0,1-1 0,-1 1 0,-1 0 0,0 0 0,-2-15 0,-4-4 185,-1 0 1,-2 0 0,-21-48-1,30 75-274,-1 0 1,0 0-1,-1 0 0,1 0 0,0 0 0,0 0 0,-1 0 0,0 0 1,1 0-1,-1 1 0,0-1 0,1 1 0,-1-1 0,0 1 0,0 0 0,0 0 1,-1 0-1,1 0 0,0 0 0,0 0 0,-1 0 0,1 1 0,0-1 1,-1 1-1,1 0 0,0-1 0,-1 1 0,1 0 0,0 1 0,-1-1 1,1 0-1,0 1 0,-1-1 0,1 1 0,0 0 0,0-1 0,-1 1 0,1 0 1,-3 3-1,-21 11 245,-35 16 0,35-20 59,0 0 0,-47 11 0,-85 13-442,145-34-216,13-1 378,0 0 0,0 0 0,0 0 0,0 0 0,0 0 0,0 0 0,0 0 0,0 0 0,-1 0 1,1 0-1,0 0 0,0 0 0,0 0 0,0 0 0,0 0 0,0 0 0,0 0 0,0-1 1,0 1-1,0 0 0,0 0 0,0 0 0,0 0 0,0 0 0,0 0 0,0 0 0,0 0 1,0 0-1,0 0 0,0 0 0,0-1 0,0 1 0,0 0 0,0 0 0,0 0 0,0 0 0,0 0 1,0 0-1,0 0 0,0 0 0,0 0 0,0 0 0,0 0 0,0-1 0,0 1 0,0 0 1,0 0-1,0 0 0,1 0 0,-1 0 0,0 0 0,0 0 0,0 0 0,0 0 0,0 0 0,0 0 1,0 0-1,0 0 0,19-13-615,-12 8 679,5-5 41,0-1 1,0 0-1,18-23 0,-19 21-1,0-1 104,-1-1-1,15-27 0,6-9-247,-31 51 44,0 0 0,0 0 0,0 0 1,0 0-1,0 0 0,0 0 0,0 0 0,0 0 1,1 0-1,-1 0 0,0 0 0,0 0 0,0 0 1,0 1-1,0-1 0,0 0 0,0 0 1,0 0-1,0 0 0,0 0 0,0 0 0,0 0 1,0 0-1,0 0 0,0 0 0,0 0 0,1 0 1,-1 0-1,0 0 0,0 0 0,0 0 1,0 0-1,0 0 0,0 0 0,0 0 0,0 0 1,0 0-1,0 0 0,0 0 0,0 0 1,0 0-1,0 0 0,0 0 0,1 0 0,-1 0 1,0 0-1,0-1 0,0 1 0,0 0 0,0 0 1,0 0-1,0 0 0,0 0 0,0 0 1,0 0-1,0 0 0,0 0 0,0 0 0,0 0 1,0 0-1,0 0 0,0 0 0,0 0 0,0 0 1,0-1-1,0 1 0,0 0 0,0 8-32,-4 12 164,-3 0-237,-1 1-1,-20 33 0,8-17 274,20-36-163,0-1 1,0 1-1,0 0 1,-1-1-1,1 1 1,0-1-1,-1 1 0,1-1 1,0 1-1,-1-1 1,1 1-1,-1-1 0,1 1 1,0-1-1,-1 1 1,1-1-1,-1 0 0,-1 1 1,2-2 27,0 0 0,0 1 0,0-1 0,1 0 1,-1 0-1,0 0 0,0 0 0,0 0 0,1 0 0,-1 0 0,0 1 1,1-1-1,-1 0 0,1-1 0,85-205 456,-82 196-555,1 0 0,0 0 0,1 1 0,7-11 0,-4 7-38,-8 12 71,1 0 0,-1 0 0,1 0 0,0 0 0,0 0 0,3-2 0,-4 4 20,-1-1 0,1 1 1,-1 0-1,1-1 0,-1 1 0,1 0 1,-1-1-1,1 1 0,-1 0 0,1 0 0,0 0 1,-1 0-1,1 0 0,-1-1 0,1 1 0,0 0 1,-1 0-1,1 1 0,-1-1 0,1 0 0,0 0 1,-1 0-1,1 0 0,-1 0 0,1 1 0,-1-1 1,1 0-1,-1 0 0,1 1 0,-1-1 0,1 0 1,-1 1-1,1-1 0,-1 1 0,1-1 1,0 1-1,2 3-25,0 1 0,-1-1 1,1 1-1,-1 0 1,1 0-1,-2 0 0,1 0 1,1 5-1,7 46 122,-4-17-20,-1-15 63,-2-1-1,1 45 1,-3-50-108,-1 0-1,2 0 1,4 20 0,-4-31-66,-1-1-1,1 0 1,0 0 0,1 0-1,-1 0 1,1 0 0,0 0 0,1-1-1,-1 1 1,1-1 0,0 0-1,8 7 1,1-1-162,0 1 0,19 22 0,-28-29 230,0 0 1,-1 0 0,0 1-1,0-1 1,-1 1 0,1-1 0,-1 1-1,0 0 1,-1 0 0,1 0 0,0 9-1,-1 3 124,0 1-1,-1 0 0,-4 24 0,4-36-168,-2 0-1,1 0 1,-1 0-1,0 0 1,-1 0-1,1-1 1,-1 1-1,-1-1 1,1 1-1,-1-1 1,-7 8-1,11-13 28,-1 0 0,0-1 0,0 1 0,1 0 0,-1-1 0,0 1-1,0 0 1,0-1 0,0 1 0,1-1 0,-1 1 0,0-1 0,0 0 0,0 1 0,0-1 0,0 0 0,0 0-1,0 0 1,0 0 0,0 0 0,0 0 0,0 0 0,0 0 0,0 0 0,0 0 0,0 0 0,0-1 0,0 1 0,0 0-1,0-1 1,0 1 0,0-1 0,0 1 0,0-1 0,0 1 0,1-1 0,-1 0 0,0 1 0,0-1 0,1 0-1,-1 0 1,1 0 0,-2-1 0,-3-4-25,1-1-1,0 1 0,0-1 0,-4-9 1,-1-4-40,2 7-15,1 0 0,-6-22-1,7 22 208,1 13 107,0 6 0,-2 8 166,5-12-280,0 0 0,0 0-1,0 1 1,0-1 0,0 0 0,-1 0 0,1 0 0,-1 0 0,1 0-1,-1 0 1,0-1 0,0 1 0,0 0 0,-2 1 0,3-3-77,-11 5 310,12-5-348,-1 0 0,1 0 0,-1 0 0,1 0-1,-1-1 1,1 1 0,-1 0 0,1-1 0,0 1 0,-1 0-1,1-1 1,-1 1 0,1 0 0,0-1 0,-1 1 0,1-1 0,0 1-1,0 0 1,-1-1 0,1 1 0,0-1 0,0 1 0,0-1-1,-1 0 1,0-2-15,-1-2 4,0 0 0,0 1 0,0-1 0,1 0 0,0 0 0,0 0 0,0-1 0,0-8 0,1-55 295,0 69-329,1 0-1,-1-1 1,0 1 0,0 0 0,0-1 0,0 1 0,1 0 0,-1 0 0,0-1 0,0 1-1,1 0 1,-1 0 0,0-1 0,1 1 0,-1 0 0,0 0 0,1 0 0,-1 0 0,0 0-1,1-1 1,-1 1 0,0 0 0,1 0 0,-1 0 0,0 0 0,1 0 0,-1 0 0,0 0 0,1 0-1,-1 0 1,0 0 0,1 0 0,-1 0 0,0 1 0,1-1 0,-1 0 0,1 0 0,17 4-1664,-16-3 1478,3 1-721,0 0 0,0 0-1,0 1 1,5 3-1,7 3-340,12 0-258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6:50.5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173 0 896,'1'1'1253,"2"2"7397,-2 1-9577,2 49 1265,16 90 1,-19-143-339,30 144 125,-4-24 49,-20-90-107,-3-18 3,0 2 0,-1-1 0,0 17-1,-2-28-66,0 1 0,0-1 0,0 0-1,0 0 1,-1 0 0,1 0 0,-1 0-1,1 0 1,-1 0 0,0 0 0,0 0-1,0 0 1,0 0 0,0 0 0,0 0-1,-1-1 1,1 1 0,-2 1 0,-2 1 51,0-1 1,0 1 0,0-1-1,-1 0 1,-6 2 0,10-4-73,-35 20-30,30-16 128,0 0 0,0-1 0,-1-1 0,1 1 0,-15 4 0,17-7 53,-1 0 0,0 0-1,1 0 1,-1 0 0,0-1 0,-10-1 0,14 1-116,0 0 0,0-1-1,-1 1 1,1-1 0,0 0 0,0 0 0,0 0 0,0 0 0,0 0 0,0 0 0,1 0-1,-1-1 1,0 1 0,0-1 0,1 1 0,-1-1 0,1 0 0,0 1 0,-1-1-1,1 0 1,-1-3 0,-5-8-109,0-1-670,-9-22 0,16 35 575,0 0 0,-1 0-1,1 0 1,0 0 0,0 1 0,0-1-1,0 0 1,0 0 0,0 0 0,0 0-1,0 0 1,0 0 0,0 0-1,1 0 1,-1 1 0,0-1 0,1 0-1,-1 0 1,0 0 0,1 0 0,-1 1-1,1-1 1,0 0 0,-1 0-1,2 0 1,9-3-3450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6:40.2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203 364 416,'-1'-2'62,"0"0"-1,0-1 1,0 1 0,0 0-1,0 0 1,0 0 0,-1 0-1,1 0 1,-1 0 0,-2-2-1,2 2 422,0 0 0,0-1 0,0 1 0,1-1 0,-1 1 0,-2-5 0,-3-5 350,6 11-765,0 0 0,1 0 0,-1-1 0,0 1 0,0 0 0,1 0-1,-1-1 1,1 1 0,-1 0 0,1-1 0,0 1 0,-1 0 0,1-1 0,0 1 0,0-3-1,-5-61 509,4 58-568,0 1 0,-1-1 0,1 1 0,-2 0 0,1-1 0,-1 1 0,0 0 0,0 1 0,-8-12 0,-11-27 40,6 17 443,4 16 421,25 33-880,-9-17 34,-1 0 0,0 0 1,0 1-1,4 8 0,16 47 297,-12-37-149,-2 2 1,-1-1-1,5 28 1,-9-29 65,1 44 0,-5-68-282,0 0 0,-1 0 0,1 0 0,0 0 0,0 0 0,0 0 0,0 0 0,0 0 0,0 0 0,0 0 0,0 0 0,-1 0 0,1 0 0,0 0 0,0 0 0,0 0 0,0 0 0,0 0 0,0 0 0,0 0 0,0 0 0,-1 0 0,1 0 0,0 0 0,0 0 0,0 0 0,0 0 0,0 0 0,0 0 0,0 0 0,0 1 0,0-1 0,0 0 0,-1 0 0,1 0 0,0 0 0,0 0 0,0 0 0,0 0 0,0 0 0,0 0 0,0 0 0,0 1 0,0-1 0,0 0 0,0 0 0,0 0 0,0 0 0,0 0 0,-5-9-165,4 1 46,-1 0 0,1 0-1,1 0 1,0-10 0,0 11 76,0 0 0,0 0-1,-1 0 1,0 0 0,0 0 0,-4-11 0,0 5-120,4 9-112,4 7-471,55 120-89,-57-121 1402,-1-5-435,0 1 0,0 0 0,0 0 0,0 0 0,-1 0 0,1 0 0,-1-1 0,1 1 0,-1 0 0,0 0 0,-1-2 0,-2-7 97,1-18 16,2 21-182,0 0 0,0 0 0,-1 0 0,0 0 0,0 1 0,0-1 0,-5-8 0,-2 1-46,6 8-36,-1 0-1,0 0 1,-1 0 0,1 1 0,-1 0 0,-8-7-1,-22-22-100,34 34 110,1 0 0,-1 0 0,0 0 0,1 0 0,-1 0 0,1 0 0,0 0 0,-1 0-1,1 0 1,0 0 0,0 0 0,-1 0 0,1 0 0,0 0 0,0-1 0,0 1 0,0 0 0,1 0 0,-1 0 0,0 0 0,0 0 0,1 0 0,-1 0 0,0 0 0,1 0 0,-1 0 0,1 0 0,0 0 0,-1 0 0,2-1 0,-1 0-5,1-1 0,0 1 0,0-1-1,0 1 1,0 0 0,0 0 0,1 0 0,-1 0 0,5-2 0,9-4 56,0-1 0,-1 0 0,0 0 0,-1-2 0,14-12 0,-17 8 33,-3 3 25,-6 13-320,-3 7-325,-1-1 435,-1 0 1,0 0-1,0 0 1,0 0-1,-1 0 1,-7 9-1,-7 13-97,-7 28 58,2 1 0,-25 101 0,33-105-101,-19 88-147,31-131 377,1 2-651,-1-1-1,-1 1 1,0-1-1,-1 1 1,0-1 0,-1-1-1,-14 23 1,15-26-345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6:41.5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138 20 2560,'-19'-13'832,"18"12"-705,-1 0 0,0 0-1,0 0 1,0 1 0,0-1 0,1 1 0,-1-1-1,0 1 1,0 0 0,-4 0 0,6 0-109,-11 0-128,4-1 279,-1 1 0,1 1 0,-14 2 1,19-3-110,0 1 0,0-1 0,0 1 0,0 0 0,0 0 0,0 0 0,1 0 0,-1 0 0,0 0 0,0 0 1,1 1-1,-1-1 0,1 1 0,-1-1 0,1 1 0,0 0 0,-2 3 0,1-3-22,1 0 0,0 0 0,0 0 0,0 0 0,1 1 0,-1-1 0,0 0 0,1 0 0,-1 1-1,1-1 1,0 5 0,1-2 20,0-1 0,0 0 0,0 1-1,1-1 1,1 4 0,0-2-39,-3-5-10,1 0-1,-1-1 0,1 1 0,0 0 1,-1-1-1,1 1 0,0-1 0,0 1 1,-1-1-1,1 1 0,0-1 1,0 1-1,0-1 0,0 0 0,1 1 1,1 0-40,-1 0 14,0 0-1,0 0 1,0 1 0,0-1 0,-1 0 0,1 1 0,0 0-1,-1-1 1,1 1 0,-1 0 0,1 0 0,1 3 0,13 29 10,-7-15-94,3 9 173,-1 1 1,-2 0-1,8 36 0,13 44 124,-25-95-162,1 2 12,0 0 1,-1 0 0,-1 1-1,2 18 1,-3-8 116,2-1 0,8 32-1,-8-39 75,-3-11-185,-1 0 1,-1 1-1,0 14 0,1 14 97,0-29-179,0 0 0,-1 1 0,0-1 0,-1 0 0,1 1 0,-2-1 0,-3 15 0,2-13 0,3-8 36,0-1-1,-1 1 1,1 0-1,-1 0 1,1-1-1,-1 1 1,0-1 0,1 1-1,-1 0 1,0-1-1,0 1 1,-2 1-1,2-3-69,1 2 62,0 0 0,0 0 0,-1-1 0,1 1 0,-1 0 0,1-1 0,-1 1 0,0 0 0,1-1 0,-1 1 0,0-1 0,0 1 0,0-1 0,0 0 0,-2 2 0,3-2 50,-2 0 32,2-1-78,-1 1 1,1-1-1,0 0 0,0 0 1,0 0-1,0 1 0,0-1 1,0 0-1,0 0 0,-1 0 1,1 0-1,0 0 0,0 1 0,0-1 1,0 0-1,-1 0 0,1 0 1,0 0-1,0 0 0,0 0 1,-1 0-1,1 1 0,0-1 1,0 0-1,0 0 0,-1 0 1,1 0-1,0 0 0,0 0 1,-1 0-1,1 0 0,0 0 0,0 0 1,0 0-1,-1 0 0,1-1 1,-1 1-142,1 0-592,0 0 193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6:52.152"/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584 1352 2560,'-3'1'221,"0"0"0,1 1 1,-1-1-1,0 0 0,0 1 0,1 0 0,-1 0 1,-3 3-1,0 0 135,4-4-260,0 0 1,1 0 0,-1-1 0,1 1 0,-1-1 0,0 0 0,1 1 0,-1-1 0,0 0 0,1 0 0,-1 0 0,0 0 0,0 0 0,1 0 0,-4-1 0,-28-8 890,27 7-880,-36-13 191,1-2 1,-70-39 0,79 35-162,1-1 0,-52-47-1,25 8 66,47 50-201,3 1 5,0 0 1,0 0-1,1-1 1,0 0-1,1-1 0,0 1 1,1-1-1,0 0 1,-4-19-1,8 23-20,0-1 1,0 1-1,1-1 1,1 0-1,-1 1 0,1-1 1,1 1-1,-1-1 1,2 1-1,3-11 0,1 0 176,1 1-1,1 0 1,15-23-1,-16 32-59,-1 0 0,1 0 1,1 0-1,0 1 0,12-9 0,-11 9-11,0-1 0,0 0-1,16-19 1,-22 22-34,1 1 0,11-10 0,-11 11-13,-1 1 0,-1-1 0,1 0 0,0 0 0,-1 0 0,0 0 0,4-9 0,7-13 207,-8 14-206,0 0 0,-1 0 0,0 0 1,-1-1-1,4-17 0,-2-33-101,-2-110-1,-4 118 42,0 55-43,0 0-22,0 0-48,0 0 42,0 0 1,0 0 58,0 0 161,0 0-65,0 0-170,0 0 21,1-1 26,14-10 71,-14 11-1,1-1-1,-1 0 1,0 0-1,1 0 1,-1 0-1,0 0 1,1 0-1,-1 0 1,0 0-1,0 0 1,0 0-1,1-3 1,-1 4-22,-1-1 0,1 1-1,-1-1 1,1 1 0,0-1 0,-1 1-1,1 0 1,0-1 0,0 1 0,-1 0-1,1 0 1,0-1 0,0 1 0,-1 0-1,1 0 1,0 0 0,0 0 0,0 0-1,-1 0 1,1 0 0,0 0 0,1 1-1,6-1-41,-4-2 56,-1 1 1,0 0-1,0-1 1,0 0-1,0 0 1,0 0-1,0 0 1,2-3-1,9-5 28,12-15-9,-24 22-10,1 1 0,-1 0 0,0-1 0,1 1 0,-1-1 0,2-3 0,8-11 248,-11 16-251,0-1 1,0 1-1,0-1 1,0 1-1,-1-1 1,1 1-1,0-1 1,-1 0 0,1 1-1,-1-3 1,0 4-17,0-1 0,0 1 0,-1 0 0,1 0 1,0-1-1,0 1 0,-1 0 0,1 0 0,0-1 0,-1 1 1,1 0-1,0 0 0,0 0 0,-1 0 0,1 0 1,0 0-1,-1 0 0,1-1 0,-1 1 0,1 0 1,0 0-1,-1 0 0,1 0 0,0 0 0,-1 1 0,-14-1 252,12 0-314,1 0 71,1 0 0,-1 0-1,1 0 1,-1 0-1,1 0 1,-1 0 0,1 1-1,-1-1 1,1 1-1,-1-1 1,1 1 0,-1 0-1,1-1 1,0 1-1,-1 0 1,1 0 0,0 0-1,0 0 1,0 0 0,-1 0-1,1 1 1,0-1-1,1 0 1,-3 3 0,-5 5 370,-20 17 1,4-4-243,8-6-160,2 0 0,0 1-1,-15 24 1,3-3 169,-9 14-181,1 1-1,26-38-442,7-14 478,1-1-1,0 0 0,0 0 1,0 0-1,0 1 0,0-1 0,0 0 1,0 0-1,0 0 0,0 1 1,0-1-1,0 0 0,0 0 1,0 0-1,0 0 0,0 1 1,0-1-1,0 0 0,0 0 1,0 0-1,0 1 0,1-1 1,-1 0-1,0 0 0,0 0 0,0 0 1,0 0-1,0 1 0,0-1 1,1 0-1,-1 0 0,0 0 1,0 0-1,0 0 0,1 1 1,8 2 69,9-2-59,-12-3 7,-1-1 0,0 1 0,0-1 0,0 0 1,-1-1-1,1 1 0,-1-1 0,1 0 0,-1 0 0,-1 0 0,7-9 0,89-135 17,-71 107 158,35-41-1,-56 74-307,-6 7 126,0 1 1,0-1-1,0 0 1,-1 0 0,1 0-1,0 1 1,-1-1-1,1 0 1,-1 0-1,1 0 1,-1 0 0,1 0-1,-1 0 1,0 0-1,1 0 1,-1 0 0,0-1-1,0 1 1,0-1-1,3-2-196,-2 3 202,-1 0 0,1 0 0,0 0 0,-1 0 0,1 0 0,-1 0-1,1 0 1,-1 0 0,1 0 0,-1 0 0,1-2 0,-1 30 8,7 205 548,-5-123-661,-3-61 182,1-46-155,0-2 37,0 0 155,0 0 16,0 0 176,0 0-106,-1 0-113,-37-5 288,25 4-375,0 0-1,-16-4 1,16 2-15,0 1 0,-19-1 0,-105-1 1046,116 1-1514,20 3 261,1 0-6,0 0 92,2 0 123,1 1 1,-1-1 0,0 1 0,0-1-1,1 1 1,-1-1 0,0 0 0,3 0 0,10-1-14,0-1 0,23-5 0,-8 2 32,0-3 294,-27 8-303,-1 0 0,1-1-1,-1 1 1,1-1 0,-1 0-1,0 0 1,1 0 0,-1 0-1,0 0 1,0 0 0,1 0-1,-1-1 1,0 1 0,-1-1-1,1 0 1,0 0 0,3-3-1,-5 3-4,1 0 0,-1 1 0,0-1 0,0 0 0,1 1 0,-1-1 1,0 0-1,-1 1 0,1-1 0,0 0 0,0 1 0,-1-1 0,1 0 0,-1 1 0,1-1 0,-1 1 0,0-1 0,0 1 0,-1-3 0,-2-3-212,4 7 199,0-1 1,0 1-1,0 0 1,0 0-1,0-1 0,0 1 1,0 0-1,0 0 1,0-1-1,0 1 1,-1 0-1,1 0 1,0-1-1,0 1 0,0 0 1,0 0-1,-1 0 1,1 0-1,0-1 1,0 1-1,0 0 0,-1 0 1,1 0-1,0 0 1,0 0-1,-1 0 1,1 0-1,0-1 1,0 1-1,-1 0 0,1 0 1,0 0-1,0 0 1,-1 0-1,1 0 1,0 0-1,-1 0 0,1 0 1,0 0-1,0 1 1,-1-1-1,1 0 1,0 0-1,0 0 1,0 0-1,-1 0 0,1 1 1,-2 1-348,6-4 260,1-3 171,-1 0-1,1 0 1,6-12-1,2-1-62,-10 14-14,5-5-65,-8 9 65,0-1-1,0 1 0,0 0 0,0 0 0,0 0 0,0 0 0,0 0 0,0 0 0,0 0 0,0 0 0,0 0 0,0-1 0,0 1 0,0 0 0,1 0 0,-1 0 0,0 0 1,0 0-1,0 0 0,0 0 0,0 0 0,0 0 0,0 0 0,0 0 0,0 0 0,1 0 0,-1 0 0,0 0 0,0 0 0,0 0 0,0 0 0,0 0 0,0 0 1,0 0-1,0 0 0,1 0 0,-1 0 0,0 0 0,0 0 0,0 0 0,0 0 0,0 0 0,0 0 0,0 0 0,0 0 0,0 0 0,1 0 0,-1 0 0,0 0 0,0 0 1,0 0-1,0 1 0,0-1 0,0 0 0,0 0 0,8 14 76,4 17 85,-10-28-172,0 1 0,0 0 0,-1 0 0,1 0 0,0 5 1,-1-5-99,0-1 1,0 1-1,0-1 1,0 0-1,1 0 1,2 4-1,-4-6 9,0-1 0,1 0 0,-1 0-1,0 0 1,1 0 0,-1 1 0,0-1 0,1 0-1,-1 0 1,0 0 0,1 0 0,-1 0 0,1 0-1,-1 0 1,0 0 0,1 0 0,-1 0 0,0 0-1,1-1 1,-1 1 0,0 0 0,1 0 0,-1 0-1,0 0 1,1 0 0,-1-1 0,1 1-159,15-10-1318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7:00.89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 0 576,'-14'8'192,"6"-11"-128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7:03.0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69 464 1312,'-15'11'596,"12"-9"-447,0 0 1,1 0-1,-1-1 1,1 1 0,-4 5-1,-28 27 1259,34-33-1461,0-1 21,0 0 117,17 6 347,-7-5-374,0-1-1,0 0 1,0-1 0,0 0-1,0 0 1,0-1-1,-1 0 1,17-6 0,1 0 191,-21 6-176,-1 0 0,0-1 0,0 1 0,0-1 0,0 0-1,0-1 1,-1 1 0,5-6 0,-4 2 135,-11 4-77,-16 5 44,14-1-54,5-1-40,-2 0 139,1 0 1,-1 0 0,0-1-1,-9-1 1,13 1-207,0 1 1,0 0-1,0-1 0,1 1 0,-1-1 0,0 1 1,0-1-1,0 1 0,0-1 0,0 1 0,0-1 1,1 0-1,-1 1 0,0-1 0,1 0 0,-1 0 1,0 0-1,1 0 0,-1 1 0,1-1 1,0 0-1,-1 0 0,1 0 0,0 0 0,-1 0 1,1 0-1,0 0 0,0 0 0,0-2 0,0 0-51,1 1 0,0-1-1,0 1 1,0-1-1,0 1 1,1 0-1,-1-1 1,0 1-1,4-3 1,6-14-181,-9 15 201,0 0-1,0 0 1,0 1-1,0-1 1,1 0-1,0 1 1,0 0-1,0 0 1,6-5-1,3-4 23,-7 6-19,-3 3 39,0 0 0,1 1 0,-1-1 0,1 1 0,0 0 0,-1 0 0,5-3 0,-5 3 177,-2 3-110,-1 3-151,-16 26 139,16-28-68,-1 0 0,1 0-1,0 0 1,-1 0 0,1-1 0,-1 1 0,0 0-1,0-1 1,0 1 0,1-1 0,-1 0-1,0 0 1,-3 2 0,-12 8 20,15-9-34,1-1-1,-1 0 0,1 0 0,-1 0 0,0 0 1,1 0-1,-1-1 0,0 1 0,1 0 0,-1-1 1,0 1-1,0-1 0,0 0 0,0 1 0,1-1 1,-1 0-1,0 0 0,-2 0 0,3-1-7,1 1 0,-1-1-1,1 1 1,-1 0 0,1-1 0,-1 1-1,1-1 1,-1 1 0,1-1 0,0 1-1,-1-1 1,1 1 0,0-1 0,0 0-1,-1 1 1,1-1 0,0 1 0,0-1 0,0 0-1,-1 1 1,1-1 0,0 0 0,0 1-1,0-2 1,9-7 102,0 2-3,5-8-23,-11 13-77,-1-1 0,1 1 0,-1-1 1,0 0-1,1 1 0,-1-1 0,-1 0 0,1 0 1,2-7-1,-2 5 33,1-6 18,-4 10-19,-3 7 2,-13 11-20,15-15 6,-1 0 0,1 1-1,-1-1 1,1 1 0,0 0 0,-2 3-1,1-3 46,0 0-1,0-1 0,0 1 1,0 0-1,0-1 0,0 0 1,-1 0-1,-5 3 0,-5-1 245,14-4-301,0 0-1,0 0 1,0 0 0,-1-1 0,1 1 0,0 0 0,0 0-1,-1 0 1,1 0 0,0 0 0,0 0 0,0 0 0,-1 0-1,1-1 1,0 1 0,0 0 0,0 0 0,-1 0-1,1 0 1,0-1 0,0 1 0,0 0 0,0 0 0,0 0-1,0-1 1,-1 1 0,1 0 0,0 0 0,0 0 0,0-1-1,0 1 1,0 0 0,0 0 0,0-1 0,0 1-1,0 0 1,0 0 0,0-1 0,0 1 0,0 0 0,0 0-1,0 0 1,0-1 0,0 1 0,1 0 0,-1 0 0,0-1-1,0 1 1,0 0 0,0 0 0,0 0 0,0-1-1,1 1 1,-1 0 0,1-2-2,-1 1 3,1 0 0,-1 0 0,1 0 0,-1-1 0,0 1 0,0 0 0,0 0 1,0 0-1,0 0 0,0 0 0,0-1 0,0 1 0,0-1 0,-16 10 269,16-7-271,0 0 7,0-1-1,0 0 1,-1 0 0,1 1 0,0-1 0,0 0 0,0 1-1,0-1 1,0 0 0,0 0 0,-1 0 0,1 1 0,0-1-1,0 0 1,0 0 0,-1 0 0,1 1 0,0-1 0,0 0-1,-1 0 1,1 0 0,0 0 0,0 0 0,-1 0 0,1 1 0,0-1-1,-1 0 1,1 0 0,0 0 0,0 0 0,-1 0 0,1 0-1,0 0 1,0 0 0,-1 0 0,1 0 0,0 0 0,-1-1-1,0 1 73,1 0-48,1-2-22,-1 0 0,0 0 1,-1 0-1,1 0 0,0 0 1,0 0-1,-1 0 0,1 0 1,-1 0-1,0 0 0,0 0 1,1 0-1,-1 0 0,-1 0 1,1 0-1,0 1 0,-2-4 1,-1 1-45,4 3 47,0 0-1,0 1 1,0-1 0,-1 1 0,1-1 0,0 1 0,-1-1-1,1 1 1,-1-1 0,1 1 0,-1-1 0,1 1 0,-1-1-1,1 1 1,-1 0 0,1-1 0,-1 1 0,1 0 0,-1-1-1,1 1 1,-2 0 0,2 0-12,0 0 0,0 0 1,0 0-1,0 0 0,0 0 0,0 0 0,0 0 0,-1 0 1,1 0-1,0 0 0,0 0 0,0 0 0,0 0 1,0 0-1,0 0 0,0 0 0,0 0 0,0 0 0,0 0 1,0 0-1,0 0 0,0-1 0,-1 1 0,1 0 1,0 0-1,0 0 0,0 0 0,0 0 0,0 0 0,0 0 1,0 0-1,0 0 0,0 0 0,0 0 0,0 0 0,0 0 1,0 0-1,0 0 0,0-1 0,0 1 0,0 0 1,0 0-1,0 0 0,0 0 0,0 0 0,0 0 0,0 0 1,0 0-1,0 0 0,0 0 0,0 0 0,0 0 1,0-1-1,0 1 0,5-6-80,11-10 122,-8 8-1,9-13-27,0-1-1,13-25 1,9-10 116,-34 49-32,-1 1-1,0-1 1,-1 0 0,6-15 0,1-4 66,-5 9-53,-5 16-136,1-1 0,-1 1 0,1 0 0,0-1-1,0 1 1,0 0 0,0 0 0,0 0 0,0 0 0,3-4 0,-4 6-243,0 0 80,0 11 176,-1 0 1,-1 1-1,0-1 1,-6 22-1,-21 41 548,24-62-570,3-8 53,0 0 0,0 0-1,0 1 1,-1-2 0,1 1 0,-1 0 0,0 0 0,-4 2-1,7-5-18,-1-1 0,1 0 0,0 0 0,-1 1 0,1-1 0,0 0 0,-1 0 0,1 0 0,0 1 0,-1-1 0,1 0 1,-1 0-1,1 0 0,0 0 0,-1 0 0,1 0 0,-1 0 0,1 0 0,0 0 0,-1 0 0,1 0 0,-1 0 0,1 0 0,0-1 0,-1 1 0,1 0 0,0 0 0,-1 0 0,1 0 0,0-1 0,-1 1 0,1 0 0,0 0 0,-1-1 0,1 1 0,0 0 0,0 0 0,-1-1 0,1 1 0,0 0 0,-1-1 0,-4-18-467,4 10 491,0-5-102,1 9 52,-1 4 76,-2 4-81,-1 5-68,4-7 115,-6 10 33,0 0 1,0 0 0,-12 15-1,2-4 141,16-21-189,0-1 1,-1 1-1,1-1 1,-1 0-1,1 1 1,0 0-1,-1-1 1,1 1 0,0-1-1,0 1 1,-1-1-1,1 1 1,0-1-1,0 1 1,0 0-1,0-1 1,0 1-1,0-1 1,0 1-1,0 0 1,0-1 0,0 1-1,0-1 1,0 1-1,0 0 1,1-1-1,-1 1 1,0-1-1,0 1 1,1-1-1,-1 1 1,0-1 0,1 1-1,-1-1 1,0 1-1,1-1 1,-1 1-1,1 0 1,0-1 13,0 1 0,1-1 1,-1 1-1,0-1 0,0 0 0,0 1 1,0-1-1,0 0 0,1 0 0,-1 0 1,0 0-1,0 0 0,0 0 0,1 0 1,-1 0-1,0-1 0,2 0 0,76-30-912,-68 28 381,-1 1-1,1 0 1,0 1-1,0 0 0,0 0 1,0 1-1,0 1 1,0 0-1,16 3 1,-23-3 281,1 0 0,0 0 0,0-1 0,6 1 0,3-1-934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7:04.9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299 0 1248,'-5'4'176,"4"-4"-152,0 0 0,0 1 0,0-1 0,1 1 0,-1-1 0,0 1 0,0-1 0,1 1 0,-1 0 0,0-1 0,1 1 0,-1 0 0,0 0 0,1 0 0,-1-1 0,1 1 0,-1 1 0,-1 2 23,1-1 1,-1 1-1,-1-1 0,1 0 1,0 0-1,-1 0 1,1 0-1,-1 0 0,0 0 1,0-1-1,-6 5 0,-5 2 592,-19 10-1,14-10 44,-28 9-1,29-12-306,-36 18-1,39-16-330,12-7-56,-1 0 1,0 1-1,1 0 1,0-1-1,-1 1 0,1 1 1,0-1-1,0 0 1,0 1-1,1-1 1,-1 1-1,-2 3 0,5-5 22,-1-1 0,1 0 0,0 1-1,0-1 1,0 1 0,0-1-1,-1 0 1,1 1 0,0-1 0,0 1-1,0-1 1,0 0 0,0 1-1,0-1 1,0 1 0,0-1 0,0 1-1,0-1 1,0 0 0,0 1-1,0-1 1,1 1 0,-1-1 0,0 0-1,0 1 1,0-1 0,0 0-1,1 1 1,-1-1 0,0 1 0,0-1-1,1 0 1,-1 0 0,0 1-1,1-1 1,-1 0 0,0 0 0,1 1-1,-1-1 1,0 0 0,1 0-1,-1 0 1,1 1 0,1-1 37,-1 0 0,0 1 0,1-1 0,-1 0 0,0 0 1,1 0-1,-1 0 0,0 0 0,1 0 0,-1 0 0,0-1 0,3 0 0,11-6 92,0 0 0,0-2-1,0 0 1,25-22-1,14-8 1,-31 24-265,41-24-898,-54 34 350,0 0-1,0 1 1,0 0-1,20-4 1,-6 7-974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7:13.1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685 271 2144,'-8'-3'333,"7"3"-249,-1-1 1,0 0-1,1 1 1,-1-1 0,0 0-1,1 0 1,-1 0-1,1 0 1,-2-1 0,1 1-72,0 1 1,0-1 0,0 1-1,1 0 1,-1 0 0,0 0-1,0 0 1,0 0 0,-3 1-1,0-1 43,2 0 14,0 1 1,0-1-1,1 1 1,-1 0-1,1 0 0,-1 0 1,1 0-1,-1 0 1,1 1-1,0-1 1,-1 1-1,1 0 1,-3 2-1,-27 29 676,30-29-686,-4 2 50,-92 117 2062,94-128-1841,4 3-323,0-1 1,0 1 0,0-1 0,1 1-1,-1 0 1,1 0 0,-1-1-1,1 1 1,0 0 0,0 0-1,1-3 1,2-5 79,3-14-25,-1 6 15,-1 0 0,-1 0 0,0-1 0,1-33 0,-5 52-71,0-1-1,0 1 1,0 0 0,0 0 0,0 0-1,0 0 1,0 0 0,0 0-1,0-1 1,0 1 0,0 0 0,0 0-1,0 0 1,0 0 0,0 0-1,0 0 1,0-1 0,0 1-1,0 0 1,0 0 0,-1 0 0,1 0-1,0 0 1,0 0 0,0 0-1,0 0 1,0 0 0,0-1-1,0 1 1,0 0 0,-1 0 0,1 0-1,0 0 1,0 0 0,0 0-1,0 0 1,0 0 0,0 0 0,-1 0-1,1 0 1,0 0 0,0 0-1,0 0 1,0 0 0,-1 0-1,-7 4 113,-5 7-61,0 4 43,-15 22-1,20-24-21,-2-1 0,0 1 0,-17 15 1,22-22-14,-9 8 254,14-14-322,0 0 0,0 0 0,-1 0 1,1 1-1,0-1 0,0 0 0,-1 0 0,1 0 0,0 0 0,0 0 0,-1 0 0,1 0 0,0 1 0,0-1 0,-1 0 0,1 0 0,0 0 0,0 0 0,-1 0 0,1 0 0,0 0 0,0 0 0,-1-1 0,1 1 1,0 0-1,0 0 0,-1 0 0,1 0 0,0 0 0,0 0 0,-1 0 0,1-1 0,0 1 0,0 0 0,-1 0 0,1 0 0,0 0 0,0-1 0,0 1 0,0 0 0,-1 0 0,1 0 0,0-1 0,0 1 0,0 0 1,0 0-1,0-1 0,0 1 0,0 0 0,0 0 0,0-1 0,0 1 0,0 0 0,0-1 0,0 1 0,-2-13-56,1 1 0,0-1-1,3-19 1,-1 0 104,6-61 218,-2 40-128,0-20 254,-5 72-358,0-1-1,0 0 1,-1 0 0,1 1 0,-1-1 0,1 0 0,-1 1 0,0-1 0,-1-1-1,1 1-64,0 0 1,0 1-1,1-1 0,-1 0 0,0 0 0,1 1 0,-1-1 0,1 0 0,0-2 0,0 4 9,0-1 0,0 1 0,0 0 1,0 0-1,0-1 0,0 1 0,0 0 0,0 0 0,0-1 1,0 1-1,-1 0 0,1 0 0,0-1 0,0 1 0,0 0 0,0 0 1,0-1-1,0 1 0,0 0 0,-1 0 0,1 0 0,0 0 1,0-1-1,0 1 0,0 0 0,-1 0 0,1 0 0,0 0 1,0-1-1,0 1 0,-1 0 0,1 0 0,-1 0 0,-8 2-65,-7 10 306,8-2-205,6-6 23,-1-1 0,0 1 0,0-1 0,-1 0-1,1 1 1,-6 3 0,7-6-52,0 1-1,0-1 1,0 1-1,0 0 1,0 0-1,0 0 1,0 0-1,1 0 0,-1 0 1,1 0-1,-1 1 1,1-1-1,0 0 1,0 1-1,-1 3 1,-6 12-71,-13 27 184,21-44-272,0-1 54,1-19 394,11-2-239,-10 18-54,0 0-1,0-1 1,0 1-1,-1-1 1,1 0-1,-1 1 1,1-1-1,-1 0 1,-1 0 0,2-7-1,3-16 209,-6 23-161,-3 4-20,-4 7-27,-1 1-236,7-6 293,1-2-46,1 0 0,0 0 0,0 1 0,0-1 0,-1 0-1,1 0 1,0 0 0,0 0 0,-1 0 0,1 0 0,0 1 0,-1-1 0,1 0 0,0 0 0,0 0 0,-1 0-1,1 0 1,0 0 0,-1 0 0,1 0 0,0 0 0,0 0 0,-1-1 0,1 1 0,0 0 0,-1 0 0,1 0-1,0 0 1,0 0 0,-1 0 0,1-1 0,0 1 0,0 0 0,0 0 0,-1 0 0,1-1 0,0 1 0,0 0 0,-1-1-1,1 1 8,-1 0 0,0-1 0,0 1-1,1 0 1,-1 0 0,0-1 0,0 1-1,0 0 1,0 0 0,1 0 0,-1 0-1,0 0 1,0 0 0,0 0-1,0 0 1,1 0 0,-1 1 0,0-1-1,0 0 1,0 1 0,1-1 0,-1 0-1,-1 1 1,-17 13-207,9-6 306,3-3-73,0 1-1,0 0 0,1 0 1,-8 10-1,9-10 38,-1 1 0,0-1-1,-1 0 1,-13 10 0,18-16 44,3-3-96,7-7-111,-6 7 73,12-18-13,0 0 0,22-25 1,-21 23 158,-13 19-111,1-1 1,-1 1 0,7-9-1,-7 12-62,-1-1 1,0 0-1,0 0 0,0 1 0,0-1 0,0 0 0,1-4 0,-2 6 53,0 0-1,0 0 1,0-1 0,0 1-1,0 0 1,0 0-1,0-1 1,0 1 0,0 0-1,0 0 1,0-1 0,0 1-1,0 0 1,0 0 0,0 0-1,0-1 1,0 1-1,0 0 1,0 0 0,0-1-1,0 1 1,0 0 0,-1 0-1,1 0 1,0 0-1,0-1 1,0 1 0,0 0-1,-1 0 1,0 0 10,1-1 0,-1 1 0,0 0 0,1 0 0,-1 0 0,0 0 0,0 1 0,1-1 0,-1 0 0,0 0 0,1 0 0,-1 0 0,0 1 0,1-1 0,-2 1 0,-8 4 50,1 1 0,0 0 0,-14 12 0,-4 3-206,-4 3 382,-51 48 0,79-68-242,21-16-44,-1-1 49,28-16 0,4-4 261,-41 27-194,0 0 1,0 1-1,0 0 1,1 0-1,0 0 1,14-4-1,-18 8-191,-4 0 90,0 1 0,-1 0-1,1 0 1,0 0 0,0 0 0,-1-1-1,1 1 1,0 0 0,-1 0-1,1 1 1,0-1 0,0 0-1,-1 0 1,1 0 0,0 0-1,-1 1 1,1-1 0,0 0 0,-1 0-1,1 1 1,-1-1 0,1 1-1,0 0 1,10 4-80,-7-4-197,0 1 0,0 0 0,0 0 0,0 0 0,0 1 0,-1-1 0,1 1 0,-1 0 0,0 0 0,5 5 1,0 9-2480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7:19.5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295 84 576,'0'0'171,"0"0"-91,0 0-11,0 0 102,0 0-38,3-15 1099,-6-3 1232,3 17-1979,0 1-154,0 0-33,0 0-132,-1-16 746,-8 10-760,8 4-70,-1 1 0,0 0 0,0-1 0,0 1 0,0 0 0,0 0 0,0 1 0,0-1 0,0 0 0,0 1 0,0-1 0,0 1 0,-1-1 0,1 1 0,0 0 0,-4 0 0,-2 0-274,5 0 278,1-1 0,0 1 0,0 0 0,0 0 0,0 0 0,0 0 0,-1 0 0,1 0 0,0 1 1,0-1-1,0 1 0,0 0 0,0-1 0,-2 2 0,-10 2 85,10 1-246,-1 0 1,1-1 0,0 2 0,0-1-1,1 0 1,-5 10 0,-12 17 338,6-12-142,0 2 0,-12 25 0,2-2-51,2 0-96,15-30 156,0 0 0,-12 17 0,18-31-131,0 1 1,0-1-1,1 1 1,-1-1-1,1 1 1,0-1-1,-1 1 1,1 0-1,0-1 1,0 1-1,0-1 1,0 1-1,0 0 1,0-1-1,0 1 1,0-1-1,1 1 0,-1-1 1,1 1-1,-1 0 1,1-1-1,0 0 1,0 1-1,-1-1 1,1 1-1,0-1 1,0 0-1,0 0 1,0 1-1,1-1 1,-1 0-1,0 0 1,2 1-1,11 3 68,1-1-1,-1-1 1,1 0-1,-1-1 1,23 0-1,-25-3-51,0-1-1,0 0 0,0-1 1,20-8-1,-23 8 207,17-10 439,-25 12-673,0 0 0,0 1 0,0-1-1,0 0 1,0 1 0,-1-1 0,1 0-1,0 0 1,0 0 0,-1 0 0,1 0-1,-1 0 1,1 0 0,-1 0 0,1 0-1,-1 0 1,1 0 0,-1 0 0,0 0-1,0 0 1,1-2 0,2-9-305,-2 11 316,-1 0 1,1-1 0,-1 1-1,1-1 1,-1 1 0,0-1 0,0 1-1,0-1 1,0 1 0,0-2-1,0 1 14,0 0 0,0 1 0,0-1 0,0 0-1,1 1 1,-1-1 0,0 0 0,2-1 0,6-21-320,-7 20 306,1-1-1,-1 1 1,1-1 0,0 1-1,3-4 1,0-1 44,0-1-1,6-17 1,-3-18 117,-7 39-144,0 0 0,0 1 0,-1-1 0,0 0 0,0 1 0,-1-7 0,0-8 117,-7-11-197,8 29 59,-1 0 0,1 0 0,-1 0 0,1 0 0,-1 0 0,0 0 0,0 0 1,-1-2-1,1 2 20,0 0 1,1 1-1,-1-1 1,0 0 0,1 0-1,-1 0 1,0-3-1,-1 1-95,2 4 68,0 0 0,-1 0 0,1 0 0,0 0 1,0 0-1,0 0 0,0 0 0,0 0 0,0 0 0,0 0 0,-1 0 0,1 0 0,0 0 1,0 0-1,0-1 0,0 1 0,0 0 0,0 0 0,0 0 0,0 0 0,0 0 0,-1 0 1,1 0-1,0-1 0,0 1 0,0 0 0,0 0 0,0 0 0,0 0 0,0 0 0,0-1 1,0 1-1,0 0 0,0 0 0,0 0 0,0 0 0,0 0 0,0-1 0,0-17 1202,2 21-1252,0-2 58,-1 9-37,2 48-76,2-31 309,-4-22-182,0 0-1,0 0 1,0 0-1,0 6 1,7 77-346,-8-85 352,1 1 1,-1-1-1,1 1 1,0-1 0,0 0-1,0 1 1,2 4-1,-1-5-4,-1 1 1,1-1-1,-1 1 0,0-1 0,0 1 0,-1-1 0,1 7 0,-1-6 31,0 0 0,0 0 1,1 0-1,-1 0 0,1 0 1,0 0-1,0 0 0,2 5 0,-3-1-41,0-7 10,0 0 0,0 0 0,0 0 0,-1 0 0,1 0 0,0 0 0,1 0-1,-1 0 1,0-1 0,0 1 0,0 0 0,0 0 0,1 0 0,-1 0 0,0 0 0,1 0 0,-1 0 0,1-1 0,-1 1 0,1 0 0,-1 0-1,1-1 1,1 2 0,14 16 703,-7-16-539,-5 0-37,0-1-1,0 0 1,1 0 0,-1 0-1,0 0 1,9-1 0,-12 0-102,9 5 176,9-2-261,-17-3-165,-2 0-576,0 0-107,0 0-960,0 0 576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04.9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263 3 1248,'-1'-1'61,"-1"1"1,1-1-1,0 1 0,0 0 1,0 0-1,0 0 0,-1 0 1,1 0-1,0 0 0,0 0 1,0 0-1,0 0 0,-1 0 1,1 1-1,0-1 0,0 1 1,0-1-1,0 0 0,0 1 1,0 0-1,-2 1 0,1-2 38,1 1 0,-1-1 0,1 0 0,-1 1 0,0-1 0,1 0-1,-1 0 1,0 0 0,1 0 0,-1 0 0,0-1 0,1 1 0,-1 0 0,1-1-1,-4-1 1,-9 0 154,9 2-75,-1 0 1,1 1 0,0 0-1,-9 3 1,9-2 96,0-1-1,0 0 1,-1 0 0,-8 0-1,-37 6 905,33-1-766,14-5-326,0 1 0,0-1-1,0 0 1,0-1 0,-5 1-1,8 0-81,0-1-1,0 0 0,0 0 0,-1 1 0,1-1 0,0 1 0,0-1 1,0 1-1,0-1 0,0 1 0,-1 1 0,-9 3-224,66-11 29,-43 4 223,0 1 1,0 0 0,1 0 0,-1 1-1,17 3 1,19 4-285,-26-4 138,42 10 0,-36 0-102,-18-7-112,-9-5 173,-1 12 267,-5-9-16,1-1 0,-1-1 0,1 1 0,-1-1 0,-7 3 0,-21 7 441,-1-1 0,-58 10 0,74-17-461,-22 3 253,38-7-323,-1 0-1,1 0 0,-1 0 1,1 0-1,-1-1 0,1 1 1,-1 0-1,1-1 0,-1 0 1,1 0-1,0 0 0,-5-2 1,7 3-9,0 0 0,0 0 1,0 0-1,-1-1 0,1 1 1,0 0-1,0 0 0,0 0 1,0-1-1,0 1 0,0 0 1,-1 0-1,1-1 0,0 1 1,0 0-1,0 0 0,0-1 1,0 1-1,0 0 0,0 0 1,0 0-1,0-1 0,0 1 1,0 0-1,0 0 0,0-1 1,0 1-1,1 0 0,-1 0 1,0-1-1,0 1 0,0 0 1,0 0-1,0 0 0,0-1 1,1 1-1,-1 0 0,0 0 1,0 0-1,0 0 0,0-1 1,1 1-1,9-9-116,-7 8 81,8-8-306,1 1 1,1 1 0,0 0-1,0 1 1,0 0 0,0 1-1,19-4 1,9-2-2462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02.7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113 567 576,'0'-1'4,"0"1"1,0 0-1,0 0 1,0 0-1,0 0 1,0 0-1,0 0 1,0 0-1,0-1 0,0 1 1,0 0-1,0 0 1,-1 0-1,1 0 1,0 0-1,0 0 1,0 0-1,0 0 0,0 0 1,0 0-1,0 0 1,0 0-1,-1-1 1,1 1-1,0 0 1,0 0-1,0 0 0,0 0 1,0 0-1,0 0 1,0 0-1,-1 0 1,1 0-1,0 0 1,0 0-1,0 0 0,0 0 1,0 0-1,0 0 1,-1 1-1,1-1 1,0 0-1,0 0 1,0 0-1,0 0 0,0 0 1,0 0-1,0 0 1,0 0-1,0 0 1,-1 0-1,1 0 1,0 0-1,0 1 0,-3-1 83,3 0 111,0-1-136,0 0 1,0 0-1,0 1 0,0-1 0,0 0 1,0 0-1,0 0 0,-1 1 0,1-1 1,0 0-1,0 0 0,-1 0 0,1 1 1,-1-1-1,0-1 0,-4-28 808,6 25-841,0 0 0,1 0 0,-1 0 0,1 0 0,0 0 0,1 1 0,-1-1 1,1 1-1,4-5 0,-6 7-6,7-8 151,-7 9-141,0 0 0,0 0 0,-1-1 0,1 1 0,0 0 0,0 0 0,-1 0 0,1-1 0,0 1 0,-1 0 0,0-1 0,1 1 0,-1 0 0,0-1 0,1 1 0,-1-1 0,0 0 0,4-21 101,-3 20-128,-1 3-5,0 0 0,0-1 0,0 1 0,0 0 0,0 0 0,0-1 0,0 1 0,0 0 0,0 0 0,0-1 0,0 1 0,0 0 0,0-1 0,0 1 0,0 0 0,0 0 0,0-1 0,0 1 0,0 0 0,0 0 0,0 0 0,0-1 0,-1 1 0,1 0 0,0 0 0,0-1 0,0 1 0,0 0 0,-1 0 0,1 0 1,0 0-1,0-1 0,0 1 0,-1 0 0,1 0 0,0 0 0,0 0 0,-1 0 0,1 0 0,0-1 0,-1-14 521,1 14-463,0-18-59,2 8-25,-1 10 30,-1 0 1,0 0-1,1 1 1,-1-1-1,0 0 1,1 0-1,-1 0 1,0-1-1,0 1 1,0 0-1,0 0 1,0 0-1,0 0 1,0 0-1,0 0 0,0 0 1,0 0-1,-1 0 1,1 0-1,0 0 1,-1 0-1,1 0 1,-1 0-1,1 1 1,-1-2-1,0-2-2,0 1 0,1 0-1,0 0 1,0-1 0,0 1-1,0 0 1,2-5 0,-1 1 3,1 0 0,0 0 0,-1 0 0,-1 0 0,1 0 0,-1-8 0,-4 5 50,3 9-53,1 0-1,-1 0 1,1 0 0,-1 0-1,1 0 1,0 0 0,-1 0-1,1-1 1,0 1 0,0 0-1,0 0 1,0 0 0,0 0-1,0 0 1,0 0 0,0-1-1,0 1 1,1-1 0,0-3 41,1-1 1,-1 1-1,0-1 1,0 1-1,0-1 1,-1 1-1,0-1 0,0 1 1,0-1-1,-1 0 1,-1-6-1,1 5-90,0 0-1,0 0 0,1 0 1,2-15-1,-2 0 56,4-40-67,-16 304 639,6-150-629,-1 17 282,6-92-185,1 31 0,0-20 237,2-9-218,-2-16-73,0 1 0,1-1 0,-1 1 0,0-1 0,-1 1 0,0 5-1,-5 22 12,6-29 36,1-2-41,-1 0 0,0 0 0,0 0 0,0 0-1,0 0 1,0 0 0,0 1 0,0-1 0,0 0-1,0 0 1,0 0 0,0 0 0,0 0 0,0 1-1,0-1 1,0 0 0,0 0 0,0 0 0,0 0-1,0 0 1,0 1 0,0-1 0,0 0 0,0 0-1,0 0 1,0 0 0,0 1 0,0-1 0,0 0-1,0 0 1,0 0 0,0 0 0,0 0 0,-1 0-1,1 0 1,0 1 0,0-1 0,-1 0-30,3-6 33,0 0 25,-1 0-1,0 0 1,0 0 0,0 0-1,-1 0 1,0 0 0,-1-9 0,0-4-83,-1 3-28,1 13 86,1 1 0,-1-1 0,1 0 0,0 1 0,0-1 0,0-3 0,2-2 17,-2 7-3,1-1 0,-1 0 0,0 0-1,1 0 1,-1 0 0,0 0 0,0 0 0,-1-2 0,0-7 9,1 0 0,-1 0 0,3-17 0,-1-3 121,-1 30-95,0 1-117,0 0 37,0 2 35,0 0 0,0-1 0,-1 1-1,1-1 1,0 1 0,-1-1-1,0 1 1,0 1 0,-5 16-136,6-18 144,-1 1 1,1-1-1,0 1 0,0-1 0,-1 1 1,1-1-1,-1 1 0,0-1 0,1 0 1,-1 1-1,0-1 0,0 0 0,0 0 1,1 1-1,-1-1 0,-1 0 0,1 0 1,0 0-1,-1 1 0,-16 13 23,6-4-14,9-9 35,-1 0 0,0 0 0,1 0-1,-1-1 1,-8 3 0,9-3-23,-1 0 0,1 0 0,0 0 1,-1 1-1,1-1 0,0 1 0,-5 3 0,8-4-92,-1-1 0,1 0 0,0 1 0,-1-1 1,1 0-1,0 1 0,-1-1 0,1 1 0,0-1 0,0 1 0,-1-1 0,1 0 0,0 1 0,0-1 1,0 1-1,0-1 0,0 1 0,0-1 0,0 1 0,0-1 0,0 1 0,0-1 0,0 1 0,0-1 0,0 1 1,0-1-1,0 1 0,0-1 0,1 1 0,-1-1 0,0 0 0,0 1 0,0-1 0,1 1 0,-1-1 1,0 0-1,1 1 0,-1-1 0,0 0 0,1 1 0,-1-1 0,0 0 0,1 1 0,0-1 0,1 2-392,1 0 0,-1-1 0,0 1 0,1-1 0,0 1 0,3 0 0,14 5-966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09T16:46:51.6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90 1152,'-8'4'1596,"7"-2"761,4-4-1222,-3 1-1046,1 1 1,-1-1-1,0 0 0,0 1 1,1-1-1,-1 0 1,0 1-1,0-1 0,0 1 1,0-1-1,0 0 1,0 1-1,0-1 0,0 0 1,0 1-1,0-1 1,-1 0-1,1 0 0,0 0 59,-1 0 0,1 1 0,0-1 0,0 0 0,0 1 0,0-1-1,0 0 1,0 1 0,0-1 0,0 0 0,0 1 0,0-1 0,0 0 0,0 1-1,0-1 1,0 0 0,1 1 0,-1-1 0,1 0 0,11-18 828,-9 16-920,1-1 0,1 1 1,-1 0-1,0 0 0,1 1 0,-1-1 1,1 1-1,8-3 0,10 0 176,0 0 1,0 1-1,35-1 0,75 5 264,-62 1-427,-35-2-119,-16 0-805,40 4 0,-59-3 451,6 1 218,-4 2-3176,0 3 1538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03.6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226 24 1248,'-11'1'645,"4"-1"-228,-1-9 366,7 8-678,0-1-1,0 1 1,0 0 0,0 0-1,-1 0 1,1 0-1,0 0 1,0 0 0,-1 1-1,1-1 1,0 0-1,-1 1 1,1-1-1,-1 1 1,1-1 0,-1 1-1,-1-1 1,1 1-49,0 0 0,1 0-1,-1 0 1,0 0 0,1 0 0,-1 1 0,0-1 0,1 0 0,-1 1 0,1-1-1,-1 1 1,0 0 0,1 0 0,-1-1 0,1 1 0,0 0 0,-1 0 0,1 0-1,0 1 1,-2 0 0,-8 10 108,-20 15 1,18-17-2,-14 15 1,21-18-78,0-1 1,-1 0-1,1 0 0,-1-1 0,-12 8 0,19-13-84,0 0 0,0 0 0,-1 1 1,1-1-1,0 0 0,0 0 0,0 0 0,0 0 0,0 0 0,-1 1 0,1-1 0,0 0 0,0 0 0,0 0 0,-1 0 0,1 0 0,0 0 0,0 0 0,0 0 0,0 0 0,-1 0 0,1 0 0,0 0 0,0 0 0,-1 0 0,1 0 0,0 0 0,0 0 0,0 0 0,0 0 0,-1 0 0,1 0 0,0 0 0,0 0 0,0 0 0,-1-1 0,1 1 0,6-5-185,10-2-147,-1-1 0,20-13 0,-20 11 424,-4 2 383,-12 6-315,-5 3-33,-1 2-3,0 0 0,0 0 0,0 1 0,1-1 1,-11 9-1,1-1-163,15-10-103,-1 0 0,1 0 0,0 0 0,-1 1 0,1-1 0,0 1 0,0-1 0,-2 3 0,3-3 104,-1 0-1644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06.1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195 54 1248,'-1'0'28,"1"-1"0,-1 1 0,0-1 0,1 1 1,0-1-1,-1 1 0,1-1 0,-1 1 0,1-1 0,0 0 0,-1 1 0,1-1 1,0 0-1,0 1 0,-1-1 0,1-1 0,-1 3 137,0 0-131,0 0 329,1-1-139,-17 8-11,15-8-144,1 0-1,-1 0 1,1 0-1,-1 1 1,1-1-1,-1 0 1,1 1-1,-1-1 0,1 1 1,-1-1-1,1 1 1,-1-1-1,-1 3 1,2-3-9,0 1 0,0-1 1,0 1-1,0-1 0,0 1 1,0-1-1,0 0 0,0 1 0,0-1 1,0 0-1,0 0 0,0 0 1,-2 1-1,3-1-36,0 0 0,-1 0 0,1 0 0,0 0 1,-1 0-1,1 0 0,0 0 0,-1 0 0,1 0 0,0 0 1,-1 0-1,1 0 0,-1 0 0,1 0 0,0-1 0,-1 1 1,1 0-1,0 0 0,0 0 0,-1 0 0,1-1 0,0 1 0,-1 0 1,1 0-1,0 0 0,0-1 0,-1 1 0,1 0 0,0-1 1,0 1-1,0 0 0,-1 0 0,1-1 0,0 1 0,0 0 0,0-1 1,0 1-1,0 0 0,0-1 0,0 1 0,0-1 0,-1 1 1,2-1-1,5-16-289,-1 8 112,-3 3 142,-1 2 79,0 1 1,0-1-1,0 0 0,4-6 1,-12 12-39,-6 8 9,7-3 60,0-1 0,0 0-1,0-1 1,-1 0 0,0 0 0,-12 7-1,8-5-113,0 0 0,-10 9-1,16-12 1,4-3-50,0 0 0,0 0 0,0 0 0,0 0 0,0 0 0,0 0 0,0 0 0,0 0 0,0 0 0,0 0 0,0 1 0,1-1 0,-1 0 0,1 0 0,-1 1-1,1-1 1,-1 1 0,1-1 0,0 0 0,-1 3 0,1 3-1028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13.4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 76 896,'-16'1'1467,"11"1"-1250,-3 2-44,8-4-175,0 0 0,0 0 1,0 0-1,-1 0 1,1 0-1,0 0 0,0 0 1,0 0-1,0 1 1,0-1-1,0 0 0,-1 0 1,1 0-1,0 0 0,0-1 1,0 1-1,0 0 1,0 0-1,0 0 0,0 0 1,-1 0-1,1 0 1,0 0-1,0 0 0,0 0 1,0 0-1,0 0 0,0 0 1,0 0-1,0 0 1,-1 0-1,1-1 0,0 1 1,0 0-1,0 0 1,0 0-1,0 0 0,0 0 1,0 0-1,0 0 0,0 0 1,0-1-1,0 1 1,0 0-1,0 0 0,0 0 1,0 0-1,0 0 1,0-1-1,0 1-67,0-1 31,2 0 98,-1 0 0,0 0-1,1 0 1,-1 0 0,0 0-1,1 0 1,0 0 0,-1 1-1,1-1 1,2 0 0,-3 1-26,0 0 0,-1 0 0,1-1 0,0 1 0,-1 0 0,1 0 0,0-1 1,-1 1-1,1 0 0,-1-1 0,1 1 0,0 0 0,-1-1 0,1 1 0,-1-1 0,1 1 0,-1-1 0,0 1 1,1-1-1,-1 1 0,1-1 0,-1 0 0,0 1 0,1-1 0,-1 1 0,0-1 0,0 0 0,0 1 0,1-1 0,-1 0 1,0 1-1,0-1 0,0 0 0,0 1 0,0-1 0,0 0 0,-1-1 0,1-4 64,0 4-76,0 1-1,0-1 0,0 0 0,0 0 0,0 0 0,1 0 0,-1 0 1,0 1-1,1-1 0,-1 0 0,2-2 0,1-2-9,-3 6-25,0-1 1,0 1-1,0-1 0,0 1 1,1 0-1,-1-1 0,0 1 1,0 0-1,0-1 0,1 1 1,-1 0-1,0 0 0,0-1 1,1 1-1,-1 0 0,0 0 1,1-1-1,-1 1 0,0 0 1,1 0-1,-1 0 0,0-1 1,1 1-1,-1 0 0,1 0 1,-1 0-1,0 0 0,1 0 1,-1 0-1,0 0 0,1 0 1,-1 0-1,1 0 1,-1 0-1,0 0 0,1 0 1,0 0-1,2 0 38,19 1-469,1-2 0,27-5 0,-29 9-617,-12-3 21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18.1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943 638 1056,'21'-38'544,"-11"22"-92,2-7 56,-9 16-408,1-1 0,0 0 0,8-12 0,-7 14-95,-1-1 0,0 0 1,-1 0-1,5-11 1,-2-3 4,0 0 1,-2 0 0,0-1-1,-1 0 1,-2 1 0,0-1-1,-3-35 1,1 40-11,1 13 0,-1 0 0,1 0 0,-1 0 0,1 0 0,-1 0 0,-2-5 0,1 3 0,0-1 0,-1 0 0,0 1 0,-1 0 0,1 0 0,-1 0 0,0 0 0,-1 1 0,-7-8 0,6 8 86,1 0 0,-2 1 0,1 0 0,-1 0 0,1 0-1,-1 1 1,0 0 0,-10-3 0,8 4 38,3 0-141,1 1-1,-1 0 1,0 0 0,-5 0 0,7 1 0,1 0 0,-1 1 0,1 0 0,-1 0 0,1 0 0,0 0 0,-7 3 0,6-2 18,0 0-1,0-1 0,0 1 1,-6 0-1,2 0-1,1-1 0,-1-1 0,1 1 0,-1-1 0,1-1 0,-1 1 0,1-1 0,-1-1 0,1 1 1,-14-6-1,20 7-7,1 0 1,-1 0 0,1-1 0,-1 1 0,1 0 0,-1 0 0,1-1 0,0 1 0,-1 0-1,1-1 1,0 1 0,-1-1 0,1 1 0,0 0 0,-1-1 0,1 1 0,0-1 0,0 1-1,-1-1 1,1 1 0,0-1 0,0 1 0,0-2 0,0 2-78,0-1 94,0 1 0,0-1 1,0 1-1,0 0 0,-1-1 1,1 1-1,0 0 1,0-1-1,0 1 0,0 0 1,0-1-1,0 1 1,-1 0-1,1-1 0,0 1 1,0 0-1,0-1 1,-1 1-1,1 0 0,0-1 1,0 1-1,-1 0 0,1 0 1,-1-1-1,-37-5 397,21 4-144,16 2-272,-1 0 0,1 0 0,-1 0 1,1 0-1,0 0 0,-1 0 0,1-1 0,0 1 0,-1 0 0,1-1 0,-2 0 1,26-6-418,-1 0 436,0 0 1,0-2 0,-1 0-1,28-17 1,-45 24-24,0 0 0,0-1 1,0 2-1,1-1 0,-1 0 1,0 1-1,1 0 0,0 0 0,-1 0 1,1 1-1,-1-1 0,1 1 1,8 1-1,-13-1 13,1 0 0,0 0 0,0 1 0,0-1 1,0 0-1,0 1 0,-1-1 0,1 0 0,0 1 0,0-1 0,-1 1 1,1 0-1,0-1 0,-1 1 0,1-1 0,-1 1 0,1 0 0,0 0 1,-1-1-1,1 1 0,-1 0 0,0 0 0,1 0 0,-1-1 0,0 1 0,0 0 1,1 0-1,-1 0 0,0 0 0,0 0 0,0 0 0,0-1 0,0 1 1,0 0-1,0 0 0,0 0 0,0 0 0,-1 0 0,1 0 0,0-1 1,-1 3-1,-2 5 78,0-1 1,0 1-1,-8 11 1,7-9-75,0-4-18,3-2-7,-1-1-1,0 1 1,0-1 0,0 0-1,-3 4 1,5-6 13,-1 0 0,1 0 0,-1 0 0,1 0 0,0 0 0,0-1 0,-1 1 0,1 0 0,0 0 0,0 0 0,0 0 0,0 0 0,0 0 0,0 0 0,1 0 0,-1 0 0,0 0 0,0 0 0,1 0 0,-1 0 0,0 0 0,1 0 0,-1 0 0,1-1 0,-1 1 0,2 1 0,4 14-111,-8-19 229,0 0 0,-1-1-1,1 1 1,-1 0-1,0 0 1,-3-2 0,-32-30-219,32 29 137,4 5-5,0-1 1,0 0-1,-1 0 1,1 1-1,-1-1 1,1 1-1,-1 0 1,0 0-1,1 0 1,-1 0-1,0 0 1,0 1-1,0-1 1,0 1-1,1 0 1,-1 0-1,0 0 1,-6 0 0,0 2 10,-1 1 1,1 0-1,-1 0 1,-10 5-1,-3 2 12,19-8-34,1 0 1,-1 0 0,1 0 0,-1 1 0,1-1 0,0 1 0,0 0 0,0 0 0,1 0-1,-1 1 1,1-1 0,0 1 0,-3 4 0,-15 20 94,19-27-37,1-1 102,0 0-59,0 0-49,17-1-169,13-8 22,-17 5 84,1 0 0,-1-1-1,0 0 1,0-1 0,16-11 0,5-1 137,-26 15-207,0-1-1,0 0 1,7-6 0,-4 1 72,1 1 0,-1 1 0,2-1 0,22-9 0,-17 8 146,3-1-173,0 4 35,-14 4-36,0 0 0,1 0 0,-1 1 0,1 0 0,-1 0 0,0 0 0,1 1 0,8 1 0,79 15 166,-83-12-162,1-1 1,-1 2-1,0 0 1,0 0-1,16 10 1,-23-11 33,0 0 0,-1 0 1,1 1-1,-1-1 0,0 1 1,-1 0-1,1 0 0,-1 0 1,0 1-1,0-1 1,0 1-1,-1-1 0,0 1 1,0 0-1,2 9 0,0 9-21,0 0 0,0 38 0,-3-29-9,-2 0 0,-8 57 0,6-73 88,-1-1 0,0 1 0,-1-1 0,-1 0 1,-1 0-1,0-1 0,-11 18 0,-19 23-129,-51 60 0,76-102 45,-24 27-280,2 1 0,-35 57 1,61-86 314,0 0 1,-19 23-1,24-33-17,0 0 0,1 0 0,-1 0 0,0-1-1,0 0 1,-1 1 0,1-1 0,0 0 0,-1-1-1,1 1 1,-1 0 0,0-1 0,1 0 0,-1 0-1,0 0 1,0-1 0,-4 1 0,-22 1-111,1 2 1,-46 10-1,-53 13 224,112-24-137,-1 0 48,-1-1 0,-18 1 0,23-3-66,-1 2 0,-12 2 0,12-2 58,1 0 1,-15 0-1,22-2-61,4 1 43,0-1 1,0 0-1,0 0 1,0 0 0,0 0-1,0 0 1,0 0-1,0 0 1,1-1 0,-1 1-1,0-1 1,0 0-1,0 1 1,0-1 0,1 0-1,-1 0 1,0 0-1,1 0 1,-1 0 0,1 0-1,-2-3 1,-28-25-30,5 1 49,23 25-22,0 1 0,0-1 0,0 1 0,0-1 0,0 1 0,-7-3 0,5 3-9,1-1 1,0 1-1,-1-1 0,-4-5 1,3 2 10,-1 0 0,0 1 0,0-1 0,0 1 0,0 1 0,-1-1 0,0 2 0,0-1 0,0 1 0,0 0 0,0 0 0,-15-2 1,18 4 50,0-1 1,0 0-1,0-1 1,0 1-1,1-1 1,-1 0 0,1 0-1,0 0 1,0 0-1,0-1 1,-6-7-1,-12-9-274,16 15 212,-12-8-425,58 27 254,64 13 0,-103-27 178,9 3-7,-1 0 1,0 1 0,0 0 0,0 0 0,-1 1-1,1 0 1,-1 0 0,0 1 0,-1 0 0,1 0-1,-1 1 1,7 8 0,4 7 95,-1 1 0,26 46 0,-42-66-72,0-1 0,-1 1 1,1-1-1,0 1 0,-1-1 0,0 1 0,1-1 0,-1 1 0,0-1 0,-1 4 0,1 1 1,0-7-10,0 1 0,0-1 0,0 0 0,0 1 0,0-1 1,0 1-1,0-1 0,-1 0 0,1 1 0,0-1 1,0 0-1,0 1 0,0-1 0,-1 0 0,1 1 1,0-1-1,0 0 0,-1 1 0,1-1 0,0 0 0,-1 0 1,1 1-1,0-1 0,-1 0 0,1 0 0,0 0 1,-1 0-1,1 1 0,-1-1 0,1 0 0,0 0 1,-1 0-1,1 0 0,0 0 0,-1 0 0,1 0 0,-1 0 1,1 0-1,0 0 0,-1 0 0,1 0 0,-1 0 1,1 0-1,0-1 0,-1 1 0,1 0 0,0 0 0,-1 0 1,0-1-1,-18-9 287,10 2-303,-1-1-1,2 0 1,-1-1 0,1 0-1,1 0 1,-10-16-1,4 1-38,-18-48 1,11 15 202,12 31-223,-20-42 0,28 68 47,-1 0 1,1-1 0,-1 1-1,0 0 1,0 0 0,1 0 0,-1 0-1,0 0 1,0 0 0,0 0-1,0 0 1,0 0 0,-2-1 0,2 2 13,1 0 1,-1 0 0,0 0 0,0 0 0,0 0 0,1 0 0,-1 0-1,0 0 1,0 0 0,1 0 0,-1 0 0,0 1 0,0-1 0,1 0-1,-1 0 1,0 1 0,0-1 0,1 1 0,-1-1 0,-1 1 0,7 16-180,-3-13 167,0 0 1,0 0 0,0 0-1,1 0 1,-1 0 0,1-1-1,6 7 1,4 6-18,-3-4 45,15 15 1,-13-15 12,14 18 0,-1 7-29,-8-12-44,21 24-1,-33-42 45,1-2 0,0 1 0,0-1-1,0 1 1,1-2 0,-1 1-1,1-1 1,14 7 0,4-4-19,-23-6-90,-2-1-6,0 0-122,-2-3 166,1 1 0,0 0 0,0 0 0,-1 0 0,0 0 0,1 0 0,-1 0 0,0 1 1,0-1-1,0 1 0,-4-3 0,0-2-73,1 2 83,4 3-34,0-1 1,0 1-1,-1 0 0,1 0 1,0 0-1,-1 0 0,1 0 1,-1 0-1,1 0 0,-1 0 1,1 1-1,-1-1 0,1 1 1,-1-1-1,-3 0 0,3 1 95,0-1-1,-1 1 0,1-1 0,0 1 1,0-1-1,-1 0 0,1 0 1,0 0-1,0 0 0,0-1 0,0 1 1,0-1-1,-1-1 0,1 2 4,0-1 0,0 1-1,0-1 1,0 1-1,0 0 1,0-1 0,0 1-1,0 1 1,-1-1 0,1 0-1,0 0 1,-1 1-1,-2-1 1,-34 1 880,39 0-879,0 0 1,0 0 0,0 0-1,-1 0 1,1 0 0,0-1-1,0 1 1,0 0 0,-1 0 0,1 0-1,0 0 1,0 0 0,0 0-1,-1-1 1,1 1 0,0 0-1,0 0 1,0 0 0,0 0 0,0-1-1,0 1 1,-1 0 0,1 0-1,0 0 1,0-1 0,0 1-1,0 0 1,0 0 0,0-1-1,0 1 1,0 0 0,0 0 0,0 0-1,0-1 1,0 1 0,0 0-1,0 0 1,0-1 0,0 1-1,1 0 1,2-9-21,36-33 189,-26 32-66,-1 1 0,21-12 0,-28 18-33,1 1-1,-1-1 0,1 1 0,0 0 0,0 0 1,0 1-1,0 0 0,0 0 0,7 0 0,-11 1-22,-2 0 58,2 9-24,-2-8-73,1-1 0,-1 1 0,0 0 0,1 0 0,-1 0-1,0 0 1,0 0 0,0-1 0,0 1 0,0 0 0,0 0 0,0 0-1,0 0 1,0 0 0,0 1 0,-1 0 1,-1 0 0,1 1 0,0-1 0,0 0 0,-1 0-1,1 0 1,-1 0 0,0 0 0,0 0 0,0 0 0,0-1 0,-2 2 0,-1 1 8,1-1 0,-2 0-1,1 0 1,-7 2 0,9-4 36,0-1 0,0 1 0,0-1 0,0 0 0,0 0 0,0 0 0,-5-1 0,-3 1 130,9-1-163,1 1 0,-1-1 0,0 1 1,1-1-1,-1 0 0,1 0 0,-1 0 1,1 0-1,-1 0 0,1 0 0,-1 0 1,1 0-1,0 0 0,0-1 1,0 1-1,0-1 0,0 1 0,0-1 1,-1-2-1,-8-49-85,9 40-98,1 11 146,0 0-1,0 0 0,0 0 0,0 0 0,-1 0 0,1 0 1,-1 0-1,0-2 0,0 2-191,1 2 53,0 0 21,0 0 102,0 0 170,0 0-26,0 2-123,0-1 0,0 1 0,1-1 0,-1 0 0,0 1 0,1-1 0,-1 1 0,1-1 0,1 2 0,1 2-28,0 0 0,1 0 1,0 0-1,0 0 0,1-1 1,6 6-1,-8-9 56,0 1-1,0 0 1,0-1-1,0 1 1,1-1 0,-1 0-1,0 0 1,1 0-1,-1 0 1,1-1 0,-1 1-1,7-1 1,59 3 104,-45-1-89,0 0 0,48-5 0,-42-4 33,-24 5-17,1 0 1,-1 1-1,11-2 0,-14 3-76,0 0-1,0 1 1,-1-1-1,1 0 1,0 1-1,0 0 1,-1 0-1,1 0 1,0 0-1,-1 0 1,1 0-1,2 2 1,2 2-858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22.3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45 0 320,'-3'2'71,"-15"8"370,15-8-285,2-1 31,1 0 1,-1-1-1,0 1 1,0 0 0,0 0-1,0-1 1,0 1-1,0-1 1,-1 1 0,1-1-1,0 1 1,0-1-1,0 0 1,0 0 0,-2 1-1,2-1 112,1 0-107,0 0-48,0 0-107,0 0-170,0 0 128,0 1 0,-1-1 1,1 1-1,0-1 0,0 1 0,0-1 0,0 1 1,0-1-1,0 1 0,0-1 0,0 1 1,0 0-1,0-1 0,0 1 0,0-1 1,0 1-1,0-1 0,0 1 0,1-1 1,-1 1-1,0 0 0,5 10 35,-5-9-35,1-1 0,0 1 0,0-1 0,0 1 0,0-1 0,0 0 0,0 1 0,0-1 0,0 0 0,1 0 0,-1 0 0,0 0 0,1 0 0,-1 0 0,1 0 0,-1 0 0,4 0 0,-4 0 53,0-1-39,-1 1 0,0-1 1,1 1-1,-1-1 0,1 1 1,-1-1-1,0 1 1,1-1-1,-1 0 0,1 1 1,-1-1-1,1 0 0,-1 0 1,1 1-1,-1-1 1,1 0-1,0 0 0,8 6-7,-8-4-12,0 0 0,0-1 0,1 1 0,-1-1 0,0 1 0,0-1 0,1 1 0,-1-1 0,3 2 0,10 10 9,-3 8 53,-8-17-47,-1 1 1,0-1-1,1 1 1,0-1-1,0 0 1,0 0-1,1 0 1,5 5-1,-8-8 22,0 0 0,0 0 0,0 0-1,0 1 1,0-1 0,-1 0 0,1 0 0,0 1 0,0 1-1,4 7-123,24 35 33,-28-43 21,-1-2 22,0 0 64,1 1-22,1 0-30,11 7-25,-11-7 173,-2-1-11,2-19 309,-2 16-423,0 1-18,-1 1 1,1-1-1,0 1 1,-1-1-1,1 1 1,-1-1-1,1 1 1,-1-1-1,0 1 1,1-1-1,-1 1 1,0 0-1,0 0 1,0-1-1,-2 0 1,-5-14 77,-10-3 53,15 15-59,0 0-1,0 0 1,0 1 0,-1 0 0,-5-5-1,-3 2 22,9 4-25,-1-1 1,0 1-1,1 0 0,-1-1 0,1 0 1,0 1-1,-4-6 0,5 6-82,0-1-1,0 1 1,0 0-1,0 0 1,-1 0 0,1 0-1,0 1 1,-1-1-1,1 0 1,-6-1-1,8 2-95,3 5-209,4 8 330,14 17-1,-14-19 50,4 4-56,-5-5-14,0 0-1,1 0 0,15 14 1,-10-9-48,-11-13 63,0 0 0,0 1 0,0-1 0,0 0 0,0 0-1,0 1 1,1-1 0,-1 0 0,0 0 0,1 0 0,-1-1-1,1 1 1,-1 0 0,1 0 0,1 0 0,17 1-100,30 0 0,-47-2 94,1 1 0,-1-1-1,0 1 1,1 0 0,-1 0-1,5 3 1,2 3 293,-10-6-235,0-1-31,0 0-65,0 0 0,0 1-32,0 0 77,0-1 0,0 0 0,0 0 0,0 1 0,0-1-1,0 0 1,0 0 0,0 1 0,0-1 0,0 0 0,0 0 0,0 0 0,0 1 0,0-1 0,0 0 0,0 0-1,-1 1 1,1-1 0,0 0 0,0 0 0,0 0 0,0 1 0,0-1 0,-1 0 0,1 0 0,0 0 0,0 0 0,0 0-1,0 1 1,-1-1 0,1 0 0,0 0 0,0 0 0,0 0 0,-1 0 0,1 0 0,0 0 0,0 0 0,-1 0-1,1 0 1,0 0 0,0 0 0,-1 0 0,1 0 0,0 0 0,0 0 0,0 0 0,-1 0 0,1 0 0,0 0 0,0 0-1,-1 0 1,1 0 0,0 0 0,0 0 0,0-1 0,-1 1 0,1 0 0,-4-3 13,0 0 0,0-1 0,1 1 0,-1-1 0,-5-7 0,-10-11 236,-24-8-315,37 26 41,1 1-1,-1-1 0,0 1 1,-9-3-1,9 5 16,1-1 0,0-1 0,0 1 0,0-1 1,0 0-1,0 0 0,-7-6 0,9 5 106,2 4-97,1 0 0,0 0 0,-1-1 0,1 1 1,-1-1-1,1 1 0,0 0 0,-1-1 0,1 1 0,0-1 0,-1 1 0,1-1 0,0 1 0,0-1 0,0 1 0,-1-1 0,1 1 0,0-1 0,0 0 0,0 1 0,0-1 0,0 0 0,0 0 1,-1-1 0,1 1-1,0 0 1,-1 0-1,1 0 1,-1-1-1,0 1 1,1 0-1,-1 0 1,0 0 0,0 0-1,1 0 1,-1 0-1,0 0 1,0 1-1,0-1 1,0 0-1,0 0 1,0 1-1,0-1 1,-1 1 0,1-1-1,0 1 1,0-1-1,0 1 1,-1 0-1,1-1 1,0 1-1,0 0 1,-3 0-1,2 0 4,1 0 0,-1 0-1,1 0 1,-1 0 0,1 1-1,-1-1 1,0 0-1,1 1 1,0-1 0,-1 1-1,1-1 1,-1 1 0,1 0-1,-3 1 1,1 0-120,-2-3 342,4 1-227,1 0-112,0 0 26,0 0 1,0 0 58,0 0 161,0 0-28,1 1-113,-1 0 0,1 0 0,-1 0-1,1 0 1,-1 0 0,1 0 0,0-1-1,-1 1 1,1 0 0,0 0-1,-1-1 1,1 1 0,0 0 0,0-1-1,0 1 1,0-1 0,1 2-1,5 2-85,21 30-126,-23-27 202,0 0 0,1 0 0,-1 0 0,15 10 0,5 0 134,-17-12-161,0 1 1,0 0-1,8 7 0,-9-8 55,0 0 1,0 0-1,1-1 1,0 1-1,0-2 0,10 4 1,-16-6 73,-2-1-26,0 0-75,0 0 21,0 0 134,0 0-33,0 0-42,8 2-41,-9 3 49,1-5-64,-1 0-1,1 1 0,0-1 0,0 0 1,-1 0-1,1 1 0,-1-1 0,1 0 1,0 0-1,-1 0 0,1 0 0,0 1 1,-1-1-1,1 0 0,-1 0 1,1 0-1,-1 0 0,1 0 0,0 0 1,-1 0-1,1 0 0,-1 0 0,1 0 1,0 0-1,-1 0 0,1 0 0,-1-1 1,1 1-1,0 0 0,-1 0 0,-27-17 180,-18-13-43,34 21-239,-1 1 0,-27-12 1,-10-5 207,49 24-107,1 1 0,-1-1 0,0 0 0,0 0 0,0 0 0,1 0 0,-1 0 0,0 0 0,1 0 0,-1 0 0,1 0 0,-1 0 0,1 0 0,-1 0 0,1 0 0,0 0 0,0 0 0,0 0 0,-1 0 0,1-1 0,0 1 0,0 0 0,0 0 0,1 0 0,-1-3-1,0 0 22,0 3-97,17 7-116,-3-1 58,16 2 87,-11-2 56,1-1 1,-1-1 0,1-1-1,22 0 1,-38-2 9,-1 0 0,1 0 0,-1 0 0,0 1 0,1-1 1,-1 1-1,1 0 0,-1 0 0,5 3 0,1 12 177,-9-9-170,-9 16-112,1 8-90,0 11 148,8-36 10,-1 0-1,0 0 1,-1 0-1,1 0 1,-4 8-1,-3 14 3,6-23 30,0 1-1,0-1 0,0 0 1,-1 0-1,-3 6 1,-7 13-126,4-6 204,0 0-1,-15 19 1,23-36-102,1 0 0,-1-1 0,1 1 0,-1-1 0,0 1-1,1-1 1,-1 1 0,0-1 0,0 1 0,1-1 0,-1 0 0,0 0 0,0 1-1,1-1 1,-1 0 0,0 0 0,0 0 0,0 1 0,0-1 0,1 0 0,-2-1-1,1 1-117,1 0 47,0 0 27,0 0-27,0 0 49,0 0 68,0 0-4,9 5 42,-6-5-85,1-1 1,-1 0 0,0 0-1,0-1 1,0 1 0,-1 0-1,1-1 1,0 0-1,-1 0 1,1 0 0,-1 0-1,1 0 1,-1 0-1,0 0 1,3-4 0,1 0-54,-5 4 80,0-1 1,0 1-1,0 0 0,-1 0 1,1-1-1,-1 1 1,1 0-1,-1-1 0,0-3 1,-5-8 55,5 11-105,0 1 0,-1 0 0,0 0 0,1 0-1,-1 0 1,0 1 0,-1-4 0,1 2 10,0 1-1,0-1 1,1 0-1,0 0 1,0 0-1,-1 1 1,2-1 0,-1 0-1,0 0 1,1-4-1,1-9 50,-7-67-5,5 66 0,0 6-118,0-1 0,-3-21 0,2 26 146,2 6-71,-1 0-1,0 1 1,0-1-1,0 1 1,-1-1-1,1 0 0,0 1 1,0-1-1,0 1 1,0-1-1,0 0 0,-1 1 1,1-1-1,0 1 1,-1-1-1,1 1 0,0-1 1,-1 1-1,1-1 1,-1 0-1,-3-5-820,8 13-251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26.9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12 4576,'-5'0'1664,"5"0"-1280,0-5-96,0 5-96,0 0-160,0 0-736,0 0 416,0 0-1312,5-3 896,-5 3-1024,0-3 992,0 3-64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31.9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23 1888,'-13'5'3605,"-21"-10"-2588,28 4-856,0 0 0,0 0 0,1 1 0,-1-1 0,0 1 0,-8 1 0,13 0-132,-1 0 0,1 0-1,-1-1 1,1 1 0,-1 0-1,1 0 1,-1 1 0,1-1-1,0 0 1,0 0 0,-1 1 0,1-1-1,0 0 1,-1 3 0,2-4 68,13-1-193,-1 0 0,13-4 0,7 0 192,37-4-317,-24 2 257,56 0 0,-76 4 230,-23 3-159,-1 0 159,7 1-2932,0 6 1381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40.0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112 0 1248,'-5'7'449,"4"-6"-298,0-1 0,1 1 1,-1 0-1,0 0 0,1 0 0,-1 0 1,1 0-1,-1 0 0,1 0 1,-1 0-1,1 0 0,0 0 0,0 0 1,-1 0-1,1 3 0,-1-2-57,1 0-1,-1 0 1,0 0-1,0 0 0,-1 0 1,1 0-1,-2 3 1,-4 5-122,2-2-1,4-6 7,7-7 148,16-19 695,-16 16 267,-7 6-134,-3 4-516,2-2-385,0 1 0,0-1-1,0 0 1,0 1 0,0-1 0,0 0-1,0 0 1,0 0 0,-4-1 0,-1 0-90,-42-7 277,47 8-347,-12 0 327,14 0-239,0 0-1,-1 0 0,1 0 0,0 0 1,-1 0-1,1 0 0,0 0 1,-1 0-1,1 0 0,0 0 0,-1 0 1,1 0-1,0 0 0,-1 0 1,1 1-1,0-1 0,-1 0 0,1 0 1,0 0-1,0 1 0,-1-1 1,1 0-1,0 0 0,0 1 0,0-1 1,-1 0-1,1 0 0,0 1 1,0-1-1,0 0 0,-1 1 0,19 7-102,-2-1 127,-15-6 118,9 3-113,-9-3-26,14 0-80,-2 0 121,16-2-50,-24-2 15,-3 2 5,-1 1 0,0-1 0,0 1 1,0-1-1,0 1 0,1-1 0,-1 1 1,0 0-1,1 0 0,-1-1 0,0 1 1,0 0-1,1 0 0,-1 0 0,0 1 1,1-1-1,0 0 0,5 1 85,-7-1-77,1 0-2,-1 0-1,0 1 0,1-1 1,-1 0-1,1 0 1,-1 0-1,0 0 0,1 0 1,-1 0-1,1 0 1,-1 0-1,0 0 0,1 0 1,-1 0-1,1-1 1,-1 1-1,0 0 0,1 0 1,-1 0-1,0 0 1,1-1-1,-1 1 0,0 0 1,1 0-1,-1-1 1,0 1-1,0 0 0,1 0 1,-1-1-1,0 1 1,0 0-1,1-1 0,0 0 48,-1 1-10,0 0-28,0 0-74,0 0 59,0 0 144,0 0-49,0 0-74,0 0 75,0 0-22,0 0-31,0 0-1,0 0 16,0 0 6,0 2-35,-1-1-1,1 0 0,0 0 1,0 1-1,-1-1 1,1 0-1,-1 1 1,1-1-1,-2 2 1,-5 4 113,0 0 1,0-1 0,-1 1-1,-9 4 1,-10 9 32,13-8-177,12-10 13,0 0 1,0 0 0,0 0-1,0-1 1,-1 1 0,1 0 0,-1-1-1,1 0 1,-1 1 0,0-1-1,0 0 1,1 0 0,-1-1 0,0 1-1,0 0 1,0-1 0,0 0 0,0 0-1,0 0 1,-4 0 0,6 0-39,1 0-219,0 0 64,13-7-170,-6 2 111,0 0 0,-1 0 0,1-1 0,-1 0 0,0 0 1,0-1-1,-1 0 0,6-9 0,6-13-3402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52.9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139 55 992,'-5'1'113,"1"0"0,0 0 0,-1 0 0,1 1 0,0-1 1,0 1-1,0 0 0,0 1 0,0-1 0,0 1 0,-3 3 0,-17 10 125,4-4 5,18-10-114,0 0 0,0-1 1,0 0-1,0 1 0,-1-1 0,1 0 1,0 0-1,-1 0 0,1 0 1,-1-1-1,1 1 0,0-1 1,-5 1-1,6-1 31,1 0 64,0 0-123,13-11 129,-11 10-240,0 0 0,0 0 1,0 0-1,0 0 1,0 0-1,0 0 0,0 1 1,0-1-1,0 1 1,0-1-1,0 1 0,1 0 1,-1 0-1,3 0 1,36 7-45,-4-2 33,-17-5 128,20 0 95,-39 0-117,11-6 315,-11 2-391,0 0-1,0 0 0,0 0 1,-1 0-1,0-1 0,0-6 0,0 8-2,0 2-18,0-1 22,1-1 1,-1 1-1,0-1 1,-1 0-1,1 1 0,0-1 1,-1 0-1,1 1 1,-1-1-1,0 1 1,0 0-1,0-1 0,-2-2 1,3 5-8,-1-1 0,1 0 0,-1 1 0,1-1 0,0 1 0,-1-1 0,1 1 0,0-1 1,-1 0-1,1 1 0,0-1 0,0 0 0,0 1 0,0-1 0,-1 0 0,1 0 0,0 0 0,0 0-2,1 1 0,-1-1-1,0 1 1,-1-1-1,1 1 1,0-1 0,0 1-1,0-1 1,0 1 0,0-1-1,0 1 1,-1-1 0,1 1-1,0-1 1,0 1 0,-1-1-1,1 1 1,0 0-1,-1-1 1,1 1 0,0-1-1,-1 1 1,1 0 0,-1-1-1,1 1 1,0 0 0,-1 0-1,1-1 1,-2 1-1,-6-3-176,8 2 176,-1 1 0,1 0 1,-1 0-1,1-1 0,-1 1 0,0 0 0,1 0 1,-1 0-1,0 0 0,1 0 0,-1 0 0,1 0 1,-1 0-1,0 0 0,1 0 0,-1 0 1,0 0-1,1 0 0,-1 0 0,1 1 0,-1-1 1,0 0-1,1 0 0,-1 1 0,1-1 0,-1 0 1,0 2-1,-27 9-123,4-2 102,-28 17 21,31-15-57,17-9 42,0 0 0,0 0 1,1 0-1,-1 0 0,1 0 0,-6 5 1,9-6 13,0-1 0,-1 0 0,1 1 0,0-1 0,-1 0 0,1 0 0,0 1 0,-1-1 0,1 0 0,0 1 0,0-1 0,-1 1 0,1-1 0,0 0-1,0 1 1,0-1 0,0 1 0,0-1 0,0 0 0,-1 1 0,1-1 0,0 1 0,0-1 0,0 1 0,0-1 0,1 0 0,-1 1 0,0-1 0,0 1 0,0 0 0,1-1-4,-1 1 0,1 0 0,0-1 0,-1 1 0,1-1 0,0 1 0,0-1 0,-1 1 0,1-1 0,0 0 0,0 1 0,0-1 0,1 1 0,29 2-96,-23-2 70,-1 0-1,1 1 1,-1 0 0,0 1-1,0-1 1,0 1-1,0 0 1,9 6 0,-13-7-96,0-1 1,0 0 0,0 0 0,1 0-1,-1 0 1,0-1 0,1 1 0,-1-1 0,1 0-1,-1 0 1,0 0 0,1 0 0,-1-1-1,6-1 1,0 1-247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3-11T15:18:53.98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95 91 1472,'-5'-8'323,"4"7"-281,0-1-1,0 1 0,0-1 0,0 0 1,0 1-1,1-1 0,-1 0 0,1 0 1,-1-1-1,1 2-30,0 0 1,0 0 0,0 1-1,-1-1 1,1 0-1,0 0 1,0 1-1,-1-1 1,1 0-1,0 0 1,-1 1-1,1-1 1,0 0 0,-1 1-1,1-1 1,-1 1-1,1-1 1,-1 1-1,0-1 1,1 1-1,-1-1 1,0 1-1,1-1 1,-1 1-1,0 0 1,1-1 0,-1 1-1,0 0 1,1 0-1,-2-1 1,-24-1 491,24 2-473,1 0-5,1 0 0,-1 0 0,1 0 0,-1 0 0,1 0 0,-1 0 0,1 0 0,0 0 0,-1 0 0,1 0 0,-1 0 0,1 0 0,-1 0 0,1 0 0,-1 0 0,1-1 0,-1 1 0,1 0 1,0 0-1,-1-1 0,1 1 0,-1 0 0,1 0 0,-1-1 0,6-7 507,2 0-453,-6 6-66,1 0 0,0 0 0,-1 0 1,1 0-1,0 0 0,0 0 0,0 1 0,0-1 0,1 1 1,3-2-1,-5 2-20,0 0 1,1 1 0,-1-1-1,0 1 1,1-1-1,-1 1 1,0 0 0,1-1-1,-1 1 1,1 0-1,-1 0 1,0 0 0,1 0-1,-1 0 1,1 1-1,-1-1 1,0 0 0,1 1-1,-1-1 1,3 2 0,5 4-14,-1 1 0,1 0 0,8 10 0,-10-9 48,1 0 0,0-1 0,12 8 0,-6-7 41,-11-7-56,0 0 0,-1 1 0,1 0 0,0-1 0,-1 1 0,4 4 0,-5-5-6,0 0 1,0 0 0,-1 0-1,1 0 1,-1 0-1,1 0 1,-1 1 0,1-1-1,-1 0 1,0 0-1,1 1 1,-1-1 0,0 0-1,0 1 1,0-1 0,0 0-1,0 0 1,0 1-1,0-1 1,-1 2 0,1-2 7,0-1 1,0 1 0,-1-1 0,1 1 0,0-1 0,0 1-1,0-1 1,-1 1 0,1-1 0,0 1 0,-1-1 0,1 1-1,0-1 1,-1 1 0,1-1 0,0 0 0,-1 1 0,1-1-1,-1 0 1,1 1 0,-1-1 0,1 0 0,-1 0 0,1 1-1,-1-1 1,1 0 0,-1 0 0,1 0 0,-1 0 0,0 0-1,1 1 1,-1-1 0,1 0 0,-1-1 0,1 1 0,-2 0-1,-24-8 516,5 2-714,-138 6 81,172 11 7,0 0 92,0 0 0,20 23 0,-24-25 33,4 3 4,0 0 1,18 12-1,-14-11-73,30 14 289,-41-24-362,0 0 0,0 0 1,1 0-1,-1-1 0,15 3 0,-5-2-2203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73531-1290-41A6-B3FA-FD9B5305ABD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FFD44-459D-45BA-9779-1096B16D3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20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100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870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17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149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77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00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1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15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31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27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1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FD44-459D-45BA-9779-1096B16D3B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3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1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7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0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8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8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2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3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04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43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5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1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3F9B5-36CF-4F05-AB0D-D46D8444E930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5E6D2-8E85-4E3F-83F5-9C1F27C00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2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90.xml"/><Relationship Id="rId13" Type="http://schemas.openxmlformats.org/officeDocument/2006/relationships/image" Target="../media/image102.png"/><Relationship Id="rId18" Type="http://schemas.openxmlformats.org/officeDocument/2006/relationships/customXml" Target="../ink/ink95.xml"/><Relationship Id="rId3" Type="http://schemas.openxmlformats.org/officeDocument/2006/relationships/image" Target="../media/image97.png"/><Relationship Id="rId21" Type="http://schemas.openxmlformats.org/officeDocument/2006/relationships/image" Target="../media/image106.png"/><Relationship Id="rId7" Type="http://schemas.openxmlformats.org/officeDocument/2006/relationships/image" Target="../media/image99.png"/><Relationship Id="rId12" Type="http://schemas.openxmlformats.org/officeDocument/2006/relationships/customXml" Target="../ink/ink92.xml"/><Relationship Id="rId17" Type="http://schemas.openxmlformats.org/officeDocument/2006/relationships/image" Target="../media/image104.png"/><Relationship Id="rId2" Type="http://schemas.openxmlformats.org/officeDocument/2006/relationships/notesSlide" Target="../notesSlides/notesSlide9.xml"/><Relationship Id="rId16" Type="http://schemas.openxmlformats.org/officeDocument/2006/relationships/customXml" Target="../ink/ink94.xml"/><Relationship Id="rId20" Type="http://schemas.openxmlformats.org/officeDocument/2006/relationships/customXml" Target="../ink/ink9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9.xml"/><Relationship Id="rId11" Type="http://schemas.openxmlformats.org/officeDocument/2006/relationships/image" Target="../media/image101.png"/><Relationship Id="rId5" Type="http://schemas.openxmlformats.org/officeDocument/2006/relationships/image" Target="../media/image98.png"/><Relationship Id="rId15" Type="http://schemas.openxmlformats.org/officeDocument/2006/relationships/image" Target="../media/image103.png"/><Relationship Id="rId23" Type="http://schemas.openxmlformats.org/officeDocument/2006/relationships/image" Target="../media/image107.png"/><Relationship Id="rId10" Type="http://schemas.openxmlformats.org/officeDocument/2006/relationships/customXml" Target="../ink/ink91.xml"/><Relationship Id="rId19" Type="http://schemas.openxmlformats.org/officeDocument/2006/relationships/image" Target="../media/image105.png"/><Relationship Id="rId4" Type="http://schemas.openxmlformats.org/officeDocument/2006/relationships/customXml" Target="../ink/ink88.xml"/><Relationship Id="rId9" Type="http://schemas.openxmlformats.org/officeDocument/2006/relationships/image" Target="../media/image100.png"/><Relationship Id="rId14" Type="http://schemas.openxmlformats.org/officeDocument/2006/relationships/customXml" Target="../ink/ink93.xml"/><Relationship Id="rId22" Type="http://schemas.openxmlformats.org/officeDocument/2006/relationships/customXml" Target="../ink/ink9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0.xml"/><Relationship Id="rId13" Type="http://schemas.openxmlformats.org/officeDocument/2006/relationships/image" Target="../media/image113.png"/><Relationship Id="rId18" Type="http://schemas.openxmlformats.org/officeDocument/2006/relationships/customXml" Target="../ink/ink105.xml"/><Relationship Id="rId26" Type="http://schemas.openxmlformats.org/officeDocument/2006/relationships/customXml" Target="../ink/ink109.xml"/><Relationship Id="rId39" Type="http://schemas.openxmlformats.org/officeDocument/2006/relationships/image" Target="../media/image126.png"/><Relationship Id="rId3" Type="http://schemas.openxmlformats.org/officeDocument/2006/relationships/image" Target="../media/image108.png"/><Relationship Id="rId21" Type="http://schemas.openxmlformats.org/officeDocument/2006/relationships/image" Target="../media/image117.png"/><Relationship Id="rId34" Type="http://schemas.openxmlformats.org/officeDocument/2006/relationships/customXml" Target="../ink/ink113.xml"/><Relationship Id="rId7" Type="http://schemas.openxmlformats.org/officeDocument/2006/relationships/image" Target="../media/image110.png"/><Relationship Id="rId12" Type="http://schemas.openxmlformats.org/officeDocument/2006/relationships/customXml" Target="../ink/ink102.xml"/><Relationship Id="rId17" Type="http://schemas.openxmlformats.org/officeDocument/2006/relationships/image" Target="../media/image115.png"/><Relationship Id="rId25" Type="http://schemas.openxmlformats.org/officeDocument/2006/relationships/image" Target="../media/image119.png"/><Relationship Id="rId33" Type="http://schemas.openxmlformats.org/officeDocument/2006/relationships/image" Target="../media/image123.png"/><Relationship Id="rId38" Type="http://schemas.openxmlformats.org/officeDocument/2006/relationships/customXml" Target="../ink/ink115.xml"/><Relationship Id="rId2" Type="http://schemas.openxmlformats.org/officeDocument/2006/relationships/notesSlide" Target="../notesSlides/notesSlide10.xml"/><Relationship Id="rId16" Type="http://schemas.openxmlformats.org/officeDocument/2006/relationships/customXml" Target="../ink/ink104.xml"/><Relationship Id="rId20" Type="http://schemas.openxmlformats.org/officeDocument/2006/relationships/customXml" Target="../ink/ink106.xml"/><Relationship Id="rId29" Type="http://schemas.openxmlformats.org/officeDocument/2006/relationships/image" Target="../media/image121.png"/><Relationship Id="rId41" Type="http://schemas.openxmlformats.org/officeDocument/2006/relationships/image" Target="../media/image12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9.xml"/><Relationship Id="rId11" Type="http://schemas.openxmlformats.org/officeDocument/2006/relationships/image" Target="../media/image112.png"/><Relationship Id="rId24" Type="http://schemas.openxmlformats.org/officeDocument/2006/relationships/customXml" Target="../ink/ink108.xml"/><Relationship Id="rId32" Type="http://schemas.openxmlformats.org/officeDocument/2006/relationships/customXml" Target="../ink/ink112.xml"/><Relationship Id="rId37" Type="http://schemas.openxmlformats.org/officeDocument/2006/relationships/image" Target="../media/image125.png"/><Relationship Id="rId40" Type="http://schemas.openxmlformats.org/officeDocument/2006/relationships/customXml" Target="../ink/ink116.xml"/><Relationship Id="rId5" Type="http://schemas.openxmlformats.org/officeDocument/2006/relationships/image" Target="../media/image109.png"/><Relationship Id="rId15" Type="http://schemas.openxmlformats.org/officeDocument/2006/relationships/image" Target="../media/image114.png"/><Relationship Id="rId23" Type="http://schemas.openxmlformats.org/officeDocument/2006/relationships/image" Target="../media/image118.png"/><Relationship Id="rId28" Type="http://schemas.openxmlformats.org/officeDocument/2006/relationships/customXml" Target="../ink/ink110.xml"/><Relationship Id="rId36" Type="http://schemas.openxmlformats.org/officeDocument/2006/relationships/customXml" Target="../ink/ink114.xml"/><Relationship Id="rId10" Type="http://schemas.openxmlformats.org/officeDocument/2006/relationships/customXml" Target="../ink/ink101.xml"/><Relationship Id="rId19" Type="http://schemas.openxmlformats.org/officeDocument/2006/relationships/image" Target="../media/image116.png"/><Relationship Id="rId31" Type="http://schemas.openxmlformats.org/officeDocument/2006/relationships/image" Target="../media/image122.png"/><Relationship Id="rId4" Type="http://schemas.openxmlformats.org/officeDocument/2006/relationships/customXml" Target="../ink/ink98.xml"/><Relationship Id="rId9" Type="http://schemas.openxmlformats.org/officeDocument/2006/relationships/image" Target="../media/image111.png"/><Relationship Id="rId14" Type="http://schemas.openxmlformats.org/officeDocument/2006/relationships/customXml" Target="../ink/ink103.xml"/><Relationship Id="rId22" Type="http://schemas.openxmlformats.org/officeDocument/2006/relationships/customXml" Target="../ink/ink107.xml"/><Relationship Id="rId27" Type="http://schemas.openxmlformats.org/officeDocument/2006/relationships/image" Target="../media/image120.png"/><Relationship Id="rId30" Type="http://schemas.openxmlformats.org/officeDocument/2006/relationships/customXml" Target="../ink/ink111.xml"/><Relationship Id="rId35" Type="http://schemas.openxmlformats.org/officeDocument/2006/relationships/image" Target="../media/image1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9.xml"/><Relationship Id="rId13" Type="http://schemas.openxmlformats.org/officeDocument/2006/relationships/image" Target="../media/image133.png"/><Relationship Id="rId18" Type="http://schemas.openxmlformats.org/officeDocument/2006/relationships/customXml" Target="../ink/ink124.xml"/><Relationship Id="rId3" Type="http://schemas.openxmlformats.org/officeDocument/2006/relationships/image" Target="../media/image128.png"/><Relationship Id="rId7" Type="http://schemas.openxmlformats.org/officeDocument/2006/relationships/image" Target="../media/image130.png"/><Relationship Id="rId12" Type="http://schemas.openxmlformats.org/officeDocument/2006/relationships/customXml" Target="../ink/ink121.xml"/><Relationship Id="rId17" Type="http://schemas.openxmlformats.org/officeDocument/2006/relationships/image" Target="../media/image135.png"/><Relationship Id="rId2" Type="http://schemas.openxmlformats.org/officeDocument/2006/relationships/notesSlide" Target="../notesSlides/notesSlide11.xml"/><Relationship Id="rId16" Type="http://schemas.openxmlformats.org/officeDocument/2006/relationships/customXml" Target="../ink/ink12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8.xml"/><Relationship Id="rId11" Type="http://schemas.openxmlformats.org/officeDocument/2006/relationships/image" Target="../media/image132.png"/><Relationship Id="rId5" Type="http://schemas.openxmlformats.org/officeDocument/2006/relationships/image" Target="../media/image129.png"/><Relationship Id="rId15" Type="http://schemas.openxmlformats.org/officeDocument/2006/relationships/image" Target="../media/image134.png"/><Relationship Id="rId10" Type="http://schemas.openxmlformats.org/officeDocument/2006/relationships/customXml" Target="../ink/ink120.xml"/><Relationship Id="rId19" Type="http://schemas.openxmlformats.org/officeDocument/2006/relationships/image" Target="../media/image136.png"/><Relationship Id="rId4" Type="http://schemas.openxmlformats.org/officeDocument/2006/relationships/customXml" Target="../ink/ink117.xml"/><Relationship Id="rId9" Type="http://schemas.openxmlformats.org/officeDocument/2006/relationships/image" Target="../media/image131.png"/><Relationship Id="rId14" Type="http://schemas.openxmlformats.org/officeDocument/2006/relationships/customXml" Target="../ink/ink12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7.xml"/><Relationship Id="rId13" Type="http://schemas.openxmlformats.org/officeDocument/2006/relationships/image" Target="../media/image142.png"/><Relationship Id="rId18" Type="http://schemas.openxmlformats.org/officeDocument/2006/relationships/customXml" Target="../ink/ink132.xml"/><Relationship Id="rId3" Type="http://schemas.openxmlformats.org/officeDocument/2006/relationships/image" Target="../media/image137.png"/><Relationship Id="rId21" Type="http://schemas.openxmlformats.org/officeDocument/2006/relationships/image" Target="../media/image146.png"/><Relationship Id="rId7" Type="http://schemas.openxmlformats.org/officeDocument/2006/relationships/image" Target="../media/image139.png"/><Relationship Id="rId12" Type="http://schemas.openxmlformats.org/officeDocument/2006/relationships/customXml" Target="../ink/ink129.xml"/><Relationship Id="rId17" Type="http://schemas.openxmlformats.org/officeDocument/2006/relationships/image" Target="../media/image144.png"/><Relationship Id="rId25" Type="http://schemas.openxmlformats.org/officeDocument/2006/relationships/image" Target="../media/image148.png"/><Relationship Id="rId2" Type="http://schemas.openxmlformats.org/officeDocument/2006/relationships/notesSlide" Target="../notesSlides/notesSlide12.xml"/><Relationship Id="rId16" Type="http://schemas.openxmlformats.org/officeDocument/2006/relationships/customXml" Target="../ink/ink131.xml"/><Relationship Id="rId20" Type="http://schemas.openxmlformats.org/officeDocument/2006/relationships/customXml" Target="../ink/ink13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6.xml"/><Relationship Id="rId11" Type="http://schemas.openxmlformats.org/officeDocument/2006/relationships/image" Target="../media/image141.png"/><Relationship Id="rId24" Type="http://schemas.openxmlformats.org/officeDocument/2006/relationships/customXml" Target="../ink/ink135.xml"/><Relationship Id="rId5" Type="http://schemas.openxmlformats.org/officeDocument/2006/relationships/image" Target="../media/image138.png"/><Relationship Id="rId15" Type="http://schemas.openxmlformats.org/officeDocument/2006/relationships/image" Target="../media/image143.png"/><Relationship Id="rId23" Type="http://schemas.openxmlformats.org/officeDocument/2006/relationships/image" Target="../media/image147.png"/><Relationship Id="rId10" Type="http://schemas.openxmlformats.org/officeDocument/2006/relationships/customXml" Target="../ink/ink128.xml"/><Relationship Id="rId19" Type="http://schemas.openxmlformats.org/officeDocument/2006/relationships/image" Target="../media/image145.png"/><Relationship Id="rId4" Type="http://schemas.openxmlformats.org/officeDocument/2006/relationships/customXml" Target="../ink/ink125.xml"/><Relationship Id="rId9" Type="http://schemas.openxmlformats.org/officeDocument/2006/relationships/image" Target="../media/image140.png"/><Relationship Id="rId14" Type="http://schemas.openxmlformats.org/officeDocument/2006/relationships/customXml" Target="../ink/ink130.xml"/><Relationship Id="rId22" Type="http://schemas.openxmlformats.org/officeDocument/2006/relationships/customXml" Target="../ink/ink1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image" Target="../media/image8.png"/><Relationship Id="rId18" Type="http://schemas.openxmlformats.org/officeDocument/2006/relationships/customXml" Target="../ink/ink10.xml"/><Relationship Id="rId26" Type="http://schemas.openxmlformats.org/officeDocument/2006/relationships/customXml" Target="../ink/ink13.xml"/><Relationship Id="rId39" Type="http://schemas.openxmlformats.org/officeDocument/2006/relationships/image" Target="../media/image21.png"/><Relationship Id="rId3" Type="http://schemas.openxmlformats.org/officeDocument/2006/relationships/image" Target="../media/image3.png"/><Relationship Id="rId21" Type="http://schemas.openxmlformats.org/officeDocument/2006/relationships/image" Target="../media/image12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7" Type="http://schemas.openxmlformats.org/officeDocument/2006/relationships/image" Target="../media/image5.png"/><Relationship Id="rId12" Type="http://schemas.openxmlformats.org/officeDocument/2006/relationships/customXml" Target="../ink/ink7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33" Type="http://schemas.openxmlformats.org/officeDocument/2006/relationships/image" Target="../media/image18.png"/><Relationship Id="rId38" Type="http://schemas.openxmlformats.org/officeDocument/2006/relationships/customXml" Target="../ink/ink19.xml"/><Relationship Id="rId2" Type="http://schemas.openxmlformats.org/officeDocument/2006/relationships/customXml" Target="../ink/ink2.xml"/><Relationship Id="rId16" Type="http://schemas.openxmlformats.org/officeDocument/2006/relationships/customXml" Target="../ink/ink9.xml"/><Relationship Id="rId20" Type="http://schemas.openxmlformats.org/officeDocument/2006/relationships/customXml" Target="../ink/ink11.xml"/><Relationship Id="rId29" Type="http://schemas.openxmlformats.org/officeDocument/2006/relationships/image" Target="../media/image16.png"/><Relationship Id="rId41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.xml"/><Relationship Id="rId11" Type="http://schemas.openxmlformats.org/officeDocument/2006/relationships/image" Target="../media/image7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20.png"/><Relationship Id="rId40" Type="http://schemas.openxmlformats.org/officeDocument/2006/relationships/customXml" Target="../ink/ink20.xml"/><Relationship Id="rId45" Type="http://schemas.openxmlformats.org/officeDocument/2006/relationships/image" Target="../media/image24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6.xml"/><Relationship Id="rId19" Type="http://schemas.openxmlformats.org/officeDocument/2006/relationships/image" Target="../media/image11.png"/><Relationship Id="rId31" Type="http://schemas.openxmlformats.org/officeDocument/2006/relationships/image" Target="../media/image17.png"/><Relationship Id="rId44" Type="http://schemas.openxmlformats.org/officeDocument/2006/relationships/customXml" Target="../ink/ink22.xml"/><Relationship Id="rId4" Type="http://schemas.openxmlformats.org/officeDocument/2006/relationships/customXml" Target="../ink/ink3.xml"/><Relationship Id="rId9" Type="http://schemas.openxmlformats.org/officeDocument/2006/relationships/image" Target="../media/image6.png"/><Relationship Id="rId14" Type="http://schemas.openxmlformats.org/officeDocument/2006/relationships/customXml" Target="../ink/ink8.xml"/><Relationship Id="rId22" Type="http://schemas.openxmlformats.org/officeDocument/2006/relationships/image" Target="../media/image1.png"/><Relationship Id="rId27" Type="http://schemas.openxmlformats.org/officeDocument/2006/relationships/image" Target="../media/image15.png"/><Relationship Id="rId30" Type="http://schemas.openxmlformats.org/officeDocument/2006/relationships/customXml" Target="../ink/ink15.xml"/><Relationship Id="rId35" Type="http://schemas.openxmlformats.org/officeDocument/2006/relationships/image" Target="../media/image19.png"/><Relationship Id="rId43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customXml" Target="../ink/ink27.xml"/><Relationship Id="rId18" Type="http://schemas.openxmlformats.org/officeDocument/2006/relationships/image" Target="../media/image33.png"/><Relationship Id="rId26" Type="http://schemas.openxmlformats.org/officeDocument/2006/relationships/image" Target="../media/image37.png"/><Relationship Id="rId3" Type="http://schemas.openxmlformats.org/officeDocument/2006/relationships/image" Target="../media/image25.png"/><Relationship Id="rId21" Type="http://schemas.openxmlformats.org/officeDocument/2006/relationships/customXml" Target="../ink/ink31.xml"/><Relationship Id="rId34" Type="http://schemas.openxmlformats.org/officeDocument/2006/relationships/image" Target="../media/image41.png"/><Relationship Id="rId7" Type="http://schemas.openxmlformats.org/officeDocument/2006/relationships/customXml" Target="../ink/ink24.xml"/><Relationship Id="rId12" Type="http://schemas.openxmlformats.org/officeDocument/2006/relationships/image" Target="../media/image30.png"/><Relationship Id="rId17" Type="http://schemas.openxmlformats.org/officeDocument/2006/relationships/customXml" Target="../ink/ink29.xml"/><Relationship Id="rId25" Type="http://schemas.openxmlformats.org/officeDocument/2006/relationships/customXml" Target="../ink/ink33.xml"/><Relationship Id="rId33" Type="http://schemas.openxmlformats.org/officeDocument/2006/relationships/customXml" Target="../ink/ink37.xm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2.png"/><Relationship Id="rId20" Type="http://schemas.openxmlformats.org/officeDocument/2006/relationships/image" Target="../media/image34.png"/><Relationship Id="rId29" Type="http://schemas.openxmlformats.org/officeDocument/2006/relationships/customXml" Target="../ink/ink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customXml" Target="../ink/ink26.xml"/><Relationship Id="rId24" Type="http://schemas.openxmlformats.org/officeDocument/2006/relationships/image" Target="../media/image36.png"/><Relationship Id="rId32" Type="http://schemas.openxmlformats.org/officeDocument/2006/relationships/image" Target="../media/image40.png"/><Relationship Id="rId5" Type="http://schemas.openxmlformats.org/officeDocument/2006/relationships/customXml" Target="../ink/ink23.xml"/><Relationship Id="rId15" Type="http://schemas.openxmlformats.org/officeDocument/2006/relationships/customXml" Target="../ink/ink28.xml"/><Relationship Id="rId23" Type="http://schemas.openxmlformats.org/officeDocument/2006/relationships/customXml" Target="../ink/ink32.xml"/><Relationship Id="rId28" Type="http://schemas.openxmlformats.org/officeDocument/2006/relationships/image" Target="../media/image38.png"/><Relationship Id="rId36" Type="http://schemas.openxmlformats.org/officeDocument/2006/relationships/image" Target="../media/image42.png"/><Relationship Id="rId10" Type="http://schemas.openxmlformats.org/officeDocument/2006/relationships/image" Target="../media/image29.png"/><Relationship Id="rId19" Type="http://schemas.openxmlformats.org/officeDocument/2006/relationships/customXml" Target="../ink/ink30.xml"/><Relationship Id="rId31" Type="http://schemas.openxmlformats.org/officeDocument/2006/relationships/customXml" Target="../ink/ink36.xml"/><Relationship Id="rId4" Type="http://schemas.openxmlformats.org/officeDocument/2006/relationships/image" Target="../media/image26.png"/><Relationship Id="rId9" Type="http://schemas.openxmlformats.org/officeDocument/2006/relationships/customXml" Target="../ink/ink25.xml"/><Relationship Id="rId14" Type="http://schemas.openxmlformats.org/officeDocument/2006/relationships/image" Target="../media/image31.png"/><Relationship Id="rId22" Type="http://schemas.openxmlformats.org/officeDocument/2006/relationships/image" Target="../media/image35.png"/><Relationship Id="rId27" Type="http://schemas.openxmlformats.org/officeDocument/2006/relationships/customXml" Target="../ink/ink34.xml"/><Relationship Id="rId30" Type="http://schemas.openxmlformats.org/officeDocument/2006/relationships/image" Target="../media/image39.png"/><Relationship Id="rId35" Type="http://schemas.openxmlformats.org/officeDocument/2006/relationships/customXml" Target="../ink/ink3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1.xml"/><Relationship Id="rId13" Type="http://schemas.openxmlformats.org/officeDocument/2006/relationships/image" Target="../media/image48.png"/><Relationship Id="rId18" Type="http://schemas.openxmlformats.org/officeDocument/2006/relationships/customXml" Target="../ink/ink46.xml"/><Relationship Id="rId26" Type="http://schemas.openxmlformats.org/officeDocument/2006/relationships/customXml" Target="../ink/ink50.xml"/><Relationship Id="rId3" Type="http://schemas.openxmlformats.org/officeDocument/2006/relationships/image" Target="../media/image43.png"/><Relationship Id="rId21" Type="http://schemas.openxmlformats.org/officeDocument/2006/relationships/image" Target="../media/image52.png"/><Relationship Id="rId34" Type="http://schemas.openxmlformats.org/officeDocument/2006/relationships/customXml" Target="../ink/ink54.xml"/><Relationship Id="rId7" Type="http://schemas.openxmlformats.org/officeDocument/2006/relationships/image" Target="../media/image45.png"/><Relationship Id="rId12" Type="http://schemas.openxmlformats.org/officeDocument/2006/relationships/customXml" Target="../ink/ink43.xml"/><Relationship Id="rId17" Type="http://schemas.openxmlformats.org/officeDocument/2006/relationships/image" Target="../media/image50.png"/><Relationship Id="rId25" Type="http://schemas.openxmlformats.org/officeDocument/2006/relationships/image" Target="../media/image54.png"/><Relationship Id="rId33" Type="http://schemas.openxmlformats.org/officeDocument/2006/relationships/image" Target="../media/image58.png"/><Relationship Id="rId2" Type="http://schemas.openxmlformats.org/officeDocument/2006/relationships/notesSlide" Target="../notesSlides/notesSlide4.xml"/><Relationship Id="rId16" Type="http://schemas.openxmlformats.org/officeDocument/2006/relationships/customXml" Target="../ink/ink45.xml"/><Relationship Id="rId20" Type="http://schemas.openxmlformats.org/officeDocument/2006/relationships/customXml" Target="../ink/ink47.xml"/><Relationship Id="rId29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0.xml"/><Relationship Id="rId11" Type="http://schemas.openxmlformats.org/officeDocument/2006/relationships/image" Target="../media/image47.png"/><Relationship Id="rId24" Type="http://schemas.openxmlformats.org/officeDocument/2006/relationships/customXml" Target="../ink/ink49.xml"/><Relationship Id="rId32" Type="http://schemas.openxmlformats.org/officeDocument/2006/relationships/customXml" Target="../ink/ink53.xml"/><Relationship Id="rId37" Type="http://schemas.openxmlformats.org/officeDocument/2006/relationships/image" Target="../media/image60.png"/><Relationship Id="rId5" Type="http://schemas.openxmlformats.org/officeDocument/2006/relationships/image" Target="../media/image44.png"/><Relationship Id="rId15" Type="http://schemas.openxmlformats.org/officeDocument/2006/relationships/image" Target="../media/image49.png"/><Relationship Id="rId23" Type="http://schemas.openxmlformats.org/officeDocument/2006/relationships/image" Target="../media/image53.png"/><Relationship Id="rId28" Type="http://schemas.openxmlformats.org/officeDocument/2006/relationships/customXml" Target="../ink/ink51.xml"/><Relationship Id="rId36" Type="http://schemas.openxmlformats.org/officeDocument/2006/relationships/customXml" Target="../ink/ink55.xml"/><Relationship Id="rId10" Type="http://schemas.openxmlformats.org/officeDocument/2006/relationships/customXml" Target="../ink/ink42.xml"/><Relationship Id="rId19" Type="http://schemas.openxmlformats.org/officeDocument/2006/relationships/image" Target="../media/image51.png"/><Relationship Id="rId31" Type="http://schemas.openxmlformats.org/officeDocument/2006/relationships/image" Target="../media/image57.png"/><Relationship Id="rId4" Type="http://schemas.openxmlformats.org/officeDocument/2006/relationships/customXml" Target="../ink/ink39.xml"/><Relationship Id="rId9" Type="http://schemas.openxmlformats.org/officeDocument/2006/relationships/image" Target="../media/image46.png"/><Relationship Id="rId14" Type="http://schemas.openxmlformats.org/officeDocument/2006/relationships/customXml" Target="../ink/ink44.xml"/><Relationship Id="rId22" Type="http://schemas.openxmlformats.org/officeDocument/2006/relationships/customXml" Target="../ink/ink48.xml"/><Relationship Id="rId27" Type="http://schemas.openxmlformats.org/officeDocument/2006/relationships/image" Target="../media/image55.png"/><Relationship Id="rId30" Type="http://schemas.openxmlformats.org/officeDocument/2006/relationships/customXml" Target="../ink/ink52.xml"/><Relationship Id="rId35" Type="http://schemas.openxmlformats.org/officeDocument/2006/relationships/image" Target="../media/image5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58.xml"/><Relationship Id="rId13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3.png"/><Relationship Id="rId12" Type="http://schemas.openxmlformats.org/officeDocument/2006/relationships/customXml" Target="../ink/ink60.xml"/><Relationship Id="rId17" Type="http://schemas.openxmlformats.org/officeDocument/2006/relationships/image" Target="../media/image68.png"/><Relationship Id="rId2" Type="http://schemas.openxmlformats.org/officeDocument/2006/relationships/notesSlide" Target="../notesSlides/notesSlide5.xml"/><Relationship Id="rId16" Type="http://schemas.openxmlformats.org/officeDocument/2006/relationships/customXml" Target="../ink/ink6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7.xml"/><Relationship Id="rId11" Type="http://schemas.openxmlformats.org/officeDocument/2006/relationships/image" Target="../media/image65.png"/><Relationship Id="rId5" Type="http://schemas.openxmlformats.org/officeDocument/2006/relationships/image" Target="../media/image62.png"/><Relationship Id="rId15" Type="http://schemas.openxmlformats.org/officeDocument/2006/relationships/image" Target="../media/image67.png"/><Relationship Id="rId10" Type="http://schemas.openxmlformats.org/officeDocument/2006/relationships/customXml" Target="../ink/ink59.xml"/><Relationship Id="rId4" Type="http://schemas.openxmlformats.org/officeDocument/2006/relationships/customXml" Target="../ink/ink56.xml"/><Relationship Id="rId9" Type="http://schemas.openxmlformats.org/officeDocument/2006/relationships/image" Target="../media/image64.png"/><Relationship Id="rId14" Type="http://schemas.openxmlformats.org/officeDocument/2006/relationships/customXml" Target="../ink/ink6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65.xml"/><Relationship Id="rId13" Type="http://schemas.openxmlformats.org/officeDocument/2006/relationships/image" Target="../media/image74.png"/><Relationship Id="rId18" Type="http://schemas.openxmlformats.org/officeDocument/2006/relationships/customXml" Target="../ink/ink70.xml"/><Relationship Id="rId26" Type="http://schemas.openxmlformats.org/officeDocument/2006/relationships/customXml" Target="../ink/ink74.xml"/><Relationship Id="rId3" Type="http://schemas.openxmlformats.org/officeDocument/2006/relationships/image" Target="../media/image69.png"/><Relationship Id="rId21" Type="http://schemas.openxmlformats.org/officeDocument/2006/relationships/image" Target="../media/image78.png"/><Relationship Id="rId34" Type="http://schemas.openxmlformats.org/officeDocument/2006/relationships/customXml" Target="../ink/ink78.xml"/><Relationship Id="rId7" Type="http://schemas.openxmlformats.org/officeDocument/2006/relationships/image" Target="../media/image71.png"/><Relationship Id="rId12" Type="http://schemas.openxmlformats.org/officeDocument/2006/relationships/customXml" Target="../ink/ink67.xml"/><Relationship Id="rId17" Type="http://schemas.openxmlformats.org/officeDocument/2006/relationships/image" Target="../media/image76.png"/><Relationship Id="rId25" Type="http://schemas.openxmlformats.org/officeDocument/2006/relationships/image" Target="../media/image80.png"/><Relationship Id="rId33" Type="http://schemas.openxmlformats.org/officeDocument/2006/relationships/image" Target="../media/image84.png"/><Relationship Id="rId2" Type="http://schemas.openxmlformats.org/officeDocument/2006/relationships/notesSlide" Target="../notesSlides/notesSlide6.xml"/><Relationship Id="rId16" Type="http://schemas.openxmlformats.org/officeDocument/2006/relationships/customXml" Target="../ink/ink69.xml"/><Relationship Id="rId20" Type="http://schemas.openxmlformats.org/officeDocument/2006/relationships/customXml" Target="../ink/ink71.xml"/><Relationship Id="rId29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4.xml"/><Relationship Id="rId11" Type="http://schemas.openxmlformats.org/officeDocument/2006/relationships/image" Target="../media/image73.png"/><Relationship Id="rId24" Type="http://schemas.openxmlformats.org/officeDocument/2006/relationships/customXml" Target="../ink/ink73.xml"/><Relationship Id="rId32" Type="http://schemas.openxmlformats.org/officeDocument/2006/relationships/customXml" Target="../ink/ink77.xml"/><Relationship Id="rId5" Type="http://schemas.openxmlformats.org/officeDocument/2006/relationships/image" Target="../media/image70.png"/><Relationship Id="rId15" Type="http://schemas.openxmlformats.org/officeDocument/2006/relationships/image" Target="../media/image75.png"/><Relationship Id="rId23" Type="http://schemas.openxmlformats.org/officeDocument/2006/relationships/image" Target="../media/image79.png"/><Relationship Id="rId28" Type="http://schemas.openxmlformats.org/officeDocument/2006/relationships/customXml" Target="../ink/ink75.xml"/><Relationship Id="rId10" Type="http://schemas.openxmlformats.org/officeDocument/2006/relationships/customXml" Target="../ink/ink66.xml"/><Relationship Id="rId19" Type="http://schemas.openxmlformats.org/officeDocument/2006/relationships/image" Target="../media/image77.png"/><Relationship Id="rId31" Type="http://schemas.openxmlformats.org/officeDocument/2006/relationships/image" Target="../media/image83.png"/><Relationship Id="rId4" Type="http://schemas.openxmlformats.org/officeDocument/2006/relationships/customXml" Target="../ink/ink63.xml"/><Relationship Id="rId9" Type="http://schemas.openxmlformats.org/officeDocument/2006/relationships/image" Target="../media/image72.png"/><Relationship Id="rId14" Type="http://schemas.openxmlformats.org/officeDocument/2006/relationships/customXml" Target="../ink/ink68.xml"/><Relationship Id="rId22" Type="http://schemas.openxmlformats.org/officeDocument/2006/relationships/customXml" Target="../ink/ink72.xml"/><Relationship Id="rId27" Type="http://schemas.openxmlformats.org/officeDocument/2006/relationships/image" Target="../media/image81.png"/><Relationship Id="rId30" Type="http://schemas.openxmlformats.org/officeDocument/2006/relationships/customXml" Target="../ink/ink76.xml"/><Relationship Id="rId35" Type="http://schemas.openxmlformats.org/officeDocument/2006/relationships/image" Target="../media/image8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81.xml"/><Relationship Id="rId13" Type="http://schemas.openxmlformats.org/officeDocument/2006/relationships/image" Target="../media/image92.png"/><Relationship Id="rId18" Type="http://schemas.openxmlformats.org/officeDocument/2006/relationships/customXml" Target="../ink/ink86.xml"/><Relationship Id="rId3" Type="http://schemas.openxmlformats.org/officeDocument/2006/relationships/image" Target="../media/image87.png"/><Relationship Id="rId21" Type="http://schemas.openxmlformats.org/officeDocument/2006/relationships/image" Target="../media/image96.png"/><Relationship Id="rId7" Type="http://schemas.openxmlformats.org/officeDocument/2006/relationships/image" Target="../media/image89.png"/><Relationship Id="rId12" Type="http://schemas.openxmlformats.org/officeDocument/2006/relationships/customXml" Target="../ink/ink83.xml"/><Relationship Id="rId17" Type="http://schemas.openxmlformats.org/officeDocument/2006/relationships/image" Target="../media/image94.png"/><Relationship Id="rId2" Type="http://schemas.openxmlformats.org/officeDocument/2006/relationships/notesSlide" Target="../notesSlides/notesSlide8.xml"/><Relationship Id="rId16" Type="http://schemas.openxmlformats.org/officeDocument/2006/relationships/customXml" Target="../ink/ink85.xml"/><Relationship Id="rId20" Type="http://schemas.openxmlformats.org/officeDocument/2006/relationships/customXml" Target="../ink/ink8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0.xml"/><Relationship Id="rId11" Type="http://schemas.openxmlformats.org/officeDocument/2006/relationships/image" Target="../media/image91.png"/><Relationship Id="rId5" Type="http://schemas.openxmlformats.org/officeDocument/2006/relationships/image" Target="../media/image88.png"/><Relationship Id="rId15" Type="http://schemas.openxmlformats.org/officeDocument/2006/relationships/image" Target="../media/image93.png"/><Relationship Id="rId10" Type="http://schemas.openxmlformats.org/officeDocument/2006/relationships/customXml" Target="../ink/ink82.xml"/><Relationship Id="rId19" Type="http://schemas.openxmlformats.org/officeDocument/2006/relationships/image" Target="../media/image95.png"/><Relationship Id="rId4" Type="http://schemas.openxmlformats.org/officeDocument/2006/relationships/customXml" Target="../ink/ink79.xml"/><Relationship Id="rId9" Type="http://schemas.openxmlformats.org/officeDocument/2006/relationships/image" Target="../media/image90.png"/><Relationship Id="rId14" Type="http://schemas.openxmlformats.org/officeDocument/2006/relationships/customXml" Target="../ink/ink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Capacitance in a quasi-steady current circuit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62</a:t>
            </a:r>
          </a:p>
        </p:txBody>
      </p:sp>
    </p:spTree>
    <p:extLst>
      <p:ext uri="{BB962C8B-B14F-4D97-AF65-F5344CB8AC3E}">
        <p14:creationId xmlns:p14="http://schemas.microsoft.com/office/powerpoint/2010/main" val="1262675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2" t="3659"/>
          <a:stretch/>
        </p:blipFill>
        <p:spPr bwMode="auto">
          <a:xfrm>
            <a:off x="571500" y="1129145"/>
            <a:ext cx="8164550" cy="5652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14400" y="990600"/>
            <a:ext cx="39624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10200" y="6477000"/>
            <a:ext cx="1752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276290"/>
            <a:ext cx="492699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Periodic monochromatic circuits                        </a:t>
            </a:r>
          </a:p>
          <a:p>
            <a:endParaRPr lang="en-US" sz="20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C2A6360-FC88-4A2C-89EB-2B2DC03CDD22}"/>
                  </a:ext>
                </a:extLst>
              </p14:cNvPr>
              <p14:cNvContentPartPr/>
              <p14:nvPr/>
            </p14:nvContentPartPr>
            <p14:xfrm>
              <a:off x="7449797" y="4169023"/>
              <a:ext cx="114840" cy="604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C2A6360-FC88-4A2C-89EB-2B2DC03CDD2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86797" y="4106383"/>
                <a:ext cx="240480" cy="18612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85A131FE-AEDC-4AEF-88DF-7F8864F35068}"/>
              </a:ext>
            </a:extLst>
          </p:cNvPr>
          <p:cNvGrpSpPr/>
          <p:nvPr/>
        </p:nvGrpSpPr>
        <p:grpSpPr>
          <a:xfrm>
            <a:off x="7376357" y="4476103"/>
            <a:ext cx="300960" cy="224640"/>
            <a:chOff x="7376357" y="4476103"/>
            <a:chExt cx="300960" cy="224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72E52286-FD11-4858-9BC9-B277987F5D85}"/>
                    </a:ext>
                  </a:extLst>
                </p14:cNvPr>
                <p14:cNvContentPartPr/>
                <p14:nvPr/>
              </p14:nvContentPartPr>
              <p14:xfrm>
                <a:off x="7376357" y="4476103"/>
                <a:ext cx="53280" cy="22464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72E52286-FD11-4858-9BC9-B277987F5D8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313717" y="4413103"/>
                  <a:ext cx="17892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6626BDD5-A9C8-4538-A5E5-7D2CF1C0F7B8}"/>
                    </a:ext>
                  </a:extLst>
                </p14:cNvPr>
                <p14:cNvContentPartPr/>
                <p14:nvPr/>
              </p14:nvContentPartPr>
              <p14:xfrm>
                <a:off x="7595957" y="4602823"/>
                <a:ext cx="81360" cy="478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6626BDD5-A9C8-4538-A5E5-7D2CF1C0F7B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533317" y="4540183"/>
                  <a:ext cx="207000" cy="17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152D3D05-46C2-483E-AC0B-F105DEE15D60}"/>
                    </a:ext>
                  </a:extLst>
                </p14:cNvPr>
                <p14:cNvContentPartPr/>
                <p14:nvPr/>
              </p14:nvContentPartPr>
              <p14:xfrm>
                <a:off x="7579757" y="4600303"/>
                <a:ext cx="70200" cy="457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152D3D05-46C2-483E-AC0B-F105DEE15D6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516757" y="4537303"/>
                  <a:ext cx="195840" cy="171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5906D6C0-58C2-4585-9008-D8FD3F6AFFE1}"/>
                  </a:ext>
                </a:extLst>
              </p14:cNvPr>
              <p14:cNvContentPartPr/>
              <p14:nvPr/>
            </p14:nvContentPartPr>
            <p14:xfrm>
              <a:off x="2830277" y="6483823"/>
              <a:ext cx="65160" cy="302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5906D6C0-58C2-4585-9008-D8FD3F6AFFE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767637" y="6420823"/>
                <a:ext cx="190800" cy="15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245987E-1ED3-43F4-B2EF-0FFF861E2D78}"/>
                  </a:ext>
                </a:extLst>
              </p14:cNvPr>
              <p14:cNvContentPartPr/>
              <p14:nvPr/>
            </p14:nvContentPartPr>
            <p14:xfrm>
              <a:off x="2587277" y="6267823"/>
              <a:ext cx="461880" cy="40392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245987E-1ED3-43F4-B2EF-0FFF861E2D7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524637" y="6204823"/>
                <a:ext cx="587520" cy="52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B873F1F-200B-4080-9A0E-068AD5CCFADA}"/>
                  </a:ext>
                </a:extLst>
              </p14:cNvPr>
              <p14:cNvContentPartPr/>
              <p14:nvPr/>
            </p14:nvContentPartPr>
            <p14:xfrm>
              <a:off x="2812637" y="6300223"/>
              <a:ext cx="101880" cy="1947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B873F1F-200B-4080-9A0E-068AD5CCFAD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749997" y="6237223"/>
                <a:ext cx="227520" cy="32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76C358D-4D0C-45D8-AB8F-CB707D2722B4}"/>
                  </a:ext>
                </a:extLst>
              </p14:cNvPr>
              <p14:cNvContentPartPr/>
              <p14:nvPr/>
            </p14:nvContentPartPr>
            <p14:xfrm>
              <a:off x="2749637" y="6462943"/>
              <a:ext cx="2160" cy="432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76C358D-4D0C-45D8-AB8F-CB707D2722B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86637" y="6400303"/>
                <a:ext cx="127800" cy="1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31626578-1A9A-4848-BA83-DEAC04D4C23D}"/>
                  </a:ext>
                </a:extLst>
              </p14:cNvPr>
              <p14:cNvContentPartPr/>
              <p14:nvPr/>
            </p14:nvContentPartPr>
            <p14:xfrm>
              <a:off x="2718677" y="6158023"/>
              <a:ext cx="123120" cy="1404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31626578-1A9A-4848-BA83-DEAC04D4C23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55677" y="6095383"/>
                <a:ext cx="248760" cy="13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F397C7E-34F5-4789-A89F-0F6005181071}"/>
                  </a:ext>
                </a:extLst>
              </p14:cNvPr>
              <p14:cNvContentPartPr/>
              <p14:nvPr/>
            </p14:nvContentPartPr>
            <p14:xfrm>
              <a:off x="2597717" y="5816023"/>
              <a:ext cx="54720" cy="5148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F397C7E-34F5-4789-A89F-0F600518107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534717" y="5753023"/>
                <a:ext cx="180360" cy="17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9950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000" dirty="0"/>
              <a:t>Complex impedance matrix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61" r="31263" b="5301"/>
          <a:stretch/>
        </p:blipFill>
        <p:spPr bwMode="auto">
          <a:xfrm>
            <a:off x="1130300" y="1242943"/>
            <a:ext cx="5054600" cy="4113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29000" y="2286000"/>
            <a:ext cx="51054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Free oscillations at “</a:t>
            </a:r>
            <a:r>
              <a:rPr lang="en-US" sz="2000" dirty="0" err="1"/>
              <a:t>eigen</a:t>
            </a:r>
            <a:r>
              <a:rPr lang="en-US" sz="2000" dirty="0"/>
              <a:t>” frequencies of the system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438400"/>
            <a:ext cx="104067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When    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160803" y="3657600"/>
            <a:ext cx="4678397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A system of homogeneous linear equations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724400"/>
            <a:ext cx="3085781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For non-trivial solution,        </a:t>
            </a:r>
          </a:p>
          <a:p>
            <a:r>
              <a:rPr lang="en-US" sz="2000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0" y="4924961"/>
            <a:ext cx="22098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This equation gives the </a:t>
            </a:r>
            <a:r>
              <a:rPr lang="en-US" sz="2000" dirty="0" err="1"/>
              <a:t>eigen</a:t>
            </a:r>
            <a:r>
              <a:rPr lang="en-US" sz="2000" dirty="0"/>
              <a:t>-frequencies of the system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971800" y="2438400"/>
            <a:ext cx="533400" cy="433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324600" y="4900881"/>
            <a:ext cx="533400" cy="433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DC9B015-CC87-455B-A3E2-AC997E259E9C}"/>
              </a:ext>
            </a:extLst>
          </p:cNvPr>
          <p:cNvGrpSpPr/>
          <p:nvPr/>
        </p:nvGrpSpPr>
        <p:grpSpPr>
          <a:xfrm>
            <a:off x="2878517" y="1710223"/>
            <a:ext cx="309600" cy="545040"/>
            <a:chOff x="2878517" y="1710223"/>
            <a:chExt cx="309600" cy="54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0D53B8C3-85E7-4597-B9A0-2D55E74098F8}"/>
                    </a:ext>
                  </a:extLst>
                </p14:cNvPr>
                <p14:cNvContentPartPr/>
                <p14:nvPr/>
              </p14:nvContentPartPr>
              <p14:xfrm>
                <a:off x="3068957" y="2060503"/>
                <a:ext cx="74880" cy="496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0D53B8C3-85E7-4597-B9A0-2D55E74098F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005957" y="1997863"/>
                  <a:ext cx="20052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B0C782F-F2D7-46C6-9CE1-A7E48459FAB3}"/>
                    </a:ext>
                  </a:extLst>
                </p14:cNvPr>
                <p14:cNvContentPartPr/>
                <p14:nvPr/>
              </p14:nvContentPartPr>
              <p14:xfrm>
                <a:off x="2878517" y="2142583"/>
                <a:ext cx="97920" cy="1126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B0C782F-F2D7-46C6-9CE1-A7E48459FAB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815877" y="2079583"/>
                  <a:ext cx="22356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7178533-E9F7-45E4-B897-D143607B7357}"/>
                    </a:ext>
                  </a:extLst>
                </p14:cNvPr>
                <p14:cNvContentPartPr/>
                <p14:nvPr/>
              </p14:nvContentPartPr>
              <p14:xfrm>
                <a:off x="2977517" y="1710223"/>
                <a:ext cx="147960" cy="788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7178533-E9F7-45E4-B897-D143607B735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914877" y="1647583"/>
                  <a:ext cx="27360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523BAA3C-09F8-4BF8-BE94-EB6A85CDE51B}"/>
                    </a:ext>
                  </a:extLst>
                </p14:cNvPr>
                <p14:cNvContentPartPr/>
                <p14:nvPr/>
              </p14:nvContentPartPr>
              <p14:xfrm>
                <a:off x="3075077" y="1878703"/>
                <a:ext cx="113040" cy="2055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523BAA3C-09F8-4BF8-BE94-EB6A85CDE51B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012437" y="1816063"/>
                  <a:ext cx="238680" cy="331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21A6349F-8084-42AB-BDC2-29DFEEE13E7F}"/>
                  </a:ext>
                </a:extLst>
              </p14:cNvPr>
              <p14:cNvContentPartPr/>
              <p14:nvPr/>
            </p14:nvContentPartPr>
            <p14:xfrm>
              <a:off x="2967797" y="2019103"/>
              <a:ext cx="15120" cy="122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21A6349F-8084-42AB-BDC2-29DFEEE13E7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904797" y="1956463"/>
                <a:ext cx="140760" cy="137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71DD38A1-48A5-4B7A-9C25-0C72A2476DAD}"/>
              </a:ext>
            </a:extLst>
          </p:cNvPr>
          <p:cNvGrpSpPr/>
          <p:nvPr/>
        </p:nvGrpSpPr>
        <p:grpSpPr>
          <a:xfrm>
            <a:off x="2861237" y="1358863"/>
            <a:ext cx="78120" cy="110520"/>
            <a:chOff x="2861237" y="1358863"/>
            <a:chExt cx="78120" cy="110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691911E3-5C3B-49E1-8A18-74A867AB07E9}"/>
                    </a:ext>
                  </a:extLst>
                </p14:cNvPr>
                <p14:cNvContentPartPr/>
                <p14:nvPr/>
              </p14:nvContentPartPr>
              <p14:xfrm>
                <a:off x="2866997" y="1383703"/>
                <a:ext cx="51840" cy="738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691911E3-5C3B-49E1-8A18-74A867AB07E9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804357" y="1320703"/>
                  <a:ext cx="1774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5533B33-8364-4EDA-8733-AF109F23F169}"/>
                    </a:ext>
                  </a:extLst>
                </p14:cNvPr>
                <p14:cNvContentPartPr/>
                <p14:nvPr/>
              </p14:nvContentPartPr>
              <p14:xfrm>
                <a:off x="2932517" y="1358863"/>
                <a:ext cx="6840" cy="32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5533B33-8364-4EDA-8733-AF109F23F16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869517" y="1296223"/>
                  <a:ext cx="13248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AC65018-0A0D-429E-88C0-6426E4904B88}"/>
                    </a:ext>
                  </a:extLst>
                </p14:cNvPr>
                <p14:cNvContentPartPr/>
                <p14:nvPr/>
              </p14:nvContentPartPr>
              <p14:xfrm>
                <a:off x="2861237" y="1373983"/>
                <a:ext cx="51480" cy="954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AC65018-0A0D-429E-88C0-6426E4904B8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798597" y="1310983"/>
                  <a:ext cx="177120" cy="221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DCFF34E1-661B-46C4-A02C-6C807149BBA4}"/>
                  </a:ext>
                </a:extLst>
              </p14:cNvPr>
              <p14:cNvContentPartPr/>
              <p14:nvPr/>
            </p14:nvContentPartPr>
            <p14:xfrm>
              <a:off x="2738837" y="604663"/>
              <a:ext cx="310320" cy="28584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DCFF34E1-661B-46C4-A02C-6C807149BBA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75837" y="542023"/>
                <a:ext cx="435960" cy="4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39B1D797-0154-4A56-B234-689C473F3F77}"/>
                  </a:ext>
                </a:extLst>
              </p14:cNvPr>
              <p14:cNvContentPartPr/>
              <p14:nvPr/>
            </p14:nvContentPartPr>
            <p14:xfrm>
              <a:off x="2172917" y="676303"/>
              <a:ext cx="954000" cy="71820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39B1D797-0154-4A56-B234-689C473F3F7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155277" y="658663"/>
                <a:ext cx="989640" cy="75384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34B4419C-B4DF-47D7-B8AD-CCC4A11F8D56}"/>
              </a:ext>
            </a:extLst>
          </p:cNvPr>
          <p:cNvGrpSpPr/>
          <p:nvPr/>
        </p:nvGrpSpPr>
        <p:grpSpPr>
          <a:xfrm>
            <a:off x="5809997" y="4568623"/>
            <a:ext cx="283680" cy="241920"/>
            <a:chOff x="5809997" y="4568623"/>
            <a:chExt cx="283680" cy="241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B9808AC4-B33F-4C23-8A00-C6B57CDF82A3}"/>
                    </a:ext>
                  </a:extLst>
                </p14:cNvPr>
                <p14:cNvContentPartPr/>
                <p14:nvPr/>
              </p14:nvContentPartPr>
              <p14:xfrm>
                <a:off x="6025277" y="4805503"/>
                <a:ext cx="68400" cy="50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B9808AC4-B33F-4C23-8A00-C6B57CDF82A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962277" y="4742503"/>
                  <a:ext cx="19404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98ABF8B-5E71-4266-887B-FFBDE0BB83C2}"/>
                    </a:ext>
                  </a:extLst>
                </p14:cNvPr>
                <p14:cNvContentPartPr/>
                <p14:nvPr/>
              </p14:nvContentPartPr>
              <p14:xfrm>
                <a:off x="5809997" y="4568623"/>
                <a:ext cx="270360" cy="1904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98ABF8B-5E71-4266-887B-FFBDE0BB83C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746997" y="4505983"/>
                  <a:ext cx="396000" cy="316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0D0FF54B-4859-4BAF-B7FE-449103E90356}"/>
                  </a:ext>
                </a:extLst>
              </p14:cNvPr>
              <p14:cNvContentPartPr/>
              <p14:nvPr/>
            </p14:nvContentPartPr>
            <p14:xfrm>
              <a:off x="5577437" y="5303023"/>
              <a:ext cx="118080" cy="4644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0D0FF54B-4859-4BAF-B7FE-449103E9035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514437" y="5240023"/>
                <a:ext cx="243720" cy="172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267" name="Group 11266">
            <a:extLst>
              <a:ext uri="{FF2B5EF4-FFF2-40B4-BE49-F238E27FC236}">
                <a16:creationId xmlns:a16="http://schemas.microsoft.com/office/drawing/2014/main" id="{B04119EA-85AB-4696-A350-E18EF2771D9B}"/>
              </a:ext>
            </a:extLst>
          </p:cNvPr>
          <p:cNvGrpSpPr/>
          <p:nvPr/>
        </p:nvGrpSpPr>
        <p:grpSpPr>
          <a:xfrm>
            <a:off x="4223477" y="5319943"/>
            <a:ext cx="99360" cy="341280"/>
            <a:chOff x="4223477" y="5319943"/>
            <a:chExt cx="99360" cy="341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022AB48C-9D9B-4C5A-943A-F4CBB6DE6BF7}"/>
                    </a:ext>
                  </a:extLst>
                </p14:cNvPr>
                <p14:cNvContentPartPr/>
                <p14:nvPr/>
              </p14:nvContentPartPr>
              <p14:xfrm>
                <a:off x="4272437" y="5319943"/>
                <a:ext cx="41040" cy="1555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022AB48C-9D9B-4C5A-943A-F4CBB6DE6BF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209797" y="5257303"/>
                  <a:ext cx="16668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1264" name="Ink 11263">
                  <a:extLst>
                    <a:ext uri="{FF2B5EF4-FFF2-40B4-BE49-F238E27FC236}">
                      <a16:creationId xmlns:a16="http://schemas.microsoft.com/office/drawing/2014/main" id="{3A776D19-4FB5-4B60-B014-BAA57B044111}"/>
                    </a:ext>
                  </a:extLst>
                </p14:cNvPr>
                <p14:cNvContentPartPr/>
                <p14:nvPr/>
              </p14:nvContentPartPr>
              <p14:xfrm>
                <a:off x="4223477" y="5519743"/>
                <a:ext cx="99360" cy="141480"/>
              </p14:xfrm>
            </p:contentPart>
          </mc:Choice>
          <mc:Fallback>
            <p:pic>
              <p:nvPicPr>
                <p:cNvPr id="11264" name="Ink 11263">
                  <a:extLst>
                    <a:ext uri="{FF2B5EF4-FFF2-40B4-BE49-F238E27FC236}">
                      <a16:creationId xmlns:a16="http://schemas.microsoft.com/office/drawing/2014/main" id="{3A776D19-4FB5-4B60-B014-BAA57B044111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160837" y="5456743"/>
                  <a:ext cx="225000" cy="267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1265" name="Ink 11264">
                <a:extLst>
                  <a:ext uri="{FF2B5EF4-FFF2-40B4-BE49-F238E27FC236}">
                    <a16:creationId xmlns:a16="http://schemas.microsoft.com/office/drawing/2014/main" id="{82DAC161-0E65-47C0-9CBB-74EE05A3967B}"/>
                  </a:ext>
                </a:extLst>
              </p14:cNvPr>
              <p14:cNvContentPartPr/>
              <p14:nvPr/>
            </p14:nvContentPartPr>
            <p14:xfrm>
              <a:off x="4590677" y="5327143"/>
              <a:ext cx="62280" cy="29160"/>
            </p14:xfrm>
          </p:contentPart>
        </mc:Choice>
        <mc:Fallback>
          <p:pic>
            <p:nvPicPr>
              <p:cNvPr id="11265" name="Ink 11264">
                <a:extLst>
                  <a:ext uri="{FF2B5EF4-FFF2-40B4-BE49-F238E27FC236}">
                    <a16:creationId xmlns:a16="http://schemas.microsoft.com/office/drawing/2014/main" id="{82DAC161-0E65-47C0-9CBB-74EE05A3967B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528037" y="5264143"/>
                <a:ext cx="187920" cy="15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1268" name="Ink 11267">
                <a:extLst>
                  <a:ext uri="{FF2B5EF4-FFF2-40B4-BE49-F238E27FC236}">
                    <a16:creationId xmlns:a16="http://schemas.microsoft.com/office/drawing/2014/main" id="{B07E3E98-8F1B-4837-8A5D-0F5AACCF47FA}"/>
                  </a:ext>
                </a:extLst>
              </p14:cNvPr>
              <p14:cNvContentPartPr/>
              <p14:nvPr/>
            </p14:nvContentPartPr>
            <p14:xfrm>
              <a:off x="3799757" y="5318503"/>
              <a:ext cx="37440" cy="30600"/>
            </p14:xfrm>
          </p:contentPart>
        </mc:Choice>
        <mc:Fallback>
          <p:pic>
            <p:nvPicPr>
              <p:cNvPr id="11268" name="Ink 11267">
                <a:extLst>
                  <a:ext uri="{FF2B5EF4-FFF2-40B4-BE49-F238E27FC236}">
                    <a16:creationId xmlns:a16="http://schemas.microsoft.com/office/drawing/2014/main" id="{B07E3E98-8F1B-4837-8A5D-0F5AACCF47F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736757" y="5255503"/>
                <a:ext cx="163080" cy="156240"/>
              </a:xfrm>
              <a:prstGeom prst="rect">
                <a:avLst/>
              </a:prstGeom>
            </p:spPr>
          </p:pic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405505AE-BEF0-465C-80E6-0AA4F9F01DD9}"/>
              </a:ext>
            </a:extLst>
          </p:cNvPr>
          <p:cNvSpPr txBox="1"/>
          <p:nvPr/>
        </p:nvSpPr>
        <p:spPr>
          <a:xfrm>
            <a:off x="585758" y="6373049"/>
            <a:ext cx="4926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All oscillations are damped if any R is nonzero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1E53A22F-B338-4A61-A415-E077B855892B}"/>
                  </a:ext>
                </a:extLst>
              </p14:cNvPr>
              <p14:cNvContentPartPr/>
              <p14:nvPr/>
            </p14:nvContentPartPr>
            <p14:xfrm>
              <a:off x="703795" y="6533112"/>
              <a:ext cx="203040" cy="6912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1E53A22F-B338-4A61-A415-E077B855892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49795" y="6425112"/>
                <a:ext cx="31068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894B6F55-0ECA-491B-8739-C4954E0EB3C3}"/>
                  </a:ext>
                </a:extLst>
              </p14:cNvPr>
              <p14:cNvContentPartPr/>
              <p14:nvPr/>
            </p14:nvContentPartPr>
            <p14:xfrm>
              <a:off x="3747595" y="6568032"/>
              <a:ext cx="298440" cy="84960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894B6F55-0ECA-491B-8739-C4954E0EB3C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693595" y="6460392"/>
                <a:ext cx="406080" cy="30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0010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4" t="23842"/>
          <a:stretch/>
        </p:blipFill>
        <p:spPr bwMode="auto">
          <a:xfrm>
            <a:off x="1727200" y="1790700"/>
            <a:ext cx="7340600" cy="461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9801" y="1295400"/>
            <a:ext cx="444459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By analogy with forced coupled damped mechanical oscillators, the </a:t>
            </a:r>
            <a:r>
              <a:rPr lang="en-US" sz="2000" dirty="0" err="1"/>
              <a:t>Lagrangian</a:t>
            </a:r>
            <a:r>
              <a:rPr lang="en-US" sz="2000" dirty="0"/>
              <a:t> is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2200" y="3733800"/>
            <a:ext cx="2209800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“kinetic” energy = magnetic energy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3429000"/>
            <a:ext cx="1777599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“potential” energy = electric energy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819498" y="3429000"/>
            <a:ext cx="2324502" cy="27597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Work done by external “forces” </a:t>
            </a:r>
            <a:r>
              <a:rPr lang="en-US" sz="2000" i="1" dirty="0" err="1">
                <a:latin typeface="Symbol" pitchFamily="18" charset="2"/>
              </a:rPr>
              <a:t>e</a:t>
            </a:r>
            <a:r>
              <a:rPr lang="en-US" sz="2000" i="1" baseline="-25000" dirty="0" err="1"/>
              <a:t>a</a:t>
            </a:r>
            <a:r>
              <a:rPr lang="en-US" sz="2000" dirty="0"/>
              <a:t> moving a “mass” by “distance” </a:t>
            </a:r>
            <a:r>
              <a:rPr lang="en-US" sz="2000" i="1" dirty="0" err="1"/>
              <a:t>e</a:t>
            </a:r>
            <a:r>
              <a:rPr lang="en-US" sz="2000" i="1" baseline="-25000" dirty="0" err="1"/>
              <a:t>a</a:t>
            </a:r>
            <a:endParaRPr lang="en-US" sz="2000" i="1" dirty="0"/>
          </a:p>
          <a:p>
            <a:endParaRPr lang="en-US" sz="2000" i="1" baseline="-25000" dirty="0"/>
          </a:p>
          <a:p>
            <a:endParaRPr lang="en-US" sz="2000" i="1" baseline="-25000" dirty="0"/>
          </a:p>
          <a:p>
            <a:endParaRPr lang="en-US" sz="2000" i="1" baseline="-25000" dirty="0"/>
          </a:p>
          <a:p>
            <a:endParaRPr lang="en-US" sz="2000" i="1" baseline="-25000" dirty="0"/>
          </a:p>
          <a:p>
            <a:endParaRPr lang="en-US" sz="2000" i="1" baseline="-25000" dirty="0"/>
          </a:p>
          <a:p>
            <a:endParaRPr lang="en-US" sz="2000" i="1" baseline="-25000" dirty="0"/>
          </a:p>
          <a:p>
            <a:endParaRPr lang="en-US" sz="2000" i="1" baseline="-250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350F3A8-4560-4D64-922E-E8DBCCBD52A5}"/>
              </a:ext>
            </a:extLst>
          </p:cNvPr>
          <p:cNvGrpSpPr/>
          <p:nvPr/>
        </p:nvGrpSpPr>
        <p:grpSpPr>
          <a:xfrm>
            <a:off x="5673557" y="1769983"/>
            <a:ext cx="263880" cy="153360"/>
            <a:chOff x="5673557" y="1769983"/>
            <a:chExt cx="263880" cy="153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4BFB474D-7F5C-4087-AF69-C135B0B9ADF1}"/>
                    </a:ext>
                  </a:extLst>
                </p14:cNvPr>
                <p14:cNvContentPartPr/>
                <p14:nvPr/>
              </p14:nvContentPartPr>
              <p14:xfrm>
                <a:off x="5673557" y="1769983"/>
                <a:ext cx="90360" cy="8352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4BFB474D-7F5C-4087-AF69-C135B0B9ADF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610557" y="1706983"/>
                  <a:ext cx="21600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8DDF4CB-B22D-4AA2-8CB0-3A5E1A434EC4}"/>
                    </a:ext>
                  </a:extLst>
                </p14:cNvPr>
                <p14:cNvContentPartPr/>
                <p14:nvPr/>
              </p14:nvContentPartPr>
              <p14:xfrm>
                <a:off x="5786597" y="1839823"/>
                <a:ext cx="150840" cy="8352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8DDF4CB-B22D-4AA2-8CB0-3A5E1A434EC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723957" y="1776823"/>
                  <a:ext cx="276480" cy="209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8E9B0CF-89DF-433B-A8C1-06F416D8EC59}"/>
                  </a:ext>
                </a:extLst>
              </p14:cNvPr>
              <p14:cNvContentPartPr/>
              <p14:nvPr/>
            </p14:nvContentPartPr>
            <p14:xfrm>
              <a:off x="2233397" y="2006863"/>
              <a:ext cx="51120" cy="471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8E9B0CF-89DF-433B-A8C1-06F416D8EC5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70397" y="1944223"/>
                <a:ext cx="176760" cy="172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B789FDC8-FF5F-454C-B3D5-C332BEA218CE}"/>
              </a:ext>
            </a:extLst>
          </p:cNvPr>
          <p:cNvGrpSpPr/>
          <p:nvPr/>
        </p:nvGrpSpPr>
        <p:grpSpPr>
          <a:xfrm>
            <a:off x="4541357" y="1987423"/>
            <a:ext cx="47880" cy="43560"/>
            <a:chOff x="4541357" y="1987423"/>
            <a:chExt cx="47880" cy="43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F47F68A2-CC22-44A8-BD06-C4A35A6EE833}"/>
                    </a:ext>
                  </a:extLst>
                </p14:cNvPr>
                <p14:cNvContentPartPr/>
                <p14:nvPr/>
              </p14:nvContentPartPr>
              <p14:xfrm>
                <a:off x="4546037" y="2001463"/>
                <a:ext cx="26280" cy="126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F47F68A2-CC22-44A8-BD06-C4A35A6EE83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528037" y="1983823"/>
                  <a:ext cx="619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60B572F-7EFC-4A1B-8200-0BC77CF2B069}"/>
                    </a:ext>
                  </a:extLst>
                </p14:cNvPr>
                <p14:cNvContentPartPr/>
                <p14:nvPr/>
              </p14:nvContentPartPr>
              <p14:xfrm>
                <a:off x="4541357" y="1987423"/>
                <a:ext cx="47880" cy="435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60B572F-7EFC-4A1B-8200-0BC77CF2B06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523357" y="1969783"/>
                  <a:ext cx="83520" cy="79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2F92512-8764-4175-9B84-B19C541D115C}"/>
                  </a:ext>
                </a:extLst>
              </p14:cNvPr>
              <p14:cNvContentPartPr/>
              <p14:nvPr/>
            </p14:nvContentPartPr>
            <p14:xfrm>
              <a:off x="5504357" y="2924143"/>
              <a:ext cx="30600" cy="7272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2F92512-8764-4175-9B84-B19C541D115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41357" y="2861503"/>
                <a:ext cx="156240" cy="19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D4BB0D2-CEA2-4776-85B1-39BD7578C798}"/>
                  </a:ext>
                </a:extLst>
              </p14:cNvPr>
              <p14:cNvContentPartPr/>
              <p14:nvPr/>
            </p14:nvContentPartPr>
            <p14:xfrm>
              <a:off x="4946357" y="2561983"/>
              <a:ext cx="69120" cy="12672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D4BB0D2-CEA2-4776-85B1-39BD7578C79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883357" y="2498983"/>
                <a:ext cx="194760" cy="2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9623A7C-563A-48AA-A1FF-EF971DB2D7C4}"/>
                  </a:ext>
                </a:extLst>
              </p14:cNvPr>
              <p14:cNvContentPartPr/>
              <p14:nvPr/>
            </p14:nvContentPartPr>
            <p14:xfrm>
              <a:off x="8001317" y="2075983"/>
              <a:ext cx="108000" cy="10764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9623A7C-563A-48AA-A1FF-EF971DB2D7C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938317" y="2013343"/>
                <a:ext cx="233640" cy="23328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86070313-474B-43B2-B70E-6369E8ED9D25}"/>
              </a:ext>
            </a:extLst>
          </p:cNvPr>
          <p:cNvSpPr txBox="1"/>
          <p:nvPr/>
        </p:nvSpPr>
        <p:spPr>
          <a:xfrm>
            <a:off x="457200" y="457200"/>
            <a:ext cx="4722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6.  Analogy with mechanical systems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D0E628-A924-48A7-9B2F-946A1207641B}"/>
              </a:ext>
            </a:extLst>
          </p:cNvPr>
          <p:cNvSpPr txBox="1"/>
          <p:nvPr/>
        </p:nvSpPr>
        <p:spPr>
          <a:xfrm>
            <a:off x="685800" y="54864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LL1 Classical Mechanics, sections 25 and 26.</a:t>
            </a:r>
          </a:p>
        </p:txBody>
      </p:sp>
    </p:spTree>
    <p:extLst>
      <p:ext uri="{BB962C8B-B14F-4D97-AF65-F5344CB8AC3E}">
        <p14:creationId xmlns:p14="http://schemas.microsoft.com/office/powerpoint/2010/main" val="972806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4" t="11346"/>
          <a:stretch/>
        </p:blipFill>
        <p:spPr bwMode="auto">
          <a:xfrm>
            <a:off x="1968500" y="889000"/>
            <a:ext cx="6486047" cy="575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742890"/>
            <a:ext cx="273818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“Dissipative function”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2343090"/>
            <a:ext cx="70724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Then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4114800"/>
            <a:ext cx="4390817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is the analog of Lagrange equations         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B9D03D-CE42-4702-97DC-A998C1731758}"/>
              </a:ext>
            </a:extLst>
          </p:cNvPr>
          <p:cNvSpPr txBox="1"/>
          <p:nvPr/>
        </p:nvSpPr>
        <p:spPr>
          <a:xfrm>
            <a:off x="304800" y="1905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LL1 (25.11)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0FB097E-5814-4371-9E65-CF9D9A6C4B94}"/>
                  </a:ext>
                </a:extLst>
              </p14:cNvPr>
              <p14:cNvContentPartPr/>
              <p14:nvPr/>
            </p14:nvContentPartPr>
            <p14:xfrm>
              <a:off x="5849597" y="1335463"/>
              <a:ext cx="308160" cy="96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0FB097E-5814-4371-9E65-CF9D9A6C4B9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86597" y="1272823"/>
                <a:ext cx="433800" cy="22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0C474A7-344D-4518-8ECD-0DDDA5819D59}"/>
                  </a:ext>
                </a:extLst>
              </p14:cNvPr>
              <p14:cNvContentPartPr/>
              <p14:nvPr/>
            </p14:nvContentPartPr>
            <p14:xfrm>
              <a:off x="5915117" y="1559023"/>
              <a:ext cx="50400" cy="259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0C474A7-344D-4518-8ECD-0DDDA5819D5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52477" y="1496023"/>
                <a:ext cx="176040" cy="151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86A87A49-F147-432C-A715-84F8824F2C1F}"/>
              </a:ext>
            </a:extLst>
          </p:cNvPr>
          <p:cNvGrpSpPr/>
          <p:nvPr/>
        </p:nvGrpSpPr>
        <p:grpSpPr>
          <a:xfrm>
            <a:off x="5925557" y="1240423"/>
            <a:ext cx="69120" cy="65160"/>
            <a:chOff x="5925557" y="1240423"/>
            <a:chExt cx="69120" cy="65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094C774-74D3-4993-8176-AE64092D6FB7}"/>
                    </a:ext>
                  </a:extLst>
                </p14:cNvPr>
                <p14:cNvContentPartPr/>
                <p14:nvPr/>
              </p14:nvContentPartPr>
              <p14:xfrm>
                <a:off x="5961917" y="1283263"/>
                <a:ext cx="6120" cy="21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094C774-74D3-4993-8176-AE64092D6FB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899277" y="1220623"/>
                  <a:ext cx="13176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941DBCF-2144-454B-9DF0-2313BA6C0731}"/>
                    </a:ext>
                  </a:extLst>
                </p14:cNvPr>
                <p14:cNvContentPartPr/>
                <p14:nvPr/>
              </p14:nvContentPartPr>
              <p14:xfrm>
                <a:off x="5946077" y="1240423"/>
                <a:ext cx="48600" cy="572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941DBCF-2144-454B-9DF0-2313BA6C073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883437" y="1177423"/>
                  <a:ext cx="1742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2F4DA55-BF48-48B5-B17A-985CF6F03CEE}"/>
                    </a:ext>
                  </a:extLst>
                </p14:cNvPr>
                <p14:cNvContentPartPr/>
                <p14:nvPr/>
              </p14:nvContentPartPr>
              <p14:xfrm>
                <a:off x="5925557" y="1241503"/>
                <a:ext cx="66240" cy="640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2F4DA55-BF48-48B5-B17A-985CF6F03CE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862917" y="1178503"/>
                  <a:ext cx="191880" cy="189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B9077AB-748E-46D2-9B8E-AC335A759EF3}"/>
              </a:ext>
            </a:extLst>
          </p:cNvPr>
          <p:cNvGrpSpPr/>
          <p:nvPr/>
        </p:nvGrpSpPr>
        <p:grpSpPr>
          <a:xfrm>
            <a:off x="5211317" y="1256623"/>
            <a:ext cx="64440" cy="277200"/>
            <a:chOff x="5211317" y="1256623"/>
            <a:chExt cx="64440" cy="277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2C90B6F6-7790-4A55-940B-FF9610214DF2}"/>
                    </a:ext>
                  </a:extLst>
                </p14:cNvPr>
                <p14:cNvContentPartPr/>
                <p14:nvPr/>
              </p14:nvContentPartPr>
              <p14:xfrm>
                <a:off x="5211317" y="1256623"/>
                <a:ext cx="64440" cy="1638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2C90B6F6-7790-4A55-940B-FF9610214DF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148677" y="1193983"/>
                  <a:ext cx="19008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C9A0D885-9BE8-4C8F-A155-86CC836CA2BF}"/>
                    </a:ext>
                  </a:extLst>
                </p14:cNvPr>
                <p14:cNvContentPartPr/>
                <p14:nvPr/>
              </p14:nvContentPartPr>
              <p14:xfrm>
                <a:off x="5232557" y="1499263"/>
                <a:ext cx="5400" cy="72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C9A0D885-9BE8-4C8F-A155-86CC836CA2B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169917" y="1436623"/>
                  <a:ext cx="13104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4288CB63-4E48-4B01-B6A7-77E431E91F15}"/>
                    </a:ext>
                  </a:extLst>
                </p14:cNvPr>
                <p14:cNvContentPartPr/>
                <p14:nvPr/>
              </p14:nvContentPartPr>
              <p14:xfrm>
                <a:off x="5248757" y="1521583"/>
                <a:ext cx="1440" cy="122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4288CB63-4E48-4B01-B6A7-77E431E91F15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185757" y="1458943"/>
                  <a:ext cx="12708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CB7B43B-EAF8-40E8-AAB7-82F1F635CEF0}"/>
                    </a:ext>
                  </a:extLst>
                </p14:cNvPr>
                <p14:cNvContentPartPr/>
                <p14:nvPr/>
              </p14:nvContentPartPr>
              <p14:xfrm>
                <a:off x="5245157" y="1392343"/>
                <a:ext cx="28440" cy="759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CB7B43B-EAF8-40E8-AAB7-82F1F635CEF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182517" y="1329343"/>
                  <a:ext cx="154080" cy="201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BEFE909-BDC4-4102-A68E-A6E5455957D8}"/>
                  </a:ext>
                </a:extLst>
              </p14:cNvPr>
              <p14:cNvContentPartPr/>
              <p14:nvPr/>
            </p14:nvContentPartPr>
            <p14:xfrm>
              <a:off x="4724237" y="3370543"/>
              <a:ext cx="145800" cy="5796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BEFE909-BDC4-4102-A68E-A6E5455957D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661237" y="3307543"/>
                <a:ext cx="271440" cy="18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30BDE1A9-4C68-4C00-B6F4-76B9C75A4AAC}"/>
                  </a:ext>
                </a:extLst>
              </p14:cNvPr>
              <p14:cNvContentPartPr/>
              <p14:nvPr/>
            </p14:nvContentPartPr>
            <p14:xfrm>
              <a:off x="4593197" y="3195223"/>
              <a:ext cx="81360" cy="2055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30BDE1A9-4C68-4C00-B6F4-76B9C75A4AA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530557" y="3132583"/>
                <a:ext cx="207000" cy="33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509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/>
              <a:t>1.  Linear circuit connected to a capacitor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r>
              <a:rPr lang="en-US" sz="2800" dirty="0"/>
              <a:t>Charges and discharges</a:t>
            </a:r>
          </a:p>
          <a:p>
            <a:r>
              <a:rPr lang="en-US" sz="2800" dirty="0"/>
              <a:t>Source and sink of current</a:t>
            </a:r>
          </a:p>
          <a:p>
            <a:r>
              <a:rPr lang="en-US" sz="2800" dirty="0"/>
              <a:t>Volume between plates is small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79"/>
          <a:stretch/>
        </p:blipFill>
        <p:spPr bwMode="auto">
          <a:xfrm>
            <a:off x="6096001" y="1347548"/>
            <a:ext cx="2519506" cy="2508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4EC1D38-2A45-48CD-8F35-8E12FA3D06F5}"/>
                  </a:ext>
                </a:extLst>
              </p14:cNvPr>
              <p14:cNvContentPartPr/>
              <p14:nvPr/>
            </p14:nvContentPartPr>
            <p14:xfrm>
              <a:off x="7827797" y="3590143"/>
              <a:ext cx="33480" cy="3992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4EC1D38-2A45-48CD-8F35-8E12FA3D06F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765157" y="3527143"/>
                <a:ext cx="159120" cy="52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4664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3E3E51A-49E2-41E1-AD6C-4DAD6962D610}"/>
              </a:ext>
            </a:extLst>
          </p:cNvPr>
          <p:cNvSpPr txBox="1"/>
          <p:nvPr/>
        </p:nvSpPr>
        <p:spPr>
          <a:xfrm>
            <a:off x="457200" y="381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2.  Differential Equation for charge on capacitor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ADA1A6-2C28-4D6A-8BD6-F4F15C052A45}"/>
              </a:ext>
            </a:extLst>
          </p:cNvPr>
          <p:cNvSpPr txBox="1"/>
          <p:nvPr/>
        </p:nvSpPr>
        <p:spPr>
          <a:xfrm>
            <a:off x="2110529" y="978629"/>
            <a:ext cx="4050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magnetic energy of the circuit is</a:t>
            </a:r>
            <a:endParaRPr lang="en-US" sz="2000" baseline="30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C23AA-9FCB-453C-A818-5E97F6AE02C4}"/>
              </a:ext>
            </a:extLst>
          </p:cNvPr>
          <p:cNvSpPr txBox="1"/>
          <p:nvPr/>
        </p:nvSpPr>
        <p:spPr>
          <a:xfrm>
            <a:off x="6325517" y="1802341"/>
            <a:ext cx="25340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self inductance of the circuit if the capacitor was shorted by a wire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E4F05E0-19B8-4782-9CB2-04C56E512F85}"/>
              </a:ext>
            </a:extLst>
          </p:cNvPr>
          <p:cNvGrpSpPr/>
          <p:nvPr/>
        </p:nvGrpSpPr>
        <p:grpSpPr>
          <a:xfrm>
            <a:off x="6139037" y="965383"/>
            <a:ext cx="421920" cy="430920"/>
            <a:chOff x="6139037" y="965383"/>
            <a:chExt cx="421920" cy="43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7B05FD1-C384-4E14-B984-4CC4131450A2}"/>
                    </a:ext>
                  </a:extLst>
                </p14:cNvPr>
                <p14:cNvContentPartPr/>
                <p14:nvPr/>
              </p14:nvContentPartPr>
              <p14:xfrm>
                <a:off x="6211397" y="965383"/>
                <a:ext cx="20520" cy="1814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7B05FD1-C384-4E14-B984-4CC4131450A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193757" y="947383"/>
                  <a:ext cx="5616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9C0FAFB0-479A-4E71-A57F-56ED1324322A}"/>
                    </a:ext>
                  </a:extLst>
                </p14:cNvPr>
                <p14:cNvContentPartPr/>
                <p14:nvPr/>
              </p14:nvContentPartPr>
              <p14:xfrm>
                <a:off x="6139037" y="1165543"/>
                <a:ext cx="186480" cy="252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9C0FAFB0-479A-4E71-A57F-56ED1324322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121397" y="1147543"/>
                  <a:ext cx="22212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3065B7BC-D320-4E8B-89CF-716A73EF609D}"/>
                    </a:ext>
                  </a:extLst>
                </p14:cNvPr>
                <p14:cNvContentPartPr/>
                <p14:nvPr/>
              </p14:nvContentPartPr>
              <p14:xfrm>
                <a:off x="6211397" y="1249783"/>
                <a:ext cx="99720" cy="1465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3065B7BC-D320-4E8B-89CF-716A73EF609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193757" y="1232143"/>
                  <a:ext cx="13536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CC3ABBCA-A76B-4316-805B-15C491F6F338}"/>
                    </a:ext>
                  </a:extLst>
                </p14:cNvPr>
                <p14:cNvContentPartPr/>
                <p14:nvPr/>
              </p14:nvContentPartPr>
              <p14:xfrm>
                <a:off x="6334877" y="1309183"/>
                <a:ext cx="106560" cy="860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CC3ABBCA-A76B-4316-805B-15C491F6F33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317237" y="1291183"/>
                  <a:ext cx="14220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0A04E6E-AB3B-4108-945B-667B04562A10}"/>
                    </a:ext>
                  </a:extLst>
                </p14:cNvPr>
                <p14:cNvContentPartPr/>
                <p14:nvPr/>
              </p14:nvContentPartPr>
              <p14:xfrm>
                <a:off x="6458357" y="1213423"/>
                <a:ext cx="102600" cy="1224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0A04E6E-AB3B-4108-945B-667B04562A1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440357" y="1195783"/>
                  <a:ext cx="138240" cy="158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7F3F03B-023B-40AF-9C24-1EE6F8B92330}"/>
              </a:ext>
            </a:extLst>
          </p:cNvPr>
          <p:cNvGrpSpPr/>
          <p:nvPr/>
        </p:nvGrpSpPr>
        <p:grpSpPr>
          <a:xfrm>
            <a:off x="6690557" y="882583"/>
            <a:ext cx="647640" cy="345600"/>
            <a:chOff x="6690557" y="882583"/>
            <a:chExt cx="647640" cy="345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86B8BD99-8CE5-418A-BCE1-4F0338922974}"/>
                    </a:ext>
                  </a:extLst>
                </p14:cNvPr>
                <p14:cNvContentPartPr/>
                <p14:nvPr/>
              </p14:nvContentPartPr>
              <p14:xfrm>
                <a:off x="6690557" y="961783"/>
                <a:ext cx="178200" cy="2664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86B8BD99-8CE5-418A-BCE1-4F033892297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672557" y="943783"/>
                  <a:ext cx="21384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1F9D2A4-2CDA-4C89-996C-73E968F466BC}"/>
                    </a:ext>
                  </a:extLst>
                </p14:cNvPr>
                <p14:cNvContentPartPr/>
                <p14:nvPr/>
              </p14:nvContentPartPr>
              <p14:xfrm>
                <a:off x="6966677" y="961783"/>
                <a:ext cx="97920" cy="2462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1F9D2A4-2CDA-4C89-996C-73E968F466B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949037" y="943783"/>
                  <a:ext cx="13356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6C3D9E1-C608-4F34-8492-87798A05A0ED}"/>
                    </a:ext>
                  </a:extLst>
                </p14:cNvPr>
                <p14:cNvContentPartPr/>
                <p14:nvPr/>
              </p14:nvContentPartPr>
              <p14:xfrm>
                <a:off x="6959477" y="953143"/>
                <a:ext cx="189000" cy="349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6C3D9E1-C608-4F34-8492-87798A05A0E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941477" y="935143"/>
                  <a:ext cx="22464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0469C529-8AB5-46B0-BED3-B0B66B67A0DB}"/>
                    </a:ext>
                  </a:extLst>
                </p14:cNvPr>
                <p14:cNvContentPartPr/>
                <p14:nvPr/>
              </p14:nvContentPartPr>
              <p14:xfrm>
                <a:off x="7195277" y="882583"/>
                <a:ext cx="142920" cy="1375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0469C529-8AB5-46B0-BED3-B0B66B67A0D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177277" y="864583"/>
                  <a:ext cx="178560" cy="173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AADD0ADC-6336-4265-AC0F-613D17A26CF1}"/>
                  </a:ext>
                </a:extLst>
              </p14:cNvPr>
              <p14:cNvContentPartPr/>
              <p14:nvPr/>
            </p14:nvContentPartPr>
            <p14:xfrm>
              <a:off x="6110597" y="1358863"/>
              <a:ext cx="803880" cy="68544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AADD0ADC-6336-4265-AC0F-613D17A26CF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092957" y="1341223"/>
                <a:ext cx="839520" cy="721080"/>
              </a:xfrm>
              <a:prstGeom prst="rect">
                <a:avLst/>
              </a:prstGeom>
            </p:spPr>
          </p:pic>
        </mc:Fallback>
      </mc:AlternateContent>
      <p:pic>
        <p:nvPicPr>
          <p:cNvPr id="20" name="Picture 3">
            <a:extLst>
              <a:ext uri="{FF2B5EF4-FFF2-40B4-BE49-F238E27FC236}">
                <a16:creationId xmlns:a16="http://schemas.microsoft.com/office/drawing/2014/main" id="{E14A83A6-2F4E-4718-945E-3ED7261F43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79"/>
          <a:stretch/>
        </p:blipFill>
        <p:spPr bwMode="auto">
          <a:xfrm>
            <a:off x="55711" y="1146823"/>
            <a:ext cx="1849289" cy="1841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>
            <a:extLst>
              <a:ext uri="{FF2B5EF4-FFF2-40B4-BE49-F238E27FC236}">
                <a16:creationId xmlns:a16="http://schemas.microsoft.com/office/drawing/2014/main" id="{2A31B91A-058A-44C5-9386-D8F77C4833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2"/>
          <a:stretch/>
        </p:blipFill>
        <p:spPr bwMode="auto">
          <a:xfrm>
            <a:off x="304800" y="3394941"/>
            <a:ext cx="6810375" cy="346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10D9E00-55E6-4EE3-B806-9C09A00E6043}"/>
              </a:ext>
            </a:extLst>
          </p:cNvPr>
          <p:cNvSpPr txBox="1"/>
          <p:nvPr/>
        </p:nvSpPr>
        <p:spPr>
          <a:xfrm>
            <a:off x="152400" y="4690342"/>
            <a:ext cx="406803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Equation for circuit without capacitor</a:t>
            </a:r>
          </a:p>
          <a:p>
            <a:endParaRPr lang="en-US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64D4EC-2C1A-4AFE-B5C5-D772C8A62875}"/>
              </a:ext>
            </a:extLst>
          </p:cNvPr>
          <p:cNvSpPr txBox="1"/>
          <p:nvPr/>
        </p:nvSpPr>
        <p:spPr>
          <a:xfrm>
            <a:off x="533400" y="5223742"/>
            <a:ext cx="504093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J = rate of change of charge on plate                 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DB700D-9999-4C31-9048-887A24E22F1A}"/>
              </a:ext>
            </a:extLst>
          </p:cNvPr>
          <p:cNvSpPr txBox="1"/>
          <p:nvPr/>
        </p:nvSpPr>
        <p:spPr>
          <a:xfrm>
            <a:off x="4600575" y="4385542"/>
            <a:ext cx="286702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Voltage drop across capacitor</a:t>
            </a:r>
          </a:p>
          <a:p>
            <a:endParaRPr lang="en-US" sz="20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4C19BC-A2A6-49DB-9682-C74504C5E988}"/>
              </a:ext>
            </a:extLst>
          </p:cNvPr>
          <p:cNvSpPr/>
          <p:nvPr/>
        </p:nvSpPr>
        <p:spPr>
          <a:xfrm>
            <a:off x="152400" y="2984651"/>
            <a:ext cx="1474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EMF of circuit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F109BFBE-016F-4295-8289-C2AF724FD50B}"/>
                  </a:ext>
                </a:extLst>
              </p14:cNvPr>
              <p14:cNvContentPartPr/>
              <p14:nvPr/>
            </p14:nvContentPartPr>
            <p14:xfrm>
              <a:off x="4528397" y="5585983"/>
              <a:ext cx="807120" cy="22320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F109BFBE-016F-4295-8289-C2AF724FD50B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465757" y="5523343"/>
                <a:ext cx="932760" cy="34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AE7012B3-4602-4676-9568-7E8D829A5B8C}"/>
                  </a:ext>
                </a:extLst>
              </p14:cNvPr>
              <p14:cNvContentPartPr/>
              <p14:nvPr/>
            </p14:nvContentPartPr>
            <p14:xfrm>
              <a:off x="3710117" y="5552503"/>
              <a:ext cx="137880" cy="20160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AE7012B3-4602-4676-9568-7E8D829A5B8C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647477" y="5489503"/>
                <a:ext cx="263520" cy="32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F6FE456D-7059-412A-819A-6BE74EEABADA}"/>
                  </a:ext>
                </a:extLst>
              </p14:cNvPr>
              <p14:cNvContentPartPr/>
              <p14:nvPr/>
            </p14:nvContentPartPr>
            <p14:xfrm>
              <a:off x="2976077" y="5572663"/>
              <a:ext cx="167760" cy="21384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F6FE456D-7059-412A-819A-6BE74EEABADA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913437" y="5509663"/>
                <a:ext cx="293400" cy="33948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9C360F19-F4A9-453F-B967-78BF1E218D33}"/>
              </a:ext>
            </a:extLst>
          </p:cNvPr>
          <p:cNvGrpSpPr/>
          <p:nvPr/>
        </p:nvGrpSpPr>
        <p:grpSpPr>
          <a:xfrm>
            <a:off x="2053037" y="5613343"/>
            <a:ext cx="610560" cy="286200"/>
            <a:chOff x="2053037" y="5613343"/>
            <a:chExt cx="610560" cy="286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DDF74AA8-5FE0-41C3-A735-179AB2C6C022}"/>
                    </a:ext>
                  </a:extLst>
                </p14:cNvPr>
                <p14:cNvContentPartPr/>
                <p14:nvPr/>
              </p14:nvContentPartPr>
              <p14:xfrm>
                <a:off x="2365157" y="5613343"/>
                <a:ext cx="298440" cy="2862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DDF74AA8-5FE0-41C3-A735-179AB2C6C02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302157" y="5550343"/>
                  <a:ext cx="424080" cy="41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2F552C6-AE4C-484E-AD20-566D9ED39079}"/>
                    </a:ext>
                  </a:extLst>
                </p14:cNvPr>
                <p14:cNvContentPartPr/>
                <p14:nvPr/>
              </p14:nvContentPartPr>
              <p14:xfrm>
                <a:off x="2053037" y="5620183"/>
                <a:ext cx="206640" cy="15444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2F552C6-AE4C-484E-AD20-566D9ED3907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990397" y="5557543"/>
                  <a:ext cx="332280" cy="280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9251E909-A613-4A08-B192-52466DDFAA20}"/>
                  </a:ext>
                </a:extLst>
              </p14:cNvPr>
              <p14:cNvContentPartPr/>
              <p14:nvPr/>
            </p14:nvContentPartPr>
            <p14:xfrm>
              <a:off x="2054837" y="6686863"/>
              <a:ext cx="591480" cy="12456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9251E909-A613-4A08-B192-52466DDFAA20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992197" y="6624223"/>
                <a:ext cx="717120" cy="2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8C53EDAA-5D43-425D-AD41-17003AA175A0}"/>
                  </a:ext>
                </a:extLst>
              </p14:cNvPr>
              <p14:cNvContentPartPr/>
              <p14:nvPr/>
            </p14:nvContentPartPr>
            <p14:xfrm>
              <a:off x="3630557" y="6388809"/>
              <a:ext cx="126000" cy="9180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8C53EDAA-5D43-425D-AD41-17003AA175A0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567557" y="6325809"/>
                <a:ext cx="25164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B1D15DD2-6FD2-40F6-A057-B6FEC5A25D86}"/>
                  </a:ext>
                </a:extLst>
              </p14:cNvPr>
              <p14:cNvContentPartPr/>
              <p14:nvPr/>
            </p14:nvContentPartPr>
            <p14:xfrm>
              <a:off x="4125197" y="6498249"/>
              <a:ext cx="109440" cy="18900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B1D15DD2-6FD2-40F6-A057-B6FEC5A25D86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062557" y="6435249"/>
                <a:ext cx="235080" cy="314640"/>
              </a:xfrm>
              <a:prstGeom prst="rect">
                <a:avLst/>
              </a:prstGeom>
            </p:spPr>
          </p:pic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4BEC6C6D-593B-4D66-B398-5612E4F89DBD}"/>
              </a:ext>
            </a:extLst>
          </p:cNvPr>
          <p:cNvGrpSpPr/>
          <p:nvPr/>
        </p:nvGrpSpPr>
        <p:grpSpPr>
          <a:xfrm>
            <a:off x="4832957" y="5895249"/>
            <a:ext cx="239040" cy="375480"/>
            <a:chOff x="4832957" y="5895249"/>
            <a:chExt cx="239040" cy="375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168328C5-4CE8-4B1A-BBEC-C96F25B4DB73}"/>
                    </a:ext>
                  </a:extLst>
                </p14:cNvPr>
                <p14:cNvContentPartPr/>
                <p14:nvPr/>
              </p14:nvContentPartPr>
              <p14:xfrm>
                <a:off x="4995677" y="5895249"/>
                <a:ext cx="76320" cy="903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168328C5-4CE8-4B1A-BBEC-C96F25B4DB7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932677" y="5832609"/>
                  <a:ext cx="20196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5034BCD-4025-4BA8-90F4-FFDC0253BF07}"/>
                    </a:ext>
                  </a:extLst>
                </p14:cNvPr>
                <p14:cNvContentPartPr/>
                <p14:nvPr/>
              </p14:nvContentPartPr>
              <p14:xfrm>
                <a:off x="4832957" y="6091449"/>
                <a:ext cx="48600" cy="1792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5034BCD-4025-4BA8-90F4-FFDC0253BF07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769957" y="6028449"/>
                  <a:ext cx="174240" cy="304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7B595E4F-AF2B-4DA5-8119-57EAAFB2EB04}"/>
                  </a:ext>
                </a:extLst>
              </p14:cNvPr>
              <p14:cNvContentPartPr/>
              <p14:nvPr/>
            </p14:nvContentPartPr>
            <p14:xfrm>
              <a:off x="399917" y="5808489"/>
              <a:ext cx="6011280" cy="78228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7B595E4F-AF2B-4DA5-8119-57EAAFB2EB0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46277" y="5700489"/>
                <a:ext cx="6118920" cy="99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2554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03"/>
          <a:stretch/>
        </p:blipFill>
        <p:spPr bwMode="auto">
          <a:xfrm>
            <a:off x="1981200" y="1422400"/>
            <a:ext cx="6705600" cy="5299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13"/>
          <a:stretch/>
        </p:blipFill>
        <p:spPr bwMode="auto">
          <a:xfrm>
            <a:off x="2627478" y="286327"/>
            <a:ext cx="5068722" cy="932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43190"/>
            <a:ext cx="245163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/>
              <a:t>3.  Periodic emf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19800" y="5486400"/>
            <a:ext cx="1750800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Impedance       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602054" y="6096000"/>
            <a:ext cx="2304092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Ohm’s law                  </a:t>
            </a:r>
          </a:p>
          <a:p>
            <a:endParaRPr lang="en-US" sz="2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8BCDD7B-61FA-456F-BD2D-693DD686355D}"/>
                  </a:ext>
                </a:extLst>
              </p14:cNvPr>
              <p14:cNvContentPartPr/>
              <p14:nvPr/>
            </p14:nvContentPartPr>
            <p14:xfrm>
              <a:off x="3166517" y="1860703"/>
              <a:ext cx="484560" cy="2199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8BCDD7B-61FA-456F-BD2D-693DD686355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03877" y="1797703"/>
                <a:ext cx="610200" cy="34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EE1836F-39DE-4CF3-A061-2FF9663D32E2}"/>
                  </a:ext>
                </a:extLst>
              </p14:cNvPr>
              <p14:cNvContentPartPr/>
              <p14:nvPr/>
            </p14:nvContentPartPr>
            <p14:xfrm>
              <a:off x="1913717" y="1386223"/>
              <a:ext cx="1665360" cy="9500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EE1836F-39DE-4CF3-A061-2FF9663D32E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51077" y="1323583"/>
                <a:ext cx="1791000" cy="107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C86C0ED-AED1-42BF-9938-83002D00B830}"/>
                  </a:ext>
                </a:extLst>
              </p14:cNvPr>
              <p14:cNvContentPartPr/>
              <p14:nvPr/>
            </p14:nvContentPartPr>
            <p14:xfrm>
              <a:off x="4083077" y="3234823"/>
              <a:ext cx="228600" cy="3236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C86C0ED-AED1-42BF-9938-83002D00B83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20077" y="3171823"/>
                <a:ext cx="354240" cy="44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B725A046-6C6E-4F43-A561-9916F3B0EB7F}"/>
                  </a:ext>
                </a:extLst>
              </p14:cNvPr>
              <p14:cNvContentPartPr/>
              <p14:nvPr/>
            </p14:nvContentPartPr>
            <p14:xfrm>
              <a:off x="5608397" y="2977063"/>
              <a:ext cx="144360" cy="406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725A046-6C6E-4F43-A561-9916F3B0EB7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545757" y="2914423"/>
                <a:ext cx="270000" cy="16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CDBB921-3F11-4C41-BC1A-47B6596B0F19}"/>
                  </a:ext>
                </a:extLst>
              </p14:cNvPr>
              <p14:cNvContentPartPr/>
              <p14:nvPr/>
            </p14:nvContentPartPr>
            <p14:xfrm>
              <a:off x="6333077" y="2847823"/>
              <a:ext cx="96120" cy="1126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CDBB921-3F11-4C41-BC1A-47B6596B0F19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270077" y="2785183"/>
                <a:ext cx="221760" cy="23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B163031-9AE8-4D58-9B7A-E7DE2480DAFC}"/>
                  </a:ext>
                </a:extLst>
              </p14:cNvPr>
              <p14:cNvContentPartPr/>
              <p14:nvPr/>
            </p14:nvContentPartPr>
            <p14:xfrm>
              <a:off x="7250357" y="2754223"/>
              <a:ext cx="40680" cy="583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B163031-9AE8-4D58-9B7A-E7DE2480DAF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187717" y="2691223"/>
                <a:ext cx="16632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8D5EAF3-43CC-479F-9E12-242B52AB1C32}"/>
                  </a:ext>
                </a:extLst>
              </p14:cNvPr>
              <p14:cNvContentPartPr/>
              <p14:nvPr/>
            </p14:nvContentPartPr>
            <p14:xfrm>
              <a:off x="7555997" y="2740183"/>
              <a:ext cx="16200" cy="36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8D5EAF3-43CC-479F-9E12-242B52AB1C32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493357" y="2677543"/>
                <a:ext cx="14184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6C7E15D-87D9-4398-AFBB-F47C9CD64589}"/>
                  </a:ext>
                </a:extLst>
              </p14:cNvPr>
              <p14:cNvContentPartPr/>
              <p14:nvPr/>
            </p14:nvContentPartPr>
            <p14:xfrm>
              <a:off x="7463477" y="2460463"/>
              <a:ext cx="132120" cy="1080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6C7E15D-87D9-4398-AFBB-F47C9CD64589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400477" y="2397463"/>
                <a:ext cx="257760" cy="23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398F8521-07D9-4205-B0CE-279AD5A89B68}"/>
                  </a:ext>
                </a:extLst>
              </p14:cNvPr>
              <p14:cNvContentPartPr/>
              <p14:nvPr/>
            </p14:nvContentPartPr>
            <p14:xfrm>
              <a:off x="7894037" y="2466943"/>
              <a:ext cx="104400" cy="6372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398F8521-07D9-4205-B0CE-279AD5A89B68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831037" y="2403943"/>
                <a:ext cx="230040" cy="18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BB379A9-A822-4185-8413-90CBEC66E440}"/>
                  </a:ext>
                </a:extLst>
              </p14:cNvPr>
              <p14:cNvContentPartPr/>
              <p14:nvPr/>
            </p14:nvContentPartPr>
            <p14:xfrm>
              <a:off x="7404437" y="3295663"/>
              <a:ext cx="253800" cy="954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BB379A9-A822-4185-8413-90CBEC66E440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341437" y="3233023"/>
                <a:ext cx="379440" cy="22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DDE0EB9-646B-4B5C-9EBF-273AD96DEE7B}"/>
                  </a:ext>
                </a:extLst>
              </p14:cNvPr>
              <p14:cNvContentPartPr/>
              <p14:nvPr/>
            </p14:nvContentPartPr>
            <p14:xfrm>
              <a:off x="7918157" y="3162103"/>
              <a:ext cx="68400" cy="153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DDE0EB9-646B-4B5C-9EBF-273AD96DEE7B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855157" y="3099103"/>
                <a:ext cx="19404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EA211E5-5A3B-4ED0-BA2B-153E23DBA965}"/>
                  </a:ext>
                </a:extLst>
              </p14:cNvPr>
              <p14:cNvContentPartPr/>
              <p14:nvPr/>
            </p14:nvContentPartPr>
            <p14:xfrm>
              <a:off x="7407317" y="3267943"/>
              <a:ext cx="206640" cy="1249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EA211E5-5A3B-4ED0-BA2B-153E23DBA96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344317" y="3204943"/>
                <a:ext cx="332280" cy="2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F952A3C3-3779-44E8-84E7-DC55DD04DF90}"/>
                  </a:ext>
                </a:extLst>
              </p14:cNvPr>
              <p14:cNvContentPartPr/>
              <p14:nvPr/>
            </p14:nvContentPartPr>
            <p14:xfrm>
              <a:off x="4719557" y="1914343"/>
              <a:ext cx="116280" cy="1771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F952A3C3-3779-44E8-84E7-DC55DD04DF90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701917" y="1896343"/>
                <a:ext cx="151920" cy="21276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0781F58A-2130-42AE-93AC-BFD301D80D96}"/>
              </a:ext>
            </a:extLst>
          </p:cNvPr>
          <p:cNvGrpSpPr/>
          <p:nvPr/>
        </p:nvGrpSpPr>
        <p:grpSpPr>
          <a:xfrm>
            <a:off x="5575277" y="5477263"/>
            <a:ext cx="360360" cy="307440"/>
            <a:chOff x="5575277" y="5477263"/>
            <a:chExt cx="360360" cy="307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A192A57-FD28-4B9D-B41E-D78935FACC87}"/>
                    </a:ext>
                  </a:extLst>
                </p14:cNvPr>
                <p14:cNvContentPartPr/>
                <p14:nvPr/>
              </p14:nvContentPartPr>
              <p14:xfrm>
                <a:off x="5575277" y="5477263"/>
                <a:ext cx="114840" cy="2876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A192A57-FD28-4B9D-B41E-D78935FACC87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5557277" y="5459263"/>
                  <a:ext cx="15048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0998090-52FD-4030-8BC8-75F938C8DBB7}"/>
                    </a:ext>
                  </a:extLst>
                </p14:cNvPr>
                <p14:cNvContentPartPr/>
                <p14:nvPr/>
              </p14:nvContentPartPr>
              <p14:xfrm>
                <a:off x="5686157" y="5580223"/>
                <a:ext cx="131040" cy="1173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0998090-52FD-4030-8BC8-75F938C8DBB7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5668157" y="5562583"/>
                  <a:ext cx="16668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792E3528-A62A-4531-A16E-E5813C9A8558}"/>
                    </a:ext>
                  </a:extLst>
                </p14:cNvPr>
                <p14:cNvContentPartPr/>
                <p14:nvPr/>
              </p14:nvContentPartPr>
              <p14:xfrm>
                <a:off x="5805677" y="5488063"/>
                <a:ext cx="129960" cy="2966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792E3528-A62A-4531-A16E-E5813C9A8558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5787677" y="5470063"/>
                  <a:ext cx="165600" cy="3322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29279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27"/>
          <a:stretch/>
        </p:blipFill>
        <p:spPr bwMode="auto">
          <a:xfrm>
            <a:off x="42101" y="1905000"/>
            <a:ext cx="883082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5E316C-C84C-4EFA-93AD-6F50F5643809}"/>
                  </a:ext>
                </a:extLst>
              </p14:cNvPr>
              <p14:cNvContentPartPr/>
              <p14:nvPr/>
            </p14:nvContentPartPr>
            <p14:xfrm>
              <a:off x="601157" y="2842063"/>
              <a:ext cx="295560" cy="154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5E316C-C84C-4EFA-93AD-6F50F564380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8517" y="2779063"/>
                <a:ext cx="42120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61FB0D8-7BED-4ABB-AF4C-EAACA1B091B7}"/>
                  </a:ext>
                </a:extLst>
              </p14:cNvPr>
              <p14:cNvContentPartPr/>
              <p14:nvPr/>
            </p14:nvContentPartPr>
            <p14:xfrm>
              <a:off x="1743077" y="2266063"/>
              <a:ext cx="528120" cy="60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61FB0D8-7BED-4ABB-AF4C-EAACA1B091B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80077" y="2203063"/>
                <a:ext cx="653760" cy="18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741FC74-B873-4933-B3B4-0755D540852D}"/>
                  </a:ext>
                </a:extLst>
              </p14:cNvPr>
              <p14:cNvContentPartPr/>
              <p14:nvPr/>
            </p14:nvContentPartPr>
            <p14:xfrm>
              <a:off x="4077317" y="2062303"/>
              <a:ext cx="118440" cy="77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741FC74-B873-4933-B3B4-0755D540852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14317" y="1999303"/>
                <a:ext cx="244080" cy="20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7EF24A4-D424-4878-BE85-50E782AFE129}"/>
                  </a:ext>
                </a:extLst>
              </p14:cNvPr>
              <p14:cNvContentPartPr/>
              <p14:nvPr/>
            </p14:nvContentPartPr>
            <p14:xfrm>
              <a:off x="134597" y="2778703"/>
              <a:ext cx="73080" cy="1998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7EF24A4-D424-4878-BE85-50E782AFE12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1957" y="2715703"/>
                <a:ext cx="198720" cy="32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BADDEC1-4B38-4B33-83AA-C54CACD6CED1}"/>
                  </a:ext>
                </a:extLst>
              </p14:cNvPr>
              <p14:cNvContentPartPr/>
              <p14:nvPr/>
            </p14:nvContentPartPr>
            <p14:xfrm>
              <a:off x="103637" y="2112703"/>
              <a:ext cx="732960" cy="9295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BADDEC1-4B38-4B33-83AA-C54CACD6CED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637" y="2004703"/>
                <a:ext cx="840600" cy="11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2DF02E1-F1AB-41A2-8DC4-FD28C0AF34F0}"/>
                  </a:ext>
                </a:extLst>
              </p14:cNvPr>
              <p14:cNvContentPartPr/>
              <p14:nvPr/>
            </p14:nvContentPartPr>
            <p14:xfrm>
              <a:off x="4790837" y="2043223"/>
              <a:ext cx="4009680" cy="1674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2DF02E1-F1AB-41A2-8DC4-FD28C0AF34F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736837" y="1935583"/>
                <a:ext cx="4117320" cy="189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DF9F521-A864-402C-87F1-6D3157BC15F0}"/>
                  </a:ext>
                </a:extLst>
              </p14:cNvPr>
              <p14:cNvContentPartPr/>
              <p14:nvPr/>
            </p14:nvContentPartPr>
            <p14:xfrm>
              <a:off x="2662877" y="5569423"/>
              <a:ext cx="118440" cy="3142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DF9F521-A864-402C-87F1-6D3157BC15F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44877" y="5551783"/>
                <a:ext cx="154080" cy="34992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34858C82-2F28-4FF0-81F3-7975678710B5}"/>
              </a:ext>
            </a:extLst>
          </p:cNvPr>
          <p:cNvGrpSpPr/>
          <p:nvPr/>
        </p:nvGrpSpPr>
        <p:grpSpPr>
          <a:xfrm>
            <a:off x="2864117" y="5301943"/>
            <a:ext cx="4798440" cy="664560"/>
            <a:chOff x="2864117" y="5301943"/>
            <a:chExt cx="4798440" cy="664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4F5DD4C-AEC9-48E9-BECB-E0A154940F44}"/>
                    </a:ext>
                  </a:extLst>
                </p14:cNvPr>
                <p14:cNvContentPartPr/>
                <p14:nvPr/>
              </p14:nvContentPartPr>
              <p14:xfrm>
                <a:off x="2864117" y="5431903"/>
                <a:ext cx="691200" cy="3294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4F5DD4C-AEC9-48E9-BECB-E0A154940F4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846117" y="5414263"/>
                  <a:ext cx="726840" cy="36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19C1F99-1D42-46E6-A173-DE113A8632D6}"/>
                    </a:ext>
                  </a:extLst>
                </p14:cNvPr>
                <p14:cNvContentPartPr/>
                <p14:nvPr/>
              </p14:nvContentPartPr>
              <p14:xfrm>
                <a:off x="3676277" y="5347663"/>
                <a:ext cx="450360" cy="6188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19C1F99-1D42-46E6-A173-DE113A8632D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658637" y="5330023"/>
                  <a:ext cx="486000" cy="65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9EB3527-26BA-46B5-8A50-499FCA440ECF}"/>
                    </a:ext>
                  </a:extLst>
                </p14:cNvPr>
                <p14:cNvContentPartPr/>
                <p14:nvPr/>
              </p14:nvContentPartPr>
              <p14:xfrm>
                <a:off x="3877157" y="5532343"/>
                <a:ext cx="8280" cy="61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9EB3527-26BA-46B5-8A50-499FCA440ECF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859157" y="5514343"/>
                  <a:ext cx="4392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BCED0DD-FA36-4547-8AE1-E28B38123B2F}"/>
                    </a:ext>
                  </a:extLst>
                </p14:cNvPr>
                <p14:cNvContentPartPr/>
                <p14:nvPr/>
              </p14:nvContentPartPr>
              <p14:xfrm>
                <a:off x="4342997" y="5301943"/>
                <a:ext cx="1303560" cy="4503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BCED0DD-FA36-4547-8AE1-E28B38123B2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325357" y="5284303"/>
                  <a:ext cx="1339200" cy="48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668B41C-CB37-46E2-9E31-C3729097CF71}"/>
                    </a:ext>
                  </a:extLst>
                </p14:cNvPr>
                <p14:cNvContentPartPr/>
                <p14:nvPr/>
              </p14:nvContentPartPr>
              <p14:xfrm>
                <a:off x="4636397" y="5396623"/>
                <a:ext cx="306720" cy="612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668B41C-CB37-46E2-9E31-C3729097CF7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618397" y="5378983"/>
                  <a:ext cx="34236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E5027D06-40CA-445C-93AA-01FEEEE73B98}"/>
                    </a:ext>
                  </a:extLst>
                </p14:cNvPr>
                <p14:cNvContentPartPr/>
                <p14:nvPr/>
              </p14:nvContentPartPr>
              <p14:xfrm>
                <a:off x="5877317" y="5375743"/>
                <a:ext cx="243000" cy="3852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E5027D06-40CA-445C-93AA-01FEEEE73B9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859677" y="5358103"/>
                  <a:ext cx="27864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42EF82BB-32FB-45FB-9296-2AF08EAAEF69}"/>
                    </a:ext>
                  </a:extLst>
                </p14:cNvPr>
                <p14:cNvContentPartPr/>
                <p14:nvPr/>
              </p14:nvContentPartPr>
              <p14:xfrm>
                <a:off x="5911517" y="5385463"/>
                <a:ext cx="320400" cy="367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42EF82BB-32FB-45FB-9296-2AF08EAAEF6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893877" y="5367823"/>
                  <a:ext cx="35604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24FE882-38F6-4297-BA81-3134C53E9F57}"/>
                    </a:ext>
                  </a:extLst>
                </p14:cNvPr>
                <p14:cNvContentPartPr/>
                <p14:nvPr/>
              </p14:nvContentPartPr>
              <p14:xfrm>
                <a:off x="6595157" y="5353783"/>
                <a:ext cx="622080" cy="3826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24FE882-38F6-4297-BA81-3134C53E9F5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577157" y="5336143"/>
                  <a:ext cx="657720" cy="41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0144BED-1368-4F4E-B121-1C154385BDF6}"/>
                    </a:ext>
                  </a:extLst>
                </p14:cNvPr>
                <p14:cNvContentPartPr/>
                <p14:nvPr/>
              </p14:nvContentPartPr>
              <p14:xfrm>
                <a:off x="7443677" y="5434783"/>
                <a:ext cx="218880" cy="3268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0144BED-1368-4F4E-B121-1C154385BDF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426037" y="5417143"/>
                  <a:ext cx="254520" cy="362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81E96A09-2E38-4900-B599-E5C9EC346154}"/>
                  </a:ext>
                </a:extLst>
              </p14:cNvPr>
              <p14:cNvContentPartPr/>
              <p14:nvPr/>
            </p14:nvContentPartPr>
            <p14:xfrm>
              <a:off x="2054117" y="4774183"/>
              <a:ext cx="702360" cy="93888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81E96A09-2E38-4900-B599-E5C9EC346154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036117" y="4756183"/>
                <a:ext cx="738000" cy="97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24892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62"/>
          <a:stretch/>
        </p:blipFill>
        <p:spPr bwMode="auto">
          <a:xfrm>
            <a:off x="100194" y="2476500"/>
            <a:ext cx="8929637" cy="3916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71600" y="1276290"/>
            <a:ext cx="5595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Symbol" pitchFamily="18" charset="2"/>
              </a:rPr>
              <a:t> </a:t>
            </a:r>
            <a:r>
              <a:rPr lang="en-US" sz="2000" dirty="0">
                <a:latin typeface="+mj-lt"/>
              </a:rPr>
              <a:t>If </a:t>
            </a:r>
            <a:r>
              <a:rPr lang="en-US" sz="2000" dirty="0">
                <a:latin typeface="Symbol" pitchFamily="18" charset="2"/>
              </a:rPr>
              <a:t>e</a:t>
            </a:r>
            <a:r>
              <a:rPr lang="en-US" sz="2000" dirty="0"/>
              <a:t> = 0  (No driving force		free oscillations)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191000" y="1476345"/>
            <a:ext cx="838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2571690"/>
            <a:ext cx="907621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Since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81600" y="2514600"/>
            <a:ext cx="86594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and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4495800"/>
            <a:ext cx="5257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Solving for </a:t>
            </a:r>
            <a:r>
              <a:rPr lang="en-US" sz="2000" dirty="0">
                <a:latin typeface="Symbol" pitchFamily="18" charset="2"/>
              </a:rPr>
              <a:t>w</a:t>
            </a:r>
            <a:r>
              <a:rPr lang="en-US" sz="2000" dirty="0"/>
              <a:t> gives a complex frequency                         </a:t>
            </a:r>
          </a:p>
          <a:p>
            <a:endParaRPr lang="en-US" sz="2000" dirty="0"/>
          </a:p>
        </p:txBody>
      </p:sp>
      <p:sp>
        <p:nvSpPr>
          <p:cNvPr id="9" name="Freeform 8"/>
          <p:cNvSpPr/>
          <p:nvPr/>
        </p:nvSpPr>
        <p:spPr>
          <a:xfrm>
            <a:off x="5664200" y="5143077"/>
            <a:ext cx="571500" cy="102023"/>
          </a:xfrm>
          <a:custGeom>
            <a:avLst/>
            <a:gdLst>
              <a:gd name="connsiteX0" fmla="*/ 0 w 571500"/>
              <a:gd name="connsiteY0" fmla="*/ 102023 h 102023"/>
              <a:gd name="connsiteX1" fmla="*/ 266700 w 571500"/>
              <a:gd name="connsiteY1" fmla="*/ 63923 h 102023"/>
              <a:gd name="connsiteX2" fmla="*/ 304800 w 571500"/>
              <a:gd name="connsiteY2" fmla="*/ 38523 h 102023"/>
              <a:gd name="connsiteX3" fmla="*/ 342900 w 571500"/>
              <a:gd name="connsiteY3" fmla="*/ 25823 h 102023"/>
              <a:gd name="connsiteX4" fmla="*/ 495300 w 571500"/>
              <a:gd name="connsiteY4" fmla="*/ 13123 h 102023"/>
              <a:gd name="connsiteX5" fmla="*/ 571500 w 571500"/>
              <a:gd name="connsiteY5" fmla="*/ 423 h 102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1500" h="102023">
                <a:moveTo>
                  <a:pt x="0" y="102023"/>
                </a:moveTo>
                <a:cubicBezTo>
                  <a:pt x="191405" y="38221"/>
                  <a:pt x="-80843" y="121847"/>
                  <a:pt x="266700" y="63923"/>
                </a:cubicBezTo>
                <a:cubicBezTo>
                  <a:pt x="281756" y="61414"/>
                  <a:pt x="291148" y="45349"/>
                  <a:pt x="304800" y="38523"/>
                </a:cubicBezTo>
                <a:cubicBezTo>
                  <a:pt x="316774" y="32536"/>
                  <a:pt x="329630" y="27592"/>
                  <a:pt x="342900" y="25823"/>
                </a:cubicBezTo>
                <a:cubicBezTo>
                  <a:pt x="393429" y="19086"/>
                  <a:pt x="444500" y="17356"/>
                  <a:pt x="495300" y="13123"/>
                </a:cubicBezTo>
                <a:cubicBezTo>
                  <a:pt x="545448" y="-3593"/>
                  <a:pt x="520013" y="423"/>
                  <a:pt x="571500" y="42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F22175F-6398-425B-ADCA-5F9E33363E7C}"/>
              </a:ext>
            </a:extLst>
          </p:cNvPr>
          <p:cNvSpPr txBox="1"/>
          <p:nvPr/>
        </p:nvSpPr>
        <p:spPr>
          <a:xfrm>
            <a:off x="3810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4.  Free electric oscillations in LCR circuits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BCE0E25-C996-4A86-B0DA-798EC4013619}"/>
                  </a:ext>
                </a:extLst>
              </p14:cNvPr>
              <p14:cNvContentPartPr/>
              <p14:nvPr/>
            </p14:nvContentPartPr>
            <p14:xfrm>
              <a:off x="2281277" y="5540263"/>
              <a:ext cx="210960" cy="4341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BCE0E25-C996-4A86-B0DA-798EC401361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27277" y="5432263"/>
                <a:ext cx="318600" cy="649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B954CBF2-452E-4E56-AB06-1E32BD01BB9B}"/>
              </a:ext>
            </a:extLst>
          </p:cNvPr>
          <p:cNvGrpSpPr/>
          <p:nvPr/>
        </p:nvGrpSpPr>
        <p:grpSpPr>
          <a:xfrm>
            <a:off x="6652037" y="272383"/>
            <a:ext cx="1557360" cy="1040040"/>
            <a:chOff x="6652037" y="272383"/>
            <a:chExt cx="1557360" cy="1040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9E437B19-FC2B-4832-B739-6C5EC34996F9}"/>
                    </a:ext>
                  </a:extLst>
                </p14:cNvPr>
                <p14:cNvContentPartPr/>
                <p14:nvPr/>
              </p14:nvContentPartPr>
              <p14:xfrm>
                <a:off x="6652037" y="688903"/>
                <a:ext cx="400680" cy="306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9E437B19-FC2B-4832-B739-6C5EC34996F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634397" y="671263"/>
                  <a:ext cx="43632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9715E4B-FC11-497E-91CE-36BEBB9C9273}"/>
                    </a:ext>
                  </a:extLst>
                </p14:cNvPr>
                <p14:cNvContentPartPr/>
                <p14:nvPr/>
              </p14:nvContentPartPr>
              <p14:xfrm>
                <a:off x="6693077" y="818863"/>
                <a:ext cx="333360" cy="165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9715E4B-FC11-497E-91CE-36BEBB9C927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675437" y="800863"/>
                  <a:ext cx="36900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5EFB43F-69F7-4F0D-85B6-371F1E443AA3}"/>
                    </a:ext>
                  </a:extLst>
                </p14:cNvPr>
                <p14:cNvContentPartPr/>
                <p14:nvPr/>
              </p14:nvContentPartPr>
              <p14:xfrm>
                <a:off x="6842117" y="272383"/>
                <a:ext cx="1367280" cy="10400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5EFB43F-69F7-4F0D-85B6-371F1E443AA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824477" y="254743"/>
                  <a:ext cx="1402920" cy="1075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28B013F-D900-43F0-8835-24194F7A6792}"/>
              </a:ext>
            </a:extLst>
          </p:cNvPr>
          <p:cNvGrpSpPr/>
          <p:nvPr/>
        </p:nvGrpSpPr>
        <p:grpSpPr>
          <a:xfrm>
            <a:off x="7686317" y="1217023"/>
            <a:ext cx="1086480" cy="572400"/>
            <a:chOff x="7686317" y="1217023"/>
            <a:chExt cx="1086480" cy="57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9121263-E182-46CC-A9C1-7C5C92903844}"/>
                    </a:ext>
                  </a:extLst>
                </p14:cNvPr>
                <p14:cNvContentPartPr/>
                <p14:nvPr/>
              </p14:nvContentPartPr>
              <p14:xfrm>
                <a:off x="7686317" y="1436263"/>
                <a:ext cx="120240" cy="1670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9121263-E182-46CC-A9C1-7C5C9290384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668677" y="1418623"/>
                  <a:ext cx="15588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2703734-21C4-4EEA-AEF0-113D78381C62}"/>
                    </a:ext>
                  </a:extLst>
                </p14:cNvPr>
                <p14:cNvContentPartPr/>
                <p14:nvPr/>
              </p14:nvContentPartPr>
              <p14:xfrm>
                <a:off x="7875317" y="1477663"/>
                <a:ext cx="99720" cy="1400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2703734-21C4-4EEA-AEF0-113D78381C6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857677" y="1460023"/>
                  <a:ext cx="13536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1D81702-40DB-4E62-8F56-214BB0E2C49E}"/>
                    </a:ext>
                  </a:extLst>
                </p14:cNvPr>
                <p14:cNvContentPartPr/>
                <p14:nvPr/>
              </p14:nvContentPartPr>
              <p14:xfrm>
                <a:off x="8143517" y="1217023"/>
                <a:ext cx="629280" cy="5724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1D81702-40DB-4E62-8F56-214BB0E2C49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125877" y="1199023"/>
                  <a:ext cx="664920" cy="608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21066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93" r="12933" b="28922"/>
          <a:stretch/>
        </p:blipFill>
        <p:spPr bwMode="auto">
          <a:xfrm>
            <a:off x="1257299" y="838200"/>
            <a:ext cx="6698671" cy="368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816114"/>
            <a:ext cx="1107996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Since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3429000"/>
            <a:ext cx="2514600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Damping term with decay rate Rc</a:t>
            </a:r>
            <a:r>
              <a:rPr lang="en-US" sz="2000" baseline="30000" dirty="0"/>
              <a:t>2</a:t>
            </a:r>
            <a:r>
              <a:rPr lang="en-US" sz="2000" dirty="0"/>
              <a:t>/2L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181600" y="3257490"/>
            <a:ext cx="278685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Periodic oscillations if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61263" y="4623137"/>
            <a:ext cx="3349337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Otherwise it’s an </a:t>
            </a:r>
            <a:r>
              <a:rPr lang="en-US" sz="2000" dirty="0" err="1"/>
              <a:t>aditional</a:t>
            </a:r>
            <a:r>
              <a:rPr lang="en-US" sz="2000" dirty="0"/>
              <a:t> damping term (with “-” sign) and no oscillations</a:t>
            </a:r>
          </a:p>
        </p:txBody>
      </p:sp>
      <p:sp>
        <p:nvSpPr>
          <p:cNvPr id="8" name="Rectangle 7"/>
          <p:cNvSpPr/>
          <p:nvPr/>
        </p:nvSpPr>
        <p:spPr>
          <a:xfrm>
            <a:off x="7315200" y="3048000"/>
            <a:ext cx="653253" cy="209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09347" y="3581400"/>
            <a:ext cx="653253" cy="104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C59984-7823-479D-AFC4-8E1A18FDA6A6}"/>
                  </a:ext>
                </a:extLst>
              </p14:cNvPr>
              <p14:cNvContentPartPr/>
              <p14:nvPr/>
            </p14:nvContentPartPr>
            <p14:xfrm>
              <a:off x="553277" y="4175503"/>
              <a:ext cx="72000" cy="965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C59984-7823-479D-AFC4-8E1A18FDA6A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5277" y="4157503"/>
                <a:ext cx="107640" cy="10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900635E-AEB4-47F0-8DBB-FC32E15C06C7}"/>
                  </a:ext>
                </a:extLst>
              </p14:cNvPr>
              <p14:cNvContentPartPr/>
              <p14:nvPr/>
            </p14:nvContentPartPr>
            <p14:xfrm>
              <a:off x="560477" y="4613983"/>
              <a:ext cx="3368160" cy="68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900635E-AEB4-47F0-8DBB-FC32E15C06C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2837" y="4595983"/>
                <a:ext cx="3403800" cy="10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7965FC9-D034-420E-8602-54C287570DD6}"/>
                  </a:ext>
                </a:extLst>
              </p14:cNvPr>
              <p14:cNvContentPartPr/>
              <p14:nvPr/>
            </p14:nvContentPartPr>
            <p14:xfrm>
              <a:off x="570197" y="4234543"/>
              <a:ext cx="3460680" cy="8251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7965FC9-D034-420E-8602-54C287570DD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2557" y="4216543"/>
                <a:ext cx="3496320" cy="860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FC3AE3A6-99DB-4502-B0CB-B6818BA96753}"/>
              </a:ext>
            </a:extLst>
          </p:cNvPr>
          <p:cNvGrpSpPr/>
          <p:nvPr/>
        </p:nvGrpSpPr>
        <p:grpSpPr>
          <a:xfrm>
            <a:off x="635717" y="5311303"/>
            <a:ext cx="3150360" cy="1414800"/>
            <a:chOff x="635717" y="5311303"/>
            <a:chExt cx="3150360" cy="1414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2A47F1D-D332-437C-800D-196A341512D8}"/>
                    </a:ext>
                  </a:extLst>
                </p14:cNvPr>
                <p14:cNvContentPartPr/>
                <p14:nvPr/>
              </p14:nvContentPartPr>
              <p14:xfrm>
                <a:off x="635717" y="5334703"/>
                <a:ext cx="103680" cy="6883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2A47F1D-D332-437C-800D-196A341512D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17717" y="5317063"/>
                  <a:ext cx="139320" cy="72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0BC64BC3-514B-44CD-87CF-B035E419FA00}"/>
                    </a:ext>
                  </a:extLst>
                </p14:cNvPr>
                <p14:cNvContentPartPr/>
                <p14:nvPr/>
              </p14:nvContentPartPr>
              <p14:xfrm>
                <a:off x="711317" y="5623063"/>
                <a:ext cx="3074760" cy="885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0BC64BC3-514B-44CD-87CF-B035E419FA0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93317" y="5605423"/>
                  <a:ext cx="311040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87F123F7-596E-4797-A1C5-A412AF6E03C7}"/>
                    </a:ext>
                  </a:extLst>
                </p14:cNvPr>
                <p14:cNvContentPartPr/>
                <p14:nvPr/>
              </p14:nvContentPartPr>
              <p14:xfrm>
                <a:off x="715997" y="5311303"/>
                <a:ext cx="1504800" cy="5421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87F123F7-596E-4797-A1C5-A412AF6E03C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97997" y="5293663"/>
                  <a:ext cx="1540440" cy="57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5255385-9D6D-412E-8770-CF5E7BE1B10E}"/>
                    </a:ext>
                  </a:extLst>
                </p14:cNvPr>
                <p14:cNvContentPartPr/>
                <p14:nvPr/>
              </p14:nvContentPartPr>
              <p14:xfrm>
                <a:off x="754877" y="6138943"/>
                <a:ext cx="79560" cy="5871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5255385-9D6D-412E-8770-CF5E7BE1B10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37237" y="6121303"/>
                  <a:ext cx="115200" cy="62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A1FCAF9-795B-4F0E-AF03-50C0723A480D}"/>
              </a:ext>
            </a:extLst>
          </p:cNvPr>
          <p:cNvGrpSpPr/>
          <p:nvPr/>
        </p:nvGrpSpPr>
        <p:grpSpPr>
          <a:xfrm>
            <a:off x="777197" y="6192583"/>
            <a:ext cx="2771640" cy="329760"/>
            <a:chOff x="777197" y="6192583"/>
            <a:chExt cx="2771640" cy="329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AF6FE8E2-BDC3-4042-A549-42F1712D8740}"/>
                    </a:ext>
                  </a:extLst>
                </p14:cNvPr>
                <p14:cNvContentPartPr/>
                <p14:nvPr/>
              </p14:nvContentPartPr>
              <p14:xfrm>
                <a:off x="841997" y="6192583"/>
                <a:ext cx="2706840" cy="2995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AF6FE8E2-BDC3-4042-A549-42F1712D874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824357" y="6174583"/>
                  <a:ext cx="274248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D1C2E4E-48DF-468F-A885-FA1555F395D6}"/>
                    </a:ext>
                  </a:extLst>
                </p14:cNvPr>
                <p14:cNvContentPartPr/>
                <p14:nvPr/>
              </p14:nvContentPartPr>
              <p14:xfrm>
                <a:off x="777197" y="6476263"/>
                <a:ext cx="421560" cy="460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D1C2E4E-48DF-468F-A885-FA1555F395D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59197" y="6458263"/>
                  <a:ext cx="457200" cy="81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C0BE9D5C-1918-444E-9D48-850018E1D5FA}"/>
                  </a:ext>
                </a:extLst>
              </p14:cNvPr>
              <p14:cNvContentPartPr/>
              <p14:nvPr/>
            </p14:nvContentPartPr>
            <p14:xfrm>
              <a:off x="4133117" y="4354423"/>
              <a:ext cx="921600" cy="4701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C0BE9D5C-1918-444E-9D48-850018E1D5F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115477" y="4336423"/>
                <a:ext cx="957240" cy="5058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Group 28">
            <a:extLst>
              <a:ext uri="{FF2B5EF4-FFF2-40B4-BE49-F238E27FC236}">
                <a16:creationId xmlns:a16="http://schemas.microsoft.com/office/drawing/2014/main" id="{7A5C05B9-1A27-42B8-89E9-E93350800732}"/>
              </a:ext>
            </a:extLst>
          </p:cNvPr>
          <p:cNvGrpSpPr/>
          <p:nvPr/>
        </p:nvGrpSpPr>
        <p:grpSpPr>
          <a:xfrm>
            <a:off x="3952757" y="5281423"/>
            <a:ext cx="2711880" cy="1421280"/>
            <a:chOff x="3952757" y="5281423"/>
            <a:chExt cx="2711880" cy="1421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A8FD1738-6471-4095-B407-8C17BB625550}"/>
                    </a:ext>
                  </a:extLst>
                </p14:cNvPr>
                <p14:cNvContentPartPr/>
                <p14:nvPr/>
              </p14:nvContentPartPr>
              <p14:xfrm>
                <a:off x="3952757" y="5281423"/>
                <a:ext cx="1471680" cy="7048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A8FD1738-6471-4095-B407-8C17BB62555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935117" y="5263423"/>
                  <a:ext cx="1507320" cy="74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3A4D0E2-7CE8-455F-9BF2-2B5ADEDE0D0C}"/>
                    </a:ext>
                  </a:extLst>
                </p14:cNvPr>
                <p14:cNvContentPartPr/>
                <p14:nvPr/>
              </p14:nvContentPartPr>
              <p14:xfrm>
                <a:off x="4346957" y="5452063"/>
                <a:ext cx="45720" cy="237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3A4D0E2-7CE8-455F-9BF2-2B5ADEDE0D0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329317" y="5434063"/>
                  <a:ext cx="8136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24FAEEF-B153-4C91-8F62-4008CC6B37D6}"/>
                    </a:ext>
                  </a:extLst>
                </p14:cNvPr>
                <p14:cNvContentPartPr/>
                <p14:nvPr/>
              </p14:nvContentPartPr>
              <p14:xfrm>
                <a:off x="4357757" y="5340823"/>
                <a:ext cx="223920" cy="277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24FAEEF-B153-4C91-8F62-4008CC6B37D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340117" y="5322823"/>
                  <a:ext cx="25956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AA44F0E-D23A-4518-AE2A-55A168E3AE00}"/>
                    </a:ext>
                  </a:extLst>
                </p14:cNvPr>
                <p14:cNvContentPartPr/>
                <p14:nvPr/>
              </p14:nvContentPartPr>
              <p14:xfrm>
                <a:off x="5582117" y="5556463"/>
                <a:ext cx="1082520" cy="5407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AA44F0E-D23A-4518-AE2A-55A168E3AE0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564477" y="5538463"/>
                  <a:ext cx="1118160" cy="57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14EC6F38-C9DF-43CE-A477-7C413F4B116A}"/>
                    </a:ext>
                  </a:extLst>
                </p14:cNvPr>
                <p14:cNvContentPartPr/>
                <p14:nvPr/>
              </p14:nvContentPartPr>
              <p14:xfrm>
                <a:off x="3954197" y="6336943"/>
                <a:ext cx="946800" cy="2242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14EC6F38-C9DF-43CE-A477-7C413F4B116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936197" y="6318943"/>
                  <a:ext cx="98244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EA2F9CE-60E0-410E-B0ED-A788D7427BD3}"/>
                    </a:ext>
                  </a:extLst>
                </p14:cNvPr>
                <p14:cNvContentPartPr/>
                <p14:nvPr/>
              </p14:nvContentPartPr>
              <p14:xfrm>
                <a:off x="5018357" y="6152983"/>
                <a:ext cx="1521000" cy="5497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EA2F9CE-60E0-410E-B0ED-A788D7427BD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000357" y="6135343"/>
                  <a:ext cx="1556640" cy="585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754187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6" t="33333" r="22453"/>
          <a:stretch/>
        </p:blipFill>
        <p:spPr bwMode="auto">
          <a:xfrm>
            <a:off x="1206500" y="3073400"/>
            <a:ext cx="57658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1482755"/>
            <a:ext cx="567161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If R	0, there is no damping at all (no dissipation)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057400" y="1600200"/>
            <a:ext cx="381000" cy="1459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91401" y="3330714"/>
            <a:ext cx="160019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W. Thomson (1853)</a:t>
            </a:r>
          </a:p>
        </p:txBody>
      </p:sp>
    </p:spTree>
    <p:extLst>
      <p:ext uri="{BB962C8B-B14F-4D97-AF65-F5344CB8AC3E}">
        <p14:creationId xmlns:p14="http://schemas.microsoft.com/office/powerpoint/2010/main" val="1626823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320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5.  Consider several inductively-coupled circuits containing capacitors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05103" y="1600200"/>
            <a:ext cx="1638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B-field goes everywhere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8400" y="1371600"/>
            <a:ext cx="199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E-field is contained within the capacitors</a:t>
            </a:r>
          </a:p>
        </p:txBody>
      </p:sp>
      <p:sp>
        <p:nvSpPr>
          <p:cNvPr id="7" name="Right Brace 6"/>
          <p:cNvSpPr/>
          <p:nvPr/>
        </p:nvSpPr>
        <p:spPr>
          <a:xfrm rot="5400000">
            <a:off x="3459663" y="335463"/>
            <a:ext cx="381000" cy="19960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>
            <a:off x="7010400" y="609600"/>
            <a:ext cx="38100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1" t="13544" r="24370" b="18572"/>
          <a:stretch/>
        </p:blipFill>
        <p:spPr bwMode="auto">
          <a:xfrm>
            <a:off x="189570" y="2819401"/>
            <a:ext cx="6439830" cy="269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04800" y="2438400"/>
            <a:ext cx="1165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/>
              <a:t>a</a:t>
            </a:r>
            <a:r>
              <a:rPr lang="en-US" sz="2000" baseline="30000" dirty="0" err="1"/>
              <a:t>th</a:t>
            </a:r>
            <a:r>
              <a:rPr lang="en-US" sz="2000" dirty="0"/>
              <a:t> circuit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600" y="2895600"/>
            <a:ext cx="4040658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where </a:t>
            </a:r>
            <a:r>
              <a:rPr lang="en-US" sz="2000" dirty="0" err="1"/>
              <a:t>e</a:t>
            </a:r>
            <a:r>
              <a:rPr lang="en-US" sz="2000" i="1" baseline="-25000" dirty="0" err="1"/>
              <a:t>a</a:t>
            </a:r>
            <a:r>
              <a:rPr lang="en-US" sz="2000" dirty="0"/>
              <a:t> is the charge on capacitor </a:t>
            </a:r>
            <a:r>
              <a:rPr lang="en-US" sz="2000" i="1" dirty="0"/>
              <a:t>a</a:t>
            </a:r>
          </a:p>
          <a:p>
            <a:endParaRPr lang="en-US" sz="20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3654" y="5410200"/>
            <a:ext cx="429694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Sum is over all circuits, including the </a:t>
            </a:r>
            <a:r>
              <a:rPr lang="en-US" sz="2000" i="1" dirty="0" err="1"/>
              <a:t>a</a:t>
            </a:r>
            <a:r>
              <a:rPr lang="en-US" sz="2000" baseline="30000" dirty="0" err="1"/>
              <a:t>th</a:t>
            </a:r>
            <a:endParaRPr lang="en-US" sz="2000" baseline="300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48E7FFB-912C-4541-91D8-67B9CEE938E0}"/>
                  </a:ext>
                </a:extLst>
              </p14:cNvPr>
              <p14:cNvContentPartPr/>
              <p14:nvPr/>
            </p14:nvContentPartPr>
            <p14:xfrm>
              <a:off x="365717" y="5166943"/>
              <a:ext cx="223920" cy="406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48E7FFB-912C-4541-91D8-67B9CEE938E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3077" y="5103943"/>
                <a:ext cx="349560" cy="53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BE740998-8507-404B-89A6-4490EDFAB16D}"/>
                  </a:ext>
                </a:extLst>
              </p14:cNvPr>
              <p14:cNvContentPartPr/>
              <p14:nvPr/>
            </p14:nvContentPartPr>
            <p14:xfrm>
              <a:off x="5524157" y="4560343"/>
              <a:ext cx="90360" cy="2541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E740998-8507-404B-89A6-4490EDFAB16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61517" y="4497343"/>
                <a:ext cx="216000" cy="37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5717396-9C8C-4BE5-9C41-F6CB855E7114}"/>
                  </a:ext>
                </a:extLst>
              </p14:cNvPr>
              <p14:cNvContentPartPr/>
              <p14:nvPr/>
            </p14:nvContentPartPr>
            <p14:xfrm>
              <a:off x="5893877" y="4354783"/>
              <a:ext cx="79560" cy="3301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55717396-9C8C-4BE5-9C41-F6CB855E711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830877" y="4291783"/>
                <a:ext cx="205200" cy="45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28F0385-7C19-488E-BAAF-C557BBD2B550}"/>
                  </a:ext>
                </a:extLst>
              </p14:cNvPr>
              <p14:cNvContentPartPr/>
              <p14:nvPr/>
            </p14:nvContentPartPr>
            <p14:xfrm>
              <a:off x="250157" y="5139583"/>
              <a:ext cx="210600" cy="49680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28F0385-7C19-488E-BAAF-C557BBD2B55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2157" y="5121583"/>
                <a:ext cx="246240" cy="532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240BF056-42F3-4293-9B46-6052C73190F9}"/>
              </a:ext>
            </a:extLst>
          </p:cNvPr>
          <p:cNvGrpSpPr/>
          <p:nvPr/>
        </p:nvGrpSpPr>
        <p:grpSpPr>
          <a:xfrm>
            <a:off x="6364757" y="4247143"/>
            <a:ext cx="149760" cy="220320"/>
            <a:chOff x="6364757" y="4247143"/>
            <a:chExt cx="149760" cy="220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8C10F1B-46A7-4E30-8C93-D1A392388E04}"/>
                    </a:ext>
                  </a:extLst>
                </p14:cNvPr>
                <p14:cNvContentPartPr/>
                <p14:nvPr/>
              </p14:nvContentPartPr>
              <p14:xfrm>
                <a:off x="6501557" y="4369903"/>
                <a:ext cx="8280" cy="32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8C10F1B-46A7-4E30-8C93-D1A392388E0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438917" y="4306903"/>
                  <a:ext cx="13392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ED14DB4-A762-4687-9E43-7896765E03CD}"/>
                    </a:ext>
                  </a:extLst>
                </p14:cNvPr>
                <p14:cNvContentPartPr/>
                <p14:nvPr/>
              </p14:nvContentPartPr>
              <p14:xfrm>
                <a:off x="6396077" y="4247143"/>
                <a:ext cx="118440" cy="1918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ED14DB4-A762-4687-9E43-7896765E03C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333437" y="4184503"/>
                  <a:ext cx="24408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EE681F4-B417-4622-AAD8-432A1ED8368E}"/>
                    </a:ext>
                  </a:extLst>
                </p14:cNvPr>
                <p14:cNvContentPartPr/>
                <p14:nvPr/>
              </p14:nvContentPartPr>
              <p14:xfrm>
                <a:off x="6364757" y="4396183"/>
                <a:ext cx="130680" cy="712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EE681F4-B417-4622-AAD8-432A1ED8368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302117" y="4333183"/>
                  <a:ext cx="256320" cy="196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2F5AB8F2-985A-43D9-BDF3-D9BFBB7F9728}"/>
                  </a:ext>
                </a:extLst>
              </p14:cNvPr>
              <p14:cNvContentPartPr/>
              <p14:nvPr/>
            </p14:nvContentPartPr>
            <p14:xfrm>
              <a:off x="6345317" y="4624423"/>
              <a:ext cx="246600" cy="15948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2F5AB8F2-985A-43D9-BDF3-D9BFBB7F972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282317" y="4561423"/>
                <a:ext cx="372240" cy="2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76F369F1-EB97-44F2-B8CB-490E75A4EBCE}"/>
                  </a:ext>
                </a:extLst>
              </p14:cNvPr>
              <p14:cNvContentPartPr/>
              <p14:nvPr/>
            </p14:nvContentPartPr>
            <p14:xfrm>
              <a:off x="6324437" y="4663663"/>
              <a:ext cx="159120" cy="14760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76F369F1-EB97-44F2-B8CB-490E75A4EBC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306797" y="4646023"/>
                <a:ext cx="194760" cy="18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1949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330</Words>
  <Application>Microsoft Office PowerPoint</Application>
  <PresentationFormat>On-screen Show (4:3)</PresentationFormat>
  <Paragraphs>79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Capacitance in a quasi-steady current circuit</vt:lpstr>
      <vt:lpstr>1.  Linear circuit connected to a capacitor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Complex impedance matrix</vt:lpstr>
      <vt:lpstr>PowerPoint Presentation</vt:lpstr>
      <vt:lpstr>PowerPoint Presentation</vt:lpstr>
    </vt:vector>
  </TitlesOfParts>
  <Company>University of Central Florida - College of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Capacitance in a quasi-steady current circuit</dc:title>
  <dc:creator>Robert Peale</dc:creator>
  <cp:lastModifiedBy>Robert Peale</cp:lastModifiedBy>
  <cp:revision>19</cp:revision>
  <dcterms:created xsi:type="dcterms:W3CDTF">2013-03-14T15:27:36Z</dcterms:created>
  <dcterms:modified xsi:type="dcterms:W3CDTF">2021-03-11T15:33:09Z</dcterms:modified>
</cp:coreProperties>
</file>