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BF1B7-C5DB-440E-A6E4-3AE9C78BB503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991FE-A160-496D-B30A-8DB9681EA0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Excitation of currents by acceleration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LL8 Section 64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933" r="32594" b="59259"/>
          <a:stretch>
            <a:fillRect/>
          </a:stretch>
        </p:blipFill>
        <p:spPr bwMode="auto">
          <a:xfrm>
            <a:off x="1676400" y="1828800"/>
            <a:ext cx="4495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95400" y="3960674"/>
            <a:ext cx="594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Eqn. for spatial distribution of </a:t>
            </a:r>
            <a:r>
              <a:rPr lang="en-US" sz="3600" b="1" dirty="0" smtClean="0"/>
              <a:t>H</a:t>
            </a:r>
            <a:r>
              <a:rPr lang="en-US" sz="3600" dirty="0" smtClean="0"/>
              <a:t>’ is the same as that for </a:t>
            </a:r>
            <a:r>
              <a:rPr lang="en-US" sz="3600" b="1" dirty="0" smtClean="0"/>
              <a:t>H</a:t>
            </a:r>
            <a:r>
              <a:rPr lang="en-US" sz="3600" dirty="0" smtClean="0"/>
              <a:t> in non-accelerated case.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587" y="457200"/>
            <a:ext cx="8755013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87" y="604196"/>
            <a:ext cx="8918113" cy="605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090" y="74337"/>
            <a:ext cx="6389110" cy="663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76" y="152400"/>
            <a:ext cx="8490859" cy="655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359181" cy="6836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083" y="990600"/>
            <a:ext cx="856493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93" y="685800"/>
            <a:ext cx="884936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2124" y="381000"/>
            <a:ext cx="5736876" cy="638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" y="1524000"/>
            <a:ext cx="8706948" cy="299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7929141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60" y="1143000"/>
            <a:ext cx="868235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308" y="381000"/>
            <a:ext cx="8452292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08" y="914400"/>
            <a:ext cx="8730692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0" y="39624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this?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620000" y="4800600"/>
            <a:ext cx="685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1"/>
            <a:ext cx="8450922" cy="555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295" y="2133600"/>
            <a:ext cx="86895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04" y="1752600"/>
            <a:ext cx="8793833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248400" y="25908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96334"/>
            <a:ext cx="7387569" cy="629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1930"/>
            <a:ext cx="7913675" cy="642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</Words>
  <Application>Microsoft Office PowerPoint</Application>
  <PresentationFormat>On-screen Show (4:3)</PresentationFormat>
  <Paragraphs>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Excitation of currents by acceleration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Excitation of currents by acceleration</dc:title>
  <dc:creator>Your User Name</dc:creator>
  <cp:lastModifiedBy>Your User Name</cp:lastModifiedBy>
  <cp:revision>4</cp:revision>
  <dcterms:created xsi:type="dcterms:W3CDTF">2014-03-25T00:02:41Z</dcterms:created>
  <dcterms:modified xsi:type="dcterms:W3CDTF">2014-03-25T00:35:00Z</dcterms:modified>
</cp:coreProperties>
</file>