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20:58:2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4 576,'-1'0'1,"1"0"0,0-1 0,0 1 0,0 0 0,0 0-1,0 0 1,0 0 0,0 0 0,0-1 0,0 1 0,-1 0 0,1 0 0,0 0 0,0 0 0,0 0 0,0 0-1,0-1 1,-1 1 0,1 0 0,0 0 0,0 0 0,0 0 0,0 0 0,-1 0 0,1 0 0,0 0 0,0 0 0,0 0-1,0 0 1,-1 0 0,1 0 0,0 0 0,0 0 0,0 0 0,-1 0 0,1 0 0,0 0 0,0 0 0,0 0-1,0 0 1,-1 0 0,1 0 0,0 0 0,0 1 0,0-1 0,0 0 0,0 0 0,-1 0 0,1 0 0,0 0 0,-3 4 1701,2-4-1571,1 1-1,0-1 1,-1 0 0,1 0-1,0 0 1,-1 0 0,1 0 0,0 0-1,-1 0 1,1 0-66,0 0-1,1 0 1,-1 0 0,0 0-1,0 0 1,0 0 0,1 0 0,-1 0-1,0 0 1,0 0 0,0 1-1,1-1 1,-1 0 0,0 0 0,0 0-1,0 0 1,0 0 0,1 0-1,-1 0 1,0 1 0,0-1 0,0 0-1,0 0 1,0 0 0,1 0-1,-1 1 1,0-1 0,0 0 0,0 0-1,0 0 1,0 1 0,0-1-1,0 0 1,0 0 0,0 0 0,0 1-1,0-1 1,0 0 0,0 0 0,0 0-1,0 1 1,0-1 0,0 0-1,0 0 1,-4 12 62,2-7 220,-18 51 448,4 10-313,-10 100 0,6-29-273,13-90-194,1 0-1,1 54 0,5-59-974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39:23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1568,'2'5'673,"-3"-1"-509,1-4-4,-1 1 0,1-1 1,0 1-1,-1-1 0,1 1 0,0 0 0,-1-1 0,1 1 0,0-1 0,0 1 0,-1 0 0,1-1 1,0 1-1,0-1 0,0 1 0,0 0 0,0-1 0,0 1 0,0 0 0,0-1 0,0 1 0,0-1 1,0 1-1,1 0 0,-1-1 0,0 1 0,0-1 0,1 2 0,0-2-35,0 1 1,-1-1-1,1 1 0,0-1 0,0 1 0,0-1 0,0 0 1,0 1-1,0-1 0,0 0 0,0 0 0,0 0 1,0 0-1,0 0 0,2 0 0,4-1 190,0 1-1,-1-2 1,1 1-1,8-4 1,-3 2-122,0-1 0,1 2 0,-1 0 0,18-1 0,52 2-136,-42 2-23,-27-2-551,5 1-1868,-9-1-1396,-5 1 2294,-4 0 1352,0 0 0,1 0 0,-1 0-1,0 0 1,1 0 0,-1 0 0,2 1-541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35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4 992,'-13'2'291,"19"-5"-98,-1 0-170,-11 6 84,2-1 109,-1 1 0,0-1 0,1 1 0,0 0-1,-7 5 1,11-8-195,0 0 0,-1 1 0,0-1 0,1 0 0,-1 1 0,1-1 0,-1 0 0,1 1 0,-1-1 0,1 0 0,-1 0 0,0 0 0,1 0 0,-1 0 0,0 0 0,1 0 0,-1 0 0,0 0 0,-9 2 300,-34 25 26,23-15-77,-1-1 0,-27 11 1,47-21-290,0-1 0,0 0 0,0 1 0,0-1 1,-1 0-1,1 0 0,-3 0 0,3 0 29,0-1-1,0 1 1,0 0-1,0 1 1,0-1-1,0 0 0,-4 1 1,1 2-530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41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1056,'-7'10'417,"6"-9"-388,1-1 0,-1 1 0,0 0 0,1-1 1,-1 1-1,1 0 0,0-1 0,-1 1 0,1 0 0,0 0 0,-1 0 0,1-1 0,0 1 1,0 0-1,0 0 0,0 1 0,-1 4 34,0 0 0,0 0 1,0 0-1,-1 0 0,0 0 0,-4 8 1,-4-1 68,9-11-100,0-1 0,-1 1 0,1-1 0,0 1 0,0-1 0,0 1 1,0 0-1,0-1 0,0 3 0,-10 26 493,8-22-440,0-1 0,1 1 0,-1 0 0,2-1 0,-1 1 0,0 13 0,2-9-39,1 15 15,-1-25-54,0 0 1,1 0 0,-1-1 0,1 1 0,-1 0 0,1-1 0,0 1 0,0-1 0,0 1 0,0-1 0,0 1 0,1 1 0,-1-2 11,0-1 1,-1 1 0,1 0 0,-1 0 0,1-1 0,-1 1-1,1 0 1,-1 0 0,0 0 0,1 0 0,-1-1 0,0 1-1,0 0 1,1 0 0,-1 0 0,0 0 0,0 0 0,0 2 0,0-1 41,0 0 1,0 1 0,1-1 0,-1 0 0,1 1 0,0-1 0,0 0-1,1 4 1,4 7 853,-4-4-931,-1-1 0,0 0 0,-1 0 0,0 10-1,0-14-19,0 136-193,0-139 122,1 11-274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42.9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9 832,'-7'-4'106,"7"4"-109,-1-1 1,1 1 0,-1-1 0,1 1 0,-1 0-1,1-1 1,-1 1 0,1 0 0,-1 0 0,0-1-1,1 1 1,-1 0 0,1 0 0,-1 0 0,0 0 0,1 0-1,-1 0 1,0 0 0,-1-1 45,0 1-1,0 0 1,0 0 0,0 0-1,0 1 1,0-1 0,0 0-1,0 1 1,0-1 0,0 1-1,0 0 1,1 0 0,-1 0-1,0 0 1,0 0 0,-2 2-1,4-3-15,-1 0 0,0 1 0,1-1 0,-1 0-1,1 0 1,-1 0 0,0 1 0,1-1 0,-1 0 0,1 0-1,-1 0 1,0 0 0,1 0 0,-1 0 0,1 0 0,-1 0-1,0-1 1,-10 2 274,-5 2 66,14-3-288,0 1 0,0-1 1,0 0-1,0 1 0,0-1 0,1 1 0,-1-1 0,0 1 0,0 0 0,1 0 0,-1 0 0,0 0 0,1 0 0,-1 0 0,1 0 0,-1 0 0,1 1 0,-1-1 0,1 1 0,-1 1 0,-1 3-68,-1 0 35,1 0 0,0 0 0,0 1 0,1 0-1,0-1 1,0 1 0,0 0 0,1 0-1,-1 10 1,3 6-122,0-1 0,1 1 0,7 25 0,-9-41-204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43.4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23 1056,'0'-6'218,"-1"6"-206,1-1 0,0 0 0,0 0 0,0 1 1,0-1-1,0 0 0,0 1 0,0-1 0,0 0 0,0 1 0,0-1 0,1 0 0,-1 0 0,0 1 0,0-1 0,1 0 0,-1 1 1,0-1-1,1 1 0,-1-1 0,1 0 0,0 0 0,-10 44 3024,6-23-2792,-38 212-2335,38-208 694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51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0 64,'9'3'2774,"-5"-1"-3047,0 1 371,-3-3-95,0 0-1,0 0 0,-1 0 1,1 1-1,0-1 0,0 0 1,-1 1-1,1-1 0,0 0 1,0 1-1,-1-1 0,1 1 1,-1-1-1,1 1 0,0-1 0,-1 1 1,1 0-1,-1-1 0,1 1 1,-1 0-1,0-1 0,1 1 1,-1 0-1,0 0 0,1-1 1,-1 1-1,0 0 0,0 1 1,1 0 25,-1 0-1,0 0 1,0-1 0,0 1 0,0 0 0,0 0 0,0 0 0,0 0 0,-1-1 0,1 1 0,-1 0 0,1 0 0,-1 0 0,0-1-1,1 1 1,-1-1 0,-2 4 0,-2 1 35,0-1-1,0 0 1,-8 7 0,9-9-16,0 0 0,0 1-1,0 0 1,1 0 0,-6 8 0,-2 10-6,9-15-4,-1 0 0,0-1 0,-1 0-1,0 0 1,0 0 0,-10 12 112,18-12-298,-2-4 158,-1 0 1,1 1-1,0-1 1,0 0-1,-1 0 1,1-1-1,1 1 1,-1 0-1,0-1 1,0 1-1,4 1 1,-4-2 4,-1 0 7,0 0-64,1 0 42,-1 0-1,0 0 1,0 1-1,0-1 1,0 0-1,0 1 1,0-1-1,0 1 0,0 0 1,-1-1-1,1 1 1,0-1-1,-1 1 1,0 0-1,1 0 1,-1-1-1,0 1 1,0 0-1,0 0 1,0-1-1,0 1 1,0 0-1,-1 3 1,0 4 0,-1 30-32,1-26 8,0 0 0,1 1 0,2 14 0,0-20-42,1 0 0,0 0 1,0-1-1,1 1 0,6 9 1,-9-16-20,-1-1 49,0 1 0,0-1-1,0 0 1,0 1 0,1-1-1,-1 0 1,0 1 0,0-1-1,0 0 1,1 1 0,0 0-113,-1-1 113,1 0 0,-1 1-1,0-1 1,1 0 0,-1 0-1,0 0 1,1 0 0,-1 0-1,1 1 1,-1-1 0,0 0-1,1 0 1,-1 0 0,1 0-1,-1 0 1,0 0 0,1 0-1,-1 0 1,1-1 0,-1 1-1,0 0 1,1 0 0,-1 0-1,1 0 1,0-1 0,15-8-1014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55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1 992,'-5'3'352,"10"0"-256,-10 5 256,5 0-224,-5-4-320,2 0 96,-2-4 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58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0 576,'-9'5'192,"13"-5"-128,-12 11 1344,8-7-1504,0 0 32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59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1 416,'-4'0'160,"4"3"96,0 5-224,0 3 0,0 1 512,0-1-288,-5 2 608,5-2-480,0-3 224,0 0-352,0-1-416,9-10-416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1:00.7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1568,'-2'-1'1336,"4"14"-837,-2 2-73,1-11-273,-1 1-1,0 0 1,0 0 0,0 0-1,-1 0 1,0 0 0,-3 9 0,3-7-85,-1 0 1,1 0-1,0 1 1,0-1-1,1 0 1,0 0-1,2 13 1,-1 7-10,6 179 464,-1-124-155,-2-14-257,-3-48-100,0-1 0,6 29 0,-3-21 5,-3-21-6,0 1-1,0-1 1,0 0 0,4 9-1,-4-12-298,0 1 1,0-1-1,-1 0 0,1 0 0,-1 0 1,1 6-1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1:04.0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0 320,'-3'5'119,"1"0"1,0 0-1,1 1 1,-1-1-1,1 0 0,0 1 1,0-1-1,0 9 1,-2 13-91,1-12 3,1 0 1,1 0-1,0 0 0,4 23 1,-1-8-83,-2-18 23,1 1 1,0-1-1,0 0 0,1 0 1,1 0-1,0-1 0,0 1 1,8 13-1,-2-13-565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39:23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1472,'-28'18'5767,"39"-25"-3540,-7 6-1970,0-1 0,0 0 0,0 1 0,0 0 0,0 0-1,1 0 1,-1 1 0,1-1 0,-1 1 0,0 0 0,1 0-1,5 2 1,9-2 52,123 11-435,-49-2-249,87 3-3913,-127-11-101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1:15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 1056,'2'8'366,"-2"-7"-358,0-1 0,0 0 0,0 1 0,0-1 0,0 0 0,1 1 0,-1-1 0,0 0 0,0 1 0,0-1 0,0 1 0,0-1 0,0 0 0,0 1 0,0-1 0,0 0 0,0 1 0,0-1-1,0 0 1,-1 1 0,1-1 0,0 1 0,0-1 0,0 0 0,0 0 0,-2 2 198,7 26 290,-3-10-514,-2-17 18,0-1 0,1 0-1,-1 1 1,0-1-1,0 1 1,0-1 0,0 0-1,0 1 1,0-1-1,0 1 1,0-1 0,0 0-1,0 1 1,-1-1-1,1 1 1,0-1-1,0 0 1,0 1 0,0-1-1,-1 1 1,1-1-1,0 1 1,-6 14 191,6-12-133,-1-1-1,1 0 0,-1 0 0,0 1 1,0-1-1,0 0 0,0 0 0,-1 0 1,1 0-1,-3 3 0,3-4-49,0 1 0,0-1 0,0 1 1,0-1-1,1 1 0,-1-1 0,0 1 0,1-1 0,-1 1 0,1 0 0,0-1 0,-1 1 0,1 0 0,0 0 0,0-1 0,0 1 0,1 3 1,-1 0 80,-1-2 55,-2 3-53,3-6-92,-1 0 0,1 0 0,0 0 0,0 1 0,0-1 0,0 0 1,0 0-1,0 0 0,0 1 0,-1-1 0,1 0 0,0 0 1,0 1-1,0-1 0,0 0 0,0 0 0,0 0 0,0 1 0,0-1 1,0 0-1,0 0 0,0 1 0,0-1 0,0 0 0,1 0 1,-1 0-1,0 1 0,0-1 0,0 0 0,0 0 0,0 0 1,0 1-1,0-1 0,1 0 0,-1 0 0,0 0 0,0 1 13,1-1 1,-1 1-1,0-1 0,1 0 0,-1 1 0,0-1 0,1 1 1,-1-1-1,0 1 0,0-1 0,0 0 0,1 1 0,-1-1 0,0 1 1,0-1-1,0 1 0,0-1 0,0 1 0,0-1 0,0 2 1,1 4 9,0 1 0,0-1 0,0 1 0,1-1 1,5 11-1,23 34-406,-21-35 155,0 3-582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1:18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0 320,'1'1'5,"-1"-1"1,1 0-1,-1 0 0,0 1 1,1-1-1,-1 0 1,0 1-1,1-1 0,-1 1 1,0-1-1,1 0 0,-1 1 1,0-1-1,0 1 1,1-1-1,-1 1 0,0-1 1,0 1-1,0-1 0,0 1 1,0-1-1,0 1 1,0-1-1,0 1 0,0-1 1,0 1-1,0-1 0,0 1 1,0-1-1,0 1 1,0-1-1,-1 1 0,1 2-17,0-1-105,4 14 250,0 12 589,-4-24-667,0 0-1,0 0 1,1 0-1,-1 0 1,1 0 0,2 6-1,4 18 166,-1-1-274,-2-15 15,0 0 0,-1 1 0,0 0 0,-2 0 0,1-1 0,-1 18 1,-5-15-330,3-7-155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0.1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260 8 1888,'0'-1'142,"0"1"-122,0 0 0,0 0 1,0 0-1,0-1 0,0 1 0,0 0 0,0 0 1,0-1-1,0 1 0,0 0 0,0 0 0,0 0 1,0-1-1,0 1 0,0 0 0,0 0 0,0 0 0,0-1 1,0 1-1,0 0 0,0 0 0,0 0 0,-1-1 1,1 1-1,0 0 0,0 0 0,0 0 0,0 0 1,0 0-1,-1-1 0,1 1 0,0 0 0,0 0 0,0 0 1,0 0-1,-1 0 0,1 0 0,0 0 0,0-1 1,0 1-1,-1 0 0,1 0 0,-1 0 618,1 2-531,-2 25 621,-6 40 1,0-5-117,-25 194 199,24-208-655,-3 0 0,-1 0 0,-25 56-1,29-84-7,-19 29-1,24-42-70,0 0 0,-1-1 1,0 0-1,0 0 0,-1 0 0,0-1 0,-10 8 0,16-12-50,-1-1 0,0 1 0,1-1-1,-1 0 1,0 1 0,1-1 0,-1 0-1,0 0 1,1 1 0,-1-1 0,0 0-1,0 0 1,1 0 0,-1 0 0,0 0-1,1 0 1,-1 0 0,0 0 0,0 0-1,1 0 1,-1 0 0,0 0 0,0-1-1,1 1 1,-1 0 0,0-1 0,0 1-1,0-1 11,0-1-1,-1 1 0,1 0 1,0 0-1,0-1 0,1 1 1,-1-1-1,0 1 0,0 0 1,1-1-1,-2-2 0,0-4 60,0 1 0,1-1 0,0 1 0,0-12-1,-1-35 90,0-21 46,16-88-18,-8 124-106,1 1 0,15-44 0,-16 63-59,1 1 0,0 0 0,2 0 0,0 1 0,1 0 0,20-26 0,-25 39-57,0-1-1,0 1 1,0-1 0,1 2 0,-1-1 0,1 0 0,0 1 0,0 0-1,0 1 1,1-1 0,-1 1 0,1 0 0,11-1 0,-1 0-17,0 2 0,0 0 1,0 1-1,22 2 1,-31 0 28,0-1 1,0 1-1,0 1 0,-1-1 1,1 1-1,-1 0 1,0 1-1,0 0 1,0 0-1,-1 1 0,1-1 1,-1 1-1,10 11 1,-14-14 50,-1 0-1,0 0 1,0 1 0,0-1 0,0 0 0,-1 0 0,1 1-1,-1-1 1,1 0 0,-1 1 0,0-1 0,1 0 0,-1 1-1,-1-1 1,1 0 0,0 1 0,-1-1 0,1 0 0,-1 1-1,1-1 1,-1 0 0,-1 3 0,-4 7 128,1 0 0,-15 20 0,13-21 39,-60 87 296,59-88-554,2-3 53,0 0-1,0 0 1,-9 5-1,-3 5-376,17-16 212,32-3-390,-24 1 519,0 1 0,0-1-1,0 1 1,0 0 0,1 1 0,-1 0-1,0 0 1,0 1 0,8 2 0,-3 2-1,1 0 1,-1 0-1,0 2 1,0-1 0,-1 1-1,0 1 1,14 14-1,-21-19 62,0 1 0,-1-1-1,1 0 1,-1 1 0,0 0-1,0 0 1,-1 0-1,1 0 1,-1 0 0,0 0-1,-1 0 1,1 1 0,-1-1-1,0 1 1,0 0-1,-1-1 1,1 1 0,-1-1-1,-1 1 1,1 0 0,-2 7-1,0-9-19,1 0 0,0-1 0,-1 1 0,0 0 0,0-1 0,0 0 0,0 1 0,0-1 0,-1 0 0,0 0 0,-5 5 0,-3 1 316,-25 15 0,2-1 311,21-14-586,0-1 1,-1-1-1,1 0 0,-1-1 1,-1 0-1,-16 4 1,5-4-114,-1-1 1,-39 2-1,46-5-58,-29-2-1459,70-3-5072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2.0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69 676 1824,'0'-1'116,"-4"-14"6706,0 20-6123,2-2-643,1 1 1,0 0-1,-1-1 1,1 1-1,1 0 0,-1-1 1,0 6-1,-4 15 122,-9 18-160,7-23-24,1 1 0,-6 26 0,10-35 58,0-1-51,1 0 0,0-1 1,0 1-1,1 18 0,0-26 1,0-1 0,1 1 1,-1-1-1,0 1 1,0-1-1,1 0 0,-1 1 1,1-1-1,-1 0 0,1 1 1,0-1-1,0 0 1,-1 1-1,1-1 0,0 0 1,0 0-1,0 0 0,0 0 1,0 0-1,0 0 1,1 0-1,-1-1 0,0 1 1,0 0-1,1 0 0,-1-1 1,0 1-1,1-1 1,-1 1-1,1-1 0,-1 0 1,0 0-1,1 1 0,-1-1 1,1 0-1,-1 0 1,1 0-1,-1-1 0,1 1 1,1-1-1,4 0 21,0-1 1,0 0-1,-1-1 0,1 0 0,-1 0 1,12-7-1,33-28 22,-46 34 2,0 0 1,-1 0-1,0-1 1,0 0-1,0 1 0,0-1 1,-1-1-1,4-7 1,1-3 373,-8 14-397,1 1-1,-1 0 1,1 0-1,-1 0 1,1 0-1,0 0 1,-1 0-1,1 0 1,0 0 0,0 0-1,0 0 1,0 0-1,-1 0 1,1 1-1,3-2 1,-1-1-86,11-13 91,-10 12-40,0-1 0,-1 1 0,1-1 0,-1 1 0,0-1 0,3-7 0,14-29 57,-13 30 27,-1-1 1,8-24-1,-9 27-49,-5 8-10,0 1 0,1-1 0,-1 1 0,0-1-1,1 1 1,-1-1 0,0 1 0,1-1 0,-1 1-1,0-1 1,0 1 0,0-1 0,1 1 0,-1-1 0,0 0-1,0 1 1,0-1 0,0 1 0,0-1 0,0 0-1,0 1 1,0-1 0,-1 1 0,1-1 0,0 1 0,0-1-1,0 0 1,-1 1 0,1-1 0,0 1 0,0-1-1,-1 0 1,-5 20 493,-1 0-333,4-13-127,1 1-1,0-1 1,0 1-1,0 0 1,0 7-1,-5 21-13,5-29-65,0 1 0,1 0 0,-1 12-1,2-5 41,1-1 0,0 1 0,4 16 0,-3-15 105,-2-14-121,0 1 1,0 0-1,0-1 1,0 1-1,0-1 1,1 1-1,-1-1 1,1 1-1,-1-1 1,1 1-1,-1-1 1,1 1-1,0-1 1,1 2-1,17 29 744,-19-31-742,1-1 0,-1 1 0,0-1 0,1 1 0,-1-1 0,1 1 1,-1-1-1,1 1 0,-1-1 0,1 1 0,0-1 0,-1 0 0,1 1 0,-1-1 0,1 0 0,0 0 0,-1 1 0,1-1 0,0 0 0,-1 0 0,1 0 0,0 0 0,-1 0 0,1 0 0,0 0 0,-1 0 0,1 0 0,0 0 0,0 0 0,-1 0 0,2-1 1,0 1 3,3-1 28,0 1 0,0-1 0,0 0 0,0-1 0,-1 1 0,1-1 0,0 0 0,0 0 0,-1 0 0,0-1 0,1 0 0,6-5 0,3-4 50,-1 0 0,16-18 0,-17 14-27,1 0 0,-2-1 1,0 0-1,16-38 0,23-79-196,-36 94 112,-6 16 23,26-70 340,25-124 1,-53 189-294,1-42 0,-7 56-20,0 0-1,0 0 1,-2 0 0,-4-23 0,6 36-32,-1 1-1,1-1 1,-1 1-1,1-1 1,-1 1 0,1-1-1,-1 1 1,0 0 0,0-1-1,0 1 1,0 0 0,1 0-1,-2 0 1,1-1-1,0 1 1,0 0 0,-2-1-1,2 2 2,0 0-1,0-1 1,0 1-1,0 0 1,1 0-1,-1 0 1,0 0-1,0 0 1,0 1-1,1-1 0,-1 0 1,0 0-1,0 1 1,0-1-1,1 0 1,-1 1-1,0-1 1,1 0-1,-1 1 1,0-1-1,1 1 1,-1-1-1,0 1 1,1 0-1,-1-1 0,1 1 1,-1 0-1,1-1 1,-1 1-1,1 0 1,0-1-1,-1 1 1,1 1-1,-7 10-21,2 1 1,0 0-1,0 0 0,1 0 0,1 0 0,0 1 0,1-1 0,-1 24 1,2 3 100,9 72 1,-6-91-47,34 230 99,-28-214-113,1-1 0,2 0 1,2 0-1,30 59 0,-32-78-83,0 0 0,1-1 0,19 20 0,-29-34-136,-1-1 0,1 1 0,0-1 0,-1 0 0,1 0 0,0 0 0,3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2.4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 4736,'-3'-3'1599,"4"9"882,10-3-2014,0 0 1,0-1 0,0-1 0,0 0 0,0 0-1,1-1 1,13-2 0,21 1-274,-13 2-159,0 0-11,0 1 0,54 10-1,-72-9-10,3 2 72,24 2-1,-3 1-235,-2 1-1739,-34-9 1306,1 1 0,-1-1 0,0 0 0,1 0 0,-1 0 0,1-1 1,-1 1-1,5-2 0,10-5-2664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5.6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469 56 1408,'-4'0'271,"13"0"2978,-10-15 841,1 14-3931,0 1-1,0-1 1,-1 1-1,1-1 0,0 1 1,-1-1-1,1 1 1,-1 0-1,1-1 1,-1 1-1,1-1 0,-1 1 1,1 0-1,-1 0 1,1-1-1,-1 1 0,1 0 1,-1 0-1,1 0 1,-2-1-1,4 17 951,-2-13-1267,3 14 230,-2-1 1,0 1-1,-1 0 1,-4 29-1,1-26-12,-17 101 643,18-113-660,-1 0 1,0 0-1,0-1 1,-1 1 0,0-1-1,0 1 1,-1-1-1,0 0 1,-9 9-1,6-7 66,-1-1 1,1-1-1,-1 1 0,-1-2 0,1 1 1,-17 7-1,15-10-44,0 0 0,0-2 0,-1 1-1,1-1 1,0-1 0,-1 0 0,1 0 0,-1-1 0,0-1 0,1 0 0,-17-4 0,17 3-54,1-1 1,0-1 0,0 0 0,0 0 0,-17-11-1,22 11-23,0 1 0,0-1 0,0 0 0,1 0 0,-1 0 0,1-1-1,0 0 1,0 0 0,1 0 0,0 0 0,-5-8 0,3 1-55,0 0 1,1 0-1,0 0 0,0-1 1,1 1-1,1-1 0,-1-21 1,3 21-14,1 0 1,0 0 0,1 0 0,0 0-1,1 0 1,5-14 0,-4 16-19,0-1-1,1 1 1,0-1 0,9-13 0,-11 22 74,-1 0 0,0 0 1,1 0-1,0 0 0,0 1 1,0-1-1,0 1 0,0 0 1,0 0-1,1 0 0,-1 0 1,1 0-1,-1 1 0,1 0 1,0-1-1,-1 1 0,8 0 1,13-2-63,31 3 1,-5-1 53,158 1 171,-189 2 80,21 5 0,-31-5-138,0 0 0,0 0 0,0-1 0,0 0 0,0-1 0,1 0 0,-1 0 0,0-1 0,18-4 0,-23 4-359,0-1 1,-1 1 0,1-1-1,0 0 1,0-1 0,-1 1-1,1 0 1,-1-1 0,0 0-1,4-3 1,3-6-3792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6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4 1728,'0'0'88,"-1"0"0,1 0 1,0-1-1,0 1 0,-1 0 0,1 0 1,0-1-1,0 1 0,-1 0 0,1 0 0,0 0 1,-1-1-1,1 1 0,0 0 0,-1 0 1,1 0-1,0 0 0,-1 0 0,1 0 0,0 0 1,-1 0-1,1 0 0,0 0 0,-1 0 1,1 0-1,0 0 0,-1 0 0,1 0 1,0 0-1,-1 0 0,1 0 0,0 0 0,-1 0 1,1 1-1,0-1 0,-1 0 0,1 0 1,0 0-1,-1 1 0,-9 4 3887,9-4-3877,1-1 1,0 1 0,-1-1-1,1 1 1,0-1 0,0 1-1,-1-1 1,1 1 0,0-1-1,0 1 1,0-1 0,0 1-1,0-1 1,0 1 0,0-1-1,0 1 1,0-1 0,0 2-1,0-2-59,1 1 0,-1-1 0,1 1-1,-1-1 1,1 0 0,-1 1 0,1-1 0,-1 0-1,1 1 1,-1-1 0,1 0 0,0 1-1,-1-1 1,1 0 0,0 0 0,-1 0 0,1 0-1,0 0 1,-1 0 0,1 0 0,0 0-1,-1 0 1,2 0 0,30-1 566,47 2 171,-71 1-732,0 0-1,-1 0 0,1 0 1,-1 1-1,10 5 1,10 4 47,0-2-320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6.8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2560,'5'8'7394,"-4"-8"-7140,33-4 874,-29 3-1079,0 0 0,0 0 0,-1 0 0,1 1 0,0 0 1,0 0-1,0 0 0,0 1 0,0-1 0,0 1 0,6 2 0,-2 0-135,0 0 0,13 2 1,-15-3-392,0 0 1,1 0-1,-1 0 1,11 5-1,-7-4-1326,5-5-2127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7.7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10 3328,'-10'-6'11285,"10"2"-11045,5 58-732,-3-34 626,1 21 0,-3 13-25,-4 228 1270,2-232-1285,-2 36-49,-3 54-285,7-125-130,-1 6-1036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8.3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36 163 5408,'-8'-5'1567,"7"5"-1510,1 0-1,-1 0 1,1 0-1,-1 0 1,1 0-1,-1-1 1,1 1 0,-1 0-1,1 0 1,0-1-1,-1 1 1,1 0-1,0-1 1,-1 1-1,1-1 1,0 1 0,-1 0-1,1-1 1,0 1-1,-1-1 1,1 1-1,0-1 1,0 1-1,0 0 1,0-1 0,-1 1-1,1-1 1,0 1-1,0-2 1,0 2 32,0-1 1,0 1 0,0 0 0,-1-1-1,1 1 1,0-1 0,0 1 0,-1 0-1,1-1 1,0 1 0,0 0-1,-1-1 1,1 1 0,0 0 0,-1 0-1,1-1 1,0 1 0,-1 0-1,1 0 1,0 0 0,-1 0 0,1-1-1,-1 1 1,0 0 0,1 0-30,-1 0-1,1 0 1,-1 0 0,1 0 0,0-1 0,-1 1-1,1 0 1,-1 0 0,1 0 0,0 0 0,-1-1 0,1 1-1,-1 0 1,1-1 0,0 1 0,-1 0 0,1 0-1,0-1 1,0 1 0,-1-1 0,1 1 0,0 0 0,0-1-1,0 1 1,-1 0 0,1-1 0,0 1 0,0-1-1,0 1 1,0-1 0,0 1 0,0-1 0,0 1 0,0 0-1,0-1 1,0 1 0,0-1 0,0 0 0,4-7 64,0 0 0,0 0 1,1 0-1,0 0 1,0 1-1,1 0 1,0 0-1,0 0 1,1 1-1,-1 0 0,11-7 1,-9 8-82,0 1 0,1 0 0,0 0 0,0 1 0,0 0 0,0 0 0,0 1 0,1 0 0,16 0 0,-5 1-28,1 1 0,-1 1 0,28 5 1,-37-4 1,0 1 1,0 0 0,0 1 0,0 0-1,-1 1 1,0 0 0,11 8 0,-17-10 31,0 0 1,0 0 0,0 1-1,-1 0 1,1 0 0,-1 0-1,0 1 1,-1-1 0,1 1-1,-1 0 1,0 0 0,0 0-1,0 1 1,-1-1 0,1 1-1,1 8 1,-3-11 6,-1 0 0,0-1 0,0 1 0,0 0-1,0 0 1,0 0 0,0 0 0,-1-1 0,0 1 0,1 0-1,-1 0 1,0-1 0,-2 4 0,1-1 23,-1-1 0,0 1 0,-1-1 0,1 1 0,-1-1 0,-5 5 0,-3 1 131,0-1 0,-1 0 1,-25 13-1,-95 38 539,30-15-1951,86-38 449,0-1-1748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39:36.6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756 1 1888,'-3'3'444,"1"0"0,0 1 0,-1-1 0,-2 8-1,3-7-141,1-1-1,-1 0 1,0 1 0,0-1-1,0 0 1,0 0-1,-1-1 1,-5 6-1,-2 0 166,1 1 0,-1 0-1,1 1 1,1 0 0,-12 16-1,10-11 23,-1-2 0,-15 16 0,-36 34 1127,38-40-1471,1 1 1,-21 26 0,-36 58 355,40-52-330,14-17-141,3 0 0,1 2 0,2 0-1,-19 57 1,3 18 93,16-41-138,15-51 92,-14 38 0,14-46-200,4-11 93,-1 1 0,1-1 0,-1-1 0,-5 11 1,7-15 60,-1 1 1,1 0 0,0 0 0,-1-1 0,1 1 0,-1 0 0,1-1 0,-1 1 0,0-1 0,1 1 0,-1 0 0,0-1 0,1 1 0,-1-1-1,0 0 1,1 1 0,-2-1 0,2 0-17,-1 0-1,1 0 1,-1 0 0,1 0-1,0 0 1,-1 0 0,1 0-1,0 0 1,-1-1 0,1 1-1,0 0 1,0 0-1,-1 0 1,1-1 0,0 1-1,0 0 1,-1 0 0,1-1-1,0 1 1,0 0 0,-1-1-1,1 1 1,0 0-1,0-1 1,0 1 0,0 0-1,0-1 1,0 1 0,-1 0-1,1-1 1,0 1 0,0 0-1,0-1 1,0 1-1,0 0 1,0-1 0,0 1-1,1 0 1,-1-1 0,0 1-1,0-1 1,-8-102 531,0 23-511,3 11-67,-17-80 0,18 130-40,4 13 89,-1 1-1,0-1 1,-1 0-1,-3-10 1,-3-3-60,6 14 27,0 0 0,0 1 0,0-1 0,-4-4 0,0 2-325,6 14-283,1 10 400,-1 30 153,4 180-263,-2-184 364,-1-21 72,5 42 0,-4-55-112,0 0-1,0 0 0,1 0 1,0-1-1,7 13 0,-6-13-53,1 1 23,0-1 1,12 15-1,-14-20 102,-1-1 1,0 0-1,1 0 0,-1 0 0,1 0 0,0 0 0,0-1 0,0 1 0,0-1 0,0 0 0,0 0 0,3 1 0,-5-2-53,0 0 0,0 0 0,0 0 0,0 0 0,0 0 0,0 0 0,0-1 0,0 1 0,0 0 0,0-1 0,0 1 0,0-1 0,0 1-1,0-1 1,-1 1 0,1-1 0,0 0 0,0 1 0,-1-1 0,1 0 0,0 0 0,-1 1 0,1-1 0,0-1 0,10-9-52,9-3-41,0 0-1,-2-2 1,1 0 0,21-25-1,-10 7-217,-22 27 294,-1 0-1,0-1 0,-1 0 1,0 0-1,0 0 1,-1-1-1,0 0 1,7-17-1,-10 18 89,1-1 0,-2 1 1,2-11-1,-3 15-40,0 1 1,0 0-1,0 0 0,0 0 1,-1-1-1,0 1 0,1 0 1,-1 0-1,0 0 1,0 0-1,-3-5 0,2 4-9,-1-1 0,0 1 0,0-1 0,0 1 0,0 0-1,-1 0 1,0 0 0,0 1 0,0-1 0,0 1 0,0 0 0,-1 0-1,1 0 1,-1 1 0,0 0 0,0-1 0,0 2 0,0-1 0,-7-1 0,6 2-87,0 0 0,0 1 1,-1-1-1,1 1 1,0 1-1,0-1 0,0 1 1,-1 0-1,-11 4 1,1 2-954,1 0 1,-17 9-1,20-7-473,7-1-1695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49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2496,'2'12'6857,"9"15"-5341,2 6-1559,-6-3 293,-1 0 0,-1 1 0,-2 0 0,-1 0 0,-1 0 0,-7 61 0,4-65-63,3-17 36,0-14 375,30-107-482,-19 68-264,-6 27 150,1 0 0,0 0 0,1 1 0,1 0 1,12-16-1,-12 19 1,-7 8-1,0 1-1,1 0 1,-1 1 0,1-1 0,0 0 0,0 1 0,0-1 0,4-2 0,-5 4 1,0 0-1,0 0 1,0 0-1,0 1 1,0-1-1,0 0 1,0 1 0,0-1-1,0 1 1,0 0-1,1 0 1,-1 0-1,0 0 1,0 0 0,4 1-1,-5-1 16,0 1 0,0 0 0,0-1 0,0 1-1,0 0 1,0 0 0,0 0 0,0 0 0,0 0 0,0 0 0,0 0-1,-1 0 1,1 0 0,0 0 0,-1 0 0,1 1 0,-1-1-1,1 1 1,8 29 385,-7-23-275,0 5-58,0 0 1,-1-1 0,0 1-1,-2 18 1,1-9-19,-3 27-4,2-33-67,0 1-1,2 18 0,-1 22-322,-1-43-2564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52.0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0 640,'-9'20'13999,"27"-18"-11767,23-5-2762,56-4 797,100 6 1,-104 1-14,-66 1-53,35 4-1,-52-4-183,0 1 1,-1 0-1,1 1 1,-1 0-1,0 0 0,16 9 1,-23-11 131,-1-1-345,-1 0-1,1 0 1,0-1 0,0 1-1,-1 0 1,1 0 0,0-1 0,0 1-1,-1 0 1,1-1 0,0 1-1,-1 0 1,1-1 0,0 1-1,0-2 1,5-21-6673,-2 8 2693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52.7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 1984,'15'7'8459,"-13"-6"-7754,24-1 2953,36-9-4070,-29 3 1250,194-16 328,-163 19-824,100 9 0,-150-4-436,0 0 0,27 9-1,-40-11-155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53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359 1 4064,'-2'1'242,"1"1"-1,0-1 1,-1 1-1,1-1 1,0 1 0,0-1-1,0 1 1,1 0 0,-1 0-1,0-1 1,1 1-1,-1 0 1,0 3 0,-2 5 625,-27 75 3608,5-20-3382,-22 74 195,-84 167 0,53-131-1219,51-111-687,27-63 479,-1 0 0,1 0 1,-1 0-1,1 0 0,-1 0 0,1 0 1,0 0-1,0 0 0,-1 1 1,1-1-1,0 0 0,0 0 0,0 0 1,1 3-1,12-17-4276,-1-9 2586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2:54.4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168 1 2912,'-2'5'10725,"-11"13"-9795,1-2-740,-11 20 78,2 0 1,1 2-1,2 0 1,2 1-1,-21 74 1,35-106-273,1 1 1,-1 0 0,2 0 0,-1-1-1,1 1 1,0 0 0,1 0 0,0-1 0,0 1-1,4 13 1,-2-15-2,-1-1-1,0 0 1,1 1-1,0-1 1,1-1-1,-1 1 1,1 0-1,0-1 1,0 0 0,0 0-1,0 0 1,1 0-1,0-1 1,9 6-1,6 2 51,0-2 0,1 0 0,0-1 0,1-1 0,0-1 0,44 7 0,-58-13-22,-1 0 0,1-1 0,-1 1 0,1-1 0,-1-1 0,0 1 0,1-1 0,-1-1 0,0 1 0,0-1 0,0 0 0,-1-1 0,1 0 0,-1 0 0,0 0 0,0-1 0,0 0 0,5-6 0,7-8-66,24-34 1,-37 44 111,0 1-1,0-1 1,-1 0-1,0 0 1,-1 0 0,1-1-1,1-14 1,-3 9 79,0 1-1,-2 0 1,0-1-1,0 1 1,-2 0 0,1 0-1,-2-1 1,0 1-1,-1 1 1,0-1 0,-9-19-1,9 24-105,-1-1 0,0 1 0,0 1 0,-1-1 0,0 1 0,0 0 0,-1 0 0,0 1 0,0-1 0,-1 2 0,0-1 0,0 1 0,-1 0 0,0 1 0,0 0 0,-17-7 0,21 11-137,0-1 0,-1 1 0,1 0 0,0 0 0,-1 0 0,1 1 0,-1 0 0,1 0 0,-1 0 0,1 1 0,0 0 0,-10 2 0,4 1-920,0 1 1,0 0-1,0 1 0,-15 11 0,5-2-1606,14-9 982,-1-1 0,0 0 0,1 0 0,-13 5 1,0-6-197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3:03.7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255 0 2144,'0'7'6020,"0"-2"-6280,-1-3 411,1 0 0,0 1 0,-1-1 0,1 0 0,-1 0 0,0 0 0,0 1 1,0-1-1,0 0 0,0 0 0,-2 3 0,-19 21 1069,6-8-984,7-5-74,0 1 0,1 0 0,0 1 1,-6 16-1,-20 67 568,26-71-548,-17 53 507,3 1 1,-15 117 0,18-8-314,7 229 0,19-249-334,-3-116-151,13 61 0,-12-95-237,0 0 0,1 0 0,1 0 0,1-1 0,1 0 0,17 28 1,28 24-4516,-54-71 4858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3:05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2240,'0'0'8800,"1"1"-8139,17 6-272,-2 1 1,1 0-1,16 12 0,-20-10-249,-1-1 0,0 1 0,0 1 0,-1 1 0,0-1-1,13 20 1,1 6 120,21 42 0,-31-52-188,69 134 832,-65-120-563,-2 1 1,12 45-1,-14-28-137,-4 0 0,-2 1 0,-2 0 1,-3 0-1,-3 1 0,-7 64 0,-73 442-1516,63-484-305,-11 61-4243,18-72 783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1:47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0 832,'0'0'251,"0"0"-150,0 0 0,0 0 123,0 0-26,0 0 100,0 0-143,0 0-118,0 0-31,0 0 84,0 16 593,0-3 170,0-11-607,0-2-28,0 2-68,0 84 2025,5-28-1252,-4-51-913,0 1 1,0 0-1,1-1 0,2 10 1,5 19 188,6 29 83,-13-55-178,1 0 0,1 0 0,0 0 0,9 17-1,-9-18-51,-1-6-46,-1 0-1,1-1 1,0 1 0,-1 0-1,1-1 1,1 1-1,-1-1 1,0 0 0,1 0-1,-1 0 1,1-1 0,4 2-1,-5-1-14,11 4 71,-1 0 0,1 0 0,0-2 0,0 1 0,1-2 0,-1 0 0,27 2 0,19-2 77,-33 2 85,-19-5-422,-5 0 217,0 0 1,-1 1-1,1-1 1,0-1-1,-1 1 0,1 0 1,0-1-1,-1 1 1,1-1-1,4-2 1,28-9-26,-32 11 20,1 0 1,-1 0-1,1 1 0,-1-1 0,1 1 0,6-1 0,10-1-33,-14 2 30,0 0 0,0 1-1,0-1 1,0 1 0,0 0-1,0 1 1,-1-1 0,9 4-1,-5-2-10,-1 0 0,0 1 0,0 0 0,0 1 0,-1-1 0,0 1 0,1 1 0,-2-1 0,1 1 0,-1 0 0,10 13 0,-7-7 36,0 1 0,-1 0 0,0 0 0,-2 1 0,1 0 0,-2 0 0,8 30 0,-11-35 6,3 14 92,-1 1-1,3 47 1,-7-61-89,0 8 187,0 0 0,-4 19 0,-1-5-157,5-29-87,0-2 21,0-1 0,0 1 0,0-1 0,0 1 0,0-1 0,0 1 0,0-1 0,0 1 0,0-1-1,0 0 1,0 1 0,0-1 0,-1 1 0,1-1 0,0 0 0,0 1 0,-1-1 0,1 1 0,0-1 0,0 0 0,-1 1 0,1-1 0,0 0 0,-1 1-1,1-1 1,-1 1 0,0-1 0,0 1 0,1 0 0,-1-1-1,0 1 1,1 0 0,-1 0 0,1 0-1,-1 0 1,1 0 0,-1 0 0,1 0-1,-1 0 1,1 0 0,0 0 0,0 0-1,0 0 1,-1 0 0,1 0 0,0 0-1,0 0 1,1 1 0,-1-1 49,0 0-95,0 11 255,0-12-206,-1 0 0,1 1-1,0-1 1,0 0 0,0 0-1,0 0 1,0 1 0,-1-1-1,1 0 1,0 0-1,0 0 1,0 1 0,-1-1-1,1 0 1,0 0 0,0 0-1,-1 0 1,1 0 0,0 0-1,0 0 1,-1 1 0,1-1-1,0 0 1,0 0 0,-1 0-1,1 0 1,0 0 0,0 0-1,-1 0 1,1 0-1,0 0 1,0 0 0,-1 0-1,1-1 1,0 1 0,0 0-1,-1 0 1,1 0 0,0 0-1,0 0 1,-1-1 0,-10-5 192,5-1-176,5 6-30,0-1 0,0 1 0,0-1 0,0 1 0,0-1 0,0 1 0,0-1 0,0 0 0,1 0 0,-1 1 0,1-1 0,-1 0 0,1 0 0,0 0 0,-1 1 0,1-4 0,1-4-28,-1 0 0,2 0 0,-1 0 0,1 1 0,0-1-1,1 1 1,6-14 0,3-4 74,18-24 0,-10 17-88,-13 21 69,1 2 0,16-18 0,10-14-73,-26 31 57,0 0 0,1 0 0,1 0 0,0 1 0,0 1 0,13-9 1,-8 5-86,-12 10 48,1 0 1,-1 0-1,0 1 1,1-1-1,0 1 1,0 0-1,0 0 1,0 0-1,0 0 1,8-2-1,-4 2 7,-7 2 7,1 0 1,-1-1 0,0 1 0,0 0 0,0 0 0,0 0 0,0 0 0,1 0 0,-1 0 0,0 0 0,0 0 0,0 0 0,0 0 0,0 1 0,1-1 0,-1 1 0,1 0 0,13 5 54,13 7-167,-13-3 180,-9-6-25,0 0-1,0 0 1,1 0-1,8 3 1,-6-4 76,-4-1-97,0-1-1,0 1 1,0-1-1,0 0 1,0 0-1,0-1 1,6 1-1,6-2 192,30-5-1,-28 2-12,30 0-1,-38 3-152,0 0 0,0-1 0,0-1 0,0 0 0,0 0 0,11-6 0,11-3 94,-22 9-18,18-7 295,38-16 0,-56 21-349,0-1 0,0 0 0,-1-1 0,0 0 0,0-1 1,0 0-1,-1 0 0,0-1 0,-1 0 0,0-1 0,0 1 0,-1-2 0,-1 1 0,9-18 1,-1 0-1957,-13 26 1436,0 0 0,0 0-1,1 1 1,-1-1 0,1 0-1,-1 0 1,1 1 0,0-1 0,0 1-1,2-3 1,6 3-3860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1:51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307 11 480,'0'-1'11,"0"1"0,-1-1 0,1 0 0,0 1 0,-1-1 0,1 1 0,0-1 0,-1 1 0,1-1 1,-1 1-1,1-1 0,-1 1 0,1-1 0,-1 1 0,0 0 0,1-1 0,-1 1 0,1 0 0,-1-1 0,-1 1 0,2 0 10,-1 0-1,0 1 0,0-1 1,0 0-1,0 1 1,0-1-1,0 1 1,1 0-1,-1-1 0,0 1 1,0-1-1,0 2 1,-2 1 228,-19 24 481,19-25-715,-12 12 1042,-24 27-1,38-39-935,-1 0 0,1 0 0,-1-1 0,0 1 0,1 0 0,-1-1 0,0 0 0,0 1 0,0-1 0,0 0 0,0 0 0,0 0 0,0 0 0,-1-1 0,1 1 0,0 0 0,0-1 0,-1 0 0,1 1 0,0-1-1,-3 0 1,4 0 50,1 0-32,0 0-65,0 0-58,0 0-80,0 0 59,0 0 67,0 0 1,-1 0-1,1 1 1,0-1-1,0 0 0,0 1 1,0-1-1,0 0 0,0 1 1,0-1-1,0 0 0,0 0 1,0 1-1,0-1 0,0 0 1,0 1-1,0-1 1,0 0-1,0 1 0,0-1 1,0 0-1,0 0 0,1 1 1,-1-1-1,0 1 0,18 33-56,-16-29 79,1 0 0,0-1 0,0 1 0,1-1 0,-1 0 0,5 5 0,5 5 200,-7-7-243,0-1 0,1 1 0,-1-1 0,1-1 0,1 1 1,-1-1-1,1-1 0,0 1 0,14 5 0,-13-6 113,-9-4-49,-5-1 1,-42-17 182,-47-17-215,89 34-93,0 1 1,0-1 0,0 1-1,0-1 1,1 1 0,-1 1 0,0-1-1,0 1 1,0 0 0,0 0-1,1 0 1,-1 0 0,0 1-1,1 0 1,-1 0 0,-3 3-1,-2 1-17,0 0 0,1 0 0,0 1 0,0 0 0,-13 16 0,21-23 31,1 1 0,-1-1 1,1 1-1,-1-1 0,1 1 1,-1-1-1,1 1 0,0-1 1,-1 1-1,1-1 0,0 1 1,-1 0-1,1-1 0,0 1 1,0-1-1,-1 1 0,1 0 1,0-1-1,0 1 0,0 0 1,0-1-1,0 1 0,0 0 1,0-1-1,0 1 0,0 0 1,1-1-1,-1 1 0,0 0 1,0-1-1,0 1 0,1-1 0,-1 1 1,0 0-1,1-1 0,-1 1 1,1-1-1,-1 1 0,0-1 1,1 1-1,-1-1 0,1 1 1,-1-1-1,1 0 0,0 1 1,-1-1-1,1 0 0,-1 1 1,1-1-1,0 0 0,-1 0 1,1 1-1,0-1 0,4 1 79,0 1-1,0-1 0,0 0 0,1 0 0,8 0 0,92-3 384,-23 0-488,99 10 0,-177-7 19,29 2 50,59 16 0,-1 7-38,-72-20 33,1-1 0,0-1 0,0 0 0,37 0 0,-51-4 2,1-1 0,0 0-1,-1 0 1,1-1 0,-1 0-1,0 0 1,1-1 0,-1 0-1,8-5 1,-14 8-20,1-1 1,-1 1-1,0-1 1,0 0-1,0 0 1,0 0-1,0 0 1,-1 1-1,1-1 1,0 0-1,0 0 1,0-1-1,-1 1 0,1 0 1,-1 0-1,1 0 1,-1 0-1,1-1 1,-1 1-1,0 0 1,1 0-1,-1-1 1,0 1-1,0 0 1,0 0-1,0-3 1,-1 0 33,-1 0 1,1-1-1,-1 1 1,1 0-1,-1 0 1,-3-5-1,-1-2-136,-28-44 306,3 9-395,31 46 180,0 0 0,-1-1 0,1 1 0,0 0 0,0 0 0,0-1 0,0 1 0,0 0 0,0-1 0,0 1 0,-1 0 0,1-1 0,0 1 0,0 0 0,0-1 0,0 1 1,0 0-1,0 0 0,0-1 0,1 1 0,-1 0 0,0-1 0,0 1 0,0 0 0,0-1 0,0 1 0,0 0 0,1-1 0,-1 1 0,0 0 0,0 0 0,0-1 0,1 1 0,-1 0 0,0 0 0,0 0 0,1-1 0,-1 1 0,0 0 0,0 0 0,1 0 0,-1 0 0,0-1 0,1 1 0,-1 0 0,0 0 1,1 0-1,18-3 15,-13 3-29,-1-1 1,0 0 1,0 0 0,0 0-1,0 1 1,1 0 0,-1 0-1,0 0 1,0 1 0,1 0-1,-1 0 1,0 0 0,0 1-1,0-1 1,0 1 0,8 5-1,9 8-3769,34 30-1,-43-34 1294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2:04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555 75 992,'-23'-16'702,"19"12"-543,0 1-1,0 0 1,0 1-1,0-1 1,0 1 0,-1 0-1,1 0 1,-1 0-1,-8-2 1,-81-15 1734,87 18-1733,-29-4 1293,-47 0 1,20 4-1179,-100 4 490,157-2-879,1 0-1,0-1 1,0 2 0,-8 2 0,34 7-377,70 15 573,-50-16-148,21 7 23,-22-5 268,78 13-1,-83-21-64,0-2 0,1-1 0,0-1 0,37-6 0,-72 6-111,0 0-1,0 0 1,0-1 0,-1 1 0,1 0 0,0 0 0,0 0 0,0 0-1,-1-1 1,1 1 0,0 0 0,0-1 0,0 1 0,1-2 0,-11-1 630,-23-2-315,-3 3-322,1 2 1,0 1 0,0 1-1,-38 9 1,-17 12 505,23-5-339,50-14-369,1 0 0,-22 11 0,37-15 157,0 0 0,0 0 0,0 0 0,0 0-1,0 0 1,0 0 0,0 0 0,0 0 0,0 0 0,0 0 0,0 0-1,0 0 1,0 0 0,1 0 0,-1 0 0,0 0 0,0 0-1,0 0 1,0 0 0,0 0 0,0 0 0,0 0 0,0 0-1,0 0 1,0 0 0,0 0 0,0 0 0,0 1 0,0-1-1,0 0 1,0 0 0,0 0 0,1 0 0,-1 0 0,0 0-1,0 0 1,0 0 0,0 0 0,0 0 0,0 0 0,0 0-1,0 0 1,0 1 0,0-1 0,0 0 0,0 0 0,0 0-1,0 0 1,0 0 0,0 0 0,0 0 0,0 0 0,0 0 0,-1 0-1,1 0 1,0 0 0,14 2-105,17-2-9,-6-4 47,-1-1-1,0-2 1,37-13-1,-1-1-484,-51 18 403,5-1-891,0 0 1,17-9-1,-22 7-157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0:53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72 2144,'1'-3'86,"-1"0"0,1 1 1,-1-1-1,1 1 0,0-1 1,0 1-1,0-1 0,0 1 0,0-1 1,2-1-1,-1 1-1,-1 1 0,0 0 0,0 0-1,0-1 1,0 1 0,0 0 0,0-1 0,-1 1 0,1-1 0,-1-2 0,0 4-74,1 1 1,-1-1 0,-1 1-1,1-1 1,0 1-1,0-1 1,0 1 0,0-1-1,0 1 1,0 0 0,-1-1-1,1 1 1,0-1 0,0 1-1,0-1 1,-1 1 0,1 0-1,0-1 1,-1 1 0,1 0-1,0-1 1,-1 1 0,1 0-1,-1-1 1,1 1 0,0 0-1,-1 0 1,1 0 0,-1-1-1,1 1 1,-1 0 0,1 0-1,-1 0 1,1 0-1,-1 0 1,1 0 0,-1 0-1,1 0 1,-1 0 0,1 0-1,0 0 1,-1 0 0,0 0-1,0 0-7,-35 32 4343,30-20-3793,-5 22 0,-3 6-883,12-35 346,0 1 0,1 0 0,0-1 0,0 1 0,1 0-1,-1 6 1,2-7 12,-2-1-1,1 1 0,0 0 1,-1-1-1,0 1 0,0-1 1,0 1-1,-4 8 0,5-13 12,-1 1 0,1-1-1,0 0 1,0 1 0,0-1-1,-1 1 1,1-1 0,0 1-1,-1-1 1,1 0 0,0 1 0,-1-1-1,1 0 1,0 1 0,-1-1-1,1 0 1,-1 0 0,1 1-1,-1-1 1,1 0 0,0 0-1,-1 0 1,1 1 0,-1-1-1,1 0 1,-1 0 0,1 0-1,-1 0 1,1 0 0,-1 0 0,1 0-1,-1 0 1,1 0 0,-1 0-1,1 0 1,-1-1 0,0 1-1,-1-1 54,0-1 0,1 1 0,-1-1 0,0 1 0,1-1 0,-3-3 0,-6-6 79,6 9-258,-1 1 0,1-1-1,0 1 1,-1 0 0,1 0 0,-1 0 0,1 0-1,-1 1 1,1 0 0,-1 0 0,1 0 0,-1 0 0,1 1-1,-1 0 1,1 0 0,-1 0 0,1 0 0,0 1-1,-1 0 1,1 0 0,0 0 0,0 0 0,1 0 0,-7 6-1,14-7-147,-2-1 234,1 0 0,-1 0 0,1 0 0,-1 0 0,4-1 0,3-2 106,-1 1 1,1-1-1,0-1 1,-1 0-1,10-6 0,-8 5-52,24-10 230,-44 31-364,-3 9 82,12-21-17,-1 0 1,0 1-1,0-1 1,-1-1-1,1 1 1,-1 0 0,0-1-1,-5 6 1,8-9 25,0 1 0,0-1 0,-1 0 1,1 1-1,0-1 0,-1 0 0,1 1 1,0-1-1,-1 0 0,1 1 0,0-1 1,-1 0-1,1 0 0,-1 0 0,1 0 1,-1 1-1,1-1 0,0 0 0,-1 0 1,1 0-1,-1 0 0,1 0 0,-1 0 1,1 0-1,-1 0 0,1 0 0,-1 0 1,1 0-1,0 0 0,-1-1 0,0 1 7,1-1 0,0 0-1,0 0 1,-1 0 0,1 0-1,0 1 1,0-1 0,0 0-1,0 0 1,0 0 0,0 0-1,0 1 1,1-1 0,-1 0-1,0 0 1,0 0 0,1-1-1,3-7-826,0 0 0,1-1-1,0 2 1,1-1 0,0 0-1,0 1 1,10-10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2:07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261 38 1824,'-4'0'199,"1"0"1,-1 0-1,0 0 0,1 0 0,-1 1 1,0 0-1,1-1 0,-1 1 1,1 0-1,-6 3 0,-2 0 244,-41 10 1324,-21 8-1057,62-18-685,1 1 0,0-1 0,0 2 0,-17 12 0,26-18-28,0 1 0,0 0 0,0-1 1,0 1-1,1 0 0,-1 0 0,0-1 0,1 1 0,-1 0 0,1 0 0,-1 0 0,1 0 0,-1 0 1,1 0-1,-1 0 0,1 0 0,0 0 0,0 0 0,-1 0 0,1 0 0,0 2 0,0-1 2,1-1-1,-1 1 1,1 0-1,-1-1 0,1 1 1,0-1-1,-1 1 0,1-1 1,0 1-1,0-1 1,0 1-1,2 1 0,3 3 34,1 0-1,-1-1 0,1 0 0,9 6 1,-15-11-24,6 5 4,0-1-1,1-1 0,0 1 1,-1-1-1,1-1 1,0 1-1,1-1 1,-1-1-1,15 2 1,-17-3 33,-1 0 1,1 0-1,-1 0 1,1-1-1,-1 0 1,1 0-1,-1-1 1,1 1-1,-1-1 1,0 0-1,0-1 1,0 1-1,0-1 1,0 0-1,7-6 1,-1 0 80,-7 6-62,0 0 0,0-1 1,-1 1-1,7-8 1,-9 9-22,0 0 1,0 1 0,-1-1 0,1 0 0,0 0 0,-1 1 0,1-1-1,-1 0 1,1 0 0,-1 0 0,0 0 0,0 0 0,0 0 0,0 1-1,0-1 1,0 0 0,-1-2 0,1 2-23,-1 1 0,1 0 0,-1 0-1,0 0 1,1-1 0,-1 1 0,0 0 0,1 0 0,-1 0 0,0 0-1,0 0 1,0 0 0,0 1 0,0-1 0,0 0 0,0 0-1,-1 1 1,1-1 0,0 0 0,0 1 0,0-1 0,-1 1 0,1 0-1,0-1 1,-1 1 0,1 0 0,-2 0 0,-1-1-47,0 1-1,0 0 1,0 0 0,0 0-1,0 1 1,0-1 0,-7 3-1,2 1-1,1-1 0,0 1 0,0 1-1,0 0 1,0 0 0,1 0 0,0 1 0,0 0-1,-10 12 1,10-9-13,-1 0 1,1 0-1,1 1 0,0 1 1,0-1-1,1 1 0,-4 11 0,8-18 17,-1 0-1,1 0 0,1 0 0,-1 0 0,1 0 0,-1 0 0,2 8 0,-1-11 34,0 1 0,0-1 0,1 1 0,-1-1-1,0 0 1,1 1 0,-1-1 0,1 0 0,0 1 0,-1-1-1,1 0 1,0 0 0,0 1 0,0-1 0,0 0-1,0 0 1,0 0 0,0 0 0,0 0 0,1-1-1,-1 1 1,0 0 0,0 0 0,3 0 0,0 0 22,-1 1 0,1-2 0,0 1 1,-1 0-1,1-1 0,0 1 0,-1-1 1,1 0-1,0 0 0,-1-1 0,1 1 1,0-1-1,-1 0 0,1 0 0,3-1 1,-2-1 48,-1 1 1,1 0-1,-1-1 1,0 0 0,0 0-1,0 0 1,0-1 0,-1 1-1,1-1 1,4-7-1,-1 2 104,-5 6-141,1-1 0,-1 1 0,0 0 0,0-1 0,0 1 0,0-1 0,-1 1 0,3-8 0,-1 0-23,-2 10-17,-1-1 1,1 1 0,-1 0 0,0 0 0,1-1 0,-1 1 0,0 0 0,0-1-1,0 1 1,0 0 0,0-1 0,0 1 0,0 0 0,-1-1 0,1 1-1,-1-1 1,0-2 144,-8-17 133,9 21-286,0 0 1,-1-1-1,1 1 0,0 0 1,0 0-1,-1-1 1,1 1-1,-1 0 1,1 0-1,0 0 1,-1-1-1,1 1 1,0 0-1,-1 0 1,1 0-1,-1 0 0,1 0 1,-1 0-1,1 0 1,0 0-1,-1 0 1,1 0-1,-1 0 1,1 0-1,0 0 1,-1 0-1,1 0 1,-1 0-1,1 0 0,-1 0 1,1 1-1,0-1 1,-1 0-1,1 0 1,0 0-1,-1 1 1,1-1-1,0 0 1,-1 1-1,1-1 0,0 0 1,0 1-1,-1-1 1,1 1-1,-3 1 17,0 0-1,0 1 0,0-1 1,0-1-1,0 1 1,0 0-1,-1-1 0,-3 2 1,-12 6-13,7 0-227,11-8 218,0 0 1,1 0-1,-1 0 0,0-1 0,0 1 0,0 0 0,0-1 1,0 1-1,0 0 0,0-1 0,0 0 0,0 1 0,0-1 1,0 0-1,-1 1 0,-1-1 0,2-1 42,1-1 0,-1 1 0,1 0 0,-1-1 0,1 1 0,0-1 0,-1 1 0,1-1 0,0 1 0,0-1 0,0-2 0,0 0-35,1-1-1,-1 1 1,1-1 0,2-7-1,-1 4 106,-1-12-27,-2 18-98,1 1-1,0-1 1,0 0 0,0 0-1,0 0 1,0 0-1,0 0 1,1 0 0,-1 0-1,0 0 1,1 0 0,0 1-1,-1-1 1,1 0 0,0 0-1,0 1 1,0-1-1,0 0 1,0 1 0,3-3-1,-3 3 115,-1 1 5,0 0 53,0 0-127,0 0-246,19 0-411,-13-1 597,-1 0 1,1 0-1,0 0 0,0-1 0,-1 1 1,1-1-1,-1-1 0,1 1 0,-1-1 1,0 0-1,0 0 0,8-7 0,-12 10 46,-1-1-1,1 1 0,0 0 0,-1-1 0,1 1 0,-1 0 0,1 0 1,0 0-1,0 0 0,-1-1 0,1 1 0,0 0 0,-1 0 0,1 0 0,0 1 1,1-1-1,-2 0-25,1 0 0,0 0 0,0 0 0,-1 0 0,1 0 0,0 0 0,0 0 0,-1 0 0,1 0 0,0 0 0,0 0 0,0 0 0,-1-1 0,1 1 0,0 0 0,-1-1 0,2 0 0,-1 1-46,-1 0 80,0 0 0,-1-15 101,-2 12-24,1 0 0,-1 0 0,0 1 1,0-1-1,0 1 0,0 0 0,0 0 0,-1 0 0,-3-2 0,-2-1-160,-2 4 41,1 1-364,8 0 407,0 0 0,0-1-1,1 1 1,-1-1 0,0 0 0,0 0-1,1 0 1,-1 0 0,0 0 0,1 0-1,-1 0 1,1 0 0,-3-2 0,4 2-87,0 1 22,0 0 26,0-1 0,1 0-1,-1 1 1,0-1 0,1 1 0,-1-1-1,1 1 1,-1 0 0,0-1-1,1 1 1,-1-1 0,1 1-1,-1 0 1,1-1 0,-1 1-1,1 0 1,0 0 0,-1-1 0,1 1-1,-1 0 1,1 0 0,-1 0-1,1 0 1,0 0 0,-1-1-1,1 1 1,0 0 0,-1 1-1,2-1 1,23 0-318,-19 0 219,57-5 185,-62 5-107,8 0 656,-35-1-324,17 0-414,0 0 1,0 1 0,0 0-1,0 1 1,-16 3-1,23-4-116,-1 1 0,1 0 0,0 0 0,0 0 0,0 0-1,0 0 1,0 1 0,0-1 0,0 0 0,0 1 0,0 0-1,1-1 1,-1 1 0,1 0 0,-1 0 0,1 0 0,0 0 0,-1 0-1,1 0 1,0 0 0,1 0 0,-1 1 0,0-1 0,1 0-1,-1 1 1,1-1 0,-1 4 0,0 19-1391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2:19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1 992,'0'7'122,"1"0"0,0-1-1,1 1 1,0 0 0,0-1 0,0 1-1,1-1 1,-1 0 0,2 0 0,-1 0-1,1 0 1,0 0 0,0-1 0,0 1 0,1-1-1,0 0 1,6 4 0,-8-6 59,1 0-1,-1 1 1,0-1 0,0 1-1,0-1 1,-1 1 0,3 4-1,-4-7-110,3 14 260,-4-9-326,-1 0-1,1-1 1,-2 1 0,1 0-1,-1 0 1,1 0 0,-5 7-1,-3 9 54,1 13-52,7-29 36,-1 0 1,1 0-1,0 0 1,0 1-1,1-1 1,0 0-1,1 10 1,-1 0 20,0-14-14,0-2-10,0 0 10,0-12 298,-3-79 108,3 78-489,1 0 0,0 0 1,0 0-1,1 0 0,5-15 1,-6 9-334,-1 19 298,3 15 182,1 2-307,-3-10 217,1-1 0,-1 1 1,1 10-1,-2-14-11,0 1 1,1-1-1,0 1 1,0-1-1,0 0 1,0 0-1,0 1 0,3 3 1,-2-3-40,0-1 0,-1 1 0,1 0 1,-1 0-1,1 4 0,3 11-79,-4-16 135,0 0 1,0 0-1,0 1 1,-1-1-1,1 5 1,0-5-37,-1 0 1,1 0-1,0 0 1,0 0-1,0 0 1,0 0-1,1-1 1,-1 1-1,4 3 1,-2-1-46,1 11 186,-1-10-102,0 1 1,-5 2-36,7 15 73,-5-17 11,1-2-42,-1-1 0,-1 0 0,1 0 0,0 0 0,-1 0 1,-2 7-1,2-1-14,1-9-27,0 0 0,0 0 0,-1 0 0,1 0 0,0-1-1,0 1 1,0 0 0,-1 0 0,1 0 0,-1 0 0,1 0 0,-1 1 0,0-1 15,0 0 0,1 1 1,-1-1-1,1 0 0,-1 1 0,1-1 0,0 1 1,-1-1-1,1 2 0,0-1 2,0-1 0,0 0 1,-1 0-1,1 1 0,0-1 0,-1 0 0,1 0 0,-1 0 0,1 1 0,-1-1 0,0 0 1,1 0-1,-2 1 0,-2 14-201,4-15 160,0 1 40,-1 0-1,1 0 1,-1 0 0,1-1-1,-1 1 1,0 0 0,0 0-1,0-1 1,0 1-1,-2 2 1,4 12-338,0-14 304,1 0 70,-1 0 1,0 1-1,0-1 1,1 0 0,-1 1-1,-1-1 1,1 1-1,0-1 1,0 4-1,-1-4-91,0-2-17,1 1 27,2 4 59,-3-3-29,1-1 0,-1 1 0,0-1 0,1 1 0,-1 0 0,0-1 0,0 1 0,0-1 0,-1 4 0,1 0 0,0 10 127,0-7 28,0-1-1,0 0 1,0 1-1,-1-1 1,-2 9-1,2-12-149,0 0-1,1 0 1,0 0-1,-1 0 1,1 0-1,1 5 0,0 3 13,-1-11 7,-1 22-209,0-20 197,0 7 353,1-10-357,0 1 0,-1-1 0,1 1 0,0-1 0,0 1 0,0-1 0,0 0 0,-1 1 0,1-1 0,0 1 0,0-1 0,-1 0 0,1 1 0,0-1 0,-1 0 0,1 1 0,0-1 0,-1 0 0,1 1 0,0-1 0,-1 0 0,1 0 0,-1 0 0,1 1 0,0-1 0,-1 0 0,1 0 0,-1 0 0,1 0 0,-1 0 0,1 0 0,-1 0 0,1 0 0,-1 0 0,0 0 0,-3 1-62,3 0 190,0 8-369,1-8 223,-1 0 1,0 0-1,1 0 0,-1 0 1,1 0-1,-1 0 0,1 0 1,0 0-1,-1 0 0,1 0 1,0 0-1,0 0 0,0 1 1,-1-1-1,1 0 0,1 2 1,-1-3 12,0 1 0,0-1 0,0 1 0,0-1 0,0 0 0,0 1 0,0-1 0,0 1 0,0-1 0,0 1 0,0-1 1,-1 0-1,1 1 0,0-1 0,0 1 0,0-1 0,0 0 0,-1 1 0,1-1 0,-1 1 0,1 0 3,0 1-1,-1-1 1,1 0-1,0 1 1,0-1-1,0 1 1,0-1-1,0 0 0,0 1 1,0-1-1,0 1 1,1-1-1,-1 0 1,0 1-1,1-1 1,-1 1-1,1-1 1,0 0-1,-1 0 1,2 2-1,3 8 25,-5 4 17,0-13-44,0 1 1,0-1-1,0 1 0,0-1 1,0 0-1,1 1 1,-1-1-1,1 1 0,-1-1 1,1 0-1,0 0 1,0 1-1,2 2 0,-1-4 13,0-1-5,3 12-32,-3-8 37,-1 0 0,1 0 0,-1 0 0,1 9 0,-2-5-21,2-7 21,0-1-33,1 10-92,-2-5 123,7 12 51,-7-17-62,-1 2 0,1-1-1,0 0 1,0 0 0,0 0-1,-1 1 1,1-1 0,-1 0-1,1 1 1,-1-1-1,1 1 1,-1-1 0,0 0-1,0 1 1,0 2-1,0-3 6,0-1-1,0 1 0,0 0 0,0-1 0,0 1 1,0 0-1,0-1 0,0 1 0,0-1 0,0 1 1,0 0-1,1-1 0,-1 1 0,0 0 0,0-1 0,1 1 1,0 0-1,-1 0 5,1 0 0,-1 0-1,0 0 1,1 0 0,-1 0 0,0 0 0,1 0 0,-1 0 0,0 0 0,0 0-1,0 0 1,0 0 0,0 0 0,0 0 0,0 0 0,-1 2 0,0 2 1,0 1 1,0-1-1,1 0 1,-1 1 0,1 4-1,-5 15-86,5 128 283,0-151-222,-1 1 0,7 8 0,-4-6 19,-1 1 0,1-1 1,-1 1-1,-1 0 0,1-1 1,-1 1-1,0 0 0,0-1 1,0 1-1,-3 9 0,-5 16 273,7-30-321,1-1 0,0 4 51,-1 0 0,1 0 0,-1-1 0,-1 1 0,1 0-1,0-1 1,-1 1 0,0-1 0,1 0 0,-1 1 0,-1-1 0,1 0-1,0 0 1,-1 0 0,1-1 0,-5 4 0,6-5 162,1-1-58,-6 12-106,0-1 95,5-10-48,0-1-16,0 0 0,0 0 0,1 1 0,-1-1 0,0 0 0,0 0 0,0 0-1,0 0 1,0-1 0,0 1 0,-2-1 0,1 0-25,1-1 1,-1 0-1,0 0 0,1 0 1,-1-1-1,1 1 0,0 0 1,-1 0-1,1-1 0,0 1 0,1-1 1,-2-2-1,-11-29 15,-9-41-27,20 66-130,0 1 1,1-1 0,-1-17-1,2 26 131,0-1 1,1 0-1,-1 1 0,0-1 0,0 1 0,1-1 0,-1 1 0,0-1 0,1 1 0,-1-1 1,1 1-1,-1-1 0,1 1 0,-1-1 0,1 1 0,-1 0 0,1-1 0,-1 1 0,1 0 1,-1-1-1,1 1 0,0 0 0,0 0 0,1-1-92,-2 1 11,1 0-5,10 1 24,2-3-198,-11 2 231,1-1 1,0 0-1,0 0 0,-1 0 0,1 0 1,0 0-1,-1-1 0,0 1 0,5-4 1,-3 3-73,9 3 88,-3-7-191,-10 6 196,0 0-1,0 0 1,0-1-1,0 1 1,1 0-1,-1 0 1,0 0-1,0 0 1,0-1 0,0 1-1,1 0 1,-1 0-1,0 0 1,0 0-1,0 0 1,1 0-1,-1-1 1,0 1-1,0 0 1,1 0-1,-1 0 1,0 0 0,0 0-1,1 0 1,-1 0-1,0 0 1,0 0-1,0 0 1,1 0-1,-1 0 1,0 0-1,0 1 1,1-1 0,-1 0-1,0 0 1,1 0-1,-1-1-76,1-1 87,2-4-404,-3 5 411,1 0 0,-1 0 0,0 0 0,1 1 0,-1-1 0,0 0 0,0 0 0,1 0 0,-1 0 0,0 0 0,0 0 0,0 0 0,0 0 0,0 0-1,0 0 1,-1 1 0,1-1 0,0 0 0,0 0 0,-1 0 0,0-1 0,0-3-8,1 0 0,-1 0 0,1 0 0,-1 0-1,2 0 1,0-8 0,0-5 49,-2-3-66,-6-34 0,3 27-115,1-6 206,2-40 0,1 49-158,3-89 87,2 78 59,-5 32-77,1 0 0,-1 0 0,1 0 0,0 0 0,0 0 0,3-6-1,-2 6 18,0 1 0,-1-1 0,0 0 0,0 0 0,0 0 0,0-7 0,0-9 3,0 15 30,-1-1 0,0 1 0,0-1 0,0 1 0,-3-11 0,2 12-58,0 0 0,0-1 1,-1 1-1,0 0 0,0 0 0,0 0 0,0 0 0,-1 0 0,1 1 0,-1-1 0,0 1 0,0 0 0,-1-1 0,-3-2 0,-13-8 156,-22-14 0,0 1-400,-49-44 701,66 50-536,22 18 71,0 0-1,0 0 1,1 0 0,-1-1-1,-2-5 1,4 7 8,1 2 21,0 0-1,0-1 1,0 1 0,0-1 0,0 1 0,0 0 0,0-1-1,0 1 1,0 0 0,0-1 0,0 1 0,1 0 0,-1-1 0,0 1-1,0 0 1,0-1 0,1 1 0,-1 0 0,0-1 0,0 1-1,1 0 1,-1 0 0,0 0 0,0-1 0,1 1 0,-1 0-1,0 0 1,1 0 0,-1-1 0,0 1 0,1 0 0,0 0 0,12-6-139,-10 6 123,-1 0 1,1 0 0,-1 0-1,1 0 1,-1 0-1,1 1 1,-1-1 0,1 1-1,-1-1 1,3 2-1,27 12 67,-12-5-2,-7-5 23,0-1-1,0 0 0,0 0 0,23 0 0,55-3 158,-46 0-179,-44-1-48,0 1 0,0 0 0,0 0 0,1 1 0,-1-1 0,0 0 0,0 0 0,0 0 0,0 1 0,0-1 0,0 0 0,0 1 0,0-1 0,0 1-1,0 0 1,0-1 0,0 1 0,0 0 0,0-1 0,0 1 0,1 1 0,-1 0 13,0 0 0,0 1 1,-1-1-1,1 0 0,0 0 0,-1 1 0,1 3 0,3 13 66,10 45-59,-2-16-104,-10-35 132,1 0 1,6 16-1,4 13-57,-11-33 16,1 0 0,-1 0 0,2 0 0,6 13-1,0-3 8,-7-12 25,0-1 0,1 0 0,0 0 0,0 0 0,8 9 0,1-1-38,0 0 0,-1 2-1,-1-1 1,0 2 0,-1-1 0,-1 1 0,0 1 0,-2 0 0,0 0 0,7 29 0,-9-25-37,17 77 37,-19-81 37,-1 0-1,-1 0 1,-1 30 0,-2-33-70,-1 0-1,0 0 1,-1 0 0,-1-1 0,0 1-1,-1-1 1,0 0 0,-12 18 0,-4 6 88,17-31-132,-1 0-1,0-1 1,-13 11-1,8-7 192,3-3-118,0 0-1,-1-1 1,0 0-1,0-1 0,0 1 1,-12 3-1,15-6 3,0 1-1,0-1 1,1 1-1,-1 1 1,1-1-1,-5 6 1,5-5-14,-1 0 0,1-1 0,-1 1 0,0-1 0,-8 4 0,1 0 15,11-7 21,1 0-1,-1 0 1,0 1 0,0-1-1,0 0 1,0 0-1,0-1 1,0 1-1,0 0 1,-4 0-1,4-1-17,1 0-1,-1 1 0,0 0 1,1-1-1,-1 1 0,1 0 0,-1-1 1,1 1-1,0 0 0,-1 0 1,1 0-1,-2 2 0,2-1 14,-1-1 0,1 0 0,0 0 1,-1 0-1,1 0 0,-1 0 0,1 0 0,-1 0 0,1-1 0,-1 1 0,0-1 1,1 1-1,-3 0 0,-1-2 113,0 1 0,0-1 0,0 0 1,-8-2-1,-6-2-121,3 3-274,12 2 314,0-1 1,0 0 0,0 0 0,-7-2 0,10 3-64,1 0 1,-1-1-1,0 1 1,0 0 0,0 0-1,0 0 1,0 0-1,0 0 1,0 0-1,0 0 1,0 1 0,0-1-1,0 0 1,0 0-1,0 1 1,0-1-1,0 1 1,0-1-1,0 1 1,1-1 0,-1 1-1,0-1 1,0 1-1,1 0 1,-1 0-1,0-1 1,1 1 0,-1 0-1,0 0 1,0 1-1,-5 4-65,6-6 75,0 0 1,0 0-1,0 0 0,0 1 1,0-1-1,-1 0 1,1 0-1,0 0 1,0 0-1,0 0 1,0 0-1,0 1 0,0-1 1,0 0-1,0 0 1,0 0-1,0 0 1,0 1-1,-1-1 1,1 0-1,0 0 0,0 0 1,0 0-1,0 0 1,0 1-1,0-1 1,0 0-1,1 0 1,-1 0-1,0 0 0,0 1 1,0-1-1,0 0 1,0 0-1,0 0 1,0 0-1,0 0 1,0 1-1,0-1 0,0 0 1,1 0-1,-1 0 1,0 0-1,0 0 1,0 0-1,0 0 1,0 1-1,0-1 0,1 0 1,-1 0-1,0 0 1,14 3-6,18-1 95,-31-2-87,17-1 27,-1-1 0,22-5 0,-21 4-38,0 0 0,21 0 0,-32 3 8,1 0-1,-1 0 1,0 1-1,1 0 1,-1 1 0,0 0-1,0 0 1,8 4-1,-10-4 6,-1 0-1,0 1 1,1 0-1,-1 0 1,0 0 0,-1 1-1,1-1 1,-1 1-1,1 0 1,-1 0 0,0 0-1,4 8 1,1 6-52,0-1 0,-1 2 0,-1-1 0,-1 1 0,0 0 0,-2 0 0,2 21 0,-1-19-25,-3-13 82,1-1 0,0 15 0,-2-10-65,2 0 0,0 0 0,0 0 0,1 0 0,0 0 0,1 0-1,1 0 1,0-1 0,6 11 0,0 3-59,-9-19 102,0 0 0,1-1 0,-1 1 0,5 4 0,36 50 106,-41-57-72,-1-1 1,1 1 0,-1-1-1,1 1 1,-1-1-1,0 1 1,0 0-1,0 0 1,-1-1 0,1 1-1,-1 0 1,1 0-1,-1 0 1,0 4 0,-1-1-60,1 1 0,-1 0 1,-1-1-1,-3 12 1,5-17 51,-1 1 0,1-1 0,0 0 0,-1 0 0,1 0 0,-1 0 0,1 0 0,-1 0 0,1 0 0,-1 0 0,0 0 0,1-1 0,-1 1 0,0 0 0,0 0 1,0 0-1,-1 0 0,0 0-14,1-1 0,-1 0 0,1 0 1,-1 0-1,1 0 0,-1 0 0,1 0 0,-1-1 1,1 1-1,-1 0 0,1-1 0,-1 1 1,-1-2-1,-7-2-35,1-1 0,-1 0 0,1-1 0,-13-10 0,-7-5-82,27 19 94,-1 0 1,1 0-1,-1 0 0,1 0 1,0-1-1,0 0 1,0 1-1,0-1 0,-2-4 1,-3-4-109,14 18 4,0 0-1,1-1 1,-1 0 0,10 6 0,50 30 246,-47-29 7,35 13 142,-54-25-324,-1-1 36,0 0 156,0 2-128,-1 0 0,1-1 0,-1 1-1,1 0 1,-1 0 0,0 0 0,1-1 0,-1 1 0,0 0 0,0-1 0,-1 1 0,1-1 0,0 1 0,0-1 0,-1 0 0,1 1 0,-1-1-1,1 0 1,-1 0 0,0 0 0,1 0 0,-1 0 0,0-1 0,1 1 0,-4 0 0,-3 2 5,0 0-1,0-1 1,0 0 0,-13 1 0,14-3-17,0 0 0,0 0 0,1-1 0,-1 1 0,0-1 0,0-1 0,0 0 0,1 0 0,-1 0 1,1 0-1,-1-1 0,1 0 0,0-1 0,0 1 0,1-1 0,-1 0 0,-5-6 0,6 5 4,1-1 1,0 0-1,0 0 0,0 0 0,0 0 0,1-1 1,0 1-1,1-1 0,-4-12 0,3 10-65,1-12 133,2 19-53,0 0 0,0-1 0,0 1 0,-1 0 0,1-1 0,0 1 0,-2-3 0,2 5-17,0-1-1,0 1 1,0-1-1,0 1 1,0-1-1,0 1 1,0-1-1,0 1 1,0-1-1,0 1 0,0-1 1,0 1-1,0-1 1,1 1-1,-1 0 1,0-1-1,0 1 1,0-1-1,1 0 1,-1 1 5,0 0 1,1 0-1,-1 0 1,0-1-1,0 1 1,0 0-1,0 0 1,0 0-1,0-1 1,1 1-1,-1 0 1,0 0-1,0 0 1,0-1-1,0 1 1,0 0-1,0 0 1,0-1-1,0 1 1,0 0-1,0 0 1,0-1-1,0 1 1,0 0-1,0 0 1,0 0-1,0-1 1,0 1-1,0 0 1,-1 0-1,1-1 1,0 1-1,0 0 0,0 0 1,0 0-1,0-1 1,-1 1-1,1 0 1,0 0-1,0 0 1,0 0-1,0 0 1,-1-1-1,1 1 1,0 0-1,0 0 1,-1 0-1,1 0 1,0 0-1,-7-7 37,7 6-38,-1 0 0,1 1 0,-1-1 0,1 0 0,-1 1 0,1-1 0,-1 0 0,0 1 0,1-1 0,-1 1 0,0-1 0,1 1 0,-1 0 0,0-1 0,-1 0 0,-11-2 170,12 3-175,0 0 0,0 0 0,0-1 0,-1 1 0,1 0 0,0 0 0,0 0 0,1-1 0,-1 1 0,0-1 0,0 1 0,0-1 0,0 1 0,-1-1 0,-12-5 214,11 7-218,-10-6-30,10 3 14,0 1 0,-1-1 0,1 1 0,0 0 0,0 0 1,-5 0-1,-1-1-31,4 2 122,4 0-58,0 0 0,0 1-1,0-1 1,0 0 0,0 0 0,0 0 0,0 0-1,0 0 1,0-1 0,0 1 0,1 0 0,-1 0-1,0-1 1,0 1 0,0 0 0,0-1 0,0 1-1,1-1 1,-1 1 0,-1-1 0,2 0-10,0 1 0,0 0 0,0 0 1,0 0-1,0 0 0,0-1 0,-1 1 1,1 0-1,0 0 0,0 0 0,0 0 0,0-1 1,-1 1-1,1 0 0,0 0 0,0 0 1,0 0-1,0 0 0,-1 0 0,1 0 0,0 0 1,0-1-1,-1 1 0,1 0 0,0 0 1,0 0-1,0 0 0,-1 0 0,1 0 1,0 0-1,0 0 0,0 0 0,-1 1 0,1-1 1,0 0-1,0 0 0,0 0 0,-1 0 1,1 0-1,0 0 0,0 0 0,0 0 0,-1 0 1,1 1-1,0-1 0,0 0 0,-5 1 11,1-9 160,4 8-174,0 0 0,0 0 0,0 0 1,0 0-1,0-1 0,0 1 0,0 0 0,-1 0 0,1 0 0,0-1 0,0 1 0,0 0 0,0 0 1,0 0-1,0-1 0,0 1 0,0 0 0,0 0 0,0 0 0,0-1 0,0 1 0,0 0 0,0 0 0,0 0 1,0-1-1,0 1 0,0 0 0,1 0 0,-1 0 0,0 0 0,0-1 0,0 1 0,0 0 0,0 0 1,0 0-1,0 0 0,1-1 0,-1 1 0,0 0 0,0 0 0,8 2 107,-8-2-87,0 0-1,0 0 1,0 0-1,0 0 0,0 0 1,0 0-1,0 0 1,0 0-1,0 0 1,0 0-1,0 0 1,0 0-1,0 0 0,0 0 1,0 0-1,0 0 1,0 0-1,0 1 1,0-1-1,0 0 1,0 0-1,0 0 1,0 0-1,0 0 0,0 0 1,0 0-1,0 0 1,-10-10 198,6 9-216,0 0 0,-1 0 0,1 1 0,0 0 0,-6 0 0,6 0 1,0 0-1,0 0 0,0 0 0,1-1 0,-1 1 1,-6-3-1,4 0 150,3 2-242,5 0-197,31 9-44,0 0 217,-28-6 116,-1-1-1,1 0 1,0 0-1,0 0 1,1 0 0,-1-1-1,0 1 1,8-2-1,111-10 410,-120 10-397,-1 1 1,0 0-1,1 0 0,-1 0 1,1 0-1,5 2 1,26 1 62,-35-3-66,0 0-1,1 0 1,-1 0-1,1 0 1,-1 1-1,1-1 1,-1 0-1,0 0 1,1 0 0,-1 1-1,0-1 1,1 0-1,-1 0 1,0 1-1,1-1 1,-1 0-1,0 1 1,1-1-1,-1 0 1,0 1-1,0-1 1,0 1-1,1-1 1,-1 0-1,0 1 1,0-1-1,0 1 1,0-1-1,0 1 1,0 0-1,1 14 91,-1-13-64,0 3-27,1-4-6,-1 0-1,0 0 0,0 0 1,0 0-1,0 0 0,0 0 1,0 0-1,0 0 0,0 0 1,-1 0-1,1 0 0,0 0 0,0 0 1,-1 0-1,1 0 0,-1 0 1,1-1-1,-2 3 0,1 6-212,1-1 226,-5 6-42,3-11 59,1 1 0,0-1 0,-1 1 0,2-1 0,-2 5 0,-19 60-13,19-55-45,-1 0 1,0-1-1,-1 1 1,-1-1 0,-8 17-1,-21 47 242,25-60-129,8-12-93,-1-1 0,0 0 0,1 0 1,-1 0-1,-1 0 0,-2 4 0,4-6-7,1-1-22,-1 0-20,1 1 67,-1-1 1,0 1-1,1-1 0,-1 1 1,0 0-1,1-1 1,-1 1-1,1 0 0,-1-1 1,1 1-1,-1 0 1,1 0-1,-1-1 1,1 1-1,0 0 0,-1 0 1,1 0-1,0 0 1,0-1-1,0 1 0,0 0 1,0 0-1,0 1 1,-3 10 446,-6 0-393,7-10-55,1 0-1,-1 0 1,0 0-1,1 0 1,0 0-1,-1 1 1,0 3-1,2-5-6,0-1 0,-1 0 0,1 1 0,0-1 0,0 0 0,0 1 0,0-1 1,0 0-1,0 0 0,-1 1 0,1-1 0,0 0 0,0 1 0,0-1 0,-1 0 0,1 0 0,0 1 0,0-1 0,-1 0 0,1 0 0,0 0 0,-1 1 0,1-1 0,0 0 0,-1 0 1,1 0-1,0 0 0,-1 0 0,0 1 5,-7 7 16,6-6-25,0 0-1,0 0 1,0 0-1,0 0 1,0-1 0,0 1-1,0-1 1,-1 1-1,1-1 1,-4 1-1,-3 5-7,8-6 24,1 0 0,-1-1 0,0 1 1,1 0-1,-1-1 0,0 1 0,1-1 0,-1 1 0,0-1 0,0 0 0,1 1 0,-1-1 0,0 0 0,0 1 1,0-1-1,0 0 0,0 0 0,0 0 0,0 0 0,-31 5-96,24-3 100,0 0-1,0-1 1,-14 0 0,28 1-143,-1 0 0,1 0 0,0-1 1,6 0-1,10-1 85,-10 0 55,1 0 0,0 0 1,13 3-1,-12-2-13,-13-2-6,0 1 1,1 0-1,-1 0 1,0 0-1,0 0 1,1 0-1,-1 0 0,0 0 1,0 1-1,0-1 1,1 0-1,-1 1 1,0-1-1,0 1 1,0-1-1,0 1 0,0-1 1,1 2-1,-1-1 7,0 0 0,0-1 0,0 1 0,-1 0 0,1-1 0,0 1 0,0-1 0,0 1 0,0-1 0,0 1 0,0-1 0,0 1-1,2-1 1,21 10-162,-24-10 165,0 0 1,1 0-1,-1 0 0,0 0 1,0 0-1,0 0 1,0 0-1,0 0 0,1 0 1,-1 1-1,0-1 0,0 0 1,0 0-1,0 0 0,0 0 1,0 0-1,0 0 0,0 1 1,0-1-1,1 0 0,-1 0 1,0 0-1,0 0 0,0 1 1,0-1-1,0 0 1,0 0-1,0 0 0,0 0 1,0 0-1,0 1 0,0-1 1,0 0-1,0 0 0,0 0 1,0 0-1,0 1 0,-1-1 1,1 0-1,0 11 42,0-10-51,0 0 1,0 0-1,-1-1 0,1 1 0,0 0 0,0 0 0,0-1 0,-1 1 0,1 0 0,0 0 0,-1-1 0,1 1 0,-1 0 0,1-1 1,-1 1-1,1-1 0,-1 1 0,1 0 0,-1-1 0,1 1 0,-1-1 0,0 0 0,1 1 0,-1-1 0,0 1 0,1-1 0,-1 0 1,0 0-1,-1 1 0,-28 3-177,4 0 181,-5 5 154,-15 6 45,42-13-220,0 0 0,0 0 0,0 0 0,0 0 1,1 1-1,-1 0 0,1 0 0,-5 4 0,6-4 19,0 0-1,0 0 1,0 0-1,1 1 1,-1-1-1,1 1 1,-1-1-1,1 1 1,0-1-1,1 1 1,-1 0-1,0 5 1,0 7 33,3 26 1,-1-27 70,13 90 246,-8-70-189,2 62 1,-8-105-56,-1 1 0,0-1 0,-5-13 0,1 0-61,-25-85-65,14 56-420,12 37 310,1 4-141,5 16-32,5 16 244,-1 0-1,-1 0 1,1 27-1,1-2 31,18 79-224,-10-61 287,8 96-1,-23-146 63,0-12-45,0-1 0,0 1 0,1 0 0,-1-1 0,1 1 0,1 7 0,-1-9 154,-8-49 480,-16-145-833,11 103-148,11 77 226,0 0-171,-2 22 51,2 2 137,1 0 0,0 0 0,2 16 0,1 16 46,-1-19-45,8 49-1,-5-44 377,-4 2 3,-1-31-362,0-1 26,0 0 102,12-23 149,-12 22-263,0 1-1,0-1 1,0 0-1,1 1 1,-1-1-1,0 0 1,1 1-1,-1-1 1,0 1 0,1-1-1,-1 1 1,1-1-1,-1 1 1,1-1-1,-1 1 1,1-1-1,-1 1 1,1 0 0,0-1-1,-1 1 1,1 0-1,0-1 1,0 1-1,0 0 22,-1 0-1,1 0 0,-1 0 1,1 1-1,0-1 0,-1 0 1,1 0-1,-1 1 1,1-1-1,0 0 0,-1 1 1,1-1-1,-1 1 0,1-1 1,-1 0-1,0 1 0,1-1 1,-1 1-1,1 0 0,1 2 8,0 1-1,0-1 0,0 1 0,-1-1 0,1 1 0,1 6 0,5 7 5,-4-11 110,-4-6-117,0 1-1,0-1 1,1 1-1,-1-1 1,0 0-1,0 1 1,0-1-1,1 1 1,-1-1-1,0 0 1,1 1-1,-1-1 1,0 1-1,1-1 1,-1 0 0,0 0-1,1 1 1,-1-1-1,1 0 1,-1 0-1,0 1 1,1-1-1,-1 0 1,1 0-1,-1 0 1,1 0-1,-1 0 1,1 0-1,-1 1 1,1-1-1,-1 0 1,1 0-1,-1-1 1,1 1-1,-1 0 1,1 0-1,8 0-153,-8 1 184,1 0-1,-1-1 0,1 1 1,0-1-1,-1 1 0,1-1 1,0 0-1,-1 0 0,1 0 1,0 0-1,0 0 1,-1 0-1,1 0 0,0-1 1,-1 1-1,1 0 0,0-1 1,2 0-1,2-2 156,0-1 1,0 1-1,8-7 0,9-5-268,-11 7 17,0 0 0,0 0 0,0-2 0,-1 1 0,11-14 0,-11 8 185,-9 12-124,-1 1 1,1-1 0,0 1 0,0-1-1,5-3 1,-6 4 16,-1 0 0,1 0 0,0 1 0,-1-1 0,1 0 0,-1 0 0,0 0 0,0 0 0,1 0 0,-1 0 0,0 0 0,-1 1 0,1-1 0,0-2 1,-1-5-130,-2 7-114,3 1 218,-1 1 1,0-1-1,0 0 0,0 0 1,1 1-1,-1-1 0,0 0 1,1 0-1,-1 0 0,0 0 0,1 0 1,-1 0-1,0-1 0,-2 7-1541,3-1 979,0 0 0,1 1-1,-1-1 1,1 0 0,0 0 0,0 0-1,3 8 1,1-1-1251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11.6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65 832,'0'0'8,"0"0"0,0 0 0,-1 0 1,1 0-1,0 0 0,0 0 0,-1 0 0,1 0 1,-17 9 2155,15-10-2093,0 1 94,1 0-1,-1 0 0,0-1 1,0 1-1,0-1 0,1 1 1,-1-1-1,0 1 0,1-1 1,-4-2-1,3 3-181,0 0-1,0 0 0,0 1 1,0-1-1,0 1 0,0-1 1,1 1-1,-1 0 0,-3 1 1,0 0-15,3-1 43,0 0-16,-1-1 1,1 1-1,0 0 0,0 0 0,1 0 0,-1 1 0,0-1 1,0 0-1,-3 4 219,-1-1-65,0-1 324,6-2-470,0-1 1,0 0-1,0 0 1,0 1-1,0-1 1,0 0-1,1 0 1,-1 0-1,0 1 1,0-1-1,0 0 1,0 0-1,1 0 1,-1 0-1,0 1 1,0-1-1,0 0 1,1 0-1,-1 0 1,0 0-1,0 0 1,0 0-1,1 0 1,-1 0-1,0 1 1,0-1-1,1 0 1,-1 0-1,0 0 1,0 0-1,1 0 1,-1 0-1,0 0 1,0-1-1,1 1 1,-1 0-1,80 8 45,-67-6 28,0-1-1,0-1 0,22-1 1,-1 0 44,71-4 269,120 2 48,-107-5-437,-91 7 111,1 0 0,-1-2 0,0-1 0,36-10 0,-43 9-9,-4 1-96,1 0-1,-1-1 0,0-1 0,0-1 0,22-12 0,-37 19 70,6-13 37,-15 10 150,-5-1-321,-39 8-27,45-4 109,1 1-1,-1 0 0,1 0 0,0 1 1,-10 3-1,-18 5-17,-42 8-394,63-15 450,-2 0 22,1 0 0,-23 0-1,-65 2-77,-274-10 587,374 5-594,-9 0-207,1 0-1,0 0 0,0-1 0,-1 0 1,1-1-1,0 0 0,-13-5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14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64,'5'4'32,"-10"5"-32,1-3 32,0 2-32,4 0 416,0 0-224,-4 4 192,-1 4-224,0-1 64,5-2-128,0 1-64,0 2 0,0-4-480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16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10 224,'-3'-2'213,"-1"1"1,1-1-1,0 1 0,-1 0 1,-6-2-1,6 6-186,2 1-25,1 0 0,-1 0 1,1 0-1,-2 7 1,3-11 1,-1 7 161,-1-1 0,2 1 0,-1 0 0,1 10 0,0-14-137,8 36 137,-7-34-143,-1-1 0,1 1 1,0 0-1,0-1 0,0 1 0,3 4 0,-2-4-12,-1-1 0,1 1 0,-1-1 0,0 1-1,0 0 1,0 5 0,-1-6-8,1 1-1,0-1 0,0 0 0,2 8 1,-1-9-2,-1 1 1,0-1 0,0 1 0,-1-1 0,1 1 0,-1 0 0,0-1 0,1 1 0,-2 4 0,-2 11-7,2-12 65,0-1 0,0 1 0,-1 0-1,0-1 1,-5 13 0,-1 0 197,6-16-251,1 1-1,-1 0 1,1-1-1,-1 1 1,0-1-1,-6 7 252,9-18-230,3 2-51,0 0 0,-1 0 0,3-9 0,7-10-755,0 9-372,-3 9 267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17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12 320,'1'4'187,"-2"-3"-148,0 0 1,0 0-1,1 0 1,-1 1-1,1-1 1,-1 0-1,1 1 1,-1-1-1,1 1 1,0-1 0,-1 0-1,1 1 1,0-1-1,0 1 1,0-1-1,0 1 1,0-1-1,1 2 1,-1-1 21,1-1 0,-1 1 0,0-1 1,0 1-1,0 0 0,0-1 0,-1 1 0,1-1 1,0 1-1,-1-1 0,1 1 0,-2 3 139,0 0-127,2-4-53,-1-1 1,1 1-1,0-1 1,-1 1 0,1-1-1,0 1 1,-1 0-1,1-1 1,0 1 0,0 0-1,0-1 1,0 1-1,0 0 1,0-1 0,0 1-1,0 0 1,0-1-1,0 2 1,0-1 16,0 0-36,0-1 0,0 1 0,0-1 0,0 1 0,0-1 0,0 1 0,0-1 0,0 1-1,0-1 1,0 0 0,0 1 0,0-1 0,0 1 0,1-1 0,-1 1 0,0-1 0,0 1 0,1-1 0,-1 0 0,1 1-1,1 5-3,-3 1 67,0-1-1,-1 0 0,0 1 1,-4 9-1,-1 4 31,7-19-92,0-1-1,-1 1 1,1 0 0,-1-1 0,1 1 0,0 0-1,-1-1 1,1 1 0,-1 0 0,0-1-1,1 1 1,-1-1 0,1 1 0,-1-1 0,0 0-1,0 1 1,-1 0 0,1-1-45,1 1 60,0-1-1,-1 1 1,1-1-1,0 1 1,-1-1-1,1 0 1,0 1-1,-1-1 1,1 1-1,0-1 1,-1 0-1,1 1 1,-1-1-1,1 0 1,-1 1-1,1-1 1,-1 0-1,1 0 1,-1 0-1,0 1 1,1-1 0,0 0 0,0 0 0,-1 0 0,1 0 0,0 0 0,0 1 0,-1-1 0,1 0-1,0 0 1,0 0 0,0 0 0,-1 0 0,1 0 0,0 0 0,0 0 0,-1 0 0,1 0 0,0 0 0,0 0 0,-1 0 0,1 0 0,0 0 0,0 0 0,-1 0 0,1-1 0,0 1 0,0 0-1,0 0 1,-1 0 0,1 0 0,0 0 0,0 0 0,0-1 0,0 1 0,-1 0 0,1 0 0,0 0 0,0-1 0,0 1 0,0 0 0,0 0 0,-1 0 0,1-1 0,0 1 0,-2-18 155,1 15-187,0 0 0,1 0 1,0 1-1,-1-1 0,1 0 0,0 0 0,1-6 0,2-2 8,1 0-1,0 1 1,7-14 0,-8 18-49,3-11 128,-6 14-85,1 1 1,0-1-1,0 1 1,0 0-1,0-1 0,0 1 1,1 0-1,-1 0 1,2-3-1,4-3-8,-5 6-44,0-1 0,0 1 0,0 0 1,0 0-1,4-3 0,2 1-298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19.4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1 576,'-2'6'180,"1"1"0,0 0 0,0 0 0,0-1 0,1 1 1,0 0-1,2 10 0,-1 5 27,-3 22 14,-10 63 1,-28 146 194,32-209-120,3-24-332,2 1-1,-2 35 0,5-25-197,0-4-1041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22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1 832,'0'0'448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24.3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1 416,'-8'28'128,"3"-4"-96,-3 23 0,3-16 64,0 16-64,0-2-160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25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5 416,'-3'-5'128,"-7"10"-64,7-2 96,-2 2-96,0-2 128,0 1-128,2 4 192,-7 3-160,2 5-32,-2 7-32,7 9-32,-2 7 0,5 8-160,0-1 96,5 1-608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0:55.0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86 2240,'-8'-16'2693,"4"18"-2546,0 0 0,0 1 0,0-1 0,1 1 0,-4 3 0,2-2-53,-4 4 359,0-1 1,0-1-1,-1 0 0,0 0 1,-13 5-1,16-7-405,6-4-12,0 1 0,0-1 0,0 1 0,0-1 0,0 1 0,0-1 0,0 0 0,-1 1 0,1-1 0,0 0 0,-2 0 0,3 0-36,-1 1 0,0-1 0,1 0 0,-1 1 0,0-1 0,1 1 0,-1-1 0,1 1 0,-1-1 0,1 1 0,-1 0 0,1-1 0,-1 1 0,1 0 0,0-1 0,-1 1 0,1 0 0,0-1-1,-1 1 1,1 0 0,0 0 0,0-1 0,0 1 0,0 0 0,0 1 0,-4 8 38,-31 25 3306,35-36-3296,0-14 512,1 0 0,5-26 0,-2 23-1475,12-32 1,-16 50 912,6-15-1476,-1 1-1,14-23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26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2 1664,'0'10'178,"-1"1"0,0 0 0,0-1 0,-4 14 1,2-15-247,1-3 205,0 0 0,0-1 0,-1 1 0,1 0 1,-1-1-1,0 1 0,-17 13 1635,19-19-1698,0 0-41,1-1 0,-1 1 0,1 0 0,0 0 0,-1-1-1,1 1 1,0 0 0,-1-1 0,1 1 0,0 0 0,0-1 0,-1 1 0,1 0 0,0-1 0,0 1-1,0-1 1,-1 1 0,1 0 0,0-1 0,0 0 0,-2-25-68,2 24 22,1-5 16,-1 0 1,2 0-1,-1 0 0,4-10 1,-3 10-41,0 0 1,0 1-1,-1-1 1,1-11-1,-2 18 19,0 0 0,0-1 0,0 1 0,-1 0 0,1-1 0,0 1 0,0 0 0,0 0-1,0-1 1,0 1 0,0 0 0,0-1 0,0 1 0,0 0 0,1-1 0,-1 1 0,0 0-1,0 0 1,0-1 0,0 1 0,0 0 0,0-1 0,1 1 0,-1 0 0,0 0 0,0-1-1,0 1 1,1 0 0,-1 0 0,0 0 0,0-1 0,1 1 0,-1 0 0,0 0 0,0 0-1,1 0 1,-1-1 0,10 9-381,7 18-92,18 55-1424,-26-57 758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28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0 736,'1'4'63,"1"1"0,-1-1 0,0 1 0,-1-1 0,2 9 0,0 7 348,0 2-198,-1 1 1,-2 28-1,-1-8-47,1-13 92,0-21-150,1 1 1,0 0-1,0 0 0,3 15 1,1-18-72,-4-6-14,0 0 0,1-1 0,-1 1 0,0 0 1,1-1-1,-1 1 0,1-1 0,-1 1 0,1-1 0,-1 1 0,1-1 0,0 1 1,-1-1-1,1 0 0,-1 1 0,1-1 0,0 0 0,-1 1 0,1-1 0,0 0 1,0 0-1,-1 0 0,1 0 0,0 1 0,0-1 0,-1 0 0,1 0 0,0 0 1,0-1-1,-1 1 0,1 0 0,0 0 0,-1 0 0,1 0 0,0-1 0,-1 1 1,1 0-1,0-1 0,-1 1 0,1-1 0,0 1 0,-1-1 0,1 1 0,-1-1 1,1 1-1,-1-1 0,1 1 0,0-2 0,3-3 124,0 1-1,-1-1 1,1-1 0,3-6 0,5-11-179,15-47 0,-25 65-259,0 0 0,-1 1 0,1 0 0,1-1 0,-1 1 0,1 0 0,0 0 0,0 1 0,0-1 1,6-6-1,12-1-712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29.4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242 133 2144,'-1'-1'96,"1"0"0,-1-1-1,0 1 1,0 0 0,0 0 0,0 0 0,-1-1-1,1 1 1,0 0 0,0 0 0,-1 1-1,1-1 1,0 0 0,-1 0 0,1 1 0,-1-1-1,-1 0 1,-30-6 153,28 6 45,-8-1 9,-1 1 0,-16 1 0,-13-1 382,-32-3 414,75 4-1100,0 0 1,0 0-1,0 1 1,-1-1-1,1 0 1,0 0-1,0 0 1,0 0-1,-1-1 1,1 1-1,0 0 1,0 0-1,0 0 1,0 0 0,-1 0-1,1 0 1,0 0-1,0 0 1,0 0-1,0 0 1,0 0-1,-1-1 1,1 1-1,0 0 1,0 0-1,0 0 1,0 0-1,0 0 1,0 0-1,-1-1 1,1 1-1,0 0 1,0 0-1,0 0 1,0 0-1,0-1 1,0 1-1,0 0 1,0 0-1,0 0 1,0-1-1,0 1 1,0 0-1,0 0 1,0 0 0,0 0-1,0-1 1,0 1-1,0 0 1,0 0-1,0 0 1,0 0-1,1-1 1,-1 1-1,0 0 1,0 0-1,0 0 1,0 0-1,0 0 1,0-1-1,1 1 1,6-9-19,-7 9 20,8-8-31,1 0-1,0 1 1,0 1 0,0-1 0,1 1-1,0 1 1,0 0 0,19-6 0,26-8-1282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33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29 1408,'-1'0'17,"1"-1"-1,0 1 1,-1-1 0,1 1-1,0 0 1,0-1 0,-1 1-1,1-1 1,0 1 0,0-1-1,0 1 1,0 0 0,0-1-1,0 1 1,-1-1 0,1 1-1,0-1 1,0 1 0,0-1-1,1 1 1,-1-1 0,0 1-1,0 0 1,0-1 0,0 1-1,0-1 1,0 1 0,1-1-1,-1 1 1,0 0 0,0-1-1,1 1 1,-1-1 0,0 1-1,1 0 1,-1-1 0,0 1-1,1 0 1,-1 0 0,0-1-1,1 1 1,0 0 0,4-7-94,-4 7 84,-1-1 1,0 1 0,0 0-1,0 0 1,0-1-1,0 1 1,1 0-1,-1 0 1,0 0-1,0-1 1,0 1-1,1 0 1,-1 0-1,0 0 1,0 0 0,0-1-1,1 1 1,-1 0-1,0 0 1,0 0-1,1 0 1,-1 0-1,0 0 1,1 0-1,-1 0 1,0 0 0,0 0-1,1 0 1,-1 0-1,0 0 1,0 0-1,1 0 1,-1 0-1,0 0 1,1 0-1,8 9 113,7 19 231,-15-25-229,3 3 21,-1 1-1,1-1 1,7 10 0,-8-12-116,1 0 0,-1 0 0,-1 1 1,1 0-1,-1-1 0,1 1 1,-1 0-1,-1 0 0,3 9 1,-3-12 10,-1 0 1,0 0-1,1 0 1,-1 1-1,0-1 1,0 0-1,0 0 1,0 0-1,0 0 1,-1 0-1,1 1 1,-1-1-1,0 0 1,1 0-1,-1 0 1,0 0-1,0 0 1,0-1 0,0 1-1,0 0 1,-1 0-1,1-1 1,-1 1-1,1-1 1,-4 3-1,-6 5 819,10-7-796,0-1 0,-1 0 0,1 0 0,0 0 0,-1 1 0,1-2 0,-1 1 1,1 0-1,-1 0 0,0 0 0,1-1 0,-1 1 0,-3 0 0,-4 4 88,1 1 91,7-6-241,1 0-1,0 0 1,0 0-1,0 0 1,0 0-1,0 0 0,0 0 1,0 0-1,0 0 1,-1 0-1,1 0 1,0 0-1,0 0 1,0 0-1,0 0 0,0 0 1,0 0-1,0 0 1,-1 0-1,1 0 1,0 0-1,0 0 0,0 0 1,0 0-1,0 0 1,0 0-1,0 0 1,0 0-1,-1 0 1,1 0-1,0 0 0,0 0 1,0 0-1,0 0 1,0 0-1,0 0 1,0-1-1,0 1 0,0 0 1,0 0-1,0 0 1,0 0-1,-1 0 1,1 0-1,0 0 1,0 0-1,0-1 0,0 1 1,0 0-1,0 0 1,0 0-1,0 0 1,0 0-1,0 0 0,0 0 1,0-1-1,0 1 1,-13 6 577,-4 4-1110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36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269 160 640,'-3'3'2467,"3"-3"-2433,-5 0 203,0-1 0,0 0 0,1 0-1,-1-1 1,0 1 0,1-1 0,-1 0-1,-4-3 1,-19-7 592,19 9-770,0 0-1,0 1 1,-1 0-1,-16 0 1,22 2-55,-1 0 0,1 0-1,0 1 1,0-1 0,0 1 0,0 0 0,0 1 0,0-1 0,0 1-1,1-1 1,-1 1 0,0 0 0,-5 5 0,-28 15 179,8-6 1308,35-20-1592,6 1 208,-1-1 0,17-8 1,9-3-131,22-6-169,0-3 0,85-48 0,-136 68-429,0 0 0,0 1 0,16-4-1,-6 2-1613,-4 2 1019,3 6 144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38.6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993 4 1312,'-3'-3'1150,"-2"5"-735,-8 9-309,11-9 90,-9 6 154,0 0 0,-18 11 0,24-17-279,0-1-1,0 1 0,0-1 1,0 0-1,0 0 0,0-1 1,0 1-1,0-1 0,-6-1 1,0 1 212,9 1-277,0-1 1,0 1 0,0 0-1,0-1 1,1 1-1,-1 0 1,0 0-1,1 0 1,-1 1 0,0-1-1,1 0 1,-2 2-1,1-1-20,0 0 0,0 0 0,0-1 0,0 1 0,0-1 0,-1 0 0,-3 2 0,-4 0 334,-14 2 80,23-5-372,0 0 1,-1 0-1,1 0 1,0 0-1,0 0 0,-1-1 1,1 1-1,0-1 1,0 1-1,0 0 1,0-1-1,-1 0 1,1 1-1,0-1 1,0 0-1,0 0 1,-1-1-1,-2-2 45,0 1-1,0-1 0,0 1 1,0 0-1,-1 0 1,1 0-1,-1 1 1,0-1-1,0 1 1,1 0-1,-10-2 0,-35-6-104,41 9 35,0 0 1,-1 0-1,1 1 0,-14 2 0,-1-1 61,14-2 180,-20 2-160,27-1-97,1 0-1,-1 0 0,0 0 0,1 1 1,-1-1-1,0 1 0,1-1 0,-1 1 1,1-1-1,-1 1 0,1 0 0,-3 1 1,3-1 30,0 0-1,0-1 1,0 1 0,-1-1 0,1 1 0,0-1 0,-1 0-1,1 0 1,0 1 0,-1-1 0,1 0 0,0 0 0,0 0-1,-3-1 1,-1 1-19,4 0 24,-21-1-76,19 1 48,1 0-1,-1 0 0,1 0 1,-1 1-1,1-1 0,-1 1 0,1-1 1,0 1-1,-3 1 0,-24 10 16,13-6 21,12-5-30,0 1 1,0 0-1,0-1 0,0 1 0,0 0 0,1 1 0,-1-1 0,1 1 1,-6 4-1,5-3 11,0-1 1,0 1-1,0-1 0,-1 0 1,0 0-1,1-1 1,-1 1-1,0-1 1,0 0-1,0 0 1,-8 1-1,4 0 78,1-1 1,-15 9-1,-17 5 135,34-13-172,-1-1-1,1 1 0,-1-1 1,1 0-1,-1-1 1,-7 1-1,-7 3 96,-12 4-123,7-2-353,-29 5-1,54-12 150,-1 1 0,1-1 0,-1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41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4 1056,'3'-3'344,"-6"6"37,-6 5 51,6-2-263,-1 1 0,1-1 0,-1 1-1,2-1 1,-1 1 0,-2 10 0,2-7-57,0 0 1,-6 12 0,6-14-131,0 0 1,0 0-1,1 1 0,0-1 0,0 1 1,1-1-1,0 1 0,1 16 0,0-9-899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43.6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0 416,'0'0'8,"0"0"0,0 0-1,0 0 1,1 0 0,-1 1 0,0-1 0,0 0-1,0 0 1,1 0 0,-1 0 0,0 0 0,0 0-1,0 1 1,0-1 0,0 0 0,1 0 0,-1 0 0,0 0-1,0 1 1,0-1 0,0 0 0,0 0 0,0 0-1,0 1 1,0-1 0,0 0 0,0 0 0,1 0-1,-1 1 1,0-1 0,0 0 0,0 0 0,0 1-1,-1-1 1,1 0 0,0 0 0,0 0 0,0 1-1,0-1 1,0 0 0,0 1 69,0 0 0,0 0 0,0 0 0,0 0-1,0 0 1,0 0 0,0 0 0,1 0 0,-1 0 0,0 0 0,1 2 0,3 4 101,-1 0 0,0 1 1,-1-1-1,0 1 0,0 0 1,0 0-1,-1-1 0,0 1 1,-1 0-1,0 0 0,0 0 1,-1 0-1,0 0 0,0 0 1,-4 11-1,2-7-134,-3 6-734,1 1 1,1-1-1,-3 25 0,6-17-339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47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1 1312,'0'0'421,"-13"7"486,-17-2 1247,25-5-1904,1 1 0,-1-1 0,1 1 0,-1 0 0,1 0 0,-5 2 0,6-2-152,0 0 0,1 0 0,-1-1 0,0 1 0,0-1 0,0 1 0,1-1 0,-1 0 0,0-1 0,-3 1 0,3-1-27,0 1 0,0 0 0,0 0 0,0 0 0,-5 1 0,7-1-30,-1 1-1,1-1 1,0 0 0,0 0 0,-1-1-1,1 1 1,0 0 0,0 0 0,-1-1-1,1 1 1,0 0 0,0-1 0,-2 0-1,3 3 207,6-1 248,3 1-549,22 0 382,59-2 0,11 1-178,-73 4-112,-22-3-38,0-1-1,0 0 1,11 1 0,-12-3-10,18 5 46,-22-3-30,18 0 655,-20-1-629,-5 4 62,0 0 0,0 0 0,0 0 0,-1-1 0,0 0 0,1 0 0,-12 2 0,-7 0 190,0-1-1,-28 1 1,0 0-361,30-3-160,15-2-109,1 1 0,0 0-1,-15 4 1,17-4-44,0 1-1,1 0 1,-1 0-1,0 0 1,-7 5-1,27 66-7532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51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1568,'0'0'1099,"0"1"-1147,2 3 56,0 0 1,0 0-1,0 1 1,-1-1-1,0 0 1,0 1 0,0-1-1,0 6 1,-1 39 245,0-26-319,0 62-1055,0-60 219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0:56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196 137 3072,'-1'-1'155,"0"0"-91,1 0 0,-1 0 1,0 0-1,0-1 0,1 1 1,-1 0-1,0-1 0,1 1 0,0-1 1,-1 1-1,1-1 0,0 1 0,-1-1 1,1 1-1,0-1 0,0 1 1,1-3-1,-2 1 235,1-1 0,-1 0 0,1 1 1,-1-1-1,-1 0 0,1 1 0,-2-5 0,2 6-117,0 0 0,0 1 0,0-1-1,0 0 1,0 0 0,-1 0 0,1 1 0,0-1-1,-1 1 1,1-1 0,-1 1 0,0-1 0,-3-1-1,1 1-16,-1 0 0,1-1-1,0 0 1,0 1 0,-7-8 0,8 7-70,0 0 1,-1 0 0,0 0 0,0 1 0,1-1 0,-1 1-1,-1 0 1,-4-2 0,7 3-85,0 0-1,-1 1 1,1-1 0,-1 1-1,1 0 1,-1-1 0,1 1-1,0 0 1,-1 1 0,1-1-1,-1 0 1,1 1 0,-1-1-1,1 1 1,0 0 0,-1-1-1,1 1 1,0 0 0,0 1-1,-1-1 1,1 0 0,0 1-1,0-1 1,1 1 0,-1-1-1,0 1 1,0 0 0,1 0-1,-1 0 1,1 0 0,0 0-1,-1 0 1,1 0 0,0 1-1,-1 2 1,0 2-63,-1 0 0,1 0 0,1 0 1,-1 0-1,1 1 0,0 11 0,1-16 26,0-1 0,1 1 0,-1 0-1,1 0 1,-1-1 0,1 1 0,0-1 0,0 1 0,0 0-1,0-1 1,1 0 0,-1 1 0,1-1 0,-1 0 0,1 0-1,0 0 1,0 0 0,0 0 0,0 0 0,0 0 0,4 2-1,4 1-330,0 0 1,1-1-1,0 0 0,0-1 0,0 0 0,0-1 0,13 2 1,-13-3-22,41 7-3456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52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4 1312,'-23'-3'1627,"12"4"-1432,0 1 1,0 0 0,0 1 0,0 0 0,-12 6-1,1-1-239,-35 11-265,36-13-315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57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430 0 1056,'-4'2'76,"-1"0"1,1 0-1,0 1 1,0-1-1,0 1 1,0 0-1,0 0 1,-5 6-1,1-2 159,-7 5 373,-23 13 1,36-23-536,-11 6 224,0 0-1,0-1 1,-1 0-1,0-1 0,0-1 1,-1 0-1,1-1 1,-1 0-1,0-1 1,0-1-1,-18 0 0,29-1-260,1-1 0,0 1 0,-1-1-1,1 1 1,0 0 0,0 0 0,-4 2-1,4-1 80,0-1-1,-1 0 0,1 0 0,-1 0 1,1 0-1,-1 0 0,-4 0 0,6-2-83,0 1-1,-1 0 0,1 0 0,0 0 0,-1 1 0,1-1 0,0 0 0,0 1 1,0-1-1,-1 1 0,1 0 0,0 0 0,0 0 0,0 0 0,0 0 1,0 0-1,0 1 0,1-1 0,-4 3 0,4-3-15,0 0 0,0 0 1,-1-1-1,1 1 0,0 0 0,-1-1 0,1 1 1,-1-1-1,1 0 0,-1 1 0,1-1 0,-3 0 0,3 0-15,1 1 0,-1-1 0,1 0 0,-1 0 0,1 1 0,-1-1-1,1 0 1,-1 1 0,1-1 0,-1 1 0,1-1 0,0 0 0,-1 1-1,1-1 1,0 1 0,-1-1 0,1 1 0,0-1 0,0 1 0,-1-1-1,1 1 1,0-1 0,0 1 0,0-1 0,0 1 0,0 0 0,0-1-1,0 1 1,0-1 0,0 1 0,0-1 0,0 1 0,0 0 0,0-1-1,0 1 1,0-1 0,1 2 0,1-1 54,0 0-1,0 0 1,0 0-1,1 0 1,-1-1-1,0 1 1,0-1 0,1 1-1,-1-1 1,0 0-1,1 1 1,-1-1-1,3-1 1,36-3 113,-23 1-279,-8 2 102,0-1-1,0 0 1,13-6-1,18-4 331,-31 11-59,-8 4-89,-12 8 3,8-10-165,-7 8 100,4-4-31,-1 1 0,0-1 0,0 0 0,0 0 0,-1-1 0,0 0 1,1 0-1,-15 5 0,17-6-119,4-2 39,0-1 0,0 0 0,-1 1 0,1-1 0,0 0 0,0 0-1,-1 1 1,1-1 0,0 0 0,-1 0 0,1 1 0,0-1 0,-1 0 0,1 0 0,0 0 0,-1 0-1,1 1 1,-1-1 0,1 0 0,0 0 0,-1 0 0,1 0 0,0 0 0,-1 0 0,1 0-1,-1 0 1,-3 3 70,3-2-72,1 0 1,-1-1-1,1 1 1,0-1-1,-1 1 1,1-1-1,-1 1 1,1-1 0,-1 1-1,0-1 1,1 1-1,-1-1 1,1 0-1,-1 1 1,0-1-1,0 0 1,-20 11 818,16-11-1175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4:58.8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1 224,'-10'0'128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03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1 992,'-30'8'6256,"28"-8"-6091,-7 0 294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06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1 992,'-16'11'398,"14"-9"-310,0 0 0,0 0 1,-1 0-1,1-1 0,-1 1 1,1-1-1,-1 0 0,1 0 1,-1 1-1,0-2 0,1 1 1,-1 0-1,0 0 0,-4-1 1,2 0-189,4 0 165,-1 0 0,1 0 0,-1 0 0,1 0 0,-1 0 0,0 0-1,1 0 1,0 0 0,-1 1 0,1-1 0,-1 1 0,1-1 0,-1 1 0,1 0-1,-2 0 1,-9 5 1142,12-5-1162,0-1 0,0 0-1,-1 1 1,1-1 0,0 1 0,0-1-1,0 0 1,0 1 0,0-1 0,0 1-1,0 0 1,0 1 29,0 0-1,0 0 1,0 1-1,1-1 1,-1 0-1,1 0 1,-1 1-1,2 2 0,-1-4-89,-1 7 86,0-5-45,1 1 0,-1-1 0,1 1 0,0-1 0,0 1 1,2 4-1,-3-7-25,1 0 53,0 1-46,1 0-1,-1 0 0,0 0 1,0 0-1,0 0 1,-1 0-1,1 0 0,0 0 1,0 3-1,-1-5-4,0 1-1,0-1 1,0 0-1,0 1 1,0-1-1,0 1 0,0-1 1,0 1-1,0-1 1,0 1-1,0-1 1,1 0-1,-1 1 1,0-1-1,0 1 1,0-1-1,1 1 1,-1-1-1,0 0 1,1 1-1,-1-1 1,1 1-1,5 8 29,-5-5 15,-1 0 0,1 0 0,-1 1-1,1 7 1,-1-10-85,0-1 56,0 0 1,0 0-1,0 0 1,0 0-1,0 0 1,0-1-1,-1 1 1,1 0-1,0 0 1,0 0-1,-1 0 1,1 0 0,-1 0-1,1-1 1,-1 2-1,-1 6 39,2-8-60,0 1-1,0 0 1,0-1-1,0 1 0,-1 0 1,1-1-1,0 1 1,0 0-1,0-1 1,0 1-1,-1-1 1,1 1-1,0 0 0,-1-1 1,1 1-1,0-1 1,-1 1-1,1-1 1,-1 1-1,1-1 1,-1 1-1,1-1 0,-1 0 1,1 1-1,-1-1 1,1 0-1,-1 1 1,0-1-1,1 0 1,-1 0-1,0 1 0,1 12 129,-2-8-108,2-4-10,-1-1 0,1 1-1,0-1 1,-1 1 0,1 0 0,0-1 0,0 1-1,-1 0 1,1-1 0,0 1 0,0-1 0,0 1-1,0 0 1,0 0 0,0-1 0,0 1 0,0 2 245,-1 1-412,6 5 68,-5-8 90,1 0-1,-1-1 1,1 1 0,-1-1-1,1 1 1,-1-1 0,1 1 0,0-1-1,-1 1 1,1-1 0,-1 1 0,1-1-1,0 0 1,0 1 0,-1-1 0,1 0-1,0 0 1,0 1 0,24 0-1,-24 1-203,-1-2 194,1 0-1,-1 0 1,0 0 0,1 1 0,-1-1-1,0 0 1,1 0 0,-1 0-1,0 0 1,1 0 0,-1 0 0,0 1-1,1-1 1,-1 0 0,1 0-1,-1 0 1,0 0 0,1 0-1,-1 0 1,1-1 0,11 1-1024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09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9 224,'0'-8'2779,"-25"16"-324,24-8-2386,0 0 1,1 0-1,-1 0 0,0 1 0,0-1 1,0 0-1,0 1 0,0-1 0,0 1 0,1-1 1,-1 1-1,0-1 0,0 1 0,1-1 1,-1 1-1,0 0 0,1 0 0,-1-1 1,1 1-1,-1 0 0,1 0 0,-1 0 1,1-1-1,-1 1 0,1 1 0,-2 3 278,0 1 0,0-1-1,-1 0 1,0 0 0,0 0-1,-5 7 657,13 11-54,1-17-705,1 1-1,0-1 0,0 0 0,0-1 0,12 8 1,11 7-40,-20-13-84,-8-6-96,-1-1-1,1 1 0,-1 0 0,0 0 1,1 0-1,-1 1 0,0-1 0,0 0 1,0 0-1,1 1 0,-1-1 0,-1 0 1,1 1-1,0-1 0,0 1 0,0 0 1,0 1-1,0-1 29,0 0-1,0 0 1,0 0 0,0 0 0,1 0-1,-1 0 1,1 0 0,-1-1 0,3 3-1,11 14 355,-8-4-410,1 0 0,12 16 1,-17-25 59,0 1 0,-1-1 0,0 1 1,0 0-1,0 0 0,0 0 0,-1 0 0,0 0 0,0 8 1,1-1-16,0-1-110,1 0 0,1 0 0,7 17 0,-6-17-17,0 1 0,6 25 0,-9-26 106,2 0 0,5 14 0,-5-16 13,-1 0 0,0 0 0,2 13 0,-2-9-23,0 0-1,2 0 0,-1-1 1,2 1-1,10 19 0,-4-9-11,10 8-228,-11-15 132,-7-12 140,0 0-1,-1 1 1,0 0 0,0 0-1,0 0 1,-1 0-1,3 7 1,-3-5-47,0 0 0,1 0 1,0-1-1,5 9 0,0 0-120,-7-12 133,1 0 0,-1 0 0,0 1 0,0-1 0,1 7 0,3 16 120,3 4-109,-2 1 1,0 1 0,-3-1 0,1 40 0,-3-39 35,2 3 72,-1-4-94,-3 60-1,-1-71-112,-1 0 0,-1 0 0,-10 28 0,-2 1 190,1 0 1,-10 69-1,15-63-116,-3 33 17,6-26 121,-3 75-125,10-138-9,0 0 0,-1 1 1,1-1-1,0 0 0,0 0 1,0 0-1,0 1 0,0-1 0,0 0 1,0 0-1,0 0 0,0 1 1,0-1-1,0 0 0,0 0 1,0 0-1,0 1 0,0-1 0,0 0 1,0 0-1,0 0 0,0 1 1,1-1-1,-1 0 0,0 0 0,0 0 1,0 0-1,0 1 0,0-1 1,0 0-1,1 0 0,-1 0 1,0 0-1,0 0 0,0 0 0,0 1 1,1-1-1,-1 0 0,0 0 1,0 0-1,0 0 0,1 0 0,-1 0 1,0 0-1,0 0 0,0 0 1,1 0-1,-1 0 0,0 0 0,0 0 1,0 0-1,1 0 0,-1 0 1,8-7-200,4-18 55,-5 9 62,19-44-144,19-65-1,1-5 222,-45 127-10,35-82-165,-28 69 136,0 1 0,1 0-1,12-16 1,-20 30 40,0 0 1,0-1-1,0 1 0,-1-1 0,1 0 0,0 1 1,-1-1-1,1-3 0,0 4-13,-1-1-1,0 1 1,1 0 0,-1-1-1,1 1 1,0-1 0,-1 1 0,1 0-1,1-2 1,3-7-43,-5 9 52,0 0 1,1 0-1,-1 0 1,0 1 0,1-1-1,-1 0 1,1 0-1,-1 0 1,1 1-1,-1-1 1,1 0-1,-1 1 1,1-1-1,0 1 1,0-2 0,12-13 222,-3 2-224,10-8-618,-18 20 442,-1 2 187,1-1-1,-1 0 1,0 1-1,0 0 1,1-1 0,-1 1-1,0-1 1,0 1 0,0 0-1,0 0 1,0 0 0,0 0-1,0 0 1,0 0-1,-1 0 1,1 0 0,0 0-1,0 0 1,-1 0 0,1 2-1,12 27-28,-9-16 24,0 0 1,-1 0-1,-1 0 0,-1 1 0,1 20 1,-8 73 60,5-91-52,-2 22 32,-12 94 24,6-72-36,4-27 7,-12 46-1,16-72-6,0-7-27,1 0 0,0 0 0,0 0 0,0 0 0,0 0 0,-1 0 0,1-1 0,0 1 0,-1 0 0,1 0 0,-1 0 0,1 0 0,-1-1 0,0 3 0,1-20-72,29-184-725,-2 24 300,-5 37 296,-20 118 308,0-30 1,-2 40-15,-26 62-218,-1 14 440,-29 112 0,21-60-227,4-11-1151,30-101 561,-1 1 1,1-1 0,0 1 0,0 0 0,1-1-1,0 1 1,-1-1 0,1 1 0,1 0-1,0 8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10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 1152,'1'8'1899,"-1"-6"-1770,1 0 0,0 0 0,0 0 0,-1 1 0,1-1 0,-1 0 1,0 1-1,0-1 0,1 0 0,-2 1 0,1-1 0,0 0 0,-1 4 1,-10 36-236,5-23 94,4-13 150,-1 1 0,0-1-1,0 1 1,0-1 0,-1 0-1,-8 11 1,1-4 857,-23 21 1,32-32-946,0-1 0,0 1 0,-1 0 0,1-1 0,-1 1 0,1-1 0,-5 2 0,6-3-37,1 0-1,-1 0 0,1 1 1,-1-1-1,1 0 0,-1 0 1,1 0-1,-1 0 0,1 0 1,-1 0-1,1 0 0,-1 0 1,1-1-1,-1 1 0,1 0 1,-1 0-1,1 0 0,-1 0 1,1-1-1,-1 1 0,1 0 1,-1 0-1,1-1 0,0 1 1,-1 0-1,1-1 0,0 1 1,-1-1-1,1 1 0,0 0 0,-1-1 1,1 1-1,0-1 0,0 1 1,-1-1-1,1 1 0,0-1 1,0 1-1,0-1 0,0 1 1,0-1-1,0 1 0,0-1 1,0 1-1,0-1 0,0 1 1,0-1-1,0 1 0,0-1 1,0 0-1,1-8 44,0 0 1,0 0-1,3-10 0,-2 11 108,0 0 0,-1-1-1,0-9 204,-1 18-350,0 0 0,0-1-1,0 1 1,0 0 0,0-1 0,0 1 0,0-1 0,0 1 0,0 0 0,1-1 0,-1 1 0,0 0-1,0-1 1,0 1 0,0 0 0,1-1 0,-1 1 0,0 0 0,0 0 0,0-1 0,1 1 0,-1 0-1,0-1 1,1 1 0,-1 0 0,0 0 0,1 0 0,-1-1 0,0 1 0,1 0 0,-1 0 0,0 0 0,1 0-1,-1 0 1,0 0 0,1 0 0,14-7-440,14-2 69,12-5-2513,6 5-1575,-25-1 2991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13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9 576,'16'-8'4208,"-14"8"-4075,12 0-890,28 3-3115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14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24 832,'-26'-5'3476,"21"2"-3160,-2 2 351,6 1-648,1 0 1,0 0-1,0 0 1,-1 0-1,1 0 1,0 0-1,0 0 1,-1 0 0,1 0-1,0 0 1,-1 0-1,1 0 1,0 0-1,0 0 1,-1 0-1,1-1 1,0 1-1,0 0 1,0 0 0,-1 0-1,1 0 1,0-1-1,0 1 1,0 0-1,-1 0 1,1-1-1,-11-10 93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16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36 832,'0'0'20,"0"-1"-1,0 0 1,0 1-1,0-1 1,0 0-1,0 0 1,1 1-1,-1-1 1,0 0-1,1 1 1,-1-1-1,0 1 1,1-1-1,-1 0 1,1 1 0,-1-1-1,1 1 1,-1-1-1,2 0 1,0-1 0,-2 1 12,4-18 2018,-4 19-2026,-4 2 90,1 1-1,-1-1 1,1 1-1,0 0 1,0 0-1,-4 5 1,7-8-98,-3 4 124,-1 1-1,1-1 1,0 1 0,-3 6 0,-1 2 212,-18 18 431,21-24-326,-1 0 0,-9 11 0,13-17-432,-4 6 194,5-7-213,0 1 0,0-1 0,0 0 0,0 0 1,0 0-1,0 1 0,0-1 0,1 0 0,-1 0 0,0 0 0,0 1 1,0-1-1,0 0 0,0 0 0,1 0 0,-1 0 0,0 1 1,0-1-1,0 0 0,1 0 0,-1 0 0,0 0 0,0 0 0,0 0 1,1 0-1,-1 0 0,0 0 0,0 0 0,1 0 0,-1 0 1,0 0-1,0 0 0,1 0 0,-1 0 0,0 0 0,0 0 0,0 0 1,1 0-1,-1 0 0,0 0 0,7-2-157,-1 0 0,0 0 0,0-1 0,0 1 0,11-8-1,1-5-1938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0:58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95 211 1984,'-18'0'755,"16"0"-787,1 1 0,-1-1 1,0 0-1,1 0 0,-1 0 0,0 0 0,1 0 1,-1 0-1,0-1 0,-2 0 0,1 0 323,0-1 0,0 0 0,1 0 0,-1 0 0,1 0 0,-1-1 1,1 1-1,0-1 0,-1 1 0,1-1 0,1 0 0,-1 0 0,-2-5 0,-5-19 1527,5-1-799,4-89 2570,0 129-4261,-5 35-21,2 35-2950,6-51 2449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17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7 320,'-26'-6'2427,"24"6"-2388,0-1 0,0 1 0,0 0 0,0 0 0,0 1 0,0-1 0,0 0 0,1 1 0,-1-1 0,0 1 0,0-1 0,0 1 0,0 0 0,-2 1 0,2 0 146,-1-1 0,1 0 0,0 0 0,-1-1 0,1 1 0,-1 0 0,1-1 0,-4 1 0,4-1-133,1 0 0,0 0 0,0 1 0,0-1 0,0 0 0,-1 1-1,1-1 1,0 1 0,0-1 0,0 1 0,0-1 0,0 1 0,0 0 0,0 0 0,0-1-1,0 1 1,0 0 0,1 0 0,-3 2 0,-11 24 460,6-11-126,-7 13-221,1 1-1,-15 47 1,-4 11-195,16-49-327,3-3-1147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22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1728,'-4'17'13977,"8"-10"-15653,-3-6 1328,-1 0 350,1-1 0,-1 1 0,1 0 0,0-1-1,-1 1 1,1 0 0,0-1 0,0 1 0,-1-1 0,1 0-1,0 1 1,0-1 0,1 1 0,9 5-13,10 11 48,-17-14-32,0 0 1,0 0-1,-1 0 0,1 0 1,-1 0-1,5 6 0,25 35 337,-25-35-316,0 0-1,-1 0 0,0 1 0,-1 0 1,0 1-1,-1-1 0,8 22 0,2 6 420,-12-31-430,0 0 0,0 0 0,-1 0-1,0 1 1,1 7 0,1 6 38,1-1 0,1-1 1,11 29-1,8 24 192,-21-24 107,0-36-345,-1 0 58,1 1 0,-2-1 0,0 1-1,1 13 1,2 21 239,3 27-293,0-14 202,-7-40-255,4 23-1,-3-28 46,0 1-1,-1-1 1,-1 23-1,-1-25 41,1 1 0,1 0 0,4 27 0,-2-24-91,1 28-1,4 42 43,-3-34 6,0 37 128,-7-61-139,-1-1 0,-7 31 0,-2 23-46,3-22 181,-25 95 0,24-117-63,6-24-41,-11 26 0,7-23-12,-13 27 221,18-38-220,1-1 0,-1 1-1,0 0 1,-1-1 0,-7 9-1,7-9-62,1 0 0,-1 0 0,1 1 0,-5 8 0,5-6 112,-1-1 0,0 0 1,-1 0-1,1 0 0,-8 7 0,5-6-50,1 0 0,-7 13 0,-52 84 504,-45 85-544,79-144-2026,23-107-11478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26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101 125 1824,'-5'-5'768,"5"5"-691,-1-1 0,1 0 0,0 1 0,-1-1 0,1 0-1,0 0 1,0 1 0,0-1 0,0 0 0,-1 1 0,1-2 0,-23 2 1398,20 0-1164,-11-1 730,-4 1-34,-16 1 694,47-10-1941,17 0 290,-1 1 0,1 1 0,0 1 0,1 2-1,59 0 1,25 4 185,-115 0-232,1-1 1,-1 1 0,1 0-1,-1 0 1,1 0 0,-1 0-1,1 0 1,-1 0 0,1 0-1,-1 0 1,0 1 0,1-1-1,-1 0 1,1 0 0,-1 0-1,1 0 1,-1 1-1,1-1 1,-1 0 0,0 0-1,1 1 1,-1-1 0,0 0-1,1 1 1,-1-1 0,0 0-1,1 1 1,-1-1 0,0 1-1,0-1 1,1 0 0,-1 1-1,0-1 1,0 1 0,0-1-1,0 1 1,0-1 0,0 1-1,1-1 1,-1 1-1,0-1 1,0 0 0,0 1-1,-1-1 1,1 1 0,-6 13 345,5-12-319,-1-1-1,0 0 1,0 0-1,0 0 1,-1-1-1,1 1 1,0 0 0,0-1-1,0 1 1,-1-1-1,1 0 1,-3 0-1,-30-2 180,31 2-205,-84-15 668,37 4-421,41 9-240,0 0-1,0-1 1,-13-5 0,21 7-27,1 0 0,0 1 0,-1-1 0,1 0 0,0 0 0,-1 0 0,1 0 0,0 0 0,0 0 0,0 0 0,0 0 0,0-1 0,-1-1 0,2 2-5,1 1 0,-1-1 0,1 1 0,-1-1 0,1 1 0,0-1 0,0 1 0,-1-1 0,1 1 0,0-1 1,0 1-1,-1 0 0,2-1 0,0 1-1,6-8 23,3-1 169,-8 8-88,-1-1 0,1 1 1,0-1-1,0 0 0,-1 0 0,4-4 619,-9 8-656,0-1-1,0 0 1,0 1-1,0 0 1,1-1-1,-1 1 0,1 0 1,-1 0-1,1 1 1,0-1-1,-5 5 1,-12 12-570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28.7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65 1472,'-35'15'702,"27"-11"-386,-1 0 1,1 0 0,-1-1-1,0 0 1,0-1 0,-1 0-1,1 0 1,-12 0 0,11-2-88,0 1-1,0 0 1,0 0 0,0 1 0,1 1 0,-1-1-1,0 2 1,1-1 0,-16 10 0,24-13-178,1 0 1,-1 1-1,1-1 1,-1 0 0,0 0-1,1 1 1,-1-1-1,1 0 1,-1 0-1,1 0 1,-1 0-1,0 0 1,1 0 0,-1 0-1,1 0 1,-1 0-1,1 0 1,-1 0-1,-1 0 1,2 0-33,0-1 1,0 1-1,0 0 1,0 0 0,0-1-1,0 1 1,-1 0-1,1 0 1,0-1-1,0 1 1,0 0-1,0-1 1,0 1-1,0 0 1,0 0-1,0-1 1,0 1-1,0 0 1,0-1-1,0 1 1,1 0-1,-1 0 1,0-1-1,0 1 1,0 0-1,0 0 1,0-1-1,0 1 1,1 0-1,-1 0 1,0 0-1,0-1 1,0 1-1,1 0 1,-1 0-1,0 0 1,0 0-1,1-1 1,-1 1-1,0 0 1,1 0-1,17-15 8,1 2-1,0 0 0,1 1 0,0 0 0,1 2 0,0 1 0,1 0 0,0 2 1,23-6-1,-19 8-17,1 1-1,-1 1 1,1 1 0,-1 1 0,35 4 0,21-2-1853,-45-1-605,-11 0-271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27.8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427 57 2144,'0'-1'128,"-1"-1"0,0 1 0,0-1 0,0 1 0,0-1 0,0 1 0,-1 0 0,-1-3 0,-3-8 501,1 9-394,1 0 0,-1 0 0,1 1-1,-1-1 1,0 1 0,0 1 0,0-1 0,0 1-1,-9-2 1,-8 1 600,-23 0 0,16 1-490,2-1-251,-1 2 0,-50 7 0,41-4 95,29-3-106,1 0 1,0 0-1,0 1 1,-1 0-1,1 1 1,0-1 0,0 1-1,0 1 1,-8 3-1,15-6-100,-1 0-1,1 1 0,-1-1 1,1 0-1,0 0 0,-1 0 1,1 1-1,-1-1 0,1 0 0,0 0 1,0 1-1,-1-1 0,1 0 1,0 1-1,-1-1 0,1 0 1,0 1-1,0-1 0,0 1 0,-1 0 1,9 3-274,-4-3 489,9 3-139,0 0 0,1-1-1,-1-1 1,1 0 0,15 0 0,71-5 75,-26 0-359,150 0 1286,-223 3-1055,-1 0 0,1-1 0,-1 1 0,1 0 0,0 0 0,-1 0 0,1 0 0,-1 0 0,1 0 0,0 0 0,-1 1 0,1-1 0,-1 0 0,1 0 0,0 0 0,-1 1 0,1-1-1,-1 0 1,1 1 0,-1-1 0,1 0 0,-1 1 0,1-1 0,-1 0 0,1 1 0,-1-1 0,0 1 0,1-1 0,-1 1 0,0-1 0,1 1 0,-1-1 0,0 1 0,0 0 0,1-1 0,-1 2 0,0-1 14,-1 0-1,1 0 1,0 0 0,-1 1 0,1-1-1,-1 0 1,1 0 0,-1 0-1,0 0 1,1 0 0,-1 0 0,0 0-1,0 0 1,0 0 0,1 0 0,-1 0-1,-2 1 1,-4 2 6,0 1 0,0-1 1,0 0-1,0 0 0,-1-1 0,1 0 1,-1-1-1,0 1 0,0-2 0,0 1 1,0-1-1,0 0 0,-9 0 0,3-2 21,0 0 0,1-1-1,-1 0 1,1-1 0,-1 0 0,1-1 0,-13-6-1,-28-10-856,50 18 253,2 2 371,1-1 1,-1 1-1,1 0 1,-1-1-1,0 1 0,-1 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29.4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0 320,'-10'5'128,"2"-2"-96,-5 2-32,4 2 928,-4 1-512,-5 0 320,2 0-416,-2 3-192,0 1-64,0-1-1696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30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564 66 1472,'-13'-3'732,"-1"0"0,0 1 0,0 0 0,0 2 1,-20 0-1,11 0 205,-23-2-1,-193-45 2654,224 44-3660,8 2 30,0 0 0,1 0 0,-1 1 0,0-1 0,0 2 0,0-1 0,0 1 0,1 0 0,-1 0 0,0 1 0,1 0 0,-1 0 0,1 1 0,-1-1 0,1 2 0,0-1 0,-7 6 0,12-9 7,0 1 0,0-1-1,1 1 1,-1-1 0,0 1-1,0 0 1,1 0 0,-1-1 0,0 1-1,1 0 1,-1 0 0,1 0-1,-1 0 1,0 1 0,1-2-6,0 1 0,0-1 1,0 1-1,0-1 1,0 1-1,0-1 0,0 1 1,0-1-1,0 1 0,0-1 1,0 1-1,0-1 1,0 1-1,1-1 0,-1 1 1,0-1-1,0 1 1,1-1-1,-1 0 0,1 1 1,0 1-50,0-1 1,1 0 0,-1 0-1,0 0 1,1 0-1,-1 0 1,1-1-1,-1 1 1,1 0 0,0-1-1,-1 1 1,1-1-1,0 1 1,-1-1 0,3 0-1,48 1-3176,-17-1 779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31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 1152,'-20'1'5413,"71"40"-6325,-42-33-197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44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33 215 896,'-1'-1'61,"1"0"-1,-1-1 1,0 1-1,1 0 1,-1 0-1,1 0 1,-1-1-1,1 1 1,0 0-1,-1 0 1,1-1 0,0 1-1,0 0 1,0-1-1,0 1 1,0-2-1,0 1-33,0 0 1,0 0-1,0 0 0,1 0 0,-1 0 0,0 1 0,1-1 0,-1 0 1,1 0-1,1-2 0,-2 3-8,1 1-1,-1 0 1,0-1 0,0 1-1,0 0 1,0-1-1,0 1 1,0 0 0,0-1-1,1 1 1,-1 0 0,0-1-1,0 1 1,0 0 0,0-1-1,-1 1 1,1 0 0,0-1-1,0 1 1,0 0 0,0-1-1,0 1 1,0 0-1,0-1 1,-1 1 0,1 0-1,0 0 1,0-1 0,0 1-1,-1 0 1,1 0 0,0-1-1,0 1 1,-1 0 0,1 0-1,0 0 1,-1-1 0,1 1-1,0 0 1,0 0-1,-1 0 1,-4-5 553,2-17-311,3 21-170,0-2-123,-1 3 69,1-1-33,0 1 0,0 0 0,-1 0 0,1 0-1,0 0 1,-1 0 0,1 0 0,0-1 0,0 1 0,0 0 0,-1 0 0,1 0 0,0-1 0,0 1 0,0 0-1,-1 0 1,1-1 0,0 1 0,0 0 0,0 0 0,0-1 0,0 1 0,0 0 0,0 0 0,-1-1 0,1 1-1,0 0 1,0-1 0,0 1 0,0 0 0,0 0 0,0-1 0,0 1 0,1 0 0,-1-1 0,0 1 0,0 0-1,0 0 1,0-1 0,0 0 11,0 0 33,0-16-11,0-33 854,-4 37-714,3 12-177,0 0 1,1-1 0,-1 1 0,1-1 0,-1 1 0,1 0 0,-1-1 0,1 1-1,0-1 1,0-1 0,0-9 191,0 10-352,4 0 64,-4 2 70,-1 20-85,0 0 91,3 21 0,-1-20 31,-2 38 1,-4 62 66,6-95 169,-5 16-29,4-32-331,-1-8-100,1 0 0,0 0 0,-1 0 1,1 0-1,0 1 0,1-1 0,-1 0 0,0 0 1,1 0-1,-1 0 0,1 0 0,0 3 1,10 7-1223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47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54 276 640,'-12'18'377,"10"-15"-329,1 0-1,-1 0 0,0 0 1,0 0-1,-3 3 0,4-4-3,0-1 0,0 0 0,0 0 0,-1 0 0,1 0 0,0-1 0,0 1 0,0 0 0,-1 0 0,1-1 0,0 1 0,-1-1 0,1 1 0,-1-1 0,1 0 0,-1 1 0,1-1 0,0 0 0,-3 0 0,5 0-47,0 0 0,0 0 0,-1-1-1,1 1 1,0 0 0,-1-1 0,1 1-1,0 0 1,-1-1 0,1 1 0,0-1-1,-1 1 1,1-1 0,0 0 0,11-9 142,-11 9-127,-1 0 0,1 1 0,0-1 0,-1 0 0,1 0 0,-1 0 0,1 0 0,-1 1 0,0-1 0,1 0-1,-1 0 1,0 0 0,0 0 0,0 0 0,0 0 0,1 0 0,-1 0 0,0 0 0,-1-2 0,1 2-13,0 0 0,0-1 1,0 1-1,0 0 0,0 0 0,0 0 0,1-1 0,-1 1 1,0 0-1,1 0 0,-1 0 0,1-1 0,-1 1 0,1 0 0,-1 0 1,1 0-1,1-2 0,0 2 45,0-1 1,-1 0-1,1 0 1,-1 0-1,0 0 1,1 0-1,-1 0 0,0 0 1,0-1-1,0 1 1,0 0-1,-1-1 1,1 1-1,0-4 1,-1 4-21,1 0 1,-1 0-1,1-1 1,-1 1 0,1 0-1,0 0 1,0 0-1,0 0 1,0 0 0,2-2-1,5-10 52,-5 9-65,-1-1 0,1 1-1,1 0 1,-1 0 0,1 1-1,7-9 1,-9 11 5,-1 0 0,1 1 0,-1-1 0,1 0 0,-1 0 0,0 0 0,0 0 0,0 0 0,0 0 0,0-1 0,0 1 0,-1 0 0,1 0 0,-1-1 0,1 1 0,-1 0 0,0-1 0,0-2 0,0 3 12,0 0 1,0 0-1,-1 0 0,1 0 0,0 0 1,-1 0-1,1 0 0,-1 0 1,0 0-1,1 1 0,-1-1 1,0 0-1,0 0 0,0 0 1,0 1-1,-2-3 0,2 3-29,-11-21 110,11 19-91,0 0 1,-1 0 0,1 0 0,-1 1-1,0-1 1,0 0 0,0 1-1,-3-4 1,-1 3-59,6 3 38,0 0-1,0 0 1,0 0 0,0 0 0,-1 0 0,1 0 0,0 0-1,0 0 1,0 0 0,0 0 0,-1-1 0,1 1 0,0 0 0,0 0-1,0 0 1,0 0 0,0 0 0,0 0 0,-1-1 0,1 1-1,0 0 1,0 0 0,0 0 0,0 0 0,0-1 0,0 1-1,0 0 1,0 0 0,0 0 0,0 0 0,0-1 0,0 1-1,0 0 1,0 0 0,0 0 0,0-1 0,0 1 0,0-1 44,-8-14 833,42 77-1259,17 28 322,-50-87-9,0-2 135,3 15 144,-5-11-94,1-9-31,0 3-93,0 0 1,0 0-1,0 1 0,0-1 0,1 0 0,-1 0 1,0 1-1,0-1 0,1 0 0,-1 0 0,0 1 1,1-1-1,-1 0 0,1 1 0,-1-1 0,1 0 1,0 0-1,7-8-715,-7 7 715,0 1 0,0-1-1,0 0 1,0 1 0,1 0 0,-1-1-1,0 1 1,1 0 0,-1-1-1,1 1 1,-1 0 0,3-1-1,-2 2 11,0-1-1,0 0 0,0 1 0,0-1 1,1 1-1,-1-1 0,4 1 1,3-1 0,11-4-368,-18 5 187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0:57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453 1 1664,'-20'0'496,"1"1"0,-1 0 0,-19 5 0,20-3 346,0-1-1,0-1 1,-36-2 0,10-1 159,-8 7-41,44-4-679,0 0 0,0 0 0,-16 5 0,14-3 51,-15 9-35,9-4-344,15-7 83,1 0 0,-1 0 0,0 1 0,0-1 0,0 1 0,1-1 0,-1 1 0,1 0 0,-1 0-1,1-1 1,0 1 0,0 0 0,0 0 0,0 0 0,0 0 0,0 1 0,-1 2 0,-6 14-245,7-18 262,1-1 0,-1 1 0,1 0 0,-1 0 1,1 0-1,0-1 0,-1 1 0,1 0 0,0 0 0,0 0 1,-1 0-1,1 0 0,0 0 0,0-1 0,0 1 0,0 0 1,0 0-1,0 0 0,1 0 0,-1 1 0,0-2-2,1 0-1,0 1 0,-1-1 1,1 0-1,-1 1 1,1-1-1,-1 0 0,1 0 1,0 1-1,-1-1 1,1 0-1,0 0 1,-1 0-1,1 0 0,0 0 1,-1 0-1,1 0 1,-1 0-1,1 0 0,0 0 1,-1-1-1,1 1 1,0 0-1,-1 0 0,1-1 1,-1 1-1,2-1 1,24-7-897,39-7 1,-35 12-2680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52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473 122 640,'-13'-1'406,"10"0"-266,0 1 0,0-1 1,0 1-1,1 0 0,-1 0 0,0 0 0,0 0 1,0 1-1,-5 1 0,-27 3-33,19 0 235,13-3-223,-1-1-1,0 0 1,0 0 0,0-1 0,0 1-1,-6-1 1,4 0-9,1 0-1,-1 0 1,0-1 0,0 1-1,0-2 1,-10-2 0,13 3-14,-1 1 1,1-1-1,-1 1 1,1 0-1,0 0 1,-7 1-1,-1-1 274,5 2-54,5-2-313,1 0 1,0 0-1,0 0 1,0 1-1,0-1 0,-1 0 1,1 0-1,0 0 1,0 0-1,0 0 1,0 0-1,-1 0 1,1 0-1,0 0 1,0 0-1,0 0 1,-1 0-1,1 0 1,0 0-1,0 0 1,0 0-1,0 0 1,-1 0-1,1 0 1,0 0-1,0-1 1,0 1-1,0 0 1,-1 0-1,1 0 1,0 0-1,0 0 1,0 0-1,0 0 1,0-1-1,0 1 1,-1 0-1,1 0 1,0 0-1,0-1 1,-1 1 38,0-1 0,-1 0 0,1 0 0,0 0 0,0 1 0,-1-1 0,1 1-1,-1-1 1,1 1 0,-1-1 0,1 1 0,-2 0 0,1 0-27,0-1 0,1 1 0,-1-1 0,0 1 0,0-1 0,1 1 0,-1-1-1,1 0 1,-1 0 0,-1-1 0,-1 0 15,0 0 0,-1 0 0,1 0 0,0 0-1,-1 1 1,1 0 0,-1 0 0,0 0 0,1 0 0,-1 1 0,-7-1 0,-15-1 139,-11-3 567,17 1-619,19 4-106,0 0 0,0 0 1,0 0-1,0-1 0,0 1 0,0 0 0,0-1 0,0 0 0,0 1 0,1-1 0,-1 0 0,0 0 0,-1-1 0,1 1-8,1 1 0,0-1 0,0 1-1,0-1 1,0 1 0,-1 0 0,1 0 0,0-1 0,0 1-1,-1 0 1,1 0 0,-3 1 0,1-1-24,2 0 10,9-4-295,-2 1 303,0 1 0,1-1 1,-1 1-1,10-1 0,-12 2 13,1 0 0,-1-1 0,1 0-1,-1 1 1,0-1 0,1-1-1,3-2 1,20-9 56,-11 7-92,1 1-1,0 1 1,33-4-1,-43 8 9,1 0 0,-1 1 0,1 1 0,0-1 0,-1 1 0,1 1 0,-1 0 0,1 0 0,-1 0 0,12 6 0,-14-6 82,0 0-1,1 0 1,-1 0-1,11 0 1,-2 0-200,6-1-59,-18-1 209,0 0 1,0 0 0,0 0 0,0 1-1,5 0 1,4 1-11,-1 0-1,0 0 0,0-2 1,0 1-1,1-2 1,20-2-1,18 0-267,-32 3 73,2-1-682,0 2 0,27 3 0,-4 1-1234,-24-3 667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5:58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0 1472,'0'1'63,"-1"0"1,0 0-1,1 0 0,-1 0 1,1 0-1,-1 0 0,1 0 1,0 0-1,-1 0 0,1 0 0,0 0 1,0 0-1,0 0 0,-1 0 1,1 0-1,0 0 0,1 2 1,-1-1-52,0-1 0,0 0 0,0 1 0,0-1 0,-1 0 0,1 1 0,0-1 0,0 1 0,-1-1 0,1 0 0,-1 0 0,0 2 0,-5 7 283,1 0 0,1 1 0,-1-1 0,2 1-1,-5 16 1,0 4-101,5-19-90,0 1 0,-1 18 0,1-9-22,2 3 58,1-20-72,0 0 0,0 0 0,-1 0 0,-1 8 0,1-11-65,1 0 0,0 0 0,0 0 0,0 0 0,0 0 0,0-1 0,0 1 0,1 0 0,-1 0 0,1 2 0,2 12-9,-3 30 831,0-26-255,0-17-381,0-5-115,1-15-93,2 0 0,0 1 0,1-1-1,0 1 1,2 0 0,9-21 0,-12 30 20,7-9-166,-3 8 111,-6 5 120,4-5-716,-2 15-51,-4 3 782,0 0 0,0 0 0,0 0-1,-2-1 1,1 1 0,-7 16 0,-31 54 202,36-74-241,-2 6-305,1 1 0,0 1-1,1-1 1,0 1 0,1-1 0,0 1 0,1 0 0,0 23 0,2-14-1577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00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3 1248,'-2'-3'1144,"4"10"-960,0-3-161,-1-1 0,0 0 1,0 0-1,0 1 0,-1-1 1,1 0-1,-1 1 0,0-1 0,0 1 1,0 3-1,1 14-82,1 2 208,-1 1 1,-2 25-1,-1-3 241,2 30 356,0-75-714,0 30 123,-3 24 16,-2-24-475,5-29 333,0 0 0,-1 0 0,1 0 0,-1 1 0,1-1 0,-1 0 0,0 0 0,-1 2 0,1-2 44,0 0-1,0 0 0,0 0 0,0 1 1,1-1-1,-1 0 0,1 0 0,-1 3 1,2 0 12,-1-3-63,0 0 0,-1 0 0,1 0-1,0 0 1,0 0 0,-1-1 0,1 1 0,-1 0 0,-1 3-1,1 26 310,-3 4-422,1-2 66,2-26-216,0-1 1,1 0-1,-1 0 1,1 1-1,1-1 1,-1 0-1,1 1 1,0-1-1,0 0 1,1 0-1,3 9 1,3-3-1307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02.0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47 896,'-1'-4'183,"0"0"0,1 0 1,-1 1-1,0-1 0,1 0 0,0-5 0,1-5 632,-1 15-813,0-1 0,0 0 1,0 0-1,0 0 0,0 0 0,0 0 0,0 0 0,1 0 1,-1 0-1,0 0 0,0 0 0,0 0 0,0 0 1,0 0-1,0 0 0,0 0 0,0 1 0,0-1 0,0 0 1,0 0-1,0 0 0,0 0 0,1 0 0,-1 0 1,0 0-1,0 0 0,0 0 0,0 0 0,0 0 1,0 0-1,0 0 0,0 0 0,0 0 0,0 0 0,0 0 1,1 0-1,-1 0 0,0 0 0,0 0 0,0-1 1,0 1-1,0 0 0,0 0 0,0 0 0,0 0 0,0 0 1,0 0-1,0 0 0,0 0 0,0 0 0,0 0 1,1 0-1,-1 0 0,0 0 0,0 0 0,0 0 0,0-1 1,0 1-1,0 0 0,0 0 0,0 0 0,0 0 1,5 10-32,1 1-1,-2 0 1,1 0 0,-1 1 0,-1-1 0,0 1 0,-1 0 0,1 15 0,-3-8-1240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02.7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72 1248,'-5'-12'448,"1"4"-352,0 0 384,4 0-320,0 0-224,0 0 32,0 1 64,-5-1 0,5 3-448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16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0 320,'-1'1'26,"1"0"0,-1 0 0,0 0 0,1 0 0,0 0-1,-1 0 1,1 0 0,-1 1 0,1-1 0,0 0 0,0 0 0,0 0 0,0 0 0,0 0 0,0 0-1,0 1 1,0-1 0,1 2 0,0 9 37,-1-11 11,-1 0-84,2 0 2,-1-1 0,0 0 0,0 1 1,0-1-1,0 0 0,0 0 0,0 1 0,0-1 0,0 0 0,0 1 1,0-1-1,0 0 0,0 1 0,0-1 0,0 0 0,0 1 0,-1-1 1,1 0-1,0 0 0,0 1 0,0-1 0,0 0 0,-1 1 1,1-1-1,0 0 0,0 0 0,0 0 0,-1 1 0,1-1 0,0 0 1,0 0-1,-1 0 0,0 1 0,0 18 531,1-10-705,-7 11 198,6-18-11,1 1 0,-1-1 0,0 1 0,1-1 0,-1 1 0,0-1 0,-2 3 0,-3 8-34,4-6-8,-1-1 1,-8 13-1,-3 8-248,-4 23 120,8-23-27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39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7 896,'-5'-7'1867,"0"16"-1396,2-5-367,1 1 0,-1-1-1,0 1 1,0-1 0,-1 0 0,1 0 0,-1-1-1,1 1 1,-7 4 0,4-4 28,4-4-80,0 1 0,1 0 1,-1 0-1,1 0 0,0 0 1,-1 1-1,1-1 0,0 0 0,-1 1 1,1-1-1,0 0 0,0 1 1,-1 3-1,-1 1 8,1 1 0,1 0 0,-1 0 0,1-1 0,0 1 0,1 0 0,0 11 0,5 217-28,0-80 250,-5-132-106,1 0 0,1 0 0,8 37 0,-8-51-133,-1 1-1,0 16 0,3 15-105,-1-26 73,-2 0-1,1 0 0,-2 1 0,0-1 0,-3 17 0,-15 77 192,12-77-243,-8 35 159,5-41 256,9-25-253,-1-3-11,-1-4 46,-7-156-299,0 0 80,-1-245-1690,11 392 1285,0 0 1,1 0 0,0 1-1,1-1 1,6-17-1,1 4-1136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38.1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0 416,'0'17'1131,"-5"96"154,2 6-304,3-117-971,0 0 0,-1 0 0,1 0 0,0-1 0,-1 1 0,1 0 1,-1-1-1,-1 4 0,-3 10 107,2-6-87,1 0-1,-1-1 0,-8 17 1,-4 12 34,10-23-54,-10 21 0,8-21 225,-6 22 0,1 0-136,7-24-62,1 0 0,0 0 0,1 1 0,1-1-1,-3 23 1,1 3 156,2-29-128,1 0 1,-1 13 0,1 8 1,0-12 61,1 0-1,1 0 0,0 0 1,1 0-1,9 33 0,-1-8 12,-8-35-113,1-1 0,0 1-1,1 0 1,-1-1 0,7 10 0,-9-16-23,0 1 0,0 0 1,1-1-1,-1 1 0,0-1 1,0 1-1,1-1 0,-1 1 1,3 0-1,-4-2-2,0 1 0,0-1 1,1 0-1,-1 0 0,0 1 0,0-1 1,1 0-1,-1 0 0,0 1 0,0-1 1,1 0-1,-1 1 0,0-1 0,0 0 1,0 1-1,0-1 0,0 0 0,0 1 1,1-1-1,-1 0 0,0 1 0,0-1 1,0 1-1,0-1 0,0 0 0,0 1 1,-1-1-1,1 1 0,0 0 68,0 7-154,0-19 34,3-146-267,0 113 121,13-67 0,-7 68 135,19-53-1,-19 73 11,1 0-1,1 1 0,23-37 0,-22 41-7,2-1-606,-1-2-1,0 0 1,13-33 0,-13 19-779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40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64,'0'2'13,"0"0"1,0 0-1,0 0 0,0 0 0,0 1 1,0-1-1,1 0 0,-1 0 0,1 0 1,-1 0-1,1 0 0,1 4 0,16 25 855,14 25-453,-2 2 0,35 94 1,-17-34-179,-12-46-157,-20-44-155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41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44 1472,'-8'-19'544,"0"11"-416,-2-3-32,5 6 32,2 5-96,-7 0-448,2 0 224,0 5-608,-2-2 448,2 5 224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0:59.2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71 168 1888,'0'-9'188,"0"0"409,0 0 0,-3-17-1,3 23-274,-1-1 0,-1 1 0,1-1 0,0 1 0,-1-1 0,0 1 0,0 0 0,0 0 0,0 0 0,-3-4 0,-38-32 1955,42 39-2258,1-1 0,0 1-1,-1-1 1,1 1 0,-1-1 0,1 1-1,0-1 1,0 0 0,-1 1 0,1-1-1,0 0 1,0 1 0,0-1 0,0 1-1,0-1 1,0 0 0,0 1 0,0-1 0,0 0-1,0 1 1,0-1 0,0 0 0,0 1-1,0-1 1,1 0 0,-1 1 0,0-1-1,1 1 1,-1-1 0,0 1 0,1-1-1,-1 0 1,0 1 0,1-1 0,-1 1 0,1 0-1,-1-1 1,1 1 0,-1-1 0,2 1-1,-1-2-49,1 1 1,0 0-1,0 0 0,-1 0 0,1 0 0,0 0 0,0 0 0,0 0 1,0 1-1,0-1 0,0 1 0,3-1 0,35 9-4667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6:44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0 480,'-4'8'-151,"-5"5"821,-9 26 0,15-31-649,0 1-1,1-1 1,0 1-1,1 0 1,-1 9-1,1-7 133,0 0 0,0 0 1,-6 15-1,-2 16 295,7-15-358,0 0 0,2 0 0,1 0-1,1 0 1,9 41 0,0 12 3,0-3 33,-9-62 7,-1 0 1,0 29-1,-2-29-106,2-1-1,0 1 1,2 14-1,0-8-25,-1-1 1,-1 1-1,-1 24 0,-1-10 581,1-44-582,0-7-45,0 0 0,1 1 0,0-1-1,2 1 1,-1-1 0,2 1 0,0 0 0,1 0 0,1 0 0,7-14 0,-2 11-45,0 1 0,1 1 0,0 0 0,2 0 0,0 1 0,1 1 0,19-15 0,-19 17 164,-12 9-48,1-1 1,-1 1 0,1 1 0,0-1-1,0 0 1,0 1 0,1 0 0,-1 0-1,0 0 1,8-1 0,13-3 0,-23 6-97,5 16 1,-6-11 103,-1-1 0,0 1 0,0-1 0,0 1 0,-1-1 0,1 1 0,-1-1 0,0 1 0,-2 5 0,-17 39 130,15-40 4,-3 8-226,-1-1 1,0 1-1,-2-2 0,-13 17 1,15-19-679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19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1 576,'1'0'6230,"0"4"-6017,1 3 362,-2 9 284,-1-13-778,1-1 0,0 1 0,-1-1 0,0 1 0,1-1-1,-1 0 1,0 1 0,0-1 0,0 0 0,-1 0 0,1 0 0,0 0 0,-4 3 0,-25 25 750,23-24-806,-8 10 101,0 1-1,-23 36 1,25-34-103,-25 43 31,9-11 47,1-4 121,21-32-116,-2 0 0,0-1 0,-1 0 0,-14 16 0,-1-4 18,16-15-130,-1-1 1,1-1-1,-23 17 0,9-8 249,19-14-89,-1 0 0,0 0 0,-10 6 0,-1 3 311,15-12-437,0 1 1,-1-1-1,1 0 1,-1 0-1,1 1 1,-1-1-1,1 0 1,-1 0 0,0 0-1,-2 0 1,-6 4-71,10-5 73,-1 1-1,0-1 1,1 1-1,-1-1 0,0 0 1,0 1-1,0-1 0,0 0 1,1 0-1,-1 1 0,0-1 1,0 0-1,-2 0 1,3 0 81,-6 2-377,6 0 595,7 2 815,20 8-1129,0 0-1,26 18 1,-11-6-36,-26-14 7,0 0-1,-1 1 1,0 1 0,-1 0-1,-1 1 1,0 0 0,21 28-1,-25-27 11,-1 0 1,9 20-1,6 11 59,-8-21-105,50 79-52,-50-82 133,2 0 0,28 29 1,26 20 79,-38-35-235,-31-34-245,3-48-13754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21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1348 832,'3'-28'1952,"3"-75"426,-2 59-1834,0 20-40,0-8 384,5-42 408,18-264 872,-15 233-1365,31-121-131,-42 222-683,7-23 19,23-54 0,-8 24 14,-19 44-5,5-13-23,1 1-1,0-1 1,2 2-1,1 0 1,17-24-1,-29 47 5,-1-1-1,1 1 1,0 0 0,0 0-1,0 0 1,0 0-1,0 0 1,0 0 0,0 0-1,0 0 1,1 0-1,-1 0 1,0 1-1,0-1 1,1 0 0,-1 1-1,0-1 1,1 1-1,-1-1 1,1 1 0,-1 0-1,1 0 1,-1 0-1,1 0 1,-1 0-1,0 0 1,1 0 0,-1 0-1,1 0 1,-1 1-1,1-1 1,-1 0-1,0 1 1,1 0 0,-1-1-1,0 1 1,1 0-1,-1-1 1,0 1 0,2 1-1,2 3-26,0 0 0,-1 1 0,1-1 0,-1 1 0,0 0 1,0 0-1,4 8 0,4 12-15,-2 0 0,0 1 0,9 41 0,-16-56 64,-1 1 0,-1-1 0,0 1 0,0 0 0,-2 12 1,1-18 60,-1 0 1,0-1 0,0 1 0,-1-1 0,0 1 0,0-1 0,0 1 0,-1-1 0,0 0 0,0 0 0,-5 6 0,2-4 150,-1 0 0,0 0 0,0 0 0,-1-1 0,-9 7 0,12-11-137,0-1 0,1 1-1,-1-1 1,0 0 0,0 0-1,0 0 1,0-1 0,-1 0 0,1 0-1,0 0 1,-1-1 0,-5 1 0,-1-2-264,1 0 1,-1 0-1,0-1 1,-19-6-1,22 5-1008,0-1-1,1 1 1,-14-9 0,18 9-183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22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9 736,'-5'-8'8586,"7"9"-8495,25 18 129,-6-3-147,1 0-46,-1 1-1,-1 1 1,0 1-1,22 27 0,61 93 416,-69-90-311,2-1-1,43 44 1,-40-55-26,3-1-1,82 55 1,-112-84 31,-1 0-32,0 0 1,0 1-1,-1 0 1,0 0-1,13 16 1686,-32-16-1326,-19-3-495,16-3-106,0 1 0,-19 7 0,17-5 165,0 1 0,0 0 0,0 2 0,1-1 0,0 1 0,1 1 0,-18 16 0,1 6 5,2 0 1,-25 39 0,30-40-51,-1-1 0,-2 0 0,0-2 0,-2-1 0,-53 40 1,-6 1-544,73-56-456,2 1-1,-1 0 0,2 0 1,-15 22-1,24-33 874,1-1-1,0 0 1,-1 1-1,1-1 1,0 1-1,-1-1 1,1 1-1,0-1 1,0 0-1,0 1 1,-1-1-1,1 1 1,0-1 0,0 1-1,0-1 1,0 1-1,0-1 1,0 1-1,0-1 1,0 1-1,0-1 1,0 1-1,0 0 1,0-1-1,1 0 1,-1 1-1,0-1 1,0 1 0,1 0-1,0 0-4,-1-1 0,1 1 0,0-1 0,0 0 1,0 1-1,0-1 0,0 0 0,0 0 0,0 1 0,-1-1 0,1 0 0,0 0 0,0 0 1,2 0-1,19-3-919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24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16 105 2144,'-15'-15'11143,"21"18"-9588,3 5-1569,-2 0 0,1 0 0,-1 0 0,0 1 0,-1 0-1,0 1 1,5 10 0,-10-18 10,15 29 71,-2 1-1,15 51 1,-10-27 90,-15-47-107,-2-4-25,0 1 1,0 0-1,0 0 0,0 10 758,-2-22-165,-7-104-424,0 8-316,7 84 100,1 0 0,0 0 0,7-29 0,-7 40-3,1 0-1,1 0 0,-1 0 1,1 1-1,1-1 0,-1 1 1,1-1-1,0 1 0,6-7 1,-7 10 11,-1 1 1,1-1 0,0 0-1,0 1 1,0-1 0,1 1 0,-1 0-1,1 0 1,-1 0 0,1 0-1,-1 1 1,1 0 0,0-1-1,0 1 1,0 1 0,0-1-1,6 0 1,-8 1 15,-1 0 0,0 0 0,1 1 0,-1-1 0,1 0 0,-1 1 0,1-1 0,-1 1 0,0 0 0,3 1 0,10 3 99,-13-5-106,1 0 0,-1 0 0,1 1 0,0-1 0,-1 0 0,1 1 0,-1-1 0,1 1 0,-1 0 0,0-1 0,1 1 0,-1 0 0,0 0 0,1 0 0,1 2 0,-2-2-44,0 0 0,-1-1 0,1 1 0,0 0 0,0-1 0,0 1 0,0-1 0,0 1 0,0-1 0,0 1 0,0-1 0,1 1 0,8 3-1794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2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2144,'19'0'5267,"24"-2"-4732,97 2 907,-91 2-2691,63-5 0,-71-2-1513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49.51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175 71 2240,'-8'-8'3248,"10"9"-3197,-1-1 0,1 1 0,-1-1-1,1 1 1,-1-1 0,1 0 0,-1 0 0,1 1 0,-1-1 0,3-1 0,11 1 112,-1-2 0,28-6 0,6-1 62,135-3 210,-109 9-347,98-11 300,89-2 51,-79 15-219,292 5 552,-307 11-660,52 1-16,275-1 885,-172 2-781,87 9 160,-52 9-337,-221-23-19,122 16 150,90 7 161,-69-9-38,182 9-213,-273-37 563,361-51 0,-329 13-642,22-4 131,187-14 25,1 22-133,-56 25-104,-2 26 294,-46-5 155,-196-10-253,45 4 8,118 1-45,121 6-207,-212-3 91,8 1 116,697 61-41,-815-62-101,178 11 163,-28-5 98,154 3 57,-106-11-302,182-4 228,-13-33-21,-447 30-170,2-1 8,1 0 0,0 2 0,-1-1 0,1 2 0,27 4 0,-40-4-6,-1-1-1,1 1 1,-1-1 0,1 1-1,-1 0 1,0 0 0,1 0-1,-1 0 1,0 0-1,0 0 1,0 0 0,0 0-1,0 1 1,0-1-1,0 0 1,0 1 0,0-1-1,0 0 1,-1 1-1,1-1 1,-1 1 0,1-1-1,-1 1 1,1 2-1,0 4-92,0 0 0,-1 0 0,-1 15 0,1-6 150,0 11-102,0 7-38,-1 1 0,-6 43 1,2-45 108,2 0-1,2 40 1,1-58-82,1 40-173,11 77-1,-9-106 203,-2 35-1,-1-43-239,0-18 200,-14 3-48,-131 4-751,-123 0 987,205-8-13,-167-13-63,3-16-12,109 13 148,-171-36 244,190 33-328,-216-27-175,100 18 146,177 23 32,-266-33 536,161 30-688,-316-24 333,175 15 231,66 7-453,184 7-8,-374-13-81,187 15 18,74-2-51,-308 15-25,56-6 188,247-7-8,-189-14-126,78 3 164,-104-8-271,-67 0 144,147 12 58,-466 36-197,116 15 539,283-18-641,134-20 228,141-5 170,-76 1-62,-235-6 12,-60 3 167,219 4-170,92-1 39,-504-13 460,461 5-554,-83-6 66,171-4 96,-5-1 63,-85-1-514,-40-13-43,194 24 295,22 5 1,0 1-1,0 0 1,-14-1-1,-96-9-156,-348-4 293,448 17-102,0 1 1,-33 7 0,40-5-41,1-1 1,-18 9 0,11-4 63,12-5-79,0 0 0,1 0-1,-1 0 1,1 0 0,0 0 0,0 1-1,0 0 1,1 0 0,-6 7 0,3-2-96,0 0 0,1 0 0,0 1 0,-3 10 0,6-14 114,0 1 1,0 0-1,1 0 0,0 11 0,-1-1 54,2-7-9,0 0 0,0-1 0,3 15 0,-1-7-10,2 1-61,0-1-1,1 1 1,1-1 0,1 0-1,10 18 1,-17-33 21,2 1 38,0 0-1,0 0 1,0 0-1,1 0 1,-1 0-1,0-1 0,4 3 1,-3-2-23,0 0 0,0 0 0,0 0 0,-1 0 0,3 4 0,-3-4 10,0 0 0,1 0 1,-1-1-1,1 1 0,-1-1 1,1 0-1,0 0 0,4 3 1,-4-4 3,0 1 1,-1 0-1,1 0 1,0 0-1,-1 1 1,1-1-1,3 5 1,-2-3-46,0-3-1,0 10 18,2 12 7,-5-21 13,-1 0 0,1 0 0,-1 1 0,1-1 0,0 0 0,0 0 0,1 3 0,-1-5 7,-1 0 0,1 1 0,-1-1 0,1 1 0,-1-1 0,1 0 0,-1 0 0,1 1 0,0-1 0,-1 0 0,1 0 0,-1 1 0,1-1 0,0 0 0,-1 0 0,1 0 0,0 0 0,2 0 12,22 7-30,1-1 1,0-1 0,0-1-1,30 0 1,-29-2-64,98 11 122,78 4 75,-22-12-112,40-2-5,133-4-46,153-5 0,-430 2 113,486-27 31,190-4-264,-43 38 379,-200 22-149,-135 14 75,-104-9-39,-114-12-39,34 3-32,-95-13-17,360 20 370,-210-19-408,83 1 4,-285-10 11,728-12 90,38-19 225,-552 25-294,-27 1-26,331 0-57,-352 6 55,125 8 149,-220-4-98,53-1 63,-6 1-256,192 0 193,-225-6 18,86 9-49,-69-2-63,110 2-3,-158-10 111,60-3-122,78-3 0,-159 5 31,-40 1-9,59 4 0,-75-2 8,-17 0 46,0 0 0,0 0 0,0 0 0,0 0-1,7 2 1,-9-1-76,6 0 91,-1 1-70,0 0 1,-1 1-1,9 5 0,-9-5 5,1 1-1,-1-1 0,11 3 1,1-2 33,-1-1 1,1-1 0,-1 0-1,22-2 1,39 4 154,-69-2-249,-8-2 69,0 1-1,1-1 1,-1 1-1,1-1 1,-1 0-1,1 1 1,-1-1-1,1 0 1,-1 0-1,1 0 1,2 0 0,-2 0-28,0 0 0,0 0 0,0 0 0,0 0 1,0 1-1,0-1 0,0 1 0,3 1 1,23 14-36,-26-15 60,24 14-372,-18-11 369,0 1 0,0 0 0,9 8 0,-15-12 25,-1 0 0,1 1 0,0-1 0,-1 1 0,1-1 1,-1 1-1,0 0 0,1-1 0,-1 1 0,0 0 0,0 0 0,0 0 0,-1 0 0,1 0 1,0 0-1,-1 0 0,1 0 0,-1 1 0,0-1 0,0 0 0,1 0 0,-2 0 1,1 3-1,-2 37-103,-2-1 1,-1 1 0,-19 69-1,13-71 89,-2-1 1,-20 41-1,30-73 32,0 1 1,0-1 0,1 1-1,0 0 1,0 0 0,1-1 0,0 1-1,0 13 1,1-20 56,0 13-101,0-14 11,0 1 1,-1 0 0,1 0-1,0 0 1,-1 0 0,1 0 0,0-1-1,-1 1 1,1 0 0,-1 0-1,1-1 1,-1 1 0,1 0 0,-1-1-1,0 1 1,1 0 0,-1-1-1,0 1 1,0-1 0,1 1-1,-1-1 1,0 0 0,-1 1 0,-21 7-146,20-7 149,-22 4 12,-1-1 1,-27 1-1,-27 4-95,33-1 205,-67 0 0,-50-7-109,77-2-54,-339-18 378,-70-10-288,407 26-1,-60-1 38,-336-4-5,328 6-46,-157 4 107,-167 1 104,241-6-186,75-3 364,-2 0 12,-67 2-85,156-2-219,-78-15 0,-202-31 101,19 3-65,-68-9 321,249 39-331,-461-21-125,306 45 170,122 0-37,7 1-272,-30 2 173,0 0 139,-718-8-482,639-5 170,163 1 51,-101 0-38,-222-12 233,313 9-103,68 4-23,-304-10 59,316 13-75,-265 4 101,-131 0 168,351-8-216,-68 0 17,26 3 14,-226 7 152,135 6-303,62 3-40,106-8 49,-153 17 327,128-23-49,55-2-248,16-3 266,22 2-348,5 21-1029,-3-17 1084,3 3-50,-3-4 158,1 0-1,0 0 1,-1-1-1,0 1 1,1 0-1,-1 0 1,1 0-1,-1 0 0,0 0 1,0 0-1,1 2 1,-2-3-29,1 0 1,0 1-1,0-1 1,0 1-1,0-1 1,0 0 0,0 1-1,1-1 1,-1 0-1,0 1 1,0-1-1,0 1 1,0-1-1,0 0 1,0 1-1,1-1 1,-1 0-1,0 1 1,0-1-1,1 0 1,-1 0-1,0 1 1,0-1-1,1 0 1,-1 1-1,0-1 1,1 0-1,-1 0 1,0 0-1,1 0 1,-1 1 0,0-1-1,1 0 1,0 0-1,0 0-13,0 3-34,0 0-1,-1 0 1,1 0 0,-1 0-1,1 0 1,-1 3-1,1 5 34,3 7 47,6 15-322,-7-21 317,-3-11-37,0 0 0,0 0-1,0 0 1,1 0 0,-1 0 0,0 0 0,0 0-1,1-1 1,-1 1 0,1 0 0,-1 0-1,1 0 1,-1 0 0,1 0 0,0-1-1,-1 1 1,1 0 0,0-1 0,-1 1-1,3 1 1,4 2-12,1 0 0,0 0 0,0-1 0,0 0 0,15 4 0,46 4-22,-54-9-22,188 17 60,-150-15-17,163-1-178,-119-4 256,531-4-259,-379 2 93,265 6-153,-161 3 454,-136-5-73,220 5-331,297 35 528,-508-32-103,-94-6-302,200 5 133,-11 2 129,-277-8-163,72 5-6,82 2-91,318-2 776,-181-9-448,-227-1-43,586-2-15,-267 11-12,-196-4-382,222-3 126,-207-3 256,-33 8-162,-41 0-26,150 15-210,1 25-158,-300-41 365,257 19-690,-160-16 467,284-13 239,-192-3-54,74-7 63,-47 1 50,-2 19-128,-17 9-220,-1-17 455,97-26-65,-114 27-207,-145 4 211,36-8-142,-45 8 71,83 12 0,-100-8-42,61 0 0,-34 4-542,-57-10 647,1 0 0,0 0 0,-1 0 0,0 0 0,1 0 0,-1-1 0,1-2 0,-1-1-76,-1-1-1,0 0 1,0 1 0,0-1-1,-1 1 1,0-1 0,-1 0-1,-1-6 1,0 2-56,1-4 178,-1-30 1,0-1 64,-7-83-190,8 94-47,0-62 66,-1-27-219,2 110-20,0 5-369,0 1 0,0 0 0,0-1 0,-1 1-1,-5-13 1,5 16 347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56.46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56 0 1056,'-3'14'1810,"3"-13"-1707,0 0 0,-1 0 0,1 0 1,0 1-1,0-1 0,0 0 0,0 0 0,0 1 0,0 1 1,0 8 174,-4-2-97,3-7-110,1-1-1,-1 0 1,1 1-1,-1-1 1,1 1-1,-1 0 1,1-1 0,0 1-1,0-1 1,-1 1-1,1-1 1,1 3 0,-1-2-8,0 0 1,0 0 0,0 0 0,0 0-1,0 0 1,-1 0 0,1-1 0,-1 1-1,1 0 1,-1 0 0,1 0 0,-1-1 0,0 1-1,0 0 1,0-1 0,0 1 0,0-1-1,0 1 1,-3 2 0,2-2-24,0 0-1,1 0 1,-1 0 0,1 0 0,-1 1-1,1-1 1,0 1 0,0-1 0,0 0-1,0 1 1,1 0 0,-1 2-1,-2 12 169,3-14-180,-1 1 0,0-1 0,1 0 1,0 1-1,0-1 0,0 7 1,1-9-20,-1 0 1,0 1-1,0-1 0,0 0 1,0 0-1,0 0 0,0 0 1,-1 1-1,1-1 1,0 0-1,0 0 0,-1 0 1,1 0-1,-2 2 1,1-1-3,0 0 0,1 0 1,-1 1-1,0-1 1,1 0-1,-1 0 1,1 1-1,0 3 1,2 2-8,-1-2 10,4 17-100,0-11 146,-2-4-11,-1-6-26,1 0 0,0-1 0,0 1-1,0 0 1,0-1 0,6 3 0,-5-2 25,15 7 692,-14-4-293,-3-1-286,8 17 256,-9-20-401,0 0 0,0 0 0,0 0 0,0 0 1,0 0-1,0-1 0,0 1 0,1 0 0,-1-1 1,3 2-1,-2-1-11,1-1-1,-1 1 1,1 0 0,0-1 0,-1 0 0,1 1-1,0-1 1,-1 0 0,1 0 0,0-1 0,-1 1 0,1 0-1,0-1 1,-1 0 0,1 1 0,-1-1 0,1 0-1,-1-1 1,4-1 0,13-5 9,178-33 551,-189 40-567,20-2 190,0 1 1,51 3-1,-27 0-140,620-1 1418,-482 3-1148,-2-10-255,-138 5 11,10-1 105,95-10-28,-108 10-11,6-4 169,-30 4-119,32-1 0,15-4 454,-7 3-472,-20 1-197,64 1 38,17-1 35,-7 2 2,-5 1-140,25-12 89,2 4 30,-65 7 14,158 5 30,-114 2-149,147-13 0,-145 4 197,19 0-138,-42 3-12,-61 2 119,46-5 0,143-19 47,45 17-191,-164 7-17,180-8 272,-208 6-261,118 13 0,-192-12 54,132 2 149,-73-3-172,43-4 92,153 2 384,-258 3-442,194 7 56,-156-4-67,41-4 1,-27 0 108,227 4-189,-113 5 212,-25-19 233,-55 2-304,-49 6-91,104-4 176,-49 4 37,85 5-357,-120 0 186,84-6 0,-17-2-230,-93 6 169,151-4 273,29 2-182,-113 4-219,120-2 176,-145 4-2357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7:59.55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67 1472,'6'6'1798,"1"1"-1621,1-1 0,-1 0 0,14 8 1,-7-9 122,0-1 0,0 0 0,1-1 0,-1-1 0,1 0 0,19 0 0,-13-1-209,285 30 916,-193-19-206,61-7 246,-109-6-702,362 24 397,-1 28 218,-238-16-411,-113-19-202,129 11-1,254-25 1197,-237-4-1267,-155 3-233,172-6 399,-156 1-426,81-7-21,178-32 261,-252 33-108,289-20 227,86 27-39,-330 0-270,74 2 113,73 17 125,-44 3-315,-1-11 129,-145-7-29,161-7 387,63-13-278,-98 8 78,224-13-9,-271 12-213,336-14 388,-265 18-554,36 3 128,-192 5-176,184-3 779,-48-9-753,-110 5 146,-21 3 1,134-24 0,-122 12-86,155-5 1,-147 15 142,6 1-104,27-2-23,365-12 367,-354 10-429,0 1-88,-54 8 280,215 4 158,-59-8-133,-80-2 2,68 12-282,-101-4 312,80 5-137,-185-4-56,12 2 39,72 14-1,-65-7 135,26 7-295,-63-13 78,-13-5 90,-1 1 0,0-1 0,0 1 0,1 1 0,-1-1 0,0 1 0,-1 0 0,1 1 0,6 4 0,-7-6-102,0-1 80,0 1 0,0 0 0,8 4-1,-7-3 71,-4-2-165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8:01.82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41 5 1568,'-18'-4'2976,"17"4"-2930,0 1 1,0-1-1,0 1 0,0-1 1,0 1-1,1 0 0,-1 0 1,0-1-1,0 1 0,1 0 1,-1 0-1,0 0 0,1 0 1,-1 0-1,1 0 0,-1 0 1,1 0-1,0 0 0,-1 0 1,1 0-1,0 0 0,0 2 1,-4 7 92,3-8-107,0 0-1,1 0 1,-1 1-1,1-1 1,-1 0-1,1 0 1,0 1-1,0-1 1,0 1-1,0-1 1,0 0-1,0 0 1,1 1-1,-1-1 0,1 0 1,1 3-1,1 17 21,-2 4 325,0-16-103,-1 1 0,-1 15 1,0-17-174,1-1 0,0 1 1,0 0-1,2 8 0,1 18 6,0-9-86,-2-23-19,0 0 0,0 0 1,-1 0-1,0 0 0,0 0 0,0 1 0,0-1 0,0 0 1,-1 4-1,-1-2 52,1-1-1,0 0 1,0 1 0,1 0 0,-1-1-1,1 1 1,0-1 0,0 1 0,0 0 0,1-1-1,1 6 1,0-5-12,-2-3-12,1-1 0,0 1 0,-1-1 1,1 1-1,-1 0 0,0-1 0,0 1 0,1 0 0,-1-1 1,0 1-1,0 0 0,0-1 0,-1 1 0,1-1 0,0 1 1,-1 2-1,1-3-14,0 0 0,0 0 1,0 0-1,0 0 0,0 0 1,0 0-1,1 0 0,-1 0 1,0 0-1,1 0 0,-1-1 1,1 1-1,-1 0 0,1 0 1,-1 0-1,1 0 0,-1-1 1,1 1-1,0 0 0,0 0 0,1 0 1,-2 0-14,-2 23 968,2-23-962,-1-1-1,1 0 1,0 1-1,0-1 1,0 0-1,0 1 1,0-1 0,-1 0-1,1 1 1,0-1-1,0 1 1,0-1-1,0 0 1,0 1 0,0-1-1,0 0 1,0 1-1,0-1 1,1 1-1,-1-1 1,0 0-1,0 1 1,0-1 0,0 0-1,0 1 1,1-1-1,-1 0 1,0 1-1,0-1 1,1 0 0,-1 0-1,0 1 1,0-1-1,1 0 1,-1 0-1,0 1 1,1-1 0,-1 0-1,1 0 1,1 2 79,1-1 0,0 0 1,-1 0-1,1 0 1,0-1-1,3 2 0,9-1 341,22 1 0,273-21 683,-219 11-918,15-2 65,240-11 197,-93 28 45,-140-3-388,7 0 196,11-2-19,-74-3-228,52-5-8,-3-1 206,78 1-180,-65 7-272,135-3 475,-101-18-471,-126 16 179,35-9 46,-34 6-32,41-3 1,-24 6-254,340-40-5398,-316 28 4324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01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463 162 576,'0'-2'10,"-1"1"0,0-1 1,1 0-1,-1 0 0,1 0 0,-1 0 0,1 0 1,0 0-1,0-2 0,-3-14 320,2 17-218,1 0 1,-1 0-1,-4-5 562,4 6-562,0-1 0,1 0 0,-1 1 1,-1-1-1,1 0 0,0 1 1,0-1-1,0 1 0,0 0 0,0-1 1,0 1-1,-1 0 0,1 0 1,0 0-1,0-1 0,0 1 0,-1 1 1,1-1-1,0 0 0,0 0 1,-3 1-1,-5 1-66,0 0-1,0 1 1,-10 5-1,1-2 809,8-3-665,4-1 33,1 0 0,-1 0 0,0-1 0,0 0-1,-12 1 1,-3-2 434,-42-6 0,57 4-551,-1 0-1,1 0 1,0-1-1,0 0 1,0 0-1,0-1 1,1 1 0,-1-1-1,-5-6 1,-24-15 689,28 21-740,-4-1 149,0-2-1,1 0 1,0 0-1,-11-10 1,-10-7 53,31 24-260,-1-1-1,1 1 1,-1-1 0,1 1 0,-1 0 0,1-1 0,-1 1 0,0 0 0,1-1-1,-1 1 1,1 0 0,-1 0 0,0 0 0,1-1 0,-1 1 0,0 0 0,0 0-1,0 0-7,1 0-1,0 1 0,0-1 0,-1 0 1,1 0-1,0 0 0,0 0 1,-1 1-1,1-1 0,0 0 0,0 0 1,0 0-1,0 1 0,-1-1 0,1 0 1,0 0-1,0 1 0,0-1 0,0 0 1,0 1-1,0-1 0,-1 0 1,1 0-1,0 1 0,0 0 0,0 1-32,0 0 0,0 0 0,0 0 0,0 0 0,1 0 0,-1 0 0,1 0 0,1 4 0,3 8-216,2 0-1,0-1 1,0 0 0,15 18-1,-21-29 136,0-1-1,0 0 0,0 0 0,0 0 1,0 0-1,0 0 0,0 0 1,0-1-1,1 1 0,-1 0 0,0-1 1,0 1-1,1 0 0,-1-1 0,0 1 1,1-1-1,-1 0 0,1 0 1,-1 1-1,2-1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8:09.995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0 832,'-2'0'251,"1"0"-241,0 0 1,1 0 0,-1 1-1,0-1 1,1 0 0,-1 0-1,0 0 1,1 0 0,-1 1-1,0-1 1,1 0 0,-1 1-1,0-1 1,1 1 0,-1-1-1,1 0 1,-1 1 0,1-1-1,-1 1 1,1-1 0,-1 1-1,1 0 1,0-1 0,-1 1-1,1-1 1,0 1 0,0 0-1,-1-1 1,1 1 0,0 0-1,0-1 1,0 1 0,0 0-1,0-1 1,-1 1 0,2 0-1,-1 0 1,0-1 0,0 2-1,-5 161 1212,4-105-993,0-22 180,1 0 1,2 0-1,8 51 0,10 22-185,-17-95-149,-1 0-1,0 14 1,1 7-32,3 48 60,-4-31-195,0 106 342,-3-85 955,-3-86-1226,1-9 37,1 0-1,1-1 0,2-25 1,0 3-19,-1 28 153,-1-19-173,2 1 0,1 0 0,8-39 0,-9 70-14,0 0-1,0 0 0,0 0 1,0 0-1,1 0 0,0 1 1,-1-1-1,1 1 0,0-1 1,1 1-1,-1 0 0,1 0 1,-1 0-1,1 0 0,3-3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2:53.4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1736 864 1248,'-3'-7'93,"2"3"-43,-1 0 1,0 0-1,0 0 1,0 0-1,0 0 0,0 0 1,-1 1-1,0-1 1,-5-5-1,7 9-83,0 0-1,1 0 0,-1-1 1,0 1-1,1 0 1,-1 0-1,0 0 1,0 0-1,1 0 0,-1 0 1,0 0-1,1 0 1,-1 0-1,0 0 0,0 0 1,1 1-1,-1-1 1,0 0-1,1 0 0,-1 1 1,1-1-1,-1 1 1,0-1-1,1 0 0,-1 1 1,1-1-1,-1 1 1,1-1-1,-1 1 0,1-1 1,-1 1-1,1 0 1,-1 0-1,-12 24 115,-38 98 1079,41-103-849,-2 1 1,0-1-1,-25 31 0,-92 84 1299,54-60-831,37-32-483,-14 12-154,52-55-144,0 0 1,0 0-1,0 0 0,0 0 1,0 0-1,0 0 1,0 0-1,0 0 0,0 0 1,0 0-1,0 0 1,0 0-1,0-1 0,0 1 1,0 0-1,0 0 1,-1 0-1,1 0 0,0 0 1,0 0-1,0 0 1,0 0-1,0 0 0,0 0 1,0 0-1,0 0 1,0 0-1,0 0 0,0 0 1,0 0-1,-1 0 1,1 0-1,0 0 0,0 0 1,0 0-1,0 0 1,0 0-1,0 0 0,6-10-79,3-2 74,1 1-1,1 0 1,0 1 0,13-10 0,8-7 37,36-34 45,110-130 0,-143 146-69,-13 15 46,1 1-1,1 1 1,51-45 0,-74 72-37,1 0 1,-1 0-1,1 0 0,-1 0 0,1 0 0,-1 0 1,1 0-1,-1 1 0,1-1 0,2 0 0,-4 1-10,1 0 0,-1 0 0,0 0 0,0 0 0,0 0-1,1 0 1,-1 0 0,0 1 0,0-1 0,0 0 0,0 0 0,1 0-1,-1 0 1,0 1 0,0-1 0,0 0 0,0 0 0,0 0-1,1 0 1,-1 1 0,0-1 0,0 0 0,0 0 0,0 1-1,0-1 1,0 0 0,0 0 0,0 0 0,0 1 0,0-1-1,0 0 1,0 0 0,0 1 0,0-1 0,0 0 0,0 0 0,0 0-1,0 1 1,0-1 0,0 0 0,-1 0 0,1 1 0,-2 5 55,-1 1 1,0-1 0,-6 12 0,-7 7 116,0 0 0,-2-1 0,-1-1 0,0-1 0,-2 0 0,0-2 0,-2 0 0,0-2 0,-28 18 0,-210 98 650,249-129-790,2 0 34,-1 0-1,-10 3 1,19-7-64,-1 0 1,1-1-1,0 1 1,0-1-1,0 0 1,0 0-1,0 0 1,0 0-1,-1 0 1,1 0-1,0 0 1,0-1-1,0 1 1,0-1-1,0 1 1,0-1 0,-2-1-1,3 1-25,0 0 0,0 1 1,0-1-1,1 0 0,-1 0 0,0 0 1,1 0-1,-1-1 0,1 1 0,-1 0 0,1 0 1,-1 0-1,1 0 0,0-1 0,0 1 1,-1 0-1,1 0 0,0 0 0,0-1 0,0 1 1,1 0-1,-1 0 0,0 0 0,0-1 1,1 1-1,-1 0 0,0 0 0,1 0 1,-1 0-1,1 0 0,0 0 0,0-2 0,7-9-47,0 1 0,0 0-1,1 1 1,11-11 0,-1 1 29,172-205-40,11-13 93,-120 153 234,-69 70-123,-13 15-126,0 0 0,0 0 0,0 0 1,0 0-1,0 0 0,0 0 0,0 0 0,0 0 1,0 0-1,0 0 0,0 0 0,0 0 0,1 0 0,-1 0 1,0 0-1,0-1 0,0 1 0,0 0 0,0 0 1,0 0-1,0 0 0,0 0 0,0 0 0,0 0 1,0 0-1,0 0 0,0 0 0,0 0 0,0 0 1,0 0-1,0-1 0,0 1 0,0 0 0,0 0 1,0 0-1,0 0 0,0 0 0,0 0 0,0 0 1,0 0-1,0 0 0,0 0 0,0 0 0,0-1 1,0 1-1,0 0 0,0 0 0,0 0 0,0 0 1,0 0-1,0 0 0,0 0 0,0 0 0,0 0 1,0 0-1,0 0 0,0 0 0,-1 0 0,1 0 1,0 0-1,0 0 0,0 0 0,0-1 0,0 1 1,0 0-1,0 0 0,0 0 0,0 0 0,-1 0 1,-6 5 97,-11 10-24,-109 123 314,28-47 68,-145 103 1,216-173-447,18-12-89,-1-1 0,-21 13 0,30-21-18,5-4-28,65-62-528,202-207 468,14 12-55,-215 197 238,-59 52 64,-16 13-5,-20 17 15,-184 127 743,37-28-434,-53 59 400,13-10-99,192-150-614,-30 21-156,50-37 70,1 1 0,-1-1 0,0 0 0,1 1 0,-1-1 0,0 0 0,0 1 0,1-1 0,-1 0 0,0 0 0,0 1 0,1-1 0,-1 0 0,0 0 0,0 0 0,-1 0 0,2 0 3,-1-1-1,1 1 1,0 0-1,0 0 1,-1-1-1,1 1 1,0 0-1,0 0 1,0-1-1,0 1 1,-1 0-1,1-1 1,0 1-1,0 0 1,0 0-1,0-1 1,0 1-1,0 0 1,0-1-1,0 1 1,0 0-1,0-1 0,0 1 1,0 0-1,0-1 1,0 1-1,0-1 1,10-28-444,-9 26 476,11-22-115,0 0 1,2 0 0,1 1-1,1 1 1,0 0 0,2 1-1,33-31 1,68-55 12,48-49 203,-89 67-125,90-132 0,-116 153 399,-45 56-315,-8 13-49,-5 7-11,-14 17 46,0 0 0,-2-2 1,-1-1-1,-46 35 0,26-25 16,-249 192 792,181-122-562,-113 95-163,166-149-172,-51 41-16,23-20-78,79-62 87,-7 6-77,12-8-145,5-5 206,0 0 1,0 0-1,0 0 0,-1-1 0,1 1 0,4-4 1,13-8-117,0-1 0,0-1 0,19-21 1,54-60 25,-21 18 71,155-118-83,-84 77 236,-11-11-57,-102 97 173,-11 13 208,22-30-1,-42 49-192,-5 3-191,-12 8-85,-676 529 906,476-354-1376,382-337-463,-61 54 745,596-573 112,-690 662 169,4-2 139,-1-2-1,11-15 0,-15 15 10,-9 8-98,-8 6 26,-6 4-108,1 2 1,0 0 0,1 1-1,-1 0 1,-18 15-1,30-21-3,-153 125 82,6-4 92,26-35-70,-33 25-32,-185 196 15,126-108 125,202-190-277,3-2-56,0 0 1,-12 15-1,17-17-68,5-5 48,12-12-121,31-44-458,-9 8 496,-5 13 18,56-51-1,44-23 54,34-31 132,-16-12 84,-6 6-158,62-41 394,-190 174-140,-8 7-39,1-1 0,-1 1-1,0-1 1,0-1 0,0 1 0,6-11-1,-11 12 42,-5 6-28,-7 6-117,1 0 1,1 0-1,-1 1 1,-16 20-1,14-15-29,4-5 0,-35 37 70,-72 57 0,15-27 63,-70 56 342,-12 32-11,-21 19 15,98-98-231,-148 92-1,239-169-341,26-16-262,10-7 211,0-2-3,0-1 0,23-27 1,35-49-106,21-21 54,106-70-17,-134 125 349,120-130-1,-171 167 34,-10 11 21,14-20 1,-25 31-149,1 1 0,0-1 0,-1 0 0,1 0 0,-1 0 0,1 0 0,-1 0 0,1 0 0,-1 0 0,0 0 0,0 0 0,1-2 0,-1 2-20,0 1 0,-1 0 0,1 0-1,0 0 1,0 0 0,0-1 0,0 1 0,0 0 0,-1 0 0,1 0 0,0 0 0,0-1 0,0 1 0,-1 0 0,1 0 0,0 0 0,0 0 0,0 0 0,-1 0 0,1 0 0,0 0-1,0 0 1,0 0 0,-1 0 0,1 0 0,0 0 0,0 0 0,-1 0 0,1 0 0,0 0 0,0 0 0,0 0 0,-1 0 0,1 0 0,0 0 0,-32 13 56,28-11-95,-76 41 240,2 3 0,3 4 0,1 2 0,-75 72 0,40-18 31,95-90-386,0 1 0,1 1 0,1 0 0,-18 36 0,27-48-62,1-1 0,0 1 0,0-1 0,1 1 0,-1 0 0,1 0 0,0 8-1,1-11-18,0 1 0,0-1 0,1 0-1,-1 1 1,1-1 0,0 0 0,0 0-1,0 0 1,0 0 0,1 0-1,-1 0 1,1 0 0,0 0 0,2 3-1,24 20-3956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2:57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26 280 2144,'0'0'74,"-1"0"-1,0 0 1,0 0-1,1 0 1,-1 0-1,0 0 1,1 1 0,-1-1-1,0 0 1,0 0-1,1 1 1,-1-1 0,0 0-1,1 1 1,-1-1-1,1 1 1,-1-1-1,0 0 1,1 1 0,-1 0-1,1-1 1,-1 1-1,1-1 1,0 1 0,-1 0-1,-4 5 750,4-5-380,1-1-102,0 0 144,-4 0 239,5 0 2413,7 0-2897,1 0-7,-1 0-1,1 0 1,-1-1-1,9-2 1,26-5 418,-24 6-714,-1 0 0,25 1 0,15 0 374,-4-1-201,-34 2-122,23-4 0,-39 4-1,66-10 246,97-2 0,122 19-180,-141-10 295,-42-1-114,-34 3-263,61 1-108,-32 3 178,36 2 73,-16-1 25,103-9-45,-126-1-18,-62 6-64,41-5-189,-9 1 196,-41 4 73,36-7 0,-30 4-49,-26 2-27,0 0 0,1 0 0,-1 0-1,10-3 1,1-1 14,-16 5-34,1 0 0,-1 0-1,0-1 1,0 1-1,0-1 1,0 0 0,0 1-1,0-1 1,0 0 0,0 0-1,0 0 1,2-2 0,-3 2 233,0 0-69,2-1-123,-2 2 11,-1 0 0,0 0 27,0 0-48,0 0-70,0 0 32,0 0 102,0-1-89,0 1 1,0 0-1,0-1 0,0 1 1,0-1-1,0 1 1,0 0-1,0-1 0,0 1 1,0-1-1,0 1 1,0-1-1,0 1 0,0 0 1,0-1-1,0 1 1,0-1-1,0 1 0,-1-1 1,-3 0 29,-1 0 0,1 0 0,-1 0 1,0 1-1,-6 0 0,-14-2 298,-12 0 32,-80-19 313,80 16-454,-69-7-62,-80-15 613,163 22-654,0-1 0,0-2-1,1 0 1,0-1 0,-39-23-1,-11-18-255,64 47-405,12 10-148,0-2 847,1 2-147,0 0 0,1-1 0,0 0 0,0 0 0,1-1 0,8 7 0,1-2-112,30 15-1,-8-7 58,1-2 0,44 11 0,50 15-50,-64-20 144,119 24 0,-147-42 162,1-2 1,41-3 0,-20 0-177,-30 1-71,-31 0 128,-2 0 5,-19 0 277,-7 0-125,9-1-206,0 1 0,-1 1 1,1 0-1,0 1 0,0 1 1,-25 7-1,-79 26 557,44-15-302,74-19-282,-17 3 276,-30 15 0,29-12-989,17-7 348,0 0 0,0 1 1,1-1-1,-1 1 0,0 0 1,1 0-1,-1 0 0,1 0 1,0 1-1,-1-1 1,1 1-1,0 0 0,1 0 1,-1 0-1,-3 4 0,2 4-4076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2:59.1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42 4064,'-10'-30'1504,"2"22"-1184,11 4-64,-3 4-768,0 0 224,5 8-2624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3:06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0 101 1056,'13'-13'135,"-4"2"896,-1 5 3744,-8 6-4391,0 0-32,0 0-139,0 0-21,0 0-85,0 0-64,1 1 48,0 0 0,0 0 0,0 0 0,-1 0 0,1 0 0,0 0 0,0-1 0,0 1 1,0 0-1,0 0 0,0-1 0,1 1 0,-1-1 0,0 1 0,0-1 0,2 1 0,0 0 121,1 1-76,-1-1 0,0 0 0,0 0 0,0-1 0,0 1 0,1-1 0,-1 1 0,0-1 0,1 0 0,-1 0 0,0 0 0,1-1 0,-1 1 1,5-2-1,3-2 118,-1 0 1,0-1-1,11-5 0,-10 3-164,23-8-1,-12 9-13,0 2-1,1 0 1,-1 1 0,45 1 0,152 9 4,-186-6 15,32 5-94,-15-1 101,9 3 228,-34-4-158,1-2-1,0 0 1,35-3 0,-14 0 10,45 0 142,-23-1-225,92 10 1,21 10 92,-6-14-132,-33-3 146,128 9 242,-89-6-181,-77-5-581,-5-1 286,-44 4 117,116 10-44,-82-6-90,-42-4 95,52-1-22,-65-2-90,56 6 0,-69-4 176,29 0 1,13 0-136,16 1-46,-44-3 193,-12-1-212,-20 1 100,0 0 1,-1 0-1,1 1 0,-1 0 0,1 0 1,0 0-1,-1 0 0,1 1 0,0-1 1,-1 1-1,6 2 0,-8-3-14,0 0 1,-1 1-1,1-1 0,-1 0 1,1 0-1,-1 1 0,1-1 1,0 0-1,-1 0 0,1 0 1,-1 0-1,1 0 0,0 0 1,-1 0-1,1 0 0,-1 0 0,2 0 1,17-2-2,15 2 145,-40-1-83,-1 1 44,3 1-116,0-1-1,1 0 1,-1 0 0,1-1 0,-1 1 0,0-1-1,1 0 1,-1 1 0,1-2 0,-4 0 0,-10-3 128,-51-6-58,48 9-51,-24-1 0,-1 0-189,-12-2 263,-40-5-148,-33-15 572,127 25-502,0-1-1,0 0 0,0-1 1,0 1-1,0-1 0,-4-3 1,-11-4 116,2 1-39,-7-1-306,12 3 250,10 5-21,1 0 0,-1 1 0,0-1 0,0 0 1,0 1-1,0-1 0,0 1 0,0-1 0,0 1 0,0 0 0,0-1 0,0 1 0,0 0 0,-2-1 0,-35-3-612,51 20 576,-10-14 17,1 0 0,-1 0 0,1 0 1,-1-1-1,1 1 0,0-1 0,-1 1 0,5-1 1,13 6 40,-2 0-16,0-2 0,1 0 0,-1-1 0,22 2 0,-12-2-55,80 9 17,-52-7 72,82 19-1,-62-9-22,5-3 267,-52-8-281,-29-5 0,1 0 0,-1 0 0,1 0 0,-1 0 0,1 0 0,0 0 0,-1 0-1,1 0 1,-1-1 0,1 1 0,-1 0 0,1-1 0,-1 0 0,1 1 0,0-2 0,-1 1 131,-1 1-31,0 0-43,-5-3 75,-50-5-166,10 7 123,21 0 72,-41 3 0,1 6-107,0 3 1,1 2-1,-90 32 0,133-37-479,0 1-1,1 1 0,0 1 1,1 1-1,-20 15 1,31-20-2021,0 0 0,0 0 1,-5 8-1,8-8-457,3-13 731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3:14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9 1248,'3'2'43,"-5"-3"1233,-1 0 2567,2 1-3736,-14-8 80,-13 8 693,24 0-873,4 0 17,-1 0 0,0 0 0,1 0-1,-1 0 1,0 0 0,0 0 0,1 0 0,-1 0-1,0 0 1,1 0 0,-1 1 0,0-1-1,1 0 1,-1 0 0,0 1 0,1-1-1,-1 0 1,1 1 0,-1-1 0,0 1-1,-1 0 25,0-1 0,-1 0 0,1 0 0,0 0-1,0 0 1,-1 0 0,-2-1 0,-7 0-15,11 1 31,0 0-44,0 0-1,0-1 1,0 1-1,0 0 0,0 0 1,1 0-1,-1 0 0,0 0 1,0 0-1,0 0 0,0 0 1,0 0-1,0 0 1,0 0-1,0 1 0,0-1 1,1 0-1,-2 1 0,-11 11 19,9-9 52,1 0 0,-1 0 0,1 0 0,-1 0 0,0-1 0,0 1 0,0-1 1,0 0-1,-1 0 0,-7 2 0,3-1-217,0 0 113,7-2 8,0-1-1,0 1 0,0 0 0,0-1 0,0 1 0,0 0 1,0 0-1,-3 3 0,0 3 19,6-5 21,-1 0 2,-2 0-9,0 0-1,0 1 1,0-1 0,1 1 0,-1 0-1,1-1 1,0 1 0,0 0-1,0 0 1,-1 4 0,2-6 16,-1 4-54,-3 9-34,5 6 105,-1-17-35,0-1 0,0 1 0,0-1 0,0 1 0,0 0 0,0-1 0,-1 1 0,1-1-1,-1 1 1,0-1 0,-1 4 0,0 0-33,1 0-1,0 0 0,0 0 1,0 0-1,1 0 0,0 0 0,0 0 1,1 9-1,0 7 97,3 56-135,-4-77 43,0 1 231,-1-1-210,1 0 0,0 0 0,0 0 1,0 0-1,0 0 0,0 0 0,1 0 1,-1 0-1,0 0 0,0 0 0,1 0 0,-1 0 1,1 0-1,-1 0 0,1 1 0,0 0 32,-1-2-10,15 11-156,2-4 171,-13-5-41,0 0 0,0 0 0,0-1 1,1 1-1,-1-1 0,1 0 0,7 0 0,-4 0-12,2 1-8,-8 0 1,-2-2 10,0 1 0,1-1 0,-1 0 0,0 1 0,0-1 1,1 0-1,-1 1 0,0-1 0,0 0 0,1 0 0,-1 1 0,1-1 0,-1 0 0,0 0 0,1 1 0,-1-1 0,0 0 0,1 0 0,-1 0 0,1 0 0,-1 0 0,1 1 0,-1-1 0,2 0 29,-1 0 0,0 0 0,0 0 0,0 0 0,0 0 0,0 0 0,1 0 0,-1 0 0,0 0 0,0 0 0,0-1 0,0 1 0,0 0 0,0-1 0,0 1 0,0-1 0,0 1 0,0-1 0,0 1 1,0-1-1,0 0 0,0 0 0,1-1 0,10-5-86,6-7-157,-13 9 283,21-19-115,-18 16 50,0 0-1,0 1 1,11-7 0,20-23 73,5 11-335,-34 20 255,0 0 0,0 0-1,15-13 1,-19 14 14,0 0 0,1 0 0,0 0 0,9-5 0,-15 10-11,0 0 1,0-1 0,0 1 0,0 0 0,-1-1-1,1 1 1,0-1 0,0 1 0,-1-1 0,1 1-1,0-1 1,-1 1 0,1-1 0,-1 0 0,1 1-1,-1-1 1,1 0 0,-1 1 0,1-1 0,-1 0-1,1 0 1,-1 0 0,0 1 0,0-1 0,1 0-1,-1 0 1,0 0 0,0 0 0,0 0 0,0 1-1,0-1 1,0 0 0,0 0 0,-1-1-1,0-1 29,0 0-1,-1-1 0,1 1 0,-1 0 0,0 0 0,-4-4 0,-2-4 24,0-13 89,-2 13 14,-16-15 0,14 14-335,7 8 283,0 0-1,-1 0 1,0 0 0,1 1 0,-1 0 0,-13-5 0,15 7-54,0 0-1,0 0 1,-1 0-1,1 1 1,0 0-1,-9 0 1,8 0 35,0 0 0,-1 0 0,-9-2 0,8 0-26,-1 1 0,1 0-1,-1 0 1,0 1 0,1 0-1,-1 0 1,-12 2 0,-39 3-451,45-4-265,-25 1 0,-2 0-2557,27 2-496,14-4 3607,-1 1 0,0-1 0,0 0 0,1 0 0,-1 1 0,0-1 1,0 0-1,1 0 0,-1 0 0,0 0 0,0 0 0,1 0 0,-1 0 0,0 0 0,0 0 0,1 0 0,-2 0 0,-1-2-213,1 1 0,-1 0 0,1-1 1,-1 0-1,1 1 0,-4-5 0,6 6 308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9:16.5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1472,'8'16'1707,"-5"-9"-1572,0 0 1,-1 1 0,0-1 0,-1 1 0,0 0 0,0 0 0,0-1 0,-2 15 0,1-10 11,1-1 0,2 21 0,-2 0-1326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9:17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1 480,'0'0'192,"4"5"-160,0-2 320,1 5-352,-1 0-32,0 0 96,1-1-32,-5 1-160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9:19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80 1056,'2'-1'470,"-2"1"-454,0 0 1,-1 0-1,1 0 0,0 0 0,0 0 0,-1 0 1,1-1-1,0 1 0,-1 0 0,1 0 0,0 0 0,0-1 1,0 1-1,-1 0 0,1 0 0,0-1 0,0 1 1,0 0-1,-1 0 0,1-1 0,0 1 0,0-1 1,-13-7 1007,11 7-945,1 1 0,0 0 1,0-1-1,0 1 0,0-1 1,0 1-1,0-1 0,0 1 0,0-1 1,0 0-1,0 1 0,0-1 1,0 0-1,0 0 0,0 0 1,1 0-1,-1 0 0,-1-1 1,2 0-31,-1 1 0,-1 0 0,1-1 0,0 1 1,0 0-1,0 0 0,-1 0 0,1 0 0,-1 0 0,-2-1 1,-6-2 293,0 0 0,-18-10 0,25 11-280,1 2-18,1 0 0,-1 0 0,0 0 0,1 0 0,-1 0 0,0 0 0,0 0 0,0 1 0,1-1 0,-1 1 0,0-1 0,0 1 0,-3-1 187,5-1-105,0 4-103,0 2 1,0-3 76,1 1 6,3 0-32,0 1 0,1-1 0,-1 0 0,0 0 1,9 2-1,13 7 663,-8 0-695,2-6-23,-4-2-238,9 8-460,-14-8 365,-1 2 1,14 7-1,-6-1-1361,33 12-1,-33-15-26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9:20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330 332 736,'-2'-1'52,"0"0"0,0 1 1,1-1-1,-1 0 0,0 0 0,0 1 0,0-1 1,0 1-1,-4-1 0,-15-4 87,-3-6 932,11 6-875,1 0-1,0-1 1,0 0 0,1-1 0,-15-12 0,12 9-14,-4-6 270,3 0 37,10 12-346,0-1 0,1 1 1,0-1-1,-6-9 1,-21-28 133,13 10 81,11 20-141,0 1-1,-9-24 1,6 15 50,9 17-222,-1 0 0,0 0 0,1-1 0,0 1 0,0 0 0,0-1 0,0 1 0,0-5 0,1 7-136,2 2-31,0 0 106,0 0 0,1 1 0,-1-1 0,0 1 0,0-1 0,0 1 0,0 0 0,-1 0 0,3 2 1,-3-3 8,140 127 572,-105-97-730,0-2 0,2-1-1,61 32 1,-79-49-698,-13-7 80,1 0 0,0 0 0,0-1 0,9 3 0,0-2-476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20:58:28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29 992,'0'-16'3387,"0"15"-3277,0 1-104,0-1 0,0 1 0,0 0 0,0 0 0,0 0 0,1-1 0,-1 1 0,0 0 0,0 0 1,0 0-1,0-1 0,0 1 0,0 0 0,0 0 0,0-1 0,-1 1 0,1 0 0,0 0 0,0 0 0,0-1 0,0 1 1,0 0-1,0 0 0,0 0 0,0-1 0,0 1 0,-1 0 0,1 0 0,0 0 0,0 0 0,0 0 0,0-1 1,-1 1-1,1 0 0,0 0 0,0 0 0,0 0 0,-1 0 0,-1-1 1033,3 1-992,0-1 0,0 1 0,1-1 0,-1 1 0,0 0 1,0-1-1,0 1 0,1 0 0,-1 0 0,0 0 0,1 0 0,-1 0 0,0 0 0,2 0 0,-2 0-102,0 0 80,-1 0 1,1 0 0,-1 1-1,0-1 1,1 0-1,-1 0 1,0 0-1,1 0 1,-1 1 0,0-1-1,1 0 1,-1 0-1,0 1 1,1-1-1,-1 0 1,0 1 0,1-1-1,-1 0 1,0 1-1,0-1 1,0 0-1,1 1 1,-1-1 0,0 0-1,0 1 1,0-1-1,0 1 1,3 19 393,-5 22-84,2-41-323,-22 185 404,20-159-397,-2 46 396,-29 139-1,21-145-451,11-66 4,1 1 0,-1 0 1,1 0-1,0-1 0,-1 1 0,1 0 0,0 0 0,0 0 1,0-1-1,1 5 0,-1-6 21,0 1-1,0-1 1,0 1 0,0 0 0,0-1-1,0 1 1,0-1 0,0 1-1,0-1 1,0 1 0,0 0 0,0-1-1,0 1 1,0-1 0,-1 1-1,1-1 1,0 1 0,0-1 0,-1 1-1,1-1 1,0 1 0,-1-1-1,0 1 1,-11 28-2495,11-17-2175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06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4 1824,'0'-4'5940,"-9"6"-5326,-2 1-384,0 2-1,0-1 1,1 1-1,-1 1 0,1 0 1,-18 14-1,11-8 240,-45 36 118,54-41-600,1 0 1,0 0 0,1 1 0,-10 15 0,4-6-23,-10 26 280,18-38-224,1 0 1,0 0-1,1 1 1,-4 8-1,4-9 64,1-1-1,-1 0 1,0 1 0,-1-1-1,1 0 1,-1 0-1,-5 5 865,9-29-933,0 1 0,2-1 0,0 1 0,1 0 0,11-32 0,-6 18 73,-7 21-64,9-21 0,-10 30-24,0 0 0,0-1 0,0 1-1,-1 0 1,1-5 0,3-14-593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9:23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37 1312,'-3'-3'158,"0"0"-1,1 0 1,-1 0 0,-1 1-1,1-1 1,0 1 0,0 0 0,-1-1-1,1 2 1,-1-1 0,0 0-1,0 1 1,1 0 0,-7-2-1,4 2-153,1 0-1,-1 1 1,0-1-1,0 1 1,0 1-1,0-1 1,0 1-1,1 0 0,-11 2 1,8 1 137,-1 0-1,0 0 1,1 1 0,0-1 0,-11 10-1,1-2 253,13-9-475,5-3 122,-1 0-1,1 0 1,-1 1 0,1-1-1,0 0 1,-1 0 0,1 0-1,-1 1 1,1-1-1,-1 0 1,1 0 0,0 1-1,-1-1 1,1 0-1,0 1 1,-1-1 0,1 0-1,0 1 1,-1-1-1,1 1 1,0-1 0,0 1-1,-1-1 1,1 0-1,0 1 1,0-1 0,0 1-1,0-1 1,0 1 0,0-1-1,0 1 1,0-1-1,0 1 1,0-1 0,0 1-1,0-1 1,0 1-1,0-1 1,0 1 0,0-1-1,0 0 1,1 2-1,38 61-12,-36-59-99,-2-3 109,0 1 0,-1-1 0,1 1 0,0-1 0,0 1 0,-1-1 1,1 1-1,-1 0 0,1 3 240,-7 11 480,6-16-745,-1 1 0,1 0-1,0 0 1,-1 0 0,1-1-1,0 1 1,-1 0 0,1 0 0,-1-1-1,0 1 1,1 0 0,-1-1 0,0 1-1,1-1 1,-1 1 0,0-1 0,1 1-1,-1-1 1,0 1 0,0-1-1,0 0 1,0 1 0,1-1 0,-2 0-1,-3 3-150,2-2 102,8-5 91,98-65-321,-82 57-556,22-9 0,-6 4-400,-20 9 103,0 0 0,24-7 0,-2 7 160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9:26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67 1984,'0'-3'3861,"1"3"-3824,5 0-36,-1 0 0,0-1-1,0 0 1,0 1 0,0-2-1,0 1 1,8-4 0,7-1-1,99-15 159,-1-1-132,-108 21 36,-1-1 0,1 1-1,12 1 1,-20 0 70,-3 1-101,-1 2-22,-1 0 0,1 0 0,-1 0-1,1-1 1,-1 1 0,0-1-1,0 1 1,0-1 0,0 0-1,-1 0 1,-3 1 0,-9 4 37,-20 5 1,1 0 119,8-1 212,-53 13-1,52-14-374,-9 1 446,14-1-701,26-10-7,-1 0 308,0 0 0,0 0-1,0 0 1,0 0 0,0 1-1,0-1 1,0 0 0,-1 1-1,1 0 1,2 0 0,10 3 13,-7-4-172,0 1-1,1-1 1,10-1 0,7-3-1235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9:27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86 1248,'-19'-9'2859,"17"6"-2669,-17-20 680,8 8-986,-27-21 2655,41 36-2337,-1 1-200,1-1 0,0 1 0,-1-1 0,1 1 0,-1 0 1,1 0-1,-1 1 0,1-1 0,-1 0 0,0 1 0,1 0 1,-1-1-1,0 1 0,0 0 0,2 3 0,21 15-138,-13-12-112,0 0-1,-1 1 0,0 1 1,17 17-1,21 20-4459,-31-35 3641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0:01.29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62 1664,'5'-4'2240,"7"4"-1834,1 0 0,-1-1 1,1-1-1,-1 0 0,18-5 0,84-24-374,-104 30-7,1-1 0,0 1 0,-1 1 0,1 0 0,15 2 0,13 0-148,-26-1 136,24 4-1,-25-3 104,27 2-1,60-3 689,113-3-696,-93-9-18,-83 8-178,-14 1 126,0 1 1,43 3-1,66 10 175,-99-8-343,49-2 0,-5 0 134,280 5-15,-278-7 108,128-11-65,0-1 53,-188 12-109,14 0-4,0 1 1,40 6-1,-6 4-25,-29-4 162,1-1 1,-1-2-1,72-3 0,-14 1-50,110 15-16,-121-9-273,-57-5 423,40 10-1,10 1-203,-17-7 23,248 17 514,66-21 269,-117-17-378,0-18 222,-170 20-714,49-3 260,74-11-370,-56 6 383,57 20-198,-88 3 0,10 2 100,-69-2-99,118 0 204,-171-3-261,121 5 216,-119-5-166,137 0-4,151-20 0,-129 4 234,-156 15-194,67-4 93,167 12 1,-20 27-172,-168-30-85,-26 0 222,0-1 0,46-4 0,-27 0-36,60-6-173,-45 1 90,15-4 193,-60 5-184,0 2-1,0 1 0,0 1 0,36 3 0,-50 0-836,0 0 0,1-2 0,-1 1 0,0-2 0,1 1 0,16-4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0:03.03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12 1888,'1'-1'60,"0"0"-1,0 0 1,0 0 0,0 0-1,1 0 1,-1 1 0,0-1-1,1 0 1,-1 1 0,1-1 0,-1 1-1,1-1 1,-1 1 0,1 0-1,2-1 1,27 1-532,-20 0 400,0 0 338,-1 1 1,1 1 0,-1 0-1,1 0 1,-1 1 0,0 0-1,0 1 1,11 6 0,15 13-182,-25-18 312,0-2 1,1 1 0,20 2-1,-2 0-206,-23-5-64,0-1 0,0 1 0,0-1 0,9-1 0,2 1 59,10-5 6,-12 10 411,-6-5 64,70 3 1605,-26 2-2267,59-5-53,-112 0-59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0:06.49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1 170 992,'5'-22'5594,"-2"16"-5389,-3 5-165,0-3-50,0 4 20,0-1 0,0 1 0,0 0 0,0 0 0,0-1 0,0 1 0,0 0 0,1 0-1,-1-1 1,0 1 0,0 0 0,0 0 0,0 0 0,1-1 0,-1 1 0,0 0 0,0 0 0,1 0 0,-1 0 0,0 0 0,0-1-1,1 1 1,-1 0 0,0 0 0,0 0 0,1 0 0,-1 0 0,0 0 0,0 0 0,1 0 0,10-1 350,-7 1-137,17-3 500,4-1 26,-22 4-744,0-1 0,1 0-1,-1 1 1,0 0 0,1 0 0,-1 0 0,4 1 0,15-1 366,113-8 303,-6 2-441,222-5-94,-335 11-209,221 6 433,439-9-448,-488-7-20,-73 3 162,-17 1 10,67-2 196,-26 3-306,-51 1-31,167-16 230,-53 2 19,-79 10-324,214-7 655,-193 17-599,181 26-1,-131 4 489,-58-9-171,-58-12-389,14 2 466,110 1 0,-118-7-317,-6-1 96,178 3 192,-184-9-338,175-4 330,-108 1 285,-42 2-650,263-19 362,67 6-330,-306 14 72,39 2 239,-102 0-127,1-3 1,64-8 0,-61-11-4970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3:32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1 353 2656,'7'-9'962,"-1"2"-569,3 3 113,-1-1-156,-7 4-233,-1 1 1,1-1-1,0 1 1,0 0 0,-1-1-1,1 1 1,0-1 0,-1 0-1,1 1 1,0-1 0,-1 0-1,1 1 1,-1-1 0,1 0-1,-1 0 1,1 1 0,-1-1-1,0 0 1,1 0 0,-1 0-1,0 0 1,0 1-1,1-1 1,-1-1 0,4-6 1071,-4 8-1181,0 0 1,0 0-1,0 0 0,0 0 1,0 0-1,0 0 0,0 0 1,0 0-1,0 0 0,0-1 1,-1 1-1,1 0 0,0 0 1,0 0-1,0 0 0,0 0 1,0 0-1,0 0 0,0 0 1,0 0-1,0 0 0,0 0 1,0 0-1,0 0 0,0 0 1,0-1-1,0 1 0,0 0 1,0 0-1,0 0 0,0 0 1,0 0-1,0 0 0,0 0 1,0 0-1,0 0 0,0 0 0,0 0 1,0-1-1,0 1 0,0 0 1,0 0-1,0 0 0,0 0 1,0 0-1,0 0 0,0 0 1,0 0-1,0 0 0,0 0 1,0 0-1,0 0 0,1 0 1,-1 0-1,0 0 0,0-1 1,-1 1-41,1 0 101,0 0 470,0 0-134,6 2-38,0-1 1,0 0-1,0 0 0,0-1 1,0 1-1,0-1 0,9-2 1,22-4-164,69-4 1,41 8 280,-98 2-435,15 1 6,1 0 116,67-8 0,404-28 164,-308 22-155,187 7 363,-409 6-536,32 1 68,-1-2 1,1-2 0,38-8 0,2-5-29,0 4 0,83-4 0,-107 11-43,-35 3 73,-1 0 0,37 2 1,4 2-87,11 2-6,-64-3 48,0-1 0,-1 0 0,12-2 0,7 1-196,-14 0 191,9 1 27,-18 0-46,0 0 0,0 0 0,0 1 0,0-1 1,0 0-1,0 0 0,0 0 0,0 0 0,0 0 0,1 0 0,-1-1 0,0 1 1,0 0-1,0 0 0,0-1 0,0 1 0,-1-1 0,1 1 0,1-1 0,0 0 20,0 0-1,-1 0 0,1 1 0,0-1 0,0 1 0,-1 0 0,1-1 0,0 1 0,0 0 0,0 0 1,2 1-1,-1-1 261,-5-3 31,-4-2-426,5 5 76,-6-6 112,0 0 0,-1 1 0,1 0 0,-1 1 0,-1 0 0,1 0 0,0 0 0,-12-2 0,-7-3 23,23 7-84,-1 0-1,1 0 0,-1 1 1,-6-2-1,-20-2 48,12 2-26,-38-3 0,45 5 17,1 0 1,-18-4-1,3 0-183,5 1 267,1-2-1,-34-13 0,-19-5-50,66 23-182,0 0-1,1 0 1,-1 0-1,0 1 1,0 1-1,1-1 1,-1 1-1,-7 1 1,1 6 330,13-8-253,-1 0 1,1 0-1,0 1 0,-1-1 1,1 0-1,0 0 1,-1 1-1,1-1 1,0 0-1,-1 1 1,1-1-1,0 1 1,0-1-1,0 0 1,-1 1-1,1-1 1,0 1-1,0-1 1,0 1-1,0-1 1,0 0-1,0 1 0,0-1 1,0 1-1,0-1 1,0 1-1,0-1 1,0 1-1,0-1 1,0 0-1,1 1 1,2 3 20,0 0 0,0 0 1,0 0-1,1-1 0,0 1 0,0-1 1,0 0-1,0 0 0,1 0 1,-1-1-1,7 3 0,2 0-10,0 0 0,0-1 0,17 3-1,142 16 6,-58-10 88,-23 0-209,-25-7 245,-15 1 245,-51-7-370,0 0-1,1 0 0,-1-1 1,0 1-1,1 0 0,-1 0 0,0 0 1,0 0-1,1 0 0,-1 0 0,0 0 1,0 0-1,1 0 0,-1 1 0,0-1 1,1 0-1,-1 0 0,0 0 1,0 0-1,1 0 0,-1 0 0,0 0 1,0 1-1,1-1 0,-1 0 0,0 0 1,0 0-1,0 1 0,0-1 1,1 0-1,-5 8 108,-14 5-51,-7-3 71,-1 1 135,0-2-1,-35 8 0,-113 12 148,-63 13-765,185-33-5620,52-9 5912,0 0 0,0 0 0,0 0 1,0 0-1,0 0 0,0 0 0,0 0 1,0 1-1,1-1 0,-1 0 0,0 0 1,0 0-1,0 0 0,0 0 0,0 0 1,0 0-1,0 0 0,0 0 1,0 0-1,0 0 0,0 0 0,0 0 1,0 0-1,0 0 0,0 0 0,0 1 1,0-1-1,0 0 0,0 0 0,0 0 1,0 0-1,0 0 0,0 0 0,0 0 1,0 0-1,0 0 0,0 0 1,0 0-1,0 0 0,0 0 0,0 0 1,0 0-1,0 0 0,-1 0 0,1 1 1,0-1-1,0 0 0,0 0 0,0 0 1,0 0-1,0 0 0,0 0 0,0 0 1,0 0-1,0 0 0,0 0 0,0 0 1,0 0-1,0 0 0,0 0 1,0 0-1,0 0 0,-1 0 0,1 0 1,0 0-1,0 0 0,8 3-3124,-5-3 2694,-1 1 1,1-1-1,-1 1 1,1-1 0,-1 0-1,6 0 1,16-12-1766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4:00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165 3020 1664,'-3'0'511,"-5"-3"747,8 2-1249,0 1 0,0-1 0,0 1 1,0 0-1,0-1 0,0 1 0,0-1 1,0 1-1,0 0 0,0-1 0,0 1 0,0-1 1,1 1-1,-1 0 0,0-1 0,0 1 1,0 0-1,1-1 0,-1 1 0,0 0 0,0-1 1,1 1-1,-1 0 0,0 0 0,0-1 1,1 1-1,-1 0 0,0 0 0,1-1 0,-1 1 1,1 0-1,2-4-14,-1 0-1,1 0 1,-1-1 0,0 1-1,-1-1 1,3-7 0,0-26 687,23-43 81,-23 64-468,3-5 412,11-11 717,-16 26-1369,-1 2 1491,6 10-464,-4-2-1004,1-1 1,-1 0-1,0 0 1,1 0-1,-1 0 1,1 0-1,-1-1 1,1 0-1,0 1 1,0-1-1,-1-1 1,1 1-1,5 0 1,11 0 121,28-2 1,-17 0-261,240 6 412,-124-10-123,-9 2-117,-125 2-98,1-1 1,-1-1-1,0 0 0,22-8 0,1 1-53,-17 4 78,1 1-1,0 1 0,-1 2 1,24-2-1,181 4 229,-209 1-244,27 4 0,-27-2-17,30 1 1,45 4 25,-85-8 3,189-8 255,163-11 222,-215 14-267,-117 6-40,27 4 0,-42-4-279,15 1 113,36-1-1,8 0 232,117 0 308,-97-2-687,-79 1 116,10 0 128,37 4 1,-40-2-1,-1-1 1,32-2 0,-13 0-26,-1 1-18,208 7 509,-209-5-491,28 5-17,-27-3 34,-21-3-22,0 1 0,18 5 0,-12 0-70,0-2 0,0 0-1,1-1 1,-1-1 0,27 0-1,79-6 446,47-9-389,83-8 160,-193 17-206,84-14-1,-49 3-192,-5 4 196,0 4 0,107 6 0,-8 2 325,-100-3-373,-37 1 42,175-7 18,2 1 2,-138 8-183,22 8 117,-24-1 200,-37-3-284,65 15 0,-60-10-8,-40-8 183,79 13-89,-45-13 198,38 5-200,-52-3-12,1-3 0,51-3 0,-26 0 54,-21 0-97,-13 0 102,55 6-1,-42-2-134,73-2-1,-56-2 1,-55 2 86,0-1 0,0 1 1,0 0-1,7 3 0,-8-3 18,1 1 0,0-1 1,0 0-1,8 0 0,33-1 47,-45 0-79,-1-1 0,0 1 0,0 0-1,1-1 1,-1 1 0,0-1 0,0 0 0,0 1 0,0-1 0,0 0 0,0 0 0,0 0 0,0 1 0,0-1 0,0 0 0,0 0 0,1-2 0,-1 1 11,0 0 1,0 0-1,0 1 1,0-1 0,0 0-1,0 0 1,0 0 0,-1 0-1,1 0 1,0-3-1,3-111-151,-4 109-11,1 6 167,-1-1-1,0 1 0,0-1 1,0 0-1,0 1 0,0-1 1,0 1-1,0-1 0,-1 1 1,1 0-1,-1-1 0,1 1 1,-1-1-1,1 1 1,-1 0-1,0-1 0,0 1 1,1 0-1,-1-1 0,0 1 1,0 0-1,0 0 0,-3-2 1,-5-12-7,8 14 17,1 0-1,-1 0 0,0-1 1,1 1-1,-1 0 0,1 0 1,-1 0-1,1 0 1,0 0-1,-1-1 0,1 1 1,0 0-1,0 0 1,0-3-1,1-22 20,-1 15 88,5-143 148,-8 125-517,3 25 280,-1 0 0,0-1 0,1 1-1,0 0 1,0-1 0,0 1-1,0-1 1,1 1 0,0 0 0,2-8-1,3-5-23,0 1-1,3-20 0,5-17 126,-11 42-120,-1 0 0,0 0 1,-1 0-1,0 0 0,-1 0 0,-1-13 0,1 2-9,0 19 0,0-1 0,0 1 0,0-1 0,-1 1 1,0-1-1,1 1 0,-1 0 0,-1 0 0,1-1 0,0 1 0,-1 0 0,1 0 0,-1 0 0,-3-4 0,3 4 12,0 0 0,0 1-1,0-1 1,0-1-1,1 1 1,-2-3-1,-3-8-124,3 10 152,1 0-1,0-1 0,1 1 1,-1 0-1,1-1 0,-2-7 0,3 11-41,0 0 1,0 1-1,-1-1 0,1 0 0,0 0 0,0 1 0,-1-1 0,1 0 0,-1 1 0,1-1 0,-1 0 0,1 1 0,-1-1 0,0-1 0,0 2 13,1-1 0,-1 1 0,1-1 0,-1 1 0,1-1 0,-1 0-1,1 1 1,-1-1 0,1 0 0,0 0 0,-1 1 0,1-1 0,0 0 0,-1-1-1,-3-13 94,3 14-113,0-1 0,1 1 0,-1-1 1,0 0-1,1 1 0,0-1 0,-1 1 0,1-3 0,0-116 120,-1 113-154,1-1 0,-2 1-1,-1-10 1,1 10 91,0-1 0,1 1 0,-1-11 0,1 8-60,-1 1 0,0 0 0,0 0 0,-7-15 0,8 19 11,-4-6 24,4 8-15,-1-1-1,1 1 1,0 0-1,0-1 0,0 1 1,1-1-1,-1-3 1,-4-28-137,1 17 220,-5-28-60,8 39-7,-1-1 0,0 1 1,-3-9-1,3 11-50,0-1 0,0 0 1,1 0-1,0 0 0,0 0 0,0-6 1,0 3 24,-1 0-1,1 0 1,-1 0 0,-1 0 0,-5-14-1,4 4 215,4 18-209,0-1 0,0 0-1,0 0 1,0 0-1,-1 1 1,1-1-1,-1 0 1,1 0 0,-1 1-1,0-1 1,0 1-1,0-1 1,0 0 0,-2-2-1,2 3-4,0 0 1,0 0-1,0 0 0,0-1 0,0 1 1,0 0-1,1-1 0,-1 1 0,0-1 1,1 1-1,-1-1 0,1 1 0,-1-1 1,1-1-1,-2-27 51,2 25-40,0-1 0,0 1 0,-1 0 0,-1-9 0,-3-5 86,4 16-110,0 0 1,1 0 0,0 0 0,-1 0-1,1 0 1,0 0 0,0 0-1,1-5 1,0-3 55,0-3 17,-1 10-68,1-1-1,-1 1 1,0 0-1,0 0 1,-1 0-1,1-1 1,-1 1-1,0 0 1,-1-5-1,0 5 37,1 0-1,-1 0 1,1 0-1,1-1 1,-1 1-1,0-6 1,-1-9 24,0 10-33,2 7-68,0-1-1,-1 0 1,0 0-1,0 0 1,-2-5-1,2 2 92,-1 0 0,1-1 0,0 1 0,0 0 0,0-1 0,1 1 0,0-1 0,2-10-1,-1-7 10,-2 9-61,1 3-30,0 1-1,1-1 0,3-17 1,-3 21 42,0 0 1,0 0-1,-1 0 0,-1-16 1,-1-2-11,3 8 167,-1 7-157,0 0 0,0-1 1,-5-20-1,4 23-1,0 1 0,1-1 0,-1 0 0,3-12 0,-1-4 9,3-12-79,4 5 219,-3-17-213,-5-72-22,0 115 100,-1 0-1,0 0 0,0 1 0,0-1 0,-4-7 0,3 8 7,1-1 0,-1 1 0,1-1 0,0 1 0,0-8 0,-5-37 28,-1 16-150,2-20 155,2 12-107,-2 26 5,5 15 59,-1-1 0,0 1-1,1-1 1,-1 0 0,1 0 0,-1 1 0,1-1 0,-1-3 0,1-32-352,0 36 395,0 1-59,0 0-175,0 0 42,-2 2 69,0-1 1,-1 1-1,1 0 0,0 0 1,0 0-1,-3 4 1,2-4 158,1 0-81,0 0 0,-1 0 0,1-1-1,-1 1 1,1-1 0,-1 1-1,-4 0 1,-12 7-153,15-7 145,0 0 0,0 0 0,-1-1 0,1 1 0,-1-1 0,1 0 0,-1-1 0,-5 1 0,3 0 4,1-1 1,0 1-1,-11 4 0,9-3 4,0 0 0,-1-1 0,1 0 0,0 0 0,0-1 0,0 0 0,-1-1-1,-13-2 1,-20 0-109,-116 3 245,48-3-208,7 3 170,57-5-101,-67 5-203,31-3 38,-13 6 442,4 5-298,36-4 32,32-2-47,2 1-1,-1 0 1,0 1 0,-28 10-1,25-4 155,21-7-133,0-1 0,-1 0-1,0-1 1,1 1-1,-1-1 1,0 0 0,-7 1-1,9-2 36,1 0 0,0 1 0,-1-1 0,1 1 0,-1 0 0,1-1 0,-3 3 0,3-2 0,0-1-1,0 1 0,-1 0 1,1 0-1,0-1 0,0 0 1,-3 1-1,-35 7-137,37-8 125,-1 0 4,0 0 0,0 0 0,-1 0 0,1 0 0,0 1 0,0 0 1,0 0-1,0 0 0,-7 3 0,7-3-17,0 1 1,1-1-1,-1 0 1,0 0-1,0-1 1,0 1-1,0-1 1,0 0-1,0 0 0,-6 0 1,-2-1 39,5 1-23,3 1 4,0-1 0,0 0 0,-1-1 0,1 1 0,0-1-1,0 1 1,0-1 0,0 0 0,-4-2 0,0-1-40,-1 2-1,0-1 1,0 1 0,-1 1-1,-9-1 1,10 1 193,-38-2 9,35 4-277,0-2 0,0 1-1,-22-6 1,22 4 113,-1-1 0,1 2 0,-1 0 0,1 0 0,-21 2 0,-61 13 218,74-11-269,0-1 0,0-1 0,-22-2 0,6 0 174,-2 9-120,18-7-48,1 1 0,0 1 0,-20 6 0,-33 4 182,17-5-157,36-4 18,0-1 0,-26 0 0,-235 2-16,261-5 88,1 1-95,1-2 1,-27-3-1,29 2 27,1 1 0,-1 1 0,-16 1 0,-2 0-134,-70 4-78,75-4 384,-35 5-1,-6 9-506,57-12 344,-1 1 0,1 0 0,0 1 0,1 0 0,-15 9 0,2 0-29,-25 10 0,37-18 71,7-4-58,0 1 0,0-1-1,-1 0 1,1 0 0,-1 0 0,1-1-1,-1 0 1,0 0 0,-7 0 0,-58 0 103,-82-3-132,139 0 83,0-1-1,0-1 1,0 0 0,-22-11-1,3 2-6,-3 1-155,0 1 0,-61-10 0,72 18 54,-1 0 1,0 2-1,1 1 1,-49 6-1,11 5 9,1 2-1,1 3 1,-88 35 0,134-44 69,-19 12 0,25-13-78,-1 0 0,-1 0 0,1-2 0,-17 7 0,6-6 164,18-4-111,0-1 1,0 1 0,0 0-1,1 0 1,-1 0-1,-3 1 1,-7 3-104,4-4 228,7-1-126,1 0 0,0 0 1,0 0-1,0 1 0,-1-1 1,1 0-1,0 0 1,0 1-1,0-1 0,-1 1 1,0 0-1,-64 33-305,61-32 377,0 0 0,-1 0-1,1-1 1,0 1 0,-1-1-1,0 0 1,1-1-1,-7 0 1,-20-4 91,8 0-125,-115-15-156,-32 11-96,95 4 248,58 1-33,-1 1-1,0 2 1,0 0 0,1 0 0,-33 7-1,-186 42-310,220-46 274,-27 8 0,29-6 24,0-1-1,-23 2 0,15-1 63,-6-1 54,18-4-47,1 1 0,-15 4-1,-3-1 22,1 0-50,0 2-1,-30 9 1,-11-1 41,56-11-94,1-1 1,-1-1 0,0 0-1,0 0 1,0-1 0,-22-3-1,25 2 41,-227-10-22,124 4 91,-95 2-193,181 5 47,11 1 67,-1-1 0,1-1 0,0 0 1,-23-5-1,4 3-55,31 2 29,-1 0-1,0 1 1,0-1-1,1 1 1,-8 0 0,-8-1 47,13 0-46,-1 1 1,1-1-1,0 1 0,-1 0 1,1 1-1,0-1 1,-1 1-1,1 0 0,0 1 1,-8 2-1,11-3 7,1 0 0,-1 0 1,0-1-1,0 1 0,1-1 0,-1 0 0,-4 0 0,3 0 0,4 0-58,0 0 5,1 5 40,0 0-1,0 0 1,1 0-1,-1 0 1,1 0-1,5 9 1,-5-9-22,1-1 0,-1 0-1,-1 1 1,1-1 0,-1 1 0,1 0 0,-1-1 0,0 8-1,0-4 59,0 0-1,0 0 1,1 0-1,0 0 0,4 10 1,2 5 140,22 134-236,-12-54 297,33 100-15,-47-188-210,-1 1 1,0 0 0,-1 0-1,0 31 1,-2-43 9,-1 0 1,0 0 0,1 0-1,-1 0 1,-1-1 0,-1 5-1,-4 16 57,4-11-54,-1 7-92,-4 84 75,3 38 49,-5-24 175,10 123 75,-3-137-48,3 236-128,-5-275 5,2-36-70,2-24-43,1-1 1,-1 0-1,0 1 1,1-1 0,0 1-1,0-1 1,1 1-1,-1-1 1,1 1 0,0-1-1,2 8 1,14 20 267,-16-31-219,7 23-304,-9-14 257,1-1-1,-2 1 0,1-1 1,-2 0-1,1 0 0,-1 1 1,0-2-1,-1 1 0,0 0 1,0-1-1,-7 10 0,9-14 0,1-1 0,0 1 0,0 0 0,0 0-1,0 0 1,1 0 0,0 0 0,0 0 0,0 5-1,-1 16-153,-4 9 410,5-27-277,0-6 59,1 0-11,2 0-36,0-1 0,0 0-1,0 1 1,0-1 0,0 0 0,0 0 0,0-1-1,0 1 1,0-1 0,0 1 0,0-1-1,0 0 1,0 0 0,0 0 0,-1 0 0,4-3-1,9-4-6,21-16 0,-34 23 14,10-7-3,1 1 0,-1 0 0,1 1 0,1 0 0,-1 1 0,1 1 0,16-3 0,-16 5-19,1 1-1,0 1 1,18 1-1,3 0 242,122-9-2115,-157 8 1609,0 0-1,0 0 1,0 0 0,0 0-1,0 0 1,-1 0-1,1 0 1,0 0 0,0 1-1,0-1 1,0 0-1,0 1 1,0-1 0,-1 0-1,1 1 1,0-1-1,0 1 1,-1-1 0,1 1-1,0 0 1,-1-1 0,1 1-1,0 0 1,-1-1-1,1 1 1,-1 0 0,1 0-1,-1-1 1,0 1-1,1 0 1,-1 0 0,0 0-1,1 0 1,-1 0-1,0 0 1,0-1 0,0 1-1,0 0 1,0 2-1,0-3 187,0 0 0,0 1 0,0-1 0,0 0 0,0 0-1,0 1 1,0-1 0,-1 0 0,1 1 0,0-1-1,0 0 1,0 0 0,0 1 0,-1-1 0,1 0-1,0 0 1,0 1 0,0-1 0,-1 0 0,1 0-1,0 0 1,0 0 0,-1 1 0,1-1 0,0 0-1,-1 0 1,1 0 0,0 0 0,0 0 0,-1 0-1,1 0 1,0 0 0,-1 0 0,-15-5-1902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4:04.8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24 452 992,'-5'-1'184,"5"1"-172,-1 0-1,0 0 0,1 0 0,-1 0 0,1 0 1,-1 0-1,1-1 0,-1 1 0,1 0 0,0 0 1,-1 0-1,1-1 0,-1 1 0,1 0 0,-1 0 0,1-1 1,-1 1-1,1 0 0,0-1 0,-1 1 0,1 0 1,0-1-1,-1 1 0,1-1 0,0 1 0,0-1 0,-1 1 1,1-1-1,0 1 0,0-1 0,0 1 0,0-1 1,0 1-1,-1-1 0,-3-36-955,2 31 6003,4 8-2002,2 1-4267,-2-2 1244,0 0 0,0 0 0,0 0 0,0 0 0,0-1 0,0 1 0,1-1 1,-1 1-1,0-1 0,0 0 0,3 0 0,11 2 277,104 23 1161,-92-22-1237,5 0 80,51 25 375,-26-8-42,-36-14-309,42 5-1,-4 0 95,-28-5-271,0-2 1,0-1 0,36-1-1,39 1 14,-82-1-104,35 5-1,2 1 149,-44-6-98,-12-1-42,0 0 0,0-1 0,0 0 0,8-1 1,18 1 281,-26 1-340,0-1-1,-1 0 0,11-1 1,21-3 34,-25 4-14,1-2 0,-1 0 0,18-4 0,-19 3 17,24-3 0,4-1 47,12-5 162,0 2 0,66-4 1,-53 4-351,-7 1 137,-35 6 108,38-9 0,-45 8-46,1 1 0,-1 1 0,29-1 1,-29 2-106,-1 0-1,27-7 1,-24 4-15,16-2 133,58-1 1,-4 1 72,-47 1-298,92-14 382,-59 8-117,-53 7-18,-1 1-1,37 0 0,22 9-61,-20-5-146,70-2 219,98-14-136,-189 15-77,-27 0 44,0 0 0,-1-1-1,17-2 1,-14 1 43,0 0 1,1 1-1,-1 0 0,0 1 1,1 1-1,-1 0 0,13 3 1,-2-2-82,0 0 0,36-2 0,-25 0-86,-6-2 297,30-4-1,-32 2-179,83-19-1,-29 5 183,-63 14-207,-1-1-1,1-1 1,-1 0-1,19-11 0,25-10 280,-42 21-314,27-12 39,-2-2 39,90-29-1,-46 19-77,-66 23 52,0 1 0,1 2 0,-1 0 0,36-3 0,92 7-20,-73 1-90,-59-2 217,24-4 0,0-1 67,139-1-131,-55 1 94,-61 1-3,-14 2-56,82-2-93,-69 3-8,-37 0 30,0 1 1,40 5-1,-41-2-35,50-2-1,-29-1 154,170-7-88,-174 7 131,-7 1-95,43 4 0,-55-3-11,1 0 1,0-2-1,32-5 0,33 0 29,186 3 116,-232 4-277,-30 0 119,1 0 1,0-1 0,-1-1-1,1 0 1,18-5-1,49-9-76,-53 11 67,0 1 0,0 0-1,55 4 1,-25 1 66,177-2-202,-234 0 250,17 0 70,9 2-234,-25-1 34,0-1 0,0 0 0,1 0 0,-1 1 0,0-2 0,0 1 0,1 0 0,-1 0 0,0-1 0,0 1 0,3-2 0,1 2-19,-4 0-53,-2 0-16,0 0-134,0 0-80,0 0-458,0 0 133,0 0-155,0-1 633,-1 1 0,1 0 0,0 0 0,0 0 0,0-1 0,0 1-1,0 0 1,0 0 0,0-1 0,0 1 0,-1 0 0,1 0 0,0 0-1,0 0 1,0-1 0,-1 1 0,1 0 0,0 0 0,0 0 0,0 0 0,-1 0-1,1 0 1,0-1 0,0 1 0,0 0 0,-1 0 0,1 0 0,0 0-1,0 0 1,-1 0 0,1 0 0,0 0 0,0 0 0,-1 0 0,1 0-1,0 0 1,0 0 0,-1 0 0,1 1 0,0-1 0,0 0 0,0 0-1,-1 0 1,1 0 0,0 0 0,0 0 0,0 1 0,-1-1 0,-11 7-5098,-1 3 2625,-3-5 1067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4:07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337 61 736,'20'-31'427,"-18"28"13,-1 2 1340,7 9-1051,-7-7-626,1 0 1,-1-1 0,1 1-1,0-1 1,-1 1-1,1-1 1,0 0-1,-1 1 1,1-1-1,0 0 1,-1 0-1,1 0 1,3-1 0,24-6 1200,-11 2-842,44-5 423,-55 10-813,0-1 1,0 1-1,0 1 0,0-1 1,0 1-1,13 4 1,7 3 513,1 0 1,32 3 0,-53-11-491,-1 1 0,1-2-1,-1 1 1,9-2 0,5-1 113,28 0 75,1 2 0,-1 2 0,79 11 0,-86-6-40,0-3 0,1-1 0,-1-2 1,77-10-1,-20 2 552,-53 6-776,73-12 241,-73 7 3,63-1 0,-4 5-162,-64-1-30,-33 3-60,0 0 0,0 0 0,0 1 1,-1 0-1,1 0 0,0 1 0,0-1 0,0 1 1,0 1-1,-1-1 0,8 4 0,-8-3 63,-1 0 0,0 0-1,0-1 1,1 0 0,-1 0-1,1 0 1,-1 0 0,11-1-1,-14 0 17,6 0-134,-4 0 19,2 0 26,0 0 0,1-1 0,9-1 0,-13 2 62,-2 0-10,-1 0 47,3-2-122,-5-3-35,-8-3 16,0 5-25,0 2 1,0-1 0,-1 1-1,1 1 1,-1 0 0,-18 2 0,21-1-41,-20 3 59,-47 12 0,35-6 106,-307 81-241,279-72 204,-1-3 0,0-3 1,-1-3-1,-115 2 1,169-13-8,0 1 0,0-2 0,0 0 0,0-1 0,1-1 0,-1 0 0,1-1 0,-18-9 0,24 9-18,0-1 0,1 0 0,-16-14 0,16 13 7,1 1 0,-1 0-1,0 0 1,-15-7 0,5 3 148,14 8-169,0-1 1,0 1-1,0 0 0,0 1 0,-1-1 0,1 1 0,0-1 0,-1 2 0,1-1 0,-6 0 1,-14 0 9,-1 2 1,1 1 0,-32 7-1,-35 9 175,-37 10 174,98-20-196,-61 14-32,27-6 34,12-1-245,9 4-869,40-18 457,1 1 1,0-1 0,0 1 0,0-1 0,0 1 0,0 0 0,-1 2-1,-9 7-3130,8-11-410,4-2 2000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06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2720,'-5'8'4056,"5"15"-2198,0-16-1760,1 0-1,0 1 1,0-1-1,1 0 1,0 0 0,4 8 548,20-7-64,-26-8-586,1 0 0,-1 0 0,1 0 1,-1 1-1,0-1 0,1 0 0,-1 0 1,1 0-1,-1 1 0,1-1 1,-1 0-1,0 1 0,1-1 0,-1 0 1,1 1-1,-1-1 0,0 0 0,1 1 1,1 1-12,2 1 0,0 1 1,0 0-1,0-1 0,0 1 0,0 1 0,-1-1 0,5 8 0,14 16-1380,44-16-6653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4:12.4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57 992,'-1'0'289,"8"-2"928,12 2 642,-12 1-1765,-1 1 0,1 1 0,6 3 1,-9-4 70,1 0 1,-1 0-1,1-1 1,-1 1 0,1-1-1,0 0 1,8 1-1,32 6 1553,-43-8-1756,6 8 177,-5-4-67,-1 0 0,0 1-1,0-1 1,-1 0 0,1 1 0,0 4 0,2 5-74,-3-8 158,0 0 1,-1-1-1,1 1 0,-1 0 0,0 0 0,-1 5 0,0 8 229,1-2-228,7 162 987,-6-160-1013,0 22 0,-2-24 98,5 32 0,-1 16 112,-1-16-265,-2-33 102,4 30 0,-1-30-70,-1-7 30,0 0 0,0 19 1,-1-10-124,1 0 1,1 1-1,8 29 1,2 7 359,5 11-343,-2-10 112,-8-8-116,-6-31-5,1-1-1,6 21 1,-5-16 178,-4-18-211,1 1 0,0-1 1,0 0-1,-1 1 1,2-1-1,2 6 1,3 6-1,-4-12 64,-1-1-45,16 26-57,-17-26 75,1-1 0,-1 0 0,1 0 0,0 0 0,0 0 0,-1 0 1,1 0-1,0-1 0,0 1 0,3 0 0,10 5 155,-10-3-223,0 0-1,-1 1 1,8 6 0,-7-4 73,-5-5 112,1 0-125,0-1 1,-1 0-1,1 0 1,0 0-1,-1 0 1,1 0-1,0 0 1,-1 0 0,1 0-1,0 0 1,-1 0-1,1 0 1,0 0-1,-1 0 1,1 0-1,0-1 1,0 1 0,0-3-1,0 1 1,0-1 0,0 1 0,0-1-1,-1 1 1,1-1 0,-1 1-1,0-1 1,0 1 0,1-1 0,-2 0-1,1 1 1,-1-4 0,1-7-14,-6-138-324,2 67 210,-1 25-110,-13-59 0,16 107 195,-5-18-147,-1 1-1,-23-51 1,29 74 158,-3-10 19,0-1 0,-5-31 0,-3-14-406,-35-96 532,38 123-164,1-1 1,2-1-1,-5-55 0,11 81 60,-1-1 0,-1 0 0,-3-10 0,-4-13 5,5-7-125,4 36 64,1 0 0,-1-1 0,1 1 0,-1 0 0,2-11 0,1-16-494,-2 34 494,0-1-1,1 0 0,0 1 1,-1-1-1,1 1 1,0-1-1,-1 0 0,1 1 1,0-1-1,0 0 1,0 0-1,0 0 0,3 2 1,5 8 19,-6-3 36,1 0 1,-1 1-1,-1-1 1,0 1-1,2 11 1,1 46-8,-3 7-12,1 7 170,12 81 1,-6-117 45,2 0 1,25 65 0,-29-88-118,0 1-1,-2 0 1,0 0 0,2 25 0,4 30-53,-6-43 80,3 63 0,-8-76-138,1-5 86,-1 0 0,-1 0-1,0 0 1,-6 21 0,1-13 61,1-9-67,1-1 1,1 1 0,0 0 0,-1 24 0,-1 7 39,5-39-91,-1 0 0,-1-1 0,1 1 0,-5 11 1,-1 6 24,3-4-81,1-11 64,1 1 0,0 0 0,0 18 0,-1 14 119,2-29-119,0 0 0,1 0-1,1 14 1,4 22 9,11 66-358,-10-72 521,-5-30-157,5 23 0,-3-26-67,0 7 135,2-1-1,0 0 1,13 28-1,-12-31-100,-4-9-39,-1-1 0,1 1 0,0-1 0,0 0 0,5 6-1,29 38 115,-12-15 165,-2 3-155,0 7-229,-19-35 87,1 0 0,4 14 0,-7-17 314,-1-6 479,-5-15-740,-13-29-1,3 11-445,-15-42-169,11 24 415,-5-16 105,13 24 0,1 0 0,2-1 1,-2-82-1,6 9-930,4 103 916,-2 0-1,-5-26 1,3 19-75,3 13 105,1 0 0,0 0 1,0 0-1,1 0 0,0 0 1,1 0-1,3-10 0,-4 14 83,-1 0 0,1 0 0,-1 1 0,0-1 0,0 0 0,-1 0 0,0 1 0,-2-11 0,1 8-123,3 8 102,-1-1 0,0 1 0,0-1 0,0 1 0,0 0 0,-1-1-1,1 1 1,0 0 0,0-1 0,0 1 0,0 0 0,0-1 0,0 1 0,0 0 0,-1-1 0,1 1-1,0 0 1,0-1 0,0 1 0,-1 0 0,1 0 0,0-1 0,-1 1 0,1 0 0,-3-5-205,2 3-81,1 9 104,0 1 174,1 0 1,1 0-1,-1-1 0,5 13 1,-3-11 32,-1 0-1,0-1 1,1 11 0,-1 173 113,-3-101 304,0-26-23,3 0 1,19 112-1,-17-146-318,-1 0 0,-1 0-1,-3 33 1,1-18-212,9 62 500,-7-83-370,4 32 1,2 2 196,-3 64-217,-13-70 214,8 7 149,1-51-173,1 24 134,-2-32-222,0-1-48,0 1 1096,0 5-5551,-1-5 1,-2-5-346,-1-10 2021,-4-28 1238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4:31.5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1593 34 2304,'-4'-2'618,"0"2"-410,-2 8 2736,2 0-2792,0 0-1,1 0 1,0 1-1,0 0 1,1-1-1,0 1 0,1 0 1,-1 15-1,3 79-341,0-80 244,4 191-59,0-19-82,3 37 56,5 278 1333,-13-438-1185,-4 0 0,-22 124 1,20-174-90,-1 1 1,0-2-1,-2 1 1,-1-1-1,0 0 0,-2-1 1,0-1-1,-18 22 1,29-39-32,0 0 0,-1 0 1,1-1-1,-1 1 0,1-1 1,-1 0-1,1 1 0,-4 1 1,5-3 1,0 0 1,0 0-1,-1 0 1,1 0-1,-1 0 0,1 0 1,0 0-1,-1 0 1,1 0-1,0 0 1,-1 0-1,1 0 1,0 0-1,-1 0 1,1 0-1,0 0 0,-1 0 1,1 0-1,0 0 1,-1 0-1,0-1 1,1 1 0,-1-1 0,0 0 1,1 1-1,-1-1 0,1 0 1,-1 0-1,1 1 0,-1-1 0,1 0 1,-1 0-1,1 0 0,-1-1 1,-3-15 54,0-1 1,2 1 0,0-1 0,0 0-1,3-29 1,-2-3 132,12-543 79,-4 504-217,41-356 652,20 21-1166,-67 419 490,3-9 92,-4 14-123,1 0 0,-1 1 0,1-1 0,-1 0 1,1 0-1,-1 1 0,1-1 0,-1 0 0,0 0 0,1 1 0,-1-1 0,0 0 0,1 1 1,-1-1-1,0 1 0,1-1 0,-1 0 0,0 1 0,0-1 0,1 1 0,-1-1 0,0 1 1,0 0-1,3 8 12,-1 0 1,-1 0-1,1 0 1,-1 14-1,0-8-2,24 436-645,-16 91 585,-9-373 430,-9 192 734,0-10-591,6-117-267,1-213-239,2-20-18,0-1 0,0 1 0,0 0 1,0-1-1,0 1 0,0-1 0,0 1 0,-1-1 0,1 1 1,0 0-1,0-1 0,-1 1 0,1-1 0,0 1 1,-1-1-1,1 1 0,0-1 0,-1 1 0,1-1 0,-1 1 1,1-1-1,-1 0 0,1 1 0,-1-1 0,0-1 18,0 0 0,1-1-1,-1 1 1,1 0-1,-1-1 1,1 1 0,0-1-1,0 1 1,0-1 0,0 1-1,0-1 1,0 1-1,0-1 1,0-1 0,0-1 5,-5-246 538,5 128-633,6-272-431,3 194 545,10-142-162,-6 161 156,14-146 105,-15 150-658,-12 144 697,-1 27-179,1 0 0,0 1 0,0-1 0,0 0 0,1 0 0,0 0 0,2-7 0,-1 51-33,13 658-564,-27-5 1156,8-414 193,20-687-1041,19 0-201,-18 231 415,57-317 613,-45 389-392,-27 99-181,1 5-28,-1 9-2,0 10-58,-10 222-6,5 183-263,-20 1 48,-19-122 604,2-22 50,34-236-206,3-28-79,-1 27-1,3-35 81,-1-10 29,-3-15 5,-1-29 58,2-53-1,1 21-131,-2-483-188,7 125 344,-3 234-91,5 136-136,-4 68 2,0-1 0,0 1 0,0 0 0,0-1 0,0 1-1,0-1 1,0 1 0,0 0 0,0-1 0,0 1 0,0-1-1,0 1 1,0 0 0,1-1 0,-1 1 0,0 0 0,0-1 0,0 1-1,0 0 1,1-1 0,-1 1 0,0 0 0,0-1 0,1 1 0,-1-1-1,1 2-2,-1-1-1,1 1 0,-1-1 0,0 1 1,1-1-1,-1 1 0,0 0 0,1-1 1,-1 1-1,0-1 0,0 1 0,0-1 1,0 1-1,1 0 0,-1-1 1,0 1-1,0 0 0,0 0 0,14 213-616,-10-124 325,1 265-132,-5-249 408,-6 239 780,-3-186-21,6-145-399,0-20 12,-3-29-66,-9-338 77,12 202-752,-2-137-271,-2-87 157,-7 43 644,7 271-133,-2 239-613,6 299 299,2-89 377,-15 114 789,-29-6 1331,40-435-1970,-16 95 289,20-134-493,1 1 1,-1-1-1,0 1 0,0 0 1,0-1-1,0 0 1,0 1-1,0-1 1,-1 0-1,-2 4 1,4-6-9,-1 0 1,1 1-1,0-1 1,0 0-1,0 0 1,-1 0-1,1 1 1,0-1-1,-1 0 0,1 0 1,0 0-1,0 0 1,-1 0-1,1 0 1,0 0-1,0 0 1,-1 0-1,1 0 1,0 0-1,-1 0 1,1 0-1,0 0 1,-1 0-1,1 0 1,0 0-1,0 0 0,-1 0 1,1 0-1,0 0 1,-1 0-1,1-1 1,0 1-1,0 0 1,-1 0-1,1-1 1,-1 0 3,0-1 0,0 1 0,0-1 0,0 1 0,0-1 0,0 0 0,1 0 1,-1 1-1,1-1 0,-1-3 0,-17-119-73,13 81 3,-37-462-667,24-4 48,14 350 462,-1-11-41,-16-392 196,20 534 139,1 13-30,-1 0 0,0 1 0,-1-1 0,-7-27 0,9 42-42,0 1-1,-1-1 0,1 0 0,0 0 1,0 0-1,0 1 0,0-1 1,0 0-1,0 0 0,0 1 0,-1-1 1,1 0-1,0 0 0,0 0 1,0 0-1,0 1 0,-1-1 1,1 0-1,0 0 0,0 0 0,0 0 1,-1 0-1,1 0 0,0 0 1,0 1-1,-1-1 0,1 0 0,0 0 1,0 0-1,-1 0 0,1 0 1,0 0-1,0 0 0,-1 0 0,1 0 1,0 0-1,0 0 0,0-1 1,-1 1-1,1 0 0,0 0 0,0 0 1,-1 0-1,1 0 0,0 0 1,0 0-1,0-1 0,-1 1 1,1 0-1,0 0 0,0 0 0,0 0 1,0-1-1,0 1 0,-1 0 1,1 0-1,0 0 0,0-1 0,0 1 1,0 0-1,0 0 0,0-1 1,0 1-1,0 0 0,0 0 0,0-1 1,0 1-1,0 0 0,-10 24-40,-10 91-62,14-78 78,-50 578-183,18-129 458,-78 287 3345,113-752-3518,2-14-64,0 1-1,0-1 1,-1 0-1,0 1 1,0-1 0,-5 9-1,7-16-14,0 1-1,-1-1 1,1 1 0,0-1-1,0 1 1,-1-1 0,1 1-1,-1-1 1,1 1 0,0-1-1,-1 0 1,1 1 0,-1-1-1,1 0 1,-1 1 0,0-1-1,0 0 0,1 0 0,0 0-1,0 0 1,-1 0 0,1 0-1,0 0 1,0 0 0,-1 0-1,1 0 1,0 0 0,0-1 0,-1 1-1,1 0 1,0 0 0,0 0-1,0 0 1,-1 0 0,1-1-1,0 1 1,0 0 0,0 0-1,0 0 1,0-1 0,-1 1-1,1 0 1,0-1 0,-7-25-215,-15-175-189,12-8 107,8 155 176,-1-197-1018,30-261 0,76-241-30,-68 588 980,-31 156 175,-1 13 69,-2 26 105,-1 161 115,-2-29-224,-3 47-134,-5 652 204,-57 115 2543,64-960-2532,-52 300 1982,40-265-1887,14-49-219,0 1 0,0-1 0,0 0 0,0 0 0,0 0 0,0 0 0,0 0 0,-1-1 1,-2 4-1,4-5-6,0 0 1,-1 0-1,1 1 1,0-1-1,0 0 1,-1 0-1,1 0 1,0 0-1,0 0 1,-1 0-1,1 0 1,0 0-1,-1 0 1,1 0 0,0 0-1,0 0 1,-1 0-1,1 0 1,0 0-1,0 0 1,-1 0-1,1-1 1,0 1-1,0 0 1,-1 0-1,1 0 1,0 0-1,0 0 1,-1-1-1,1 1 1,-9-17-63,2-4-70,-5-30-1,-8-80-250,-7-164 0,26 265 347,-9-183-416,-7-899-1926,10 784 2032,1 11 1297,5 284-726,-1 29-207,0 8-94,-2 15-151,0 133-268,-2 186 514,3-113 49,0-95-178,-9 298 885,-29-6 1928,39-411-2620,0 8 106,-2 1-1,0-1 1,-10 29-1,13-46-176,0-1 0,1 1-1,-1-1 1,0 0-1,0 1 1,0-1-1,0 0 1,0 0-1,-1 2 1,1-3-8,1 0 0,0 0-1,-1 1 1,1-1 0,0 0 0,-1 0 0,1 0 0,0 0 0,-1 1-1,1-1 1,-1 0 0,1 0 0,0 0 0,-1 0 0,1 0 0,-1 0-1,1 0 1,0 0 0,-1 0 0,1 0 0,-1 0 0,1 0-1,-1-1 1,-1 0-3,0-1 0,0 1 0,1-1-1,-1 0 1,0 0 0,1 1 0,0-1-1,-1 0 1,1 0 0,0 0 0,0-1-1,-1-1 1,-13-32-160,2-1 0,-14-59 0,-59-405-944,21-339-165,63 776 1213,-4-196-133,5 240 167,1 20 21,-1 0 0,1 0 0,0 0 0,0 0-1,0 0 1,0 0 0,0 0 0,0 0 0,0 0 0,0 0 0,0 0-1,0 0 1,0 0 0,0 0 0,0 0 0,0 0 0,-1 0 0,1 0-1,0 0 1,0 0 0,0 0 0,0 0 0,0 0 0,0 0 0,0 0-1,0 0 1,0-1 0,0 1 0,0 0 0,0 0 0,0 0 0,0 0-1,0 0 1,0 0 0,0 0 0,-1 0 0,1 0 0,0 0-1,0 0 1,0 0 0,0 0 0,0 0 0,0 0 0,0 0 0,0-1-1,0 1 1,0 0 0,0 0 0,0 0 0,-4 33-182,-4 274-191,-8 136 565,-30-5 227,39-399-142,-80 377 2514,84-404-2635,-1 0 0,-7 12-1,1-11 31,9-13-182,1 1-1,0-1 1,0 0 0,-1 0-1,1 0 1,0 0 0,-1 0-1,1 1 1,-1-1 0,1 0-1,0 0 1,-1 0 0,1 0 0,0 0-1,-1 0 1,1 0 0,0 0-1,-1 0 1,1 0 0,0-1-1,-1 1 1,1 0 0,0 0-1,-1 0 1,-1-2-6,0 0-1,1 1 1,-1-1-1,1 0 1,0 0-1,-1 1 1,1-1-1,0 0 1,0 0-1,-1-4 1,-6-20-138,0 1 0,2-1 0,1 0 1,-2-31-1,-34-482-1198,34-92 168,8 438 822,7-159 115,-38 1396 511,16-896 1136,-45 214 0,58-357-1384,-3 13 73,0-1 0,-1 0 0,0 0 0,-11 21 0,15-36-84,1 0 1,-1-1-1,0 1 1,0 0-1,0-1 0,0 1 1,-1-1-1,1 1 1,0-1-1,-1 0 0,1 1 1,0-1-1,-1 0 0,0 0 1,1 0-1,-1 0 1,0 0-1,1 0 0,-1-1 1,-4 2-1,5-2-16,0 0-1,0 0 0,0-1 1,0 1-1,0 0 0,0 0 1,0-1-1,1 1 1,-1-1-1,0 1 0,0-1 1,0 1-1,0-1 1,0 1-1,0-1 0,-1-1 1,0-1-30,0 0 0,0 0 0,0 1 0,0-2-1,0 1 1,-2-6 0,-3-10-100,1-1 0,-7-38 0,-1-49-448,12 88 475,-13-150-619,10-218 0,18 116 67,54-303 0,-64 557 605,2-22 91,2 0-1,2 1 1,16-44-1,-13 60-92,-12 21 46,1 1 0,-1-1 0,1 0 0,-1 1 1,1-1-1,0 1 0,-1-1 0,1 1 1,0-1-1,-1 1 0,1 0 0,0-1 0,-1 1 1,1 0-1,0-1 0,0 1 0,0 0 0,0 0 1,0 0 0,0 0 0,-1 0 0,1 0 0,0 1 0,-1-1 0,1 0 0,0 0 0,-1 1 0,1-1 0,0 1 0,-1-1 0,1 0 0,-1 1 0,1-1 0,-1 1 0,1-1 0,-1 1 0,1 0 0,-1-1 0,1 2 0,1 1-1,0 1 0,0 0 1,0 0-1,-1 0 0,2 6 0,14 87-22,0 51-44,-3 62 22,2 39-10,9 670-380,-24-671 913,-6-56 165,-32 148 2682,35-325-3167,-4 23 108,5-36-255,1 0 0,-1 0 0,1 0 1,-1 0-1,0-1 0,0 1 1,0 0-1,0 0 0,0-1 1,0 1-1,0-1 0,0 1 0,-2 1 1,2-3-9,1 0 0,0 0 0,0 0-1,0 1 1,0-1 0,-1 0 0,1 0 0,0 0 0,0 0 0,-1 0 0,1 0 0,0 0 0,0 0 0,0 0-1,-1 0 1,1 0 0,0 0 0,0 0 0,-1 0 0,1 0 0,0 0 0,0 0 0,0 0 0,-1 0 0,1 0 0,0 0-1,0 0 1,0-1 0,-1 1 0,1 0 0,-6-10-83,2-1-23,2 0-1,-1-1 0,0-17 1,-6-99-294,5-44-230,13-416-478,45-7 153,-43 514 839,23-122-227,-33 199 332,11-35-91,-11 36 90,0 1 0,0-1 1,0 1-1,0 0 0,1 0 0,-1-1 0,1 1 0,-1 0 0,1 0 0,0 0 0,3-2 0,-4 3 7,-1 1 1,1 0-1,0-1 0,-1 1 1,1 0-1,0 0 0,-1-1 1,1 1-1,0 0 1,-1 0-1,1 0 0,0 0 1,-1 0-1,1 0 0,0 0 1,0 0-1,-1 0 1,1 0-1,0 1 0,-1-1 1,1 0-1,0 0 0,-1 0 1,1 1-1,-1-1 0,1 1 1,0-1-1,-1 0 1,1 1-1,-1-1 0,1 1 1,-1-1-1,1 1 0,-1-1 1,1 1-1,-1 0 1,3 3-7,0 1 0,-1-1 1,1 1-1,-1-1 1,2 8-1,22 85-26,5 49 32,13 99 387,-10 3 0,2 257 0,-36-297 1469,-4-156-1222,4-52-612,0 0 0,0 0 1,0 0-1,0 1 0,0-1 0,1 0 0,-1 0 0,0 0 0,0 1 0,0-1 1,0 0-1,0 0 0,-1 0 0,1 1 0,0-1 0,0 0 0,0 0 1,0 0-1,0 1 0,0-1 0,0 0 0,0 0 0,0 0 0,0 0 1,-1 1-1,1-1 0,0 0 0,0 0 0,0 0 0,0 0 0,0 0 0,-1 1 1,1-1-1,0 0 0,0 0 0,-1 0 0,-2-9 186,-4-25-133,-15-185-486,19 171 298,-10-167-628,21-577-1185,4 567 1718,-6 118 160,20-261 858,-26 362-792,1 0-1,1-1 1,-1 1 0,4-11 0,3 8-87,-8 9 71,0 0 0,0 0 0,1 0 0,-1 0 0,0 0 0,0 0 0,1 0 0,-1 0 0,0 0 0,1 0 0,-1 0 0,0 0 0,0 0 0,1 0 0,-1 0 0,0 0 0,1 1 0,-1-1 0,0 0 0,0 0 0,0 0 0,1 0 0,-1 0 0,0 1-1,0-1 1,1 0 0,-1 0 0,0 1 0,0-1 0,0 0 0,1 1 0,2 5-17,0 1-1,0 0 1,-1 0-1,1 1 1,1 9 0,18 95-60,5 60 48,8 60-38,55 698-986,-78-657 1323,-10-62 368,-3-109 1567,-19 133 1,19-227-2069,0 1 1,-1 0 0,-3 8-1,-1-8-32,5-9-100,1 0-1,0 0 0,0 0 0,0 0 0,-1 1 0,1-1 1,0 0-1,0 0 0,0 0 0,-1 0 0,1 0 0,0 0 1,0 0-1,-1 0 0,1 0 0,0 0 0,0-1 0,0 1 1,-1 0-1,1 0 0,0 0 0,0 0 0,0 0 0,-1 0 1,1 0-1,0 0 0,0-1 0,0 1 0,0 0 0,-1 0 1,1 0-1,0 0 0,0 0 0,0-1 0,0 1 0,-3-6-15,0 0-1,1 0 1,0 0-1,0 0 1,0 0 0,-1-8-1,-18-110-508,0-60-53,18-563-1914,83-7 2383,-78 743 115,7-36 68,-8 44-72,0 0 1,0-1-1,1 1 1,-1 0-1,1 0 0,-1 0 1,1 0-1,0 0 1,4-5-1,-6 8-7,1-1 0,-1 1 0,1 0-1,-1-1 1,1 1 0,-1 0 0,1-1 0,-1 1 0,1 0-1,-1 0 1,1-1 0,-1 1 0,1 0 0,-1 0 0,1 0-1,-1 0 1,1 0 0,-1 0 0,1 0 0,0 0 0,-1 0-1,1 0 1,-1 0 0,1 0 0,-1 0 0,1 0 0,-1 1-1,1-1 1,-1 0 0,1 0 0,-1 1 0,1-1 0,-1 0-1,1 1 1,-1-1 0,1 0 0,-1 1 0,1-1 0,-1 0-1,0 1 1,1-1 0,-1 1 0,1 0 0,1 3-10,1 1 0,-1-1 1,1 1-1,1 5 0,7 23 11,-2 1-1,-1 0 0,4 39 1,-5-34-20,18 137-164,37 661-577,-55-477 3846,-12-439-3126,2-39-314,11-484-1521,11 56 999,0 150 1454,-15 363-537,-3 28-48,0 10-23,5 18-33,-2 0 1,2 26-1,-1 158 22,-5-164 34,0 136-59,-8 318-54,-41 8 2038,46-483-1695,-6 26 101,8-44-300,0 1 0,0-1 0,0 0 0,-1-1 0,1 1 0,-1 0 0,-4 5 0,6-9-23,0 0 0,0 1 0,0-1 0,-1 0 0,1 1 0,0-1 0,-1 0 0,1 0-1,0 1 1,-1-1 0,1 0 0,0 0 0,-1 0 0,1 0 0,0 1 0,-1-1 0,1 0-1,-1 0 1,1 0 0,0 0 0,-1 0 0,1 0 0,-1 0 0,1 0 0,0 0 0,-1 0-1,1 0 1,0 0 0,-1 0 0,1 0 0,-1-1 0,1 1 0,0 0 0,-1 0 0,1 0-1,0-1 1,-1 1 0,1 0 0,0 0 0,-1-1 0,1 1 0,0 0 0,0 0 0,-1-1-1,1 1 1,0 0 0,0-1 0,-3-3-78,1 0 0,1 0 0,-1 1 0,0-1 0,1-1 0,0 1 0,-1-6 0,-8-48-555,-3-116 1,19-342-732,-5 496 1340,43-444-411,-43 457 431,0-3-10,0 0 0,1 0 0,1 0 0,0 1 0,0-1 0,8-16 0,-10 25 13,-1 1 0,1-1 1,-1 0-1,1 0 0,0 1 0,-1-1 0,1 0 0,0 1 0,-1-1 1,1 0-1,0 1 0,0-1 0,-1 1 0,1-1 0,0 1 0,0 0 1,0-1-1,0 1 0,1 0 0,-1 0 1,0 0 0,0 0-1,0 1 1,0-1 0,0 0 0,-1 1 0,1-1-1,0 1 1,0-1 0,0 1 0,-1-1 0,1 1-1,0 0 1,-1-1 0,1 1 0,-1 0 0,1-1 0,0 1-1,-1 0 1,1 0 0,-1 0 0,0-1 0,1 1-1,-1 1 1,5 12-1,-1-1-1,5 24 1,13 87-13,4 42-54,45 544 97,-63-492 282,-19 237 3030,7-416-2966,2-32-370,1-14-24,1-28-110,60-793-1736,-55 786 1829,46-340 139,29 3-127,-78 370 0,1 1 0,0-1 0,0 0 0,0 1 0,1 0 0,0 0 0,10-13 0,-13 19 20,0 1-1,0 0 1,0 0-1,0 0 1,1 0-1,-1 0 1,0 0-1,1 0 0,-1 0 1,0 0-1,1 1 1,-1-1-1,3 0 1,-3 1 1,0 0-1,0 0 1,0 0 0,0 0 0,0 0 0,0 1 0,0-1 0,0 0 0,0 1 0,0-1 0,0 1 0,0-1-1,0 1 1,0-1 0,-1 1 0,1 0 0,0-1 0,0 1 0,-1 0 0,1 0 0,0-1 0,-1 1 0,1 0-1,-1 0 1,1 0 0,0 2 0,5 7-23,-1 2 0,0-1-1,7 24 1,6 45-37,-12-53 46,22 122-125,45 491-891,-56-439 1019,-7-39 704,8 79 971,-18-239-1632,0 0 1,0 0-1,0 0 0,1 0 1,-1 0-1,1 0 0,-1-1 1,1 1-1,0 0 1,0 1-1,2-7 74,1-14-50,8-158-132,-11 171 71,6-197-462,4-75-208,23-323 14,-25 505 714,-7 84-104,-2 11 56,0 0-1,0 0 0,0 0 0,0 0 1,0 0-1,0 0 0,0 0 1,1 0-1,-1 0 0,0 0 0,0 0 1,0 0-1,0 0 0,0 0 1,0 0-1,0 0 0,0 0 0,0 0 1,0 0-1,0 0 0,0 0 1,0 0-1,0 0 0,0 0 0,0 0 1,0 0-1,0 0 0,0 0 1,0 0-1,0 0 0,0 0 1,0 0-1,1 0 0,-1 0 0,0 0 1,0 0-1,0 0 0,0 0 1,0 0-1,0 0 0,0 0 0,0 0 1,0 0-1,0 0 0,0 0 1,0 0-1,0 0 0,0 0 0,0 0 1,0 0-1,0 0 0,0 0 1,0 0-1,0 0 0,0 0 0,0 0 1,0 0-1,0 0 0,0 0 1,0 0-1,0 0 0,0-1 1,0 1-1,0 0 0,0 0 0,5 21-76,-5-21 76,35 324-295,-29-255 213,22 409-764,-46-1 3566,17-471-2663,1 2 20,-1 1 0,-1 0 0,1 0-1,-1 0 1,-1-1 0,-4 13-1,7-21-74,0 0-1,0 1 1,0-1-1,0 0 0,0 0 1,0 1-1,-1-1 1,1 0-1,0 0 0,0 0 1,0 1-1,0-1 0,0 0 1,0 0-1,-1 0 1,1 0-1,0 1 0,0-1 1,0 0-1,0 0 0,-1 0 1,1 0-1,0 0 1,0 0-1,0 1 0,-1-1 1,1 0-1,0 0 1,0 0-1,-1 0 0,1 0 1,0 0-1,0 0 0,-1 0 1,1 0-1,0 0 1,0 0-1,0 0 0,-1 0 1,1 0-1,0 0 0,0 0 1,-1-1-1,1 1 1,0 0-1,0 0 0,0 0 1,-1 0-1,1 0 1,0 0-1,0-1 0,0 1 1,0 0-1,-1 0 0,1-1 1,-2-2-25,0 0 0,0 0 0,0 0-1,1-1 1,-1 1 0,1-1 0,0 1 0,-1-5 0,-5-36-83,4 22 57,-24-232-310,19 158 267,-12-208-47,6 90-88,5 137 47,9 76 172,-3-12-125,1 13 51,-1 9-27,0 14-17,0 0 1,2 34-1,0-11 75,-7 263-83,-3 91 115,-1-198 1657,-52 272 1,51-421-1334,5-37-290,8-16-15,0 0 1,-1 1-1,1-1 1,0 0-1,0 0 1,-1 1-1,1-1 1,0 0-1,0 0 1,-1 0-1,1 1 1,0-1-1,-1 0 1,1 0-1,0 0 1,-1 0-1,1 0 1,0 0-1,-1 0 1,1 0-1,0 0 1,-1 0-1,1 0 1,0 0-1,-1 0 1,-1-1-7,0 0 1,1 0-1,-1-1 1,1 1-1,0 0 1,0-1-1,-1 1 1,1-1-1,0 0 1,0 1 0,0-1-1,0 0 1,1 0-1,-2-2 1,-14-41-280,-16-71 1,-40-341-990,12-224 1334,55 620 164,0-20-158,6 77-197,0 10 40,3 19-73,37 536-843,-52-191 2544,10-360-1409,0-1 29,0 0 0,0 0 1,-5 14-1,4-22-284,1-9-59,-6-53-219,4-92-1,3 105 324,18-579-152,-18 624 235,13-163-53,-7 137-353,-6 28 396,0 1-1,1-1 0,-1 1 1,0-1-1,0 1 0,0-1 0,1 1 1,-1 0-1,0-1 0,1 1 1,-1-1-1,0 1 0,1 0 1,-1-1-1,1 1 0,-1 0 0,1-1 1,0 1-1,-1 0 7,1 0 1,-1 0-1,1 0 0,-1 0 1,1 0-1,-1 0 0,0 1 1,1-1-1,-1 0 1,1 0-1,-1 1 0,0-1 1,1 0-1,-1 0 0,1 1 1,-1-1-1,0 0 0,0 1 1,1-1-1,-1 1 0,0-1 1,0 0-1,1 1 0,-1-1 1,0 1-1,4 8-9,0 0-1,-1-1 1,0 1-1,0 0 1,-1 0-1,1 11 1,1 2-21,15 80-54,12 177 0,-26-187 627,4-108-640,-4-3 64,0 0 0,-2-1 0,2-22 0,-2 18 14,19-193 53,17-131-188,-37 327 127,0 4 39,0 1 1,1 0-1,0 0 0,10-26 1,-12 41-12,-1 0 0,0 0 1,0 1-1,1-1 1,-1 0-1,0 1 0,1-1 1,-1 0-1,0 1 1,1-1-1,-1 0 1,1 1-1,0-1 0,-1 1 1,1-1-1,-1 1 1,1-1-1,0 1 1,-1 0-1,1-1 0,0 1 1,0 0-4,0 0 0,-1 0 0,1 0 0,-1 0 0,1 0 0,-1 1 0,1-1 0,-1 0 0,0 1 0,1-1 0,-1 0 0,1 1 0,-1-1 0,1 0 0,-1 1 1,0-1-1,1 1 0,-1-1 0,0 0 0,0 1 0,1-1 0,-1 2 0,4 5-45,-1 0 0,-1 1 0,3 8 0,-4-13 54,10 44-133,11 84 0,-9 47-71,-9-107 294,1 226 987,-5-234-475,0-61-593,0-1-16,0 0-1,0 1 1,0-1-1,0 0 1,0 1 0,0-1-1,0 0 1,0 0-1,-1 1 1,1-1 0,-1 0-1,1 1 1,-1-1-1,1 0 1,-2 1-1,2-2 2,0 0 0,0 0-1,0 0 1,0 0 0,-1 0-1,1 0 1,0 0 0,0 0 0,0 0-1,-1 0 1,1 0 0,0 0-1,0 0 1,0 0 0,0 0-1,-1 0 1,1 0 0,0 0-1,0 0 1,0 0 0,0-1-1,0 1 1,-1 0 0,1 0-1,0 0 1,0 0 0,0 0-1,0 0 1,0-1 0,0 1-1,0 0 1,0 0 0,0 0-1,-1 0 1,1-1 0,0 1-1,0 0 1,0 0 0,0 0-1,0-1 1,0 1 0,0 0-1,-3-11-18,0-4 77,1-1 0,0-31 0,-3-547 41,18 192-485,-5 159 246,1-113 505,-1 210-336,-4 186-170,9 440-112,-9-334 222,10 593 276,-14-518 1396,-1-191-1217,0-27-239,-1-9-143,1-25-52,13-680-1171,2 291 805,-5 324 353,-6 81-67,-3 15 91,1 0 1,-1 0-1,0 0 0,0 0 1,0 0-1,0 0 1,0-1-1,0 1 1,0 0-1,0 0 1,0 0-1,0 0 1,1 0-1,-1 0 1,0 0-1,0 0 1,0 0-1,0 0 1,0 0-1,0 0 0,0 0 1,0 0-1,1 0 1,-1 0-1,0 0 1,0 1-1,0-1 1,0 0-1,0 0 1,0 0-1,0 0 1,0 0-1,0 0 1,0 0-1,1 0 1,-1 0-1,0 0 0,0 0 1,0 0-1,0 0 1,0 1-1,0-1 1,0 0-1,0 0 1,0 0-1,0 0 1,0 0-1,0 0 1,0 0-1,0 0 1,0 0-1,0 1 1,0-1-1,0 0 1,0 0-1,0 0 0,0 0 1,0 0-1,6 29-102,-1 72-9,-5-70 92,-39 937 1941,36-942-1750,3-15-333,-2 1-1,-2 12 1,0-18-426,1-11 144,-3-19-419,-2-85-3925,9-182-1,9 143 2092,4 3 74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4:40.49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138 84 1408,'13'100'1515,"-3"-8"-609,-7-50-724,2 194 551,-5-155-400,-4 300 1096,1 27-1275,2-78-25,9 277 804,-3-422-533,13 18-202,-17-195-156,0 12 156,-1 27-1,0-23 304,-7-41-26,3 4-408,1-1 1,1 1-1,0-1 0,1-21 1,-2-9 139,-34-285-801,-10-117-391,28-392 41,20 806 877,16-337-228,-16 364 251,2-20-109,-3 25 148,0-1 0,0 0 0,0 0 0,1 1 0,-1-1 0,0 0-1,0 1 1,1-1 0,-1 0 0,0 1 0,1-1 0,-1 0 0,0 1 0,1-1-1,-1 0 1,1 1 0,-1-1 0,1 1 0,0-1 0,-1 1 0,2-1-1,-2 1 9,1 0-1,-1 1 0,1-1 0,-1 0 0,1 1 0,-1-1 0,1 1 0,-1-1 0,1 0 0,-1 1 0,0-1 0,1 1 0,-1-1 0,0 1 0,1-1 0,-1 1 0,0-1 0,0 1 0,1 0 0,-1-1 1,0 1-1,0-1 0,0 1 0,0-1 0,0 2 0,8 32 263,-3-1 1,4 59 0,-5-41-157,21 426-194,-20 2 442,-19-15 3222,14-455-3495,0 0-35,-1 0 0,1 0 0,-1-1 0,-1 1 0,0-1 0,-4 12 0,6-20-50,0 0 0,0 1 1,0-1-1,0 0 1,0 0-1,0 0 1,0 0-1,0 0 1,0 0-1,0 0 0,0 0 1,0 1-1,0-1 1,0 0-1,0 0 1,-1 0-1,1 0 0,0 0 1,0 0-1,0 0 1,0 0-1,0 0 1,0 0-1,0 0 0,0 0 1,-1 0-1,1 0 1,0 1-1,0-1 1,0 0-1,0 0 1,0 0-1,0 0 0,0 0 1,-1 0-1,1 0 1,0 0-1,0-1 1,0 1-1,0 0 0,0 0 1,0 0-1,0 0 1,-1 0-1,1 0 1,0 0-1,0 0 0,0 0 1,0 0-1,0 0 1,0 0-1,0 0 1,0 0-1,0-1 1,-1 1-1,1 0 0,0 0 1,0 0-1,0 0 1,0 0-1,0 0 1,0 0-1,0 0 0,0-1 1,0 1-1,-2-4-10,0 0-1,1 0 0,-1-1 0,1 1 1,0 0-1,0-1 0,0 1 0,1-1 1,0-6-1,-2-5-31,-40-788-1589,36 629 1392,-8-430 582,16 588-354,0 14-10,1 12-8,1 20 42,-1 1 0,-1 47 1,-2-13 94,25 770-241,-31-376 1542,1-263-133,-3-44-665,7-135-575,-1 29-83,-1-40-21,0-11 31,-3-16 22,6 19 17,-14-66-31,3-2 1,4 1 0,1-105-1,6-11-764,1 211 480,6 35 0,0-3 232,3 107-56,-14 206-1,-9-230 1107,4-44 565,7-75-1241,2-20-280,0-1 1,0 1 0,0 0 0,-1 0 0,1-1-1,0 1 1,0 0 0,0 0 0,-1-1-1,1 1 1,0 0 0,-1-1 0,1 1 0,0 0-1,-1-1 1,1 1 0,-1 0 0,1-1 0,-1 1-1,0 0 1,0-2-10,1 1 0,-1 0 0,1-1 0,-1 1 0,1-1 0,-1 1 0,1-1-1,0 1 1,-1-1 0,1 1 0,0-1 0,-1 1 0,1-1 0,0 0 0,0 1 0,-1-1 0,1 1 0,0-1-1,0 0 1,0 1 0,0-2 0,-4-16-16,2-1-1,0 1 1,1-36-1,1 16-12,23-770-763,-20 770 790,77-782-125,-59 650 295,15-92-368,-36 261 184,0 0 1,0 1-1,0-1 1,0 1-1,0-1 1,0 1-1,1-1 1,-1 1-1,0-1 1,0 1-1,0-1 1,1 1-1,-1-1 1,0 1-1,0-1 1,1 1-1,-1-1 1,1 1-1,-1-1 1,0 1 0,2-1-1,-2 2 2,1-1 0,-1 1 1,1-1-1,-1 1 0,1 0 0,-1-1 0,1 1 1,-1 0-1,0 0 0,1-1 0,-1 1 0,0 0 0,0 0 1,1 0-1,-1-1 0,0 1 0,0 0 0,0 1 1,24 174-389,-14 7 295,-8-157 73,24 686-1007,-30 0 3948,-1-565-1758,10-226-1690,7-216-420,6-108-479,8 97-176,90-414-1,-81 551 1288,54-234 375,-29 204 751,-37 143-544,-23 54-241,1 1-1,-1-1 1,1 1-1,0-1 1,0 1-1,0-1 1,0 1-1,0 0 1,0 0-1,0-1 1,0 1 0,1 0-1,-1 0 1,0 0-1,1 0 1,-1 0-1,3 0 1,-4 0-4,1 1 0,-1 1 1,1-1-1,-1 0 1,1 0-1,-1 0 0,1 0 1,-1 0-1,1 0 0,-1 1 1,1-1-1,-1 0 0,1 0 1,-1 1-1,1-1 0,-1 0 1,0 1-1,1-1 0,-1 0 1,1 1-1,-1 0 0,11 19 305,-6-2-153,0 1 1,3 25-1,6 87 488,1 73-278,-2 51-293,-4 55-90,-8-266 1,8 425-78,-16-2 295,-8-204 234,1-56 1046,5-101 3,-30 138-1,36-232-1351,0 1 0,-7 15-1,9-26-133,0-1 0,1 1 0,-1 0-1,0 0 1,0-1 0,0 1 0,0-1-1,0 1 1,0-1 0,0 1-1,-1-1 1,1 0 0,-2 2 0,2-3-12,1 0 1,-1 0-1,1 0 1,0 0 0,-1 0-1,1 0 1,0 0-1,-1 0 1,1 0-1,0 0 1,-1-1-1,1 1 1,0 0 0,-1 0-1,1 0 1,0 0-1,-1-1 1,1 1-1,0 0 1,0 0 0,-1-1-1,1 1 1,0 0-1,0 0 1,-1-1-1,1 1 1,0 0-1,0-1 1,-10-24-311,-11-80-222,0-51-346,6-84-541,17-264-1,74-458 1219,-74 938 272,14-112 427,-16 134-484,1-2 19,0-1 0,0 0-1,0 1 1,2-6-1,-2 10-25,-1-1 0,0 1 0,0 0 0,0 0 0,0 0 0,0 0 0,0 0 0,0-1 0,0 1 0,0 0 0,0 0 0,0 0 0,1 0 0,-1 0 0,0 0 0,0 0 0,0-1 0,0 1 0,0 0 0,0 0 0,1 0 0,-1 0 0,0 0 0,0 0 0,0 0 0,0 0 0,1 0 0,-1 0 0,0 0 0,0 0 0,0 0 1,0 0-1,0 0 0,1 0 0,-1 0 0,0 0 0,0 0 0,0 0 0,0 0 0,1 0 0,-1 0 0,0 0 0,0 0 0,0 1 0,0-1 0,0 0 0,9 16-62,0 22 66,-1-1-1,5 68 1,4 67 49,-1 41 27,19 569-90,-35-568 847,-12 172 2475,8-326-2566,1-41-482,3-19-263,0 0 1,0 0 0,0 0-1,0 0 1,0 0 0,0 0-1,0 0 1,0 0-1,0 0 1,0 0 0,0 1-1,0-1 1,0 0 0,0 0-1,0 0 1,0 0 0,0 0-1,0 0 1,0 0-1,0 0 1,0 0 0,0 1-1,0-1 1,0 0 0,0 0-1,0 0 1,0 0-1,0 0 1,0 0 0,0 0-1,0 0 1,-1 0 0,1 0-1,0 0 1,0 0 0,0 0-1,0 0 1,0 1-1,0-1 1,0 0 0,0 0-1,0 0 1,0 0 0,-1 0-1,1 0 1,0 0 0,0 0-1,0 0 1,0 0-1,0 0 1,0 0 0,0 0-1,0 0 1,0 0 0,0 0-1,-1 0 1,1 0-1,0 0 1,0 0 0,0-1-1,0 1 1,0 0 0,0 0-1,-8-33-27,-18-210-860,14 25 150,3-1023-2970,18 886 4890,-4 301-1056,-1 38-103,-4 16-25,0 0 0,0 0 0,0 0 0,0 0 0,0-1 0,0 1 0,0 0 0,0 0 0,0 0 0,0 0 0,0 0 0,0 0 0,0 0 0,0 0 0,0-1 0,0 1 0,1 0 0,-1 0 0,0 0 0,0 0 0,0 0 0,0 0 0,0 0 0,0 0 0,0 0 0,0 0-1,0 0 1,1 0 0,-1 0 0,0 0 0,0 0 0,0 0 0,0-1 0,0 1 0,0 0 0,1 0 0,-1 0 0,0 0 0,0 1 0,0-1 0,0 0 0,0 0 0,0 0 0,0 0 0,1 0 0,-1 0 0,0 0 0,0 0 0,0 0 0,0 0 0,0 0 0,1 3-5,1 0 0,-1 0 0,-1 0 0,1 0 0,0 0 0,-1 0 0,1 0 0,-1 5 0,2 81-75,3 131-98,6 332-98,-12-313 239,-33 243 1781,26-424-936,-18 61 0,26-119-800,-2 9 100,0-1-1,-1 0 1,0 0 0,-8 15-1,10-22-104,0 0 0,1 0-1,-1 0 1,0 0-1,0 0 1,1 0-1,-1-1 1,0 1-1,0 0 1,0-1-1,0 1 1,0 0-1,0-1 1,0 1 0,0-1-1,0 0 1,-2 1-1,1-1-21,1 0 0,-1 0 1,1 0-1,0-1 0,-1 1 0,1 0 0,-1-1 1,1 1-1,0-1 0,0 0 0,-1 1 0,1-1 0,0 0 1,0 0-1,0 0 0,0 1 0,0-1 0,-1-2 0,-3-2-52,0 0 0,0-1 0,1 0-1,0 1 1,1-1 0,-1-1-1,-3-9 1,-16-56-514,23 70 567,-45-215-752,12-14 442,16 108 370,4 9-68,10 98-237,2 36 40,26 464-350,-7-219 85,-9 36 705,-22-4 2878,7-263-2466,2-24-400,4-10-227,-1 0 0,1 1 0,0-1 0,0 0 0,0 0-1,0 0 1,0 0 0,0 0 0,-1 0 0,1 0 0,0 0 0,0 0 0,0 0 0,0 0 0,0 0 0,-1 1 0,1-1-1,0 0 1,0 0 0,0 0 0,0 0 0,-1 0 0,1-1 0,0 1 0,0 0 0,0 0 0,0 0 0,0 0 0,-1 0 0,1 0-1,0 0 1,0 0 0,0 0 0,0 0 0,-1 0 0,0-2-7,0 0 0,0 0-1,0 1 1,0-1 0,0 0-1,0 0 1,0 0 0,1 0 0,-1 0-1,0-3 1,-12-76-118,-4-62-143,1-51 4,16-575-1151,14 555 1466,9 0 1,71-300-1,-89 496-37,3-18 75,28-71-1,-36 105-101,1 0-1,0 0 0,0 0 1,0 0-1,0 1 0,0-1 0,0 0 1,1 0-1,-1 1 0,1-1 0,-1 0 1,1 1-1,-1 0 0,1-1 1,2 0-1,-3 2 7,-1 0 0,1 0 0,-1-1 1,1 1-1,0 0 0,-1 0 0,1 0 0,0 0 0,-1 0 1,1 1-1,0-1 0,-1 0 0,1 0 0,0 0 0,-1 0 1,1 1-1,-1-1 0,1 0 0,0 1 0,1 1-3,0 0 1,0-1-1,0 1 0,-1 0 0,1 0 0,0 0 1,1 3-1,4 8-15,-1 0 0,-1 0 1,7 22-1,19 91-41,3 71-59,-4 50-90,37 594-1278,-47-273 5025,-17-421-1486,-4-123-1586,-1-52-311,2-76-572,0-66-81,0-71-468,93-1084-1873,-86 1271 2825,4-41 54,32-123 0,-41 209-22,1 1 1,-1-1 0,9-14-1,-11 22-18,1 0-1,-1 0 1,1 1-1,-1-1 1,1 0-1,0 0 1,-1 1-1,1-1 1,0 1-1,-1-1 1,1 1-1,0-1 1,1 0 0,-2 1 0,1 0 1,-1 0 0,1 0 0,-1 0 0,0 0 0,1 0 0,-1 0 0,1 0 0,-1 0 0,1 0-1,-1 0 1,0 0 0,1 1 0,-1-1 0,0 0 0,1 0 0,-1 0 0,1 1 0,-1-1 0,0 0-1,1 0 1,-1 1 0,0-1 0,0 0 0,1 1 0,-1-1 0,0 1 0,5 7-4,-2 0 0,1 1 0,-1-1-1,-1 1 1,3 12 0,16 99 253,1 58-76,-5 50-122,-1 656-1125,-32-632 1472,-5-56 276,8-98 1201,-35 132 0,46-220-1726,-1-1 0,-8 18 0,11-26-147,-1 0 1,1 0 0,-1 0-1,1 0 1,-1 0-1,0-1 1,1 1 0,-1 0-1,0 0 1,0 0-1,1-1 1,-1 1 0,0-1-1,0 1 1,-1 0 0,2-1-2,-1 0 1,1 0-1,-1 0 1,1 0 0,-1 0-1,1 0 1,0 0 0,-1 0-1,1 0 1,-1 0 0,1 0-1,-1 0 1,1-1 0,0 1-1,-1 0 1,1 0 0,-1 0-1,1-1 1,0 1 0,-1 0-1,1-1 1,0 1 0,-1 0-1,1-1 1,0 0 0,-3-3-23,1 0 0,-1 0 0,1-1 0,0 1 0,1-1 1,-3-9-1,-14-102-510,3-57 22,15-541-1653,13 496 1781,-13 213 379,42-409 15,-39 392 18,-2 10-25,0 0 0,1 0 0,1 0 0,0 1 0,1-1 0,6-13-1,-10 24-3,1 0 0,-1 0 0,1 0 0,-1 0 0,1 0 0,0 0 0,-1 1 0,1-1-1,0 0 1,0 0 0,0 1 0,0-1 0,-1 0 0,1 1 0,0-1 0,0 1-1,0-1 1,0 1 0,0 0 0,0-1 0,0 1 0,1 0 0,1 0 0,-2 0 0,1 0 1,-1 1 0,1 0 0,-1-1-1,0 1 1,1 0 0,-1 0 0,0 0 0,1 0-1,-1 0 1,0 0 0,0 0 0,0 0-1,0 0 1,0 0 0,0 1 0,0-1-1,-1 0 1,1 1 0,0-1 0,0 2-1,8 20 7,12 45-1,13 78 43,4 58-27,0 43-63,51 624-939,-76-637 1562,-11-1 794,-2-170-489,1-29-454,-1-15-108,0 0 0,0 1 0,-6 28 0,6-48-321,0 0 1,0 0-1,0 0 0,0 1 0,0-1 1,0 0-1,0 0 0,0 0 1,0 0-1,0 0 0,0 0 0,0 1 1,0-1-1,0 0 0,0 0 1,0 0-1,0 0 0,0 0 0,0 0 1,0 0-1,0 1 0,0-1 1,0 0-1,0 0 0,0 0 0,0 0 1,-1 0-1,1 0 0,0 0 1,0 0-1,0 0 0,0 0 1,0 1-1,0-1 0,0 0 0,0 0 1,-1 0-1,1 0 0,0 0 1,0 0-1,0 0 0,0 0 0,0 0 1,0 0-1,0 0 0,-1 0 1,1 0-1,0 0 0,0 0 0,0 0 1,0 0-1,0 0 0,0 0 1,0 0-1,-1 0 0,1 0 0,-5-14 29,-12-65-347,-9-68-90,-7-74-417,-35-664-2244,63 617 2399,4 47 395,14-273 1568,-8 454-1104,-5 41-191,0-1 0,0 0-1,0 0 1,1 0 0,-1 1 0,0-1-1,0 0 1,0 0 0,0 0-1,0 0 1,0 0 0,0 1 0,1-1-1,-1 0 1,0 0 0,0 0 0,0 0-1,0 0 1,1 0 0,-1 0-1,0 0 1,0 1 0,0-1 0,0 0-1,1 0 1,-1 0 0,0 0-1,0 0 1,0 0 0,1 0 0,-1 0-1,0 0 1,0 0 0,0 0 0,0 0-1,1 0 1,-1-1 0,0 1-1,0 0 1,0 0 0,1 0 0,-1 0-1,0 0 1,0 0 0,0 0 0,0 0-1,0 0 1,1-1 0,-1 1-1,0 0 1,0 0 0,0 0 0,0 0-1,0-1 1,0 1 0,0 0 0,0 0-1,1 0 1,-1 0 0,0-1-1,0 1 1,0 0 0,0 0 0,0 0-1,0-1 1,2 6-16,0 0 0,0 0-1,0 0 1,0 0 0,-1 0 0,1 7-1,14 96-58,1 58 42,20 605-645,-40-510 362,-9-49 539,3-107 1986,-37 168 1,44-264-2082,-1-1 0,1 1 0,-1 0 0,-5 9 0,7-17-127,1 0 0,0-1 0,-1 1 0,1 0 0,-1 0-1,1 0 1,-1-1 0,1 1 0,-1 0 0,1 0 0,-1-1-1,0 1 1,1-1 0,-1 1 0,0-1 0,0 1 0,0-1 0,1 1-1,-1-1 1,0 1 0,0-1 0,0 0 0,0 0 0,0 1-1,0-1 1,1 0 0,-1 0 0,0 0 0,0 0 0,0 0 0,-1 0-1,0-2-10,0 1-1,0 0 0,0-1 1,1 1-1,-1-1 0,0 1 1,1-1-1,0 0 0,-1 0 0,1 0 1,0 0-1,0 0 0,0 0 1,0 0-1,-1-3 0,-8-24-254,-10-48 0,-9-91-226,-21-597-1532,104-159 1756,-50 890 436,13-99 716,-16 128-849,0 0 1,1 0 0,-1 0 0,4-6-1,-5 10-34,0 1 0,0-1 0,1 1 0,-1 0 0,0-1 0,0 1 1,1 0-1,-1-1 0,0 1 0,1 0 0,-1-1 0,0 1 0,1 0 0,-1-1 0,1 1 0,-1 0 0,0 0 0,1 0 0,-1-1 0,1 1 0,-1 0 0,1 0 0,0 0-1,0 0 0,0 1 0,-1-1-1,1 0 1,0 1 0,0-1 0,-1 0 0,1 1 0,0-1-1,-1 1 1,1-1 0,-1 1 0,1-1 0,-1 1 0,1 0 0,-1-1-1,1 1 1,0 1 0,5 7-36,-1 1-1,0-1 1,0 1-1,3 12 1,14 58-77,8 76-49,-3 43 59,57 620-667,-67-560 485,-9-55 609,-7 52 1658,-4-187-1008,-1-39-432,4-30-541,0 0 0,0 0 0,0 0 1,0 0-1,0 0 0,0 0 0,0-1 1,0 1-1,0 0 0,0 0 0,0 0 0,-1 0 1,1 0-1,0 0 0,0 0 0,0 0 1,0 0-1,0 0 0,0-1 0,0 1 0,0 0 1,0 0-1,0 0 0,0 0 0,0 0 1,-1 0-1,1 0 0,0 0 0,0 0 1,0 0-1,0 0 0,0 0 0,0 0 0,0 0 1,0 0-1,0 0 0,-1 0 0,1 0 1,0 0-1,0 0 0,0 0 0,0 0 0,0 0 1,0 0-1,0 0 0,0 0 0,-1 0 1,1 0-1,0 0 0,0 0 0,0 1 1,0-1-1,0 0 0,0 0 0,0 0 0,0 0 1,0 0-1,0 0 0,0 0 0,0 0 1,0 0-1,0 0 0,-1 1 0,-5-28 89,-11-94-364,-7-77-213,4-79-742,32-713-2452,8 729 3263,-3 58 373,22-139 1051,-30 290-853,-9 51-159,1 0 1,-1 0-1,0 0 1,0 0 0,0 0-1,1 0 1,-1 0 0,0 0-1,1 0 1,-1 0 0,1 0-1,-1 1 1,1-1-1,0 0 1,-1 0 0,1 0-1,0 1 1,-1-1 0,1 0-1,1 0 1,-1 1 2,-1 0-1,0 0 1,1 0-1,-1 0 1,0 0-1,1 0 1,-1 1-1,0-1 1,1 0-1,-1 0 1,0 0-1,1 0 1,-1 1-1,0-1 1,1 0-1,-1 0 1,0 1-1,0-1 1,0 0-1,1 1 1,-1-1 0,0 1-1,8 17 21,10 72 189,3 66-16,-3 70 0,-2 46-224,16 569-1388,-37-416 2183,-22 1 3499,25-402-3965,-3 25 187,4-45-430,1 0 0,-1-1-1,0 1 1,0 0 0,-1-1-1,1 1 1,-1-1 0,-4 6-1,6-8-51,0-1 0,0 0 0,-1 1 0,1-1-1,0 0 1,0 1 0,-1-1 0,1 0 0,0 0-1,-1 0 1,1 1 0,0-1 0,-1 0 0,1 0 0,-1 0-1,1 0 1,0 1 0,-1-1 0,1 0 0,0 0-1,-1 0 1,1 0 0,-1 0 0,1 0 0,-1 0-1,1 0 1,0 0 0,-1 0 0,1 0 0,-1-1 0,1 1-1,0 0 1,-1 0 0,1 0 0,0 0 0,-1-1-1,1 1 1,0 0 0,-1 0 0,1-1 0,0 1-1,-1 0 1,1 0 0,0-1 0,0 1 0,-1 0 0,1-1-1,0 1 1,0-1 0,-3-5-64,0 1 0,0-1 0,1 0 0,0 0 0,0 0 0,1-1 0,-1-7 0,-19-123-477,0-51-346,-8-562-1168,53 63 1658,-22 663 455,-1-1 71,2 0 0,9-38 0,-12 62-136,0 0-1,1-1 1,-1 1-1,0 0 1,1 0-1,-1 0 1,1 0-1,0 0 1,-1 0-1,1 0 1,1-1-1,-2 2 4,1 0 0,-1 0 0,0 0 0,0-1 0,0 1 0,1 0 0,-1 0 0,0 0 0,0 0 0,1 0 0,-1 0 0,0 0 0,0 0 0,1 0 0,-1 0 0,0 0 0,0 0 0,1 0 0,-1 0 0,0 0 0,0 0 0,1 0 0,-1 1 0,0-1 0,0 0 0,1 0 0,-1 0 0,0 0 0,0 0 0,0 1 0,1-1 0,-1 0 0,2 3-9,0-1 1,-1 1 0,1 0 0,-1-1 0,1 1 0,-1 0 0,0 0 0,1 4-1,4 17-29,5 39 0,2 79-2,0 45-76,16 570-564,-29-528 783,-24 200 3254,22-408-3134,1-4-4,0 0 0,-2 1-1,-8 31 1,11-49-226,0 1 0,0 0 0,-1-1 0,1 1 0,0 0 0,0-1 0,-1 1 0,1 0 0,0-1 0,-1 1 0,1 0 0,0-1 0,-1 1 0,1-1 0,-1 1 0,1-1 0,-1 1 0,1-1 0,-1 1 0,0-1 0,1 0 0,-1 1 0,0-1 0,1 0 0,-1 1 0,0-1 0,1 0 0,-2 0 0,1 0-13,-1-1 0,1 1 1,0-1-1,0 0 0,0 1 1,0-1-1,0 0 0,0 0 1,0 0-1,0 0 0,0 0 1,0 0-1,1 0 0,-1 0 1,0 0-1,0-2 0,-5-7-180,1-1-1,0 0 0,-5-18 1,-55-229-1120,13-16 487,42 222 784,0-4-26,-63-312 58,60 327 3,7 32-56,6 9 69,-1-1 1,1 1 0,0 0 0,0 0-1,0 0 1,0 0 0,-1 0-1,1 0 1,0 0 0,0 0-1,0 0 1,-1 0 0,1 0-1,0 0 1,0 0 0,0 0-1,-1 0 1,1 0 0,0 0-1,0 0 1,0 0 0,0 1 0,-1-1-1,1 0 1,0 0 0,0 0-1,0 0 1,0 0 0,-1 0-1,1 0 1,0 1 0,0-1-1,0 0 1,0 0 0,0 0-1,0 0 1,-1 1 0,-1 4-27,0 1 1,0 0-1,0 0 1,0-1 0,0 10-1,-38 370-585,32-268 604,-23 175 418,18-210 561,-36 119 1,47-196-917,0 3-23,-1 1 0,1-1 0,-2 0 0,1 0 0,-1 0 0,0 0 0,-8 10 0,12-18-37,-1 1 0,0 0 0,1-1 0,-1 1 0,1-1 0,-1 1 0,0-1 0,1 1 0,-1-1 0,0 1-1,1-1 1,-1 0 0,0 1 0,0-1 0,1 0 0,-1 0 0,0 0 0,0 1 0,1-1 0,-1 0 0,0 0 0,0 0 0,0 0 0,-1-1 0,1 1-15,0-1 1,-1 0 0,1 1 0,0-1-1,-1 0 1,1 0 0,0 0-1,0 0 1,0 0 0,0 0-1,0 0 1,-2-2 0,-3-6-62,0 0 1,1 0-1,0-1 1,0 0 0,-5-17-1,-11-54-199,15 56 264,-26-121-104,-25-102-23,56 240 148,-7-17-62,8 24 47,-1 0-1,1 1 1,0-1-1,-1 0 1,1 0-1,-1 0 0,1 0 1,-1 1-1,1-1 1,-1 0-1,0 1 1,1-1-1,-1 0 0,0 1 1,1-1-1,-1 1 1,0-1-1,0 1 1,0-1-1,-1 1 0,2 0 6,-1 0-1,1 0 1,-1 0-1,1 0 1,-1 1-1,0-1 1,1 0-1,-1 0 1,1 1-1,-1-1 1,1 0-1,-1 1 1,1-1-1,-1 0 1,1 1-1,0-1 1,-1 1-1,1-1 1,0 1-1,-1-1 1,1 1-1,0-1 1,-1 1-1,1-1 1,0 1-1,0 0 1,0-1-1,0 1 1,-1-1-1,1 1 1,0 0-1,-5 22-165,1-1 0,-2 42 0,3-32 127,-9 114 15,-10 99-26,-20-6 1286,38-226-1050,1 1 0,-1-1-1,-1 0 1,0-1 0,-14 23-1,18-33-176,0-1 0,1 0 0,-1 0 0,0 1 0,0-1 0,0 0 0,-1 0 0,1 0 0,0 0 0,0-1 0,0 1 0,-1 0 0,1 0 0,0-1 0,-1 1 0,-2 0 0,3-1-5,0 0 0,0 0 0,0 0 0,0 0 0,0 0 0,-1 0 0,1-1 0,0 1 0,0 0 0,0-1 0,0 1 0,0-1 0,0 1 0,0-1 0,0 1 0,0-1 0,-1-1 0,-3-3-33,0 0 1,1-1-1,-1 0 0,1 0 0,-6-11 1,-18-38-137,2-1-1,2-1 1,-19-72 0,-34-186 245,63 253-7,3 5 237,5 27-219,0 0 0,-15-38 0,17 62-359,2 8 121,0 17-68,-2 272-386,3-232 805,-4 50 668,2-40 116,-2-183-1040,15-251 38,4 218 171,-7 86-167,22-126 490,-22 159-446,1-1 0,1 2 0,1-1 0,21-37 0,0 11 39,-6 11-31,-2 0 0,18-49 0,-27 51-89,-3 0 0,-1-1 0,5-44-1,3-130 183,-17 194-114,2-35 133,-6-67 0,-18-231-841,-4 101 417,25 252 276,-1-21-108,1 23 96,0-1 0,0 1 0,0 0 0,0 0 0,0-1 0,0 1-1,0 0 1,0-1 0,0 1 0,0 0 0,0-1 0,0 1 0,0 0 0,0 0 0,0-1 0,0 1 0,0 0-1,0 0 1,0-1 0,0 1 0,1 0 0,-1 0 0,0-1 0,0 1 0,0 0 0,1 0 0,-1-1 0,0 1-1,0 0 1,0 0 0,1 0 0,-1 0 0,0-1 0,0 1 0,1 0 0,-1 0 0,0 0 0,1 0-1,-1 0 1,0 0 0,0 0 0,1 0 0,-1 0 0,0 0 0,1 0 0,-1 0 0,0 0 0,0 0 0,1 0-1,-1 0 1,0 0 0,1 0 0,-1 0 0,0 0 0,0 1 0,1-1 0,-1 0 0,4 3-37,0 0 1,0 1-1,-1 0 1,0-1-1,0 1 1,0 0 0,0 0-1,0 1 1,-1-1-1,4 8 1,15 40-87,26 99 0,-31-94 82,6 22-71,39 113 416,-57-180-172,1 0 0,11 19 0,-15-31-100,-1 1-1,1-1 1,-1 1 0,0-1-1,1 1 1,-1 0 0,1-1-1,-1 0 1,1 1 0,-1-1-1,1 1 1,0-1 0,-1 0-1,1 1 1,-1-1-1,1 0 1,1 1 0,-2-1-9,0 0 0,1 0 0,-1 0 1,1 0-1,-1 0 0,1 0 0,-1-1 0,0 1 1,1 0-1,-1 0 0,0 0 0,1 0 1,-1-1-1,1 1 0,-1 0 0,0 0 0,1-1 1,-1 1-1,0 0 0,1-1 0,1-2 3,0 0 0,-1 0 0,1 0 0,-1 0-1,0 0 1,1-3 0,5-19-100,-2 1 0,0-1 0,1-46 0,-1 19-13,41-276-471,-45 325 596,6-24-176,-7 27 144,0-1 0,0 1 0,1-1 0,-1 1 0,0 0 0,0-1 1,0 1-1,1 0 0,-1-1 0,0 1 0,0 0 0,1-1 0,-1 1 1,0 0-1,0 0 0,1-1 0,-1 1 0,0 0 0,1 0 1,-1 0-1,1-1 0,-1 1 0,0 0 0,1 0 0,-1 0 0,1 0 1,-1 0-1,0 0 0,1 0 0,-1 0 0,1 0 0,-1 0 0,0 0 1,1 0-1,-1 0 0,1 0 0,-1 0 0,0 0 0,1 0 1,-1 0-1,0 1 0,1-1 0,-1 0 0,1 0 0,-1 1 0,0-1 1,0 0-1,1 0 0,-1 1 0,0-1 0,1 0 0,-1 1 0,0-1 1,0 0-1,0 1 0,1 0 0,3 4-15,-1 1-1,0-1 1,0 1 0,0 0-1,-1 0 1,0 1-1,0-1 1,-1 0 0,2 8-1,1 6 7,23 94 14,37 135 617,-63-247-603,-1 0 0,1 0 0,0 0-1,0 1 1,0-1 0,1 0-1,-1-1 1,0 1 0,4 3 0,-5-5-15,0 1 0,1-1 0,-1 0 1,1 1-1,-1-1 0,1 0 1,0 0-1,-1 1 0,1-1 0,-1 0 1,1 0-1,-1 0 0,1 0 1,0 0-1,-1 0 0,1 0 0,-1 0 1,1 0-1,-1 0 0,1 0 0,0 0 1,-1 0-1,1 0 0,-1-1 1,1 1-1,-1 0 0,1 0 0,-1-1 1,1 1-1,-1 0 0,1-1 0,-1 1 1,1 0-1,-1-1 0,1 1 1,-1-1-1,0 1 0,1-1 0,-1 1 1,0-1-1,0 1 0,1-1 0,3-7-112,0 1-1,-1 0 0,0-1 0,0 0 0,-1 1 0,0-1 0,1-11 0,-2 13 35,22-152-3317,-16 92 1133,-7 66 2245,4-21-1639,-2 0 0,-1 0 0,0 0 0,-3-24 0,-13-23-234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4:53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1056,'0'0'9,"0"-1"0,0 1 0,0 0-1,0 0 1,0 0 0,0 0 0,0 0 0,0 0 0,0-1 0,0 1 0,0 0-1,0 0 1,0 0 0,0 0 0,0 0 0,0 0 0,0-1 0,0 1 0,0 0-1,0 0 1,0 0 0,0 0 0,0 0 0,0-1 0,0 1 0,0 0 0,0 0-1,0 0 1,0 0 0,0 0 0,0 0 0,0-1 0,0 1 0,1 0 0,-1 0 0,0 0-1,0 0 1,0 0 0,0 0 0,0 0 0,0 0 0,0 0 0,1 0 0,-1 0-1,0-1 1,0 1 0,0 0 0,0 0 0,0 0 0,1 0 0,-1 0 0,0 0 1,0 0 1,0 0-1,0 0 1,1 0 0,-1 0-1,0 0 1,0 0-1,0 0 1,0 0 0,0 0-1,0 0 1,1 0-1,-1 0 1,0 0 0,0 0-1,0 0 1,0-1 0,0 1-1,0 0 1,0 0-1,0 0 1,1 0 0,-1 0-1,0 0 1,0 0-1,0-1 1,0 1 0,0 0-1,0 0 1,0 0-1,0 0 1,0 0 0,0 0-1,0-1 1,0 1 0,0 0-1,0 0 1,0 0-1,0 0 1,0 0 0,0-1-1,0 1 1,0 0-1,0 0 1,0 0 0,0 0-1,0 0 1,0 0-1,0-1 1,-1 1 0,1 0-1,0 0 70,2-2-53,-2 2 92,1 0-1,-1-1 0,0 1 1,0 0-1,1 0 0,-1-1 1,0 1-1,1 0 0,-1 0 1,0 0-1,1-1 0,-1 1 1,0 0-1,1 0 0,-1 0 1,0 0-1,1 0 0,-1 0 1,0 0-1,2 0 0,7-1 683,15 2 1166,-12 8-1306,-9-6-611,-2-3-42,-1 0-1,0 1 1,1-1 0,-1 0-1,0 1 1,1-1 0,-1 0-1,0 0 1,1 1 0,-1-1-1,0 0 1,1 0 0,-1 0 0,1 0-1,-1 0 1,0 1 0,1-1-1,-1 0 1,1 0 0,-1 0-1,1 0 1,1 0 115,6 0 47,24 7 411,-17-3-425,0-1 1,0-1-1,17 1 0,-6-2-181,-14-1 105,1 1-1,13-3 0,-11 1-152,23 1 0,-14 1 48,36 2 207,-49-3-178,0 0 0,1-1 0,-1 0 1,14-4-1,-20 4 29,0 0-1,0 1 1,0 0-1,0 0 1,0 0-1,0 1 1,0 0-1,7 1 1,22 3 117,-4 0-150,60 1-6,96-9-164,-165 2 237,0-1 0,32-7 0,-37 6-34,5 0-48,0 1 0,37 2 1,-24 1 0,26 2 264,57 2-164,-27 3-172,160-8 241,-239 0-181,-1 1 1,0 0-1,1 1 1,16 4-1,-21-4 59,0-1 1,0 0-1,0-1 0,0 1 1,1-1-1,-1 0 0,7-1 1,-6 0-38,0 0 0,1 1 0,-1 0 0,1 1 1,7 1-1,-8-1 3,-1 0-1,1 0 1,-1-1 0,1 0 0,-1 0 0,1-1 0,7-1 0,-5 0 1,0 1 1,0 1 0,0 0 0,0 0-1,0 0 1,10 3 0,0-1 21,-1 0 0,1-1 1,0-1-1,-1-1 0,22-3 0,7 2 68,-35 2-138,-1 0 1,19-3-1,-20 2 123,1 0-1,12 0 1,-14 1 44,0 0-1,0 0 1,14-4 0,-16 3-122,0 0 0,0 0 0,0 1 0,0 0 0,13 1 0,8 1 143,16 1-145,-17 0-43,-16-1 70,0 0-1,20-1 0,-9-1 212,-4-1-202,0 2-1,28 3 1,-42-4-39,0 1 0,0-1 0,0 0 0,0-1 0,8 0 0,12-2 83,-10 3 119,-9-1-200,0 1 1,0 0-1,1 0 0,-1 0 1,0 1-1,0 0 1,9 3-1,-8-3 37,1 1 0,-1-1-1,0 0 1,1-1 0,-1 1-1,0-1 1,1-1-1,6 0 1,10 0-83,67-2 303,-4-3-304,-51-1 458,-2 3-574,-28 2 189,-1 1 0,1 1 0,0-1 0,0 1 0,-1-1 0,1 1 0,0 1 0,6 0 0,-10-1-28,1 0 0,-1 0 0,1 0 0,-1 0 0,1 0 0,-1 0 0,1 0 0,-1 0 1,1-1-1,1 0 0,8-1-49,27 4 193,-28-1-130,1-1 0,0 1-1,0-2 1,12-1 0,-11 0-67,-1 1-1,21 1 1,8-1 106,46-3 73,-66 2-142,23 2-1,11-2-6,19-5 15,-62 5 32,0 1 1,0 1 0,0 0 0,1 0-1,-1 1 1,21 4 0,-25-3-13,0-1 1,-1 0 0,1-1-1,0 0 1,0 0-1,10-2 1,11 1 134,20-4 202,-32 4-224,1 0 1,-1-1-1,21-5 0,-10 1 188,50-2 0,-48 5-328,3-2 17,-22 3 6,1 1 0,13-1 1,86-8 249,-99 9-244,38 0-33,-36 1 32,0 0 1,20-3-1,44-4 166,-55 5 61,1 1 1,26 2 0,-4 0-355,166-1 511,-96-4-586,-60 3 331,-15 0-78,67 7-1,-89-5-41,0 0 1,1-1-1,22-3 0,15 0-92,146-4 264,-63 2 246,-117 3-506,55-4-81,147 14 645,150-8 342,-326 5-1178,-45-5-59,0 0 1,0 1-1,-1-1 1,1 0-1,0 1 1,0 0-1,-1-1 1,1 1-1,0 0 1,-1 1 0,1-1-1,-1 0 1,1 1-1,-1-1 1,0 1-1,0 0 1,0 0-1,4 3 1,3 6-1500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5:07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47 896,'1'0'286,"-1"0"0,1 0 0,-1 0 1,0 0-1,1 0 0,-1 0 0,0 0 0,1 0 1,-1 0-1,1 0 0,-1 0 0,0-1 0,1 1 0,-1 0 1,0 0-1,1 0 0,-1 0 0,0-1 0,1 1 0,-1 0 1,0 0-1,1-1 0,-1 1 0,0 0 0,0-1 0,1 1 1,1-3-916,16-12 1947,-17 14-1121,-1 1-69,0 0-16,0 0-32,0 0 0,0 0-27,0 0 22,0 0-59,0 0-107,0 0 33,0 0 74,0 0 26,0 0 33,0 0 0,0 0 95,0 0-58,0 0-48,0 0-10,4 6 157,3-1-70,-6-4-128,0 0 0,0 0 0,0 0 0,0 0 0,0 0 0,0 0 0,0 1 0,-1-1 0,1 0 0,0 0 0,-1 1 0,1 1 0,3 4 218,-2-1-199,-1-1 1,0 1 0,0-1-1,0 1 1,-1-1-1,1 1 1,-1 0 0,-1-1-1,0 7 1,0 10-167,1-10 202,-1 0 101,2-1 0,2 19 1,-2 1 25,-1-26-157,-1-1 0,2 1-1,-1 0 1,0-1-1,1 1 1,1 4-1,-1-3-8,0 0 0,0-1 0,-1 1 0,0 0 0,-1 11 0,0 3 37,2 11 33,1 0-1,2 0 0,1 0 0,2-1 1,1 0-1,12 31 0,-8-17-84,3 4-54,-6-18 172,-8-23-98,1 0 1,1 0-1,-1 0 0,5 8 1,-4-10-19,0 1 1,0 0-1,-1-1 1,1 1-1,-1 0 1,-1 0-1,1 0 1,-1 1-1,0-1 1,-1 0-1,1 0 1,-1 1-1,0-1 1,-1 0-1,0 0 1,0 1-1,0-1 1,0 0-1,-1 0 1,-3 7-1,1-3 57,0-1-1,-4 19 1,3-7 115,-8 29 164,10-39-339,0 0 0,0 0 1,1 0-1,1 1 0,-1 13 1,-6 48 444,8-56-575,-5 27 0,1-27 127,3-13-1,0 1 1,0 0 0,0 0-1,0 5 1,2 27 137,-1-8-47,-4 46 0,3-62-41,1 0-1,2 25 1,0-2 101,3 2-144,0 4-112,-10 128 597,-3-40-805,3 3 544,5-111-128,-1-13-155,1-1 1,0 1-1,1-1 0,-1 1 1,4 11-1,-3-13 82,0-1 0,0 1 0,-1 0 0,0 0-1,-1 12 1,0 5-218,1-18-32,-1 10 931,-1-15-222,-4-9-316,3 2-246,2 1 0,-1-1 0,0 0 1,1 0-1,0-9 0,-2 0 52,1-7-72,-1-30 1,0 0-214,-1-54-33,2 72 180,2 26 146,0 0 0,0 0 0,-4-15 0,1-1-37,3 20 9,0 0 0,-1 0-1,1 0 1,-1 1 0,-2-7 0,1 2 16,0 1 0,0-1 1,1 0-1,-1-12 1,1 11 52,0 0-1,0 1 1,-4-12 0,5 18-50,-1 0-1,1 0 1,0 0 0,0-1-1,0 1 1,0 0 0,0-4-1,1 3 20,-1 1-1,0 0 0,0 0 1,0 0-1,0-1 0,0 1 1,-1-2-1,0 1 3,1 0 0,0 0 0,-1 0 0,1 0 0,1 1 0,-1-5 0,1 4-21,-1 1 0,0-1-1,0 0 1,0 0-1,0 1 1,0-1 0,-1 0-1,1 1 1,-1-1 0,-1-4-1,0 3 13,1 0 0,-1-1 0,1 1 0,0 0 0,0-1 0,1 1 0,-1-1 0,1 1 0,0-1 0,0 0-1,1 1 1,-1-1 0,1 1 0,2-7 0,0-27 135,-1 20-200,-1 0 0,-2-31 0,0 12 8,-9-106 198,4 90-126,2 17-177,1 20 170,0-24 0,-1-9 9,2 12-19,1 28-25,0 0 0,1-1 0,0 1 0,1 0 0,2-17 0,0 13-47,-3 10 57,1 0 1,0-1-1,-1 1 0,1 0 0,0 0 1,1 0-1,-1 0 0,3-3 1,-4 4 17,1 1 0,0-1 0,-1 1 0,1 0 0,-1-1 0,1 1 0,-1-1 0,0 1 0,1-1 0,-1 0 0,0-2 0,0 3 0,0-1 0,0 0 0,0 1 0,0-1 0,1 0 0,-1 1 0,0-1 0,1 1 0,1-3 0,-1 1 9,1 0 1,-1-1 0,0 1 0,0 0 0,0-1 0,-1 1-1,1-1 1,0-5 0,-2-34 128,0 18-114,6-86 40,-5-72 6,-1 173-67,0 0 0,0 1 0,-1 0 0,-1-1 0,1 1 0,-5-10 0,6 16 4,0 1-1,1-1 1,-1 1 0,1-1-1,0 0 1,0 1 0,0-1 0,0-3-1,0 3-38,0 0 0,0 0 0,0 0-1,0 1 1,-1-1 0,0-3 0,0 0 41,0 1 0,0 0 1,0-1-1,1-6 1,0 7 14,-1-1 0,1 0 0,-3-8 1,2 7-35,0 1 1,1 0 0,-1 0-1,1 0 1,1-11 0,0-4-26,-5-38-2,0-9-70,4 66 70,0 1-1,0-1 1,0 1 0,0 0-1,-1-1 1,1 1 0,-1 0-1,1-1 1,-1 1 0,0 0-1,1-1 1,-1 1 0,0 0-1,0 0 1,-1-2 0,0 2-71,-6-2-15,8 3 118,-1 0 0,1 0 1,0 0-1,0 0 1,0 0-1,0 1 1,-1-1-1,1 0 0,0 0 1,0 0-1,0 0 1,0 1-1,-1-1 0,1 0 1,0 0-1,0 0 1,0 0-1,0 1 0,0-1 1,0 0-1,0 0 1,0 0-1,0 1 1,0-1-1,0 0 0,-1 0 1,1 1-1,0-1 1,1 0-1,-1 0 0,0 0 1,0 1-1,0-1 1,0 0-1,0 0 1,0 0-1,0 1 0,0-1 1,0 0-1,0 0 1,0 0-1,0 1 0,1-1 1,-1 0-1,3 19-69,0 1-1,-2-1 1,0 1-1,-3 34 1,0 1 158,4-26-108,1 0-1,1-1 0,10 39 1,5 26-91,12 74 369,-25-145-236,1 0 0,0 0 0,2-1 0,0 0 1,18 28-1,-21-39 1,-1 0 1,5 12 0,7 13-42,-13-28 55,-1 1 1,0-1-1,0 1 1,0-1 0,-1 1-1,1 8 1,-3-13-21,1 1-2,0 0 0,0 0 0,-1 1 0,0-1 0,0 0 0,0 0 0,0 1 0,-2 5 0,0 15 49,2-22-72,0-1-1,0 1 1,0 0-1,-1 0 1,1-1-1,-1 1 1,1 0-1,-1-1 1,-2 5 0,2-4-42,1 2 54,0-4 48,0-1 43,0-8 357,-2-35-845,-10-58 1,0 8 288,7 52 76,2 21 8,-1-26 0,2 19-515,0 25 160,1 16 187,-3 43 147,1-27-102,1-3 297,-11 50-1,11-64-60,2-10-59,0-1-1,0 0 1,0 1 0,-1-1-1,1 0 1,-1 0 0,0 1-1,0-1 1,1 0 0,-1 0-1,0 0 1,-3 3 0,3-4 55,1-1 0,0 0-21,0 1-32,-2 4-16,2-2-14,0-1-1,0 1 1,1-1 0,-1 1-1,1-1 1,0 0-1,-1 1 1,1-1 0,2 4-1,-1 1 17,0 0 0,0 0-1,0 0 1,-1 1-1,-1-1 1,1 1 0,-1-1-1,-1 12 1,0 0-81,1-3-2,4 86 269,-3-48 463,-6-66 133,5-340-2299,10 265 896,-10 86 518,0 1 96,0 1-15,1 0 1,-1 0 0,1 0 0,0 0 0,-1 0-1,0 1 1,1-1 0,-1 0 0,0 0 0,0 0-1,1 0 1,-1 1 0,0-1 0,-1 2 0,3 45 85,-1-31-34,0 0 1,-2 1 0,1-1-1,-7 32 1,-1-12 122,3 0 1,-1 43-1,-1 3-152,0 16 176,4-53-151,-9 55 0,10-85 25,0 0 0,2 0 0,2 33 0,0 2 34,6 107-45,-3 36 113,-1-103 96,-3-86-216,-1 0 1,1 0 0,-1 0 0,4 9 0,-2-7 18,0 0 1,-1 0-1,0 0 1,0 0 0,-1 7-1,-5 6-1510,5-19 1046,0-1 52,0 0-282,0 0-202,2 0-1270,-2 0 1996,1 0 1,-1 0 0,1 0-1,-1 0 1,1 0 0,-1 0 0,0-1-1,1 1 1,-1 0 0,1 0-1,-1 0 1,0 0 0,1-1 0,-1 1-1,1 0 1,-1-1 0,0 1-1,1 0 1,-1 0 0,0-1-1,13-20-4182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5:1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2144,'1'-1'150,"-1"1"1,0-1-1,0 1 1,0-1-1,0 1 1,1-1-1,-1 1 0,0-1 1,0 1-1,1-1 1,-1 1-1,0 0 1,1-1-1,-1 1 1,1-1-1,-1 1 0,0 0 1,1-1-1,-1 1 1,1 0-1,-1 0 1,1-1-1,-1 1 1,1 0-1,0 0 0,19-5 5614,-7 1-5765,-4 0 186,0 0 0,0 0-1,0 1 1,0 0 0,1 1-1,-1 0 1,17-2 0,-25 5-193,0-1 0,1 0 1,-1 1-1,0-1 0,1 1 1,-1-1-1,0 1 0,0-1 1,0 1-1,1 0 0,-1 0 1,0 0-1,0 0 0,0-1 1,1 3-1,13 16-58,-15-19 57,3 5 14,-1 0 1,1 0-1,-1 0 0,0 0 0,0 1 1,1 9-1,5 37 132,-7-35-97,4 79 306,-2-10 166,-2-68-527,0-10 47,-1 0-1,1 0 1,4 15 0,5 16 232,-8-29-141,0 0-1,8 19 1,-8-25-74,-1-1 1,1 0-1,0 1 1,0-1 0,1 0-1,-1 0 1,1-1-1,-1 1 1,1 0 0,0-1-1,6 4 1,7 7-30,-14-11-210,0 0 0,0 0 0,0 0 0,1 0 0,-1-1 0,1 1 0,-1-1 0,1 1 0,-1-1 0,1 0 0,0 0 0,0 0 0,5 1 0,0 1-3874,1-2 2235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5:11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69 2496,'5'-13'3664,"-5"12"-3446,0-19 3372,0-14-1500,-2 34-2068,1 0 0,0 0-1,0 0 1,0 0 0,0 0 0,-1 0-1,1 1 1,0-1 0,0 0-1,0 1 1,0-1 0,0 1 0,-2 0-1,-15 31 502,8-15-365,0-1 1,1 2 0,-10 24-1,12-22 30,-2-2 0,0 1 0,-13 17 1,11-22-117,0 0 0,-1-1 0,-18 14-1,-43 31 436,39-35-161,-46 24 1,6-5-416,72-40-40,-4 2-432,0 0 1,0-1 0,-1 1 0,1-1-1,-1-1 1,0 1 0,-12 2-1,5-4-1917,14-1 2253,0 0 1,-1-1-1,1 1 1,0 0-1,0-1 1,-1 1-1,1 0 1,0-1-1,0 1 1,0-1-1,0 1 1,0 0-1,-1-1 1,1 1-1,0 0 0,0-1 1,0 1-1,0-1 1,0 1-1,0 0 1,0-1-1,1 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5:17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5 736,'0'0'256,"0"0"-192,0-4 0,0 4 736,0 0-448,0 0 288,0 0-384,0 0 64,0 8-192,-5 4-128,2 3-32,-2 9 32,0 6 0,2 3-512,-2 7 288,1 1-1312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5:18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1472,'-4'3'544,"4"5"-416,0 3-32,0-3 512,0 3-352,-5 5 128,0 0-256,2-2-64,-2 5-32,0 5-960,2-2 512,-2 2-896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5:18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2720,'0'0'1024,"0"0"-800,0 5-64,5 1 640,0 7-480,0 1-64,-2 6-160,6 3 0,-1 0-64,2 1-800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08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 90 3232,'-11'-17'1350,"10"15"-1263,-1 1 1,1 0-1,0-1 1,0 1-1,1-1 1,-1 1-1,0-1 1,0 1-1,1-1 1,-1 0-1,1 1 1,-1-1-1,1 0 1,0 1-1,-1-1 1,1-2-1,0 2-88,0-1 158,0-1-1,0 1 1,0-1-1,-1 1 0,1-1 1,-2-3-1,1 6-125,1 0 0,0 0 0,-1 0 0,1 1-1,-1-1 1,1 0 0,-1 0 0,1 1 0,-1-1-1,0 1 1,1-1 0,-1 0 0,0 1 0,1-1-1,-1 1 1,0 0 0,0-1 0,0 1 0,1 0-1,-1-1 1,0 1 0,0 0 0,0 0 0,0 0-1,0-1 1,1 1 0,-1 0 0,0 0 0,0 1-1,0-1 1,-1 0 0,-14 4 45,1 0-1,0 0 1,0 2-1,0 0 1,1 1-1,-22 13 1,0-1 296,12-6-177,-1 2-1,2 0 0,0 2 1,1 0-1,1 2 0,-20 21 0,32-32-431,88-47-8656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3:48.9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 64,'-4'-8'32,"8"8"-32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3:49.2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1248,'1'0'4,"0"1"-1,0 0 1,0-1 0,0 1 0,0 0-1,0-1 1,0 1 0,0 0 0,0 0-1,0 0 1,0 0 0,0 0 0,-1 0-1,1 0 1,0 0 0,-1 0 0,1 1-1,3 3-315,-4-4-179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5:35.4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4443 79 576,'0'0'63,"0"0"1,0 0-1,0 0 1,0 0-1,-1 0 1,1 0-1,0 0 1,0 0-1,0 0 1,0 0-1,0 0 1,0 0-1,0 0 1,0 0-1,0 1 1,0-1-1,0 0 1,0 0-1,0 0 1,0 0-1,0 0 1,0 0-1,0 0 1,0 0-1,-1 0 1,1 0-1,0 0 1,0 0-1,0 0 1,0 0-1,0 1 1,0-1-1,0 0 1,0 0-1,0 0 1,0 0-1,0 0 1,0 0-1,0 0 1,0 0-1,0 0 1,0 0-1,1 0 1,-1 0-1,0 0 1,0 1-1,0-1 1,0 0-1,0 0 1,0 0-1,0 0 1,0 0-1,0 0 1,0 0-1,0 0 1,0 0-1,0 0 1,0 0-1,0 0 1,0 0-1,0 0 1,0 0-1,1 0 1,-10-4 1339,-9-9 244,1-10-556,15 20-950,-1-1 1,1 1-1,-1-1 0,0 1 1,0 0-1,-6-5 0,2 4 54,6 3-176,0 0 0,0 0 0,0 0 0,0 1 0,0-1 0,0 0 0,0 1 1,0-1-1,-1 0 0,1 1 0,0 0 0,0-1 0,-1 1 0,1 0 0,0-1 0,-1 1 0,1 0 0,0 0 1,-1 0-1,1 0 0,0 1 0,-1-1 0,1 0 0,0 0 0,0 1 0,-1-1 0,1 1 0,0-1 0,0 1 1,0 0-1,-3 1 0,-9 8 10,1 1 1,0 1 0,0 0-1,1 0 1,0 1 0,-8 15-1,1-4 73,-136 171 821,116-145-786,-3-1-1,-80 72 1,-138 135 481,128-120-457,-62 41-76,8-7 17,-118 148 79,136-152-116,44-48 62,-38 45 143,-244 263 169,50-45-252,289-314-40,-98 130-1,73-77-106,-156 159 0,200-231 27,3 3 0,2 1-1,-45 73 1,32-32-48,12-19-23,-101 130 0,103-155 18,-37 41 120,-91 139 0,110-133-159,5 3 0,-49 122 1,66-100-163,36-117 187,-2 9 23,0 1 1,2 1-1,-1-1 0,2 0 1,1 15-1,11 71 109,-7-72-148,1-1 0,1 1 1,19 44-1,-19-57-8,0-1-1,1 0 1,0 0-1,2-1 1,-1 0-1,1 0 1,1-1 0,12 11-1,-2-6-11,1 0 0,36 20 0,53 20-16,-34-17 228,-40-21-157,75 45-64,-88-49 96,0 0 0,1-2 0,0 0 0,1-2 0,0-1 0,41 10 0,153 12 50,-114-20-74,-46-8 6,-45-4-13,-1 1 0,1 0 1,-1 1-1,1 1 0,16 5 1,-21-5 42,1 0 0,-1 0 0,1-1 0,-1-1 0,13 1 0,-14-2-49,0 0 0,-1 1-1,1 0 1,0 0 0,0 1-1,16 5 1,-16-4 17,7 4-145,31 7 0,-28-12 333,-17-2-134,-2 0 0,9 0 822,-91-52-710,-55-48 107,118 86-313,0 2-1,0 0 1,-1 1-1,0 1 1,-1 1-1,0 1 1,0 1-1,-44-9 1,-81-7-317,104 22-170,41 1 363,1 0 26,0 0 17,0 0 42,14 0 53,-5 1-51,0-1-1,1 2 1,-1-1 0,0 1-1,-1 1 1,1 0-1,0 0 1,-1 0 0,10 6-1,72 26 133,-52-16-118,-1 3 0,35 25 0,-55-36 51,0 0 0,1-1 0,0 0 0,22 7 0,81 22 111,-55-19-46,21 11 470,-87-31-529,0 0 0,1 0 0,-1 0 0,1 0-1,-1 0 1,1 0 0,-1 0 0,1 1 0,-1-1-1,0 0 1,1 0 0,-1 1 0,0-1-1,1 0 1,-1 1 0,0-1 0,1 0 0,-1 1-1,0-1 1,1 0 0,-1 1 0,0 0-3,0-1 1,0 0-1,0 1 1,-1-1-1,1 1 0,0-1 1,0 0-1,-1 1 1,1-1-1,0 0 1,-1 0-1,1 1 1,0-1-1,0 0 1,-1 1-1,1-1 1,-1 0-1,1 0 1,0 0-1,-1 0 1,1 1-1,0-1 1,-1 0-1,1 0 1,-1 0-1,0 0 0,-28 5 243,10-3-188,-46 2 355,59-2-418,-25 3 120,-1 2 0,1 1-1,-31 12 1,-50 40-396,12-6-143,55-34-67,6-3-1537,-42 25 0,36-10-2892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22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37 480,'0'0'3,"0"0"0,0 0 0,-1 1 0,1-1 0,0 0 0,0 0 1,0 0-1,0 0 0,0 0 0,0 0 0,-1 0 0,1 0 0,0 0 0,0 0 0,0 1 0,0-1 0,0 0 0,0 0 0,0 0 1,0 0-1,0 0 0,0 0 0,-1 0 0,1 1 0,0-1 0,0 0 0,0 0 0,0 0 0,0 0 0,0 0 0,0 1 0,0-1 1,0 0-1,0 0 0,11 13 1558,-9-13-1481,-2-1-78,1 1 1,0 0-1,-1 0 0,1 0 0,0 0 1,-1 0-1,1 0 0,0 0 0,0 1 1,-1-1-1,1 0 0,0 0 0,-1 0 1,1 1-1,-1-1 0,1 0 0,0 1 0,-1-1 1,2 1-1,-4 7 23,1-5 172,-4 7 481,1-5-625,0-1-56,1 0-1,-1 0 1,0-1 0,-1 1 0,1-1 0,-7 4 224,0-8 462,1-17-139,7 11-545,0 1 1,1 0-1,0 0 1,0-1-1,-2-12 1,-5-16 94,9 35-83,-3-7 23,2 8-151,1-1 111,0 0-1,0 0 0,0 0 0,0 0 0,-1 0 0,1 0 1,0 0-1,0 0 0,0 0 0,0 0 0,0 0 0,0 0 0,0 0 1,0 1-152,0 1 123,0-1 0,1 0 1,-1 0-1,1 1 1,-1-1-1,1 0 1,0 0-1,-1 0 1,1 0-1,2 2 1,-2-1 48,0-1-1,0 1 1,0-1-1,0 1 1,0 0 0,0-1-1,-1 1 1,1 0 0,0 0-1,0 2 1,0 14 158,4 17-302,-5-33 135,1 1 0,0-1 1,-1 1-1,1-1 1,0 0-1,0 0 1,1 1-1,-1-1 0,0 0 1,4 4 362,-3-6-413,0 0 10,-1 0 0,1 0 1,0 0-1,0-1 1,-1 1-1,1-1 1,-1 1-1,1-1 0,0 0 1,-1 1-1,1-1 1,-1 0-1,1 0 1,-1 0-1,0 0 0,3-3 1,-1 1-301,0-2 0,0 1 0,-1 0 0,5-9 0,-6 11 291,11-20-1172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23.9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51 576,'4'14'149,"-3"-13"-133,-1 0-1,0 1 1,1-1-1,-1 0 1,1 1-1,-1-1 1,1 0-1,-1 0 1,1 1-1,2 1 1,-3-3-2,0 1-1,0 0 1,0-1 0,1 1-1,-1-1 1,0 1-1,0 0 1,0-1 0,0 1-1,0 0 1,0-1 0,0 1-1,0 0 1,0-1 0,0 1-1,-1-1 1,1 1 0,0 0-1,0-1 1,-1 1-1,1-1 1,-1 2 0,1-1 19,1 6 72,-1-7-94,0 0 1,0 1-1,0-1 0,1 0 0,-1 1 0,0-1 1,0 0-1,0 1 0,0-1 0,0 0 0,0 1 1,0-1-1,0 0 0,0 1 0,0-1 0,0 0 1,0 0-1,0 1 0,-1-1 0,1 0 0,0 1 1,0-1-1,-3 3 388,-1 11 384,3-13-772,1 0 0,-1 0-1,1 0 1,0 0 0,-1-1 0,1 1-1,0 0 1,0 0 0,-1 0-1,1 0 1,0 0 0,0 0 0,0 0-1,0 0 1,0 0 0,1 1 0,-1 0 42,0 1-1,-1-1 1,1 0 0,0 0 0,-1 0 0,1 0 0,-1 0 0,0 1 0,0-1 0,0 0 0,0-1 0,0 1 0,0 0 0,0 0 0,-3 3 0,3-4 20,0 0 0,-1 0 0,1 1 0,0-1 0,0 0 0,-1-1 0,1 1 1,0 0-1,-1 0 0,1 0 0,-2 0 0,2-1-43,0 0 1,0 0-1,1 1 0,-1-1 1,0 0-1,0 0 0,1 0 1,-1 0-1,0-1 1,0 1-1,1 0 0,-1 0 1,0 0-1,0-1 0,1 1 1,-1 0-1,0-1 1,1 1-1,-1 0 0,0-1 1,1 1-1,-1-1 0,0 0 1,-10-8 235,9 8-245,1 1 0,0-1 1,0 0-1,0 0 1,0 0-1,0 0 0,0 0 1,0 0-1,0 0 0,0 0 1,1 0-1,-1 0 1,0 0-1,1-1 0,-1 1 1,0-1-1,-2-11 30,0 0-1,-3-20 1,1-2-192,-3-20-115,9 45-41,2 8 84,1 7 104,0 7 116,0 1 0,3 17 0,-5-18-32,1 0 1,7 18-1,2 20 302,-11-47-277,0 1 0,0-1 0,0 0 0,0 1 0,-1-1 0,1 7 0,-1-9-9,1 0-1,-1-1 0,0 1 1,0 0-1,1 0 0,-1-1 1,1 1-1,-1 0 1,1-1-1,-1 1 0,1 0 1,-1-1-1,2 2 0,3 5-15,9 14-2476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24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1 1056,'1'1'38,"0"1"-1,0 0 1,0-1-1,-1 1 1,1 0-1,0-1 1,-1 1-1,1 0 1,-1 0-1,0-1 1,1 1-1,-1 0 1,0 0 0,0 0-1,-1 2 1,-7 27 736,0-6-96,8-23-615,0 0-1,0 0 0,0 1 1,0-1-1,0 0 1,0 0-1,2 5 1,-2-5-32,1 0 1,-1 1-1,1-1 1,-1 1 0,0-1-1,0 0 1,0 1 0,-1 2-1,-2 13 16,3-14 36,-1 1 0,1-1 0,-1 1 0,-1-1 0,-1 5-1,3-7-6,-1-1 0,0 1-1,0 0 1,0-1-1,-1 0 1,1 1 0,0-1-1,-1 0 1,1 1-1,0-1 1,-1 0 0,0 0-1,1 0 1,-1 0-1,1 0 1,-3 0-1,3-1-26,0 1 0,1-1 0,-1 0 1,0 0-1,1 1 0,-1-1 0,0 0 0,1 0 0,-1 0 0,0 0 0,1 0 0,-1 0 0,0 0 0,1 0 0,-1 0 0,0 0 0,1-1 0,-1 1 0,0 0 0,1 0 0,-1-1 0,0 1 0,1 0 0,-2-1 0,2 0-20,-1 0 1,0 0-1,0 0 1,1 0-1,-1 0 1,0 0-1,1 0 1,-1-1 0,1 1-1,-1 0 1,1 0-1,-1-2 1,1-3-6,-1 0 0,1 0 0,0 0 1,0 0-1,1-7 0,12-53-359,-11 58-105,0 1 1,1-1-1,0 0 0,0 1 0,1 0 1,7-10-1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26.3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0 1472,'-2'2'47,"1"-1"-1,-1 0 1,1 1-1,-1 0 1,1-1 0,-1 1-1,1 0 1,0 0 0,0-1-1,0 1 1,0 0 0,0 0-1,0 0 1,1 0-1,-1 0 1,1 1 0,-1-1-1,1 0 1,0 0 0,0 0-1,0 3 1,-2 13 239,-18 74 528,12-63-709,-6 49 0,13-75-178,0 29 89,1-30-73,0-1 0,0 0-1,0 1 1,0-1-1,0 0 1,1 1 0,-1-1-1,0 0 1,1 1 0,-1-1-1,1 0 1,0 0-1,-1 1 1,1-1 0,0 0-1,0 0 1,0 0 0,1 2-1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31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5 160,'1'-4'69,"1"4"42,3 7 126,-4-6-174,0 3 117,-1 0-1,1 1 1,-1-1 0,0 0 0,-1 8-1,1 10 311,1 148 208,-2-84-399,-8 101 373,5-101 2085,7-201-2634,2-11 128,0 2-219,3 27-480,-8 90 85,2 11 62,1 14 111,-5 9 277,-9 55 0,1-20 246,-3 106 115,13-161-445,0 1 0,1-1 0,0 0 0,0 0 0,0 0 0,4 8 0,-5-14 8,0-1 0,0 0 0,0 0 0,0 0-1,0 0 1,0 1 0,0-1 0,0 0-1,1 0 1,-1 0 0,0 1 0,0-1 0,0 0-1,0 0 1,0 0 0,0 0 0,1 0-1,-1 0 1,0 1 0,0-1 0,0 0 0,0 0-1,1 0 1,-1 0 0,0 0 0,0 0-1,0 0 1,1 0 0,-1 0 0,0 0 0,0 0-1,0 0 1,1 0 0,-1 0 0,0 0-1,0 0 1,0 0 0,1 0 0,-1 0 0,0 0-1,0 0 1,11-8 262,7-16-135,-3-5-248,18-51 0,-12 26 149,-17 43-33,7-13-225,-11 24 214,0 0 1,0 0 0,0 0 0,0 0-1,1 0 1,-1 0 0,0 0-1,0-1 1,0 1 0,0 0 0,1 0-1,-1 0 1,0 0 0,0 0-1,0 0 1,1 0 0,-1 0 0,0 0-1,0 0 1,0 0 0,0 0-1,1 0 1,-1 0 0,0 0-1,0 0 1,0 0 0,1 0 0,-1 0-1,0 0 1,0 0 0,0 1-1,0-1 1,1 0 0,-1 0 0,0 0-1,0 0 1,0 0 0,0 0-1,0 1 1,1-1 0,-1 0-1,0 0 1,0 0 0,0 0 0,0 1-1,0-1 1,0 0 0,0 0-1,0 0 1,0 1 0,0-1 0,0 0-1,0 0 1,0 1 0,5 12-91,-5-3 50,0 0 0,0-1 0,-1 1 0,-1 0-1,-3 14 1,1-2 113,1-12-36,0 1 0,0-1-1,-7 14 1,1-1 33,6-14-4,0-2-1,0 1 0,0 0 0,-1 0 0,-1-1 1,-8 12-1,13-19-49,-1 1 1,1-1-1,-1 1 1,0-1 0,1 0-1,-1 0 1,1 1-1,-1-1 1,0 0-1,1 0 1,-1 0-1,1 0 1,-1 1 0,0-1-1,1 0 1,-1 0-1,0 0 1,1-1-1,-1 1 1,1 0-1,-1 0 1,0 0 0,1 0-1,-1 0 1,1-1-1,-1 1 1,0 0-1,1-1 1,-1 1-1,-3-12-28,0 1 0,1-1 0,0 1-1,1-1 1,-1-23 0,5-63-34,-1 96 54,2-54-1025,2 0 1,21-90 0,-18 114-846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35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198 539 320,'-8'-7'2384,"7"7"-2331,-2 0-30,3 0-12,-1 0 1,1 0-1,0 0 1,0 0-1,-1 0 0,1 0 1,0 0-1,-1 0 1,1 0-1,0 0 1,0 0-1,-1 0 1,1 0-1,0-1 1,0 1-1,-1 0 0,1 0 1,0 0-1,0 0 1,-1 0-1,1-1 1,0 1-1,0 0 1,-1 0-1,1 0 1,0-1-1,0 1 1,0 0-1,0 0 0,0-1 1,-1 1-1,1 0 1,0 0-1,0-1 1,0 1-1,0 0 1,0-1-1,0 1 1,-8-6 437,7 5-405,1 1-1,-1 0 1,0-1 0,0 1-1,1-1 1,-1 1 0,0-1-1,1 1 1,-1-1-1,1 0 1,-1 1 0,1-1-1,-1 0 1,0 0 0,0-1 27,0 1 1,0 0 0,0-1 0,0 1-1,0 0 1,0 0 0,0 0 0,0 0-1,-1 0 1,1 0 0,0 0 0,-3-1-1,-20-9 506,24 11-577,-9-6 483,9 6-460,-1-1-1,0 0 1,0 1 0,1-1-1,-1 1 1,0-1-1,0 1 1,0 0 0,0-1-1,1 1 1,-1 0 0,0-1-1,-1 1 1,-8-5 331,-4-3-35,14 8-317,0 0 0,0 0 0,0-1 0,-1 1 0,1 0 0,0 0 1,0 0-1,0 0 0,0 0 0,0 0 0,-1 0 0,1 0 0,0 0 0,0-1 1,0 1-1,0 0 0,-1 0 0,1 0 0,0 0 0,0 0 0,0 0 0,0 0 0,-1 0 1,1 0-1,0 0 0,0 0 0,0 0 0,0 0 0,-1 0 0,1 1 0,0-1 0,0 0 1,0 0-1,0 0 0,0 0 0,-1 0 0,1 0 0,0 0 0,0 0 0,0 0 0,0 1 1,0-1-1,0 0 0,0 0 0,-1 0 0,1 0 0,0 0 0,0 1 0,0-1 0,0-3-12,-2-3 409,-1-1-78,3 7-320,0-1-1,0 0 1,0 1 0,0-1 0,-1 1-1,1-1 1,0 0 0,0 1 0,-1-1-1,1 1 1,0-1 0,-1 1 0,1-1-1,0 1 1,-1-1 0,1 1 0,-1-1-1,0 0 1,0 1-5,1-1-1,-1 1 0,1-1 0,-1 1 1,1-1-1,-1 1 0,1-1 1,0 1-1,-1-1 0,1 0 1,0 1-1,-1-1 0,1 0 1,0 1-1,0-1 0,0 0 0,-1 1 1,1-3-1,0 2 40,0 0 1,-1 0-1,1 0 1,-1 0-1,1 0 1,-1 0-1,1 0 0,-1 1 1,0-1-1,1 0 1,-1 0-1,0 0 0,0 0 1,0 1-1,0-1 1,-1 0-1,1 0-27,0 0 1,0 0-1,0 1 0,0-1 1,0 0-1,0 0 0,0 0 1,1 0-1,-1 0 0,0 0 1,1 0-1,-1 0 0,0 0 1,1 0-1,-1 0 0,1 0 1,-1-2-1,1 3-12,0-1 0,0 1 0,0 0 0,0-1 0,0 1 0,0 0 1,0-1-1,0 1 0,0 0 0,0-1 0,0 1 0,-1 0 0,1 0 0,0-1 0,0 1 0,0 0 0,0 0 0,-1-1 0,1 1 0,0 0 0,0 0 1,-1-1-1,1 1 0,0 0 0,0 0 0,-1 0 0,1-1 0,-1 1 1,1 0-1,0 0 1,-1 0 0,1 0-1,0-1 1,-1 1 0,1 0-1,0 0 1,0-1 0,-1 1 0,1 0-1,0 0 1,0-1 0,0 1-1,-1 0 1,1-1 0,0 1-1,0 0 1,0-1 0,0 1 0,0 0-1,0-1 1,0 1 0,0 0-1,0-1 1,0 1 0,0-1-1,-13-14 106,13 11-102,0 1-38,4 4-365,-3-1 360,0 1 1,1-1 0,-1 1 0,0 0 0,0 0 0,1 0-1,-1 0 1,0-1 0,1 3 0,-1-2 30,0-1 7,2 3-8,0 0-1,0-1 1,-1 1 0,1 0-1,-1 0 1,1 1-1,2 4 1,2 0 303,-6-7-296,-1 0 1,1-1-1,0 1 1,0 0-1,-1-1 1,1 1-1,0 0 1,-1 0 0,1 0-1,-1 0 1,1 1-1,0-1 5,-1-1 3,0 1 0,0-1 0,0 1-1,0 0 1,1-1 0,-1 1 0,0-1-1,1 1 1,-1-1 0,0 1 0,1 0-1,-1-1 1,0 0 0,1 1-1,-1-1 1,1 1 0,-1-1 0,1 1-1,-1-1 1,1 0 0,-1 1 0,1-1-1,-1 0 1,1 0 0,0 1 0,-1-1-1,1 0 1,-1 0 0,1 0 0,2 0 389,-2-1-306,0 0-1,0 1 1,0-1 0,0 0 0,0-1 0,0 1-1,0 0 1,0 0 0,0-2 0,2-16 11,-2 0 0,0 0 0,-4-34 0,1-3-112,2-46-38,-1 83 17,1 11 18,0 0-1,0 0 1,0 0 0,4-14 0,-4 18-33,1 2 52,-1 1-1,0 0 1,0-1-1,1 1 1,-1-1-1,1 1 1,-1 0-1,1-1 1,0 1-1,0 0 0,-1 0 1,3-3-1,-2 3 13,-1 1-1,1-1 1,0 0-1,-1 0 1,1 0-1,-1 0 1,0 0-1,1 0 0,-1 0 1,0 0-1,1 0 1,-1 0-1,0-1 1,0 1-1,0 0 1,0 0-1,0-2 0,0 0 162,2-17 430,-2 21-625,0 0 1,-1-1 0,1 1 0,-1 0 0,1-1-1,0 1 1,0 0 0,-1 0 0,1-1-1,0 1 1,0 0 0,0 0 0,0-1-1,0 1 1,0 0 0,0 0 0,0-1 0,0 1-1,0 0 1,1 1 0,-1 2-8,12 203-1167,-11-199 968,2 19-2209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37.4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1 320,'-44'31'4747,"45"-31"-4671,-1 1 6,1 0-1,-1 0 1,1 0 0,0 0-1,-1-1 1,1 1 0,0 0-1,0-1 1,0 1 0,0 0-1,-1-1 1,3 1 40,5 2 43,1-1 0,0-1 0,1 0 0,-1 0 0,0 0 0,0-1 0,14-2 0,7 1 366,32-4 1127,-73 9-1012,-6 3-500,-1-1 1,0-1 0,0-1-1,-1 0 1,-26 2 0,28-4-293,-13-2-3607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20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45 992,'0'0'21,"-1"0"-1,1 0 1,-1 0 0,1 0-1,0 0 1,-1 0 0,1 0 0,0 0-1,-1 0 1,1 0 0,0 1-1,-1-1 1,1 0 0,0 0-1,-1 0 1,1 1 0,0-1-1,0 0 1,-1 0 0,1 1 0,0-1-1,0 0 1,0 1 0,-1-1-1,1 1 1,0-1 9,-1 1-1,1-1 1,0 0 0,0 1-1,-1-1 1,1 1 0,0-1-1,0 0 1,-1 0 0,1 1-1,-1-1 1,1 0-1,0 1 1,-1-1 0,1 0-1,0 0 1,-1 0 0,1 0-1,-1 1 1,1-1 0,-1 0-1,1 0 1,-1 0 0,1 0-1,0 0 1,-1 0 0,-55 3 1895,-28-3-613,81 0-1280,-4-7 95,0 2 103,2 1-129,4 4-98,1 0 0,0 0 0,0-1 0,0 1 0,-1 0 1,1 0-1,0-1 0,-1 1 0,1 0 0,0 0 0,0 0 0,-1-1 1,1 1-1,0 0 0,-1 0 0,1 0 0,-1 0 0,1 0 0,0 0 1,-1 0-1,1 0 0,0 0 0,-1 0 0,-29-7 653,28 6-566,-1 1-1,1-2 1,0 1 0,0 0-1,0 0 1,0-1-1,0 1 1,0-1-1,-3-2 1,4 3-84,0 1 0,1-1 1,-1 1-1,0-1 0,0 1 0,0-1 0,1 1 0,-1 0 0,0 0 1,0-1-1,0 1 0,0 0 0,0 0 0,0 0 0,-1 0 0,1 0 3,0 0-1,0 0 1,0 0-1,0 0 1,0-1-1,0 1 0,0 0 1,0-1-1,0 1 1,0 0-1,0-1 1,-1 0-1,1 0 39,-1 1 0,1-1 0,0 1 1,-1-1-1,1 1 0,-1 0 0,1-1 0,-1 1 0,1 0 0,0 0 1,-1 0-1,1 0 0,-2 1 0,-3-1-120,-16-5 67,13 5 86,20 6-1367,-6-5 1068,-1 0-1,1 0 1,0 0-1,-1-1 1,6 1 0,4 0-484,7 3-33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42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31 722 992,'4'0'3205,"0"-47"-2325,1 16 171,-9 25-835,3 5-210,0 0-1,0 0 1,0 0-1,1 0 1,-1 0-1,0 0 1,0-1-1,1 1 1,-1 0 0,0-2-1,-4-16 795,1 11-368,0 57-1131,-1-21 1247,1-3 179,3-34-551,-1 0-195,0 0-1,1 0 1,0 0 0,0-1-1,1 1 1,2-17-1,-1-2-111,-1 27 134,0 0 0,0 0 0,0 0 0,0 0 0,1 0 0,-1 0-1,0 1 1,1-1 0,-1 0 0,0 0 0,1 0 0,-1 1 0,2-2 0,-2 1-10,1 0 0,-1 1 0,1-1 1,-1 0-1,1 0 0,-1 0 1,0 0-1,1 1 0,-1-1 1,0 0-1,0 0 0,0 0 1,0-1-1,4-11-60,1-2-53,-6 9 211,1 5-74,0-1-1,0 0 0,0 0 1,0 1-1,0-1 1,1 0-1,-1 0 0,0 1 1,1-1-1,-1 0 1,1 1-1,1-4 0,0 1-7,0 1 0,-1-1-1,1 0 1,-1 0 0,1-7-1,1 0 4,1-38-60,9-60 155,-10 90-103,-1 0-1,-1-26 1,-6-25 54,3 44-100,2 22-217,-1 0 0,1 0 0,-1 0 0,1 0 0,0 0 0,1 0 0,-1 0 0,1 0-1,0 0 1,0 0 0,0 0 0,0 0 0,3-4 0,9-16-1154,4-10-411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47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0 1568,'-10'9'617,"10"-8"-556,-1 0 0,0-1-1,0 1 1,0 0 0,0-1 0,0 1-1,1 0 1,-1 0 0,0 0 0,1-1-1,-1 1 1,0 0 0,1 0 0,-1 0-1,0 2 1,-5 22 426,-2 0-1,-1-1 0,0 0 1,-16 26-1,19-38-284,-5 7 87,9-17-227,1 0 0,-1 1 1,1-1-1,-1 1 0,1-1 1,0 1-1,0-1 0,0 1 1,1 0-1,-1-1 0,1 1 1,-1 0-1,1 0 0,0 0 1,0 13 1599,0-18-1531,0 0-1,0 1 1,0-1-1,-1 0 1,1 0-1,0 1 1,-1-1-1,1 0 1,-2-2 11,1 1-135,1-1-1,-1 1 0,1-1 1,0 1-1,0-5 0,0 5 26,0-1 0,0 1 0,0 0 0,0-1 0,-2-5 0,0 2-37,1-1 1,0 1 0,0-1 0,1 1 0,0-1-1,0 1 1,1-1 0,0 1 0,0-1 0,4-10-1,-1-5-236,-3 9 151,-1 13 73,-1-1-1,1 1 0,0 0 0,0 0 0,0 0 0,1 0 0,-1-1 1,0 1-1,0 0 0,0 0 0,1 0 0,-1 0 0,1 0 0,-1 0 1,1 0-1,-1 0 0,2-1 0,-2 1 10,0 1-1,0 0 1,0 0 0,1 0-1,-1 0 1,0 0 0,0 0-1,0-1 1,0 1 0,1 0-1,-1 0 1,0 0 0,0 0-1,0-1 1,0 1 0,0 0-1,0 0 1,0 0 0,0-1-1,0 1 1,0 0 0,0 0-1,0 0 1,1-1 0,-1 1-1,0 0 1,0 0 0,-1 0-1,1-1 1,0 1 0,0 0-1,0 0 1,0-1 0,6 15-146,-4-11 147,-1 1 0,0 0 0,0 0 0,0 0 0,-1 0 0,1 0 0,-1 0 0,0 0 0,0 0 0,-1 7 0,0 4-87,-4 40 206,5-54-85,1 28-65,2-24 76,-2-3-38,4 28 32,-5 35-928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48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12 1152,'0'1'17,"0"-1"-1,0 1 1,-1-1 0,1 0 0,0 1-1,0-1 1,0 1 0,0-1-1,0 1 1,-1-1 0,1 1 0,0-1-1,0 1 1,0-1 0,0 1-1,1-1 1,-1 1 0,0-1 0,0 0-1,0 1 1,0-1 0,0 1 0,1-1-1,-1 1 1,0-1 0,0 0-1,1 1 1,-1-1 0,0 1 0,0-1-1,1 0 1,-1 1 0,1-1-1,-1 0 1,0 0 0,1 1 0,0 1 86,-1 0-1,0 0 1,1 1 0,-1-1 0,0 0 0,0 0 0,0 0 0,-1 0 0,0 4 0,-3 9 203,4-13-249,0-1 1,0 0-1,0 1 1,0-1-1,0 1 1,-1-1-1,1 0 1,-1 1-1,1-1 1,-1 0-1,0 1 0,1-1 1,-1 0-1,-10 43 5334,-8-44-4778,17 2-609,0 0 0,1-1 0,-1 1 0,0 0 0,1 0 0,-1 0 0,1 0 0,0 0 0,-1 1 0,1-1 0,0 0 0,0 1 0,0 2 0,0-4 10,-4 6 225,4-7-222,0 1 0,1-1 0,-1 1-1,0-1 1,1 1 0,-1-1 0,0 1 0,1 0-1,-1-1 1,1 1 0,-1 0 0,1 0 0,-1 1-1,-3-1 350,1-6-210,-1-13-123,3 12 20,-1-1-84,0-1-1,1 1 1,0-1-1,0 0 1,1 1-1,0-1 1,1 0-1,0 1 1,0-1-1,3-9 1,0-7-1462,-3 19 872,0 0 1,7-21-1862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49.8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 1472,'1'-2'3083,"20"38"-1628,-21-33-1184,1-1 0,-1 1 1,1-1-1,-1 0 0,0 1 0,0-1 0,0 1 0,0-1 0,0 0 0,-2 8 666,6 19-377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2:57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1 1056,'-3'6'452,"0"0"-1,0 0 1,0 0-1,-2 10 1,-9 22 346,-3-10-43,-2-1 0,-43 49 0,52-64-546,-13 10 730,22-22-914,0 0 0,0 0 0,0 0 0,0 0 0,0 0 0,0-1 0,0 1 0,1 0 0,-1 0 0,0-1 0,0 1 0,0-1 0,0 1 0,0 0 0,0-1 0,1 0 0,-1 1-1,0-1 1,0 1 0,1-1 0,-1 0 0,1 0 0,-1 1 0,0-1 0,1 0 0,-1-1 0,0-1-23,0-1 1,0 1-1,0-1 0,0 1 1,1-8-1,-3-7-87,2 14 74,1 0 1,0 0 0,-1 0-1,1 0 1,1-5 0,-1-2 8,4 5-110,1-1 1,9-10 0,-14 17 119,7-9 112,-5 6-67,1 0 0,-1 0 0,1 0 0,0 1 0,4-4 0,-6 4-22,0 1-47,-1 1 0,0-1 0,1 1 0,-1-1 0,1 1 0,-1-1 0,1 1 1,0-1-1,-1 1 0,1-1 0,-1 1 0,1 0 0,0-1 0,-1 1 0,1 0 0,0-1 0,-1 1 0,1 0 0,0 0 0,0 0 0,-1 0 0,1 0 0,1 0 0,7-1-1,-8 1 17,1 0 0,-1 0 0,0 0 0,1 0 0,-1-1 0,1 1 0,-1 0 0,0-1 1,1 1-1,-1-1 0,0 0 0,1 1 0,-1-1 0,2-2 0,27-12 720,-43 35-891,2-4 362,0 1 0,-1-2 0,-15 16 1,-17 22-365,36-43 229,-1 0 0,0 0 0,-14 11 0,18-18 46,14-3-908,-4 0 785,-1 0 39,1-1 1,-1 1 0,0-1 0,1 0-1,-1-1 1,0 1 0,7-4-1,13-4-343,-19 8 348,0-1 0,0 0 0,-1 0 1,1 0-1,-1-1 0,0 0 0,0 0 1,0 0-1,0 0 0,0 0 0,5-7 1,4-6 37,17-28 1,-11 14-102,5-6-61,-14 19 210,18-21 1,-28 38-109,1-1 1,-1 1 0,0 0 0,1-1 0,-1 1-1,0 0 1,0 0 0,1-1 0,-1 1-1,0-1 1,0 1 0,1 0 0,-1-1-1,0 1 1,0 0 0,0-1 0,0 1-1,0-1 1,0 1 0,0-1 0,0 1-1,0 0 1,0-1 0,0 1 0,0-1 0,0 1-1,0-1 1,0 1 0,0-1 0,-1 1-2,1 0 0,-1 0 0,1 0 0,-1 0 0,1 0 0,-1 0 0,1 0 0,-1 0 0,1 0 0,-1 0 0,1 0 0,-1 0 0,1 1 0,0-1 0,-1 0 0,1 0 0,-1 0 0,1 1 0,-1-1 0,1 0 0,0 1 0,-1-1 0,1 0 0,0 1 0,-1-1 0,1 0 0,0 1 0,-62 53-75,59-52 77,-1 0-1,1-1 0,-1 1 0,1-1 0,-1 0 1,0 0-1,1-1 0,-8 1 0,8 1-41,3-2 41,0 1-1,0-1 0,0 0 0,0 0 1,0 0-1,0 0 0,0 1 1,0-1-1,0 0 0,0 0 1,-1 0-1,1 0 0,0 0 1,0 1-1,0-1 0,0 0 1,0 0-1,0 0 0,-1 0 0,1 0 1,0 0-1,0 0 0,0 0 1,0 1-1,-1-1 0,1 0 1,0 0-1,0 0 0,0 0 1,0 0-1,-1 0 0,1 0 1,0 0-1,0 0 0,0 0 1,0 0-1,-1 0 0,1 0 0,0 0 1,0-1-1,-1 1 0,1 0 48,-23 0 155,-41-5-192,19 2-17,43 3 66,1 0-53,-1 0 0,1 0 0,-1-1 0,1 1 0,0 0-1,-1 1 1,1-1 0,0 0 0,-1 0 0,1 0 0,0 1 0,-1-1 0,1 1-1,0-1 1,0 1 0,-1 0 0,1-1 0,0 1 0,-2 1 0,-3 6-40,1 1 183,4-8-119,1 0-1,-1 1 0,0-1 1,0 0-1,0 0 1,0 0-1,0 0 1,0 0-1,-1 0 1,1 0-1,0 0 1,0 0-1,-1-1 0,1 1 1,0 0-1,-3 0 1,-21 5 374,19-3-752,3-3 326,2 0-49,19-14-484,5 1 553,-16 10-12,-1 0-1,0 0 0,0-1 0,7-6 0,-8 7 37,-1-1 0,1 1 0,0 1 0,9-5 0,-10 5 8,1 0-1,-1 0 1,0-1 0,1 1-1,5-6 1,-10 7-47,3 2-290,-2 0 289,0-1 0,0 0 0,0 1 0,0-1 1,0 1-1,0 0 0,0-1 0,0 1 0,-1 0 1,1 0-1,0-1 0,0 1 0,-1 0 0,1 0 1,-1 0-1,1 0 0,-1 0 0,1 1 1,5 5-218,25 4-3611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05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115 101 992,'-31'2'5168,"29"-2"-5059,-3-3 463,2 1-475,3 1-91,0 1-1,0 0 0,-1 0 0,1 0 0,0 0 0,0 0 0,0 0 0,-1 0 0,1-1 0,0 1 0,0 0 0,-1 0 0,1 0 0,0 0 0,0 0 0,0 0 0,-1 0 0,1 0 0,0 0 0,0 0 0,-1 0 0,1 0 1,0 1-1,0-1 0,-1 0 0,1 0 0,0 0 10,-1 0 0,1 0 0,0 0-1,-1 1 1,1-1 0,0 0 0,-1 0 0,1 0 0,0 0 0,-1 0 0,1 0 0,0 0 0,0 0 0,-1 0 0,1 0 0,0 0 0,-1-1 0,1 1 0,0 0 0,-1 0 0,1 0-1,0 0 1,-1 0 0,1-1 0,0 1 0,0 0 0,-1-1 0,0 1 12,3-8 149,-2 8-156,1 0-1,-1 0 1,1 0 0,-1 0 0,1-1 0,-1 1-1,1 0 1,-1 0 0,1 0 0,-1-1 0,1 1-1,-1 0 1,0-1 0,1 1 0,-1-1 0,1 1 0,-1 0-1,0-1 1,1 1 0,-1-1 0,0 1 0,0-1-1,1 1 1,-1-1 0,0 1 0,0-1 0,0 1-1,0-1 1,0 1 0,0-1 0,0 1 0,1-1-1,-2 1 1,1-1 0,0 1 0,0-1 0,0 1 0,0-1-1,0 1 1,0-1 0,0 1 0,-1-1 0,1 1-1,0-1 1,0 1 0,-1-1 0,1 1 0,-1-1-1,-1-3 374,0 0-349,0 1 0,0 0 0,0-1-1,0 1 1,-4-3 0,-3-6 410,8 11-438,1 0 0,-1 0-1,1 0 1,-1 0 0,0 0-1,1 0 1,-1 0 0,0 0-1,0 0 1,0 1 0,0-1-1,1 0 1,-1 0 0,0 1 0,0-1-1,-1 1 1,1-1 0,-1 0-1,1 1 0,0 0 0,1 0 0,-1 0 0,0 0 0,1 0-1,-1-1 1,1 1 0,-1 0 0,0 0 0,1-1 0,-1 1 0,1 0-1,-1-1 1,0 1 0,1 0 0,-1-1 0,1 1 0,-1-1 0,1 0-1,-1 1-10,1-1-1,0 1 0,-1-1 0,1 1 0,-1 0 0,1-1 1,-1 1-1,1 0 0,-1-1 0,1 1 0,0 0 0,-1 0 1,0 0-1,1-1 0,-1 1 0,1 0 0,-1 0 1,0 0-1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08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219 102 1568,'-4'2'352,"0"-1"0,0 1 0,0 0 0,0 0 0,1 0 0,-5 4 0,-49 39 1056,27-24-1045,12-7 330,-39 22 0,33-29 1386,22-12-1709,2-8-335,0 12 126,1-21-122,0 1 1,1 0-1,2 0 0,0 0 0,10-30 0,-12 47-76,0-1-1,0 1 1,0 0 0,1-1-1,-1 1 1,1 0 0,0 1-1,0-1 1,1 0 0,5-4-1,-8 7 60,1 17-358,3 17 250,0-8 86,-4-23-37,-1 4 42,0-5 43,14 2 141,-14-2-181,1-1 0,0 0 0,0 1 1,0-1-1,0 0 0,0 0 1,0 1-1,0-1 0,0 0 1,0 0-1,0 0 0,0 0 1,0-1-1,0 1 0,0 0 0,0 0 1,0-1-1,0 1 0,0 0 1,1-1-1,6-3 160,-7 3-192,1 0 1,-1 0-1,1 0 1,-1 1-1,1-1 1,-1 1-1,1-1 1,-1 1-1,1-1 1,2 1-1,26-12 19,-25 10 32,0-1 1,0-1-1,0 1 0,0-1 0,-1 1 1,0-1-1,1-1 0,4-6 0,4-5 384,-16 8 250,-4 4-582,6 4-99,0-1-1,0 1 1,0-1-1,0 1 1,-1-1 0,1 1-1,0 0 1,0 0-1,0-1 1,0 1-1,0 0 1,-2 0 0,-7-4 64,10 4-41,-1-1-1,0 1 1,1 0-1,-1-1 1,0 1-1,0 0 1,1-1-1,-1 1 1,0 0-1,0 0 1,0-1 0,1 1-1,-2 0 1,-6 0-412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12.2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1 832,'10'8'1467,"-6"-4"-1041,-1 2-324,-2-5-69,-1 0 1,0 0-1,1 1 1,-1-1-1,0 0 1,1 1 0,-1-1-1,0 0 1,0 0-1,0 1 1,-1-1 0,1 0-1,0 1 1,0-1-1,-1 0 1,1 0-1,0 1 1,-1-1 0,1 0-1,-1 0 1,-1 2-1,-2 8 663,-1 2 664,5-7-1319,0-1 0,-1 1-1,0-1 1,0 1 0,0-1 0,-1 0-1,1 1 1,-1-1 0,-1 0-1,-2 6 1,4-10-3,-7 16 1211,8-16-1203,-1-3-38,-1 1 0,1 0 0,0-1-1,0 1 1,1-1 0,-1 1-1,0-1 1,0 1 0,1-1-1,-1 0 1,0-2 0,-7-14 129,8 17-136,-1 0 1,1 0-1,-1 0 1,1 0-1,-1-1 1,1 1-1,0 0 1,-1 0-1,1 0 1,0-1 0,0 1-1,0 0 1,0-3-1,-3-5 31,3 8-100,0 0 0,0-1-1,-1 1 1,1 0 0,0 0 0,-1 0-1,1 0 1,-1-1 0,1 1 0,-2-1-1,-3-11 25,1-7-1683,4 12 729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15.4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4 121 576,'0'0'171,"-3"-15"1023,6 1-1142,1-3-24,-4 16 132,1-2 1,-1 1-1,1 0 0,-1 0 0,0 0 0,0 0 1,0 0-1,0 0 0,0 0 0,-1-2 0,0-3-188,27-21 3143,-25 28-3063,0 0-128,0-1 0,0 1-1,0 0 1,0 0 0,0-1-1,0 1 1,1-1 0,-1 1-1,0-1 1,0 1-1,0-1 1,-1 0 0,1 1-1,0-1 1,0 0 0,0 0-1,0 0 1,-1 1 0,1-1-1,0 0 1,0-2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18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25 1248,'-13'4'4773,"12"-4"-4771,1 0-12,0 0 0,-1 0 0,1-1 0,0 1 1,-1 0-1,1 0 0,0 0 0,-1 0 0,1 0 0,-1 0 0,1 0 1,0 0-1,-1 0 0,1 0 0,0 0 0,-1 0 0,1 0 1,0 0-1,-1 0 0,1 1 0,0-1 0,-1 0 0,1 0 0,0 0 1,-1 0-1,1 1 0,0-1 0,-1 0 0,1 0 0,0 0 1,0 1-1,-1-1 0,1 0 0,0 1 0,0-1 0,0 1 0,-1-1 101,-3 11 909,3-11-967,1 0 0,0 0 1,0 0-1,-1 0 0,1 0 0,0 0 0,-1 0 0,1 0 0,0 0 0,0 0 0,-1 0 0,1 0 0,0 0 1,-1 0-1,1 0 0,0 0 0,-2-1 81,1-1 0,-1 1 0,1-1 0,-1 1 0,1-1 0,0 1 0,0-1 0,-1-2 0,1 3-107,1 0-1,-1 0 1,1 0-1,-1-1 0,0 1 1,1 0-1,-1 0 1,0 0-1,0 0 1,0 0-1,0 1 0,0-1 1,0 0-1,0 0 1,0 0-1,-1 1 1,1-1-1,0 1 0,0-1 1,0 1-1,-2-1 1,-6-2 140,9 2-200,-1 1 0,0-1-1,0 1 1,0-1 0,1 1 0,-1-1 0,0 1 0,0 0-1,0 0 1,0-1 0,0 1 0,0 0 0,-1 0-1,7 11-84,30 26-470,-20-23 357,3-1-192,-17-5 870,0-7-390,3 6 214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24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169 84 416,'0'0'277,"-5"-4"-421,-6-2 116,4 5 398,6 1-332,0 0 0,-1 0 1,1 0-1,0 1 0,-1-1 1,1 0-1,0 1 0,0-1 1,0 1-1,-1 0 0,1-1 1,-1 2-1,1-2-32,0 1 0,0 0 0,0-1 0,0 1 0,0-1 0,0 0 0,0 1 0,0-1 0,-21 6 2663,21-6-2568,1-44 1206,0 43-1295,0 0 0,0 0 0,0-1 0,-1 1 0,1 0 0,-1 0 0,1 0 0,-1 0 0,1 0 0,-1 0 0,1 0 0,-1 0 0,0 0 0,0 0 0,-1-1 0,-1-3-98,2-6 485,1 5-444,-2 7-143,1 0 190,1 1 1,-1 0-1,1-1 1,0 1-1,0 0 1,0-1-1,0 1 1,0 0-1,1 2 1,-1 3 62,0-3-86,0-2 51,0-1 0,0 0 0,1 1-1,-2-1 1,1 1 0,0-1-1,0 0 1,0 1 0,-1-1-1,1 0 1,0 1 0,-1-1 0,1 0-1,-1 0 1,0 1 0,1-1-1,-1 0 1,0 0 0,0 0-1,-1 2 1,1-3-10,0 1 0,1 0 1,-1-1-1,0 1 0,1-1 0,-1 1 0,0-1 0,1 0 0,-1 1 0,0-1 1,0 0-1,0 1 0,1-1 0,-1 0 0,0 0 0,0 0 0,0 1 0,0-1 1,0 0-1,1 0 0,-1-1 0,0 1 0,0 0 0,0 0 0,0 0 1,1 0-1,-1-1 0,0 1 0,-1-1 0,-1-1 69,-1 0 0,1-1 0,0 1 0,0-1 0,-4-3 0,-7-6 330,11 10-329,-1 0-455,3 17 1537,3-20-879,0-14-256,-2-7 219,0 26-272,0 0-1,0 0 1,-1 0 0,1 0 0,0 1-1,0-1 1,0 0 0,-1 0-1,1 0 1,0 0 0,0 0-1,0 0 1,-1 1 0,1-1-1,0 0 1,0 0 0,0 0 0,0 0-1,-1 1 1,1-1 0,0 0-1,0 0 1,0 0 0,0 1-1,0-1 1,0 0 0,0 0 0,0 1-1,0-1 1,0 0 0,0 0-1,0 1 1,0-1 0,0 0-1,-1 10-8,1-1 0,0 1 0,1-1 0,0 1 0,1-1 0,0 1 0,0-1 0,1 0 0,5 12 0,25 52 3,-32-70-45,-1-2 78,1 0 0,-1 0 0,1 0-1,-1 1 1,1-1 0,0 0 0,-1 0 0,1 0 0,0 0 0,0 0 0,0 0 0,-1-1-1,1 1 1,0 0 0,2 1 0,-2-1-16,-1 0 12,1 0 1,-1 0-1,1 0 1,-1 0-1,1-1 1,-1 1-1,1 0 1,-1 0-1,1 0 1,0 0-1,0 0 1,-1-1-1,1 1 0,0 0 1,1 0-1,-2-1-20,2 2 51,2 4-92,19 15-344,-18-17 60,0 0 1,0 0-1,-1 0 0,1 1 0,-1-1 1,7 11-1,-4-2-398,-2-1-672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19.7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1 64,'0'0'27,"0"3"-6,-16 47 5891,14-49-5814,-15 3 1310,9-4-875,6 0-529,0-1 0,0 1 0,0 0 0,0 0 1,1 0-1,-1 0 0,0 1 0,0-1 0,0 0 0,1 1 1,-1-1-1,-2 2 0,3-1-25,-10 8 459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21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1 480,'0'0'70,"0"1"1,0 0-1,0 0 1,0-1-1,1 1 0,-1 0 1,0-1-1,1 1 1,-1 0-1,0-1 0,3 4 353,-2-4-353,0 1 0,-1-1 1,1 1-1,-1-1 1,1 0-1,0 1 0,0-1 1,35 12 4329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23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3 1056,'0'-1'20,"1"1"-1,-1 0 1,1 0 0,-1-1-1,0 1 1,1 0 0,-1 0 0,1 0-1,-1 0 1,1 0 0,-1-1-1,1 1 1,-1 0 0,1 0-1,-1 0 1,1 0 0,-1 0-1,1 0 1,-1 1 0,1-1 0,-1 0-1,0 0 1,1 0 0,-1 0-1,1 0 1,-1 1 0,1-1-1,-1 0 1,0 0 0,1 1-1,-1-1 1,1 0 0,-1 1 0,2 0 35,-1 0 15,6 4 26,2 5 877,-9-9-861,1 0 0,-1-1 0,0 1-1,1 0 1,-1 0 0,0 0 0,0 0 0,0 0-1,0 0 1,0 0 0,0 0 0,0 1 0,0-1-1,0 1 1,0 3-22,0 0 1,0 1-1,-1-1 0,1 0 0,-1 0 0,0 0 0,-1 0 1,1 0-1,-1 0 0,-4 7 0,3-4 81,0-1-1,1 1 1,-3 14-1,-4 11-116,-56 161-1558,61-174 651,3-1-1195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26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1056,'0'0'1285,"3"7"-602,2 2-463,-2-3-238,1 1 0,-1-1 0,1-1 0,1 1 0,6 7 0,-9-11 16,0 0-1,-1 1 1,1-1 0,0 0 0,-1 1-1,0-1 1,0 1 0,1-1 0,-1 1-1,-1 0 1,1-1 0,0 1 0,0 5-1,0 3 146,0 0 0,-2 13 0,0-6-167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31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47 102 992,'1'-17'1008,"-1"17"-999,1-1 0,-1 1 0,1-1 0,-1 1 0,0-1-1,1 0 1,-1 1 0,0-1 0,0 0 0,1 1 0,-1-1 0,0 0 0,0 0 0,0 1 0,0-1 0,0 0 0,0 1 0,0-1-1,0 0 1,0-1 0,0-1-89,0 3 144,-13-31 2634,9 27-2231,0 0-1,0 1 1,-9-6 0,12 9-510,-4-11 891,4 11-1037,0 0 187,1 0 1,0 0-1,0 0 1,0 0-1,0 0 1,-1 0-1,1 0 1,0 0-1,0 0 1,0 0-1,0 0 0,0 0 1,-1 0-1,1 0 1,0 0-1,0 0 1,0-1-1,0 1 1,0 0-1,0 0 0,-1 0 1,1 0-1,0 0 1,0 0-1,0 0 1,0-1-1,0 1 1,0 0-1,0 0 1,0 0-1,0 0 0,0 0 1,0-1-1,-1 1 1,1 0-1,-1-2-46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38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1152,'0'0'2437,"26"1"-2773,-19 5 653,-5-4-227,1 0 0,-1 0 0,0 0 0,0 0 0,0 0 0,0 1 0,-1-1 0,1 1 0,0-1 0,-1 1 0,0-1 0,0 1 0,0 0 0,0 0 0,0 0 0,0-1 0,-1 1 0,1 5 0,-1 91 539,0-96-624,0-1 0,1 0 0,-1 0 0,1 0 0,-1 0 0,1 0 0,0 0 0,0 0 0,0-1 0,1 3 0,-1-3 46,-1 0-1,1 0 1,-1 0 0,1 0-1,-1 0 1,1 0 0,-1 0 0,1 0-1,-1 0 1,0 0 0,0 0 0,0 1-1,1-1 1,-1 0 0,0 0-1,0 0 1,-1 0 0,1 0 0,0 0-1,-1 3 1,-1 3-66,0 1 0,0 1 1,1-1-1,0 0 0,0 0 0,1 0 0,0 10 1,0-7 36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40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38 1472,'-1'0'44,"0"0"0,0 0 0,0 0 1,0 0-1,0-1 0,0 1 0,0 0 0,0-1 0,0 1 0,1 0 1,-1-1-1,0 1 0,0-1 0,0 1 0,0-1 0,1 0 0,-3-1 203,-14-1 287,14 2-421,1 1 0,0 0 0,0-1 1,0 1-1,0-1 0,0 0 0,-3-1 1,3 1-42,0 0 0,0 0 0,0 1 0,0-1 0,0 0 0,0 1 0,-3-1 0,-57-4 1176,0-3 43,54 8-1270,4-1-276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3:52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67 896,'-1'1'30,"1"0"-1,-1 0 1,1 0-1,-1 1 1,1-1 0,0 0-1,-1 1 1,1-1-1,0 0 1,0 1 0,0-1-1,0 0 1,0 1-1,0-1 1,0 0 0,1 1-1,-1-1 1,0 0-1,1 2 1,1 7-41,3 6 86,-5 15 496,1-23-545,3 2-116,-2-8 114,-1 0 0,0 0-1,-1 0 1,1 0-1,0 0 1,0 0 0,-1 0-1,1 3 1,0-3 3,0-1-29,-1 1 0,1-1 1,0 0-1,0 0 1,-1 0-1,1 1 1,-1-1-1,1 0 0,-1 1 1,1-1-1,-1 0 1,0 3-1,1-1 1,-1-1 17,1-1 0,0 1 0,-1 0 0,0-1 0,0 1 0,1 0 1,-1 0-1,0-1 0,0 1 0,0 0 0,-1 3 0,0 3-38,1-5 68,0-1 0,0 1 0,0-1 0,-1 1 0,1-1 0,0 1 1,-1-1-1,0 0 0,1 1 0,-1-1 0,0 1 0,0-1 0,-3 4 0,3-5-53,0 1-1,1 0 1,-1 0-1,0 0 0,1-1 1,0 1-1,-1 0 1,1 0-1,0 0 1,0 0-1,0 2 1,0-3 43,-1 0 1,1 0-1,0-1 1,-1 1-1,1 0 1,-1 0-1,1-1 1,-1 1 0,1 0-1,-1-1 1,0 1-1,1-1 1,-2 2-1,-3 2 253,0 8-58,5-10-225,-1 0 0,1-1 1,-1 1-1,0-1 0,0 1 1,0-1-1,0 1 0,-1 1 1,-5 11-29,6-13-95,-3 12 96,3-12 32,1 0 3,0 12-2,0 0-39,0-13 23,0 0 0,0 1 0,0-1 0,0 0 0,0 0 0,0 0 0,0 0 0,-1 1 0,1-1 0,0 0 0,0 0 1,0 0-1,0 0 0,0 1 0,0-1 0,0 0 0,0 0 0,0 0 0,0 0 0,0 1 0,1-1 0,-1 0 0,0 0 0,0 0 0,0 0 0,0 1 0,0-1 0,0 0 0,0 0 0,0 0 0,0 0 0,1 0 0,-1 1 0,0-1 0,0 0 0,0 0 0,0 0 0,0 0 0,0 0 0,1 0 0,-1 0 0,0 0 0,0 0 0,1 1 0,-1-1 6,0 0 0,0 0 0,0 0 0,0 0 0,1 0 0,-1 0 0,0 0 0,0 0 0,0 0 0,0 0 0,0 0 0,1 0 0,-1 0 0,0 0 1,0 0-1,0 1 0,0-1 0,0 0 0,1 0 0,-1 0 0,0 0 0,0 0 0,0 1 0,0-1 0,0 0 0,0 0 0,0 0 0,0 0 0,0 0 0,0 1 0,0-1 0,0 0 0,0 0 0,0 0 0,0 0 0,0 1 0,2 30 81,-1-29-94,-1 1 1,1 0-1,0-1 1,-1 1-1,1-1 1,0 1-1,1-1 0,1 4 1,-1-3-1,0 0-1,-1 0 1,1 0 0,-1 0-1,0 0 1,0 1 0,0-1-1,0 0 1,0 5 0,4 61 198,-5-23-267,0-45 154,1 1-76,-1 0 0,1-1-1,-1 1 1,1-1 0,-1 1-1,0 0 1,0-1 0,0 1-1,0 0 1,0 0 0,0 1-1,0-2-38,0-2 28,1-18 102,3-20 0,-1 18-40,0-1-1,-2 0 1,-2-38-1,0 15-23,1 29-99,0 8 121,1 0 0,-2 0-1,1 1 1,-4-17 0,2 15-41,-2-4-28,3 9 0,0 0 0,0 0 0,0 0 1,0 0-1,1 0 0,0 0 0,0 0 0,0 0 1,0 0-1,1-5 0,0-5 65,-6 3-97,0-10 172,5 17-113,-1 0 1,1 0 0,-1 0 0,0 0 0,-2-6 0,0 2-159,-1 0 148,3 7 18,1 0-1,-1 1 1,1-1-1,0 0 1,-1 1 0,1-1-1,0 0 1,-1 0-1,1 1 1,0-1-1,0 0 1,-1 0-1,1-1 1,-3-87-226,-2 23 586,5 65-376,-1-11-65,1 12 70,0 0-1,0-1 0,0 1 0,0 0 0,0-1 0,0 1 0,0 0 0,-1-1 0,1 1 0,0 0 0,0 0 0,0-1 0,-1 1 0,1 0 0,0-1 1,0 1-1,0 0 0,-1 0 0,1 0 0,0-1 0,-1 1 0,1 0 0,0 0 0,-1 0 0,1 0 0,0-1 0,0 1 0,-1 0 0,1 0 0,-1 0 1,1 15-242,0 176 224,1-184-9,-1 0 1,1-1 0,1 1 0,2 9 0,-2-10 63,0 1 0,-1-1 0,1 1 0,-1 9 0,-1-11-49,1 0-1,0 0 0,-1 0 1,2 0-1,1 5 0,-1-3 41,-1 0-1,1-1 0,-1 1 1,0 0-1,0 9 0,-1-15-38,0 0 1,0 0-1,0-1 0,0 1 1,0 0-1,0-1 0,1 1 0,-1 0 1,0-1-1,0 1 0,1 0 1,-1-1-1,0 1 0,1 0 0,-1-1 1,1 1-1,-1-1 0,1 1 1,-1-1-1,1 1 0,-1-1 0,1 1 1,1 0-1,15 4-498,-4-1-478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6:29.01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2088 2364 1408,'-21'30'1365,"-3"1"-1166,-35 43 674,-92 121-110,59-70-142,69-98-458,0-2 0,-41 34-1,53-50-150,7-5-25,0 0 1,0-1-1,0 1 0,-1-1 0,0 0 0,1-1 0,-10 4 0,14-6 10,0 1 0,0-1 0,0 0 0,-1 0 0,1 0 0,0 0 0,0 0-1,0 0 1,0-1 0,0 1 0,-1 0 0,1 0 0,0 0 0,0 0 0,0 0-1,0 0 1,0 0 0,0 0 0,-1 0 0,1 0 0,0 0 0,0 0 0,0 0-1,0 0 1,0-1 0,0 1 0,0 0 0,0 0 0,0 0 0,-1 0 0,1 0-1,0 0 1,0-1 0,0 1 0,0 0 0,0 0 0,0 0 0,0 0-1,0 0 1,0 0 0,0-1 0,0 1 0,0 0 0,0 0 0,0 0 0,0 0-1,0 0 1,0-1 0,0 1 0,0 0 0,0 0 0,0 0 0,1 0 0,-1 0-1,0 0 1,0-1 0,0 1 0,0 0 0,0 0 0,0 0 0,0 0 0,0 0-1,0 0 1,1 0 0,-1 0 0,0 0 0,0 0 0,0-1 0,7-8-165,112-132-328,-108 126 521,84-104-17,-74 96 180,0 1 0,46-35 0,-59 51-103,0 2-1,14-8 1,5-2-99,-22 11-35,-5 3 62,1-1 1,0 1-1,-1-1 0,1 1 0,-1 0 0,1-1 1,0 1-1,-1 0 0,1 0 0,0-1 0,-1 1 1,1 0-1,0 0 0,1 0 0,14-9 1208,-13 8-1226,-1 0 0,1-1 0,0 1-1,-1-1 1,1 0 0,-1 0-1,4-3 1,7-5 5,-2 2 18,0 0 0,-1 0 0,13-15 1,-12 12 8,22-18 1,-29 26-45,0 1 1,0 0 0,1 0-1,-1 0 1,0 1 0,1 0-1,-1-1 1,1 2-1,-1-1 1,1 0 0,-1 1-1,1 0 1,5 0-1,-8 0 81,-1-1 185,-2 7-247,-4 2 21,0 1 0,-11 11 0,16-20-20,0 0-1,0 0 1,0 0-1,0 0 0,0 0 1,0 0-1,0-1 0,0 1 1,0 0-1,0 0 0,0 0 1,0 0-1,0 0 1,-1 0-1,1 0 0,0 0 1,0 0-1,0-1 0,0 1 1,0 0-1,0 0 0,0 0 1,0 0-1,-1 0 1,1 0-1,0 0 0,0 0 1,0 0-1,0 0 0,0 0 1,0 0-1,0 0 0,-1 0 1,1 0-1,0 0 1,0 0-1,0 0 0,0 0 1,0 0-1,0 0 0,-1 0 1,1 0-1,0 0 1,0 0-1,0 0 0,0 0 1,5-13-35,8-8-6,-1 1 0,-1-2 0,-1 0-1,-1 0 1,6-24 0,-9 28 33,0-13-21,-5 26 27,0 0 0,0 0 0,0 0 0,2-6-1,-11 17 315,-6 7-438,-23 28 133,-2-1-1,-1-2 0,-58 42 1,-43 47-26,110-96 106,6-4-122,1 1 0,-37 58-1,32-44-30,-27 31 117,-72 71-1,106-121-448,32-26 177,-1-1 191,-1 0 0,0-1 0,0 0 0,0-1 0,-1 0 0,7-6 0,40-45-87,-46 48 97,36-41-89,78-83-147,-103 115 267,0 1 1,1 1-1,1 0 0,43-23 0,-61 38 19,23-11 163,-25 11-190,0 1 0,0 0 1,0-1-1,0 1 0,0-1 0,0 1 0,1 0 0,-1 0 1,0 0-1,0 0 0,0 0 0,0 0 0,1 0 1,-1 0-1,0 0 0,0 0 0,0 1 0,1-1 0,-1 1-4,-1 0-1,0-1 0,0 1 0,0 0 0,0-1 0,0 1 0,0 0 0,0-1 0,0 1 0,-1 0 0,1-1 0,0 1 0,0-1 0,-1 1 0,1 0 0,0-1 0,0 1 0,-1-1 0,1 1 0,-1-1 0,1 1 0,0-1 0,-1 1 0,1-1 0,-1 1 0,0 0 0,-1 1 19,-12 16 220,0 2 0,-18 34-1,-16 48-162,-7 12-30,46-96-66,-1-1 0,-1 0 0,-1-1-1,-22 24 1,12-6 24,21-33-90,1-3 75,1 0 1,0 0-1,0 0 0,0 0 0,0 1 1,0-1-1,0 0 0,1 0 0,-1 1 1,1-1-1,1-1 0,3-4-12,18-31-47,-2 0 0,28-70-1,-34 76 113,-11 22 2,0-1 1,0 1-1,3-15 0,-17 81-125,8-41 313,1-12 68,0-9-163,5-26-52,0 7-156,-4 17 68,1 1-1,0 0 0,0 0 1,0 0-1,1 0 0,0 0 1,0 0-1,0 1 0,1-1 1,0 1-1,9-10 0,0 5 2,0 1 0,2 0-1,21-12 1,-23 17-16,1 0 0,0 0 0,0 1 0,0 1 0,25-2 0,26-7 167,-56 10-158,1 0 0,-1 1 0,13-1 0,-20 2 104,-2 0-37,-18 0-134,10 2 27,0 0 0,1 0 0,-1 1 1,1 0-1,-13 7 0,2 0 143,-18 16 1,15-11-107,1 1 1,1 1-1,0 1 0,1 1 1,1 1-1,-19 28 0,-79 120-145,83-127 247,-72 71 1,55-67 48,-1-1-174,2 3 0,-42 53-1,24-16-171,-60 81 402,74-88-164,51-76-166,11-10 118,51-66-137,7-6 125,133-106-169,-193 179 176,1 1 1,-1 0 0,1 1-1,1 0 1,-1 0 0,1 1-1,0 0 1,1 1 0,-1 0-1,17-4 1,-26 8 22,-1 0 1,1 0-1,0 0 1,0-1 0,0 1-1,-1 0 1,1 0-1,0 1 1,0-1-1,0 0 1,-1 0-1,1 0 1,0 0 0,0 1-1,-1-1 1,1 0-1,0 1 1,0-1-1,-1 0 1,1 1-1,-1-1 1,1 1-1,0-1 1,-1 1 0,1-1-1,-1 1 1,1 0-1,-1-1 1,1 1-1,-1 0 1,1-1-1,-1 1 1,0 0 0,0-1-1,1 1 1,-1 0-1,0 0 1,0-1-1,1 3 1,-1 1-17,0 1-1,0-1 1,0 0-1,-1 1 1,-1 7 0,-4 13 83,-1 0 1,-2 0 0,0-2-1,-1 1 1,-14 23-1,2-12 130,-1-1 0,-38 44-1,41-54-159,-1 2-58,-1-2 1,-49 44 0,67-65 12,0 0 0,0 0 0,1 0 0,-1 1 0,1 0 0,-5 6-1,19-14-158,7-6 50,0-2 1,30-25-1,31-35 256,-17 13-269,-47 45 130,-7 7 23,-1 0 0,11-7 0,-16 13-20,1-1 0,0 1-1,0-1 1,-1 1 0,1 0-1,0 0 1,0 0 0,0 0 0,0 1-1,0-1 1,5 1 0,-6 0-5,3 0 17,0 0 0,0 0 0,1-1 0,6-1 0,-11 1-10,1 1-1,0-1 1,0 0 0,0 0 0,-1 0-1,1 0 1,0 0 0,-1 0 0,1-1 0,-1 1-1,1 0 1,-1-1 0,0 1 0,3-4-1,4-7 51,-1 3-83,-1-1 0,0 0 0,4-10-1,-7 11 57,1-1-1,1 2 0,6-11 1,-10 16-15,1 0 1,-1-1 0,0 1-1,1 0 1,-1 0-1,-1 0 1,1-1 0,0-4-1,-1 4-36,1 0-1,0 1 0,0-1 1,0 0-1,2-4 0,1-2 36,0 0 0,3-12 0,-1 3-29,-4 15 0,-1-1 32,1 1 1,-1-1-1,0 0 0,0 1 1,0-1-1,-1-6 1,4-19-216,-4 29 197,0 0-1,1 0 1,-1 0-1,0 0 0,1 0 1,-1 0-1,1 0 1,-1 0-1,1 0 0,0 1 1,0-2-1,5-9 69,-1 27-140,-4-14 58,0 0 1,-1-1 0,1 1-1,-1 0 1,1-1 0,-1 1-1,1 0 1,-1 2 0,5 295-18,-2-165 245,-3-131-236,0 0 1,0 0-1,0 0 0,1 0 0,-1 0 0,1 0 1,0 0-1,0 0 0,0-1 0,3 6 0,-2-2 356,-4-16-266,-5-38 56,6-57-331,-1-91-141,3 107 58,-1 88 131,0 3 153,0-1-1,-1 1 1,1 0-1,1-1 1,-1 1-1,0-1 1,0 1-1,0-1 0,2 4 1,0 4 66,3 90-6,8 22-95,-6-86 135,12 38 0,-19-71-91,1 1 0,0 0 0,0 0 0,1-1-1,-1 1 1,1-1 0,-1 1 0,1-1-1,0 0 1,-1 1 0,1-1 0,0 0-1,1 0 1,-1 0 0,0-1 0,1 1 0,2 1-1,-2-1-8,1-1-1,-1 0 1,0 0-1,1-1 0,-1 1 1,0-1-1,1 1 0,-1-1 1,1 0-1,-1-1 1,1 1-1,-1 0 0,6-2 1,56-16-8,-45 11 3,-1 2 0,1 0 0,1 1 0,36-2 0,-24 6 13,-15 1-4,1-1 0,0-1 0,21-3 0,-15 3 121,-23 1-76,-2 0-20,0 0-65,2 8-2,-1 1 197,-1-9-137,-1 1 0,0-1 0,1 0-1,-1 1 1,0-1 0,0 0 0,0 0 0,1 0 0,-1 0 0,0 0 0,0 0 0,1 0 0,-1 0 0,-1 0 0,-28-1 5,0-1 0,-43-9 0,-56-20 197,115 27-244,-13-3 15,0-1 0,0-1 0,-25-13 0,46 18 3,0 0-1,1 0 1,-1-1 0,1 0-1,0 0 1,0 0-1,0 0 1,-4-8-1,8 12 1,1-1 1,-1 0-1,0 1 1,1-1-1,-1 0 0,1 0 1,-1 1-1,1-1 0,0 0 1,0 0-1,0 0 0,0 1 1,0-4-1,0 4 7,1 1 0,-1-1 0,0 0 0,0 1 0,0-1 0,0 0 0,1 1 0,-1-1 0,0 0 0,1 1 0,-1-1 0,0 0 0,1 1 0,-1-1 0,1 1 0,-1-1 0,1 1 0,-1-1 0,1 1 0,0-1 0,-1 1 0,1 0 0,-1-1 0,1 1 0,0 0 0,-1-1 0,1 1 0,0 0 0,0 0 0,-1 0 0,1-1 0,1 1 0,-1 1-10,1 0 0,-1 0 0,0 0-1,1-1 1,-1 1 0,0 1-1,1-1 1,-1 0 0,0 0 0,1 2-1,1 0-1,11 8 59,0 0 0,1-1 0,18 9 1,25 17 34,-47-28-63,0 0 0,1-1 0,0 0-1,0-1 1,0-1 0,17 5 0,-12-4 30,1 0 0,0-2 0,0 0 0,0-1 0,21 0 0,-33-3-71,-5 1 32,0-1 0,0 0-1,0 0 1,1 0-1,-1 0 1,0-1 0,0 1-1,0 0 1,0 0-1,0-1 1,0 1 0,2-1-1,-3 0 8,1 1 0,-1-1 1,0 1-1,0-1 0,0 1 0,-1-1 0,1 1 0,0-1 0,0 1 1,0-1-1,0 1 0,0-1 0,-1 1 0,1-1 0,0 1 0,0-1 1,-1 1-1,1-1 0,0 1 0,0 0 0,-1-1 0,1 1 0,-1-1 1,1 1-7,-7-7 20,-1 0-1,1 1 0,-1 0 0,0 0 0,-13-6 0,-46-20 107,47 24-97,-1 1 0,-43-9 0,-45 1-249,41 7 250,32 7-391,41 0 351,-1 0 0,1 0 0,-1-1 0,1 0 0,7-4 0,-5 2-40,1 0 0,0 1 1,1 0-1,-1 0 0,9-1 0,-4 2 70,0 1-1,1 1 0,-1 0 1,1 1-1,-1 0 1,0 1-1,0 0 1,0 1-1,0 0 1,0 2-1,0-1 0,-1 1 1,0 1-1,12 7 1,2 6 104,-1 0-1,28 28 1,-33-28-110,23 11 164,-41-29-172,0 1 1,0-1-1,0 0 1,1 0-1,-1 0 0,1 0 1,-1 0-1,1 0 1,-1-1-1,1 1 1,-1-1-1,1 1 1,-1-1-1,1 0 1,0 0-1,-1 0 1,1-1-1,-1 1 0,4-2 1,13 1 43,23-7 101,-37 8-186,0-1 1,0 0-1,-1 0 1,7-2-1,-6 2 80,-1 0-1,1 0 0,0 0 0,6 0 0,-4 0-22,0 1-1,0-1 1,9-3-1,-9 3-116,0-1-1,0 1 1,9 0-1,50 3 230,-32-1-1,59-4 0,-80 2-28,1-1-61,1 0-1,21-6 1,46-11-80,29-19 305,-106 36-265,-1 1 1,1 0 0,0 0-1,0 1 1,7-1-1,12-2 34,-19 2-38,0-1 0,0 0 0,-1 0 1,6-3-1,10-5 62,14-9-183,-20 13-48,-10 5 182,-1-1 0,1 1 0,0-1 0,0 1 0,-1 0 0,1 1 0,8-2 0,78-1-33,-71 4 23,1-1-1,-1-2 1,1 1 0,-1-2-1,26-7 1,-6-1-45,-27 8 61,1 0 0,-1-1 1,0 0-1,0-1 0,0 0 1,14-10-1,-15 9-19,0 0 1,1 0-1,-1 1 0,22-6 0,-9 3-114,16-11 303,-9 0-284,-24 16 73,0 0 0,0-1 0,6-4-1,17-9 163,-24 14-99,0 1 15,1-1 0,-1-1-1,0 1 1,6-5 0,-9 6-70,0 0 1,0 0 0,0 1 0,0-1-1,7-1 1,12-8 99,-15 6-42,1 0-1,15-7 1,13-7-24,-28 14-71,0 1 0,1 0 0,0 0 0,10-2 0,-7 1 28,46-14 204,34-13-151,-81 28-57,1-1 1,-1-1-1,0 0 1,-1-1-1,1 0 1,10-10-1,8-2 109,2-5-256,-20 13 151,-7 6 64,1 1 0,-1-1 0,0 0 1,0 0-1,-1-1 0,1 1 0,-1-1 0,3-7 0,-2 5-173,-4 7 122,1 0 0,-1 0-1,1 0 1,-1 0 0,1 0 0,-1 0 0,0 0-1,1 0 1,-1 0 0,0 0 0,0 0 0,0-1-1,4-56 130,-4 53-143,1-1 0,0 0-1,0 0 1,3-6-1,1-7 205,-3 7-246,-1 0 1,1-20-1,3 0 147,-5 3-47,0 28-155,0 1 37,0 0-5,0-4 54,0 4 68,0 0-20,0 0-65,1-1 11,0 0 49,-1 0-1,1 0 1,0 0 0,0 0-1,0 0 1,-1-1 0,1 1-1,-1 0 1,1 0 0,-1-1-1,1 1 1,-1 0 0,0-1-1,1 1 1,-1 0 0,0-1-1,0 1 1,0 0 0,0-1-1,0 1 1,-1 0 0,1-1-1,-1-1 1,1-3 79,-1 3-73,1-1-1,-1 0 1,0 0-1,0 0 1,-3-7-1,-2-8-8,4 12-6,0 0 1,-1 0-1,-6-12 0,-4-9-115,11 21 71,-1-1 4,-1-1 0,1 0-1,-1 1 1,-6-9-1,7 3-85,3 13 78,0 0 0,0 0-1,-1 1 1,1-1-1,0 0 1,0 0 0,-1 0-1,1 0 1,0 0-1,-1 0 1,0-1 0,0 1-360,1 1 122,0 2 54,4 121 0,-4-122 246,-8 15 191,7-13-218,0-1 0,0 0 0,0 0-1,-1 0 1,1-1 0,-1 1 0,0 0 0,1-1 0,-1 1 0,0-1-1,0 1 1,-3 1 0,-12 10 189,16-13-168,1 1-1,-1-1 1,0 1 0,0-1-1,0 1 1,0-1-1,0 0 1,1 0-1,-1 1 1,0-1-1,0 0 1,0 0-1,0 0 1,0 0 0,0 0-1,0 0 1,0 0-1,0-1 1,0 1-1,1 0 1,-1 0-1,0-1 1,0 1-1,0 0 1,0-1 0,0 1-1,1-1 1,-1 1-1,0-1 1,0 1-1,1-1 1,-1 0-1,1 1 1,-1-1-1,0 0 1,1 0 0,-1 1-1,1-1 1,-1 0-1,1 0 1,0 0-1,-1 0 1,1 1-1,0-1 1,0 0-1,-1-2 1,2 3-34,-6-7-129,0 3 92,5 4 55,0 0 1,-1 0 0,1 0 0,0 0-1,0 0 1,-1-1 0,1 1-1,0 0 1,0 0 0,0-1-1,-1 1 1,1 0 0,0 0-1,0-1 1,0 1 0,0 0-1,0 0 1,-1-1 0,1 1-1,0 0 1,0 0 0,0-1-1,0 1 1,0 0 0,0-1-1,0 1 1,0 0 0,0-1-1,0 1 1,0 0 0,0 0-1,0-1 1,1 1 0,-2-3 74,0 1 1,0 0 0,0 0 0,-1 0-1,1 0 1,0 1 0,-1-1 0,0 0-1,1 0 1,-1 1 0,-2-2 0,-12-15 87,-1-24 119,16 41-294,1-1 1,0 1-1,-1-1 0,1 1 0,0 0 1,0-1-1,0 1 0,0-1 0,0-1 0,-2-12 24,2 13 7,-1-1 1,1 0-1,-1 0 1,1 0-1,0 0 1,0 1-1,0-1 1,1-3-1,0-3 24,-1 8-107,0 1 58,0-1 1,0 1-1,-1-1 0,1 0 0,0 1 1,0-1-1,0 1 0,0-1 0,1 1 0,-1-1 1,0 0-1,0 1 0,0-1 0,0 1 0,0-1 1,1 1-1,-1-1 0,0 1 0,1-1 0,0 0 1,5-11-28,-5 11 44,0 0 0,1-1 0,-1 1 0,0 0 0,0-1 0,0 1 0,0-1 0,0 1 0,0-1 0,0 1 0,0-1 0,-1 0 0,1 1 0,-1-1 0,1 0 0,-1 1 0,0-1 0,1 0 0,-1 0 0,0 1 0,0-1 0,0 0 0,-1 0 0,1 0 0,0 1 1,-1-1-1,1 0 0,-2-2 0,-1 0-23,0 1 1,0-1 0,-1 1 0,1-1 0,-1 1 0,0 0 0,0 1-1,0-1 1,0 1 0,-1-1 0,-6-1 0,-15-10 214,-2-1 126,22 12-379,-1 0 0,1-1 1,0 1-1,-10-9 0,9 6 38,-9-8 25,1-1 0,-16-19 0,-21-23-189,38 40 241,-23-19-1,-2-3-17,9 16-58,13 8 20,14 14-30,1-1 0,0 0 0,-1 1 0,1-1 0,-3-4 0,-1-1 24,1 1 1,-1 1 0,-7-7 0,-6-5 87,15 14-95,0-1 0,-1 1 0,1 0 1,-1 1-1,-7-4 0,-13-9-165,10 8 158,-3-5 220,12 8-196,0 1 0,1-1 1,-1 1-1,0 1 1,0-1-1,-1 1 1,1 0-1,-1 0 1,-6-1-1,-7-2 55,0-1-161,6 1 93,-1 1 1,0 1 0,-16-2 0,-34-4 34,39 4-37,-47-1 1,65 6 12,0-1 1,0 0-1,-15-5 1,15 4-23,0 0 1,0 1 0,-14-2 0,13 3 61,0-1 1,1 0-1,-1 0 1,0-1-1,1 0 0,0-1 1,-1 1-1,1-2 0,0 1 1,-11-8-1,-6 0-21,20 10-56,1-1 0,-1 0-1,1 0 1,0 0 0,-7-5-1,1 0 31,-1 1-1,0-1 1,-1 2-1,-19-8 1,-14-6 117,-35-18 9,-20-10-249,84 40 194,1 1 1,-22-7 0,-11-3-111,30 9 34,0 2 0,-22-4 1,-13-5 7,44 12-8,0 0 0,0 0 0,0 1 0,0 0 0,-1 1 0,1 0 0,0 1 0,0-1 0,0 2 0,0-1 0,0 1 0,-9 4 0,-11 5-144,0 1-1,-33 18 1,61-29 141,-42 24-3,-15 7 35,-53 27-15,36-18-37,45-24 25,-53 42-1,24-16-161,46-34 257,-13 8-169,1 1 0,-27 26 1,4 5-26,1 2 0,-56 82 0,101-131 69,1-1 2,1 0-1,-1 0 1,0 0 0,0 0-1,1 1 1,-1-1 0,0 0-1,1 1 1,0-1 0,-1 0-1,1 3 1,9-4-405,1-5 380,0 0 1,0-1-1,0 0 1,-1 0-1,16-14 0,-5 3-43,71-61-200,12-9 270,-80 70 12,-7 5-37,18-12 1,-17 15 25,-4 1 11,1 0-1,23-9 1,-26 13 11,107-31-76,-95 28 35,-23 7 46,0 0 1,0 0-1,0 0 0,0 0 0,0 0 1,0 0-1,0 0 0,1-1 0,-1 1 1,0 0-1,0 0 0,0 0 0,0 0 1,0 0-1,0 0 0,0 0 1,1 0-1,-1 0 0,0 0 0,0 0 1,0 0-1,0 0 0,0 0 0,0 0 1,1 0-1,-1 0 0,0 0 0,0 0 1,0 0-1,0 0 0,0 0 1,0 0-1,1 0 0,-1 1 0,0-1 1,0 0-1,0 0 0,0 0 0,0 0 1,0 0-1,0 0 0,0 0 1,0 0-1,0 0 0,1 1 0,-1-1 1,0 0-1,0 0 0,0 0 0,0 0 1,0 0-1,0 0 0,0 1 0,-5 7-17,-13 8-89,-1-1 92,1 1 1,0 0 0,1 1 0,1 1-1,1 0 1,1 1 0,0 1 0,1 0-1,2 1 1,0 0 0,1 1 0,-11 35-1,5-11 12,-76 241-60,85-268 41,5-14 33,0 0-1,0 0 1,1 0-1,-1 1 1,0 5-1,2-9 183,0-2-185,0 0 0,0 0 0,0 0 0,0 0 0,0 0 0,0 0-1,0 0 1,0 0 0,0 0 0,0 0 0,0 0 0,0 0 0,0 0-1,0 0 1,0 0 0,0 0 0,0 1 0,0-1 0,0 0 0,0 0-1,0 0 1,0 0 0,0 0 0,0 0 0,0 0 0,0 0 0,0 0-1,0 0 1,0 0 0,8-5 11,3-10-17,0 0-1,-2-1 1,0 0-1,-1 0 1,8-21-1,-11 24 5,28-73-111,8-18 36,-40 103 65,64-125-127,-56 110 104,2 0 1,0 1 0,0 0 0,1 1-1,22-20 1,6-5-21,-39 39 47,-1 0 0,1-1 0,-1 1 0,0-1 0,1 1-1,-1-1 1,0 1 0,0-1 0,1 1 0,-1-1 0,0 1-1,0-1 1,0 1 0,0-1 0,0 0 0,0 1 0,0-1 0,0 1-1,0-1 1,0 1 0,0-1 0,0 0 0,0-5 3,0 6 31,5-8-33,42-19 6,34-31-23,-46 31-72,-27 21 93,-1-1 0,0 0 0,8-10 0,-1 1-56,-9 11 50,0-1 0,-1-1-1,0 1 1,0 0 0,0-1 0,-1 0-1,5-14 1,-3 6-10,-1-1-1,2-25 1,-4 19 62,-2-36-1,-1 23-174,1 33 117,0 1 0,0-1-1,0 1 1,-1-1-1,1 0 1,0 1 0,-1-1-1,1 1 1,-1-1-1,0 1 1,0-1 0,1 1-1,-2-2 1,1 2-4,1 1 0,-1-1 1,1 1-1,0 0 0,-1-1 1,1 1-1,-1 0 0,1-1 1,-1 1-1,1 0 0,-1 0 1,1 0-1,-1-1 0,1 1 1,-1 0-1,1 0 0,-1 0 1,0 0-1,1 0 0,-1 0 1,1 0-1,-1 0 0,1 0 1,-1 0-1,1 0 0,-1 0 0,0 1 1,1-1-1,-1 0 0,1 0 1,-1 0-1,1 1 0,-1-1 1,1 0-1,0 1 0,-1-1 1,1 0-1,-1 1 0,1 0 1,-10 8-49,2 1 0,0 0 0,0 0 0,-8 14 1,-3 5-72,-9 8-16,-52 53 0,-42 26 150,94-91 22,6-3-29,1 0 0,-33 47 0,-27 56-29,49-71 11,-61 77 1,-97 59 64,10-11-27,76-50-152,5-5 133,69-90 15,-51 45-1,-81 44 48,1 0 44,135-100-93,2 1-1,0 0 0,-39 54 0,21-27-67,19-25 32,17-20 14,4-7-12,4-5-39,-2 6 56,2-9-19,2 1 0,-1 0 0,1 0 0,1 0 0,6-9 0,32-37 17,-34 44 22,26-28-59,48-40 0,-48 47 27,-1-2 1,31-39 0,39-70 45,23-30-32,66-53-150,123-161 377,64-76-294,-247 312 79,5-4 166,-13-9-96,10-51-33,-40 62 9,-84 134-59,11-14 127,-2-2-1,-1 0 1,15-40-1,-33 72-119,0 1-1,-1-1 1,0 0-1,1 0 1,-1 1-1,0-1 1,0 0-1,1 0 1,-2 0-1,1 1 1,0-1-1,0 0 1,0 0-1,-1 0 1,1 1-1,-1-1 0,-1-3 1,1 4-15,1 0 0,-1 0 0,0 0 0,0 1-1,0-1 1,0 0 0,1 0 0,-1 1 0,0-1 0,0 0 0,0 1 0,-1-1 0,1 1 0,0-1-1,0 1 1,0 0 0,0 0 0,0-1 0,0 1 0,-1 0 0,1 0 0,0 0 0,0 0 0,0 0-1,0 0 1,-1 1 0,1-1 0,-2 1 0,-4 1-29,0 1 0,0 0 0,0 0 0,1 0 0,-1 1 0,1 0 1,0 0-1,0 1 0,0 0 0,1 0 0,0 0 0,-7 9 0,-6 10 30,-27 45-1,44-67 12,-32 54 13,-70 108-192,-18-19 51,12-16 154,5 11-15,32-42 110,-96 102 0,101-130 2,-192 207-119,237-251 18,-161 169 169,68-91-140,-199 194 153,76-56-111,206-210-33,0-1-1,-2-2 1,-53 36 0,84-64-62,-9 6 86,-20 16 1,25-18-3,6-9-65,10-13-67,41-71-49,-23 39 27,44-61 0,82-62 89,-21 29 18,-58 51-13,88-102-7,-35 63-13,32-33-69,-47 39 36,204-213 104,-264 287-73,192-196 26,-151 145-37,264-266 187,-262 283-239,68-64-40,1-20 441,-147 150-309,-13 11-24,-4 8-10,-1 0 1,1-1 0,0 1 0,0 0 0,-1 0-1,1 0 1,0 0 0,-1 0 0,1 0-1,0 0 1,0 0 0,-1 0 0,1 0-1,0 0 1,-1 0 0,1 0 0,0 0 0,0 0-1,-1 0 1,1 1 0,0-1 0,0 0-1,-1 0 1,1 0 0,0 0 0,0 0-1,-1 1 1,1-1 0,0 0 0,0 0 0,-1 1-1,-69 50-330,28-20 206,-56 39 40,-174 134 150,30 12-56,47-41-26,-226 236-100,259-245 38,117-120 59,-126 131 58,-252 274 91,38-3-256,247-280 459,132-161-291,7-8-36,9-14-75,32-41 53,1-4 190,67-68 0,-21 40-195,87-93 56,151-164 5,-93 106-199,81-78 204,121-105 80,-47 80-38,44-29-229,-408 347 125,112-101-116,5 12 225,-127 104-60,31-16-1,-35 22-62,-8 4 25,-5 4-4,1 1-14,-1-1 0,-1 0 0,1 0 0,-1 0 0,-3 5 0,-7 12-74,-17 42 108,-58 110-11,69-142-1,-2 0 0,0-1 0,-32 33 0,1-6-113,2 2-1,-54 87 1,81-110 112,-161 277 175,163-277-223,16-29 39,0 0 0,0 1 1,1 0-1,0 0 0,0 0 1,-4 18-1,8-27 17,0 0 0,0 1-1,0-1 1,0 0 0,0 0 0,0 1 0,0-1-1,0 0 1,0 0 0,0 1 0,0-1-1,0 0 1,0 0 0,0 1 0,0-1 0,0 0-1,0 0 1,0 1 0,0-1 0,1 0 0,-1 0-1,0 0 1,0 1 0,0-1 0,0 0-1,0 0 1,1 0 0,-1 1 0,0-1 0,0 0-1,0 0 1,1 0 0,-1 0 0,0 1 0,0-1-1,1 0 1,-1 0 0,0 0 0,0 0-1,0 0 1,1 0 0,-1 0 0,0 0 0,1 0-1,-1 0 1,0 0 0,0 0 0,1 0 0,-1 0-1,0 0 1,0 0 0,1 0 0,-1 0 0,0 0-1,0 0 1,0 0 0,1-1 0,-1 1-1,18-8 36,-18 7-37,42-24-22,-2-3 1,-2-1-1,0-2 1,-2-1-1,44-51 1,-33 31-56,239-249-67,26-8 56,-118 116 36,-168 167 47,2 1 0,0 2 0,36-24 0,-61 46-11,0-1-1,0 0 1,-1 1 0,1 0 0,0-1 0,0 1 0,4 0-1,-7 1 14,0 0 0,1 0 0,-1-1 0,0 1 0,0 0 0,1 1 0,-1-1 0,0 0 0,0 0 0,1 0 0,-1 0 0,0 0 0,0 0 0,0 0 1,1 0-1,-1 0 0,0 0 0,0 1 0,0-1 0,1 0 0,-1 0 0,0 0 0,0 0 0,0 1 0,1-1 0,-1 0 0,0 0 0,0 0 0,0 1 0,0-1 0,0 0 0,0 0 0,0 1 0,1 0-1,-1 0 0,0 1 1,0-1-1,-1 1 0,1-1 1,0 0-1,0 0 0,-1 1 0,1-1 1,-1 2-1,-5 10 28,-14 24 1,7-13-29,-5 8-60,-1 0 0,-1-1 0,-2-2 0,-42 47 0,-104 70 169,2-3 178,52-17-203,-10 9-72,15-36-43,-184 128-1,270-210 158,-24 23-1,40-34-114,8-8 64,15-10-24,43-22-229,-29 17 103,30-22 1,-23 8 2,-1-2 0,44-51 0,-8 7 28,-8 17 81,3 3 0,101-66 0,-77 58-25,-3-4-1,103-104 1,-62 50 110,-90 90-237,64-41 0,-102 73 116,28-14-63,-28 14 66,0 1 1,0 0 0,0 0 0,-1-1 0,1 1 0,0 0 0,0 0 0,0 0 0,-1 0 0,1 0 0,0 0-1,0 0 1,0 0 0,1 1 0,-2-1 3,0 0 0,1 0 0,-1 1 0,0-1-1,0 0 1,1 1 0,-1-1 0,0 0 0,0 1 0,1-1 0,-1 1-1,0-1 1,0 0 0,0 1 0,0-1 0,0 1 0,0-1-1,1 0 1,-1 1 0,0-1 0,0 1 0,0-1 0,0 1 0,0-1-1,-1 0 1,1 1 0,0-1 0,0 1 0,0 0 0,-3 7 19,1-1 1,-2 1 0,1 0 0,-1-1-1,-7 11 1,0 1-3,0 1-7,-61 103 10,55-97-6,-1-1 0,-39 39-1,-44 34-5,-64 66-47,70-57 176,-211 217 121,174-211-91,10-8 115,114-98-216,7-5-46,-1-1-1,1 1 0,-1 0 0,0-1 1,1 1-1,-1-1 0,0 0 1,0 1-1,0-1 0,0 0 0,-5 1 1,7-2-24,0 0-1,0 0 1,0 0 0,-1 0 0,1 0 0,0 0 0,0 0 0,0 0 0,0 0-1,0 0 1,0 0 0,-1 0 0,1 0 0,0 0 0,0 0 0,0 0 0,0 0-1,0 0 1,0 0 0,-1 0 0,1 0 0,0 0 0,0-1 0,0 1 0,0 0-1,0 0 1,0 0 0,0 0 0,0 0 0,0 0 0,0 0 0,0-1 0,0 1-1,-1 0 1,1 0 0,0 0 0,0 0 0,0 0 0,0-1 0,3-6 1,8-8-7,9-6 36,28-19 0,7-8-72,-15 7-14,51-70 0,-22 25 32,6 5 123,114-93 0,8-7-279,-99 75 31,-49 51 171,2 2-1,69-55 1,-115 104-18,16-10-33,-20 13 15,0 1 0,0-1 0,1 1-1,-1-1 1,0 1 0,0-1 0,0 1-1,1 0 1,-1 0 0,0 0 0,1-1-1,-1 1 1,0 1 0,0-1 0,2 0-1,-2 0 8,-1 0 0,1 1 0,-1-1 0,1 0 0,-1 0 0,1 1 0,-1-1 0,1 0 0,-1 1 0,1-1 0,-1 0 0,1 1 0,-1-1 0,0 1 0,1-1 0,-1 1 0,0-1 0,0 1 0,1-1-1,-1 1 1,0-1 0,0 1 0,1-1 0,-1 1 0,0-1 0,0 1 0,0 0 0,0-1 0,0 1 0,0 0 0,-4 21-92,4-20 85,-6 18-18,-1-1 0,0-1 1,-2 0-1,0 0 0,-15 22 1,-67 85 10,79-110 26,-35 47 33,-137 163-51,48-81 130,-24 28 255,19-17 144,123-139-384,14-15-36,9-12-44,33-41-91,-27 39 33,403-469-374,-306 360 313,188-196 276,-218 243-394,174-126 0,-248 198 176,4-2 1,-1 0 0,1 0 0,0 1 1,11-5-1,-19 9 6,0 0 1,1 0-1,-1-1 1,1 1-1,-1 0 1,1 0-1,-1 0 0,1 0 1,-1 0-1,0 0 1,1 0-1,-1 0 1,1 0-1,-1 0 1,1 0-1,-1 0 1,1 0-1,-1 0 1,1 0-1,-1 0 1,1 1-1,-1-1 1,0 0-1,1 0 1,-1 0-1,1 1 1,-1-1-1,0 0 0,1 1 1,-1-1-1,0 0 1,1 1-1,-1-1 1,0 0-1,1 1 1,-1-1-1,0 1 1,0-1-1,0 1 1,1-1-1,-1 0 1,0 1-1,0-1 1,0 1-1,0-1 1,0 1-1,0-1 1,0 1-1,0-1 1,0 1-1,0 3-9,0 0 0,-1 0 1,0 0-1,1 0 0,-3 5 0,-6 14-9,0-2-1,-2 1 0,0-1 1,-1-1-1,-1 0 0,-17 19 1,-102 104-16,66-75 58,3 5 39,-56 84 0,-38 45-133,-165 104 500,228-223-319,79-68-55,15-15-53,0 0 0,0 0 0,0 0 0,0 0-1,0 0 1,0 0 0,0 0 0,0 0 0,0 0-1,0 0 1,0 0 0,1 0 0,-1 0 0,0 0-1,0 0 1,0 0 0,0 0 0,0 0 0,0 0 0,0 0-1,0 0 1,0 0 0,0 0 0,0 0 0,0 0-1,1 1 1,-1-1 0,0 0 0,0 0 0,0 0-1,0 0 1,0 0 0,0 0 0,0 0 0,0 0-1,0 0 1,0 0 0,0 0 0,0 0 0,0 0 0,0 1-1,0-1 1,0 0 0,0 0 0,0 0 0,0 0-1,0 0 1,0 0 0,0 0 0,0 0 0,0 0-1,0 0 1,0 1 0,35-19 37,-33 17-44,29-17-18,0-1 0,0-2 0,-2-1 0,-1-1 0,-1-2 0,47-54 1,-52 52 19,109-123-80,-58 84 67,109-74 0,12-10 75,-118 82-169,-34 28 55,76-54 1,-115 92 43,0 0 1,0 0-1,1 1 0,-1-1 0,0 1 0,5-2 0,-7 3 10,0 0-1,-1 0 1,1 0-1,0 0 1,-1 0-1,1 0 1,0 0-1,-1 0 1,1 0 0,0 0-1,-1 0 1,1 0-1,0 0 1,-1 0-1,1 1 1,0-1-1,-1 0 1,1 0-1,-1 1 1,1-1-1,0 0 1,-1 1-1,1-1 1,-1 1 0,1-1-1,-1 1 1,1-1-1,-1 1 1,0-1-1,1 1 1,-1-1-1,0 1 1,1 0-1,-1-1 1,0 1-1,0 0 1,1-1-1,-1 2 1,1 3-19,-1-1 1,0 1-1,0-1 1,0 0-1,0 1 1,-1-1-1,1 1 1,-1-1-1,-3 8 1,0 0-12,-1-1 0,-8 16 0,-7 4 61,0-1 0,-43 47 0,28-35-3,-404 470 91,308-383 125,94-94 255,36-34-490,1-1 1,0 1-1,-1-1 1,1 0-1,0 1 1,-1-1-1,1 0 1,0 1-1,-1-1 1,1 0-1,-1 0 0,1 1 1,0-1-1,-1 0 1,1 0-1,-1 0 1,1 1-1,-1-1 1,1 0-1,-1 0 1,1 0-1,-1 0 1,1 0-1,-1 0 0,1 0 1,-2 0-1,2-1-8,0 0 0,0 1 0,0-1 0,0 1-1,0-1 1,0 0 0,0 1 0,1-1 0,-1 1 0,0-1-1,0 0 1,0 1 0,0-1 0,1 1 0,-1-1-1,0 1 1,1-1 0,-1 1 0,0-1 0,1 1-1,-1-1 1,1 1 0,0-1 0,91-136-191,-54 78 132,47-56 0,44-27 66,0 0 76,53-89-336,-24 27 400,-148 193-114,84-98-210,-78 91-26,-13 12 73,-6 6 50,-11 12-35,-10 19 29,-35 58 1,36-52 34,-43 54 1,20-42-12,-56 46 1,-14 13-14,-45 77 217,33-36 92,85-103-251,-56 45 0,-184 125 147,92-75 262,168-125-302,17-12-163,-1 0 0,1 0 0,-7 7 0,13-11-114,0 0 102,0 2 113,0-1 1,0 0 0,0 0 0,0 0 0,0 1-1,0-1 1,0 0 0,0 0 0,-1 0-1,1 1 1,-1 1 0,0 2 211,3-12-127,11-43-107,-2 2 82,-4 15-32,-6 28-101,0-1 0,1 1 0,-2-1 0,1 1 0,-1-1 0,0 0 0,0 1 0,-1-1 0,1 0 0,-1 1 0,0-1 0,-1 1 0,-3-10 0,5 15 28,0-1 0,-1 1 0,1-1-1,0 1 1,-1-1 0,1 1 0,0-1-1,-1 1 1,1 0 0,-1-1 0,1 1-1,0 0 1,-1-1 0,1 1 0,-1 0-1,1-1 1,-1 1 0,1 0 0,-1 0 0,1 0-1,-1-1 1,0 1 0,1 0 0,-1 0-1,1 0 1,-1 0 0,0 0 0,-1 1-6,0-1 1,1 0 0,-1 1 0,0-1-1,1 1 1,-1 0 0,1 0 0,-1 0-1,-1 1 1,-3 2-29,1 1-1,-1 0 0,-7 9 0,3-1 36,1 0 0,1 0 0,-11 23-1,-16 48 145,27-62-121,-4 11 32,-10 52 0,21-83-32,1 1-16,-1 0-1,1 0 1,0 0 0,0 0-1,0 0 1,0 0 0,1 0-1,0 6 1,-1-9 16,1 1 0,-1 0 0,0-1 0,0 1 0,0-1 0,1 1 0,-1-1-1,0 1 1,1 0 0,-1-1 0,0 1 0,1-1 0,-1 1 0,1-1 0,-1 0 0,1 1 0,-1-1 0,1 1 0,-1-1 0,1 0 0,-1 0 0,1 1 0,-1-1-1,1 0 1,-1 0 0,1 1 0,0-1 0,-1 0 0,1 0 0,0 0 0,-1 0 0,1 0 0,-1 0 0,1 0 0,0 0 0,-1 0 0,1 0 0,-1-1 0,1 1 0,0 0-1,-1 0 1,1-1 0,-1 1 0,1 0 0,-1 0 0,1-1 0,-1 1 0,2-1 0,5-5 40,-1 1 0,1-1-1,-1 0 1,0 0 0,-1-1 0,1 0-1,5-10 1,1 0-10,8-8 38,2 0 1,44-39-1,56-34 149,-66 56-153,61-61 0,-10-13 53,58-54-40,5 31-62,42-38-12,62-108 185,-212 219-166,-3 8-147,-57 57 59,-3 4-4,-17 40 33,-1 0 1,-3-2 0,-34 51-1,-7 1-125,-12 20 6,15-16 54,-119 185-135,49-87 255,95-137 232,-38 87 0,58-111-161,3-5 53,-17 31 0,18-35-165,9-21 46,0 1 0,0-1 0,0 0 0,-5 7 0,7-11-28,0 1 1,0-1-1,0 0 1,0 0-1,0 0 1,0 0-1,0 0 1,0 0-1,0 0 1,0 0-1,0 1 1,0-1-1,0 0 0,0 0 1,0 0-1,0 0 1,0 0-1,0 0 1,-1 0-1,1 0 1,0 0-1,0 0 1,0 0-1,0 0 1,0 0-1,0 1 1,0-1-1,0 0 1,0 0-1,-1 0 1,1 0-1,0 0 1,0 0-1,0 0 1,0 0-1,0 0 1,0 0-1,0 0 1,0 0-1,-1 0 1,1 0-1,0 0 1,0 0-1,0 0 1,0 0-1,0-1 1,0 1-1,0 0 1,0 0-1,0 0 1,-1 0-1,1-7 48,4-12-16,1 1-45,1 0 1,0 0-1,2 1 0,0 0 1,0 0-1,2 1 0,0 0 1,1 0-1,13-14 0,33-33-75,70-85-46,47-101-60,-39 54 410,-105 154-215,27-39-283,-50 64 207,-8 11 12,-5 8-40,-11 12-31,1 0-1,1 2 1,0 0-1,-20 31 1,23-31 106,-40 53 5,-106 112 0,112-137-3,-131 137-123,54-35 522,-38 41 98,152-177-356,-2-1 1,-16 14-1,26-23-110,1 0-1,-1-1 1,0 1-1,1-1 1,-1 1-1,0-1 1,0 1-1,1-1 1,-1 0 0,0 1-1,0-1 1,1 0-1,-1 0 1,0 1-1,0-1 1,0 0-1,0 0 1,1 0 0,-1 0-1,0 0 1,0 0-1,0 0 1,0 0-1,0-1 1,0 0-8,0 1 1,1-1-1,-1 1 0,1-1 0,0 0 1,-1 0-1,1 1 0,0-1 0,-1 0 1,1 0-1,0 0 0,0 1 1,-1-1-1,1 0 0,0 0 0,0 0 1,0 1-1,0-1 0,0-1 0,1-5-30,0 0 1,0 0-1,1 0 0,4-11 0,6-11-90,2 0 1,26-38 0,42-51 37,-72 105 57,33-44-232,2 2-1,2 3 0,69-60 1,-103 100 131,1 1 1,29-17 0,-42 27 118,0 0 0,1 1 0,0-1 1,-1 0-1,1 1 0,-1-1 0,1 1 0,3-1 0,-5 1 5,1 0 0,-1 0-1,1 0 1,-1 1 0,1-1-1,-1 0 1,0 0 0,1 0-1,-1 0 1,1 0 0,-1 1-1,0-1 1,1 0 0,-1 0-1,1 1 1,-1-1 0,0 0-1,1 0 1,-1 1 0,0-1-1,1 0 1,-1 1 0,1 1-7,-1 0 1,1-1-1,-1 1 1,0 0-1,0 0 1,1-1-1,-1 1 1,0 0-1,-1 0 0,1 0 1,0-1-1,0 1 1,-1 0-1,1-1 1,-1 1-1,0 2 1,-4 7-3,0 1 0,-1-1 1,0 0-1,-14 19 0,-37 40 60,24-32-48,-207 291 1107,226-309-1030,-7 9 207,-1 0 1,-28 28-1,49-57-276,1 0-1,0 1 0,-1-1 0,1 1 1,0-1-1,-1 0 0,1 1 0,-1-1 0,1 0 1,0 1-1,-1-1 0,1 0 0,-1 0 1,1 0-1,-1 1 0,1-1 0,-1 0 1,1 0-1,-1 0 0,0-7 38,9-19-93,-6 23 40,12-31-89,2 1 0,29-47 0,53-60 137,105-102 86,15 7 83,-147 159-165,26-23-57,4 4 1,118-85-1,-204 169 31,2-2-39,-1 1 1,2 1 0,20-10-1,-38 20 18,1 1 0,0 0-1,0-1 1,0 1 0,-1 0-1,1 0 1,0-1 0,0 1-1,0 0 1,0 0 0,-1 0 0,1 0-1,0 0 1,0 0 0,0 0-1,1 1 1,-2-1 1,1 0-1,-1 0 1,0 1 0,0-1 0,1 0-1,-1 0 1,0 1 0,1-1-1,-1 0 1,0 1 0,0-1 0,0 0-1,1 1 1,-1-1 0,0 0-1,0 1 1,0-1 0,0 1 0,0-1-1,0 0 1,0 1 0,0-1-1,0 1 1,0-1 0,0 3-6,0 0 0,-1 0-1,1 0 1,-1 0 0,0-1 0,0 1 0,0 0 0,-2 3 0,-4 6-29,0-1 1,-1 1 0,0-1-1,-17 16 1,-46 39-63,24-24 124,-110 137 16,44-45-162,-109 77 84,104-104-60,76-65 156,1 2 0,2 1-1,-57 87 1,90-121-6,1-2 30,-1 0-1,0 0 0,-1-1 0,-10 11 0,17-18-80,0-1 0,0 0 1,0 0-1,-1 0 0,1 1 1,0-1-1,0 0 0,0 0 0,0 0 1,-1 0-1,1 0 0,0 1 0,0-1 1,0 0-1,0 0 0,-1 0 0,1 0 1,0 0-1,0 0 0,0 0 0,-1 0 1,1 0-1,0 0 0,0 0 1,0 0-1,-1 0 0,1 0 0,0 0 1,0 0-1,-1 0 0,1 0 0,0 0 1,0 0-1,0 0 0,-1 0 0,1 0 1,0 0-1,0-9-20,7-15-71,1 10 46,-1 0 1,2 0-1,-1 1 1,2 0-1,17-19 1,64-53 9,-4 4-37,79-111 24,31-31 108,-15 43-66,-29 30-34,-57 52 79,128-122-13,-200 199-160,1 1-1,2 1 1,0 1 0,41-20 0,-66 37 118,-1 0 0,1 1 0,0-1 0,0 0 0,-1 1 0,1-1 0,0 1 0,3-1 1,-4 1 11,-1 0 1,0 0 0,0 0-1,0 1 1,1-1 0,-1 0-1,0 0 1,0 0 0,0 0-1,1 0 1,-1 0 0,0 0-1,0 0 1,0 1 0,0-1-1,1 0 1,-1 0 0,0 0-1,0 0 1,0 1 0,0-1-1,0 0 1,0 0 0,0 0 0,1 0-1,-1 1 1,0-1 0,0 0-1,0 0 1,0 0 0,0 1-1,0-1 1,0 0 0,0 0-1,0 1 1,0-1 0,0 0-1,0 0 1,0 0 0,0 1-1,-1-1 1,0 5-2,-2 0 1,1 0-1,0 0 0,-6 7 0,-2 4-10,-26 58-32,16-31 11,-38 59 1,21-53-6,-81 83 1,10-12 3,-49 87 101,19-21 33,76-108-51,-145 185 587,-94 117-347,267-340-174,-28 39 193,57-72-370,16-18 158,27-23 22,91-86-117,6-21-30,52-57 119,-68 74-56,11-12-162,-98 100 129,130-142-32,-159 175-38,10-9-139,-13 12 202,0 0 0,0-1 0,0 1 0,0 0 0,1 0 0,-1 0 0,0 0 0,0-1 0,0 1 0,0 0 0,1 0 0,-1 0 0,0 0 0,0 0 0,0 0 0,1-1-1,-1 1 1,0 0 0,0 0 0,1 0 0,-1 0 0,0 0 0,0 0 0,0 0 0,1 0 0,-1 0 0,0 0 0,0 0 0,1 0 0,-1 0 0,0 1 0,0-1 0,0 0 0,1 0-1,-1 0 1,0 0 0,0 0 0,0 0 0,1 0 0,-1 1 0,0-1 0,0 0 0,0 0 0,0 0 0,1 0 0,-1 1 0,0-1 0,0 0 0,0 0 0,0 0 0,0 1-1,0-1 1,0 0 0,0 1 0,1 2-2,-1 0 0,0 1 0,0-1 0,0 1 0,0-1 1,-1 1-1,1-1 0,-1 0 0,0 1 0,-2 2 0,-15 35 70,11-28-98,-11 24-91,-3 0 0,-44 60 0,38-60 86,1 1 1,2 1 0,-34 74-1,-1 33-101,-24 56 468,65-162-169,8-17-61,-1 0 1,-19 30-1,-10 9 465,31-55-319,9-7-235,0 0-1,-1-1 1,1 1 0,0-1-1,0 1 1,0-1 0,0 1 0,0-1-1,0 1 1,0-1 0,0 1-1,0-1 1,0 1 0,0-1-1,0 1 1,0 0 0,0-1-1,0 1 1,0-1 0,0 1-1,1-1 1,-1 1 0,0-1 0,0 1-1,1 0 1,-1-1 0,1 0-1,37-86 6,-12 23-43,-8 14-1,3 0-1,2 2 1,30-45 0,366-503-339,-386 550 365,169-213-138,-148 198-66,2 3 0,66-53-1,-118 108 183,16-13-165,-19 15 183,1 1 0,-1-1 0,0 0 0,0 1-1,0-1 1,0 1 0,0-1 0,1 1 0,-1-1 0,0 1 0,0 0 0,1 0 0,-1 0 0,2-1 0,-3 2 10,0-1 1,1 0-1,-1 1 0,0-1 1,1 0-1,-1 1 0,0-1 1,1 1-1,-1-1 0,0 0 0,0 1 1,1-1-1,-1 1 0,0-1 1,0 1-1,0-1 0,0 1 1,0-1-1,1 1 0,-1-1 1,0 1-1,0-1 0,0 1 1,0-1-1,-1 1 0,1-1 1,0 1-1,0-1 0,0 1 0,0-1 1,0 0-1,-1 1 0,1 0 1,-9 20-20,-2-2-15,-1-1-1,-1-1 0,0 0 1,-20 18-1,-3 5 17,-104 142-42,-32 35-11,101-142 72,-75 84 0,-18 59 137,-46 52 147,70-121-73,-43 48-150,104-108 472,69-76-409,12-18-17,21-22-55,0 7 9,28-19 0,20-15 20,-49 33-90,-1-1-1,26-35 1,31-54-57,36-45 5,57-16 83,-28 32-28,-21 2-3,40-41 69,-118 134-56,90-69 0,154-75-479,-275 182 363,1 0 0,0 0 0,0 1 0,22-6 0,-36 12 108,0 0 0,1 0 0,-1 0 0,0 0 0,1-1 0,-1 1 0,1 0 0,-1 0 1,0 0-1,1 0 0,-1 0 0,0 0 0,1 0 0,-1 0 0,0 0 0,1 0 0,-1 0 0,1 0 0,-1 0 0,0 1 0,1-1 0,-1 0 0,0 0 0,1 0 1,-1 0-1,0 1 0,1-1 0,-1 0 0,0 0 0,0 1 0,1-1 0,-1 0 0,0 1 0,0 0 4,0-1-1,0 1 0,0 0 1,0 0-1,0-1 1,0 1-1,-1 0 0,1 0 1,0-1-1,-1 1 1,1 0-1,0-1 0,-1 1 1,1 0-1,-1-1 1,0 2-1,-6 6-12,0-1 1,-1 0-1,-8 6 1,-15 13-87,-18 26 42,2 3 1,-51 74-1,7-7 109,15-27-6,-122 158 106,146-183-76,-118 165 248,17 8-180,70-79-61,19-33 575,51-111-509,5-11 305,15-28-477,0 1 1,0 0-1,2 1 1,0 0-1,18-26 1,70-74-175,-51 64 177,183-244-71,-49 61 134,359-379-267,-476 548 66,109-89 1,-166 151 87,0 0 0,0 1 0,1 0 0,0 0-1,-1 0 1,13-4 0,-19 8 66,0 0-1,1 0 1,-1-1-1,1 1 1,-1 0-1,0 0 1,1 0-1,-1 0 0,1 0 1,-1 0-1,0 0 1,1-1-1,-1 1 1,1 0-1,-1 0 1,0 1-1,1-1 1,-1 0-1,1 0 1,-1 0-1,0 0 0,1 0 1,-1 0-1,1 0 1,-1 1-1,0-1 1,1 0-1,-1 0 1,0 1-1,1-1 1,-1 0-1,0 0 0,1 1 1,-1-1-1,0 0 1,0 1-1,1-1 1,-1 0-1,0 1 1,0-1-1,0 0 1,0 1-1,1-1 1,-1 1-1,0-1 0,0 0 1,0 1-1,0-1 1,0 1-1,0-1 1,0 1-1,0-1 1,0 0-1,0 1 1,0-1-1,0 1 1,-1-1-1,1 0 0,0 1 1,0-1-1,0 0 1,0 1-1,-1 0 1,-12 28-47,-52 85-72,38-62 82,-2-2 1,-50 66-1,-20-2-23,-13 16 10,-43 86 49,-15 18 234,109-156-142,-202 271 274,161-198-380,-108 151 540,200-288-487,0 0 110,0 0 1,-1-1 0,-22 20 0,24-27-39,9-6-105,0 0 1,0 0-1,0 0 1,0 0-1,0 0 1,0 0-1,0 0 1,0 0 0,-1 0-1,1 0 1,0 0-1,0 0 1,0 0-1,0 0 1,0 0-1,0 0 1,0 0-1,0 0 1,0 0-1,0 0 1,0 0-1,-1 0 1,1 0-1,0-1 1,0 1-1,0 0 1,0 0-1,0 0 1,0 0-1,0 0 1,0 0 0,0 0-1,0 0 1,0 0-1,0 0 1,0 0-1,0-1 1,0 1-1,0 0 1,0 0-1,0 0 1,0 0-1,0 0 1,0 0-1,0 0 1,0 0-1,0 0 1,0-1-1,6-17 51,-4 13-60,17-48 30,13-29-17,-18 52-35,2 1 1,30-42-1,50-52-194,-20 27 126,55-91 4,60-76 1,-74 129 57,12-13 30,19-39-79,49-60-166,18 21 48,-206 217 151,-2 0-18,1 1 1,-1 1-1,1 0 1,0 0-1,1 0 1,-1 1-1,19-8 1,-18 12-58,-7 5 19,-10 13-84,-20 35 109,-27 66 0,-22 43 31,0-36 62,-46 64 52,-178 295-108,156-234 174,-18-12 400,-82 54 182,146-192-140,99-100-564,-28 24 306,27-23-298,-1-1 0,1 1 0,0 0 0,-1 0-1,1 0 1,-1-1 0,1 1 0,-1-1 0,1 1 0,-1-1 0,0 0 0,1 0 0,-1 0 0,0 1 0,1-2 0,-3 1 0,3 0-15,1 0 1,-1 0-1,1 0 1,0-1-1,-1 1 0,1 0 1,-1 0-1,1-1 1,-1 1-1,1 0 1,0-1-1,-1 1 0,1 0 1,-1-1-1,1 1 1,0-1-1,0 1 1,-1 0-1,1-1 0,0 1 1,0-1-1,-1 1 1,1-1-1,0 1 1,0-1-1,0 1 0,0-1 1,0 1-1,0-1 1,0 1-1,0-1 0,0 1 1,0-1-1,0 1 1,0-1-1,0 1 1,0-1-1,9-24-89,-9 25 90,21-44-253,39-61 0,39-40 90,-33 50 91,62-110-2,24-33 20,56-21 29,14-20-36,-178 214 18,72-99-174,-87 127 17,2 1 1,42-38 0,-71 72 181,0 0 0,0 0 1,0 0-1,0 1 0,0-1 1,0 1-1,1-1 1,-1 1-1,0 0 0,1 0 1,-1 0-1,1 0 0,2 0 1,-4 1 13,-1 0-1,1 0 1,-1 0 0,1 0 0,-1 0 0,0 1 0,1-1 0,-1 0-1,0 0 1,1 0 0,-1 1 0,0-1 0,1 0 0,-1 0 0,0 1 0,1-1-1,-1 0 1,0 1 0,1-1 0,-1 0 0,0 1 0,0-1 0,0 0-1,1 1 1,-1-1 0,0 1 0,0 0 0,1 1-7,-1 1-1,0-1 1,0 1 0,0 0-1,0-1 1,0 1 0,-1 3-1,-4 22-18,-2 0 0,-1 0 0,-2-1-1,0 0 1,-28 49 0,-87 124-27,115-186 55,-132 182 130,-30 43 262,105-134-231,-163 229 263,147-235-38,-130 117 0,204-208-316,-36 32 157,41-36-160,-1-1 1,0 0-1,0 0 0,1-1 1,-2 1-1,1-1 1,-10 3-1,15-5-61,-1 0 0,1 0 0,-1 0 0,1 1 0,0-1 0,-1 0 0,1 0 0,-1 0 1,1 0-1,0 0 0,-1 0 0,1 0 0,-1 0 0,1 0 0,0 0 0,-1 0 0,1-1 0,-1 1 0,1 0 0,0 0 0,-1 0 0,1 0 0,0-1 0,-1 1 1,1 0-1,0 0 0,-1-1 0,1 1 0,0 0 0,0 0 0,-1-1 0,1 0 0,0 0-19,0 0 1,0 0-1,0 0 1,0 0-1,0 0 0,0 0 1,0 0-1,1 0 0,-1-1 1,0 1-1,1 0 0,-1 0 1,1 0-1,0-1 1,142-232-441,-65 111 318,4-12 56,49-78 40,17 10-152,216-176-682,-356 372 848,62-58-464,-59 57 352,1-1-1,0 1 0,0 1 1,20-9-1,-30 15 111,1 0 0,-1 0 0,1 0 0,0 1 0,-1-1 0,1 1 0,0-1-1,-1 1 1,1 0 0,0 0 0,0 0 0,-1 0 0,1 1 0,0-1 0,5 2 0,-7-1 16,1 0 1,0 0 0,-1 0 0,1 0 0,-1 0 0,0 0 0,1 1-1,-1-1 1,0 0 0,0 1 0,0-1 0,0 1 0,0 0 0,0-1-1,0 1 1,0 0 0,-1-1 0,1 1 0,-1 0 0,1 0-1,-1-1 1,0 1 0,1 3 0,-1 9-11,0-1 0,-1 1 0,-1-1 0,0 0 0,-5 19 0,2-12 17,-6 29 12,-2 0 0,-2-1 1,-3 0-1,-1-1 0,-28 47 0,-73 90 271,66-105-100,-88 145 780,-49 73 80,134-212-589,56-83-426,-12 18 146,12-19-160,0 0 0,1 0 0,-1 0 1,0 0-1,1 0 0,-1-1 0,0 1 0,0 0 0,0-1 0,0 1 1,0 0-1,0-1 0,1 1 0,-1-1 0,-2 1 0,2-1-8,1 0-1,0-1 1,0 1-1,-1 0 1,1 0 0,0 0-1,-1-1 1,1 1-1,0 0 1,0-1-1,0 1 1,-1 0-1,1 0 1,0-1-1,0 1 1,0 0 0,0-1-1,-1 1 1,1-1-1,0 1 1,0 0-1,0-1 1,0 1-1,0 0 1,0-1-1,0 1 1,0 0-1,0-1 1,0 1 0,0 0-1,0-1 1,1 1-1,-1-1 1,0 1-1,3-20-155,1 1 0,6-20 0,0 5 86,5-20 24,3 1 0,2 1 0,3 1 0,29-48 0,12-13-53,64-113-391,-16-8 125,-110 228 350,6-19-28,-8 23 37,1 0-1,-1 0 1,0 0 0,0 0 0,0 0 0,0 0-1,0 0 1,0 0 0,0 0 0,0 0-1,0 0 1,-1 0 0,1 0 0,0 0 0,-1 0-1,1 0 1,-1 0 0,0-1 0,1 2-6,-1-1 1,1 1-1,0 0 1,-1-1 0,1 1-1,-1 0 1,1 0-1,-1-1 1,1 1-1,-1 0 1,1 0 0,-1 0-1,1-1 1,-1 1-1,1 0 1,-1 0-1,1 0 1,-1 0 0,1 0-1,-1 0 1,0 0-1,1 0 1,-1 0-1,1 0 1,-1 1 0,1-1-1,-1 0 1,-5 2-24,0 0 0,1 1 0,-1-1 0,1 1 0,0 0 0,0 1 0,-7 5 1,-34 34 30,28-25-23,-20 19-45,-82 83 6,86-85 105,-1 0 1,-2-3-1,-49 34 0,54-44 50,-1-2 0,-1-2 0,0-1 0,-59 20 0,84-34-77,-11 4 20,-1 0 0,1-2 0,-1 0-1,0-1 1,-30 1 0,-199-5 421,238-1-324,1-1 0,0 0-1,-1 0 1,1-1-1,0-1 1,0 0 0,1-1-1,-12-6 1,3 2-263,-17 1 332,-41-14 79,36 7-207,-52-12 1,-23-7 76,91 25-248,-1 1-1,0 0 1,0 3 0,-35-5-1,26 6 144,-1-1-1,1-3 0,-38-12 1,-36-23 160,98 38-198,1-1 0,-1 1 0,1-2 0,0 1 0,1-1 0,-13-12 0,19 16 18,-1-1 1,1 0 0,-1-1-1,1 1 1,0 0-1,1-1 1,-1 0-1,1 1 1,0-1-1,0 0 1,0 0-1,1 0 1,0-1-1,0 1 1,0 0-1,0-7 1,1 1-16,1 1-1,1-1 1,0 1-1,0 0 1,1 0-1,0 0 1,1 0 0,0 0-1,0 1 1,1-1-1,0 1 1,1 0 0,0 1-1,12-14 1,-9 13-41,0 0 0,0 0 0,1 1 0,0 1 0,1-1 0,-1 1 0,1 1 0,1 0 0,-1 1 0,1 0 0,22-5 0,-1 3-95,1 2 1,38-1-1,70 4 151,-99 2-21,33 0 112,220-9-359,252-79 752,-453 64-507,-2-4-1,0-4 1,144-72 0,2-47 143,-19 11-60,137-22-55,-232 119-177,-123 42 131,0 1 0,1-1 0,-1 1 0,0-1 1,0 1-1,0 0 0,0 0 0,4 0 0,-5 1 17,-1-1 1,1 0-1,-1 0 0,1 0 1,-1 1-1,1-1 1,-1 0-1,1 1 1,-1-1-1,0 0 1,1 1-1,-1-1 0,0 1 1,1-1-1,-1 0 1,0 1-1,1-1 1,-1 1-1,0-1 0,0 1 1,0-1-1,0 1 1,1-1-1,-1 1 1,0-1-1,0 1 1,0-1-1,0 1 0,0-1 1,0 1-1,0 0 1,0-1-1,0 1 1,-1-1-1,1 1 0,0-1 1,0 1-1,0-1 1,0 1-1,-1 0 1,-1 3-2,0 0 1,0 0-1,0-1 1,0 1-1,-1 0 1,1-1-1,-4 4 1,0 0-26,-120 171-299,42-56 190,72-106 137,-136 199-16,147-214 15,-206 306-105,81-143 101,-49 89-3,-12 17 48,28-61 172,-80 110 328,31-38 292,199-271-765,8-12-97,5-9-45,2-6 35,2 1-1,0 0 0,1 0 0,15-19 1,52-59-54,5-7 29,30-69-52,-58 85-6,66-80 0,-6 32-228,31-37-7,-72 78 172,211-242-407,-66 130 334,-10 11 129,-190 175 131,24-22-26,66-52 1,-103 88-13,1 1 1,-1 0-1,1 1 1,-1-1-1,1 1 0,7-3 1,-11 5 29,0-1 0,0 1 1,0 0-1,0 0 0,0 0 0,0 0 1,0 0-1,0 0 0,0 0 0,0 0 1,0 0-1,0 1 0,0-1 1,0 0-1,0 0 0,0 1 0,0-1 1,0 1-1,-1-1 0,1 1 0,0-1 1,0 1-1,0 0 0,-1-1 0,1 1 1,0 0-1,0 0 0,-1-1 0,1 1 1,-1 0-1,1 0 0,-1 0 0,1 0 1,-1 0-1,0 0 0,1 0 0,-1 1 1,2 3-6,-1 1 1,0-1 0,-1 0 0,1 1 0,-1-1-1,0 0 1,0 1 0,-1-1 0,1 1 0,-1-1-1,-3 9 1,-1 2-10,-1-1 0,-14 25 0,-65 94 14,59-96 14,-105 150 60,-103 154-11,21-38 56,101-170 12,-54 72 45,-8 44 599,171-245-713,-11 14 70,14-19-126,-1 1 1,1-1 0,0 1-1,-1-1 1,1 0 0,0 1-1,-1-1 1,1 1 0,-1-1-1,1 0 1,-1 1 0,1-1-1,0 0 1,-1 0 0,1 1-1,-1-1 1,0 0 0,1 0-1,-1 0 1,1 0 0,-1 1-1,1-1 1,-1 0 0,1 0-1,-2 0 1,2-1-3,-1 0 1,1 1-1,0-1 1,0 1-1,0-1 1,-1 0-1,1 1 1,0-1-1,0 0 0,0 1 1,0-1-1,0 0 1,0 1-1,0-1 1,0 0-1,0 1 1,1-1-1,-1 1 1,0-1-1,0 0 0,0 1 1,1-1-1,3-10-29,0 1 0,1-1 0,0 1 0,1 1 0,0-1 0,9-10 0,393-578-32,-406 594 62,205-307-97,3 64 20,-34 42 25,-139 157 31,129-145-130,-162 189 172,1-1-5,0 0 0,0 0 0,8-5 0,-13 10-15,1-1 1,-1 1-1,1 0 1,-1-1-1,1 1 1,-1 0-1,1-1 1,-1 1-1,1 0 1,-1 0 0,1-1-1,-1 1 1,1 0-1,0 0 1,-1 0-1,1 0 1,-1 0-1,1 0 1,-1 0-1,1 0 1,0 0-1,-1 0 1,1 0 0,-1 0-1,1 0 1,-1 0-1,1 1 1,0-1-1,-1 0 1,1 0-1,-1 1 1,1-1-1,-1 0 1,1 1-1,-1-1 1,0 1 0,1-1-1,-1 0 1,1 1-1,-1-1 1,0 1-1,1-1 1,-1 1-1,0-1 1,0 1-1,1 1 1,0 2-1,-1 0-1,0 0 1,0 0 0,0 0-1,0 0 1,0 0-1,-1 0 1,0 0 0,1 0-1,-2-1 1,-1 8 0,1-7-4,-10 30-51,-2 0 1,-1-1 0,-25 39-1,28-51 22,-146 222-137,113-184 138,-119 168 253,121-159-155,-130 184-61,15-67-29,-28 37 109,77-65 133,-26 34 302,131-186-472,-19 22 239,22-25-260,-1 0 0,0-1 0,0 1 0,1-1 0,-1 1 0,0-1 0,0 0 0,-1 0-1,1 0 1,-3 2 0,4-3-23,1 0 0,0 0-1,-1 0 1,1 0 0,-1 0 0,1 0-1,-1 0 1,1 0 0,0 0 0,-1 0-1,1 0 1,-1-1 0,1 1 0,0 0-1,-1 0 1,1 0 0,-1 0-1,1-1 1,0 1 0,-1 0 0,1 0-1,0-1 1,-1 1 0,1 0 0,0-1-1,0 1 1,-1 0 0,1-1 0,0 1-1,0 0 1,0-1 0,-1 1-1,1-1 1,0 1 0,0 0 0,0-1-1,0 1 1,0-1 0,0 1 0,0-1-1,-1-5-6,1 1-1,0-1 1,0 1-1,0-1 0,1 1 1,0-1-1,2-7 1,16-43-210,-4 23 184,2 2 0,0 0 0,33-42 1,-33 48 46,17-24-34,253-356-190,28 20-235,-18 79-6,-181 197 300,-96 93 114,0 1-1,2 1 1,0 0-1,24-10 1,-45 23 35,0 1 0,0-1 0,0 1 1,0-1-1,-1 1 0,1-1 1,0 1-1,0 0 0,0-1 0,0 1 1,0 0-1,0 0 0,0 0 0,0 0 1,0 0-1,0 0 0,0 0 0,0 0 1,0 1-1,0-1 0,0 0 0,0 0 1,0 1-1,0-1 0,2 2 0,-3-1 1,1 0-1,0 0 1,-1 1-1,1-1 0,-1 1 1,1-1-1,-1 1 0,0-1 1,0 1-1,1-1 0,-1 1 1,0-1-1,0 1 1,-1-1-1,1 1 0,0-1 1,0 0-1,-1 3 0,-8 37-45,-1 1 0,-2-1 0,-2-1 0,-1-1-1,-2 0 1,-39 64 0,-9-11-5,42-61 39,-210 317 220,169-250-110,-98 167 240,-71 102 189,215-343-459,-111 145 980,116-158-916,13-11-133,0 0 0,0 0 0,0 0 0,0 0 0,-1 0 0,1 0 0,0 0 0,0 0 0,0 0 0,0 0 0,0 0 0,0 0 0,0 0 0,-1 0 0,1 0 0,0 0 0,0 0 0,0 0 0,0 0 0,0 0 0,0-1 0,0 1 0,0 0 0,-1 0 0,1 0 0,0 0 0,0 0 0,0 0 0,0 0 0,0 0 0,0 0 0,0 0 0,0-1 0,0 1 0,0 0 0,0 0 0,0 0 0,0 0 0,0 0 0,0 0 0,0 0 0,0-1 0,0 1 0,1-13 34,8-14-45,2 0 1,20-38-1,-19 40-9,25-50-20,50-105-108,-82 168 139,164-331-91,85-92-259,-73 129-31,-169 285 366,310-503-194,-273 453 25,80-90 0,-117 150-13,-12 11 202,0 0 0,0 0-1,0 0 1,0 0 0,0 0-1,0 0 1,0 0-1,0 0 1,0 0 0,0 0-1,0-1 1,0 1-1,0 0 1,0 0 0,0 0-1,0 0 1,1 0-1,-1 0 1,0 0 0,0 0-1,0 0 1,0 0-1,0 0 1,0 0 0,0 0-1,0 0 1,0 0 0,0 0-1,0 0 1,0 0-1,1 0 1,-1 0 0,0 0-1,0 0 1,0 0-1,0 0 1,0 0 0,0 0-1,0 0 1,0 0-1,0 0 1,0 0 0,0 0-1,0 1 1,0-1-1,1 0 1,-1 0 0,0 0-1,0 0 1,0 0 0,0 0-1,0 0 1,0 0-1,0 0 1,0 0 0,0 0-1,0 0 1,0 0-1,0 1 1,0-1 0,0 0-1,0 0 1,0 0-1,0 0 1,0 0 0,-9 26-216,6-19 253,-107 225-22,31-73-163,-105 182-14,-211 347 442,242-424-95,-11-13 191,9 4-15,-119 176 511,-38-17-477,148-199-395,-69 69 760,228-279-726,-17 16 155,20-20-178,1 0 0,-1 0 0,1 1 0,-1-2 0,1 1 0,-1 0 0,0 0 0,1 0 0,-1-1-1,0 1 1,1-1 0,-4 1 0,4-1-14,0 0-1,1 0 0,-1 0 1,0-1-1,1 1 0,-1 0 1,0 0-1,1-1 0,-1 1 1,1 0-1,-1-1 0,1 1 1,-1 0-1,0-1 0,1 1 1,0-1-1,-1 1 1,1-1-1,-1 1 0,1-1 1,-1 1-1,1-1 0,0 1 1,-1-1-1,1 0 0,0 1 1,0-1-1,0 0 0,-1 1 1,1-1-1,0 0 0,0 1 1,0-1-1,0-1 0,2-30-138,3-2 28,2 1 0,2-1 0,24-60 0,-9 40 47,49-81 0,123-163-103,-33 53-22,-161 243 193,179-273-274,-118 188 127,78-83 0,144-118-43,-259 264-3,51-37 0,-75 60 188,-1-1 0,1 1 0,-1 0 0,1 1 0,-1-1 0,1 0-1,0 0 1,0 1 0,-1-1 0,1 1 0,3-1 0,-4 1 8,-1 0 1,1 1-1,-1-1 1,1 0-1,-1 0 0,1 0 1,0 1-1,-1-1 1,1 0-1,-1 1 1,0-1-1,1 0 1,-1 1-1,1-1 0,-1 1 1,1-1-1,-1 1 1,0-1-1,1 1 1,-1-1-1,0 1 1,0-1-1,1 1 0,-1-1 1,0 1-1,0-1 1,0 1-1,0 0 1,0-1-1,0 1 1,0-1-1,0 1 1,0 0-1,0-1 0,0 1 1,0 0-1,-1 5 15,0 0-1,0 0 1,0 0-1,-1-1 0,1 1 1,-6 9-1,4-6-11,-17 36-27,-1 0 0,-3-2-1,-36 52 1,-102 108-38,-26 38 186,60-73 32,-12-11 14,63-83 25,-4-3-1,-132 88 1,211-157-182,-1 0 1,1 0 0,-1-1-1,0 1 1,1-1 0,-1 0-1,0 0 1,0 0 0,0 0-1,0 0 1,-4 0 0,6-1-21,1 0 1,0 0-1,0 0 1,-1 0-1,1 0 1,0-1-1,0 1 1,-1 0-1,1 0 1,0 0 0,0 0-1,0 0 1,-1-1-1,1 1 1,0 0-1,0 0 1,0 0-1,0-1 1,-1 1-1,1 0 1,0 0-1,0-1 1,0 1 0,0 0-1,0 0 1,0-1-1,0 1 1,0 0-1,0 0 1,0-1-1,0 1 1,0 0-1,0 0 1,0-1-1,0 1 1,0 0-1,0 0 1,0-1 0,0 1-1,0-1 1,2-4-38,-1 0 0,1-1 0,1 1 1,-1 0-1,1 0 0,0 0 1,4-6-1,6-10-63,165-257-342,30-56 224,-9 12 218,-194 316-3,120-153-286,-115 148 247,18-24 0,-24 29 22,-6 5 30,-9 11 34,-6 10-81,0 0 0,2 2 0,0 0-1,-19 41 1,12-23 14,-33 50 28,-73 92 0,81-120 51,-65 90 8,-132 181-20,-21 12 602,134-196-353,-80 93 199,174-197-407,-3 4 173,-77 75-1,110-118-235,-22 18 81,28-23-97,-1 0 0,1 0 0,-1-1 0,1 1 0,-1 0 0,1-1 0,-1 1-1,1-1 1,-1 1 0,1-1 0,-1 0 0,0 1 0,1-1 0,-1 0 0,0 0 0,1 0 0,-3-1 0,3 1-15,0-1 0,-1 1 0,1-1 1,0 0-1,0 1 0,1-1 0,-1 0 0,0 1 1,0-1-1,0 0 0,0 0 0,1 0 1,-1 0-1,0 0 0,1 0 0,-1 0 0,0 0 1,1 0-1,0 0 0,-1 0 0,0-2 1,0-1-22,1-1 0,-1 1 1,0-1-1,1 1 1,0-6-1,3-18-46,1 0-1,1 0 1,9-28 0,-9 36 59,10-33-36,2 1 1,3 1-1,36-69 0,501-822-314,-501 857 266,4 3 1,4 2-1,3 3 0,116-104 1,-178 177 84,17-14-58,-21 17 77,1 0 1,-1 1 0,0-1-1,1 0 1,-1 1-1,0-1 1,1 1-1,-1-1 1,1 1-1,-1 0 1,1-1-1,-1 1 1,1 0-1,1 0 1,-2 0 3,-1 0 0,1 1 1,-1-1-1,1 0 0,-1 0 0,0 0 0,1 1 0,-1-1 1,1 0-1,-1 1 0,0-1 0,1 0 0,-1 1 0,1-1 1,-1 0-1,0 1 0,0-1 0,1 1 0,-1-1 0,0 1 1,0-1-1,1 1 0,-1-1 0,0 1 0,0-1 0,0 1 1,0-1-1,0 1 0,0-1 0,0 1 0,0 0 0,0 4 4,0 0-1,0 0 0,-1 0 1,1 0-1,-1 0 0,0 0 1,-3 7-1,-17 37 2,18-43-4,-19 37-27,-3-1 1,-52 67-1,23-35 14,-66 122 80,-10 14 86,-1-38-24,35-48-12,-11 23 3,-57 76 180,-13-15 336,156-186-523,0-1 0,-2-1 0,0-1 0,-30 18 1,50-35-130,1 0 1,-1-1-1,0 1 1,1-1 0,-1 0-1,0 0 1,0 0 0,-6 1-1,9-2 4,0 0 0,0 0 0,-1 0 0,1 0 0,0 0 0,-1 0 0,1 0 0,0-1 0,0 1 0,-1 0 0,1 0 0,0 0 0,-1 0 0,1 0 0,0-1 0,0 1 0,-1 0 0,1 0 0,0 0 0,0-1 0,0 1 0,0 0 0,-1 0 0,1-1 0,0 1 0,0 0 0,0-1 0,0 1 0,0 0 0,-1-1 0,1-1-14,0 1 0,0-1-1,0 0 1,0 0 0,1 1 0,-1-1 0,0 0 0,1 1 0,0-3 0,75-191-495,-58 151 488,8-10-38,43-72 0,43-43-107,-99 150 176,168-227-1,-66 93-41,97-119-240,20 25-177,-197 214 393,2-2-69,52-39 0,-85 71 121,19-12-17,-22 15 36,-1-1 1,1 1-1,0 0 0,-1-1 1,1 1-1,0 0 1,0 0-1,0-1 1,-1 1-1,1 0 0,0 0 1,0 0-1,0 0 1,0 0-1,-1 0 1,1 0-1,0 0 0,0 0 1,0 1-1,-1-1 1,1 0-1,0 0 1,0 1-1,1 0 0,-2-1-1,1 1-1,-1 0 0,1 0 0,-1-1 1,0 1-1,1 0 0,-1 0 0,0 0 1,1 0-1,-1 0 0,0-1 0,0 1 1,0 0-1,0 0 0,0 0 0,0 0 1,0 0-1,0 0 0,0-1 0,0 1 1,-1 0-1,1 1 0,-4 11-5,-1-1-1,-1 1 1,0-1 0,0 0 0,-1 0-1,-14 17 1,-101 118 33,77-96 63,-48 67 0,75-91-47,-129 176 220,-113 58-54,62-67 140,173-168-300,-60 61 79,65-69-55,0 0 0,-33 20 0,50-36-73,0 0 0,0 0 0,0-1 1,0 1-1,0-1 0,0 0 0,0 0 0,0 0 1,-6 0-1,9-1-8,-1 0 1,0 0 0,0 0-1,1 0 1,-1 0-1,0 0 1,1 0-1,-1-1 1,0 1-1,1 0 1,-1-1-1,0 1 1,1 0-1,-1-1 1,0 1-1,1-1 1,-1 1-1,0-1 1,0-1-7,0 1 0,1 0 0,-1-1 0,0 1 0,1 0 0,-1-1-1,1 1 1,-1-1 0,1 1 0,0 0 0,0-1 0,-1-2 0,1-2-60,0 0-1,1 0 1,-1-1-1,1 1 1,0 0 0,1 0-1,4-12 1,22-41-103,-20 42 162,36-60-303,54-74-1,-48 84 266,3 3-1,2 3 1,77-67 0,-86 84 34,-16 14 64,2 2 1,58-41-1,-89 67-49,1 1 1,0 0-1,-1 0 0,1 1 0,0-1 1,-1 0-1,1 0 0,0 1 0,0-1 0,-1 1 1,3-1-1,-3 1 0,-1 0 0,0 1 0,0-1 0,1 0 0,-1 0-1,0 0 1,0 0 0,1 1 0,-1-1 0,0 0 0,0 0 0,0 0 0,1 1 0,-1-1 0,0 0-1,0 0 1,0 1 0,0-1 0,0 0 0,0 0 0,0 1 0,1-1 0,-1 0 0,0 0 0,0 1 0,0-1-1,0 0 1,0 1 0,0-1 0,0 0 0,0 0 0,-1 1 0,1-1 0,0 0 0,0 0 0,0 1 0,0-1-1,0 0 1,0 0 0,-1 1 0,-2 7 10,0-1-1,-1 1 1,-7 11-1,-26 36 32,-74 86 0,-60 40 86,-9 12-69,-118 121 241,218-240-155,-120 86 0,177-143-56,-20 11 37,42-27-133,1-1 0,-1 1 0,1-1 0,-1 0 0,0 1 0,1-1 0,-1 0 0,0 1 0,0-1 0,1 0 0,-1 0 0,0 0 0,0 1 0,1-1 0,-1 0 0,0 0 0,0 0 0,1 0 0,-1 0 0,0-1 0,0 1 0,0 0-1,1 0 1,-1 0 0,0-1 0,1 1 0,-1 0 0,0-1 0,1 1 0,-1-1 0,0 1 0,1 0 0,-1-1 0,1 0 0,-1 1 0,1-1 0,-2 0 0,2-1-20,-1 0 1,0-1-1,1 1 0,-1 0 0,1 0 1,0-1-1,-1 1 0,1 0 0,0 0 1,1-1-1,-1 1 0,0 0 0,1-3 1,6-19-24,0 1 1,1 0-1,1 1 1,1 0-1,1 1 0,27-39 1,101-115-107,-103 133 92,169-237-292,-190 256 324,19-25-57,2 1-1,2 2 0,2 2 1,90-75-1,-105 98 63,3-2 94,0 1 1,37-21-1,-62 41-47,2-2 68,-8 7 26,-2 2-23,-106 158 3,59-81-95,3-12 132,-113 124 1,-283 289 573,432-470-659,-59 60 42,60-62-30,-1-2 1,0 1 0,-28 15 0,40-25-56,-1-1 1,1 1 0,0 0-1,0-1 1,-1 1 0,1-1-1,0 1 1,-1-1 0,1 0-1,0 1 1,-1-1 0,1 0-1,-1 0 1,1 0 0,0 0-1,-3-1 1,4 1-8,-1 0 1,1-1 0,-1 1-1,1 0 1,-1-1 0,1 1-1,-1-1 1,1 1-1,-1-1 1,1 1 0,-1-1-1,1 1 1,0-1-1,-1 0 1,1 1 0,0-1-1,-1 1 1,1-1 0,0 0-1,0 1 1,0-1-1,0 0 1,0-1 0,0-5-52,0-1 1,1 1 0,0-1-1,3-13 1,-3 16 45,7-32-64,2 1 1,1 0-1,2 1 1,31-63-1,-18 56-47,48-60 0,39-30 170,-26 33-112,38-51 31,-116 140-9,1 0 0,18-15 0,-17 19 137,-11 6-93,0 0 0,1 0 0,-1 0 0,0 0 0,0 0-1,0 0 1,1 0 0,-1 0 0,0 0 0,0 0 0,0 0 0,0 0-1,1 0 1,-1 1 0,0-1 0,0 0 0,0 0 0,0 0 0,1 0-1,-1 0 1,0 0 0,0 0 0,0 1 0,0-1 0,0 0 0,1 0-1,-1 0 1,0 0 0,0 0 0,0 1 0,0-1 0,0 0 0,0 0 0,0 2 8,0 0 0,0-1 1,0 1-1,0 0 1,0 0-1,0-1 1,-1 1-1,1-1 1,-1 1-1,1 0 1,-2 2-1,-6 11-13,0 1-1,0-1 1,-2-1-1,0 0 0,0 0 1,-16 15-1,-83 69-89,20-20 229,36-20 10,3 2 0,-49 75 1,44-58 28,53-74-168,0 0 8,1 0-1,-1-1 1,0 1 0,0-1 0,-1 1 0,1-1 0,0 0-1,-1 0 1,1 0 0,-1 0 0,0 0 0,-3 1 0,6-3-17,0 0 0,-1 0 1,1 0-1,0 0 0,0 0 0,-1 0 1,1 0-1,0 0 0,-1 0 1,1 0-1,0 0 0,-1 0 1,1 0-1,0 0 0,0 0 0,-1 0 1,1 0-1,0-1 0,0 1 1,-1 0-1,1 0 0,0 0 0,0 0 1,-1-1-1,1 1 0,0 0 1,0 0-1,0-1 0,-1 1 1,1 0-1,0 0 0,0-1 0,0 1 1,0 0-1,0 0 0,0-1 1,-1 1-1,1 0 0,0-1 0,0 1 1,0-1-1,0-16-197,0 12 154,3-17-2,0 1 1,1-1 0,1 1 0,1 0-1,1 0 1,0 1 0,2-1-1,0 2 1,23-34 0,13-12 8,73-82-1,-66 85-64,-32 40 94,-16 18 34,-12 15-12,-13 13-6,-33 29 0,-8 8 24,-84 126 169,14-17 270,124-160-435,-87 91 167,82-89-167,1-1 0,-2-1 0,1 0 0,-2-1 0,1-1 0,-18 8 0,31-15-29,0-1 1,-1 1 0,1-1-1,0 1 1,-1-1-1,1 0 1,-1 1-1,1-1 1,-1 0-1,-1 0 1,2 0-10,1-1 1,-1 1 0,1 0 0,-1 0 0,1 0 0,0 0 0,-1-1 0,1 1 0,-1 0 0,1 0 0,0-1 0,-1 1 0,1 0 0,-1-1 0,1 1 0,0 0 0,0-1-1,-1 1 1,1 0 0,0-1 0,0 1 0,-1-1 0,1-2-27,-1 1-1,1-1 1,0 1 0,0-1-1,0 1 1,0-1-1,0 1 1,1-1 0,-1 1-1,1-1 1,1-3-1,8-26-77,3 0-1,0 1 0,22-36 1,61-87 25,-77 126 60,121-221-33,-86 147 55,-45 88 56,-8 14-6,-1 4 3,-11 29 35,3-15-78,-2 1 1,0-1 0,-25 32 0,-46 43 100,27-33-5,-132 165 511,125-149-414,39-50-53,-2-1 0,-30 24 0,53-47-138,-1 0 10,-1 0 1,1 0-1,-1 0 1,0 0-1,-4 2 1,7-4-25,-1 0 0,1 0 0,0 0 0,-1 0 1,1 0-1,-1 1 0,1-1 0,-1 0 0,1 0 0,-1 0 1,1 0-1,0 0 0,-1-1 0,1 1 0,-1 0 0,1 0 1,-1 0-1,1 0 0,-1 0 0,1-1 0,0 1 0,-1 0 0,1 0 1,0-1-1,-1 1 0,1 0 0,0-1 0,-1 1 0,1 0 1,0-1-1,-1 1 0,1 0 0,0-1 0,0 1 0,-1 0 1,1-1-1,0 1 0,0-1 0,0 1 0,0-1 0,0 1 1,0-1-1,0 1 0,0 0 0,0-1 0,0 1 0,0-1 1,0 1-1,0-1 0,-1-7-51,1 0 0,0 1-1,1-1 1,0 1 0,0-1 0,3-11-1,18-46-98,-8 33 111,2 0 1,1 1-1,1 1 1,35-44-1,100-102-183,-152 175 222,9-9-71,16-19-77,-24 26 143,-4 3 19,-17 15 84,-47 35-48,35-28 23,-51 49-1,54-39-85,1 1 0,-32 55 0,-4 4 141,43-64-70,11-14 22,0-1-1,-1 0 1,0-1-1,-1 0 1,-18 14-1,29-26-81,0 1 1,0-1-1,-1 0 0,1 0 0,0 1 0,-1-1 0,1 0 0,0 0 0,-1 0 0,1 0 0,0 1 1,-1-1-1,1 0 0,0 0 0,-1 0 0,1 0 0,-1 0 0,1 0 0,0 0 0,-1 0 1,1 0-1,0 0 0,-1 0 0,1 0 0,-1 0 0,1 0 0,0 0 0,-1-1 0,1 1 1,0 0-1,-1 0 0,1 0 0,0-1 0,-1 1 0,1 0 0,0 0 0,0-1 0,-1 1 0,1 0 1,0 0-1,0-1 0,-1 1 0,1 0 0,0-1 0,0 1 0,0 0 0,0-1 0,-1 1 1,1-1-1,0 1 0,0 0 0,0-1 0,0 1 0,0-1 0,-1-23-163,3 6 69,1-1 0,0 1 1,11-28-1,-4 10 47,40-103 11,-14 42-34,-36 98 73,0-1 0,0 0 0,-1 0 0,1 0 0,0 0 0,0 0 0,0 0 0,0 0 0,0 0 0,0 0 0,0 0 0,0 0 1,-1 0-1,1 0 0,0 0 0,0 0 0,0 0 0,0 0 0,0 0 0,0 0 0,0 0 0,-1 0 0,1 0 0,0 0 0,0 0 0,0 0 0,0 0 1,0 0-1,0 0 0,0 0 0,0 0 0,-1 0 0,1 0 0,0-1 0,0 1 0,0 0 0,0 0 0,0 0 0,0 0 0,0 0 0,0 0 1,0 0-1,0 0 0,0 0 0,0-1 0,0 1 0,0 0 0,0 0 0,0 0 0,-1 0 0,1 0 0,0 0 0,0 0 0,0-1 0,1 1 0,-1 0 1,0 0-1,0 0 0,0 0 0,0 0 0,0 0 0,0-1 0,-9 8 97,-20 24-91,-36 54-1,20-25 48,12-18 25,-1-1 0,-3-2 0,-1-2-1,-72 55 1,106-89-68,1-1-1,-1 0 0,0 1 0,-7 1 0,10-3-11,1-1-1,-1 0 0,1 0 1,-1 0-1,1 1 0,-1-1 0,1 0 1,-1 0-1,0 0 0,1 0 1,-1 0-1,1 0 0,-1 0 1,0 0-1,1 0 0,-1-1 1,1 1-1,-1 0 0,1 0 1,-1 0-1,1-1 0,-1 1 1,1 0-1,-1-1 0,1 1 1,-1 0-1,1-1 0,-1 1 1,1 0-1,-1-1 0,1 1 1,0-1-1,-1 1 0,1-1 0,0 1 1,0-1-1,-1 1 0,1-1 1,0 1-1,0-1 0,0 0 1,0 1-1,-1-1 0,1 1 1,0-1-1,0 0 0,0-6-50,1 0 1,-1 0-1,1 1 0,1-1 0,-1 0 0,1 1 0,4-11 0,-3 9 39,8-22-27,2 1 0,24-43 1,42-52-78,-44 72 102,25-48 117,-56 90-96,-9 10-3,-16 11-3,16-8 1,-26 16 51,0 1 1,2 2 0,1 1 0,0 1 0,-25 30-1,2 4 133,-57 87-1,100-132-129,-1-1 1,-1 0-1,0 0 1,-23 20-1,33-32-54,-1 1-1,1-1 1,-1 1 0,1-1-1,-1 0 1,1 1 0,-1-1 0,0 0-1,1 1 1,-1-1 0,1 0-1,-1 0 1,0 0 0,1 1-1,-1-1 1,-1 0 0,2 0-4,0 0 0,0-1 1,-1 1-1,1 0 0,0 0 0,0 0 1,-1 0-1,1-1 0,0 1 0,0 0 1,0 0-1,-1 0 0,1-1 0,0 1 1,0 0-1,0 0 0,0-1 0,0 1 1,0 0-1,-1 0 0,1-1 0,0 1 1,0 0-1,0 0 0,0-1 1,0 1-1,3-26-134,-3 25 142,5-27-21,2 0-1,1 0 1,1 1 0,1 0-1,1 1 1,2 0 0,27-42-1,10 0 58,75-78 0,-121 140 10,-9 7 16,-12 8 48,-20 14-44,1 1 1,1 2 0,-40 38-1,20-2 246,36-39-154,-1-1-1,-26 22 0,45-43-152,0 0 0,0 0-1,0 0 1,0 0 0,0-1 0,0 1-1,-1-1 1,1 1 0,0 0-1,0-1 1,0 0 0,-1 1 0,1-1-1,0 0 1,0 0 0,-1 1-1,1-1 1,-2 0 0,3-1-11,-1 1 1,0 0 0,1-1-1,-1 1 1,0 0-1,1-1 1,-1 1 0,1-1-1,-1 1 1,0-1 0,1 1-1,-1-1 1,1 1-1,0-1 1,-1 0 0,1 1-1,-1-1 1,1 0-1,0 1 1,0-1 0,-1-1-1,0-2-33,0-1-1,0 1 1,1-1-1,0 1 1,0-1-1,0 1 0,1-9 1,8-30-29,2 0 0,21-55 0,-13 33 96,-17 58-48,-2 0-90,-4 8 56,-6 9 99,-31 35 139,-80 65 0,18-18-158,-55 54 460,156-145-484,-2 2 15,0 0-1,0 1 0,0-1 0,-7 3 0,10-6-22,0 1 1,0-1-1,1 0 1,-1 1-1,0-1 1,0 0-1,1 0 1,-1 0-1,0 1 0,0-1 1,0 0-1,1 0 1,-1 0-1,0 0 1,0 0-1,0-1 1,1 1-1,-1 0 1,0 0-1,0 0 1,0-1-1,1 1 0,-1 0 1,0-1-1,1 1 1,-1-1-1,0 1 1,1-1-1,-1 1 1,0-1-1,1 1 1,-1-1-1,1 0 0,-1 1 1,1-1-1,-1 0 1,1 0-1,-2-3-10,1 1 0,0-1 0,0 1 0,1-1 0,-1 0 0,1 1 0,0-1 0,0 0 0,0 1 0,0-1 0,1 0 0,0 1 0,-1-1 0,1 1-1,0-1 1,3-4 0,2-9-32,18-30-1,-23 46 46,15-25-47,0 0 0,2 1 0,1 1 0,40-39 1,-39 41 122,-16 17-76,0 0-1,0 0 0,0 1 0,1 0 1,0 0-1,-1 0 0,1 0 0,8-4 1,-35 28-92,-10 7 212,2 1 0,-45 54 0,41-43-9,-59 81 275,76-97-268,16-21-109,-16 19 101,16-21-110,1 0 1,0 1-1,0-1 0,-1 0 0,1 0 1,0 1-1,0-1 0,-1 0 0,1 0 0,0 0 1,-1 1-1,1-1 0,0 0 0,-1 0 1,1 0-1,-1 0 0,1 0 0,0 0 1,-1 0-1,1 1 0,0-1 0,-1 0 0,1 0 1,-1-1-1,1 1 0,0 0 0,-1 0 1,1 0-1,0 0 0,-1 0 0,1 0 0,0 0 1,-1-1-1,1 1 0,0 0 0,-1 0 1,1 0-1,0-1 0,-1 1 0,1 0 0,0 0 1,0-1-1,-1 1 0,1 0 0,0-1 1,0 1-1,0 0 0,-1-1 0,1 1 0,0 0 1,0-1-1,0 1 0,0 0 0,0-1 1,0 1-1,0-1 0,0 0 0,-1-2-28,0-1 0,1 0 0,0 0 0,0 0-1,0 0 1,1 0 0,-1 0 0,1 0 0,1-4-1,13-37-92,-11 33 102,4-7-6,0 0 1,2 1 0,0 0 0,18-23 0,56-64-42,-56 73 16,53-63-132,-75 88 71,-6 7 87,-15 15-4,-65 49 45,-28 24 343,19 6-139,44-44-87,41-45-91,-1-1-1,1 0 1,-1 0-1,-9 5 1,13-8-35,0-1 0,1 1 0,-1-1 0,0 0-1,1 1 1,-1-1 0,0 0 0,0 0 0,0 0 0,1 0 0,-1 0 0,0 1-1,0-1 1,0 0 0,1-1 0,-1 1 0,0 0 0,-1 0 0,2-1-11,-1 1 0,0-1 0,1 1 0,-1-1 0,1 0 0,-1 1 0,1-1 1,0 1-1,-1-1 0,1 0 0,-1 0 0,1 1 0,0-1 0,0 0 0,0 0 0,-1 1 1,1-1-1,0 0 0,0 0 0,0 1 0,0-1 0,0 0 0,0-1 0,2-15-39,1 0 0,0-1-1,1 2 1,12-33 0,-6 21-35,20-63 42,5 2 0,46-88 0,-43 113 89,5-10-83,-22 36-9,-21 37 37,0 1 1,0 0 0,0 0 0,1 0-1,-1 0 1,0-1 0,0 1 0,0 0-1,0 0 1,0 0 0,0-1 0,0 1-1,0 0 1,0 0 0,0 0 0,0-1-1,0 1 1,0 0 0,0 0 0,0 0-1,0-1 1,0 1 0,0 0 0,0 0 0,0 0-1,0-1 1,0 1 0,0 0 0,0 0-1,0 0 1,0 0 0,0-1 0,-1 1-1,1 0 1,0 0 0,0 0 0,0 0-1,0-1 1,-9 5 87,2 3-45,0 1 0,-10 15 0,4-7-7,-17 28 40,-35 64-1,-18 29-7,55-102 118,26-33-154,0 0 0,-1 0 0,1 0 0,-1 0 0,0 0 0,1 0 0,-1-1 0,0 1 0,0-1 1,-7 2-1,10-3-26,0 1 0,-1-1 1,1 0-1,-1 0 0,1 0 1,-1 0-1,1 0 0,-1 0 1,1 0-1,0 0 0,-1 0 1,1 0-1,-1 0 1,1 0-1,-1 0 0,1 0 1,0 0-1,-1-1 0,1 1 1,-1 0-1,1 0 0,0 0 1,-1-1-1,1 1 0,-1 0 1,1 0-1,0-1 0,-1 1 1,1 0-1,0-1 1,0 1-1,-1-1 0,1 1 1,0 0-1,0-1 0,0 1 1,-1-1-1,1 1 0,0 0 1,0-1-1,0 0 0,1-22 61,-1 17-64,9-50-97,20-68 1,-29 124 93,11-35-37,1 0 1,2 0 0,25-45-1,64-91-53,-97 161 102,39-49-163,-34 47 215,-1 0-1,-1-1 0,0 0 0,14-28 0,-18 27 612,5-9-603,88-130-169,-81 128 29,27-33-60,-36 49 113,1 0 0,17-14 0,-18 17 26,0-1 0,0 0 0,-1 0 0,13-16 0,-12 13 81,-7 8-70,1 1-1,-1 0 1,0-1 0,0 1-1,0-1 1,0 1-1,0-1 1,0 1 0,0-1-1,0 0 1,-1 0 0,1 1-1,0-4 1,-1 4-35,0 1 0,-1-1 0,1 1 0,0-1 0,0 0 0,-1 1 0,1-1 0,0 1 0,-1-1 0,1 1 0,0-1 0,-1 1 0,1-1 1,-1 1-1,1 0 0,-1-1 0,1 1 0,-1 0 0,1-1 0,-1 1 0,0 0 0,1 0 0,-1-1 0,1 1 0,-1 0 0,0 0 0,0 0 0,-5 0 11,1 0 0,-1-1 0,1 0 0,-8-1 0,12 2-3,0-1 0,0 1 0,1 0 1,-1 0-1,0 0 0,0 0 0,0 0 0,0 0 1,0 1-1,0-1 0,0 0 0,0 0 1,-1 1-1,-10 2-8,7-3-28,1 1 1,-1 0 0,1 0-1,-1 0 1,1 1 0,-1-1 0,1 1-1,0 0 1,-6 4 0,-40 28-222,45-30 260,-22 17-26,2 2-1,-43 47 1,-38 62-124,-16 20 53,76-102 119,-185 212 120,83-86-168,-114 141-104,26-43 884,224-264-616,10-12-73,4-7 10,5-6-43,0-1-1,2 2 1,0-1 0,0 1 0,18-18 0,1-5-33,63-93-134,31-40 18,74-43-69,14-19 115,-164 172 87,148-180 105,-193 239-121,92-97-124,-73 79 47,0 2 1,40-27 0,-51 39-61,-5 7 31,-9 16-39,-12 20 52,-2-1 1,-29 42 0,27-45 105,-111 159 31,78-117-15,-279 339 165,316-392-131,15-20-21,-1 1-1,1-1 1,-1 1 0,0-1-1,-5 5 1,13-12-46,0 0 1,-1 0-1,0 0 1,6-8 0,1 1-38,71-86-159,65-69-49,-135 155 150,0 0-1,0 0 1,1 2 0,0-1-1,27-13 1,-39 22 89,1 1 1,-1-1-1,0 1 1,0-1-1,0 1 1,1 0-1,-1 0 1,0-1-1,1 1 1,-1 0-1,0 0 1,1 0-1,-1 0 1,0 0-1,0 1 1,1-1-1,-1 0 1,0 0-1,1 1 1,-1-1-1,0 1 1,2 0-1,-2 0 1,0 1-1,1-1 1,-1 0-1,0 1 0,0-1 1,0 1-1,0 0 0,0-1 1,0 1-1,-1-1 0,1 1 1,0 0-1,-1 0 1,1 1-1,1 8-27,-1-1 0,0 0 0,-1 1-1,-1 15 1,-2 7 47,-2-1-1,-1 1 1,-17 50-1,6-35 189,-40 79 0,8-40 18,-29 65 270,72-136-320,17-27 94,36-40-254,-29 33 15,22-28 0,53-99 154,-30 44-111,-3 19-281,137-143 1,-160 181-220,-54 68 358,-26 49 0,18-30 54,-53 77 42,-130 153 0,111-163 200,74-86-146,-1-2 0,-38 27 0,58-46-20,0 0 0,0-1 0,0 0 0,0 0 0,0 0 0,-1 0 1,1-1-1,-7 2 0,9-3-38,1 0 1,-1 1 0,0-1-1,1-1 1,-1 1 0,1 0-1,-1 0 1,1 0 0,-1-1-1,1 1 1,-1-1 0,1 1-1,0-1 1,-1 0 0,1 1-1,0-1 1,-1 0 0,1 0-1,0 0 1,0 0 0,0 0-1,0 0 1,0 0 0,0-1 0,0 1-1,0 0 1,-1-3 0,0 0-27,1 0 0,-1 0-1,1 0 1,0 0 0,0 0 0,0 0 0,0-1 0,1 1 0,0 0 0,0-1 0,0 1 0,0 0 0,1 0 0,1-6 0,2-8-111,2 1-1,7-19 1,-12 33 125,141-337-333,28-70 303,-76 181-167,-87 215 113,4-10-60,-10 23 127,-1-1 1,1 1-1,-1 0 1,0 0-1,1 0 1,-1 0-1,0-1 1,0 1 0,1 0-1,-1 0 1,0 0-1,-1-1 1,1 0-1,-3 3-154,-3 7-4,-21 41-94,8-15 134,-35 48 0,-177 210 340,109-141-42,-145 165 96,258-306-246,7-7 7,-43 45 271,40-43-240,0-1 0,0 0 0,0-1 0,0 1 1,0-1-1,-1 0 0,-8 4 0,14-7-49,0 0 0,-1 0 1,1 0-1,0 0 0,0 1 0,0-1 1,-1 0-1,1 0 0,0 0 0,0 0 1,0 0-1,-1 0 0,1 0 0,0 0 1,0 0-1,0 0 0,-1 0 1,1 0-1,0 0 0,0 0 0,-1 0 1,1 0-1,0 0 0,0 0 0,0 0 1,-1 0-1,1 0 0,0 0 0,0-1 1,0 1-1,0 0 0,-1 0 0,1 0 1,0 0-1,0 0 0,0 0 0,0-1 1,-1 1-1,1 0 0,0 0 0,0 0 1,0-1-1,0 1 0,0 0 0,0 0 1,0 0-1,0-1 0,0 1 0,0 0 1,0 0-1,0 0 0,-1-1 0,1 1 1,1 0-1,-1 0 0,0 0 0,0-1 1,5-15-38,-3 12 30,30-84-215,-13 33 85,31-61-1,-22 68 128,1 2-1,39-45 1,-17 22-20,87-144-162,-6 6 268,100-102-105,-206 275-133,-19 24-84,-23 35 232,-21 35 108,-15 22 80,5-20 3,-84 83-1,14-19-34,-26 54-62,-83 91 66,223-267-139,-84 80 179,68-68-31,-2 0-1,-34 21 0,55-37-155,-6 4 46,0-1 0,0 0 0,0 0 1,0-1-1,-10 3 0,15-5-38,0 0-1,0 1 1,0-1-1,0 0 1,-1 0 0,1 0-1,0 0 1,0 0-1,0-1 1,0 1 0,0 0-1,-1-1 1,1 1-1,0 0 1,0-1 0,-1 0-1,1 0-3,0 0-1,0 0 1,0 0 0,0 0-1,0 0 1,1 0-1,-1-1 1,1 1 0,-1 0-1,1 0 1,-1 0-1,1-1 1,-1 1 0,1 0-1,0-1 1,0 1-1,0 0 1,0-2 0,0-6-15,0 1 0,1-1 1,0 1-1,1-1 1,0 1-1,4-11 1,23-52-84,30-55-154,22-47 259,1-8-18,-56 130-47,47-68 0,-35 64-35,3 2 0,2 2 0,70-64 0,-102 103-98,-28 27 73,-7 13 80,2 0 0,0 2 0,-17 32 0,-3 4 11,-109 131 18,-15-11 18,66-75 18,84-92-12,-39 43 290,-116 104 0,170-165-293,-3 3 39,-1-1-1,1 1 1,-1-1 0,1 0-1,-11 4 1,14-7-50,1 0 0,-1 0 0,1 0-1,-1 1 1,0-1 0,1 0 0,-1 0 0,0 0-1,1 0 1,-1 0 0,0 0 0,1 0 0,-1-1 0,0 1-1,1 0 1,-1 0 0,1 0 0,-1-1 0,0 1 0,1 0-1,-1-1 1,0 0 0,0 0-1,0 0-1,0 0 1,1 0 0,-1-1-1,0 1 1,1 0 0,-1 0-1,1-1 1,0 1 0,-1-1-1,1 1 1,0 0 0,0-1-1,0-2 1,0-6-8,0 0-1,1 0 1,1 0 0,-1 0-1,2 1 1,-1-1 0,2 0-1,-1 1 1,1 0 0,0 0 0,9-14-1,10-12-3,41-48-1,-46 62 36,199-293 20,-179 255-118,2 1 0,3 2 0,3 3-1,2 1 1,63-53 0,-103 98 6,-5 4 36,-1 1 1,1-1 0,0 1 0,0 0 0,0 0 0,0 0 0,0 1 0,0-1 0,0 1 0,0-1 0,5 0 0,-8 2 24,0 0 1,0 0-1,0 0 1,0 0 0,1-1-1,-1 1 1,0 0-1,0 0 1,0 0-1,1 0 1,-1 0 0,0 0-1,0 0 1,0 0-1,1 0 1,-1 0 0,0 0-1,0 0 1,0 0-1,1 0 1,-1 0-1,0 0 1,0 0 0,0 0-1,1 1 1,-1-1-1,0 0 1,0 0 0,0 0-1,0 0 1,1 0-1,-1 0 1,0 1-1,0-1 1,0 0 0,0 0-1,0 0 1,0 0-1,1 1 1,-1-1 0,0 0-1,0 0 1,0 0-1,0 0 1,0 1-1,0-1 1,0 0 0,0 0-1,0 0 1,0 1-1,0-1 1,0 0 0,0 1-1,-7 11-48,-14 20 66,1 2 0,-23 58-1,2-5 22,17-43 15,-2-1-1,-51 66 0,57-85 125,-1-1 0,-1 0 0,-1-2-1,-1-1 1,-38 25 0,60-43-165,0-1 0,0 0 0,1 0 0,-1 0 0,0 0 0,0 0 0,0 0 1,0 0-1,-1-1 0,1 1 0,0-1 0,0 0 0,0 1 0,0-1 0,0 0 0,-4-1 0,6 1-9,0 0 0,0 0 0,0 0 0,-1 0 0,1-1 0,0 1 0,0 0 0,0 0-1,0 0 1,-1-1 0,1 1 0,0 0 0,0 0 0,0-1 0,0 1 0,0 0 0,0 0 0,0-1 0,0 1 0,0 0 0,0 0 0,0-1 0,0 1 0,0 0 0,0 0 0,0-1 0,0 1 0,0 0 0,0 0 0,0-1 0,0 1-1,0 0 1,1 0 0,-1 0 0,0-1 0,0 1 0,0 0 0,1-1 0,10-22 0,21-34-1,-6 13-49,67-130-132,18-33 144,-94 179-142,1 0 0,2 1 1,44-47-1,-64 74 159,0 1-1,1 0 1,-1-1-1,0 1 1,0 0 0,0-1-1,0 1 1,0 0-1,0-1 1,0 1 0,0 0-1,0-1 1,0 1-1,0 0 1,0-1 0,0 2-1,-2 3 20,0 0-1,0-1 1,0 1 0,0-1-1,-1 1 1,-2 3 0,-6 10 26,-19 48 78,15-31-24,-26 60-7,-32 115 0,69-198 68,0-1 0,-8 13 1,2-3 35,9-19-128,2-2-45,-1 0-1,1 0 1,-1 1 0,1-1-1,-1 0 1,1-1 0,-1 1 0,1 0-1,-1 0 1,1 0 0,-1 0-1,1 0 1,-1 0 0,1-1-1,-1 1 1,1 0 0,-1 0 0,1-1-1,-1 1 1,1 0 0,-1-1-1,0 1 1,1 0 0,-1-1 0,0 1-1,1-1 1,0 0 0,7-12-47,13-26-39,44-63 1,-64 99 67,1 1 0,0-1 0,0 0 0,0 1 0,0 0 0,0-1 0,1 1 0,-1 0 0,1 0 0,-1 0 0,1 1 0,0-1 0,0 1 0,0-1 0,5-1 0,-8 3 4,1 0 1,0 0 0,0 0-1,-1 0 1,1 0 0,0 1 0,0-1-1,-1 0 1,1 0 0,0 1 0,0-1-1,-1 0 1,1 1 0,0-1 0,-1 1-1,1-1 1,-1 1 0,1-1-1,0 1 1,-1-1 0,1 1 0,-1-1-1,0 1 1,1 0 0,-1-1 0,1 1-1,-1 0 1,0-1 0,1 2 0,0 2-32,1-1 0,-1 1 0,0-1 0,0 1 0,0 3 0,-1 3 55,0 0 1,0 0-1,-1 0 1,-4 14-1,3-11-25,0-1 0,0 15 1,-1 4-110,2-25 129,0 1-1,0-1 1,1 0 0,0 0-1,1 7 1,-1-11 18,0-2-16,0 0 0,0 0-1,0 0 1,0 0 0,0 1 0,0-1 0,0 0-1,0 0 1,0 0 0,0 0 0,0 0 0,0 0-1,0 0 1,0 0 0,0 0 0,0 1 0,0-1-1,0 0 1,0 0 0,0 0 0,0 0 0,0 0-1,0 0 1,0 0 0,0 0 0,0 0 0,0 1-1,0-1 1,0 0 0,0 0 0,0 0 0,0 0-1,0 0 1,0 0 0,0 0 0,1 0 0,-1 0-1,0 0 1,0 0 0,0 0 0,0 0 0,0 0-1,0 1 1,0-1 0,0 0 0,0 0 0,1 0 0,-1 0-1,0 0 1,0 0 0,0 0 0,0 0 0,0 0-1,0 0 1,0 0 0,0 0 0,0 0 0,1-1-1,-1 1 1,7-1-85,-6 1 64,0 0 1,0 0-1,0 0 1,0-1-1,0 1 1,-1 0-1,1-1 1,0 1-1,0-1 1,0 1-1,1-2 1,3 0-76,-5 9-134,-3 7 116,1-3 91,-1 1 0,0-1 1,-8 19-1,-18 41 8,14-32 5,12-36 10,2-2 38,1-1 22,19-9 276,-17 8-355,0 0 0,1-1-1,-1 0 1,0 1 0,0-1-1,0 0 1,0 0 0,0 0-1,0 0 1,-1 0 0,2-3-1,2 0-546,-1 0-1,1 1 0,0 0 1,0 0-1,0 0 0,0 1 1,7-3-1,-9 5 66,-1 0 1,1 1-1,0-1 0,0 1 1,5 0-1,2-1 198,57-3 175,-54 3 344,0 0 0,20 1 0,-10 1 1331,-21-1-1018,-2 0-150,0 0 38,-1 6-293,0 0 0,0 0 0,0 0 1,-1-1-1,-4 11 0,0 1-65,-1 5-44,2-9-43,1 0 0,-5 28 1,9-36 20,0 0 0,-1 0 0,2 0 1,-1 0-1,1 0 0,-1 0 1,1 0-1,1 0 0,-1 0 0,1-1 1,4 10-1,1-1-1,0 0 1,1 0-1,1-1 1,0-1-1,1 1 1,11 10-1,-13-15-1,1 0 0,-1-1 0,1 0 0,0 0 0,1-1 0,-1 0 0,1-1 0,0 0 0,14 3 0,8 2 17,74 15 193,-91-22-185,0 0 0,0-1-1,0-1 1,0-1 0,22-2 0,-4-4 35,1-2-1,-2-1 1,39-17 0,88-53 186,-81 30 143,-73 46-385,-6 2 1,-11-1-10,-1 0-73,13 2 74,-1 0-1,1 1 1,0-1-1,0 1 1,-1-1-1,1 0 1,0 1 0,0-1-1,0 0 1,-1 1-1,1-1 1,0 0-1,0 0 1,0 1-1,0-1 1,0 0-1,0 1 1,1-1-1,-1 0 1,0 1-1,0-1 1,0 0 0,1 1-1,-1-1 1,0 0-1,1 0 1,13-20 53,-10 15-33,3-3 42,6-12-123,2 1 0,0 0 0,1 1-1,21-18 1,-33 33-29,-2 3 101,-1 0-1,1 0 1,0 0-1,-1-1 1,1 1-1,-1 0 1,0-1-1,1 0 1,-1 1-1,0-1 1,0 0-1,0 1 1,0-1-1,0 0 1,0-3-1,4-14 62,-4 17-89,-1 0 0,1 0 0,0 0 0,0 0 1,0 1-1,0-1 0,0 0 0,0 0 0,2-1 0,4-7 43,3-11-96,1 0 0,2 1-1,16-22 1,6-7 158,-33 47-69,-1 1-1,0-1 1,-1 0 0,1 0-1,0 0 1,0 0-1,-1 0 1,1 0-1,-1 0 1,0 0-1,0-4 1,0 6-59,0 0-15,2-2 67,-1 1 0,1-1-1,-1 1 1,1-1 0,-1 0 0,0 1 0,0-1 0,0 0 0,0 0 0,0 0 0,0-3 0,-1 5 1,2 6-537,-2 15 343,-2 25 79,-1-17 180,0 2-129,1 1-1,1 0 0,4 44 0,-2-63 108,3 15-90,-1-10 32,3 7-81,0 1 198,-5-22-100,-1-1 1,1 0-1,0 1 1,0-1-1,0 0 1,0 1-1,0-1 1,3 4-1,-1-2 0,0 1 0,-1-1 0,0 0 0,0 1-1,2 9 1,-2-9 43,-1 0 0,1 0 1,0 0-1,5 8 0,-7-13-87,0-1-5,0 0 31,0 0 97,0 0-22,0 0-31,3 7 191,-5-3-30,-3-7-217,1-1 32,1-1 0,0 1-1,0-1 1,0 0-1,1 0 1,-1 0 0,1 0-1,0 0 1,1-1 0,-2-6-1,-3-8 40,5 15-81,0 1-1,0-1 1,0 1-1,1-1 1,0 0-1,0 1 1,0-1-1,2-8 1,0-16-287,-2 28 363,0 1-26,1 2-65,10 8-147,-1 0 1,16 23-1,4 3 492,-23-30-265,-1 0-1,2 0 0,9 7 0,13 10-202,-19-16 162,-10-7 16,0 1 1,1-1-1,-1 1 0,0-1 1,0 1-1,0 0 1,0 0-1,1-1 0,-1 1 1,0 0-1,0 0 0,-1 0 1,1 0-1,0 0 1,0 0-1,0 1 0,0 1 1,27 9 131,-8 14-237,-17-21 76,1-1 0,-1 1 0,1-1 0,0 1 0,0-1-1,0 0 1,6 3 0,9 7 57,-16-10-31,1-1-1,-1-1 1,1 1-1,0-1 1,0 1 0,1-1-1,-1 0 1,6 2 0,7-1-17,-1 0 1,1 0-1,0-2 1,22 0-1,65 7 46,-102-8-36,-1 0-1,1 0 1,-1 0 0,1 0 0,-1 1 0,1-1 0,0 1 0,-1-1-1,0 1 1,1-1 0,-1 1 0,1 0 0,-1 0 0,0 0 0,1 0 0,-1 0-1,0 0 1,0 0 0,1 1 0,3 1-41,-2-2 42,3 9-20,-4-6-13,-1-3 45,-1 0-1,1 0 1,-1-1 0,1 1-1,-1 0 1,1 0-1,-1 0 1,1 0 0,0-1-1,0 1 1,1 1-1,0-1-2,0-1 0,0 1-1,0 0 1,0-1-1,0 1 1,0-1-1,0 0 1,0 0-1,4 0 1,27 0 15,-31 0 74,14 0-378,-12 0 279,0 1 1,-1-1 0,1 1 0,0 0 0,4 2-1,-5-2 29,1 0 0,-1 0 0,1 0 0,-1-1 0,5 1 0,49 7-239,-6-5 123,-45-2 83,0 0 1,0 0-1,0 0 0,0 1 1,0 0-1,11 5 1,-9-4 17,0 0 0,-1-1 0,12 3 0,14-1 47,-13-2-156,26 7 1,-38-7 88,-1-1-1,15 0 1,-15-1-5,-1 1-1,1 0 1,-1 0-1,1 0 1,9 3-1,-6-1 33,0 1 1,0-2-1,1 0 0,-1 0 0,1-1 0,-1 0 0,1-1 0,19-2 0,79-13-96,-63 8 82,233-39-94,-238 38-9,-1-2 1,0-2-1,73-32 0,106-69-575,-31 14 380,-118 59 289,-14 7 0,-44 25-26,0 0 0,-1 0 1,0-1-1,15-15 1,-17 13-15,0 0 1,0 0 0,-2-1-1,1 0 1,-1-1 0,-1 0-1,9-24 1,-5-4-97,-8 29 174,1 1 0,4-13 1,-2 9-109,-1 0 1,0-1 0,2-18 0,1-8-172,18-108 119,-24 132 73,0 0 0,-2 1 0,0-1-1,-4-25 1,4 40 37,0 0 0,0 0 0,0 0 0,-1 0 0,1 0 0,-1 1 0,0-1 0,0 0 0,0 1 0,0-1-1,0 1 1,0 0 0,-1 0 0,-2-2 0,2 3 0,0 0 0,0 0 0,0 1-1,1-1 1,-1 1 0,0 0 0,0 0 0,0 0 0,0 0-1,1 0 1,-1 0 0,0 1 0,0 0 0,0 0 0,1-1-1,-1 1 1,-4 3 0,4-2-12,-1 0 1,0 0-1,1 1 0,-1 0 0,1-1 1,0 1-1,0 0 0,0 1 1,0-1-1,-4 6 0,1 1 2,4-7 1,1-1 1,-1 0-1,1 0 0,0 1 1,0-1-1,0 1 0,0-1 1,-1 4-1,0 5 90,0 1 1,0-1-1,1 1 0,0-1 1,1 1-1,1 0 0,2 11 1,0-2 716,-3-20-783,0 0 0,1 1 1,-1-1-1,0 0 0,1 0 0,-1 1 0,0-1 0,1 0 0,0 0 0,-1 0 0,1 0 0,1 2 0,10 18 93,-12-20-5,9 17-59,-5-13 0,1 1 1,-1-1-1,1 0 0,0-1 0,0 1 1,1-1-1,-1 0 0,7 4 1,2 1 17,-13-9-34,0 1-1,0 0 0,0-1 0,1 0 1,-1 1-1,0-1 0,0 0 0,1 1 1,-1-1-1,0 0 0,1 0 0,-1 0 1,0 0-1,0 0 0,1-1 0,-1 1 0,0 0 1,1 0-1,-1-1 0,0 1 0,0-1 1,0 1-1,1-1 0,-1 0 0,1-1 1,3-1 33,0 0 1,-1-1 0,0 0 0,6-7 0,50-56 296,77-67 1,-61 77-198,-2 2-170,-9-3-40,69-79-1,-94 93-133,1 1 0,3 3 0,1 1 0,90-58-1,-128 93 132,1-1 0,-1 1 0,1 1 0,0 0 0,10-3 0,-17 5 58,1 1-1,0 0 0,0-1 1,0 1-1,0 0 1,0 0-1,0 0 0,0 0 1,0 0-1,0 0 0,0 1 1,-1-1-1,1 1 1,0-1-1,0 1 0,0 0 1,0 0-1,-1-1 1,1 1-1,0 0 0,-1 1 1,1-1-1,-1 0 0,1 0 1,-1 1-1,0-1 1,1 1-1,0 1 0,0 1 7,0 0-1,-1 0 1,1 0-1,-1 0 1,0 1-1,0-1 1,0 0-1,-1 1 0,1-1 1,-1 1-1,0-1 1,0 0-1,-1 1 1,0-1-1,1 1 1,-3 6-1,-2 3-69,1 0 1,-2 0-1,-12 22 0,-13 15 203,-3-2 0,-47 54 0,-33 47 242,109-142-239,-1 0 0,1-1 0,-14 14 0,19-21-132,0 0 1,0 0 0,0 0 0,0 0-1,0 1 1,-1-1 0,1 0-1,0 0 1,0 0 0,0 0 0,0 0-1,0 0 1,0 0 0,-1 0 0,1 0-1,0 0 1,0 0 0,0 0-1,0 1 1,0-1 0,-1 0 0,1 0-1,0 0 1,0 0 0,0 0-1,0 0 1,0 0 0,-1 0 0,1-1-1,0 1 1,0 0 0,0 0 0,0 0-1,0 0 1,0 0 0,-1 0-1,0-6 79,3-8-52,3 3-74,1 0 0,0 0 0,1 1 1,0 0-1,16-19 0,50-41 104,-53 52-31,202-176-515,-212 184 455,1 1 0,0 0-1,0 1 1,1 1 0,24-13 0,-33 19 37,0-1 1,0 0-1,0 0 1,-1 0-1,1 0 1,-1 0-1,1-1 1,-1 1-1,0-1 1,0 1 0,0-1-1,0 0 1,-1 0-1,1 0 1,-1 0-1,2-5 1,4-9-279,0 1 1,14-24 0,-22 47 185,1 1-1,-2-1 1,-2 12 0,-5 8 53,-2-1 0,-1 0 0,-1 0 0,-1-1 0,-1-1 0,-1 0 0,-1-1 0,-25 26 0,7-13 29,-6 5-12,3 2 0,-49 69 0,-11 62 55,32-53 16,21-40 78,17-29 42,-38 54-1,63-102-126,0 0 0,0 1 0,0 0 0,-2 7 0,5-11-37,0-1-1,0 0 1,-1 1-1,1-1 0,0 0 1,0 1-1,0-1 0,0 0 1,-1 1-1,1-1 1,0 0-1,0 0 0,0 1 1,-1-1-1,1 0 1,0 0-1,0 1 0,-1-1 1,1 0-1,0 0 0,-1 0 1,0 1-1,1-1-7,0 0-1,1 0 1,-1 0-1,0 0 0,0 0 1,0 0-1,0 0 1,0 0-1,0 0 0,0 0 1,0-1-1,0 1 1,0 0-1,0 0 0,0 0 1,0 0-1,0 0 1,0 0-1,0 0 1,0 0-1,0 0 0,0 0 1,0 0-1,0 0 1,0 0-1,0 0 0,0 0 1,0 0-1,0 0 1,0 0-1,0 0 1,0 0-1,0 0 0,0 0 1,0 0-1,0-1 1,0 1-1,0 0 0,0 0 1,0 0-1,0 0 1,0 0-1,0 0 0,0 0 1,0 0-1,-1 0 1,1 0-1,0 0 1,0 0-1,0 0 0,0 0 1,0 0-1,0 0 1,0 0-1,0 0 0,0 0 1,0 0-1,0 0 1,0 0-1,0 0 1,0 0-1,0 0 0,0 0 1,0 0-1,0 0 1,0 0-1,5-3 9,1-1-1,-1 1 1,0-1-1,0 0 1,-1-1-1,8-7 1,24-35 109,-25 32-94,36-50 25,-3 3-12,2 2-1,58-57 1,60-30-10,64-67-49,90-102-93,-211 228 126,-72 62-3,-1-1 0,52-56 1,-30 10-2,-49 64-1,-1 0 0,0-1 0,-1 1 0,0-1-1,-1 0 1,7-20 0,2-6-1,21-55-45,8-18-60,-33 89 77,1 0 0,1 1 0,17-24 0,-9 19 37,1 1 0,1 1 1,1 0-1,46-33 0,-60 49-39,-1-1 0,9-10 1,-11 12 12,-1 0 1,1 1-1,0-1 1,0 1-1,0 0 0,1 0 1,6-3-1,-8 5-15,0 0-1,0 0 1,0-1-1,5-3 1,-2 4-72,-7 2 102,0 0 1,1 0-1,-1 0 1,0 0 0,1 0-1,-1 0 1,0 0-1,1 0 1,-1 0-1,0 0 1,1-1-1,-1 1 1,0 0-1,0 0 1,1 0-1,-1 0 1,0-1 0,1 1-1,-1 0 1,0 0-1,1-1 1,26-39 90,-16 23-18,-8 11-59,0 0 0,0 0 0,-1 0 1,2-9-1,7-15-111,-6 16 67,0 1 0,-1 0 0,0-1 0,-1 0 0,-1 0 0,0 0 0,-1-24 0,7 8 40,-8 30-5,0 0-102,0 0 22,0 1 66,-1 0 0,0 0 1,0 0-1,0 1 0,1-1 0,-1 0 0,1 1 0,-1-1 1,1 0-1,0 1 0,-1-1 0,1 3 0,-1 0 3,-5 14 49,-1 0 1,-1 0 0,0-1 0,-2 0 0,-17 25-1,17-26 79,-1-1-1,-1 1 1,-1-2-1,0 0 0,-1 0 1,0-2-1,-1 1 1,-23 14-1,38-27-120,-1 0 1,0 1-1,1-1 1,-1 0-1,1 1 0,-1-1 1,0 0-1,1 0 0,-1 0 1,0 1-1,1-1 1,-1 0-1,0 0 0,1 0 1,-1 0-1,0 0 1,1 0-1,-1 0 0,0 0 1,1-1-1,-1 1 0,0 0 1,1 0-1,-1 0 1,0-1-1,1 1 0,-1 0 1,1-1-1,-1 1 1,1-1-1,-1 1 0,1-1 1,-1 1-1,1-1 0,-1 1 1,1-1-1,-1 1 1,1-1-1,0 1 0,0-1 1,-1 0-1,1 1 1,0-1-1,0 1 0,-1-1 1,1 0-1,0 1 0,0-1 1,0 0-1,0 1 1,0-1-1,0 0 0,0 1 1,0-1-1,0 0 1,0 1-1,1-1 0,-1 0 1,0 1-1,0-1 0,1 0 1,-1 1-1,0-1 1,1 0-1,4-8 8,1 1 1,0 0 0,0 0-1,1 1 1,0 0-1,0 0 1,0 0-1,1 1 1,0 0-1,10-6 1,-3 4-128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6:51.67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896 253 160,'0'-3'0,"-1"-1"1,2 1-1,-1 0 1,0 0-1,0 0 0,1 0 1,0 1-1,0-1 1,-1 0-1,2 0 1,-1 0-1,2-3 0,-2 5 46,-1 0 0,1 0-1,-1 0 1,1 0-1,-1 0 1,1 0 0,-1 0-1,0 0 1,1 0 0,-1 0-1,0 0 1,0 0-1,0 0 1,0 0 0,0 0-1,0 0 1,0-1 0,0 1-1,0 0 1,-1 0-1,1 0 1,0 0 0,-1 0-1,0-2 1,0 2 108,1-1-1,-1 1 1,0-1 0,0 1-1,0 0 1,0-1 0,0 1 0,0 0-1,0 0 1,0 0 0,0-1-1,0 1 1,-1 0 0,1 1 0,-3-3-1,-6 1 36,0 0-1,0 1 1,0 0-1,0 0 1,-19 2-1,4 0 319,16 0-388,0 0 1,-1 1-1,1 0 1,0 1-1,-14 5 1,-6 2 240,-27 13 280,41-18-485,11-4-102,1 1 0,-1-1 1,0 0-1,0 0 0,0-1 0,-7 1 1,7-1-33,2 0 6,0 1 1,0-1-1,0 0 1,0 0-1,1-1 1,-1 1-1,0 0 1,0-1-1,0 1 1,0-1-1,0 1 1,1-1-1,-1 0 1,0 0-1,0 0 0,1 0 1,-1 0-1,1 0 1,-3-2-1,-3-4 77,1 0-1,0-1 0,0 1 0,1-1 0,-8-16 0,12 22-95,0 0 1,0 1-1,0-1 1,-1 0-1,1 1 1,0-1-1,-1 1 0,1-1 1,-1 1-1,0 0 1,1 0-1,-5-2 1,2 0 46,-22-19 201,24 21-243,1 0 0,-1 0 0,1-1 0,-1 1 0,1 0 0,0 0-1,0-1 1,-1 1 0,1-1 0,0 1 0,0-1 0,1 1 0,-1-1-1,0 1 1,0-3 0,0-1 55,0 1-1,1-1 1,-1 0-1,2-8 0,-1 1-103,0 11 25,17-11-10,-16 11 41,-1 0 0,1 0-1,0 0 1,0 0 0,-1 0 0,1 0 0,0 0 0,-1-1-1,1 1 1,-1 0 0,1 0 0,-1-1 0,0-1-1,0 3-131,0 0 11,0 0 64,0 0 122,-1 1-61,-1-1-1,1 1 1,-1 0-1,1 0 1,-1 0-1,1 0 1,-1 0-1,1 1 1,0-1 0,0 0-1,-2 3 1,-4 3 290,3-3-268,0 0 0,0 1 0,0-1 0,1 1 0,0 0 0,0-1 0,0 1 0,1 1 0,-4 8 0,2 0-93,0 0 1,-4 24-1,7-29 42,1 1-1,0-1 0,1 0 0,0 0 1,0 0-1,4 11 0,-3-7 68,-2-12-62,1 0 0,-1 0 1,0-1-1,0 1 0,0 0 0,0-1 1,1 1-1,-1 0 0,0-1 1,1 1-1,-1-1 0,0 1 0,1 0 1,-1-1-1,1 1 0,-1-1 1,1 1-1,-1-1 0,1 1 0,-1-1 1,1 0-1,0 1 0,-1-1 1,1 0-1,-1 1 0,1-1 0,1 0 1,0 0 8,-1 0 0,1 0 0,-1 0-1,0 0 1,1 0 0,-1 0 0,1-1 0,-1 1 0,1-1 0,-1 1 0,0-1 0,3-1 0,0 0 13,-1-1-1,1 1 1,-1-1 0,0 1-1,0-1 1,0 0 0,0-1 0,0 1-1,2-4 1,-2 1 30,-1 1-1,0 0 1,-1-1-1,1 1 1,-1-1-1,0 1 1,0-1-1,-1 1 1,0-1 0,0 0-1,0 1 1,-1-1-1,1 0 1,-3-7-1,0 3-153,2 5 76,-1 0 0,0 0 1,1 0-1,-5-8 0,5 12 36,0 0 1,0-1-1,0 1 1,-1 0-1,1-1 1,0 1-1,0 0 1,-1 0-1,1 0 1,-1 0-1,1 0 1,-1 0-1,1 1 1,-1-1-1,1 1 1,-1-1-1,0 1 1,-1-1-1,0 1 7,1-1-1,0 1 1,0 0-1,0 0 1,0 0-1,-1 1 0,1-1 1,0 1-1,0-1 1,0 1-1,0 0 1,0-1-1,0 1 0,0 0 1,0 0-1,0 1 1,1-1-1,-1 0 1,0 0-1,1 1 1,-1-1-1,1 1 0,-2 1 1,-1 2-42,1 0-1,0 0 1,0 0 0,0 1-1,0-1 1,1 1 0,-2 6-1,4-8 35,-1 0 0,1 0 0,1 0 0,-1 0 0,0 0 0,1 0-1,0 0 1,0-1 0,0 1 0,1 0 0,2 5 0,-3-5 12,2 0 659,-2-4-274,0-11-145,-4-16-40,1 23-206,2 2-32,0 1 1,0-1-1,-1 1 0,1-1 0,-1 1 0,1-1 0,-1 1 0,0 0 0,0-1 0,-1-1 1,47 2-213,83 4 42,5 6 341,-120-9-158,0 0 1,0 1-1,0 0 0,0 2 0,0-1 0,0 1 0,0 1 0,-1 0 0,0 1 0,19 10 1,-3 3-39,-6-5 52,27 21 0,-33-22-13,-12-11 9,-1 1 1,0 0 0,0 0-1,0 1 1,-1-1-1,5 5 1,-5-4-4,0-1 0,0 1 0,0-1 0,0 0 0,0 0 0,0 1 0,1-1 0,2 2 0,-3-3 39,-2-1 17,-2 0-20,0 1-1,0-1 1,0 1-1,0-1 1,0 0-1,0 0 1,0 0 0,0 0-1,0 0 1,0 0-1,0-1 1,0 1 0,0 0-1,0-1 1,0 0-1,0 1 1,-3-3 0,-36-20 32,22 11 0,-107-64-273,109 67 106,-25-13-203,93 22-186,-14 5 487,-13-2-11,31 1 0,-38-4-60,0 0 132,1 0 0,-1-1 0,0-1-1,18-3 1,-31 3-65,0 1 1,1 1-1,-1-1 1,1 0-1,-1 1 1,1 0-1,-1 0 1,1 1-1,-1-1 1,1 1-1,4 1 0,-3 0 22,-1 1 0,0-1 0,0 1 0,0 0 0,0 0-1,0 0 1,0 1 0,3 4 0,13 11-231,49 42 162,-58-53 12,0 0 1,0 0-1,1-1 1,21 8-1,-14-6 209,34 20 0,-12-5-308,-37-21 106,20 9 31,0 2 0,0 1 0,41 32 0,-60-42 1,0 0 0,13 7 1,11 9-96,-18-13 79,-10-7 28,-1-1 0,1 1 0,-1 0 0,1 0 0,-1 0 0,0 1-1,1-1 1,-1 0 0,0 0 0,2 3 0,-2-3-15,-1 0 1,1 0 0,0 0-1,0 0 1,0 0-1,0 0 1,0-1-1,0 1 1,0 0-1,0-1 1,1 2-1,0-2 5,-1 1 0,0-1 0,0 1-1,0 0 1,0-1 0,0 1-1,0 0 1,-1 0 0,1 0-1,0 0 1,0 0 0,0 0-1,-1 0 1,1 0 0,0 1-1,0 0-3,0-1 0,0 1 0,0-1 0,0 0 0,0 1 0,0-1 0,0 0 0,1 1 0,-1-1 0,0 0 0,3 1 0,-3-1 4,0-1-1,-1 1 1,1-1 0,-1 1-1,1-1 1,-1 1-1,0-1 1,1 1-1,-1-1 1,1 1 0,-1 0-1,0-1 1,0 1-1,1 1 1,-1-2 17,0 1 0,0-1-1,0 0 1,0 1 0,1-1 0,-1 0 0,0 1 0,0-1 0,0 0 0,0 0-1,1 1 1,-1-1 0,0 0 0,0 1 0,1-1 0,-1 0 0,0 0-1,0 1 1,1-1 0,-1 0 0,0 0 0,1 0 0,-1 0 0,0 1 0,1-1-1,-1 0 1,0 0 0,1 0 0,-1 0 0,0 0 0,1 0 0,-1 0 0,1 0-1,0 0 1,-2-1 3,0 1-1,0-1 1,1 1-1,-1-1 1,0 0-1,1 1 1,-1-1 0,0 0-1,1 0 1,-1 1-1,1-1 1,-1 0-1,1-1 1,-6-7 94,-25-30-150,22 31 52,1 0 1,-12-15-1,17 20-90,1 0 1,0 0-1,0-1 1,0 1-1,1 0 1,-1-1-1,1 1 1,-1-1-1,1 1 1,0-1-1,0-6 1,1 10 69,0 0-1,0 0 1,0-1 0,0 1 0,0 0 0,0 0-1,0 0 1,0-1 0,0 1 0,0 0 0,0 0-1,0 0 1,1-1 0,-1 1 0,0 0-1,0 0 1,0 0 0,0 0 0,0-1 0,1 1-1,-1 0 1,0 0 0,0 0 0,0 0-1,1 0 1,-1 0 0,0-1 0,0 1 0,0 0-1,1 0 1,-1 0 0,0 0 0,0 0 0,1 0-1,-1 0 1,0 0 0,0 0 0,0 0-1,1 0 1,-1 0 0,10 2 76,-9-1-95,9 0-63,-9-1 71,1 0 1,-1 1 0,0-1 0,0 0 0,1 0-1,-1 1 1,0-1 0,0 1 0,0-1-1,1 1 1,-1 0 0,0-1 0,0 1 0,0 0-1,0 0 1,1 1 0,26 20-219,-20-16 216,0 0 0,-1 0 0,0 1 0,8 9 1,-6-5 178,-5-6-192,1 0 1,-1 0-1,-1 1 0,7 11 0,-9-12 79,1 0-1,-1 0 1,0 0 0,0 0-1,0 0 1,0 0 0,-1 8-1,0-13-48,0 1 0,0-1 0,0 0 0,0 0 0,0 1 0,0-1 0,0 0-1,0 0 1,0 0 0,0 1 0,0-1 0,0 0 0,-1 0 0,1 0 0,0 1 0,0-1 0,0 0-1,0 0 1,0 0 0,0 0 0,0 1 0,0-1 0,-1 0 0,1 0 0,0 0 0,0 0-1,0 0 1,0 1 0,-1-1 0,1 0 0,0 0 0,0 0 0,0 0 0,-1 0 0,1 0 0,0 0-1,0 0 1,0 0 0,-1 0 0,1 0 0,0 0 0,0 0 0,0 0 0,-1 0 0,1 0 0,0 0-1,0 0 1,0 0 0,-1 0 0,1 0 0,0 0 0,0 0 0,0 0 0,-1-1 0,1 1-1,0 0 1,0 0 0,0 0 0,0 0 0,-1-1 0,-11-8 232,11 8-214,-2-2-43,1 0-1,0 0 0,0 0 1,0 0-1,0 0 0,-2-6 1,-5-9-9,7 15 30,0 0 1,-1 0-1,0 0 1,1 0-1,-1 0 1,0 0-1,-1 1 1,1-1-1,0 1 1,-1 0-1,1 0 1,-1 0 0,1 1-1,-1-1 1,0 1-1,0 0 1,0 0-1,0 0 1,0 0-1,-4 1 1,-254-28-60,191 21 160,30 4-96,-79-17 1,89 14-58,25 6 69,-1-1 1,1 0-1,0-1 0,0 1 0,1-1 0,-1-1 0,-7-3 0,8 4-44,0 1 0,0-1 0,1 1 0,-1-1 0,0 1 0,0 1 0,0-1 0,-6 1 0,-3-1-7,-5-1-2,0 1 1,-30 4-1,43-2 5,-1 1 1,1-1-1,0 2 0,0-1 0,0 1 1,0 0-1,-8 5 0,-2 1-27,-63 39-94,15-8 54,0 0 370,54-34-303,0 1 0,0 1 0,-12 11 0,-12 9 16,-18 13 356,51-40-338,1 0 0,-1-1 0,0 1 0,0-1 0,0 1 0,1-1 0,-1 1 0,0-1 0,0 1-1,0-1 1,0 0 0,0 1 0,0-1 0,0 0 0,0 0 0,0 0 0,0 0 0,0 0 0,0 0 0,0 0 0,0 0 0,0 0 0,0 0-1,0-1 1,0 1 0,0 0 0,0-1 0,0 1 0,0-1 0,-1 0 0,1 0 0,-1 0 0,1-1 0,0 1 0,0 0 0,0 0 0,1-1 1,-1 1-1,0-1 0,0 1 0,1-1 0,-1 1 0,1-1 0,-1 0 0,1 1 0,0-1 0,-1 1 0,1-1 0,0-2 1,0-2-4,1 0 0,0 0 0,0-1 0,0 1 0,1 0 0,0 0 0,0 0 0,0 1 0,1-1 0,0 1 0,4-7 0,5-5 0,29-32 0,-19 25 0,-11 12 1,-6 6 4,1 0 1,-2 0-1,9-13 0,-11 16-3,-1 1 1,0-1-1,0 0 1,0 0-1,0 0 0,-1 0 1,1 0-1,-1 0 1,0 0-1,0 0 1,0 0-1,0 0 0,0 0 1,-1-3-1,-2-3-4,0 0 0,0 1 0,0 0-1,-1 0 1,-1 0 0,1 0 0,-1 1-1,0-1 1,-1 1 0,0 1 0,-7-7 0,-2-5 188,-8-7-335,18 21 156,1-1 0,0 0 0,0 0 0,-4-5 0,6 6-14,-1 0 1,0 0-1,0 0 1,-1 0-1,1 1 1,-6-5-1,7 7 4,0-1-1,1 1 1,-1 0 0,1-1-1,-1 1 1,1-1-1,0 0 1,0 1 0,-2-4-1,-7-8-218,9 12 231,1 0-1,-1 1 0,0-1 0,1 0 1,-1 0-1,1 1 0,0-1 1,-1 0-1,1 0 0,0 0 0,-1 0 1,1 0-1,0 0-10,-1 0 1,1 0-1,0 0 0,-1 0 0,1 0 1,0 0-1,-1 0 0,1 0 0,-1 1 1,0-1-1,1 0 0,-2-1 1,1 1-11,0-1 1,0 0-1,0 1 1,0-1-1,0 0 1,1 0-1,-1 0 1,0 0-1,1 0 1,0 0-1,-1-2 1,-2-10 181,1 1-283,-1-1 130,2 12-13,0-1 1,1 1 0,-1 0 0,0-1-1,1 1 1,-1 0 0,1-1 0,0-4-1,-2-5 60,0 4-477,7 13 128,2 6 260,-1 1 0,0 0 0,-1 1 0,0-1 0,5 23 0,5 15-25,34 77-1,-15-32 72,-32-90-1,0 0 0,-1 0 0,0 0 0,0 0 0,0 0-1,-1 0 1,0 0 0,0 0 0,0 1 0,0-1 0,-1 0-1,0 0 1,0 0 0,0 0 0,-1 0 0,0 0 0,-2 5 0,-9 19-4,10-20-8,-1 0 1,0-1-1,0 0 1,-7 10-1,-9 8 72,2 0 0,-30 56 0,29-45-67,12-24 2,1 0 1,0 0-1,-8 25 1,11-26 78,-11 21-1,10-26-91,1 0-1,0 0 0,0 1 0,1-1 1,0 1-1,0-1 0,0 11 0,1-15 11,1 0-1,-1 0 1,1 0 0,-1-1-1,0 1 1,0 0-1,0 0 1,0-1 0,-4 5-1,4-4-32,-1-1 1,1 0-1,0 1 0,0-1 1,0 1-1,0 0 1,0-1-1,1 1 0,-2 5 1,2-1 45,-1 1 0,0 0 0,0-1 0,-1 0 0,0 1 0,-4 11 0,-23 39-168,25-47 91,4-10 61,0 1 1,0-1-1,0 0 1,-1 0-1,1 1 1,-1-1 0,1 0-1,-1 0 1,1 0-1,-1 0 1,0 0-1,1 0 1,-1 0-1,0 0 1,0 0-1,0 0 1,0 0-1,0 0 1,-1 0-1,-2 6-68,4-6 65,0-1 1,0 1 0,0-1 0,0 1 0,-1-1 0,1 1 0,0-1 0,0 1-1,-1-1 1,1 1 0,0-1 0,-1 1 0,1-1 0,0 1 0,-1-1 0,1 0-1,-1 1 1,0 0 220,2-2-101,5-1-82,10-6-115,0-4 133,-12 9-53,1 0 0,-1-1 0,0 1-1,7-8 1,1-3-5,-6 7 55,0 0 0,8-13 1,8-13-71,-16 25 31,0 0-1,-1 0 1,0-1-1,0 0 1,6-17-1,-7 14 20,-2 9-45,-1 0-1,0 0 1,0 0 0,0 0 0,0-1-1,0 1 1,-1 0 0,1-1 0,-1 1-1,0-1 1,0 1 0,-1-6 0,0 8-3,1 1 1,0-1 0,-1 0-1,1 1 1,-1-1 0,0 1-1,1-1 1,-1 1 0,1-1 0,-1 1-1,0-1 1,1 1 0,-1 0-1,0-1 1,1 1 0,-1 0 0,0 0-1,0-1 1,1 1 0,-1 0-1,0 0 1,0 0 0,1 0-1,-1 0 1,0 0 0,0 0 0,0 0-1,0 1 1,-2-1 8,1 1 0,-1-1 0,0 1 0,1 0 0,0 0 0,-1 0 0,-2 1 1,-59 44-279,61-44 247,1 0-1,0 0 0,0 0 1,0 1-1,0-1 1,-2 5-1,-4 4 29,3-5-5,1 0 0,0 0 0,0 0 1,-3 8-1,4-8 27,0 0 0,-1 1 0,-6 7 1,-5 9-31,15-22 11,-1 0 0,0 0 0,1 0 0,-1 0 0,0 0 0,1 0 0,-1 0 0,0 0 0,0 0 0,0 0 0,-2 1 0,3-2-7,-1 0 7,1 0 0,0 0 0,0 0-1,-1 0 1,1 1 0,0-1 0,0 0-1,-1 0 1,1 0 0,0 0 0,0 1-1,-1-1 1,1 0 0,0 0 0,0 1-1,0-1 1,0 0 0,0 0 0,-1 1-1,1-1 1,0 0 0,0 0 0,0 1-1,0-1 1,0 0 0,0 1 0,0-1 0,0 0-1,0 0 1,0 1 0,0-1 0,0 0-1,0 1 1,0-1 0,0 0 0,0 0-1,0 1 1,1-1 0,-1 2 96,0-2-16,0 0 5,0 0-47,0 0-124,6 9-127,-2-7 211,1 0 0,-1 0 0,1 0 0,0-1 0,0 1 0,0-1 0,10 1 0,38-1 7,-34-1 17,-9-1 29,0 0 0,1 0 0,10-4 1,-10 2-41,-1 1 0,1 1 1,12-1-1,11 0-114,41-6 0,2-1 171,1-1 97,94-23 0,-141 26-37,20-6-165,-1-1 0,72-32-1,-75 27 18,68-17-1,54-4-28,-40 10 33,-97 23 37,-21 6 12,0-1 0,0-1 0,0 0 0,12-5 0,-23 8-18,1-1 0,-1 1-1,1 0 1,-1 0 0,0-1-1,1 1 1,-1 0-1,0 0 1,1-1 0,-1 1-1,0 0 1,1-1 0,-1 1-1,0 0 1,0-1 0,1 1-1,-1-1 1,0 1 0,0 0-1,0-1 1,0 1 0,1-1-1,-1 1 1,0-1 0,0 1-1,0 0 1,0-1 0,0 0-1,0 0-7,-1-1-1,1 1 0,-1 0 1,1 0-1,-1 0 0,1 0 1,-1 0-1,0 0 1,1 0-1,-2-2 0,-3-1-1,1 0-1,0 0 0,-9-5 0,-2-2-6,-1 1 0,0 1 0,-1 1 0,0 0 0,-1 1 0,0 1 0,-34-7 0,-143-13-89,30 5 70,146 18-33,0 2 0,-37 0 0,45 1 10,0 1 0,1 1 0,-1 0 1,1 0-1,-1 1 0,-16 7 0,25-9 29,0 0-1,0 0 1,0 0 0,0 0-1,0 1 1,0-1 0,0 1 0,1-1-1,-1 1 1,1-1 0,-1 1 0,1 0-1,-1 0 1,1 0 0,0 0-1,0 0 1,0 0 0,0 0 0,1 0-1,-1 0 1,0 1 0,1-1-1,-1 0 1,1 0 0,0 1 0,0-1-1,0 0 1,0 0 0,0 1 0,1-1-1,-1 0 1,0 0 0,1 1-1,0-1 1,0 0 0,1 4 0,2-1 9,0 1 1,0-1-1,1 0 1,0-1-1,0 1 1,0-1-1,0 0 1,0 0-1,1 0 1,0-1-1,0 0 1,0 0-1,0-1 1,10 4-1,-8-4-6,1 0 0,-1 0 0,1-1-1,-1 0 1,1-1 0,0 0 0,-1 0-1,1-1 1,-1 0 0,1 0 0,8-3-1,30-12 92,-1-2 0,-1-1-1,56-34 1,-85 43-25,-7 5-68,-1 0-1,16-7 1,20-11 184,-34 19-205,0 0-1,10-8 1,-15 9 33,1-1 1,-1 1-1,0 1 1,1-1-1,-1 1 1,1 0-1,0 0 1,-1 1 0,1-1-1,11 0 1,4 2-281,-9-1 291,-1 1-1,1 1 0,-1 0 0,15 3 1,-21-3-4,-1 0 1,1 0-1,0-1 0,-1 1 1,1-1-1,-1 0 1,1 0-1,0-1 1,7-1-1,-9 1 14,-1 1-1,0-1 0,0 0 1,0 0-1,0 0 0,0 0 1,0 0-1,0-1 0,0 1 1,0-1-1,0 1 0,0-1 1,-1 0-1,1 1 0,-1-1 1,1 0-1,-1 0 0,0 0 1,2-4-1,-2 3 31,3-7-18,0 1 1,3-16 0,-7 23-35,1 0-1,-1 0 1,1 1 0,0-1-1,0 0 1,-1 0 0,1 0-1,0 0 1,0 1 0,1-1-1,-1 0 1,0 1 0,0-1-1,1 1 1,2-2 0,1-2-224,-5 5 221,0-1 1,0 1-1,0 0 0,0 0 0,0 0 1,0 0-1,0 0 0,0 0 1,1-1-1,-1 1 0,0 0 1,0 0-1,0 0 0,0 0 0,0 0 1,0 0-1,0-1 0,0 1 1,0 0-1,1 0 0,-1 0 1,0 0-1,0 0 0,0 0 0,0 0 1,0 0-1,1 0 0,-1 0 1,0 0-1,0 0 0,0 0 0,0 0 1,0 0-1,1 0 0,-1 0 1,0 0-1,0 0 0,0 0 1,0 0-1,0 0 0,1 0 0,-1 0 1,0 0-1,0 0 0,0 0 1,0 0-1,0 0 0,0 0 0,1 0 1,-1 0-1,0 0 0,0 1 1,0-1-1,0 0 0,0 0 1,0 0-1,0 0 0,0 0 0,0 0 1,1 1-1,-1-1 0,0 0 1,0 0-1,0 0 0,0 0 0,6 9-46,-4-6 47,0 0 1,-1 0-1,1 1 0,-1-1 1,0 0-1,0 0 1,0 1-1,-1-1 1,1 0-1,-1 1 1,0 3-1,5 23-4,8 20-135,-9-28 112,1 5 138,-2-18-79,1 0 0,-2 0-1,0 1 1,0-1 0,0 1-1,0 18 1,-2-27 53,0-1 5,0 0 11,0-1-66,1 0 0,0 0 0,0 0 0,-1 0 0,1-1-1,0 1 1,-1 0 0,1 0 0,-1 0 0,0-1 0,1 1-1,-1 0 1,0-1 0,0-1 0,1-1-14,10-38-36,-8 25 2,2 0 0,11-29 0,-3 29-136,-11 15 130,0 1 0,-1-1-1,1 0 1,-1 0 0,0 0-1,1 1 1,-1-1 0,0 0-1,0 0 1,0-1 0,-1 1 0,2-3-1,-2 5-39,0 0 54,1 0-1,-1 0 0,0 1 1,1-1-1,-1 0 1,0 0-1,0 1 0,1-1 1,-1 0-1,0 1 1,0-1-1,1 0 0,-1 1 1,0-1-1,0 0 1,0 1-1,0-1 0,0 1 1,1-1-1,-1 0 1,0 1-1,0-1 1,0 0-1,0 1 0,0-1 1,0 1-1,0 0 1,-1 12-142,-4 3 255,-1 1 0,-13 26 1,19-43-93,0 1 0,0-1 0,0 0 1,-1 1-1,1-1 0,0 1 0,0-1 1,0 1-1,-1-1 0,1 0 0,0 1 1,-1-1-1,1 0 0,0 1 0,-1-1 1,1 0-1,-1 1 0,1-1 1,0 0-1,-1 0 0,1 1 0,-1-1 1,1 0-1,-1 0 0,1 0 0,-1 0 1,1 0-1,0 1 0,-1-1 0,1 0 1,-1 0-1,1 0 0,-1 0 0,1-1 1,-1 1-1,1 0 0,-1 0 0,1 0 1,-1 0-1,1 0 0,-1-1 1,1 1-1,0 0 0,-1 0 0,1 0 1,-1-1-1,1 1 0,0 0 0,-1-1 1,1 1-1,0 0 0,-1-1 0,1 1 1,0-1-1,0 1 0,-1-1 0,1 0 1,-4-5 102,0 0 0,0 0 0,-2-9 0,2 8-199,-6-12 38,5 11 44,1 1 0,0-1 0,-3-10 0,6 15-7,0 0 0,-1 1 1,1-1-1,-1 0 0,1 0 0,-4-3 1,5 6-20,-1-1 0,1 0 1,-1 1-1,1-1 0,-1 0 1,1 1-1,-1-1 0,1 1 1,-1-1-1,0 1 0,0-1 1,1 1-1,-1 0 0,0-1 1,1 1-1,-1 0 0,0 0 1,0-1-1,0 1 0,1 0 1,-1 0-1,0 0 1,0 0-1,0 0 0,1 0 1,-1 0-1,0 0 0,0 0 1,-1 1-1,1-1 11,1 1 0,-1 0-1,1 0 1,-1-1 0,1 1 0,-1 0 0,1 0 0,-1 0-1,1-1 1,-1 1 0,1 0 0,0 0 0,0 0-1,0 0 1,-1 0 0,1 0 0,0 1 0,-1 19 31,1-20-19,3 79-90,-2-73 100,0 0 0,0 0 1,3 10-1,-2-10-51,-1 0 0,0-1 0,1 13 0,1 7 313,-3-23-248,1 0-1,0 0 0,-1 0 0,0 0 0,1 0 0,-1 0 0,-1 1 1,1-1-1,0 0 0,-1 0 0,1 0 0,-1 0 0,0 0 1,0 0-1,0 0 0,-1 0 0,1 0 0,-4 4 0,-6 8 134,7-9-51,0-1-1,0 0 1,-8 7 0,-25 17-223,-50 29 0,53-38 167,-1-2 0,-1-1-1,-54 17 1,-116 22 107,55-22-93,125-28-92,-53 2 1,55-6 63,-119 20-47,114-16 13,-57 19-140,61-20 314,24-5-282,1 0 11,22 8-91,3-3 141,44 4 0,-26-4 100,-20-3-26,1 0 1,-1-2 0,0 0-1,1-2 1,-1 0 0,0-2-1,-1-1 1,44-14 0,103-32 40,-112 36 21,-1-2 1,83-37-1,-120 44-54,63-33 91,-70 35-159,-1 1 0,0-2 0,-1 1 0,17-19 0,-19 18 41,1 0 6,0 0-1,-1-1 1,-1 0-1,0-1 1,0 0-1,-1 0 0,7-16 1,-12 24 16,1-3 18,0 1 0,0-1 1,0 0-1,-1 0 0,0 0 1,0-9-1,-1 7-64,-1 1 1,0 0-1,0 0 1,-1 0-1,0 0 1,0 1-1,-1-1 0,0 0 1,0 1-1,0 0 1,-5-7-1,-3-4 170,9 12-117,-1 1 0,1-1 0,-1 1 0,-7-7 0,0 1-49,-1 1 0,0 1 0,-1 0 0,0 0 0,-1 1 0,1 1 0,-1 0 0,0 1 0,-1 0 0,-14-3 0,-6 0-76,0 2-1,-68-3 1,66 10 63,0 1 0,0 2 0,-41 10 1,22-4 4,-134 33-305,153-33 359,10-3-58,0 2-1,1 1 0,0 1 1,1 1-1,0 1 1,1 2-1,0 0 0,1 1 1,1 1-1,-28 29 1,27-25 142,-42 31 1,9-18-99,32-21-11,-21 17 1,40-27 18,-1 0 0,0-1 1,0 0-1,0 0 0,0 0 1,0-1-1,0 1 1,-1-1-1,-10 0 0,-7 3 26,-39 4-482,59-7 474,0-1-1,-1 1 1,1-1-1,-1 0 1,1 0 0,-7-2-1,7 2-34,0-1-1,0 1 0,0 0 1,0 0-1,0 0 1,-4 1-1,-10 1-148,16-2 133,-1 0-1,1 0 0,-1 0 0,1 1 0,-1-1 0,1 0 0,-1 1 0,1-1 0,-1 0 0,1 1 0,0 0 0,-1-1 0,1 1 1,0 0-1,-1 0 0,1 0 0,-1 1 0,-41 39-59,43-39 63,0-1 0,-1 1 0,1 0 0,0 0 0,0-1 0,0 1 0,0 0 0,0 0 0,1 2 0,-1 0 2,0-1-1,1-1 0,-1 1 1,1-1-1,-1 1 0,1-1 1,0 1-1,0-1 0,0 1 1,0-1-1,0 0 0,1 0 1,-1 1-1,1-1 0,0 0 0,-1 0 1,1-1-1,4 4 0,-3-2 11,1 0 0,-1-1 0,1 0-1,0 0 1,0 0 0,0 0 0,0 0-1,0-1 1,6 2 0,51 7 245,-37-9-235,-23-1-86,17 2 38,0-1 155,-18-1-114,1 0 0,-1 0 0,0 0 0,0 0 0,1 0 1,-1 0-1,0 0 0,1 0 0,-1 0 0,0 0 0,1-1 0,-1 1 0,0 0 0,0 0 1,1 0-1,-1 0 0,0 0 0,0-1 0,1 1 0,-1 0 0,0 0 0,0-1 1,0 1-1,0 0 0,1 0 0,-1-1 0,0 1 0,0 0 0,0 0 0,0-1 0,0 1 1,0 0-1,1-1 0,-1 1 0,0 0 0,0 0 0,0-1 0,0 1 0,0 0 0,0-1 1,0 1-1,0 0 0,-1-1 0,1 0 4,0 0 1,0 0-1,-1 0 1,1 1-1,0-1 0,-1 0 1,1 0-1,-1 0 1,1 1-1,-1-1 1,1 0-1,-1 1 1,0-1-1,1 0 0,-1 1 1,-1-2-1,-5-2-3,-1 1 0,1 0 0,-1 0 1,0 0-1,0 1 0,0 0 0,0 0 0,-11 0 0,-1 1-46,1 0 1,-28 3-1,33 0-89,1 0 0,-13 5 0,-7 1 196,24-7-26,9-1-63,-1 0 0,0 0 0,0 0 0,0 0 0,0 0-1,1 1 1,-1-1 0,0 0 0,0 0 0,0 0 0,1 1-1,-1-1 1,0 1 0,1-1 0,-2 1 0,24 0 29,-7 0-16,1 0 1,0-2-1,-1 0 0,20-3 1,-34 4-5,14-2 20,-1 0 114,26-6 0,-23 5-132,-15 2 28,0 1-1,0 0 0,1-1 1,-1 1-1,0-1 1,0 0-1,0 0 1,0 1-1,1-1 0,-1-1 1,-1 1-1,1 0 1,0 0-1,0-1 0,2-2 1,5-6 24,-2-1 0,11-18 0,-12 18-41,9-12-55,-7 10 10,11-20-1,-9 12 92,49-121 50,-6 11-330,-32 82 364,-18 43-125,0 1 0,1 0 0,-1 0 0,1 0 1,1 1-1,-1-1 0,9-6 0,8-9 8,-9 8-5,-9 10 3,-1 0-1,1-1 1,-1 1-1,1-1 1,-1 0-1,0 1 1,0-1-1,0 0 1,-1 0-1,1 0 1,-1-1 0,0 1-1,1 0 1,-1 0-1,-1-1 1,1 1-1,0-1 1,-1-5-1,0 2-19,0-1 0,-1 1 0,0 0 0,-1-1 0,0 1 0,0 0 0,0 0 0,-1 0 0,-4-7 0,-3-4-2,-25-32 1,23 33 85,6 9-140,1 0 0,0-1-1,-5-14 1,-17-20 98,5-4-21,22 46-27,0 0-1,0 0 0,-1 0 1,1 1-1,-1-1 0,1 0 1,-1 0-1,1 0 0,-1 0 1,1 1-1,-1-1 0,0 0 1,1 0-1,-1 1 0,0-1 1,1 1-1,-1-1 0,0 0 1,0 1-1,0 0 0,0-1 1,0 1-1,0-1 0,1 1 1,-1 0-1,0 0 1,0-1-1,0 1 0,0 0 1,0 0-1,0 0 0,0 0 1,0 0-1,-2 1 0,-17-3 175,3-12-248,4-2 79,7 11 205,5 4-200,0 1 0,0-1 0,1 0-1,-1 1 1,0-1 0,0 1 0,0 0 0,0-1-1,0 1 1,1 0 0,-1-1 0,0 1 0,0 0-1,0 0 1,0 0 0,0 0 0,0 0-1,-2 0 1,3 0-164,0 0 53,-1 0 110,1 0 1,0 0 0,0 0-1,0 0 1,0 0-1,-1 0 1,1 0-1,0 0 1,0 0 0,0 0-1,-1 0 1,1 0-1,0 0 1,0 0-1,0 0 1,-1 0-1,1 0 1,0 0 0,0 0-1,0 0 1,-1 0-1,1 0 1,0 0-1,0 0 1,0 0-1,0-1 1,-1 1 0,1 0-1,0 0 1,0 0-1,0 0 1,0 0-1,0 0 1,0-1 0,-1 1-1,1 0 1,0 0-1,-6-6-12,1 3 100,-4 1 94,9 2-178,0 0 0,0 0-1,0 0 1,-1 0 0,1 0-1,0 0 1,0 0 0,0-1-1,-1 1 1,1 0 0,0 0-1,0 0 1,0 0 0,-1 0-1,1 0 1,0-1 0,0 1-1,0 0 1,0 0 0,0 0-1,0 0 1,-1-1 0,1 1-1,0 0 1,0 0 0,0 0-1,0-1 1,-2-1-550,24 0 471,1 0 0,-1-1 1,29-9-1,-24 6 163,-1 0 1,34-1-1,-40 6-76,-1 1-1,1 1 1,0 1-1,-1 1 1,0 1 0,1 0-1,-1 1 1,-1 2-1,1-1 1,-1 2 0,0 1-1,-1 0 1,0 1-1,17 13 1,-22-14-32,-1 1-1,0 1 1,-1 0-1,0 0 1,0 1 0,-2 0-1,1 1 1,-1 0-1,7 16 1,8 10 112,-17-32-78,-2 0 0,1 1 0,-1 0-1,5 10 1,-5-6-30,13 22-1,-12-25-13,0 0 0,-1 1 0,5 13 0,0 1 162,-7-21-106,0 0 0,-1 1 0,0-1 0,1 0 0,-1 1 0,0-1 0,-1 0 1,2 7-1,0 11-178,-1-18 165,-1 0 1,1 0-1,-1 1 0,0-1 0,0 0 0,0 0 0,-1 5 1,0 0 1,0 0 0,0 0 1,0 1-1,1-1 0,0 1 1,1-1-1,2 14 0,-1-7-23,-2-14 10,0-1 0,0 0 0,0 1 0,0-1 0,0 1 0,0-1 0,1 1 0,-1-1 0,0 1 0,0-1 0,0 1 0,1-1 0,-1 1 0,0-1 0,0 0 0,1 1 0,-1-1 0,0 0 0,1 1 0,-1-1 0,0 0 0,1 1 0,-1-1 0,1 0 0,-1 0 0,0 1 0,1-1 0,-1 0 0,1 0 0,-1 0 0,1 0 0,-1 1 0,1-1 0,-1 0 0,2 0 0,-2 0 0,4 0 19,0 0 0,0 0 0,0 0 0,0 0 0,1-1 0,-1 1 0,0-1 0,0 0 0,0 0 0,4-3 0,9-1 33,48-11-252,-30 6 199,1 2 1,0 1-1,70-4 0,-7 6-548,-72 11-3579,-19-4 2539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24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51 416,'-7'2'62,"-12"4"41,-4-12 2660,24 4-2683,-1 1-119,0 0 0,1 0 0,-1-1-1,1 1 1,-1 0 0,1 0 0,-1 0 0,1 0 0,0 0 0,0 0 0,-1 0 0,1 0 0,0 1-1,0-1 1,0 0 0,0 0 0,0 1 0,0-1 0,0 0 0,0 1 0,0-1 0,1 1-1,0-1 1,30-9-382,-8 1 314,-20 7 54,-1 0 1,1 1-1,0 0 0,0-1 1,0 1-1,0 1 1,5-1-1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38.4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4 832,'-5'-3'288,"5"6"-224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45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1243 58 1472,'-30'61'3627,"19"-43"-3205,-1-1 1,0 1-1,-27 25 1,-12 19 217,-60 100-297,55-78-30,49-74-206,1 0-1,-7 16 1,26-29 160,0-5-207,0-1 1,-1 0-1,-1 0 1,1-1-1,-2-1 1,11-12-1,-3 4-9,20-21 552,38-50 0,-51 44-97,-12 26-607,12-23 0,-1 2 186,-10 17 15,0-1 0,-1 0 0,13-39 0,-25 61-88,0 0-1,0-1 1,0 1 0,-1 0 0,1-1 0,-1 1-1,0-7 1,0 10-17,0-1-1,0 0 1,-1 0-1,1 0 1,0 0-1,-1 1 1,1-1 0,0 0-1,-1 0 1,1 1-1,-1-1 1,1 0-1,-1 1 1,1-1 0,-1 1-1,0-1 1,1 0-1,-1 1 1,0-1-1,1 1 1,-1 0 0,0-1-1,0 1 1,1 0-1,-1-1 1,0 1-1,0 0 1,0 0 0,1 0-1,-1-1 1,0 1-1,0 0 1,0 0-1,-1 1 1,-2-1 8,0 0-1,0 1 1,1 0-1,-1 0 1,0 0-1,1 0 1,-1 1 0,1-1-1,-1 1 1,1 0-1,0 0 1,-1 0 0,-2 4-1,-6 4 28,-19 23 1,24-26-37,1 0-20,0 0 1,1 0 0,0 1-1,0-1 1,0 1 0,1 0-1,0 0 1,1 1 0,0-1-1,0 1 1,1 0 0,0 0-1,1 0 1,0 0 0,0 15-1,0-23 16,1 0-1,0 1 1,1-1-1,-1 0 0,0 1 1,0-1-1,0 0 1,1 0-1,-1 1 0,1-1 1,-1 0-1,1 0 1,-1 0-1,1 0 0,0 1 1,0-1-1,-1 0 1,1 0-1,0 0 0,0 0 1,2 1-1,-1-1-2,0 0-1,0 0 1,0 0-1,0-1 1,1 1 0,-1-1-1,0 1 1,0-1-1,1 0 1,-1 1-1,4-2 1,5 0 30,0 0 0,-1-1 0,1-1 0,12-4 0,-6 1 10,1 0-67,37-9 0,-45 15 40,-9 4 0,-4 0 0,-2 3 7,-1 0 0,-10 10 1,-9 11 87,-128 151 299,123-148-211,-1-2 0,-2-1-1,-54 35 1,84-61-192,-19 11-257,22-13 262,0 0 1,0 0 0,0 0-1,0 0 1,0 1 0,0-1-1,0 0 1,0 0 0,0 0-1,0 0 1,-1 0 0,1 0-1,0 0 1,0 0 0,0 0-1,0 0 1,0 0 0,0 0-1,0 0 1,0 0 0,0 0-1,0 0 1,-1 0 0,1 0-1,0 0 1,0 0 0,0 0-1,0 0 1,0 0 0,0 0-1,0 0 1,0 0 0,0 0-1,-1 0 1,1 0 0,0 0-1,0 0 1,0 0 0,0 0-1,0 0 1,0 0 0,0 0-1,0 0 1,0 0 0,0 0-1,0 0 1,-1 0 0,1-1-1,0 1 1,0 0 0,0 0-1,0 0 1,0 0 0,0 0-1,8-11-145,16-12-23,0 0-1,1 2 1,1 1 0,1 1-1,56-30 1,-72 45 170,0 0 0,0 0 0,0 1 0,0 1 0,0 0 0,1 0 0,-1 1 0,1 0 0,-1 1 0,1 1 1,-1 0-1,1 0 0,-1 1 0,1 0 0,-1 1 0,0 1 0,0 0 0,-1 0 0,1 1 0,-1 0 0,0 1 0,0 0 1,-1 1-1,16 13 0,-20-15 49,0 1 1,-1-1 0,0 1-1,0 0 1,0 0 0,-1 0-1,0 0 1,0 0 0,3 12-1,-3-7-11,0 1 0,-1 0 0,-1 0 0,1 20 0,-2-31-39,0 0 1,0-1-1,0 1 1,0 0-1,0 0 1,0-1-1,0 1 1,0 0-1,1-1 1,-1 1-1,0 0 1,0-1-1,1 1 1,-1 0-1,0-1 1,1 1-1,-1-1 1,0 1-1,1-1 1,0 2 0,0-2 3,-1 0 0,1 0 0,-1 0 0,1 1 0,-1-1 0,1 0 1,-1 0-1,1 0 0,-1 0 0,1 0 0,-1 0 0,1 0 0,-1 0 1,1-1-1,-1 1 0,1 0 0,-1 0 0,1 0 0,-1 0 1,2-1-1,2-2-1,1 0 1,-1 0-1,0 0 1,5-5-1,-8 6-17,21-20-62,-1-1 1,21-33-1,-7 11 0,-21 32-59,-14 13 134,0 0 0,1-1 0,-1 1 1,0 0-1,0 0 0,0 0 0,1-1 1,-1 1-1,0 0 0,0 0 0,1 0 0,-1 0 1,0 0-1,0 0 0,1 0 0,-1 0 1,0-1-1,0 1 0,1 0 0,-1 0 0,0 0 1,0 0-1,1 0 0,-1 0 0,0 0 1,0 1-1,1-1 0,-1 0 0,0 0 0,0 0 1,1 0-1,-1 0 0,0 0 0,0 0 1,1 1-1,-1-1 0,0 0 0,0 0 1,0 0-1,1 0 0,-1 1 0,0-1 0,0 0 1,0 0-1,0 0 0,0 1 0,1-1 1,-1 0-1,0 0 0,0 1 0,0-1 0,0 0 1,0 0-1,0 1 0,0-1 0,0 0 1,0 0-1,0 1 0,0-1 0,0 0 0,0 1 1,0-1-1,0 0 0,0 1 0,-2 6 27,1 1 1,-1-1-1,0 0 0,0 1 0,-1-1 0,0 0 0,-1-1 0,1 1 0,-6 7 0,6-9-14,-8 11 136,0 0 0,-2-1-1,1 0 1,-2-1-1,0 0 1,-1-1-1,0-1 1,-25 16 0,33-24-74,0 0 1,0 0-1,0-1 1,-1 0-1,1 0 1,-1-1 0,0 0-1,-15 2 1,19-4-56,0 1 1,0-1-1,0-1 1,0 1 0,0 0-1,0-1 1,0 0-1,0 0 1,1 0 0,-1-1-1,0 1 1,1-1-1,-1 0 1,1 0 0,-1 0-1,1 0 1,0-1-1,0 1 1,-4-4 0,1-1-33,1 0-1,0 0 1,0 0 0,0-1 0,1 0 0,-4-10 0,-14-50 79,18 51-131,-1 1 0,0 0 0,-2 0 0,-8-16 0,14 30 36,1 1 0,-1-1 0,0 1 0,0 0 1,0-1-1,0 1 0,0 0 0,0 0 0,0 0 0,0-1 0,0 1 0,0 0 0,-1 1 0,1-1 0,-1 0 0,1 0 0,0 0 0,-1 1 0,1-1 0,-1 1 0,0-1 0,1 1 0,-1 0 0,1 0 1,-1-1-1,1 1 0,-1 0 0,0 0 0,1 1 0,-1-1 0,-1 0 0,-3 3-34,0-1 0,1 1 1,-1 0-1,1 0 0,0 1 0,-8 6 1,7-5 97,-24 17-50,-38 32 96,61-48-38,1 1 1,-1 0 0,1 0 0,0 1 0,1-1 0,-9 16 0,13-19-50,-1-1-1,1 1 1,0-1 0,1 1-1,-1-1 1,0 1-1,1 0 1,0-1-1,0 1 1,0 0-1,0-1 1,1 1 0,-1 0-1,1-1 1,0 1-1,0-1 1,0 1-1,1-1 1,-1 1-1,1-1 1,0 0 0,0 0-1,0 0 1,0 0-1,0 0 1,4 3-1,0 0-18,1 0 0,-1 0 0,1-1-1,0 0 1,0 0 0,1-1 0,-1 0 0,1 0-1,0-1 1,14 5 0,-5-5-6,1 0 0,-1-1-1,1 0 1,17-2 0,74-7 89,-75 4-3,58-5 71,113-24-1,-141 24 92,-57 8 82,-12 3 39,-15 5-70,-47 9-56,0-3-1,-72 5 1,92-13-174,-60 3 517,-213-9 0,240-8-969,-80-18 0,156 25 371,-75-13-1447,76 14 1442,0 0 0,0 0 1,0 1-1,1-1 1,-1 1-1,0 0 0,0-1 1,1 1-1,-1 1 1,-4 1-1,4-1 96,0-1 0,0 0 0,0 0 0,0 0 0,0 0 0,0 0-1,-6 0 1,3 0 127,5-1-158,-1 0 0,1 0 0,0 0 0,0 1 0,0-1 1,0 0-1,0 0 0,-1-1 0,1 1 0,0 0 0,0 0 0,0 0 1,0-1-1,0 1 0,0-1 0,0 1 0,0-1 0,0 1 1,0-1-1,0 1 0,0-1 0,0 0 0,0 0 0,0 0 0,1 1 1,-1-1-1,0 0 0,1 0 0,-1 0 0,0 0 0,1 0 1,-1 0-1,1 0 0,-1-1 0,-1-7-50,0 0 1,0 1-1,1-1 1,0 0-1,0 0 0,1 0 1,1 0-1,1-14 1,2 0-47,1 0 0,9-25 1,-6 31 401,-9 15-144,-2 5-160,-5 7-80,-38 62 164,25-43-254,-28 56 0,48-81 138,-17 40-31,17-40 9,0-1 0,0 1 0,0 0 0,1-1 0,0 1 0,-1 0 0,1 0 0,1-1 0,-1 1 1,1 4-1,-1-7 41,1 0 0,-1 0-1,0 0 1,0 0 0,1 0 0,-1 0 0,1 0 0,-1 0 0,1 0 0,-1 0 0,1-1 0,0 1 0,-1 0 0,1 0 0,0-1 0,0 1-1,-1 0 1,1-1 0,0 1 0,0-1 0,0 1 0,0-1 0,0 1 0,0-1 0,0 0 0,0 0 0,0 1 0,0-1 0,0 0 0,0 0-1,0 0 1,0 0 0,0 0 0,0 0 0,0 0 0,0 0 0,0-1 0,0 1 0,0 0 0,0 0 0,1-2 0,2 1 21,0-1 0,0 0 0,0 0 1,-1 0-1,1 0 0,-1-1 0,0 1 1,6-7-1,-6 6 30,-1-1 0,0 1-1,0-1 1,0 0 0,0 0 0,0 0-1,-1 0 1,0 0 0,0 0 0,0 0 0,0-1-1,-1 1 1,0 0 0,0-7 0,0 4-26,-1-1-1,1 1 1,-2 0 0,1 0 0,-1 0 0,0 0-1,-6-12 1,7 16-34,0 1 0,-1-1-1,1 1 1,-1 0-1,0 0 1,1 0 0,-1 0-1,0 0 1,0 0-1,0 0 1,0 1 0,-1-1-1,1 1 1,0-1-1,-5-1 1,3 2-14,0 0-1,0 0 1,0 1-1,0-1 1,1 1-1,-1 0 1,0 0 0,0 0-1,-7 2 1,-4 1-38,1 1-1,0 1 1,0 1 0,-20 10 0,8-2 85,1 1-1,-45 35 1,69-48-19,4-3 49,11-7 143,18-13 68,-20 12-260,-1-1-1,0-1 1,0 0-1,-1-1 1,-1 0-1,0 0 1,8-15-1,-3 0 36,0 0-1,14-45 0,-11 7-149,-16 58-134,-5 7 61,-6 11 57,-77 99-116,72-93 372,0-1 0,-2-1 1,0 0-1,-24 16 0,39-30-147,-28 15 361,29-15-320,0 0 0,0-1 0,0 1-1,0-1 1,-1 1 0,1-1 0,0 0 0,0 1-1,-1-1 1,1 0 0,0 0 0,0 0-1,-1 0 1,1 0 0,0 0 0,-1 0 0,1 0-1,0-1 1,0 1 0,-1 0 0,-1-2 0,3 1-22,-1 1 0,0-1 1,1 0-1,-1 0 0,1 0 1,-1 0-1,1 0 0,-1 0 1,1 0-1,0 0 1,-1 0-1,1 0 0,0 0 1,0-1-1,0 1 0,0 0 1,0 0-1,0 0 0,0 0 1,1-2-1,6-25 81,-4 21-71,11-35-136,1 1 0,3 1 0,1 0 0,2 1 1,50-70-1,-62 100-143,-19 26 101,0-3 215,-22 23 0,2-5 57,-43 50 28,-30 38-183,99-115 5,-7 13-144,11-17 180,0 0-1,0-1 0,0 1 1,0 0-1,0 0 0,0-1 1,0 1-1,0 0 0,0 0 1,0 0-1,0-1 0,0 1 0,1 0 1,-1 0-1,0-1 0,1 1 1,-1 0-1,0-1 0,1 1 1,-1 0-1,1-1 0,-1 1 1,1 0-1,-1-1 0,2 1 1,3 3-23,0 0 0,0-1 0,0 1 0,1-1 0,-1-1 1,1 1-1,0-1 0,7 3 0,54 9-236,-57-12 256,44 6 31,2-3 0,60-1 0,111-13 221,-96 2-77,-84 6-190,0 3 0,60 8 0,-100-8 21,0 0 1,0 0 0,0 0-1,-1 1 1,1 0 0,-1 0-1,0 1 1,1 0 0,-2 0-1,1 0 1,0 1 0,-1 0-1,0 0 1,0 0 0,5 7-1,-10-11 13,1-1-1,0 1 0,0 0 1,0 0-1,-1 0 0,1-1 1,0 1-1,-1 0 1,1 0-1,-1 0 0,1 0 1,-1 0-1,1 0 0,-1 0 1,0 1-1,0-1 0,1 0 1,-1 0-1,0 0 0,0 0 1,0 0-1,0 0 0,0 0 1,0 0-1,-1 1 1,1-1-1,0 0 0,0 0 1,-1 0-1,1 0 0,-1 0 1,0 2-1,-1-2 21,0 1 0,0-1 0,0 1 0,0-1 0,0 0-1,0 0 1,0 0 0,0 0 0,0 0 0,-1 0 0,1-1 0,0 1 0,-1-1 0,-4 1 0,-21 0 69,-1-1 1,0-2-1,1 0 0,-1-2 1,-45-13-1,49 10-61,0-1 0,1-1 0,0-1 0,1-1 0,0-1-1,-41-29 1,37 27-292,26 13 209,0 0 1,-1 1 0,1 0 0,-1-1 0,1 1 0,0 0 0,-1-1 0,1 1 0,-1 0 0,1 0 0,-1 0 0,1 0 0,-1 1 0,1-1 0,-1 0-1,1 1 1,0-1 0,-3 1 0,4 0 17,-1-1-1,1 1 0,-1 0 1,1-1-1,-1 1 0,1 0 1,0-1-1,-1 1 0,1 0 0,0-1 1,-1 1-1,1 0 0,0 0 1,0-1-1,0 1 0,0 0 1,0 0-1,0-1 0,0 1 1,0 0-1,0 0 0,0-1 1,0 1-1,0 0 0,0 0 1,1-1-1,-1 1 0,1 1 1,11 22-241,-9-21 268,0 1 0,1-1 0,-1 0 0,1 0-1,-1 0 1,1-1 0,0 1 0,0-1 0,0 0 0,1 0-1,-1-1 1,7 3 0,6 0 68,0 0 1,19 1-1,19 0 32,85-4 0,57-14-405,59-2-5,-218 15 316,73 2 205,-88-1-230,-1 2 0,43 10 1,-57-10 91,2-1-137,-1 1 0,0 0-1,0 0 1,0 1 0,11 7 0,-18-10 57,-1 0 0,1 0 0,-1 0 1,1 0-1,-1 1 0,0-1 0,1 0 1,-1 1-1,0-1 0,0 1 0,0-1 1,0 1-1,-1 0 0,1-1 0,0 1 1,-1 0-1,1 0 0,-1-1 0,1 1 1,-1 0-1,0 0 0,0 0 0,0 0 1,0-1-1,0 1 0,0 0 0,0 0 1,-1 0-1,1-1 0,-1 1 0,1 0 1,-1 0-1,0-1 0,0 1 0,-1 2 1,-8 14-25,-1 0-1,-1 0 1,-20 23 0,-49 46 52,49-55 2,17-16-3,-112 109 358,118-120-374,6-8-130,7-16-54,6-6 85,1 0-1,1 0 0,30-42 0,58-64 91,-62 84 105,-38 46-103,3-2 39,-1 0 0,1 0 0,-1-1 0,3-5 0,-5 8-38,0 1 0,0-1 0,1 1 0,-1 0 0,0-1 0,0 1 0,0-1-1,0 1 1,0-1 0,0 1 0,0-1 0,0 1 0,0-1 0,0 1 0,0-1 0,0 1-1,0-1 1,0 1 0,0-1 0,0 1 0,-1-1 0,1 1 0,0-1 0,0 1 0,0-1-1,-1 1 1,1 0 0,0-1 0,-1 1 0,1-1 0,0 1 0,-1 0 0,1-1-1,-1 1 1,1 0 0,0 0 0,-1-1 0,1 1 0,-1 0 0,1 0 0,-1 0 0,1 0-1,-1-1 1,1 1 0,-1 0 0,1 0 0,-1 0 0,1 0 0,-1 0 0,-5 0-6,1 1 0,-1-1 0,1 1 0,0 0 0,-1 1 1,1-1-1,0 1 0,0 0 0,0 0 0,0 1 0,-6 3 1,-2 1 18,-5 3 35,-1 2 0,1 0 0,1 0 0,0 2 0,-25 26 0,-66 87 463,91-105-427,-1 2-38,12-16-53,0 1-1,-1-1 0,-13 13 1,20-21-2,0 0 1,-1 0-1,1 0 1,0 0-1,0 0 1,0 0-1,0 0 1,-1 0-1,1 0 0,0 0 1,0 0-1,0 0 1,0 0-1,-1 0 1,1 0-1,0 0 1,0 0-1,0 0 1,0 0-1,0 0 1,-1 0-1,1 0 1,0 0-1,0 0 1,0 0-1,0-1 1,0 1-1,0 0 1,-1 0-1,1 0 1,0 0-1,0 0 1,0 0-1,0-1 1,0 1-1,0 0 1,0 0-1,0 0 1,0 0-1,0-1 1,0 1-1,0 0 0,0 0 1,0 0-1,0 0 1,0 0-1,0-1 1,0 1-1,0 0 1,0 0-1,0 0 1,0 0-1,0-1 1,0 1-1,0 0 1,0 0-1,0 0 1,0 0-1,0-1 1,0 1 3,0-1 0,0 0 1,0 1-1,1-1 1,-1 0-1,0 0 0,0 1 1,0-1-1,0 0 0,1 1 1,-1-1-1,0 0 0,1 1 1,-1-1-1,1 0 0,0 0 86,-1 1 6,-1 1 42,-11 14-62,-20 18 1,-1 1 360,-3 2-124,26-27-192,0 0-1,-15 20 0,14-18-42,6-7 38,9-6 243,3-3-354,-1 0-1,-1-1 1,1 0 0,-1-1-1,0 1 1,7-13-1,4-4-9,-10 16-13,15-20-94,-20 26 108,-1 0 0,1 1 0,0-1 0,0 0 0,0 0 0,0 1 0,0-1 0,0 0 0,0 1 0,0-1 0,0 1 0,0 0 0,0-1 0,0 1 0,0 0 0,0-1 0,0 1 0,0 0 0,0 0 0,0 0 0,1 0 0,-1 0 0,2 1 0,-2-1 4,0 1 0,-1-1 0,1 1-1,0-1 1,0 1 0,0 0 0,-1 0 0,1-1-1,0 1 1,-1 0 0,1 0 0,-1 0 0,1 0-1,-1-1 1,1 1 0,-1 0 0,0 0 0,1 0-1,-1 0 1,0 0 0,0 0 0,0 0 0,0 2-1,0 23-92,0-25 99,-29 205-22,26-185 68,0 1 1,2-1 0,0 1-1,5 34 1,-4-53-26,0 0 0,1 0 0,-1 0 0,1 0 0,0-1 0,0 1 0,0 0 0,1 0 0,-1-1 0,0 1 0,1-1 0,0 1 0,0-1 0,2 4 0,-2-5 2,0 0 1,-1 0 0,1 1 0,0-1-1,0-1 1,0 1 0,0 0-1,-1 0 1,1-1 0,0 1-1,0-1 1,1 1 0,-1-1-1,0 0 1,0 0 0,0 0-1,0 0 1,0 0 0,0 0 0,0-1-1,3 0 1,21-7 146,-1-2 0,29-14 0,13-5-168,25-5 77,107-25-1,-171 52-180,-18 4 78,-1 0 0,1 1 0,-1 0 1,15 0-1,-24 3 29,0-1 0,0 1 0,0 0 1,-1-1-1,1 1 0,0 0 0,0-1 0,0 1 1,0 0-1,-1-1 0,1 1 0,0 0 0,-1-1 1,1 1-1,0-1 0,-1 1 0,0 0 0,-7 8 11,0 0 0,-1-1 0,-11 9 0,-7 6 15,-16 18 50,-140 122 225,180-160-278,-3 2-9,0-1 0,0 0 1,-8 5-1,13-9-20,1 0-1,-1 1 1,0-1 0,0 0 0,0 1-1,0-1 1,0 0 0,1 0 0,-1 0-1,0 1 1,0-1 0,0 0 0,0 0-1,-1-1 1,1 1-2,1 0 0,-1-1 0,1 1 0,-1 0 1,1-1-1,0 1 0,-1 0 0,1-1 0,0 1 0,-1-1 0,1 1 0,0-1 0,-1 1 0,1 0 1,0-1-1,0 1 0,0-1 0,-1 1 0,1-1 0,0 0 0,0 1 0,0-1 0,0 1 0,0-1 1,0 1-1,0-1 0,0 0 0,1-10-9,0 0 0,1 0 0,0 1-1,1-1 1,0 1 0,8-19 0,3-1-42,18-29 0,59-88-89,-25 42 59,-61 98-18,-3 3 15,0 0-1,1 0 1,-1 0 0,1 0-1,0 0 1,0 1 0,1 0-1,3-4 1,-10 18-330,-7 9 453,-1-1-1,-1-1 1,-1 0 0,0-1 0,-22 23 0,1-1 155,28-33-156,-4 8 131,-1-2-1,-1 1 1,-22 17 0,33-29-153,1-1 0,-1 0 1,1 1-1,-1-1 1,1 0-1,-1 1 0,1-1 1,-1 0-1,1 0 1,-1 0-1,1 0 0,-1 1 1,1-1-1,-1 0 1,1 0-1,-1 0 0,0 0 1,1 0-1,-1 0 1,1 0-1,-1-1 0,1 1 1,-1 0-1,1 0 1,-1 0-1,1 0 0,-1-1 1,0 0-5,0 0 1,0 0-1,0 1 1,0-1 0,0-1-1,0 1 1,0 0-1,1 0 1,-1 0-1,0 0 1,0-2-1,-1-4-39,-1 0-1,1 0 1,-1-9 0,-17-97-57,20 99 53,0 4-266,-1 16-282,-13 50 207,8-31 571,-4 30 0,5-21 32,1-6 208,0 30 0,5-58-407,-1 0 0,1 0 0,-1 0 0,0 0-1,1 0 1,-1 0 0,1 0 0,-1 0 0,1 0-1,-1 0 1,0 0 0,1 0 0,-1-1 0,1 1-1,-1 0 1,0 0 0,1 0 0,-1-1 0,0 1-1,1 0 1,-1-1 0,1 1 0,7-8 58,1 0 0,-1 0 0,12-17 0,-2 2-58,-4 8-22,60-73 1,-59 67-5,0 0 1,16-32 0,-30 52-8,-1 0 1,1 0-1,0-1 1,-1 1-1,1 0 1,-1 0-1,1-1 1,-1 1-1,0 0 1,1-1 0,-1 1-1,0 0 1,0-1-1,0 1 1,0 0-1,0-1 1,0 1-1,0 0 1,-1-1-1,0-1 1,0 2-10,1 0 1,-1 0-1,0 1 0,0-1 1,1 1-1,-1-1 1,0 1-1,0-1 0,0 1 1,0-1-1,0 1 1,0 0-1,0-1 0,0 1 1,0 0-1,0 0 1,0 0-1,0 0 0,0 0 1,-2 0-1,-4 1-74,-1 0 0,0 0 1,1 1-1,-1 0 0,-10 5 0,13-5 68,-70 33-225,67-31 230,0 1 0,0 0 1,1 1-1,-1 0 0,1 0 1,-11 13-1,17-18 0,-1 1 0,1 0 0,0 0 0,0 0-1,0-1 1,0 1 0,0 0 0,0 0 0,1 1-1,-1-1 1,1 0 0,-1 0 0,1 0 0,0 0-1,0 0 1,0 0 0,0 1 0,0-1 0,0 0 0,1 0-1,0 3 1,0-3 22,-1-1 0,1 1 0,0-1-1,0 0 1,0 1 0,0-1 0,0 0 0,0 1-1,0-1 1,1 0 0,-1 0 0,0 0 0,1 0 0,-1 0-1,1 0 1,-1 0 0,1-1 0,-1 1 0,1 0-1,0-1 1,-1 0 0,1 1 0,0-1 0,-1 0 0,1 0-1,0 1 1,2-2 0,8 0 61,0-1 1,0 0-1,0-1 0,17-6 0,-5 1 105,-3 3-40,-13 3-8,0 0 0,1-1 1,-1 0-1,0 0 1,12-7-1,-19 10-110,-1-1 0,1 1 0,-1 0 0,1-1 1,-1 1-1,0 0 0,1-1 0,-1 1 0,0 0 0,1-1 0,-1 1 0,0-1 1,0 1-1,1-1 0,-1 1 0,0-1 0,0 1 0,0-1 0,0 1 0,0-1 1,0 1-1,0-1 0,0 1 0,0-1 0,0 1 0,0-1 0,0 0 0,0 1 1,0-1-1,0 1 0,0-1 0,0 1 0,-1-1 0,1 1 0,0 0 0,0-1 1,-1 1-1,1-1 0,0 1 0,-1-1 0,0 1 0,0-2 15,-1 0-1,0 0 0,0 1 1,0-1-1,0 1 0,0-1 1,-4-1-1,-7-3-22,0 1 0,-1 1 0,1 0-1,-1 1 1,0 1 0,1 0 0,-1 1 0,0 0 0,0 1 0,-16 2 0,28-2-35,1 0-1,-1 0 1,1 1 0,0-1 0,-1 1 0,1-1 0,0 1 0,-1 0 0,1 0 0,0-1 0,0 1 0,0 0 0,0 0 0,0 0 0,0 0 0,0 0 0,-2 2 0,3-2 11,0 0 1,-1 0 0,1-1 0,0 1 0,0 0 0,-1 0 0,1 0 0,0-1 0,0 1 0,0 0-1,0 0 1,0 0 0,0-1 0,0 1 0,0 0 0,1 0 0,-1 0 0,0-1 0,0 1 0,1 0-1,-1 0 1,0-1 0,1 1 0,-1 0 0,0-1 0,1 1 0,-1 0 0,1-1 0,0 1 0,-1-1-1,1 1 1,0 0 0,10 7-11,0 0 0,1-1 0,0-1 0,0 0 0,0 0 0,1-1 0,25 6 0,-32-8 46,1-1-1,0 1 0,-1 1 1,1-1-1,-1 1 1,0 0-1,0 1 0,7 7 1,17 11 480,-29-22-277,-1-1 181,-5-13 344,4 12-736,1 0 1,-1-1-1,0 1 1,1-1-1,-1 1 1,1-1-1,0 1 0,0-1 1,-1 1-1,1-3 1,1-5-61,0 0 0,1 0 0,0 0 1,0 0-1,1 1 0,0-1 0,0 1 0,1 0 1,0 0-1,1 0 0,-1 0 0,2 1 0,6-9 1,-11 15 28,-1 1 0,1-1 0,-1 1 1,1-1-1,-1 1 0,1-1 0,-1 1 1,1-1-1,-1 1 0,1 0 1,0-1-1,-1 1 0,1 0 0,0-1 1,-1 1-1,1 0 0,0 0 0,-1 0 1,1 0-1,0 0 0,-1-1 1,1 1-1,0 0 0,0 1 0,-1-1 1,1 0-1,0 0 0,-1 0 0,1 0 1,0 0-1,-1 1 0,1-1 1,0 0-1,-1 1 0,1-1 0,-1 0 1,1 1-1,0-1 0,-1 1 0,1-1 1,-1 1-1,1-1 0,-1 1 1,1-1-1,-1 1 0,0-1 0,1 1 1,-1 0-1,1 1 0,1 2-45,0 0-1,0 1 1,0-1-1,-1 1 1,1-1-1,0 7 1,1 13 221,-2-12 187,1-1 0,5 19 0,-7-30-321,0 0 1,0 0-1,0 0 1,0 1-1,0-1 1,0 0-1,0 0 1,0 0 0,1 1-1,-1-1 1,0 0-1,0 0 1,0 0-1,0 1 1,0-1-1,0 0 1,0 0-1,0 1 1,-1-1-1,1 0 1,0 0-1,0 0 1,0 1-1,0-1 1,0 0-1,0 0 1,0 0-1,0 1 1,-1-1-1,1 0 1,0 0-1,0 0 1,-1 0 7,1 0 0,0 0 0,0 0 1,0 0-1,-1 0 0,1-1 0,0 1 1,0 0-1,0 0 0,-1-1 0,1 1 1,0 0-1,0 0 0,0 0 0,0-1 0,0 1 1,0 0-1,0-1 0,0 1 0,-1 0 1,1 0-1,0-1 0,0 1 0,0 0 0,0 0 1,0-1-1,0 1 0,0 0 0,1 0 1,-1-1-1,0-19 86,-1 0 1,-3-22-1,3 35-120,-1 1 0,0-1-1,0 1 1,0-1 0,-1 1 0,0 0 0,0 0 0,0 0-1,-1 0 1,-4-5 0,3 6-7,1-1 0,0 1 0,1-1 0,-1 0 0,1 0 0,0 0 0,1 0 0,0 0 0,0-1 0,0 1 0,0-1 0,1 1 0,0-1 0,1 0 0,0-12 0,3-8-66,1 1 0,2-1 0,0 1 0,12-28 0,-12 34 81,-1-1 1,-1 1-1,-1-1 0,-1 0 0,0 1 0,-2-1 1,0 0-1,-5-29 0,3 36 101,-1 0 1,-1 0-1,-6-16 0,-1-3 1,-7-26-253,-28-111 156,-2-150-390,46 262 223,2 47 68,0 0-1,0-1 0,-1 1 1,-1 0-1,0 0 1,-5-17-1,6 29 49,1-1 1,-1 1 0,0-1-1,0 1 1,0-1-1,0 1 1,0-1-1,1 1 1,-1 0-1,0 0 1,0-1 0,1 1-1,-1 0 1,0 1-1,-19 26-37,2 1 0,-17 33 0,27-45 161,1 0 1,0 1-1,1 0 0,1 0 0,-4 26 1,9-43-71,-1 0-1,1 0 1,0 0 0,0 0 0,0 1 0,0-1 0,0 0 0,0 0 0,1 0 0,-1 1 0,0-1 0,1 0 0,-1 0 0,1 0 0,-1 0 0,2 2-1,-2-2-1,1-1 0,0 1-1,-1-1 1,1 1-1,0-1 1,0 1-1,-1-1 1,1 0-1,0 1 1,0-1-1,0 0 1,-1 1-1,1-1 1,0 0-1,0 0 1,0 0-1,1 0 1,4 0 40,0-1-1,1 0 1,-1 0-1,-1-1 1,9-3 0,-6 2 38,55-17 105,34-12-250,105-21 0,-185 50-19,-1 1 0,0 0 0,0 1 0,23 1 0,-34 0 67,0 1-1,0 0 1,-1 0-1,1 0 1,0 0-1,-1 1 0,1-1 1,-1 1-1,0 0 1,0 1-1,0-1 1,0 1-1,0 0 1,0 0-1,0 0 0,-1 0 1,0 1-1,0-1 1,4 6-1,-3-1 34,1 0-1,-1 0 0,-1 1 1,0-1-1,0 1 1,-1 0-1,0 0 0,0 0 1,-1 0-1,0 15 1,-1-8 54,-1 0 1,0 0-1,-1 0 1,-1 0-1,-6 17 1,5-18-1,-1 0 0,-1-1 0,-1 0 1,0 0-1,-1 0 0,0-1 0,-1 0 1,-19 21-1,27-33-56,-1 0 0,1 1 0,0-1 0,0 0 0,-1 0 0,1 0 0,-1 0 0,1 0 0,-1-1 0,1 1 0,-1 0 0,0-1 0,1 1 0,-1-1 0,-2 1 0,3-1-25,0 0-1,1 0 1,-1-1 0,0 1 0,0 0-1,0 0 1,0-1 0,0 1 0,0 0 0,1-1-1,-1 1 1,0-1 0,0 1 0,0-1 0,1 0-1,-1 1 1,0-1 0,1 0 0,-1 1-1,1-1 1,-1 0 0,1 0 0,-1 0 0,1 1-1,-1-1 1,1 0 0,0 0 0,0 0-1,-1-1 1,-3-13-229,1 1-1,0-1 1,0-18 0,1 15-140,-5-26 1,-3 86-928,-11 183 736,16-153 551,-16 558-86,21-606 244,1 0 0,0 0-1,2 0 1,5 23 0,-8-46-115,1 0 0,-1 0 0,0 0 0,0 0-1,1 0 1,-1 0 0,0 0 0,1 0 0,-1 0 0,1 0-1,0 0 1,-1 0 0,1 0 0,0 0 0,-1-1 0,1 1-1,0 0 1,0 0 0,0-1 0,-1 1 0,1-1 0,0 1-1,2 0 1,-1-1 35,0 0-1,-1 0 1,1 0 0,0-1-1,0 1 1,-1 0-1,1-1 1,0 1 0,-1-1-1,1 0 1,0 0-1,-1 1 1,1-1-1,-1 0 1,2-2 0,-116 73 299,-89 25 56,186-88-516,11-4 130,4-3-11,-1 1 0,1 0-1,0 0 1,-1-1-1,1 1 1,-1-1-1,1 0 1,0 1-1,-1-1 1,1 0 0,-1 0-1,0 0 1,-1 0-1,3 0-20,0 0-1,0 0 0,0 0 0,0 0 1,0 0-1,-1 0 0,1 0 1,0 0-1,0 0 0,0 0 1,0 0-1,0 0 0,0 0 1,0 0-1,0 0 0,0 0 0,0 0 1,-1 0-1,1 0 0,0-1 1,0 1-1,0 0 0,0 0 1,0 0-1,0 0 0,0 0 1,0 0-1,0 0 0,0 0 0,0 0 1,0 0-1,0-1 0,0 1 1,0 0-1,0 0 0,0 0 1,0 0-1,0 0 0,0 0 1,0 0-1,0 0 0,0 0 0,0 0 1,0-1-1,0 1 0,0 0 1,0 0-1,0 0 0,0 0 1,0 0-1,0 0 0,0 0 1,0 0-1,0 0 0,0 0 0,1-1 1,6-4-71,9-4-107,-4 4 106,1 0-1,0 2 1,0-1-1,0 2 1,26-3-1,-30 5 47,0 0 1,0 0-1,-1 1 0,1 0 0,0 1 0,-1 0 0,1 0 1,-1 0-1,16 8 0,-3 6 505,-13-6 48,-8-10-518,0 1 0,0-1 0,0 0 0,0 0 0,0 0 0,0 1 0,0-1 0,0 0 0,0 0 0,1 0 0,-1 1 0,0-1 0,0 0 0,0 0 0,0 1 0,0-1 0,0 0 0,-1 0 0,1 0 0,0 1 0,0-1 0,0 0 0,0 0 0,0 1 0,0-1 0,0 0 0,0 0 0,0 0 0,-1 0 0,1 1 0,0-1 0,0 0 0,0 0 0,-1 1 108,1-1-53,-1-1-44,1 1-1,-1-1 1,1 1 0,-1-1-1,1 1 1,-1-1 0,1 1-1,0-1 1,-1 0 0,1 1-1,0-1 1,0 0 0,-1 1-1,1-1 1,0 0-1,0 1 1,0-1 0,0 0-1,0 1 1,0-1 0,0 0-1,0 1 1,0-1 0,0 0-1,1-1 1,-2-3-40,1-3 41,-2 1 1,1-1 0,-1 1-1,0 0 1,0 0 0,-5-9-1,6 14-42,0 0 0,0 1 1,0-1-1,0 0 0,0 1 0,0-1 0,0 1 0,-1 0 0,1-1 0,-1 1 0,1 0 1,-1 0-1,1 0 0,-1 0 0,0 0 0,1 0 0,-1 0 0,0 0 0,0 1 1,1-1-1,-1 1 0,0 0 0,0-1 0,0 1 0,0 0 0,0 0 0,0 0 1,0 0-1,0 0 0,-3 1 0,0 1-142,0 0 1,-1 0-1,1 0 0,0 0 1,0 1-1,0 0 0,0 0 1,1 0-1,-1 1 0,1 0 1,0 0-1,0 0 0,0 0 1,0 0-1,1 1 0,0 0 1,0-1-1,0 1 0,0 1 1,1-1-1,0 0 0,0 0 1,-1 7-1,3-10 24,0 0 1,0 0-1,0 0 0,1 0 1,-1 0-1,1 0 0,-1 0 1,1 0-1,0 0 0,0-1 1,0 1-1,0 0 0,0 0 1,0-1-1,0 1 0,1 0 1,-1-1-1,1 1 0,-1-1 1,1 0-1,-1 0 0,1 1 1,0-1-1,0 0 0,2 1 1,6-3-3958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52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1500 1728,'-7'-5'511,"7"5"-432,10 2 195,-10-2-253,0 0 182,0 0-75,0 0-43,0 0-37,0 0 6,0 0 15,0 0 102,0 0-1,0 0 156,0 0-70,0 0 37,0 0-42,0 0 154,0 0-80,0 0 112,0 0-143,0 0-22,0 0-102,0 0-4,0 0-54,0 0-22,0 0 6,18-1 704,-15-2-736,-1 2-22,0 0-1,-1 0 0,1 1 1,-1-1-1,1 0 0,0 1 0,0 0 1,-1-1-1,1 1 0,0 0 0,0 0 1,0 0-1,2 0 0,13-2-32,14-9 316,-25 8-220,22-9 420,-13 7-269,-13 4-259,0 1-1,-1-1 1,1 1-1,0-1 0,0 1 1,0-1-1,0 0 0,2-2 1,-1 2 36,1 0 1,-1 0-1,1 0 1,0 1-1,-1-1 0,1 1 1,0 0-1,-1 0 1,1 0-1,6 1 1,-6 0 27,0 0 1,0-1-1,0 0 0,0 1 1,0-2-1,0 1 1,-1 0-1,7-2 0,11 0 69,-9 1 90,0 0 1,0 0-1,0-2 0,0 1 0,15-6 0,-2 1-314,-11 6 54,-13 1 48,0 0 1,0 0-1,0 0 1,1 0-1,-1 0 1,0 0 0,0 0-1,0 0 1,0-1-1,0 1 1,0 0-1,0 0 1,0-1-1,0 1 1,0-1-1,0 1 1,0-1-1,0 0 1,0 1-1,1-2 1,-1 1-25,1 1 41,1 0 0,-1 1 1,1-1-1,-1-1 0,1 1 0,-1 0 1,5-1-1,7-1 194,2-3-155,12-2 336,-19 7-416,16-9 169,-22 7-125,-1 1 10,15-10-294,8 0 224,-24 10 64,-1 1 5,18-4-112,-2-7-181,-15 11 518,11-7-156,10-10-134,-18 13 19,0 1-1,1-1 1,0 1 0,8-4 0,-10 5 16,0 0 0,0-1 1,0 1-1,0-1 1,0 1-1,0-1 0,-1 0 1,3-4-1,10-9 39,-8 10-60,0-1 1,0 0 0,-1 0-1,0-1 1,8-11 0,16-19-67,0-8 197,-25 38-98,0 0-1,1 1 1,10-10-1,-10 10 11,1-1-1,9-14 1,-5 6 92,14-17-1,-1 2-174,-14 19 189,1-1 0,19-16 0,-19 19 37,-1-2 1,13-15-1,-23 25-167,1 1 0,-1-1 1,0 1-1,1-1 0,-1 0 0,0 1 0,0-1 0,0 0 0,0 1 0,-1-4 0,1-8 73,2 4-8,-1 0 0,0 1 1,-1-1-1,0 0 0,-1-11 0,0-5 421,1 24-488,0 0 1,0 1 0,0-1 0,0 1 0,-1-1 0,1 0 0,0 1 0,0-1 0,-1 1 0,1-1 0,-1 1 0,1-1 0,0 1 0,-1 0 0,1-1-1,-1 1 1,1-1 0,-1 1 0,1 0 0,-1-1 0,0 1 19,0-1-1,0 0 0,0 0 1,0 1-1,0-1 1,0 0-1,1 0 1,-1 0-1,0 0 1,1 0-1,-2-1 1,-18-10 622,7-1-552,10 10-34,1 0 0,-1 0 1,0 1-1,0 0 0,-4-3 0,3 2-41,0 0-1,1 0 1,-1 0 0,1-1 0,-1 0-1,1 1 1,0-1 0,-3-7 0,-29-66 222,25 58-65,-22-36 0,0 3 8,26 43-182,-1 0-1,1 0 1,-2 0 0,1 1-1,-1 0 1,0 1 0,-15-11-1,-24-15 128,39 25-96,6 8-26,1-1 0,0 0 0,0 0 0,0 0 0,0 0 0,1 0 0,-1 0 0,0 0 0,0 0 0,1 0 0,-1 0 0,0 0 0,1-1 0,-1 1 0,1 0 0,-1-3 0,0 2 32,0-1-1,0 1 1,-1-1 0,1 1 0,-1-1-1,-3-3 1,4 4-14,-1 0 0,0 0-1,1 0 1,0 0 0,-1 0-1,1-1 1,0 1 0,0-1-1,-1-2 1,-13-30-104,12 26 173,0 1 0,-1-1 0,0 1 0,0 0 0,-1 0 0,-7-9 0,-6-12-13,11 20-106,0 0-1,0 0 1,-1 0 0,-1 1 0,1 0 0,-1 0 0,0 1-1,-15-8 1,-4-5-1146,26 19 912,1 0 0,-1-1 0,0 1 0,0 1-1,0-1 1,0 0 0,0 0 0,0 1 0,0-1 0,0 1 0,0-1 0,0 1 0,-1 0 0,1 0 0,0 0 0,-2 0 0,-25 9-1980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8:06.84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834 441 1664,'-6'-6'388,"5"6"-374,0-1 1,0 0-1,1 1 1,-1-1-1,0 0 0,0 0 1,1 0-1,-1 0 0,0 1 1,1-1-1,-1 0 0,1 0 1,-1 0-1,1-1 0,0 1 1,-1 0-1,1 0 1,0 0-1,0 0 0,-1 0 1,1-2-1,-1-5-60,0 1-1,-1-1 1,0 0 0,0 1 0,-7-14 0,-1 3 997,-1-3-68,-12-29 355,19 42-900,-1 0 0,0 1 1,-9-11-1,0 1 298,5 6-112,0 1 0,-14-12 0,15 14-259,0 1-1,0-1 1,1 0 0,-12-17 0,16 18-197,-2 1 0,1-1 1,-1 1-1,0 0 1,0 1-1,0-1 0,-1 1 1,-11-8-1,14 11-72,-1 0-1,1 0 0,-1 0 1,0 1-1,0-1 1,1 1-1,-1 0 0,0 0 1,0 0-1,0 1 1,0-1-1,0 1 0,0 0 1,0 0-1,-1 1 1,1-1-1,0 1 0,-4 1 1,-16 6 130,-26 13 1,3-1 158,31-13-147,1 1-1,-1 0 0,-14 11 1,-1 1 272,28-19-348,0 1 0,0-1 0,0 0 0,-1 0 1,1 0-1,0 0 0,-1-1 0,1 1 0,-5-1 0,4 0-41,0 0 0,0 1 0,1-1 0,-1 1 0,0 0 0,-4 2 0,-35 9-63,14-4-273,28-8 246,1 0 5,0 0-16,0 0-48,0 0 74,2 0 91,0 0 0,-1 0 0,1 0 0,0-1 0,0 1 0,-1-1 0,1 1 0,0-1 0,0 0 0,-1 1-1,1-1 1,2-2 0,-2 1-12,1 0 0,-1 0-1,0 0 1,0 0-1,0 0 1,0 0 0,0-1-1,2-4 1,-4 7-24,1-1 0,-1 0 0,1 0-1,-1 0 1,1 0 0,-1 1 0,0-1 0,1 0 0,-1 0 0,0 0 0,0 0-1,1 0 1,-1 0 0,0 0 0,0 0 0,0 0 0,0 0 0,-1 0 0,1 0-1,0 0 1,0 0 0,0 0 0,-1 0 0,1 0 0,-1 1 0,0-3 0,0 2-8,1 0 17,-1 0 1,0 1 0,0-1-1,1 0 1,-1 0 0,0 1 0,0-1-1,0 0 1,1 1 0,-1-1 0,0 1-1,0-1 1,0 1 0,0-1 0,0 1-1,0 0 1,0 0 0,0-1 0,0 1-1,-1 0 1,1 0 0,0 0-1,0 0 1,-1 0 0,0 0-61,-37 2-118,36-2 155,1 1-1,-1-1 1,1 1-1,0-1 0,-1 1 1,1 0-1,0 0 0,-1 0 1,1 0-1,0 1 1,0-1-1,-3 2 0,5-3 5,0 0 0,0 0 0,-1-1 0,1 1 0,0 0 1,0 0-1,-1 0 0,1-1 0,0 1 0,-1 0 0,1 0 0,0 0 0,-1 0 0,1 0 0,0 0 0,0 0 0,-1-1 0,1 1 0,0 0 0,-1 0 0,1 0 0,0 0 0,-1 1 0,0-1 0,2 1 3,0-1 1,0 1-1,0 0 0,0 0 0,0-1 0,0 1 0,0-1 0,1 1 0,-1-1 1,0 1-1,0-1 0,0 0 0,1 0 0,-1 1 0,0-1 0,0 0 0,1 0 1,-1 0-1,0 0 0,0 0 0,1-1 0,-1 1 0,2-1 0,34-8-72,-32 7 63,16-6-14,-17 6 56,1 0 0,-1 1 0,1-1 0,-1 1 0,1 0 0,8-1 0,-12 2-14,-1 0 0,1 1 0,0-1-1,-1 0 1,1 0 0,0 0 0,-1 0 0,1 0 0,0-1 0,0 1 0,-1 0 0,1 0 0,0 0 0,-1 0 0,1-1 0,-1 1 0,1 0 0,0-1 0,-1 1 0,1 0 0,-1-1 0,1 1 0,-1-1 0,1 1 0,-1-1 0,1 1 0,-1-1-1,1 1 1,-1-1 0,1-1 0,-1 1 13,0 0-1,-1 0 0,1 0 0,0 0 1,0 0-1,-1 0 0,1 0 0,0 1 1,-1-1-1,1 0 0,-1 0 0,1 0 1,-1 0-1,0 1 0,1-1 0,-1 0 1,0 0-1,0 1 0,-1-2 0,-7-12-86,8 13 51,1 0 0,0 0 0,-1 0 0,1 0 1,-1 1-1,0-1 0,1 0 0,-1 0 0,0 0 1,1 0-1,-1 1 0,0-1 0,0 0 0,0 1 0,-1-2 1,-2 1 0,0 0 0,0 0 0,-1 0 1,1 0-1,-1 1 0,1 0 1,0 0-1,-1 0 0,-7 1 0,-18 1-517,29-2 478,2 1 16,0-1-1,0 1 1,0 0-1,0 0 1,0-1-1,1 1 1,-1 0-1,0-1 0,2 1 1,7 0 45,-1 0 0,1 0 1,-1-1-1,15-1 0,-14 0 21,0 1 0,0 0 0,18 2 1,-19-1-35,-9-1-1,1 0 0,0 0 0,-1 0 0,1 0 1,0 0-1,0 0 0,-1 0 0,1 0 0,0 0 0,-1 0 1,1 1-1,0-1 0,-1 0 0,1 1 0,-1-1 1,1 0-1,0 1 0,0 3 74,0-3 189,-1-1-118,-1 16-176,-7-11 105,0-1 1,-1 1-1,-8 2 1,3-2 37,-1 2-18,12-5-75,0 0 0,0-1 1,0 0-1,0 1 1,0-1-1,0-1 1,-4 2-1,4-2-31,-1 1 1,1 0-1,0 0 1,-1 0-1,1 0 1,-6 4-1,7-4 28,-1 1-1,0-1 1,1 0 0,-1 0-1,0 0 1,0 0 0,0-1-1,0 1 1,-4-1 0,7 0-11,-1 0 1,0 0 0,0 0 0,1 0 0,-1 0 0,0 0 0,1 0 0,-1 0 0,0 1 0,1-1 0,-1 0 0,0 0-1,1 0 1,-1 1 0,1-1 0,-1 0 0,0 1 0,1-1 0,-1 1 0,1-1 0,-1 1 0,1-1 0,-1 1-1,0 0-9,1-1-4,-1 1 0,1-1 1,0 0-1,0 0 0,0 1 1,-1-1-1,1 0 0,0 0 1,0 1-1,0-1 0,0 0 1,0 1-1,0-1 0,0 0 1,0 1-1,0-1 0,0 0 1,0 1-1,0-1 0,0 0 1,0 0-1,0 1 1,0-1-1,0 0 0,0 1 1,0-1-1,0 0 0,0 1 1,1-1-1,-1 0 0,0 0 1,0 1-1,0-1 0,0 0 1,1 0-1,-1 1 0,0-1 1,1 0-1,13 12-159,0-2 226,-4-1 62,-9-8-70,0 0 0,0-1 0,0 1 1,-1 0-1,1 0 0,0 0 0,0 0 0,-1 0 0,1 0 1,0 0-1,-1 0 0,1 0 0,-1 0 0,1 0 1,-1 0-1,0 0 0,0 0 0,1 0 0,-1 1 1,0-1-1,0 0 0,0 2 0,-8-14 398,5 6-409,0 1 0,0-1-1,0 1 1,-8-7 0,-6-9 29,15 18-124,1 0 1,-1 0 0,0 1-1,0-1 1,1 1 0,-1-1 0,0 1-1,0 0 1,-1 0 0,1 0 0,0 0-1,0 0 1,0 0 0,-4 0-1,0-1 25,0 1 0,0 0-1,-11 0 1,7 4-253,10-2 26,5 0 165,-2-1 74,0 1 0,0-1-1,0 1 1,0 0 0,-1-1 0,1 1-1,3 2 1,-3-1 4,0-1-1,-1 0 1,1 0-1,0-1 1,0 1 0,0 0-1,4-1 1,-6 1 52,4 2 1,-4-2 10,-1-1 53,0 0-32,6-1-80,-1-1 1,0 1-1,0 0 0,0 0 0,0 1 1,9 0-1,15-3-340,-17 0 407,-1-1 1,1 0-1,-1-1 1,0 0-1,0-1 1,14-9-1,28-15-169,-43 26 187,-1-1 0,1 2 0,14-4 0,-19 6-89,-1 1 0,1-1 0,-1 1 1,1 0-1,-1 0 0,0 1 0,1-1 1,-1 1-1,1 0 0,6 2 1,7 3 3,0 0 0,0-2 1,1 0-1,0-1 0,0-1 1,20-1-1,-5 0 9,-1 1 0,51 11 1,-28-2-21,-44-11 369,-12 0-253,-4 0-39,-51-8 356,39 6-502,0-1-1,-18-6 1,0 1-40,33 8 121,-1 0 0,1-1 1,-1 1-1,1-1 0,-1 1 1,1-1-1,-1 1 0,1-1 1,-1 0-1,1 0 0,0 0 1,-1 0-1,1 0 0,0 0 1,0 0-1,0 0 1,0 0-1,0 0 0,0-1 1,-1-1-1,2 2-7,0 0 0,1 1 1,-1-1-1,0 0 0,1 1 0,-1-1 1,1 1-1,-1-1 0,1 0 0,0 1 1,-1-1-1,1 1 0,0-1 0,-1 1 1,1 0-1,0-1 0,-1 1 0,1 0 1,0-1-1,0 1 0,1 0 0,17-7-51,93-24 238,-99 28-144,0 0-1,19-1 0,-8 2-74,-16 1 15,0 1 0,1 1 1,-1 0-1,1 0 0,12 4 0,-16-3 47,0 0 0,0 0 0,0 1 1,6 4-1,-7-4-25,1-1 0,-1 1 0,0-1 0,9 3 0,-6-2 17,1 1 0,-1-1 1,-1 1-1,1 0 0,-1 1 1,1 0-1,-1 0 0,0 0 1,-1 1-1,1-1 0,-1 1 1,-1 1-1,1-1 0,-1 1 1,7 13-1,-10-18 14,-1-1 0,1 1 0,0-1 0,0 1 1,0-1-1,0 0 0,1 1 0,1 0 0,7 11 12,-8-11-34,0 0 1,-1 1-1,1-1 1,1 0-1,-1 0 1,0-1-1,0 1 1,4 2-1,-4-3-4,1 1 0,-1-1 0,0 1 0,0 0 0,0 0 0,0 0 0,0 0 0,2 3 0,5 10-3,-6-10 60,-1 0-1,0 0 1,-1 1 0,1-1 0,-1 1 0,0 0 0,0-1 0,-1 1 0,1 0 0,-2 7 0,1-12-33,0 0-1,0-1 1,0 1 0,0 0-1,0 0 1,-1-1-1,1 1 1,0-1 0,0 1-1,-1 0 1,1-1 0,0 1-1,-1 0 1,1-1 0,0 1-1,-1-1 1,1 1 0,-1-1-1,1 1 1,-1-1 0,1 0-1,-2 1 1,0 0 14,1 0 0,-1 0 0,0 0-1,0-1 1,0 1 0,0-1 0,-4 1 0,-3 0 63,0-1 0,-15-2-1,20 2-60,-5-1 48,-12-1-52,-27-6 0,41 7-71,1 0 0,-1 0 0,1 0 1,-1 1-1,1 0 0,-1 0 1,0 1-1,1 0 0,-1 0 0,1 0 1,0 1-1,-1 0 0,1 0 1,0 1-1,0 0 0,0 0 0,0 0 1,1 1-1,-1-1 0,1 1 1,0 1-1,0-1 0,0 1 0,1 0 1,0 0-1,0 0 0,-5 8 1,-3 9 5,2 1 0,0 0 0,1 0 0,2 1 0,0 0 0,2 0 0,0 0 0,2 1 0,1 0 0,1 0 0,2 39 0,0-59 60,0 1 0,0-1 1,0 0-1,1 1 0,0-1 1,0 0-1,0 0 1,0-1-1,1 1 0,0 0 1,0-1-1,0 1 1,6 4-1,-9-8-10,1-1 0,0 1 0,-1-1 0,1 0 0,-1 0 0,1 1 0,0-1 0,0 0 0,-1 0 0,1 0 0,0 0 0,-1 1 0,1-1 0,0 0 0,0 0 0,-1-1 0,1 1 0,0 0 0,-1 0 0,1 0 0,0 0 1,0-1-1,-1 1 0,1 0 0,-1-1 0,1 1 0,0 0 0,-1-1 0,1 1 0,-1-1 0,1 1 0,0-2 0,1 1 22,-1 0 0,0 0-1,1-1 1,-1 1 0,0-1 0,0 1 0,0-1 0,0 1 0,0-1 0,0 1 0,-1-1-1,1 0 1,0-3 0,1-8-28,-1 1 0,-1-1 0,0 1 0,-1-1 0,0 0 0,-1 1 0,-1-1 0,0 1 0,-7-20 0,6 22-40,0 0-1,0 0 1,-1 1-1,0-1 1,-1 1-1,-12-16 1,15 23 2,1-1 0,-1 0 0,0 1 0,0 0-1,0-1 1,0 1 0,-1 0 0,1 1 0,0-1 0,-1 1 0,1-1 0,-1 1 0,1 0 0,-1 0 0,0 0 0,0 1-1,1 0 1,-1-1 0,0 1 0,0 1 0,1-1 0,-1 0 0,-4 2 0,0 0-10,0 1 1,1 0-1,-1 0 1,1 1-1,0 0 1,0 0-1,0 0 1,0 1-1,1 1 1,0-1-1,0 1 1,0 0-1,1 0 1,-1 0-1,2 1 1,-7 10-1,-2 6-36,1 0 0,2 0 0,-16 50 0,20-54 244,2 1 1,0 0 0,0 0-1,0 37 1,4-56 364,-8-13 646,-14-35-812,12 28-329,-10-30-1,-34-160-217,26 91 147,15 56-156,-3-11-657,45 203-850,-17-67 1809,-7-45 9,-2-1 1,0 0-1,0 20 1,0-22 195,-1-12 106,-3-10-41,-25-83 247,-8-44-929,30 123 113,-1-5-428,5 15 369,0 3-107,11 137-156,-5-84 349,0-18 212,14 51-1,-3-17 142,-12-52-134,-1-1 144,-1 1 0,3 35 0,-5-37-204,0-15 0,-1 0 0,0 0 0,0 1 0,0-1 0,0 0 0,0 0 0,0 0 0,-1 4 0,-1 0 36,2 0 1,-1 0 0,1 11 0,0-11 9,0 0 1,0 0-1,-1 0 0,-1 7 0,-23 67 312,25-75-270,-2 3 265,1-7-184,-1-5-70,1-2-141,1 0 0,-1 1 0,1-1 1,0 0-1,0 0 0,1 0 0,1-9 0,1-4-194,14-107-788,-5 43 733,-6 32 321,-6 5 183,-1 43-301,-4 7 58,-7 12 30,8-10-31,1-2 16,0 0 0,0 1 0,1-1 0,0 1 0,0 0 0,0 0 0,-1 5 0,-7 39-164,7-28 185,-10 30 67,8-34-89,1 1 1,1 1-1,-2 32 0,1 7 130,3-36-12,0-1 1,3 35 0,2 12 131,0-54-164,-1 7-124,2 43 214,-5-62-37,0-2 96,0 0-75,0 0 16,0 0-11,2-1 102,14-10-365,21-18 0,-23 17 5,-1 2 0,27-16 0,138-50-479,-38 18 664,-133 54-71,2 1-25,0-1-1,0 0 0,-1-1 0,0 0 1,0-1-1,0 0 0,0 0 0,7-9 1,-14 15 15,-1 0 0,0-1 0,1 1 0,-1-1 0,0 1 0,0-1 0,1 1 0,-1-1 0,0 1 1,0-1-1,0 1 0,0-1 0,1 0 0,-1 1 0,0-1 0,0 1 0,0-1 0,0 1 1,-1-1-1,1 1 0,0-1 0,0 1 0,0-1 0,0 0 0,0 1 0,-1-1 0,1 1 0,0 0 1,0-1-1,-1 1 0,1-1 0,0 1 0,-1-1 0,1 1 0,-1 0 0,1-1 0,0 1 0,-1 0 1,1-1-1,-1 1 0,1 0 0,-1-1 0,1 1 0,-1 0 0,0 0 0,-2-1-17,1 0-1,0 0 0,0 0 1,0 1-1,-1-1 0,1 1 1,0-1-1,-1 1 0,1 0 1,-3 0-1,-6 2 3,0 1 1,1 0-1,0 1 1,0 0-1,0 1 1,-13 7-1,-55 41-17,47-31 46,0 0 44,-45 39 0,38-26 87,-28 27-140,59-55 5,1 1 0,0 0 0,1 0 1,-1 0-1,1 1 0,1 0 0,-4 9 1,-10 24 314,5-23-298,11-17-21,0 1 0,0-1 1,0 1-1,0-1 0,1 1 0,-1 0 0,-1 3 1,3-5-6,-1 0 1,1 0 0,0 0 0,-1 0 0,1 0 0,0 0 0,0 0 0,0 0 0,0 0 0,0 0 0,0 0 0,0 0-1,0 0 1,0 0 0,0 0 0,1 2 0,-1-1-30,2 0 29,-1 0 0,0-1 0,0 1 0,1-1 0,-1 1 0,1-1 0,-1 0 0,1 0 0,2 2 0,-3-2 2,3 1 9,0 0 0,0 0 0,0 0 0,1-1 1,-1 0-1,0 1 0,1-2 0,-1 1 0,7 0 1,39-1 53,12-6 88,27-1 49,-52 4-164,0 0 0,47-12 0,-53 9 72,129-29-165,-77 11 331,-27 8-140,87-37 1,-79 28-254,-40 14 119,-1 0 0,0-2-1,-1 0 1,27-21 0,-31 20 12,0-1-1,-2-1 1,1-1 0,17-24-1,-23 29 63,-9 9-77,0 1 0,1-1 0,-1 0 1,0 0-1,2-5 0,22-42-427,13-19-21,-36 63 413,1 1 1,0-1-1,6-7 1,3-2-161,8-4 318,-20 18-33,-2-17 48,0 17-106,0 0-1,0 1 1,1-1-1,-1 1 1,0-1-1,0 1 1,0 0-1,0-1 1,0 1-1,0 0 0,-2 0 1,2-1-10,0 1 0,0 0 0,0 0 0,0-1 0,-1 1 0,1 0-1,0-1 1,0 1 0,0-1 0,0 0 0,0 1 0,0-1 0,-1-1 0,-1-1 43,0-1-7,-1 0 0,1 0 0,0 0 0,0-1 1,1 1-1,-3-6 0,-9-13 17,11 20-82,1 0 1,0-1-1,0 1 1,0-1-1,0 0 1,-2-6-1,2 2 51,-1 1 0,-1 0-1,-6-12 1,-5-12 238,7 9 37,-8-45 0,5 22-552,1 11 395,-18-39 0,21 61-185,1 2 0,-2-1 0,1 1 0,-17-17 0,15 17 14,-4-3 258,10 11-263,0 0 0,0-1 0,1 1 0,0-1 0,-1 0 0,-2-4 1,3 4 13,1 1 1,-2-1 0,1 1-1,0-1 1,-1 1 0,1 0 0,-1 0-1,1 0 1,-5-2 0,-26-13 399,-10 2-220,34 11-188,-1 0-1,0 1 1,0 0-1,0 0 1,-13 0-1,4 0 53,16 2-86,0 1 0,0 0 0,0 1 0,0-1 1,0 1-1,0-1 0,0 1 0,0 0 0,1 0 0,-1 0 0,0 0 1,0 1-1,1-1 0,-1 1 0,1 0 0,-1-1 0,1 1 0,0 0 1,-1 1-1,1-1 0,0 0 0,1 1 0,-1-1 0,0 1 0,1-1 1,-1 1-1,0 3 0,-6 17-57,2 1-1,1 0 1,0 0-1,0 37 1,0-13 71,-28 155 188,23-160 199,-2 0 0,-29 66-1,8-25 127,23-68-322,9-16-234,7-8-91,2-1 46,-1 0 0,2 1-1,-1 0 1,1 0 0,0 1 0,15-9 0,6-3 52,1 2-1,0 1 1,57-20 0,-76 32 38,-5 2 37,0 0 0,1 0 0,-1 0 0,1 1 0,11-1 0,-19 3-3,0-1 1,0 0 0,0 0-1,1 1 1,-1-1-1,0 0 1,0 0-1,0 1 1,0-1-1,0 0 1,0 1 0,0-1-1,0 0 1,0 0-1,0 1 1,0-1-1,0 0 1,0 1-1,0-1 1,0 0 0,0 0-1,0 1 1,0-1-1,0 0 1,0 1-1,-1-1 1,1 0-1,0 0 1,0 1 0,-6 7-3,0 1 1,0-1 0,-1 0 0,0-1-1,0 1 1,-1-2 0,0 1 0,-9 5-1,-25 24 144,-11 18 127,40-39-198,69-63-567,-51 43 490,149-116 131,-147 115-178,0 0 0,-1 0 0,0 0 0,7-10 0,-13 16 50,0 0 0,0 0 0,0 0 0,0-1 0,0 1 0,0 0 0,0 0 0,0 0 0,0 0 0,-1-1 0,1 1 0,0 0 0,0 0 0,0 0 0,0 0 1,0 0-1,0 0 0,0-1 0,0 1 0,-1 0 0,1 0 0,0 0 0,0 0 0,0 0 0,0 0 0,0 0 0,-1 0 0,1 0 0,0 0 0,0-1 0,0 1 1,0 0-1,-1 0 0,1 0 0,0 0 0,0 0 0,0 0 0,0 0 0,0 0 0,-1 0 0,1 0 0,0 0 0,0 1 0,0-1 0,0 0 0,-1 0 0,1 0 1,0 0-1,0 0 0,0 0 0,-12 1 71,-9 5-28,15-4-14,-1-1 0,1 1-1,-1-1 1,-10 0 0,-14-1 353,-1-1 0,-46-10 0,71 10-381,0-1 0,1-1 0,-1 1 0,1-1 0,0 0 0,0-1 0,0 1 0,0-1 0,1-1 0,-1 1-1,1-1 1,0 0 0,0 0 0,-7-10 0,5 5-18,1 0 0,0 0 0,1 0 0,0-1 0,0 0 1,1 0-1,1 0 0,-3-12 0,-5-71-278,10 66 352,-2 0 1,-8-33-1,7 47-161,-1 0 0,0 0 0,-8-13 0,11 23 106,0 0 1,-1 0-1,1 0 0,-1 1 0,0-1 1,0 1-1,-1-1 0,1 1 0,0 0 1,-1 0-1,0 1 0,0-1 0,0 1 1,0 0-1,0 0 0,0 0 0,-1 0 1,-8-1-1,-38-13 169,-137-14 123,84 15-114,66 11-369,-57 0 0,91 5 155,-1-1 0,1 1 0,0 0 0,0 0 0,0 0 0,0 1 0,0-1 0,1 1 1,-1 0-1,0 0 0,1 0 0,-1 1 0,1-1 0,0 1 0,0 0 0,0 0 0,0 0 1,0 0-1,1 0 0,-1 1 0,1-1 0,-2 6 0,0-2-23,1-1 1,-1 1-1,2 0 0,-1 1 0,1-1 0,0 0 0,1 1 1,0-1-1,0 1 0,0-1 0,1 12 0,2-4 43,0 0-1,1 0 1,1-1 0,0 1-1,7 15 1,-9-24 19,1 1 0,1-1 0,-1 0 0,1-1 0,0 1 0,0-1 0,1 0 0,0 0 0,-1 0 0,2 0 0,-1-1 0,0 0 0,11 6 0,8 0 17,0 0 0,1-2-1,29 6 1,-27-8 18,-2 1 1,49 21-1,-66-24-56,0 0 0,-1 1 0,0 0 0,1 0 0,-2 0 0,1 1 0,-1 0 0,0 1 0,0-1 0,-1 1 0,0 0 0,0 0 0,5 10 0,-4-4 23,-1-1 0,-1 1 0,0 0-1,0 0 1,3 26 0,-3 69 236,-4-101-217,2 5 320,2-8 25,-2-5-352,0 0-1,0 1 1,-1-1-1,1 0 1,0 0-1,-1 0 1,1 0-1,2-2 0,0 0-128,2-1-19,1 0 1,13-5-1,6-4-173,-22 11 276,-1 0 0,1 1 0,-1-1 0,1 1 1,-1 0-1,1 0 0,-1 0 0,1 1 0,0-1 0,0 1 0,-1 0 0,1 0 1,0 0-1,3 1 0,5 2-103,0-1 0,-1 2 0,13 5 0,10 3 9,65 23 248,-92-34-53,-1 0-1,1 0 1,0 0 0,-1-1 0,1 0-1,0 0 1,-1 0 0,1-1-1,11-3 1,6-3-113,30-13 0,-12 5-292,-4 2 197,45-8 0,-69 19 15,0 0 1,0 1 0,0 1-1,15 1 1,28 11 117,-48-10 27,-1-1 1,1 0-1,0 0 1,0 0-1,0-1 0,10-2 1,34-4 95,-52 6 80,-2 0-44,-8 1 18,-12 4-444,-13 16-59,33-20 390,0 0-177,-1 1 1,1-1-1,-1 1 0,1-1 0,0 1 0,-1-1 0,1 1 1,0 0-1,0 0 0,0 0 0,1-1 0,-1 1 0,0 0 1,1 0-1,-1 0 0,0 4 0,1-4-502,-1 1 0,0 0 0,0-1 1,0 1-1,0-1 0,0 1 0,-2 2 0,-8 1-3326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8:09.2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318 268 896,'0'-1'25,"-1"-1"0,0 1 0,1 0 0,-1 0-1,0 0 1,0-1 0,0 1 0,0 0 0,0 0 0,0 0 0,0 0 0,0 1 0,0-1-1,0 0 1,0 0 0,-1 1 0,-1-2 0,6-15 103,-1 5 1223,-2 10-1107,0 0 0,1 0 1,-1 1-1,0-1 1,0 0-1,0 0 0,0 0 1,0 0-1,-1 1 1,1-1-1,-1 0 0,0-2 1,-43-88 3434,36 77-3533,0 1 0,-2 1 1,1 0-1,-16-15 0,23 26-131,1 0 1,-1 1-1,0-1 0,0 1 0,0-1 0,0 1 0,-1 0 1,1 0-1,0 0 0,0 0 0,-1 0 0,1 0 0,-1 1 0,1-1 1,-1 1-1,1 0 0,-1-1 0,1 1 0,0 0 0,-1 1 0,1-1 1,-1 0-1,1 1 0,-4 0 0,-5 4 297,0 0 0,1 1 0,-13 9 0,16-10-219,0 0-1,1 0 1,0 0 0,0 1 0,1 0-1,-1 0 1,1 1 0,0-1-1,1 1 1,0 0 0,0 0 0,-5 13-1,6-11-71,-2 16-1082,5-24 955,0 0 0,0 1 1,0-1-1,1 0 0,-1 1 0,0-1 1,1 0-1,-1 1 0,1-1 0,-1 0 1,1 0-1,0 1 0,0-1 0,-1 0 1,1 0-1,0 0 0,1 1 0,17 13-2864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1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1 992,'-5'0'-420,"4"0"677,0 0 0,1 0 0,-1 0 0,1 0 0,-1 0 0,1 0 0,-1 0 0,1 0 0,-1 1 0,1-1 0,0 0 0,-1 0 0,1 0 1,-1 1-1,1-1 0,-1 0 0,1 1 0,0-1 0,-1 0 0,1 1 0,0-1 0,-1 0 0,1 1 0,0-1 0,-1 1 0,1-1 0,0 1 0,-1 0 0,-21-1 1381,17 0-1467,1 0 0,-1 1 1,1 0-1,-1 0 1,1 0-1,-1 1 0,-7 3 1,-29 19 737,36-21-757,-10 12 71,4-4-174,2-4 25,0 1 1,1 0 0,-1 1-1,2 0 1,-1 0 0,-7 14-1,0 0 100,9-13-175,0 0 0,-6 12 0,7-9-96,-7 13-25,8-19 175,0 1 1,0-1-1,0 1 0,1 0 0,0 0 1,-3 17-1,4-7-53,0-1 0,0 25 1,3-37-8,0 0 0,0-1 1,0 1-1,1-1 1,0 1-1,-1-1 0,2 0 1,-1 0-1,0 0 1,1 0-1,0 0 1,0 0-1,0 0 0,0-1 1,0 0-1,5 4 1,-3-3 35,0 1 1,0 0 0,0 0 0,6 9 0,-10-13-121,8 5 161,7-1-53,-9-2 12,-1-1 1,1 0-1,0 0 1,0 0 0,0-1-1,12 0 1,68-1-57,-74-2 118,-11 1-80,-1 1 0,0 0 1,0-1-1,1 1 0,-1 0 0,0 0 0,1 0 0,-1 0 0,3 0 1,2 1 174,0 0 1,-1-1-1,1 0 1,0-1-1,7 0 1,-7 0-67,0 0 1,0 1-1,0 0 1,0 0-1,0 0 1,7 2-1,4 2-2,-16-4-118,-1 0-112,0 0-208,-10 7-4491,2 0 2539,-1-2-2117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18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66 2144,'0'-1'170,"0"0"0,0 1 1,-1-1-1,1 1 0,0-1 0,0 0 0,-1 1 1,1-1-1,-1 1 0,1-1 0,0 1 0,-1-1 1,1 1-1,-1 0 0,1-1 0,-1 1 0,1-1 1,-1 1-1,1 0 0,-1-1 0,0 1 0,1 0 1,-1 0-1,0 0 0,1-1 0,-1 1 0,1 0 1,-1 0-1,0 0 0,1 0 0,-1 0 0,0 0 1,1 0-1,-2 0 0,-2 0 2682,13 0-1992,15 0-332,-22 0-192,-1 1-249,1-1 1,-1 0-1,1 0 0,-1 0 0,1 0 1,-1-1-1,1 1 0,-1 0 0,1-1 1,-1 1-1,2-2 0,-1 2 7,88-34 968,-82 33-1070,0-1 0,0 2 0,10-1 0,-17 1-56,1 0-368,17 0-3003,-17 0 262,0-2 778,12-9-618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19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35 1728,'-4'0'1029,"4"0"-351,0 0-150,0 0 74,0 0-159,0 0 170,0 0-149,0 0 133,0 0-175,0 21 756,0-19-799,0-1-281,1 0 0,-1-1 1,1 1-1,0 0 0,0 0 0,0 0 0,-1 0 0,1-1 1,0 1-1,0 0 0,0-1 0,0 1 0,0-1 0,0 1 1,0-1-1,1 0 0,-1 1 0,0-1 0,0 0 1,0 0-1,0 0 0,0 1 0,0-1 0,1-1 0,0 1 1,32-2 607,-28 1-647,0-1 0,1 0 0,-1-1 1,-1 0-1,1 1 0,0-2 1,-1 1-1,8-6 0,-5 3 170,0 1 1,15-8-1,-12 9-46,-1 1 0,17-4 0,-20 6-193,-5 1-60,-2 0 6,0 0-58,0 0-108,0 6-694,0-4-2520,0-2 346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0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63 1728,'-1'0'16,"1"0"0,0 0 1,0 0-1,0 0 0,0 0 0,0 0 1,0 0-1,0 0 0,0 0 0,0 0 1,0 0-1,-1 0 0,1 0 0,0 0 1,0 0-1,0 0 0,0 0 0,0 0 0,0 0 1,0 0-1,0 0 0,0 0 0,0 0 1,0 1-1,-1-1 0,1 0 0,0 0 1,0 0-1,0 0 0,0 0 0,0 0 1,0 0-1,0 0 0,0 0 0,0 0 1,0 0-1,0 1 0,0-1 0,0 0 1,0 0-1,0 0 0,0 0 0,0 0 0,0 0 1,0 0-1,0 0 0,0 0 0,0 1 1,0-1-1,0 0 0,0 0 0,0 0 1,0 0-1,-1 0 40,0 0 195,1 0-38,0 0 139,0 0-32,0 0 235,0 0-54,0 0 310,13-8 3391,68-38-1018,-75 44-3063,0 1-1,0 0 1,1 0-1,-1 1 1,0-1-1,0 1 1,12 2-1,4-1 52,18 0 285,36-2-199,-67 1-599,-7 0-80,0 0 0,1 0 1,-1 0-1,0 0 0,0 0 0,0-1 0,1 1 0,-1-1 1,3-1-1,-1-2-1547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1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0 1888,'-2'3'630,"7"-2"-214,-5-1-379,0 0 480,0 0-53,0 0 293,0 0-143,0 0 233,0 0-265,0 0-33,0 0-117,-13 12 1424,-2-3-1227,7-5-266,0 1 0,1 0-1,0 0 1,-11 11 0,12-10-194,0-1 0,0 0 0,-1-1 0,-7 5 1,-8 6 248,-24 14-215,30-21-51,-25 21-1,-11 11-101,19-16-53,-33 34-1,56-48-6,-1 0 0,2 1 0,-1 0 0,2 1 0,-1 0-1,2 0 1,0 1 0,-8 19 0,13-28 30,1 0 0,-1 1 0,1-1 0,0 1-1,0-1 1,1 1 0,0 0 0,0-1 0,0 1-1,1 7 1,0-9-19,-1 0 0,2 1 0,-1-1 0,0 0 0,1 0 0,-1 0 1,1 0-1,0 0 0,0 0 0,0 0 0,0-1 0,1 1 0,-1-1 0,1 1 0,4 2 0,3 2 68,0-1 0,1 0 0,-1-1 0,1 0 0,1 0 1,16 4-1,72 10 407,-20-5-343,-60-10-739,1-1 0,35 2 0,-55-5-1778,-1 0 176,2-2-3068,-1 0 4504,-9-6-924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25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72 119 832,'1'-14'4901,"-1"13"-4872,0 0 0,0-1 0,0 1 0,0 0 1,-1-1-1,1 1 0,0-1 0,0 1 0,-1 0 1,1 0-1,-1-1 0,1 1 0,-1 0 0,-1-2 0,1 2 7,1 0-1,-1 1 0,0-1 0,1 0 0,-1 0 0,1 0 0,-1 1 0,1-1 0,-1 0 1,1 0-1,-1 0 0,1-2 0,-5-7 10,4 10-3,0-1-4,0 0 14,0 0-1,0-1 1,0 1 0,0-1 0,0 1 0,0-1-1,1 1 1,-1-1 0,0 1 0,1-1-1,-1 1 1,1-1 0,-1-3 0,1 4-46,0-1 0,0 1 0,0 0 0,-1-1 0,1 1 0,-1 0 0,1-1 0,-1 1 0,1 0 0,-1 0 0,0-1 0,0 1 0,1 0 0,-1 0-1,0 0 1,-2-1 0,-1-2 91,4 3-117,-1 0 1,0 1-1,0-1 1,0 0-1,0 1 1,0-1-1,0 0 1,1 1-1,-1-1 1,-1 1 0,1-1-1,0 1 1,0 0-1,0-1 1,0 1-1,-2 0 1,3 0 13,0 0 1,-1 0-1,1 0 0,-1 0 1,1 0-1,0 0 0,-1 0 1,1 1-1,0-1 1,-1 0-1,1 0 0,0 0 1,-1 1-1,1-1 0,0 0 1,-1 0-1,1 1 1,0-1-1,-1 0 0,1 0 1,0 1-1,0-1 0,-1 0 1,1 1-1,0-1 1,0 1-1,0-1 0,0 0 1,-1 1-1,1-1 1,0 0-1,0 1 0,0 0 1,0 12-201,1-12 229,-1 0 100,1 1-107,3 1-30,-1 0 36,0 0 1,0 0-1,1-1 1,-1 1 0,1-1-1,0 0 1,0 0-1,0 0 1,0 0-1,0 0 1,0-1 0,0 0-1,0 0 1,1 0-1,4 0 1,16 0 5,-3 0-2865,0-3 1891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34 1056,'-3'-1'8079,"4"-1"-3393,9-4-2283,18-4-3006,-9 9 651,1 0-1,27 2 1,-8 0 102,13-1 40,101-3 436,-151 3-730,26-4-90,-9-1-5390,-11 2 3728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3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 2976,'-1'-1'-594,"2"-3"4566,2 3 240,0 7-2629,1 17-1214,0 1 1,-1-1-1,-1 0 1,-3 40-1,-1-32-2287,-8 40 0,10-71 1833,-1 0 0,1 0 0,0 0 1,0 1-1,0-1 0,0 0 0,0 0 1,0 0-1,0 0 0,0 0 0,0 1 1,-1-1-1,1 0 0,0 0 0,0 0 1,0 0-1,0 1 0,0-1 0,0 0 1,0 0-1,0 0 0,0 0 0,0 1 1,0-1-1,0 0 0,0 0 0,1 0 1,-1 0-1,0 1 0,0-1 0,0 0 1,0 0-1,0 0 0,0 0 0,0 0 1,0 0-1,0 1 0,1-1 0,-1 0 1,0 0-1,0 0 0,0 0 0,0 0 1,0 0-1,1 0 0,5-7-2101,3-13-257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58 2080,'-5'1'208,"1"0"1592,3 1 6090,3-1-7797,-1 0-1,1-1 1,0 0-1,-1 1 1,1-1-1,0 0 0,0 0 1,2 1-1,227-6 1205,-106 1-1004,49-6 311,-58 2-360,167 1 92,-222 5-286,-39 0-66,1 1 1,-1 2 0,23 2 0,-42-2-137,1-1 1,-1 0-1,0-1 1,0 1-1,0 0 1,0-1 0,6-1-1,-5 1-753,-4 0 707,1 1 0,-1 0 0,1-1 1,-1 1-1,0-1 0,1 1 1,-1-1-1,0 1 0,1-1 1,-1 1-1,0-1 0,0 1 0,1-1 1,-1 1-1,0-1 0,0 1 1,0-1-1,0 0 0,0 1 1,0-1-1,0 1 0,0-1 0,0 0 1,0 1-1,0-1 0,0 1 1,-1-2-1,1-1-890,0-5-2640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5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66 992,'0'0'8,"0"0"0,0 0 0,1 0 0,-1 0 0,0 0 0,0 0 0,0 0 0,0 0 0,0 0 0,0 0 1,0 0-1,1 0 0,-1 0 0,0 0 0,0 0 0,0-1 0,0 1 0,0 0 0,0 0 0,0 0 0,0 0 0,0 0 0,1 0 0,-1 0 0,0 0 0,0-1 0,0 1 0,0 0 0,0 0 0,0 0 0,0 0 1,0 0-1,0 0 0,0 0 0,0-1 0,0 1 0,0 0 0,0 0 0,0 0 0,0 0 0,0 0 0,0 0 0,0 0 0,0-1 0,0 1 0,0 0 0,0 0 0,0 0 0,-1 0 0,1 0 0,0 0 0,0 0 1,0 0-1,0-1 0,1 1 194,0-1-40,0 0-1,0 1 1,0-2-1,0 1 0,-1 0 1,1 0-1,0 0 1,-1 0-1,1 0 0,-1 0 1,1-1-1,-1 1 1,0 0-1,1-3 1,0-7 1574,1-9 47,-2 19-1729,0 1 0,-1-1 0,1 1 1,0-1-1,0 1 0,0-1 0,-1 1 0,1-1 0,0 1 0,0 0 0,-1-1 0,1 1 1,0-1-1,-1 1 0,1 0 0,0-1 0,-1 1 0,1 0 0,0-1 0,-1 1 0,1 0 0,-1 0 1,1 0-1,-1-1 0,1 1 0,-1 0 0,1 0 0,-1 0 0,1 0 0,-1 0 0,1 0 0,-1 0 1,1 0-1,-1 0 0,-6 0 96,5-1-70,-1 1 0,0 0 0,0 0 0,1 0 0,-1 1 0,0-1 0,1 1 0,-1-1 0,0 1 0,1 0-1,-1 0 1,1 0 0,-1 0 0,1 1 0,-3 1 0,-99 68 1079,-21 19-473,63-45-480,39-29-218,-41 37 0,50-36 114,1-1 1,0 1 0,-13 26-1,25-42-101,0 0 0,1 1 0,-1-1 0,0 1 0,1-1 0,-1 1 0,1-1 0,0 1 0,-1-1 0,1 1 0,0-1 0,0 1 0,0-1 0,0 1 0,0 0 0,0-1 0,0 1 0,1-1 0,-1 1 0,0-1 0,1 1 0,-1-1 0,1 1 0,0-1 0,1 3 0,2 1-9,0-1-1,0 1 0,0-1 0,1 0 1,6 5-1,5 3 30,-12-8 15,1-1 0,-1 0 0,1 0 0,0 0 0,1-1 0,-1 1 0,0-1 0,10 2 0,49 8-85,-40-9-109,17 3 545,1-1 0,1-3-1,50-2 1,-3-5 493,-8 1-1072,-79 3 32,-3 1 0,0 0 1,0 0 0,0 0 0,0 0 0,0 0-1,0 0 1,0 0 0,0 0 0,0 0 0,1-1-1,-1 1 1,0 0 0,0 0 0,0 0 0,0 0 0,0 0-1,0 0 1,0 0 0,0 0 0,0 0 0,0-1-1,0 1 1,0 0 0,0 0 0,0 0 0,0 0-1,0 0 1,0 0 0,0 0 0,-1 0 0,1 0-1,0-1 1,0 1 0,0 0 0,0 0 0,0 0 0,0 0-1,0 0 1,0 0 0,0 0 0,0 0 0,0 0-1,0 0 1,0 0 0,0 0 0,-1 0 0,1 0-1,0 0 1,0 0 0,0 0 0,0 0 0,0-1-1,0 1 1,0 0 0,0 0 0,0 0 0,-1 0 0,1 0-1,0 1 1,-1-1-3158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6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31 123 736,'-14'-8'1141,"14"8"-912,-1 0 0,0 0 0,1 0-1,-1 0 1,1 1 0,-1-1 0,1-1-1,-1 1 1,0 0 0,1 0 0,-1 0-1,1 0 1,-1 0 0,1 0 0,-1-1 0,1 1-1,-1 0 1,1 0 0,-1-1 0,1 1-1,-1 0 1,1-1 0,-1 1 0,1 0-1,0-1 1,-1 1 0,1-1 0,0 1-1,-1-1 1,1 1 0,0-1 0,-1 1 0,1-1-1,0 1 1,0-1 0,0 1 0,-1-1-1,1 0 594,2 0-597,1 0 1,-1 1 0,0-1 0,0 1 0,0 0-1,1-1 1,-1 1 0,4 1 0,81-8 1308,-31 2-1042,273-22 2047,-298 24-2128,76-2 52,-105 5-683,0 0-1,-1-1 1,1 1-1,0-1 1,-1 1-1,1-1 1,0 0-1,-1 1 1,1-1-1,-1 0 1,1 0-1,-1 0 1,0 0-1,1-1 1,-1 1-1,2-2 0,16-24-6083,-13 15 1974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7:27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29 106 3136,'-10'-3'868,"8"2"-479,0 1 1,1-1 0,-1 1 0,0-1 0,1 0 0,-1 1 0,1-1-1,0 0 1,-3-2 0,4 3-326,0-1-1,-1 1 1,1-1-1,0 0 1,0 1 0,0-1-1,0 1 1,0-1-1,0 0 1,0 1-1,0-1 1,0 1-1,0-1 1,1 0 0,-1 1-1,0-1 1,0 1-1,0-1 1,1 1-1,-1-1 1,0 1 0,1-1-1,-1 1 1,0-1-1,1 1 1,-1-1-1,1 1 1,-1 0-1,0-1 1,1 1 0,-1-1-1,2 1 1,5-5 164,0 0 1,1 1 0,-1 0 0,1 0-1,0 1 1,0 0 0,15-4 0,-18 6-86,25-9 379,-11 4-263,22-5 0,-18 6-141,17-3-42,-37 8-70,0 0 0,0 0 0,0 0 0,0 0 1,0 0-1,0 1 0,0-1 0,0 1 0,-1 0 0,6 1 0,-7-1-8,0 0 0,0 0 0,0-1 0,0 1 0,0 0 0,0 0 0,0 0 0,0 0 0,0 0 0,-1 0 0,1 0 0,0 1 0,-1-1 0,1 0 0,-1 0 0,0 0 0,1 1 0,-1-1 0,0 0 0,1 1-1,-1-1 1,0 0 0,0 1 0,0-1 0,0 0 0,0 0 0,-1 1 0,1-1 0,-1 2 0,-1 6-22,-1 0 1,0-1-1,-5 12 0,3-9 15,-10 21 29,-2 0 0,0-1 0,-25 30 0,22-34 279,-45 42-1,64-68 22,1-1-48,8-1 368,7-3-262,0-1 1,0 0-1,16-9 0,10-4-99,30-14 162,-54 23-754,0 1-1,0 1 1,1 0-1,0 1 1,21-4-1,-31 11-2016,-8-1 2249,0 0 0,0 0 0,0 0 0,1 0 0,-1 0 0,0 0 0,0 0 0,0 0 0,0 0 0,0 0 0,0 0 0,0 0 0,0 0 0,0 0-1,0 0 1,0 1 0,0-1 0,0 0 0,1 0 0,-1 0 0,0 0 0,0 0 0,0 0 0,0 0 0,0 0 0,0 0 0,0 0 0,0 0 0,0 0 0,0 0 0,0 1-1,0-1 1,0 0 0,0 0 0,0 0 0,0 0 0,0 0 0,0 0 0,0 0 0,0 0 0,0 0 0,0 0 0,0 0 0,0 0 0,0 1 0,0-1 0,0 0 0,0 0-1,0 0 1,0 0 0,0 0 0,0 0 0,0 0 0,-1 0 0,1 0 0,0 0 0,0 0 0,0 0 0,0 0 0,0 0 0,0 0 0,0 1 0,0-1 0,0 0 0,0 0-1,-4-2-4152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8:19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1629 2496 1984,'0'-1'27,"-1"1"1,1 0-1,-1 0 1,1 0-1,-1-1 1,1 1-1,-1 0 0,1 0 1,-1 0-1,1 0 1,-1 0-1,1 0 0,-1 0 1,1 0-1,0 0 1,-1 0-1,1 0 1,-1 0-1,1 0 0,-1 1 1,1-1-1,-1 0 1,1 0-1,-1 0 1,1 1-1,0-1 0,-1 0 1,1 1-1,-1-1 1,1 0-1,0 1 1,-1-1-1,1 0 0,0 1 1,0-1-1,-1 0 1,1 1-1,0-1 1,0 1-1,0-1 0,-1 1 1,-12 9 2958,2-7-1500,10-3-1374,0 0 1,1 0 0,-1 0-1,0 1 1,0-1-1,0 0 1,1 0 0,-1 1-1,0-1 1,0 0 0,1 1-1,-2 0 1,-20 14 999,1-1-640,14-9-253,1-1 1,-1 1-1,1-1 1,-1 0-1,0 0 1,-1-1-1,-9 3 1,-59 13 448,57-14-276,-36 4 8,0-2 1,-76 0 0,76-6-243,53 0-147,-41 1 373,1-2-1,-83-9 1,80-2 4,-58-21 0,66 19-268,13 5-75,0-1 1,1-1-1,0-1 0,1-1 1,0-1-1,1-1 0,0-1 1,1 0-1,1-2 0,1 0 1,-25-30-1,-15-38-67,14 18 135,33 51-105,-14-29 0,7 10-14,15 30-13,1 0 0,0 1 0,0-1 0,0 0 0,0 0 0,1 0 0,0-1-1,0 1 1,0 0 0,1 0 0,-1-1 0,1 1 0,1 0 0,-1-1-1,1 1 1,2-9 0,1-5 84,-3 15-77,-1 0 1,1 0-1,0 0 1,0 0-1,1 1 1,2-6-1,-3 7 20,1-1 0,-1 1 0,0-1 0,0 0 0,0 0 0,0 0 0,0-3 0,0 4 3,-1 1 0,1-1 0,0 0 0,-1 0 0,1 1 0,0-1 0,0 0 0,0 1 0,1-2 0,6-11 2,-3 2-90,0 0 0,12-18 0,-11 20 114,-1 0-1,0 0 1,-1 0-1,5-14 1,-1-2 56,12-26 0,-5 15-162,-10 23 55,24-71 119,-14 37-123,-11 37 68,0 0 0,-1-1 0,0 1 0,-1 0 0,2-23 0,-4 28-17,0 4-25,0 0 0,0 0 1,0 0-1,0-1 0,0 1 0,0 0 0,-1 0 0,1 0 0,-1 0 0,0 0 0,1 0 0,-1 0 1,0 0-1,0 0 0,0 0 0,0 0 0,-1 0 0,-1-2 0,-27-31 147,-5-18 207,18 30 87,4 6-399,1-1-1,-10-20 1,-3 1 21,20 30-74,0-1-1,0 1 0,1-1 1,-4-8-1,3 5-6,3 5 20,0 1 0,0-1 0,0 0 0,0 1 0,1-1 0,0 0-1,0-9 1,-7-30-74,8 39 71,-1 0 0,0 0-1,0 1 1,0-1 0,0 1-1,-1-1 1,-4-8 0,4 10 5,1 0 1,-1 1 0,1-1-1,0 0 1,0 0-1,0-8 1,0 7 1,1 1-1,-1-1 1,0 1 0,-1-1 0,-1-5-1,1 7-16,1-1-1,0 1 0,0-1 0,0 0 0,0-6 1,-4-13-49,-1 1 137,6 21-82,0 0 0,-1 0 1,1 0-1,0 0 0,-1 0 0,1 0 0,0 0 0,0 0 1,0 0-1,0 0 0,0 0 0,0-1 0,-2-8-151,2 7 117,-1 1 1,1 0-1,0-1 0,0 1 0,0 0 0,1-1 0,-1 1 0,1-3 0,-1 2 43,1 0 0,-1 0 1,1-1-1,-1 1 0,0 0 0,-1-1 0,0-2 0,0-5-84,2 11 70,-1-1-1,0 1 1,0-1-1,0 0 1,0 1 0,0-1-1,0 1 1,0-1-1,-1 0 1,1 1-1,0-1 1,0 1-1,0-1 1,-1 1 0,1-1-1,0 1 1,0-1-1,-1 1 1,1-1-1,0 1 1,-1-1 0,0 0-1,-3-32 344,3 25-325,0-1 0,0 1 0,1-1 0,1-14 0,0-2 235,0-21-291,0 14 53,-1 0 1,-6-33-1,2 11-61,-5-33 32,8 78 81,-1 0 0,1-16 0,-2-14 39,-2-7-302,2 19 239,3 21-25,-1 1 1,1-1 0,-4-11-1,2-3-139,2 18 112,0 0-1,0-1 1,0 1 0,-1-1 0,1 1-1,-1 0 1,-1-4 0,-4-23 34,4 17-62,-3 1 21,4 11 12,1 0-1,0-1 1,0 1-1,-1 0 0,1-1 1,0 1-1,0-1 1,0 1-1,0 0 0,-1-1 1,1 1-1,0-1 1,0 1-1,0 0 1,0-1-1,0 1 0,0-1 1,0 1-1,0-1 1,0 1-1,0-1 0,0 1 1,0 0-1,1-1 1,-1 1-1,0-1 1,0 1-1,0 0 0,1-1 1,-1 1-1,0 0 1,1-1-1,-1 0-6,0 1-1,0 0 0,1-1 1,-1 1-1,0 0 1,0-1-1,0 1 1,0-1-1,0 1 1,0 0-1,0-1 0,0 1 1,0 0-1,0-1 1,0 1-1,0-1 1,0 1-1,0 0 1,0-1-1,0 1 1,0 0-1,0-1 0,0 1 1,-1 0-1,1-1 1,0 0-1,-3 2-249,2 5 209,1 2-6,0 3 15,0 1 0,1-1 0,2 12 0,-3-17 58,0-1 0,-1 0 0,1 0 0,-1 0 0,0 0 0,0 0 0,-1 0 0,1 0-1,-1 0 1,0 0 0,-4 5 0,-28 69 104,32-74-87,0 0-1,0 0 0,0-1 1,1 1-1,-1 0 0,1 1 1,-1 9-1,2-12-30,0-1 1,-1 1-1,0 0 0,0-1 0,1 1 1,-4 4-1,3-6 107,1-1 92,0 0-70,1-1-106,0 0 1,-1 0 0,1 0-1,-1 0 1,0 1 0,1-1-1,-1 0 1,0 0 0,1 0-1,-1 0 1,0-2 0,0-38 195,7-59 1,-2 58-96,-3 29-194,0 0 0,-1-1 0,0-21 1,-1 23-63,0 11 37,0 1-80,0 0 42,0 0-26,8 4-42,-5-1 190,0 0 1,0 0-1,0 0 1,0 0-1,-1 0 0,3 5 1,10 12-180,33 34 281,4-4 412,-52-50-460,1 0 1,-1 0-1,0 1 1,0-1-1,1 0 1,-1 0-1,0 0 1,0 1-1,0-1 0,0 0 1,1 0-1,-1 1 1,0-1-1,0 0 1,0 1-1,0-1 1,0 0-1,0 1 1,0-1-1,0 0 1,0 0-1,0 1 1,0-1-1,0 0 0,0 1 1,0-1-1,0 0 1,0 1-1,0-1 1,0 0-1,0 0 1,0 1-1,-1-1 1,-9 9 144,-17 3-533,-24 11 437,36-18-100,0 1 1,-15 8 0,4-1-26,25-12 26,-1-1 1,1 1-1,-1-1 0,1 1 1,-1-1-1,1 0 0,-1 1 1,1-1-1,-1 0 1,1 0-1,-4 0 0,0 0-161,8-1 177,-1-1 0,1 1 0,-1 0 0,0-1 0,1 1 1,-1-1-1,0 1 0,0-1 0,0 0 0,0 0 0,-1 0 1,1 0-1,0 0 0,-1-1 0,1 1 0,1-4 0,-2 0 27,1 0 0,1 1-1,-1-1 1,1 1 0,5-9-1,-5 9-80,-1 1 0,0 0-1,-1-1 1,1 0 0,1-5 0,2-7-295,-4 4-2902,-1 13 2900,-1-1-1,1 0 1,0 1 0,0-1-1,0 0 1,0 1-1,0-1 1,0 1-1,0-1 1,1 0 0,-1 1-1,0-1 1,0 0-1,0 1 1,1-1 0,-1 1-1,0-1 1,1 0-1,-1 1 1,0-1 0,1 1-1,0-1 1,-1 0 245,0 1 0,1 0-1,-1 0 1,0-1 0,0 1 0,0 0 0,0-1 0,1 1 0,-1 0 0,0-1 0,0 1 0,0 0 0,0-1-1,0 1 1,0-1 0,0 1 0,0 0 0,0-1 0,0 1 0,0 0 0,0-1 0,0 1 0,0 0 0,-1-1-1,1 1 1,0 0 0,0-1 0,-10-35-3411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4:59.9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9 192 320,'-4'0'1317,"5"-5"-1181,2-9 1032,-3 14-1144,-1 0-16,1 0 0,0 0 0,-1 0 0,1 0 0,0 0 1,0 0-1,-1 0 0,1 0 0,0-1 0,-1 1 0,1 0 0,0 0 0,0 0 0,-1 0 0,1 0 0,0-1 0,0 1 0,-1 0 0,1 0 0,0 0 0,0-1 0,-1 1 0,1 0 0,0 0 0,0-1 1,0 1-1,0 0 0,0 0 0,-1-1 0,1 1 0,0 0 0,0-1 0,0-11 216,0 6-127,0 6-95,0-1 0,0 1 1,0 0-1,0 0 0,0 0 0,0 0 0,0 0 1,0-1-1,0 1 0,0 0 0,0 0 0,0 0 1,1 0-1,-1 0 0,0 0 0,0-1 1,0 1-1,0 0 0,0 0 0,0 0 0,0 0 1,0 0-1,0 0 0,1 0 0,-1-1 1,0 1-1,0 0 0,0 0 0,0 0 0,0 0 1,0 0-1,1 0 0,-1 0 0,0 0 0,0 0 1,0 0-1,0 0 0,0 0 0,1 0 1,-1 0-1,0 0 0,0 0 0,0 0 0,0 0-2,1 0 0,-1 0 0,0 0 0,0 0 0,0 0-1,0 0 1,1 0 0,-1 0 0,0 0 0,0 0 0,0 0 0,0 0-1,0 0 1,1 0 0,-1 0 0,0-1 0,0 1 0,0 0-1,0 0 1,0 0 0,0 0 0,1 0 0,-1 0 0,0 0 0,0-1-1,0 1 1,0 0 0,0 0 0,0 0 0,0 0 0,0 0-1,0 0 1,0-1 0,0 1 0,0 0 0,0 0 0,0 0-1,1 0 1,-1-1 0,0 1 0,0 0 0,-1 0 0,1 0 0,0-1 2,0 1 0,0 0 1,0-1-1,1 1 0,-1 0 1,0-1-1,0 1 0,0 0 1,0 0-1,0-1 0,0 1 1,0 0-1,0-1 0,1 1 1,-1 0-1,0 0 0,0 0 1,0-1-1,1 1 0,-1 0 1,0 0-1,0-1 0,1 1 1,0 0-4,-1-1 1,1 1 0,-1-1 0,1 1 0,-1-1 0,0 1 0,1-1 0,-1 0 0,1 1-1,-1-1 1,0 0 0,0 1 0,1-1 0,-1 0 0,0 1 0,0-1 0,0 0 0,0 1-1,0-1 1,0 0 0,0 1 0,0-1 0,0-1 0,1 1-69,-1 1 68,0-1 1,1 1 0,-1 0 0,0 0 0,0-1-1,0 1 1,1 0 0,-1-1 0,0 1 0,0 0-1,0-1 1,1 1 0,-1 0 0,0-1-1,0 1 1,0 0 0,0-1 0,0 1 0,0-1-1,0 1 1,0 0 0,0-1 0,0 1 0,0 0-1,0-1 1,-1 0 22,1 0-1,5-8-602,-5 6 591,0 2 86,-5-18 91,6 17-145,-1 0 1,0-1-1,1 1 1,-1 0-1,1 0 1,-1 0-1,2-3 1,-1 4-46,-1 1 1,1-1-1,-1 0 1,0 0-1,1 0 1,-1 0 0,0 0-1,1 0 1,-1 0-1,0 0 1,0 0-1,0 0 1,0 0-1,0 0 1,0 0-1,0 0 1,-1 0 0,1 0-1,0 0 1,0 0-1,-1 0 1,1 0-1,-1 0 1,1 0-1,-1 0 1,1 1-1,-1-1 1,1 0 0,-1 0-1,0 0 1,0 0-1,0 0 12,1 1-1,-1-1 0,1 1 1,0-1-1,-1 1 0,1-1 1,0 0-1,0 1 0,-1-1 1,1 0-1,0 1 0,0-1 1,0 1-1,0-1 0,0 0 0,0 1 1,0-1-1,0-1 0,0 2-13,0-1 0,0 1-1,0 0 1,0-1-1,0 1 1,0-1-1,0 1 1,0-1-1,0 1 1,0 0-1,0-1 1,0 1 0,0-1-1,0 1 1,-1 0-1,1-1 1,0 1-1,0-1 1,0 1-1,-1 0 1,1-1-1,0 1 1,-1 0 0,1-1-1,0 1 1,-1 0-1,1 0 1,-1-1-1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01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0 640,'-1'1'25,"0"0"1,0 0-1,0 0 0,0 0 0,0 0 1,0 0-1,1 0 0,-1 0 1,0 0-1,1 1 0,-1-1 1,1 0-1,-1 0 0,1 1 1,-1-1-1,1 0 0,0 3 0,-4 29 172,3-18-92,-1 0 298,2 0-1,2 28 0,0 2 39,3-27-423,-4-16 8,0 1 1,0-1-1,-1 0 1,1 0-1,-1 0 0,1 5 1,-1-6 3,0 0 1,0 1-1,0-1 1,0 0 0,1 0-1,-1 0 1,0 0-1,0 0 1,1 0-1,-1 0 1,1 0-1,-1 0 1,1 0-1,-1 0 1,1 0-1,1 2 1,12 19 2516,-22-37-1848,3-71-2853,2-18-1537,3 79 3003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15.6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7 320,'-10'0'1744,"5"0"-1385,5 0-324,-1 1 0,0-1 0,1 0 0,-1 0 0,0 0 0,1 0 1,-1 0-1,0 0 0,1 0 0,-1 0 0,0-1 0,1 1 0,-1 0 0,1 0 0,-1 0 0,0-1 0,1 1 0,-1 0 0,1-1 0,-1 1 0,1 0 0,-1-1 0,0 0 0,0 0-120,0 1 107,0 0 1,0-1 0,-1 1 0,1 0-1,0 0 1,0 0 0,-1 0-1,1 0 1,0 0 0,0 0 0,-1 1-1,1-1 1,0 0 0,0 1 0,-1-1-1,1 1 1,0-1 0,-2 3 341,-2-3-631,3 0 315,1 0 1,0 0-1,0 0 1,0 0-1,-1 0 1,1 0-1,0 0 0,0 0 1,0 1-1,0-1 1,-1 0-1,0 2 1,0-1-47,-11 5-216,9-5 207,-1-1 572,11 7-1087,-5-6 541,0 0 0,1 0 1,-1 1-1,0-1 0,0 0 0,0 0 0,0 1 0,0-1 0,1 4 374,0-4-366,-1 0-39,1 1 45,12-1-380,11-9-1317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28.1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56 640,'0'0'224,"-1"-2"-133,-1 1-144,2 1 70,0 0 0,0 0 0,0-1 0,0 1 0,0 0-1,-1 0 1,1 0 0,0-1 0,0 1 0,0 0 0,-1 0-1,1 0 1,0 0 0,0 0 0,0-1 0,-1 1 0,1 0 0,0 0-1,0 0 1,-1 0 0,1 0 0,0 0 0,0 0 0,-1 0-1,1 0 1,0 0 0,0 0 0,-1 0 0,1 0 0,0 0-1,-1 0 1,1 0 0,0 0 0,0 0 0,0 0 0,-1 0 0,1 1-1,0-1 1,0 0 0,-1 0 0,1 0 0,0 1 0,-32-5 2345,31 4-2314,0 0-1,0 0 1,-1 0-1,1 0 0,0-1 1,0 1-1,0 0 1,-1 0-1,1-1 1,0 1-1,0-1 0,0 1 1,0-1-1,0 1 1,0-1-1,0 0 1,0 1-1,-1-2 1,0 0-22,0 1 1,0 0 0,1 0-1,-1 0 1,0 0-1,0 1 1,0-1 0,0 0-1,-3 0 1,-4-1-5,8 1 17,0 1 0,0-1 0,0 1 0,1-1 0,-1 0 0,0 1 0,0-1 0,1 0 0,-1 1 0,0-1 0,1 0 0,-1 0 0,1 0 0,-1 0 0,0 0 0,1 0 0,-1 0 0,1 0 0,-1 0 0,0 0 0,1 1 0,-1-1 0,0 0 0,0 1 1,1-1-1,-1 0 0,-1 0 0,-15-4-103,23 21 96,-5-13 13,-1-2-26,0 0-1,0 0 1,1 0 0,-1 1-1,0-1 1,1 0 0,-1 0-1,1 0 1,-1 0 0,1 0-1,0 1 1,-1-1 0,1 0-1,0-1 1,0 1 0,1 1-1,-2-1 8,0-1-1,0 1 0,0-1 1,0 1-1,0-1 0,0 1 0,0-1 1,0 1-1,0-1 0,0 0 1,0 1-1,0-1 0,0 1 1,-1-1-1,1 1 0,0-1 0,0 0 1,0 1-1,-1-1 0,1 0 1,0 1-1,-1-1 0,1 1 0,0-1 1,0 0-1,-1 0 0,1 1 1,-1-1-1,1 0 0,-1 1 0,-13-11 315,12 10-343,1-1-1,-1 0 1,0 0 0,1 0-1,-1 0 1,1 0 0,-1 0 0,1 0-1,0-1 1,-1 1 0,1 0-1,0-1 1,-1-1 0,-1 1 135,0 1 1,0 0-1,0 0 1,-1 0-1,1 0 0,0 0 1,0 1-1,0 0 1,-1-1-1,1 1 1,-5 1-1,6-1-156,1 0-1,0 0 1,0 0-1,0 0 1,-1 0 0,1 0-1,0 0 1,0 1-1,0-1 1,0 1-1,0-1 1,0 1 0,0-1-1,0 1 1,0-1-1,0 1 1,0 0-1,-1 1 1,1-2-40,1 1-1,-1-1 1,1 1 0,0-1 0,0 1-1,-1 0 1,1-1 0,0 1-1,0 0 1,0-1 0,-1 1-1,1 0 1,0-1 0,0 1-1,0 0 1,0-1 0,0 1 0,0 0-1,1-1 1,-1 1 0,0 0-1,0-1 1,0 1 0,1-1-1,-1 2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18.7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24 320,'-2'1'26,"1"-1"0,-1 0 0,0 1 1,1-1-1,-1 1 0,1 0 0,-1-1 0,0 1 0,1 0 1,0 0-1,-1 0 0,1 0 0,0 0 0,-1 0 0,1 0 1,0 1-1,0-1 0,-1 2 0,-4 3 154,4-4-100,0-1-1,0 0 1,0-1-1,-1 1 0,1 0 1,0 0-1,0-1 0,0 0 1,-3 1-1,-11 3 194,13-3-198,-1 1 94,-1 0 1,0 0-1,0 0 1,-8 1 0,11-3-150,1 1 1,-1 0 0,1-1 0,-1 1 0,1 0 0,-1 0 0,1 0 0,-1 0-1,1 0 1,-2 2 0,2-2-2,0 0-1,0 0 1,0 0-1,0 0 1,-1 0-1,1-1 0,0 1 1,-1 0-1,1-1 1,0 1-1,-1 0 1,1-1-1,-1 0 1,-2 1-1,-34 7 2019,37-8-2085,-13-3 1003,2 3-304,3-1-1361,12-1 717,0 1-1,0-1 1,0 1-1,0 0 1,7-2-1,4-2 105,20-7-277,-30 11 75,-1 0 0,1 0-1,0 0 1,0 1 0,-1-1-1,1 1 1,0 0 0,0 0-1,-1 0 1,7 1 0,32 0 731,-51-1-334,2 0-288,3 0 41,-1 0 0,1 0 1,-1 0-1,1-1 0,-1 1 0,-5-3 0,7 2-19,0 1 1,-1-1-1,1 1 1,0 0-1,0 0 1,-1 0-1,1 1 0,0-1 1,0 1-1,0-1 1,-5 3-1,-19 1 365,0 5-591,15-2 954,11-6-726,-8 10 129,9-11-165,0 0 0,-1 0 0,1 0 0,0 0-1,-1 0 1,1 0 0,0 1 0,-1-1 0,1 0 0,0 0 0,-1 0 0,1 0 0,0 1-1,-1-1 1,1 0 0,0 0 0,0 1 0,0-1 0,-1 0 0,1 0 0,0 1-1,0-1 1,0 0 0,-1 1 0,1-1 0,0 0 0,0 1 0,0-1 0,0 0-1,0 1 1,0-1 0,0 0 0,0 1 0,0-1 0,0 0 0,0 1 0,0-1 0,0 1-1,93-45-1514,-42 19 1536,-43 21-44,-6 3 30,0 0 1,0 0-1,0 0 1,0 1-1,0-1 0,0 1 1,0-1-1,0 1 1,0 0-1,0-1 0,3 1 1,105-5-356,-107 5 382,0 0-1,0-1 1,0 1 0,0-1-1,6-2 1,-6 1-44,0 1 1,0 1 0,0-1 0,0 0 0,6 0 0,-8 1 2,0 0-1,0 0 1,1 0-1,-1 0 1,0 0-1,0-1 1,0 1-1,0 0 1,0-1-1,0 1 1,1-1-1,-1 1 1,0-1-1,0 1 1,0-1-1,-1 0 1,3-1-1,-3 2-3,1 0-1,-1 0 1,1-1-1,-1 1 0,1 0 1,-1 0-1,1 0 1,-1 0-1,1 0 0,-1-1 1,1 1-1,-1 0 1,1 0-1,-1 0 0,1 0 1,-1 0-1,2 1 1,-1-1 15,-1 0 1,1 0-1,0 0 1,-1 0 0,1 0-1,0 0 1,-1 0 0,1 0-1,0 0 1,-1 0 0,1 0-1,0 0 1,-1-1 0,1 1-1,0 0 1,-1-1 0,1 1-1,-1 0 1,2-1-1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23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35 736,'-1'-1'143,"-1"0"0,1 1 0,0-1-1,-1 1 1,1 0 0,-1-1 0,1 1 0,-1 0 0,1 0 0,-1 0-1,1 0 1,-1 0 0,-2 1 0,3-4 151,1 3-257,0-1-1,0 1 0,0-1 0,0 1 1,0 0-1,0-1 0,0 1 0,0 0 0,-1-1 1,1 1-1,0-1 0,0 1 0,-1 0 1,1-1-1,0 1 0,0 0 0,-1 0 0,1-1 1,0 1-1,-1 0 0,1 0 0,0-1 1,-1 1-1,1 0 0,0 0 0,-1 0 1,1 0-1,0-1 0,-2 1 0,2 0-29,0 0 1,-1 0-1,1 0 0,0 0 0,-1 0 1,1 0-1,-1 0 0,1 0 0,0 0 1,-1 0-1,1 0 0,0 0 0,-1 0 1,1 0-1,0 0 0,-1-1 0,1 1 0,0 0 1,-1 0-1,1 0 0,0-1 0,-1 1 1,1 0-1,0 0 0,0-1 0,0 1 1,-1-1-1,-7-4 361,6 4-377,1 0 0,0 1 1,0-1-1,-1 0 0,1 1 0,0-1 1,-1 0-1,1 1 0,-1 0 1,-1-1-1,3 1-60,-6 0-150,3 0 502,-10-3 485,6 2-1084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28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685 188 2080,'-1'2'185,"-1"1"0,1-1-1,0 1 1,0-1 0,0 1 0,0-1 0,0 1-1,-1 4 1,0 1 280,-4 7 43,-2 1 1,1-1-1,-19 26 0,2-4-392,7-7-73,-60 108 1377,64-110-1099,1-1 0,1 2 0,-9 35 0,-17 124-60,32-161-320,10-71 1313,-2 27-1274,14-66 14,45-136 0,-44 157-96,-17 58 115,4-11-25,-3 13-50,-1 9-58,-2 4 14,0-1-1,-1 1 1,0-1 0,-7 19-1,-3 16 234,10-33 59,-1 0 1,-1 0 0,0-1-1,-9 19 1,31-59-406,7-19 142,34-51 0,-3 4 146,-47 81-110,-4 4 118,-16 21-28,-19 18 48,13-12-145,-19 23-1,-1 6 146,-44 60 238,23-15 46,-22 29-10,55-83-183,16-23-104,0-2-1,0 1 1,-15 13 0,19-22-28,2-6-21,3-12-67,7-26-124,1 0 0,26-71 1,-31 103 142,70-161-287,-7 18 386,-51 114-10,-7 16-130,9-34 0,-15 48 109,1-6 51,-2 10-68,-2 4-29,-5 19-33,2-2 22,-4 3-11,0-1 0,-2 0 0,0 0 0,-2-1 0,-16 22 0,-77 84 491,95-113-430,-139 145 757,148-156-798,0-1 0,1 1 1,-1 0-1,0 0 0,0 0 0,0-1 0,0 1 1,0 0-1,0-1 0,0 1 0,0-1 0,0 1 1,-2 0-1,2-1-10,1-1 0,0 1 0,-1 0 0,1 0 0,0 0 0,0 0 0,-1 0 0,1 0 1,0 0-1,0 0 0,-1-1 0,1 1 0,0 0 0,0 0 0,0 0 0,-1-1 0,1 1 0,0 0 0,0 0 0,0 0 1,0-1-1,0 1 0,-1 0 0,1 0 0,0-1 0,0 1 0,0 0 0,0-1 0,0 1 0,0 0 0,0 0 0,0-1 1,0 1-1,0-1 0,0-2-32,0 0 0,0 0-1,1 0 1,-1 0 0,1 0 0,0 0 0,0 0 0,0 0 0,3-4 0,16-26-121,48-61 0,-23 35 57,60-104 95,-95 147 56,20-42 210,-29 57-300,-2 4-20,-31 65-124,23-55 187,0 0 0,0-2 0,-1 1 0,-13 11 0,-51 39 207,34-30 21,-44 31 30,28-24-100,56-38-175,-1-1 0,1 1-1,-1-1 1,1 0 0,-1 1-1,1-1 1,-1 1 0,0-1-1,1 0 1,-1 0 0,0 1-1,1-1 1,-1 0 0,0 0-1,1 0 1,-1 0 0,0 0 0,1 1-1,-2-2 1,2 1 0,0-1 0,0 1 0,-1-1 0,1 0 0,0 1 0,0-1-1,0 1 1,1-1 0,-1 1 0,0-1 0,0 0 0,0 1 0,0-1 0,1 1 0,-1-1 0,0 1 0,0-1 0,1 1 0,-1-1 0,0 1 0,1-1 0,-1 1-1,1-1 1,-1 1 0,1-1 0,13-16-93,1 1 0,23-21 1,17-18 72,-27 20-26,36-56 1,17-44-63,-79 130 120,23-37 34,-7 13 98,18-40 1,-28 55 400,-12 20-522,-6 7-130,-10 20 0,11-17 123,-14 19 0,-8 4 132,-1-1 0,-2-1 0,-52 42 0,70-69-425,15-9 186,1-1 96,0 0 1,0 0-1,0 0 1,0 0-1,0 0 1,-1 0-1,1 0 1,0 0 0,0 0-1,0 0 1,0 0-1,0 0 1,0 0-7,0 0 0,-1-2-149,1 2 156,0 0-1,0 0 1,0 0-1,0 0 1,7-9-295,81-107 93,3-4 448,-37 48-133,-38 50-347,-2 57-4016,-6-27 3248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28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34 3136,'-34'-23'3600,"28"18"-3123,-3-1 1,9 6-478,-1 1 0,0-1-1,1 0 1,0 1 0,-1-1 0,1 0-1,-1 1 1,1-1 0,-1 1-1,1-1 1,0 1 0,-1-1-1,1 1 1,0-1 0,-1 1 0,1-1-1,0 1 1,0-1 0,0 1-1,-1 0 1,-4 10-27,0-1-1,-11 14 0,-5 10 415,-24 47 1138,41-70-1691,26-36-1860,4-14 661,14-13-1744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29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0 4064,'-12'1'255,"1"0"0,0 0 0,-1 1-1,1 1 1,0 0 0,0 0 0,0 1 0,0 1 0,1 0 0,-11 6 0,9-3-113,1-1 1,-1 2 0,1 0 0,1 0 0,-1 1 0,2 0 0,-16 22-1,17-21 4,-1 3 51,0-2 0,-1 1 0,-15 15 0,48-45 207,2 1 0,0 1 0,0 2 1,47-18-1,-70 30-366,3-1 32,0 1 0,-1-1 0,1 0 0,0-1 0,-1 1 0,6-5 133,-1 25 5,-9-17-234,0 0-1,0-1 1,0 1-1,0 0 0,0-1 1,0 1-1,1-1 1,-1 1-1,0 0 0,1-1 1,-1 1-1,0-1 0,1 1 1,-1-1-1,1 1 1,-1-1-1,0 1 0,1-1 1,-1 1-1,1-1 1,0 0-1,-1 1 0,1-1 1,0 0 8,-1 0-1,1 0 1,-1-1 0,1 1-1,-1 0 1,1 0-1,-1-1 1,1 1 0,-1 0-1,1-1 1,-1 1 0,0-1-1,1 1 1,-1-1 0,0 1-1,1-1 1,-1 1 0,0-1-1,0 1 1,1-1 0,-1 1-1,0-1 1,0 1 0,0-1-1,0 1 1,0-1 0,0-1-1,1 1-117,-1 0 0,1 0-1,-1 0 1,0-1-1,0 1 1,0 0 0,1-1-1,-1 1 1,0 0 0,-1 0-1,1-1 1,0 1-1,0 0 1,0-1 0,-1 1-1,1 0 1,-1 0 0,1 0-1,-1-1 1,1 1-1,-1 0 1,-6-6-682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34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0 640,'0'0'4533,"-23"0"-3146,-33 0-353,40 5-629,5-1-255,6-3-26,-1 1 0,1 0-1,-1 0 1,1 1 0,0 0-1,0 0 1,0 0 0,0 0 0,-4 5-1,7-7-77,0 0-1,1 0 0,-1 0 0,0 0 0,0-1 0,0 1 1,0-1-1,-4 2 0,-14 5 140,-93 68 295,73-45-586,35-26 57,0 0 0,0 0 0,1 1 1,-1 0-1,1 0 0,-7 10 0,10-13 81,1 1-64,0-1 0,-1 1 0,1 0 0,-1 0 0,0-1 0,0 1 0,-2 4 0,3-6 43,-1 3 32,1 0 0,-1-1-1,1 1 1,0 0 0,1 6 0,-1-1-135,0-8 12,1 15 123,4-9 27,0 0-1,1 0 1,-1-1 0,2 0-1,-1 0 1,8 5 0,-14-10-73,2 1 5,0-1-1,0 1 1,0-1-1,0 1 1,0-1-1,1 0 1,3 2-1,-6-3 2,1 0 0,0 0 0,-1 1 0,1-1-1,-1 0 1,1 0 0,-1 1 0,1-1 0,-1 1 0,1-1-1,-1 0 1,1 1 0,-1-1 0,0 1 0,1-1 0,-1 1-1,0-1 1,1 1 0,-1-1 0,0 1 0,0 0 0,1-1 0,-1 2-1,17 15-44,-17-17 38,0 0 1,1 1 0,-1-1-1,1 1 1,-1-1 0,1 0-1,-1 1 1,1-1 0,-1 0-1,1 1 1,0-1 0,-1 0-1,1 0 1,-1 0 0,2 1-1,5 2 95,-6-2 32,0-1-70,27 19 128,-25-18-164,1 1 1,-1-1-1,0 0 0,1 0 0,-1 0 0,1 0 0,0-1 0,-1 1 0,1-1 0,-1 0 0,6 0 1,-3 0-5,-4 0 190,6 3 266,6 2-228,-10-3-195,0 0 0,1-1 0,-1 1 0,1-1-1,-1 0 1,1 0 0,7 0 0,9 0 157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35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1472,'3'4'9931,"10"0"-8170,14 1-1992,51-2 796,-33-2-319,60-5 1050,-89 3-1089,-3 0-93,0-1 0,15-3 0,15-5-157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5:49.94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838 8 160,'-4'-8'4171,"2"46"-3566,-2 1 0,-14 52 1,11-52-583,-8 24 256,-2-1-1,-3-1 1,-3-1-1,-38 74 0,43-92-145,1 2-1,-15 57 0,-1 6 143,27-90-217,-7 19 30,-27 56 1,33-78-7,-2 0 0,1-1 0,-1 0 1,-18 19-1,-4 1 23,-32 29-70,53-53-21,-1-1 1,0 0 0,0 0-1,-18 8 1,26-15 17,0 0-1,0 0 1,0 0-1,0 0 0,0 0 1,-4 0-1,6-1-21,1 0-1,-1 0 0,0 0 0,1 0 1,-1 0-1,0 0 0,1 0 0,-1 0 0,0 0 1,1 0-1,-1-1 0,0 1 0,1 0 1,-1 0-1,1-1 0,-1 1 0,0 0 0,1-1 1,-1 1-1,1-1 0,-1 1 0,1 0 0,-1-1 1,1 1-1,-1-1 0,1 1 0,0-1 1,-1 0-1,1 1 0,0-1 0,-1 1 0,1-1 1,0 0-1,0 1 0,0-1 0,0 0 0,-1 0 1,1-10 38,1 1 0,0-1 0,0 0 0,1 1 1,0-1-1,7-19 0,1-4-28,86-292-212,5 79 443,-26 70-217,37-76-36,-101 234 8,12-25 11,-21 41 5,-1 0 1,0 0-1,0 1 1,-1-1-1,1 0 0,0 0 1,-1 0-1,0 0 1,0 0-1,0 0 0,0 0 1,-1-5-1,0 7-26,1 1 0,-1-1 0,0 1 0,1-1 1,-1 1-1,0-1 0,1 1 0,-1 0 0,0 0 0,1-1 0,-1 1 0,0 0 0,0 0 0,1 0 0,-1 0 0,0 0 0,0 0 0,0 0 0,1 0 0,-1 0 0,0 0 0,0 0 0,1 0 0,-2 1 0,0-1-30,-4 1 1,0 1 0,0 0-1,0 0 1,0 0 0,1 0 0,-1 1-1,1 0 1,0 0 0,0 1 0,0-1 0,0 1-1,-4 5 1,-3 3 61,0 0 0,1 1 0,-10 16 0,-61 109 246,18-28-313,44-78 227,-2-1 0,0-1 0,-50 49 0,-102 80 25,162-149-283,1 1 0,1 0-1,0 1 1,1 0 0,-18 18 1564,31-54 190,8-4-1582,0 0 1,2 2-1,22-34 1,17-33-209,53-152-1910,-84 189 192,3 5 576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00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16 134 480,'-15'-5'2763,"16"1"-2729,1 1 1,1-1-1,-1 1 0,0-1 1,1 1-1,4-4 1,8-12 710,-12 15-445,8-11-184,-9 13-97,-1 0 1,1 1-1,-1-1 0,1 0 1,-1 0-1,1 0 0,-1 0 0,0-1 1,0 1-1,0 0 0,0 0 1,1-5-1,-1-2 299,-1 7-5,-10 1 688,11 1-989,-1-1 33,0 0-1,0 0 1,0 1 0,0-1-1,-1 0 1,1 0-1,0 1 1,0-1-1,0 0 1,0 1-1,-1-1 1,1 0-1,0 0 1,-1 1 0,1-1-1,-1 1 1,1-1-1,-1 0 1,1 1-1,-1-1 1,1 1-1,-1-1 1,1 1-1,-1-1 1,0 1 0,1 0-1,-1-1 1,1 1-1,-1 0 1,0 0-1,0-1 1,0 1-1,0 20-241,0 6-70,-2 0 1,-5 29-1,7-30-2325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01.8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342 0 992,'0'7'238,"-1"0"-1,0 0 1,0 0 0,0 0 0,-1 0-1,0-1 1,0 1 0,-1-1-1,0 1 1,0-1 0,0 0-1,-1 0 1,-4 6 0,-11 9 79,-1-1 0,-1-1 0,-25 19 0,32-27-273,-1 2-31,-1-1 0,0-1 1,-24 12-1,34-19 77,0-1 1,0 1-1,-11 9 0,13-9-123,-1 0 0,0 0-1,1-1 1,-1 0 0,-1 0-1,-5 3 1,-14 5-719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33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0 576,'5'10'1643,"-5"-8"-1497,0 0 1,0 0 0,0 0-1,0 0 1,-1 0-1,1 0 1,-1 0 0,1 0-1,-1-1 1,-1 4 0,1-4-95,1-1 1,-1 1 0,0 0 0,0 0-1,1 0 1,-1-1 0,0 1 0,0-1-1,0 1 1,0 0 0,0-1 0,0 0 0,0 1-1,0-1 1,0 1 0,0-1 0,0 0-1,0 0 1,0 0 0,0 0 0,0 0-1,-2 0 1,-12 1 116,0 1 0,0 0 0,-21 6-1,21-4-122,1-1 0,-1 0 0,-21 0 0,21 0-6,14-2-3,0-1-1,0 1 0,0-1 0,0 0 0,0 1 0,-1-1 1,1 0-1,0 0 0,0 0 0,0 0 0,-2 0 0,12 2-98,0 0 0,1 0 0,-1 0-1,1-1 1,18-1 0,50-7 444,5-1 127,-35 8-579,-53 5 332,-6-1-159,-1-1 0,1 0 0,-1-1 0,1 0 0,-1-1 0,-16 0 0,-19 2 104,-25 1 44,8 0-140,31-4-121,-1 0 30,27 2-131,12 3-150,6 0 259,1 0 0,0 0 0,0-1 0,1-1 0,-1 0 0,26 2 0,80-2-7,-81-3 53,109-5 367,-163 5-97,8 0-233,-12 0-17,0 0-1,-42-8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02.4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1 576,'1'4'1008,"0"-1"-796,1 0-1,0-1 1,0 1 0,-1-1-1,1 1 1,1-1 0,-1 0-1,0 0 1,4 3 0,27 17 729,-25-17-852,1 0 105,75 51 993,-71-47-1196,1-1 0,22 10-1,-2-1 38,-13-6-263,2-2-682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03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2720,'-1'1'126,"0"0"-1,0 0 1,0 0-1,0 1 1,1-1 0,-1 0-1,0 1 1,0-1 0,1 0-1,-1 1 1,1-1-1,-1 1 1,1-1 0,0 1-1,-1 2 1,-1 3 333,-7 19 396,4-13-672,-6 28 0,8-30 885,1-21-685,2 10-458,6-4 54,-5 4 41,1 0 0,-1 0 0,0 0-1,1 0 1,-1-1 0,0 1 0,1-1 0,-1 1-1,0-1 1,0 1 0,1-1 0,-1 0 0,2 0-1,-3 3-75,0-1 60,0-1 0,0 1 1,0-1-1,0 1 1,0-1-1,1 1 1,-1-1-1,0 1 0,0-1 1,0 1-1,-1-1 1,1 1-1,0-1 0,0 1 1,0-1-1,0 0 1,0 1-1,-1-1 1,1 1-1,0-1 0,0 1 1,-1-1-1,1 1 1,0-1-1,-1 0 0,1 1 1,0-1-1,-1 0 1,1 1-1,0-1 1,-1 0-1,1 1 0,-1-1 1,1 0-1,-1 0 1,0 1-1,1-6 476,1-47 252,1-4-3325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04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73 640,'1'-1'38,"0"0"0,-1 0-1,1 0 1,0 0 0,-1 0 0,1 0 0,0 0 0,0 0-1,0 1 1,0-1 0,0 0 0,0 1 0,1-2 0,34-24 4003,-21 14-3832,4-9 1074,-24 21-1075,-6 3-410,10-2 79,-1 0 0,1 0 0,0 0 1,0 0-1,0 0 0,-1 1 0,1-1 0,1 0 0,-1 1 0,-1 2 0,2-4 121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10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1248,'0'0'1077,"0"1"-1093,22 37 307,21 56 0,-21-44-446,-17-39 194,-1 0-1,0 1 1,-1 0 0,-1-1-1,0 1 1,-1 0 0,0 0-1,0 0 1,-1 0 0,-1 0-1,-2 14 1,2-22-11,1-1-1,0 1 1,0-1 0,1 0-1,-1 1 1,1-1 0,-1 1-1,1-1 1,0 0 0,0 0-1,1 1 1,-1-1 0,1 0-1,-1 0 1,1 0 0,0 0-1,0-1 1,0 1 0,0-1-1,1 1 1,-1-1 0,1 1-1,0-1 1,-1 0 0,1 0-1,0-1 1,0 1 0,0-1-1,1 1 1,-1-1 0,5 1-1,-6-1-18,1 0 0,-1 0 0,0 0 0,1 0-1,-1 1 1,0-1 0,0 0 0,0 1 0,0 0 0,0-1-1,0 1 1,0 0 0,-1 0 0,1 0 0,-1 0 0,1 0 0,-1 1-1,0-1 1,0 0 0,0 1 0,0-1 0,0 0 0,0 1-1,-1-1 1,1 1 0,-1 0 0,0-1 0,0 1 0,0-1-1,0 1 1,0-1 0,0 1 0,-1-1 0,1 1 0,-1-1 0,0 1-1,-1 3 1,1-1-31,1 1-1,0-1 0,0 11 1,-2 0 82,-1 15-168,3 35 182,1-64-78,-1 0 0,1 0-1,-1 0 1,1 0 0,0-1-1,0 1 1,0 0 0,0 0-1,0 0 1,0-1 0,0 1 0,0-1-1,1 1 1,2 2 0,0 0-35,0-1 1,1 1 0,0-1-1,5 4 1,17 4 152,7 5-46,-26-11-18,-6-4-50,-1-1 0,0 1-1,1 0 1,-1 0 0,0 0 0,0 0-1,0 0 1,1 0 0,0 2 0,1 0-52,5 8 114,0 0-1,12 22 1,-9-21-167,-9-11 103,3 6-3,-4-7 10,-1 1 0,1 0 0,-1 0 0,1-1 0,-1 1 0,1 0 1,-1 0-1,0 0 0,1 0 0,-1 0 0,0-1 0,0 1 0,0 0 0,0 0 0,1 0 0,-1 0 1,0 0-1,-1 0 0,1 0 0,0 1 0,-2 11 16,2-8 181,0 1 249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11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316 730 2656,'-2'-3'1563,"0"-11"-1201,2-17-492,0 28 276,-5-29 1059,4 29-1114,1 0-1,-1 0 0,0 0 0,1 0 0,-2 0 0,1 0 1,0 1-1,-2-4 0,-4-11 69,5 14-147,0-1-1,0 0 1,0 0 0,-1 1 0,-3-5-1,-8-12-12,12 15 32,-1 0-1,0 0 0,-1 0 0,1 1 1,-1 0-1,0 0 0,0 0 0,0 0 0,-1 0 1,0 1-1,-7-5 0,8 6-33,1-1 1,-1 0-1,0 0 0,1-1 1,-5-4-1,-3-2 25,9 9 0,1 1 0,-1-1 0,1 0-1,0-1 1,0 1 0,-1 0 0,1 0-1,0-1 1,0 1 0,-1-2-1,-8-12-22,8 13 15,0 1 1,1-1-1,-1 0 0,1 0 0,0-1 0,-1 1 0,0-4 0,-1-1-48,2 6-9,0-1 0,1 1 0,-1-1 0,1 1 0,-1-1 0,1 0 0,0 1 0,0-1 0,-1-1 0,1 2 52,0 0 0,0 0 0,-1 1 0,1-1 0,-1 0 0,1 0 0,-1 1-1,1-1 1,-1 0 0,1 1 0,-1-1 0,0 1 0,1-1 0,-1 1-1,0-1 1,1 1 0,-2-1 0,1 0 7,0 0-1,0 1 1,-1-1-1,1 0 1,0 0-1,0 0 1,0 0-1,1 0 1,-2-2-1,-3-32 300,-47-152 1093,45 163-1387,-5-12 11,9 27-127,-1-1-1,-3-20 1,0 2-1811,2 16 829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15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1 1312,'0'0'421,"-14"4"1270,12-4-1589,1 1 1,0-1-1,0 1 1,-1-1 0,1 0-1,0 1 1,-1-1-1,1 0 1,0 0-1,-3 0 1,3 0-27,0 0 0,0 0 0,0 0 0,0 0 0,0 0 0,0 0 0,0 0 0,0 1 0,0-1 1,0 0-1,0 1 0,0-1 0,0 1 0,0-1 0,0 1 0,-1 0 0,2 0-89,-1-1 0,0 1 0,1-1 0,-1 0-1,0 1 1,1-1 0,-1 0 0,0 0 0,1 1 0,-1-1 0,0 0 0,1 0-1,-1 0 1,0 0 0,1 0 0,-1 0 0,-1 0 0,1 0 29,1 0-1,-1 0 1,0 0 0,0 0 0,1 0 0,-1 0-1,0 0 1,1 0 0,-1 0 0,0 1 0,1-1-1,-1 0 1,0 0 0,1 1 0,-1-1 0,1 0-1,-2 1 1,1 0-15,0 0 1,0-1-1,0 1 0,0 0 0,0-1 0,0 1 0,-1-1 1,1 0-1,0 1 0,0-1 0,-2 0 0,2 0 0,0 0 0,0 0 1,0 1-1,0-1 0,0 0 0,0 0 0,1 1 0,-1-1 0,0 0 0,0 1 1,0-1-1,1 1 0,-1-1 0,0 1 0,-1 0 0,2 0-22,-1-1 27,0 0 0,1 0-1,-1 0 1,1 0 0,-1 0 0,0 1 0,1-1 0,-1 0-1,1 0 1,-1 0 0,0 1 0,1-1 0,-1 0 0,1 0 0,-1 1-1,1-1 1,-1 1 0,1-1 0,0 0 0,-1 1 0,1-1 0,-1 1-1,1-1 1,0 1 0,-1-1 0,1 1 0,0 0 0,0-1-1,-1 1 1,1 0 0,-13 7 447,-12 7 475,22-14-872,1 1-1,-1-1 0,0 0 0,0 0 0,-4 1 0,-1-1 94,24-1-661,13-9-439,-23 8 341,1 0 0,-1-1-1,0 0 1,0 0 0,8-5-1,7-9-957,-3-3 699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19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62 140 736,'-7'-2'1005,"9"-13"518,-7-4-803,2-1-544,3 19-101,0 0-27,0 0 0,0 0-1,0 0 1,0 0-1,0 0 1,0 0 0,0 0-1,0 0 1,-1 0-1,1 0 1,0 0 0,-1 0-1,1 0 1,-1 0 0,0-1-1,-5-11 1,5 13-46,1 0 0,0 0-1,0 0 1,-1 0 0,1 0-1,0 0 1,0 0 0,0 0-1,-1 0 1,1-1 0,0 1-1,0 0 1,0 0 0,-1 0-1,1 0 1,0-1 0,0 1-1,0 0 1,0 0 0,0 0-1,-1-1 1,1 1 0,0 0-1,0 0 1,0 0 0,0-1-1,0 1 1,0 0 0,0 0-1,0-1 1,0 1 0,0 0-1,0 0 1,0-1 0,0 1 0,0 0-1,0-4 23,0 4 24,0-16 1050,1 15-1094,-1 0 0,0 0 0,0 0 0,-1 0 0,1 0 0,0 0 0,0 0 0,0 0 0,-1 0 0,1 0 0,0 0 0,-1 0-1,1 1 1,-1-1 0,1 0 0,-1 0 0,1 0 0,-1 1 0,1-1 0,-1 0 0,0 1 0,0-1 0,1 0 0,-1 1 0,0-1 0,-1 0 0,2 0-162,0 1 161,0 0 0,0 0 0,0 0 0,0-1 0,0 1 0,0 0 0,0 0 0,-1 0 0,1 0 0,0 0 0,0 0 0,0 0 0,0 0 0,0 0 0,0 0 0,0-1 0,0 1 0,0 0 0,0 0 0,0 0 0,0 0 0,0 0 0,0 0 0,-1 0 0,1 0 0,0 0 0,0 0 0,0 0 0,0 0 0,0 0 0,0 0 0,0 0 0,0 0 0,0 0 0,-1 0 0,1 0-1,0 0 1,0 0 0,0 0 0,0 0 0,0 0 0,0 0 0,-6 4 26,5-3-76,0 0 0,0 0 0,0 0 0,0 0 0,1 0 0,-1 0 0,0 0 0,1 0 0,-1 0 0,1 0 0,-1 3-1,-3 93-2362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20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5 992,'0'-4'362,"-3"13"716,3-6-825,-1 0-1,1 0 1,0 1-1,0-1 1,0 0 0,0 0-1,1 0 1,-1 0-1,1 0 1,1 4 0,-2-5-140,0-1 1,0 1 0,-1 0 0,1 0-1,0-1 1,-1 1 0,1 0 0,-1-1-1,0 1 1,1 0 0,-4 2 160,-9 12 78,-9 7 474,22-21-947,1-2 116,-1 1 0,1-1 1,-1 1-1,1-1 0,-1 0 1,1 1-1,-1-1 0,1 1 0,0-1 1,-1 0-1,1 1 0,0-1 0,-1 0 1,1 0-1,1 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23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1 160,'0'0'26,"1"0"1,-1 0-1,0 0 1,1 1-1,-1-1 0,1 0 1,-1 0-1,1 1 1,-1-1-1,0 0 0,1 0 1,-1 1-1,0-1 1,1 0-1,-1 1 0,0-1 1,1 0-1,-1 1 1,0-1-1,0 1 0,1-1 1,-1 0-1,0 1 1,0-1-1,0 1 0,0-1 1,0 1-1,1-1 1,-1 1-1,0-1 0,0 1 1,0-1-1,0 1 1,0-1-1,-1 1 0,-1 26 967,1-9-541,0-8-251,0 0 0,-1 0 1,-3 13-1,0 1 108,-1-4 153,5-18-447,0 0 1,0 0 0,0 1 0,1-1-1,-1 1 1,1-1 0,-1 1 0,1-1 0,0 1-1,0-1 1,0 4 0,1-2-20,0 0 0,0 0 1,-1 0-1,0 1 0,0-1 0,0 0 1,0 0-1,-1 0 0,-1 5 1,1 4 47,-2 1-339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26.6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0 832,'-20'24'4321,"19"-21"-4158,1 0-79,0 0-1,0 0 1,0 0-1,1 0 0,-1 0 1,1 0-1,1 4 1,-1-4-44,3 4-127,21 6 2112,-25-12-1983,-1-1-1,1 1 0,-1-1 0,1 0 0,0 1 0,-1-1 0,1 1 0,-1-1 0,1 0 0,-1 0 1,0 1-1,1-1 0,-1 0 0,1 0 0,-1 1 0,1-1 0,-1 0 0,0 0 0,1 0 1,-1 0-1,1 0 0,-1 0 0,0 0 0,1 0 0,-2 0 0,-17-2 288,5-1-452,0 1 0,0 1 1,-23 0-1,54 16-90,46 28 309,-60-41-110,-2-1 8,0 0-1,0 0 0,0-1 0,1 1 1,-1 0-1,0-1 0,1 0 1,-1 1-1,0-1 0,3 1 0,6 1-119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39.8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26 140 992,'-4'-20'3904,"4"20"-3874,-1-1 0,0 1 0,1-1 1,-1 0-1,1 1 0,-1-1 0,1 1 0,-1-1 1,1 0-1,-1 0 0,1 1 0,0-1 0,-1 0 1,1 0-1,0 1 0,0-1 0,-1 0 0,1 0 1,0 0-1,0 0 0,-1-21 318,1 21-322,0-62 299,5 48 0,-5 15-331,0 0-1,0 0 1,-1 0-1,1 0 0,0 0 1,0 0-1,0 0 1,0 0-1,0 0 0,0 0 1,0 1-1,-1-1 1,1 0-1,0 0 0,0 0 1,0 0-1,0 0 1,0 0-1,0 0 0,-1 0 1,1 0-1,0 0 1,0 0-1,0 0 0,0 0 1,0-1-1,0 1 1,-1 0-1,1 0 0,0 0 1,0 0-1,0 0 1,0 0-1,0 0 0,0 0 1,0 0-1,-1 0 1,1 0-1,0 0 0,0-1 1,0 1-1,0 0 1,0 0-1,0 0 0,0 0 1,0 0-1,0 0 1,0-1-1,0 1 0,0 0 1,0 0-1,0 0 1,0 0-1,0 0 0,0 0 1,0-1-1,0 1 1,0 0-1,0 0 0,0 0 1,0 0-1,0-1 0,0 2 6,0 7 62,1 0 0,-2 1 0,1-1 1,-1-1-1,-1 1 0,1 0 0,-1 0 1,-5 12-1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30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1248,'0'8'4139,"0"6"-3889,1-10-129,-1 0 0,0 0 0,0 0 0,0 0 0,-1 0 0,1 0 0,-1 0 1,0 0-1,-2 5 0,1-4-59,0 1-1,1-1 1,0 1 0,0-1 0,0 1 0,0 8-1,-3 17 72,-2 6 51,1 1 0,2 0-1,4 57 1,-1-43 190,-8 54-262,8-101-81,-1 1-1,1-1 0,-1 1 0,-1-1 1,1 1-1,-1-1 0,-4 9 0,-3 12 150,9-25-178,0-1-2,0 0-1,0 1 1,0-1-1,0 0 0,0 1 1,0-1-1,0 0 1,0 1-1,0-1 1,0 1-1,0-1 0,0 0 1,0 1-1,0-1 1,0 0-1,0 1 0,0-1 1,-1 0-1,1 1 1,0-1-1,0 0 1,-1 1-1,1-1 0,0 0 1,0 0-1,-1 1 1,1-1-1,0 0 0,0 0 1,-1 0-1,0 1 1,-3 3 320,8-28-1803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6:31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0 1664,'-9'27'5640,"8"-17"-5014,1-2-402,0 1-1,-1 0 0,0 0 0,0-1 0,-3 10 0,-1 25 481,1-8-44,4-28-629,0 1 0,-1-1 1,0 0-1,-2 7 0,-6 12 289,-21 46 0,10-56 1372,20-16-1679,0 0 1,0 0 0,0 0 0,0 0 0,-1 0 0,1-1 0,0 1 0,0 0 0,0 0 0,0 0-1,-1 0 1,1 0 0,0 0 0,0-1 0,0 1 0,0 0 0,0 0 0,0 0 0,0 0 0,-1-1-1,1 1 1,0 0 0,0 0 0,0 0 0,0 0 0,0-1 0,0 1 0,0 0 0,0 0 0,0 0-1,0-1 1,0 1 0,0 0 0,0 0 0,0-1 0,1-14-193,0 1 0,1-1 0,0 0 1,5-16-1,-4 20-828,1 1 0,0 0-1,8-16 1,1 7-427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08.5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1392 452 1824,'-4'-7'333,"0"0"1,0 0-1,0 0 0,1 0 1,-4-15-1,5 16-126,-1 0-1,1 0 1,-1 0 0,-1 1 0,1-1-1,-1 1 1,0 0 0,0 0 0,0 0 0,0 1-1,-1 0 1,-8-7 0,12 10-198,-1 1 0,1-1 0,0 0 0,-1 1 0,1-1 1,-1 1-1,1-1 0,-1 1 0,1-1 0,-1 1 0,1 0 0,-1 0 0,1 0 0,-1 0 1,1 0-1,-1 0 0,1 0 0,-1 1 0,1-1 0,-1 0 0,1 1 0,-1-1 1,1 1-1,0 0 0,-1-1 0,1 1 0,0 0 0,0 0 0,-1 0 0,1 0 1,0 0-1,0 0 0,-2 2 0,-2 4-28,-1 1 0,1 0 0,1-1 0,-7 15 0,4-7 1,-76 131 985,8-15-62,66-114-728,6-9-55,-1 0 0,0 0 0,-1-1 0,0 1 0,0-1 0,-1 0 0,1-1 0,-9 8 0,13-14-112,1 1 0,-1-1 0,1 0-1,-1 1 1,1-1 0,-1 0 0,1 1 0,-1-1 0,0 0 0,1 0 0,-1 1 0,0-1 0,1 0 0,-1 0 0,0 0 0,1 0 0,-1 0 0,0 0 0,1 0 0,-1 0 0,0-1 0,1 1-1,-1 0 1,0 0 0,1 0 0,-1-1 0,1 1 0,-1 0 0,0-1 0,1 1 0,-1 0 0,1-1 0,-1 1 0,1-1 0,-1 1 0,1-1 0,0 1 0,-1-1 0,1 1 0,-1-1 0,1 1-1,-1-2 1,0-1-15,-1 0-1,1 0 1,0-1-1,-1 1 1,2-1 0,-2-4-1,1-13-72,0 0 1,2 0-1,0 0 0,8-35 0,-3 15 14,0-22 465,-3-74-1,-3 104-151,-4 84-263,-2 0 0,-23 94 0,28-142 41,1-1 0,-1 1 0,0 0 0,0-1 0,-1 1 0,1-1 1,0 1-1,-1-1 0,-2 3 0,4-4-21,0-1 1,-1 0-1,1 0 0,0 0 1,0 0-1,0 0 0,-1 1 1,1-1-1,0 0 1,0 0-1,0 0 0,-1 0 1,1 0-1,0 0 0,0 0 1,-1 0-1,1 0 0,0 0 1,0 0-1,-1 0 0,1 0 1,0 0-1,0 0 0,-1 0 1,1 0-1,0 0 1,0 0-1,0 0 0,-1 0 1,1 0-1,0-1 0,0 1 1,-1 0-1,1 0 0,0 0 1,0-1-1,-1 0 10,0 0 0,0-1 0,0 1 0,0-1 0,1 1 0,-1-1 0,1 0 0,-1 1 0,0-4 0,-2-17-164,0-1 0,2 1 0,2-40 0,0 14 234,0-35 63,2 102-92,-2 0 1,0 1-1,-1-1 1,-1 0-1,-1 1 1,0-1-1,-2 0 1,-5 19-1,4-28 53,5-10-109,0 0 0,0 1 0,0-1 0,0 0 0,0 0 0,-1 0 0,1 0 0,0 0 0,0 0 0,0 0 0,0 0 0,0 0 0,0 0 0,0 0 0,-1 0 0,1 0 0,0 0 0,0 0 0,0 0 0,0 0 0,0 0 0,0 0 0,0 0 0,-1 0 0,1 0-1,0 0 1,0 0 0,0 0 0,0 0 0,0-1 0,0 1 0,0 0 0,0 0 0,0 0 0,-1 0 0,1 0 0,0 0 0,0 0 0,0 0 0,0 0 0,0-1 0,0 1 0,0 0 0,0 0 0,-1-2-33,0 0 0,1 0 0,-1 0 0,1 0 1,-1 0-1,1-1 0,0 1 0,0-3 0,-7-117-461,1 6 842,11 273-530,3 113 255,9 306 145,-16-570-300,0 0 1,0 0-1,0 0 1,4 11-1,-3-11 73,0 0-1,-1 0 1,1 0 0,-1 0-1,0 7 1,-1-8 44,0-1 0,0 1 0,0 0 0,-1-1 0,1 1 0,-1-1 0,0 1 0,-1-1 0,1 1 0,-1-1 0,0 0 0,0 0 0,0 0 0,-1 0 0,1 0 0,-1 0 0,0-1 0,0 1 0,-4 3 0,-12 12-136,0 1 0,-29 40 0,32-37-60,-2-1 1,-30 29-1,43-46 190,-1-1 1,0 0-1,0 0 0,0-1 0,-1 1 1,1-1-1,-1-1 0,0 1 0,0-1 1,0-1-1,0 1 0,0-1 1,0 0-1,0-1 0,-1 0 0,1 0 1,0 0-1,0-1 0,-11-3 0,-2 0 29,0-2 1,0 0-1,1-2 0,0 0 0,-30-18 0,31 16-43,2-2 0,-1 0 0,1 0 0,1-2 0,1 0 0,-24-29 0,21 23 43,6 6 1,0 0 0,-15-26 1,0-10 47,2 0 0,3-1 1,1-2-1,3 0 0,3 0 0,-11-75 0,17 77-94,-5-49-76,-29-260-54,37 321 62,-17-114-272,22 150 279,0 0-1,0-1 1,0 1-1,0-1 1,1 1-1,-1 0 0,1-1 1,0 1-1,0 0 1,0-1-1,3-4 1,-4 8 37,0-1 1,0 1 0,0 0 0,0 0 0,0 0-1,0 0 1,0-1 0,1 1 0,-1 0 0,0 0-1,0 0 1,0 0 0,0-1 0,0 1-1,1 0 1,-1 0 0,0 0 0,0 0 0,0 0-1,0 0 1,1 0 0,-1 0 0,0 0 0,0 0-1,0-1 1,0 1 0,1 0 0,-1 0 0,0 0-1,0 0 1,0 0 0,1 0 0,-1 0 0,0 1-1,7 4-153,2 13 73,6 25 64,19 90 0,-13-44 163,-6-23-138,-9-36 55,1 1-1,16 37 1,-23-67-46,0-1-1,0 1 1,0 0 0,1-1-1,-1 1 1,0-1 0,1 1 0,-1 0-1,0-1 1,1 1 0,-1-1-1,0 1 1,1-1 0,-1 1-1,1-1 1,-1 1 0,1-1 0,-1 0-1,1 1 1,0-1 0,-1 0-1,1 1 1,-1-1 0,1 0-1,0 0 1,-1 0 0,1 1-1,0-1 1,-1 0 0,1 0 0,-1 0-1,1 0 1,0 0 0,-1 0-1,1 0 1,0 0 0,-1-1-1,1 1 1,0 0 0,-1 0 0,1 0-1,0-1 1,-1 1 0,1 0-1,-1-1 1,1 1 0,-1-1-1,1 1 1,-1 0 0,1-1-1,-1 1 1,1-1 0,-1 1 0,1-2-1,5-4 70,0-1-1,-1 0 0,7-11 0,-7 11-73,22-37 91,33-73 0,10-51-59,7-15-216,-66 157 212,10-17 18,-11 30-190,-5 12 68,-1 11 74,-3 6 92,-1 0 1,0 0-1,-1 0 0,-4 17 1,3-15-70,-36 201 7,20-122 28,-94 363 437,110-455-458,-6 20 134,8-24-160,-1 0 0,1 0 0,-1 0 0,1 0 0,-1 0 0,1 0 0,-1 0 0,1 0 0,-1-1 0,0 1 0,1 0 0,-1 0 0,0 0 0,-1 1 0,-1-5 16,1-9-19,2-12-31,0-1 0,2 1 1,8-46-1,27-81-96,-21 92 110,6-27 8,109-379-336,-124 449 296,-6 17 52,0 3 11,-5 31 53,3-27-94,-67 314-216,38-199 233,-9 38 220,-23 105 138,58-250-405,-3 19-119,7-32 153,0-1 1,-1 0 0,1 1-1,1-1 1,-1 1 0,0-1-1,0 1 1,1-1-1,-1 1 1,2 1 0,-2-3 11,0-1 1,1 1 0,-1-1 0,0 1 0,1-1-1,-1 1 1,0-1 0,1 0 0,-1 1-1,1-1 1,-1 1 0,1-1 0,-1 0 0,1 0-1,-1 1 1,1-1 0,-1 0 0,1 0-1,-1 0 1,1 1 0,-1-1 0,1 0 0,-1 0-1,1 0 1,0 0 0,-1 0 0,1 0-1,-1 0 1,1 0 0,-1 0 0,1 0 0,-1-1-1,1 1 1,0 0 0,3-2 2,-1 1 0,0-1 0,0 0 0,0 0 0,0 0 0,0-1 0,0 1 0,-1 0 0,1-1 0,2-4 0,20-26 36,-2-2 1,27-55 0,-38 69-29,134-271 87,-99 194-133,53-89 127,-81 156-66,1 2 0,1 0 0,46-47 1,-61 70-30,0 0 0,1 1 0,0 0 1,-1 0-1,2 1 0,-1-1 1,0 2-1,12-5 0,-17 7 11,1 0-1,-1 1 0,0-1 1,0 1-1,1 0 0,-1 0 1,0 0-1,1 0 0,-1 0 0,0 0 1,1 0-1,-1 1 0,0-1 1,0 1-1,0 0 0,1 0 1,-1 0-1,0 0 0,0 0 1,0 0-1,0 0 0,0 1 1,-1-1-1,1 1 0,0-1 1,-1 1-1,1 0 0,-1 0 1,1 0-1,-1 0 0,0 0 1,0 0-1,0 0 0,1 3 1,4 9 24,-1 1 1,-1-1 0,-1 1 0,0 0 0,0 0-1,-2 0 1,0 0 0,-1 1 0,0-1 0,-5 27 0,-5 16 107,-24 80 1,32-132-131,-107 336 648,105-333-611,2-11-63,5-20-79,6-8 54,1 0 0,2 0 0,24-46 1,-9 22 27,52-121-82,49-98-126,-110 237 213,-10 18-42,1 1 1,0-1 0,2 2-1,21-28 1,-31 43 42,-1 0 1,1 0-1,0 1 0,0-1 1,-1 0-1,1 0 0,0 1 1,0-1-1,0 1 0,0-1 1,0 1-1,0-1 0,0 1 1,0-1-1,0 1 1,2 0-1,-2 0 7,-1 0 0,1 1 1,0-1-1,0 0 0,-1 1 1,1-1-1,0 1 0,0 0 0,-1-1 1,1 1-1,-1-1 0,1 1 0,0 0 1,-1 0-1,1-1 0,-1 1 0,0 0 1,1 0-1,-1 0 0,0-1 1,1 1-1,-1 0 0,0 0 0,0 0 1,0 1-1,3 9 15,-1 0 1,0 0 0,-1 0-1,-1 14 1,-4 55 174,-18 98 10,12-108-156,-8 50 131,-54 197 1,-5-70 7,75-241-193,-5 23-26,7-28 38,-1 0 1,1 0-1,0 0 1,0-1-1,0 1 1,0 0-1,0 0 1,0 0 0,0 0-1,0 0 1,0 0-1,0 0 1,1 0-1,-1 0 1,0-1 0,0 1-1,1 0 1,-1 0-1,1 0 1,-1 0-1,1-1 1,0 2 0,4-3 13,4-8-12,1-7-15,-1 0 1,0-1 0,-1 0 0,-1-1 0,6-18 0,-2 5-1,238-599-189,-172 471-28,-75 155 221,19-30-47,-21 33 53,1 0 0,-1 0 0,1 0 1,-1 0-1,1 0 0,0 0 0,0 0 0,-1 0 0,1 0 0,0 1 0,0-1 0,0 0 0,0 1 0,0-1 0,0 1 0,0-1 0,0 1 0,0-1 0,0 1 0,0 0 0,1-1 0,-1 1 0,0 0 1,1 0-1,-1 1 2,0 0 1,0 0 0,0 0 0,-1 0-1,1 0 1,0 0 0,-1 0 0,1 0-1,-1 1 1,1-1 0,-1 0 0,0 0-1,1 1 1,-1-1 0,0 0 0,0 0-1,0 1 1,0-1 0,0 0-1,0 2 1,-1 21 67,-1-1 1,-1 0-1,-1 0 0,-12 37 0,-72 314 226,-24 92-58,-37 14-21,236-781-544,-19 61 201,-31 133 116,5 3 1,104-189 0,-128 261-12,43-57 0,-60 87 16,22-21-155,-23 22 159,1 0-1,0 1 1,-1-1-1,1 1 1,0-1-1,0 1 1,-1-1 0,1 1-1,0-1 1,0 1-1,0 0 1,0 0-1,-1-1 1,1 1-1,0 0 1,0 0-1,0 0 1,0 0 0,0 0-1,0 0 1,0 0-1,-1 0 1,1 0-1,0 0 1,0 1-1,0-1 1,0 0-1,0 1 1,0 0 0,0 0 12,0-1 1,0 1 0,0 1 0,-1-1 0,1 0-1,0 0 1,-1 0 0,1 0 0,-1 0 0,1 1-1,-1-1 1,0 0 0,1 0 0,-1 1 0,0-1-1,0 0 1,0 0 0,0 1 0,0 1 0,-2 17 79,-5 25 0,-81 342 320,45-216-299,-73 295 83,112-449-228,1-6-32,0 1-1,1 0 1,-2 15 0,5-22 38,3-7 17,3-8 21,-1 0 1,0-1-1,0 1 1,5-17-1,10-17 30,136-219-77,-72 128 25,56-85-312,-138 215 307,1 0-1,0 0 1,0 0 0,1 0-1,0 0 1,7-5 0,-11 10 19,0-1 0,0 0 0,0 1 0,0-1 1,0 1-1,0-1 0,1 1 0,-1-1 0,0 1 1,0 0-1,0 0 0,1 0 0,-1 0 0,0 0 1,0 0-1,1 0 0,-1 0 0,0 0 0,0 0 1,0 1-1,1-1 0,-1 0 0,0 1 0,0-1 1,0 1-1,0-1 0,0 1 0,0 0 0,0-1 1,0 1-1,0 0 0,0 0 0,0 0 0,0 0 1,-1 0-1,1 0 0,1 1 0,1 3 11,-1-1 0,1 1 0,-1 0-1,0 0 1,0 0 0,0 0 0,-1 0-1,1 1 1,-1-1 0,-1 0 0,1 8 0,-1 8 61,-3 33 0,1-38-42,-5 46 235,-29 115-1,-36 55-137,52-167-137,20-65 7,0 1 1,0-1-1,-1 0 1,1 0-1,0 1 1,0-1 0,0 0-1,0 1 1,0-1-1,0 0 1,0 1-1,0-1 1,0 0 0,-1 1-1,2-1 1,-1 0-1,0 1 1,0-1-1,0 0 1,0 1 0,0-1-1,0 0 1,0 1-1,0-1 1,0 0 0,1 1-1,-1-1 1,0 0-1,0 1 1,7-12-32,15-58 37,5-11 106,42-66-192,-67 142 75,4-8-52,0 0 1,1 1-1,0 0 0,16-17 1,-23 27 52,1 0 0,0 0-1,0 0 1,0 0 0,0 0 0,1 0 0,-1 1 0,0-1 0,0 0 0,2 0 0,-3 1 6,1 0 1,-1 0-1,1 0 0,-1 0 0,0 0 0,1 0 0,-1 0 0,1 0 0,-1 0 0,0 0 0,1 0 0,-1 0 0,1 0 0,-1 0 1,0 0-1,1 1 0,-1-1 0,1 0 0,-1 0 0,0 1 0,1-1 0,-1 0 0,1 2 12,0-1 0,0 0 0,0 1-1,0-1 1,-1 1 0,1-1 0,-1 1 0,1-1 0,-1 1-1,0 0 1,1-1 0,-1 1 0,0-1 0,0 4 0,-1 15 81,0 0 0,-2 0 1,-5 25-1,-21 56 330,14-54-158,5-28-96,10-20-167,0 1-1,0 0 1,0 0 0,0 0-1,0-1 1,0 1-1,0 0 1,0 0 0,0-1-1,0 1 1,0 0-1,0 0 1,0-1 0,0 1-1,-1 0 1,1 0-1,0 0 1,0-1-1,0 1 1,0 0 0,0 0-1,-1 0 1,1 0-1,0-1 1,0 1 0,0 0-1,0 0 1,-1 0-1,1 0 1,0 0 0,0 0-1,-1 0 1,1 0-1,0-1 1,0 1 0,0 0-1,-1 0 1,1 0-1,0 0 1,0 0 0,-1 0-1,1 0 1,0 0-1,0 0 1,-1 0-1,1 1 1,0-1 0,0 0-1,0 0 1,-1 0-1,1 0 1,0 0 0,0 0-1,0 0 1,-1 1-1,1-1 1,0 0 0,0 0-1,0 0 1,0 0-1,-1 1 1,1-1 0,0 0-1,0 0 1,0 0-1,0 1 1,0-1-1,-1-11-71,1 1 0,1-1 0,0 0 0,1 1 0,0-1 0,0 1 0,6-15 0,-2 4-70,-2 6-176,0-1 1,1 1-1,1 0 0,12-23 0,-12 50-1277,0 13-105,-2-7-106,0 0 1,2 0-1,11 26 1,-8-31-463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13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1728,'-3'4'1126,"6"-8"223,-3 4-1024,0 0 91,0 0-117,0 0 20,0 0-100,0 0 21,0 0-85,0 0-38,9 0 720,-8 0-789,0 0 0,0 0-1,0 1 1,0-1 0,0 0-1,0 0 1,-1 1 0,1-1-1,0 1 1,0-1 0,0 1-1,0-1 1,-1 1 0,1-1-1,1 2 1,-1-1 128,1-1-122,0 1-1,-1-1 1,1 0-1,0 1 1,-1-1-1,1 1 1,0 0-1,1 1 1,-1-1-28,0-1 1,-1 1-1,1 0 1,-1-1-1,1 1 1,0-1-1,-1 1 1,4-1-1,68 3 838,79-8 265,18-1-445,-168 6-892,-2 0-80,0 0-421,0 0-16,0 0-651,-11 17-3712,4-7 3392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14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1984,'0'0'640,"0"0"-389,0 0-129,0 0-36,0 0 20,0 0 22,0 0 171,0 0-48,0 0 42,0 0-90,0 0-11,6 5 682,-6-5-821,1 0 2,0 0 1,-1 0-1,1 0 1,0 0 0,-1 0-1,1 0 1,0 0-1,-1 0 1,1 0 0,0 0-1,-1 0 1,1-1-1,-1 1 1,1 0 0,0 0-1,-1-1 1,1 1-1,0 0 1,-1-1-1,1 1 1,-1-1 0,1 1-1,0-1 1,-1 1 104,0 0 64,0 0-32,0 0 181,0 0-101,0-1-34,-1-1 0,1 1 0,0 0 0,0 0 0,0-1 0,1 1 0,-1 0 1,0 0-1,0 0 0,1-2 0,2 4-213,1 1-1,-1-1 1,0 0 0,1 0 0,-1 0 0,1-1 0,-1 1 0,7-1 0,34 0 489,-18-1-303,-3 2-164,23 4 0,-22-2-14,25 1 0,23-4 591,-6 0-809,-28 0-4659,-42 0 1292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16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13 992,'0'-1'127,"-1"0"-1,1 0 1,-1 1-1,1-1 1,-1 0-1,1 1 1,-1-1 0,1 0-1,-1 1 1,1-1-1,-1 1 1,0-1 0,1 1-1,-1-1 1,0 1-1,1 0 1,-1-1 0,0 1-1,0 0 1,0-1-1,1 1 1,-1 0-1,0 0 1,0 0 0,0 0-1,1 0 1,-1 0-1,0 0 1,0 0 0,0 0-1,-1 1 1,0-1 707,1 0-557,1 0-26,0 0-123,0 0-21,0 0 357,0 0-155,14 22 0,-8-14-257,-1 0 0,0 0 0,-1 0 0,0 1 0,0 0 0,-1-1 0,5 19 0,14 84 252,-6-36-304,-10-36 88,-1 0-1,-3 0 0,-1 0 0,-2 0 0,-7 54 0,-5 125 404,13-215-618,0-1-1,0 0 1,0 1 0,0-1 0,-1 1 0,1-1-1,-1 1 1,0-1 0,1 0 0,-1 1 0,0-1 0,-3 3-1,4-4-1120,-1-2 1,-3-1-1532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17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39 992,'-2'-4'435,"4"1"-363,-2 2-28,1 0 1,-1 0-1,1 0 1,-1 0-1,1 0 1,-1 0 0,0 0-1,0 0 1,1 0-1,-1 0 1,0 0-1,0 0 1,0 0-1,0 0 1,0 0 0,0 0-1,-1 0 1,1-1-1,0 1 1,0 0-1,-1 0 1,1 0-1,0 1 1,-1-1 0,1 0-1,-1 0 1,0 0-1,1 0 1,-1 0-1,-1 0 1,2 1 499,0 0-160,-14 0 2261,10 6-2465,0 0-1,0 0 0,0 0 1,1 0-1,-1 1 0,-2 9 1,-8 15 36,-2-3 30,-1-1 0,-2 0 0,0-2 0,-2 0 0,-1-1 0,0-1 0,-2-1-1,-48 33 1,16-12 229,54-42-480,0 1-1,-1 0 1,1-1 0,0 1-1,0 0 1,-2 3 0,4-5 34,0 1 0,1-1 0,-1 1 0,0 0 0,0-1 0,0 1 0,1 0 0,-1-1 0,0 1 0,1-1 0,-1 1 0,0-1 0,1 1 0,-1-1 0,1 1 0,-1-1 0,1 1 0,-1-1 0,1 0 1,-1 1-1,1-1 0,-1 0 0,1 1 0,0-1 0,-1 0 0,1 0 0,-1 0 0,1 0 0,0 1 0,-1-1 0,1 0 0,0 0 0,0 0 0,28 0 272,-18-1-293,256 7 1138,-233-5-901,22 3-74,-24-4-138,-28 0-16,1-1-1,0 1 1,0 1-1,0-1 1,0 1 0,0-1-1,6 3 1,-9-2-182,1 0 0,-1-1 0,1 1 0,-1 0 0,1-1 1,-1 0-1,1 0 0,4 0 0,-4 0-111,-2 0-1010,0 0 108,6 0-1126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18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4 576,'0'-3'7077,"0"11"-5773,0-6-1267,0 1 0,0-1 0,0 0 0,0 0 0,-1 1 0,1-1 0,-1 0 0,-1 4 0,1-4 6,0 0-1,0 0 1,0 0 0,1 0-1,-1 1 1,1-1-1,-1 0 1,1 1-1,0-1 1,0 0-1,0 0 1,0 4 0,5 31 391,-4-31-387,12 101 353,-6-70-347,29 143 742,-36-178-773,0 0 0,1-1 0,-1 1 0,0 0 0,0-1 0,0 1 0,0 0 0,0-1 0,-1 1 0,0 3 0,1-5-68,0 1 0,0-1 1,0 1-1,-1-1 0,1 0 0,0 1 1,-1-1-1,1 0 0,0 1 0,0-1 1,-1 0-1,1 0 0,-1 1 1,1-1-1,0 0 0,-1 0 0,1 0 1,0 1-1,-1-1 0,1 0 1,-1 0-1,1 0 0,-1 0 0,1 0 1,0 0-1,-1 0 0,1 0 1,-1 0-1,1 0 0,-1 0 0,1 0 1,0 0-1,-1 0 0,1 0 1,-1-1-1,1 1 0,0 0 0,-1 0 1,1 0-1,-1-1 0,1 1 1,0 0-1,-1 0 0,1-1 0,-1 0 1,-12-3-2729,11 4 2388,1-1-1,-1 1 1,1 0 0,-1-1-1,1 1 1,-1-1-1,1 0 1,-1 1-1,1-1 1,0 0-1,-1 0 1,-1-2 0,-5-9-857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19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2080,'0'0'19,"0"-1"0,0 1-1,0 0 1,0 0 0,0 0 0,0 0 0,0 0-1,0 0 1,0 0 0,0 0 0,0 0 0,-1-1-1,1 1 1,0 0 0,0 0 0,0 0 0,0 0-1,0 0 1,0 0 0,0 0 0,0 0 0,-1 0-1,1 0 1,0 0 0,0 0 0,0 0 0,0 0-1,0 0 1,0 0 0,0 0 0,-1 0 0,1 0-1,0 0 1,0 0 0,0 0 0,0 0 0,0 0-1,0 0 1,0 0 0,0 0 0,-1 0 0,1 0-1,0 1 1,0-1 0,0 0 0,0 0 0,0 0-1,0 0 1,0 0 0,0 0 0,0 0 0,0 0-1,0 1 1,0-1 32,0 0-1,0 0 1,0 0 0,0 0-1,0 1 1,0-1-1,0 0 1,0 0 0,0 0-1,0 0 1,1 1-1,-1-1 1,0 0 0,0 0-1,0 0 1,0 0-1,0 0 1,1 0 0,-1 0-1,0 0 1,0 1-1,0-1 1,0 0 0,1 0-1,-1 0 1,0 0-1,0 0 1,0 0 0,1 0-1,-1 0 1,0 0 0,0 0 263,0 0 54,0 0-80,0 0 123,0 0-86,0 0 112,0 0-143,0 0-22,0 0 5,0 0 363,0 0-187,0 0-133,0 0-122,0 0 58,4 8 245,0 10-296,-1 1 0,0-1 0,-2 1-1,0 27 1,0 11-40,1 24 111,-2-44-262,7 54 0,6-18 392,-13-72-439,0 0 1,0 1-1,0-1 1,0 0 0,0 0-1,0 0 1,-1 0-1,1 0 1,0 0 0,-1 0-1,1 0 1,-2 1-1,0 2-799,4-8-1557,-2 3 1922,0-1 1,1 1-1,-1-1 0,0 0 0,1 1 1,-1-1-1,0 0 0,0 1 0,-1-1 1,1 0-1,0 1 0,-1-3 0,1 0 23,-4-18-697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2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0 384 3232,'3'0'354,"0"0"-1,0-1 1,-1 0 0,1 1-1,0-1 1,-1 0 0,1 0-1,0-1 1,-1 1 0,0-1-1,1 1 1,-1-1 0,0 1-1,0-1 1,0 0 0,0 0-1,0 0 1,2-3 0,11-12 169,-6 7-257,-1 0 1,2 1-1,16-13 1,10-1 96,1 2-1,1 2 1,47-16-1,-36 14-244,-40 17-107,1 1 0,-1 0 0,1 0 0,16-2 0,-22 4-6,0 1 0,-1 0 0,1 0 0,0 0 0,0 1-1,-1-1 1,1 1 0,0 0 0,-1 0 0,1 0 0,0 0 0,-1 0 0,0 1-1,1 0 1,4 3 0,6 4 77,-10-6-15,0 0 1,-1 0 0,1 0-1,0 0 1,-1 0-1,6 7 1,-6-6 32,0 0 0,0 0-1,0-1 1,0 1 0,0-1 0,1 0 0,0 0-1,-1 0 1,1-1 0,0 1 0,1-1 0,-1 0-1,0 0 1,0 0 0,1-1 0,-1 1 0,1-1-1,0 0 1,-1-1 0,1 1 0,0-1 0,-1 0-1,1 0 1,0 0 0,0-1 0,-1 1 0,8-3-1,7-4-690,0 0-1,-1-1 1,35-21-1,-40 22 207,8-6-1138,0-2 1,0 0 0,-2-1 0,25-25 0,-38 34 935,0 0 1,-1 0-1,9-14 1,9-28-1697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20:58:29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1152,'0'0'3584,"1"10"-2400,0-9-967,-1 0 0,1 0 0,0 0 0,0 1 0,0-1 0,0 0 1,0 0-1,0 0 0,0 0 0,0-1 0,0 1 0,0 0 0,0 0 0,0-1 0,2 1 1,1 0-72,-1 0 0,1-1 1,0 1-1,0-1 0,4 0 1,25-2 25,33-5 0,-8 0 1,318-5 302,-385 36-7078,-2-6 4054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41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54 576,'0'16'3419,"4"-24"-2726,-3 7-690,0 1 1,0-1-1,0 1 1,1-1-1,-1 1 0,0-1 1,0 1-1,0 0 1,0 0-1,1-1 1,-1 1-1,0 0 0,0 0 1,0 0-1,1 1 1,1-1-1,11 0-13,-4-3 59,10-2 265,-19 5-378,6-2 10,-5 1-20,-2 1 108,0 0 0,1 0 1,-1 0-1,1 0 1,-1-1-1,0 1 0,1 0 1,-1 0-1,0 0 1,1 0-1,-1-1 0,0 1 1,1 0-1,-1 0 1,0-1-1,0 1 0,1 0 1,-1-1-1,0 1 1,0 0-1,1-1 0,-1 1 1,0 0-1,0-1 1,0 1-1,0-1 1,0 1-1,1 0 0,-1-1 1,0 0-1,-3-22 433,3 22-517,0 0 1,-1 1 0,1-1 0,0 0 0,0 1 0,0-1-1,-1 0 1,1 1 0,0-1 0,-1 0 0,1 1-1,-1-1 1,1 1 0,-1-1 0,1 1 0,-1-1-1,1 1 1,-1-1 0,1 1 0,-1-1 0,0 1 0,1 0-1,-1-1 1,0 1 0,1 0 0,-1 0 0,0-1-1,0 1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30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1327 1824,'1'-1'245,"-1"1"0,0-1 0,1 0-1,-1 0 1,0 1 0,1-1 0,-1 0 0,1 1 0,-1-1 0,1 0 0,0 1-1,-1-1 1,1 1 0,-1-1 0,1 1 0,0-1 0,0 1 0,0-1-1,9-7 736,-8 5-863,1-1 0,-1 0-1,0 0 1,0 0 0,-1 0 0,1-1 0,-1 1 0,1-5 0,4-12 36,18-43 269,48-91-1,-55 124-221,1 2-1,2 0 0,0 2 1,48-50-1,-35 45-92,34-43 0,-54 58-2,-1-1-1,0 0 0,-2-1 1,16-35-1,17-59 313,52-130 281,-87 223-703,1 1 1,1 1 0,0 0 0,2 0 0,0 1 0,1 0 0,0 1-1,16-14 1,-21 24 4,0 0 1,0 1-1,0 0 0,0 1 0,1 0 0,0 0 0,11-3 1,67-14-28,-71 18 26,-7 1-4,0 1 1,0 0-1,0 0 1,0 1-1,10 0 1,-15 1-1,1 0 0,0 0 0,-1 0 0,1 0 1,-1 1-1,1 0 0,-1 0 0,0 0 0,0 0 0,0 1 0,6 4 0,-4-2-7,0 0-1,0 1 1,-1 0 0,0 1-1,0-1 1,0 1-1,-1 0 1,1 0-1,2 8 1,-5-11 30,-1 1 0,1-1 0,-1 1 1,0-1-1,0 1 0,0 0 0,0-1 0,-1 1 0,0 0 1,0 0-1,-1-1 0,1 1 0,-1 0 0,0-1 0,0 1 1,0 0-1,-3 5 0,-3 3 83,0-1 0,0 0 1,-1 0-1,-1-1 0,0 0 1,0-1-1,-1 0 0,0 0 0,-22 15 1,12-12-40,-1-1 0,0 0 0,-1-2 0,-45 16 0,64-25-68,-103 30 423,85-26-311,1-2 1,0 0-1,-29 0 1,47-3-165,-50 1-429,21 5-3251,30-4 1722,5 5-2282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31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4 289 1664,'-3'1'1284,"11"-6"-509,-6 4-667,-1 0 0,0 0 1,0 0-1,0 1 1,1-1-1,-1 0 1,0 1-1,1-1 1,-1 1-1,1-1 0,-1 1 1,1 0-1,-1-1 1,0 1-1,1 0 1,2 0-1,28 5 497,-27-4-535,-1 0 0,1 0 0,0 0 0,1-1 1,5 0-1,2-2 71,0-1 1,0-1 0,0 0-1,0 0 1,-1-2-1,0 1 1,0-1-1,0-1 1,-1 0 0,11-10-1,-10 9-97,-1-2 0,19-18 0,-26 24-26,0-1 1,0 0-1,-1 0 0,0-1 0,0 1 1,0-1-1,0 0 0,-1 0 0,2-6 1,-3 8 16,-1-1 1,1 1 0,-1 0 0,0 0-1,-1 0 1,1 0 0,-1 0-1,1 0 1,-1-1 0,0 1-1,-1 1 1,1-1 0,-4-7 0,3 8-2,0-1 0,0 1 1,0 0-1,0 0 1,0 0-1,-1 0 1,1 0-1,-1 1 0,0-1 1,0 1-1,0 0 1,0-1-1,0 1 1,0 1-1,-4-3 0,2 3-33,1 0-1,-1 0 0,1 0 0,-1 0 0,1 1 1,-1 0-1,1 0 0,-1 0 0,0 0 1,1 1-1,-1-1 0,-8 4 0,6-2-7,1 1 0,-1 0 0,1 1-1,0-1 1,0 1 0,0 0 0,-8 8-1,-1 4 54,0 1-1,1 0 0,1 0 0,-14 26 0,16-23 16,2 1 1,0-1-1,-8 29 0,15-43-23,-3 11 120,0 0 0,1 0 0,1 1 1,1-1-1,0 33 0,2-48-116,0-1 1,0 1-1,0 0 1,0-1-1,1 1 1,-1-1-1,1 1 0,-1 0 1,1-1-1,0 1 1,-1-1-1,1 1 1,0-1-1,0 0 0,0 1 1,0-1-1,0 0 1,1 0-1,-1 0 1,0 0-1,0 0 0,1 0 1,-1 0-1,1 0 1,-1 0-1,1 0 1,-1-1-1,1 1 0,-1-1 1,3 1-1,4 1 74,1-1 0,-1 1-1,1-2 1,12 0 0,-17 0-106,93-5 388,-73 3-279,76 3-344,-37 1 546,-45 0 261,2 0-4801,-20-2 2128,0-4 689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32.6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0 115 3136,'5'-14'1622,"-5"12"-1437,1 0 1,0-1-1,-1 1 0,1 0 0,0 0 0,0 0 1,2-3-1,6-9-82,-4 5 255,1 1 0,0 0 0,0 0 0,10-10 0,-14 17-305,-1-1-1,1 1 1,0-1-1,0 1 1,-1 0-1,1 0 1,0 0-1,0 0 1,0 0-1,0 0 1,0 1-1,0-1 1,0 1 0,0-1-1,0 1 1,1 0-1,-1 0 1,0 0-1,0 0 1,0 0-1,0 0 1,0 0-1,0 1 1,1-1-1,-1 1 1,0 0-1,0-1 1,0 1 0,-1 0-1,1 0 1,0 0-1,0 1 1,0-1-1,-1 0 1,1 1-1,-1-1 1,1 1-1,-1-1 1,3 4-1,3 9 149,1-1-1,8 26 0,-11-25-77,1 0 0,1 0 1,8 13-1,-7-15-3,-2-2-94,0-1 0,1 1 0,1-1 0,12 12 0,3 0-130,-7-6-384,1-1 0,1-1 0,-1 0 0,22 11 0,-22-16-1906,-8-8 490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33.0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456 1 3808,'-1'0'200,"0"0"0,0 0 0,0 0 0,1 0-1,-1 0 1,0 0 0,0 0 0,0 0 0,1 0 0,-1 1 0,0-1 0,1 0 0,-1 1 0,0-1 0,0 0 0,1 1 0,-1-1-1,1 1 1,-2 0 0,-16 16 365,3-4-62,-26 18 409,2 2 0,-43 45 0,-87 108-1413,156-171-268,1 0-1,0 1 1,-9 18 0,3 5-3423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9:13.92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1144 375 896,'-2'-3'54,"1"-1"-1,0 1 1,-1 0 0,1-1-1,1 1 1,-1-1 0,0 1 0,1-1-1,0-5 1,-3-17 369,2 13 89,1 12-441,0 0 0,0-1-1,0 1 1,0 0 0,0 0-1,0-1 1,0 1-1,0 0 1,-1 0 0,1-1-1,0 1 1,-1 0 0,1 0-1,-1 0 1,-1-2 0,-4-9 503,6 11-550,0 0 1,-1 0-1,1 1 0,0-1 1,-1 0-1,1 0 0,0 0 1,-1 1-1,1-1 1,-1 0-1,1 1 0,-1-1 1,1 0-1,-1 1 0,0-1 1,1 1-1,-1-1 0,0 1 1,0-1-1,1 1 0,-1 0 1,0-1-1,0 1 0,1 0 1,-1-1-1,-1 1 1,-5-1 157,1 0 1,0 0-1,0 1 1,-1 0-1,1 0 1,0 1-1,-1-1 1,-6 3-1,-51 16 216,43-12 63,-65 16-49,-5 1-94,72-18-335,1 1 0,-1 0 0,1 2 0,-28 16 0,43-22 7,-1 0 1,0 1-1,1-1 0,0 0 1,0 1-1,0 0 0,0 0 1,1 0-1,-4 6 0,6-9-6,-1 1-1,1-1 0,-1 0 1,1 0-1,0 0 1,0 0-1,-1 1 0,1-1 1,0 0-1,0 0 0,0 0 1,0 1-1,0-1 1,1 0-1,-1 0 0,0 0 1,1 1-1,-1-1 1,0 0-1,1 0 0,0 0 1,-1 0-1,1 0 0,-1 0 1,1 0-1,0 0 1,0 0-1,0 0 0,0 0 1,-1-1-1,1 1 1,0 0-1,0 0 0,0-1 1,1 1-1,-1-1 1,0 1-1,0-1 0,0 1 1,0-1-1,2 0 0,8 3-44,-1 0 0,1-2 0,0 1-1,-1-1 1,1-1 0,19-1 0,-6-1 27,47-12 0,-52 10 194,1-2 0,-1 0 0,0-2 0,-1 0 0,0 0 0,0-2 0,-1 0 0,30-24 0,-44 31-136,0 0-1,0 0 1,-1 0-1,1 0 1,-1-1-1,0 1 1,0-1-1,0 1 1,0-1-1,-1 0 1,3-6-1,-4 9-19,0-1 0,1 1-1,-1-1 1,0 1 0,0 0-1,0-1 1,0 1 0,0-1-1,0 1 1,-1-1 0,1 1-1,0 0 1,-1-1 0,1 1-1,-1-1 1,1 1 0,-1 0-1,0 0 1,1-1 0,-1 1 0,0 0-1,0 0 1,0 0 0,0 0-1,0 0 1,0 0 0,0 0-1,0 0 1,-1 0 0,1 0-1,0 1 1,0-1 0,-1 1-1,-1-2 1,-4 0 10,0 0 0,-1 1 0,1 0 0,0 0 0,-1 0 0,1 1 0,-1 0 0,-11 2 0,-7 2 0,-27 8 0,43-10 29,-230 75 16,208-64-188,1 1-1,1 2 1,-29 20 0,113-75 396,12-9-326,-33 26 175,-1 0 0,-2-3 0,31-29 0,-41 30 181,-20 23-290,1 0 0,-1 0 0,0 1 0,1-1 0,-1 0 0,0 0 0,1 0 0,-1 0 0,0 1 0,0-1 0,0 0 0,0 0 0,0 0 0,0-1 0,0 2-9,0-1 0,0 1 0,-1-1 0,1 1 0,0-1 0,-1 1 0,1 0 0,0-1 0,-1 1 0,1-1 0,0 1 0,-1 0 0,1 0 0,-1-1 0,1 1 0,-1 0 0,1 0 0,0-1 0,-1 1 0,1 0 0,-1 0 0,1 0 0,-1 0 0,1 0 0,-1 0 0,1 0 0,-2 0 0,-1-1-5,-1 1 0,0 1 0,1-1 0,-1 0 0,0 1 0,0 0 0,1 0 0,-6 2 0,-31 15-30,20-8 31,-28 12-24,-63 38 1,-95 60 40,141-97 15,13-7 1,26-5 298,25-11-332,1 0 0,0 1-1,0-1 1,-1 0 0,1 1-1,0-1 1,0 1-1,-1-1 1,1 0 0,0 1-1,0-1 1,0 1 0,0-1-1,-1 1 1,1-1 0,0 1-1,0-1 1,0 0-1,0 1 1,0-1 0,0 1-1,0-1 1,0 1 0,1-1-1,-1 1 1,0-1 0,0 1-1,0-1 1,0 0-1,1 1 1,-1-1 0,0 1-1,0-1 1,1 0 0,-1 1-1,0-1 1,1 0 0,-1 1-1,0-1 1,1 0-1,-1 1 1,3 0 11,0 1 1,0-1-1,1 0 1,-1 0-1,0-1 0,0 1 1,0-1-1,1 1 0,-1-1 1,0 0-1,0 0 1,1 0-1,-1-1 0,5 0 1,-3 0 1,0 0 1,1 1 0,-1 0 0,1 0 0,8 2 0,1 0-34,-15-2 26,0 0 0,0 0 0,0 0 1,0 0-1,0 0 0,0 0 1,0 0-1,0 0 0,0 0 1,0 0-1,0 0 0,0 0 1,0 0-1,1 0 0,-1 0 1,0 0-1,0 0 0,0 0 0,0 0 1,0 0-1,0 0 0,0 0 1,0 0-1,0 0 0,0 0 1,0 0-1,0 0 0,0 0 1,0 0-1,0 0 0,0 0 0,1 0 1,-1 0-1,0 0 0,0 0 1,0 1-1,0-1 0,0 0 1,0 0-1,0 0 0,0 0 1,0 0-1,0 0 0,0 0 0,0 0 1,0 0-1,0 0 0,0 0 1,0 0-1,0 0 0,0 0 1,0 1-1,0-1 0,0 0 1,0 0-1,0 0 0,0 0 1,0 0-1,0 0 0,0 0 0,-1 0 1,1 4-10,0-2 22,0 0 1,-1 0-1,1 0 0,-1-1 1,1 1-1,-1 0 1,0 0-1,0-1 0,0 1 1,0-1-1,0 1 1,0-1-1,0 1 1,0-1-1,0 1 0,-1-1 1,1 0-1,-1 0 1,1 0-1,-4 2 0,-3 2 60,-1 0 1,-15 5-1,15-7-91,4-1 92,-1-1 0,0 1-1,0-1 1,0 0-1,0-1 1,0 0 0,0 0-1,-8-1 1,8 1-82,-1-1 0,1 1 0,0 0 0,0 1 0,0 0 0,0 0 0,-10 3 0,-6-2-72,20-2 105,0-1 0,0 1 0,0 0 0,0 1 0,0-1-1,0 0 1,0 0 0,0 1 0,0-1 0,0 1-1,0 0 1,-3 1 0,4-1 88,3-4-105,-1 1 1,1-1-1,-1 1 1,1-1-1,0 1 1,0 0-1,1 0 0,-1 0 1,0 0-1,1 0 1,2-2-1,3-2-11,-4 2-49,-1 1 70,0 0 1,0 1-1,0 0 1,0 0 0,0 0-1,5-3 1,0 1-63,0-1 0,0 1 0,7-8 0,-8 7 38,1-1 0,-1 1 0,10-4 0,82-41 209,-85 43-172,0 1-1,0-1 0,-1-1 1,0-1-1,13-11 0,39-34-77,-45 40 59,3-2-38,-4-1 52,0 1 0,1 1 0,30-17 0,-37 24-23,20-16 3,-25 17-5,1 1 0,-1 0 0,16-9 0,22-11 96,-34 18-125,0 0-1,1 2 1,14-7 0,-6 5-59,-12 5 90,0-1 1,0 1 0,1 0-1,-1 1 1,1 0 0,18 0-1,-19 1 28,-1 0-1,1 0 0,0-1 0,9-3 1,-9 3-3,-1-1 0,1 2 0,0-1 1,10 0-1,-10 2-6,-1 0 1,0-1-1,1-1 0,-1 1 1,0-1-1,0-1 0,0 1 1,8-5-1,-14 6 32,-2 1-42,11 0-118,-1-1 86,-9 1 14,0 0 0,0 0 0,0-1 0,0 1 0,0 0 1,0 0-1,0 0 0,0 1 0,0-1 0,0 0 0,0 0 0,0 0 0,-1 1 1,1-1-1,0 0 0,0 1 0,0-1 0,0 1 0,0-1 0,-1 1 0,1 0 0,0-1 1,1 2-1,4 3-53,-4-4 49,1 1 1,-1 0-1,1 0 1,-1 0-1,0 0 1,0 0-1,0 0 1,3 5-1,-2-4 12,0-1 0,0 1 0,0-1 0,0 0 0,0 0 0,1 0 0,-1 0 0,1-1 0,-1 1 0,7 1 1,3 2 333,-9-4-315,0 1 0,0-1 0,0-1 0,1 1 0,-1-1 0,0 0 0,0 1 0,0-2 0,7 0 0,-7 1-11,0-1 0,0 1-1,0 0 1,0 0 0,1 0 0,-1 1-1,0-1 1,0 1 0,6 2 0,2 1-16,0 0 1,0-1-1,0 0 0,19 1 1,-15-2 28,7 1 159,-14-3-165,-1 1 0,0 0 0,0 1 0,1-1 0,-1 2 0,-1-1 0,1 1 0,11 6 0,24 18-192,-37-24 208,0 1-1,0-1 0,8 3 0,14 8 36,-22-11-27,-1 0-1,1-1 1,9 4-1,-10-5-21,0 1-1,-1 0 1,1 0-1,-1 0 1,0 1 0,1-1-1,5 6 1,12 6 195,-18-12-239,-1 0-1,0-1 0,0 1 1,0 1-1,0-1 0,0 0 1,0 1-1,0 0 0,3 4 1,-6-6 30,1-1 1,0 1-1,-1 0 0,1 0 1,0-1-1,-1 1 1,1-1-1,0 1 1,0-1-1,-1 1 1,1-1-1,0 1 1,0-1-1,0 0 0,1 1 1,6 3 46,0 1-62,-1 0-1,1 0 1,16 5 0,-16-6 22,1 0 0,-1 0 1,10 8-1,-10-7-43,1 0-1,-1 0 0,19 6 0,8 6-54,16 5 241,32 20-218,-58-30 107,28 18 0,-51-28-72,1 0 0,0 0 0,-1 1 0,0-1 0,1 1-1,3 5 1,4 5 142,-5-7-73,-4-5-30,0 0 0,0 0 0,0 0 0,0 0 0,0 0 1,-1 0-1,1 0 0,0 0 0,-1 0 0,1 1 0,-1-1 0,1 0 0,0 2 0,2 6-28,0 0 0,8 15 0,-7-15 19,0-1 1,-1 1 0,4 11-1,-5-13 23,0-1-1,1 0 0,-1 0 0,2 1 1,-1-2-1,1 1 0,-1 0 0,1-1 1,1 0-1,5 6 0,-8-8-39,1 0 0,-1 1 0,1-1 0,-1 1 0,0 0 0,-1-1 0,1 1 0,1 5 0,7 14 32,-8-19 27,0-1 0,-1 1 0,0 0-1,2 7 1,0 1-246,3 15 155,10 15 64,6 1-41,-10-17 19,18 27 0,-9-17-23,-16-26 12,1 0 0,10 15 0,-11-18 29,-1-1 0,-1 0 1,5 11-1,-5-10-43,0-1 0,0 0 0,6 8 0,-8-13 32,0 0 0,0 0 0,-1 0 0,1 0 0,-1 1 0,1-1 0,-1 0 0,0 0-1,1 0 1,-1 3 0,5 12 208,-3-14-238,-1-1 22,-1 0 0,1 0 1,-1 0-1,1 0 0,-1 0 0,1 0 0,-1 0 0,1-1 1,-1 1-1,0 0 0,1 1 0,-1-1 0,0 0 0,0 0 0,0 0 1,0 0-1,0 0 0,0 0 0,-1 1 0,1 0 18,0-1 0,0 1-1,0 0 1,1-1 0,-1 1-1,0-1 1,0 1 0,1 0-1,-1-1 1,1 1 0,0 1-1,0-2 81,-1-1 5,0 0 53,0 0-31,0 0 79,0 0-69,-8-11 261,2-3-324,1 0 0,1 0 0,-4-19 0,5 20-106,-3-33-7,5 35-29,0 0 1,-5-20 0,-49-180-394,48 177 607,5 21-170,0 1 0,-5-13 0,6 23 6,0 0 1,1-1 0,-1 1-1,0 0 1,1-1-1,-1 1 1,1-1 0,0 1-1,0-1 1,0 1 0,0-1-1,0 1 1,1-1-1,-1 1 1,1-1 0,0 1-1,0-3 1,2 7-86,-1 1 0,0 0 1,-1 0-1,1-1 0,0 1 0,-1 0 0,2 5 1,1 0 13,6 16-16,-1 0 0,-1 1 1,6 29-1,-7-25 97,1 0 0,13 30-1,-3-18 33,2-1-1,28 41 0,-33-59 22,-1 1 1,-1 1-1,-1 0 0,12 32 0,-22-50 43,-1 1-1,1-1 0,-1 1 0,0 0 0,0 8 1,-1-13-26,-1-2-16,0 0 0,0 0 0,0 0 0,0 0 0,0 0 0,1 0-1,-1 0 1,0 0 0,0 0 0,0 0 0,0 0 0,-1-1 0,-5-5-2,0-1 0,1 0 0,0-1 0,0 1 1,0-1-1,-6-13 0,-24-59 184,9 20-385,18 42 136,0 0 1,2-1 0,-11-35-1,1-12-194,14 51 160,-3-12-490,6 27 356,0 0 33,2 1 130,0 0-1,-1 0 1,1 1-1,-1-1 1,1 1 0,-1-1-1,0 1 1,1-1-1,-1 1 1,1 3 0,15 32 3,3 7 42,-12-29-23,1 0 0,1-1-1,0-1 1,1 1 0,21 18-1,-21-21 18,0-1-1,-1 1 0,11 14 1,-16-18 27,-1 0 0,0 0 0,0 0 0,0 0 0,-1 1 0,0-1 0,2 12 0,-2-2-14,-1 0 1,-1 29 0,-2-42 28,1 0-1,-1 0 1,0 0-1,0 0 1,-1 0-1,-1 4 1,-1 1-2,2-2-19,-1-1 1,0 0-1,0 0 1,-1 0-1,0 0 0,0-1 1,0 0-1,-9 9 1,-4 2 61,-24 15 0,19-15 16,4-3-77,13-10-26,0 0 0,1 1 0,0-1 0,-1 1 0,1 0 1,0 0-1,1 0 0,-6 9 0,1-3-31,7-8 26,0-1 0,0 0 0,0 1 1,0-1-1,0 1 0,1-1 1,-1 1-1,0-1 0,1 1 1,-1-1-1,1 1 0,0 0 0,0-1 1,-1 1-1,1 3 0,-3 36 96,1-31-91,1-7 4,1 0 0,-1 0 0,1 0 0,-1-1 1,1 1-1,0 0 0,0 0 0,0 3 0,0-3 3,0-2-25,0 1 1,0 0 0,0-1-1,0 1 1,0 0 0,1-1-1,-1 1 1,0 0 0,1-1-1,-1 1 1,1-1 0,0 1 0,-1-1-1,1 1 1,0-1 0,2 3-1,1 6-99,-4-8 127,0-1-1,0 0 1,1 0 0,-1 0-1,0 0 1,1 0 0,-1 0-1,0 0 1,1 0 0,-1 0-1,1-1 1,0 1 0,-1 0-1,1 0 1,0 0 0,-1 0-1,1-1 1,0 1 0,0 0 0,0-1-1,-1 1 1,1-1 0,0 1-1,0-1 1,0 1 0,2 0-1,-1-1 0,1 1-1,0 0 0,-1 0 1,1 0-1,-1 0 0,1 0 1,-1 1-1,3 1 0,-4-2-3,3-1 4,-4 0-8,0 1 1,1-1-1,-1 1 0,0-1 1,0 0-1,1 1 1,-1-1-1,0 1 0,0-1 1,0 1-1,1-1 0,-1 1 1,0-1-1,0 0 0,0 1 1,0-1-1,0 1 1,0-1-1,0 1 0,0 0 1,0 1 142,0-2-38,0 0-42,0 0-21,0 0 10,5-7 12,-1 1 0,0-1 0,0 1 0,-1-1 0,3-7 0,-2 3-7,66-150 124,-13-10-965,-53 159 723,-1-12-285,-2 17-19,2 21 188,2 22 103,-4-24 60,0-1 0,5 19 0,-4-23 3,0 1 0,-1-1 0,1 12 0,0 5-36,-1-16 74,0-1 0,-1 1-1,-1 0 1,1 0 0,-1-1-1,0 1 1,-1-1 0,0 1-1,0-1 1,0 1 0,-1-1-1,0 0 1,-1 0 0,1 0-1,-9 10 1,11-16-17,-1 1 1,1-1-1,-1 1 1,1-1-1,-1 0 1,0 0-1,1 0 1,-1 0-1,0 0 0,0 0 1,0-1-1,0 1 1,-2 0-1,-28 1 234,-1 1-111,29-3-135,-3 2-16,0 0 0,0 0 0,0 0 0,-9 5 0,-57 23-239,67-27 365,-25 9 22,29-12-117,0 1 1,0-1-1,0 0 0,0 0 0,0 1 0,0-1 1,0 0-1,1-1 0,-1 1 0,0 0 1,0 0-1,0-1 0,0 0 0,-2 0 1,-40-11 235,34 8-125,-1 0-1,1-1 1,1 1-1,-1-2 0,-12-9 1,-1-2-137,14 10 12,0 1 1,1-1-1,-9-10 0,9 9 31,-25-29 2,-38-56-1,51 64-33,-1 1-1,-2 0 1,0 2-1,-2 0 1,-1 2-1,-50-36 1,-23-2-101,43 24 38,6 7-114,36 21 132,0 1-1,-1 0 0,0 2 0,0 0 0,-22-8 1,28 14-15,-1-1 0,1 1 0,-1 1 1,0 0-1,1 0 0,-1 1 0,1 0 1,-1 0-1,-10 4 0,-13 4-75,-35 16 0,52-18 55,0 0 0,0 1 0,0 0 1,1 1-1,1 1 0,-25 21 0,38-31 80,1 0 0,0 0 0,0 0 0,0 0-1,0 0 1,0 0 0,-1 0 0,1 0 0,0 1-1,0-1 1,0 0 0,0 0 0,0 0 0,0 0 0,0 0-1,-1 0 1,1 1 0,0-1 0,0 0 0,0 0-1,0 0 1,0 0 0,0 0 0,0 1 0,0-1-1,0 0 1,0 0 0,0 0 0,0 0 0,0 0 0,0 1-1,0-1 1,0 0 0,0 0 0,0 0 0,0 0-1,0 0 1,0 1 0,0-1 0,0 0 0,0 0-1,1 0 1,-1 0 0,0 0 0,0 1 0,0-1 0,0 0-1,0 0 1,0 0 0,11 1 51,15-4 119,32-9-175,0-2 0,-1-2 0,-1-3-1,-1-3 1,63-33 0,-72 31 53,3-2 114,50-35-1,-61 38-123,-52 34-156,-19 21 0,-19 17-11,22-22 40,1 0-1,-31 38 0,54-58 50,0 1-1,1 1 1,-6 10-1,10-16 37,-1 0 1,1 1-1,-1-1 0,1 1 0,0-1 0,0 1 0,1 0 1,-1-1-1,1 1 0,-1 0 0,2 5 0,-1-7 8,1-1 0,-1 1 0,1-1 0,0 1 0,0-1 0,0 1 0,0-1 0,0 0 0,0 1 0,0-1 0,0 0 0,0 0 0,0 0 0,1 0 0,-1 0 0,3 1 0,26 13-51,-27-14 29,68 26-220,-33-13 212,58 29 0,48 52 52,-47-29 121,-80-54-155,16 14 1,-23-17 55,1 0 0,1 0 0,-1-1 0,17 7 0,-28-15-30,1 1 0,-1-1 0,1 0 0,-1 0 0,1 1 0,-1-1 0,1 0 0,0 0 0,-1 0 0,1 0 0,-1 0 0,1 0 0,0 0 0,-1 0 0,1 0 0,-1 0 0,1 0 0,-1 0 0,1 0 0,0-1 0,-1 1 0,1 0 1,-1 0-1,1-1 0,-1 1 0,1 0 0,-1-1 0,1 1 0,-1 0 0,1-1 0,-1 1 0,0-1 0,1 1 0,-1-1 0,0 1 0,1-1 0,-1 1 0,0-1 0,1 1 0,-1-1 0,0 0 0,0 1 0,0-1 0,0 1 0,0-1 0,0 1 0,1-1 0,-1 0 0,-1 0 0,2-6 146,0 0 1,-1 0-1,-2-11 1,2 11-143,-3-15 113,0 0 1,-10-31 0,3 9-241,4 21 91,-1 0 0,0 1-1,-2 0 1,0 0 0,-1 0-1,-2 2 1,-27-39 0,31 47-83,0 1-725,11 19 256,41 86 161,-18-49 622,-11-22 475,-15-37 669,-5-3-1231,0-1 1,-2 1 0,0 0-1,-1 1 1,-15-25-1,10 18-111,0-2-1,5 10-131,0 0 1,0 1-1,-20-24 0,26 36 76,0 0-1,-1 0 1,1 0-1,-1 0 1,1 0 0,-1 1-1,0-1 1,0 1-1,0 0 1,0 0-1,-3-1 1,-36-5-163,11 3 90,-6-2 193,21 4 34,0-1-1,0-1 1,-17-6 0,29 8-79,-1 0 0,0 0 0,1 0 1,0-1-1,0 0 0,0 0 1,0 0-1,0 0 0,0-1 0,1 1 1,-1-1-1,1 0 0,0 0 1,-3-6-1,-10-23-7,2 0 0,-13-45 1,-21-63 347,44 128-318,-1 2 0,-1-1 0,0 1-1,-8-12 1,-7-11-23,15 24-46,-1 0-1,1 1 1,-2 0-1,1 0 1,-1 1-1,-1 0 1,1 0-1,-1 1 1,-1 0-1,-11-6 1,-13-6-56,-59-23 0,75 35 27,9 4-3,-1 0-1,0 0 0,1 1 1,-1 0-1,0 1 1,0 0-1,0 1 0,0 0 1,-11 1-1,18 0 2,0-1 0,0 1 0,0 0 0,0 0 0,1 1-1,-1-1 1,0 0 0,1 1 0,-1 0 0,1-1 0,-1 1-1,1 0 1,0 0 0,-1 1 0,1-1 0,0 0 0,1 1 0,-1-1-1,-2 5 1,1-2 6,1 0-1,0-1 1,0 1 0,0 0-1,1 0 1,-1 0-1,1 0 1,0 0 0,1 0-1,-1 0 1,1 7-1,1-5 13,1-1 0,-1 1-1,1 0 1,1 0 0,-1-1 0,1 1-1,0-1 1,1 0 0,-1 0-1,1 0 1,0 0 0,7 6 0,-7-7 44,1 0 0,-1-1 0,1 0 0,0 1 1,1-2-1,-1 1 0,1-1 0,-1 1 1,1-1-1,0-1 0,0 1 0,0-1 0,11 2 1,-15-4 9,1 1 1,-1-1 0,0 0 0,1 0 0,-1 0 0,1 0-1,-1 0 1,1 0 0,-1-1 0,0 0 0,1 1 0,-1-1 0,0 0-1,1 0 1,-1 0 0,0 0 0,0 0 0,0-1 0,0 1-1,0-1 1,0 1 0,-1-1 0,1 0 0,0 0 0,-1 0-1,1 0 1,-1 0 0,0 0 0,1 0 0,-1 0 0,1-3-1,-1 1 4,0-1 0,0 1 0,0 0-1,0-1 1,-1 1 0,0-1 0,0 1-1,0-1 1,0 1 0,-1-1 0,0 1-1,1-1 1,-2 1 0,1 0 0,0-1-1,-4-4 1,-1-2-40,-1-1-1,0 1 1,-1 1-1,0 0 1,0 0 0,-1 0-1,-1 1 1,0 1-1,-21-16 1,24 19-49,-1 1 0,0 0 0,1 0 0,-1 1 0,-1-1 0,1 2 1,0-1-1,-1 1 0,1 1 0,-1-1 0,0 1 0,1 1 0,-1 0 0,0 0 0,-17 3 1,-2 5-52,0 1 0,-39 19 0,39-16 106,1-1 1,-44 12 0,15-9 200,36-8-198,-1 0 0,-33 3 0,30-6 98,18-2-52,-1 0 1,0-1 0,1 0-1,-1 0 1,0 0 0,-6-2-1,9 2-67,0-1-1,0 1 1,0 0-1,1 1 1,-6 0-1,6-1-3,-1 1 0,1-1-1,0 0 1,0 0 0,0 0-1,0-1 1,-4 0 0,-2 0-1,0 0-1,1 1 1,-1 0 0,0 0-1,1 1 1,-1 0 0,-12 4-1,12-3 6,-1 1 0,-14 8 0,-1-1 134,16-6-191,0 0 0,1 0 1,-11 8-1,10-7 70,0 0 1,-15 7-1,18-10 28,0-1 1,-1 0-1,1 0 0,-1-1 1,1 0-1,0 0 0,-1 0 1,1-1-1,0 0 0,-1 0 1,1-1-1,0 1 0,0-1 1,0-1-1,-7-3 0,4 2-43,0 0-1,0 1 0,-16-5 1,16 7 15,1 1 1,0 0-1,0 0 1,0 0 0,-14 3-1,-2 0-57,-34 8-20,53-10 29,0 1-1,1-1 1,-1 1 0,1 0-1,0 0 1,-1 1 0,-3 2-1,8-3 38,-1 0-1,1 0 1,0 0-1,0 0 1,0 0-1,0-1 0,0 1 1,0 0-1,0 0 1,1 2-1,4 8-38,1 0 0,0-1 0,12 18-1,2 4 43,-17-30 42,-1 1 0,1-1 1,0 0-1,0 0 0,0 0 0,0-1 0,0 1 0,1-1 0,-1 0 0,1 1 0,0-2 0,-1 1 0,1 0 0,0-1 0,8 2 1,-7-1-35,-1-1 0,1 1 0,-1-1 0,1 1 1,-1 0-1,0 1 0,0-1 0,0 1 1,0 0-1,-1 0 0,6 5 0,-3 0-95,-3-6 106,-1 0 1,0 1 0,0 0 0,0-1 0,0 1 0,0 0 0,0 0 0,-1 0 0,1 0 0,-1 0 0,0 1 0,0-1 0,1 6 0,-1-4-20,0 0 0,1-1-1,4 9 1,-4-10-35,-2-1 60,1-1 0,-1 1 1,1-1-1,-1 1 0,1-1 0,0 1 0,0-1 0,0 1 0,0-1 0,2 2 0,4 8 23,-6-10-101,-1-1 59,0 0 144,1 0-127,1 0 0,-1 1 0,0-1 0,1 0 0,-1 0 0,0 1 0,0-1 1,1 0-1,-1 1 0,2 0 0,-2-1 9,-1 0 0,1-1-1,0 1 1,-1 0 0,1-1 0,0 1 0,-1-1-1,1 1 1,-1-1 0,1 1 0,-1-1 0,1 0-1,-1 1 1,1-1 0,-1 0 0,0 1 0,1-1-1,-1 0 1,1 0 0,0-3-9,0-1-1,0 1 1,0 0 0,-1-1 0,0 1-1,1 0 1,-1-1 0,-1 1 0,0-9-1,-11-39 187,11 49-188,-3-8-10,1 0-1,-2 0 1,1 1-1,-13-20 1,14 25-34,-1 0 0,1 0 1,-1 0-1,0 0 0,-1 1 0,1 0 1,-1 0-1,0 0 0,0 1 1,-10-6-1,9 6 24,5 2-2,0 0 1,1 1-1,-1-1 0,0 1 0,0-1 0,0 1 1,0 0-1,0-1 0,0 1 0,0 0 0,0 0 1,0 0-1,0-1 0,0 1 0,0 0 0,0 0 1,0 1-1,0-1 0,0 0 0,0 0 1,0 0-1,0 1 0,0-1 0,0 0 0,0 1 1,0-1-1,0 1 0,0-1 0,0 1 0,1 0 1,-1-1-1,0 1 0,-1 1 0,2-1-3,-1 0-1,1 1 1,0-1-1,-1 0 1,1 0-1,0 1 1,0-1-1,0 0 1,0 1-1,0-1 1,0 3-1,1-2 14,-1 0-1,0 0 1,0 1-1,0-1 1,-1 0 0,1 0-1,0 0 1,-2 3-1,1-3 29,0 1-1,-1-1 1,1 0-1,-1 1 1,1-1-1,-1 0 1,0 0-1,0-1 1,0 1-1,0 0 1,0-1-1,-1 1 1,1-1-1,0 1 0,-1-1 1,1 0-1,-4 1 1,-4 2-56,6-3 59,1 0 0,-1 1 0,0-1-1,1 0 1,-1-1 0,0 1 0,0-1-1,-4 0 1,-23 9-215,30-9 202,0 0 0,0 1 0,0-1 0,-1 0 0,1 0 0,0 0 0,0 0 0,0 0 0,0 0 0,-1-1 0,1 1 1,0 0-1,0-1 0,0 1 0,-2-1 0,-10-2-49,13 3 75,-1 0-68,0 0-1,0 0 0,0 0 1,0 0-1,0 1 0,0-1 1,0 0-1,0 1 0,0-1 1,0 1-1,0-1 0,-1 2 1,1 1 21,0 0 0,0 1 0,0-1 0,1 0 1,-1 1-1,1-1 0,0 1 0,0-1 1,0 1-1,0-1 0,1 1 0,-1-1 0,1 1 1,0-1-1,0 1 0,0-1 0,1 0 1,-1 0-1,1 0 0,-1 0 0,1 0 0,0 0 1,5 5-1,2 2-15,0 0 0,1-1 1,0 0-1,22 13 0,-13-9 73,-13-8-45,0 0-1,1-1 1,-1 0-1,9 3 1,-1-1-4,0-1 0,0-1-1,1 0 1,0 0 0,-1-2 0,1 0 0,1 0-1,-1-2 1,0 0 0,0 0 0,0-2 0,0 0-1,18-4 1,-1-2 84,-5 1-87,0 0 0,-1-2-1,31-13 1,-47 17 54,146-78 146,-103 57-330,108-40 0,-129 54 88,-17 7 50,1 1-1,0 1 0,0 0 1,0 1-1,0 1 1,21 0-1,-36 1-45,-1 0 15,0 0 150,2-1 60,-2 1-188,1 0 1,-1 0 0,0 0-1,0 0 1,0 0-1,0 0 1,0 0-1,1 0 1,-1 0 0,0 0-1,0 0 1,0-1-1,0 1 1,0 0 0,1 0-1,-1 0 1,0 0-1,0 0 1,0 0-1,0 0 1,0-1 0,0 1-1,0 0 1,0 0-1,0 0 1,1 0 0,-1-1-1,0 1 1,0 0-1,0 0 1,0 0 0,0 0-1,0 0 1,0-1-1,0 1 1,0 0-1,0 0 1,0 0 0,0 0-1,0-1 1,0 1-1,0 0 1,-1 0 0,1 0-1,0 0 1,0-1-1,0 1 1,0 0 0,0 0-1,0 0 1,0 0-1,-1 0 1,-1-4-16,0 1 0,-1 0 1,1 1-1,-1-1 0,0 0 1,0 1-1,0 0 0,0-1 0,0 1 1,-1 0-1,1 1 0,0-1 0,-1 1 1,0-1-1,1 1 0,-1 0 1,0 0-1,0 1 0,1-1 0,-1 1 1,0 0-1,0 0 0,-6 1 1,-3 0-50,-1 1 0,1 0 0,-1 2 0,1-1 1,-18 8-1,22-6 16,0-1 0,0 1 0,0 0 1,1 1-1,0 0 0,0 1 0,0-1 0,1 2 0,0-1 1,0 1-1,1 0 0,-6 9 0,8-11 24,0 1 0,1-1 1,0 1-1,0-1 0,1 1 0,-1 0 0,1 0 1,1 0-1,-1 0 0,1 0 0,1 0 0,-1 1 0,1-1 1,1 0-1,-1 0 0,1 1 0,3 11 0,-3-16 45,0 0-1,0 0 0,1 0 1,-1 0-1,1 0 0,0 0 1,0-1-1,0 1 0,0 0 0,0-1 1,0 1-1,1-1 0,-1 0 1,1 0-1,2 2 0,0-2-14,-1 0-1,1 0 0,-1 0 1,1 0-1,0-1 0,-1 0 1,1 0-1,0 0 0,6 0 1,1-1 12,0-1 1,0 0 0,-1 0-1,1-1 1,-1-1 0,1 0 0,17-7-1,-10 0 28,-1 0-1,0-1 0,0-1 1,24-22-1,-6 4-144,21-11 195,-56 40-77,-1 1 1,1-1-1,0 1 0,0-1 0,0 1 0,-1-1 0,1 1 0,0-1 1,-1 0-1,1 1 0,-1-1 0,1 0 0,0 0 0,-1 1 0,0-1 1,1 0-1,0-1 0,-1 2-13,-1 0 1,1-1-1,0 1 1,0 0-1,0-1 1,-1 1-1,1 0 1,0-1-1,0 1 1,0 0-1,-1 0 1,1-1-1,0 1 1,-1 0-1,1 0 1,0-1-1,-1 1 1,1 0-1,0 0 1,-1 0-1,1 0 1,0 0-1,-1-1 1,1 1-1,0 0 1,-1 0-1,0 0 1,-7-1 21,-1 1 1,-13 0-1,14 0-26,-7-1-66,0 2 0,0 0 0,0 1 0,1 0 0,-1 1 0,0 1 0,-27 11 0,-229 99-294,253-108 391,0 0 0,-20 3 0,13-3 146,7-2-98,13-4-119,0 1 1,1 1-1,-1-1 0,-6 3 1,1 0 31,-1-1-1,-11 3 1,-11 4-44,-3 2-52,35-11 104,1-1 0,-1 1-1,0-1 1,0 1-1,1-1 1,-1 1 0,0 0-1,1-1 1,-1 1-1,1 0 1,-1-1 0,0 2-1,-7 8-43,4-7 28,-1 1 1,2 0-1,-1 0 0,0 0 0,1 1 1,-5 8-1,4-11 34,4-2-22,-1 0 1,1 0-1,-1 0 1,1 0-1,0 1 0,-1-1 1,1 0-1,-1 1 1,1-1-1,-1 0 1,1 1-1,0-1 1,-1 0-1,1 1 0,0-1 1,-1 0-1,1 1 1,0-1-1,0 1 1,-1-1-1,1 1 1,0 0-1,0 0-3,-1 0 0,1 0 0,0 0-1,-1 0 1,1 0 0,0 0 0,-1 0 0,0 0 0,1 0 0,-1 0-1,1 0 1,-1 0 0,0 0 0,0-1 0,1 1 0,-1 0 0,0 0 0,0-1-1,0 1 1,0-1 0,0 1 0,0-1 0,0 1 0,0-1 0,0 0-1,-2 1 1,2 0 16,0 0-1,0 0 1,0 0-1,0 0 0,0 0 1,0 0-1,0 0 1,0 1-1,0-1 1,0 0-1,1 1 0,-1-1 1,1 0-1,-1 1 1,1-1-1,-1 1 0,1-1 1,0 0-1,0 1 1,0-1-1,0 4 1,0-3-21,1 0-1,-1 0 1,1 0 0,0 0 0,-1 1 0,1-1 0,0 0 0,3 3 0,-9 13 261,4-18-219,1 0 1,-1 1 0,1-1 0,-1 0 0,1 1 0,-1-1-1,1 1 1,0-1 0,-1 0 0,1 1 0,0-1-1,-1 1 1,1-1 0,0 1 0,0-1 0,-1 1 0,1 0-1,0-1 1,0 1 0,0-1 0,0 1 0,0-1-1,0 1 1,0 0 0,0 0 0,0 0-1,0-1 21,0 0-42,0 0-102,0 0 11,0 0 72,1 0 0,-1 0 1,1 0-1,-1 0 0,1 1 0,-1-1 0,1 0 0,-1 1 0,1-1 0,-1 0 0,0 1 0,1-1 1,-1 1-1,1-1 0,-1 0 0,0 1 0,1 0 0,12 12 92,-4-8-58,21 12 39,-29-16-63,0 0 1,1-1-1,-1 1 0,0 0 1,0 0-1,0 0 1,0-1-1,0 1 1,0 0-1,0 0 0,0 1 1,0-1-1,0 0 1,0 0-1,-1 0 1,2 3-1,2 2-97,-3-4 114,0 0-1,1 1 1,-1-1-1,1-1 1,0 1 0,3 3-1,-4-4-22,-1-1 1,1 0-1,-1 1 0,1-1 0,-1 1 0,1 0 0,-1-1 0,1 1 0,-1-1 0,0 1 0,1-1 0,-1 1 0,0 0 0,0-1 0,1 1 0,-1 0 0,0-1 0,0 1 1,0 0-1,0 0 0,0-1 0,0 1 0,0 0 0,0 1 0,0 0-19,0 0 0,1-1 0,-1 1 0,1 0 0,-1 0 0,1 0 0,0 0 0,-1 0 0,3 2-1,3 13 196,7 13 143,3-1-411,-15-27 5,-1-2 33,0 0 74,2 29 333,-1-20-371,-1 0 0,0 0 0,0 0 0,-2 14 1,0-13 20,1-1 1,1 1 0,0-1 0,1 11-1,0 7-61,-1 57 51,-5-60-192,5-21 236,-1-1 1,1 1-1,-1-1 0,0 0 0,1 1 0,-1-1 0,-3 5 0,3-5-54,-1 1-1,1-1 0,0 1 0,0 0 1,0 0-1,0-1 0,1 1 0,-1 4 1,-4 17 357,2 30-443,3 2 48,-5-37 107,5-18-10,-5 17 42,5-14-90,-1 1 1,1 0 0,-1 0 0,-1 0 0,1-1 0,-1 1-1,0-1 1,-3 8 0,-7 16-63,8-19 57,0 0-1,0-1 1,-1 1-1,0-1 1,-10 12 0,5-7-32,-15 15 149,23-26-75,1-1 1,-1 1 0,1 0 0,-1-1 0,0 1-1,0-1 1,-3 3 0,2-2-41,1-1-1,-1 1 1,1 0-1,0 0 1,0 0-1,-2 3 1,-13 29-323,17-34 360,0 0-18,-1 1 0,1-1 1,0 0-1,0 0 1,0 1-1,0-1 0,-1 0 1,1 0-1,0 0 0,0 0 1,0 1-1,-1-1 1,1 0-1,0 0 0,0 0 1,-1 0-1,1 0 1,0 0-1,0 0 0,-1 1 1,1-1-1,0 0 0,0 0 1,-1 0-1,1 0 1,0 0-1,-1 0 0,1 0 1,0 0-1,0-1 0,-1 1 1,1 0-1,-1 0-22,1 0-42,0 0-6,1 1 57,-1 1-1,0-1 1,1 0 0,-1 0 0,0 0 0,0 1 0,0-1 0,0 0 0,0 0 0,0 3 0,0-3 3,0 0-1,0-1 1,0 1-1,0 0 1,0 0-1,0 0 1,0 0 0,0-1-1,0 1 1,0 0-1,0 0 1,1 0-1,-1-1 1,1 2 0,13 32-178,-13-33 198,-1-1 0,0 1-1,0-1 1,1 1 0,-1-1 0,0 1-1,1-1 1,-1 1 0,1-1 0,-1 0-1,1 1 1,-1-1 0,1 0 0,-1 1-1,1-1 1,-1 0 0,1 1 0,-1-1-1,1 0 1,-1 0 0,1 0-1,-1 0 1,1 0 0,0 1 0,-1-1-1,1 0 1,0 0 0,0-1-7,0 0-1,0 0 1,0 0 0,0 1 0,-1-1 0,1 0-1,0 0 1,-1 0 0,1 0 0,0 0 0,-1 0-1,1 0 1,-1 0 0,1-1 0,-1-1 0,10-19 46,12-23 1,-6 13-125,-12 25 95,0 0 0,10-13 0,7-13-45,-14 21 12,0 1 0,1-1 0,1 2 0,0-1 0,0 1 0,1 0 0,0 1 1,17-12-1,9-4 70,52-26 0,87-44-228,-151 81 151,-1 0 1,0-2 0,-2 0 0,0-2 0,0 0 0,-2-1 0,0-1 0,-2-1 0,0-1 0,21-35 0,-28 40-60,8-12 56,0 0 1,2 2-1,26-28 1,-24 33-44,1 1 0,2 1 0,42-28 0,-52 39-2,0-1-1,24-21 1,-38 30 60,0 0 0,0 0 0,-1 0-1,1-1 1,0 1 0,-1 0 0,1 0 0,0-1-1,-1 1 1,1 0 0,-1-1 0,0 1 0,1-3-1,-1 4-10,0-1 0,0 1 0,0-1-1,0 1 1,0-1 0,0 1-1,-1 0 1,1-1 0,0 1-1,0-1 1,0 1 0,0 0 0,-1-1-1,1 1 1,0-1 0,0 1-1,-1 0 1,1-1 0,0 1-1,0 0 1,-1 0 0,1-1 0,0 1-1,-1 0 1,1 0 0,-1-1-1,1 1 1,0 0 0,-1 0-1,1 0 1,-1 0 0,1-1 0,0 1-1,-1 0 1,1 0 0,-1 0-1,1 0 1,-1 0 0,1 0-1,0 0 1,-1 0 0,1 0 0,-1 1-1,1-1 1,-1 0 0,1 0-1,-21 5-176,0 2-1,-31 13 1,36-14 153,-7 6-13,0 0-1,1 1 1,-40 31-1,21-13 24,-38 26-125,-162 105 357,191-133-210,12-6 136,-64 29-1,101-52-130,-29 11 154,28-11-135,-1 1 0,1 0 0,0-1 0,-1 0 0,1 0 0,0 0 0,-1 0 0,1 0 0,-1 0 0,-2-1 0,4 1-22,1 0 1,-1-1-1,0 1 0,1-1 0,-1 1 1,0-1-1,1 1 0,-1-1 1,1 1-1,-1-1 0,1 0 0,-1 1 1,1-1-1,0 0 0,-1 1 1,1-1-1,0 0 0,-1 0 0,1 1 1,0-1-1,0 0 0,0 0 1,0 0-1,0 1 0,-1-1 0,2 0 1,-1 0-1,0 1 0,0-1 1,0 0-1,1-1 0,7-29-37,-7 29 39,9-22-6,1 0 0,1 0 0,1 2 0,1-1 0,1 2 0,26-29 0,120-109 53,-110 113 46,89-102 0,-118 120-261,18-24 248,-34 46-67,0 0 1,0 0 0,1 0 0,14-8 0,-21 13-29,0 1 58,0 0-52,0 0-177,0 3 178,0 0 0,0 0 0,-1 0-1,1 0 1,-1-1 0,0 1 0,0 0 0,0 0 0,0-1 0,-3 6 0,-18 24-9,15-23 19,-5 7 15,-1-1 0,0-1 0,-2 0 0,1-1 0,-32 20 0,3-5 64,-49 21 0,62-37 246,24-10-102,21-8-108,19-8-154,-1-1-1,0-2 0,38-26 0,87-71 11,-119 84 46,-38 30-16,53-38-15,-48 34-43,0 1 1,0 0 0,1 1 0,-1-1-1,1 1 1,-1 0 0,11-1 0,-15 3 46,0-1 1,0 2-1,-1-1 0,1 0 1,0 0-1,-1 0 1,1 1-1,0-1 1,-1 1-1,1 0 1,0-1-1,-1 1 0,1 0 1,-1 0-1,1 0 1,-1 0-1,0 0 1,1 0-1,-1 0 1,0 1-1,0-1 0,2 3 1,2 3 47,-1 0-1,0 0 1,5 13 0,-2-3-131,-4-12 44,3 9 24,1-1 0,0-1 0,1 1-1,14 16 1,-20-26 43,1-1 1,0 1-1,-1-1 1,1 1-1,0-1 1,0 0-1,1 0 1,-1 0-1,0-1 1,1 1-1,-1-1 1,1 0-1,-1 0 1,1 0-1,-1 0 1,1 0-1,0-1 1,-1 0-1,1 0 1,0 0-1,0 0 1,-1 0-1,5-2 1,0 1 58,0-1 0,-1 0 0,1 0 0,9-5 0,-15 6-54,0-1-1,0 1 1,0 0-1,0-1 1,0 1-1,0-1 1,0 0-1,-1 0 1,1 1-1,-1-1 1,1 0 0,-1 0-1,0-1 1,0 1-1,0 0 1,0 0-1,0 0 1,1-4-1,-2 5-12,0 0 1,0 0-1,0 0 0,0 0 0,0-1 1,0 1-1,0 0 0,-1 0 0,1 0 1,0 0-1,0 0 0,-1 0 0,1 0 1,-1 0-1,1 0 0,-1 0 0,1 0 0,-1 0 1,0 0-1,0 0 0,1 1 0,-1-1 1,0 0-1,0 0 0,0 1 0,0-1 1,0 0-1,-1 0 0,-4-2-51,1 0 0,-1 1 0,-10-4 0,11 5 29,-8-3-18,-1 1-1,1 0 1,-1 2 0,0-1-1,0 2 1,-19 1 0,-1 1-26,-48 12 0,-51 24-67,71-18 84,-44 11-218,-156 53 256,233-73-62,0 2 1,0 1-1,2 1 0,-49 35 0,60-34 6,16-15 55,0-1-1,-1 0 1,1 1-1,0-1 0,0 0 1,0 1-1,-1-1 1,1 1-1,0-1 1,0 0-1,0 1 1,0-1-1,0 1 1,0-1-1,0 0 1,0 1-1,0-1 1,0 1-1,0-1 0,0 0 1,0 1-1,0-1 1,0 1-1,0-1 1,0 0-1,1 1 1,-1-1-1,0 1 1,0-1-1,0 0 1,1 1-1,-1-1 1,0 0-1,1 1 0,-1-1 1,0 0-1,0 0 1,1 1-1,-1-1 1,1 0-1,-1 0 1,0 0-1,1 1 1,-1-1-1,0 0 1,1 0-1,-1 0 1,1 0-1,-1 0 0,0 0 1,1 0-1,-1 0 1,1 0-1,8 1 30,-1-1-1,1 0 0,-1 0 1,1-1-1,-1 0 0,1 0 1,8-4-1,1 2 10,172-44 617,-147 33-566,0-2 0,53-29 0,-40 14-118,86-42-74,-117 63 61,-7 1-21,1 2 0,-1 0 0,1 1 1,1 1-1,22-3 0,-39 8 50,0-1 1,0 1-1,0 0 1,0 1-1,0-1 1,-1 0 0,1 1-1,0 0 1,0 0-1,0-1 1,0 2-1,-1-1 1,5 2 0,-5-2 3,-1 1 0,1-1 1,-1 0-1,1 1 0,-1-1 1,0 1-1,0 0 1,0-1-1,0 1 0,0 0 1,0-1-1,0 1 0,0 0 1,-1 0-1,1 0 0,-1 0 1,1 0-1,-1 0 1,0 0-1,0 0 0,0 2 1,10 52-13,-6-15-17,-3-31 14,1-1 26,1 0 0,0 0-1,0 1 1,1-2 0,0 1 0,1 0-1,10 13 1,0 4 4,-13-23 7,0 0 0,-1-1 0,1 1-1,-1 1 1,0-1 0,0 0 0,1 5 0,-2-6-1,0 0 1,0-1 0,0 1-1,-1-1 1,1 1-1,0-1 1,-1 1-1,1-1 1,-1 0 0,1 1-1,-1-1 1,0 1-1,1-1 1,-1 0-1,0 1 1,0-1-1,0 0 1,-1 1 0,-5 5 26,0-1 0,-1-1 0,1 1 0,-15 6 0,-13 11-95,-161 140-181,83-67 327,25-33-233,62-46 90,-93 57 92,103-65-16,-11 8 4,15-10-199,11-6 178,0 0-1,-1-1 1,1 1 0,0 0-1,-1 0 1,1 0-1,0 0 1,0 0 0,0 0-1,0 0 1,-1 2-1,-37 46-126,37-45 141,-1 0 1,0-1 0,0 1 0,-6 4-1,-9 11 101,9-8-104,-1-1-1,0 0 0,-19 14 0,-8 10 36,33-31-53,0 0 0,1-1-1,-1 1 1,-7 3 0,-6 4 152,-30 15-150,29-9-75,17-15 69,0 0-1,0 0 0,0 0 0,0 0 1,0 0-1,0 0 0,0 0 0,0 0 1,1 1-1,-1-1 0,0 0 0,1 0 1,-1 1-1,0 2 0,1-3 2,-1 0 1,1 0-1,0 0 0,-1 0 0,1 0 0,-1 0 1,1 0-1,-1 0 0,0 0 0,1 0 1,-1 0-1,0 0 0,0 0 0,1-1 0,-1 1 1,0 0-1,0 0 0,-1 0 0,-2-1 43,3 0-1,1 0 16,6 0-49,0-2 0,-1 1 0,1 0 0,0-1-1,-1 0 1,0 0 0,1-1 0,-1 0 0,8-5 0,12-6 80,154-56-273,-117 48 197,34-7 22,-12 4 196,3-13-163,-19 7 55,-62 29-119,43-18-17,1 2 1,66-14 0,21 0 17,-36 9-164,-73 16 274,-10 1-102,0 0 0,32-18-1,-29 14-48,32-12 1,-26 16 44,-1 0 1,49-3 0,-22 3-222,-5 0 344,132-23 45,-172 27-126,-4 2-30,0-1-1,-1 0 1,1 0 0,0 0-1,-1 0 1,1 0 0,-1-1-1,1 0 1,-1 0 0,4-2-1,-6 3 81,-84-6-5,-102 20-98,91-3 19,-66 9 4,-283 38-304,306-38 603,98-14-763,39-5 444,0 0 1,0 0-1,0 0 1,0 0-1,0 0 0,-1 0 1,1 0-1,0 0 1,0 0-1,0 0 0,0 0 1,0 0-1,0 0 1,0 0-1,0 0 1,0 0-1,0 0 0,-1 0 1,1 0-1,0 0 1,0 0-1,0 0 0,0 0 1,0 0-1,0 0 1,0 0-1,0 0 0,0 0 1,0-1-1,0 1 1,0 0-1,0 0 1,-1 0-1,1 0 0,0 0 1,0 0-1,0 0 1,0 0-1,0 0 0,0 0 1,0 0-1,0-1 1,0 1-1,0 0 0,0 0 1,0 0-1,0 0 1,0 0-1,0 0 1,0 0-1,0 0 0,0 0 1,0 0-1,0-1 1,5-5-64,11-6 22,8-1 77,38-14 1,-11 6 35,119-63-37,16-6-286,-66 43 36,-118 47 224,0-1 0,-1 0-1,1 1 1,0-1 0,0 1-1,0 0 1,0-1 0,0 1-1,0 0 1,0 0 0,2 1-1,-3-1-5,0 0-1,0 0 0,0 0 1,0 1-1,-1-1 0,1 1 1,0-1-1,0 0 0,0 1 1,-1 0-1,1-1 0,0 1 1,-1-1-1,1 1 0,0 0 1,-1-1-1,1 1 0,0 1 1,-1 0-1,1 0 1,0-1 0,-1 1 0,0 0 0,1 0 0,-1 0 0,0 0 0,0 0 0,0 0 0,0 0-1,0 0 1,-1 0 0,1 0 0,-1 0 0,1 0 0,-1-1 0,0 1 0,1 0 0,-1 0-1,0-1 1,-2 3 0,-8 12-16,0-1 0,-2 0-1,1-1 1,-2 0-1,0-1 1,-1-1 0,0 0-1,0-1 1,-20 10-1,-23 11-68,-80 29 0,82-38 144,-57 28 217,-81 33-155,55-37 40,81-30-156,0 4-1,-57 28 1,83-30 6,0 1 1,2 1 0,-39 34-1,67-53-33,-1 0 0,1 0 0,0 1 0,-1-1 0,1 0 0,0 1 0,0 0 0,1-1 1,-1 1-1,0 0 0,1 0 0,-2 4 0,3-6 7,49-1 37,-27-4 23,0-2 0,0 0-1,-1-1 1,27-14 0,11-3-12,175-68 282,-144 52-150,7-3-187,-76 35 6,-1 2 1,0 0-1,22-3 1,242-33 315,-241 34-487,-27 4 119,26-2 0,20-3 51,6-1 4,-4 4 98,34-1-136,-32 6 38,116 6-110,-135-2 150,-29-3 19,22 5 1,16 1-35,-49-5-27,-5-1-54,-2 0 54,0 0 107,0 0 5,0 0 53,0 0-69,0 0-42,0 0-38,-2 3 33,2-3-33,-1 0 0,1 0 0,-1 0 0,1 0 0,-1 0 0,1 0 0,-1 0 0,1 0 0,-1-1 0,1 1-1,-1 0 1,1 0 0,-1 0 0,1 0 0,-1-1 0,1 1 0,0 0 0,-1 0 0,1-1 0,-1 1 0,1-1 0,-5 0-247,2 0 27,7 1-65,0 0 262,-3 0 40,1 0-1,0 0 1,-1 0-1,1 0 1,0 0-1,-1 0 0,1-1 1,0 1-1,-1 0 1,1-1-1,-1 1 1,1-1-1,2-1 1,5-3 9,0 0 1,1 1 0,-1 0-1,1 1 1,11-2 0,-13 3-29,-5 1 26,0 1 0,0-1 0,0 0 0,0 0-1,-1 0 1,1-1 0,0 1 0,5-4 0,-8 4 3,1 0-1,-1 0 1,0 0 0,0 0 0,1-1-1,-1 1 1,0 0 0,0 0 0,0 0-1,0 0 1,0-1 0,0 1 0,-1-2-1,1-3 80,-5-19-335,0 20-198,5 4 219,6 11 64,-3-8 126,-1 1 0,0 1-1,0-1 1,-1 0 0,1 0 0,-1 1 0,1-1-1,-1 1 1,0-1 0,0 1 0,-1-1-1,1 1 1,-1 3 0,5 16 6,-1-15 896,-4-8-864,1 0-1,-1 0 1,0-1 0,1 1 0,-1 0 0,0 0-1,0 0 1,1-1 0,-1 1 0,0 0-1,0 0 1,0 0 0,1-1 0,-1 1 0,0 0-1,0-1 1,0 1 0,0 0 0,1 0 0,-1-1-1,0 1 1,0 0 0,0-1 0,0 1 0,0 0-1,0-1 1,0 1 0,0 0 0,0-1 0,8-51 533,-7 40-634,1 1-1,0-1 1,1 1 0,0-1-1,0 1 1,6-11 0,-9 21 64,0 0 0,1 1 0,-1-1 0,0 0 0,1 1-1,-1-1 1,1 0 0,-1 1 0,1-1 0,-1 1 0,1-1 0,-1 1 0,1-1 0,0 1 0,-1-1 0,1 1 0,0 0 0,-1-1 0,1 1 0,0 0 0,-1 0 0,1-1 0,0 1 0,0 0 0,1 0 0,-1 0-14,1 0 1,-1 1-1,0-1 0,1 1 0,-1-1 1,0 1-1,0-1 0,1 1 0,-1 0 0,0-1 1,0 1-1,0 0 0,1 1 0,2 1-12,-1 1-1,0-1 1,0 1-1,-1 0 1,1 0-1,-1-1 1,4 10-1,10 46 375,-16-58-272,0-1-75,0 0 21,0 0 134,0 0 15,2 0-132,-1 0 0,0-1 0,0 1 0,0-1-1,1 1 1,-1-1 0,0 1 0,0-1 0,0 0 0,0 1 0,0-1-1,0 0 1,0 0 0,-1 0 0,1 0 0,0 0 0,0 0-1,-1 0 1,1 0 0,-1 0 0,1 0 0,-1 0 0,1-1-1,-1 1 1,1-2 0,0 0-29,0 1 0,0-1 0,-1 0-1,1 0 1,-1 0 0,0 0 0,0 0 0,0-1-1,0-4 1,-2 3 66,1-3-78,-1 1 0,0 0 1,-1-1-1,0 1 1,-6-11-1,9 17 22,-1-1 0,0 1 0,1-1 0,-1 0 0,1 1 0,0-1 0,0 0 0,0 1 0,0-1 0,0-1 0,0 2-22,0-1 1,0 1-1,0 0 0,0 0 0,0 0 1,-1-1-1,1 1 0,0 0 0,0 0 1,-1 0-1,1 0 0,-1-1 0,0 0 1,0 1 103,1 1-48,1-1-75,-1 0 0,0 0 0,1 1 0,-1-1 0,0 0 0,1 0 0,-1 0 0,1 0-1,0 0 1,-1 1 0,1-1 0,0 0 0,0 0 0,3-2 59,-1 0 0,0-1 1,0 1-1,0-1 0,0 1 0,0-1 1,-1 0-1,0 0 0,1 0 0,-2 0 1,3-6-1,-3 8-14,-1 0 1,0 0-1,1 0 0,-1 0 1,0 0-1,0 1 0,0-1 1,0 0-1,0 0 0,-1 0 0,1 0 1,0 0-1,-1 0 0,0 0 1,1 0-1,-1 0 0,0 0 1,0 1-1,0-1 0,0 0 1,0 1-1,0-1 0,-1 1 1,1-1-1,0 1 0,-1 0 1,0-1-1,1 1 0,-4-2 1,0 1-20,0-1 0,0 1 0,0 0 1,-1 0-1,1 0 0,-1 1 1,1 0-1,-1 0 0,0 0 1,1 1-1,-1 0 0,0 0 1,1 0-1,-1 1 0,0 0 0,-6 1 1,-2 2 7,0 0-1,0 1 1,1 1 0,0 0 0,-16 10 0,-25 17-117,27-14 162,-2-2 0,0-1 0,-1-1 1,-33 11-1,62-25-27,-1-1-1,1 1 1,-1-1-1,0 1 1,1-1 0,-1 0-1,1 0 1,-1 0-1,0 0 1,1 0 0,-3 0-1,4 0-15,0 0 0,0 0 0,0 0 0,0 0 0,0-1 0,-1 1 0,1 0-1,0 0 1,0 0 0,0 0 0,0 0 0,0 0 0,0-1 0,0 1 0,-1 0-1,1 0 1,0 0 0,0 0 0,0-1 0,0 1 0,0 0 0,0 0 0,0 0 0,0 0-1,0-1 1,0 1 0,0 0 0,0 0 0,0 0 0,0-1 0,0 1 0,5-11-46,14-21 253,23-55-1,-25 50-261,-10 23 78,-1 0-1,-1 0 1,0 0 0,-1-1 0,0 0-1,-1 0 1,-1 0 0,1-17 0,-3 25-2,-1 0 1,0 0 0,0 0 0,0 0 0,-1 0 0,0 1 0,-1-1 0,1 1 0,-1-1 0,0 1 0,-1 0 0,1 0 0,-1 0 0,-1 1-1,-7-9 1,-7-4 45,0 1 0,-1 1 0,-22-13 0,-23-19-121,43 28 130,1 0 0,2-2 0,0 0-1,1-1 1,-29-49 0,-8-36 75,19 37-143,-7-2-6,41 70-31,1 0 0,-1 1 0,0 0 0,0-1 0,0 1 0,-1 0 0,1 0 1,0 0-1,-1 1 0,1-1 0,-1 0 0,0 1 0,1 0 0,-1-1 1,0 1-1,0 0 0,0 1 0,0-1 0,-6 0 0,6 1-13,-1 0 0,0 0-1,0 0 1,1 1 0,-1 0-1,0 0 1,1 0 0,-1 0-1,1 0 1,-1 1 0,1 0-1,0-1 1,0 1 0,0 1 0,0-1-1,-4 4 1,-19 19-43,1 1 0,2 1-1,-25 37 1,-51 96-140,94-150 193,0 0 0,0 0 1,1 0-1,0 0 0,-2 11 1,6-18 30,-1 0 1,1 1 0,0-1 0,-1 0 0,1 0 0,1 1 0,-1-1 0,1 0 0,0 4 0,0-5 8,-1 0 1,1 0-1,0 0 1,0-1-1,0 1 1,0-1-1,0 1 1,1 0 0,-1-1-1,0 0 1,1 1-1,-1-1 1,1 0-1,-1 0 1,1 0-1,2 2 1,3 0 22,-1-1 0,1 0 0,-1 0 0,1 0 0,0-1-1,0 0 1,0-1 0,-1 1 0,1-1 0,0 0 0,13-3 0,1-1 38,0 0 1,31-13-1,92-44-345,-113 46 295,74-41 330,-104 55-339,0 0 8,1 0 0,-1 0 1,1 0-1,-1 0 0,0 0 0,1 0 0,-1 0 1,0 0-1,0 0 0,0-1 0,1-1 0,-2 3-14,0-1-1,0 1 0,0 0 1,-1-1-1,1 1 1,0 0-1,0 0 1,-1-1-1,1 1 0,0 0 1,-1 0-1,1-1 1,0 1-1,0 0 0,-1 0 1,1 0-1,0 0 1,-1 0-1,1-1 0,-1 1 1,1 0-1,0 0 1,-1 0-1,1 0 1,0 0-1,-1 0 0,1 0 1,0 0-1,-1 0 1,1 0-1,-1 1 0,1-1 1,-17 0 21,17 0-23,-22 3-32,0 1 1,1 1-1,-35 13 1,29-10-5,-48 11 0,11-11 36,-1-3 0,-1-3 0,-95-10 0,95 7-329,41 2-334,52 7 327,-14-6 358,0-1-1,0-1 1,0 0-1,26-3 0,1 0 48,-11 2-11,67 0-240,-84 2 151,0 1 0,-1 0 0,0 0 0,1 2 0,-1-1 0,15 7 0,-19-6 20,0 0-1,0 0 1,-1 0 0,1 0 0,-1 1-1,0 0 1,0 1 0,0 0 0,-1-1-1,0 2 1,0-1 0,0 0 0,-1 1-1,0 0 1,0 0 0,-1 0 0,3 10-1,-4-12 28,-2 1 0,1 0-1,0-1 1,-1 1 0,0 0 0,-1 0-1,1-1 1,-1 1 0,0 0 0,-3 8-1,-2 6 149,-13 27 1,10-28-85,-26 66 165,17-41-217,12-29 9,-9 28-1,14-40-1,0-1 0,0 1-1,0-1 1,0 1 0,0-1-1,0 1 1,-1-1 0,1 0-1,-1 1 1,1-1 0,-3 2-1,3-3-18,1-1-80,0 1 47,0 1 0,1-1 0,-1 1 0,0-1 0,1 0 0,-1 1 0,1-1 0,0 0 0,-1 1 0,1-1 0,0 0 0,0 0 0,0 0 0,0 1 0,0-1 0,0 0 0,0 0 0,0-1 0,0 1 0,1 0 0,-1 0 0,0 0 0,1-1-1,-1 1 1,3 0 0,-1 0 11,0 0-1,0 0 0,0 0 0,1 0 1,-1-1-1,0 0 0,1 1 0,-1-1 0,0 0 1,7-1-1,7-5 76,-1-1 0,0 0 1,0-1-1,0-1 0,24-17 0,-24 15-100,20-12 57,1 3 0,56-24 0,-65 33-92,1 1 0,0 1 1,1 2-1,36-5 0,-54 11 6,-1 0 0,1 1 0,0 0 0,-1 1 0,1 1 0,-1-1 0,19 6 0,-23-5 43,-1 1 1,0-1-1,0 1 0,0 0 0,-1 1 1,1-1-1,-1 1 0,1 0 1,-1 0-1,-1 1 0,1 0 1,0-1-1,-1 2 0,7 9 1,-4-2 5,-1 0 0,0 1 0,8 27 0,5 45-66,-7-27 80,-2-8 50,-6-27-87,8 28-1,1-3 361,-12-42-247,-1-7-56,0 1 0,0 0 0,0 0 0,0 0 1,1 0-1,-1 0 0,0-1 0,0 1 0,1 0 0,-1 0 0,1 0 0,-1-1 1,2 2-1,-1-1-2,0 0 1,0-1-1,1 1 1,-1-1-1,0 0 1,0 0-1,1 1 1,-1-1-1,0 0 1,1 0-1,-1 0 1,2 0-1,0-1 0,0 1 1,0 0-1,-1-1 0,1 0 0,0 1 0,0-1 1,0 0-1,-1 0 0,1-1 0,0 1 0,2-3 1,29-23-61,-2 1 21,6-7-382,4-2 474,-39 33-209,-2 2 127,-1 0-1,1-1 1,-1 1-1,1 0 1,0 0 0,-1-1-1,1 1 1,0 0-1,-1 0 1,1 0-1,0 0 1,-1 0 0,1 0-1,0 0 1,-1 0-1,1 0 1,1 1 0,2-1-95,-3 0 101,1 1 1,-1-1-1,1 1 1,-1-1-1,0 1 1,1 0-1,-1-1 1,0 1-1,0 0 1,1 0-1,-1 0 1,0 0-1,0 0 0,0 0 1,0 1-1,-1-1 1,1 0-1,0 0 1,0 1-1,-1-1 1,1 0-1,-1 1 1,1-1-1,0 2 1,2 4-14,-1-5 15,-2-2 0,0 1 0,1-1 0,-1 1 0,0-1 0,1 1 0,-1-1 0,0 1 0,1-1 0,-1 1 0,0 0 0,0-1 0,0 1 0,0-1 0,0 1 0,0 0 0,1-1 0,-1 1 0,-1-1 0,1 1 0,0 0 0,0-1 0,0 2 0,0 1 4,0 0 0,0 1 0,-1-1 0,1 0 1,-1 0-1,1 0 0,-1 0 0,0 0 0,0 0 1,-3 5-1,1 1-66,2-8 80,1-1 0,0 0 0,0 1 1,-1-1-1,1 1 0,0-1 1,0 0-1,-1 1 0,1-1 0,0 0 1,-1 1-1,1-1 0,-1 0 1,1 0-1,0 1 0,-1-1 0,1 0 1,-1 0-1,1 0 0,-1 1 1,1-1-1,0 0 0,-1 0 0,1 0 1,-1 0-1,1 0 0,-1 0 0,1 0 1,-1 0-1,1 0 0,-1 0 1,1 0-1,-1 0 0,0-1 0,-17-7-96,10 4 103,-8 0-4,0 0 0,0 1-1,-1 1 1,1 1 0,-1 0-1,0 1 1,-22 3 0,20-4-77,17 1 53,1-1-1,-1 1 1,0 0 0,0 0-1,0 0 1,0 0 0,0 0-1,1 0 1,-1 1-1,0-1 1,-3 2 0,-14 1-119,16-2 95,0-1 0,0 0 0,0 1 1,0 0-1,0 0 0,1 0 0,-5 2 1,6-3 30,0 1 1,0-1-1,0 0 1,0 1 0,0-1-1,0 0 1,0 1-1,0-1 1,0 0 0,0 0-1,0 0 1,1 0-1,-1 0 1,0 0 0,0 0-1,0 0 1,0-1-1,0 1 1,0 0 0,-1-1-1,1 1 13,0-1 0,0 1 0,-1 0 0,1-1 0,0 1 0,0 0 0,0 0 0,0 0 0,0 0 0,0 0 0,0 0 0,0 0 1,0 1-1,-2-1 0,3 0-15,-1 0 0,0 1 1,1-1-1,-1 0 0,0 0 1,1-1-1,-1 1 1,0 0-1,1 0 0,-1 0 1,0 0-1,1 0 1,-1-1-1,0 1 0,1 0 1,-2-1-1,-13-4 96,7 5-125,1-1 0,-1-1 0,1 1 0,-9-3 0,-14-3 88,6 4-35,-26 2 0,-20-3 7,55 3-33,1 0 0,-1 1 0,0 1 0,1 0 0,-1 1 0,1 1 0,-26 8 0,1-3-112,26-6 89,1 1 0,-18 6 0,-32 11-92,38-13 116,-24 11 1,29-11 7,0-1 1,-1-1 0,0-1 0,-26 3 0,31-5-43,-18 2 80,-24 3-73,-43 10 100,62-12 9,-69 19 0,90-19-56,-1-1-1,-34 4 1,42-8-34,-1 2 0,1 0 0,-1 0-1,1 1 1,-15 5 0,15-3-12,0-2 0,-14 4 1,-13 5 133,23-6-131,0-2 0,-16 4 0,-8 2-53,21-5 120,-1-1 1,-1 0-1,1-1 1,0-1-1,-29-1 1,42-1-32,-3 0-69,0 0 0,0 1 0,-9 1 0,14-1 8,0 0-1,0 0 0,-1 0 0,1 1 1,0-1-1,0 1 0,1 0 0,-1-1 1,0 1-1,-3 4 0,-21 12-27,22-15 132,0 0 0,0 0 0,1 0 0,-6 5 0,5-4-61,0-1 0,0 0 0,0 0 0,0 0 0,0 0 1,-9 2-1,-14 9-49,23-12 33,1 0 1,-1 0 0,0 0-1,-8 2 1,10-4 0,0 1-1,-1 0 0,1 0 1,0 0-1,0 1 0,0-1 1,0 1-1,0 0 1,-3 2-1,-14 10-83,17-12 77,-1 0 0,1 1 0,-1-1 0,-4 6 0,1-2 28,1 0 0,-1-1 0,-12 9 0,15-11-7,-1 0 0,1-1 1,-1 1-1,0-1 0,0 0 1,1 0-1,-1-1 0,0 0 1,0 1-1,-1-2 0,-7 2 1,10-2-8,1 0 0,-1 1 1,0-1-1,0 1 0,0 0 1,-4 1-1,5-1 13,-1 0 0,1 0 1,-1 0-1,1 0 0,-1-1 0,-4 1 0,-6 2-201,11-3 204,1 1 0,-1-1 0,1 1 1,-1-1-1,1 0 0,0 1 0,-1-1 0,1 0 1,-1 0-1,1 0 0,-1 0 0,1-1 0,-1 1 0,1 0 1,-1 0-1,-1-1 0,-7-2 6,10 3-19,-1 0 1,1 0 0,0 0 0,-1 0-1,1 0 1,-1 0 0,1 0 0,0 0-1,-1 0 1,1 0 0,-1 0 0,1-1-1,0 1 1,-1 0 0,1 0 0,0 0 0,-1-1-1,1 1 1,0 0 0,-1 0 0,1 0-1,0-1 1,0 1 0,-1 0 0,1-1-1,0 1 1,0 0 0,-1-1 0,1 1 0,0 0-1,0-1 1,0 1 0,0 0 0,0-1-1,0 1 1,-1-1 0,1 1 0,0-1 12,0 1-74,0 0 11,0 0-22,-1 0 54,0 1 0,0-1 0,0 1 0,0 0 1,0 0-1,1-1 0,-1 1 0,0 0 0,1 0 0,-1 0 0,1 0 0,-1-1 0,0 3 0,33-19 36,-22 12 49,-1-1 1,15-9-1,59-49-155,-41 36 162,2 2 1,50-20-1,44-9-61,-14 10 147,-62 20-394,-39 16 332,-13 5-28,1 0 0,-1-2 0,17-8 0,-19 8-2,-4 3-74,-1 0 1,1 0 0,-1-1-1,0 1 1,0-1 0,0 1-1,0-1 1,0 0 0,-1 0 0,4-5-1,-4 4 2,1 0-1,0 0 0,1 0 1,-1 0-1,1 1 0,0 0 1,0-1-1,0 1 0,0 1 1,0-1-1,7-2 0,7-6-54,-3 2 15,1 0-1,0 2 1,1-1 0,0 2 0,28-7 0,346-75-118,-332 78 122,0 2 0,1 3 1,0 2-1,0 3 0,0 3 1,0 2-1,72 16 0,-8 14-99,-37-9 124,-45-13 73,-24-7-69,30 5 0,9-1-80,-2 1 0,61 22-1,-99-26 106,-13-5 18,-1 0 1,1-1-1,-1 1 1,1-1 0,0 0-1,0 0 1,0 0-1,0-1 1,0 1 0,5-1-1,-8 0 25,-1 0 47,0 0-42,0 0-75,0 0 19,0 0 0,0 0 0,0 1 0,0-1 0,0 0 0,0 0 0,0 0 0,-1 0 1,1 1-1,0-1 0,0 0 0,0 0 0,0 0 0,0 0 0,0 1 0,0-1 0,-1 0 0,1 0 0,0 0 1,0 0-1,0 0 0,0 0 0,0 0 0,-1 1 0,1-1 0,0 0 0,0 0 0,0 0 0,-1 0 1,1 0-1,0 0 0,0 0 0,0 0 0,-1 0 0,1 0 0,0 0 0,0 0 0,0 0 0,0 0 1,-1 0-1,1 0 0,0 0 0,-10 1 56,-33 7-155,-35-5 154,44-1-19,26-1-31,-1 0-1,1 0 1,-16-2 0,-13 0 38,30 1-29,0 0 1,0 0-1,0-1 1,-8-1-1,7 1-75,0 0 0,0 0 0,-14 0 0,16 2 205,-2-4-202,8 2 46,-1 1 0,1 0 0,0 0 0,-1 0 0,1-1-1,0 1 1,-1 0 0,1 0 0,-1 0 0,1 0 0,0 0 0,-1 0-1,1 0 1,0-1 0,-1 1 0,1 0 0,-1 0 0,1 0 0,0 1-1,-1-1 1,1 0 0,0 0 0,-1 0 0,1 0 0,-1 0 0,0 2-1,1-1 1,-1 0 0,0 1 0,1-1-1,0 1 1,-1-1 0,1 1 0,0-1-1,-1 1 1,1-1 0,0 1 0,0-1 0,1 3-1,3 35-3,-3-33 15,0-1 0,0 1 0,-1 0 0,0-1 0,0 1 0,0 0 0,0 0 0,-1-1 0,0 1 0,0 0 0,-3 7 0,2-9 76,1 0 0,0-1 1,0 1-1,0 0 0,0 0 0,0 0 1,1 0-1,0 3 0,0-6-63,0 0-1,0 0 1,-1-1-1,1 1 1,0 0 0,0 0-1,0-1 1,-1 1-1,1 0 1,0-1-1,-1 1 1,1 0 0,-1-1-1,1 1 1,-1 0-1,1-1 1,-1 1 0,0 0-1,-1 1 24,1-2 63,-11 0 219,12-2-267,-1 1 1,1-1-1,0 0 1,0 1-1,0-1 1,0 1-1,0-1 0,0 1 1,0-3-1,1-1 48,6-26 80,-2-31-517,-5 61 325,1-1 0,-1 0-1,0 1 1,1-1 0,-1 0 0,1 1 0,-1-1 0,2-1 0,-1 1-115,0 1 0,-1-1 0,1 0 1,-1 1-1,1-1 0,-1 0 0,0 1 1,1-3-1,-1 3 7,0 0 0,0 1 0,0-1-1,0 0 1,0 1 0,0-1 0,0 0 0,0 1 0,0-1 0,1 0 0,-1 1 0,0-1-1,0 0 1,1 1 0,-1-1 0,1 0 0,5-9-5333,1-3 2588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9:55.14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3380 3221 1152,'1'-9'534,"-1"7"129,-5 2-54,0 0-420,3 0-57,0-1 1,-1 0 0,1 1 0,0-1 0,-1 0-1,1 0 1,0 0 0,0 0 0,-4-3 0,4 2-84,-1 1 0,1 0 0,-1 0 0,1 0 0,-1 0 0,-2-1 0,-13-5 695,17 6-707,-1 1-1,1-1 0,-1 1 0,0-1 0,1 1 1,-1-1-1,1 1 0,-1 0 0,0 0 0,-2 0 0,-11-2 25,6 1 17,9 1-77,-1 0 0,1 0-1,-1 0 1,1 0 0,-1-1 0,1 1 0,0 0 0,-1 0 0,1 0 0,-1 0-1,1 0 1,-1-1 0,1 1 0,0 0 0,-1 0 0,1 0 0,0-1 0,-1 1-1,1 0 1,-1-1 0,-1 0 63,-1-1 0,0 1 0,1 0 0,-1 0 0,-5-1 0,7 2-51,-1-1-1,0 1 1,1-1 0,-1 1-1,1-1 1,-1 1-1,0-1 1,1 0 0,0 0-1,-1 1 1,1-1-1,-1 0 1,-1-2 0,2 2-12,0 0 1,-1-1-1,1 1 1,-1 0-1,1 1 0,-1-1 1,1 0-1,-1 0 1,0 1-1,1-1 1,-1 1-1,0-1 1,-3 0-1,-12-3-113,9 3 221,1 0 0,-1 0-1,1-1 1,-1 0 0,1 0-1,0-1 1,-10-4 0,-12-2-15,19 7-2,-16 1 395,22 1-501,0 0 1,-1 0-1,1 0 1,0-1-1,-9-2 1,11 3 2,2 0 8,-1-1 0,1 1 0,-1 0 0,1 0 0,0 0 0,-1 0 0,1 0 0,-1 0 0,1 0 0,0 0 0,-1 0 0,1 0 0,-1 0 0,1 0 0,0 0 0,-1 0 0,1 0 0,-1 0 0,1 0 0,0 0 0,-1 0 0,1 1 0,0-1 0,-1 0 0,-15-3 317,2-1-116,-17-4-331,24 5 218,6 3-78,1 0 0,0-1 0,-1 1 0,1 0 0,0 0 0,-1 0 0,1 0 0,-1 0 0,1-1 0,0 1 0,-1 0 1,1 0-1,0 0 0,-1 0 0,1 0 0,-1 0 0,1 0 0,0 0 0,-1 0 0,1 1 0,-1-1 0,1 0 0,0 0 0,-1 0 0,-1 1 16,1-1-1,-1 1 0,1-1 1,-1 0-1,0 1 0,1-1 1,-1 0-1,0 0 0,1 0 1,-1-1-1,0 1 0,1 0 1,-1-1-1,0 1 0,1-1 1,-1 1-1,1-1 1,-1 0-1,-1-1 0,-6-1 203,8 2-202,1 1-1,-1 0 1,0-1-1,1 1 1,-1-1-1,0 1 1,1-1-1,-1 1 1,1-1 0,-1 1-1,1-1 1,-1 1-1,1-1 1,-1 0-1,1 1 1,-1-2-1,-6-7 273,3 7-227,0-1-1,1 1 1,-1 0 0,0 0 0,0 0 0,-7-1-1,-3-3-29,12 6-34,0-1-1,0 0 1,1 0-1,-1 1 1,0-1-1,0 1 1,0-1-1,-4 1 1,-11-5 182,14 4-166,-7-1 126,10 2-145,0 0-1,-1 0 1,1 0 0,0 0 0,0 0 0,0 0 0,0 0 0,0 0 0,-1 1-1,1-1 1,0 0 0,0 0 0,0 0 0,0-1 0,0 1 0,-1 0 0,1 0-1,0 0 1,0 0 0,0 0 0,0 0 0,0 0 0,-1 0 0,1 0 0,0 0-1,0 0 1,0 0 0,0 0 0,0 0 0,0-1 0,0 1 0,-1 0 0,1 0-1,0 0 1,0 0 0,0 0 0,0 0 0,0-1 0,0 1 0,0 0 0,0 0-1,0 0 1,0 0 0,0 0 0,0-1 0,0 1 0,0 0 0,0 0 0,0 0-1,0 0 1,0 0 0,0-1 0,0 1 0,0 0 0,0 0 0,0 0 0,0 0 1,0 0-1,0-1 0,0 1 1,0 0-1,0 0 1,0 0-1,0 0 0,0 0 1,0 0-1,0-1 1,0 1-1,0 0 0,0 0 1,0 0-1,0 0 1,0 0-1,0 0 0,0-1 1,0 1-1,0 0 1,0 0-1,0 0 1,0 0-1,0 0 0,0 0 1,-1 0-1,1 0 1,0-1-1,0 1 0,0 0 1,0 0-1,0 0 1,0 0-1,0 0 0,0 0 1,-1 0-1,1 0 1,0 0-1,0 0 1,0 0-1,0 0 0,0 0 1,0 0-1,-1 0 1,1 0-1,0 0 0,0 0 1,0 0-1,0 0 1,0 0-1,0 0 0,-1 0 1,1 0-1,0 0 1,-1 0 35,6 0-93,-1 1-1,1 0 1,-1 0-1,1 0 1,-1 0 0,5 3-1,-4-1 50,1 0 0,1 0 0,-1-1 0,8 2 0,-7-2-7,-1 0-1,0 0 0,0 0 1,-1 1-1,10 5 1,11 5-103,-6-4-6,-8-4 66,-1-1 0,1 0 1,0-1-1,1 0 0,-1-1 1,0 0-1,19-1 0,-4-2 448,-16 1-384,0-1 1,0 2 0,12 1 0,-20-1-53,-1 1 8,11 2 711,-13-4-677,0 0 1,1-1 0,-1 1-1,0 0 1,0-1-1,0 1 1,1 0 0,-1-1-1,0 1 1,0-1 0,0 1-1,0 0 1,0-1-1,0 1 1,0 0 0,0-1-1,0 1 1,0-1 0,0 1-1,0 0 1,0-1 0,0 1-1,0-1 1,0 1-1,0 0 1,0-1 0,0 1-1,-1 0 1,1-1 0,0 1-1,0-1 1,0 1-1,-1 0 1,1 0 0,0-1-1,-2 0 16,0 0-1,1 0 0,-1 0 1,1 0-1,-1 0 1,1 0-1,0-1 0,-1 1 1,0-2-1,1 2-25,0-1-1,-1 1 1,1-1-1,-1 1 1,1 0-1,-1 0 1,-3-2-1,-38-21-71,-14-3-80,53 25 165,0 0 0,0 1 0,-1-1 0,1 1 0,0 0 0,-1 0 0,-7 0 0,12 1 1,-1 0 0,0 0 0,0 0 0,1 0 1,-1-1-1,0 1 0,1 0 0,-1 0 0,0-1 0,1 1 1,-1 0-1,0-1 0,1 1 0,-2-1 0,2 0 2,-1 1 0,0 0-1,1-1 1,-1 1 0,1 0 0,-1-1-1,0 1 1,1 0 0,-1 0 0,0-1-1,1 1 1,-1 0 0,0 0 0,-1 0-1,-8-2-23,-9 0-81,18 2 99,1 0 0,-1 0 0,0 0 0,1 0 0,-1 0 0,0 0 0,1 0 0,-1 0 0,0 0 0,1 1 0,-1-1 0,0 0 0,1 0 0,-1 1 0,0-1 0,1 0 0,-1 1 0,1-1 0,-1 1 0,0 0 0,-1 1 3,0 0 0,-1 0 0,1-1 0,-1 1 0,0 0 0,1-1 0,-1 0 0,0 1 0,0-1 0,0 0 0,0-1 0,-5 2 0,3-1 0,0 0 0,0 1 0,0 0 0,-7 4 0,9-5 24,0 0-1,0 0 1,1 0 0,-1-1 0,0 1 0,0-1 0,0 1 0,0-1 0,0 0 0,0 0-1,0 0 1,0-1 0,-3 0 0,-11 0 79,15 1-80,1-1 0,-1 1 0,0-1 0,1 1 0,-1-1 0,1 0 1,-1 0-1,-1-1 0,-6-3-108,6 4 137,0-1 1,1 0 0,-1 1-1,0-1 1,1 0 0,-1 0-1,1 0 1,-4-5 0,-7-6 11,7 8-150,5 4 76,0 0 1,0 0 0,0 0-1,0 0 1,-1 0 0,1 1-1,0-1 1,0 0 0,-1 1-1,1-1 1,0 1 0,-1-1-1,1 1 1,-1-1 0,1 1-1,-3 0 1,3 0 8,0 0 1,0 0-1,0 0 1,1 0-1,-1 0 1,0 0-1,0 0 1,1 0-1,-1 0 1,0 0-1,0 0 1,1 0-1,-1-1 1,0 1-1,0 0 1,1-1-1,-1 1 1,0 0-1,1-1 1,-1 1-1,0-1 1,1 1-1,-1-1 1,1 1-1,-1-1 1,1 0-1,-1 1 1,1-1-1,0 0 0,-1 0 1,1 0-17,1 0 0,-1 0 0,1 1 0,0-1 0,-1 1 0,1-1 0,0 1 0,-1-1 0,1 1 0,0-1 0,0 1 0,0-1 0,-1 1 0,1 0 0,0 0 0,0-1 0,0 1 0,0 0 0,1 0 0,-1 0 16,0 0-11,0 0 0,1 1 1,-1-1-1,0 1 0,0 0 1,0-1-1,1 1 0,-1 0 1,0-1-1,0 1 0,0 0 1,0 0-1,0 0 0,0 0 1,-1 0-1,1 0 0,1 2 1,8 8 135,1 2-201,-10-12 84,0 0 0,-1 0 0,1 0-1,0 0 1,0 0 0,0 0-1,-1-1 1,1 1 0,0 0 0,0 0-1,0 0 1,0-1 0,0 1-1,1-1 1,-1 1 0,0-1 0,0 1-1,0-1 1,0 0 0,3 1-1,66 2 69,-29 2-251,-39-5 501,-1 0-327,1 0 1,0 0-1,-1-1 0,1 1 0,-1 0 0,1-1 0,-1 1 0,1-1 1,-1 1-1,1-1 0,-1 0 0,0 0 0,1 0 0,-1 0 0,0 0 0,1 0 1,-1 0-1,0 0 0,1-2 0,-1 2 39,11-10-111,-11 11 4,-1 0 22,0 0-10,0 0 15,0 0 80,0 0-15,0 0-65,0 0 22,0 0 63,0 0-4,0 0-28,0 0-74,0 0 16,0 0-10,0 0 15,0 0 80,0 0 22,0 0 64,0 0-49,0 0-36,0 0-38,0 0-112,0 0 48,-13-20 544,9 15-452,1 0-1,-1 0 1,0 1 0,-6-5 0,9 7-48,-1 1 0,0-1 0,-1 1 0,1 0 0,0 0 0,0 0 0,0 0 0,-1 1 0,1-1 0,0 0 0,-1 1 1,1 0-1,0-1 0,-4 1 0,4 0 7,-1 0 0,0 0 0,1 1 1,-1-1-1,0 1 0,1-1 0,-1 1 1,1 0-1,-1 0 0,1 0 1,-1 0-1,1 0 0,0 1 0,-1-1 1,1 1-1,0-1 0,-3 4 0,-12 9 227,16-13-214,-11 15-246,10-13 221,1 1 0,0 0 0,0 0-1,0-1 1,0 1 0,1 0 0,0 0-1,0 0 1,0 5 0,-1 16 101,1-23-72,0 1-1,0 0 0,0 0 0,0-1 1,0 1-1,1 0 0,-1 0 0,1-1 1,0 1-1,-1-1 0,1 1 0,1 0 1,-1-1-1,0 0 0,1 1 0,-1-1 1,1 0-1,0 1 0,-1-1 0,1 0 1,0-1-1,3 3 0,7 8-3,-11-11 14,0 0 0,0 0 0,0 0 0,0 0 0,0 0 0,0 0 0,0 0 0,0 0 0,0 0 0,0-1 0,0 1 1,0 0-1,0-1 0,1 1 0,-1-1 0,0 0 0,0 1 0,1-1 0,-1 0 0,0 0 0,3 0 0,21 1 1,-15 0 35,0-1 0,17-1 1,-25 1-78,4-1 61,0 0 1,0 0-1,1 0 0,-1-1 1,0 1-1,0-2 1,0 1-1,9-6 0,3-1-21,-14 7 15,0 0 0,1 0 0,-1-1 0,-1 0 0,5-3 1,2-1-41,1-1 0,0 2 0,0-1 1,0 2-1,15-7 0,7-3-29,36-26-75,-47 28 301,5-6-229,-1-1-1,28-26 1,-48 40 41,0 0 1,9-12 0,-13 15 2,-1 1 0,1-1 0,0 0 0,-1 0 1,1 0-1,-1 1 0,0-1 0,0 0 0,0 0 0,0-7 0,2 1 46,-2 3-558,-9 9 72,-12 12 407,-29 25 0,-1 1-13,26-22 28,-18 12 14,-105 53-166,135-76 228,9-5-6,0-1 0,-1 1 0,1-1 0,-1 0 0,0 0-1,0 0 1,0-1 0,0 1 0,0-1 0,-6 1 0,9-2-25,1 0-70,6-3-138,18-12-3,46-35 0,28-26 242,-95 73-45,3-1-96,-1-1 1,1 0-1,0 1 1,11-5-1,-16 8-263,-7 9 170,-9 5 205,0 0 0,0-1 0,-2-1 1,1 0-1,-32 14 0,-14 10 20,45-26 17,-1-1 1,0 0-1,0-1 1,-28 6-1,25-7-41,7-3-5,0-1-1,1-1 1,-1 0 0,0-1-1,-14-2 1,-8 1-90,23 2 187,8-1-111,0 0-1,1 1 0,-1-2 1,0 1-1,1 0 0,-1-1 1,1 0-1,-6-2 0,9 3 15,0-1-1,0 0 0,0 0 1,0 1-1,1-1 0,-1 0 1,0 0-1,1 0 0,-1 0 1,1 0-1,-1 0 0,1 0 1,-1-2-1,-7-9 52,7 11-81,1 0 0,-1 0 1,0 0-1,1 1 0,-1-1 1,1 0-1,-1 0 0,1 0 1,-1 0-1,1 0 0,-1-1 1,-5-10 221,4 9-212,0-1 0,0 0 0,0 0 0,0 0 0,0-1 0,-1-8 0,2 9 85,-2-8 43,3 10-117,-1 0 0,1 0 0,-1 0 0,1 0 0,-1 0 0,0 0 0,0 0 0,0 0 0,0 0 0,0 0 0,0 0 0,-1 1 0,1-1 0,-3-2 0,3 2-32,0 1-1,-1-1 0,1 0 0,0 0 1,0 1-1,0-1 0,0 0 1,0 0-1,1 0 0,-1 0 0,1 0 1,-1 0-1,1-4 0,-1 5 16,1 0 0,0 1 1,-1-1-1,1 0 0,-1 1 0,1-1 0,-1 0 0,1 1 0,-1-1 0,1 1 0,-1-1 0,1 1 0,-1-1 0,0 1 0,1-1 1,-1 1-1,0 0 0,0-1 0,1 1 0,-1 0 0,0 0 0,0 0 0,1-1 0,-1 1 0,0 0 0,-1 0 0,2 1 25,0-1-1,0 0 0,0 1 0,0-1 1,0 1-1,0-1 0,0 0 1,-1 1-1,1-1 0,0 1 0,0-1 1,0 0-1,0 1 0,-1-1 1,1 0-1,0 1 0,-1-1 0,1 0 1,0 1-1,-1-1 0,-8 1 53,-1 0 1,1 1-1,-14 3 0,13-2-20,-16 6-81,20-7 57,0 1-1,0-1 0,0-1 1,-1 1-1,1-1 1,-8 1-1,-51 6 395,-77 0-42,138-8-382,-1 0 1,0 1-1,0 0 0,1 0 1,-1 0-1,1 1 0,-1 0 1,-6 3-1,-36 24-8,4-3 9,-2-7 101,-73 21 1,16-7 5,-2 2-265,82-24 231,20-9-56,-1-1-1,1 0 0,-1 1 1,1-1-1,-1 0 0,1 0 1,-1 0-1,0-1 0,0 1 1,-5 0-1,-8 2 299,15-2-316,0-1 1,0 1-1,0-1 1,0 0 0,0 1-1,0-1 1,0 0-1,0 0 1,0 0 0,0 0-1,-1 0 1,1 0-1,0 0 1,0 0 0,0 0-1,-1-1 1,0 1 16,0-1 0,0 1 0,1 0 0,-1 0 1,0 0-1,0 0 0,1 0 0,-1 0 0,0 1 0,-3 0 0,-7 1-62,-8 6-38,-34 0-4,52-8 94,0 0 1,1 0 0,-1 1-1,0-1 1,1 1 0,-1 0 0,0-1-1,-2 2 1,-11 4 97,3-2-155,-7 0 26,9-4 48,0 1 1,1 1 0,-19 5 0,-19 2-125,-72 10 247,93-13-163,22-5-2,-1 0 0,0 0 0,0 0 1,-6 0-1,-2 0 41,1 1 0,0 0 0,0 0 1,-12 5-1,7-2-41,-21 8-188,26-9 243,1 0 0,-15 3 0,6-3-31,13-2 16,0-1 1,0 1-1,-13-1 0,-27-1-595,52 0 546,1-1 0,0 0 0,-1 0 0,0-1 0,7-2 0,9-2-3,37-12 67,-39 12 53,38-9 0,98-18-204,-123 27 131,-7 1 8,-1 1 0,28 0 0,-39 3-11,0-1 0,1 0 0,16-6 0,-17 5-7,9-4-9,1-1 0,35-18 0,-44 19-2,17-9-46,-18 8 83,1 1 1,18-7-1,41-11-256,42-14 425,-50 20-396,-57 18 213,-7 1-32,-1 0-171,0 0 22,0 0-22,0 1 91,-3 2 93,0 0-1,1 0 1,-1-1-1,0 1 1,-1-1-1,1 0 1,0 0-1,-1 0 1,1 0 0,-5 1-1,-6 4 47,11-5-34,-8 4-11,-1 0 0,0-1-1,-23 7 1,8-4 16,1 2 1,0 0-1,-28 17 0,11-6-119,43-21 105,-31 15 7,0-2 1,-53 16-1,81-28 21,-23 5 35,-1 0 1,1-1 0,-42 1-1,-28-3-105,59-1 82,25-1 16,0 0 1,0-1 0,-23-3-1,11 0 100,18 3-176,1 0 1,-1-1 0,1 0-1,-8-2 1,8 2 3,1 0 0,-1 1 0,1-1 0,-1 1 0,1 0 0,-1 0 0,1 1 0,-8 1 0,1 3 4,9-4 5,1 0 1,0 0-1,-1-1 1,1 1-1,-1 0 1,1-1-1,0 1 1,-1-1-1,1 0 0,-1 1 1,-1-1-1,-2 0 9,-1 1-1,1 0 0,0 0 0,-10 3 1,10-2 76,0-1 1,-1 0 0,1 1 0,-11-1-1,-4 0-446,15 0 447,-1-1-1,0 1 1,1-1-1,-1-1 1,1 1-1,-7-2 1,-3-3-88,6 1-15,-1 1 0,1 0 0,0 1 0,-1 0 1,0 1-1,-13-1 0,-77 2 253,55-5-213,42 5 17,0 0 1,0 0-1,0 0 0,0-1 1,0 1-1,0-1 0,0 0 1,0 0-1,0 0 0,0 0 1,-4-3-1,-15-8-252,19 10 216,0 0-1,0 0 0,0 1 0,0-1 1,0 1-1,-1 0 0,1 0 0,-1 0 1,1 1-1,-5-1 0,2 0 62,1 0 1,0 0-1,0-1 1,-7-2-1,-6-3-110,-17-9-61,19 10 108,14 5 5,0 1 0,0-1 0,0 1 0,0-1 0,0 0 0,1 1 0,-1-1-1,0 0 1,1 0 0,-1-1 0,1 1 0,-1 0 0,-1-2 0,-12-15 59,1 0 0,-13-23-1,18 23-40,0-1 1,1 0-1,1-1 0,-7-33 0,1-24-45,10 65 8,1 0 0,1-1 0,0 1 0,1-1 0,0 1 0,3-17 0,11-25-226,-12 46 237,0 0 0,1 0 0,-1 0 1,2 1-1,5-12 0,-3 8-116,-4 8 93,0 0 0,1-1 0,-1 1 0,1 0 0,-1 1 0,1-1-1,6-4 1,5-6 131,11-3-90,-19 10 2,-1 1-1,1-1 1,-1 0 0,0 0-1,7-13 1,5-8-3,-14 23-9,0 0 0,0-1 1,-1 1-1,1 0 0,-1-1 0,0 1 0,3-9 0,-2 3-13,1-4 16,-3 8 9,0 0 0,1-1 1,-1 1-1,1 0 0,1 0 1,-1 1-1,6-10 0,2-8 34,4-14-75,11-26-156,-19 48-91,-3 7 110,1 1-1,7-13 1,-11 18 144,1 1 0,0 0 0,0 0 1,0 0-1,0-1 0,0 1 1,0 0-1,0 0 0,0 0 0,1 1 1,-1-1-1,0 0 0,1 0 0,-1 1 1,0-1-1,1 1 0,-1-1 1,1 1-1,-1-1 0,3 1 0,-3 0-47,5 0-54,-5 0 114,1 0 0,-1 0 0,0 0 0,0 0 0,0 0-1,0 0 1,1 0 0,-1 1 0,0-1 0,0 0 0,0 1 0,0-1-1,0 1 1,0 0 0,0-1 0,1 2 0,9 3 239,1-1-438,-10-3 210,0 0 0,-1 1-1,1-1 1,0 0 0,-1 1 0,1-1-1,-1 1 1,0 0 0,1-1 0,-1 1-1,0 0 1,0 0 0,0 0 0,0 0-1,-1 0 1,2 4 0,-1-4-32,0 6-4,0 0 1,0 0-1,-1 0 1,0 0-1,-1 0 1,-1 13-1,-4-4 43,1 0 1,-2 0-1,0-1 0,-1 0 0,-1 0 0,-12 15 0,-2 8-3,9-18 48,-1-1 0,0 0 1,-22 20-1,-3 5 38,28-28-137,0 2-1,1-1 1,1 2 0,0-1-1,-7 26 1,8-18 169,1 1 1,-5 43-1,11-58-164,1 25 0,2-25 3,-4 26 0,2-2 79,1-35 150,0-2 0,1-1-161,-1 1 0,1-1 0,-1 1-1,1-1 1,-1 1 0,0-1 0,1 1 0,-1-1-1,0 0 1,1 1 0,-1-1 0,0 0-1,1 1 1,-1-1 0,0 0 0,0 1 0,0-1-1,0-1 1,3-16-54,-3 17 53,5-34-143,2 1-1,15-50 0,2-10 159,-8 25 1,-13 54-142,-1 0 0,-1 0 1,0 0-1,-2-29 1,0 5-57,9 21-312,-8 18 458,0-1-1,0 1 1,0 0-1,0 0 0,0-1 1,0 1-1,0 0 0,0 0 1,0-1-1,0 1 1,0 0-1,0 0 0,0 0 1,0-1-1,0 1 1,0 0-1,0 0 0,1-1 1,-1 1-1,0 0 1,0 0-1,0 0 0,0 0 1,0-1-1,1 1 1,-1 0-1,0 0 0,0 0 1,0 0-1,1 0 1,8 0-183,3 1 124,-9-1-5,3 4 44,-5-4 39,0-1 0,1 1 0,-1 0 0,0 0 0,0 0 0,0-1 0,0 1 0,0 0 0,0-1 0,0 1 0,1-1-1,-1 1 1,0-1 0,-1 0 0,1 1 0,0-1 0,0 0 0,0 0 0,0 0 0,0-1 0,4-2 24,-1 1-18,0-1-1,0 0 1,-1 0 0,1 0-1,-1-1 1,0 1 0,2-6-1,1-2 3,-1 1-41,0 1 0,0 0 0,1 0 0,1 0 0,-1 1 0,2 0 1,8-10-1,-7 11 74,-7 7-80,-1-1 1,1 1 0,-1-1-1,1 1 1,-1-1 0,1 1-1,0 0 1,0 0-1,0 0 1,0 0 0,0 0-1,0 1 1,0-1-1,0 0 1,4 0 0,-5 1-61,1 1 1,-1-1 75,0 1 0,1 0 0,-1-1 0,0 1 0,0 0 1,1 0-1,-1 0 0,0 0 0,0 0 0,0 0 0,0 0 0,0 0 0,0 0 0,-1 0 0,1 1 0,0-1 0,-1 0 1,1 1-1,0-1 0,-1 0 0,0 1 0,1-1 0,-1 1 0,0-1 0,0 0 0,1 1 0,-1-1 0,0 1 0,-1-1 1,1 1-1,0 2 0,-1 1 82,2 10-56,-1 1 1,-1-1 0,-1 1 0,0-1 0,-1 0-1,-7 22 1,-4-3 72,8-18-64,-1 0 1,2 0 0,-5 25 0,-19 104-67,18-94 146,-14 40 267,20-76-413,-1 4 100,3-14-39,2 0 1,-1 1-1,0 0 1,1-1-1,0 1 1,0 7-1,-4 3 18,5-15-29,0-1 1,0 1 0,0-1 0,0 1 0,0-1 0,0 1-1,0 0 1,0-1 0,0 1 0,0-1 0,0 1-1,0-1 1,0 1 0,-1-1 0,1 1 0,0-1 0,0 1-1,-1-1 1,1 1 0,0-1 0,-1 1 0,1-1-1,0 1 1,-1-1 0,1 0 0,-1 1 0,1-1 0,-1 0-1,1 1 1,-1-1 0,1 0 0,-1 1 0,0-1 4,1 0 1,-1 0 0,1 0-1,0 0 1,-1 0 0,1 0-1,0 0 1,-1 0 0,1 0-1,-1-1 1,1 1 0,0 0-1,-1 0 1,1 0 0,0 0-1,-1-1 1,1 1 0,0 0-1,-1 0 1,1 0 0,0-1-1,-1 1 1,1 0 0,0-1-1,0 1 1,-1-1 0,-2-8 125,1 2-82,0 0 1,0-1-1,1 1 1,0 0-1,0-10 0,10-250 236,-5 111-742,-3 141 417,2 1-1,0 0 1,0 1 0,1-1 0,1 0 0,9-18 0,-12 29 41,-1 0 9,0 1 1,1 0 0,-1-1 0,1 1-1,0 0 1,2-3 0,8-11-308,-10 14 260,-1 0 0,1 0 0,0 1 0,0-1-1,0 1 1,0-1 0,0 1 0,0-1 0,0 1-1,0 0 1,0 0 0,0 0 0,3 0 0,8-5 156,-9 4-160,-1 1 1,0 0-1,1 0 1,-1 0-1,1 1 1,-1-1-1,1 1 1,0 0-1,-1 0 1,1 0-1,5 1 1,21 1 323,-28-2-282,-1 0 0,1 0 1,-1 0-1,1 0 0,-1 0 0,1 0 0,-1 0 0,0 0 0,1-1 0,-1 1 0,1-1 0,-1 1 0,1-1 0,-1 1 0,0-1 0,1 0 0,-1 0 1,0 0-1,0 1 0,0-1 0,0 0 0,1 0 0,-1-2 0,0 1 20,0 0 0,0 0 0,-1-1 0,0 1 0,1 0 0,-1-1 0,0 1 0,0 0 0,0-1 1,-1-3-1,0-10 21,2-2-56,0 13 3,-1 0-1,0 0 1,0 0-1,0 1 1,0-1 0,-1 0-1,1 0 1,-1 0-1,-1 0 1,-1-4-1,0 1 35,-1 0-1,-4-17 0,7 20-23,-3-14 71,4 16-85,-1 0 1,1 0-1,-1 1 0,0-1 0,1 0 0,-2 0 0,1 0 1,0 1-1,-2-4 0,0-1 39,-1 1-1,1-1 1,-3-13 0,1 6-15,3 10-16,1 1 0,-1-1 0,-1 0 0,1 1 0,0-1 0,-1 1 0,0 0 0,0 0 0,-3-3 0,-6-6 53,4 1 14,6 9-59,0 0 0,0-1 0,0 1 0,0 0 0,-1 0 0,-2-2 0,-17-12 181,10 7-167,0 0 0,-1 1 1,-14-7-1,21 13-6,1-1 0,-1 1 1,0 0-1,0 0 0,0 1 1,0 0-1,0 0 1,-12 0-1,-17-7 25,-42 1 197,71 6-205,0 0 1,0 0-1,1-1 1,-1 0-1,0 0 1,1-1-1,-1 1 1,-9-7 0,6 6-57,9 3 25,-1 0 1,0 0-1,1 0 1,-1 0-1,0 0 1,1-1-1,-1 1 1,0 0-1,1 0 1,-1-1-1,1 1 1,-1 0-1,1-1 1,-1 1-1,0 0 1,1-1-1,-1 1 1,1-1-1,-1 0 1,0-1-4,0 0 0,0 0-1,-1 1 1,1-1 0,0 1 0,-1-1 0,1 1 0,-1-1-1,1 1 1,-1 0 0,0-1 0,-3 0 0,2-1 19,0 0 1,-1 0-1,1-1 1,0 1-1,1-1 0,-1 1 1,-2-6-1,-6-6 35,9 12-52,-1 0 0,1 1 0,0-1 0,0-1 0,0 1-1,0 0 1,1 0 0,-1-1 0,1 1 0,0-1 0,0 1 0,-1-5 0,2 4-2,0 1 0,-1-1 1,0 0-1,0 1 0,0-1 0,0 1 1,-3-5-1,2 4 11,1-1 0,-1 1-1,1-1 1,-2-5 0,-5-35-206,-1-13 372,0 6-21,2 15-143,-7-28-73,12 47-22,-4-75 125,-2 8 484,9 45-536,6-51 0,-1 48 4,21-128-54,-19 134 29,1 0 0,23-56-1,6 17-280,-3 7 354,-32 61-72,1 1 0,0-1 0,0 1 0,1-1 0,0 1 0,0 1 0,8-9 0,34-37-628,-47 51 581,1 1 67,-1 0 0,0 0 0,1-1 0,-1 1 0,1 0 0,-1 0 0,0 0 0,1 0 0,-1 0 0,0 0 0,1 0 1,-1 0-1,1 0 0,-1 0 0,0 0 0,1 0 0,-1 0 0,1 0 0,-1 0 0,0 0 0,1 0 0,-1 0 0,1 1 0,-1-1 0,0 0 0,1 0 0,-1 0 0,0 1 0,1-1 0,-1 0 0,0 0 0,0 1 1,1-1-1,-1 0 0,0 1 0,0-1 0,1 0 0,-1 1 0,0 0 0,8 12-122,-7-8 118,0 1 0,-1-1 0,1 0 1,-1 0-1,0 1 0,-1-1 0,1 0 0,-1 0 0,-2 7 0,-1 3-122,-11 24 0,14-36 89,-14 28 100,8-15 45,-9 25 1,-30 123-304,36-120 86,-6 80 0,10-56 76,-2 44-20,3 57 163,-3-36-1,8-114-16,-6 27-1,3-28 93,0 26 0,3-42-161,-1 0 0,1 0 1,0 0-1,-1 0 1,1-1-1,-1 1 1,1 0-1,-1 0 0,0 0 1,0-1-1,-1 3 1,-5 12-65,6-14 36,0 0 0,0 0 0,-1-1 0,1 1 0,-1 0 0,1 0 0,-1-1 0,1 1 0,-1-1 0,0 0 0,-2 3 0,4 14-63,3-5-17,-1-7 32,-1 1-1,1-1 1,0 0-1,4 9 1,15 16 294,-20-31-249,-1 1 1,1-1-1,-1 1 0,1-1 0,-1 0 0,1 1 0,-1-1 1,1 1-1,-1-1 0,1 0 0,0 0 0,-1 1 1,1-1-1,-1 0 0,1 0 0,1 0 0,0 1-5,4 3 23,0 0-1,0 0 0,-1 0 0,6 6 1,12 9-127,-18-16 127,-1 1 0,1 0 0,-1 0 0,5 7 0,-6-8 9,-1 0-1,1 0 1,-1-1 0,1 1-1,0 0 1,0-1 0,0 0-1,0 0 1,1 0 0,-1 0-1,7 2 1,-3-2 7,1-1 0,-1 0 0,0-1 0,9 0 0,-11 0 62,-4 0 68,0 1-120,0-1-1,-1 0 1,1 0-1,0 0 1,-1 0-1,1-1 0,0 1 1,-1 0-1,1 0 1,0 0-1,-1 0 1,1-1-1,0 1 1,-1 0-1,1-1 0,-1 1 1,2-1-1,-2 0-18,0 0-1,0-1 1,1 1-1,-1 0 1,0-1-1,0 1 1,0 0-1,-1 0 1,1-1-1,0 1 1,0 0-1,-1 0 1,1-1-1,0 1 1,-1 0 0,0-2-1,-14-21 139,4 7-340,-3-5 43,6 11 79,6 9 74,0 0 0,-1-1 0,1 1-1,0 0 1,-5-2 0,5 3 0,0 0-1,1 0 0,-1 0 0,0 0 1,1-1-1,-1 1 0,1 0 0,0-1 1,-1 1-1,1-1 0,0 1 0,0-1 1,0 0-1,0 1 0,0-1 0,0 0 1,0 0-1,0-2 0,1 1 1,-1 0-1,0 0 1,0 0 0,0 0-1,0 1 1,0-1-1,0 0 1,-1 0 0,0 1-1,-2-4 1,1 2-5,1 0 1,0 1 0,0-1-1,0 0 1,-1-5 0,-12-43-15,7 23 60,-9-50-1,13 59 87,-1-10-112,5 20-44,-1 1 1,-1-1 0,-3-12-1,1 4 11,4 14 5,0 1 1,-1-1 0,2 1-1,-1 0 1,0-1 0,2-4 0,0-13 130,-2 1-149,-1 13 6,1 0-1,0 0 1,0 0 0,1-1-1,0 1 1,3-10 0,-1 4-16,6-12-150,-6 19 255,0 0 1,-1 0-1,2-10 1,1-1-253,2 0 154,1 0-1,1 1 0,20-30 1,-14 26-39,1 0-1,29-27 1,3-2-17,9-7 449,-11 12-475,-29 29 33,1 0-1,0 1 1,35-19 0,-29 18 55,25-13 77,70-29 0,-8 12-351,-103 41 217,41-16 364,42-11-293,55-7-278,7-7 541,-91 25-165,-60 20-82,0-1 1,0 0-1,0 0 1,1 0-1,-1-1 1,0 1-1,2-2 1,10-6-38,-8 5-174,-5 4 190,0-1 1,0 0 0,0 1-1,0-1 1,0 0-1,0 1 1,0 0 0,0-1-1,0 1 1,0 0 0,1-1-1,-1 1 1,0 0-1,1 0 1,14-5 174,-14 4-75,-2 1-10,0 0 5,0 0-64,0 0-107,0 0 1,0 0-44,0 0 38,-13 7 54,5 1 10,6-6 16,0 0 0,1 0 0,-1 0 0,-1 0 0,1 0 0,0 0 0,0-1 0,-1 1 0,1-1 0,-5 2 0,-39 15 32,-38 13 37,8-9-81,0 4-1,-137 68 1,134-58 134,57-27-126,0 1 0,1 0-1,1 2 1,-32 22 0,-101 85 297,103-72-338,39-36 93,-1 0 1,1 0-1,-2-1 1,-16 10 0,16-12-82,-2 1 33,-28 13 1,39-20 57,0-1 0,0 1 1,-1-1-1,1 0 0,0 0 0,-1-1 0,1 1 1,0-1-1,-1 0 0,1 0 0,-1-1 1,-5 0-1,8 0-55,-1 0 0,1 0 0,-1 0 0,1 0 0,0-1 0,-1 1 0,1-1 0,0 0 0,0 1 0,0-1 0,0 0 0,0 0 0,1 0 0,-1 0 0,1-1 0,-1 1 0,1 0 0,0-1 0,0 1 0,0-1 0,0 1 0,0-1 0,0 1 0,1-1 1,-1 0-1,1 1 0,0-1 0,0 0 0,0-3 0,0-4-2,0 1 1,1-1 0,1 1 0,-1 0 0,1 0-1,1 0 1,0 0 0,0 0 0,1 0-1,9-15 1,-7 14-21,1 0 0,1 1 0,0 0 0,0 0 0,1 1 0,0 0 0,16-10 0,-4 4-59,1 1 1,42-17-1,48-11-63,-91 34 152,188-75 106,1-1-5,-118 51-199,-1-4 0,156-86 0,41-43 332,-287 165-202,0-1 1,0 1-1,-1 0 1,1-1-1,0 1 0,-1-1 1,1 1-1,0-1 0,-1 1 1,1-1-1,-1 1 1,1-1-1,-1 0 0,1 0 1,-1 0-28,0 1 0,0 0 0,0 0 0,0 0 0,0-1 0,0 1 0,0 0 0,0 0 0,-1 0 0,1-1 0,0 1 0,0 0 0,0 0 0,0 0 0,-1 0 0,1 0 0,0 0 0,0-1 0,0 1 0,0 0 0,-1 0 0,1 0 0,0 0 0,0 0 0,-1 0 0,1 0 0,0 0 0,0 0 1,0 0-1,-1 0 0,1 0 0,-27 1-257,7 4 218,2 1-1,-1 1 1,1 1 0,-34 18 0,-11 6 320,-254 81-515,132-52 148,-27 9 454,-82 0-220,211-53-72,20-4 45,-1-3 0,-107 3 0,138-14-41,-46-6 0,78 6-104,-1 1 0,1 0 0,-1 0 0,1 0 0,-1-1 0,1 1 0,0-1 0,-1 1 0,1-1 0,-3-1 0,6-1-189,9 0 50,7-1 106,0 0 1,-1-2 0,0 0 0,19-10 0,11-4 118,48-17-154,147-59 270,-172 65-162,93-59-1,100-82 535,-263 172-538,1 0 0,-1 0 0,1 0 0,-1-1 0,1 1 0,-1 0 0,0 0 0,1-1 0,-1 1 0,0 0 0,1-1 0,-1 1 0,0 0 0,1-1 0,-1 1 0,0-1 0,0 1 0,1 0 0,-1-1 0,0 1 0,0-1 0,0 1 0,1-1 0,-1 1 0,0-1 0,0 1 0,0-1 0,-1 0-3,1 1 0,-1-1-1,1 1 1,-1 0 0,1-1-1,-1 1 1,1 0 0,-1-1-1,1 1 1,-1 0-1,0 0 1,1 0 0,-1-1-1,1 1 1,-1 0 0,0 0-1,0 0 1,-31 0-15,32 0 5,-35 3-109,-55 2 49,-141 5 70,159-6-92,-63 7 126,-98 2-86,156-13-336,142 2-528,60-9 873,117-4 127,-109 10-23,236 7 95,-302-1-180,-1 4-1,-1 2 1,1 3 0,-2 3 0,113 45 0,-164-56 25,-1 1 0,1 0 0,-1 1 0,0 1 0,-1 0-1,13 13 1,-23-21 35,-1 1 0,1-1-1,-1 0 1,0 1 0,0-1-1,0 0 1,1 1 0,-1-1-1,-1 1 1,1-1 0,0 0-1,0 1 1,0-1 0,-1 0-1,0 2 1,-1-1-17,0-1 1,0 1-1,0 0 0,0-1 0,-1 0 1,1 0-1,-3 1 0,-4 2-9,-6 4-30,-1-1-1,0-1 0,-21 4 0,0 2-58,-205 53 129,94-27-209,105-25 101,-44 22-1,-12 4 165,93-38-60,0 1 0,-1-1-1,-11 0 1,-10 2-39,18-3-64,9 0 33,0 0 0,1 0 0,-1 0 0,0 0-1,0 0 1,0 0 0,1 0 0,-1 0 0,0 1 0,0-1-1,0 0 1,1 0 0,-1 1 0,0-1 0,0 1 0,1-1-1,-1 0 1,-1 2 0,20-3 116,9-4 76,19-4-12,-3-7 12,-24 9-252,0 0 0,1 1 0,34-5 0,0 4 133,-14 1-12,47 0-1,50-1 19,-67 7-314,57-5 508,-94 6-79,137 7-136,8-2-49,-28 2-52,-70-3 105,1 1 18,-68-5-55,0 0 1,21 6 0,12 0 58,40 9-165,-69-13 87,-1 0 1,20 7-1,3 1-93,-38-11 100,67 18 196,28 12-226,-85-26 8,-4-2 20,-1 1 1,1 0 0,9 5 0,3 3 7,19 7 0,-22-11 6,-1 1-1,27 17 1,38 39-150,36 25 424,-110-85-219,0 1 1,0 0-1,6 7 0,-7-7 58,-5-4-38,0-1 134,0 0-11,-6-8 412,3 2-568,-53-58-9,27 37-147,-1 1 0,-1 2 0,-54-32 0,76 50 104,-1 2 0,-18-7 0,18 8-8,1-1 0,-1 0 0,-9-7 0,-38-19 5,18 11-64,14 4-22,0 2-1,-1 1 0,-1 1 1,-42-12-1,-9 4-278,19 9 221,29 4 63,0 1-1,-40 0 1,-11-1-48,-1 0 206,-5 10-261,83-4 103,-1 0 0,1 0 1,0 1-1,-1 0 0,1 0 1,0 0-1,0 0 0,0 1 0,-4 1 1,8-1 72,0-1 1,1 0 0,-1 0 0,1 0-1,-1 1 1,1-1 0,-1 0 0,1 0-1,-1 0 1,1 0 0,0 0 0,1 2-1,11 10-5,20 16 0,-21-19-14,0 1 0,17 19 0,-21-22 76,0 1 0,0-1 1,1-1-1,0 0 0,1 0 1,-1 0-1,18 7 0,-5-4 94,-1-1-1,42 11 1,44-1-487,-86-13 454,101 31 256,-79-23-337,-26-8 4,0 0 1,-1 0 0,23 14 0,-20-11 10,-16-8-23,0 0 0,0 1 1,-1-1-1,1 1 0,0-1 0,-1 1 0,4 3 1,0 1-75,1-1 0,11 8 0,-10-8 44,-2 0 1,1 0 0,10 10-1,8 12 7,54 45 0,6-3 5,-53-45 16,-14-10 29,36 21 0,66 36-97,-101-58 64,-1 2 0,0 0-1,31 34 1,-33-29-21,-1 0 1,-1 0-1,-1 1 1,11 26-1,-6-10 98,-1-4-91,18 50 1,-20-48 63,-10-26-6,-1 1-1,5 16 1,2 4-74,-8-24 26,-1-1 0,1 1 0,-1 1 0,0-1-1,-1 0 1,2 12 0,-3-11-33,1-1-1,0 1 0,1 0 1,-1-1-1,4 9 0,-2-9 96,-1 0 1,-1-1-1,1 1 0,-1 0 0,0 8 0,-1-13 127,0-1-5,0-8 539,-9-42-422,2 27-285,2 0-1,-6-39 0,1 2-23,-1-1-52,-16-63-432,23 112 429,0-1 0,-1 1 0,-1 0 0,0 0 0,0 0 0,-1 1 0,-12-14 0,4 6 62,9 11-8,0 0 0,-1 1-1,0 0 1,0 0 0,-15-11 0,-4 0-316,-39-37 0,46 38 263,16 15-1,0-1 1,0 1 0,0 0 0,0 0 0,0 1-1,0-1 1,0 1 0,-1-1 0,1 1-1,-1 0 1,1 0 0,0 1 0,-1-1 0,0 1-1,1-1 1,-1 1 0,-6 1 0,9 0 32,0-1 0,-1 1 0,1 0 0,0 0 0,0 0 0,0 0 0,0 0 0,1 0 0,-1 0-1,0 0 1,0 0 0,0 0 0,1 1 0,-2 1 0,-8 20-95,9-20 114,1 0 1,0 0 0,-1 0-1,1 0 1,0 1 0,0-1-1,1 0 1,-1 0 0,2 6-1,1 10 37,-2-9-45,0 0-1,1-1 1,0 1 0,1-1-1,3 10 1,-4-13 26,32 67 150,-30-64-146,1 0 0,0 0 0,0-1 0,12 16 0,-9-14 10,-1 0 0,7 14 0,-12-21 29,0 1 0,1-1 1,-1 0-1,5 5 1,7 10 59,-10-13-85,1 0 0,-1 0 0,1 0 0,-1 0 0,10 6 0,6 7-119,23 13-26,-26-9 278,-14-19-174,0 1 1,0 0-1,-1 0 1,1 0 0,3 9-1,5 9 74,-4-12-45,-1 0 1,-1 0-1,0 0 0,0 1 1,-1-1-1,3 13 0,1-6-88,0 1 118,10 57-160,-11-48 105,8 47 0,-6-5 36,3 19 48,0-9-133,-7-20 269,-4 116 0,-3-150-254,-2 0 1,-13 48 0,14-59 41,0 1 0,0-1 0,1 1 1,1 27-1,-4 46 268,3-64-320,1-20 50,0 0-1,0 0 0,1 1 1,0-1-1,0 0 0,0 0 0,0 0 1,1 0-1,-1 1 0,1-1 1,2 6-1,6 23-97,-9-32 235,0-1 37,0 0 197,3-5 182,-2-5-472,-1 0 0,1-1 1,-3-14-1,-1-14-59,2 7 3,0 17 0,1 1-1,2-24 1,0 16-54,-1 0 1,-2-22 0,-1 2-13,2-287-590,-5 258 560,0 24-225,-2-5 155,4 37 179,1 1-1,-1-21 0,2 23-108,-1 1 0,0-1-1,-1 1 1,0 0 0,-9-20 0,-1-8-199,10 30 264,-1 0-1,-1-1 1,-9-13-1,2 3-291,11 17 281,-1 1 0,0 0 0,1 0 0,-1 0 1,0 0-1,-1 0 0,1 0 0,0 1 0,0-1 1,-5-2-1,-14-11-297,20 15 293,0-1 1,0 1-1,0-1 1,1 1-1,-1-1 1,0 1-1,0 0 1,0-1-1,0 1 1,0 0-1,0 0 0,0 0 1,0-1-1,0 1 1,0 0-1,0 0 1,-1 1-1,-2-1-308,4 0 325,-1 0 1,1 0-1,0 0 1,0 0 0,0 1-1,-1-1 1,1 0 0,0 0-1,0 0 1,0 0-1,-1 1 1,1-1 0,0 0-1,0 0 1,0 0-1,0 1 1,-1-1 0,1 0-1,0 0 1,0 1 0,0-1-1,0 0 1,0 0-1,0 1 1,0-1 0,0 0-1,0 0 1,0 1-1,0-1 1,0 0 0,0 1-1,0-1 1,0 0-1,1 9-110,4 10 70,1 0-1,1 0 1,17 32 0,-12-26-104,-4-10 8,-5-9 195,0 0 0,0 1 0,2 9 1,7 14-62,-9-24-3,0 1 0,0-1 0,2 10 0,7 24-81,-9-33 152,0 1 0,-1 0 1,0 0-1,0 0 1,0 17-1,-2-18-65,0 0 0,1 0-1,0 0 1,0 0 0,0 0-1,1 0 1,4 13 0,-3-14 17,-2 1 0,1 0 0,-1-1 0,1 12 0,3 13-16,-2-17-64,1 25 0,2 9 330,-4-33-188,2 23-1,1 12 104,-3-39-163,-2 0 0,1 0 1,-2 16-1,0-3 37,-3 42 15,2-38-70,-4 32 0,2-33 0,0 33 0,-10 162 10,10-198 45,-1 6 120,5-26-117,0 0 0,0 0 0,0 0 0,-1 0 0,0-1 0,0 1 0,0 0 0,-2 4 0,2-8 230,5-5 427,37-65-451,30-44-305,-59 98-49,1-1-1,1 2 1,0 0-1,25-20 1,-13 16-29,1 1 1,0 1-1,1 2 1,1 0 0,1 2-1,0 2 1,0 0-1,1 2 1,59-9 0,-83 17 98,1-1-78,1 1 0,-1 0 1,0 1-1,0-1 0,15 3 0,-22-2 85,1 0 0,0 1 0,-1-1 1,1 1-1,-1-1 0,1 1 0,-1 0 0,1 0 0,-1 0 0,1 0 0,-1 0 0,0 0 0,1 0 0,-1 0 1,0 0-1,0 1 0,0-1 0,0 0 0,0 1 0,0-1 0,0 1 0,0-1 0,-1 1 0,1-1 0,-1 1 1,1 0-1,-1-1 0,0 1 0,1 0 0,-1-1 0,0 1 0,0 0 0,0 2 0,-1 3 4,0-1 0,0 0 0,0 1 0,-1-1 0,0 0 0,0 0-1,-1 0 1,1-1 0,-1 1 0,-6 7 0,-6 10 64,-20 21 0,28-36-6,-151 161 554,151-163-627,-1-1 0,1 0 0,-10 6-1,-13 8 26,23-14 36,-27 19-99,31-22 143,0-1-1,0 1 1,0-1 0,0 0 0,0 1 0,0-1 0,0 0 0,-1-1 0,-5 1 0,8-1-30,0 0 1,0 0 0,0 0 0,-1-1 0,1 1 0,0 0-1,0-1 1,0 1 0,0-1 0,0 1 0,0-1-1,0 0 1,0 0 0,0 1 0,0-1 0,0 0-1,0 0 1,0 0 0,0 0 0,1 0 0,-1 0 0,0 0-1,1 0 1,-1 0 0,1 0 0,-1-2 0,-1-2 21,0-1-1,0-1 1,-1-9 0,-5-61 75,2 0-1,7-117 1,6 90-133,0-40-3,13-282-268,2 97 69,-1-54-538,-15 107 429,-7 187-891,9 103 574,0 11 446,-1-1 1,-1 1 0,5 51 0,-8-56 148,24 292 12,-19-187-31,8 109-135,24 267 590,-27-163 842,-13-313-926,0-25-297,0 0 1,0 0-1,0 1 0,0-1 0,0 0 0,0 0 1,0 1-1,0-1 0,0 0 0,0 1 0,0-1 0,0 0 1,0 0-1,0 1 0,0-1 0,0 0 0,0 1 1,0-1-1,0 0 0,-1 0 0,1 1 0,0-1 0,0 0 1,0 0-1,0 0 0,0 1 0,-1-1 0,1 0 1,0 0-1,-1 1 0,-4-8 546,-5-16-281,-3-20-265,1-1 0,-7-64 0,15 86-36,-28-247 27,17 128 2,6 44-292,4 1-1,4-1 0,16-125 1,-13 195 24,-3 21 52,2 0-1,-1 0 1,1 0 0,-1 0-1,2 0 1,-1 0 0,1 0-1,3-8 1,-4 12-54,3 13 29,0-4 182,10 38-187,15 80-1,-12-40 159,33 191-174,-19 1 311,-26-219-118,4 16 124,5 90 305,-11-33 1471,-3-133-1778,-1-1-1,1 1 1,-1 0-1,0 0 1,0-1 0,0 1-1,0 0 1,0 0-1,0 0 1,0 0-1,-3-3 1,-4-8-50,3 4-41,-1 1 0,0-1 0,0 1 0,-1 0 0,0 1 0,0 0 0,-1 0 0,0 0 0,0 1 0,-14-8 0,-8-2-160,-57-23 0,79 36 155,-5-1-112,0 0 0,-1 1 0,1 0 0,-27-1 0,28 3 78,8 1 16,0 0-1,-1 0 1,1 1 0,0-1 0,0 1-1,-1 0 1,1 0 0,0 1 0,0-1-1,0 1 1,0 0 0,1 0 0,-1 1-1,0-1 1,1 1 0,-7 5 0,5-3-2,0 1 0,0-1 0,0 1 1,0 0-1,1 0 0,0 1 1,1-1-1,-1 1 0,-2 10 0,-5 21 175,-8 55-1,14-79-21,1 3-48,3-15-51,-1 0 54,2-2-45,0 0 0,-1 0 0,1 0 0,0 0 0,0 0 0,-1 0 1,1 0-1,0 0 0,-1 0 0,1 0 0,0-1 0,0 1 0,-1 0 0,1 0 0,0 0 0,0 0 0,-1-1 1,1 1-1,0 0 0,0 0 0,0 0 0,0-1 0,-1 1 0,1 0 0,0 0 0,0-1 0,0 1 0,0 0 1,0 0-1,0-1 0,-1 1 0,1 0 0,0-1 0,0 1 0,0 0 0,0 0 0,0-1 0,0 0 0,-3-13 61,-5-43-86,3 30-5,-3 1 315,4-6-560,-1-32 245,10 27-91,-4 24 69,3 9 17,3 1 5,-6-6-224,2 7 187,-3-5 125,0 7-99,0 0 0,0 0 0,0 0 0,0 0 0,0 0 0,1 0 0,-1 0 0,0 0 0,0 1 0,0-1 1,0 0-1,0 0 0,0 0 0,0 0 0,0 0 0,0 0 0,0 0 0,0 0 0,0 0 0,0 0 0,1 0 0,-1 1 0,0-1 0,0 0 0,0 0 0,0 0 0,0 0 0,0 0 0,0 0 0,1 0 0,-1 0 0,0 0 0,0 0 0,0 0 0,0 0 0,0 0 0,0 0 0,0 0 0,0 0 1,1 0-1,-1 0 0,0 0 0,0 0 0,0-1 0,0 1 0,0 0 0,0 0 0,0 0 0,0 0 0,0 0 0,1 0 0,-1 0 0,0 0 0,0 0 0,0 0 0,0 0 0,0-1 0,0 1 0,0 0 0,0 0 0,0 0 0,0 0 0,1 1 145,-1-1-6,0 0 32,0 0-48,0-1-91,0 0 1,1 0 0,-1 0 0,1 0 0,-1 0 0,1 0 0,-1 0 0,1 0 0,-1 0 0,2-1-1,4-9 48,13-58 251,10-72 0,9-48-248,-5 28-259,-25 112 303,2-66 0,-9-8-237,-5-1 0,-26-153 1,27 256 154,-51-362 44,34 255-494,17 97 265,-4-33-152,7 25-219,0 39 239,1 1-37,2 4 255,0-1 0,0 0 0,-1 1 0,0 0 1,1 0-1,-2-1 0,1 1 0,1 10 0,6 49 52,-7-47 2,13 171-162,-4-27 133,-3-79-55,19 172 150,16-6 219,25 36-247,-3 29 229,-58-258 197,0 81 1,-16-152 1567,-4-26-1740,3 0 1,-8-66-1,1-92-352,15 162 125,3-416-609,6 175 176,-7 180 296,5 0-1,30-169 1,-12 149-77,9-133 0,-31 141-20,-1 64 104,-5-25-356,5 71 433,0-1 1,-1 1-1,1-1 0,0 1 1,-1 0-1,1-1 1,-1 1-1,0-1 1,1 1-1,-3-2 1,3 2-23,-1-1 1,0 1 0,0 0-1,1-1 1,-1 1 0,1 0-1,-1-1 1,1 1-1,0-1 1,-1-1 0,0 3-34,-2 0 28,1-1 63,0 0 0,1 1 0,-1-1 1,0 0-1,0 0 0,1 0 1,-1 0-1,1 0 0,-1 0 0,1-1 1,-1 1-1,-1-3 0,-17-19 49,18 19-128,0 1-247,-3 7 50,2 2 159,0-1 1,1 1 0,-1 0-1,1 0 1,1 0-1,-3 11 1,0-2-32,-6 36 3,-6 61-1,4 58-15,12-167 124,-8 232 0,-2 13 0,2-26 362,8-210-200,-1-1-1,0 0 0,-5 20 1,2-22 968,2-15-703,2-25-394,0 23 78,0-122-343,22-170 0,8-28-557,-35 155 527,5 170 204,0 0 0,0 0 0,-1 0-1,1-1 1,-1 1 0,0 0 0,0 0-1,0 0 1,0 0 0,0 1 0,-4-6 0,5 8 42,-1-1 1,1 1-1,-1 0 1,1 0-1,-1-1 1,0 1-1,1 0 1,-1 0-1,1 0 1,-1 0-1,1 0 1,-1 0-1,0 0 1,1 0 0,-1 0-1,1 0 1,-1 0-1,1 0 1,-1 0-1,0 1 1,1-1-1,-1 0 1,1 0-1,-1 0 1,1 1-1,-1-1 1,1 0-1,-1 1 1,1-1-1,0 1 1,-1-1-1,1 0 1,-1 1 0,1-1-1,-1 1 1,-15 18-218,9-7 168,0 0 0,-6 16 0,-3 3 100,-49 79 322,19-33-26,-6 4-203,43-64-132,-29 59-127,34-67 163,1 0 1,0 1-1,1-1 0,0 0 0,0 1 1,0 17-1,-2 192 128,-4-166-117,7-42 271,-1-12 661,1-21-318,6-10-504,8-32 0,-2 16-123,0 1-70,1 0 0,2 1 0,22-48 0,-17 49-46,-2-1-1,-3-1 0,14-75 1,-26 113 17,0 0 0,-1 0 0,-1 0 1,0 0-1,0 0 0,-2-16 0,1 23 55,1 0 0,0 0 0,-1 0 0,0 0 0,1 0 0,-1 1 0,0-1 0,0 0 0,0 0 0,0 1 0,0-1 0,-1 0 0,1 1 0,0-1 0,-1 1 0,1 0 0,-1-1 0,1 1 0,-1 0-1,0 0 1,0 0 0,1 0 0,-1 0 0,0 1 0,0-1 0,0 0 0,0 1 0,0 0 0,0-1 0,0 1 0,0 0 0,0 0 0,0 0 0,0 0 0,-3 1 0,-10 1 1,-1 1 1,-27 10 0,4-2 12,-170 39-123,141-35 120,39-7 25,-2-1 0,1-2 0,-48 3 0,71-8-36,0 0-1,1 0 1,-1-1 0,0 0-1,1 0 1,-1 0-1,1-1 1,0 0 0,-8-3-1,13 4-15,0 1-1,0-1 1,0 0-1,1 1 0,-1-1 1,0 0-1,0 0 1,1 0-1,-1 0 1,0 0-1,1 0 0,-1 0 1,1 0-1,-1 0 1,1 0-1,-1 0 1,1 0-1,0 0 1,0 0-1,-1 0 0,1 0 1,0 0-1,0 0 1,0-1-1,0 1 1,0 0-1,1 0 0,-1 0 1,0 0-1,0 0 1,1 0-1,-1 0 1,1 0-1,-1 0 1,1 0-1,0-2 0,3-2-38,-1 0 0,0 0 0,1 1-1,0 0 1,7-7 0,1 2 17,0 0 0,0 1 0,1 0-1,1 1 1,18-8 0,0 2-45,42-9 0,-30 12 96,1 3-1,0 1 1,82 1 0,-126 5 225,-15-3 293,-18-6-370,0 2 0,-36-2 0,-69-1 160,7 1-324,-286-17 593,-343 0 122,424-6-609,50 2-76,219 26-220,-1 2 1,-76 8 0,138-6 102,-12 2-228,17-2 323,0 0 0,-1 0 1,1 0-1,0 0 0,0 0 0,-1 0 1,1 0-1,0 0 0,0 0 1,0 0-1,-1 0 0,1 1 0,0-1 1,0 0-1,0 0 0,0 0 1,-1 0-1,1 0 0,0 1 0,0-1 1,0 0-1,0 0 0,0 0 1,-1 1-1,1-1 0,0 0 1,0 0-1,0 1 0,0-1 0,0 0 1,0 0-1,0 0 0,0 1 1,0-1-1,0 0 0,0 0 0,0 1 1,0-1-1,0 0 0,0 0 1,0 1-1,0-1 0,0 0 0,0 0 1,1 0-1,-1 1 0,0-1 1,0 0-1,0 0 0,0 0 0,0 1 1,0-1-1,1 0 0,1 2 5,0-1-1,0 0 0,0 0 0,1 1 1,-1-1-1,0-1 0,0 1 1,1 0-1,-1 0 0,1-1 0,-1 0 1,4 1-1,-1 0 18,21 2-59,1-1-1,46-2 0,-9-1 65,51 6 14,70 0 58,-90-8 11,323 6-319,-5 9 47,60 11 571,-437-20-381,0 2 0,-1 1-1,70 23 1,-85-20 178,-19-8-194,-1-1-1,0 0 1,0 0 0,0 0-1,0 0 1,1 1-1,-1-1 1,0 0 0,0 0-1,0 0 1,0 1-1,0-1 1,0 0 0,0 0-1,0 0 1,1 1-1,-1-1 1,0 0 0,0 0-1,0 0 1,0 1-1,0-1 1,0 0 0,0 0-1,0 1 1,0-1-1,-1 0 1,1 0 0,0 0-1,0 1 1,0-1-1,0 0 1,0 0 0,0 0-1,0 1 1,0-1-1,-1 0 1,1 0 0,0 0-1,0 0 1,0 1-1,0-1 1,-1 0 0,1 0-1,-8 8 127,0-3-63,-1-1 1,0 0 0,0 0 0,0-1-1,-1 0 1,-17 2 0,-64 4-177,67-8 153,-125 7 63,-103 8-52,182-10-169,-204 23-68,196-17 198,-110 31 1,97-11-528,90-31 495,-1-1-1,1 1 1,0 0 0,-1-1-1,1 1 1,0 0 0,0 0-1,0 0 1,0 0 0,0 0-1,-1 1 1,1-2 14,1 1 0,0-1 0,0 1 0,0-1 0,0 1 0,0-1 0,0 0 0,0 1 0,0-1 0,0 1 1,0-1-1,0 1 0,0-1 0,0 1 0,0-1 0,0 1 0,0-1 0,1 0 0,-1 1 0,0-1 0,0 1 0,0-1 0,1 1 0,-1-1 0,0 0 0,1 1 0,-1-1 0,0 0 0,1 1 1,-1-1-1,0 0 0,1 0 0,-1 1 0,1-1 0,-1 0 0,1 0 0,0 1 0,7 2 11,0 1 1,1-1-1,0 0 0,-1-1 0,1 0 1,0 0-1,18 0 0,-3 1 6,136 14-89,-54-7 107,98 7 83,119 16-347,-51-2 237,60 11 54,-304-36-59,35 11 1,-56-14-13,1 0 0,-1 0 0,0 0 0,0 1 1,-1 0-1,1 0 0,-1 1 0,0-1 0,10 12 1,-14-15 19,-1 1 1,0 0-1,0 0 1,1 0-1,-1 0 1,-1 0-1,1 0 1,0 0-1,0 1 1,-1-1-1,1 0 1,-1 0-1,0 0 1,1 1-1,-1-1 1,0 0 0,-1 1-1,1-1 1,0 0-1,-1 0 1,1 1-1,-1-1 1,1 0-1,-2 3 1,-3 4 6,0 1 1,0-1-1,-1 0 1,-8 9-1,-9 16-135,23-33 138,-1-1-1,1 0 0,0 1 1,-1-1-1,1 1 1,0-1-1,0 1 0,-1-1 1,1 1-1,0-1 0,0 1 1,0-1-1,0 1 1,0-1-1,0 1 0,0-1 1,-1 1-1,1 0 0,1-1 1,-1 1-1,0-1 1,0 1-1,0-1 0,0 1 1,0-1-1,1 1 0,0 0 11,0-1-1,0 0 0,0 1 1,1-1-1,-1 0 0,0 0 1,0 0-1,0 0 1,1 0-1,1-1 0,2 1-23,9-2 98,-1-1 1,21-6 0,-2 0-193,-7 2-18,-15 4 15,0 1 0,0 0 0,20-2 0,-29 4 83,-1 1 0,0 0 0,0-1 0,0 1 1,1 0-1,-1-1 0,0 1 0,0 0 0,0 0 0,0-1 0,0 1 0,0 0 0,0 0 0,-1 0 0,1 0 5,-3 14 61,-1 0 0,-1 0 1,0 0-1,-1 0 0,-1-1 1,-13 22-1,19-34-28,0-1 0,1 1 0,-1-1 0,0 0 0,0 1 0,0-1 0,0 0 0,0 0 0,0 0 0,-1 1 0,1-1 0,0-1 0,0 1 0,-1 0 0,1 0 0,-1 0 0,1-1 0,-1 1 0,1-1 1,-1 1-1,1-1 0,-1 1 0,-1-1 0,2 0 0,0 0 0,1 0 1,-1-1-1,0 1 0,0 0 1,1 0-1,-1-1 1,0 1-1,1-1 0,-1 1 1,0 0-1,1-1 0,-1 1 1,1-1-1,-1 0 0,1 1 1,-1-1-1,0 0 1,0-1-11,0 0 0,0 0 0,0 0 0,1 0 0,-1 0 0,0 0 0,1 0 0,0 0 0,-1-3 0,1-13 23,1-1 0,0 1 0,2 0-1,5-24 1,-1 9 11,11-43-223,2-17 241,-9 19-109,13-124-221,-23 174 176,2-1 0,0 1 0,13-44 0,-3 37-342,-13 31 403,1-1 1,-1 1-1,0-1 1,1 1 0,-1-1-1,0 1 1,1-1-1,-1 1 1,1-1 0,-1 1-1,1-1 1,-1 1-1,1 0 1,-1-1 0,1 1-1,-1 0 1,1-1-1,-1 1 1,1 0 0,0 0-1,-1-1 1,1 1-1,-1 0 1,1 0 0,1 0-1,19 0-112,-5 0 309,58-17-94,10-3-128,-64 20 104,-18 0-45,1 0 1,-1 0-1,1 0 0,-1 0 1,1-1-1,-1 1 1,1-1-1,-1 1 1,5-3-1,-3 0 27,-10-1-6,-5 2-32,-1-1 0,1 2 0,-1 0 0,-22 0 0,-232-4-72,215 3 32,-202 11 65,67 0-8,137-8 26,-469 17 229,239-19-37,110-4-145,-188 5-234,353 0 130,-3 0-38,0 0 1,0 0 0,0 0 0,0 1 0,0 0 0,0 1 0,0-1 0,-10 5 0,16-6 30,0 1 0,1-1 0,-1 0 1,1 1-1,-1-1 0,0 0 0,1 1 1,-1-1-1,1 1 0,-1-1 0,1 1 0,0-1 1,-1 1-1,1-1 0,0 1 0,-1-1 1,1 1-1,0 0 0,-1-1 0,1 1 1,0 0-1,0-1 0,0 1 0,0 0 1,0 0-1,0 0 6,0 0 0,0 0 0,1 0 0,-1 0 0,1 0 0,-1 0 0,1 0-1,-1 0 1,1 0 0,-1 0 0,1 0 0,0 0 0,1 1 0,2 1-11,-1 0 0,1 0 0,0 0 0,0-1 0,9 5 0,0-3 24,0 0 0,1 0-1,-1-2 1,1 1 0,0-2 0,15 1 0,85-7 143,-67 1-176,39 0-2,154-14 228,-36 0-289,-111 12 212,-19 3 6,12 0 155,-80 3-175,7-1-9,-11 0 65,-6-2 164,-5 0-297,1 1 1,-1 0-1,0 0 0,0 1 1,1 1-1,-16-1 1,4 1 4,-26-2-55,-17 0 8,-89-14 1,-60-12 6,156 21 13,-245-10-136,237 15 142,-4-2-85,-83 1-73,-78 8-73,135 6 416,71-9-133,-29 7 0,33-5-24,0-1 0,-33 2 1,-233 1 156,235-6-208,8-1-11,-67 7 0,63 0-28,-42 7 105,69-10 22,1-1 1,-34 1-1,-14 0-49,51-2 104,-27-1 0,17-1 8,24 1-157,1 0-1,-1 0 1,0 0 0,0 1-1,1-1 1,-1 0-1,0 0 1,1 0 0,-1 0-1,0 1 1,1-1-1,-1 0 1,1 1 0,-1-1-1,1 0 1,-1 1-1,0-1 1,1 1-1,-1-1 1,1 1 0,0-1-1,-2 2 1,2-1-7,-1 1 0,0-1 1,1 1-1,-1-1 0,1 1 0,0 0 1,-1-1-1,1 1 0,0 2 0,0 3 8,1 1-1,0-1 1,3 10-1,-4-16 31,14 61-240,2 13 189,39 109 1,-37-134 40,13 30 60,-1-15 16,-9-17-13,-15-37-74,-1 2 1,0-1 0,-1 0 0,6 27-1,-5-8 61,5 34 241,2 96 1,-11-86-67,-7 149-411,-3-85 258,-5 42 306,9-145-343,-2 10 26,-1 65 1,-1 138-131,5 86 305,4-307-176,-2-1-1,-1 0 1,-9 37 0,-7 62 174,12-68-216,0 6 258,2 78 0,1-151 252,2-10-303,1-1 0,2-23 0,0 4-197,-23-735-656,21 597 228,2 100-14,-2 72 325,1 0 0,0-1-1,1 1 1,-1 0 0,1 0 0,0 0 0,0 0 0,1 0 0,2-6 0,-4 10 70,0 1 0,0 0 1,0-1-1,0 1 0,1 0 1,-1 0-1,0-1 1,0 1-1,0 0 0,1 0 1,-1-1-1,0 1 1,0 0-1,0 0 0,1-1 1,-1 1-1,0 0 0,1 0 1,-1 0-1,0 0 1,0-1-1,1 1 0,-1 0 1,0 0-1,1 0 1,-1 0-1,0 0 0,1 0 1,-1 0-1,0 0 0,1 0 1,0 0-1,8 8-285,3 17 100,-4-3 67,-1 0 0,7 44 1,-1 48-284,-7-61 391,23 410 334,-24-135 1366,-4-476-524,-2-127-1711,0 160 575,-10-136-660,10 224-27,0 22 117,-2 6 315,-1 7 74,0 5 133,2 1 0,0-1 0,0 0 1,1 1-1,1 0 0,1 14 0,-1-1-1,1 55-21,-6 153 56,-2-150 331,-15 107 428,15-119-610,0-1 185,3-31-177,0 2-162,-3 6-86,6-36 86,-1 0 0,-6 25-1,5-26 25,1 1 0,0 0 0,1 0 0,0 14 0,-2 25 316,2-34-418,-3 13 243,2-21-135,0 0 1,1 0-1,1 0 0,0 0 1,0 0-1,0 0 0,4 15 1,-3-23 3,-1 0 0,1 0 0,-1 0 1,1 0-1,0 0 0,0 0 0,0 0 1,0 0-1,0 0 0,1-1 0,-1 1 1,0-1-1,1 1 0,-1-1 0,1 1 1,0-1-1,-1 0 0,1 0 0,0 1 1,0-1-1,0-1 0,3 3 0,1-2-64,0 0 0,0 1 0,0-2-1,0 1 1,10-1 0,-16 0 40,34-2 55,1-2 0,54-12 0,-44 7 128,20-4-74,131-20-225,-161 30 79,0 1 0,0 1 0,0 2 1,0 2-1,0 1 0,37 9 0,-15 3 8,-25-6 97,1-2 1,0-1 0,0-1-1,45 1 1,144-21-65,-208 13-10,65-2 74,17-2-52,6-5-20,40-6 64,9-3-181,-48 7 347,-58 8-329,54 3-1,16-2 36,181-5-55,-291 8 121,448 12-207,-404-9 273,139 5-76,-67-6 185,55 0-247,173-2 356,-146 3-283,19-1 211,-119-3-7,-102 1-246,-1 0-33,0 0 11,0 0-58,0 1 123,-1 0 1,1 0 0,-1 0-1,1-1 1,-1 1 0,0 0-1,1 0 1,-1 0 0,0-1-1,0 1 1,1 0 0,-1 0-1,0-1 1,-2 2 0,-14 8 165,12-8-161,0-1 1,1 1 0,-1-1 0,0 0 0,0 0 0,0-1 0,0 1 0,-9-1 0,-42-6 147,40 3-157,-2 1 35,-5-1 40,-30-7 0,7 0-55,0 2 1,-68-2 0,72 7-2,-128-7 30,-85-7 100,17-30 113,109 18-305,-186-19-38,216 39-71,-118 5 0,-72 34 208,209-15-63,-73 9 127,149-23-206,0-1 0,1 1 0,-1 0 0,0 0 0,1 0 0,-1 1 1,1-1-1,-7 5 0,18 3-220,1-2 294,0-1 0,0 1 0,1-1 0,-1-1 1,1 0-1,0 0 0,18 4 0,80 18-264,-76-20 255,359 95 158,-328-85-121,1-3 1,102 9 0,129-19 179,-201-12-61,155-35 0,-48 7 180,37 11-376,-221 24 117,0-1 0,0-2 0,-1 1 0,1-2-1,-1 0 1,0-1 0,0-1 0,-1 0 0,1-1 0,19-14-1,-2 1-223,-18 11 255,0-1 0,17-13-1,-24 17-51,1 0 0,1 0-1,-1 1 1,19-8-1,3-2 30,-23 12-138,1 0 1,0 1-1,-1 0 0,2 0 0,-1 1 0,0 0 1,0 1-1,0 0 0,14 0 0,6-2 34,-28 3 73,-1-1-1,1 1 0,-1 0 1,0 0-1,1 0 0,-1 0 0,1 0 1,-1-1-1,1 1 0,-1 0 0,0 0 1,1-1-1,-1 1 0,0 0 0,1-1 1,-1 1-1,0 0 0,1-1 0,-1 1 1,0-1-1,0 1 0,0 0 0,1-1 1,-1 1-1,0-1 0,0 1 0,0-1 1,0 1-1,0 0 0,0-1 0,1 1 1,-1-1-1,0-17 426,0 15-404,-1-15 60,-1 0 0,-7-27 0,3 10-38,-5-28 52,-22-123 96,25 147-194,-2 1 0,-1 1-1,-27-58 1,22 60-56,2-1 0,-14-55 0,-10-79 54,25 104 16,-4-24-124,-17-69-5,23 104-6,-5-62 0,8 54 213,-14-142-149,-3-13-202,17 128 179,-3-18 144,4 26-230,6 66 250,-19-128 55,-14-67-443,17 102-96,13 88 277,0-22 0,-2-6 208,-3-5-2,-11-76-482,19 111 289,-3-12-95,-9-34 135,9 37-10,2 16 75,2 11-28,0 0 1,0 0-1,0 0 0,0 1 0,0-1 0,0 0 0,0 0 0,-1 0 1,1 0-1,0 0 0,0 1 0,-1-1 0,1 0 0,0 0 0,-1 1 1,1-1-1,-1 0 0,1 0 0,-1 1 0,0-1 0,0 0 0,-4-3-36,0 1-1,0-1 0,0 1 0,-1 1 0,1-1 0,-1 1 0,0 0 1,0 0-1,0 1 0,-7-2 0,-9 1-43,-34 0 0,8 0-22,31 1 59,0-1 23,0 1 1,0 0-1,0 1 1,-31 5 0,27-4-605,20-1 465,10 7-112,1 0 234,1 2 0,-2 0 0,1 0 1,-1 1-1,-1 0 0,0 0 0,0 1 1,-1 0-1,11 23 0,-1 5 55,19 71 0,-25-72-40,12 46 25,19 143 0,-35-109 119,-5-72-109,0 20-52,13 179-161,29 44 446,-43-283-236,46 417-98,-35-292 124,5 115 41,-17-1 542,-8-180-405,4-43-107,-1 35 1,5-54-39,0 0 1,0 0-1,0-1 1,-1 1-1,1 0 1,-1 0-1,0-1 1,0 1-1,0 0 1,-2 3 0,-5-25 826,-15-307-1284,19 219 255,-21-351-394,-1 132-337,25 306 279,2 19 171,1 4-4,7 38-167,20 243 134,-14-126 407,9 158 67,0-7-34,-15-181 230,-5-50 17,17 81-1,-20-151-196,7 37 70,-8-41-51,1 0 1,-1 0-1,0 0 1,0 0-1,-1 0 1,1 0-1,-1 0 0,-1 5 1,1-7 144,4-11 593,1 1-801,-3 1-15,-1 1 0,0-1 0,0-12 0,-1-13-67,6-40 23,-5 52-19,0-2-104,2 16-55,-2 3-129,1 5 55,0 9 250,29 215-71,-29-212 222,4 8 95,-2-15 365,-2-14 791,-13-143-441,1 22-1021,8-8-1335,4 144 1307,0 0 0,0 0 0,5 15-1,1 6 45,2 40 166,-6-40 240,8 34-1,-9-49-203,0-6 57,-2-8-104,0 0 0,0 0-1,0 0 1,0 0 0,0 0 0,0 0-1,0 0 1,0 0 0,0 0 0,0 0-1,0 0 1,0 0 0,0 0 0,0 0-1,0 0 1,0 0 0,0 0 0,0 0 0,3-101 161,19-127 0,-22 228-230,0-1 0,0 0 0,0 0 0,0 0 0,0 0 0,1 1 0,-1-1 0,0 0 0,0 0 0,1 0 0,-1 1 0,1-1 0,-1 0 0,0 0 1,1 1-1,0-2 0,0 2 8,-1 0-1,0 0 1,1 0 0,-1 0 0,0 1 0,1-1-1,-1 0 1,0 0 0,0 0 0,1 0 0,-1 0 0,0 1-1,0-1 1,1 0 0,-1 0 0,0 0 0,0 1-1,1-1 1,-1 0 0,0 0 0,0 1 0,0-1 0,0 0-1,1 0 1,-1 1 0,0-1 0,0 1 0,2 4-125,0 0 0,0 0 0,2 11 0,5 39 145,-2 0 1,-1 59-1,-6 69 285,-5-130 293,5-53-574,0 1 1,0-1 0,0 0 0,0 0 0,0 1 0,-1-1-1,1 0 1,0 0 0,0 0 0,0 1 0,0-1 0,-1 0 0,1 0-1,0 0 1,0 1 0,0-1 0,-1 0 0,1 0 0,0 0 0,0 0-1,-1 0 1,1 1 0,0-1 0,0 0 0,-1 0 0,1 0 0,0 0-1,0 0 1,-1 0 0,1 0 0,0 0 0,-1 0 0,1 0-1,0 0 1,0 0 0,-1 0 0,1 0 0,0 0 0,0-1 0,-1 1-1,1 0 1,0 0 0,0 0 0,-1 0 0,1 0 0,0-1 0,0 1-1,0 0 1,-1 0 0,1 0 0,0-1 0,0 1 0,0 0-1,0 0 1,0 0 0,-1-1 0,1 1 0,-3-12-14,1-1 1,0 1-1,1 0 0,1-1 1,0-15-1,0-14 310,1 13-382,-1 23-33,1 0 0,-1 0 0,0 0 0,-1-1 0,-1-10 0,-2 9-114,1 8-106,2 1 317,1 0-1,0 0 0,-1 0 1,1 0-1,0 0 0,0 0 1,0 0-1,0 0 0,0 0 1,0 0-1,0 1 0,1 0 1,2 19 0,6 23 22,-5-38-2038,-4-6 1971,0 0 1,0 0 0,0 1-1,0-1 1,0 0-1,0 0 1,0 0-1,0 0 1,0 0-1,0 0 1,0 0-1,0 1 1,0-1-1,0 0 1,0 0-1,0 0 1,0 0-1,0 0 1,0 0-1,1 0 1,-1 0-1,0 0 1,0 0-1,0 1 1,0-1-1,0 0 1,0 0-1,0 0 1,0 0-1,0 0 1,1 0 0,-1 0-1,0 0 1,0 0-1,0 0 1,0 0-1,0 0 1,0 0-1,0 0 1,1 0-1,-1 0 1,0 0-1,0 0 1,0 0-1,0 0 1,0 0-1,0 0 1,0 0-1,1 0 1,-1 0-1,0 0 1,0 0-1,0-1 1,0 1-1,0 0 1,0 0-1,1-15-4362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42.9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50 736,'-5'-1'644,"2"1"460,-2 8-1097,-9 21 220,-7 11 714,14-33-345,6-13 321,4-14-580,-2 15-284,0-1-1,0 1 0,0 0 1,0-1-1,-1-9 1,0 14 171,-9 13-6,8-9-214,0 0 0,0 0-1,0 1 1,1-1-1,0 0 1,-1 0-1,1 1 1,0-1-1,0 0 1,1 1 0,0 3-1,-1-7-2,0 0-1,0 1 0,0-1 1,0 0-1,0 1 1,0-1-1,0 0 0,0 1 1,0-1-1,0 0 1,1 0-1,-1 1 0,0-1 1,0 0-1,0 1 1,0-1-1,1 0 0,-1 0 1,0 1-1,0-1 1,1 0-1,-1 0 0,0 1 1,0-1-1,1 0 1,-1 0-1,0 0 0,1 0 1,-1 1-1,0-1 1,1 0-1,-1 0 0,0 0 1,0 0-1,1 0 1,-1 0-1,1 0 0,-1 0 1,0 0-1,1 0 1,-1 0-1,0 0 0,1 0 1,-1 0-1,0 0 1,0 0-1,1-1 0,-1 1 1,0 0-1,1 0 1,-1 0-1,1-1 0,4-2 86,-1 0-1,1 0 0,0 0 0,-1-1 0,0 0 0,0 1 1,0-2-1,0 1 0,-1 0 0,3-6 0,8-7 146,-11 14-202,0 0-1,-1 0 1,1 0-1,-1-1 1,0 1-1,0 0 1,0-1-1,0 0 0,-1 1 1,1-1-1,-1 0 1,0 0-1,0 0 1,0-4-1,-1 8-26,0 0 0,0-1 0,0 1-1,0 0 1,0 0 0,0 0 0,0 0 0,0-1 0,0 1-1,0 0 1,0 0 0,0 0 0,0 0 0,0-1-1,0 1 1,0 0 0,-1 0 0,1 0 0,0 0 0,0 0-1,0-1 1,0 1 0,0 0 0,0 0 0,0 0 0,-1 0-1,1 0 1,0 0 0,0 0 0,0 0 0,0-1 0,0 1-1,-1 0 1,1 0 0,0 0 0,0 0 0,0 0-1,0 0 1,-1 0 0,1 0 0,0 0 0,0 0 0,0 0-1,-1 0 1,1 0 0,0 0 0,0 0 0,0 0 0,-1 1-1,-6 2 47,7-3-48,-8 6 9,1 0 1,0 1-1,1 0 1,-1 0-1,1 1 1,1-1-1,-1 1 1,1 0-1,1 1 1,0-1 0,0 1-1,0 0 1,-2 9-1,4-12 7,2-6 329,11 0-157,-11-1-170,0 1-1,0 0 1,-1 0-1,1 0 1,0 0-1,0 0 1,-1-1-1,1 1 0,0 0 1,0 0-1,0 0 1,-1-1-1,1 1 1,0 0-1,0 0 1,0-1-1,0 1 1,-1 0-1,1 0 0,0-1 1,0 1-1,0 0 1,0-1-1,0 1 1,0 0-1,0 0 1,0-1-1,0 1 1,0 0-1,0-1 0,0 1 1,0 0-1,0-1 1,0 1-1,0 0 1,0 0-1,1-1 1,-1 1-1,0 0 1,0 0-1,0-1 0,0 1 1,0 0-1,1 0 1,-1-1-1,0 1 1,0 0-1,0 0 1,1 0-1,-1-1 1,0 1-1,0 0 0,1 0 1,-1 0-1,-4 0 71,0 0-1,0 0 1,0-1-1,0 1 1,-6-3-1,9 3-78,0 0 0,0-1-1,0 1 1,0-1-1,1 1 1,-1-1-1,0 1 1,0-1-1,1 1 1,-1-1 0,0 0-1,1 1 1,-1-1-1,0 0 1,1 0-1,-1 1 1,1-1 0,-1 0-1,1 0 1,0 0-1,-1 0 1,1 0-1,0 1 1,-1-1-1,1 0 1,0 0 0,0 0-1,0-2 1,2-7-354,2 11-427,9 16-1331,-5-5 672,-7-11 1117,0 0 0,1-1 0,-1 1 0,0-1 0,1 1-1,-1-1 1,1 1 0,-1-1 0,3 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44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159 113 1728,'0'-1'79,"-1"0"0,1 1 1,0-1-1,0 1 0,-1-1 0,1 1 0,0-1 1,-1 1-1,1-1 0,0 1 0,-1 0 0,1-1 1,-1 1-1,1-1 0,-1 1 0,1 0 1,-1-1-1,1 1 0,-1 0 0,1 0 0,-1-1 1,1 1-1,-1 0 0,0 0 0,1 0 0,-1 0 1,1 0-1,-1 0 0,1 0 0,-1 0 0,-1 0 1,-13-2 1225,-6-8-97,14 7-849,1-1 1,-1 2-1,-7-3 0,12 4-276,-1 0 0,1 0 1,-1 0-1,1-1 0,-1 1 0,1-1 0,-4-3 0,4 3-16,-1 0-1,1 0 1,0 1-1,-1-1 1,0 1-1,-2-2 1,-2-1-112,-3 1-22,9 3 109,1 0-49,0 0-1,-1 0 1,1 0-1,0 1 1,-1-1-1,1 0 0,0 1 1,0-1-1,-1 0 1,1 0-1,0 1 1,0-1-1,0 1 1,-1-1-1,1 0 0,0 1 1,0-1-1,0 0 1,0 1-1,0-1 1,0 1-1,0-1 1,0 1-1,-1 13 7,1-10 6,-1 0 1,1 0-1,0 1 1,0-1-1,1 0 1,-1 0-1,1 0 0,0 0 1,2 5-1,-3-7 54,2-2 64,-1 0-108,1 1 1,-1-1-1,1 0 1,-1 0 0,0 0-1,1 0 1,-1 0-1,1 0 1,-1 0 0,1-1-1,-1 1 1,0 0-1,1-1 1,-1 1-1,0-1 1,1 0 0,-1 1-1,0-1 1,0 0-1,0 0 1,0 0 0,1 0-1,-1 0 1,0 0-1,-1 0 1,1 0-1,0 0 1,0 0 0,0 0-1,-1-1 1,2 0-1,2-7 121,1-1-1,-1 1 0,3-14 1,-3 11 56,0-9-15,-4 21-182,1-1 0,-1 1-1,0 0 1,0-1 0,0 1 0,0 0 0,0-1 0,-1 1 0,1 0 0,0-1 0,0 1 0,0 0 0,0-1 0,0 1 0,0 0 0,0-1 0,-1 1-1,1 0 1,0-1 0,0 1 0,0 0 0,-1 0 0,1-1 0,0 1 0,-1 0 0,1 0 0,0 0 0,0-1 0,-1 1 0,1 0 0,0 0-1,-1 0 1,1 0 0,0 0 0,-1 0 0,1 0 0,0-1 0,-1 1 0,1 0 0,0 0 0,-1 0 0,1 0 0,0 0 0,-1 1 0,1-1-1,0 0 1,-1 0 0,1 0 0,0 0 0,-1 0 0,1 0 0,0 0 0,-1 1 0,1-1 0,0 0 0,-1 1 0,-3 2-34,1 0 0,-1 0 0,1 1 0,0-1 0,-1 1 0,2 0 0,-1 0 0,0 0 0,1 0 0,-3 7 0,-2 1 4,-1 9 115,8-19-57,-1 1 1,0 0-1,0 0 1,0-1-1,0 1 1,0-1 0,-1 1-1,1-1 1,-1 1-1,0-1 1,-2 2-1,8-19 788,-3 12-966,1-1 265,0 0 0,0 0-1,0-1 1,5-6 0,-6 10-223,0 1 1,0-1-1,-1 0 1,1 0-1,0 1 1,0-1-1,0 0 1,0 1-1,0-1 1,0 1-1,2-1 1,-2 0-146,-1 1 1,1 0 0,0 0-1,0 0 1,0 0-1,0 0 1,0 0 0,-1 0-1,1 0 1,0 0 0,0 1-1,0-1 1,0 0-1,-1 1 1,1-1 0,0 0-1,1 1 1,13 8-2495,-1-7 864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45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415 181 832,'-16'-24'997,"13"20"-842,-1 0 0,1 0-1,-1 0 1,0 0 0,0 1-1,-1-1 1,1 1 0,-1 0-1,1 0 1,-1 1 0,0-1-1,-6-1 1,-4 1-67,13 3-58,1 0 0,0 0 0,-1 0-1,1 0 1,0 0 0,-1-1 0,1 1-1,0 0 1,0-1 0,-1 1 0,1-1-1,0 0 1,0 1 0,0-1 0,0 0-1,-1 0 1,0-1 0,-11-12 1121,8 8-830,0 1 0,0 0-1,0 1 1,0-1 0,-1 1 0,-6-4 0,10 7-289,0 0 0,1 0 0,-1 1 0,0-1 0,0 1 0,0 0 0,1-1 0,-1 1 0,0 0 0,0 0 0,0 0 0,0 0 0,1 1 0,-1-1 0,0 0 0,0 1 0,0-1 0,1 1 0,-1 0 0,0-1 0,1 1 0,-1 0 0,1 0 0,-1 0 0,1 0 0,-1 1 0,1-1 0,-2 2 0,-2 1-3,1 0-1,-1 0 1,1 1-1,0 0 1,0 0-1,1 0 1,0 1-1,-1-1 1,2 1 0,-1-1-1,1 1 1,0 0-1,0 0 1,0 0-1,1 0 1,-1 12-1,2-18-14,0 0 0,1 0-1,-1 0 1,1 1-1,-1-1 1,0 0-1,1 0 1,-1 0 0,1 0-1,-1 0 1,0 0-1,1 0 1,-1 0-1,1 0 1,-1 0 0,1 0-1,-1 0 1,0 0-1,1-1 1,-1 1-1,1 0 1,3-3 34,0-1-1,-1 1 1,1-1-1,-1 0 1,0 0-1,0 0 1,0 0-1,0-1 0,-1 1 1,3-6-1,1-2-14,-4 9 6,-1 0 1,1 0-1,-1 0 1,0 0-1,0 0 1,0-1-1,-1 1 1,1 0-1,-1-1 1,0 1-1,0-6 1,0 8-43,0 0 1,0 0 0,0 0 0,-1 0 0,1 0 0,0 0 0,-1 0-1,1 0 1,0 0 0,-1 0 0,0 0 0,1 1 0,-1-1 0,1 0-1,-1 0 1,0 0 0,0 1 0,1-1 0,-1 0 0,0 1 0,0-1-1,0 1 1,0-1 0,0 1 0,1-1 0,-1 1 0,0 0 0,0 0-1,0-1 1,0 1 0,0 0 0,0 0 0,0 0 0,0 0 0,0 0 0,-1 0-1,1 0 1,0 0 0,0 0 0,0 1 0,-1 0 0,-2 0 4,0 0 1,0 1-1,0-1 1,1 1-1,-1 0 1,0 0-1,1 0 1,0 1-1,-1-1 0,1 1 1,-3 3-1,-4 5 34,-15 20 0,23-28-16,-2 2 8,0 0-1,0 0 1,1 0-1,0 1 1,0-1-1,1 1 1,-3 6-1,5-5 16,0-6 58,3-12 859,-3-6-572,-1-24-126,0 38-243,1 0 1,-1-1-1,0 1 0,0 0 1,0 0-1,0 0 1,-1 0-1,0 0 1,1 0-1,-3-3 1,-12-16 456,-8-9 120,19 27-476,4 3-257,7 2-6,2 1-224,0 0 1,0 0-1,0 1 0,0 0 1,0 1-1,-1-1 0,8 6 1,1 8-4578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47.2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150 242 1312,'5'-84'4373,"-5"82"-4279,-1 0 0,1 0-1,0 1 1,-1-1 0,1 0-1,-1 1 1,1-1 0,-1 0-1,0 1 1,1-1 0,-1 1-1,0-1 1,0 1 0,0 0-1,-1-1 1,1 1 0,-2-2-1,1 1 53,-1 0 0,0 0-1,1 0 1,-1 1 0,0-1-1,0 1 1,0 0 0,-5-2-1,7 3-142,-1 0 0,0 0 0,1 0 0,-1 1 0,1-1 0,-1 0 0,0 1 0,1-1 0,-1 1 0,1 0 0,-1-1 0,1 1 0,-1 0 0,1 0 0,0 0 0,-3 2 0,-18 17-32,18-15 36,1 1 0,0-1 1,-1 1-1,2-1 0,-1 1 1,1 0-1,-3 10 0,5-15-2,0-1 0,0 1-1,0-1 1,0 0 0,0 1-1,0-1 1,0 1 0,0-1-1,0 0 1,0 1 0,0-1-1,1 1 1,-1-1-1,0 0 1,0 1 0,0-1-1,0 0 1,1 1 0,-1-1-1,0 0 1,0 1 0,1-1-1,-1 0 1,0 1 0,1-1-1,-1 0 1,0 0 0,1 0-1,-1 1 1,0-1-1,1 0 1,-1 0 0,0 0-1,2 1 1,11 1 259,-11-3-234,-1 1 0,1 0 1,0-1-1,0 0 0,0 1 0,-1-1 1,1 0-1,0 0 0,-1 0 0,1 0 0,0 0 1,-1 0-1,1-1 0,-1 1 0,0 0 1,0-1-1,1 1 0,-1-1 0,0 1 0,0-1 1,0 0-1,1-2 0,2-5 12,0 0 0,5-18 0,-8 22-7,0 0 1,0-1-1,0-10 0,-4 2-69,2 14 32,1-1 1,0 1 0,0 0 0,0 0 0,0-1 0,-1 1 0,1 0-1,0 0 1,0 0 0,-1-1 0,1 1 0,0 0 0,0 0 0,-1 0-1,1 0 1,0 0 0,-1 0 0,1-1 0,0 1 0,0 0 0,-1 0-1,1 0 1,0 0 0,-1 0 0,1 0 0,0 0 0,0 0 0,-1 0-1,1 0 1,0 1 0,-1-1 0,1 0 0,0 0 0,0 0 0,-1 0-1,1 0 1,-3 2-36,1 0 0,-1 0-1,1 1 1,0-1 0,0 0-1,0 1 1,0-1 0,0 1-1,-1 3 1,-5 5-107,-2 3 240,0 0 0,1 1 0,1 0 0,0 0 0,-6 17 0,10-25 103,1-3 49,7-4 574,0-2-761,0-1 0,1 1 0,-1-1 0,0 0 0,-1 0-1,1 0 1,-1-1 0,7-7 0,-4 4-19,0-2-1,-1 1 1,7-12 0,-6 6 37,-2 1 0,1-1-1,-2 0 1,0 0 0,0 0 0,-1 0 0,-1 0-1,-1-20 1,0 33-80,0 0-1,0 0 1,0 0 0,0-1-1,0 1 1,0 0-1,0 0 1,-1 0 0,1 0-1,0 0 1,-1 0-1,1 0 1,-1 0 0,1 0-1,-1 0 1,-1-1-1,2 2-4,0 0 0,0 0-1,0-1 1,-1 1 0,1 0-1,0 0 1,0 0 0,0 0-1,0 0 1,-1 0 0,1 0-1,0 0 1,0 0 0,0 0 0,0 0-1,-1 0 1,1 0 0,0 0-1,0 0 1,0 0 0,-1 0-1,1 0 1,0 0 0,0 0-1,0 0 1,0 1 0,-1-1-1,1 0 1,0 0 0,0 0-1,0 0 1,0 0 0,-6 11-215,5-6 32,-1-1-1,1 1 1,0-1 0,1 1-1,-1-1 1,1 1 0,0-1-1,0 1 1,1 0 0,-1-1-1,1 1 1,0-1 0,0 1-1,1-1 1,-1 0 0,1 1-1,0-1 1,0 0 0,0 0-1,1 0 1,-1 0 0,1-1-1,3 4 1,18 8-3928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43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1 992,'-5'1'688,"5"-1"-672,0 0 0,0 1 0,0-1 0,0 0 0,0 0 0,0 0 0,-1 1 59,0 0 0,0 0 0,1 0 1,-1 0-1,0 0 0,0 0 0,0-1 0,0 1 0,0 0 0,-2 0 1,-28 22 665,17-16-669,1 1-1,-1 1 1,1 0 0,1 1 0,0 0 0,1 1-1,0 0 1,0 1 0,1 0 0,0 1 0,2 0-1,-11 18 1,7-6 96,8-19-108,0 2 0,1-1 0,0 0 0,0 1 1,0-1-1,1 1 0,0 0 0,-1 14 385,5-23-381,0 1 1,-1 0-1,1 0 1,0-1-1,-1 1 1,1-1-1,0 0 1,-1 1-1,1-1 1,-1 0-1,1 0 1,-1 0-1,1 0 1,-1 0 0,3-3-1,17-23-28,-12 15 53,52-79-153,-44 70 30,-8 11 43,12-19 0,-21 29-21,0 0 1,-1 1-1,1-1 1,0 0-1,-1 0 1,1 1 0,0-1-1,-1 0 1,1 0-1,-1 1 1,1-1-1,-1 0 1,1 0-1,0 0 1,-1 0-1,1 0 1,-1 0-1,1 0 1,-1 0 0,1 0-1,-1 0 1,1 0-1,0 0 1,-1 0-1,1 0 1,-1 0-1,1 0 1,-1 0-1,1-1 1,0 1-1,-1 0 1,1 0 0,-1 0-1,1-1 1,0 1-1,-1 0 1,1-1-1,0 1 1,-1 0-1,1-1 1,0 1-1,0 0 1,-1-1-1,1 1 1,0 0 0,0-1-1,0 1 1,-1-1-1,1 1 1,0-1-1,0 1 1,0 0-1,0-1 1,0 1-1,0-1 1,0 1-1,0-1 1,0 1 0,0-1-1,0 1 1,0 0-1,0-1 1,0 1-1,1-1 1,-1 1-1,0-1 1,0 20 98,0-14-105,0 32 29,-8 63-1,7-92 0,-5 27 97,-1 57 0,6-92-100,1 0-1,0 0 0,0 1 0,0-1 1,0 0-1,0 0 0,0 0 0,0 0 1,0 0-1,0 1 0,0-1 0,0 0 0,0 0 1,0 0-1,0 0 0,0 1 0,0-1 1,0 0-1,0 0 0,0 0 0,0 0 1,1 0-1,-1 0 0,0 1 0,0-1 1,0 0-1,0 0 0,0 0 0,0 0 0,0 0 1,0 0-1,1 0 0,-1 1 0,0-1 1,0 0-1,0 0 0,0 0 0,0 0 1,0 0-1,1 0 0,-1 0 0,0 0 0,0 0 1,0 0-1,0 0 0,1 0 0,-1 0 1,0 0-1,8-7 124,8-14-198,15-49-241,28-43-645,-45 79 1575,-19 37-516,-7 5-149,-124 135-2020,111-115 155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48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25 1664,'0'0'47,"1"-1"0,-1 1-1,0 0 1,0-1 0,0 1 0,0 0-1,1 0 1,-1-1 0,0 1 0,0 0 0,0-1-1,0 1 1,0 0 0,0-1 0,0 1 0,0 0-1,0-1 1,0 1 0,0 0 0,0 0-1,0-1 1,0 1 0,0 0 0,0-1 0,0 1-1,-1 0 1,1-1 0,0 1 0,0 0 0,0 0-1,0-1 1,-1 1 0,1 0 0,0 0-1,0-1 1,0 1 0,-1 0 0,0-1 0,-13 1 1915,4 1-1760,3-1-37,1 0 0,0 0 0,0 1 0,0 0 0,-1 1 0,1-1 0,0 1 0,0 0 0,1 0 0,-1 1 1,0 0-1,1 0 0,0 0 0,0 1 0,0 0 0,0 0 0,-8 9 0,12-13-165,1 0 0,0 0 0,0 1 0,0-1 0,0 0 0,0 0 1,0 1-1,0-1 0,0 0 0,0 0 0,0 0 0,0 1 0,0-1 0,0 0 0,0 0 1,0 0-1,0 1 0,0-1 0,0 0 0,0 0 0,0 0 0,0 1 0,0-1 0,0 0 1,1 0-1,-1 0 0,0 1 0,0-1 0,0 0 0,0 0 0,0 0 0,1 0 0,-1 1 1,0-1-1,0 0 0,0 0 0,0 0 0,1 0 0,-1 0 0,0 0 0,0 0 0,0 0 1,1 0-1,-1 0 0,0 1 0,0-1 0,1 0 0,-1 0 0,0 0 0,0 0 0,1-1 1,13 4 176,-12-3-110,1 0-12,0 0 0,0 0 1,0 0-1,0 0 0,-1 0 0,1-1 0,0 0 0,0 1 0,0-1 0,0 0 0,0 0 0,-1 0 0,1-1 0,3-2 0,-4 3 2,-1 1 1,0-1-1,0 0 1,1 0-1,-1 0 0,0-1 1,0 1-1,0 0 0,0 0 1,0-1-1,-1 1 1,3-3-1,-3 3-16,0 0 0,0 0 0,0 0-1,0 0 1,0 0 0,0 0 0,0 0 0,0 0 0,0 0 0,0 0 0,0 0 0,0 0-1,-1 1 1,1-1 0,0 0 0,-1 0 0,1 0 0,-1 0 0,1 0 0,-1 1 0,1-1-1,-2-1 1,-6-10 119,8 11-161,0 1 0,0 0 0,0 0 0,0 0 0,0-1 0,0 1 0,0 0 0,0 0 0,0 0 0,0-1 0,0 1-1,0 0 1,0 0 0,0 0 0,0-1 0,0 1 0,0 0 0,0 0 0,0 0 0,0 0 0,1-1 0,-1 1 0,0 0 0,0 0 0,0 0 0,0 0 0,0-1 0,0 1 0,1 0 0,-1 0 0,0 0 0,0 0 0,3-1-47,0 1 0,-1-1 0,1 1 1,-1 0-1,1 0 0,-1 0 0,4 1 1,11-1-171,12 1-1521,-12 2-682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49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92 130 1152,'0'0'10,"0"0"-1,0 0 1,0 0-1,0 0 1,0 0 0,1 0-1,-1 0 1,0 0-1,0 0 1,0 0 0,0 0-1,0 0 1,0-1-1,0 1 1,0 0 0,0 0-1,0 0 1,0 0-1,1 0 1,-1 0 0,0 0-1,0 0 1,0 0-1,0 0 1,0 0 0,0 0-1,0 0 1,0 0-1,0 0 1,0 0 0,0-1-1,0 1 1,0 0 0,0 0-1,0 0 1,0 0-1,0 0 1,0 0 0,0 0-1,0 0 1,0 0-1,0 0 1,0-1 0,0 1-1,0 0 1,0 0-1,0 0 1,0 0 0,2 2 176,-7-1 522,-8 3-16,12-3-651,0 0 0,0-1-1,1 0 1,-1 1-1,0-1 1,0 1 0,0-1-1,1 0 1,-1 0-1,0 1 1,0-1 0,0 0-1,0 0 1,0 0-1,0 0 1,0 0-1,1 0 1,-1 0 0,-2-1-1,-7-7 2280,-11-6-1539,18 12-621,-1 0 1,1 0-1,-1-1 1,1 1-1,0-1 1,-3-3-1,5 1-599,1 9 254,1-2 199,0 0-1,0 1 1,0-1-1,1 0 1,-1 0-1,1 0 1,-1 0-1,1 0 1,0-1-1,-1 1 1,1 0 0,4 2-1,-5-4 24,0 1 0,0-1 1,0 1-1,1-1 0,-1 0 0,0 1 0,0-1 1,0 0-1,0 0 0,0 0 0,1 0 0,-1 0 1,0 0-1,0 0 0,0 0 0,0-1 0,1 1 1,-1 0-1,0-1 0,0 1 0,0-1 0,0 1 0,0-1 1,0 0-1,0 1 0,0-1 0,0 0 0,0 0 1,-1 1-1,1-1 0,1-2 0,1 0 46,-1 0 0,0 0 1,0 0-1,0 0 0,-1 0 0,1 0 0,-1-1 0,1 1 0,0-7 0,0 3 30,2-29 669,-4 34-773,0 0-1,0 0 1,0 1-1,0-1 1,0 0-1,-1 0 1,1 0-1,-1 0 1,1 0 0,-1 1-1,0-1 1,0 0-1,0 0 1,0 1-1,0-1 1,-1-1-1,2 3-13,-1 0-1,1 0 0,0 0 0,0 0 0,-1 0 1,1 0-1,0 0 0,-1 0 0,1 0 0,0 0 1,-1 0-1,1 0 0,0 0 0,0 0 1,-1 0-1,1 0 0,0 0 0,-1 0 0,1 1 1,0-1-1,0 0 0,-1 0 0,1 0 0,0 1 1,0-1-1,0 0 0,-1 0 0,1 0 0,0 1 1,0-1-1,0 0 0,-1 0 0,1 1 1,-7 10-92,5-9 85,0 1 1,1 0-1,-1 0 1,1 0-1,0 0 1,0 0-1,0 0 1,0 0-1,0 0 0,1 0 1,-1 6-1,1-8 82,10 0 241,-8-1-297,-1 0 1,1 1-1,-1-1 1,1 0-1,-1 0 1,1 0-1,-1-1 1,1 1-1,-1 0 1,1 0 0,2-2-1,2-1 0,0 0 0,0-1-1,0 0 1,8-8 0,0 1-296,-12 10 122,-2 1 87,0-1 1,1 1-1,-1-1 0,1 1 0,-1-1 0,1 1 1,-1 0-1,1-1 0,0 1 0,-1 0 0,1 0 1,-1-1-1,1 1 0,0 0 0,-1 0 0,1 0 1,-1 0-1,1 0 0,0 0 0,-1 0 0,1 0 1,0 0-1,-1 0 0,1 0 0,-1 0 0,1 0 1,0 0-1,-1 1 0,1-1 0,-1 0 0,1 0 1,0 1-1,0 0 0,12 10-4124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51.9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6 736,'0'0'5,"0"0"-1,0 0 1,-1 0 0,1 0 0,0 0 0,0 0-1,0-1 1,0 1 0,0 0 0,0 0-1,0 0 1,0 0 0,0 0 0,0 0-1,0 0 1,0 0 0,0 0 0,0 0-1,0 0 1,0 0 0,0 0 0,0 0-1,0 0 1,0 0 0,0 0 0,0 0 0,0 0-1,0 0 1,0 0 0,0 0 0,0 0-1,0 0 1,0-1 0,0 1 0,0 0-1,0 0 1,0 0 0,0 0 0,0 0-1,0 0 1,0 0 0,0 0 0,0 0-1,0 0 1,0 0 0,0 0 0,0 0-1,0 0 1,0 0 0,0 0 0,0 0 0,0 0-1,0 0 15,0 0-1,0 0 0,0 0 0,0-1 0,0 1 1,1 0-1,-1 0 0,0 0 0,0 0 1,0 0-1,0 0 0,0 0 0,0 0 1,0 0-1,0 0 0,0 0 0,0 0 1,0 0-1,0 0 0,0 0 0,0 0 0,0-1 1,0 1-1,0 0 0,0 0 0,0 0 1,0 0-1,0 0 0,0 0 0,0 0 1,0 0-1,0 0 0,0 0 0,0 0 0,0 0 1,0-1-1,0 1 0,0 0 0,0 0 1,0 0-1,0 0 0,0 0 0,0 0 1,0 0-1,0 0 0,0 0 0,0 0 457,0 0 53,0 0-139,0 0 150,0 0-171,0 0-43,0 0-165,0 0-136,-1 0 0,1 0 0,0 0 0,0 0 0,0 0 0,0-1 0,-1 1 0,1 0-1,0 0 1,0 0 0,0 0 0,0 0 0,-1 0 0,1 0 0,0 1 0,0-1 0,0 0 0,0 0 0,0 0 0,-1 0-1,1 0 1,0 0 0,0 0 0,0 0 0,0 0 0,0 0 0,0 0 0,-1 1 0,1-1 0,0 0 0,0 0 0,0 0 0,0 2 66,-1 1 0,1-1 0,-1 0 1,1 0-1,-1 0 0,0 1 1,-1 1-1,1-2-82,0 1 1,0-1-1,0 1 0,0 0 1,0-1-1,1 1 0,-1 4 1,1-6 35,0 0-1,0 0 1,0 0 0,0 0 0,0 0-1,0 0 1,0 0 0,0 0 0,1 0 0,-1 0-1,0 0 1,0 0 0,1 0 0,-1 0-1,1 0 1,-1 0 0,1 0 0,-1-1-1,2 2 1,-1-2-6,0 1 1,0-1-1,-1 0 0,1 0 0,0 0 1,0 0-1,0 0 0,0 0 0,-1 0 1,1 0-1,0 0 0,0-1 0,0 1 0,0 0 1,-1-1-1,1 1 0,0 0 0,0-1 1,-1 1-1,1-1 0,0 1 0,0-1 0,0 0-5,0 0-1,-1 0 0,1 0 0,0 0 1,0 0-1,-1 0 0,1 0 0,-1 0 1,1 0-1,-1 0 0,1 0 0,-1 0 1,0 0-1,0 0 0,1 0 0,-1 0 1,0-1-1,0 1 0,0 0 0,0-1 1,-21 12 735,-13 17-187,33-27-528,1 0-5,9-8 214,-7 6-195,-1 0 1,1 0-1,-1-1 1,0 1-1,0 0 1,0-1 0,0 1-1,0-1 1,0 1-1,-1-1 1,1 1-1,-1-1 1,0 1-1,0-6 1,0 2 17,0 7-319,0 1 127,-5 62-245,5-64 363,0 0 0,0 0 0,0 0-1,0 0 1,0 0 0,0 0 0,0 0 0,0 0 0,0 1 0,0-1-1,0 0 1,0 0 0,0 0 0,0 0 0,0 0 0,0 0 0,0 0-1,0 0 1,0 1 0,0-1 0,0 0 0,0 0 0,0 0 0,0 0-1,0 0 1,0 0 0,0 0 0,0 0 0,0 1 0,0-1 0,0 0-1,0 0 1,0 0 0,0 0 0,0 0 0,0 0 0,0 0 0,0 0-1,0 0 1,1 0 0,-1 1 0,0-1 0,0 0 0,0 0 0,0 0-1,0 0 1,0 0 0,0 0 0,0 0 0,1 0 0,-1 0 0,0 0-1,0 0 1,0 0 0,0 0 0,0 0 0,5-8 478,1-15 350,-6 22-855,0 0 1,0 0 0,0 0 0,0 0 0,0 0-1,-1 0 1,1 1 0,0-1 0,0 0-1,-1 0 1,1 0 0,-1 0 0,1 0 0,-1 1-1,1-1 1,-1 0 0,1 0 0,-1 1 0,0-1-1,0 0 1,1 1 0,-1-1 0,0 1-1,0-1 1,0 1 0,1-1 0,-1 1 0,0-1-1,0 1 1,0 0 0,0 0 0,0-1 0,-1 1-1,6 13-3424,4 4-1146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53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7 127 1664,'-1'-1'141,"1"0"0,-1 0 0,0 0 0,1 0 0,-1 0-1,1 0 1,0 0 0,-1 0 0,1 0 0,0 0 0,-1 0 0,1 0 0,0-1 0,0 1 0,0 0 0,0-1 0,1-26 1004,-1 18-1006,0 6-189,0 4 93,0-1-1,0 1 1,0-1 0,-1 1-1,1-1 1,0 0-1,0 1 1,0-1-1,0 1 1,0-1-1,0 1 1,0-1-1,1 0 1,-1 1-1,0-1 1,0 1-1,0-1 1,1 1-1,-1-1 1,0 1 0,0-1-1,1 1 1,-1-1-1,1 1 1,-1-1-1,0 1 1,1-1-1,0 0 1,-1 1 191,0 0-15,0 0-96,0 0-33,-4 8-79,3-4 7,1 0-1,0 0 1,-1 0 0,1 0-1,1 4 1,-1 1-103,0-8 91,0-1 0,0 1-1,0 0 1,0-1 0,0 1 0,0-1-1,1 1 1,-1 0 0,0-1-1,0 1 1,0-1 0,1 1-1,-1 0 1,0-1 0,1 1-1,-1-1 1,0 1 0,1-1-1,-1 1 1,0-1 0,1 0-1,-1 1 1,1-1 0,-1 1-1,1-1 1,-1 0 0,1 0-1,0 1 1,-1-1 0,1 0 0,-1 0-1,1 1 1,-1-1 0,1 0-1,0 0 1,-1 0 0,1 0-1,0 0 1,-1 0 0,1 0-1,1 0 11,-1 0-1,0-1 1,1 1-1,-1 0 1,0 0-1,0-1 1,0 1-1,1-1 1,-1 1-1,0-1 1,0 0-1,0 1 1,0-1-1,0 0 1,0 0-1,0 0 1,1-1-1,-1 2 7,3-4 1007,-6 3-914,0-1 0,0 0 1,0 0-1,0 0 0,1 0 0,-1 0 0,1 0 1,0 0-1,-1-1 0,1 1 0,-1-4 0,-3-4 124,3 8-213,1-1-1,-1 1 0,1-1 0,-1 0 0,1 1 1,0-1-1,1 0 0,-1 0 0,0 0 0,0-5 1,0 9-243,1-1 208,0 0 0,0 0 0,-1 0 0,1 0 0,0 0 0,0 1 0,0-1 0,-1 0 0,1 0 0,0 0 0,0 0 0,0 1-1,0-1 1,0 0 0,-1 0 0,1 0 0,0 1 0,0-1 0,0 0 0,0 0 0,0 1 0,0-1 0,0 0 0,0 0 0,0 1 0,0-1 0,0 0 0,0 0 0,0 1 0,0-1 0,0 0-1,0 0 1,0 1 0,0-1 0,1 2 10,0 0 0,0 0 0,0 0-1,0 0 1,0 0 0,0 0 0,1-1-1,-1 1 1,1 0 0,-1-1-1,1 1 1,0-1 0,-1 0 0,1 1-1,0-1 1,0 0 0,0 0 0,0 0-1,0 0 1,0-1 0,0 1 0,0 0-1,0-1 1,1 0 0,-1 1 0,4-1-1,-3 0 16,0 0-1,0 0 1,0 0-1,0 0 1,0-1-1,0 0 1,0 1-1,0-1 1,0 0-1,0 0 1,0-1-1,-1 1 1,1 0-1,0-1 1,-1 0-1,1 0 1,-1 0 0,5-4-1,-6 5 3,0-1-1,-1 1 1,1-1 0,0 1 0,0-1-1,-1 1 1,1-1 0,-1 0 0,1 1-1,-1-1 1,0 0 0,1 1-1,-1-1 1,0 0 0,0 0 0,0 1-1,-1-4 1,1 5-20,0-1-1,0 1 1,-1-1 0,1 1-1,0-1 1,0 1 0,-1-1-1,1 1 1,0-1 0,0 1-1,-1-1 1,1 1-1,-1 0 1,1-1 0,0 1-1,-1-1 1,1 1 0,-1 0-1,1 0 1,-1-1 0,0 1-1,0 0-10,0 0 1,1-1-1,-1 1 0,0 0 0,0 0 1,0 1-1,0-1 0,0 0 0,0 0 1,1 0-1,-1 1 0,0-1 0,0 0 0,0 1 1,1-1-1,-1 0 0,-1 2 0,-1 0-147,0 1-1,0-1 0,0 1 1,0-1-1,0 1 0,1 0 1,-1 0-1,1 1 0,0-1 1,0 0-1,0 1 0,1-1 1,-1 1-1,1 0 0,-2 5 1,-2 16-1152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55.2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56 1728,'-1'0'156,"0"0"1,0 0 0,0 0-1,1 0 1,-1 0-1,0 0 1,0 0-1,0-1 1,0 1-1,0 0 1,0 0-1,0-1 1,0 1 0,1 0-1,-1-1 1,-2 0-1,3 0 212,-2 1-292,1 0 0,0 1 1,-1-1-1,1 1 0,0-1 0,-1 1 0,1-1 0,0 1 1,0 0-1,0 0 0,0 0 0,0-1 0,0 1 0,0 0 0,0 0 1,0 0-1,0 1 0,-1 1 0,-14 24-269,13-21 294,-14 31-197,16-29 483,6-8 146,8-7 45,-10 4-479,-1-1-1,1 1 1,-1-1-1,1 0 1,-1 0-1,0 1 1,-1-1-1,1-1 1,-1 1-1,2-6 0,-2 6-7,-1 3-74,0 1 0,1-1 0,-1 0 0,0 1 0,0-1 0,0 0 0,0 1 0,0-1 0,0 0 1,0 1-1,0-1 0,0 0 0,0 1 0,0-1 0,-1 0 0,1 1 0,0-1 0,0 1 0,-1-1 0,1 0 1,0 1-1,-1-1 0,1 1 0,-1-1 0,1 1 0,0-1 0,-1 1 0,1-1 0,-1 1 0,0 0 0,1-1 0,-1 1 1,1-1-1,-1 1 0,1 0 0,-1 0 0,0-1 0,-1 1 0,-1-1 191,-1 0 0,0 1 0,0-1 0,-8 1 0,12 0-198,0 0-1,0-1 0,0 1 1,0 0-1,-1 0 0,1 0 1,0 0-1,0-1 0,0 1 1,0 0-1,0 0 0,0-1 1,0 1-1,0 0 0,0 0 1,0 0-1,0-1 0,0 1 1,0 0-1,0 0 0,0 0 0,0-1 1,0 1-1,0 0 0,0 0 1,1 0-1,-1-1 0,0 1 1,0 0-1,0 0 0,0 0 1,0 0-1,0-1 0,1 1 1,6-14 117,-2 4 198,3-16 155,-8 26-474,0 0 0,0 0 0,0 0 0,0-1 0,0 1 0,0 0 0,0 0 0,0-1 0,0 1 0,0 0 0,0 0 1,-1 0-1,1-1 0,0 1 0,0 0 0,0 0 0,0 0 0,-1 0 0,1 0 0,0-1 0,0 1 0,0 0 0,-1 0 0,1 0 0,0 0 0,0 0 0,0 0 0,-1 0 0,1 0 0,0 0 0,0 0 0,-1 0 0,1 0 1,0 0-1,0 0 0,0 0 0,-1 0 0,1 0 0,0 0 0,0 0 0,-1 0 0,1 0 0,0 0 0,0 0 0,-1 0 0,-13 4-55,10 0 88,-1 1 0,1-1 0,0 1 0,0 0 0,0-1 0,-4 9 0,7-11-69,0-1-1,1 1 1,-1-1 0,0 1 0,1 0-1,-1 0 1,1-1 0,0 1-1,-1 0 1,1 0 0,0-1-1,0 1 1,0 0 0,0 0-1,1-1 1,-1 1 0,0 0-1,1 0 1,-1-1 0,1 1 0,0 0-1,-1-1 1,1 1 0,0-1-1,0 1 1,0-1 0,1 3-1,2 0-786,0 0 0,0 0 0,0-1 0,9 7 0,13 3-3044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56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87 106 320,'0'-1'4,"0"1"22,0 0-1,-1 0 1,1 0-1,-1 0 1,1 0 0,0 0-1,-1 0 1,1-1-1,0 1 1,-1 0-1,1 0 1,0-1 0,-1 1-1,1 0 1,0 0-1,-1-1 1,1 1-1,0 0 1,0-1 0,0 1-1,-1 0 1,1-1-1,0 1 1,0-1-1,0 1 1,0 0 0,-1-1-1,1 1 1,0 0-1,0-1 1,0 1 0,0-1-1,0 1 1,0-1-1,0 1 1,0 0-1,1-1 1,-23-18 3195,13 0-1541,6 11-1081,-3-5 164,5 13-760,1 0-1,0-1 1,-1 1 0,1 0 0,0 0 0,0 0 0,-1 0 0,1 0 0,0-1 0,-1 1-1,1 0 1,0 0 0,-1 0 0,1 0 0,-1 0 0,1 0 0,0 0 0,-1 0 0,1 0 0,0 0-1,-1 0 1,1 1 0,0-1 0,-1 0 0,1 0 0,0 0 0,0 0 0,-1 0 0,1 1-1,0-1 1,-1 0 0,1 0 0,0 1 0,0-1 0,-1 0 0,1 0 0,0 1 0,0-1 0,0 1-1,-4 2-12,1 0 0,0 1-1,0 0 1,1 0-1,-1 0 1,-2 4-1,5-6 5,-1-1-1,0 1 0,1-1 0,-1 1 0,1 0 0,0-1 0,-1 1 0,1 0 0,0-1 0,0 1 0,0-1 0,0 1 0,0 0 0,0-1 0,1 1 0,-1 0 1,1-1-1,-1 1 0,1-1 0,0 3 0,0-4 17,-1 1 1,1-1-1,-1 0 0,1 0 1,-1 1-1,1-1 0,-1 0 1,1 0-1,-1 0 1,1 0-1,-1 0 0,1 0 1,-1 0-1,1 0 0,-1 0 1,1 0-1,-1 0 1,1 0-1,-1 0 0,1 0 1,-1 0-1,1-1 0,10-2 139,-11 3-147,7-5 23,0 1-1,-1-1 0,0 0 1,0 0-1,0 0 1,-1-1-1,0 0 1,5-7-1,-4 6 33,-4 5-51,0 0-1,-1-1 0,1 1 1,0-1-1,-1 1 0,1-1 1,-1 0-1,0 0 0,0 1 1,0-1-1,-1 0 0,2-4 1,-2 7-7,0 0 0,0 0 0,0 0 0,0-1 0,0 1 0,0 0 0,0 0 0,0 0 0,0 0 0,0 0 0,0 0 0,0 0 0,0 0 0,0 0 0,0 0 0,0-1 0,-1 1 0,1 0 0,0 0 0,0 0 0,0 0 0,0 0 0,0 0 0,0 0 0,0 0 0,0 0 0,0 0 0,0 0 0,0 0 0,0 0 0,0 0 0,0 0 0,-1 0 0,1 0 0,0 0 0,0 0 0,0 0 0,0 0 0,0 0 0,0 0 0,0 0 0,0 0 0,0 0 0,0 0 0,-1 0 0,1 0 0,0 0 0,0 0 0,-6 3-102,-2 4-1,0 2 145,1 1 1,0 1 0,1 0-1,0-1 1,0 2-1,1-1 1,1 1 0,0 0-1,-3 20 1,6-32-35,1 1 1,0-1 0,0 0-1,0 1 1,0 0-1,0-1 1,0 1-1,0-1 1,0 1 0,0-1-1,0 1 1,0-1-1,0 1 1,0-1 0,0 1-1,0-1 1,0 1-1,0-1 1,1 1 0,-1-1-1,0 1 1,1-1 4,-1 0 1,0 0 0,1 0 0,-1 0-1,0 0 1,1 1 0,-1-1-1,0 0 1,1 0 0,-1 0 0,0 0-1,1-1 1,-1 1 0,0 0-1,1 0 1,-1 0 0,0 0-1,1 0 1,-1 0 0,0 0 0,0-1-1,1 1 1,-1 0 0,17-14 411,-10 8-952,-3 9-771,0 16-1897,-3-14 2240,0-3-1001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57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124 124 896,'4'-4'270,"-3"4"-229,-1 0-1,0 0 1,0-1 0,1 1-1,-1 0 1,0 0-1,0 0 1,1 0 0,-1 0-1,0-1 1,0 1-1,0 0 1,1 0 0,-1 0-1,0-1 1,0 1-1,0 0 1,0 0-1,1-1 1,-1 1 0,0 0-1,0 0 1,0-1-1,0 1 1,0 0 0,0 0-1,0-1 1,0 1-1,0 0 1,0-1 0,0 1-1,0 0 1,0 0-1,0-1 1,0 1 0,0 0-1,0-1 1,0 1-1,0 0 1,0 0-1,0-1 1,-1 1 0,1 0-1,0 0 1,0 0-1,0-1 1,-1 1 0,-38-23 3062,34 20-2828,-1 0-1,0 0 0,0 0 0,-6-1 0,-7-4-98,1 4 43,18 4-201,-1 0 1,0 0 0,1 0-1,-1-1 1,0 1-1,1 0 1,-1 0-1,0 0 1,0 1-1,1-1 1,-1 0 0,0 0-1,1 0 1,-1 0-1,1 1 1,-1-1-1,0 0 1,1 1-1,-1-1 1,1 0 0,-1 1-1,0-1 1,1 1-1,-1 0 1,1-1-22,-1 0 1,1 1 0,0-1-1,0 0 1,-1 1-1,1-1 1,0 1-1,0-1 1,0 1 0,-1-1-1,1 0 1,0 1-1,0-1 1,0 1 0,0-1-1,0 1 1,0-1-1,0 1 1,0-1 0,0 1-1,0-1 1,0 0-1,0 1 1,0-1-1,1 1 1,-1-1 0,0 1-1,1 0 1,-1-1-14,0 2 24,0-1 0,0 0 0,0 0 0,0 0 0,1 0 0,-1 0 0,0 1 0,0-1 0,1 0 0,-1 0 0,1 0 0,-1 0 0,1 0 0,-1 0 0,1 0 0,0 0 0,0-1 0,-1 1 0,1 0 0,0 0 0,0 0 0,0-1 0,0 1 0,0 0 0,0-1 0,0 1 0,0-1 0,0 1 0,0-1 0,0 0 0,0 1 0,0-1 1,0 0-1,0 0 0,1 0 0,-1 0 0,0 0 0,0 0 0,2 0 0,4-1-12,1 1 1,0-2 0,-1 1 0,12-4 0,-14 3 45,3-1-3,0 0 1,0-1-1,-1 0 1,1 0-1,-1-1 0,0 0 1,0 0-1,-1-1 1,1 0-1,-1 0 0,-1 0 1,7-10-1,-11 16-23,0-1 0,-1 0 0,1 1 1,-1-1-1,1 0 0,-1 0 0,1 0 0,-1 1 0,0-1 0,0 0 1,1 0-1,-1 0 0,0 0 0,0 0 0,0 0 0,0 0 0,0 0 0,0-1 1,0 2-17,0 0 1,0 0 0,0 0 0,0-1-1,0 1 1,0 0 0,0 0 0,-1 0 0,1 0-1,0 0 1,0-1 0,0 1 0,0 0-1,0 0 1,-1 0 0,1 0 0,0 0 0,0 0-1,0 0 1,0 0 0,-1 0 0,1 0-1,0 0 1,0-1 0,0 1 0,0 0-1,-1 0 1,1 0 0,0 0 0,0 0 0,-1 1-1,-9 4-70,-3 5-422,1 2 0,0 0 0,1 0 0,0 1 0,1 0 0,1 1 0,-14 26 0,13-10-2462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59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6 1312,'0'0'41,"0"0"-1,0 0 1,0 0-1,0-1 1,0 1 0,0 0-1,0 0 1,0-1-1,0 1 1,0 0 0,0 0-1,0 0 1,0-1-1,0 1 1,-1 0 0,1 0-1,0 0 1,0-1-1,0 1 1,0 0 0,0 0-1,0 0 1,-1 0 0,1-1-1,0 1 1,0 0-1,0 0 1,-1 0 0,-7 0 2047,-3 1-1311,7-1-594,-1 1 0,1 0 0,-1 0 0,1 0 0,-1 1 0,1-1 0,-5 4 0,5-3 49,0-1 0,-1 1 1,1 0-1,-1-1 0,1 0 0,-1 0 1,-5 1-1,9-2-179,2 0 42,1 0 0,-1-1 0,0 1 0,0 0 0,0 0 0,0 0 0,0-1 0,0 1 0,0 0 0,0-1 0,0 1 0,0-1-1,0 1 1,1-2 0,0 1-127,1-1 0,-1 1 0,1 0 0,-1 0 0,1 0 0,-1 0 0,1 0 0,0 1 0,0-1 0,4 1 0,-6 0 38,-1 0 0,1 0-1,0 0 1,0 0 0,0 1 0,-1-1-1,1 0 1,0 1 0,0-1-1,-1 1 1,1-1 0,0 1 0,-1-1-1,1 1 1,0-1 0,-1 1-1,1 0 1,-1-1 0,1 1 0,-1 0-1,1-1 1,-1 1 0,0 0-1,1 0 1,-1-1 0,0 2 0,8 27 9,-4-12-222,0 2 84,-3-17 118,3 4 693,-3-7-656,-1 0 1,1 0-1,-1 0 1,1 0-1,-1 0 1,1 0-1,-1 0 1,0 0-1,1 0 1,-1 0-1,0 0 1,0 0-1,0 0 0,0 0 1,0 0-1,0 0 1,0 0-1,0 0 1,0 0-1,0 0 1,0 0-1,-1 0 1,1 0-1,0 0 0,-1 0 1,1 0-1,-1 0 1,-1-1-1,-15-28 734,17 30-771,0 0 0,-1-1 0,1 1 1,0 0-1,0 0 0,-1-1 1,1 1-1,0 0 0,-1-1 1,1 1-1,0 0 0,-1 0 0,1 0 1,0 0-1,-1-1 0,1 1 1,-1 0-1,1 0 0,0 0 0,-1 0 1,1 0-1,-1 0 0,1 0 1,0 0-1,-1 0 0,1 0 0,-1 0 1,0 0-1,-11 8-300,-4 15-176,15-23 484,1 1 0,0 0 0,-1-1 0,1 1 0,0-1 0,-1 1 0,1 0 0,0-1 0,0 1 0,0 0 0,-1 0 0,1-1 0,0 1 0,0 0 0,0-1 0,0 1 0,0 0 0,1 0 0,-1-1 0,0 1-1,0 0 1,0-1 0,0 1 0,1 0 0,-1-1 0,0 1 0,1 0 0,-1-1 0,1 1 0,-1-1 0,0 1 0,1-1 0,-1 1 0,1-1 0,0 1 0,-1-1 0,1 1 0,-1-1 0,1 0 0,0 1 0,-1-1 0,1 0 0,0 1 0,-1-1 0,1 0 0,0 0 0,-1 0 0,1 0 0,0 0 0,1 0 0,5 1-14,0 0-1,0-1 1,-1 0 0,10-2 0,-8 2-600,1-1 0,-1 2-1,0-1 1,10 3 0,7-2-3634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0:59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2400,'-5'3'896,"10"-3"-704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01.1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124 181 480,'-3'-6'417,"0"-1"0,1 1 0,0-1-1,0 1 1,-1-8 0,-1-11 1195,-2-14 150,5 37-1629,0-1 1,0 1-1,0-1 1,-1 1-1,1-1 1,0 1 0,-1-1-1,0 1 1,1 0-1,-1 0 1,-4-4-1,0-1 187,6 6-319,0 1 0,0 0 0,0 0 0,0 0 0,0 0 0,0-1 0,0 1 0,0 0 0,0 0 0,-1 0 0,1 0 0,0 0 0,0 0 0,0-1 1,0 1-1,0 0 0,-1 0 0,1 0 0,0 0 0,0 0 0,0 0 0,0 0 0,0 0 0,-1 0 0,1 0 0,0 0 0,0 0 0,0 0 0,-1 0 0,1 0 0,0 0 0,0 0 0,0 0 0,0 0 0,-1 0 0,1 0 0,0 0 0,0 0 0,0 0 0,0 0 0,0 0 0,-1 0 0,1 0 0,-2 3-3,-3 4 13,1-1 1,1 1 0,-1 0-1,1 0 1,0 0-1,-2 9 1,4-13 2,0 1-1,0-1 0,1 1 1,0-1-1,-1 0 1,1 1-1,0-1 0,1 1 1,-1-1-1,0 1 1,1-1-1,0 0 0,0 1 1,0-1-1,0 0 1,2 3-1,-2-5 12,0-1 1,0 0-1,0 1 0,0-1 0,1 0 1,-1 0-1,0 0 0,0 0 0,0 0 1,0 0-1,0 0 0,0 0 0,0 0 0,2-1 1,-1 0 4,0 0 1,0 0 0,0 0 0,0-1-1,-1 1 1,1 0 0,0-1-1,-1 1 1,1-1 0,-1 0 0,0 1-1,1-1 1,-1 0 0,0 0-1,0 0 1,0 0 0,0 0 0,-1 0-1,1 0 1,-1 0 0,2-5-1,-1 2-23,0 0 0,-1-1 0,1 1-1,-1 0 1,0-1 0,0 1-1,-1-1 1,-1-5 0,1 6-7,0 1 0,-1-1 0,0 1 0,0 0 0,0 0 0,0-1 0,-1 1 0,1 1-1,-4-5 1,5 7 8,0 1 0,0-1 0,1 0 0,-1 1 0,0-1 0,0 0 0,0 1-1,0-1 1,0 1 0,0 0 0,0-1 0,0 1 0,0 0 0,0-1 0,0 1-1,0 0 1,0 0 0,-1 0 0,0 0-17,1 1 1,-1-1-1,1 1 1,0-1-1,-1 1 0,1-1 1,0 1-1,0 0 1,0 0-1,-1 0 1,1 0-1,0 0 0,0 0 1,0 0-1,0 0 1,0 0-1,0 2 0,-4 3-33,1 0 0,0 0 0,-4 10 0,7-14 41,0 0 1,1 0-1,-1-1 1,1 1 0,-1 0-1,1 0 1,0 0 0,-1-1-1,1 1 1,0 0-1,0 0 1,0 0 0,1 0-1,-1 0 1,0-1 0,1 1-1,-1 0 1,2 3-1,-1-5 29,-1 1-1,1-1 0,-1 1 0,0-1 1,1 1-1,-1-1 0,1 1 0,-1-1 1,1 0-1,0 1 0,-1-1 0,1 0 1,-1 0-1,1 1 0,-1-1 0,1 0 1,0 0-1,-1 0 0,1 0 0,0 0 1,-1 0-1,1 0 0,0 0 0,-1 0 1,2 0-1,22-6 145,-21 5-321,0 0 0,0 0 0,1 0 1,-1 0-1,0 1 0,1-1 0,-1 1 0,5 0 1,5 6-2390,-12-6 2284,1 1-1,0 0 1,-1 0 0,1-1-1,0 1 1,0-1 0,-1 0-1,4 1 1,15-6-2199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1:50.9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0 576,'12'9'7756,"-7"1"-8344,-4-9 641,2 17-33,-2-16-31,-1 0 0,1 0-1,-1 0 1,0 0-1,1 0 1,-1 1-1,0-1 1,0 0-1,0 0 1,-1 0-1,0 4 1,1-4 11,-1 0 1,1-1-1,0 1 0,0 0 1,0 0-1,0-1 1,0 1-1,1 2 0,-1-2-6,0 0 1,0 0-1,1 0 0,-1 0 0,0-1 0,-1 1 0,1 0 0,0 0 0,0 0 0,-1-1 0,1 1 0,-1 0 0,0 0 0,-1 2 0,-1 3 8,1 0 0,0-1 0,0 1 0,0 0 0,1 0 0,0 0 0,1 1 0,-1-1 0,2 9 0,-4 29-70,2-21 29,1-19 50,-1 1 0,1-1 0,-1 0 0,-1 9 0,-2 16 125,3-24-156,1 0-1,-1-1 0,-2 10 1,3-15 20,-8 27 56,-9 44 0,16-65-101,0 1 1,1 0-1,0-1 1,0 1 0,2 7-1,-2-13 41,0 0 0,0 0 0,0 0-1,1 1 1,-1-1 0,1 0 0,-1 0 0,0 0 0,1 0-1,0 0 1,1 2 0,-1 6 134,4 10 1795,-5-20-1893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02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71 1728,'-1'-1'68,"0"1"1,0-1-1,1 0 0,-1 1 1,1-1-1,-1 0 0,1 0 1,-1 0-1,1 1 1,-1-1-1,1 0 0,0 0 1,-1 0-1,1 0 0,0 0 1,0 0-1,0 0 0,0 1 1,-1-1-1,1 0 1,1-1-1,-2 0 79,1 1-1,0-1 1,0 1 0,-1 0 0,1-1-1,-1 1 1,0 0 0,1 0 0,-1 0-1,0-1 1,1 1 0,-1 0 0,0 0-1,0 0 1,-2-1 0,-19-16 621,12 11-60,-1 2 128,11 5-830,0 0 0,-1 0 0,1 0 0,0 0 0,-1 0 1,1 0-1,0 0 0,0 0 0,-1 0 0,1 1 0,0-1 1,-1 0-1,1 0 0,0 0 0,0 0 0,-1 1 0,1-1 1,0 0-1,0 0 0,0 1 0,0-1 0,-1 1 1,0 1-66,0 1 1,1-1 0,-1 0 0,1 1 0,-1-1-1,1 5 1,-1 2 229,0-7-143,1 0-1,0 0 0,0 0 1,0 0-1,0 0 1,0 0-1,0 0 1,1 0-1,-1 0 0,1 0 1,0 0-1,-1 0 1,1 0-1,0 0 1,0-1-1,0 1 0,0 0 1,0-1-1,0 1 1,1-1-1,-1 1 1,1-1-1,-1 1 0,1-1 1,-1 0-1,1 0 1,2 2-1,-2-3 272,-2 0-59,0 0 5,0 0-42,0 0 127,0 17-100,0-15-208,-1 1 0,1-1 0,0 1 0,-1-1 0,0 0 0,0 1 0,1-1 0,-1 0 0,-2 4 0,2-5-10,1 0 1,-1 0-1,0 0 1,1 0-1,-1 0 1,0 0 0,0-1-1,0 1 1,1 0-1,-1 0 1,0-1-1,0 1 1,0 0-1,0-1 1,0 1-1,0-1 1,-1 1 0,1-1-1,0 0 1,0 1-1,-2-1 1,2 0-3,0 0 0,0 0 0,1-1 1,-1 1-1,0 0 0,0-1 0,1 1 1,-1-1-1,0 1 0,0-1 0,1 1 1,-1-1-1,1 1 0,-1-1 0,0 0 0,1 1 1,-1-1-1,1 0 0,0 1 0,-1-1 1,1 0-1,-1 0 0,1 0 0,0 1 1,0-1-1,-1 0 0,1 0 0,0 0 1,0-1-1,-2-27 236,2 27-197,0-3 110,0-1 1,-1 1-1,0 0 0,0-1 0,-3-9 0,3 8 1,-2-2-487,3 9 315,-1 0 0,1 0 0,0 0 0,-1 0 0,1 0 0,0 0 1,0 0-1,-1 0 0,1 0 0,0 0 0,-1 0 0,1 0 0,0 0 1,0 0-1,-1 0 0,1 0 0,0 0 0,-1 0 0,1 1 0,0-1 1,0 0-1,-1 0 0,1 0 0,0 0 0,0 1 0,0-1 0,-1 0 0,1 0 1,0 0-1,0 1 0,0-1 0,0 0 0,-1 1 0,0 0-20,1-1 166,0 0-17,0 0-5,2 0-145,-1 0 1,0 0-1,1 0 0,-1 0 1,0 0-1,1 0 0,-1 1 1,0-1-1,1 1 0,-1-1 1,0 1-1,0-1 0,1 1 1,-1 0-1,0 0 0,0-1 1,0 1-1,0 0 0,2 2 1,-1 0-272,0 1 1,0-1 0,-1 1 0,1-1-1,1 6 1,3 7-717,10 15-3348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03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202 71 2144,'0'-4'240,"1"2"-180,-1 1 0,0 0 0,0-1 0,0 1 1,0 0-1,0-1 0,-1 1 0,1 0 0,0-1 0,0 1 0,-1 0 0,1 0 0,-1-1 0,-1-1 0,2 2 148,-17 1-181,12 1 121,-1 0 1,1-1-1,0 2 1,-1-1-1,1 1 1,-9 4-1,-29 17 1053,30-15-1146,1 0 0,-13 13 0,21-18-35,0 0 0,1 1 0,0 0 0,0-1 0,0 1 0,0 1-1,1-1 1,0 0 0,-1 1 0,-1 5 0,2-2 64,1-6-82,0 0-1,0 0 1,1 0 0,-1-1 0,1 1-1,-1 0 1,1 0 0,0 0 0,0 0-1,0 0 1,0 0 0,0-1 0,0 1-1,0 0 1,1 0 0,-1 0 0,1 0-1,0 2 1,-1-4 24,1 1 0,-1-1 0,1 0 0,-1 1-1,1-1 1,-1 1 0,0-1 0,1 0 0,-1 0 0,1 1-1,0-1 1,-1 0 0,1 0 0,-1 1 0,1-1 0,-1 0 0,1 0-1,-1 0 1,1 0 0,0 0 0,-1 0 0,1 0 0,-1 0-1,1 0 1,0 0 0,-1 0 0,1-1 0,-1 1 0,1 0 0,14-7 483,-10 4-456,0-1-1,0 1 0,-1-1 0,1 0 0,-1 0 0,0 0 0,0-1 1,-1 1-1,1-1 0,-1 0 0,0 0 0,0 0 0,-1-1 0,0 1 1,1 0-1,-2-1 0,2-6 0,-1 4 37,-1 1 1,0-1-1,0 0 0,-1 0 0,0-9 1,-1 12-30,1 0-1,-1 1 1,0-1 0,0 1 0,0-1 0,-1 1 0,1 0 0,-1-1 0,0 1 0,-3-4 0,5 7-65,-1 0-1,1 1 1,0-1 0,-1 1 0,1-1 0,-1 0 0,1 1 0,-1-1 0,1 1 0,-1-1 0,0 1-1,1-1 1,-1 1 0,0-1 0,1 1 0,-1 0 0,0-1 0,1 1 0,-1 0 0,0 0 0,0 0-1,1 0 1,-1-1 0,0 1 0,0 0 0,0 0 0,1 0 0,-1 0 0,0 1 0,0-1-1,1 0 1,-1 0 0,0 0 0,0 1 0,1-1 0,-1 0 0,0 0 0,1 1 0,-1-1 0,0 1-1,1-1 1,-1 1 0,1-1 0,-1 1 0,0-1 0,1 1 0,0 0 0,-1-1 0,1 1-1,-1 0 1,1 0 0,-3 3-87,1 0 0,-1 0 0,1 0 0,0 0 0,1 0-1,-1 0 1,-1 6 0,3-7-76,0 0 0,0 0 1,0 0-1,0-1 0,0 1 0,1 0 0,-1 0 0,1 0 1,0-1-1,0 1 0,0 0 0,0-1 0,0 1 0,0-1 0,1 1 1,1 2-1,17 18-2904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05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118 197 736,'-26'5'485,"25"-3"2266,1-4-1784,0 2-663,0 0-139,0 0-48,0 0-37,0 0 0,0-24 1824,0 23-1872,-1-1 0,1 1 0,0 0-1,-1 0 1,1 0 0,-1 0 0,1-1 0,-1 1-1,1 0 1,-1 0 0,0 0 0,0 0 0,1 0 0,-1 0-1,-1-1 1,-17-13 501,10 8-156,8 6-380,1 1 0,-1-1 1,0 1-1,0-1 0,0 1 1,1-1-1,-1 1 0,0 0 0,0-1 1,0 1-1,0 0 0,0 0 1,0 0-1,0-1 0,1 1 1,-1 0-1,0 0 0,0 0 0,0 1 1,0-1-1,0 0 0,0 0 1,0 0-1,0 1 0,0-1 1,0 0-1,1 1 0,-1-1 0,0 1 1,0-1-1,0 1 0,1-1 1,-1 1-1,0 0 0,1-1 1,-1 1-1,0 0 0,1-1 0,-1 2 1,-2 2-23,1-1 1,0 1-1,0-1 1,0 1-1,0-1 1,1 1-1,-3 7 1,4-10 30,0 0 0,-1 0 0,1 0 0,0 0 0,0 0 0,0 0 0,0 0 0,0 0 0,0 0 0,0 0 1,0 0-1,0 0 0,1 0 0,-1 0 0,0 0 0,1 0 0,-1 0 0,1-1 0,-1 1 0,1 0 0,-1 0 0,1 0 0,0 0 0,-1-1 0,1 1 1,0 0-1,-1-1 0,1 1 0,0 0 0,0-1 0,0 1 0,0-1 0,0 1 0,-1-1 0,1 0 0,0 1 0,2-1 0,0 1 19,0-1-1,0 1 1,-1-1-1,1 0 1,0 0-1,0 0 1,0-1-1,-1 1 1,1-1 0,0 1-1,0-1 1,4-2-1,-2 0 64,0 0 0,0 0 0,0 0-1,-1-1 1,1 0 0,-1 0 0,0 0 0,0-1 0,0 1 0,5-10-1,-7 12-67,-1 0-1,1-1 1,-1 1-1,0-1 1,0 1-1,0-1 1,0 1-1,0-1 0,-1 0 1,1 1-1,-1-1 1,0 0-1,0 1 1,0-1-1,0 0 1,0 1-1,0-1 0,-1 0 1,1 1-1,-1-1 1,0 0-1,0 1 1,0-1-1,0 1 1,-2-4-1,2 6-30,1-1 1,0 1-1,-1 0 0,1-1 0,0 1 1,-1 0-1,1 0 0,-1-1 1,1 1-1,0 0 0,-1 0 0,1 0 1,-1 0-1,1-1 0,-1 1 1,1 0-1,0 0 0,-1 0 0,1 0 1,-1 0-1,1 0 0,-1 0 1,1 0-1,-1 0 0,1 1 0,-1-1 1,1 0-1,0 0 0,-1 0 1,1 0-1,-1 1 0,1-1 0,0 0 1,-1 0-1,1 1 0,0-1 1,-1 0-1,1 1 0,0-1 0,-1 0 1,1 1-1,0-1 0,0 0 1,-1 1-1,1 0 0,-13 20-227,13-21 234,-1 1 0,1 0 0,-1 0 0,1 0 0,0 0 0,-1-1 0,1 1 0,0 0 0,0 0 0,0 0 0,0 0 0,-1 0 0,1 0 0,0 0 0,1 0 0,-1 0 0,0 0 0,0-1 0,0 1 0,0 0 0,1 0 0,-1 0 0,0 0 0,1 0 0,-1 0 0,1-1 0,-1 1 0,1 0 0,-1 0 0,1-1 0,0 1 0,-1 0 0,1-1 0,0 1 0,1 0 0,0 0 31,-1-1 0,1 1-1,0-1 1,-1 0 0,1 0-1,0 0 1,0 0 0,-1 0-1,1 0 1,0 0 0,-1 0-1,1-1 1,0 1 0,-1-1-1,1 1 1,0-1 0,-1 0-1,1 1 1,-1-1 0,3-1-1,0-2 50,0 0 0,0 0 0,0 0 0,0 0 0,-1 0 0,1-1 0,-1 1 0,0-1 0,-1 0 0,1 0 0,-1 0 0,0 0-1,0 0 1,0-1 0,-1 1 0,0-1 0,0 1 0,0-1 0,-1 1 0,0-9 0,0 13-95,0-1 0,-1 1 0,1-1 0,-1 1 0,1 0 0,-1-1 0,1 1 0,-1 0-1,0-1 1,1 1 0,-1 0 0,0 0 0,-2-2 0,3 3 2,0 0 0,0-1 0,-1 1 0,1 0 0,0 0-1,0 0 1,-1 0 0,1 0 0,0 0 0,-1-1 0,1 1 0,0 0 0,0 0-1,-1 0 1,1 0 0,0 0 0,-1 0 0,1 0 0,0 0 0,0 0 0,-1 0-1,1 0 1,0 0 0,-1 1 0,1-1 0,-1 0 0,1 0-39,-1 1 1,0 0 0,1-1-1,-1 1 1,1 0 0,-1-1-1,1 1 1,-1 0 0,1 0-1,-1-1 1,1 1 0,0 0-1,-1 1 1,0 3-589,0-1 0,0 0 1,0 0-1,1 0 0,0 1 0,0 7 0,0-12 592,0 0 0,0 1-1,0-1 1,0 0-1,0 0 1,0 0-1,0 0 1,0 0-1,0 0 1,0 0-1,0 0 1,0 1-1,0-1 1,0 0-1,0 0 1,0 0-1,0 0 1,0 0-1,0 0 1,1 0-1,-1 0 1,0 0-1,0 0 1,0 0-1,0 0 1,0 1-1,0-1 1,0 0-1,0 0 1,0 0-1,0 0 1,0 0-1,1 0 1,-1 0 0,0 0-1,0 0 1,0 0-1,0 0 1,0 0-1,0 0 1,0 0-1,0 0 1,0 0-1,1 0 1,-1 0-1,0 0 1,0 0-1,0 0 1,0 0-1,0 0 1,0 0-1,0 0 1,0 0-1,0 0 1,0-1-1,1 1 1,-1 0-1,0 0 1,0 0-1,0 0 1,0 0-1,0 0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15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213 119 1248,'-1'-12'218,"0"1"0,-1-1-1,0 1 1,-1 0 0,-5-13 0,8 22-162,-1 1 0,1 0 0,-1 0 0,0-1 0,1 1 0,-1 0 0,0 0 0,0 0 0,0 0 0,0 0 0,0 0 0,0 0 0,0 0 0,0 0 0,0 0 0,0 0 0,-2 0 0,2 1-25,1-1-1,-1 1 1,0 0 0,0 0-1,0 0 1,1 0-1,-1 0 1,0 0 0,0 0-1,0 0 1,0 1-1,1-1 1,-1 0 0,0 0-1,0 1 1,1-1-1,-1 0 1,0 1 0,0-1-1,1 1 1,-1-1-1,1 1 1,-1-1 0,0 1-1,1-1 1,-1 1-1,1 0 1,-1-1 0,1 1-1,-1 1 1,-7 11 87,0 0 0,2 0-1,-1 1 1,-4 17 0,-15 60 174,25-86-282,-38 224 409,25-129-119,-20 123 682,33-221-909,0 1 0,1 0 0,0 0 1,-1 0-1,1 0 0,0 0 0,0 0 0,1 0 1,-1 0-1,2 4 0,0-6 129,0-6-4,7-18-50,-2-1-1,6-32 0,-2 7-120,69-222-149,-33 111 1567,-123 474-1370,59-249 383,16-55-263,6-22-80,6-22-132,1 1 1,1 0 0,28-48-1,-8 27 93,45-58-1,-71 102-66,1 1 1,0 0-1,17-15 0,-24 23-7,-1 0 0,1 1-1,0-1 1,0 1-1,0-1 1,0 1-1,0-1 1,0 1 0,0 0-1,0-1 1,0 1-1,0 0 1,1 0 0,-1 0-3,-1 0 0,0 0 0,1 0-1,-1 0 1,1 0 0,-1 0 0,0 0 0,1 1 0,-1-1 0,1 0 0,-1 0 0,0 0 0,1 1 0,-1-1 0,0 0 0,1 1 0,-1-1 0,0 0 0,0 0 0,1 1 0,-1-1 0,0 1 0,0-1 0,1 3-3,0-1 0,-1 0 1,1 1-1,-1-1 1,1 0-1,-1 1 0,0-1 1,0 1-1,0-1 0,-1 4 1,-2 10 24,-1-1 0,-7 20 1,3-10-22,-43 155-22,-29 85 422,72-240-123,4-12-75,3-11-137,1-3-43,17-62-229,28-73 1,37-60 511,-30 73 475,-50 117-751,-2 5-24,1-1 1,-1 1-1,1-1 1,-1 1-1,1-1 1,-1 1-1,1 0 1,0-1-1,0 1 1,0 0-1,0-1 1,0 1-1,0 0 1,0 0-1,0 0 1,2-1-1,-3 3-43,0 1 1,0 0-1,0 0 0,0-1 0,-1 1 0,1 0 0,0-1 0,-1 1 1,-1 3-1,2-3 11,-68 228 11,54-189 89,-35 120 30,46-148 24,10-24-46,37-100-252,26-21 163,-18 36-138,43-101 498,-95 196-353,1 0 0,-1 0 0,1 0 1,0 0-1,-1 0 0,1 0 1,0 0-1,-1 0 0,1 0 1,0 0-1,0 0 0,0 1 0,0-1 1,0 0-1,0 1 0,0-1 1,0 1-1,0-1 0,0 1 1,1-1-1,-1 1-5,0 0 0,0 0 0,0 1 0,-1-1 0,1 0 0,0 0 0,0 1 1,-1-1-1,1 1 0,0-1 0,-1 0 0,1 1 0,0 0 0,-1-1 0,1 1 0,-1-1 0,1 1 0,-1-1 1,1 1-1,-1 0 0,1 0 0,-1-1 0,0 1 0,1 0 0,-1 0 0,0-1 0,1 1 0,-1 0 1,0 1-1,3 12 3,0 1 0,-1-1 0,-1 1 0,0 0 0,-3 24 0,1-16-22,-10 348 46,8-212 427,2-149-402,1 0 1,3 15-1,7-40 29,-4 3-95,-1 0 1,-1 0 0,0-1 0,4-22 0,3-56-48,-6 47 54,5-110 247,-8 122-138,-2 11 54,-4-37-1,-1-6-565,11 88-227,-2-9 577,43 159-105,-42-156 173,0 0 0,11 24-1,-16-41 3,1 1-1,-1-1 0,1 0 0,-1 0 0,1 0 1,-1 0-1,1 0 0,0 0 0,0 0 0,0 0 1,-1 0-1,1 0 0,0 0 0,0-1 0,0 1 1,0 0-1,0-1 0,1 1 0,-1 0 1,1 0-1,-1-2 2,0 1-1,0 0 1,-1 0 0,1 0 0,0 0 0,0-1 0,0 1-1,-1 0 1,1-1 0,0 1 0,0 0 0,-1-1 0,1 1-1,0-1 1,-1 0 0,1 1 0,0-1 0,-1 1 0,1-1-1,-1 0 1,1-1 0,3-4 21,0-1 0,-1 0 1,0 0-1,0 0 0,1-8 0,14-48 168,-4 0-1,10-97 1,-19 8 665,-4 142-911,2 18-269,-2 10 48,0 31 0,-2-2 125,34 415 63,-32-459 94,-1 2 13,0 0 0,1 0 0,-1 0 1,1 0-1,1 0 0,-1 0 0,1 0 0,3 8 0,-5-13-21,0 0 1,1 0 0,-1 0-1,0 1 1,0-1-1,0 0 1,0 0-1,0 0 1,1 0-1,-1 0 1,0 1-1,0-1 1,0 0-1,0 0 1,1 0-1,-1 0 1,0 0-1,0 0 1,0 0-1,1 0 1,-1 0-1,0 0 1,0 0-1,0 0 1,1 0 0,-1 0-1,0 0 1,0 0-1,0 0 1,1 0-1,-1 0 1,0 0-1,0 0 1,0 0-1,1 0 1,-1 0-1,0 0 1,0 0-1,0-1 1,1 1-1,-1 0 1,0 0-1,0 0 1,0 0-1,0 0 1,0-1 0,1 1-1,-1 0 1,0 0-1,0 0 1,0-1-1,0 1 1,0 0-1,0 0 1,0-1-1,4-7 11,-1 0-1,0 0 1,-1-1 0,0 0-1,2-15 1,-1 1-7,27-260-157,-25-2 507,-10 191-190,5 210-572,13 399 73,-12-508 380,-1-1 0,1 0 0,0 1 0,0-1 0,1 0 0,-1 0 0,6 12 0,-7-18-44,0 0 0,0 0 0,0 0 0,1 1 0,-1-1 1,0 0-1,0 0 0,0 0 0,0 0 0,0 1 0,0-1 1,0 0-1,1 0 0,-1 0 0,0 0 0,0 1 1,0-1-1,0 0 0,1 0 0,-1 0 0,0 0 0,0 0 1,0 0-1,1 0 0,-1 0 0,0 0 0,0 0 0,0 0 1,1 1-1,-1-1 0,0 0 0,0 0 0,0 0 0,1-1 1,-1 1-1,0 0 0,0 0 0,1 0 0,-1 0 1,0 0-1,0 0 0,0 0 0,1 0 0,-1 0 0,0 0 1,0-1-1,0 1 0,0 0 0,1 0 0,-1 0 0,0 0 1,0 0-1,0-1 0,3-4-15,0-1 1,0 1-1,0-1 1,-1 0 0,0 1-1,-1-1 1,1 0-1,0-10 1,3-4-73,3-16-16,14-53 218,20-165 0,-42 246-30,1-2-142,-1 14-218,-1 25 29,23 229-176,-21-248 418,1 11-23,15 91 64,-14-94-125,2 0 0,0 0 0,14 32 0,-17-47 62,-1 0 1,1 1-1,0-1 1,0 0-1,0-1 1,1 1-1,-1 0 1,4 2-1,-6-5 20,1 1 1,0-1-1,0 1 0,-1-1 0,1 1 0,0-1 0,0 1 0,0-1 0,0 0 0,0 0 0,-1 1 0,1-1 1,0 0-1,0 0 0,0 0 0,0 0 0,0 0 0,0 0 0,0 0 0,0 0 0,0-1 0,0 1 0,0 0 1,-1 0-1,1-1 0,0 1 0,0-1 0,0 1 0,0-1 0,-1 1 0,1-1 0,0 1 0,-1-1 0,1 0 1,0 0-1,5-5-26,-1 0 1,-1 0 0,1-1-1,-1 1 1,-1-1 0,1 0-1,3-10 1,14-53 173,-20 69-139,8-37 325,-1 0-1,-2 0 0,2-61 1,-9 95-320,0 5-97,-2 6-162,-1 12 164,1 0-1,1 0 1,-1 27-1,2-14 44,-6 62-122,-3 75 222,5-120-26,-4-96-64,2 8 36,-1-14 82,-24-77 0,28 116-79,0-1 148,-1 1-1,0 0 0,-1 0 1,-1 0-1,0 1 0,-15-23 1,21 36-166,1-1 0,-1 0 0,1 0 0,-1 0 0,0 1 0,1-1 0,-1 0 0,0 1 0,0-1 0,1 0 0,-1 1 0,0-1 0,0 1 0,0-1 0,0 1 0,0 0 0,0-1 0,0 1 0,0 0 0,1 0 0,-1 0 0,0 0 0,0 0 0,0-1 0,0 2 0,0-1 0,0 0 0,0 0 0,0 0 0,0 0 0,0 1 0,0-1 0,0 0 0,0 1 0,0-1 0,0 1 0,1-1 0,-1 1 0,0-1 0,0 1 0,0 0 0,1-1 0,-1 1 0,0 0 0,1-1 0,-1 2 0,-4 5-74,1-1-1,0 0 0,1 1 1,-5 12-1,7-17 97,-10 30-177,1 1-1,2 1 0,-7 64 1,14-78 55,1-17 167,0-9 31,10-51-3773,-10 57 2961,0 0 330,-4 15 6,3-10 389,1-1 0,-1 1-1,1 0 1,1 6 0,-1 0 54,0-10 64,-8 10 1871,5-8-2139,1 0 0,-1 0-1,1 0 1,0 0 0,0 0 0,0 1 0,1-1-1,-1 1 1,1-1 0,-1 1 0,0 6-1,6-2-1289,7-1-1578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16.1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10 1664,'-1'0'50,"-2"-3"497,4 0-296,-1 3-96,0 0-38,0-4 1344,0 9-1246,1-4-144,-1 0 1,0 0 0,0 0-1,0 0 1,0 0 0,0 0-1,0 1 1,0-1-1,-1 0 1,1 0 0,0 0-1,-1 0 1,1 0 0,0 0-1,-1 0 1,1 0 0,-2 1-1,2-1-48,0-1 0,0 0 0,-1 1 0,1-1 0,0 0 0,0 1 0,0-1 0,0 0 0,0 1 0,0-1 0,0 0 0,0 1 0,-1-1 0,1 0 0,0 1 0,1-1 0,-1 0 0,0 1 0,0-1 0,0 0 0,0 1 0,0-1 0,0 0 0,0 1 0,1-1 1,-1 1 1,0-1-1,0 0 0,0 1 1,0-1-1,0 0 0,0 1 1,0-1-1,0 0 1,0 1-1,0-1 0,0 0 1,0 1-1,0-1 0,0 0 1,0 1-1,0-1 1,0 0-1,0 1 0,-1-1 1,1 0-1,0 1 0,0-1 1,0 0-1,-1 1-18,0 0 0,1 0 0,-1 0 0,0 0 0,1 1 0,-1-1 0,1 0 0,0 0 0,-1 0 0,1 0 0,0 0 0,0 0 0,0 1 0,0-1 0,0 0 0,0 0 0,0 0 0,0 1 0,0-1 0,0 0 0,1 0 0,-1 0 0,1 0 0,0 1 0,11 29 79,-8-22-71,-1-1 85,1-1-1,0 1 1,1-1-1,5 7 0,-10-13-56,1-1 0,0 1 0,-1-1 0,1 0 0,0 1 0,0-1 0,-1 0-1,1 1 1,0-1 0,0 0 0,-1 0 0,1 0 0,0 0 0,0 0 0,-1 0 0,1 0-1,0 0 1,0 0 0,0 0 0,-1 0 0,1 0 0,0 0 0,0-1 0,-1 1 0,1 0-1,0-1 1,-1 1 0,1 0 0,0-1 0,-1 1 0,1-1 0,0 1 0,-1-1-1,1 1 1,0-2 0,4-2-4,-1-1 1,1 0-1,3-7 0,-4 8-13,-1-1-338,1 0 1,0 1-1,0 0 1,0 0-1,0 0 1,0 1-1,1-1 1,0 1-1,6-3 0,10-5-2913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17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31 298 1984,'-3'-4'882,"4"3"-712,10-5-667,-9 4 433,-1 1 72,1 0 0,-1-1 0,0 1 0,0 0-1,1-1 1,-1 1 0,0-1 0,-1 0 0,1 1-1,0-1 1,0 0 0,-1 1 0,1-1 0,-1 0-1,1 0 1,-1-2 0,1 0 133,2-5 267,-1 0 0,1-14 0,5-9 1032,-3 6-464,-5 22-910,0 0 0,0 0-1,-1 0 1,1 0 0,-1 0 0,0 0 0,0 1-1,0-1 1,-1 0 0,1 1 0,-4-6-1,4 8-14,0-1 0,1 0-1,-1 1 1,0-1-1,1 0 1,-1 1-1,1-1 1,-1 0-1,1 0 1,0 1-1,0-1 1,0-2 0,1-27-157,-1 14-691,0-6 864,0 17 275,0 17-346,-8 27 143,8-31-62,-1 0 1,0 1-1,-1-1 1,1 0-1,-6 13 0,-2 9-45,8-25 1,-1 0 1,1-1-1,-1 1 0,0 0 1,-4 5-1,-6 11-174,11-10-750,-3-8-746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22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48 129 640,'0'-1'51,"0"1"-1,-1 0 1,1-1 0,-1 1-1,0-1 1,1 1 0,-1-1-1,1 1 1,-1 0 0,1 0-1,-1-1 1,0 1-1,1 0 1,-1 0 0,0 0-1,1-1 1,-1 1 0,0 0-1,1 0 1,-1 0 0,0 0-1,1 0 1,-1 0 0,-1 1-1,-7-1 919,-2-1 269,7-6-290,2 0-383,1 4-272,0 1-114,0 0 0,1 1 0,-1-1 0,1 0 0,-1 0 0,1 0 0,0 0 0,0-3 0,8-6 611,-5 9-734,-1 0 1,1 0-1,0 1 0,0-1 1,0 1-1,0 0 0,1 0 1,4-1-1,8-4 183,15-5 164,63-16 0,-60 21-327,0 2 1,45-1-1,-64 4-46,-4 0 48,-1 1 1,0 1-1,18 1 1,-27-1-181,1-1-1,-1 0 1,1 0 0,-1 1 0,1-1 0,-1 1-1,0-1 1,1 1 0,-1-1 0,0 1 0,1 0-1,-1 0 1,0 0 0,0 0 0,0 0-1,1 0 1,-1 0 0,0 0 0,-1 0 0,1 0-1,0 1 1,0-1 0,0 0 0,-1 1 0,1-1-1,-1 0 1,1 1 0,-1-1 0,1 1-1,-1-1 1,0 1 0,0 1 0,1 9-1200,3 3-1332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23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55 1248,'0'0'10,"0"0"0,0-1 1,0 1-1,0 0 0,0-1 0,0 1 1,0 0-1,0-1 0,0 1 0,0 0 0,0-1 1,1 1-1,-1 0 0,0 0 0,0-1 0,0 1 1,1 0-1,-1-1 0,0 1 0,0 0 1,1 0-1,-1 0 0,1-1 0,-1 1 41,0 0 0,0 0 0,0 0 0,0 0 0,0 0 0,1 0 0,-1 0 0,0 0 0,0 0 0,0 0-1,0 0 1,0 0 0,0 0 0,1 0 0,-1 0 0,0 0 0,0 0 0,0 0 0,0 0 0,0 0 0,0 0 0,1 0 0,-1 1 0,0-1-1,0 0 1,0 0 0,0 0 0,0 0 0,0 0 0,0 0 0,0 0 0,0 0 0,0 1 0,1-1 0,-1 0 0,0 0 0,0 0-1,0 0 1,0 0 0,0 0 0,0 1 0,0-1 0,0 0 0,0 0 0,0 0 0,0 0 0,0 0 0,0 1 0,0-1 0,0 0 0,-1 1-41,1-1 0,0 1 1,0-1-1,0 0 1,-1 1-1,1-1 0,0 1 1,-1-1-1,1 1 1,0-1-1,-1 0 0,1 1 1,0-1-1,-1 0 1,1 1-1,-1-1 1,1 0-1,-1 1 0,1-1 1,-1 0-1,1 0 1,-1 0-1,1 1 0,-1-1 1,0 0-1,-14 2 1629,15-2-1605,0 0 1,0 0 0,-1 0-1,1 0 1,0 0-1,0 0 1,0 0-1,0 0 1,-1 0-1,1 0 1,0 0 0,0 0-1,0 0 1,0 0-1,0 0 1,-1-1-1,1 1 1,0 0 0,0 0-1,0 0 1,0 0-1,0 0 1,0 0-1,0-1 1,-1 1 0,1 0-1,0 0 1,0 0-1,0 0 1,0 0-1,0-1 1,0 1-1,0 0 1,0 0 0,0 0-1,0 0 1,0-1-1,0 1 1,0 0-1,0 0 1,0 0 0,0 0-1,0-1 1,0 1-1,0 0 1,0 0-1,0 0 1,0 0-1,0 0 1,0-1 0,1 1-1,-1 0 1,0 0-1,0 0 1,0 0-1,0 0 1,0-1 0,0 1-1,8-8 481,8 4-458,-1 1 0,0 0 0,1 1 0,-1 0-1,1 2 1,26 1 0,-5 0 297,16 1 373,26 0 312,-69-3-912,-1 0 0,1 0 0,-1-1 0,1 0 0,16-6 0,51-15-79,-77 23-136,0 0 0,0-1 0,0 1 0,1 0 0,-1 0 0,0 0-1,0 0 1,0 0 0,1 0 0,-1-1 0,0 1 0,0 0 0,0 0 0,1 0 0,-1 0-1,0 0 1,0 0 0,1 0 0,-1 0 0,0 0 0,0 0 0,1 0 0,-1 0-1,0 0 1,0 0 0,0 0 0,1 0 0,-1 1 0,0-1 0,0 0 0,1 0 0,-1 0-1,0 0 1,0 0 0,0 0 0,0 1 0,1-1 0,-1 0 0,0 0 0,0 0-1,0 0 1,0 1 0,0-1 0,1 0 0,-3 9-2708,1-7 3014,-3 9-3061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24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44 1408,'0'-1'132,"-1"0"0,0 0 0,0 0 0,0 0 0,0 1 0,0-1 0,0 0-1,0 1 1,0-1 0,-1 1 0,1-1 0,0 1 0,0 0 0,0-1 0,-1 1 0,0 0 0,-4-2 20,-4-1 457,0 1 0,0 0 0,-1 0 0,-13 0 0,23 2-558,0 0 0,1-1 1,-1 1-1,0-1 0,0 0 1,1 1-1,-1-1 0,0 1 1,1-1-1,-1 0 0,1 0 1,-1 1-1,1-1 0,-1 0 0,1 0 1,-1 0-1,1 0 0,0 1 1,-1-1-1,1 0 0,0 0 1,0 0-1,0-2 0,-1 2 221,1 7-271,0-4-33,1 6-30,0 0-1,0 0 1,1 0 0,0 0 0,5 12 0,2 9 83,-1 15-48,-2-1 0,-2 1 1,-1 62-1,1 20-10,-3-111 12,3 39 133,2-1-1,13 55 1,-14-84-119,-2-13-12,-1 1 0,2-1-1,0 1 1,7 16-1,-10-27-1053,-1-1-112,2-1-1238,7-6 817,-7-4 527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25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5 896,'0'0'31,"1"0"-1,-1-1 1,0 1-1,0 0 1,1-1-1,-1 1 1,0 0-1,1-1 1,-1 1 0,0 0-1,1 0 1,-1-1-1,0 1 1,1 0-1,-1 0 1,1 0 0,-1 0-1,1-1 1,-1 1-1,0 0 1,1 0-1,-1 0 1,1 0 0,-1 0-1,1 0 1,0 1 94,-1-1-1,0 0 1,0 1 0,0-1 0,1 1 0,-1-1 0,0 0 0,0 1 0,0-1-1,0 1 1,0-1 0,0 1 0,0-1 0,0 1 0,0-1 0,0 1 0,0-1 0,0 1-1,-1 3 216,1 0 0,-1-1-1,0 1 1,0 0 0,-3 4-1,-7 8-212,0-1 1,-2 0-1,-17 18 0,22-25-113,-146 179 1175,145-175-1040,-4 6 55,-11 25 0,-4 4-30,23-41-201,4-6 54,0 1-1,1-1 1,-1 1 0,1 0-1,-1-1 1,1 1 0,-1 0-1,1-1 1,-1 1 0,1 0-1,-1 0 1,1-1 0,0 1-1,-1 0 1,1 0 0,0 1-1,0-1 166,0-1-16,1 0 176,4-1-217,-1 0 0,0-1 0,1 1-1,-1-1 1,0 1 0,0-1 0,0 0-1,4-3 1,10-6 215,20-5 91,0 1 0,61-15 0,-92 29-469,-1 0-1,0 0 1,0 0 0,0 1 0,0 0 0,1 0 0,-1 1 0,0 0 0,8 2 0,-10-2-212,-1 0-1,0 0 1,0 0-1,0 1 1,0-1 0,0 1-1,0 0 1,0 0 0,-1 0-1,1 0 1,0 0-1,-1 0 1,0 1 0,0 0-1,0-1 1,0 1 0,0 0-1,2 4 1,3 12-1510,-1 3-1444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2:23.56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115 65 480,'-1'-4'442,"0"1"0,-2-22 4850,3 25-5258,-1 1 0,0-1 1,1 1-1,-1-1 0,1 1 0,-1 0 1,0 0-1,1-1 0,0 1 0,-1 0 1,1-1-1,-1 1 0,1 0 1,0 0-1,-1 1 0,1-1-33,-2 8 50,0 0-1,0 1 0,1-1 1,1 0-1,0 1 1,0-1-1,2 15 0,-1-12-74,30 231 344,-11-106 208,-17-120-435,1 0 0,6 16-1,0 2 83,-6-24 50,-4-11-215,0 0-1,0 0 1,0 0 0,0 0 0,0 0 0,0 0 0,0 0 0,0 0 0,0 0 0,0 1 0,0-1 0,0 0 0,0 0 0,0 0-1,0 0 1,0 0 0,0 0 0,1 0 0,-1 0 0,0 0 0,0 0 0,0 0 0,0 0 0,0 0 0,0 0 0,0 0-1,0 0 1,0 0 0,0 0 0,0 0 0,1 0 0,-1 0 0,0 0 0,0 0 0,0 0 0,0 0 0,0 0 0,0 0 0,0 0-1,0 0 1,0 0 0,0 0 0,1 0 0,-1 0 0,0 0 0,0 0 0,0 0 0,0 0 0,0 0 0,0 0 0,7-19 515,-7 19-533,3-15 124,-1 0 1,2-25-1,0-4-193,1-145 195,-5 154-428,-1 67 247,6 175 35,-2-169 207,11 49 0,-14-87-152,1 1 0,-1 0-1,0 0 1,0 0 0,0-1 0,0 1 0,1 0 0,-1 0 0,0-1 0,1 1 0,-1 0 0,1-1 0,-1 1-1,1 0 1,-1-1 0,2 2 0,-2-2-9,0 0 0,1 0-1,-1 0 1,0 0 0,1 0 0,-1 0-1,0 0 1,1 0 0,-1 0-1,0-1 1,0 1 0,1 0 0,-1 0-1,0 0 1,0 0 0,1 0-1,-1-1 1,0 1 0,0 0 0,1 0-1,-1-1 1,0 1 0,0 0-1,0 0 1,0-1 0,1 1-1,-1 0 1,0-1 0,2-3 51,1-1 0,-1 0 1,-1 0-1,3-7 0,26-158-147,1-1 161,-28 140-5,-3 27-112,0 0 0,1 0 0,-1-1 0,1 1 0,0 0 0,3-7 0,-4 11 28,0 0-1,0 0 1,0-1 0,0 1-1,0 0 1,0-1-1,1 1 1,-1 0-1,0 0 1,0-1-1,0 1 1,1 0 0,-1 0-1,0 0 1,0-1-1,1 1 1,-1 0-1,0 0 1,0 0-1,1 0 1,-1 0 0,0-1-1,1 1 1,-1 0-1,0 0 1,0 0-1,1 0 1,-1 0-1,0 0 1,1 0 0,-1 0-1,0 0 1,1 0-1,-1 0 1,0 0-1,1 0 1,-1 0-1,0 1 1,0-1 0,1 0-1,-1 0 1,0 0-1,1 0 1,-1 0-1,0 1 1,10 11-92,-6-2 61,0 1 0,-1-1 0,-1 1 1,0-1-1,2 18 0,-1 1 23,9 73-6,-9-59 246,17 74 0,-20-117-209,0 1 0,0-1 0,0 1 0,0-1-1,0 0 1,0 1 0,0-1 0,0 1 0,0-1 0,1 0 0,-1 1 0,0-1 0,0 0 0,0 1-1,0-1 1,1 0 0,-1 1 0,0-1 0,0 0 0,1 1 0,-1-1 0,0 0 0,1 0-1,-1 1 1,0-1 0,1 0 0,-1 0 0,0 0 0,1 1 0,0-2-6,0 1 0,-1-1 0,1 0 0,-1 1 0,1-1 0,-1 1 0,1-1 0,-1 0 0,1 1 0,-1-1 0,1 0 0,-1 0 0,0 0 0,1 0 0,4-12-39,-1-1 0,0 1 0,-1-1 0,2-24 0,0 5-8,34-163 281,-39 194-269,1 0 0,-1-1 0,1 1 0,-1 0 0,1 0-1,0 0 1,0 0 0,0 0 0,0 0 0,0 0 0,0 0 0,0 0-1,1 0 1,-1 1 0,1-1 0,-1 1 0,1-1 0,3-1 0,-5 3 13,1 0 1,-1-1-1,1 1 1,0 1-1,-1-1 1,1 0-1,0 0 1,-1 0 0,1 0-1,0 0 1,-1 0-1,1 1 1,-1-1-1,1 0 1,-1 1-1,1-1 1,-1 0 0,1 1-1,-1-1 1,1 1-1,-1-1 1,1 0-1,-1 1 1,1-1-1,-1 1 1,0 0-1,1-1 1,-1 1 0,0-1-1,1 1 1,-1-1-1,0 1 1,0 1-1,9 23-225,2 32 420,5 92 0,-10-105-45,-3-30 53,1 27-1,-4-131 493,-3-202-274,3 263-347,0 7-779,-5 45 57,-16 204 655,6-33 104,9-101 566,3-182-175,-5-170-363,7 171-138,1 55-455,3 38-106,-1 1 570,-1 0 0,0-1 1,0 1-1,0 0 0,0 6 0,-1-12 0,0 0-1,0 0 1,-1 0-1,1 0 1,0 0-1,0 0 1,0 1-1,0-1 1,0 0-1,0 0 1,0 0 0,0 0-1,0 0 1,0 0-1,0 1 1,0-1-1,0 0 1,0 0-1,0 0 1,0 0-1,0 0 1,0 0-1,0 1 1,0-1-1,0 0 1,0 0-1,0 0 1,0 0-1,1 0 1,-1 0-1,0 0 1,0 1-1,0-1 1,0 0-1,0 0 1,0 0-1,0 0 1,0 0 0,0 0-1,1 0 1,-1 0-1,0 0 1,0 0-1,0 0 1,0 0-1,0 1 1,0-1-1,1 0 1,-1 0-1,0 0 1,0 0-1,6-8 188,3-14 191,-7 15-345,-1-1 0,0 1 0,-1 0 0,0-1 0,0 1 0,-1-1 0,-2-13 0,0 14-15,1 0 1,-2 1 0,1-1-1,-1 1 1,1 0-1,-2 0 1,-6-8 0,3 2 86,6 11-92,1-1 0,-1 1 0,1 0 1,-1-1-1,1 1 0,-1 0 0,0 0 0,1 0 0,-1 0 1,0 0-1,0 0 0,-2 0 0,-13-7 129,10 4-101,-1 1 1,0-1 0,0 1 0,0 1 0,0 0 0,0 0 0,-17-2 0,-61 1 268,77 3-289,-140-8 412,140 8-418,0 1 0,-16 4 1,16-3-61,1 0 1,-1-1-1,-9 1 1,10-1-641,12 2 406,18 3 186,-19-5 34,81 11-9,-4 3 36,-69-14 44,-9 0-3,0-1 0,-1 1 0,1-1 0,0 1 0,-1 0 0,1 0 0,-1 0 0,1 0 0,-1 0 0,1 0 0,-1 0 0,0 0 0,2 3 0,-2-3 13,0-1 1,0 1-1,-1 0 1,1 0 0,0 0-1,-1 0 1,1 0-1,-1 0 1,0 0 0,1 0-1,-1 0 1,0 0-1,1 0 1,-1 0 0,0 0-1,0 0 1,0 0-1,0 0 1,0 0 0,0 0-1,-1 2 1,-2 5-15,-1-1-1,-10 15 1,-3 4 10,-17 32 349,15-26-127,0 2 0,-19 51 0,30-65-249,2 0 0,0 0 1,1 0-1,1 1 0,-2 34 0,6-48 20,0-1 0,-1 0 1,0 0-1,0 1 0,0-1 0,-1 0 0,0 0 0,0 0 0,-6 9 1,4-7 123,0 1 1,-7 15 0,8-16-19,-1 1 0,-8 14 0,7-15-212,0-1 0,0 0 0,-7 7 0,11-14 112,1 8 106,0-6-134,1 0 0,-1 0 0,0-1-1,1 1 1,0 0 0,-1 0 0,1-1 0,0 1-1,0-1 1,0 1 0,0-1 0,0 1 0,0-1 0,0 1-1,1-1 1,-1 0 0,0 0 0,1 0 0,-1 0-1,1 0 1,0 0 0,-1 0 0,1 0 0,0 0-1,-1-1 1,4 2 0,7 1 4,-1 0 0,24 3 0,-27-4-39,50 4-99,81-1-1,-116-5 95,124-3 243,-12-2-74,-37 2 118,-97 3-190,1 0 1,0 0 0,-1 0 0,1-1 0,0 1 0,-1 0 0,1-1-1,-1 1 1,1-1 0,-1 1 0,1-1 0,-1 0 0,1 0 0,2-1 735,-18-10-733,1 0-32,1 0 0,0-1 0,1 0 0,-14-23 0,18 23-59,1 1-1,1-1 1,0 0-1,0-1 1,2 1-1,-4-17 0,0-2-130,-9-40 251,-11-134 0,26 142-389,2 36 310,2-39 55,-3 60-21,0 1 1,0-1-1,-1 1 1,0 0-1,0-1 1,0 1 0,-1 0-1,0 0 1,-3-7-1,2 1-36,3 11 2,0 0 1,0 0-1,0 0 0,0 1 1,0-1-1,0 0 0,-1 0 1,1 0-1,0 0 1,0 1-1,-1-1 0,1 0 1,-1 0-1,1 0 0,-1 1 1,0-2-1,-5-6 7,6 7-20,-1 1 0,1 0 1,0-1-1,0 1 0,-1-1 0,1 1 0,0-1 0,0 1 0,-1 0 0,1-1 0,-1 1 1,1 0-1,0-1 0,-1 1 0,1 0 0,-1-1 0,1 1 0,-1 0 0,1 0 0,-1 0 1,1-1-1,-1 1 0,1 0 0,-1 0 0,1 0 0,-1 0 0,1 0 0,-1 0 1,-6-1-371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26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1568,'0'90'5936,"0"141"-5024,-8-80-582,8-149-570,3-5-1637,2-2-240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2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 1824,'-2'-2'163,"-3"-1"252,3 7 31,2-3 66,0-1-144,0 0-37,0 0-102,0 0 54,0 0-17,4 9 721,-1 0-701,-1 0 0,0 1 1,0-1-1,-1 11 0,2 7-11,7 85 297,-2-12-328,12 38-308,-20-125-84,0-11 37,0-1 0,0 1 1,0 0-1,0-1 0,1 1 0,-1 0 1,0 0-1,1-1 0,-1 1 1,1-1-1,0 2 0,2-1-945,5-2-1205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27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6 161 1312,'-4'-1'367,"2"-2"588,9-5 1259,-4 4-1721,0 0-1,0 0 1,0 0 0,0-1 0,-1 1-1,0-1 1,3-6 0,10-21 1325,-10 25-1689,0-2 250,0 1 1,1 0 0,13-14-1,-17 20-320,1 0 0,-1 0 0,1 0 0,0 0 0,0 0 0,-1 1 0,1-1 0,0 1 0,0 0 0,1 0 0,-1 0 0,0 0 0,0 1 0,0-1 0,1 1 0,2 0 0,5 0-54,0 2 0,-1-1 0,0 1 0,1 1-1,14 6 1,-13-5 1,-1 0 0,1-1 1,23 3-1,-16-6-835,-1 0 1,1-2-1,0 0 1,-1-1-1,35-10 1,-11-1-953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35.8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339 240 1824,'-2'10'1952,"0"22"-1587,-1 15-90,-6 14 159,-32 111 0,-34 55 635,46-142-468,26-78-527,-2 9 121,0-1-1,-1 0 0,-1-1 0,-16 27 1,23-41-187,0 1 0,-1 0 0,1-1 1,-1 1-1,1-1 0,0 1 0,-1-1 1,1 1-1,-1-1 0,0 1 0,1-1 0,-1 0 1,1 1-1,-1-1 0,0 0 0,1 1 1,-1-1-1,1 0 0,-1 0 0,0 0 0,0 1 1,0-1-5,1-1 1,-1 1-1,1 0 1,-1 0-1,1-1 1,-1 1-1,1 0 1,-1-1 0,1 1-1,-1 0 1,1-1-1,0 1 1,-1 0-1,1-1 1,0 1-1,-1-1 1,1 1-1,0-1 1,0 1-1,-1-2 1,-1-2-7,1-1 1,0 0-1,-1 1 1,2-1-1,-2-6 0,1-22-158,1 0 0,1-1-1,9-46 1,27-103 268,-22 116 500,-8 37-376,-2 10-110,-1 0 0,-1 0 0,1-21 0,-5 35-190,-3 8 41,-3 12 6,6-12 9,-35 67-105,-43 97 1189,23-38 293,75-165-1101,35-53 0,-47 81-219,5-9-29,2 1 1,-1 1 0,2 0-1,31-26 1,-44 40-19,0 1-1,0-1 1,1 1-1,-1 0 1,1-1-1,-1 1 1,1 0-1,-1 1 1,1-1 0,0 0-1,-1 1 1,1-1-1,0 1 1,-1 0-1,1 0 1,0 0 0,0 0-1,2 1 1,-3 0-10,0 0 0,0 0-1,0 0 1,0 0 0,0 0 0,0 0 0,0 1 0,-1-1 0,1 0 0,-1 1 0,1-1 0,-1 1 0,1 0 0,-1 0 0,0-1 0,0 1-1,0 0 1,0 0 0,0 0 0,0 0 0,-1 0 0,1 0 0,0 3 0,0 5 8,1 0-1,-1 1 1,-1-1 0,0 0-1,-1 1 1,-2 17 0,-3-1 40,-10 34 1,-38 87 971,51-142-805,3-7-74,4-13 40,3-7-139,1 2 0,0-1 1,2 1-1,0 0 0,19-25 0,36-55-23,-35 51-8,52-63 1,-79 107-21,0 1 0,0 0 0,1 0 0,-1 0 0,1 0 0,7-4 0,-10 6 16,1 0 0,-1 1 0,0-1 1,0 1-1,1-1 0,-1 1 0,0 0 0,1 0 0,-1 0 1,1-1-1,-1 1 0,0 0 0,1 0 0,-1 1 0,1-1 1,-1 0-1,0 0 0,1 1 0,-1-1 0,0 1 0,0-1 0,1 1 1,-1 0-1,0-1 0,0 1 0,2 1 0,1 3 14,0-1-1,0 0 0,-1 1 0,1 0 0,-1 0 1,-1 0-1,1 0 0,-1 0 0,1 1 1,-2-1-1,1 1 0,0-1 0,0 7 1,1 12-93,2 44 1,-4-47 70,0 207-126,-2-120 902,11-139-267,23-91-333,23-155 0,-38 163-446,-17 107 202,1 7 6,1 10-62,-1 12 59,-2-1 1,-3 32 0,1-17 47,-31 297 158,19-244 320,9-67 0,3-19-277,0-8-64,0-26-90,1 0 1,6-55 0,-2 49-39,27-314-358,-9-55 656,-17 360-789,-9 180-197,5 280 976,0-409-237,1 17 44,-1-22-73,0 1-1,0-1 1,0 1 0,0-1-1,0 1 1,1-1-1,-1 1 1,0-1 0,0 1-1,0-1 1,0 1-1,1-1 1,-1 1-1,0-1 1,0 1 0,1-1-1,-1 0 1,0 1-1,1-1 1,-1 1-1,1-1 1,-1 0 0,0 1-1,1-1 1,-1 0-1,1 0 1,-1 1 0,1-1-1,-1 0 1,2 0-1,-2 0 0,1 0 0,0 0 0,0-1 0,-1 1 0,1-1 0,0 1 0,0-1 0,-1 1 0,1-1 0,0 1 0,-1-1 0,1 1 0,-1-1 0,1 0 0,-1 0 0,1 1 0,-1-1 0,1 0 0,0-1 0,7-14 30,-1-1 0,0 0 0,7-28 0,-12 39-38,117-398-162,-115 391 177,9-26 19,-12 37-29,0 0 1,0 0 0,0 1-1,0-1 1,0 0-1,0 1 1,0-1 0,0 1-1,1-1 1,-1 1-1,0-1 1,1 1-1,-1 0 1,1 0 0,3-2-1,-5 3-1,0 0 0,1 0 0,-1 0 0,0 0 0,0 0 0,1 0 0,-1 0 0,0 0 0,0 0 0,1 0 0,-1 0 0,0 0 0,1 0 0,-1 0 0,0 0 0,0 0 0,1 1 0,-1-1 0,0 0 0,0 0 0,1 0 0,-1 0 0,0 1-1,0-1 1,0 0 0,1 0 0,-1 0 0,0 1 0,0-1 0,0 0 0,0 0 0,1 1 0,-1-1 0,0 0 0,0 0 0,0 1 0,0-1 0,0 0 0,0 1 0,0-1 0,2 8-31,0 1 0,-1-1 0,0 0-1,0 1 1,-1-1 0,-1 17 0,0-4-12,-55 668-33,51-640 269,4-36-33,0 0 1,-1 0-1,-1 0 0,-7 24 0,10-37-144,0 1-1,0 0 1,0-1 0,0 1-1,0-1 1,-1 1-1,1-1 1,0 1 0,0-1-1,-1 1 1,1-1 0,0 1-1,-1-1 1,1 0-1,0 1 1,-1-1 0,1 1-1,-1-1 1,1 0-1,0 1 1,-1-1 0,1 0-1,-2 1 1,2-2-7,-1 0 1,1 0 0,-1 0-1,1 0 1,-1 0-1,1 0 1,-1 0 0,1 0-1,0 0 1,0 0-1,0 0 1,-1 0 0,1 0-1,0-1 1,-3-54-194,1 0 0,9-79 0,-3 77 49,-1 1 0,-9-81 0,5 133 12,-1 6 12,-2 9-91,-7 50-32,-3 74 1,1 298 760,21-453-241,42-285-573,-40 232 305,-7 22 102,-2 36-103,0 1 0,3-17 0,-4 31-24,0 1 0,0 0 0,0-1 1,0 1-1,0 0 0,0-1 1,0 1-1,0-1 0,0 1 0,0 0 1,0-1-1,0 1 0,1 0 1,-1 0-1,0-1 0,0 1 1,0 0-1,1-1 0,-1 1 0,0 0 1,0 0-1,0-1 0,1 1 1,-1 0-1,0 0 0,1-1 0,-1 1 1,0 0-1,1 0 0,-1 0 1,0 0-1,1 0 0,-1-1 0,0 1 1,1 0-1,-1 0 0,0 0 1,1 0-1,-1 0 0,0 0 0,1 0 1,-1 0-1,0 0 0,1 0 1,-1 0-1,0 1 0,1-1 0,-1 0 1,0 0-1,1 0 0,-1 0 1,0 0-1,1 1 0,-1-1 1,0 0-1,0 0 0,1 1 0,-1-1 1,0 0-1,0 0 0,1 1 1,14 19-249,-4 5 121,14 42 1,-9-23 193,-15-41-57,0-1 0,0 1 0,0-1 0,0 1-1,0-1 1,1 0 0,0 0 0,-1 1 0,1-1-1,2 2 1,-4-4 0,1 0 1,-1 1-1,1-1 0,-1 0 0,1 0 0,0 1 1,-1-1-1,1 0 0,-1 0 0,1 0 1,-1 0-1,1 0 0,0 1 0,-1-1 0,1 0 1,-1 0-1,1-1 0,-1 1 0,2 0 0,-1 0 8,0-1 0,0 0 0,0 1-1,1-1 1,-1 0 0,0 1 0,-1-1-1,1 0 1,0 0 0,0 0-1,0 0 1,1-2 0,7-10-20,-1 0 0,-1-1 0,0 0 0,-1 0 0,9-28 1,11-79-38,-23 102 60,11-84 176,-12 91-187,0 19-132,1 27-145,-2-28 280,38 469 14,-38-454-36,7 135 861,-8-435-1086,-5 173-187,23 122 37,-15-13 401,0 1 0,0-1 1,-1 1-1,1-1 0,3 8 0,-6-11 7,1 1 0,-1-1-1,0 0 1,1 0-1,-1 0 1,0 0 0,1 1-1,-1-1 1,0 0-1,1 0 1,-1 0 0,0 0-1,1 0 1,-1 0 0,0 0-1,1 0 1,-1 0-1,1 0 1,-1 0 0,0 0-1,1 0 1,-1 0 0,0-1-1,1 1 1,-1 0-1,0 0 1,1 0 0,-1 0-1,0-1 1,0 1-1,1 0 1,-1 0 0,0-1-1,0 1 1,1 0 0,-1 0-1,0-1 1,0 1-1,0 0 1,1-1 0,0-8 126,0-1 0,-1 1 0,-1-12 1,0-3-127,2 15-42,-1 1 1,-1-1-1,0 0 0,0 0 0,0 0 0,-1 0 1,-1 1-1,1-1 0,-8-13 0,10 43-627,1 2 554,1 0 1,8 33-1,1 15 226,-6-39-34,-3-22-47,0 1 0,0 12 0,5-28 138,-6 3-168,1 0 1,-1 0-1,0 0 1,-1 0-1,1 0 1,0 0 0,0 0-1,-1 0 1,0-1-1,1 1 1,-1-2-1,0-29 78,0 17-77,-4-184-297,5 199 264,0 0 1,-1 0-1,1 0 1,0 0-1,-1 0 1,1 0-1,0 0 1,0 0-1,0 1 1,0-1-1,0 0 0,0 0 1,0 1-1,1-1 1,-2 1-8,3-2 71,-2 1 0,1-1 0,0 0-1,0 1 1,0-1 0,-1 0 0,3-4 0,-3 5-45,-1 1-1,1-1 1,-1 0-1,1 0 1,-1 1 0,0-1-1,1 0 1,-1 0-1,0 1 1,0-1-1,0 0 1,0 0 0,1 0-1,-1 1 1,0-1-1,0 0 1,0 0 0,-1 0-1,1 1 1,0-1-1,0 0 1,0 0 0,-1 0-1,1 1 1,0-1-1,-1 0 1,1 1-1,0-1 1,-2-1 0,2 1-171,-10 21-330,7-9 495,1 1 0,0-1 0,1 0 0,0 1-1,1-1 1,0 0 0,3 13 0,-2 18-239,-1 283 592,3-312-214,-3-12-125,1 0 0,-1 0 0,0 0-1,0 0 1,1 0 0,-1 0 0,0 0 0,0 0-1,0 0 1,0 0 0,0 0 0,-1 1 0,-2 1 29,4-5 66,-1 2-107,0-1 1,1 1-1,-1 0 0,0-1 1,0 1-1,0-1 1,0 1-1,1 0 1,-1-1-1,0 1 1,0 0-1,1-1 1,-1 1-1,0 0 1,1-1-1,-1 1 0,0 0 1,1-1-1,-1 1 1,0 0-1,1 0 1,-1 0-1,1-1 1,-1 1-1,0 0 1,1 0-1,-1 0 1,1 0-1,0 0 4,-1 0-1,1 0 1,-1 0-1,1 0 1,-1 0-1,1 0 1,-1 0 0,0 0-1,1 1 1,-1-1-1,1 0 1,-1 0 0,1 0-1,-1 1 1,0-1-1,1 0 1,-1 1-1,0-1 1,1 0 0,-1 1-1,0-1 1,1 0-1,-1 1 1,0-1-1,1 0 1,-1 1 0,0-1-1,0 1 1,0-1-1,0 1 1,1-1 0,-1 1-1,0 0 1,0 0-7,32 66-344,-17-30 227,-3-5 160,-9-23-14,1 0 0,7 14-1,-4-6-42,-7-14 114,1 0-1,0 0 1,1-1 0,-1 1-1,0 0 1,1-1 0,1 3-1,-2-6-59,-1 0 0,1 0 0,-1 0 0,0-1 0,1 1 0,-1 0 0,0 0 0,0 0 0,0-1 0,0-1 0,-1-15 80,-1 0-1,-1 0 1,-6-23 0,3 18-292,-7-14 149,10 31-27,0-1 1,1 0-1,-4-12 1,3 7-8,3 11 50,-1 0-1,1 0 0,0 0 0,-1-1 0,1 1 0,0 0 0,0 0 0,0 0 0,0 0 0,0-1 0,0 1 0,0 0 0,1 0 0,0-2 0,-1 1-12,0 1 0,1 0 0,-1 0-1,1-1 1,-1 1 0,1 0 0,0 0 0,-1 0 0,1-1-1,2 0 1,-3 1-143,1 2-17,6 17-93,-6-13 225,0-1-1,1 0 1,0 1-1,-1-1 0,6 8 1,-6-11 241,-1-1-31,3-11 208,6-59-310,-9-28 0,0 97-218,1 9-128,9 30-85,5 12-674,-8-27 475,-4-14-285,0 0 0,1 0 0,4 10 0,-7-18 672,0 1 0,0 0 0,1 0 0,-1 0 0,0-1 0,1 1 0,-1-1 0,1 1-1,0-1 1,-1 0 0,1 1 0,0-1 0,0 0 0,0 0 0,0 0 0,0 0-1,0-1 1,4 2 0,-4-2 46,0 0-1,-1 0 1,1 0-1,0 0 1,0 0-1,0-1 1,0 1-1,0-1 1,2 0-1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50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19 480,'2'-3'410,"1"7"-924,-3-3 604,0-1-1,0 0 1,0 0-1,0 1 1,1-1-1,-1 0 1,0 1-1,0-1 1,0 0-1,0 1 1,0-1-1,0 0 1,0 0-1,0 1 1,-1-1-1,1 0 1,0 1 0,0-1-1,0 0 1,0 0-1,0 1 1,0-1-1,0 0 1,-1 0-1,1 1 1,0-1-1,0 0 1,0 0-1,-1 1 1,1-1-1,0 0 1,0 0-1,-1 0 1,1 0-1,0 1 1,0-1-1,-1 0 1,1 0-1,0 0 1,-1 0-1,1 0 1,0 0-1,0 0 1,-1 0-1,1 0 1,0 0-1,-1 0 1,1 0 0,-1 0 59,1 0-5,0 0 80,0 0-139,0 0-186,0 0 69,0 0 187,0 0-28,0 0 7,0 0-49,1 1-58,0 1 0,0-1 0,0 0 1,0 0-1,0 0 0,1-1 0,-1 1 0,0 0 0,0 0 0,1-1 0,1 2 0,6 1 148,-1-1 0,1 1 0,0-2 0,12 2 0,-6 0 12,-3-2-4,0-1-1,-1 0 1,1-1 0,17-2 0,6-1-36,80-13 93,-89 12-115,-21 3-33,-1 1-1,1 0 0,0 0 0,6 0 0,-10 1-96,-1 0-1,1 0 0,0-1 0,0 1 1,-1 0-1,1-1 0,0 1 0,-1-1 1,1 1-1,-1-1 0,1 1 1,0-1-1,-1 1 0,1-1 0,-1 1 1,1-1-1,-1 0 0,0 1 0,1-1 1,-1 0-1,0 1 0,1-1 0,-1 0 1,0 0-1,0 0 0,4-6-1754,-3 6-597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51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19 992,'0'0'10,"0"0"1,-1 0-1,1 1 0,0-1 1,0 0-1,0 0 1,0 0-1,0 0 0,0 0 1,0 0-1,0 0 0,0 0 1,0 0-1,0 0 1,-1 0-1,1 1 0,0-1 1,0 0-1,0 0 0,0 0 1,0 0-1,0 0 1,0 0-1,0 0 0,-1 0 1,1 0-1,0 0 0,0 0 1,0 0-1,0 0 1,0 0-1,0 0 0,0 0 1,-1 0-1,1 0 0,0 0 1,0 0-1,0 0 1,0-1-1,0 1 0,0 0 1,0 0-1,0 0 0,0 0 1,-1 0-1,1 0 1,0 0-1,0 0 0,0 0 1,0 0-1,0 0 0,0-1 1,0 1-1,0 0 1,0 0 138,0 0 64,0 0 321,0 0-113,0 0 123,0 1-229,0-1-286,0 1 0,0-1 0,0 1 0,0-1 0,0 1 0,0-1 0,-1 1 1,1-1-1,0 1 0,0-1 0,0 1 0,-1-1 0,1 1 0,0-1 0,0 0 1,-1 1-1,1-1 0,0 1 0,-1-1 0,1 0 0,0 1 0,-1-1 0,1 0 0,-1 1 1,1-1-1,-1 0 0,1 0 0,0 0 0,-1 1 0,0-1 0,-17 1 1054,7 0 478,-3 2-762,9-2 827,11 3-1144,-2-3-432,1 1 0,0-1 1,-1 0-1,1-1 0,0 1 1,0-1-1,5 0 0,10 1 124,7 0 81,29-1 0,-17-1 179,-20 0-295,-1-2 0,0 0 0,0-1 0,-1-1 1,28-11-1,-38 14-110,6-5 81,0 0-676,-5 6-5197,-8 1 2766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52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4 832,'2'-3'368,"-4"6"75,2-3-251,0 0 106,-17 0 1121,16 0-1361,1 0 0,-1 0 1,1 0-1,-1 0 0,1 0 1,-1 1-1,1-1 0,-1 0 1,1 0-1,0 1 0,-1-1 0,1 0 1,-1 1-1,1-1 0,0 0 1,-1 1-1,1-1 0,0 1 0,0-1 1,-1 0-1,1 1 0,0-1 1,0 1-1,0-1 0,-1 1 0,1-1 1,0 1-1,0-1 0,0 1 1,0-1-1,0 1 0,0-1 1,0 1-1,0-1 0,0 1 0,0 0 1,4 27-207,-2-15 373,5 262-127,-7-195-62,2 52 571,1 31-1897,6-168-1046,-1 2 779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53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8 1248,'-11'0'1365,"11"0"-1327,-1 0-1,1 0 1,-1 0 0,1 0-1,0-1 1,-1 1-1,1 0 1,-1 0-1,1 0 1,-1 0-1,1-1 1,-1 1-1,1 0 1,0 0-1,-1-1 1,1 1-1,0 0 1,-1-1-1,1 1 1,0 0 0,-1-1-1,1 1 1,0 0-1,0-1 1,-1 0-1,1 0 155,0 1 86,-1 0-229,0 0 1,1 0 0,-1 0-1,0 0 1,0 0 0,1 1-1,-1-1 1,0 0 0,0 0 0,1 0-1,-1 1 1,0-1 0,1 0-1,-1 1 1,0-1 0,1 0 0,-1 1-1,1-1 1,-1 1 0,0-1-1,1 1 1,-1 0 0,1-1-1,-1 1 1,1-1 0,0 1 0,-1 0-1,1-1 1,-1 2 0,-9 26 363,8-20-227,-89 220 945,77-201-1081,-1 0 0,-2-1 0,-1-1 0,-38 42 0,47-59 137,8-7-171,1-1 0,-1 1 0,0-1 0,1 1 0,-1-1 0,0 1 0,1-1 0,-1 1 0,1 0 0,-1-1 0,1 1 0,0 0 0,-1 0 0,1-1 0,-1 1 0,1 1 0,-5 2 889,5-4-316,6-1 61,42-14-426,-19 9-104,4-1 119,0 1 0,61-2 0,-31 4-708,-62 5 185,1-1 0,-1 0-1,1 0 1,-1 1 0,0-1 0,1 1 0,-1-1-1,0 1 1,1-1 0,-1 1 0,0 0 0,0 0-1,0 0 1,0-1 0,0 1 0,0 0 0,0 0-1,0 1 1,0-1 0,0 0 0,0 0-1,0 2 1,6 5-1488,4 1 284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54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2080,'1'-6'2301,"1"6"123,-1 7-803,8 200-1109,-7-186-449,0-5-21,0 0-1,5 21 0,-3-11-676,-4-25-287,0-1 106,0 0-384,0 0 80,0 0-1200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55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3136,'4'45'5617,"6"4"-4503,-5-26-1229,-1 0-1,3 42 0,-7 166-764,0-228 515,0 1 1,1-1 0,-1 0-1,1 0 1,0 1 0,1 4-1,-2-8 291,1 0-1,-1 1 1,0-1-1,0 0 1,0 0-1,0 1 1,0-1 0,1 0-1,-1 1 1,0-1-1,0 0 1,0 0-1,1 0 1,-1 1-1,0-1 1,0 0-1,1 0 1,-1 0-1,0 1 1,1-1 0,-1 0-1,0 0 1,1 0-1,-1 0 1,0 0-1,0 0 1,1 0-1,0 0-15,0 0 0,-1-1 0,1 1 0,0-1 0,-1 1 0,1-1 0,-1 1 0,1-1 0,-1 1 0,1-1 0,-1 0 0,1 1 0,-1-1 0,1 1 0,-1-1 0,0 0 0,1-1 0,7-20-1302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2:34.14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 1472,'0'-21'5061,"9"29"-4224,17 40 559,-3 1-1,30 86 0,-36-89-866,0 8-492,-3-1 0,9 74 0,-16-84 39,50 316 811,-48-297-756,22 185 75,22 124 314,-14-171-323,-20-78 13,-7-38 71,-10-70-261,0 1 0,-1 0 0,-1-1 1,0 1-1,-1 0 0,0 0 0,-1-1 1,-1 1-1,-5 14 0,2-6-23,5-17 13,0 0 0,-1 0 1,0 0-1,0-1 0,-4 9 1,4-11 84,1-1-85,0 0 0,-1 0 1,1 0-1,0-1 0,-1 1 0,1 0 1,-1 0-1,0-1 0,-1 2 0,2 3-57,1-2-87,0-3 131,0-1 0,0 1 1,1-1-1,-1 0 0,0 1 0,0-1 0,1 1 1,-1-1-1,0 1 0,1-1 0,-1 0 1,0 1-1,1-1 0,-1 0 0,1 1 1,-1-1-1,0 0 0,1 0 0,-1 1 0,1-1 1,-1 0-1,1 0 0,-1 0 0,1 0 1,-1 0-1,1 0 0,-1 0 0,1 0 1,-1 0-1,1 0 0,-1 0 0,1 0 0,-1 0 1,1 0-1,-1 0 0,1 0 0,-1 0 1,1-1-1,2 1 15,49-8 95,249-23-65,-291 30-42,78-12-197,48-4 304,87-4 26,-174 18-182,96-5 178,-117 7-107,-14 1-66,0-1 0,0 2 1,0 0-1,-1 0 1,21 6-1,-2 1 122,65 8 0,-50-10 43,19 1-40,122-4-1,-107-4-251,-32 1 192,83-3 358,-75-1-454,-49 2 115,0 1-1,0 0 1,0 1 0,-1 0-1,1 1 1,0-1 0,0 1-1,14 4 1,-16-3-38,0-1-1,0 0 1,0 0-1,0 0 1,0-1-1,0 0 1,11-1-1,14 0 3,-29 1 13,0 0 1,-1-1-1,1 1 0,0-1 0,-1 1 0,1-1 1,0 1-1,1-2 0,8-2 15,-9 4-42,-1-1 1,1 1-1,0-1 1,0 1-1,-1-1 1,1 0-1,0 0 1,-1 0-1,1 0 1,-1 0-1,1 0 1,-1 0-1,1-1 1,-1 1-1,0 0 1,0-1-1,1 1 1,-1-1-1,0 1 1,0-1-1,-1 0 1,1 1-1,0-1 1,-1 0-1,1 0 1,-1 1 0,1-1-1,-1-2 1,1-5 1,0-1 0,-1 1 0,-1-1 0,-1-13 0,-1 1 72,-6-225-458,-4 84 58,-1 0 80,-7-186 80,3 121 640,23-4-646,-3 159 192,0-25 81,-3 81-111,0 1 0,-1-1 0,-8-28 1,8 35-1,1 7 45,0-1 0,0 0-1,-1 1 1,1-1-1,-3-3 1,3 5-27,0 0 1,0-1 0,1 1 0,-1 0 0,1-1 0,-1 1 0,1 0 0,0-1 0,0-4 0,0 4-24,0 1 0,0-1 0,0 0 0,-1 1 0,1-1 1,-1 0-1,1 1 0,-2-4 0,0 2 31,1-1 0,0 1 0,0-1 0,0 1-1,1-1 1,0 0 0,0 1 0,1-10 0,-1-3-27,8-13-512,-7 23 500,0 0 0,0 0 0,1 0 0,4-12 1,2-8 201,-8 25-157,1 0 0,-1 0 0,1 0-1,-1 0 1,0 0 0,0 0 0,0 0 0,0 0 0,0 0 0,-1 0 0,1 0 0,-1-2 0,0 1-12,1 1 1,0-1 0,0 0 0,0 0 0,0 1-1,0-1 1,0 0 0,1 1 0,0-4-1,2-14-290,-1 24 255,1-1 0,0 1 1,0 0-1,0-1 0,0 0 0,5 4 1,11 12 298,-14-12-315,0-1 91,0 0 1,0 0-1,1-1 1,-1 1-1,1-1 0,0 0 1,8 4-1,30 22-189,-37-27 188,-1 0 0,0 1 0,1-1-1,5 8 1,-10-10 4,0 0 0,0 0 0,-1 1 0,1-1 0,-1 0-1,0 1 1,1-1 0,-1 1 0,0-1 0,-1 1 0,1 0 0,0-1-1,-1 1 1,1 0 0,-1 5 0,0-7 3,0 7 26,0 0 0,0 0 0,-1 0-1,0 0 1,0-1 0,-4 11 0,2-8-102,1 0 1,-2 17-1,0 1 199,-3 15-72,0 63 1,7 46-326,1-63 315,16 189 117,-1-53-232,-1 37 118,-12-105 235,-2-111-271,-2-32-56,1-1-1,1 0 0,4 22 0,-2-15 20,-1 1 0,0-1 0,-3 39 0,0-16 64,1-39-91,0 13 15,0 1-1,-1-1 0,-1 1 0,-5 19 0,-5 32 135,11-62-120,0 2 165,1-9-170,0 0 0,-1 0 0,1 1 0,0-1 0,0 0-1,0 0 1,0 0 0,0 0 0,-1 0 0,1 0-1,0 1 1,0-1 0,0 0 0,0 0 0,-1 0 0,1 0-1,0 0 1,0 0 0,0 0 0,-1 0 0,1 0-1,0 0 1,0 0 0,0 0 0,-1 0 0,1 0 0,0 0-1,0 0 1,0 0 0,-1 0 0,1 0 0,0 0-1,0 0 1,0-1 0,0 1 0,-1 0 0,1 0 0,0 0-1,0 0 1,0 0 0,-1-1 0,1 1-4,-1-1 0,0 0 1,0 0-1,0 0 0,1 0 1,-1 0-1,0 0 0,1 0 0,-1 0 1,1 0-1,-1 0 0,1 0 0,0 0 1,-1 0-1,1 0 0,0-2 1,-3-22-124,3 14 93,-33-512-1796,30 466 1755,-5-466-265,8 506 306,0-382-471,-2 347 578,-1 1-1,-4 0 1,-12-54 0,9 74-424,7 25 316,1 1 1,0-1-1,1 0 1,-1 0 0,1 0-1,0-10 1,0 10 20,0 0 1,0 0-1,0 0 1,-1 0 0,1 1-1,-1-1 1,-1 0-1,-3-6 1,5 9-52,0 0 1,0 0-1,0 0 1,0 0-1,1 0 1,-1 0-1,1-6 1,-2-8-378,1 10 386,-1-1 1,0 0 0,0 1-1,-1-1 1,0 1-1,0 0 1,-1 0-1,-6-10 1,6 12-7,0 1 0,1 0 0,-1 0 0,0 0 0,-1 0 0,1 1 0,-1 0 0,0 0 0,0 0 0,0 0 0,0 1 0,-10-4 0,1 2-47,-25-2 0,-9-3 189,31 4 63,0 1 1,0 1 0,0 1 0,-20 0 0,-126 8 511,-230 39 1,172-7-238,173-31-403,-332 37 923,322-43-578,-1-2 0,1-3 0,0-2 1,0-3-1,-90-26 0,-23-8-401,71 23-207,93 19 256,0 0 1,0 1-1,0 0 1,0 0-1,0 0 1,0 1-1,0 0 1,-8 3-1,6-2-274,9-3 251,0 1 0,-1 0 0,1 0 0,0 0 0,-1 0 0,1 0 1,0 0-1,-1 0 0,1 0 0,0 0 0,-1 1 0,1-1 0,0 0 0,-1 0 0,1 0 0,0 0 0,-1 0 0,1 1 0,0-1 1,-1 0-1,1 0 0,0 0 0,0 1 0,-1-1 0,1 0 0,0 0 0,0 1 0,0-1 0,-1 0 0,1 1 0,0-1 0,0 0 0,0 0 1,0 1-1,0-1 0,0 0 0,-1 1 0,1-1 0,0 0 0,0 1 0,0-1 0,0 1 0,0-1 0,0 0 0,0 1 0,1-1 1,-1 0-1,0 1 0,0-1 0,11 38-236,-7-25 206,0 1-1,0 0 0,-2 0 1,3 25-1,-5-37 34,1 18 146,-2 1 0,0-1 0,-1 0 0,-8 33-1,7-42-225,-2 4 92,2-1-1,-4 25 1,3 22-89,6 67 0,0-33-116,7 38 279,0 0 170,4 18-324,-3-75 79,-5-26 17,37 272-135,-33-277 212,-3-1 0,1 79-1,-2 7-20,4-172-129,3-249-800,-2-178 107,-6 362 549,5-77-47,35-139 10,-35 280 168,0-6-41,3 2 0,23-63 1,-26 82-438,-4 36 358,-2 4 173,0-1 0,2 13-1,1 5-34,3 20-126,3 57 0,-5-45 92,35 482 1315,-20-126-721,-18-376-458,1-1 0,13 48 0,-18-87-52,0 0 0,0 0 0,1 0-1,-1 0 1,0 0 0,0 0 0,1 0-1,-1-1 1,1 1 0,-1 0 0,1 0-1,-1 0 1,1 0 0,-1-1 0,1 1-1,0 0 1,-1-1 0,1 1 0,1 0-1,-2-1-2,1 0 0,-1 0 0,1 0 0,-1 0 0,1 0 0,-1 0 0,1-1 0,-1 1 0,1 0 0,-1 0 0,1-1 0,-1 1 0,0 0 0,1-1 0,-1 1 0,1 0 0,-1-1 0,0 1 0,0-1 0,1 1 0,-1 0 0,0-1 0,1 1 0,-1-1 0,0 0 0,4-6 24,-1-1 1,-1 1 0,4-14-1,37-255-1412,-29 169 902,69-502-280,-42 377 1051,-19 121-183,-10 63-468,-9 42 210,-1 6 36,1 12 1,-3 74 142,2 59 131,0 63-91,-32 495 1543,3-465-874,23-208-751,-4 24 165,4-44 137,4-10-288,0 0 1,0 0-1,0 0 1,0 0-1,0 0 1,-1 0-1,1 0 1,0 0-1,0 0 1,0 0 0,0 0-1,0 0 1,0 0-1,0 0 1,-1 0-1,1 0 1,0 0-1,0 0 1,0 0-1,0 0 1,0 0-1,0 0 1,0 0-1,0-1 1,0 1 0,0 0-1,0 0 1,-1 0-1,1 0 1,0 0-1,0 0 1,0 0-1,0 0 1,0-1-1,0 1 1,0 0-1,0 0 1,0 0-1,0 0 1,0 0 0,0 0-1,0 0 1,0-1-1,-2-22 43,14-158-929,19-210-422,18-37 872,-39 355 446,-4 43-34,1-51-1,-9 69-29,1 9 4,-1 7-82,-2 17 68,-2 30 0,2-9 47,-75 462 413,58-406 174,-4-1 0,-72 177 0,71-211-405,-53 116 313,65-158-450,14-21-32,0 1 0,0-1 0,0 0 0,0 0 1,-1 0-1,1 0 0,0 1 0,0-1 0,0 0 0,0 0 0,-1 0 0,1 0 0,0 0 0,0 1 0,-1-1 0,1 0 1,0 0-1,0 0 0,0 0 0,-1 0 0,1 0 0,0 0 0,0 0 0,-1 0 0,1 0 0,0 0 0,0 0 1,-1 0-1,1 0 0,0 0 0,0 0 0,-1 0 0,1 0 0,0 0 0,0-1 0,0 1 0,-1 0 0,1 0 0,0 0 1,0 0-1,0 0 0,-1-1 0,1 1 0,0 0 0,0 0 0,0 0 0,0-1 0,0 1 0,-1 0 0,1 0 1,0 0-1,0-1 0,0 1 0,0 0 0,0 0 0,0-1 0,0 1 0,0 0 0,0 0 0,0-1 0,0 1 0,-2-18-26,3 3-24,0 1 0,1-1 0,5-17 0,-2 12-12,18-90-313,102-417-945,-63 255 1229,-59 259 62,-2 16-104,-2 20 34,-4 9 157,-12 41 0,1-5 12,-40 165 215,34-157 138,-35 79 0,46-129-223,6-12-21,-1 0 1,0-1 0,-1 0 0,-13 19-1,20-31-169,-1-1 0,1 1-1,-1 0 1,1 0 0,-1-1-1,1 1 1,-1 0 0,0-1-1,1 1 1,-1-1 0,0 1-1,0-1 1,1 1 0,-1-1-1,0 1 1,0-1 0,0 0-1,0 1 1,1-1-1,-1 0 1,0 0 0,0 0-1,0 1 1,0-1 0,0 0-1,0 0 1,0-1 0,0 1-1,1 0 1,-1 0 0,0 0-1,0-1 1,0 1 0,0 0-1,-1-1 1,0-1-11,0 0 0,0 0 0,0 0 0,0 0 1,0-1-1,1 1 0,-1 0 0,1-1 0,-1 1 0,1-1 0,0 0 0,-1-2 0,-9-33-226,2 0-1,-6-56 1,-38-411-1193,19 154 1880,28 310-420,-2-48-390,8 85 24,2 4 177,1 7 20,-2-4 67,5 10-47,-1 0 0,-1 1 0,5 24 0,-2-5 86,12 38 116,40 94 0,43 67-55,-39-92 128,-53-115-144,14 30 132,48 82 0,-69-131-93,1 0 0,-1 0 0,1-1 1,1 0-1,-1 1 0,1-1 0,0-1 0,0 1 0,0-1 0,9 5 0,-13-8-43,0-1-1,1 1 1,-1-1-1,0 0 0,1 1 1,-1-1-1,0 0 1,1 0-1,-1 0 1,1 0-1,-1 0 1,0 0-1,1-1 0,-1 1 1,0 0-1,1-1 1,-1 1-1,0-1 1,1 1-1,-1-1 1,2-1-1,1 0 17,-1-1 1,0 0-1,0 0 0,0 0 1,0 0-1,3-6 0,8-13 44,-1-1 1,12-29-1,-10 18-30,57-111-16,27-60-27,-85 176-4,52-108 3,-52 110-112,2 1 0,36-46-1,-49 68 80,1 0 1,-1 1-1,1-1 0,0 1 0,0-1 1,0 1-1,0 0 0,0 1 1,8-4-1,-10 5 20,0 1 0,0-1 0,-1 1 1,1 0-1,0 0 0,0 0 0,-1 0 0,1 0 1,0 0-1,0 0 0,0 0 0,-1 1 0,1-1 1,0 1-1,-1-1 0,1 1 0,0 0 0,-1 0 1,1 0-1,-1 0 0,1 0 0,-1 0 1,0 0-1,1 0 0,-1 0 0,0 1 0,0-1 1,0 1-1,0-1 0,2 3 0,1 4-2,1 0 0,-1 1-1,0-1 1,0 1 0,3 15 0,8 49 3,-4-4 88,-3 1-1,-4 0 0,-2 0 0,-4 0 1,-2 0-1,-23 116 0,19-152 334,-24 63 0,24-77-109,-1-1 0,-1 0 0,-1 0 1,-15 19-1,24-35-270,0 0 1,-1 0-1,1 0 0,-1-1 1,1 1-1,-1-1 1,0 0-1,0 0 1,-7 4-1,9-6-42,0 0-1,-1 1 1,1-1-1,0 0 1,-1 0-1,1 0 1,0 0 0,-1 0-1,1 0 1,0 0-1,0 0 1,-1 0-1,1-1 1,0 1 0,-1 0-1,1-1 1,0 1-1,0-1 1,0 0 0,0 1-1,-1-1 1,1 0-1,0 0 1,0 0-1,0 1 1,0-1 0,1 0-1,-1 0 1,0-1-1,0 1 1,0-1-1,-4-5-72,1 0-1,0-1 0,1 1 0,0-1 0,0 1 1,-2-9-1,-8-52-193,10 54 221,-10-83-337,-1-98 0,13-97 309,7 160 143,1-25-458,-8 131 141,-1 22-9,-1 10 176,-5 19 16,-30 143-130,-16 72 145,32-125 171,-64 268 1267,66-302-984,12-44-146,-25 67 0,38-137-644,17-80 110,-6 25 69,33-106-1,-15 104 49,5 2 0,88-150 0,-41 108-70,-71 111 147,0 1 0,2 0-1,0 1 1,26-19 0,-40 33 75,1 0-1,0 1 1,0 0 0,0-1 0,9-2 0,-12 5 15,1-1 0,-1 1 0,1 0 1,0 0-1,-1-1 0,1 1 1,-1 0-1,1 0 0,0 1 0,-1-1 1,1 0-1,-1 0 0,1 1 1,-1-1-1,1 1 0,-1 0 0,1-1 1,-1 1-1,0 0 0,3 1 0,0 2 11,0 0 0,0 0 0,0 1 0,-1-1-1,1 1 1,-1 0 0,4 8 0,16 42 137,-12-24-64,-2 1 0,9 61 0,-3 65 40,-14-143-127,19 482 13,-19-454 44,-1 42 125,2 27 458,3-85-327,-6-27-306,1 0 0,0 0 0,1 0 0,-1 1 0,0-1 0,0 0 0,0 0 0,0 0 0,0 0 0,0 1 0,0-1 0,0 0-1,0 0 1,0 0 0,0 0 0,0 1 0,0-1 0,1 0 0,-1 0 0,0 0 0,0 0 0,0 0 0,0 0 0,0 1 0,0-1 0,1 0 0,-1 0 0,0 0 0,0 0 0,0 0 0,0 0 0,1 0 0,-1 0 0,0 0 0,0 0 0,0 0 0,1 0 0,-1 0 0,0 0 0,0 0 0,0 0 0,0 0 0,1 0 0,-1 0 0,0 0 0,0 0 0,0 0 0,0 0 0,1 0 0,-1 0 0,0 0 0,0-1 0,0 1 0,0 0 0,0 0 0,1 0 0,-1 0 0,0 0-1,0 0 1,0-1 0,0 1 0,0 0 0,3-6 35,0 0 0,-1 0 0,0 0 0,0-1 0,-1 1 0,1 0 0,-2-1 0,2-8 0,0-3 26,40-427-883,2-15 26,18 83 1170,-62 374-432,1 0 0,0-1 0,0 1 0,0-1 0,0 1 0,3-4 0,-4 7 50,0-1 0,0 1 0,0 0 0,1 0 0,-1 0-1,0 0 1,0 0 0,0-1 0,0 1 0,0 0 0,0 0 0,0 0 0,1 0 0,-1 0 0,0 0 0,0 0 0,0 0 0,0 0 0,0 0 0,1-1 0,-1 1 0,0 0 0,0 0 0,0 0 0,0 0 0,1 0 0,-1 0 0,0 0 0,0 0 0,0 0 0,0 0 0,1 0 0,-1 1 0,0-1 0,0 0 0,0 0 0,0 0 0,0 0 0,1 0 0,-1 0 0,0 0 0,0 0 0,0 0 0,0 0 0,0 1 0,0-1 0,1 0 0,-1 0 0,1 2-9,0 0 0,0 0 1,0 0-1,-1 1 0,1-1 1,0 0-1,-1 4 0,14 133-93,-11-95 105,18 345 12,-29-1 341,1-270 90,-7 77 220,9-164-171,2-20-191,3-23-227,13-110-734,87-586-977,-86 640 1657,2 0 0,4 1-1,43-102 1,-60 162-40,1-1-1,0 0 1,0 1 0,0-1-1,1 1 1,0 0 0,11-10-1,-15 16 6,0 0 0,0 0-1,0 0 1,0 1 0,0-1-1,0 1 1,0-1-1,0 1 1,0-1 0,0 1-1,0 0 1,1-1-1,-1 1 1,0 0 0,0 0-1,1 0 1,-1 0 0,0 0-1,0 0 1,2 1-1,-1-1 6,-1 1-1,1 0 0,0-1 0,-1 1 0,1 0 0,-1 0 0,0 0 0,1 1 0,-1-1 0,0 0 0,1 0 1,-1 1-1,0-1 0,2 3 0,1 4 18,0 0 1,0 0-1,-1 0 0,0 0 1,3 14-1,7 48 50,-11-56-54,27 284-34,-22 0 778,-2-174-116,3-156-412,23-281-1162,-27 244 822,40-373 47,-43 429 39,0 6-4,0-1 0,0 1 0,1 0-1,0-1 1,3-6 0,-5 13 35,0 1 0,0 0 0,0-1 0,0 1 0,1 0 0,-1 0 0,0-1 0,0 1-1,0 0 1,0 0 0,1-1 0,-1 1 0,0 0 0,0 0 0,0 0 0,1-1 0,-1 1 0,0 0 0,0 0 0,1 0 0,-1 0 0,0 0 0,0-1 0,1 1 0,-1 0 0,0 0 0,1 0 0,-1 0 0,0 0 0,0 0 0,1 0 0,-1 0 0,0 0 0,1 0 0,-1 0-1,0 0 1,0 0 0,1 0 0,-1 0 0,0 1 0,1-1 0,-1 0 0,0 0 0,0 0 0,1 0 0,-1 0 0,0 1 0,0-1 0,1 0 0,-1 0 0,0 1 0,2 0-6,-1 1 1,0 0-1,0 0 1,0-1-1,0 1 0,0 0 1,-1 0-1,2 2 1,4 27-74,6 58 1,-9-55 68,20 393 145,-36-1 1084,9-365-937,-1 47 59,5-147-710,-1-18 184,3 0 0,10-67 0,-7 105-21,-5 19 205,0 0 1,0 0-1,0 1 1,0-1-1,0 0 1,0 0-1,0 0 1,0 0 0,0 0-1,0 0 1,0 0-1,0 0 1,0 0-1,0 0 1,0 0-1,0 1 1,0-1-1,0 0 1,0 0-1,0 0 1,0 0-1,0 0 1,0 0-1,0 0 1,0 0-1,0 0 1,1 0-1,-1 0 1,0 0-1,0 0 1,0 0 0,0 0-1,0 0 1,0 0-1,0 0 1,0 0-1,0 0 1,0 1-1,0-1 1,1 0-1,-1 0 1,0 0-1,0 0 1,0 0-1,0-1 1,0 1-1,0 0 1,0 0-1,0 0 1,0 0-1,0 0 1,0 0-1,1 0 1,-1 0 0,0 0-1,0 0 1,0 0-1,0 0 1,0 0-1,0 0 1,0 0-1,0 0 1,0 0-1,4 33-534,-3-22 555,4 50-15,-5 111 0,-3-132 154,0 5 303,-2 1 0,-14 63 0,10-70-265,7-32-202,0-15-92,1-14-21,6-81-325,-5 102 462,-1 0 1,1 0-1,0 0 0,0 0 1,-1 0-1,1 0 0,-1 0 0,1 0 1,-1 1-1,1-1 0,-1 0 1,1 0-1,-1 0 0,0 1 1,1-1-1,-1 0 0,0 1 0,0-1 1,1 1-1,-1-1 0,0 1 1,0-1-1,0 1 0,0 0 0,-1-1 1,-28-7 279,23 7-245,-11-3 89,0 2 1,-37 0-1,17 1-100,-208 6 129,55 2 13,-187 19-26,144-5 22,187-18-129,10 1-4,-1-3 0,-72-5 0,74 4-1093,53 8 780,0-2 1,1 0 0,0 0-1,30 4 1,78 4 197,-111-13 45,102 7 31,1-5 0,-1-5 0,127-19 0,132-25 172,-363 44-123,-5 0-42,1 1 0,16 1 0,-57 8-17,-114 13-93,33-7 188,-130 12 432,3-18-40,217-8-411,-15 1-17,1-2 0,-1-1 1,-70-15-1,104 16-69,0 0 0,0 0-1,0 0 1,1-1 0,-1 0 0,-4-2 0,7 4 0,1-1 1,-1 1-1,0-1 1,1 1 0,-1-1-1,0 0 1,1 1 0,-1-1-1,1 0 1,-1 1 0,1-1-1,0 0 1,-1 1-1,1-1 1,0 0 0,-1 0-1,1 0 1,0 0 0,0 1-1,0-1 1,0 0 0,-1 0-1,1 0 1,1 0-1,-1 1 1,0-1 0,0 0-1,0 0 1,0 0 0,0 0-1,1 1 1,-1-1 0,0 0-1,1 0 1,0 0-1,2-4-54,1 1 0,-1 0 0,1 0 0,0 0 0,0 0-1,1 0 1,-1 1 0,1 0 0,0 0 0,9-4-1,-3 1 17,78-42-243,-48 28 266,-1-2 0,-1-2 0,47-38 0,49-68 4,13-10-37,93-33 645,-235 169-527,-4 3-24,0 0-1,0 0 1,0 0 0,0 0 0,-1-1 0,1 1 0,0-1-1,-1 0 1,3-2 0,-4 4-28,0 0 0,0 0 0,0 0 0,0 0 0,0-1-1,0 1 1,0 0 0,0 0 0,0 0 0,0 0 0,0 0 0,0-1 0,0 1-1,0 0 1,0 0 0,0 0 0,0 0 0,0 0 0,0-1 0,0 1 0,0 0-1,0 0 1,0 0 0,0 0 0,0 0 0,0 0 0,0-1 0,0 1 0,0 0 0,0 0-1,-1 0 1,1 0 0,0 0 0,0 0 0,0 0 0,0 0 0,0-1 0,0 1-1,0 0 1,-1 0 0,1 0 0,0 0 0,0 0 0,0 0 0,0 0 0,0 0-1,-1 0 1,1 0 0,-12-1-1,-12 4-62,7 1 7,1 0 0,0 1 1,1 0-1,-1 1 0,1 1 0,-21 12 0,28-14-14,0 0 0,1 1-1,0 0 1,-1 0 0,2 1 0,-1-1 0,1 2-1,0-1 1,1 1 0,-1-1 0,1 1-1,-7 17 1,12-24 36,-1 0-1,1 1 1,-1-1-1,1 0 1,0 0 0,0 0-1,-1 1 1,1-1-1,0 0 1,0 0-1,0 1 1,0-1-1,0 0 1,1 0 0,-1 2-1,0-3 25,1 1 0,-1-1 0,0 1 0,1-1 0,-1 0 0,1 1 0,-1-1 0,0 1 0,1-1 0,-1 0 0,1 1-1,-1-1 1,1 0 0,-1 0 0,1 1 0,-1-1 0,1 0 0,-1 0 0,1 0 0,-1 0 0,1 1 0,-1-1 0,2 0 0,3-1 8,0 1 1,0-1-1,0 0 1,0 0-1,0 0 0,6-3 1,60-25-131,122-70 0,-88 42 187,-70 39-206,-27 18-83,-9 6 144,-11 8 152,-196 218 435,64-66-465,60-75-284,80-85 147,8-8-23,10-9 19,11-15 58,-1-1 0,28-42 1,-23 29 34,-25 35 14,142-200 200,-122 167-94,-2-1 0,-2-1 0,25-68 0,-42 102-34,-2-1 0,1 1 0,0-1 0,-1 1 0,-1-1 1,1 0-1,-1 1 0,0-1 0,0 1 0,-1-1 1,0 0-1,0 1 0,0-1 0,-1 1 0,0 0 1,-1-1-1,1 1 0,-1 0 0,0 0 0,-1 1 0,1-1 1,-1 1-1,0-1 0,0 1 0,-1 0 0,0 1 1,-6-6-1,-7-3 12,-1 1 0,0 0 0,-36-15-1,-67-19-86,73 29-14,-65-31 0,52 14 30,-58-27-236,97 51 241,-1 1 0,0 1 0,-36-7 0,-59-1 16,42 7-58,-80 2-1863,292 6 1748,157-21 0,-235 14 491,97-27 0,-149 34-269,-4 1-59,0 0 0,-1-1 0,1 1-1,0 0 1,0 0 0,0-1 0,-1 1 0,1 0-1,0-1 1,-1 1 0,1-1 0,0 1 0,-1-1 0,1 1-1,0-2 1,-10 2 307,-336 53-30,333-51-304,-168 36 103,97-18 30,30-7-147,-40 8 54,81-19-65,1-1 0,-1-1 0,0 0 0,1-1 0,-1 0 0,-14-3 0,-27-7-1055,49 10 1063,-1 1-1,0-1 1,1 1 0,-9 1-1,0-1 86,11 1-75,1-1 1,-1 1 0,1-1-1,0 1 1,-1 0 0,1 0-1,0-1 1,-1 1-1,1 0 1,0 0 0,0 0-1,0 0 1,0 1-1,0-1 1,0 0 0,0 0-1,1 0 1,-1 1 0,0-1-1,1 1 1,-1-1-1,0 0 1,1 1 0,-1 2-1,4 5-176,1 0-1,-1 0 1,11 17-1,2 4 21,3 13 45,3-1 0,37 56-1,-49-83 126,0-2-1,2 0 1,-1 0-1,2-1 1,0 0-1,0-1 1,1-1-1,0 0 1,0-1-1,21 10 1,-11-10 131,-1 0-1,49 10 1,52 0 302,-104-16-377,26 2 255,0-2 0,0-3-1,87-9 1,-61-2 16,123-35-1,-160 36-316,-1-2-1,0-2 1,-2-1 0,1-1-1,-2-2 1,0-1 0,-2-1-1,55-49 1,-71 57-94,1 0 0,16-11 0,-30 23 63,1-1-1,-1 1 1,1-1 0,0 1 0,-1-1 0,1 1 0,0 0 0,-1 0-1,1-1 1,0 1 0,-1 0 0,1 0 0,0 0 0,0 0-1,-1-1 1,1 1 0,1 1 0,-2-1 8,0 0 0,1 0 0,-1 0 0,0 0 0,1 1 0,-1-1 0,0 0 0,0 0 0,1 1 0,-1-1 0,0 0 0,0 1 0,0-1 0,1 0 0,-1 1 0,0-1 0,0 0 0,0 1 0,0-1 0,0 0 0,0 1 1,1-1-1,-1 0 0,0 1 0,0 4-52,0-1 0,-1 1 1,1 0-1,-2 5 0,1-3-19,-3 15 135,-1 0 0,-1-1 0,-1 0 0,0 0 0,-2-1 0,0 0 0,-1 0 0,-17 22 0,17-27 124,1-1 31,-1-1 1,-14 15 0,19-24-194,1 1 0,-1 0 0,1 0 0,-1 0 0,2 0 0,-1 1 0,0 0 0,1 0 0,0 0 0,1 0-1,-1 0 1,1 0 0,0 1 0,1-1 0,0 1 0,-1 8 0,14 166-692,-6-126 422,16 74-2397,-22-126 2237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1:56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1 135 1984,'0'-3'473,"5"-5"104,11-10 1015,-11 13-650,1-2-257,-4 4-438,0 0-1,1 1 1,-1-1 0,0 0-1,2-4 1,0 0 22,0 1-1,1 0 1,0 1 0,6-7 0,-1 3 120,-8 6-355,0 1 0,1 0 0,-1-1 0,0 1 0,1 0 0,0 1 0,-1-1 0,1 0 0,0 1 0,0 0 0,0-1 0,0 1 0,0 0 0,0 1 0,0-1 0,0 0 0,1 1 0,-1 0 0,0 0 0,0 0 0,0 0 0,0 0 0,1 1 0,-1-1 0,0 1 0,6 2 0,2 2 208,1 1 0,-1 0 0,1 0 0,-2 2-1,13 9 1,-14-10 141,-6-5-341,0 0 0,1 0 0,-1 0 0,0 0 0,1-1-1,-1 1 1,1-1 0,0 0 0,-1 0 0,1 0 0,0-1-1,0 1 1,-1-1 0,1 0 0,0 0 0,7-1 0,-2-1-584,0 0 0,-1-1 1,1 0-1,-1 0 0,15-9 1,2-2-2419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18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48 632 1152,'-41'3'656,"38"-2"-357,0 2-155,2-2-235,14 9-21,-8-8 220,-1 0-1,0 0 1,-1 0 0,1 1 0,0-1 0,-1 1-1,5 4 1,-6-6-30,-1 1 0,0 0 0,1 0 1,-1 1-1,0-1 0,0 0 0,0 0 0,0 1 0,-1-1 0,1 0 0,-1 1 0,1-1 1,-1 0-1,0 1 0,0 3 0,1 11 131,6 31 0,-2-13-67,4 18 213,30 95-1,-30-123-292,2 0 0,26 46-1,-12-26 111,-15-28-222,22 29 0,-1-3 1094,-24-33-383,-10-16 557,-9-16-590,-15-36-841,10 32 147,-2 0 1,0 1 0,-24-23-1,23 22 48,14 19 17,0-1 0,0 1 1,-9-7-1,12 9-30,6 10-386,1 1 421,0 1 0,0 0 0,-1 0 0,0 1 0,-1-1 0,0 0 0,3 13 0,-4-10-8,2 4 4,-1-1-1,0 20 1,-1-18 40,0-1 0,1 1 0,1 0 0,0-1 0,8 22 0,-10-33-167,4 11 801,-2-14-9,-2-10-261,-1-20-337,-2-1 1,-6-41-1,5 50 40,-1-33-1,4 31-225,-5-24-1,3 34 120,0 0 0,2 0 0,-1 0 0,2 0 0,3-22 0,-4 34-20,1 0 1,-1 0 0,1 0 0,-1 0 0,1 1 0,0-1-1,0 0 1,-1 0 0,1 1 0,1-1 0,0-1-1,-1 2 13,-1 1 0,0 0 0,1-1-1,-1 1 1,1 0 0,-1 0 0,1-1-1,-1 1 1,1 0 0,0 0 0,-1 0-1,1 0 1,-1 0 0,1 0-1,-1 0 1,1 0 0,-1 0 0,1 0-1,0 0 1,-1 0 0,1 0 0,-1 0-1,1 0 1,-1 0 0,1 1 0,-1-1-1,1 0 1,-1 0 0,1 1 0,-1-1-1,1 0 1,-1 1 0,0-1 0,1 1-1,-1-1 1,1 0 0,-1 1-1,0-1 1,1 1 0,-1 0 0,9 11 0,-1 0 0,-1 0 0,0 1 0,-1 0 0,0 0 0,6 24 0,6 10 24,38 93-39,-55-136 41,1 0 0,0 0 1,0 0-1,0 0 0,1-1 0,2 5 0,-5-8-11,1 1 1,-1-1 0,0 0-1,0 0 1,0 0-1,1 1 1,-1-1 0,0 0-1,0 0 1,1 0 0,-1 1-1,0-1 1,0 0 0,1 0-1,-1 0 1,0 0-1,1 0 1,-1 0 0,0 0-1,1 0 1,-1 0 0,0 0-1,0 0 1,1 0-1,-1 0 1,0 0 0,1 0-1,-1 0 1,0 0 0,1 0-1,-1 0 1,7-9 262,2-20 90,-8 26-341,27-167 540,-13 64-507,-10 76-108,34-162-130,-38 186 158,2 0 1,-1 0-1,0 1 0,6-9 0,-7 13 20,0-1 0,-1 1-1,1 0 1,0 0-1,0 0 1,0 0-1,0 0 1,1 0-1,-1 0 1,0 0-1,2 0 1,-3 1 4,1-1-1,-1 1 1,1 0-1,0 0 1,-1 0 0,1 0-1,0 0 1,-1 0-1,1 0 1,-1 0 0,1 0-1,0 0 1,-1 0-1,1 1 1,-1-1 0,1 0-1,-1 0 1,1 1 0,0-1-1,-1 0 1,1 0-1,-1 1 1,1-1 0,-1 1-1,0-1 1,2 1-1,0 2 4,0 1-1,0-1 0,-1 0 0,1 1 1,-1-1-1,1 1 0,-1-1 0,0 1 1,0 0-1,-1 0 0,1-1 0,-1 6 1,2 5-1,7 60 40,-3 2 0,-8 148 0,-5-162 129,1 17 592,11-94-643,20-109-189,13-48-74,-37 169 138,47-147-81,-38 124 22,1-1 1,2 1-1,22-34 1,-34 58 60,1 0 0,-1 0-1,1 0 1,0 0 0,-1 0 0,1 0 0,0 1-1,0-1 1,1 1 0,2-2 0,-5 2 1,1 1 0,0 0 0,0-1 0,1 1 0,-1 0 0,0 0 0,0 0 0,0 0 0,0 0 0,0 0 0,0 0 0,0 0 0,0 0 0,0 0 0,0 1 0,0-1 0,0 0 0,0 1 0,0-1 0,0 1 0,0-1 0,0 1 0,-1-1 0,1 1 0,0 0 0,0-1 0,0 1 0,0 1 0,1 0-3,0 1 0,0-1 1,0 1-1,0-1 0,-1 1 1,1 0-1,-1 0 1,0 0-1,0 0 0,1 5 1,5 38-15,-7-44 21,3 44-5,-2 0 1,-2 0-1,-11 73 1,5-80 240,-1 0-1,-2-1 1,-2 0 0,-27 59 0,30-85-88,5-13-85,1-7 1,1-3-50,2 0-1,0 0 1,0 0 0,1 0 0,2-13-1,-1 10-8,5-37-32,2 1 1,3 0-1,1 0 1,3 1-1,29-62 1,-41 102 27,1 0 0,0 0 0,0 1 0,1-1 0,11-11 0,-16 19-13,0 0-1,-1 0 1,1 0 0,0 0 0,0 1 0,0-1 0,0 0 0,0 1 0,-1-1-1,1 0 1,0 1 0,0 0 0,1-1 0,-1 1 0,0-1 0,0 1 0,0 0 0,0 0-1,0 0 1,0 0 0,0 0 0,0 0 0,1 0 0,-1 0 0,0 0 0,0 0 0,0 0-1,0 1 1,1-1 0,0 2 3,0 0 0,0 0 0,0-1 0,-1 1 0,1 0 0,0 0 0,-1 0 0,0 1 0,0-1 0,1 0 0,-1 0 0,-1 1 0,2 3 0,6 20 0,-2 1 0,-1 0 0,0 0 0,-3 0 0,0 0 0,-3 34 0,-3 8-3,-19 94 0,2-58 693,-56 171 0,72-264-523,5-12-156,0 0 1,0 0-1,0 0 0,0 0 1,0 0-1,0 0 1,0 0-1,0 0 1,0-1-1,0 1 0,0 0 1,0 0-1,0 0 1,0 0-1,0 0 1,0 0-1,0 0 0,0 0 1,0 0-1,0 0 1,0 0-1,-1 0 1,1 0-1,0 0 0,0 0 1,0 0-1,0 0 1,0 0-1,0 0 1,0 0-1,0 0 0,0 0 1,0 0-1,0 0 1,0 0-1,0 0 1,0 0-1,0 0 0,0 0 1,0 0-1,-1 0 1,1 0-1,0 0 1,0 0-1,0 0 0,0 0 1,0 0-1,0 0 1,0 0-1,0 0 1,0 0-1,0 0 0,0 0 1,0 0-1,0 0 1,0 0-1,0 0 1,0 0-1,0 0 1,0 0-1,0 0 0,-1 0 1,1 0-1,0 0 1,0 0-1,0 0 1,0 0-1,0 1 0,1-25 118,4-10-119,2 0 0,1 1 0,17-44 1,-2 4-40,5-19-51,71-228-44,14 4 182,-106 297-106,1 1-1,1-1 0,1 2 1,17-25-1,-26 40 37,1 0 0,-1 0-1,1 0 1,0 1 0,0-1 0,0 0 0,0 1-1,0-1 1,0 1 0,0 0 0,0-1 0,1 1 0,2-1-1,-4 2 19,-1 0 0,1 0-1,-1 0 1,1 0 0,-1 0-1,1 0 1,0 0 0,-1 0-1,1 0 1,-1 1 0,1-1-1,-1 0 1,1 0 0,-1 0-1,1 1 1,-1-1 0,1 0-1,-1 1 1,1-1 0,-1 0-1,1 1 1,0 0 0,0 1 7,0-1 0,-1 1-1,1-1 1,0 1 0,0 0 0,-1-1 0,1 1 0,-1 0 0,0-1-1,1 5 1,-1 6 35,0 1 0,0 0 1,-2 0-1,0-1 0,0 1 0,-5 16 0,-16 57 44,-36 136 142,36-151-7,-34 75 1,-43 48 309,85-167-334,9-16-113,4-8-50,1 1-1,-1 0 0,0-1 1,0 1-1,0-1 0,-1 0 1,1 0-1,-1 0 0,0 0 1,0 0-1,-4 3 0,7-6-28,0 0 1,-1 0-1,1 0 0,0 0 0,0 0 1,0 0-1,0 0 0,-1 0 1,1 0-1,0 0 0,0 0 0,0 0 1,-1 0-1,1 0 0,0 0 0,0 0 1,0 0-1,0-1 0,-1 1 0,1 0 1,0 0-1,0 0 0,0 0 0,0 0 1,0 0-1,-1-1 0,1 1 0,0 0 1,0 0-1,0 0 0,0 0 0,0-1 1,0 1-1,0 0 0,0 0 0,0 0 1,0-1-1,0 1 0,0 0 0,0 0 1,0 0-1,0-1 0,0 1 0,0 0 1,0 0-1,0 0 0,0-1 0,0 1 1,0 0-1,0 0 0,0-6-6,1 1 0,0 0 1,0 0-1,0 0 0,1 0 0,0 0 0,0 0 0,3-6 0,5-14-68,38-108-227,25-65 4,-52 147 202,52-88 0,-41 89 19,2 1 1,62-69-1,-91 113 53,-1 0 0,1 0-1,0 1 1,0-1 0,0 1 0,0 0 0,1 0 0,0 1 0,0 0-1,0 0 1,0 0 0,7-2 0,-12 5 20,1 0 1,-1 0-1,0-1 0,0 1 1,0 0-1,0 0 1,1 0-1,-1 0 0,0 0 1,0 0-1,0 1 1,1-1-1,-1 0 0,0 1 1,0-1-1,0 0 0,0 1 1,0 0-1,0-1 1,0 1-1,0-1 0,0 1 1,0 0-1,0 0 0,0 0 1,0 0-1,-1-1 1,1 1-1,0 0 0,-1 0 1,1 0-1,0 1 1,-1-1-1,1 0 0,-1 0 1,0 0-1,1 0 0,-1 3 1,1 2 8,0 1 1,-1 0-1,0-1 1,-1 1-1,1 0 1,-3 10-1,-50 181 150,-17 5 101,-7 20 101,-42 178 739,111-375-1084,6-25-12,3-5-2,10-45 32,12-20-42,37-74-1,117-197-26,16-20-49,-141 263-19,72-105 1,-88 151-108,3 2 0,2 1 1,70-64-1,-103 104 180,27-20-84,-33 26 107,1 0 0,-1 0 0,1 1 0,0-1-1,0 1 1,0 0 0,0 0 0,0 0-1,5-1 1,-7 2 10,-1 0-1,0-1 0,0 1 0,1 0 1,-1 0-1,0 0 0,0 1 1,1-1-1,-1 0 0,0 0 0,0 0 1,1 0-1,-1 0 0,0 0 1,0 0-1,1 0 0,-1 0 0,0 1 1,0-1-1,1 0 0,-1 0 1,0 0-1,0 0 0,0 1 0,0-1 1,1 0-1,-1 1 0,1 12 24,-8 17 58,-1 0 1,-2 0-1,-14 32 0,19-49-48,-37 91 166,-27 69 80,63-158-269,-132 317 629,-175 224 442,296-526-1031,8-13 23,-1-1 0,-1 0 0,-14 17 0,18-29-5,5-11-32,2 3-35,1-1-1,-1 0 0,1 0 0,1 0 0,-1 1 0,1-1 0,3-6 0,22-38-31,19-24-24,25-42-31,-2-15-40,70-113-187,-105 193 89,3 1 0,1 1 0,3 3 0,77-68 1,-114 109 197,30-20-60,-32 23 91,0-1 0,0 1 0,0 0 1,0 1-1,0-1 0,0 0 0,0 1 1,0-1-1,0 1 0,0-1 0,0 1 1,0 0-1,1 0 0,3 0 1,-5 1-4,0-1 0,-1 0 1,1 0-1,0 1 1,0-1-1,0 0 1,-1 1-1,1-1 0,0 1 1,0-1-1,-1 1 1,1-1-1,0 1 0,-1 0 1,1-1-1,-1 1 1,1 0-1,-1-1 1,1 1-1,-1 0 0,0 0 1,1-1-1,-1 1 1,0 0-1,1 0 1,-1 0-1,0 0 0,0 0 1,0 0-1,0 5 13,0-1 0,0 0 0,-1 0-1,1 0 1,-3 6 0,-84 286 367,26-107-57,-2 41 36,-15 50 545,69-253-772,6-19-89,0 0-1,0 0 1,1 0-1,-2 14 1,4-23-45,0 0-1,0 0 1,0 0-1,0 0 1,0 0 0,0 0-1,0 0 1,0 0-1,0 0 1,0 0 0,0 0-1,0 0 1,0 0-1,0 0 1,1 0 0,-1 0-1,0 0 1,0 0-1,0 0 1,0 0 0,0 0-1,0 0 1,0 0-1,0 0 1,0 0-1,0 0 1,0 0 0,0 0-1,0 0 1,0 0-1,0 0 1,0 0 0,0 0-1,0 0 1,0 0-1,0 0 1,0 0 0,0 0-1,0 0 1,0 0-1,1 0 1,-1 0-1,0 0 1,0 0 0,0 0-1,0 0 1,0 0-1,0 0 1,0 0 0,0 1-1,0-1 1,4-11-11,4-19-75,30-85-96,16-1 122,210-351-144,-142 259-274,23-35-224,-134 225 591,-7 11 50,0 0 1,0 1-1,1-1 1,-1 1 0,1 0-1,1 0 1,-1 1-1,13-10 1,-18 15 57,1 0 1,-1-1-1,0 1 1,1 0-1,-1 0 1,1-1-1,0 1 1,-1 0-1,1 0 1,-1 0-1,1 0 1,-1 0-1,1 0 1,-1 0-1,1 0 1,-1 0-1,1 0 1,0 0-1,-1 0 1,1 0-1,-1 0 1,1 0-1,-1 1 1,1-1-1,-1 0 1,1 0-1,-1 1 1,1-1-1,-1 0 1,1 1-1,-1-1 1,0 0-1,1 1 1,-1-1-1,0 1 1,1-1-1,-1 0 1,0 1-1,1-1 1,-1 1-1,0-1 1,1 2-1,0 1 11,0 0-1,-1 0 1,1 0-1,-1 0 0,1 0 1,-1 6-1,-1 9 102,-1 1-1,-1-1 0,-9 28 0,6-19-34,-14 54 198,-4-2 0,-2-1 0,-5-1 0,-48 91 0,-116 154 847,220-343-1434,-3-4 193,-1 0 0,-1-1 0,23-41 0,39-89-588,-16 27-45,-56 111 663,-2 3-87,0 1 1,1 0 0,13-15 0,-21 27 152,1 0-1,-1 1 1,1 0 0,-1-1-1,1 1 1,-1 0-1,1 0 1,0 0 0,2-1-1,-3 2 23,-1-1 0,1 1 1,-1 0-1,1 0 0,0 0 0,-1 0 0,1 0 0,-1 0 1,1 1-1,-1-1 0,1 0 0,-1 0 0,1 0 0,0 0 0,-1 1 1,1-1-1,-1 0 0,0 1 0,1-1 0,-1 0 0,1 1 0,-1-1 1,1 0-1,-1 1 0,0-1 0,1 1 0,-1-1 0,0 1 1,1-1-1,-1 1 0,0-1 0,0 1 0,0-1 0,1 1 0,-1-1 1,0 1-1,0-1 0,0 1 0,0 0 0,2 12 41,0 0-1,-1 1 0,-1-1 1,0 0-1,-3 23 0,2-28-10,-68 401 2375,58-358-2164,8-38-169,1-7-44,1-1-1,-1 1 0,2-1 0,-1 1 1,0 0-1,1-1 0,0 1 0,2 11 1,-2-16-26,0-1 0,0 1 0,1-1 0,-1 1 0,0-1-1,0 1 1,1-1 0,-1 1 0,0-1 0,1 1 0,-1-1 0,1 0 0,-1 1 0,1-1 0,-1 0 0,1 1 0,-1-1 0,1 0 0,-1 1 0,1-1 0,-1 0 0,1 0 0,-1 0 0,1 0 0,-1 1-1,1-1 1,0 0 0,-1 0 0,1 0 0,-1 0 0,1 0 0,-1 0 0,1 0 0,0-1 0,-1 1 0,1 0 0,-1 0 0,1 0 0,-1-1 0,1 1 0,-1 0 0,1 0 0,-1-1 0,1 0-1,4-2-51,0 0 0,0 0-1,7-7 1,-8 6-28,36-25-1713,1 2 1,83-41-1,-77 43 440,48-27-3846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1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64,'5'-5'32,"-5"5"-32,0 5 0,0-5 32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2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1152,'-7'3'3336,"-13"5"-3371,19-7 138,0 0 0,0 0-1,1 0 1,-1 1 0,0-1-1,0 0 1,1 0 0,-1 1-1,1-1 1,-1 0 0,1 1-1,0-1 1,-1 1 0,1-1-1,0 0 1,0 2 0,-3 11 82,2-11-6,1 0 1,-1 0 0,1 0-1,0 0 1,0 0 0,0 0-1,1 4 1,-1 0 52,0-7-213,0 1 0,0-1 0,0 0-1,0 1 1,1-1 0,-1 0 0,0 1 0,0-1-1,0 0 1,0 1 0,0-1 0,1 0 0,-1 0 0,0 1-1,0-1 1,1 0 0,-1 0 0,0 1 0,0-1-1,1 0 1,-1 0 0,0 0 0,1 1 0,-1-1 0,0 0-1,1 0 1,-1 0 0,0 0 0,1 0 0,-1 0-1,0 0 1,1 0 0,13 1 787,-10-1-713,61-6 936,1 0-746,255 6 714,-317 1-976,0-1 0,0 0-1,0 1 1,0 0 0,-1 0 0,1 0-1,5 3 1,12 3-3109,-20 1-779,6-5 1110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 1248,'-1'0'99,"0"-1"0,1 1 0,-1-1 0,1 1 0,-1 0 0,0-1 0,0 1 0,1 0 0,-1 0 0,0-1 0,0 1 0,1 0 0,-1 0-1,0 0 1,0 0 0,1 0 0,-1 0 0,0 0 0,0 0 0,0 0 0,1 0 0,-1 1 0,-1-1 0,0 0 113,0 1 0,-1-1 0,1 1 0,-1-1 0,1 1 0,0 0 0,-1 0 0,-2 2-1,4-2-39,0 0 0,1 1 0,-1-1-1,0 1 1,1-1 0,0 1 0,-1-1-1,1 1 1,0-1 0,0 1 0,0-1-1,0 1 1,0 2 0,0-3-251,0 4 150,1 1 1689,8-4-546,106-4-160,216 12 356,-309-9-1369,-16 0-24,0-1 0,1 1 0,-1 0 0,1 0 1,9 4-1,2 1-113,10 4-2149,-27-9 442,-1-1 187,0 0-1301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4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3136,'-2'-4'-153,"3"5"3766,-1 1-3182,1-1-1,-1 0 0,0 1 0,0-1 1,1 0-1,-1 1 0,0-1 1,0 0-1,-1 0 0,1 1 0,0 1 1,-2 5-438,1 0 0,1-1 1,-1 1-1,1 0 0,1 0 0,0-1 1,2 10-1,1 19-73,0 30 24,13 117 246,9 43 236,-25-101-319,-1-71-315,0-50-113,-1 0 1,1 0-1,-1 0 0,0 0 1,-1 4-1,2-8 262,0 0 0,0 0-1,0 1 1,0-1 0,0 0 0,0 0 0,0 0 0,0 0 0,0 1 0,0-1-1,0 0 1,0 0 0,-1 0 0,1 0 0,0 1 0,0-1 0,0 0 0,0 0-1,0 0 1,0 0 0,-1 0 0,1 0 0,0 1 0,0-1 0,0 0-1,0 0 1,-1 0 0,1 0 0,0 0 0,0 0 0,0 0 0,0 0 0,-1 0-1,1 0 1,0 0 0,-5-12-3461,3-4 1520,-4-6 416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5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 2560,'16'2'2368,"-16"-1"-1824,2 0-192,2 2-174,0-1 1,0 0-1,0 0 0,0 0 1,7 2-1,7 3 266,-16-6-454,7-1 28,-9 0-2,0 0 1,1 0 0,-1 0-1,1 0 1,-1 0 0,0 0-1,1 0 1,-1 0 0,1 0-1,-1 0 1,0 0-1,1 0 1,-1 0 0,1 0-1,-1 0 1,0-1 0,1 1-1,-1 0 1,0 0 0,1 0-1,-1-1 1,0 1 0,1 0-1,-1 0 1,0-1 0,1 1-1,-1 0 1,0 0-1,1-1 1,-1 0 122,0 1 21,0 0-70,0 0-100,0 0 63,0 0 299,0 0-16,0 0 171,0 0-161,-1 0-276,0 1 0,-1-1-1,1 1 1,0 0 0,-1-1-1,1 1 1,0 0-1,0 0 1,0 0 0,0 0-1,0 0 1,0 0 0,-1 2-1,-2 0-20,-9 10-38,0 1-1,1 1 1,0-1-1,-13 25 1,-32 69 146,21-36 92,14-30-124,7-12 98,-1-1 1,-34 46-1,39-59-6,10-13-193,-1-1-1,1 0 0,0 1 1,-1-1-1,0 0 1,0 0-1,1 0 0,-1 0 1,0 0-1,-4 2 0,5-4 127,2 1 52,2 0-114,1 0 1,-1-1-1,0 1 0,1-1 0,-1 0 1,0 0-1,1 0 0,-1 0 0,0 0 0,1-1 1,-1 0-1,0 1 0,4-3 0,7 0 32,226-42 712,-222 43-829,-1 0 1,1 0-1,-1 2 0,1 0 1,0 1-1,-1 1 1,1 1-1,-1 0 0,1 1 1,18 8-1,-32-11-347,-1 0 0,1-1-1,0 1 1,0-1 0,0 1-1,0-1 1,0 0 0,-1-1-1,8 0 1,-3-1-918,1 0 0,0-1 1,11-5-1,9-6-2322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81 1568,'2'-8'331,"0"-1"0,1-16 0,-3 23-87,0-1 0,0 1 0,0 0 0,0 0 0,-1 0 0,1 0 1,-1 0-1,1 0 0,-1 0 0,0-1 0,0 2 0,0-1 0,0 0 0,0 0 0,0 0 0,0 0 0,-2-1 0,2 3-200,1 0-1,0 0 0,-1 0 0,1 0 0,-1 0 0,1 0 0,-1 0 0,1 0 1,-1 0-1,1 0 0,-1 0 0,1 1 0,0-1 0,-1 0 0,1 0 0,-1 0 0,1 1 1,0-1-1,-1 0 0,1 1 0,-1-1 0,1 0 0,0 1 0,0-1 0,-1 0 1,1 1-1,0-1 0,0 1 0,-1-1 0,1 0 0,0 1 0,0-1 0,0 1 1,-1 0-1,-7 17 591,4-7-364,1 0 0,0 0 0,1 0 0,0 0 0,0 0 0,2 1-1,-1-1 1,1 0 0,4 22 0,3 4-34,0-1 1,1 67-1,0 43-380,-13-96-6330,7-43 4783,6-2-618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7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2304,'0'0'94,"0"0"1,0 0-1,0 0 0,0 0 1,0 0-1,0 0 1,0 0-1,0-1 0,0 1 1,0 0-1,0 0 1,0 0-1,0 0 0,0 0 1,0 0-1,0 0 1,1 0-1,-1 0 0,0 0 1,0 0-1,0 0 1,0 0-1,0-1 0,0 1 1,0 0-1,0 0 1,0 0-1,0 0 0,0 0 1,0 0-1,0 0 0,0 0 1,0 0-1,0 0 1,0 0-1,1 0 0,-1 0 1,0 0-1,0 0 1,0 0-1,0 0 0,0 0 1,0 0-1,0 0 1,0 0-1,0 0 0,0 0 1,0 0-1,0 0 1,1 0-1,-1 0 0,0 0 1,0 0-1,0 0 0,0 0 1,0 0-1,0 0 1,0 0-1,0 0 0,0 0 1,0 0-1,0 1 1,7 4 1438,5 10-1581,-12-15 333,4 7-119,0 0 0,-1 0 1,0 0-1,0 0 0,-1 1 0,0-1 0,0 1 0,0 10 0,3 7 35,2 6 117,3 5-206,-2 0 1,-2 1-1,2 51 1,-4-28 370,-2-22-2372,-2-23-4417,4-23 4434,8-9 155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7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0 278 2144,'3'-2'-1415,"-1"2"5185,-1-1 2799,2-4-5371,3-6-620,8-23 0,6-9-80,-5 16-64,1 0 0,1 2 0,1 0 0,26-27 0,-41 49-466,0 1 1,-1-1-1,1 1 0,0 0 0,0 0 0,0 0 0,0 0 1,1 1-1,-1-1 0,6-1 0,-6 3 9,-1-1 0,1 1 0,-1 0 0,1 0 0,-1 0-1,1 0 1,-1 0 0,1 1 0,0-1 0,-1 1 0,1 0 0,-1 0 0,0-1-1,1 2 1,3 1 0,19 13 531,45 38-1,-19-13 318,-44-37-659,-1 1 1,1-1-1,0 0 0,0-1 0,0 0 0,10 3 1,-14-5-145,0 0 1,-1 0 0,1-1 0,0 0 0,0 1-1,0-1 1,0 0 0,-1 0 0,1-1 0,0 1 0,0-1-1,0 1 1,-1-1 0,1 0 0,0 0 0,-1 0-1,1 0 1,-1 0 0,1-1 0,4-3 0,-4 2-270,1 0 0,-1-1 1,0 1-1,0-1 1,0 0-1,-1 0 0,1 0 1,-1-1-1,0 1 0,0 0 1,0-1-1,1-5 1,-2 2-1498,1 1 0,-1-1 0,0-15 1,-1 23 1555,0-1-94,0 0 0,0 0 0,0 0 0,0 0 0,0 0-1,0 0 1,0 0 0,0 0 0,0 0 0,1 0 0,-1 0-1,0 0 1,1 0 0,-1 0 0,1 0 0,-1 0 0,1 1-1,-1-1 1,1 0 0,0 0 0,-1 1 0,2-2 0,7-6-1137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39:07.42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251 93 640,'-1'0'13,"1"0"0,0 0-1,0 0 1,-1 0 0,1-1 0,0 1 0,-1 0 0,1 0-1,0 0 1,-1 0 0,1 0 0,0 0 0,-1 0-1,1 0 1,0 0 0,-1 0 0,1 0 0,0 0 0,-1 0-1,1 0 1,0 0 0,-1 0 0,1 0 0,0 0-1,-1 0 1,1 1 0,0-1 0,0 0 0,-1 0 0,1 0-1,0 0 1,-1 1 0,1-1 0,0 0 0,0 0 0,0 1-1,-1-1 1,1 0 0,0 1 0,0-1 0,0 0-1,0 0 1,-1 1 0,1-1 0,0 0 0,0 1 0,0-1-1,0 0 1,0 1 0,0-1 0,0 1 0,0 0 445,0-1-159,0 17 1253,-1-13-1438,0 0 1,0 0-1,0-1 0,0 1 1,-1-1-1,0 1 0,-3 5 1,-7 13 186,-9 39 504,15-42-629,2 1 0,-1 0 1,2 0-1,-1 26 0,-4 24-188,4-45 32,-6 42 686,8-55-358,-6 23 0,1-6-111,1-5-63,4-19-149,1 0 1,0 0-1,0 0 0,0 0 0,0 8 0,-2 44 823,-7-40-122,10 20-678,5 9-64,-5 163 389,6-143-58,-3-39-379,0-8 41,2 0 1,0 0-1,1 0 1,14 28 0,-13-32-16,-5-13 32,-1 1-1,0-1 1,0 1 0,0-1 0,0 1 0,0-1 0,0 1-1,-1 0 1,1 0 0,-1-1 0,0 4 0,0 14 29,1-6 34,-1 0 0,-1 1 0,-3 15-1,3-19-116,-1 0 0,1 20 0,2-21 153,-2 0 0,1 0 0,-5 18 0,3-14-16,0 0-1,0 0 0,2 0 0,0 15 0,0-10 33,-2 25-1,-3 45 110,3-72-192,-1 0 0,-1 0-1,0 0 1,-9 22-1,11-33 101,0 1-1,0-1 1,-1 9-1,0 5-179,1-11 43,1 0 1,0 0-1,0 11 0,-2 21-26,-1-29 537,4-12-495,0 0 0,0 0 0,-1 0 0,1 0 0,0 0-1,0 0 1,0 0 0,0 0 0,0 0 0,0 1 0,0-1 0,0 0 0,0 0-1,0 0 1,0 0 0,-1 0 0,1 0 0,0 0 0,0 0 0,0 0 0,0 0-1,0 0 1,0 0 0,0 0 0,0 0 0,0 0 0,0 0 0,-1 0 0,1 0-1,0-1 1,0 1 0,0 0 0,0 0 0,0 0 0,0 0 0,0 0 0,0 0-1,0 0 1,0 0 0,0 0 0,0 0 0,0 0 0,0 0 0,-1 0 0,1 0-1,0 0 1,0-1 0,0 1 0,0 0 0,0 0 0,0 0 0,0 0 0,0 0-1,0 0 1,0 0 0,0 0 0,-6-25 96,2 4-233,2 13 69,0 1 0,1-1 0,0 0 0,0 1 0,1-1-1,0 0 1,1-10 0,0-6-40,-1-353-1017,-5 307 507,5 61 558,-1 1 0,-1-1 0,-1-8-1,1 8 18,0 0 0,1 1 0,-1-11-1,5-2-318,-2 19-3,0 14 325,7 33 19,-3 200 555,-3-204-457,3 0 0,1 0 0,1 0 1,20 55-1,-18-54-166,-7-32 76,0 1 1,1-1-1,0 0 0,8 18 0,20 45 51,-30-67 25,1 0 1,-1 0 0,0 0 0,-1 0 0,1 0-1,-1 1 1,-1-1 0,1 0 0,-2 8 0,-11 21-256,9-17 246,-8 26-1,8-29 46,0 0-1,-4 30 0,6-21-122,-6 29 0,4-34 116,-1 0-65,2 1 0,-3 34-1,3 2-179,2-36 187,0 0 0,3 37-1,1-44-57,0 1 0,10 23-1,1 6 174,-11-32-181,1-1 43,-2 0 0,0 1 0,2 14 1,-4-24 100,0-1-5,-2-1-90,1 0 1,-1 0-1,1-1 0,0 1 1,0 0-1,0-1 0,0 1 1,0-1-1,0 1 0,0-1 0,0 1 1,0-1-1,0-2 0,-1 0-78,-14-32-249,1 1-1,-13-55 1,17 55 160,-8-36-49,2-2 0,-10-115 0,26 164 127,1 17 16,0 0 0,-1-1 0,-2-11-1,1 10-32,0 0 0,1 0 0,1 0 0,0-13 0,0 10-24,2 2 97,0 3-59,-2 7 66,0 0 0,0 0 0,0 0 0,0 0 0,0 0 0,0 0 0,0-1 0,0 1 0,0 0 0,0 0 0,0 0 0,0 0 0,0 0 0,-1 0 0,1 0 0,0-1 0,0 1-1,0 0 1,0 0 0,0 0 0,0 0 0,0 0 0,0 0 0,0 0 0,0 0 0,-1 0 0,1 0 0,0 0 0,0 0 0,0-1 0,0 1 0,0 0 0,0 0 0,0 0 0,-1 0 0,1 0 0,0 0 0,0 0 0,0 0 0,0 0 0,0 0 0,-1 0-130,1 0 38,14 35 64,-7-13 91,-5-18-65,-1 1-1,1 0 1,-1 0-1,1 9 1,27 195 187,-15-138-182,5 31-30,-10-42 153,4 49 503,-5-36-497,1 52-235,-9 40 603,0-151-468,-2-1-1,-3 21 1,-3 13 151,1 18-227,1 11 430,-1 2 4,8-10-374,2 1 1,13 72-1,-4-79-51,13 87 419,-15-97-373,-7-37-8,0 0 1,0 0 0,-1 19 0,-2 63 37,1 110 64,5-142-110,0 13-78,-6-47 95,1-11 107,-1 0-1,-1 0 1,-1 1 0,-5 24 0,5-34-38,-2 15 231,4-26-301,0 1 0,0-1 0,0 1 1,-1-1-1,1 1 0,0-1 0,0 1 1,-1-1-1,1 1 0,0-1 0,0 0 1,-1 1-1,1-1 0,0 0 0,-1 1 1,1-1-1,-1 0 0,1 1 0,0-1 1,-1 0-1,1 0 0,-1 1 1,1-1-1,-1 0 0,1 0 0,-1 0 1,1 0-1,-1 0 0,1 1 0,-1-1 1,1 0-1,-1 0 0,1 0 0,-1 0 1,1-1-1,-1 1 0,1 0 0,-1 0 1,1 0-1,-1 0 0,-3-3-6,-1 1 0,1 0 1,0-1-1,0 0 0,0 0 0,0 0 0,0 0 0,1-1 0,0 1 0,0-1 0,0 0 0,0 0 0,0 0 0,-2-5 1,-4-10 38,1 1 1,-6-23-1,7 19-82,-5-18-39,1 0 0,3-1 0,1 0 0,-1-59 0,7 65-45,-3-30-388,3 10-409,2 58 836,0 0-1,0-1 1,0 1-1,0-1 0,1 1 1,-1-1-1,3 4 0,2 3 21,4 15-100,-1 0-1,-1 1 0,5 28 0,6 18 215,-13-53-11,1 1 0,0-1 0,12 18 0,-9-20-61,1 0 0,1-1 0,0-1 0,1 0 0,0-1 0,20 15-1,-24-16 141,0-1 20,-6-11 342,-4-8 492,-15-58-547,-9-104 45,23 154-438,-12-114 131,-17-274 757,31 365-803,8-299-4,4 132-181,5-61 41,6-246 295,-21 394-584,0-187 66,-3 174 405,-18-242-495,0 1-370,18 255 599,3-128 116,22-30-600,-11 163 599,-8 67-179,0-16 51,19-81 0,-23 133 1,-1 9 101,0 1 1,0-1-1,0 0 0,0 1 0,0-1 1,0 0-1,0 1 0,0-1 1,0 0-1,0 1 0,1-1 0,-1 0 1,0 1-1,0-1 0,1 1 0,-1-1 1,1 0-1,9 8 52,-6-3-31,0 0 1,0 0-1,-1 0 1,1 0-1,-1 1 0,0-1 1,0 1-1,-1 0 1,3 5-1,2 9-16,6 24 0,-7-21 16,46 209-127,-30-124 70,57 420 212,-44 6 546,-28-204-317,-5-116-243,6 95 85,7 434 148,9-18 222,-19-590-546,3 54-17,2 153 403,-10-336-423,0-1 1,0 1 0,-1 0 0,0-1 0,0 1 0,-2 5 0,3-9-5,0-1 0,0 0 0,0 0 0,0 1 1,0-1-1,0 0 0,0 0 0,-1 0 0,1 0 0,0 1 0,0-1 0,0 0 0,-1 0 1,1 0-1,0 0 0,0 1 0,0-1 0,-1 0 0,1 0 0,0 0 0,0 0 1,0 0-1,-1 0 0,1 0 0,0 0 0,0 0 0,-1 0 0,1 0 0,0 0 0,0 0 1,-1 0-1,1 0 0,-11-4 126,-6-11-10,1-1-92,2-1 0,0-1 0,2 0 0,-1-1 0,-14-32 0,-36-106-64,24 36-112,-41-232 1,-2-342-350,73-99-630,45 189 175,21-4 404,21-199 371,-77 800 170,19-333 1222,-15 385-2170,1 2 879,35 287 54,3 32 138,19 490 11,-33-382 288,-8-122-112,22 354 752,-26-416-727,19 395-194,-34-582 401,-10 119 0,7-221-535,-1 0 1,1-1-1,0 1 0,0 0 1,0 0-1,0 0 0,0 0 1,0 0-1,-1 0 0,1 0 1,0-1-1,0 1 0,0 0 1,0 0-1,-1 0 0,1 0 1,0 0-1,0 0 0,0 0 1,0 0-1,-1 0 0,1 0 1,0 0-1,0 0 0,0 0 1,0 0-1,-1 0 0,1 0 1,0 0-1,0 0 0,0 0 1,0 0-1,-1 0 0,1 0 1,0 0-1,0 1 0,0-1 1,0 0-1,0 0 0,-1 0 1,1 0-1,0 0 0,0 0 1,0 1-1,0-1 0,0 0 1,0 0-1,0 0 0,0 0 1,-1 0-1,1 1 0,0-1 1,0 0-1,0 0 0,0 0 1,0 0-1,0 1 0,0-1 1,0 0-1,0 0 0,0 0 1,0 0-1,0 1 0,0-1 1,0 0-1,0 0 0,0 0 1,1 0-1,-1 1 0,-10-15 45,2-3 1,1 0 0,0 0 1,1-1-1,2 0 1,-5-24-1,7 31-54,-130-776-1017,66-276 91,96 104 389,-30 944 587,1 4-47,-1 0 0,2 1 0,3-17-1,-4 26-85,0 6 4,6 25-63,5 50-1,-10-68 140,25 346-17,-18 4-42,-7-207 186,15 640 955,-16-552-733,-2-146 32,1-84-136,-6-29 42,-31-182 137,16-6-866,9 12 58,16-784-1260,56 15 1356,-12 572 116,-47 382 187,0 0-51,0 1-1,0-1 1,1 1 0,0-1-1,0 1 1,0 0 0,1 0-1,0 0 1,4-6 0,-7 12 38,0-1 0,0 1 1,1 0-1,-1-1 0,0 1 0,0 0 1,1-1-1,-1 1 0,0 0 1,0 0-1,1-1 0,-1 1 1,0 0-1,1 0 0,-1 0 1,0-1-1,1 1 0,-1 0 0,1 0 1,-1 0-1,0 0 0,1 0 1,-1 0-1,0 0 0,1 0 1,-1 0-1,1 0 0,-1 0 0,0 0 1,1 0-1,-1 0 0,0 0 1,1 0-1,-1 0 0,0 0 1,1 1-1,-1-1 0,1 0 1,-1 0-1,0 0 0,0 1 0,1-1 1,-1 0-1,1 1 0,9 18-127,-8-16 110,7 20 25,-2-1 0,0 1 0,-2 1 0,6 43 0,9 94 59,3 48-75,2 56 0,55 709 101,-40 107 1280,-53-480 673,13-577-2009,0-16-9,0 1-1,-1-1 0,-2 14 0,3-22-16,0 0-1,0-1 1,0 1 0,0 0-1,0 0 1,0 0 0,-1 0-1,1 0 1,0 0-1,0 0 1,0 0 0,0 0-1,0 0 1,0-1 0,0 1-1,0 0 1,0 0-1,0 0 1,-1 0 0,1 0-1,0 0 1,0 0-1,0 0 1,0 0 0,0 0-1,0 0 1,0 0 0,-1 0-1,1 0 1,0 0-1,0 0 1,0 0 0,0 0-1,0 0 1,0 0 0,0 0-1,-1 0 1,1 0-1,0 0 1,0 0 0,0 0-1,0 0 1,0 0 0,0 1-1,0-1 1,0 0-1,-1 0 1,1 0 0,0 0-1,0 0 1,0 0-1,0 0 1,0 0 0,0 0-1,0 1 1,0-1 0,-5-12 17,1-1 1,-5-24 0,6 21-35,-9-53-32,-5-105 1,7-12 13,-2-564-576,54-33-1008,-17 474 1262,6-87 377,-4 39 767,-27 354-799,0 0 0,0 0 1,1 1-1,-1-1 0,1 0 0,2-5 1,-1 8-49,2 6-9,-1 8-53,4 23 0,28 186 290,-9-15 0,5 61-214,6 53-26,1 55 15,36 792-234,-63-853 390,-9-50 154,-7-39 586,-3-47-164,-14 53 612,20-224-1210,-11 47 448,13-54-499,-1 1 0,0 0-1,0 0 1,0 0-1,-1 0 1,1 0-1,-1-1 1,0 1-1,1-1 1,-1 1 0,0-1-1,0 0 1,-4 4-1,5-6-27,0 0 0,1 1-1,-1-1 1,0 0 0,1 0-1,-1 0 1,0 1 0,0-1-1,1 0 1,-1 0 0,0 0 0,1 0-1,-1 0 1,0 0 0,0 0-1,1 0 1,-1-1 0,-1 1 0,1-1-5,-1 0 0,0 1 0,0-1 0,0-1 0,1 1 0,-1 0 1,1 0-1,-3-3 0,-5-7-25,0 0-1,0 0 1,-9-19 0,1 0-74,3 0 0,-15-40 1,-14-72-65,-4-82-25,-6-242-303,30-17-210,48-601-1604,-1 768 1754,45-423 512,-44 489 574,7-91 704,-31 322-1134,-1 9-44,1 1-1,0-1 1,0 1-1,4-12 1,-5 21-59,0 0 0,0-1 0,0 1 1,0 0-1,0 0 0,0-1 1,0 1-1,0 0 0,0 0 0,0 0 1,0-1-1,0 1 0,0 0 1,0 0-1,0 0 0,0-1 0,1 1 1,-1 0-1,0 0 0,0 0 1,0 0-1,0 0 0,0-1 0,1 1 1,-1 0-1,0 0 0,0 0 1,0 0-1,0 0 0,1 0 0,-1 0 1,0 0-1,0-1 0,0 1 1,1 0-1,-1 0 0,0 0 0,0 0 1,1 0-1,-1 0 0,0 0 1,0 0-1,0 0 0,1 0 0,-1 0 1,0 1-1,0-1 0,0 0 1,1 0-1,-1 0 0,0 0 0,0 0 1,0 0-1,0 0 0,1 1 1,1 1-9,0 0 1,0 0 0,-1 1 0,1-1 0,-1 1 0,1 0 0,-1-1 0,0 1 0,1 3-1,10 36-23,-9-28 24,23 112-17,7 55-44,66 678 204,-87-711-136,44 689 73,-51-589 105,0-53 331,-1-74-168,1 77 655,-6-154-642,-3-36-237,4-8-114,0 0 1,0 0-1,0 0 1,-1 0 0,1 0-1,0 0 1,0 0 0,0 0-1,0 0 1,0 0-1,-1 0 1,1 0 0,0 0-1,0 0 1,0 0 0,0 0-1,0 0 1,-1 0-1,1-1 1,0 1 0,0 0-1,0 0 1,0 0 0,0 0-1,0 0 1,0 0-1,-1 0 1,1-1 0,0 1-1,0 0 1,0 0 0,0 0-1,0 0 1,0 0-1,0-1 1,0 1 0,0 0-1,0 0 1,0 0 0,0-1-1,-9-46 42,-21-192-267,13 24-5,1-57-353,12-40 33,50-682-1488,-26 725 1861,0-29 195,25-298 1231,-40 548-1239,-2 34-38,-3 14 26,0-1-1,0 1 1,0 0-1,0 0 1,0 0-1,0 0 1,0 0 0,0 0-1,0 0 1,0 0-1,0 0 1,0-1-1,0 1 1,0 0-1,0 0 1,0 0-1,0 0 1,0 0-1,0 0 1,0 0-1,0 0 1,0 0-1,0 0 1,1 0-1,-1-1 1,0 1-1,0 0 1,0 0-1,0 0 1,0 0-1,0 0 1,0 0-1,0 0 1,0 0-1,0 0 1,1 0-1,-1 0 1,0 0-1,0 0 1,0 0-1,0 0 1,0 0-1,0 0 1,0 0-1,0 0 1,0 0-1,1 0 1,-1 0-1,0 0 1,0 0-1,8 24-215,5 33 166,5 59 0,6 57 78,7 52-48,70 733 271,-76-633-186,-11-39 27,-9-63 176,-5 129 1018,0-340-1157,-1 27 299,1-37-405,0-1 1,0 1-1,0 0 1,-1-1-1,1 1 1,0-1-1,-1 1 1,0-1-1,1 1 1,-1-1-1,0 1 1,0-1-1,0 0 1,0 1-1,0-1 1,0 0-1,-1 2 1,1-3-20,1 0 1,0 0 0,0 0-1,-1 0 1,1 0 0,0 0-1,0 1 1,-1-1-1,1 0 1,0 0 0,-1 0-1,1 0 1,0 0 0,-1 0-1,1 0 1,0 0-1,0 0 1,-1 0 0,1 0-1,0-1 1,-1 1-1,1 0 1,0 0 0,0 0-1,-1 0 1,1 0 0,-1-1-1,-9-13 67,3-3-76,0 0 1,-6-29 0,-14-91-363,2-62 5,4-43-240,6-333-287,24-9 525,-8 544 378,-1 38-13,7-207 67,16 10 47,-22 194-129,0 1 0,0-1 0,0 1 1,1-1-1,-1 1 0,1 0 0,0 0 0,4-6 0,-6 9 10,1 1-1,-1-1 1,0 1-1,1 0 0,-1-1 1,1 1-1,-1 0 0,1-1 1,-1 1-1,1 0 1,-1 0-1,1-1 0,-1 1 1,1 0-1,-1 0 1,1 0-1,-1 0 0,1 0 1,-1 0-1,1-1 0,-1 1 1,1 0-1,-1 1 1,1-1-1,0 0 0,-1 0 1,1 0-1,-1 0 1,1 1-1,1 0-17,0 0 0,0 1 0,0-1 1,0 1-1,-1-1 0,1 1 0,-1 0 0,1 0 0,-1 0 1,0 0-1,2 3 0,9 20-97,11 33 0,19 72 13,5 58 91,-4 46 107,85 860 224,-115-907-102,0 102 1227,-13-255-1104,-2-29-167,-2-13-13,-8-41-246,-11-85-1,5-44-224,10-550-991,19 503 1167,-6 135 210,30-415 445,-32 479-460,1-1 1,13-42 0,-10 55-128,-6 14 69,-1 0 0,0 0 0,0 0 0,0 0 1,0 0-1,1 0 0,-1-1 0,0 1 0,0 0 1,0 0-1,1 0 0,-1 0 0,0 0 0,0 0 1,1 0-1,-1 0 0,0 0 0,0 0 0,0 0 1,1 0-1,-1 0 0,0 0 0,0 0 0,0 0 1,1 0-1,-1 1 0,0-1 0,0 0 0,0 0 1,1 0-1,-1 0 0,0 0 0,2 3-17,1 0 0,-2-1 0,1 1 0,0 0 0,-1 0 0,2 4 0,-2-6 11,10 25-90,-1-1 0,-1 2 0,-1-1 0,4 30 0,13 106 98,2 46 21,47 1098 1494,-75-1257-1222,-2-39-183,-2-16-73,-3-26-67,-1-27-202,1-67 1,6 96 166,-5-570-1012,7 566 1039,6-291 291,21 0 364,-26 316-615,0 2-4,-1 1 1,1 0-1,1-1 0,-1 1 0,1 0 0,0 0 0,0-1 1,1 2-1,4-10 0,-7 15-9,1-1 1,-1 1 0,0 0-1,1-1 1,-1 1-1,0 0 1,1-1-1,-1 1 1,0 0-1,1-1 1,-1 1 0,1 0-1,-1 0 1,1-1-1,-1 1 1,1 0-1,-1 0 1,0 0-1,1 0 1,-1 0-1,1 0 1,-1 0 0,1 0-1,-1 0 1,1 0-1,-1 0 1,1 0-1,-1 0 1,1 0-1,-1 0 1,1 0 0,-1 0-1,1 1 1,-1-1-1,0 0 1,1 0-1,-1 1 1,1-1-1,-1 0 1,0 0 0,1 1-1,-1-1 1,0 0-1,1 1 1,2 3-19,-1-1 1,0 0 0,1 1 0,-1-1-1,2 6 1,10 29-60,-1 0 0,12 68 0,-18-75 75,28 142-3,2 71 282,-12 2 1,-6 302 0,-19-539-119,-1 1 0,1 0 0,-3 9 0,3-18-140,0-1 0,0 0 0,-1 1 0,1-1 0,0 0 0,0 0 0,0 1 0,0-1 0,0 0 0,0 0 0,-1 1 0,1-1 0,0 0 0,0 0 0,0 1 0,-1-1 0,1 0 0,0 0 0,0 1 0,0-1 0,-1 0 0,1 0 0,0 0 0,-1 0 0,1 0 0,-1 1 0,1-1 2,-1-1-1,1 1 1,0 0 0,-1 0-1,1-1 1,-1 1-1,1 0 1,-1 0 0,1-1-1,0 1 1,-1 0-1,1-1 1,0 1-1,-1-1 1,1 1 0,0 0-1,-1-2 1,-4-5-2,1-1 0,0 0 0,1 0 0,0 0-1,-4-15 1,-11-64-322,-61-522-1387,27-234 2181,46 711 140,-3-99-243,9 229-405,0 0 0,0 0 1,0 0-1,0 1 0,1-1 0,-1 0 0,0 0 0,2-3 0,1 10-83,1 14 31,5 63-107,2 44 91,0 52 107,0 46-113,8 368-1031,-33-3 1349,10-529 565,-19 90 1,21-141-616,0 0 1,-1 0 0,-6 14-1,9-22-152,0 0-1,-1-1 0,0 1 1,1 0-1,-1 0 0,1 0 1,-1 0-1,0 0 0,0 0 1,0-1-1,1 1 0,-1 0 1,-2 0-1,2 0-10,1-1 1,-1 0-1,1 0 0,-1 0 1,1 0-1,-1 0 0,1 0 1,-1 0-1,1 0 0,-1 0 1,1 0-1,-1 0 0,1 0 1,-1-1-1,1 1 0,-1 0 1,1 0-1,-1 0 0,1-1 1,0 1-1,-1-1 0,-2-1-3,0-1 1,1 1-1,0-1 0,-1 0 0,1 0 0,0 0 0,-1-4 1,-9-19-58,1 0 0,1 0 1,2-1-1,-9-43 1,-41-303-607,23-5 371,8-168 486,24 475-148,2 45-53,0 12-92,0 1-1,1-1 1,0 0 0,1 0 0,6-24 0,-7 37 74,0 1 1,0-1 0,1 0 0,-1 0-1,0 0 1,1 1 0,-1-1 0,0 0 0,1 1-1,-1-1 1,1 0 0,-1 1 0,1-1-1,0 1 1,-1-1 0,2 0 0,-2 1 14,1 0 0,-1 0 0,0 0 0,1 0 0,-1 0 0,1 0 0,-1 0 0,1 0 0,-1 0 0,1 0 0,-1 0 0,0 0 1,1 0-1,-1 0 0,1 1 0,-1-1 0,0 0 0,1 0 0,-1 0 0,1 1 0,-1-1 0,0 0 0,1 0 0,-1 1 0,0-1 0,0 0 0,1 1 0,-1-1 0,0 0 1,1 2-1,4 7-55,0 0 1,-1 1 0,0 0 0,0 0 0,-1 0-1,2 13 1,-5-22 60,11 57-158,7 95 0,-17-142 161,50 1283-116,-53-1212 669,-4 1 0,-3-1 0,-30 121 0,17-99-592,-15 156 0,32-15-396,6-157 344,2 227 161,-4-311-36,0-15-50,-2-4-20,-2-16-47,-26-209-494,25 37 457,9 1 0,33-232 1,-34 420 79,-2 9 15,0-1 0,1 0-1,0 1 1,0-1-1,1 0 1,-1 1 0,1 0-1,0-1 1,4-5 0,-6 10 22,0 1 0,1 0 0,-1 0 1,0-1-1,0 1 0,1 0 1,-1 0-1,0 0 0,1-1 0,-1 1 1,0 0-1,0 0 0,1 0 1,-1 0-1,0 0 0,1 0 0,-1-1 1,0 1-1,1 0 0,-1 0 0,1 0 1,-1 0-1,0 0 0,1 0 1,-1 0-1,0 1 0,1-1 0,-1 0 1,0 0-1,1 0 0,-1 0 1,0 0-1,0 0 0,1 1 0,-1-1 1,0 0-1,1 0 0,-1 0 0,0 1 1,0-1-1,1 0 0,-1 1 1,3 1-6,-1 1 0,0 0 0,1 0 0,-1 0 0,0 0 0,-1 0 0,1 0 0,2 6 0,9 36 54,-8-28-31,24 103 50,3 46-26,86 493-380,-6 104 2049,-110-730-1363,-2-31-212,-2-7-28,-11-53-2,12 50-128,-24-114-177,-54-530-607,45-139 55,33 759 779,0 7 5,0 8-44,1 0 0,2-27 0,-2 43 12,0 1 1,0-1-1,0 1 0,1-1 0,-1 1 1,0-1-1,0 1 0,0-1 1,0 1-1,1 0 0,-1-1 1,0 1-1,0-1 0,1 1 0,-1 0 1,0-1-1,0 1 0,1-1 1,0 1-1,6 2-21,6 16 6,-6-3 2,0 0-1,-2 0 1,0 0 0,-1 1-1,0 0 1,2 20 0,0 0-19,78 537-424,-51-133 291,-31-315 1137,-20 183 1,17-300-891,-8 57 437,8-59-448,-1-1-1,1 1 1,-1 0-1,0-1 1,-1 0-1,1 1 1,-6 6 0,8-11-62,0 0 0,-1-1 0,1 1 0,-1-1 0,1 1 0,-1-1 0,1 1 0,-1-1 1,1 1-1,-1-1 0,1 1 0,-1-1 0,1 0 0,-1 1 0,0-1 0,1 0 0,-1 0 1,0 1-1,1-1 0,-1 0 0,0 0 0,0 0 0,1 0 0,-1 0 0,0 0 0,1 0 1,-1 0-1,0 0 0,0 0 0,1 0 0,-1 0 0,0-1 0,1 1 0,-1 0 1,0 0-1,1-1 0,-1 1 0,1-1 0,-1 1 0,0-1 0,-4-4 16,0 0-1,1-1 0,0 1 1,0-1-1,0 0 0,-4-11 1,-8-19-106,1-1 1,3 0 0,1-1 0,-8-47 0,-61-528-397,57 252-126,20 0 582,7 334-88,-5 26 109,1 1 0,0 0 0,0 0 0,1-1 0,-1 1 0,0 0 0,0 0 0,0-1 0,0 1 0,0 0 0,0 0 0,0-1 0,0 1 0,0 0 0,1 0 0,-1-1 0,0 1 0,0 0 0,0 0 0,0 0 0,1-1 0,-1 1 0,0 0 0,0 0 0,0 0 0,1 0 0,-1 0 0,0-1 0,0 1 0,1 0 0,-1 0 0,0 0 0,0 0 0,1 0 0,-1 0 0,0 0 0,0 0 0,1 0-1,-1 0 1,0 0 0,0 0 0,1 0 0,-1 0 0,0 0 0,1 0 0,-1 0 0,0 0 0,0 1 0,0-1 0,1 0 0,-1 0 0,0 0 0,0 0 0,1 0 0,-1 1 0,0-1 0,0 0 0,0 0 0,1 1 0,0 1-20,1 1 0,0-1 0,-1 1 1,0-1-1,0 1 0,2 3 0,6 29-40,0 1 1,4 50-1,-7-46 48,57 456-492,-44 3 1062,-19-488-499,0 11 194,-1 1 0,-1 0 0,-8 36 0,10-57-229,-1 0-1,1-1 1,-1 1-1,0-1 0,1 1 1,-1 0-1,0-1 1,0 0-1,0 1 1,0-1-1,0 1 1,0-1-1,-2 2 1,2-3-21,0 0 0,1 0 0,-1 1 0,0-1 1,0 0-1,1 0 0,-1 0 0,0 0 0,0 0 1,1 0-1,-1 0 0,0 0 0,0 0 0,0-1 1,1 1-1,-1 0 0,0 0 0,1-1 1,-1 1-1,0 0 0,1-1 0,-1 1 0,0-1 1,1 1-1,-1-1 0,1 1 0,-1-1 0,1 0 1,-1 1-1,1-1 0,-1 1 0,0-2 1,-3-4-32,-1-1 1,1 1 0,0-1 0,1 0-1,-6-15 1,-26-96-546,-70-420-794,1 27 1450,98 484-19,-14-39 0,11 51-54,9 14-9,-1 1 1,1 0-1,0 0 0,0 0 1,0 0-1,0 0 0,-1 0 1,1 0-1,0 0 0,0 0 0,0-1 1,-1 1-1,1 0 0,0 0 1,0 0-1,0 0 0,-1 0 1,1 0-1,0 0 0,0 0 1,0 1-1,-1-1 0,1 0 1,0 0-1,0 0 0,0 0 0,-1 0 1,1 0-1,0 0 0,0 0 1,0 0-1,0 1 0,-1-1 1,1 0-1,0 0 0,0 0 1,0 0-1,0 0 0,-1 1 1,0 2-28,-1 1 1,1 0 0,0-1 0,0 1-1,0 0 1,0 0 0,1-1 0,-1 6 0,-4 249-123,6-146 152,-9 185-87,0-198 295,-21 103-1,24-177-2,0-2 0,-2 1 0,0-1-1,-12 25 1,17-44-175,0 0-1,-1 0 1,1 0-1,-1 0 1,0-1-1,1 1 1,-2-1-1,1 0 1,0 1-1,-1-1 1,-6 4-1,8-6-26,0 0-1,1-1 1,-1 1-1,1-1 1,-1 1-1,0-1 1,0 0 0,1 1-1,-1-1 1,0 0-1,1 0 1,-1 0-1,0-1 1,-2 1-1,1-1-7,1 0-1,-1 0 0,1 0 1,-1 0-1,1-1 0,0 1 0,-1-1 1,1 0-1,0 1 0,0-1 1,-3-4-1,-3-3-22,1-2 1,0 1-1,1-1 0,0 0 1,-5-14-1,-12-33-271,4-2 0,-23-111 1,-3-128-143,36 235 461,-3-16-26,-1-153-1,13 229-8,0 0 0,0 0 0,1 1-1,-1-1 1,3-7 0,-3 11 13,0 0 0,0-1 0,1 1 0,-1 0 0,0 0 0,0 0 0,0-1 0,0 1 0,0 0 0,1 0 1,-1-1-1,0 1 0,0 0 0,0 0 0,1 0 0,-1 0 0,0 0 0,0-1 0,0 1 0,1 0 0,-1 0 0,0 0 0,0 0 0,1 0 0,-1 0 0,0 0 0,1 0 0,-1 0 1,0 0-1,0 0 0,1 0 0,-1 0 0,0 0 0,0 0 0,1 0 0,-1 0 0,0 0 0,0 0 0,1 0 0,-1 0 0,0 1 0,0-1 0,1 0 0,-1 0 0,0 0 0,0 0 0,0 0 1,1 1-1,-1-1 0,0 0 0,0 0 0,0 1 0,0-1 0,0 0 0,1 0 0,-1 0 0,0 1 0,0-1 0,0 0 0,0 0 0,0 1 0,4 7-1,0 1-1,-1-1 0,4 18 1,124 566-521,-107-459 953,-6 1 0,0 156 1,-17-275-234,-1-4-13,0 0 0,0-1 1,-1 1-1,0 0 1,-1 0-1,-3 11 1,5-22-179,0 0 0,0 1 0,0-1 0,0 0 0,0 0 0,-1 1 0,1-1 0,0 0 0,0 0 0,0 1 0,-1-1 0,1 0 0,0 0 0,0 0 0,-1 1 0,1-1 0,0 0 0,0 0 0,-1 0 0,1 0 0,0 0 0,0 1 0,-1-1 0,1 0 0,0 0 1,-1 0-1,1 0 0,0 0 0,0 0 0,-1 0 0,1 0 0,0 0 0,-1 0 0,1 0 0,0 0 0,-1 0 0,1-1 0,0 1 0,0 0 0,-1 0 0,1 0 0,0 0 0,0 0 0,-1-1 0,1 1 0,0 0 0,0 0 0,-1 0 0,1-1 0,0 1 0,0 0 1,-1-1-1,-2-3-18,0 1 0,0-1 0,1 0 0,-1 0 1,1-1-1,-4-8 0,-11-36-123,13 35 86,-11-44-306,-13-87 0,5-69 25,1-254 213,26 411 79,-4 56 30,0-1 0,0 1 0,0 0 0,0 0 0,0-1 0,0 1 0,1 0 0,-1 0 0,1 0 0,-1-1 0,1 1 0,-1 0 0,1 0 0,-1 0 0,1 0 0,0 0 0,0 0 0,-1 0-1,3-1 1,-3 2 5,1 0-1,-1 0 1,1 0-1,-1 0 0,1 0 1,-1 0-1,1 0 1,-1 0-1,1 0 0,-1 0 1,0 0-1,1 1 1,-1-1-1,1 0 0,-1 0 1,0 1-1,1-1 1,-1 0-1,1 1 0,11 13-40,7 12 23,-2 0-1,-1 2 1,14 30 0,13 46-145,-4 2 1,39 178 0,4 195-97,-72-326 2086,-11-121-1130,1-31-690,0-1 0,0 0 1,0 0-1,0 0 1,0 0-1,0 0 1,0 0-1,0 0 1,0 0-1,0 1 0,0-1 1,0 0-1,0 0 1,0 0-1,0 0 1,-1 0-1,1 0 1,0 0-1,0 0 1,0 0-1,0 0 0,0 1 1,0-1-1,0 0 1,0 0-1,0 0 1,0 0-1,0 0 1,0 0-1,0 0 0,-1 0 1,1 0-1,0 0 1,0 0-1,0 0 1,0 0-1,0 0 1,0 0-1,0 0 1,0 0-1,-1 0 0,1 0 1,0 0-1,0 0 1,0 0-1,0 0 1,0 0-1,0 0 1,-6-9 81,-26-97-318,22 69 170,-49-239-338,11-36 283,16-6 149,31 305-12,-1-3-44,2 1 0,0 0 1,3-30-1,-3 44 22,0 1 0,1 0 0,-1-1 0,0 1 0,0-1 0,0 1 0,0 0 0,0-1 0,0 1-1,0-1 1,1 1 0,-1 0 0,0-1 0,0 1 0,1 0 0,-1-1 0,0 1 0,1 0 0,-1-1 0,0 1 0,0 0 0,1 0-1,-1-1 1,1 1 0,-1 0 0,0 0 0,1 0 0,-1-1 0,1 1 0,-1 0 0,0 0 0,1 0 0,-1 0 0,1 0 0,-1 0-1,0 0 1,1 0 0,-1 0 0,1 0 0,-1 0 0,1 0 0,-1 0 0,0 1 0,1-1 0,-1 0 0,1 0 0,-1 0 0,3 2 1,0 0 1,-1-1 0,0 1 0,1 0-1,-1 0 1,2 3 0,6 8-26,0 1 0,-1 0 0,0 0 0,-1 1 0,-1 0 0,0 0 0,5 20 0,22 73-374,33 181-1,-11 121-73,-38-163 3184,-19-216-2166,-2-27-408,-1-9-48,-3-17-88,0 0 1,-3-26 0,-2-5-94,-27-132-467,-30-357 0,64 480 480,3 0 0,2 0 0,10-63 0,-10 120 32,1 0 1,-1 0-1,1 1 1,1-1 0,-1 0-1,1 0 1,0 1-1,0 0 1,4-7-1,-5 10 32,-1 0 0,1 1-1,0-1 1,0 1 0,0-1 0,0 1-1,0 0 1,0-1 0,0 1 0,0 0-1,0-1 1,0 1 0,0 0 0,0 0-1,0 0 1,0 0 0,0 0 0,0 0-1,0 0 1,0 0 0,0 0 0,0 1-1,0-1 1,0 0 0,0 1 0,-1-1-1,1 1 1,0-1 0,0 1 0,0-1-1,0 1 1,1 1 0,2 0-61,0 1 0,-1 1 0,1-1 1,0 0-1,4 7 0,1 4-66,0 1 0,-1-1 1,-1 2-1,10 26 0,-8-11 217,10 48 1,-2 38 1221,-16-110-864,-2-10-236,-3-13-46,-22-102-80,3-10-70,-59-472-16,41-565 341,7 278 64,34 885-389,-5-95-104,-17-196-538,-3 5-52,-1-5-218,25 285 857,-2-12-322,4 40-60,60 328-123,-40-249 512,21 112-11,124 837-26,-114-531 598,-42-410-290,10 223 1206,-11-159-554,-9-164-850,1-5-20,-1 0 0,0 0 0,0 0 0,0 1 0,0-1 0,0 0 0,0 1 0,0-1 0,-1 0 0,0 3 0,1-5-4,-1 0 0,1 0 0,0 0 0,0 0 0,0 0 0,-1 0 0,1 0 0,0 0 0,0 0 0,0 0 0,-1 0 0,1 0-1,0 0 1,0 0 0,-1 0 0,1-1 0,0 1 0,0 0 0,0 0 0,0 0 0,-1 0 0,1 0 0,0 0 0,0-1 0,0 1 0,0 0 0,0 0 0,-1 0 0,1 0 0,0-1 0,0 1 0,0 0 0,0 0 0,0 0 0,0-1 0,0 1 0,0 0 0,0 0 0,0-1 0,0 1 0,0 0 0,0 0 0,0-1 0,-4-11 35,1-1 1,0 0 0,-1-18-1,0-2-12,-34-173-34,-24-241-994,50 342 578,-6-57 67,-42-309-517,35 318 1118,-48-156-1,-13 70 533,83 231-770,-10-21 46,12 28-57,0-1 0,0 0 0,-1 1-1,1-1 1,0 0 0,-1 1 0,1-1-1,0 1 1,-1 0 0,0 0 0,-2-2 0,3 2-5,1 1 1,-1 0-1,1 0 1,-1 0-1,1 0 1,-1 0-1,1 0 1,-1 0 0,0 0-1,1 0 1,-1 0-1,1 0 1,-1 0-1,1 0 1,-1 0-1,1 0 1,-1 0 0,1 1-1,-1-1 1,1 0-1,0 0 1,-1 0-1,1 1 1,-1-1-1,1 0 1,-1 1 0,1-1-1,0 1 1,-1-1-1,1 0 1,0 1-1,-1-1 1,1 1-1,0-1 1,0 1 0,0-1-1,-1 1 1,1-1-1,0 1 1,0 0-1,-3 8-58,0 0-1,1 0 1,0 1 0,-1 12-1,-5 87-211,4 47 116,8 65 22,4 46 59,2 43 93,8 339 229,-18-367-77,-7-46 112,-5-59 96,10-152-212,0 7 261,-1 0 0,-2-1 0,-15 58 0,8-65 29,11-23-420,1 0-1,-1-1 1,0 1 0,1 0 0,-1-1 0,0 1 0,0 0 0,1-1-1,-1 1 1,0-1 0,0 1 0,0-1 0,0 1 0,0-1 0,-1 1 0,1-1-8,0 0 0,0 0 0,0 0 0,1 0 0,-1-1 0,0 1 0,0 0 0,0 0 0,0 0 0,0-1 0,1 1 0,-1 0 0,0-1 0,0 1 0,1-1 0,-1 1 0,-1-2 0,0 0 11,-1-1 1,0 1-1,1-1 0,0 0 1,-3-4-1,-3-8-5,0 0 0,1 0 0,-5-18 0,-28-100-162,-6-61-508,-113-565-788,112 501 1103,3 32 144,-49-168 151,32 148 632,45 187-618,13 49-403,10 38-2,22 116 111,-19-89 301,24 126-1,51 327-66,-23 0 111,-48-298 115,-5-76 31,4 79 1031,-13-205-1127,0 33 360,0-39-410,0 0 0,-1 0-1,1 0 1,-1 1 0,1-1 0,-1 0 0,0 0 0,0 0 0,0 0 0,0 0 0,0 0 0,0 0 0,-3 2 0,4-4-24,0 1 0,-1-1 1,1 1-1,-1-1 0,1 0 1,-1 0-1,1 1 0,-1-1 1,1 0-1,-1 0 0,1 1 1,-1-1-1,1 0 0,-1 0 1,1 0-1,-1 0 0,1 0 1,-1 0-1,0 0 0,1 0 1,-1 0-1,1 0 0,-1 0 1,1 0-1,-1 0 0,1 0 1,-1-1-1,1 1 0,-1 0 1,1 0-1,-1-1 0,1 1 1,-1 0-1,1-1 0,-2 0 1,-1-2-5,0 0 1,0-1-1,0 1 1,0-1 0,1 0-1,-1 1 1,1-1-1,0-1 1,-2-6 0,-32-99-344,-4-39 12,-3-131-320,20-12 327,20 243 288,-18-322-124,-11-155-152,-2 137 82,32 338-154,1 50 373,1 1-1,0-1 1,0 1 0,0-1-1,0 1 1,0-1-1,0 1 1,0-1-1,0 1 1,0-1-1,0 1 1,1 0-1,-1-1 1,0 1-1,0-1 1,0 1-1,0-1 1,1 1-1,-1 0 1,0-1-1,0 1 1,1-1-1,0 0 1,0 3-21,0-1 1,0 1-1,0 0 0,0-1 1,-1 1-1,1 0 1,0-1-1,-1 1 0,1 0 1,-1 2-1,41 155-433,-9 5 352,7 62 75,114 1126 149,-136-1039 85,-9-62 411,-10-46-21,-11 77 1018,6-207-1058,5-65-468,0-1 1,0 1 0,-1-1-1,0 1 1,-5 8-1,8-16-70,-1-1 0,1 0 0,-1 1 1,1-1-1,-1 0 0,0 0 0,0 0 0,0 0 0,0 1 0,0-1 0,0 0 0,0-1 0,0 1 0,0 0 0,0 0 0,0 0 1,0-1-1,-1 1 0,1 0 0,0-1 0,-1 1 0,-2 0 0,2-2-4,0 1 1,-1-1-1,1 1 0,0-1 0,0 1 1,-1-1-1,1 0 0,0 0 1,0 0-1,0-1 0,0 1 0,0 0 1,-2-3-1,-7-5-19,0-1 1,1 0-1,0-1 1,1 0-1,0-1 0,1 0 1,0 0-1,1-1 1,0 0-1,-4-13 1,-12-33-200,3 0 1,-23-115 0,-2-134-501,18-429-663,67 189 125,-39 537 1206,1-4-6,4-32-108,-5 44 146,0-1-1,0 1 1,0 0 0,0 0-1,0 0 1,1 0-1,0 0 1,-1 0 0,1 1-1,4-6 1,-5 7 7,0 0 0,0 1 0,0-1-1,0 0 1,0 0 0,0 1 0,0-1 0,1 1 0,-1-1 0,0 1 0,0-1-1,0 1 1,1 0 0,-1 0 0,0-1 0,0 1 0,1 0 0,-1 0 0,0 0-1,0 0 1,1 0 0,-1 1 0,0-1 0,1 1 0,1 0 1,0 0 1,0 1 0,0-1-1,0 1 1,-1 0-1,1-1 1,-1 1-1,1 1 1,3 3 0,1 4 24,0-1 1,0 1-1,-1 0 0,-1 0 1,6 13-1,41 118 87,6 51 48,-6 72-54,41 449-39,-57 6 1316,-34-612-893,-8 133 1249,6-237-1698,-7 37 382,7-38-404,0-1-1,0 0 1,-1 0-1,1 0 1,0 0-1,-1 0 1,1 1-1,-1-1 1,0 0-1,1 0 1,-1 0-1,0 0 1,1 0-1,-1-1 1,0 1-1,0 0 1,0 0-1,0 0 0,0-1 1,0 1-1,0 0 1,0-1-1,0 1 1,0-1-1,-2 1 1,2-1-14,0 0 0,0 0 1,1 0-1,-1 0 0,0 0 0,1 0 1,-1-1-1,0 1 0,0 0 0,1-1 1,-1 1-1,0 0 0,1-1 0,-1 1 1,0-1-1,-15-18-36,1-7-63,-16-38 1,-24-75-532,3-15-170,-60-314 0,34-48 728,42 250 230,33 250-150,1 3-82,0 0 0,1 0 0,1-24 0,2 28-92,1 12 61,4 25-46,52 483 45,-56-234 373,-6-235 88,-1 0 0,-2 0 0,-2 0 0,-21 61 0,29-101-313,-3 7 123,-1 0 0,1-1 0,-10 16 0,12-23-150,1 1 1,-1-1-1,0 0 0,0 0 1,1 0-1,-1 0 0,0 0 1,0 0-1,0 0 0,0 0 0,0-1 1,0 1-1,-1 0 0,1-1 1,0 1-1,0 0 0,0-1 0,-1 0 1,1 1-1,0-1 0,-1 0 1,1 1-1,0-1 0,0 0 1,-1 0-1,1 0 0,0 0 0,-1 0 1,1-1-1,0 1 0,-1 0 1,1 0-1,0-1 0,-3 0 1,2-1-13,-1 0 1,1 0-1,0 0 1,0 0-1,0 0 1,0 0-1,0 0 1,0-1-1,0 1 1,1-1 0,-3-4-1,-9-22-177,2 0 0,1-1 1,-11-55-1,16 63 123,-70-424-666,69 402 682,-57-579-134,59 574 188,-10-363 195,14 402-343,-1 7 70,1 1 1,0-1-1,0 1 0,0-1 1,0 1-1,0-1 1,1 1-1,-1-1 0,1 1 1,0-1-1,1-2 1,-2 5 50,0-1 0,0 1 1,1 0-1,-1 0 1,0 0-1,0 0 1,0 0-1,1-1 1,-1 1-1,0 0 0,0 0 1,1 0-1,-1 0 1,0 0-1,0 0 1,1 0-1,-1 0 1,0 0-1,0 0 0,1 0 1,-1 0-1,0 0 1,0 0-1,1 0 1,-1 0-1,0 0 0,0 0 1,0 0-1,1 0 1,-1 0-1,0 1 1,0-1-1,1 0 1,-1 0-1,0 0 0,0 0 1,0 0-1,0 1 1,1-1-1,-1 0 1,0 0-1,0 0 1,0 1-1,0-1 0,0 0 1,1 0-1,-1 0 1,0 1-1,0-1 1,0 0-1,0 0 1,0 1-1,7 17-162,2 11-2,-3 1 0,6 41 0,-2 64 252,0-3 489,-9-125-491,0 1 0,0-1-1,-1 1 1,0-1 0,0 0 0,-3 11-1,0-15 332,1-8-271,-2-18-98,-8-497-1229,14 372 884,0-207-169,-5 265 429,-16-290 447,18 371-379,-1-18-52,5 55-301,19 144-134,-4-8 352,3 55 75,9 116 32,26 257-33,-6-153-164,5 43 207,-37-274 240,-4 53 1494,-15-192-582,1-66-1086,0 0 0,-1 0 0,1-1 0,-1 1 0,0 0 0,1 0 0,-1-1 1,-3 6-1,4-8-64,0 0 0,-1 1 0,1-1 0,0 0 0,0 1 0,-1-1 0,1 0 0,0 0 0,-1 1 0,1-1 0,0 0 0,-1 0 0,1 0 0,0 1 0,-1-1 0,1 0 0,0 0 0,-1 0 0,1 0 0,-1 0 0,1 0 0,0 0 0,-1 0 0,0 0 0,0 0-1,0 0 1,1-1-1,-1 1 1,0-1-1,0 1 1,0-1-1,0 1 1,0-1-1,1 0 1,-1 1-1,0-1 1,0 0-1,1 1 1,-1-2-1,-4-5-11,1 0 0,0 0-1,1 0 1,0-1 0,0 1-1,-2-11 1,-28-120-374,3-58-15,-38-608-1126,54 560 1312,-18-212 317,22 323 64,5 11-194,5 121-6,0 0 0,0 0 0,0 0-1,0 0 1,0 0 0,0 0 0,0 0 0,0 0 0,0 0 0,1 0-1,-1 0 1,0 1 0,0-1 0,1 0 0,-1 0 0,1 0 0,-1 0 0,2-1-1,-1 3-2,-1 0-1,1 0 0,0 1 0,0-1 0,-1 0 0,1 0 0,0 0 0,-1 1 0,1-1 0,-1 0 0,0 0 1,1 2-1,7 26-151,-1-1 1,3 37 0,4 65 111,-1-7 62,28 350 16,-32-284 734,-17 202-1,7-379-647,0 2 54,0 0 0,-1-1-1,0 1 1,-1 0 0,-5 13 0,8-27-142,0 1 0,0-1 0,0 1 0,0-1-1,0 1 1,0-1 0,-1 1 0,1-1 0,0 1 0,0-1 0,-1 1-1,1-1 1,0 0 0,-1 1 0,1-1 0,0 1 0,-1-1 0,1 0-1,-1 1 1,1-1 0,-1 0 0,1 0 0,0 1 0,-1-1 0,1 0-1,-1 0 1,1 0 0,-1 1 0,1-1 0,-1 0 0,0 0 0,1 0-1,-1 0 1,1 0 0,-1 0 0,0 0 0,-1-1-3,1 0 1,-1 0-1,0-1 0,1 1 1,0 0-1,-1-1 1,1 1-1,0 0 0,-2-4 1,-7-8-69,2-2 0,0 1 0,0-1 0,2 0 0,-7-21 1,-68-205-547,26 76 523,-47-182 316,3 9 195,87 304-410,2 6-454,-11-50-1,30 102-326,118 564 416,-54-103 550,-42 1 970,-30-418-722,0-29-76,-1 1 1,-7 41-1,7-76-304,-1-1-1,0 1 1,-1 0-1,1 0 1,-1-1 0,-3 8-1,4-11-53,1 0 0,-1-1 0,1 1 0,-1 0-1,1-1 1,-1 1 0,1 0 0,-1-1-1,1 1 1,-1-1 0,0 1 0,1-1 0,-1 1-1,0-1 1,0 0 0,1 1 0,-1-1-1,0 0 1,0 0 0,1 1 0,-1-1 0,0 0-1,0 0 1,0 0 0,0 0 0,1 0 0,-1 0-1,0 0 1,0 0 0,0-1 0,1 1-1,-1 0 1,0 0 0,0-1 0,1 1 0,-1 0-1,0-1 1,0 1 0,1-1 0,-1 1-1,0-1 1,1 1 0,-1-1 0,1 1 0,-1-1-1,0 0 1,-3-4-13,-1 0 0,1 0-1,0-1 1,1 1-1,-1-1 1,1 0 0,-3-8-1,-36-104-109,0-43-156,-12-178-218,26-13-27,14-366-603,27-206-512,5 642 1318,-18 279 301,7-36-108,-7 36 99,1 1 1,-1 0 0,1 0 0,0 0-1,0 0 1,0 0 0,0 0 0,0 0-1,0 1 1,0-1 0,1 0-1,-1 0 1,3-2 0,-4 4 11,1 0-1,0 0 1,-1 0 0,1-1-1,0 1 1,-1 0 0,1 0-1,-1 0 1,1 0 0,0 0-1,-1 0 1,1 0 0,0 0-1,-1 0 1,1 0 0,0 0-1,-1 1 1,1-1 0,0 0-1,-1 0 1,1 1 0,-1-1-1,1 0 1,-1 1 0,1-1-1,-1 1 1,1-1 0,-1 1-1,1-1 1,-1 1 0,1-1-1,-1 1 1,0-1 0,1 1-1,4 6-49,-1 0-1,0 1 1,0-1-1,5 16 1,69 215 66,-32-38 111,2 39 12,66 665-6,-94-648-27,-5-61 155,-5 27 1077,-2-55 70,-8-149-1144,0-18-254,0 0 1,0 0 0,0 0 0,0 0-1,0 0 1,0 0 0,0 0-1,0 0 1,0 0 0,0 0-1,0 0 1,0 0 0,-1 0 0,1 0-1,0 0 1,0 0 0,0 0-1,0 0 1,0 0 0,0 0 0,0 0-1,0 0 1,0 0 0,0 0-1,0 0 1,0 0 0,0 0-1,0 0 1,0 0 0,0 0 0,0 0-1,0 0 1,0 0 0,0 0-1,-7-32 102,-3-59-186,0-110 0,8 101 19,2-539-436,26 135 3,20-1-513,18 151 359,24 11 345,-53 205 279,17-57-152,-47 182 106,-5 26-83,-1 3 160,1 40-148,12 714 803,-11-699-365,-8-260-338,5 138-138,-17-191 32,4 72 281,6 67 276,10 77-481,-1 26 69,0 0 0,0 0 0,1 0-1,-1-1 1,0 1 0,0 0 0,0 0-1,0 0 1,0 0 0,0-1 0,0 1 0,1 0-1,-1 0 1,0 0 0,0 0 0,0 0-1,0 0 1,1-1 0,-1 1 0,0 0 0,0 0-1,0 0 1,1 0 0,-1 0 0,0 0-1,0 0 1,0 0 0,1 0 0,-1 0 0,0 0-1,0 0 1,1 0 0,-1 0 0,0 0-1,0 0 1,0 0 0,1 0 0,-1 0 0,0 1-1,0-1 1,0 0 0,0 0 0,1 0-1,-1 0 1,0 0 0,0 0 0,0 0 0,0 1-1,0-1 1,1 0 0,-1 0 0,0 0-1,0 1 1,0-1 0,0 0 0,0 0 0,0 0-1,0 0 1,0 1 0,0-1 0,6 9-12,-1-1 1,0 1 0,-1 0-1,0 0 1,4 16 0,-2-8-5,98 323-211,-22 5 448,-58-241-121,-21-91-8,-3-11-60,0 1 0,1 0 0,-1-1 0,1 1 1,-1-1-1,1 1 0,0 0 0,0-1 1,0 1-1,1-1 0,-1 0 0,0 1 0,4 2 1,-3-6 29,0-8-16,12-175-313,-11 109 152,28-671 698,-27 711-342,-4 34-246,0 0 0,0 1 1,1-1-1,-1 0 0,0 1 1,0-1-1,0 0 1,0 1-1,1-1 0,-1 0 1,0 1-1,1-1 0,-1 1 1,0-1-1,1 0 0,-1 1 1,1-1-1,-1 1 1,1-1-1,-1 1 0,1-1 1,0 1 0,0 1 0,-1-1 1,1 0-1,-1 1 0,1-1 1,-1 0-1,1 1 1,-1-1-1,1 0 0,-1 1 1,1-1-1,-1 1 0,0-1 1,1 1-1,-1 0 0,0-1 1,1 1-1,-1-1 0,0 1 1,0-1-1,1 1 1,-1 0-1,0-1 0,0 2 1,7 20-56,5 40 1,-5-24 7,53 355-375,-47-291 385,25 324 847,-36-406-778,2 4 95,-1-18-242,-1-8 35,1-14-51,-3 15 131,15-298-536,-14 231 516,0 56 33,4-340 971,-6 337-871,2 1-1,0-1 1,0 1 0,5-20 0,-6 34-120,0-1 1,1 0-1,-1 0 1,0 0-1,0 0 1,1 0-1,-1 0 0,1 0 1,-1 1-1,1-1 1,-1 0-1,1 0 1,-1 0-1,1 1 1,0-1-1,0 0 1,0 0-1,0 1 4,0 0-1,-1 0 0,1 0 1,0 1-1,-1-1 1,1 0-1,0 0 0,-1 1 1,1-1-1,-1 0 0,1 1 1,-1-1-1,1 0 0,-1 1 1,1-1-1,-1 1 0,1-1 1,-1 1-1,1-1 0,-1 1 1,0-1-1,1 1 1,-1 0-1,0-1 0,1 1 1,9 17-136,11 25 0,-8-15 106,20 48-41,36 125 1,-48-137-10,154 628-104,-172-677 216,7 30 69,-9-43-88,-1 1 0,1-1 1,0 0-1,0 0 1,0 1-1,0-1 0,0 0 1,1 0-1,-1 0 0,1 0 1,-1 0-1,3 2 1,-3-4-6,-1 0-1,0 0 1,0 1 0,0-1 0,1 0 0,-1 0 0,0 0 0,0 0 0,0 0 0,1 0 0,-1 0 0,0 0 0,0 0 0,0 0 0,1 0 0,-1 0 0,0 0 0,0 0-1,1 0 1,-1 0 0,0 0 0,0 0 0,0 0 0,1 0 0,-1 0 0,0 0 0,0 0 0,0 0 0,1-1 0,-1 1 0,0 0 0,0 0 0,6-12-14,0-15-96,-1 0 1,1-49 0,-5 69 85,26-584-686,-18 457 1169,-5 224-698,1-35 195,-3-17 35,16 379-286,-23 103-179,-5-352 818,5-133 21,-1 0 1,-16 54-1,20-80-268,-2 0 1,1 0 0,-1-1 0,0 1 0,-7 9-1,10-17-89,1 1 0,-1-1 0,0 0 0,0 1 0,-1-1 0,1 0 0,0 0 0,0 0 0,-1 0 0,1 0 0,0 0 0,-1 0 0,1 0 0,-1-1 0,1 1 0,-1-1 0,0 1 0,1-1 0,-1 1 0,1-1 0,-1 0 0,0 0 0,1 0 0,-1 0 0,0 0 0,1 0 0,-1 0 0,0-1 0,1 1 0,-1 0 0,1-1 0,-1 1 0,0-1 0,1 0 0,-3-1 0,-8-7-47,0 0 0,0-1 0,1-1 0,0 0 0,-15-20 0,11 13-15,-28-35-12,2-1 0,3-2 0,2-2 0,-55-119 0,42 62 578,47 111-495,0-1 0,0 0 0,0 0 1,-1 1-1,-2-5 0,5 9-20,0 0 1,-1 0-1,1-1 0,0 1 0,0 0 1,0 0-1,0 0 0,-1-1 0,1 1 1,0 0-1,0 0 0,0 0 0,-1 0 1,1 0-1,0 0 0,0-1 0,-1 1 1,1 0-1,0 0 0,0 0 0,-1 0 1,1 0-1,0 0 0,0 0 0,0 0 1,-1 0-1,1 0 0,0 0 0,0 0 1,-1 0-1,1 0 0,0 1 0,0-1 1,-1 0-1,1 0 0,0 0 0,0 0 1,-1 0-1,0 2-11,0-1 0,1 1 1,-1-1-1,0 0 0,0 1 1,1-1-1,-1 1 0,1 0 0,0-1 1,-1 4-1,-3 17-143,2 2 1,1-1 0,2 33-1,0-4 4,-1 87-44,-1 162 341,1-298-130,0 5 81,0 0-1,-1-1 1,0 1-1,0 0 1,-3 10-1,1-15-94,0-8-37,-1-8 3,1 0 1,-3-21-1,1 3 12,-39-260 12,26 141 1071,18 145-1116,0 6 0,2 11-55,5 23-129,-7-35 235,28 124-396,-24-101 393,-1 0 0,-1 1 0,-1 30 0,-2-40 64,1-6 6,-1 1 0,0-1 0,-2 11 1,3-19-65,0 0 0,0 1 1,0-1-1,0 0 0,0 1 0,-1-1 1,1 0-1,0 1 0,0-1 1,0 0-1,0 1 0,-1-1 1,1 0-1,0 0 0,0 1 0,-1-1 1,1 0-1,0 0 0,0 1 1,-1-1-1,1 0 0,0 0 1,-1 0-1,1 0 0,0 1 1,0-1-1,-1 0 0,1 0 0,-1 0 1,0 0-6,1 0 1,-1-1 0,0 1-1,0 0 1,0-1 0,1 1-1,-1-1 1,0 1-1,1-1 1,-1 1 0,0-1-1,1 1 1,-1-1 0,0-1-1,-38-42-266,8 7 64,-51-44 0,54 57 172,-25-21 76,-84-93-1,90 80 33,13 15 85,-2 1 1,-60-54-1,93 93-162,-4-3 4,0 1 0,0 0-1,0 0 1,-12-6 0,17 10-3,-1 0 0,1 0 1,0 0-1,0 1 0,-1-1 1,1 1-1,0-1 0,-1 1 1,1 0-1,-1 0 0,1 0 1,0 0-1,-1 0 0,1 1 0,0-1 1,-1 1-1,1 0 0,0-1 1,0 1-1,0 0 0,-1 0 1,-1 2-1,-2 2-41,1-1 0,-1 1 0,1 0-1,0 0 1,1 1 0,-1 0 0,1 0 0,0 0 0,1 0 0,-4 7-1,-4 13-86,-10 34-1,18-51 100,-65 248-57,19 4 328,15-74 414,32-178-584,2-8-50,0 1 0,0 0 0,0 0 0,0-1 0,-1 1 0,1 0 0,-1-1 0,1 1 0,-1 0 0,0-1 0,1 1 0,-1-1 0,0 1 0,0-1 0,0 0 0,-2 3 0,0-6 62,1-7 0,-4-20-83,2-1 0,1 0 1,1-30-1,0 3-40,-3-313-15,5 261 84,0 96-25,0 7-5,0-1 0,0 1 0,0-1 0,1 1 0,0-1-1,0 1 1,3-7 0,-4 13 0,0-1 0,0 1-1,0-1 1,0 1-1,0-1 1,1 1 0,-1 0-1,0-1 1,0 1 0,1 0-1,-1-1 1,0 1 0,1 0-1,-1-1 1,0 1-1,1 0 1,-1 0 0,0-1-1,1 1 1,-1 0 0,1 0-1,-1 0 1,0-1-1,1 1 1,-1 0 0,1 0-1,-1 0 1,1 0 0,-1 0-1,0 0 1,1 0 0,-1 0-1,1 0 1,-1 0-1,1 0 1,-1 0 0,0 0-1,1 0 1,-1 1 0,1-1-1,-1 0 1,0 0 0,1 0-1,0 1 1,16 16-98,1 10-34,28 52 0,-45-79 136,21 46-50,-2 1 0,28 97 0,44 217-44,-31-109-286,159 486 12,3-81 1002,-216-635-500,1 2 100,1 0 1,11 24 0,-19-46-181,1 1-1,0 0 1,-1-1 0,1 1 0,0-1 0,3 3 0,-5-4-45,0-1-1,0 0 1,1 0 0,-1 1-1,0-1 1,1 0 0,-1 0-1,0 0 1,1 0-1,-1 1 1,0-1 0,1 0-1,-1 0 1,0 0 0,1 0-1,-1 0 1,1 0-1,-1 0 1,0 0 0,1 0-1,-1 0 1,0 0 0,1 0-1,-1 0 1,1 0-1,-1 0 1,0 0 0,1 0-1,-1-1 1,2-1 13,-1 0 0,1 0 0,-1 0 0,0 0 0,1 0 0,-1-1 1,0 1-1,-1 0 0,1-1 0,0 1 0,0-5 0,7-38 79,-2-1 0,1-83 0,-5 60-175,1-168-16,-1 14-145,-1 197-298,0 0-1,10-47 1,-8 64 559,-2 7-3,-1 0 0,1 1 0,-1-1 0,1 0 0,-1 0 0,0 0 0,0 1 0,0-1 0,0 0 0,0 0 0,0 0 0,0 1 0,0-1 0,-1 0 1,0-2-1,-3-12-8,1 0 0,0 0 1,2 0-1,-1-27 0,2 12-91,-4-131-15,4 129 187,0 32-93,0 0 0,0 0-1,0 0 1,0 0 0,1 0 0,-1 0 0,0 0 0,0 0-1,1 0 1,-1 0 0,1 0 0,0-1 0,3 3-41,1 8-36,6 20 18,-1 1-1,8 38 1,-6-19 28,48 223-334,-19-78 132,26 93 811,-59-259-378,-7-27-195,-1 0 0,0 0-1,1 0 1,-1 0 0,1 0 0,-1-1-1,1 1 1,-1 0 0,1 0 0,0 0 0,-1-1-1,3 2 1,-3-2-8,0 0 1,1-1-1,-1 1 0,0 0 0,1-1 0,-1 1 1,0-1-1,1 1 0,-1 0 0,0-1 1,0 1-1,0-1 0,1 1 0,-1 0 0,0-1 1,0 1-1,0-1 0,0 1 0,0-1 0,0 1 1,0-1-1,0 1 0,0-1 0,0 1 0,0-1 1,6-58 41,-1-83 0,-3 44 12,-1 68-1,12-152 273,-12 174-319,0 0 0,1 0 0,0 0 0,0 1 0,6-14 1,-7 20-17,0-1 1,-1 0 0,1 1-1,0-1 1,0 1 0,1 0-1,-1-1 1,0 1 0,0 0-1,1 0 1,-1 0 0,0 0-1,1 0 1,-1 0 0,1 0-1,0 0 1,-1 0 0,1 1-1,0-1 1,-1 1 0,1-1-1,0 1 1,-1 0 0,1 0-1,0 0 1,0 0 0,-1 0-1,1 0 1,0 0 0,0 0-1,2 1 1,0 0-18,0 1 0,0-1 0,-1 1 0,1-1 0,-1 1 1,1 0-1,-1 0 0,0 1 0,1-1 0,3 5 0,0 0-71,0 2 1,0-1-1,7 13 0,7 15-174,30 69 0,10 50-120,-50-124 343,103 361-106,-91-298 777,-13-61-207,-10-33-397,0 0 0,0 1 0,1-1 1,-1 0-1,0 1 0,0-1 0,0 0 0,0 1 0,1-1 1,-1 0-1,0 1 0,0-1 0,0 0 0,1 0 0,-1 1 1,0-1-1,1 0 0,-1 0 0,0 1 0,1-1 0,-1 0 1,0 0-1,1 0 0,4-5 163,0-19-3,-2-24 50,-5-86 0,-2 63-191,-1-209-69,-3-64 30,-10-315 24,15 523 77,2-21 24,-2-72-72,-2-239-890,5 313 524,11-262-286,-2 111 331,2 80 144,-3 105 106,5-56-93,-3 97 74,-7 71-92,3 7 9,-6 3 112,1 0-1,0 0 1,0-1 0,0 1 0,0 0-1,0 0 1,-1 0 0,1 0-1,0 0 1,-1 0 0,1 0-1,-1 0 1,1 0 0,-1 1 0,1 1-1,3 16-26,0 1 0,2 21 0,-1-3 6,33 179 83,7 61 77,48 269 60,-42-294-163,103 585-107,-39-80 837,-112-733-648,55 589 1686,-46-339-1605,3 44-295,-12-292 111,-1-8-22,-1 0 0,0 0 0,-3 23 0,2-27 16,-2-6 23,-1-10 32,-1-8 64,-6-21-52,1 0 1,2 0 0,-6-54-1,8 43-44,-28-147 69,2 18-184,-81-547-894,96 619 848,-57-398-551,65 434 627,-49-438-361,21 2-361,30 384 558,-1-63-87,8 147 324,-1 30-14,0-1 1,0 0 0,0 1 0,0-1-1,0 0 1,1 0 0,-1 1 0,0-1-1,0 0 1,1 1 0,-1-1 0,0 0-1,1 1 1,-1-1 0,1 0 0,0 1-1,-1 0 1,0 0-1,1 0 1,-1 0-1,0 0 1,1 0-1,-1 0 1,0 1-1,0-1 1,1 0-1,-1 0 1,0 0-1,1 0 1,-1 1-1,0-1 1,0 0 0,1 0-1,-1 0 1,0 1-1,0-1 1,1 0-1,-1 0 1,0 1-1,0-1 1,0 0-1,0 1 1,1-1-1,-1 0 1,0 1-1,0-1 1,0 0-1,0 1 1,0-1-1,0 1 1,5 11-58,-1 0-1,0 0 1,-1 0 0,3 26 0,0-7 30,79 491 297,-47-284-214,36 288-41,-20 5 216,-23 587 3068,-30-1104-3359,-1-7 8,0 0 0,0 1-1,-1-1 1,0 0 0,-2 9 0,3-15 52,0 0 0,-1 0 0,1-1 1,0 1-1,-1 0 0,1 0 1,-1-1-1,1 1 0,-1 0 0,1-1 1,-1 1-1,1 0 0,-2 0 0,-3-2-8,0-8-19,-4-17-78,-8-42 0,8 28 62,-15-56-52,-37-171-374,56 240 446,-80-468-1250,-9-217 424,94 706 846,-3-14 5,-9-129-361,12 145 329,0-6-137,6 21 5,6 26 32,11 58-1,7 62 97,8 48-6,89 671-650,-66 19 2421,-60-820-536,-14 136 0,12-204-1051,-1 1 0,1 0 0,-1-1 0,0 0 1,-1 1-1,0-1 0,-5 9 0,7-15-124,1 0 1,-1 1-1,0-1 0,0 0 1,0 0-1,0 0 0,0 0 1,-1 0-1,1 0 1,0 0-1,0-1 0,-1 1 1,1 0-1,0-1 0,-1 1 1,1-1-1,-3 1 0,2-1-15,0 0 1,0 0-1,0 0 0,0 0 0,0-1 0,0 1 0,0-1 0,0 0 0,0 1 0,0-1 1,1 0-1,-1 0 0,0 0 0,0 0 0,1-1 0,-4-2 0,0 0-1,1-1 0,-1 0-1,1 0 1,0-1 0,0 1-1,1-1 1,-5-10 0,-19-48-73,-32-125 0,19 27-45,-28-260 1,21-185-206,44-590-1139,3 1185 1447,42-937-506,-35 825 340,24-293-749,-20 263 846,-9-185 1,-6 271-254,-22-113 0,25 176 242,1 1 84,-1-1 0,0 1-1,0 0 1,0 0-1,0 0 1,-1 0 0,0 0-1,1 0 1,-4-4-1,5 8 8,0 0 0,0 0 0,0 0 0,0 0 0,0 0-1,-1 0 1,1-1 0,0 1 0,0 0 0,0 0 0,0 0-1,0 0 1,0 0 0,0 0 0,0 0 0,0 0 0,0 0 0,0 0-1,0 0 1,0 0 0,-1 0 0,1 0 0,0 0 0,0 0-1,0 0 1,0 0 0,0 0 0,0 0 0,0 0 0,0 0 0,0 0-1,0 0 1,-1 0 0,1 0 0,0 0 0,0 0 0,0 0-1,0 0 1,0 0 0,0 0 0,0 0 0,0 0 0,0 0 0,0 0-1,0 0 1,-1 0 0,1 0 0,0 0 0,0 1 0,0-1-1,0 0 1,0 0 0,0 0 0,0 0 0,0 0 0,0 0-1,0 0 1,0 0 0,0 0 0,0 0 0,0 0 0,0 1 0,-1 8-124,5 74 53,21 128 0,-10-112 99,36 260-28,30 228 33,-38-152 2103,-43-433-2104,0 26 307,0-28-321,0 1 0,1-1-1,-1 1 1,0 0 0,0-1-1,0 1 1,0-1 0,-1 1-1,1 0 1,0-1 0,0 1-1,0-1 1,0 1 0,0-1-1,-1 1 1,1-1 0,0 1-1,-1-1 1,1 1 0,0-1-1,-1 1 1,1-1 0,0 0-1,-1 1 1,1-1 0,-1 1 0,1-1-1,-1 0 1,1 1 0,-1-1-1,1 0 1,-1 0 0,0 1-1,0-2-8,0 0-1,0 1 0,0-1 1,0 0-1,0 0 0,0 0 1,0 0-1,1 0 0,-1 0 1,0 0-1,1 0 0,-1 0 1,0 0-1,1 0 0,0-1 1,-1 1-1,0-2 0,-9-30-167,0 0-1,3 0 1,-5-37 0,7 36 70,-66-536-1370,37 261 956,30 277 482,-33-331-117,33 312 293,-3-82 74,9 116-340,2 19 48,1 12-4,28 132-10,11 74 227,-31-150-60,25 133 20,188 1641 1941,-220-1660-1219,-2-34-421,-3-137-403,0 1-17,0 0 0,-1-1 0,-3 17 1,3-29 8,0 0 1,0 0 0,0 0-1,0 0 1,0 0 0,0 0-1,-1-1 1,1 1 0,0 0 0,-1 0-1,1 0 1,-1 0 0,1-1-1,-1 1 1,1 0 0,-1 0-1,0-1 1,1 1 0,-1 0-1,0-1 1,1 1 0,-2 0 0,1-1-4,0 0 1,1 0-1,-1 0 1,0 0-1,0 0 1,0 0-1,1 0 1,-1 0-1,0-1 1,0 1-1,1 0 1,-1 0-1,0-1 1,1 1-1,-1-1 1,0 1-1,1 0 1,-1-1 0,1 1-1,-2-2 1,-2-2-21,1 1 1,-1-2 0,1 1-1,0 0 1,-5-9 0,-12-22 65,13 26-32,1-1 0,-8-21 0,1-6-107,3 8 4,-1 0 0,-25-47 0,36 76 91,0 0 0,0 0 0,0 0 0,0 0 0,0 0 0,0 0 0,0 0 0,0 0 0,0 0 0,0 0 0,0-1 0,0 1 0,0 0 0,0 0 0,0 0 1,0 0-1,0 0 0,0 0 0,0 0 0,0 0 0,0 0 0,0 0 0,0 0 0,0 0 0,0 0 0,0 0 0,0 0 0,0 0 0,-1 0 0,1 0 0,0 0 1,0 0-1,0 0 0,0 0 0,0 0 0,0 0 0,0 0 0,0-1 0,0 2 0,0-1 0,0 0 0,0 0 0,-1 0 0,1 0 0,0 0 0,0 0 0,0 0 1,0 0-1,0 0 0,0 0 0,0 0 0,0 0 0,0 0 0,0 0 0,0 0 0,0 0 0,0 0 0,0 0 0,0 0 0,0 0 0,-1 0 0,0 8-90,1 16 81,0-19-9,33 385-98,-26-330 22,-2-16 62,62 660 621,-51-417 82,-15-270-659,-1-1 0,-1 1 0,-1-1 0,0 1 0,-6 21 0,8-38 2,0 1 0,0 0 0,-1-1 1,1 1-1,0 0 0,0-1 1,-1 1-1,1 0 0,-1-1 0,1 1 1,0-1-1,-1 1 0,1-1 1,-1 1-1,1-1 0,-1 1 1,0-1-1,1 1 0,-1-1 0,1 0 1,-1 1-1,0-1 0,1 0 1,-1 1-1,-1-1 0,1 0 1,-1 0 0,1 0 0,-1 0 0,1 0 0,-1-1 0,1 1-1,-1 0 1,1-1 0,-1 1 0,1-1 0,-3-1 0,-1-1-13,0 0 1,0-1-1,0 1 1,1-1-1,-7-7 1,2-2-114,-1-1 0,2 0 0,0 0 0,-8-20 0,1 3-147,4 6 33,-15-25-1409,22 44 1281,-10-12-3094,5 7 646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29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58 2144,'0'-22'2336,"0"22"-1477,-4-12 4159,7 95-2489,1 32-2263,-5-93-268,0 1-1,-2-1 0,-5 24 0,2-27 43,0 0 0,-2 0 0,-15 27 0,21-42-1,0 1-1,-1-1 1,0 0 0,0 0 0,0 0-1,-1 0 1,1 0 0,-1-1-1,0 1 1,0-1 0,-6 4 0,7-5 10,-1-1 0,0 1 0,1-1 1,-1 0-1,0 0 0,0 0 1,0 0-1,1-1 0,-1 0 1,0 1-1,0-2 0,0 1 0,0 0 1,0-1-1,-5-1 0,0 0-41,1 0-1,-1-1 0,0 0 1,1-1-1,-1 0 0,1 0 1,-13-10-1,17 11 22,0 0-1,0 0 1,1 0-1,-1 0 1,1-1 0,-5-6-1,6 8-32,1-1 1,0 0-1,0 1 0,0-1 0,0 0 0,0 1 1,0-1-1,1 0 0,0 0 0,-1 0 0,1-4 1,1 0 65,-1 0 1,1 1 0,1-1 0,-1 0 0,1 1 0,0 0 0,0-1 0,6-10-1,4-4 345,16-21-1,-13 21-211,18-28 405,76-86 0,-105 130-587,1 0 0,0 1-1,0-1 1,0 1 0,1 0 0,-1 0 0,1 1 0,0 0 0,0 0 0,0 0 0,1 0-1,-1 1 1,1 0 0,-1 1 0,1 0 0,0 0 0,-1 0 0,1 1 0,0-1 0,0 2-1,0-1 1,-1 1 0,14 3 0,0 2 93,1 1 0,-1 2-1,24 12 1,7 4-76,-25-10-282,-20-12-530,0 1 1,-1-1 0,2 0-1,8 3 1,-15-6 696,0 0 0,0 0 0,0 0 0,1 1 0,-1-1 0,0 0 0,0 0 0,0 0 0,1 0 0,-1 0 0,0 0 0,0 0 0,1 0 0,-1 0 0,0 0 0,0 0 1,0 0-1,1 0 0,-1 0 0,0-1 0,0 1 0,0 0 0,1 0 0,-1 0 0,0 0 0,0 0 0,0 0 0,1 0 0,-1-1 0,0 1 0,0 0 0,0 0 0,0 0 1,0 0-1,1-1 0,-1 1 0,0 0 0,0 0 0,0 0 0,0-1 0,0 1 0,0 0 0,0 0 0,0 0 0,0-1 0,0 1 0,0 0 0,0 0 0,0-1 0,-2-13-3568,0 9 3175,-1-16-2791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30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7 64,'0'7'612,"0"-10"56,0 2-172,0 1 400,0 0-197,-4-7 5535,-5 65-5615,-12 80-667,-19 177 694,-19 4 89,46-263-587,-21 80 541,31-125-527,-3 8 268,3-18 318,2-8-375,0-12-89,1 16-190,3-30-145,0-1 1,2 1-1,17-55 0,-2 3-231,23-235 426,-25 184-77,-10 87 22,4-86 0,-12 32 679,1 93-624,2 16-368,5 20-37,2 0 1,22 43-1,-29-65 259,107 181 117,-91-155-75,204 303 285,-206-305-304,26 55 1,-41-79-210,-1 1 0,0-1-1,0 0 1,-1 0 0,1 0 0,-1 1 0,0-1 0,0 0 0,0 0 0,0 1 0,-2 5 0,1-7-152,1 0 0,-1 0 0,0 0 0,0 0 0,-1 0 0,1 0 0,0-1 0,-1 1 0,0 0 0,1-1 0,-1 1 0,0-1 0,-1 1 0,1-1 0,0 0 0,-3 2-1,-12 0-2682,12 0 1348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31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2 104 4576,'-1'-6'809,"1"1"558,1 2-1234,-1 2-26,0 1-203,0 0 128,2 0 405,3 2 33,0 0 0,0 0 1,1-1-1,-1 0 0,0 0 0,1 0 0,-1-1 0,0 0 0,1 0 1,-1 0-1,1 0 0,7-3 0,28-8 65,-1 2-1,1 2 1,49-3 0,38 3-832,-43 1-3129,-80 6 2592,14-3-2383,-18 3 3126,-1 0-1,1 0 1,-1-1 0,1 1 0,-1 0 0,1 0-1,-1-1 1,0 1 0,1-1 0,-1 1 0,0 0-1,1-1 1,-1 1 0,0 0 0,1-1 0,-1 1-1,0-1 1,0 1 0,1-1 0,-1 1 0,0-1 0,0 1-1,0-1 1,0 1 0,0-1 0,0 1 0,0-1-1,0 1 1,0-1 0,0 1 0,0-1 0,0 1-1,0-1 1,-2-4-479,1 1-1,-1 0 0,0 0 1,-4-7-1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51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1037 1248,'-4'5'452,"4"-5"-375,0 0 0,0 1 0,0-1 0,-1 0 0,1 1 0,0-1 0,0 0 0,-1 1 0,1-1 0,0 0 0,0 1 0,-1-1 0,1 0 0,0 0 0,-1 0 0,1 1 0,0-1 0,-1 0 0,1 0 0,0 0 0,-1 0 0,1 0 0,-1 1 0,1-1 0,0 0 0,-1 0 0,0 0 0,-42 3 1214,43-3-1256,-1 0 1,0 0-1,1 0 1,-1 0-1,0 0 1,1 0-1,-1 0 1,0 0-1,1-1 1,-1 1-1,0 0 1,1 0-1,-1-1 1,1 1-1,-1 0 1,0-1-1,1 1 1,-1-1-1,1 1 1,-1 0-1,1-1 1,-1 1-1,1-2 1,-4-13 728,1-1-647,2 13-107,1-1 1,-1 1 0,1 0-1,0-1 1,0 1 0,0 0-1,1-1 1,-1 1 0,2-6-1,1-13 278,5-17-149,-7 34-108,0 0 0,0 0 0,0 0 0,1 0-1,-1 0 1,1 0 0,1 0 0,-1 1 0,1-1 0,-1 1 0,1-1-1,1 1 1,5-6 0,26-28-68,-34 36 63,0 1 0,0-1 0,0 1 0,0-1 0,0 0 0,0 1 0,-1-1 0,1 0 0,-1 1 0,1-1 0,-1 0 0,0 0 0,1 0 0,-1 1 0,0-4 0,-1-35 641,0 21-508,2 15-107,-1-1 0,1 1 0,0-1 0,0 1-1,1 0 1,-1 0 0,1 0 0,0 0-1,0 0 1,1 0 0,-1 0 0,1 0 0,0 1-1,3-4 1,15-24-269,-3 0 361,-15 28-139,-1 0 1,1 0-1,0 0 0,-1 0 0,1 1 0,7-5 0,12-12-35,-12 8 64,-1 0 1,0-1 0,0 0-1,-1 0 1,-1-1 0,0 0-1,-1 0 1,0 0 0,4-18-1,8-18 350,-3-2-379,-5 22 6,-10 27-4,1 0 0,0 0 0,0 0 0,0 1 0,0-1 0,0 0 0,0 1 0,0-1 0,2-1 0,8-13 14,11-30-16,-20 38 94,-1 7-87,-1 0 1,0 1-1,0-1 1,0 0-1,1 1 1,-1-1-1,0 0 1,1 0-1,-1 1 1,0-1-1,1 0 1,-1 1-1,1-1 1,-1 1-1,2-2 1,-1 1 19,1-1-1,0 0 1,-1 0 0,0 0-1,1 0 1,-1 0 0,0 0-1,0 0 1,0 0-1,0 0 1,0-1 0,0 1-1,-1 0 1,1-4 0,12-16 341,-11 18-368,0 0 0,0 0 1,0 1-1,0-1 0,1 1 1,5-6-1,9-14 43,9-12 22,-24 33-79,0-1 1,0 1-1,0 0 1,0 0 0,1 0-1,-1 0 1,1 0 0,-1 0-1,1 1 1,0-1-1,0 1 1,-1 0 0,6-2-1,-6 3 14,-1 0-1,1-1 0,-1 1 1,1 0-1,-1 0 0,1 0 1,-1 0-1,1 0 0,-1 0 1,1 0-1,-1 0 0,1 1 1,-1-1-1,1 1 0,-1-1 1,0 1-1,1-1 0,1 2 1,24 18-237,-24-17 211,1 1 1,0-1 0,0-1 0,5 4 0,8 2 71,-8-4 12,-1 0 1,1-1 0,0 1-1,1-2 1,-1 1-1,11 0 1,-10-2-56,1 1 0,0 0 0,-1 0 0,1 1 0,13 6 0,-23-8-5,0-1 1,0 0 0,0 1 0,0-1-1,0 1 1,0-1 0,0 1 0,0-1-1,0 1 1,0 0 0,-1-1-1,1 1 1,0 0 0,-1 0 0,1 0-1,0-1 1,-1 1 0,1 0 0,-1 0-1,1 0 1,-1 0 0,0 0 0,1 0-1,-1 0 1,0 0 0,0 0-1,0 0 1,0 0 0,0 0 0,0 2-1,0-2-1,0 1 46,-1 1 0,1-1 0,-1 0 0,0 0 0,0 0 0,0 1 0,0-1 0,0 0 0,0 0 0,-1-1 0,1 1 0,-1 0 0,1 0 0,-1-1 0,0 1 0,-1 1 0,-11 11 117,2 1-100,0-2 0,-1 0 0,-1-1 1,0 0-1,-24 15 0,-14 12 296,35-26-209,-1-2-1,-26 15 1,-16 9 209,25-13-281,18-12-179,-20 15 1,26-16 76,3-4-675,1 1-1,0 0 1,-12 13-1,18-18 470,0 1 0,0-1 0,0 1 1,0-1-1,0 1 0,0 0 0,0-1 0,1 1 0,-1 0 1,0-1-1,1 1 0,0 0 0,-1 0 0,1 0 0,0-1 1,0 1-1,0 0 0,0 0 0,0 0 0,0 0 0,1-1 1,-1 1-1,1 0 0,-1 0 0,2 1 0,9 12-2977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54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415 199 1888,'-17'8'1109,"16"-8"-474,1 0-155,0 0 48,0 0-149,0 0 111,0 0-245,-12 7 929,11-6-1176,1-1-1,0 0 1,0 0 0,0 0 0,0 0-1,-1 0 1,1 1 0,0-1 0,0 0-1,-1 0 1,1 0 0,0 0 0,0 0-1,-1 0 1,1 0 0,0 0 0,0 0-1,0 0 1,-1 0 0,1 0 0,0 0-1,0 0 1,-1 0 0,1 0 0,0 0-1,0 0 1,-1 0 0,1 0 0,0 0-1,0 0 1,-1 0 0,1 0 0,0-1-1,0 1 1,1-8-11,10-10-503,15-10-100,-19 21 725,0 4 2953,4 4-3049,-4 0 75,-6-1-46,-1 0 6,5 9 630,0 45-241,-5-50-417,1 0 1,-1 0-1,1 0 1,0-1-1,0 1 1,0 0-1,1-1 1,-1 1-1,1-1 0,0 0 1,3 4-1,-4-4 1,1 0-1,-1 0 1,0 0-1,0 0 0,0 0 1,0 1-1,0-1 1,0 4-1,-1-3 16,0-1 1,1 0-1,0 1 0,0-1 0,0 0 0,2 4 1,5 22 336,-7-28-293,-1 4 7,0-1 0,1 1 0,-1-1 0,1 1 0,0-1 0,0 0 0,1 1-1,-1-1 1,4 6 0,-4-9-12,-1-1 5,8 22 53,-8-19-98,-1 0-1,1 1 1,0-1-1,-1 0 1,1 0-1,-1 0 1,0 0-1,0-1 1,0 1-1,0 0 1,-1 0-1,-1 3 0,-2 0 5,0-1-1,0 1 1,0-1-1,-7 5 0,-9 10-58,15-14 82,1-1 0,-1 1 1,0-1-1,0-1 0,0 1 1,-10 4-1,9-6 1,1-1 1,0-1-1,0 1 0,-1-1 0,1 0 1,-1-1-1,-12 0 0,-47-6 226,58 5-197,-1-1-1,1 0 1,-1-1-1,1 0 1,0 0 0,0-1-1,0 0 1,-11-7-1,0-3 172,-32-30-1,27 28-228,20 14-45,0 0-1,1 0 0,-1-1 1,1 1-1,0-1 1,0 0-1,-3-3 1,-30-41 267,35 46-233,1 0 0,-1 0 1,1 0-1,-1 0 1,1 0-1,-1 0 0,1 0 1,0 0-1,-1-1 1,1 0-1,0 1-15,0 0 0,0 0 0,-1-1 0,1 1 0,0 0 0,-1 0 1,1 0-1,-1 0 0,1 0 0,-1 1 0,1-1 0,-1 0 0,1 0 0,-3-1 0,3 1-7,-1 0-1,0 0 0,1 0 1,-1 0-1,1 0 1,-1 0-1,1 0 1,0 0-1,-1 0 0,1-1 1,0 1-1,0 0 1,0 0-1,0 0 1,0 0-1,0-2 0,-3-12-17,1 4-79,2 11 99,0-1 0,0 0 0,0 0 1,0 1-1,0-1 0,0 0 0,0 1 0,0-1 0,0 0 0,0 1 0,0-1 0,-1 0 0,1 1 1,0-1-1,-1 0 0,0 0 0,1-1-4,-1 1 0,0 0 0,1-1 0,-1 1-1,1-1 1,-1 1 0,1-1 0,0 1 0,-1-1 0,1 1 0,0-1 0,0 1 0,0-1 0,0 1 0,1-1 0,-1 1-1,0-1 1,1 1 0,-1-1 0,1 1 0,-1-1 0,1 1 0,0-1 0,-1 1 0,1 0 0,1-2 0,1-1-47,0 0 0,0 1 1,0-1-1,0 1 0,1 0 1,-1 0-1,6-4 0,-6 6 73,5-5 45,0 1-1,1 0 1,0 0-1,0 1 1,1 0 0,18-5-1,130-39 540,-132 39-535,21-7 41,-2-2 1,61-33-1,-95 46-51,0 1 0,0 0-1,0 0 1,19-4 0,8-1 508,-34 7-565,0 1 0,-1 1 0,1-1 0,0 0-1,0 1 1,0 0 0,0 0 0,0 0 0,0 1 0,0-1 0,0 1-1,4 1 1,-1 1 13,0-1 0,-1 1 0,0 1-1,0-1 1,11 9 0,-13-9-111,1 0 0,0 0 0,0 0 0,8 3 0,-7-4-533,-1-1 1,1 1 0,0-1 0,0 0-1,0 0 1,0 0 0,7-1 0,-9 0 99,1 0 0,-1-1 0,1 0 1,-1 1-1,1-2 0,-1 1 0,0 0 1,0-1-1,0 0 0,1 0 0,-2 0 1,1 0-1,0-1 0,0 1 0,-1-1 1,1 0-1,4-6 0,-5 5-31,1-1 0,-1 0 0,4-9 0,-7 13 530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57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51 1568,'-2'-2'100,"-3"-1"248,6 4-97,0-1-97,-1 0 166,0 0-69,0 0 106,0 0-127,0 0-81,0 0-5,0 0 197,0 0-26,0 0 213,0 0-128,0 0 74,0 0-132,0 0 36,0 0-106,0 0-21,0 0-96,0 0-38,0 0-5,0 0 112,0 0-64,0 0-21,0 0-54,0 0-5,0 0-37,0 0 15,0 0 92,0 0 4,0 0 118,0 0-32,0 0 208,0 0-122,0 0-28,0 0-106,0 0 38,0 0-97,0 0-21,0 0-11,0 0 75,0 0-42,0 0 26,0 0-22,0 0 65,1 8 37,3 7-128,-1 0 1,-1 0-1,2 24 0,-4 49 385,-1-39-371,6 9 439,-1-4-389,-3-45 30,2 16 52,-3-13-200,0-8 9,0 0 1,0 0-1,0 0 1,0 0-1,-1 0 1,0 0-1,0 1 1,0-1-1,0-1 1,-2 6-1,-1 0-21,3-8-24,1 1 0,-1-1 0,1 0-1,-1 1 1,0-1 0,1 0 0,-1 0 0,0 0 0,0 1-1,0-1 1,0 0 0,0 0 0,0 0 0,-2 1 0,-7 6 31,10-7-30,-1 0-1,0 0 1,-1 0 0,1-1 0,0 1-1,0 0 1,0 0 0,0-1 0,-1 1-1,1 0 1,0-1 0,-1 0-1,1 1 1,0-1 0,-1 0 0,1 1-1,0-1 1,-3 0 0,-2 0 5,1 0 0,-1 0 0,1-1 0,-1 0 0,1 0 0,0 0 0,-9-3 0,-51-15 393,36 12-426,24 7 48,-1-1 1,1 0-1,0-1 1,0 1-1,0-1 0,-6-3 1,-24-17-18,32 21-42,-5-4 200,6-10 240,3 12-388,-1-1 0,1 1 0,-1 0 0,1-1 0,0 1-1,0 0 1,1-1 0,-1 1 0,3-4 0,20-29 119,-8 14-146,-8 9 55,57-93 0,-27 46 363,-26 41-416,21-24 0,-17 24-145,-11 13 160,0 1 1,0 0-1,1 0 0,0 0 1,0 1-1,0 0 1,1 0-1,-1 1 0,13-5 1,7-2 171,34-6 1,-54 14-108,4 0-89,0 0 0,-1 0 1,19 0-1,-25 2-27,0 0 0,0 0 0,0 0 0,0 1 0,-1-1 0,1 1-1,0 0 1,0 0 0,0 0 0,-1 0 0,1 0 0,0 1 0,-1-1 0,1 1-1,-1-1 1,0 1 0,3 2 0,0 10-1717,-4-12 1364,-1-1 0,0 1 0,1-1 0,-1 0-1,1 1 1,-1-1 0,1 0 0,0 0-1,1 3 1,-2-4 43,1 0-1,-1 1 1,1-1-1,-1 1 1,1-1-1,0 0 1,-1 0-1,1 1 1,-1-1 0,1 0-1,-1 0 1,1 0-1,0 1 1,-1-1-1,1 0 1,0 0-1,0 0 1,15-3-3633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2:59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344 5 640,'-4'1'127,"4"-1"-97,0 0 1,-1 0-1,1 0 0,0 0 1,0 0-1,-1 0 1,1 0-1,0 0 1,-1 0-1,1 0 0,0 0 1,-1 0-1,1 0 1,0 0-1,-1 0 1,1 0-1,0 0 0,-1 0 1,1 0-1,0 0 1,-1 0-1,1-1 1,0 1-1,0 0 0,-1 0 1,1 0-1,0 0 1,0-1-1,-1 1 1,1 0-1,0 0 0,0-1 1,0 1-1,-1 0 1,1-1-1,0 1 1,0 0-1,0 0 1,0-1-1,-21 1 1751,-1 4 150,22-4-1505,0 0 161,0 0-176,0 0 63,0 0-191,0 0-166,0 0 1,0 0 154,0 0-48,0 0 64,0 0-48,0 0 117,0 0-117,0 15 245,0-6-407,1 0-1,0 0 1,0 0-1,4 11 1,-5-19-71,4 38 430,-3-29-211,-1-1-1,0 0 0,-1 0 0,1 0 0,-3 10 1,-2 23 444,5-34-650,-1 1 1,0-1 0,-3 9 0,2-9-1,0 0 1,1 0-1,0 11 1,-2 2 322,2-18-299,1 0 0,-1 0 0,1 0 1,-1 0-1,1 0 0,0 1 1,1-1-1,0 4 0,2 9 180,1-1-184,-1 0 0,0 0 0,0 24 0,-3 79 67,-1-113-54,0 0 0,0 1 0,-1-1 0,1 0 0,-1 0 0,-1 0-1,-2 4 1,-4 11 79,-39 84-175,43-93 10,3-5 70,-1-1 0,1 0-1,-1 0 1,0 0 0,-6 7 0,8-11-25,0 0 0,1 0 1,-1 0-1,0-1 0,0 1 1,0 0-1,0-1 0,0 1 1,0-1-1,0 1 1,0-1-1,-1 1 0,1-1 1,0 0-1,0 0 0,0 1 1,0-1-1,-1 0 0,1 0 1,0 0-1,0 0 1,0 0-1,0-1 0,-1 1 1,1 0-1,0 0 0,0-1 1,0 1-1,0-1 0,0 1 1,0-1-1,0 1 0,-2-2 1,-65-47 46,63 45-32,0 0 1,0 0 0,1 0 0,-1-1 0,1 0 0,0 0 0,0 0 0,0 0 0,1 0 0,0-1 0,0 0 0,1 1-1,-1-1 1,1 0 0,0 0 0,-1-9 0,-6-15-71,6 23 36,1 0 0,-1-1-1,1 1 1,1-1 0,0 0 0,0 1-1,0-1 1,1 0 0,0 0 0,1-8 0,3-8 18,1-11 68,17-33-244,-20 61 164,0 0 1,-1 0-1,0 0 1,0-10-1,-1 9 50,1 0 0,0 1-1,3-13 1,-2 13-40,-1 0 1,0 0 0,0 0-1,-1-13 1,3-20 11,2 19-142,-2-1 0,2-26 1,-5 47 117,0 1 0,0-1 0,0 0 0,0 1 0,0-1 0,0 1 0,1-1 0,-1 0 1,0 1-1,0-1 0,1 1 0,-1-1 0,0 1 0,1-1 0,-1 1 0,0-1 1,1 1-1,-1-1 0,1 1 0,-1 0 0,1-1 0,-1 1 0,1 0 0,-1-1 1,1 1-1,-1 0 0,1-1 0,-1 1 0,2 0 0,18-3 16,-11 3-19,158-18 757,-122 15-614,30-3 164,-23-2-110,-22 2 393,57-2 1,-75 9-583,1 0-1,0 1 1,0 1 0,-1 0 0,13 5 0,4 0-67,-29-7-132,1-1-1,0 0 0,-1 0 0,1 0 0,0 1 0,-1-1 1,1 0-1,0 0 0,-1 0 0,1 0 0,0 0 0,-1 0 0,1 0 1,0 0-1,0-1 0,-1 1 0,1 0 0,0 0 0,-1-1 1,1 1-1,-1 0 0,1-1 0,0 1 0,-1 0 0,1-1 1,-1 1-1,1-1 0,-1 1 0,1-1 0,0 0 0,0-9-3748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02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288 50 1056,'0'0'10,"0"0"-1,0 0 1,0 0-1,1 0 1,-1 0 0,0 0-1,0-1 1,0 1-1,0 0 1,0 0 0,0 0-1,0 0 1,0 0-1,0 0 1,0 0 0,0 0-1,0 0 1,0 0-1,0 0 1,1 0 0,-1-1-1,0 1 1,0 0 0,0 0-1,0 0 1,0 0-1,0 0 1,0 0 0,0 0-1,0 0 1,1 0-1,-1 0 1,0 0 0,0 0-1,0 0 1,0 0-1,0 0 1,0 0 0,0 0-1,0 0 1,1 0-1,-1 0 1,0 1 0,0-1 36,0 0 0,0 0 0,1 0 0,-1 0 0,0 0 0,0 0 0,0 0 0,1 0 0,-1 0 0,0 0 0,0 0 0,0 0 0,1 0 0,-1 0 0,0 0 0,0 0 0,0-1 0,1 1 0,-1 0 0,0 0 0,0 0 0,0 0 0,0 0 0,1 0 0,-1 0 0,0-1 0,0 1 0,0 0 0,0 0 0,0 0 0,0 0 0,1-1 0,-1 1 0,0 0 0,0 0 0,0 0 0,0-1 0,0 1 0,0 0 0,0 0 0,0 0 0,0-1 0,0 1 0,0 0 0,0 0 0,0 0 0,0-1 0,0 1 0,0-1 216,-1 1-31,0-1 1,1 1 0,-1-1 0,0 1 0,0 0 0,0-1 0,0 1-1,0 0 1,0 0 0,0 0 0,1 0 0,-1 0 0,0 0-1,0 0 1,0 0 0,0 0 0,0 0 0,-1 1 0,1-1-153,0 1 0,1 0 0,-1 0 1,1 0-1,-1 0 0,1 1 0,-1-1 1,1 0-1,0 0 0,-1 0 0,1 0 1,0 0-1,0 0 0,0 1 0,0-1 1,0 0-1,0 0 0,0 2 0,5 27 80,-4-25-5,0 9-11,0 0-1,-2 24 1,0-9-48,1-13 130,-6 27-1,3-27-14,0 28 0,-2 74 105,0-23 245,8-82-399,-3-12-152,1 0 0,-1 0 0,0 0 0,1 0-1,-1 0 1,0 0 0,0 0 0,0 0 0,0 1 0,0-1 0,0 0 0,0 0 0,0 0 0,0 0 0,-1 2 0,0-1 16,-1 0 1,1 1-1,-1-1 1,0 0-1,1 0 0,-1 0 1,0 0-1,0 0 1,-1-1-1,1 1 1,0-1-1,0 1 0,-1-1 1,1 0-1,-6 2 1,5-2-26,-1 1 1,1 0-1,-1 0 1,1 0-1,0 0 1,-4 3 0,-18 14 217,24-18-143,-12 5 314,9-7-322,-1 0-1,0 0 0,0 0 0,1-1 1,-1 1-1,0-1 0,1 0 1,0-1-1,-1 1 0,1-1 0,0 0 1,0 0-1,-5-6 0,-22-25 41,16 22-278,11 10 181,1 0 0,0-1 0,0 1 0,1-1-1,-1 0 1,0 0 0,1 0 0,0 0-1,-1 0 1,1 0 0,-2-5 0,2 3 64,1 4-73,0 0 0,1 0 0,-1 0 0,1 0 0,-1 0 0,1-1 0,0 1 0,0 0 0,-1 0 0,1-2 0,-5-47-124,11-9 171,2 23 107,-1 4-54,-2 1-138,16-60 0,-17 68-16,1-3 84,1 12-31,0 1 0,1 0 0,9-14 0,-9 9 70,-6 15-86,-1 3 10,0 0 1,0 0 0,0-1-1,0 1 1,1 0 0,-1 0 0,0-1-1,0 1 1,0 0 0,0 0 0,1-1-1,-1 1 1,0 0 0,0 0 0,1 0-1,-1-1 1,0 1 0,0 0-1,1 0 1,-1 0 0,0 0 0,0 0-1,1-1 1,-1 1 0,0 0 0,1 0-1,-1 0 1,0 0 0,0 0 0,1 0-1,-1 0 1,13 0 87,-11 0-38,12-1 135,0 0 0,1-2 1,-1 1-1,16-7 0,17-2 56,-5 3-29,1 1 0,61 0 0,-42 7 251,0 2 0,84 15 0,-128-11-246,-6-2-1323,-3-3-2547,-9-3 571,0-7 987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38.7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35 832,'6'13'1285,"5"-3"-1053,0 2-1,0-1 1,-1 2 0,-1-1-1,0 1 1,10 21 0,26 91 219,-29-77-540,-11-28 217,7 38 0,-8-29-106,4 55-193,-7-74 231,-1 0 0,0 13 0,0 6 91,0-27 110,0-2-80,-1-18 134,-50-232 725,17 108-262,32 134-708,0 0-1,1 0 0,0-1 0,1 1 0,0 0 1,0 0-1,1-1 0,2-10 0,-2 15-65,0 0-1,1-1 1,-1 1 0,1 0-1,0 1 1,0-1 0,0 0-1,1 0 1,-1 1-1,1 0 1,0-1 0,0 1-1,0 0 1,1 0 0,-1 1-1,1-1 1,4-2-1,6-3-83,-11 5 65,1 0 1,0 1-1,0 0 1,-1 0-1,2 0 1,-1 0-1,0 1 1,0 0-1,0-1 1,1 2-1,-1-1 0,0 0 1,1 1-1,5 0 1,43 7-184,-36-2 214,-14-1 3,-2-1-6,2 0-1,0 1 0,0 0 0,-1 0 0,1 1 0,-1-1 0,0 0 0,0 1 0,-1-1-1,1 1 1,-1-1 0,1 8 0,-2-9 30,1 0 0,-1 0 1,0 1-1,0-1 0,0 0 0,-1 0 0,1 0 0,-1 0 1,1 0-1,-1 0 0,0 0 0,0 0 0,0 0 1,-1-1-1,1 1 0,-1 0 0,1-1 0,-5 5 0,5-6 16,1-1 0,-1 1-1,0 0 1,0-1-1,1 0 1,-1 1 0,0-1-1,0 1 1,0-1-1,0 0 1,1 0-1,-1 1 1,0-1 0,0 0-1,0 0 1,0 0-1,0 0 1,0 0 0,0 0-1,0 0 1,0 0-1,1-1 1,-2 1-1,-23-11 240,23 10-392,0-1 1,-1 1-1,1 0 1,-1 0-1,0 0 1,1 0-1,-5 0 1,5 1-70,1-1 1,0 1-1,-1 1 0,1-1 1,0 0-1,-1 0 0,1 0 1,0 1-1,0-1 0,-1 1 1,1-1-1,0 1 0,0-1 1,0 1-1,-1 0 0,1 0 1,0-1-1,0 1 0,0 0 1,0 0-1,0 0 0,1 0 1,-1 0-1,0 0 1,0 1-1,1-1 0,-1 0 1,0 0-1,1 0 0,0 1 1,-1 1-1,-8 20-2519,5-8 1894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39.4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 1984,'-1'0'67,"1"-1"0,0 1-1,0 0 1,0-1 0,0 1 0,0 0 0,0-1-1,0 1 1,0-1 0,1 1 0,-1 0-1,0-1 1,0 1 0,0 0 0,0-1 0,0 1-1,1 0 1,-1-1 0,0 1 0,0 0 0,0-1-1,1 1 1,0 0 58,0 0-1,-1 0 1,1 0-1,0 0 0,0 0 1,-1 1-1,1-1 1,0 0-1,-1 0 0,1 1 1,0-1-1,-1 1 1,1-1-1,0 0 1,-1 1-1,1-1 0,0 2 1,3 2 74,-1 0 0,0 0 0,0 0 0,0 0-1,-1 1 1,0-1 0,0 1 0,0 0 0,2 7 0,-3 0 30,-1-11-213,0 0 0,0 0-1,0 0 1,0 0 0,0 0-1,1 0 1,-1 0 0,0 0-1,0 0 1,1 0-1,-1 0 1,1 0 0,-1 0-1,1 1 1,9 13-268,31 43-2504,-40-56 2239,4 4-1958,3-3 1190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39:26.15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1319 333 1408,'0'0'448,"0"0"-267,0 0-74,0 0 90,0 0-69,0 0-16,0 0 11,0 0 154,0 0 27,0 0 251,0 0-123,0 0 69,0 0-127,0 0 116,0 0-159,5 16 1205,0 55-181,0-15-1158,-5-52-188,8 207 307,-7 95-14,-3 361 191,-35-51 185,28-509-498,-26 162 418,28-246-435,0-15-162,7-8-6,-1 0 1,1 0-1,0 0 1,-1 0-1,1 0 1,0 0-1,-1 0 1,1 0-1,0 0 1,0 0-1,-1 0 1,1 0-1,0 0 1,-1 0-1,1-1 1,0 1-1,0 0 1,-1 0-1,1 0 1,0 0-1,0-1 1,-1 1 0,1 0-1,0 0 1,0 0-1,0-1 1,-1 1-1,1 0 1,0 0-1,0-1 1,0 1-1,0 0 1,-3-7-40,0 1 0,1 0 0,0 0 1,0-1-1,1 1 0,-1-1 0,2 0 0,-1 1 1,1-12-1,-1 2-14,-2-231-137,16-7 206,-6 139 77,62-681-327,-60 705 163,3-5-47,31-124 1,-12 90 85,-4 14-54,45-118 0,-46 162 8,-14 33-148,3 2-1,1 0 1,31-55 0,-46 91 211,0 0 1,0-1-1,0 1 1,0 0-1,0 0 1,0 0-1,1 0 1,-1 0-1,0 0 1,0 0-1,3-1 0,-3 2 16,-1 1-1,1 0 0,-1-1 1,1 1-1,-1-1 0,1 1 1,-1 0-1,0-1 0,1 1 1,-1 0-1,0 0 0,0-1 1,1 1-1,-1 0 0,0 0 1,0 0 4,4 20 74,-1-1 0,0 1 0,-1 35 1,-1-4 33,38 512 47,29 294-102,-52-600 651,-5-74-475,2 252 417,-14-432-563,0-4-19,-3-8 23,-3-16 25,-39-282-398,39 252 231,-30-410-617,19-236-80,23 501 1029,20-33-799,-8 112 122,-17 83 312,0 30 83,-1 1 0,1 0 0,1-1 0,-1 1 0,1-1 0,2-7 0,0 1-1,-3 11 6,0 0 0,1 1 0,-1-1 0,0 1 0,1-1 0,-1 1 0,1-1 0,0 1 1,0-2-1,1-9-97,-2 7-3,4 11 46,1 10 47,1 0 0,-2 0-1,0 0 1,3 29 0,-3 66 250,-3-43-178,-7 618 842,-41-342 229,45-332-1054,2-9-36,0 1 1,-1 0-1,0-1 1,0 1 0,0-1-1,0 1 1,-1-1-1,-2 6 1,4-8-42,-1-1 0,1 0 0,0 0 0,0 0 0,0 0 0,0 0 0,-1 1 0,1-1 0,0 0 0,0 0 0,-1 0 0,1 0 0,0 0 0,0 0 0,0 0 0,-1 0 0,1 0 0,0 0 0,0 0 0,-1 0 0,1 0 0,0 0 0,0 0 0,-1 0 0,1 0 0,0 0 0,0 0 0,-1 0 0,1 0 0,0 0 0,0 0 0,-1 0 0,1 0 0,0-1 0,0 1 0,0 0 0,-1 0 0,1 0 0,0 0 0,0-1 0,0 1 0,0 0 0,0 0 0,-1 0 0,1-1 0,0 1 0,0 0 0,-7-14-28,6 12 3,-4-11-176,0 0 0,1 0 0,1 0 0,-3-27 0,0-59-286,6 89 462,0-363-146,9 201 304,-4 123 52,16-69 0,-19 108-186,1-2-105,0-1 0,9-20 0,-7 27-11,-5 6 107,0 0 0,0 0 1,0-1-1,1 1 0,-1 0 0,0 0 0,0 0 1,1 0-1,-1 0 0,0 0 0,0 0 0,1 0 0,-1 0 1,0 0-1,0 0 0,1 0 0,-1 0 0,0 0 1,0 0-1,1 0 0,-1 0 0,0 0 0,0 0 1,0 0-1,1 0 0,-1 0 0,0 1 0,0-1 0,1 0 1,-1 0-1,0 0 0,0 0 0,0 1 0,0-1 1,1 0-1,-1 0 0,0 0 0,0 1 0,0-1 1,0 0-1,0 0 0,0 0 0,1 1 0,-1-1 1,0 0-1,0 0 0,0 1 0,0-1 0,0 0 0,0 0 1,0 1-1,0-1 0,0 1-12,10 38-22,1 5 83,-7-26 33,-3-15-76,-1 0 0,1 0 0,0-1 0,0 1-1,0 0 1,0 0 0,0-1 0,1 1 0,2 3 0,12 11 92,-13-14-116,0 0 1,0 1 0,0-1 0,0 1 0,-1-1 0,1 1-1,-1 0 1,3 6 0,-3-3 10,0 0 1,-1 1-1,0-1 0,0 1 1,-1 12-1,2 9-41,1 59 98,-10 116-1,3-141 27,-8 59 661,11-117-696,-1 33 28,3-34 9,0-4 1,3-18 35,13-125-519,0-32-173,-4 27 355,-11 126 196,18-216 96,-14 92 272,1 2-443,-8 156 139,-1 0 0,-2 14-1,-2 8-40,-45 268 645,23-147-424,-32 118 534,58-265-713,-12 32 248,13-37-241,0 0 1,-1 0 0,0 0-1,1-1 1,-1 1 0,0 0-1,-1-1 1,1 1 0,-4 2-1,6-4-26,-1-1-1,1 1 0,-1-1 1,1 0-1,-1 0 0,1 1 1,-1-1-1,1 0 0,-1 0 0,1 1 1,-1-1-1,0 0 0,1 0 1,-1 0-1,1 0 0,-1 0 1,0 0-1,1 0 0,-1 0 1,1 0-1,-1 0 0,1 0 1,-2-1-1,1 0-10,0 1 1,0-1-1,0 0 1,0 1-1,1-1 1,-1 0-1,0 0 1,0 0-1,0 0 0,1 0 1,-1 0-1,1 0 1,-1-1-1,-3-6-92,0-1 0,1 0 0,0 0 0,1 0 0,-2-15 0,-2-51-444,5 51 278,-3-181 18,4 169 484,2 18-178,-2 18-71,0 0 1,0 0-1,0 0 1,0 0-1,0 0 1,0 0 0,0 0-1,0 1 1,0-1-1,0 0 1,0 0-1,0 0 1,0 0-1,0 0 1,0 0 0,0 0-1,0 0 1,0 0-1,0 0 1,0 0-1,0 1 1,1-1-1,-1 0 1,0 0 0,0 0-1,0 0 1,0 0-1,0 0 1,0 0-1,0 0 1,0 0-1,0 0 1,0 0 0,0 0-1,1 0 1,-1 0-1,0 0 1,0 0-1,0 0 1,0 0-1,0 0 1,0 0 0,0 0-1,0 0 1,0 0-1,0 0 1,0 0-1,1 0 1,-1 0-1,0 0 1,0 0 0,0 0-1,0 0 1,0 0-1,0 0 1,0 0-1,0-1 1,0 1-1,0 0 1,0 0 0,0 0-1,0 0 1,0 0-1,1 0 1,-1 0-1,2 6-26,-1 0-1,1 0 0,-1 1 0,0 8 1,5 364-79,-7-206 32,3 20-8,-1 408 213,-40-12 303,30-516 97,-3 0-1,-4 0 0,-29 85 1,41-146-413,-1 0 0,0 1 1,-1-2-1,-1 1 0,1-1 1,-2 0-1,-14 18 0,21-27-120,-1 0 0,0-1 1,0 1-1,0 0 0,0 0 0,0-1 0,0 1 0,0-1 0,0 0 1,-1 0-1,1 1 0,0-1 0,-1-1 0,1 1 0,-1 0 0,1-1 0,-1 1 1,1-1-1,-1 0 0,1 0 0,-4 0 0,3-1-31,-1 0 0,1 0 0,0-1 0,0 1 0,0-1 0,0 0 1,1 0-1,-1 0 0,0 0 0,1-1 0,-1 1 0,1-1 0,0 1 0,0-1 0,0 0 0,-3-5 0,-4-8-168,0-1 0,2 0 0,-10-29 0,-13-63-307,9 7 8,-10-143-1,4-354 267,32 1-431,15 149 1295,-20 413-655,0 27-10,0 0 0,0 0 0,2-12 0,3 12-113,-5 9 146,0 0 0,0 0 1,0 0-1,0 0 0,1 0 0,-1 0 0,0 0 0,0 0 0,0 0 1,0 0-1,1 0 0,-1 0 0,0 0 0,0 0 0,0 0 0,0 1 1,1-1-1,-1 0 0,0 0 0,0 0 0,0 0 0,0 0 0,0 0 1,0 1-1,1-1 0,-1 0 0,0 0 0,0 0 0,0 0 0,0 0 1,0 1-1,0-1 0,1 3-9,1 1 0,-1-1 0,0 1 0,0 0 0,0 3 0,28 415 169,-27-387-143,6 166 87,-4 1047 1771,-5-1240-1673,1-1-1,-1 1 1,-2 9 0,3-16-194,0-1 1,0 0-1,0 0 1,0 0 0,0 0-1,0 0 1,0 0-1,0 0 1,0 1 0,0-1-1,0 0 1,0 0-1,0 0 1,0 0 0,0 0-1,0 0 1,0 0-1,0 0 1,0 1 0,-1-1-1,1 0 1,0 0-1,0 0 1,0 0 0,0 0-1,0 0 1,0 0-1,0 0 1,0 0 0,0 0-1,0 0 1,-1 0-1,1 0 1,0 0 0,0 0-1,0 0 1,0 0-1,0 0 1,0 0 0,0 0-1,0 0 1,-1 0-1,1 0 1,0 0 0,0 0-1,0 0 1,0 0-1,0 0 1,0 0 0,-4-8 130,-2-17-218,2 0 1,-3-50 0,6 61 26,-11-700-2331,44-14 1830,-22 535 570,-7 129 148,25-272 753,-28 327-937,2 1 0,-1 0 0,1 0 0,0 0 0,1 1 0,0-1 0,5-9 0,-2 11-175,-2 6 65,3 15 10,-6-11 115,6 22 22,-1 1 0,5 54 1,-9-63-4,36 476 241,-34-438-244,25 647 23,-28-654-32,3 562 1274,-8-552-671,0-44-379,4-15-222,0 0 0,0 0 1,0 1-1,0-1 0,0 0 1,0 0-1,0 0 0,0 0 0,0 0 1,-1 0-1,1 0 0,0 1 1,0-1-1,0 0 0,0 0 1,0 0-1,0 0 0,0 0 1,0 0-1,0 0 0,-1 0 1,1 0-1,0 0 0,0 0 1,0 0-1,0 0 0,0 0 1,0 0-1,0 1 0,-1-1 0,1 0 1,0 0-1,0 0 0,0 0 1,0-1-1,0 1 0,0 0 1,-1 0-1,1 0 0,0 0 1,0 0-1,0 0 0,0 0 1,0 0-1,-2-2 1,1 1 0,0-1 0,0 0 0,1 0 0,-1 0 0,0 0-1,1 0 1,-1 0 0,0-2 0,-5-29-212,2 1 0,-1-55 0,4 46 20,4-362-1124,23-4 861,-5 93 511,1-23 746,-21 321-769,0 0-17,0 0 0,1 0 0,7-27 0,-9 42-22,0 0 0,1 0 1,-1 0-1,0 0 0,1 0 1,-1 0-1,1 0 0,-1 0 0,1 0 1,-1 0-1,1 0 0,-1 1 0,1-1 1,0 0-1,0 0 0,0 1 1,1-2-1,-2 2 1,1 0 1,-1 0-1,0 0 1,1 0-1,-1 0 0,0 0 1,1 0-1,-1 0 1,0 0-1,0 0 0,1 0 1,-1 1-1,0-1 1,1 0-1,-1 0 1,0 0-1,0 0 0,1 1 1,-1-1-1,0 0 1,0 0-1,1 1 1,6 13-47,1 10 0,-1 0 0,-1 0 0,3 36 0,40 567 216,-42-498-139,-6-120-24,36 777 161,-33-600-102,-4-146 65,2 46 609,-12 93 0,10-174-650,-1 0 0,0 0 0,0-1 0,0 1 0,-4 9 0,5-14-81,0 1 0,0-1 0,-1 1 0,1-1 0,0 0 0,0 1 0,0-1 0,-1 0 0,1 1 0,0-1 0,0 0 0,-1 1 0,1-1 0,0 0 0,-1 0 1,1 1-1,0-1 0,-1 0 0,1 0 0,0 1 0,-1-1 0,1 0 0,-1 0 0,1 0 0,0 0 0,-1 0 0,1 0 0,-1 0 0,1 0 0,0 0 0,-1 0 0,1 0 0,-1 0 0,1 0 0,0 0 0,-1 0 0,1 0 0,-1 0 0,1 0 0,0-1 1,-1 1-1,1 0 0,-1 0 0,1 0 0,0-1 0,-1 1 0,1 0 0,0 0 0,-1-1 0,-2-3-7,0-1 1,1 1 0,-1-1-1,1 0 1,0 0-1,0 0 1,0 0 0,-1-8-1,-22-105-624,1-50 22,-3-215-701,14-5 51,8-325 865,6 497 945,-2 55-92,2-156 305,3 283-846,-4 34 72,0-1 0,0 1 0,0-1 0,0 1 0,0-1 0,1 1 0,-1-1 0,0 1 0,0-1 0,0 1 0,0 0 0,1-1 0,-1 1 0,0-1 0,1 1 0,-1 0 0,0-1 0,1 1 0,-1-1 0,0 1 1,1 0-1,-1 0 0,1-1 0,-1 1 0,0 0 0,1 0 0,-1-1 0,1 1 0,-1 0 0,2 0 0,-2 0-3,1 0 0,0 1 0,0-1 0,0 1 0,-1-1 1,1 1-1,0-1 0,-1 1 0,1-1 0,0 1 0,-1 0 0,1-1 1,-1 1-1,1 0 0,-1-1 0,1 2 0,2 3-6,-1-1-1,0 1 1,0 0 0,-1 0-1,2 7 1,7 48-41,4 77 0,-13-124 52,8 151 38,-17 916 635,7-1045-589,1-21 50,0 0 0,-1 0-1,-1 0 1,-4 18 0,6-32-126,0 1 0,0-1 0,0 0 0,0 0 0,0 1 0,0-1 0,0 0 1,-1 1-1,1-1 0,0 0 0,0 0 0,0 1 0,0-1 0,-1 0 0,1 0 0,0 0 0,0 1 0,-1-1 0,1 0 0,0 0 1,0 0-1,-1 0 0,1 1 0,0-1 0,-1 0 0,1 0-4,-1 0 1,1-1-1,-1 1 1,1 0-1,0 0 0,-1 0 1,1-1-1,0 1 1,-1 0-1,1-1 1,0 1-1,0 0 0,-1-1 1,1 1-1,0 0 1,0-1-1,-1 1 1,1-1-1,0 1 0,0-1 1,-3-7-35,0 0-1,0-1 1,1 1 0,-1-15-1,-4-50-293,6 62 247,-7-134-1117,16-555-1698,4 201 3888,-12 410-403,1-93 896,-1 177-1496,0 1 0,1 0 1,-1 0-1,1 0 1,0 0-1,1-4 0,-2 7 6,1 1 0,-1 0 0,0 0 0,0 0 0,0 0 0,0-1 0,0 1 0,0 0 0,0 0 0,1 0 0,-1 0 0,0-1 0,0 1 0,0 0 0,0 0 0,1 0 0,-1 0 0,0 0 0,0 0 0,0 0 0,1 0 0,-1 0 0,0-1 0,0 1 0,0 0 0,1 0 0,-1 0 0,0 0 0,1 0 0,5 6-71,-1 6 28,0 1 0,0-1 0,-1 1 0,-1-1 0,3 19-1,-3-16 61,18 110 209,1 50-48,3 53-80,2 40-75,53 691-271,-44-411 177,-20-5 1276,-19-370 203,-46 323-1,11-334-1454,28-131-15,-2-1 0,0 0 1,-19 29-1,27-52 65,0 0 0,0-1 0,-1 1 0,0-1 0,-10 10 0,13-15-5,1 0-1,0 0 0,0 0 0,0 0 0,-1 0 1,1-1-1,0 1 0,-1 0 0,1-1 0,-1 1 1,1-1-1,-1 1 0,1-1 0,-1 0 0,1 1 1,-1-1-1,1 0 0,-1 0 0,0 0 0,1 0 1,-1-1-1,1 1 0,-1 0 0,1-1 0,-1 1 1,1-1-1,-1 1 0,1-1 0,0 0 0,-1 1 0,1-1 1,0 0-1,0 0 0,-1 0 0,1 0 0,0 0 1,-1-2-1,-2-1-33,0-1 0,0 0 0,1 0 0,0-1 0,0 1 0,0-1 0,-3-8 0,-11-47-328,14 50 305,-45-261-677,18-1-17,-14-345 495,41 574 365,-6-222 450,9 258-591,-1 5 17,1 1 0,0-1 0,0 1 0,0-1 0,0 1 0,0-1 0,1 1 0,-1-1 0,1 1 0,-1 0 0,1-1 0,2-3 0,1 6-39,0 7 4,3 12 14,-1 1-1,7 36 0,-9-37 25,99 585-128,-34 113 605,-65-659-266,-1-23 39,-1-17-52,0 0-1,-1 0 0,-2 1 1,-2 25-1,3-44-174,0 1 0,0 0 0,0-1 1,0 1-1,0 0 0,-1-1 0,1 1 0,0-1 0,0 1 1,0-1-1,-1 1 0,1 0 0,0-1 0,-1 1 0,1-1 1,0 1-1,-1-1 0,1 0 0,0 1 0,-1-1 1,1 1-1,-1-1 0,1 0 0,-1 1 0,1-1 0,-1 0 1,1 1-1,-1-1 0,0 0 0,0 0 0,0 0-1,0-1 1,0 1-1,0-1 1,0 1 0,0-1-1,0 1 1,0-1-1,1 0 1,-1 0-1,0 1 1,0-1 0,1 0-1,-1 0 1,0 0-1,1 1 1,-1-1-1,1 0 1,-1-2 0,-7-15-61,1 0 1,1 0 0,0-1 0,-5-36 0,2 12-97,-71-473-890,47 115 484,18 4 512,11 290 201,4 5-72,0 99-128,0 0 0,1 0-1,-1 0 1,1 1 0,-1-1-1,1 0 1,0 1 0,0-1-1,0 1 1,0-1 0,2-2-1,-3 5 38,1-1 0,-1 1 0,0 0 0,0 0 0,1 0-1,-1 0 1,0-1 0,0 1 0,1 0 0,-1 0 0,0 0 0,0 0-1,1 0 1,-1 0 0,0 0 0,1 0 0,-1 0 0,0 0 0,1 0-1,-1 0 1,0 0 0,0 0 0,1 0 0,-1 0 0,0 0 0,1 0-1,-1 0 1,0 0 0,1 0 0,-1 1 0,0-1 0,0 0 0,1 0 0,-1 0-1,0 1 1,0-1 0,1 0 0,1 2-5,0 1 1,-1-1-1,1 1 1,0-1-1,-1 1 1,0-1-1,2 5 1,61 198-129,-21-35 123,35 203 782,37 480-1,-110-757 30,-6-84-674,-1-10-52,-5-26-30,-15-154-322,19 150 225,-33-564-945,29 435 1200,2 82-54,1 31-68,4-79 1,4 108-263,-4 14 180,1 1 1,-1 0-1,0 0 0,0 0 1,0 0-1,0-1 1,0 1-1,1 0 1,-1 0-1,0 0 0,0 0 1,0-1-1,1 1 1,-1 0-1,0 0 1,0 0-1,0 0 0,1 0 1,-1 0-1,0 0 1,0 0-1,0 0 1,1 0-1,-1 0 0,0 0 1,0 0-1,1 0 1,-1 0-1,0 0 1,0 0-1,0 0 1,1 0-1,-1 0 0,2 1-16,-1 0 0,0 1 0,1-1-1,-1 0 1,0 1 0,0-1-1,0 1 1,0-1 0,0 1 0,0-1-1,-1 1 1,1 0 0,1 2 0,3 14-57,0 0 0,-1 0 1,3 37-1,-2-17 4,-4-33 69,32 268-260,-17 3 674,-16-240-177,-1 46 404,1-80-606,0 0 0,-1-1 0,1 1 0,0-1 0,-1 1-1,1 0 1,-1-1 0,1 1 0,-1-1 0,0 1 0,0 1 0,0-3-24,1 0 0,0 0 0,0 0 0,0 0 1,0 1-1,-1-1 0,1 0 0,0 0 1,0 0-1,0 0 0,0 0 0,-1 0 0,1 0 1,0 0-1,0 0 0,0 0 0,-1 0 1,1 0-1,0 0 0,0 0 0,0 0 0,-1 0 1,1 0-1,0 0 0,0 0 0,0 0 0,-1 0 1,1 0-1,0-1 0,0 1 0,-8-9 33,0-5-144,0-1 1,2 0 0,-9-28 0,13 35 88,-62-231-348,64 237 364,-109-567-347,46 222 1509,50 271-1326,11 71 1,-1 9 32,1 11 53,0 1 0,1 0 0,1 30 0,1-13 26,-1 143-235,-6 354-712,6-515 985,-14 181 287,10-162 204,-1-1 0,-2 1-1,-18 50 1,24-80-381,-1 0 1,0 0-1,0 0 0,0 0 0,-3 4 1,4-7-82,1-1 0,0 1 0,-1 0 0,1-1 1,-1 1-1,0-1 0,1 0 0,-1 1 0,1-1 0,-1 1 1,0-1-1,1 0 0,-1 0 0,0 1 0,1-1 1,-1 0-1,0 0 0,1 0 0,-1 0 0,0 1 1,0-1-1,1 0 0,-1 0 0,0-1 0,1 1 1,-1 0-1,0 0 0,0 0 0,1 0 0,-1-1 1,0 1-1,1 0 0,-1-1 0,0 1 0,1 0 0,-1-1 1,0 0-1,-2-1-8,-1-1 1,1 0 0,0-1-1,0 1 1,0 0-1,1-1 1,-1 0-1,1 0 1,0 0 0,-3-5-1,-2-9-140,-8-30 1,-15-94-218,0-44-251,-47-582-810,51-605 1376,30 1038 746,-4 279-634,2 40-199,0 13-13,2 27-18,3 102 244,-5-61-29,6 134 159,2 74-75,7 53 16,42 823-923,-47-834 486,-8-70 474,-7-66 1275,3-165-1355,-1 37 735,-3 0-1,-9 53 1,12-97-726,-1-1 1,1 0-1,-1 0 1,-1 0-1,1 0 1,-5 9-1,6-15-111,1 1 0,-1 0 0,1-1 0,-1 1-1,1-1 1,-1 1 0,1 0 0,-1-1 0,1 1 0,-1-1 0,0 1 0,0-1 0,1 0-1,-1 1 1,0-1 0,1 0 0,-1 1 0,0-1 0,0 0 0,0 0 0,1 0-1,-1 0 1,0 0 0,0 0 0,0 0 0,1 0 0,-1 0 0,0 0 0,0 0-1,0 0 1,1-1 0,-1 1 0,0 0 0,0-1 0,1 1 0,-1 0 0,-1-2-1,-6-3 5,1-1 0,0 0-1,1-1 1,0 1 0,-7-9-1,-6-10-242,0 0 0,-20-39-1,-23-65-248,-14-75-349,-23-205-16,39-12 311,15-418-534,45 714 937,14-558-157,-11 640 267,11-55 1,-14 96-15,1 0 0,-1 0 0,0 0 1,1 1-1,0-1 0,-1 0 0,1 0 0,0 1 1,0-1-1,0 0 0,0 1 0,0-1 0,3-2 1,-4 4 17,1 0 0,-1-1 0,1 1 0,-1 0 0,1 0 0,0 0 1,-1 0-1,1-1 0,-1 1 0,1 0 0,0 0 0,-1 0 0,1 0 0,-1 0 1,1 0-1,-1 1 0,1-1 0,0 0 0,-1 0 0,1 0 0,-1 0 0,1 1 1,-1-1-1,1 0 0,-1 1 0,1-1 0,-1 0 0,1 1 0,3 3-7,0 0-1,-1 0 1,1 0-1,-1 1 1,0-1-1,0 1 0,4 10 1,7 20 63,-2 0 0,13 59-1,-18-66-17,34 147 52,87 502 48,-85-250 640,-42-421-731,0 11 158,0-1 1,-1 0-1,-1 1 0,-5 30 1,6-47-177,0 0 1,0 1 0,0-1 0,0 1 0,0-1 0,0 1 0,-1-1 0,1 1-1,0-1 1,0 1 0,0-1 0,-1 0 0,1 1 0,0-1 0,-1 0-1,1 1 1,0-1 0,-1 0 0,1 1 0,0-1 0,-2 1 0,2-1-12,0 0 1,-1-1 0,1 1 0,-1 0-1,1 0 1,0 0 0,-1 0 0,1 0-1,0 0 1,-1-1 0,1 1-1,0 0 1,-1 0 0,1 0 0,0-1-1,0 1 1,-1 0 0,1-1 0,0 1-1,0 0 1,-1-1 0,-13-26 60,-2-17-274,2-2 0,-16-92 0,27 123 170,-31-192-589,-20-321-564,35-14 365,6-156 2119,13 543-1013,0 150-302,1-1 1,-1 1 0,1-1 0,3-9 0,-4 15 14,0 0-1,0 0 1,0-1-1,0 1 1,0 0 0,0-1-1,0 1 1,0 0 0,0 0-1,0 0 1,1-1 0,-1 1-1,0 0 1,0 0-1,0-1 1,0 1 0,1 0-1,-1 0 1,0 0 0,0 0-1,1-1 1,-1 1 0,0 0-1,0 0 1,0 0-1,1 0 1,-1 0 0,0 0-1,0 0 1,1 0 0,-1 0-1,0 0 1,1 0 0,-1 0-1,0 0 1,0 0-1,1 0 1,-1 0 0,0 0-1,0 0 1,1 0 0,-1 0-1,0 0 1,0 0 0,1 0-1,-1 1 1,0-1-1,0 0 1,1 0 0,-1 0-1,0 0 1,0 1 0,0-1-1,0 0 1,1 0 0,-1 0-1,0 1 1,0-1-1,0 0 1,0 0 0,0 1-1,0-1 1,1 0 0,-1 0-1,0 1 1,6 12-49,-1 0 1,0 0-1,-1 0 1,0 1 0,3 22-1,0-3 0,19 97-48,1 68-27,56 604 96,-69-563 389,-6-44 0,-7 142 1307,-1-326-1550,-1 0 0,-3 16 0,4-26-111,0-1 1,-1 1 0,1 0 0,0 0-1,0 0 1,-1 0 0,1 0 0,0-1-1,-1 1 1,1 0 0,-1 0 0,1-1-1,-1 1 1,1 0 0,-1 0 0,-1 0-1,2-1-2,0 0-1,-1 0 0,1 0 0,0 0 1,-1 0-1,1 0 0,-1 0 0,1 0 1,0 0-1,-1-1 0,1 1 0,0 0 1,0 0-1,-1 0 0,1-1 0,0 1 1,-1 0-1,1 0 0,0-1 0,0 1 1,0 0-1,-1 0 0,1-1 1,0 1-1,0 0 0,0-1 0,-1 1 1,1-1-1,-4-7-31,1 0 0,-4-14 0,-48-211-705,29 47-176,-3-308 0,33-13 1305,-1 101 814,-3 388-1198,0 10-68,-1-1 0,1 1-1,1-1 1,0 0 0,0 1 0,0 0 0,6-17 0,-7 25 52,0-1-1,0 1 1,0 0 0,1-1-1,-1 1 1,0-1-1,0 1 1,0-1 0,1 1-1,-1 0 1,0-1-1,0 1 1,1 0 0,-1-1-1,0 1 1,1 0-1,-1-1 1,0 1 0,1 0-1,-1-1 1,1 1-1,-1 0 1,0 0-1,1 0 1,-1 0 0,1-1-1,-1 1 1,1 0-1,-1 0 1,1 0 0,-1 0-1,1 0 1,-1 0-1,1 0 1,-1 0 0,0 0-1,1 0 1,-1 0-1,1 0 1,-1 1 0,1-1-1,-1 0 1,1 0-1,-1 0 1,0 1 0,1-1-1,-1 0 1,0 0-1,1 1 1,0 0 0,1 1-33,0 1 1,1 0 0,-1 0-1,0 0 1,2 6 0,6 13 23,-2-1 0,-1 1 0,0 1 0,4 30 0,85 679-5,-67-272 677,-26-399-432,-3-188-268,10-580-1438,11 77 2581,-17 495-331,-4 125-722,0 7-61,-1 0 0,1 0 1,0-1-1,0 1 0,1 0 1,-1 0-1,1 0 0,-1 0 0,1 0 1,0 0-1,0 0 0,0 0 1,3-4-1,-4 7 12,0 0 0,0 0 0,0-1 0,0 1-1,1 0 1,-1 0 0,0 0 0,0 0 0,0 0 0,0-1 0,1 1 0,-1 0 0,0 0 0,0 0 0,0 0-1,1 0 1,-1 0 0,0 0 0,0 0 0,1 0 0,-1 0 0,0 0 0,0 0 0,0 0 0,1 0 0,-1 0-1,0 0 1,0 0 0,0 0 0,1 0 0,-1 1 0,0-1 0,0 0 0,0 0 0,1 0 0,-1 0 0,0 0 0,0 0-1,0 1 1,0-1 0,1 0 0,-1 0 0,0 0 0,0 0 0,0 1 0,0-1 0,0 0 0,0 0 0,0 0-1,0 1 1,1-1 0,-1 0 0,0 0 0,0 1 0,0-1 0,0 0 0,2 8-50,0 0-1,3 17 1,36 430-312,-35-367 330,14 739 1022,-23-791-795,1-31-164,-1-10-24,0-18-116,-1-35 0,3 33 16,-21-718-1051,1 180 2550,20 539-1336,1 13-93,-1 1 1,0-1 0,-1 0-1,0 1 1,-5-16-1,7 26 20,0 0-1,0 0 1,0 0-1,0 0 1,0 0-1,0 0 1,0 0-1,0 0 1,0 0-1,0 0 0,0 1 1,0-1-1,0 0 1,0 0-1,0 0 1,0 0-1,-1 0 1,1 0-1,0 0 1,0 0-1,0 0 1,0 0-1,0 0 1,0 0-1,0 0 1,0 0-1,0 0 1,0 0-1,0 0 1,0 0-1,-1 0 1,1 0-1,0 0 1,0 0-1,0 0 1,0 0-1,0 0 1,0 0-1,0 0 0,0 0 1,0 0-1,0 0 1,0 0-1,-1 0 1,0 11-91,0 1 1,2 18-1,-1 11 19,-44 682 3,-53-181 710,95-536-617,-5 25 106,-2 0-1,-17 43 1,25-72-113,-1 2 47,0 0-1,0 0 0,0 1 1,-1-1-1,-3 4 0,5-7-47,0 0 0,0-1-1,1 1 1,-1 0 0,0-1 0,0 1-1,0-1 1,1 1 0,-1-1-1,0 1 1,0-1 0,0 0 0,0 1-1,0-1 1,0 0 0,0 0-1,0 0 1,0 0 0,0 0-1,0 0 1,0 0 0,0 0 0,0 0-1,0 0 1,0-1 0,0 1-1,0 0 1,0 0 0,0-1-1,-1 0 1,-2-2-6,-1 0 0,2 0-1,-1 0 1,0-1 0,0 1 0,1-1 0,0 0-1,-5-8 1,-3-4-72,-8-22 1,5 8-128,2-1 1,1 0-1,-9-45 0,-8-94-158,25 142 285,-72-653 1423,74 668-1254,1 7-134,0-1-1,-1 1 0,1 0 1,-1 0-1,-1 0 1,-2-9-1,3 31-254,6 105-186,1 12 404,0 49 33,6 430-187,-27 2 395,9-516 471,-27 137 1,31-225-458,-1 1 0,-6 16-1,0-13 20,9-13-201,0-1-1,-1 0 0,1 1 0,0-1 0,-1 0 0,1 0 0,-1 1 0,1-1 0,0 0 0,-1 0 0,1 0 0,-1 0 0,1 1 1,-1-1-1,1 0 0,-1 0 0,1 0 0,0 0 0,-1 0 0,1 0 0,-1 0 0,-1-1-11,0 0 0,1 0 0,-1-1 0,1 1 0,0 0-1,-1 0 1,1-1 0,0 1 0,0-1 0,0 1 0,0-1 0,0 0-1,0 1 1,0-1 0,1 0 0,-1 1 0,0-4 0,-25-86-290,-2-44-373,-31-527-1712,53 428 1958,-20-516 1988,27 713-1556,2 28-164,1 7 2,-3 3 140,0 0 0,0 0 0,0 0 0,-1 0-1,1 0 1,0 0 0,-1 1 0,1-1 0,-1 0 0,1 0 0,-1 0 0,1 2 0,5 20-31,-1 1 1,-1-1-1,1 38 0,2 76 293,4 35-81,-10 745 955,-18-718-432,11-146-528,0-38-116,6-15-43,-1 0 0,1 1 0,0-1 0,0 0 0,0 0 0,-1 0 0,1 1 0,0-1 0,0 0 0,0 0 0,-1 0 0,1 0 0,0 0 1,0 1-1,-1-1 0,1 0 0,0 0 0,0 0 0,-1 0 0,1 0 0,0 0 0,0 0 0,-1 0 0,1 0 0,0 0 0,-1 0 0,1 0 0,-1 0 0,0-2-1,-1 1 0,0 0 0,1-1 0,-1 1 0,1-1 0,-1 1 0,1-1 0,-1 0 0,1 0 0,-1-2 0,-10-15-54,2-1 0,0 1 0,1-2 0,1 1-1,-6-28 1,-46-231-973,19-14 129,-38-695 2706,71 873-1643,9 101-237,-1 14 70,0 0-1,0 0 1,0 0-1,0 0 1,0 0-1,0 0 0,0 0 1,0 0-1,0 0 1,0-1-1,0 1 1,0 0-1,0 0 0,0 0 1,0 0-1,0 0 1,0 0-1,0 0 1,0 0-1,0 0 0,0-1 1,0 1-1,0 0 1,0 0-1,0 0 1,1 0-1,-1 0 0,0 0 1,0 0-1,0 0 1,0 0-1,0 0 1,0 0-1,0 0 0,0 0 1,0 0-1,1 0 1,-1 0-1,0 0 1,0 0-1,0 0 1,0 0-1,0 0 0,0 0 1,0 0-1,0 0 1,1 0-1,0 2-32,0 0 1,0 0-1,1-1 1,-1 2-1,-1-1 0,1 0 1,0 0-1,0 3 1,33 140-201,-12-14 219,43 403-193,-54-436 130,48 718 1268,-58-791-1067,0-17-61,0 1 0,-1-1 0,0 1 0,-1 0 0,0-1 0,-4 18 0,5-26-58,0 0-1,0 0 0,0 0 0,0 0 1,0 1-1,0-1 0,0 0 0,0 0 1,-1 0-1,1 0 0,0 1 0,0-1 0,0 0 1,0 0-1,0 0 0,-1 0 0,1 0 1,0 0-1,0 0 0,0 0 0,0 1 0,-1-1 1,1 0-1,0 0 0,0 0 0,0 0 1,0 0-1,-1 0 0,1 0 0,0 0 1,0 0-1,0 0 0,0 0 0,-1 0 0,-7-7 64,0-7-125,0 0-1,0-1 1,1 1-1,1-1 1,-8-30-1,-21-94-308,-1-45-282,-20-371-919,45-6 1820,10 452 343,3-103 407,-2 200-976,1 1 0,3-15 0,-4 24-39,1 1 1,-1 0-1,0-1 1,1 1 0,-1 0-1,1 0 1,0 0-1,-1-1 1,1 1 0,1-1-1,-2 1 11,0 1 0,0 0-1,1 0 1,-1 0 0,0 0 0,0 0-1,0 0 1,1 0 0,-1-1-1,0 1 1,0 0 0,0 0 0,1 0-1,-1 0 1,0 0 0,0 0-1,1 0 1,-1 0 0,0 0 0,0 0-1,1 0 1,-1 0 0,0 0-1,0 1 1,0-1 0,1 0 0,-1 0-1,0 0 1,0 0 0,0 0-1,1 0 1,-1 0 0,0 1 0,0-1-1,0 0 1,3 3-16,-1 0-1,0 0 1,0 0-1,-1 1 1,1-1-1,-1 0 1,2 5-1,14 49-140,14 76 0,-1 38 123,3 44 64,66 932-81,-92-943 785,-7-199-675,0 1 0,0 0 0,0 0 0,-1 0 0,-2 8 0,3-14-53,0 0-1,0 1 1,0-1 0,-1 0-1,1 0 1,0 0 0,0 0-1,0 0 1,0 1 0,0-1-1,0 0 1,0 0 0,0 0 0,0 0-1,0 0 1,-1 0 0,1 0-1,0 1 1,0-1 0,0 0-1,0 0 1,0 0 0,0 0 0,-1 0-1,1 0 1,0 0 0,0 0-1,0 0 1,0 0 0,0 0-1,-1 0 1,1 0 0,0 0 0,0 0-1,0 0 1,0 0 0,-1 0-1,1 0 1,0 0 0,0 0-1,0 0 1,0 0 0,-1 0-1,-6-11 93,-4-22-202,0-1 1,-10-58-1,-71-543-1807,44 140 1023,34 320 1150,-37-321 1871,43 452-2135,4 35-446,1 17 276,1 30 28,2 204 29,10-26 278,47 703-80,-44-625-138,-8-61 132,-17 188 1441,11-395-1355,0 2-6,2-17-108,-1 0-1,-1 0 1,0 0 0,0 0 0,-1-1 0,-7 22-1,9-32-46,0 1-1,0-1 0,0 1 0,-1-1 1,1 1-1,0-1 0,0 1 0,0-1 0,-1 0 1,1 1-1,0-1 0,-1 1 0,1-1 0,0 0 1,-1 1-1,1-1 0,-1 0 0,1 0 0,0 1 1,-1-1-1,1 0 0,-1 0 0,1 1 1,-1-1-1,1 0 0,-1 0 0,1 0 0,-1 0 1,1 0-1,-1 0 0,1 0 0,-1 0 0,1 0 1,-1 0-1,1 0 0,-1 0 0,1 0 0,-1 0 1,1 0-1,0-1 0,-1 1 0,1 0 1,-1 0-1,1 0 0,-1-1 0,1 1 0,0 0 1,-1-1-1,1 1 0,-1-1 0,-2-2-33,1 1-1,-1-1 1,1 0-1,0-1 1,-4-5-1,-3-14-114,0 1 0,1-1 0,1-1-1,1 1 1,-3-35 0,3 26-10,-20-140-421,-15-248-557,20-8 1427,13 253 688,7 150-785,-1-62 506,3 80-772,2 9-65,4 12 97,-1 1 0,0-1-1,-1 1 1,5 31 0,-9-42 40,29 140 18,10 47-37,11 67-65,-35-178 12,85 465-374,-57-211 21,-11-43 251,-14-65 427,-19-221-248,17 279 1492,-16-262-1274,0 35 300,-2-53-437,1 1-1,-1 0 1,1-1-1,-1 1 1,-1 0-1,1-1 1,0 1-1,-3 4 0,4-9-75,-1 0-1,1 0 0,0 1 0,0-1 1,0 0-1,0 0 0,0 1 0,-1-1 0,1 0 1,0 0-1,0 1 0,0-1 0,-1 0 1,1 0-1,0 0 0,0 0 0,-1 1 1,1-1-1,0 0 0,0 0 0,-1 0 0,1 0 1,0 0-1,-1 0 0,1 0 0,0 0 1,0 0-1,-1 0 0,1 0 0,-1 0 0,0 0-4,1-1-1,-1 1 0,0-1 0,0 1 0,1-1 0,-1 0 0,0 1 0,1-1 1,-1 0-1,1 0 0,-1 1 0,1-1 0,-1 0 0,0-1 0,-7-17-158,0-1 0,-5-20-1,-25-111-419,0-75-480,1-35 176,-6-232-868,17-9 1369,24 441 442,-7-108 593,-4-40 475,11 160-816,4 39-274,-2 10-41,1 0 0,-1 0 0,0 0 0,0 0 0,0 0 0,0 0 0,1 0 0,-1 0 0,0 0 0,0 0 0,0 0 0,1 0 0,-1 0 0,0 0 0,0 0 0,0 0 0,0 0 0,1 0 0,-1 1 1,0-1-1,0 0 0,0 0 0,0 0 0,0 0 0,0 0 0,1 0 0,-1 1 0,0-1 0,0 0 0,0 0 0,0 0 0,0 0 0,0 1 0,0-1 0,0 0 0,0 0 0,0 0 0,0 0 0,0 1 0,18 55 32,50 209 353,-13 13-350,-53-270-33,54 317-178,94 769-1643,-126-815 1830,-11-70 959,-7 46 886,-8-189-1275,-1-48-426,3-18-152,0 1 1,0-1-1,0 0 1,0 0-1,0 1 1,-1-1 0,1 0-1,0 1 1,0-1-1,0 0 1,0 0 0,0 0-1,-1 1 1,1-1-1,0 0 1,0 0-1,0 1 1,-1-1 0,1 0-1,0 0 1,0 0-1,-1 0 1,1 0-1,0 1 1,0-1 0,-1 0-1,1 0 1,0 0-1,-1 0 1,1 0-2,-1-1 0,1 1 1,-1 0-1,1-1 0,-1 1 0,1-1 1,-1 1-1,1 0 0,-1-1 0,1 1 1,0-1-1,-1 0 0,1 1 0,0-1 0,-1 1 1,1-2-1,-10-24-56,-19-93-405,-11-70-10,-6-69-336,-29-673-1265,73 676 2118,2 61 214,0-48 847,0 224-1057,1-30 48,0 44-97,-1 0 1,1 0 0,0 0 0,0 0 0,0 0 0,0 1 0,1-1 0,3-6 0,-5 10-5,0 0 0,0-1 0,0 1 0,1-1 0,-1 1 0,0 0 0,0-1 0,1 1 1,-1 0-1,0-1 0,0 1 0,1 0 0,-1 0 0,0-1 0,1 1 0,-1 0 0,0 0 1,1-1-1,-1 1 0,1 0 0,-1 0 0,0 0 0,1 0 0,-1 0 0,1 0 0,-1-1 1,0 1-1,1 0 0,-1 0 0,1 0 0,-1 0 0,0 1 0,1-1 0,-1 0 0,1 0 1,-1 0-1,1 0 0,-1 0 0,0 0 0,1 1 0,-1-1 0,0 0 0,1 0 0,-1 1 1,0-1-1,1 0 0,-1 0 0,0 1 0,1-1 0,-1 0 0,0 1 0,0-1 0,1 1 1,4 7-9,-1 1 0,0-1 1,0 1-1,4 17 1,22 94 45,5 65 11,4 61 27,91 694-683,-100-673 640,-12-54 192,-9-46 613,-6-103-125,-6 76 0,3-133-630,-1 0 0,0 0 1,0-1-1,-5 13 0,6-18-80,0-1-1,0 0 1,0 1 0,0-1 0,0 1-1,0-1 1,0 0 0,-1 1 0,1-1 0,0 1-1,0-1 1,-1 0 0,1 1 0,0-1-1,0 0 1,-1 1 0,1-1 0,0 0 0,-1 0-1,1 1 1,0-1 0,-1 0 0,1 0-1,-1 0 1,1 1 0,0-1 0,-1 0 0,1 0-1,-1 0 1,1 0 0,0 0 0,-1 0-1,1 0 1,-1 0 0,1 0 0,-1 0 0,1 0-1,0 0 1,-1 0 0,1 0 0,-1 0-1,1-1 1,0 1 0,-1 0 0,1 0 0,-1 0-1,0-1 1,-1-3-7,0 1 1,-1-1-1,1 0 0,0 1 0,1-1 0,-1 0 1,1-1-1,0 1 0,-1-5 0,-23-105-230,-2-57 1,-46-781-1531,71 846 1754,2-365 1136,3 441-1072,-3 30-54,0-1 0,0 1-1,0 0 1,0 0-1,0-1 1,0 1-1,0 0 1,0 0-1,0-1 1,0 1 0,1 0-1,-1 0 1,0 0-1,0-1 1,0 1-1,0 0 1,0 0-1,0 0 1,0-1 0,1 1-1,-1 0 1,0 0-1,0 0 1,0-1-1,1 1 1,-1 0-1,0 0 1,0 0 0,0 0-1,1 0 1,-1 0-1,0 0 1,0 0-1,1-1 1,-1 1-1,0 0 1,0 0-1,1 0 1,-1 0 0,0 0-1,0 0 1,1 0-1,-1 0 1,0 0-1,0 1 1,0-1-1,1 0 1,-1 0 0,0 0-1,0 0 1,1 0-1,-1 0 1,0 0-1,0 1 1,0-1-1,1 0 1,-1 0 0,0 0-1,3 4-2,-1 0 0,0-1 0,0 1 0,0 0 0,-1 0 0,1 0 0,1 9 0,19 85 132,8 49-53,9 58-70,11 33-154,0 28-432,-4-27 245,-14-46 490,11 143 971,-39-291-677,-6-34-243,2-11-204,0 0-1,0 0 0,0 0 0,-1 0 0,1 0 1,0 0-1,0 0 0,0 0 0,0 0 0,-1 0 1,1 0-1,0 0 0,0 0 0,0 0 1,0-1-1,0 1 0,-1 0 0,1 0 0,0 0 1,0 0-1,0 0 0,0 0 0,0 0 0,0-1 1,-1 1-1,1 0 0,0 0 0,0 0 0,0 0 1,0 0-1,0-1 0,0 1 0,0 0 0,0 0 1,0-1-1,-3-4-35,1-1 1,0 1 0,-2-11-1,-17-94-162,-4-54-219,-21-536-789,49 472 1093,6 46 144,-6 112 77,0-3 223,17-96 0,-19 162-318,0 1 1,1 1 0,0-1-1,0 0 1,0 0 0,1 1-1,4-8 1,-6 12-21,-1 1 0,1-1-1,0 0 1,-1 0 0,1 0-1,0 1 1,0-1 0,0 0-1,-1 1 1,1-1 0,0 1 0,0-1-1,0 1 1,0-1 0,0 1-1,0 0 1,0 0 0,0-1-1,2 1 1,-1 0-1,-1 1 0,1-1 0,-1 1 0,1-1 0,-1 1 1,1-1-1,-1 1 0,0 0 0,1 0 0,-1 0 0,0 0 0,0 0 0,1 0 0,-1 0 0,0 0 0,0 0 0,1 3 1,5 6-5,0 1 0,-1 0 1,9 23-1,10 34-60,21 89 0,2 71-144,46 455-511,-77-502 790,-13-132 97,11 204 1134,-16-220-1002,0-29-335,-2-14-60,-13-131-419,11 78 317,-33-610-1512,36-6 2003,2 669-245,0-15 130,1 1 1,8-45 0,-8 67-162,-1 0 0,1 0-1,-1-1 1,1 1 0,0 0 0,0 0 0,2-4-1,-3 6-9,0 0 0,1 0 0,-1 0 0,0 0-1,0 0 1,0 0 0,0 0 0,0-1-1,0 1 1,1 0 0,-1 0 0,0 0-1,0 0 1,0 0 0,0 0 0,1 0 0,-1 0-1,0 0 1,0 0 0,0 0 0,0 0-1,1 0 1,-1 0 0,0 0 0,0 0-1,0 0 1,0 0 0,1 0 0,-1 1-1,0-1 1,0 0 0,0 0 0,0 0 0,0 0-1,1 0 1,-1 0 0,0 0 0,0 0-1,0 1 1,8 14 26,6 34 19,10 66 0,-20-95-37,19 126 66,71 524-971,-62-439 453,-9-39 337,-12-94 1036,-4 138 1,-7-229-794,0 1 0,-1-1 1,-2 10-1,-2-9 20,5-8-154,0 0 0,0 0 0,0 0 0,0 0 0,-1 0 0,1 0 0,0 0 0,0 0 0,0 0 0,0 0 0,-1 0 0,1 0 0,0 0 0,0 0 0,0 0 0,0 0 0,0 0 0,-1 0 0,1 0 0,0 0 0,0 0-1,0 0 1,0-1 0,0 1 0,-1 0 0,1 0 0,0 0 0,0 0 0,0 0 0,0 0 0,0-1 0,0 1 0,0 0 0,-1 0 0,1 0 0,0 0 0,-2-6 1,0 1 1,0 0 0,0-1-1,0 0 1,1 1-1,-1-8 1,-14-105-320,-1-51-21,-12-268-746,10-289 783,16 653 556,0 45-103,2-1 1,1 1-1,7-50 1,-6 76-175,1 9-19,20 103-106,8 113-1,-7 117 197,-18-228 290,-9 121 1,3-223-298,1-6-28,0 1 0,-1-1-1,1 0 1,-1 0 0,0 0 0,0 0 0,0 0-1,-3 6 1,4-9-16,-1-1-1,1 0 0,0 0 1,0 0-1,0 0 1,0 0-1,-1 0 1,1 0-1,0 0 0,0 1 1,-1-1-1,1 0 1,0 0-1,0 0 1,0 0-1,-1 0 1,1 0-1,0 0 0,0 0 1,0 0-1,-1 0 1,1-1-1,0 1 1,0 0-1,-1 0 0,1 0 1,0 0-1,0 0 1,0 0-1,0 0 1,-1 0-1,1-1 0,0 1 1,0 0-1,0 0 1,0 0-1,-1 0 1,1-1-1,0 1 1,0 0-1,0 0 0,0 0 1,0-1-1,0 1 1,0 0-1,0 0 0,-2-3-35,0-1-1,0 1 1,1 0-1,-1 0 1,1 0-1,-1-6 1,-11-45-136,-8-67 0,3-63-46,-12-83 1121,27 239-746,2 18-237,1 14-189,28 611-456,-28-607 887,-1 0 0,1 0 0,-1-1 1,-1 1-1,1 0 0,-6 14 0,7-22-142,0 1 0,-1-1-1,1 1 1,0-1 0,0 1-1,-1-1 1,1 1 0,0-1-1,0 1 1,-1-1 0,1 1-1,-1-1 1,1 1 0,0-1-1,-1 1 1,1-1 0,-1 0-1,1 1 1,-1-1 0,0 1-1,0-2-8,0 1 1,1-1-1,-1 1 0,0-1 0,1 1 0,-1-1 0,1 1 0,-1-1 1,0 0-1,1 1 0,-1-1 0,1 0 0,0 1 0,-1-1 0,1 0 1,0 0-1,-1 0 0,-5-13-21,0-1 0,1 1 0,0-1 0,-5-28 0,3 7-15,-116-606-360,119 615 375,-49-328-89,-2-11 209,33 243 94,-43-286 131,22 36-287,28 115-616,4 50 176,-19-149 157,-12 45 230,9 180 247,27 111-239,-2-1-265,8 22 251,0 0 1,0 0-1,0 0 1,-1-1-1,1 1 1,0 0-1,0 0 1,0 0-1,0 0 0,0 0 1,0-1-1,0 1 1,0 0-1,-1 0 1,1 0-1,0 0 1,0 0-1,0 0 1,0 0-1,-1-1 1,1 1-1,0 0 1,0 0-1,0 0 1,0 0-1,-1 0 1,1 0-1,0 0 1,0 0-1,0 0 1,0 0-1,-1 0 1,1 0-1,0 0 1,0 0-1,0 0 1,-1 0-1,1 1-20,-1 0 0,1 0 0,-1 0 0,1 0 0,-1 0-1,1 0 1,0 0 0,0 0 0,-1 0 0,1 0 0,0 0 0,0 1 0,-2 23-94,1-1 1,2 1 0,2 24 0,0-21 103,95 873 325,53-96-1184,-14-83 544,-130-681 717,-3-13 263,8 28 1,-21-116 75,-19-203-1145,27 256 407,-30-639-1801,26 422 1562,-3-222 1106,10 395-886,-2 50 32,0 0 0,0 0-1,0 0 1,0 0 0,1 0 0,-1 0 0,0 0 0,0 0-1,1 0 1,-1 0 0,1 0 0,-1 0 0,1 0-1,-1 0 1,1 0 0,0 1 0,-1-1 0,2-1 0,-2 2-1,1 0 0,-1 0 0,1 0 1,-1 0-1,1 0 0,-1 0 1,1 0-1,-1 0 0,1 0 0,-1 0 1,1 0-1,-1 1 0,0-1 0,1 0 1,-1 0-1,1 0 0,-1 1 0,1-1 1,-1 0-1,0 0 0,1 1 1,-1-1-1,0 0 0,1 1 0,-1-1 1,1 1-1,3 3-27,-1 1-1,0 0 1,1 0-1,-1 0 1,2 6 0,5 16-20,-1-1 0,-1 2 0,7 49 1,-14-71 44,84 622-467,-67-259 2198,-22-443-1691,-5-386-498,5 179 383,4 270 86,0-355 239,0 357-236,0 4-53,0 0 0,0 1 0,1-1 0,-1 0 0,1 0-1,0 0 1,0 1 0,1-1 0,-1 0 0,4-6 0,-5 11 40,1-1 1,-1 1-1,0 0 0,0 0 1,0 0-1,0 0 0,0-1 1,1 1-1,-1 0 0,0 0 1,0 0-1,0 0 0,0 0 1,1 0-1,-1 0 0,0-1 1,0 1-1,0 0 0,1 0 1,-1 0-1,0 0 0,0 0 1,0 0-1,1 0 0,-1 0 1,0 0-1,0 0 0,1 0 1,-1 0-1,0 0 0,0 0 1,0 0-1,1 0 0,-1 1 1,0-1-1,0 0 0,0 0 1,0 0-1,1 0 0,-1 0 1,0 0-1,0 0 0,0 1 1,0-1-1,1 0 0,-1 0 1,0 0-1,0 0 0,0 1 1,0-1-1,0 0 0,4 7-60,-2-1 0,1 1 0,-1-1 0,0 1 0,2 12 0,1-1-5,13 75-173,10 160 1,-23-190 253,0-3 46,12 206 962,-18-253-925,1-9-48,0 1 0,0 0 1,0 0-1,1 0 0,-1 0 0,1 0 1,0 0-1,2 4 0,2-2 108,-3-9-48,0-17-56,43-405-780,-4 56 1555,-29 251-903,-12 116 56,1-1 0,-1 0 1,0 1-1,1-1 0,-1 0 0,1 1 1,-1-1-1,1 1 0,0-1 1,0 1-1,1-3 0,-2 4 18,0 0 1,1 0-1,-1 0 0,0 0 1,0 0-1,0 0 0,1 0 1,-1 0-1,0 0 0,1 0 1,-1 0-1,0 0 0,0 0 1,1 0-1,-1 0 0,0 0 1,0 0-1,1 0 0,-1 0 1,0 0-1,0 0 0,0 0 1,1 0-1,-1 1 0,0-1 1,0 0-1,1 0 0,-1 0 1,0 0-1,0 1 0,0-1 1,0 0-1,1 0 0,-1 0 1,0 1-1,0-1 0,0 0 1,0 0-1,0 1 0,0-1 1,3 6-30,0-1 0,-1 1 1,0-1-1,0 1 0,1 7 1,7 47-23,6 110 0,-16 62 140,-1-116-58,-17 428 973,18-541-974,0 3 61,-1 1 0,1 0 0,-1-1-1,0 1 1,-3 8 0,1-14 37,1-5-4,-1-13-177,0-1 1,1 1 0,1-1-1,2-34 1,-1 16 62,9-233-68,-5 247 14,1 13 5,-5 9 43,1 0 1,-1 0-1,0 0 1,0-1-1,0 1 0,1 0 1,-1 0-1,0 0 0,0 0 1,0 0-1,1 0 1,-1 0-1,0 0 0,0 0 1,0 0-1,1 0 1,-1 0-1,0 0 0,0 0 1,1 0-1,-1 0 0,0 1 1,0-1-1,0 0 1,1 0-1,-1 0 0,0 0 1,0 0-1,0 0 1,0 0-1,1 1 0,-1-1 1,0 0-1,0 0 0,0 0 1,0 1-1,3 2 2,-1 0 0,0 1 0,0-1 0,0 1 0,0-1-1,0 1 1,1 7 0,7 34 58,-4-17-8,5 17 104,13 46-159,-21-84 64,-1-6-114,-2-15-131,0 7 176,-4-83-128,1-37 107,-8-149 163,-10 118-292,20 155-240,0 5 184,1 13 114,1 4 63,10 561-159,-4-437 225,-2-68 29,-2-30 503,-1 49-1,35-840-1139,-37 580 517,0 165 48,0 0-1,0 0 1,0 1 0,0-1-1,0 0 1,0 0 0,0 0-1,0 0 1,1 1 0,-1-1-1,0 0 1,0 0 0,1 1-1,-1-1 1,0 0 0,1 0-1,-1 1 1,1-1 0,-1 0-1,2 0 1,3 3-202,2 11 118,1 17 35,-2 1 1,-1 0 0,3 51 0,-5-45 33,18 378-87,-20-332 338,-3 89 888,-1-153-857,1-17-164,0-6-19,-1-7-78,2 0 0,-1 0 0,1-15 1,0 5-48,-9-492-503,10 360 944,-4-59-902,13 229 145,-6-7 318,-1 0 0,1 0 1,-2 0-1,2 19 0,-2-8 36,12 468 949,-13-379-810,12-287-205,7-179 26,-13 308-30,-4 34-144,2-25 1,-5 39 224,1 0 0,0 0 0,0-1 0,0 1 0,0 0 0,0 0 1,0-1-1,0 1 0,0 0 0,0 0 0,1-1 0,-1 1 0,0 0 0,0 0 1,0-1-1,0 1 0,0 0 0,0 0 0,0-1 0,1 1 0,-1 0 1,0 0-1,0 0 0,0 0 0,0-1 0,1 1 0,-1 0 0,0 0 2,1 0-1,-1 0 1,1 0 0,-1 0-1,0 1 1,1-1-1,-1 0 1,0 0-1,1 0 1,-1 1-1,0-1 1,1 0-1,-1 1 1,0-1-1,0 0 1,1 0-1,-1 1 1,0-1-1,0 0 1,0 1-1,1 0 1,1 3-2,0 1-1,0 0 1,0 0 0,0 0 0,-1 0 0,0 1-1,0-1 1,0 0 0,-1 8 0,2 8 5,28 570 424,-38-204 128,7-380-490,1 7 63,-4 22 1,3-33-76,1-1 0,-1 1 0,0 0-1,0 0 1,0-1 0,0 1 0,0 0 0,-1-1 0,1 0 0,-1 1 0,1-1-1,-1 0 1,-4 4 0,5-5-34,1-1 0,-1 1-1,0-1 1,1 1 0,-1-1 0,0 0 0,0 1-1,1-1 1,-1 0 0,0 1 0,0-1-1,1 0 1,-1 0 0,0 0 0,0 0-1,0 0 1,0 0 0,1 0 0,-1 0-1,0 0 1,0 0 0,0-1 0,1 1 0,-2-1-1,-1 0 0,1 0 0,0-1 0,0 1 0,0-1 0,0 1 0,0-1 0,1 0 0,-3-3 0,-5-8-64,1-1 0,0 0 0,1 0 0,1 0 0,0-1 0,-4-17 0,0 2-91,-144-471-561,145 463 722,-132-453 194,116 414-318,-20-48-268,45 124 370,-5-9-46,1 0-1,-1 1 0,-9-13 1,13 20 41,0 0 1,0 1-1,-1-1 0,1 1 1,-1-1-1,1 1 0,-1-1 1,0 1-1,1 0 1,-1 0-1,0 0 0,0 0 1,0 0-1,1 0 0,-1 0 1,0 1-1,0-1 1,0 1-1,-1-1 0,1 1 1,0 0-1,0 0 0,0 0 1,-3 0-1,1 1-16,0 0 0,1 1 0,-1-1 0,0 1 0,0 0 0,1 0 0,-1 0 0,1 1 0,-4 2 0,-29 30-82,14-10 119,1 1 1,1 1-1,2 1 1,-22 42-1,-47 125 216,77-171-214,-36 89 99,-102 228 1038,144-335-1090,1 1 20,-1 0-1,0 0 0,0 0 0,-6 6 0,10-12-70,-1 0 0,0 0-1,0 0 1,0 0 0,0 0-1,0 0 1,0 0 0,0-1-1,0 1 1,-1 0 0,1-1-1,0 1 1,0-1 0,0 1 0,-1-1-1,1 1 1,0-1 0,-1 0-1,1 0 1,0 0 0,-1 0-1,1 0 1,0 0 0,-1 0-1,1 0 1,0 0 0,-1-1-1,1 1 1,0-1 0,-2 0-1,1 0-18,-1 0 0,1-1 0,-1 1-1,1-1 1,0 0 0,0 0-1,0 0 1,0 0 0,0 0 0,0 0-1,1-1 1,-3-3 0,0-2-41,0 0 0,1-1 0,-4-12 0,-4-26-364,-10-73 0,6-57-211,11 128 409,-15-271-306,-18-204 1556,15 386-580,21 135-676,0 3 67,0 12-8,1 23 25,6 192 261,-31 284 0,24-501-72,-1 15 129,-1 1 0,-1-1 0,-1 0-1,-2 0 1,-9 26 0,15-50-163,1 0 0,-1 1 0,1-1 0,-1 0 0,1 0 0,-1 0 0,0 0 0,1 0 0,-1 0 0,0 0 0,0 0 0,0 0 0,0 0 0,0-1 0,0 1 0,-2 1 0,2-2-8,0 0-1,0 0 0,0 0 1,1 0-1,-1-1 0,0 1 1,0 0-1,0 0 0,0-1 1,1 1-1,-1 0 1,0-1-1,0 1 0,0-1 1,1 1-1,-1-1 0,0 0 1,1 1-1,-1-1 1,1 0-1,-1 1 0,1-1 1,-1 0-1,1 1 0,-1-2 1,-11-17-7,0-1 0,-10-27 0,15 32-35,-16-39-42,-19-66 1,-7-58 20,17 57-58,-54-208 278,61 229 74,22 86-246,0 2-44,0 1 1,-5-13-1,5 21-245,1 8 189,2 12-21,10 88-369,40 683 870,-49-694-43,-3 92 159,1-174-384,1-12-105,0 0 0,0 0 0,0-1 1,0 1-1,0 0 0,0 0 0,0 0 1,0 0-1,0 0 0,0 0 0,0 0 0,0 0 1,0 0-1,0 0 0,0 0 0,0 0 1,0 0-1,0 0 0,0 0 0,0 0 1,-1 0-1,1 0 0,0 0 0,0 0 1,0 0-1,0 0 0,0-1 0,0 1 1,0 0-1,0 0 0,0 0 0,0 0 1,0 0-1,0 0 0,0 0 0,0 0 1,0 0-1,0 0 0,0 0 0,0 0 1,0 0-1,0 0 0,-1 0 0,1 0 1,0 0-1,0 0 0,0 0 0,0 0 1,0 0-1,0 0 0,0 0 0,0 1 0,0-1 1,0 0-1,0 0 0,0 0 0,0 0 1,0 0-1,-5-25 81,-42-460-432,30-4-265,14 293 554,-7-192 447,5 255-487,5 132 94,0 1 0,0 0 0,0-1 0,-1 1 1,1 0-1,0-1 0,0 1 0,0 0 0,0-1 0,0 1 1,0-1-1,0 1 0,0 0 0,1-1 0,-1 1 0,0 0 0,0-1 1,0 1-1,0 0 0,0-1 0,1 1 0,-1 0 0,0-1 0,0 1 1,0 0-1,1 0 0,-1-1 0,0 1 0,1 0 0,5 10-278,-3-1 223,-1 1-1,0-1 0,0 1 1,0 12-1,1 7 3,40 407 188,-27-251-59,28 475 27,-31-168 1061,-13-475-1032,0-4 37,0 0 0,-1 0 1,-4 24-1,5-36-142,0 0 0,-1 1 0,1-1 0,-1 0 0,1 0 1,-1 0-1,1 0 0,-1 0 0,0 0 0,1 0 0,-2 2 0,1-3-18,1 0-1,0 0 1,-1 0-1,1 0 1,0 1-1,-1-1 1,1 0-1,-1 0 1,1 0 0,0 0-1,-1 0 1,1 0-1,0 0 1,-1 0-1,1 0 1,0 0-1,-1 0 1,1-1-1,-1 1 1,1 0-1,0 0 1,-1 0-1,1 0 1,0 0-1,-1-1 1,1 1-1,0 0 1,0 0 0,-1-1-1,1 1 1,0 0-1,0 0 1,-1-1-1,1 1 1,0 0-1,0-1 1,0 1-1,-1 0 1,1-1-1,0 0 1,-3-4-62,1 0 1,0-1-1,0 1 1,0-1-1,0-5 0,-30-200-654,21 122 575,-27-216 320,37 298-184,-1 2-11,1 0 0,1-1 0,-1 1 0,1-1 0,0 1 0,1-7 0,3 23-253,3 18 80,4 31-1,-3-15 84,20 97-46,15 40 86,46 168-339,92 402-911,-125-461 1133,-17-43 293,-17-42 314,-15-131 212,3 23 904,-4 106 1,-6-193-1335,-1-1 0,-3 20 0,-2-20-31,6-10-172,0 0 0,0 1 0,-1-1 0,1 0-1,0 0 1,-1 0 0,1 0 0,0 0 0,-1 0 0,1 0-1,0 0 1,-1 0 0,1 0 0,0 0 0,0 0 0,-1 0 0,1 0-1,0 0 1,-1 0 0,1-1 0,0 1 0,-1 0 0,1 0 0,-1 0-1,-2-3-6,0 0 0,-1-1 0,1 1-1,1 0 1,-1-1 0,-4-7-1,-4-6-150,2-1-1,0 0 1,-8-21-1,-13-59-182,20 65 220,-40-156-604,-65-541-784,91 508 1451,-4-12 298,-12-131 389,41 343-751,-1 22 115,0 0 1,0 0-1,0 0 0,0 0 0,0-1 1,0 1-1,1 0 0,-1 0 0,0 0 1,0 0-1,0 0 0,0 0 0,0-1 1,0 1-1,1 0 0,-1 0 0,0 0 1,0 0-1,0 0 0,0 0 0,0 0 1,1 0-1,-1 0 0,0 0 0,0 0 1,0 0-1,1 0 0,-1 0 0,0 0 1,0 0-1,0 0 0,0 0 0,1 0 1,-1 0-1,0 0 0,0 0 0,0 0 1,0 0-1,0 0 0,1 0 0,-1 0 1,0 0-1,0 1 0,0-1 0,0 0 1,0 0-1,1 0 0,-1 0 0,0 0 1,0 0-1,0 1 0,0-1 0,0 0 1,0 0-1,0 0 0,0 0 0,0 1 1,0-1-1,0 0 0,1 0 0,-1 0 1,0 0-1,0 1 0,2 3-11,0 0 0,0 0 0,0 0 0,-1 0 0,1 1 0,0 6 0,16 79-114,7 42 31,6 45-38,24 166 8,-15 2 183,-31-147 252,-7-92 667,-15 139 0,12-234-863,-6 33 346,7-42-439,-1 0 1,1 0-1,-1 0 1,0 0 0,0 0-1,0 0 1,0 0 0,0 0-1,0-1 1,0 1-1,0 0 1,-1-1 0,1 1-1,-1-1 1,-2 3-1,4-4-19,-1 0-1,1 1 1,-1-1-1,1 0 0,-1 0 1,1 0-1,-1 0 1,1 1-1,-1-1 1,1 0-1,-1 0 0,0 0 1,1 0-1,-1 0 1,1 0-1,-1 0 0,1-1 1,-1 1-1,1 0 1,-2 0-1,1-1-3,0 0 0,-1 0-1,1 0 1,0 0 0,-1 0 0,1 0 0,0 0-1,0 0 1,0-1 0,-1-1 0,-8-13-56,2-1 0,-12-30 1,-23-84-470,4-34-308,-21-198 0,8-182-98,27 260 1492,20 233-364,1 19-88,1 0 0,3-49 0,-1 81-109,1 0 0,0 1 0,0-1 1,0 0-1,0 1 0,0-1 0,0 0 0,0 1 1,1-1-1,-1 1 0,0-1 0,0 0 0,0 1 1,1-1-1,-1 1 0,0-1 0,0 0 0,1 1 1,-1-1-1,1 1 0,-1-1 0,1 0 0,0 2-5,0 0 0,0 0 0,-1 0 0,1 0 0,0-1-1,-1 1 1,1 0 0,-1 1 0,1-1 0,-1 0 0,0 0 0,1 0-1,-1 0 1,0 1 0,24 104-144,-11-41 107,22 88-3,33 128 90,39 171-388,-11 23 39,-39 3 2555,-55-450-2013,2 26 245,-4-49-433,0 0 0,-1 0 1,1 0-1,-1 0 0,0-1 0,-3 10 0,4-14-47,0 0 0,0 0 0,0 0-1,0 1 1,0-1 0,0 0 0,0 0-1,0 0 1,0 1 0,0-1 0,0 0-1,-1 0 1,1 0 0,0 0 0,0 1-1,0-1 1,0 0 0,-1 0 0,1 0-1,0 0 1,0 0 0,0 0 0,0 0-1,-1 1 1,1-1 0,0 0 0,0 0-1,0 0 1,-1 0 0,1 0 0,0 0-1,0 0 1,0 0 0,-1 0 0,-7-8-61,-3-11-104,0-1-1,1 0 1,1 0 0,-10-38-1,-67-295-1131,25-19 698,11 55 853,-5 28 599,51 260-1312,4 51 308,5 23 0,-2-16 128,33 277-53,17 157 173,-40-305 413,-8 182-1,-5-329-452,-3 32 179,3-40-219,0-1 0,-1 1 0,1 0 0,-1 0 0,0-1 0,0 1 0,0-1 0,0 1 0,0-1 0,-3 4 0,4-6-17,-1 1-1,1-1 1,0 0-1,0 0 1,-1 0-1,1 1 1,0-1-1,-1 0 1,1 0-1,0 0 1,-1 0-1,1 0 1,0 0-1,0 0 1,-1 0 0,1 0-1,-1 0 1,1 0-1,0 0 1,-1 0-1,1 0 1,0 0-1,0 0 1,-1 0-1,1 0 1,0 0-1,-1 0 1,1 0-1,0-1 1,-1 1-1,1 0 1,0 0-1,0 0 1,-1-1-1,1 1 1,0 0 0,0 0-1,-1-1 1,1 1-1,0 0 1,0 0-1,0-1 1,0 1-1,-1-1 1,-4-7-32,1 0 1,-1-1 0,2 1-1,-1-1 1,1 0 0,0 0-1,-2-16 1,4 18 15,-24-120-428,-8-138 0,22 158 276,-23-232 696,35 336-715,0 7 59,5 17-24,0-1 27,62 228-276,-20-72 450,76 300 377,-87-326-169,-31-124-208,-4-16-34,0-1-1,0 0 0,1 1 0,0-1 1,0-1-1,1 1 0,1 0 0,-1-1 1,7 8-1,-11-15-13,0-1 0,0 0 0,0 1 0,1-1 0,-1 0 0,0 1 0,0-1 0,1 0 0,-1 1 0,0-1 0,0 0 0,1 0 0,-1 1 0,0-1-1,1 0 1,-1 0 0,0 0 0,1 1 0,-1-1 0,0 0 0,1 0 0,-1 0 0,0 0 0,1 0 0,-1 0 0,1 0 0,-1 0 0,0 0 0,1 0 0,-1 0 0,1 0 0,-1 0 0,0 0 0,1 0 0,-1 0 0,1 0 0,-1 0 0,1-1 0,0 0 4,0-1-1,0 1 1,0-1 0,-1 1 0,1-1-1,0 0 1,-1 1 0,1-1-1,0-2 1,20-117 60,-8 38 46,-12 80-101,-1 1 1,1-1-1,0 0 0,0 0 1,0 1-1,0-1 0,2-2 0,-3 4-11,0 1-1,0 0 1,0 0-1,0-1 1,1 1-1,-1 0 1,0 0-1,0 0 1,1 0 0,-1-1-1,0 1 1,0 0-1,1 0 1,-1 0-1,0 0 1,0 0-1,1 0 1,-1 0-1,0 0 1,0 0-1,1 0 1,-1 0-1,0 0 1,1 0-1,-1 0 1,0 0-1,0 0 1,1 0-1,0 1-11,0-1 0,0 1 0,0 0 0,0-1 0,0 1 0,0 0 0,0 0 0,0 0 0,-1 0 0,1 0 0,1 1 0,4 7-29,-1 1 0,1 1 1,-1-1-1,6 22 0,11 51-12,-5-14-14,-11-48 35,40 145 370,-38-127-405,0 0 118,18 54 0,-19-77-157,-6-16 108,-1 0 0,0 0 0,0 0 0,0 0 0,0 0-1,1 0 1,-1 0 0,0 0 0,0 0 0,0 0 0,1 0-1,-1 0 1,0 0 0,0 0 0,0 0 0,0 0 0,1 0-1,-1 0 1,0-1 0,0 1 0,0 0 0,0 0 0,1 0-1,-1 0 1,0 0 0,0 0 0,0 0 0,0-1 0,0 1-1,0 0 1,1 0 0,-1 0 0,0 0 0,0-1 0,0 1-1,0 0 1,0 0 0,0 0 0,5-7 89,1-7-39,0 0 0,-1 0 0,0-1 0,-1 1 0,3-21 0,7-26-74,-10 45 3,-2 10-20,-1-1 0,1 0 1,1 1-1,-1-1 1,1 1-1,0 0 1,1 0-1,0 0 0,7-9 1,-10 14-57,0 1 0,-1 0 0,1 0 0,0-1 0,0 1-1,0 0 1,0 0 0,0 0 0,-1 0 0,1 0 0,0 1 0,0-1 0,0 0 0,0 0 0,0 1 0,-1-1 0,1 0 0,0 1 0,0-1 0,-1 0 0,1 1-1,0-1 1,1 2 0,-1-1-228,1 0 1,-1 0-1,1 0 0,-1-1 0,1 1 0,0 0 0,-1-1 0,1 1 0,0-1 0,-1 0 1,1 1-1,0-1 0,0 0 0,-1 0 0,3 0 0,11-9-4289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39.8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31 3808,'-9'-22'1408,"14"17"-1088,-10 2-96,5 3-1024,0 0 384,0 0-2080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0.2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 1248,'-1'0'20,"1"0"1,-1 1-1,1-1 1,-1 0-1,1 1 1,0-1-1,-1 1 1,1-1-1,0 0 1,-1 1-1,1-1 1,0 1-1,-1-1 0,1 1 1,0-1-1,0 1 1,0-1-1,0 1 1,-1-1-1,1 1 1,0-1-1,0 1 1,0 0-1,0-1 1,0 1-1,0-1 0,0 1 1,1-1-1,-1 1 1,0-1-1,0 1 1,1 0-1,4 22 281,29 90 501,-3-9 92,-13-48-508,2 5 58,30 64 1,-31-77-386,-6-12 393,-9-29-476,-4-6-147,1 0 0,-1-1 0,1 1-1,-1 0 1,1 0 0,-1-1 0,0 1 0,1 0 0,-1 0 0,0 0 0,0 0 0,1-1 0,-1 1 0,0 0 0,0 0 0,0 0 0,0 1 0,0-2-1216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0.6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1568,'0'0'17,"0"0"0,0 0 1,0 0-1,0-1 0,0 1 0,0 0 0,0 0 0,0 0 1,0 0-1,0 0 0,0-1 0,0 1 0,0 0 1,0 0-1,0 0 0,0 0 0,0-1 0,0 1 0,0 0 1,0 0-1,0 0 0,0 0 0,0 0 0,1-1 1,-1 1-1,0 0 0,0 0 0,0 0 0,0 0 0,0 0 1,0 0-1,0 0 0,1-1 0,-1 1 0,0 0 1,0 0-1,0 0 0,0 0 0,0 0 0,1 0 0,-1 0 1,0 0-1,0 0 0,0 0 0,7 6 425,5 14 108,3 47 372,7 95-1,0 1 52,-2-59-754,-20-102-387,1 1 0,0-1 0,0 1 0,1-1 0,-1 1 0,0-1 0,1 0 0,-1 0 0,1 0 0,0 0 0,0 0 0,0 0 0,0 0 0,0 0 0,0-1 0,1 1 0,3 1 0,2 2-1640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1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 2400,'0'-1'257,"0"1"-219,0 0 1,0 0-1,0 0 1,0-1-1,0 1 1,0 0-1,0 0 1,0 0-1,0 0 1,0 0-1,0-1 1,0 1-1,1 0 1,-1 0-1,0 0 1,0 0-1,0-1 1,0 1-1,0 0 1,0 0-1,0 0 1,0 0-1,0 0 1,1 0-1,-1-1 1,0 1-1,0 0 1,0 0-1,0 0 1,0 0-1,1 0 1,-1 0-1,0 0 1,0 0-1,0 0 1,0 0-1,1 0 1,-1 0-1,0 0 1,0 0-1,0 0 1,0 0-1,1 0 1,-1 0-1,1 1 23,1-1 1,-1 1-1,0 0 0,1 0 0,-1 0 1,0 0-1,0 0 0,0 0 0,0 1 1,0-1-1,0 0 0,0 1 0,0-1 1,1 3-1,1 1 18,2 4-36,0 1 0,-1-1 0,-1 1 0,1 0 0,-1-1 0,2 18 0,1 0 45,16 49 488,59 134 0,-74-195-454,0 0 0,12 17-1,-17-29-87,1 1 0,-1-1 0,1 0 0,0 0 0,0 0 0,0 0 0,0 0 0,0-1 0,0 1 0,1-1 0,-1 0 0,1 0 0,0 0-1,5 1 1,-7-2-10,-1-1-1,1 0 0,0 0 0,-1 0 0,1 0 1,-1 0-1,1 0 0,-1-1 0,1 1 1,-1 0-1,1-1 0,-1 1 0,1-1 0,-1 0 1,0 1-1,1-1 0,-1 0 0,0 0 0,0 0 1,2-2-1,0 1-20,0-1 1,0-1-1,-1 1 1,1 0-1,-1-1 1,2-4-1,5-9-89,-5 11 61,0-1 0,-1 0 0,5-13 0,-8 20 13,0 0 0,0-1 0,0 1 0,0 0 0,0-1 0,1 1 0,-1 0 0,0 0 0,0-1 0,0 1 0,0 0 0,1 0 0,-1-1 0,0 1 0,0 0 0,1 0 0,-1 0 0,0-1 0,0 1 0,1 0 0,-1 0 0,0 0 0,1 0 0,-1 0 0,0 0 0,1-1 0,-1 1 0,0 0 0,1 0 0,-1 0 0,13 4-154,-10-3 170,0 0-1,0 1 0,-1-1 1,1 1-1,4 4 0,-3-1 109,-1 0 0,1 0 0,-1 0 0,-1 1-1,1-1 1,-1 1 0,2 6 0,-3-10-69,-1-1 0,1 1 0,-1-1 0,0 1 0,1-1 0,-1 1 0,0 0 0,0-1 0,0 1 0,0 0 0,0-1 0,0 1 0,-1-1 0,1 1 1,-1-1-1,1 1 0,-1-1 0,1 1 0,-1-1 0,0 1 0,0-1 0,0 1 0,1-1 0,-1 0 0,-1 0 0,1 0 0,0 1 0,0-1 0,0 0 0,-1 0 0,-1 1 0,1-1 18,-1 0-1,1-1 0,-1 1 1,0 0-1,1-1 0,-1 0 0,0 1 1,1-1-1,-1 0 0,0 0 1,1-1-1,-5 0 0,-33-10 190,27 7-308,3 0-81,9 3 49,0 1-1,0-1 1,-1 1 0,1-1 0,0 1-1,0-1 1,-1 1 0,1 0 0,0 0 0,-1 0-1,1 0 1,-1 0 0,-1 0 0,-5-1-875,1 0-1422,7 1 2310,-1 0 0,1 0 0,0 0 0,0 1 0,0-1 0,0 0 1,0 0-1,-1 0 0,1 0 0,0 1 0,0-1 0,0 0 0,0 0 0,0 0 1,0 1-1,0-1 0,0 0 0,0 0 0,0 0 0,0 1 0,0-1 1,0 0-1,0 0 0,0 0 0,0 1 0,0-1 0,0 0 0,0 0 0,0 0 1,0 1-1,0-1 0,0 0 0,0 0 0,0 1 0,5 10-1176,4 4 21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2.4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72 1824,'-4'1'86,"1"-1"0,0 1 0,-1-1 0,1 1 0,0 0 0,0 1 0,-1-1 0,1 0 0,0 1 1,0 0-1,0-1 0,0 1 0,1 1 0,-1-1 0,1 0 0,-1 0 0,1 1 0,0 0 0,0-1 0,0 1 0,-3 5 0,4-5-38,0-1-1,0 0 0,0 0 1,0 1-1,0-1 0,1 1 1,-1-1-1,1 1 0,0-1 1,0 1-1,0-1 0,0 1 1,0-1-1,0 1 0,1-1 1,-1 1-1,1-1 0,0 1 1,0-1-1,0 0 0,0 1 1,0-1-1,0 0 0,1 0 1,-1 0-1,1 0 0,-1 0 1,1 0-1,0 0 0,0 0 1,-1-1-1,1 1 0,1-1 1,-1 1-1,0-1 0,0 0 1,0 0-1,1 0 0,2 1 0,-2-2-9,-1 0-1,0 0 1,0 0-1,0 0 0,0-1 1,1 1-1,-1-1 1,0 1-1,0-1 0,0 0 1,0 0-1,0 0 1,0 0-1,0 0 1,-1 0-1,4-3 0,0 0 176,0 0 0,0 0 1,-1-1-1,7-8 0,-6 6-90,0 0 1,-1-1-1,0 1 1,0-1-1,-1 0 1,0 0-1,2-11 1,-4 15-143,0 0 1,0 0 0,-1 0 0,1 0-1,-1-1 1,0 1 0,-1 0 0,1 0-1,-1 0 1,1-1 0,-1 1-1,-1 0 1,1 0 0,-1 0 0,1 0-1,-5-6 1,6 10 14,-1-1 0,1 0 0,-1 1 0,0-1 0,1 1 1,-1-1-1,0 1 0,1-1 0,-1 1 0,0 0 0,0-1 0,0 1 0,1 0 0,-1 0 0,0-1 0,0 1 0,0 0 0,0 0 0,0 0 0,1 0 1,-1 0-1,0 0 0,0 0 0,0 0 0,0 1 0,1-1 0,-1 0 0,0 0 0,0 1 0,0-1 0,1 0 0,-1 1 0,0-1 0,0 1 1,-2 1-8,1-1 0,-1 1 0,1 0 0,0-1 1,0 1-1,0 0 0,0 0 0,0 0 1,-2 4-1,-6 11-472,8-14 215,0-1 0,0 1-1,0 0 1,1 0 0,-1 0 0,1 0 0,0 1-1,0-1 1,0 0 0,0 0 0,0 4 0,1 5-1823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2.9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 3552,'-9'-3'1288,"8"5"-833,7 0-278,7 3-62,1 0-1,-1 1 1,0 0 0,-1 1 0,0 1-1,0 0 1,15 13 0,69 75 1137,-76-75-1156,8 11 173,-18-20-466,0 0 0,1 0 0,0-2 1,1 1-1,0-1 0,15 9 0,-26-18 93,0 0 1,1-1-1,-1 1 0,0 0 0,0-1 1,1 1-1,-1-1 0,0 0 0,1 1 1,-1-1-1,0 0 0,1 0 0,-1 1 1,0-1-1,1-1 0,-1 1 0,1 0 1,-1 0-1,0 0 0,1-1 0,0 1 1,11-8-2164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3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302 1 4224,'-22'0'1568,"26"3"-1216,-4 8-96,-8 2 64,-1-2-224,-12 3-32,-1 5-32,-8 2 224,-4-2-128,-1 4-192,0-1 32,5 2-928,1 3 544,-1 3-2240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6.1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27 832,'0'0'44,"-1"-1"0,1 1-1,0 0 1,0 0 0,0-1 0,-1 1 0,1 0 0,0 0-1,0 0 1,0-1 0,-1 1 0,1 0 0,0 0 0,0 0 0,-1 0-1,1 0 1,0 0 0,-1 0 0,1-1 0,0 1 0,0 0-1,-1 0 1,1 0 0,0 0 0,-1 0 0,1 0 0,0 0-1,0 0 1,-1 0 0,1 1 0,0-1 0,-1 0 0,1 0-1,0 0 1,0 0 0,-1 0 0,1 0 0,0 1 0,0-1-1,-1 0 1,1 0 0,0 1 1054,1 1-1086,0 1 1,1-1 0,-1 1-1,0 0 1,-1-1-1,1 1 1,0 0 0,-1 0-1,1 0 1,-1 0 0,0 3-1,2 15-57,18 191 104,-18 2 803,-2-169-257,-6-66-19,-9-90-130,-2-153 0,16 252-422,1 0 0,1 0-1,0 0 1,1 0 0,0 0 0,1 0 0,0 1-1,6-16 1,-7 25-40,-1-1 0,0 1-1,1 0 1,-1 0 0,1-1 0,0 1-1,0 1 1,0-1 0,0 0-1,0 0 1,0 1 0,0-1 0,0 1-1,1-1 1,-1 1 0,1 0 0,-1 0-1,1 0 1,-1 0 0,1 1 0,0-1-1,-1 1 1,1-1 0,0 1-1,-1 0 1,1 0 0,0 0 0,-1 1-1,1-1 1,0 1 0,-1-1 0,3 2-1,3 0 27,0 1 0,-1 0-1,0 1 1,0 0-1,0 0 1,0 0 0,0 1-1,-1 0 1,8 7-1,0 1 51,-10-10 7,0 1 1,-1-1-1,1 0 1,-1 1 0,0 0-1,0 0 1,0 0-1,0 0 1,-1 0-1,4 7 1,-6-11-54,0 1 1,0-1-1,0 0 1,0 1-1,0-1 0,0 1 1,0-1-1,0 1 1,0-1-1,0 0 0,0 1 1,0-1-1,0 1 1,0-1-1,0 1 0,-1-1 1,1 0-1,0 1 0,0-1 1,0 0-1,-1 1 1,1-1-1,0 1 0,0-1 1,-1 0-1,1 0 1,-1 1-1,-13 3 502,-15-6-108,4-5-431,15 4-841,0 1-1,-1 0 1,-19-2 0,28 5 627,1-1-1,0 1 0,-1 0 1,1-1-1,0 1 0,0 0 0,-1 0 1,1 0-1,0 0 0,0 0 0,0 0 1,0 0-1,0 1 0,0-1 1,1 0-1,-1 1 0,0-1 0,1 0 1,-2 3-1,-2 16-828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6.5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 2304,'-9'-4'2928,"21"13"-1872,-8-4-1045,0 0 0,-1 0 0,0 0 1,0 0-1,0 0 0,-1 1 0,0-1 0,0 1 1,2 6-1,0 10-195,3 24 1,-4-20-224,0-9 113,3 29-2862,-7-48 2361,-3-5 22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6.9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2912,'3'-6'1056,"2"6"-800,4 3-96,-1 0-704,0 2 256,2 3-1664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39:48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190 472 896,'-1'2'238,"0"0"0,0 0 0,1 0 0,-1 0 0,1 0 0,0 0 0,0 0 0,0 0 0,0 1 0,0 2 0,0 21 1919,0-13 2566,1-14-4690,-1 0 0,0 1 0,1-1-1,-1 1 1,1-1 0,-1 0 0,1 1 0,-1-1-1,1 1 1,-1-1 0,1 1 0,-1-1-1,1 1 1,-1 0 0,1-1 0,0 1-1,-1 0 1,1-1 0,0 1 0,0 0 0,0 0-1,8-5 378,12-14-122,-19 18-250,0-1 0,0 1 0,0-1 0,0 1 0,0 0 0,0 0 1,0 0-1,1 0 0,-1 1 0,0-1 0,0 0 0,1 1 0,-1 0 0,1-1 0,2 1 0,13-2-71,4-3 418,-7 2-309,0 0-1,0 1 1,17 0 0,-25 2-41,4-1 16,0 1 0,0 1 0,0 0 0,0 1 0,13 3 0,-13-2 122,1-1 0,0 0-1,0-1 1,0 0 0,0-1-1,0 0 1,14-2 0,12-8 49,-31 7-160,1 1 1,0 0-1,0 0 1,0 1-1,8-1 1,28-6-244,-24 9 69,-12-1 170,0 0-1,0 0 1,0-1 0,0 0-1,9-2 1,9 0-156,13 0 228,-32 1-96,0 1 0,0-1 1,0 0-1,8-4 0,15-2 153,5 1-59,-25 4-153,0 2 1,0-1-1,0 1 1,0 0-1,0 1 1,17 2-1,7-1 159,68 4-336,-17 1 273,-1-1 156,-42-4-226,-4-1 68,54-5 0,-60 2 165,-21 3-251,0-1 0,0-1-1,15-3 1,-12 1 110,1 1 0,0 1 0,-1 0-1,22 1 1,24 0-22,-20 0-116,1 1 0,64 10 0,-19-2 121,-39-4-77,-23-1-9,18 1 164,-11-3-239,-15 0 125,0-1 0,0-1 0,30-4-1,-25 1-10,26-2-1,-4 1 91,124-14 89,-108 8 160,20-2-218,-68 12-159,77-4 135,-28-1-99,2-5 95,227-20 497,-263 28-470,69-3-143,-11 1-28,-40 5 22,-33 0 3,-1 0 0,1 0-1,17-4 1,-6 1 7,0 1 0,0 0-1,38 3 1,-13 1-44,160 5 93,-159-5 66,50-4 1,-67-2 11,1-2 1,32-10-1,-49 12-149,23-9-104,5-1 397,-34 12-300,0-1 0,0 0 0,9-5 1,20-6 146,69-8-247,-24 6 68,101-19-24,-174 33 94,-1 1 0,1 0 0,12 1 0,-9 1-287,-12-1 385,-1 0-42,0 0-38,0 0-26,0 0-75,-9 3 208,7-3-146,0 0 0,-1 1 0,1-1 0,-1 1 0,1 0-1,-4 1 1,-11 3-122,-65 10 208,55-9-50,-1-1 1,-46 2-1,67-7-1,-1-1 1,1 1-1,0-2 0,0 1 0,0-1 1,0 0-1,0 0 0,0 0 0,-10-7 0,4 2-6,1-1-1,0-1 0,-17-16 0,6 3 62,7 7-167,-1 0 0,-31-21 0,40 31 105,5 2-39,-1 1 0,0 0 0,0-1 0,0 1 0,-1 0 0,-7-2 0,11 4-8,0 0 1,0 0-1,0 0 0,0 0 1,-1 0-1,1 0 0,0 0 0,0 1 1,0-1-1,0 0 0,0 1 1,0-1-1,0 1 0,0-1 0,0 1 1,0-1-1,1 1 0,-1 0 1,0-1-1,0 1 0,0 0 0,1 0 1,-1-1-1,0 1 0,1 0 1,-1 0-1,0 0 0,1 0 0,0 0 1,-1 0-1,1 0 0,-1 0 1,1 0-1,0 0 0,0 2 0,-1 0 21,0 0-1,0 0 0,1 0 0,0 0 0,-1 0 0,1 0 0,0 0 0,0-1 1,1 1-1,-1 0 0,1 0 0,-1 0 0,1 0 0,0 0 0,1 3 1,1-2-9,-1 0 1,0-1 0,1 1 0,0 0 0,0-1 0,0 1 0,0-1 0,7 5-1,4 1-18,-1 0 0,1-2-1,1 0 1,20 8-1,106 31 183,-103-34-189,51 10-1,8 1 179,-93-22-118,0 0 0,0 0 1,0-1-1,0 1 0,5-1 0,-5 0-13,-3 0 89,-1 0-22,2 0-28,-1 1-208,-4 2 169,-13 5 0,-1 0 0,0 0-1,0-2 1,0 0 0,-26 5 0,41-11-26,-246 75-223,160-47 323,57-14 30,25-11-143,0 0 1,-1 0-1,1 0 1,-11 2-1,8-2 71,-3 1 209,25-12-270,-1 3 88,0-1 0,0-1 1,0 0-1,20-17 0,-18 13-79,29-17-1,96-41-8,-8 19-162,-22 9 47,-100 37 97,-4 1 19,1 1-1,-1 0 0,1 0 0,-1 0 1,1 0-1,8 0 0,-13 2-59,-1 0 129,0 0-33,0 0-90,0 0-33,0 0-95,0 0 117,1 0 88,-1 0 0,0 0 0,1 0 0,-1 0 0,0 0 0,0 0 0,1 0 0,-1 0 0,0 0 0,1 0 0,-1 0 0,0 0 0,1 0 0,-1 1 0,0-1 0,0 0 0,1 0 0,-1 0 0,0 0 0,0 1 0,0-1 0,1 0 0,-1 0 0,0 1 0,0-1 0,0 0 0,1 0 0,-1 1 0,0-1 0,0 0 0,0 1 0,0 0-72,-8 12 80,6-12-19,0 1 0,-1-1 0,1 0 0,-1 0 0,1 0 0,-1 0 0,1 0-1,-1-1 1,1 1 0,-1-1 0,0 1 0,1-1 0,-4 0 0,-16 3-13,8 1 7,0-2 0,0 0 0,0-1 0,0 0 0,0-1 0,-15-2-1,-22-7 137,37 6-109,1 0 0,-1 1-1,-14 0 1,-36 0-144,-22 0 244,71 2-147,1 2 0,0-1 1,-26 8-1,-12 6 114,27-6-252,20-7 171,1-1 1,-1 1 0,1-1 0,-8 2-1,-75 11 151,54-9-334,20-3 242,-27 1 0,18-2-86,0 0 0,0 1 1,-37 8-1,-23 11 60,-30 2 1,90-20-133,17-2 99,-1 0 0,0 0 0,1 0 0,-8 3 0,0-1 8,0 0 0,-1-1-1,1 0 1,-1-1 0,-21-1-1,30 0 26,-93-6 10,97 6-57,-33-4 9,-1 2-1,1 1 1,-65 7 0,79-3 17,1-2 0,-37-1 0,32-1-136,-28 2 0,41 1 168,0 0-1,-13 5 1,16-4-46,0-1 1,0 0-1,-1 0 0,-11 0 0,-54 6-55,-219-8 149,223 5-160,43-2 299,22-2-237,0 0 1,0-1-1,0 1 0,0-1 0,-7-1 0,-29-3 2,-70 2 0,64 3-32,38-1 17,-1 1 0,-14 3 1,15-2 5,-1 0 1,-14 0 0,-150 12-111,42 0-162,23-2 541,29-2-270,-54-3 64,-370-7 191,410-8-261,63 7 44,-40-7 0,41 3-16,-41 0 0,-26 4-185,-108 3 111,161 3-45,24-3 161,-23 1-1,-34 2-223,76-5 52,126-5-159,94-6 256,-160 10 52,50 2 28,-15-2 162,-32-1-436,70-3 97,89 11 182,-75 7-74,-92-9 119,-15 0-59,1-3 1,42-2 0,-18-9-68,-43 5 49,0 2 1,29-1-1,166-8-86,-126 5 231,-61 4-183,0-2-1,50-15 1,9-2-29,3 7 19,49-4 91,-16 8-109,-57 6-28,31 4-133,-55 2 70,48 7 86,-1 0-130,69-5 409,-98-1-452,-41 0 264,1-2 0,0 0 0,-1-1 0,32-6 0,-9 3-100,-34 4 116,-1-1 0,1 0 0,16-4 0,9-3-63,9-4 38,-32 9-112,-9 3 70,0-1 1,0 1-1,0-1 1,1 0-1,-1 0 1,0 0-1,0 0 0,-1 0 1,1 0-1,2-2 1,-3 2 83,-1 1-37,-54 2-285,12 0 69,-76 4 240,98-5-70,-316 37-60,185-19-118,36-2 378,75-11-253,-1-2 0,-50-1 0,-29 3-4,-11 1 509,49-6-594,48-1 104,-40-8 36,51 6 45,-1 0 0,-35-9 0,-12-1 65,27 9-157,1 1 1,-1 3-1,-77 10 0,17-3-70,69-4 181,0-2 0,-41-3 0,18 0-16,-14 2-101,-1 3-1,-83 17 1,99-12 51,24-5 96,-36 11 1,52-11-215,-22 2 0,4-1 8,13-2 184,-44 0 1,43-3-127,-42 6 0,63-6 54,-47 10 98,-1-3 0,-56 2-1,94-9-141,0 1 0,-21 6 0,22-5 11,0 0 1,-21 1 0,0-1 357,26-1-309,-1 0 0,0-1 0,1 0 0,-1 0 0,0 0 0,-12-4 0,3 1-281,-7-5 408,13 4-105,0 1-1,0 0 1,0 0 0,-19-2 0,24 5-83,-15-2 20,1 1 0,-27 2 0,7 0 100,25 0-177,14-1 101,0 0 0,0 0 0,0 0 1,0 0-1,0 0 0,0 0 0,1 0 1,-1 0-1,0 0 0,0 0 0,0 0 1,0 0-1,0 0 0,0 0 1,0 0-1,0 0 0,0 0 0,0 0 1,0 0-1,0 0 0,0 0 0,0 0 1,1 0-1,-1 0 0,0 0 0,0 1 1,0-1-1,0 0 0,0 0 0,0 0 1,0 0-1,0 0 0,0 0 0,0 0 1,0 0-1,0 0 0,0 0 0,0 0 1,0 0-1,0 0 0,0 0 0,0 0 1,0 1-1,0-1 0,0 0 0,0 0 1,0 0-1,0 0 0,0 0 0,0 0 1,0 0-1,0 0 0,0 0 0,0 0 1,0 0-1,0 0 0,0 0 0,0 0 1,0 0-1,0 1 0,0-1 0,0 0 1,0 0-1,0 0 0,0 0 0,0 0 1,0 0-1,-1 0 0,26 7-48,-11-3-31,-7-1 66,1 0 1,-1-1-1,1 0 1,0 0-1,0-1 0,0 0 1,0 0-1,11-1 0,54 6 131,1 0-15,33-14 160,1 1-119,11 6 31,29 0-311,-50 4-2780,-82-2-9,20 6-1,-27-5 1780,1 0 0,-1-1 0,0 0 0,14-1 0,-16-1 495,1 0 0,-1-1 0,0 0 1,9-4-1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7.2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6 2976,'0'-1'38,"0"1"1,-1 0 0,1-1-1,0 1 1,-1 0-1,1-1 1,0 1-1,-1 0 1,1-1-1,-1 1 1,1 0 0,0 0-1,-1-1 1,1 1-1,-1 0 1,1 0-1,-1 0 1,1 0-1,-1-1 1,1 1-1,-1 0 1,1 0 0,-1 0-1,1 0 1,0 0-1,-1 0 1,1 0-1,-1 1 1,-4 11 515,1 4-477,-2 4 43,1 0-1,1 0 0,-3 24 1,0 63 349,7-100-467,-1 125-341,3-106 108,1-1 0,1 1 0,7 27 0,-10-55-2335,-1-6 1521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7.6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 3072,'1'1'976,"1"3"-919,-1-1 0,1 1 1,-1 0-1,0-1 0,0 1 0,0 0 1,-1 0-1,1 6 0,-1 37-383,-1-20 377,-9 98 891,2-51-487,5-39-517,-6 80-722,0-41-2914,8-60 2973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8.8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46 1056,'-3'-8'220,"1"-4"1037,2 11-1127,0 1 0,0-1-1,1 0 1,-1 0-1,0 0 1,1 1 0,-1-1-1,1 0 1,-1 0 0,1 1-1,-1-1 1,1 0 0,1 0-1,4-9 798,-6 9-913,0 1 1,0 0 0,0 0 0,0 0-1,0-1 1,0 1 0,0 0 0,0 0-1,0 0 1,0 0 0,0-1 0,0 1-1,0 0 1,0 0 0,1 0 0,-1 0-1,0 0 1,0-1 0,0 1 0,0 0-1,0 0 1,0 0 0,1 0 0,-1 0-1,0 0 1,0 0 0,0 0 0,0 0-1,1-1 1,-1 1 0,0 0 0,0 0-1,0 0 1,1 0 0,-1 0 0,0 0-1,0 0 1,0 0 0,0 0 0,1 0-1,-1 0 1,0 0 0,0 1 0,0-1-1,0 0 1,1 0 0,-1 0 0,0 0-1,7 3 21,-3 2-6,-1 0 0,0 0 1,0 0-1,0 0 0,0 0 1,-1 1-1,3 7 0,-1 5-10,0 0 0,-1 1 0,1 26 0,-1-14 49,4 144 551,-7-172-597,3 36-5,-3-36-9,0 0 0,0 0-1,0 1 1,-1-1 0,1 0 0,-1 0 0,0 0 0,0 0 0,-1 3-1,1-5 68,1 7-27,-3-2-27,2-6-8,0 0-1,1 0 0,-1 1 0,0-1 0,1 0 0,-1 0 0,0 0 0,1 0 0,-1 0 0,0 0 0,1 0 0,-1 0 0,0 0 1,1 0-1,-1 0 0,0 0 0,1 0 0,-1 0 0,0-1 0,1 1 0,-1 0 0,0-1 0,1 1 0,-1 0 0,1-1 0,-1 1 1,1-1-1,-1 1 0,1-1 0,-1 1 0,1-1 0,-1 1 0,0-2 0,-1-5 42,0 0 1,0 0-1,1 0 0,-1 0 0,1-1 0,1 1 1,0 0-1,0-1 0,0 1 0,3-14 1,0 6 37,1-1 0,0 1 0,14-29 0,-17 40-119,1 0 1,1 0-1,-1 0 0,0 0 0,1 1 0,0 0 0,0-1 0,0 1 0,0 0 0,0 0 0,5-2 0,-7 4 13,1 0-1,0 0 0,0 0 1,0 0-1,0 1 0,-1-1 0,1 1 1,0-1-1,0 1 0,0 0 1,0 0-1,0-1 0,0 2 1,0-1-1,0 0 0,0 0 0,0 1 1,0-1-1,0 1 0,0-1 1,0 1-1,0 0 0,0 0 1,-1 0-1,1 0 0,2 2 0,1 1 41,0 0 0,0 1 0,-1-1 0,0 1 0,0 1 0,0-1 1,0 0-1,-1 1 0,0 0 0,0 0 0,2 7 0,-1-3 69,-1 1 1,0-1-1,-1 1 1,0 0 0,-1 0-1,0 11 1,-1-20-48,0 1 0,0 0 0,0-1 0,0 1 0,-1-1 1,1 1-1,-1-1 0,0 1 0,0-1 0,0 1 0,0-1 0,0 1 0,-1-1 1,1 0-1,-1 0 0,1 0 0,-1 0 0,0 0 0,-4 3 0,4-3 1,-1 0-1,0-1 0,1 0 0,-1 1 0,0-1 0,0 0 0,0 0 1,0-1-1,0 1 0,0-1 0,0 1 0,0-1 0,-1 0 1,1 0-1,0 0 0,-4-2 0,1 0-282,-1 0 0,1 0 0,-1-1 0,1 0 1,0-1-1,0 1 0,1-1 0,-1 0 0,1 0 0,0-1 0,0 0 0,0 0 0,-6-9 0,11 14 144,-1-1-1,1 1 0,0 0 0,0 0 0,0 0 0,0-1 1,-1 1-1,1 0 0,0 0 0,0 0 0,0-1 1,0 1-1,-1 0 0,1 0 0,0 0 0,0 0 0,-1 0 1,1 0-1,0 0 0,0-1 0,-1 1 0,1 0 0,0 0 1,0 0-1,-1 0 0,1 0 0,0 0 0,0 0 1,-1 0-1,1 0 0,0 0 0,-1 1 0,0 1-2298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9.4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89 2080,'-6'2'173,"0"0"0,0 0 1,1 0-1,-1 0 0,1 1 0,-9 6 1,-16 7 16,-39 18 1138,60-30-1163,0 1 0,0 0 1,1 1-1,0-1 0,0 1 0,0 1 1,0 0-1,1 0 0,0 0 1,-6 11-1,11-17-161,1 1-1,0 0 0,0 0 1,0 0-1,0 0 1,0 0-1,0 0 1,1 0-1,-1 0 0,0 0 1,1 0-1,0 0 1,0 1-1,-1-1 1,1 0-1,1 0 0,-1 0 1,0 0-1,0 1 1,1-1-1,-1 0 0,1 0 1,0 0-1,0 0 1,0 0-1,0 0 1,0 0-1,0 0 0,2 2 1,0-1 4,-1 0-1,1 0 1,0-1 0,0 1 0,0-1-1,0 0 1,0 0 0,0 0 0,1 0-1,-1 0 1,1-1 0,-1 0 0,1 1 0,0-1-1,-1-1 1,6 2 0,-2-2 28,0 0 0,-1 0 1,1-1-1,0 1 0,0-1 0,-1-1 0,1 0 1,0 0-1,-1 0 0,0 0 0,1-1 1,-1 0-1,0-1 0,-1 1 0,11-9 1,-4 2 39,0-2 1,-1 1 0,-1-1-1,0-1 1,14-22 0,-14 17 68,13-32 1,-9 18-27,-11 25-48,0 0 0,0-1 0,-1 1 0,2-12 0,-4 16-38,0 1 1,1-1-1,-1 1 0,0-1 0,0 1 0,0-1 0,0 1 0,-1-1 0,1 0 0,-1 1 0,1 0 0,-1-1 0,0 1 0,0-1 1,0 1-1,-3-5 0,3 6-48,-1 1 0,1-1 0,0 0 0,0 0 0,-1 0 0,1 1 0,0-1 0,-1 1 0,1-1 0,0 1 0,-1-1 0,1 1 0,-1 0 0,1 0 0,-1 0 0,1 0 0,-1 0 0,1 0 0,-1 0 0,1 0 0,-1 1 0,1-1 0,0 0 0,-1 1 0,1-1 0,-3 2 0,-1 1-164,-1-1 0,1 1 1,0 0-1,0 0 0,-6 6 0,5-3-216,0 0-1,1 1 0,-1-1 0,1 1 1,-7 13-1,-15 38-1567,26-55 1885,-14 30-1693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49.9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61 3552,'-1'-1'58,"0"1"1,1-1-1,-1 0 0,0 1 1,0-1-1,1 0 0,-1 0 1,0 1-1,1-1 0,-1 0 1,1 0-1,-1 0 1,1 0-1,0 0 0,-1 0 1,1 0-1,0 0 0,-1 0 1,1 0-1,0 0 0,0 0 1,0 0-1,0 0 0,0 0 1,0 0-1,0 0 1,0 0-1,1 0 0,-1 0 1,0 1-1,1-1 0,-1 0 1,0 0-1,1 0 0,-1 0 1,1 0-1,0 0 0,-1 1 1,2-3-1,0 1-20,-1 0 0,1 0 0,0 0-1,0 1 1,0-1 0,0 0 0,0 1 0,1-1-1,-1 1 1,0 0 0,1 0 0,-1 0 0,1 0-1,5-1 1,-6 2-18,1-1-1,0 1 0,0 1 1,-1-1-1,1 0 1,0 1-1,0-1 0,-1 1 1,1 0-1,0 0 1,-1 0-1,1 0 1,-1 1-1,1-1 0,-1 1 1,0-1-1,0 1 1,1 0-1,-1 0 0,0 0 1,-1 0-1,1 0 1,0 0-1,-1 1 1,1-1-1,2 5 0,2 7 20,0-1 0,-1 1-1,7 28 1,-8-26 215,-1-7-173,6 25 462,18 40 1,-23-65-604,0-1-1,0 1 1,1-1 0,0 0 0,1 0 0,0-1-1,0 1 1,0-1 0,13 10 0,-16-15-224,0 0 0,0 0 0,1-1 0,-1 1 0,1-1 0,-1 1 1,1-1-1,0 0 0,-1-1 0,1 1 0,0 0 0,5-1 0,0 0-1961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3:50.2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379 11 5472,'-8'-8'2016,"8"8"-1536,-4-3-160,-1 3-160,-3 8-160,-10 3-224,-4 8 128,-4 4-256,-4 12 224,-3-5-32,-2 8 96,0 0-448,-3 2 288,-1-2-1600,0 4 1024,0-1-1504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08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94 122 1728,'-12'-4'560,"12"3"-543,-1 1 0,1 0 0,0 0 0,0 0 0,0 0-1,-1 0 1,1 0 0,0-1 0,0 1 0,0 0 0,-1 0 0,1 0 0,0 0 0,0-1 0,0 1 0,0 0 0,0 0-1,0 0 1,-1-1 0,1 1 0,0 0 0,0 0 0,0-1 0,0 1 0,0 0 0,0 0 0,0-1 0,0 1 0,0 0 0,0 0-1,0-1 1,0 1 0,0 0 0,0 0 0,0 0 0,1-1 0,-1 1 0,0 0 0,0 0 0,0-1 0,0 1 0,5-8 493,0 2-450,-1 0 1,0-1-1,5-10 0,-6 10 46,1 0 1,0 0-1,12-32 4054,-85 34-3125,15 5-971,53 0-76,1 0 0,-1 1-1,1-1 1,-1 0 0,0 1 0,1-1 0,0 0 0,-1 1 0,1-1 0,-1 1 0,1-1 0,-1 1 0,1-1 0,0 1 0,0-1 0,-1 1-1,1-1 1,0 1 0,-1-1 0,1 1 0,0-1 0,0 1 0,0-1 0,0 1 0,0 0 0,0-1 0,0 1 0,0-1 0,0 1-1,0 0 1,0 26-100,1-19 220,-1-6-129,-1-1 39,1 0 0,0 1-1,0-1 1,0 0 0,0 0 0,0 0-1,0 0 1,0 0 0,0 0 0,0 0 0,0 0-1,1 0 1,-1 0 0,0 0 0,1 0-1,-1 0 1,1 0 0,-1 0 0,1 0-1,-1 0 1,1-1 0,0 1 0,-1 0 0,1 0-1,0-1 1,0 1 0,0 0 0,-1-1-1,1 1 1,0-1 0,0 1 0,0-1-1,0 1 1,0-1 0,2 1 0,5 3 38,-1 1-1,1 0 1,-1 0 0,-1 1 0,10 8 0,28 37-270,-20-22 263,-12-14 1,-10-11-31,0-1 0,0 0 0,1 0 0,-1-1 0,1 1 0,4 3 0,-6-5-47,0-1-1,0 1 1,0-1-1,0 1 1,0-1-1,1 0 1,-1 1 0,0-1-1,0 0 1,1 0-1,-1 0 1,0 0-1,0 0 1,0 0 0,1 0-1,-1 0 1,0 0-1,0-1 1,0 1-1,1-1 1,-1 1 0,0 0-1,0-1 1,1-1-1,7-3-451,-1-1-1,0 0 0,0 0 0,-1-1 0,9-9 0,2-6-1844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20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0 480,'2'2'32,"0"0"0,-1 0 0,1 0 0,-1 1 0,0-1 0,0 0 0,0 1 0,0-1 0,0 0 0,0 1-1,0 2 1,10 40 28,-8-19 543,1-1 1,1 1 0,2-1-1,10 29 1,-12-42-492,3 10 91,1 0 0,13 23-1,-12-25-159,-6-13-13,0 1 0,8 11 1,28 32-15,-33-43 27,-1 1 1,0-1 0,0 1-1,0 0 1,-1 0 0,-1 1 0,1 0-1,-2-1 1,6 20 0,4 10 282,-9-32-279,-1 0 0,-1 1 0,1-1 0,-1 1 0,1 7 0,-3-10-33,0-1 0,1 0-1,0 0 1,-1-1 0,2 1 0,-1 0 0,0 0 0,1 0 0,3 5-1,-3-3-3,1 0-1,-1 1 0,0-1 1,-1 1-1,3 13 0,-1 2-6,2 0 77,3 1 1013,-8-23-1089,-1-1-1,0 0 0,1 1 0,-1-1 1,1 1-1,-1-1 0,1 0 0,-1 0 1,1 1-1,-1-1 0,1 0 0,0 0 1,-1 0-1,1 1 0,0-1 0,0 0 1,0 0-1,0 0 0,0 0 0,0 1 1,0-1-1,0-2 0,0 3-3,-1 0-1,1 0 1,0 0-1,0 0 1,0 0-1,0 0 1,-1 0-1,1 0 1,0 0-1,0 0 1,0 0-1,0 0 1,-1 0-1,1 0 1,0 0-1,0 0 1,0 0-1,0 0 1,0 0-1,-1 0 1,1 0-1,0-1 1,0 1-1,0 0 1,0 0-1,0 0 1,0 0-1,-1 0 1,1-1-1,0 1 1,0 0-1,0 0 1,0 0-1,0 0 1,0 0-1,0-1 1,0 1-1,0 0 1,0 0-1,0 0 1,0 0-1,0-1 1,-1-6 33,0 0 1,-1 1-1,0-1 1,0 0-1,-1 1 1,1-1-1,-1 1 0,-6-8 1,-5-15 230,-39-87 93,37 83-239,14 29-506,3 9 300,4 11 132,12 13-126,-11-19 44,-1-1-1,6 12 0,-1 2 122,18 27 0,-22-45 179,-2-7-88,0-12-34,-4 7-79,-1 0 0,1-1 1,-2 1-1,1 0 0,-1 0 1,0 0-1,0 1 0,-1-1 1,-5-11-1,7 17-83,0-1 1,0 1-1,-1 0 1,1 0-1,0 0 1,0 0-1,-1 0 1,1 0-1,0 0 0,-1 0 1,1 1-1,-1-1 1,1 0-1,-1 1 1,1-1-1,-1 1 0,0 0 1,1 0-1,-1-1 1,1 1-1,-1 0 1,-3 0 191,-3-8-266,3-11 112,36 42-1029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21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80 134 736,'-36'-20'256,"23"7"-192,0-6 0,8 13 32,0-7-64,2 1 64,-2 1-64,5 0-736,0-2 416,0-2 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22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0 276 320,'14'4'168,"-14"-4"-161,1 1 1,0-1-1,0 1 1,-1-1-1,1 0 0,0 0 1,0 1-1,-1-1 1,1 0-1,0 0 0,0 0 1,0 0-1,-1 0 1,1 0-1,0 0 1,0 0-1,0 0 0,0 0 1,-1 0-1,1-1 1,0 1-1,0 0 0,-1-1 1,1 1-1,0 0 1,0-1-1,4-2 324,-1 0-1,1 0 1,-1-1 0,0 1-1,0-1 1,6-7 0,-10 10-294,0 0 0,0 0 0,1 0 0,-1 1 1,0-1-1,0 0 0,0 0 0,0 0 0,0 1 0,0-1 1,0 0-1,-1 0 0,1 0 0,0 1 0,0-1 1,0 0-1,-1 0 0,1 0 0,-1 1 0,1-1 1,0 0-1,-1 1 0,1-1 0,-1 0 0,0 1 1,1-1-1,-1 1 0,1-1 0,-2 0 0,0 0 20,1-1 0,0 1 0,-1 0-1,0 0 1,1-1 0,-1 1 0,0 0 0,1 1-1,-1-1 1,0 0 0,-2 0 0,-18 1 99,21 0-52,2 0 18,13 0 152,-11-1-201,1 1 0,0-1 0,-1 0 0,1-1 0,0 1 0,-1-1 0,1 1 1,-1-1-1,0 0 0,6-5 0,1 1 40,-4-1-43,-2 3-16,1 11-23,-3-2-25,0 1 0,-1 0 0,0 0 0,0 0 1,0 7-1,-1-8 0,1 0 0,0 0 0,-1 0 0,1 0 0,1-1 0,-1 1 0,1 0-1,3 7 1,-1-5 5,-3-6 42,13-2 326,-13 1-359,-1-1-1,1 1 1,0-1-1,0 0 1,0 1-1,-1-1 1,1 0 0,0 0-1,-1 0 1,1 0-1,-1 1 1,1-1-1,-1 0 1,0 0-1,1 0 1,-1 0 0,0 0-1,1 0 1,-1 0-1,0 0 1,0-2-1,1-25 547,-1 22-447,-5-80 638,0 80-1071,11 12-417,-3-3 391,0 0 1,1 0-1,0 0 1,0-1-1,0 0 1,0 0-1,0 0 1,0 0-1,0 0 1,9 1-1,-10-2 257,-1-1 0,1 0-1,-1 0 1,1 0 0,-1 0-1,1 0 1,-1-1 0,1 1-1,-1-1 1,0 0 0,1 1-1,-1-1 1,0 0 0,1-1-1,-1 1 1,0 0 0,0 0-1,0-1 1,0 1 0,0-1-1,3-3 1,-3 2 176,0 1 0,0-1 0,-1 1 0,1-1 0,-1 0 0,1 0 0,-1 1 0,0-1 0,0 0 0,0 0 0,-1 0-1,1 0 1,-1 0 0,1-1 0,-1 1 0,0 0 0,0 0 0,-1 0 0,0-4 0,-1-4 813,-1 0 0,0 0 0,-9-18-1,11 27-865,0 0 0,0 1 0,0-1 0,0 0 0,0 1 0,0-1 0,-1 0 0,1 1 0,0 0 0,-1-1 0,0 1 0,1 0 0,-1 0 0,0 0 0,1 0 0,-5-2 0,6 3-100,-1 0-1,0 0 1,0 0-1,0-1 1,0 1 0,1 0-1,-1 0 1,0 0-1,0 0 1,0 1-1,0-1 1,1 0 0,-1 0-1,0 0 1,0 1-1,0-1 1,1 0 0,-1 1-1,0-1 1,0 1-1,1-1 1,-1 1 0,0-1-1,1 1 1,-1-1-1,1 1 1,-1 0-1,1-1 1,-1 1 0,1 0-1,-1-1 1,1 1-1,-1 0 1,1 0 0,0 0-1,0-1 1,-1 1-1,1 0 1,0 0 0,0 1-1,0 1-184,0-1 0,0 1 0,0-1 0,0 1 0,0-1 0,1 1 0,-1-1 0,1 1 0,0-1 0,0 1 0,0-1 0,0 1 0,0-1 0,1 0 0,2 4 0,8 9-944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0:05.8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448 24 576,'-4'-8'151,"4"8"-97,0-1 1,0 1 0,0 0-1,0-1 1,0 1 0,0 0-1,0 0 1,-1-1-1,1 1 1,0 0 0,0 0-1,0-1 1,0 1 0,-1 0-1,1 0 1,0-1-1,0 1 1,-1 0 0,1 0-1,0 0 1,0-1 0,-1 1-1,1 0 1,0 0-1,0 0 1,-1 0 0,1 0-1,0 0 1,-1 0 0,1 0-1,0-1 1,-1 1-1,1 0 1,0 0 0,-1 1-1,-3-4 257,0-2-264,4 5-27,0 0 1,0 0-1,0 0 1,-1 0 0,1 0-1,0-1 1,0 1 0,0 0-1,0 0 1,0 0-1,0 0 1,0 0 0,0 0-1,0 0 1,-1 0 0,1 0-1,0 0 1,0 0 0,0 0-1,0 0 1,0 0-1,0 0 1,0 0 0,0 0-1,-1 0 1,1 0 0,0 0-1,0 0 1,0 0-1,0 0 1,0 0 0,0 0-1,0 0 1,-1 0 0,1 0-1,0 0 1,0 0-1,0 0 1,0 0 0,0 0-1,0 0 1,0 1 0,0-1-1,0 0 1,0 0 0,-1 0-1,1 0 1,0 0-1,0 0 1,0 0 0,0 0-1,0 0 1,0 1 0,0-1-1,-1 11 141,1-10-155,0 0 0,0 1 0,0-1 0,1 1 0,-1-1 0,0 0 0,1 1 0,-1-1 0,1 1 0,0-1 0,-1 0 0,1 0 0,0 1 0,0-1 0,-1 0 0,3 2 0,1 0 44,-1 0-1,0 0 1,0 0 0,0 1-1,0-1 1,0 1 0,-1 0-1,0-1 1,0 1 0,0 1-1,0-1 1,0 0 0,-1 0-1,0 1 1,1 5 0,-1 8 57,-1-13-104,1-1 0,-1 1 1,0-1-1,0 1 0,-1 0 0,1-1 0,-1 1 0,0-1 0,-3 7 0,-2 1-54,3-6 70,-1 0 0,1 1-1,0-1 1,1 1 0,-1 0-1,2 0 1,-1 0 0,-1 9-1,3-7 39,-1 1 0,-4 16 0,3-16-75,0-1 1,-1 18-1,5 10-29,-1-23 63,-1-1 1,0 1 0,0-1 0,-2 0-1,-3 21 1,2-22 40,0 0-1,1 0 1,1 1 0,0-1-1,1 0 1,0 1 0,2 15-1,-1-25-71,0-1 0,0 1 0,0-1 0,0 1 0,0-1-1,0 1 1,2 2 0,-1-4 35,-1 1 1,0 0-1,0 0 0,0 0 1,0 0-1,0 0 0,-1 0 1,1 1-1,-1-1 0,1 0 1,-1 3-1,1 13-88,0-14 98,-1 1-1,1 0 1,-1 0-1,-1 0 1,1 0-1,-1 0 1,0 0-1,-2 8 0,-2 7-148,5-18 124,0 0 0,-1 0-1,1 0 1,0-1 0,-1 1 0,0 0-1,1 0 1,-1 0 0,0 0 0,0-1-1,0 1 1,0 0 0,0-1 0,-3 3-1,4-3-3,-1 0-1,0 0 1,0 1-1,1-1 0,-1 0 1,0 0-1,1 0 1,-1 0-1,1 1 1,0-1-1,-1 0 0,1 0 1,0 3-1,-5 12 0,-2 1 66,1 0-116,-15 16 202,13-21-199,1 0 0,-9 20-1,-6 17 598,20-45-451,0 5-61,-1-1 1,1 1 0,0-1-1,1 1 1,0 13-1,1-11-26,-3 58 204,2-61-197,0 1-1,-1-1 1,0 0-1,0 0 1,-1 0-1,-4 8 1,3-6-51,0 0 0,1 0 0,-3 14 0,0-1-75,4-12 170,2-10-53,0 0 0,0 1 0,0-1 0,0 0-1,0 0 1,-1 0 0,1 0 0,-1 1 0,1-1 0,-1 0 0,1 0 0,-1 1 0,0-1-101,1-1 33,0 10 513,2-23 325,0-9-501,2-24-119,2-3-100,-3 12 8,1 5-30,5-21-6,-3 27-38,-2 6-12,2 1-1,11-32 0,-14 46-11,0-1 0,-1 1 0,2 0-1,-1 0 1,1 0 0,-1 0-1,1 1 1,1-1 0,-1 1 0,0 0-1,1 1 1,0-1 0,7-4-1,-5 5-14,1-1-1,-1 1 1,15-4-1,-19 6 17,0 0 0,1 1 1,-1-1-1,1 1 0,0 0 0,-1 0 0,1 0 1,-1 1-1,1-1 0,-1 1 0,6 2 0,-7-3 18,0 1 0,0-1 0,-1 1 0,1 0 0,0 0 0,0 0 0,-1 0-1,1 0 1,-1 0 0,1 0 0,-1 0 0,1 0 0,-1 1 0,1-1 0,-1 1-1,0-1 1,0 1 0,0 0 0,0-1 0,0 1 0,0 0 0,-1 0 0,1-1-1,0 1 1,-1 0 0,1 0 0,-1 0 0,0 0 0,0 0 0,0 0 0,0 0-1,0 0 1,0 0 0,-1 3 0,-7 28 137,-1 0 1,-26 61-1,33-83-11,2-10-88,0-1 1,0 1 0,0 0 0,-1-1-1,1 1 1,0 0 0,0-1 0,0 1-1,-1 0 1,1-1 0,0 1 0,-1-1-1,1 1 1,0-1 0,-1 1 0,0 0-1,0-17 144,-4-64 570,2 56-700,1 0 1,2 1-1,2-31 1,5-7-180,0 2 47,26-108 0,-23 128 63,-2 8-110,2 1-1,0 0 1,2 0-1,15-28 1,-23 53 80,-1 0 0,1 1 0,0-1 0,0 1 1,1 0-1,-1 0 0,1 0 0,6-4 0,43-21-346,-44 24 294,-5 0-28,-5 5 132,0-1 1,1 1 0,-1-1 0,1 1 0,-1-1 0,0 1 0,1-1-1,-1 1 1,1 0 0,-1-1 0,1 1 0,0 0 0,-1 0 0,1-1-1,-1 1 1,1 0 0,0 0 0,-1 0 0,1 0 0,-1 0 0,1-1-1,0 1 1,-1 0 0,1 0 0,0 1 0,0-1 0,0 0-10,0 0-1,-1 1 1,1-1 0,0 0 0,-1 1-1,1-1 1,0 0 0,-1 1 0,1-1 0,-1 1-1,1-1 1,0 1 0,-1 0 0,1-1 0,-1 1-1,0-1 1,1 1 0,-1 0 0,1-1-1,-1 1 1,0 0 0,0 0 0,1-1 0,-1 1-1,0 0 1,0 0 0,0-1 0,0 1 0,0 0-1,0 1 1,1 30-315,-1-25 316,-1 13 22,-1-1 1,-5 26-1,-3 16 89,5-29-94,-2 0 0,-1-1-1,-16 42 1,20-54 205,4-16-206,-1 0 1,1 0-1,-1 0 1,0-1-1,0 1 0,0 0 1,0 0-1,-2 3 0,2-6-87,1 1-1,-1-1 0,0 0 1,1 0-1,-1 0 0,0 1 0,0-1 1,1 0-1,-1 0 0,0 0 1,1 0-1,-1 0 0,0 0 1,0-1-1,1 1 0,-1 0 0,0 0 1,1 0-1,-1-1 0,0 1 1,1 0-1,-1-1 0,1 1 0,-2-1 1,-6-2-220,2-1 648,5 3-293,0 0 0,0 0 0,0 0-1,0 1 1,0-1 0,0 0 0,0 1 0,0-1 0,0 1 0,0-1 0,0 1 0,-3-1-1,3 1 9,-8 2 114,7 9-236,2-11 64,0 1 0,0-1 0,0 1 1,0-1-1,0 1 0,0-1 0,0 1 0,0-1 0,-1 1 1,1-1-1,0 1 0,0-1 0,-1 1 0,1-1 1,0 1-1,-1-1 0,1 0 0,0 1 0,-1-1 0,0 1 1,1-1 4,-1 1 0,1-1 1,0 0-1,-1 1 1,1-1-1,0 0 0,0 1 1,-1-1-1,1 0 1,0 1-1,0-1 0,-1 1 1,1-1-1,0 0 1,0 1-1,0-1 1,0 1-1,0-1 0,0 0 1,0 2-1,0 0-16,0 0-1,0 1 1,1-1 0,-1 0-1,1 0 1,0 1-1,-1-1 1,1 0 0,0 0-1,0 0 1,1 0-1,-1 0 1,0 0 0,1 0-1,2 2 1,1 3-127,-4-6 149,-1-1 31,1 2 33,0-1-87,0 0 0,0 0 0,-1 0 0,1 1 0,-1-1 0,1 0 0,-1 0-1,1 1 1,-1-1 0,0 0 0,1 1 0,-1-1 0,0 0 0,0 3 0,-13 5-255,8-8 391,0-1 0,0 1 0,0-1 0,0 1-1,0-1 1,-9-2 0,-7 1 44,-81-3-504,68 8 218,33-4 140,0 0-65,-2 0 32,2 0 102,1 0-11,0 0 5,0 0-21,0 0-10,0 0 47,-1 0-100,0 0 1,-1 0-1,1 0 0,0 0 1,-1 0-1,1 1 0,0-1 1,0 0-1,-1 1 0,1-1 1,-2 1-1,0 1 33,0-1 0,0 1 0,0-1 0,0 0 0,-1 0 0,1-1 0,-6 2 0,1-1 115,1 0-89,-6 3-344,10-4 374,0 1 0,0 0 0,0-1 0,0 0 0,0 0 0,-1 0 0,1 0 0,-5-1-1,-4 0 148,-39 5-461,38-1 355,11-2-77,0 0 0,1-1 0,-1 1 1,1-1-1,-1 1 0,0-1 0,1 0 0,-4 1 0,3-1-82,-1 1-1,0-1 0,0 1 0,1 0 1,-1 0-1,0 1 0,-2 1 0,0-1-39,-6 4 13,6-4 314,4-2-245,0 0 50,1 0-21,0 0 10,0 0-5,0 0 27,0 0 0,-1 0-51,0 0 1,0 0-1,0 0 1,0 0-1,0 0 1,0 0-1,0 0 1,0-1-1,0 1 0,0 0 1,0 0-1,0-1 1,0 1-1,0-1 1,0 1-1,-1-1 1,2 0-13,-1 0-1,1 1 1,-1-1 0,0 1 0,1-1-1,-1 1 1,0-1 0,1 1 0,-1-1 0,0 1-1,0-1 1,0 1 0,1 0 0,-1 0-1,0-1 1,0 1 0,0 0 0,-1 0 0,-23 0 331,3 1-185,21-1-99,1 0-75,0-1 31,0 1-1,0 0 1,0-1 0,0 1 0,-1 0-1,1 0 1,0 0 0,0-1 0,0 1 0,0 0-1,-1 0 1,1 0 0,0-1 0,0 1 0,0 0-1,-1 0 1,1 0 0,0 0 0,0 0 0,-1-1-1,1 1 1,0 0 0,0 0 0,-1 0 0,1 0-1,0 0 1,0 0 0,-1 0 0,1 0 0,0 0-1,-1 0 1,1 0 0,0 0 0,0 0 0,-1 0-1,1 0 1,-16 0-71,15 0-169,27 5 252,10-4-290,-17-1 379,29-1-1,-17 0 53,-22 1-156,0 0 1,-1-1 0,15-2 0,-17 2-32,0 0 1,0 1 0,0-1-1,-1 1 1,8 1 0,-9 0 52,1-1 0,-1 0 0,0 0-1,0 0 1,1 0 0,-1-1 0,0 0 0,0 1 0,7-4 0,-4 2-78,0 0 0,0 1-1,0 0 1,0 0 0,0 0 0,7 1 0,56 0 44,-49-4-6,-21 4-20,0 0 68,0 0 6,0 0 27,6 0-86,-6 0 15,1 0-1,-1 0 1,1 0 0,-1 0-1,0 0 1,1 0-1,-1 0 1,1 0-1,-1 0 1,0 0-1,1 0 1,-1 0 0,0-1-1,1 1 1,-1 0-1,1 0 1,-1 0-1,0 0 1,1-1-1,-1 1 1,0 0 0,1 0-1,-1-1 1,0 1-1,0 0 1,1-1-1,-1 1 1,0 0-1,0 0 1,0-1 0,1 1-1,-1-1 1,0 1-1,0 0 1,0-1-1,0 1 1,0 0-1,0-1 1,4-3 201,0-3-111,1-20-62,0 7-32,-5 18-5,0-1 1,0 1 0,1 0-1,-1 0 1,1 0 0,-1 0 0,1 0-1,0 0 1,0 0 0,0 0-1,0 0 1,0 0 0,2-2-1,20-20-188,-19 21 198,0 0 0,0 0 0,-1-1 0,0 1 0,1-1 0,4-8 0,-6 8-40,1 0 0,0 0-1,-1 1 1,6-6 0,4-5-184,-6 8 106,1-8 130,6-5 202,-11 13-304,-1 1 0,0-1 0,-1 0 0,1 0 0,-1-7 0,0 11 83,0 0 0,0 1-1,-1-1 1,1 0-1,-1 0 1,1 0 0,-1 1-1,0-1 1,1 0-1,-1 1 1,0-1 0,0 1-1,0-1 1,0 1-1,0-1 1,-1 1 0,1-1-1,0 1 1,-1 0-1,-1-1 1,-13-10-101,12 9 103,-1 0 0,1 0 1,-1 0-1,1 0 0,-1 1 0,0 0 1,-6-3-1,4 3-7,0-1 1,0 0-1,0 0 1,1 0-1,0-1 1,-1 0-1,1 0 1,-10-11-1,14 14 10,0-1 1,0 1-1,0-1 0,0 1 0,0 0 1,0-1-1,0 1 0,0 0 0,-1 1 1,1-1-1,0 0 0,-1 1 0,1-1 1,-1 1-1,1 0 0,0-1 0,-4 2 1,3-2 8,0 1 1,0-1 0,0 0 0,0 0 0,1 0-1,-1 0 1,0 0 0,1 0 0,-1-1-1,1 1 1,-1-1 0,1 0 0,-4-3-1,4 3-22,-1-1-1,1 1 0,-1 0 0,0 1 0,1-1 0,-1 0 0,0 1 1,0 0-1,0-1 0,0 1 0,0 0 0,-1 1 0,-5-2 0,-1-3-9,9 4 57,-1-1 0,1 1 0,-1 0 0,1 1-1,-1-1 1,0 0 0,1 0 0,-1 1 0,0-1 0,1 0-1,-1 1 1,-3-1 0,1 1-56,0 0 0,0 0 0,-1 1 0,1-1 0,0 1 0,0 0 0,0 0 0,-6 3 0,-37 15 270,8-4 149,29-11-220,9-4-191,1 0 0,-1 0 0,1 0 0,-1 0 0,1 0 0,0 0-1,-1 1 1,1-1 0,-1 0 0,1 0 0,-1 1 0,1-1 0,0 0 0,-1 0 0,1 1 0,0-1-1,-1 0 1,1 1 0,0-1 0,-1 1 0,1-1 0,0 0 0,0 1 0,-1-1 0,1 1 0,0-1-1,0 1 1,0-1 0,0 1 0,0-1 0,0 1 0,0-1 0,0 1 0,-4 9 108,2 14-226,2-23 149,-1 0 0,1 0 1,0 0-1,-1 0 1,0-1-1,1 1 0,-1 0 1,1 0-1,-1-1 0,0 1 1,0-1-1,1 1 1,-1 0-1,0-1 0,0 1 1,-1 0-1,-4 3-148,6-4 140,0 0-7,0 0 0,0 1 0,-1-1 0,1 0 0,0 0 0,0 1 0,0-1 0,0 0 0,0 0 0,-1 0 0,1 0 0,0 1 0,0-1 0,0 0 0,-1 0-1,1 0 1,0 0 0,0 0 0,-1 0 0,1 1 0,0-1 0,0 0 0,0 0 0,-1 0 0,1 0 0,0 0 0,0 0 0,-1 0 0,1 0 0,-1 0 0,1 0-117,0 0 48,0 0 80,0 0-22,0 0-132,0 0 58,0 0 133,0 0 0,0 0 27,0 0-16,0 0-48,0 0-80,0 0 61,0-1 0,0 1 0,0 0 0,0 0 0,0 0 0,0 0 0,0 0-1,0-1 1,0 1 0,0 0 0,0 0 0,0 0 0,1 0 0,-1 0 0,0-1 0,0 1-1,0 0 1,0 0 0,0 0 0,0 0 0,0 0 0,1 0 0,-1 0 0,0 0 0,0 0-1,0-1 1,0 1 0,0 0 0,1 0 0,-1 0 0,0 0 0,0 0 0,0 0 0,0 0-1,1 0 1,0 2 10,3 2-3,11-3-185,-14-1 223,-1 0-4,0 0 10,0 0 53,0 0-21,0 0 5,0 0-21,0 0-80,0 0-192,9 0 43,3-1 115,1-1 0,-1 0 0,0-1 0,0 0 0,18-8 0,5-1 67,-9 4 157,-4 1-198,1 0-1,28-3 0,-44 9 16,1 0 0,0 1 0,-1 0 0,1 1 0,0-1 0,-1 1 0,1 1 0,-1-1 0,1 1-1,12 6 1,-14-5 30,11 2 1,-16-5-169,0 0 1,0 0-1,0 0 0,0 0 1,0-1-1,0 1 0,0 0 1,-1-1-1,1 1 0,0-1 1,0 1-1,0-1 0,0 1 1,-1-1-1,1 1 0,0-1 1,0-1-1,4-2-2626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32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1 416,'2'2'92,"-1"0"1,0 0-1,1 1 0,-1-1 1,0 0-1,0 1 0,-1-1 1,1 1-1,0-1 1,-1 1-1,0 0 0,0-1 1,0 6-1,0-5 7,1 0 1,-1 0-1,0 0 0,1 0 0,-1 0 1,1-1-1,0 1 0,1 3 1,-1-4 71,-1 0 0,1 1 0,-1-1 0,0 0 0,0 0 0,0 1 0,0-1 0,0 4 0,-1 2-4,1 55 889,-5-40-565,0 3-534,5-24 96,0 7-42,0-5 39,1 0 0,-1 0-1,0-1 1,1 1 0,2 6 464,2 7-173,-2-5-223,-2-10-142,0-1 0,0 1 1,-1 0-1,1 0 0,-1 0 0,1 0 0,-1 0 1,0 0-1,0 0 0,0 3 0,0-3 23,1 0 0,-1-1-1,1 1 1,-1-1 0,1 1 0,-1-1 0,1 1-1,1 2 1,-1-3 11,0 1-1,0-1 1,0 0-1,-1 1 0,1-1 1,-1 1-1,1-1 1,-1 1-1,1 0 1,-1-1-1,0 1 1,0 1-1,3 6-12,0-1-1,8 16 0,-10-23 95,1 2-85,0-1 0,-1 1-1,1 0 1,-1-1 0,0 1 0,0 0 0,0 0-1,1 4 1,-1-5-101,7 21 378,-4-16-298,-2 0 0,1 0-1,-1 1 1,0-1 0,-1 0 0,2 13-1,7 67 80,-10-80-23,1 1-1,0-1 0,1 0 1,4 14-1,-3-14-64,-1 1-1,0-1 1,-1 0 0,2 15-1,-3-16 59,0-1-1,1 1 1,-1 0 0,1-1-1,1 1 1,3 9-1,-5-14 132,0 68 337,0-66-483,1 1 1,-1 0-1,0-1 1,1 1 0,1 5-1,1-6-29,6 10-376,4-11-511,-11-2 803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44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650 53 576,'4'0'1808,"-4"0"-1792,0 0 0,0 0 0,-1 0 0,1 0 0,0 0 0,0 0 0,0 0 0,0 0 0,-1 0 0,1 0 0,0 0 0,0 0 0,0 0 0,0 0 0,-1 0 0,0-1 113,1 1-113,0-1 0,0 1 0,0 0 0,0 0 0,0 0 0,0 0 0,0 0 0,0-1 0,0 1 0,0 0 0,0 0 0,-1-1 0,1 1-11,0 0 0,0 0 1,0 0-1,0-1 0,0 1 1,0 0-1,0 0 0,0-1 1,0 1-1,-1 0 0,1 0 1,0 0-1,0-1 0,0 1 0,0 0 1,-1 0-1,1 0 0,0 0 1,0 0-1,0-1 0,-1 1 1,1 0-1,0 0 0,0 0 1,-1 0-1,1 0 0,0 0 0,0 0 1,0 0-1,-1 0 0,1 0 1,0 0-1,0 0 0,-1 0 1,1 0-1,-1 0 0,1 0-31,-1 0 52,1 0 1,-1 0 0,1-1 0,-1 1 0,1 0 0,-1 0 0,1 0 0,-1-1 0,1 1 0,-1 0 0,1-1-1,-1 1 1,1 0 0,0-1 0,-1 1 0,1 0 0,0-1 0,-1 1 0,1-1 0,-1-1 245,-3-1-352,0 3 160,-14 4 102,17-3-144,0 0 1,-1 0-1,1 0 1,-1 0-1,1 0 1,0 0-1,-1-1 1,0 1 0,1 0-1,-1-1 1,1 0-1,-4 1 1,5-1-98,-1 1 67,1-1-1,0 0 1,0 1-1,-1-1 1,1 1-1,0-1 0,0 0 1,-1 1-1,1-1 1,0 0-1,-1 1 1,1-1-1,-1 0 1,1 1-1,0-1 1,-1 0-1,1 0 1,-1 0-1,1 1 0,-1-1 1,1 0-1,0 0 1,-1 0-1,1 0 1,-1 0-1,1 0 1,-1 0-1,-14 1-56,15-1 103,-6 5-70,-27-2 416,26-1-434,7-2 17,0 0-1,-1 0 1,1 0-1,-1 0 1,1 1 0,-1-1-1,1 0 1,-1 0 0,1 0-1,-1 0 1,1 0-1,-1 0 1,1 0 0,-1 0-1,1-1 1,-1 1-1,1 0 1,0 0 0,-1 0-1,1 0 1,-2-2 138,-3-5-190,-17-6 352,15 7-295,6 5-24,1 0-1,-1 1 1,0-1-1,0 0 0,1 0 1,-1 1-1,0-1 1,0 1-1,0-1 0,0 1 1,0-1-1,0 1 1,0-1-1,-1 1 1,-7-14 660,9 13-634,0 1 0,0-1 0,-1 0 0,1 1 0,0-1 0,0 1 0,-1-1 0,1 1 0,0-1 0,-1 1 1,1-1-1,0 1 0,-1 0 0,1-1 0,-1 1 0,1-1 0,-1 1 0,1 0 0,-1 0 0,1-1 1,-1 1-1,1 0 0,-1 0 0,0-1 0,0 1 0,-14-3 220,8 2-28,-5 2-50,-18 3-425,-14 4 735,40-7-426,0 0 0,-1 0 0,1-1 0,0 0 0,0 1-1,0-2 1,-7 0 0,7 1 41,-1-1 1,1 1-1,-1 0 0,1 0 1,0 1-1,-9 1 0,-12-2 258,24 0-379,-16 0-21,-19 5 554,10 2-778,-22-2 981,27-2-843,20-3 150,0-1 63,-2-1-4,-1 2-69,4 0 32,0 0 0,-1 0 0,1 0-1,0 0 1,-1 0 0,1 0 0,0 0 0,0 0 0,-1 0 0,1 0 0,0 0-1,-1 0 1,1 0 0,0 0 0,-1 0 0,1 0 0,0 0 0,0-1 0,-1 1 0,1 0-1,0 0 1,0 0 0,-1 0 0,1-1 0,0 1 0,0 0 0,0 0 0,-1 0-1,1-1 1,0 1 0,0 0 0,0 0 0,0-1 0,-1 1 0,-26-4 31,15 4 213,-2-11-389,31 10-219,24-4 267,0 5 246,-39 1-116,0-1 0,0 1 0,0-1 0,0 1 0,0 0 0,-1 0 0,1 0 0,2 1 0,6 4-164,6-4 151,-13-2-32,0 0-1,0 1 0,0-1 0,0 0 1,0 1-1,0 0 0,0 0 0,0 0 1,5 2-1,-2-1 23,-1-1 0,1 0 0,-1 0-1,1-1 1,0 1 0,-1-1 0,11-1 0,4 0 30,26-2-111,35 3 54,-63-4-16,-3 2 107,-13 2-79,0 0 1,0 0-1,0-1 1,0 1-1,0 0 1,-1-1-1,1 1 1,0-1-1,0 1 1,0-1-1,1-1 0,-2 1 5,0 1 0,0-1-1,0 0 1,1 1 0,-1-1-1,0 1 1,0 0-1,0-1 1,0 1 0,3 0-1,-3-1-8,0 1 0,0 0 0,0 0 0,0 0 0,0-1 0,0 1 0,0-1-1,0 1 1,0-1 0,0 1 0,0-1 0,0 1 0,1-2 0,-1 1 50,0 1 33,5 0-32,31 5-139,-29-5 117,36 0 310,-39 1-299,-5 0-31,1-1 0,-1 1 0,1-1 0,-1 1 0,1-1 0,-1 0 0,1 1 0,-1-1 0,1 1 0,-1-1 0,1 0 0,0 0 0,-1 1 0,1-1 0,-1 0 0,1 0 0,0 0 0,-1 0 0,1 0 0,1 0 0,3 2 118,0-1-1,1 0 0,-1-1 1,8 1-1,-12-1-6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49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1 224,'-11'16'2111,"10"-15"-2021,-9 13 1149,-8 5 57,18-19-1269,0 1 0,-1-1-1,1 1 1,0-1 0,-1 1 0,1-1 0,0 1 0,0 0-1,0-1 1,0 1 0,-1 0 0,1-1 0,0 1 0,0-1 0,0 1-1,0 0 1,-2 10 365,-2-3-178,1-3-119,0-1 0,0 1-1,0-1 1,-7 8 0,9-12-78,0 2 56,0-1 0,0 0 0,0 0 1,0 0-1,0 1 0,-1-1 0,1-1 0,0 1 1,-1 0-1,1 0 0,-1 0 0,1-1 0,-1 1 1,1-1-1,-1 1 0,0-1 0,1 0 1,-3 1-1,3-1-82,1 0 1,-1-2-182,1 2 181,0 0 0,0 0 1,0 0-1,0 0 0,0 0 1,0 0-1,1-1 1,-1 1-1,0 0 0,0 0 1,0 0-1,0 0 0,0 0 1,0 0-9,1-1-96,6-7 148,10-10 434,-16 17-457,21-15 152,-9 7 232,40-25-177,-35 15 464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51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9 139 832,'-8'-6'6433,"8"-2"-7285,1 6 902,-1 0 0,1 1 1,-1-1-1,1 0 0,0 1 1,-1-1-1,1 1 0,0-1 1,2-2-1,-1 2-2,-1 0 0,0 0 1,0 0-1,0 0 0,0-1 0,1-3 0,8-14 55,-8 18-95,-1 0 1,0 0-1,0 0 1,0-1 0,0 1-1,0 0 1,0 0 0,0 0-1,-1-1 1,1-1-1,0 2-4,-1 1 0,1-1-1,0 1 1,0-1-1,0 1 1,0-1-1,0 1 1,0 0-1,1 0 1,1-3-1,6-5-63,-9 8 69,1 0 0,-1 1 0,1-1-1,0 0 1,-1 0 0,1 0 0,0 1 0,0-1-1,-1 0 1,1 1 0,0-1 0,0 1 0,0-1-1,0 1 1,0-1 0,0 1 0,-1 0 0,1-1 0,0 1-1,0 0 1,0 0 0,2-1 0,-1 1-31,6 1 176,-7-2-31,1 1-1,-1 0 1,1 0 0,-1 0 0,1 0-1,-1 0 1,1 0 0,-1 0 0,1 1 0,2 0-1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08:51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278 0 1472,'-17'2'4912,"-2"0"-3638,12-1-1046,1 0-1,-1 1 1,0 0-1,1 0 0,0 0 1,-1 1-1,1 0 0,0 0 1,0 1-1,-7 6 0,-11 4 56,15-9-344,-7 5-300,-1 0 0,0-2 0,0 0 0,-29 8 0,27-15-791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4:48.24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1496 363 1888,'-2'-8'354,"-1"1"1,0 0 0,0 0-1,0 1 1,-1-1-1,0 0 1,-6-6-1,-38-42 780,3 6-555,11 8-30,34 41-553,-1-1-1,1 1 1,0 0-1,0-1 0,0 1 1,-1 0-1,1-1 0,0 1 1,0 0-1,-1 0 0,1-1 1,0 1-1,0 0 0,-1 0 1,1-1-1,0 1 1,-1 0-1,1 0 0,-1 0 1,1 0-1,0-1 0,-1 1 1,1 0-1,0 0 0,-1 0 1,1 0-1,-1 0 0,1 0 1,0 0-1,-1 0 1,1 0-1,-1 0 0,1 0 1,0 1-1,-1-1 0,1 0 1,0 0-1,-1 0 0,1 0 1,-1 0-1,1 1 0,0-1 1,0 0-1,-1 0 1,1 1-1,0-1 0,-1 0 1,1 1-1,0-1 0,0 0 1,-1 1-1,1-1 0,0 1 1,-13 22-334,12-19 313,-3 6-11,1 1 0,1-1 0,0 0 0,0 1 0,1 0 0,1-1 0,0 1 0,1 13 0,0 1-56,-2 6 30,0-11 143,3 34 1,-2-49-84,1 0 1,0 0-1,0-1 0,0 1 1,1 0-1,-1-1 1,1 1-1,0-1 0,1 0 1,-1 1-1,1-1 1,3 4-1,-5-7 14,0 0 0,0 0-1,0 0 1,0 0 0,1 0 0,-1 0 0,0 0-1,0-1 1,0 1 0,1 0 0,-1-1 0,0 1-1,1-1 1,-1 0 0,1 1 0,-1-1-1,0 0 1,1 0 0,1 0 0,-1 0-6,1 0 0,-1-1 0,0 1 1,0-1-1,0 0 0,1 0 0,-1 0 0,0 0 1,0 0-1,3-3 0,2-1 20,-1-1 0,0 0-1,0-1 1,0 1 0,5-10 0,-7 11-20,0 0 37,-1 0 1,1 0-1,-1 0 0,0-1 1,0 1-1,0-1 1,-1 1-1,0-1 1,0 0-1,-1 0 1,1 0-1,0-12 0,-2 14-23,0 0-1,-1-1 0,1 1 0,-1 0 0,0 0 0,0 0 1,0 0-1,-1 0 0,1 0 0,-1 0 0,-3-6 0,3 8-19,1 0-1,-1 0 0,1 1 0,-1-1 1,0 0-1,0 1 0,0-1 0,0 1 1,0-1-1,0 1 0,0 0 0,-1 0 1,1 0-1,0 0 0,-1 1 0,1-1 1,0 0-1,-1 1 0,1 0 0,-1-1 1,-2 1-1,-61 3 427,65-3-366,0-1-1,0 0 0,0 1 0,1-1 0,-1 0 0,0 0 0,1 0 0,-1 1 0,0-1 0,1 0 0,-1 0 0,0-2 0,-9-11 555,9 12-614,0 1 0,0 0 0,0 0 0,-1 0 0,1 0 0,0 0 0,-1 0 0,1 0 0,0 0 0,-1 0 0,1 1 0,-1-1 0,1 1 0,-1-1 0,1 1 0,-1-1 0,1 1 0,-1 0 0,0 0 0,1 0 0,-1 0 0,-2 0 0,0 0 5,0 0 1,-1 0 0,1 0 0,0 1-1,0-1 1,0 1 0,0 0-1,0 0 1,0 1 0,0-1 0,0 1-1,0 0 1,-4 3 0,7-5-10,0 1 1,-1-1 0,1 1-1,0-1 1,0 0 0,0 0-1,-1 1 1,1-1 0,0 0-1,0 0 1,-3-1-1,3 1 2,1 0 0,-1 0 0,0 0 0,0 0-1,0 0 1,0 0 0,0 0 0,0 1 0,0-1-1,0 0 1,0 0 0,0 1 0,0-1 0,0 1-1,0-1 1,0 0 0,0 2 0,-15 7-121,16-4 102,0-4-49,0-1 65,0 0 144,0 0-22,0 0-5,0 0-43,0 0-15,0 0 47,0 0 38,0 0 207,0 0-90,0 0-80,0-18 470,1 12-660,0 1 0,0-1 1,0 0-1,-1 1 1,0-1-1,0 0 0,-1 0 1,-2-10-1,6-11 99,-3 27-91,0-1 0,0 1-1,0-1 1,0 0 0,0 1-1,0-1 1,0 0 0,1 1 0,-1-1-1,0 1 1,0-1 0,1 1-1,-1-1 1,0 1 0,1-1-1,-1 1 1,1-1 0,-1 1-1,1-1 1,-1 1 0,1 0-1,-1-1 1,1 1 0,0-1 0,1 0-12,0 1 0,0-1 1,0 0-1,0 1 0,0 0 1,0-1-1,4 1 1,3 0-75,0 1 0,14 2 1,-22-3 88,12 4 35,-10-4-4,-1 1 0,1 0 1,0-1-1,-1 1 0,1-1 1,-1 0-1,1 0 0,0 0 1,3-1-1,-1 0-22,1 0 0,1 0 0,-1 0 0,0 1 0,0 0 0,0 0-1,0 0 1,10 3 0,-8-2 143,0 1 0,0-2 0,15 1-1,-20-1-113,13-3-483,-9 3 448,-1 1 0,0 0 0,1 1 1,-1 0-1,0 0 0,0 0 0,7 4 0,-6-3-27,0 0 0,0 0 1,1-1-1,-1 0 0,10 2 0,52 0 133,-12 0 92,37 7-166,-93-11-24,0 0 1,-1 0-1,1 1 1,0-1-1,-1 0 1,1 0-1,0 0 1,-1 0 0,1 0-1,0 0 1,0 0-1,-1 0 1,1 0-1,0 0 1,-1-1-1,1 1 1,0 0-1,-1 0 1,1-1-1,0 1 1,-1-1 7,0 1 0,0-1-1,0 1 1,0-1 0,0 1 0,0 0 0,0-1-1,0 1 1,0-1 0,0 1 0,0 0 0,0-1 0,0 1-1,0-1 1,-1 1 0,1 0 0,0-1 0,0 1-1,0 0 1,-1-1 0,1 1 0,0 0 0,-1 0-1,1-1 1,-4-3 101,0 0-1,1 1 1,-2-1-1,-5-3 1,-67-36-160,56 32 126,15 8-93,-1 0 0,1-1 0,0 0-1,0 0 1,-10-9 0,-26-20 71,27 21 75,-41-24-451,54 35 322,-1 0-1,0 0 1,0 0-1,0 0 1,1 0-1,-1 0 0,0 1 1,0-1-1,0 1 1,-6 0-1,-33 4-50,6 0 65,31-3-4,0-1-1,1 1 1,-1 0-1,0 0 0,1 1 1,-1 0-1,1-1 1,-1 1-1,1 1 0,0-1 1,0 1-1,-7 5 1,-29 22-145,31-23 128,8-6 0,-1 0 0,1 0 0,-1 0 0,1 0 0,0 1 0,-1-1 0,1 0 0,0 1 0,0-1 0,0 1 0,-1 1 0,0 0 0,0 0 0,0 0 0,0-1 0,0 1 0,-1-1 0,1 0 0,-5 4 0,5-4 0,0-1 0,-1 1 0,1 1 0,0-1 0,0 0 0,0 0 0,0 1 0,1-1 0,-3 5 0,-1 3-33,4-9 17,0 1 0,0 0 0,0-1 0,1 1 0,-1 0 0,0-1 0,1 1 0,0 0 0,-1 0 1,1 1-1,-3 56 208,-7-10 58,10-40-322,0-5 83,0 0 0,0 0 0,0 0 0,0 0 0,1 0 0,0 0 0,1 5 0,4 18 187,0-16-324,-5-8 138,0-1-1,1 0 1,-1 0-1,0 1 1,0-1-1,-1 0 1,1 1-1,0-1 0,-1 4 1,1-4-3,-1 0-1,0 0 1,1 0-1,-1 0 1,1 0-1,-1 0 1,2 3-1,-1-3 6,0 0-1,0 0 1,-1 0-1,1 0 1,-1 0-1,1 0 1,-1 4-1,0-5-6,0 1 0,0-1 0,0 1 0,0 0 0,0-1 0,1 1 0,-1-1 0,1 1 0,0 2 0,1 3 67,-2 5 58,-1-8-135,1 1 1,0 0 0,0 0 0,1-1 0,-1 1-1,1 0 1,0-1 0,3 9 0,-1-6 31,-2-1 1,1 1 0,-1-1-1,0 1 1,0-1-1,-1 1 1,0-1-1,0 1 1,-2 7-1,2 9 55,-5 46-324,5 39 1376,-13-122-427,10 7-703,1 0 1,-1-1-1,2 0 1,-1 1-1,1-1 0,-1-11 1,-1-14 12,-5-18 122,-2-13-229,6 42 61,2-1-1,0 0 0,1 1 1,4-30-1,-2-6-426,-9-4 305,8 58 162,-1 1 1,0-1-1,0 1 1,0-1-1,0 1 1,-1-1-1,0 1 1,1 0-1,-1-1 1,0 1 0,-4-4-1,-8-15 22,13 18-126,1 0 0,-1 0 0,1 0 0,0 0 0,1-6-1,-1 1-70,0 9 141,1-1-6,2-2-5,-2 2-85,1 1 121,-1 0 1,1 0 0,-1-1-1,0 1 1,1 0 0,-1-1-1,1 1 1,-1-1 0,1 1-1,-1-1 1,0 0 0,0 0-1,1 0 1,-1 0 0,2-1-1,8-6-126,-10 7 100,-1 1 1,1 0 0,0-1 0,0 1 0,0 0 0,-1 0 0,1-1 0,0 1-1,0 0 1,0 0 0,0 0 0,0 0 0,-1 0 0,1 0 0,0 0 0,0 0 0,0 1-1,0-1 1,0 0 0,-1 0 0,1 1 0,0-1 0,0 1 0,-1-1 0,1 1-1,0-1 1,0 1 0,-1-1 0,1 1 0,-1-1 0,1 1 0,0 0 0,-1-1-1,1 1 1,0 1 0,2 4 5,0-1-1,0 1 1,4 11 0,-3-9 31,-1 0-10,-1 1 0,1-1 0,-1 1-1,2 16 1,3 15-349,-2-23 332,-1 1 0,-1 0 1,-1-1-1,1 28 0,2 142 343,-5-167-329,0 34 61,7 59 0,-7-106-78,1-1 0,-1 0 1,-1 1-1,-1 7 0,0 12 244,4-16-97,-1-9-134,-1 1 0,1 0 0,-1 0 0,0 0 0,1 0 0,-1 0 0,0-1 0,0 1 0,0 3 0,-4 8 29,3-11-21,1 0 1,-1-1-1,0 1 1,1 0 0,0 0-1,-1 0 1,1 3 0,0-4-13,-1 1 1,1-1 0,0 0-1,-1 0 1,1 0 0,-1 1-1,1-1 1,-1 0 0,1 0-1,-1 0 1,-1 1 0,1-1-2,0 1 0,1-1-1,-1 0 1,0 0 0,0 1 0,1-1 0,-1 1 0,1-1 0,-1 0 0,1 1-1,-1 2 1,1-1 25,0-1-1,-1 1 0,0 0 0,0-1 1,0 1-1,0-1 0,0 1 1,0-1-1,-3 4 0,-15 21-101,15-22 139,-37 49-55,31-41 22,-13 24 0,-1 2-119,-23 40 150,-9 14 17,53-87-75,3-5 20,-1 0 0,1 1 0,-1-1 0,1 0 0,-1 0 0,1 0 0,-1 0 0,0 0 0,0 0 0,1 0-1,-1 0 1,0 0 0,0 0 0,0 0 0,0 0 0,0-1 0,0 1 0,-1 0 0,1-1 0,-2 2 0,3-2 188,0-14 31,1 1-226,1-1 0,0 1 1,1-1-1,6-14 0,-4 12-113,4-18-1,2-7 76,2 1-1,31-67 1,-15 57-237,-22 40 36,-4 4 163,1 1 0,-1 0 0,1-1 0,0 2 0,0-1 0,1 0 1,0 1-1,9-7 0,-14 10 50,1 1 1,-1 0 0,1-1 0,0 1 0,-1 0 0,1 0 0,0 0 0,-1 0 0,1 0-1,-1-1 1,1 1 0,0 0 0,-1 0 0,1 0 0,0 1 0,-1-1 0,1 0 0,-1 0-1,1 0 1,0 0 0,-1 1 0,1-1 0,-1 0 0,1 0 0,0 1 0,-1-1 0,1 0-1,-1 1 1,1 0 0,1 1-1,-1-1 1,1 1-1,-1 0 0,0 0 0,0-1 0,0 1 1,0 0-1,0 0 0,0 0 0,0 3 0,0 0 24,0 1 0,0 0 1,0 0-1,-1 0 0,0 0 0,0 0 0,-1 0 0,0 0 0,0 0 0,0 0 0,-3 6 0,2-4 34,-1 0-1,-1 0 1,1-1-1,-1 0 1,-1 1 0,1-1-1,-11 11 1,-13 17 35,22-26-42,-1-1-1,1 0 1,-1 0 0,-1-1-1,1 0 1,-15 10 0,1 1-90,-5 3-14,-115 59 321,54-39-186,79-36-86,-1 0-1,1 0 0,1 1 1,-1 0-1,1 1 1,-12 14-1,2-3-5,-5-1-12,18-15 34,0 1 0,0 0 0,0 1 0,-6 5 0,6-4 20,-1 0 0,0-1 1,0 0-1,-9 6 0,-12 9-90,21-15 86,0 1 0,0-1 0,-1 0 0,0 0 0,0 0 0,0-1 0,0 0 1,-14 5-1,2 0 26,14-6 5,0 0-1,1 0 1,-1-1 0,-6 3 0,-102 26-132,92-24 72,16-4 52,-1 0 0,1-1 1,-1 0-1,1 0 1,-9 1-1,-27 6-33,35-7 25,0 0-1,0 0 1,-1 0 0,1 1-1,0 0 1,0 0-1,0 0 1,-5 4 0,-7 3-44,7-5 7,0 1 0,1 1-1,0-1 1,0 1 0,1 1 0,-15 13 0,-2 11-164,19-24 213,1 1 0,0 0 1,1-1-1,-6 13 0,-8 15-186,15-31 153,0 1 0,1 0 0,0 0-1,0 0 1,-1 6 0,-8 18-160,9-24 156,0 0 0,1 0 0,0 1 0,-1-1 0,2 0 0,-1 10 0,1 66-27,0-79 6,1-1 0,-1 1 0,1-1 1,0 1-1,-1-1 0,1 1 0,0-1 0,0 1 0,0-1 1,0 0-1,3 3 0,0 2 132,-3-5-25,1 0-82,-1-1 1,0 1 0,1 0 0,-1 0 0,0 0 0,1 0-1,-1 0 1,0 0 0,0 0 0,0 0 0,0 0 0,0 0-1,1 3 1,3 1 24,-2-4-40,0 0-3,7 7-36,3 7 45,1 5-52,-11-16 40,-1 0-1,1-1 1,-1 0-1,7 7 1,10 8 120,-15-14-129,0 0 0,1 0 0,7 6 1,5 2-76,-14-9 116,0-1 1,0 0-1,0 1 1,1-1-1,-1 0 1,0-1-1,1 1 1,0-1-1,-1 1 0,8 0 1,21 6 45,-25-6-58,0 0-1,1-1 1,-1 0 0,10 1 0,38 3-180,-24-2 284,67 16-352,-51-7 293,49-1-128,-62-4 219,-28-6-122,1 0 0,-1 0 0,0 0 1,13 5-1,-2-1 67,13 8-180,13-2 128,-12-9 156,-24-2-182,0 1 0,-1-1 1,1 1-1,8 2 0,50 12-11,43 10-102,-1 0 70,-69-18 159,-11-3 33,-18-2-226,1-1 0,18 0 0,15 0 351,-5-1-263,45-4 0,3 0-225,-59 1 299,55 4-1,-31 0-116,160-1-6,-155-3 149,-23-5-31,-32 8-129,17-1 6,-10-1 37,6 0-7,-1 1 0,1 0 1,13 1-1,-19 0 25,0 1 1,-1-2-1,1 1 0,0-1 0,-1 0 1,13-4-1,-10 3 9,2-1-27,-9 1 20,0 1 0,0 0 0,1 0 0,-1 0 0,6-1 0,3-1 9,-11 3 67,0-2-81,0 0 0,0 1-1,1 0 1,-1-1 0,0 1 0,1 0-1,-1 0 1,3-2 0,4-3 12,21-17 80,-27 21-125,0 1 0,0 0 0,0-1 0,0 1 0,0 0 1,0 0-1,0 0 0,0 0 0,1 1 0,-1-1 0,0 0 1,1 1-1,-1 0 0,0-1 0,1 1 0,3 1 0,5-2-41,9-1 31,4-1-3,-5-1 61,9-3 10,-24 5-8,0 0 0,-1 0 0,1 0 0,-1 0 0,0 0 0,1 0 0,-1-1 0,4-4 0,2 1-166,-7 5 136,0 1 1,-1-1 0,0 0 0,1 0-1,-1 0 1,1 0 0,-1 0-1,0 0 1,0 0 0,1-1-1,-1 1 1,0 0 0,1-2 0,-1 2-1,1 0 0,-1 0 0,1 0 0,-1 1 1,1-1-1,0 1 0,-1-1 0,1 1 1,0-1-1,0 1 0,2 0 0,5-16 100,-2 7-55,-6 8-45,0 0 0,0 0 0,0 0 0,-1 0-1,1 0 1,0 0 0,-1 0 0,1 0-1,0-1 1,-1 1 0,0 0 0,1 0 0,-1 0-1,0-1 1,1 1 0,-1 0 0,0-2 0,1-4 13,-1-2 103,1-5-51,0 13-87,-1-1 1,1 1-1,-1-1 0,0 1 0,0-1 0,0 1 0,1-1 1,-1 0-1,-1 1 0,1-1 0,0-1 0,-2-4 45,0 0 1,0 0-1,1 0 0,0 0 0,0-1 0,1-6 0,-3-25-211,-7-7 250,10 40-49,-1 0 0,0 0 0,-3-11 0,2 10-2,1 1 0,0 0 0,-1-12 0,1 13-37,1 0 1,-1 0-1,0 1 1,-3-8-1,3 7 32,-1 0-1,1 0 1,0 0-1,0-8 1,1 6-16,0 0 1,0 0 0,-1 0 0,0 0 0,0 0 0,-1 1 0,0-1 0,0 0 0,-1 1-1,1 0 1,-6-9 0,-13-24 194,-4 4-172,11 13-126,13 20 120,-1 1 1,0-1-1,1 1 1,-1-1 0,0 1-1,0 0 1,-3-2-1,-9-6 48,7 1-51,-2 0-1,1 1 0,-1 0 1,0 0-1,0 1 0,-12-6 1,-3-2 77,20 11-125,-1 0 0,0 0 0,-9-4-1,-38-20 33,36 21 17,11 4-37,1 1 0,0-1 1,0 0-1,0 0 1,-5-3-1,4-21 153,-29-40 133,29 56-241,0 0 1,0 0-1,-5-16 1,0-2 18,5 12 19,0 0 0,-5-30 0,-1-1-239,-1-4 117,8 37 71,-5-22 0,-4-14 10,10 42 30,1-1 1,1 0 0,-1 0-1,1-16 1,0 11-365,1 8 275,0-1-1,0 0 0,1 1 0,0-1 1,2-8-1,-3 13 52,1 0-1,-1 0 1,0 1 0,0-1-1,0 0 1,0 0 0,0 0 0,0-3-1,-1 3-3,1 0 0,0 0 0,0 0 0,0 0-1,0 0 1,0 0 0,1-3 0,4-19-18,-4 17 63,0 0 0,1 0 1,0 0-1,4-9 0,-4 11-100,-1 0 0,1 1 1,-1-1-1,0 0 0,1-10 0,1-7 91,2-18-36,-3 11-81,-1 2-116,0 19 259,0 0 0,0 1 0,-1-1 0,-1-14 0,0-5-244,5-28 364,-3 29-177,-2 0 0,-6-36 1,7 27-86,-2 24 95,1 5 21,-1 1 1,1-1-1,-1 0 0,-5-9 1,4 7 12,2 5-65,0 0 1,0 0 0,-1 0-1,1 1 1,-1-1 0,-3-3-1,-1-4 77,5 8-83,-1-1 0,1 0 0,-1 1 0,0 0 0,0-1 0,0 1 0,0 0 0,0 0 0,0 0 0,-4-2 0,-22-9 11,22 11-51,2 0 44,-1 0 0,1 1 0,0 0-1,-1 0 1,1 0 0,-1 0 0,-8 0-1,9 2 14,0-1-1,1 1 0,-1 0 0,0 0 1,1 0-1,-7 3 0,-10 3 4,14-5-35,0 0 1,0 0 0,0 1 0,0 0 0,0 0 0,-9 7-1,-30 28-312,33-27 317,-4 4 27,1 0 1,1 2-1,0-1 1,-17 30-1,-35 81 188,41-71-220,-2-2-1,-2 0 1,-39 51 0,47-76 119,9-12-3,-25 28 0,25-33-48,8-7-10,0-1 1,0 1-1,-1-1 1,0 0-1,-7 4 1,-6 6 21,16-12-22,-1 1 0,1-1 0,-1 0 1,0 0-1,0 0 0,-4 1 1,-11 5-108,14-6 82,0 0 0,0 0 0,-1 0-1,1-1 1,-1 0 0,0 0 0,1 0 0,-6 0 0,4-1-75,-8 1 255,12-4-107,7-4-144,99-96 6,2-3-6,123-79-11,-152 131 124,-52 37-72,34-31 1,-5 4 73,-25 20 47,-17 14-176,20-14 0,-24 18 80,-7 5 15,0 0-1,0 1 0,0-1 0,0 0 0,0 0 0,1 1 1,-1-1-1,0 1 0,0-1 0,2 1 0,9-3-191,-10 2 162,0 0 1,0 1-1,0-1 0,0 1 0,0-1 0,0 1 0,0 0 0,0 0 0,0 0 0,0 0 0,0 0 1,0 0-1,0 1 0,0-1 0,0 1 0,0-1 0,0 1 0,2 1 0,43 27-34,-39-24 62,0-2 1,0 1-1,0-1 1,0 0-1,1-1 1,10 2 0,-17-3 139,5 3-54,-6-3-90,1 1 0,-1-1 0,0 0 0,0 1 0,0-1 0,0 0 0,0 1 0,0-1-1,0 1 1,0 0 0,0-1 0,-1 1 0,1 0 0,-1-1 0,1 1 0,-1 0 0,0 0 0,1 1 0,-1 6 16,0 1 1,-1 12-1,0-4-138,1 5 290,0 17-290,7 66 1,-5-88 120,-1 1 1,-1-1-1,-1 0 1,-3 19-1,2-20 15,-1 1 42,-1 0 0,-9 24 0,4-14-246,-8 19 271,11-32 1,1 0-1,-7 31 1,9-28-90,-1 3 57,2 0 0,-1 23-1,2-8 0,0-16-146,2 27-1,2 0 60,-2-22 40,4 25 0,0-28-1,0 0 0,2-1 0,0 0 0,2 0 0,0 0 0,14 23 0,-18-39 10,-1 1 1,1-1 0,0 1 0,0-1 0,0-1 0,1 1 0,0-1 0,0 0 0,7 4-1,22 16 170,-28-19-153,0 0 1,0 0 0,0 0 0,1-1 0,-1 0-1,1-1 1,0 0 0,0 0 0,1 0 0,-1-1-1,1-1 1,-1 1 0,15-1 0,-16 0 255,-7 0-270,0-1-1,1 0 0,-1 0 0,0 0 1,0 0-1,1 0 0,-1 0 0,0 1 1,0-1-1,1 0 0,-1 0 1,0 0-1,1 0 0,-1 0 0,0 0 1,0 0-1,1 0 0,-1 0 0,0 0 1,1 0-1,-1-1 0,0 1 1,0 0-1,1 0 0,-1 0 0,0 0 1,0 0-1,1 0 0,-1-1 0,0 1 1,0 0-1,0 0 0,1 0 1,-1-1-1,0 1 0,0 0 0,0 0 1,0-1-1,1 1 0,-1 0 0,0 0 1,0-1-1,0 1 0,0 0 1,0 0-1,0-1 0,0 1 0,0 0 1,0-1-1,0 1 0,0 0 0,0 0 1,0-1-1,0 1 0,0-1 1,0 0-14,-1-1 1,1 1 0,-1-1-1,0 0 1,1 1 0,-1-1 0,0 1-1,0 0 1,0-1 0,0 1-1,-2-2 1,-16-17-34,15 16 136,-31-24-225,25 20 183,1 1 1,-10-10-1,11 9-95,-2 0 1,-16-12-1,17 14 31,-1-1-1,-13-14 1,1-1 52,14 15-110,0-1 0,1 0 0,0 0 0,-9-16 1,4 5-18,2 3 152,1 0-1,-12-32 0,16 18-321,2 4 2,3 13 89,1 12-111,1 8 115,19 86-189,-17-80 296,1 0-1,0 0 0,1 0 0,14 23 1,-11-20 99,-7-13-36,0 1 1,0-1-1,0 0 1,0 1-1,1-1 1,-1 0 0,1 0-1,0-1 1,0 1-1,0-1 1,4 4-1,-4-5-6,0 1-24,5 11 141,-8-13-119,0 0 0,0 0 0,0 0 0,0 0 0,0-1 0,0 1 0,0 0 0,0 0 0,0 0 0,0 0 0,0-1 1,0 1-1,0 0 0,1 0 0,-1 0 0,0 0 0,0-1 0,0 1 0,0 0 0,0 0 0,0 0 0,0 0 0,1 0 0,-1 0 0,0 0 0,0 0 0,0-1 0,0 1 0,0 0 0,1 0 0,-1 0 0,0 0 1,0 0-1,0 0 0,0 0 0,1 0 0,-1 0 0,0 0 0,0 0 0,0 0 0,1 0 0,-1 0 0,0 0 0,0 0 0,0 0 0,0 0 0,0 0 0,1 0 0,-1 1 0,0-1 0,0 0 0,0 0 1,0 0-1,0 0 0,1 0 0,-1 0 0,0 0 0,0 1 0,0-1 0,0 0 0,0 0 0,0 0 0,0 0 0,0 0 0,1 1 0,-1-1 0,0 0 0,0 0 0,0 0-3,0-1 0,1 0-1,-1 0 1,0 0-1,0 0 1,0 0 0,0 0-1,0 0 1,0 0 0,0 0-1,0 0 1,0 1-1,-1-1 1,1 0 0,-1-2-1,-2-3-13,0-1-1,1 0 1,-1 0-1,1 0 1,1 0 0,-1 0-1,1 0 1,0-1-1,1 1 1,0 0-1,1-10 1,-1 4-96,0 11 84,0 0 1,1 0 0,-1 0 0,0 0-1,1 0 1,0 0 0,-1 0-1,1 0 1,0 0 0,0 0 0,0 0-1,1 0 1,-1 1 0,0-1 0,1 0-1,-1 1 1,1-1 0,-1 1 0,4-3-1,-4 4 28,-1-1-1,1 1 0,-1 0 0,1-1 1,-1 1-1,1 0 0,-1 0 0,1 0 1,0-1-1,-1 1 0,1 0 1,-1 0-1,1 0 0,0 0 0,-1 0 1,1 0-1,-1 0 0,1 0 0,0 0 1,-1 0-1,1 0 0,-1 0 0,1 1 1,-1-1-1,1 0 0,0 0 1,-1 1-1,1-1 0,-1 0 0,1 1 1,0 0-1,1-1 343,-6-9-232,-2-7-39,-12-26 88,-43-78 1,60 118-173,-12-17-38,2 1 0,0-1 0,-14-39 0,7 8 23,9 17-159,6 24 224,0 0-1,1-1 0,0 1 0,1-1 1,-1-10-1,2-7-152,2 0 1,6-38 0,-4 40 26,4-18 52,13-49 120,-14 57-74,-5 26-50,-1 1 0,1-1 0,1 1 0,5-14 0,-7 18 13,1 1 1,-1-1-1,0 0 1,0 0 0,0 0-1,-1 0 1,1 0 0,-1 1-1,0-1 1,0-5 0,0 9 20,4-6-240,-11 10 90,5-3 131,1 0 0,-1-1 0,1 1 0,0 0 0,-1 0 0,1 0 0,0 1 0,0-1 0,0 0 0,0 0 0,0 1 0,0-1 0,-1 3 0,-17 21 328,16-21-326,-1 0 0,1 0 0,0 0 0,-4 8 0,-41 92-287,40-84 304,-1 0 0,-1-1 0,-1 0 0,0-1 0,-2 0 0,0-1 0,-21 22 1,11-18 37,0-1 0,0-1 0,-2 0 0,-44 23 1,68-41-31,-30 15 102,1 2-1,1 1 0,0 1 0,-30 29 0,7 6-147,-63 87 0,114-140 40,-25 30 63,-2-1 0,-60 53 0,-76 37-292,115-89 231,1 3 0,1 2 1,3 2-1,1 1 1,-41 51-1,54-48 23,29-42-160,15-18-107,2-1 175,1 0-1,1 1 1,1 0 0,22-14 0,87-49-33,19-14 58,-72 32-178,81-87 0,-89 82 204,96-75 0,-81 77-104,-185 134 268,65-37-36,-49 51 0,59-54-10,-1-1 0,-1-1 1,-44 29-1,0-14 92,-142 56 0,56-28-279,128-54 64,1 1-1,1 1 1,0 2-1,1 0 0,-48 47 1,-94 89 22,101-94 271,53-43-206,12-14-144,1 0-1,-1-1 1,1 1-1,-12 7 1,16-12 75,0 0 0,-1 0 1,1 1-1,-1-1 0,1 1 1,0-1-1,-1 0 1,1 1-1,0-1 0,-1 1 1,1-1-1,0 0 0,0 1 1,0-1-1,-1 1 1,1-1-1,0 1 0,0-1 1,0 1-1,0-1 0,0 1 1,0 0-1,0-1 1,0 1-1,0-1 0,0 1 1,0-1-1,0 1 0,0-1 1,0 1-1,1-1 1,-1 1-1,0-1 0,0 1 1,0-1-1,1 0 0,-1 1 1,1 0-12,0 0 1,0 0 0,0 0-1,0 0 1,0 0-1,0 0 1,0 0-1,0-1 1,0 1 0,0 0-1,0-1 1,0 1-1,1-1 1,-1 1 0,0-1-1,0 0 1,3 1-1,8 0 1,1-1-1,0-1 1,0 0-1,0 0 1,-1-1-1,1-1 1,13-4 0,5-3 83,49-24 1,-37 10 28,47-33 0,-10 5-37,176-79-77,16-10 154,-270 140-138,163-105 179,-122 76 3,66-62 0,-76 61-137,41-52 0,-66 73-80,1 1 0,-1 1 0,2 0 0,-1 0 0,1 1 0,0 0 0,1 0 0,-1 1 0,1 1 0,1 0 0,-1 0 0,16-3 0,-13 3 2,-10 4 10,-1 0 0,1 0 0,0 0 0,0 0 0,6 0 1,-7 0 61,-1-2-4,4-1 19,-4 4 140,-5 3-67,-281 208-402,165-128 227,-51 29 26,42-49 104,82-43-81,1 3-1,-83 55 1,111-65-54,-1 0-15,-29 28 1,42-36 46,1-1 1,0 1-1,0 0 1,1 0-1,0 1 1,-1-1-1,2 1 0,-1-1 1,1 1-1,-1 0 1,0 7-1,3-11 5,0 0 0,0 0-1,0 0 1,0 0 0,0 0-1,0 0 1,1 0 0,-1 0-1,1-1 1,-1 1 0,1 0-1,0 0 1,0 0 0,0 0 0,0-1-1,0 1 1,0-1 0,1 1-1,-1-1 1,0 1 0,1-1-1,-1 1 1,1-1 0,-1 0-1,1 0 1,0 0 0,1 1-1,2 0 19,-1 1-1,1-1 0,0 0 0,0 0 1,0-1-1,0 1 0,0-1 0,0-1 0,8 2 1,6-3 59,0-1 0,0 0 1,0-2-1,0 0 0,-1-1 1,35-14-1,104-61 167,-122 61-214,13-6-28,89-31 1,57-4-59,-129 40 24,1 4 1,110-14-1,-172 30 52,0 0 0,-1 0 0,1 0-1,0 1 1,0-1 0,0 1 0,0 0-1,0 0 1,0 0 0,-1 1 0,8 2 0,-10-3 3,0 0 1,0-1 0,-1 1 0,1 0-1,0 0 1,0 0 0,0-1 0,-1 1-1,1 0 1,0 0 0,-1 0 0,1 0-1,-1 0 1,1 0 0,-1 0 0,1 0 0,-1 0-1,0 1 1,0-1 0,1 0 0,-1 0-1,0 0 1,0 0 0,0 0 0,0 1-1,-1-1 1,1 0 0,0 0 0,0 0-1,-1 0 1,1 0 0,0 0 0,-1 0-1,1 0 1,-1 0 0,1 0 0,-1 0 0,0 0-1,0 0 1,1 0 0,-2 1 0,-7 8 48,0 0 0,-1 0 0,0 0 0,0-2 0,-1 1 1,0-1-1,0-1 0,-1 0 0,-23 10 0,-9 0-33,-67 18 1,109-35-31,-104 30 25,-166 71 0,260-95-8,-260 129-532,266-131 520,2-2-42,0 0 1,0 1-1,0-1 0,-6 7 1,9-9 25,1 1 0,-1 0 0,0-1 0,1 1 0,-1 0 0,1-1 0,0 1 0,-1 0 1,1 0-1,0-1 0,-1 1 0,1 0 0,0 0 0,0 0 0,0 0 0,-1-1 0,1 1 0,0 0 0,0 0 0,0 0 0,1 0 0,-1-1 1,0 1-1,0 0 0,0 0 0,0 0 0,1-1 0,-1 1 0,0 0 0,1 0 0,-1-1 0,1 1 0,0 1 0,0-1 0,0 0 0,1 0-1,-1 0 1,0 1 0,1-1-1,-1-1 1,1 1 0,-1 0-1,1 0 1,0 0 0,-1-1-1,1 1 1,0-1 0,2 1-1,28 2 1,-25-3 10,176-3-81,-52-1 113,-109 4-59,161 5-69,-105 1 229,1-3 0,97-9 0,57-13 170,-215 19-233,-15 0-52,0 0 0,-1 1 1,1-1-1,0-1 0,-1 1 0,1 0 0,0-1 0,-1 1 0,1-1 1,-1 0-1,1 0 0,-1 0 0,1 0 0,-1 0 0,0-1 0,1 1 1,-1-1-1,3-2 0,3-2 180,-7 5-182,1 0 0,0-1 0,-1 1 0,1 0 0,-1-1 0,1 1 0,-1-1 0,0 1-1,0-1 1,1 0 0,-1 1 0,0-1 0,0 0 0,-1 0 0,1 0 0,0-2 0,0 1 4,-1-1-1,0 0 1,0 0 0,0 0 0,-1 1 0,1-1 0,-1 0 0,0 0 0,0 1 0,0-1 0,0 1 0,-1-1 0,1 1 0,-1-1-1,0 1 1,0 0 0,0 0 0,-1 0 0,-4-5 0,-3-2-4,-1-1-1,0 1 1,-21-13 0,-1 1 76,-1 1-1,-61-27 1,69 38-132,0 1 1,0 1-1,-1 1 1,-48-5-1,16 8 11,-1 3-1,1 2 1,-103 16 0,-175 53 139,232-43-107,-158 64-1,216-72 45,-76 35-345,103-46 174,16-7 70,1 0 0,0 1-1,0-1 1,0 1 0,0-1 0,0 1 0,0 0-1,-4 4 1,7-6 56,-1 0 0,1 0 0,0 1 1,0-1-1,0 0 0,0 0 0,0 0 0,0 0 0,0 0 0,0 0 0,0 0 0,0 0 0,-1 0 0,1 0 0,0 1 0,0-1 0,0 0 0,0 0 0,0 0 1,0 0-1,0 0 0,0 0 0,0 1 0,0-1 0,0 0 0,0 0 0,0 0 0,0 0 0,0 0 0,0 0 0,0 0 0,0 1 0,0-1 0,0 0 1,0 0-1,0 0 0,0 0 0,0 0 0,1 0 0,-1 0 0,0 1 0,0-1 0,0 0 0,0 0 0,0 0 0,0 0 0,0 0 0,0 0 0,0 0 0,1 0 1,-1 0-1,0 0 0,0 0 0,0 0 0,0 0 0,0 0 0,0 0 0,0 0 0,1 1 0,-1-1 0,0 0 0,0 0 0,0 0 0,0 0 0,0-1 1,0 1-1,0 0 0,1 0 0,8 0-15,-8 0 20,31-7 16,1-1 1,41-15 0,58-32-70,-97 39 65,-1-2 1,33-25-1,59-49 196,-22 14-111,-48 36-67,24-17-87,-67 51-10,1 1 0,-1 0 1,1 1-1,24-7 0,-11 6 17,0 1 0,0 2 0,1 1 0,-1 1 0,1 1 0,0 1 0,-1 2 0,1 0 0,-1 2 0,1 2 0,-2 0 0,51 19 0,-67-21 46,-1 1-1,1 0 0,-1 0 1,-1 1-1,1 0 0,-1 1 1,0-1-1,0 2 0,-1-1 1,0 1-1,0 0 0,-1 0 1,6 10-1,22 35 39,58 80-9,-77-115-16,0 1 0,2-2 0,0 0-1,33 24 1,-30-27 65,-8-4-32,2-1 0,26 14 0,-24-14-40,-13-7 5,0 0 0,0 0 0,1-1 0,-1 1 1,4 0-1,-4-1-1,0 0 0,0-1 0,-1 1 0,1-1 0,0 0 0,0 0 0,0 0 0,0 0 0,0-1 0,0 1 0,3-2 0,8-1 29,-8 2-40,-4 1-2,0-1 1,0 1-1,0 0 0,0-1 0,0 1 0,0-1 0,0 0 1,0 0-1,-1 1 0,1-1 0,0 0 0,-1-1 1,1 1-1,0 0 0,2-3 0,0 1 24,0 1 0,1 0 0,-1 1 0,0-1 1,1 1-1,8-2 0,-5 1-46,-1-1 1,1 0 0,0 0 0,-1-1-1,0 0 1,1 0 0,-2 0 0,1-1-1,0 0 1,-1-1 0,0 1 0,8-10-1,-13 12 52,1 1 0,0-1-1,-1 0 1,0 0 0,1 0-1,-1 0 1,0 0 0,-1 0-1,1 0 1,0 0 0,-1-1-1,0 1 1,0 0 0,0 0-1,0-5 1,2-15-169,-1 19 140,0 0 0,0-1 0,-1 1 1,0-1-1,0 1 0,-1-8 0,-2-5 100,1 8-68,1 1 1,-6-15 0,4 17-100,2 6 52,0-1 0,1 0-1,-1 0 1,1 0 0,-1 0-1,1 1 1,0-1-1,-1 0 1,1 0 0,0 0-1,0 0 1,0 0 0,-1-2-1,6-62 276,-5 61-231,-1 0 0,1 1-1,-1-1 1,0 0 0,-3-5-1,3 5-15,0 1 1,0-1-1,0 1 0,0 0 0,0-6 0,-5-6-331,6 15 314,0-1 0,0 1 0,0 0 1,0 0-1,0 0 0,0-1 0,0 1 0,0 0 0,-1 0 0,1 0 0,0-1 0,0 1 0,0 0 0,0 0 0,-1 0 0,1 0 0,0-1 0,0 1 0,0 0 1,-1 0-1,1 0 0,0 0 0,0 0 0,0 0 0,-1 0 0,1 0 0,0-1 0,0 1 0,-1 0 0,1 0 0,0 0 0,0 0 0,0 0 0,-1 0 1,1 0-1,0 1 0,0-1 0,-1 0 0,1 0 0,0 0 0,0 0 0,0 0 0,-1 0 0,1 0 0,0 0 0,0 1 0,0-1 0,-1 0 0,1 0 0,0 0 1,0 0-1,0 0 0,0 1 0,-1-1 0,1 0 0,0 0 0,0 0 0,0 1 0,0-1 0,0 0 0,0 0 0,0 1 0,0-1 0,0 0 0,0 0 1,0 1-1,-5 9-8,4-7 16,-1 1 0,1-1 0,-1 1 0,1 0 0,-1 6 0,2-9 6,0 0 1,0 0 0,0 0 0,0 0 0,0 1-1,0-1 1,0 0 0,0 0 0,0 0 0,-1 0 0,1 0-1,-1 1 1,1-1 0,-1 0 0,1 0 0,-1 0-1,1 0 1,-1 0 0,0 0 0,0-1 0,1 1-1,-1 0 1,0 0 0,0 0 0,0-1 0,0 1 0,-1 0-1,0 0 30,0-1-1,0 0 0,0 0 1,1 0-1,-1 0 0,0 0 1,0 0-1,0 0 0,0-1 1,0 1-1,1-1 0,-1 1 1,0-1-1,0 0 0,1 0 1,-1 1-1,-1-3 0,-67-42 177,50 30-183,0 2 1,-1 0 0,-42-18 0,14 14 14,-47-19-10,79 28 2,0-1 1,1 0-1,-21-15 1,23 14-40,1 0 1,1-1-1,-18-20 0,25 26 2,1 0 1,-2 0-1,-8-6 0,10 9 4,1 0 1,0-1-1,0 1 0,0-1 0,0 0 1,0 0-1,0 0 0,1 0 1,-1 0-1,1-1 0,0 1 0,0-1 1,-2-4-1,0-10 34,1 1 0,0-1 0,1 0 0,1 0 0,2-32 0,-1 15-40,0 10-28,1 0 0,1 0 1,6-25-1,-5 35 37,-2 9-48,1 1 0,-1-1 1,1 0-1,3-6 0,28-76-166,-31 84 234,-1 0-1,0 1 0,0-1 0,0 0 1,0 0-1,-1-7 0,3-9-90,2-36 91,-2 24 76,3-49-176,10-32-38,-14 84 93,-2 23-25,0 1 0,0-1 0,1 0 1,0 1-1,0-1 0,3-8 0,17-32-73,-20 44 101,0 1 1,0 0 0,1-1-1,-1 1 1,0 0-1,1-1 1,-1 1-1,0 0 1,1 0-1,0 0 1,-1 0-1,1 0 1,-1 1-1,1-1 1,0 0-1,0 1 1,-1-1 0,1 1-1,3-1 1,-4 1 57,-1 0-20,11 1-294,-9 0 264,0-1 1,-1 1-1,1 0 1,-1 0 0,1 0-1,-1 0 1,1 0-1,-1 0 1,0 1-1,1-1 1,-1 0 0,0 1-1,0-1 1,0 1-1,1 1 1,4 6-66,-4-6 128,-1-3-48,0 1 0,-1 0 0,1 0 0,0 0 0,-1-1 0,1 1 0,0 0 0,-1 0 0,1 0 0,-1 0 0,0 0 0,1 0 0,-1 0 0,0 0 0,1 0 0,-1 0 0,0 1 0,0-1 0,0 0 0,0 0-1,0 0 1,0 0 0,0 0 0,-1 0 0,1 0 0,0 0 0,-1 2 0,-8 34-28,1 0-197,6-28 249,2-9-15,0 1-1,0-1 0,0 1 0,0-1 1,0 1-1,0-1 0,0 0 1,-1 1-1,1-1 0,0 1 0,0-1 1,-1 1-1,1-1 0,0 0 1,0 1-1,-1-1 0,1 0 0,0 1 1,-1-1-1,1 0 0,0 1 1,-1-1-1,1 0 0,-1 0 0,1 1 1,0-1-1,-1 0 0,1 0 1,-1 0-1,1 1 0,-1-1 0,1 0 1,-1 0-1,0 0 0,0 0 0,1-1 0,-1 1 0,1 0 0,-1 0 0,1-1 0,-1 1 0,1 0 0,-1-1-1,1 1 1,0-1 0,-1 1 0,1-1 0,-1 1 0,1 0 0,0-1 0,-1 1 0,1-1 0,0 0 0,0 1 0,-1-1-1,1 1 1,0-1 0,0 1 0,0-1 0,0 0 0,0 1 0,0-1 0,0 1 0,0-1 0,0-1 0,-5-111 91,5 36-799,0 76 597,0 1-80,0 0 91,0 0 138,0 0-32,0 0-24,0 0-1,1 1 1,-1-1-1,0 0 1,0 0-1,0 0 1,0 0-1,1 0 1,-1 0-1,0 0 1,0 0-1,0 0 1,0 1-1,0-1 1,0 0-1,1 0 1,-1 0-1,0 0 1,0 0-1,0 1 1,0-1-1,0 0 1,0 0-1,0 0 1,0 0-1,0 0 1,0 1-1,0-1 1,0 0-1,0 0 1,0 0-1,0 1 1,0-1-1,0 0 13,0 1 0,0-1 0,0 1-1,1-1 1,-1 1 0,0-1 0,0 1 0,0-1-1,0 1 1,1-1 0,-1 1 0,0-1-1,1 1 1,-1-1 0,0 0 0,1 1 0,-1-1-1,0 1 1,1-1 0,-1 0 0,0 0 0,1 1-1,-1-1 1,1 0 0,-1 0 0,1 1 0,-1-1-1,1 0 1,-1 0 0,1 0 0,-1 0-1,1 0 1,-1 0 0,1 0 0,0 0 0,1 0-79,2 20-287,4 133 176,-8-151 189,1 25 59,-2 1 0,-1 0 1,-8 44-1,8-67-21,1 2-57,-1 0-1,0 0 0,0-1 0,-1 1 0,1-1 1,-2 0-1,-4 9 0,-1 2 187,8-13-145,-1-1-1,1 0 1,-1 0-1,1 0 1,-5 4-1,-23 28 14,25-29-58,4-6 26,0 1-1,0-1 1,0 1 0,0-1-1,-1 1 1,1-1-1,0 1 1,0-1 0,-1 1-1,1-1 1,0 1 0,0-1-1,-1 0 1,1 1-1,-1-1 1,1 0 0,0 1-1,-1-1 1,1 0 0,-1 1-1,1-1 1,-1 0-1,1 0 1,-1 0 0,1 1-1,-1-1 1,1 0 0,-1 0-1,1 0 1,-1 0-1,1 0 1,-1 0 0,1 0-1,-1 0 1,1 0 0,-2 0-1,1-3 16,0 1-1,0 0 1,0 0-1,0-1 0,0 1 1,1-1-1,-1 1 1,1-1-1,-1 1 1,1-1-1,0 1 0,0-4 1,5-50 84,-1 25-156,5-14 34,-1 9-67,2-37 95,-4 45-242,-5 24 152,1 0 0,-1-1-1,0 1 1,0-8 0,-1 10 63,1 0-1,0 0 1,0 0-1,-1 0 1,1 0-1,0 0 1,0 0 0,1 0-1,-1 1 1,0-1-1,1 1 1,-1-1-1,3-1 1,-3 3 5,0 0-1,1 0 1,-1-1 0,0 2 0,0-1 0,1 0-1,-1 0 1,0 0 0,0 1 0,1-1-1,-1 0 1,0 1 0,0-1 0,0 1 0,1 0-1,-1-1 1,1 2 0,1-1-37,2 2 25,0 0-1,0 1 1,0-1 0,-1 1-1,1 0 1,-1 0-1,0 0 1,0 1 0,0 0-1,-1-1 1,1 1-1,-1 0 1,-1 1 0,1-1-1,3 9 1,0 4 21,-1 0 0,0 1 0,3 27 0,-8-39 19,0 0 1,0-1 0,-1 1-1,0 0 1,0-1 0,0 1-1,-1-1 1,-2 7 0,1-5 71,3-7-76,0 0 0,0 0-1,-1 0 1,1-1 0,0 1-1,-1 0 1,1 0 0,0-1-1,-1 1 1,1 0 0,-1-1-1,0 1 1,1 0 0,-1-1-1,1 1 1,-1-1 0,0 1-1,1-1 1,-1 1 0,0-1-1,0 1 1,1-1 0,-1 0-1,-1 1 1,1-1-8,1 0 0,-1 0 1,0 0-1,1-1 0,-1 1 0,0 0 0,0 0 0,1-1 0,-1 1 1,1 0-1,-1-1 0,0 1 0,1 0 0,-1-1 0,1 1 0,-1-1 1,1 1-1,-1-1 0,1 1 0,-1-1 0,1 0 0,-1 1 0,1-1 1,0 0-1,-1 1 0,1-1 0,0 0 0,-1 0 0,-2-11 14,0 1 0,1-1 0,0 0 0,0 1 0,1-19 0,0 11 51,-6-110-59,6 104-18,1 18-35,-1 0 0,1 0 0,-3-8 1,3-8-412,0 22 464,0 1 0,0 0-59,0 0-16,0 0-63,0 0 58,0 0 80,0 0 0,0 0-59,0 0 22,-1 16-17,-19 118-212,12-89 195,-33 226-70,21 3 230,19-157-178,3 133 146,23 52 18,-22-276-66,1 0 1,8 29 0,-9-46 4,0 1 0,0-1 0,1 0 0,1 0 0,-1 0 0,1-1-1,1 1 1,10 12 0,-9-16-10,0 1-1,0-1 0,1 0 1,-1 0-1,16 6 1,-14-7-9,-1 0 21,1-1 0,-1 0 0,1 0 0,-1-1 1,1 0-1,0-1 0,0 0 0,10 0 0,9-2 3,33-4-1,-51 4-93,-2-1 102,1 0-1,-1 0 1,0 0-1,14-7 1,17-5 192,-37 13-240,0 1-1,0-1 1,1 0 0,-1 0-1,0 0 1,-1 0 0,1 0-1,0 0 1,0-1 0,0 1-1,-1 0 1,3-3 0,17-7-107,-20 10 104,0 0-17,0 0 0,-1 1 0,1-1 0,0 0 0,0 1 0,0-1 0,-1 1 0,1-1 0,0 1 0,0 0 0,0-1 0,0 1 0,1 0 0,-1 0 18,-1-1-1,0 1 1,1 0 0,-1 0-1,0 0 1,1 0-1,-1 0 1,0 0-1,1 0 1,-1 0 0,1 0-1,-1 0 1,0 0-1,1 0 1,-1 0 0,0 0-1,1 0 1,-1 0-1,1 1 1,-1-1-1,0 0 1,1 0 0,-1 0-1,0 1 1,0-1-1,1 0 1,-1 0 0,0 1-1,1-1 1,-1 0-1,0 0 1,1 1-1,-1 1-51,2 0 57,0 1 0,-1-1 0,1 1 0,-1-1 1,1 1-1,-1 0 0,0 0 0,0-1 0,-1 1 0,1 0 0,-1 0 0,1 0 0,-1 5 0,1 0 13,-2 0 0,1 0-1,-1-1 1,-1 11 0,1-15 14,0 0 0,0 0 0,0 1 0,-1-1 0,1 0 0,-1 0 0,1 0 0,-1 0 0,0 0 0,0-1 1,-1 1-1,1-1 0,0 1 0,-1-1 0,1 0 0,-7 4 0,-1-1 49,0 0-1,0 0 1,-21 5 0,30-10-70,-21 9-100,1 0 0,-32 18 0,-14 8 208,-53 22 192,114-54-359,0 0 1,0 1-1,1-1 0,-1 1 0,1 0 0,0 0 0,1 1 0,-1 0 1,-4 5-1,7-7 39,0 0 1,0 0-1,0 1 1,0-1-1,1 0 1,0 1-1,-1-1 1,1 1-1,0-1 1,1 1-1,-1 0 1,1-1-1,-1 1 1,1 0 0,0-1-1,1 1 1,-1 0-1,1 3 1,0-6 19,-1 0 0,1 0 1,-1 0-1,1 0 1,-1-1-1,1 1 0,0 0 1,0 0-1,-1-1 1,1 1-1,0 0 1,0-1-1,0 1 0,0-1 1,0 1-1,-1-1 1,1 1-1,0-1 0,0 0 1,0 1-1,0-1 1,0 0-1,1 0 0,-1 0 1,0 0-1,0 0 1,0 0-1,0 0 1,0 0-1,0 0 0,1-1 1,8 0 44,-1 0 0,13-5 0,-15 5-81,9-4-3,0-1 1,0 0 0,0-1-1,24-14 1,-9 1 154,31-26 1,-34 23-44,-1-1 1,-1-2-1,27-35 0,-46 52-60,-1-2 0,-1 1 0,1-1 0,-2 1 0,7-20 0,-9 20-29,1-1 1,-1 1 0,0-1 0,-1 0-1,-1-10 1,-3-56 41,1 60 2,-4-38-98,3 30 1,-1-29-1,-1-37 199,1 63-87,1 8-90,1-21 0,2 26 63,-1 0 1,-1 0 0,0 0 0,0 1 0,-2-1 0,0 1 0,0 0 0,-2 0 0,0 0 0,0 1 0,-1 0 0,-1 0-1,0 1 1,-18-22 0,18 24 18,5 7-57,1 0 1,-1 0-1,0 0 0,0 1 0,-4-4 1,-24-21 12,13 18 30,-23-9-1,-2-1 245,37 15-215,-1 0 0,1 0-1,0-1 1,1 0 0,-1 0 0,1 0 0,0-1-1,-5-7 1,-9-10-27,-5-7 122,18 22-98,0 0 0,0 0-1,-11-8 1,17 15-51,-3-2-68,0 1-1,-1-1 1,1 1-1,0 0 1,-7-3 0,9 4 10,0 1 1,0 0 0,0 0 0,1-1 0,-1 1-1,0 0 1,0 0 0,0 0 0,0 0 0,0 0 0,1 0-1,-1 0 1,0 1 0,0-1 0,0 0 0,1 0-1,-1 1 1,0-1 0,0 0 0,1 1 0,-1-1 0,0 1-1,0-1 1,1 1 0,-1-1 0,1 1 0,-1-1-1,0 1 1,1 0 0,-1-1 0,1 1 0,-1 0 0,1-1-1,0 1 1,-1 1 0,-1 4-508,0 1 0,0-1 1,1 1-1,0-1 0,0 1 1,1-1-1,0 1 0,0 0 0,2 11 1,-1-1-253,-1-4-160,6 60-2571,3-29 2546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5:09.69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1325 96 992,'15'-12'539,"-14"11"-363,6-5 44,-1 0 354,-6 6-560,0 0 1,0-1 0,-1 1 0,1 0 0,0 0 0,0 0-1,0-1 1,0 1 0,-1 0 0,1 0 0,0 0 0,0 0-1,0 0 1,-1-1 0,1 1 0,0 0 0,0 0 0,-1 0-1,1 0 1,0 0 0,0 0 0,-1 0 0,1 0 0,0 0-1,0 0 1,-1 0 0,1 0 0,0 0 0,0 0 0,-1 0-1,1 0 1,0 0 0,0 0 0,-1 0 0,1 1 0,-61-1 2763,58-1-2682,1 1-1,-1-1 0,1 0 1,-1 0-1,1 0 1,-1 0-1,1 0 1,0 0-1,0-1 0,0 1 1,-3-3-1,3 2 58,-1 0 0,0 0 0,0 0 0,0 1 0,-1-1-1,1 1 1,-5-2 0,-1 1 54,1-1 0,-1 1 0,-8-6 0,-18-4 549,24 9-790,3 0 146,0 1-1,0 1 0,-1 0 0,-11-1 1,-22 8 1120,28-1-859,12-4-381,0-1 1,1 1-1,-1 0 1,0 0-1,0 0 0,0 0 1,1 0-1,-4 3 1,-1 0 118,-21 12 406,21-12-131,5-3-382,1-1 0,-1 0 1,1 1-1,0-1 0,-1 0 0,1 0 0,-1 1 0,1-1 1,-1 0-1,1 0 0,-1 0 0,1 0 0,-1 0 0,1 1 0,-1-1 1,1 0-1,-1 0 0,1 0 0,-1-1 0,-3 2 15,0 0 0,0 0-1,0 0 1,1 0 0,-1 0-1,0 1 1,1-1 0,-1 1-1,1 0 1,0 0 0,-1 1-1,1-1 1,0 0 0,0 1-1,-4 5 1,-24 32-184,24-30 306,-3 2 6,6-6-183,-1 5 50,4-10 7,0 1 0,1 0 0,-1-1 0,1 1 0,-1 0 0,1 0 0,0-1 0,0 1 0,0 2 0,0-3-12,0 1-1,-1 0 1,1-1 0,0 1-1,0-1 1,-1 1-1,1 0 1,-1-1-1,1 1 1,-2 1-1,0 1-41,0-1 0,0 1 1,0 0-1,1 0 0,-3 7 0,0 28-191,0 30 443,4 114 154,-4-160-538,2-9 372,1-11 221,-2-9-125,1-6-274,0 1-1,1-1 0,1-14 1,-2-8-105,1 16 84,-7-33 0,5 33 2,-3-7 86,5 20-165,-1 0 0,1 0 0,0-1 1,0 1-1,1 0 0,0-1 0,0 1 0,0-1 0,1 1 0,-1 0 0,1-1 0,3-9 0,13-35-53,-16 45 86,0 0 1,0 0 0,0 0 0,-1 0 0,0-8 0,0 9 64,1-3 74,1 0-265,-8 13-280,4-3 426,0 0 1,0 0-1,1 0 1,0 1-1,-2 4 0,-4 11 67,1-3-111,1 1-1,0-1 1,-4 26-1,0 3-86,6-27 211,0 0-1,1 1 1,1 33 0,1-39-90,0-10 92,1 1-1,-1-1 0,1 1 1,-1-1-1,1 1 0,0-1 1,3 6-1,-4-7 47,0-2-32,0 0 0,0 0 16,0 0 176,0-2-201,0 0 1,1 1-1,-1-1 0,0 1 1,1-1-1,-1 1 1,0-1-1,1 1 0,0-1 1,-1 1-1,2-2 0,5-14 33,6-33-52,-2 6-75,26-70-1,-31 102-2,0 1 0,1-1-1,0 1 1,1 1 0,0 0 0,0 0-1,1 0 1,1 1 0,0 0-1,0 1 1,1 0 0,-1 1 0,17-9-1,-17 9 26,-9 6-14,-1 0 0,1 1 0,0-1 0,0 0 0,0 0 0,0 1 0,0-1 0,0 1 0,0-1 0,0 1 0,2-1 0,48-18 180,-48 17-212,1 1 0,-1-1 0,0 0 0,0 0 0,4-3 0,-5 3 82,0 0 0,0 1 1,1-1-1,-1 1 0,1-1 1,0 1-1,4-2 0,7-4 120,-13 7-182,0-1 0,1 0 0,-1 0 0,0 1 0,1-1 0,-1 0 0,1 1 0,-1-1 0,0 1-1,1 0 1,-1 0 0,1-1 0,2 1 0,67 4 145,-67-4-123,-1 0 1,1 1 0,-1 0 0,1 0 0,-1 0 0,1 0-1,5 3 1,-5-2 57,0 0-1,0-1 1,0 0-1,7 2 1,11 1-209,37 11 0,-32-7 271,-17-5-95,0 1 0,-1 0 0,0 0 1,13 8-1,-19-9-9,-1-1 0,0 1 0,0 0-1,1 0 1,-2 0 0,1 0 0,0 0 0,2 5 0,1 3 14,26 39 103,-29-46-105,0 0 0,0 0 0,0 1 0,0-1 0,1 8 0,-2-8-5,0 1 0,0-1 0,1 0-1,0 1 1,3 5 0,-4-8-17,0 1 0,0-1 0,0 0 0,0 1 0,-1-1 0,1 1 1,-1-1-1,0 1 0,1-1 0,-1 1 0,0-1 0,-1 4 0,1-2-1,0-1 1,0 1-1,0-1 0,0 1 0,0-1 1,2 6-1,8 41 16,-8-43 4,0 1 0,-1 0 1,0 0-1,1 14 0,-2-17-43,1 0 0,-1 1 0,1-1 1,3 9-1,-2-9 4,-1 0 0,0 0 1,0 0-1,0 9 0,1 31 24,0-29 15,-2 0 0,0 0 0,-3 18 1,1-8-21,0 47 1,2-47 19,3 6-36,-3 28 43,0-59 117,1-8-38,0-1 0,0 0 0,-1 0 1,-2-14-1,1 13 29,-3-219-330,5 135 33,0 87 102,0 0 1,0 1-1,0-1 1,1 0-1,-1 1 1,1-1-1,1 1 0,-1 0 1,1 0-1,0 0 1,0 0-1,1 0 1,-1 0-1,1 1 1,0 0-1,0-1 0,9-5 1,-12 9 70,-1 1-17,8 1-260,-6 0 253,-1 0 0,1 0 0,-1 1 0,0-1 0,1 0 0,-1 0 0,0 1 0,0-1 0,0 0 0,0 1 0,1 3 0,10 20-120,-9-16 118,-3-9 15,7 15-22,0 0 0,-2 0 0,0 0 0,0 1 0,-2 0 0,0 0 0,1 18 0,-3-12-31,-1 16 298,-1-31-227,0 1 1,0 0 0,-1-1-1,0 1 1,0-1 0,-1 0-1,0 1 1,0-1 0,-1 0-1,0-1 1,-6 9 0,0-2-42,1 0 1,1 0-1,0 1 1,-9 23 0,6 4-84,5-18-60,-19 124 231,18-99-39,-13 56 0,15-88-46,1-3 72,1 1 0,0-1 0,0 1 0,0 18 0,3-32-44,0 0 0,0 0-1,0 0 1,0 0 0,0 0 0,0 0 0,0 0-1,0 0 1,0 0 0,0 0 0,0 0 0,0 0-1,0 0 1,0-1 0,0 1 0,0 0 0,0 0-1,0 0 1,0 0 0,0 0 0,0 0 0,0 0-1,0 0 1,0 0 0,0 0 0,0 0 0,-1 0-1,1 0 1,0 0 0,0 0 0,0 0 0,0 0-1,0 0 1,0 0 0,0 0 0,0 0 0,0 0-1,0 0 1,0 0 0,0 0 0,0 0 0,0 0-1,0 0 1,0 0 0,-1 0 0,1 0 0,0 0-1,0 0 1,0 0 0,0 0 0,0 0 0,0 0-1,0 0 1,0 0 0,0 0 0,0 0 0,0 0-1,0 1 1,-3-7 113,-15-276-809,8 209 649,-23-77-1,9 42-73,20 95 30,0 0 0,-8-17-1,1 2 4,11 27 72,0 0 1,-1 0 0,1 0 0,0 0-1,-1 0 1,1 0 0,-1 0 0,1 0-1,-1 0 1,0 1 0,1-1 0,-1 0 0,0 0-1,0 0 1,0 1 0,-1-2 0,2 2-5,-1 0 0,0 0 0,1 0 1,-1 0-1,1 0 0,-1 0 1,1 0-1,-1 0 0,1 0 1,-1 0-1,1 0 0,-1 0 0,1 0 1,-1 1-1,1-1 0,-1 0 1,1 0-1,-1 1 0,1-1 1,-1 0-1,1 0 0,0 1 0,-1 0 1,-3 3-90,0 1 0,1-1-1,0 1 1,-5 9 0,5-10 83,-15 32-68,2 0 0,-13 40 0,-17 78 174,36-114-4,-13 47 223,-18 60 437,-7 14-120,47-160-526,-4 13 656,3-14-469,1-8-174,7-66-252,1 16 191,1-43 2,4-88-40,-6 37-60,1-62-432,-7 55-325,-8 195-102,-26 177 934,10-39-69,2-5 244,-5 29 422,24-149 52,3-39 141,3-35-449,18-291-757,-19 57 186,-4 132 86,1 80 88,2-31-123,-1 71 136,1 3-38,-1 0 1,1-1 0,-1 1-1,0 0 1,-1-1 0,1 1-1,-1 0 1,0 0 0,0-1-1,-1-4 1,1 10 42,1-1 0,0 0 0,0 0 0,0 0 0,0 0 0,0 1 1,0-1-1,0 0 0,0 0 0,0 0 0,0 0 0,0 0 0,-1 0 0,1 1 0,0-1 0,0 0 1,0 0-1,0 0 0,0 0 0,-1 0 0,1 0 0,0 0 0,0 0 0,0 0 0,0 0 0,-1 0 1,1 1-1,0-1 0,0 0 0,0 0 0,0 0 0,-1 0 0,1 0 0,0 0 0,0-1 0,0 1 1,0 0-1,-1 0 0,1 0 0,0 0 0,0 0 0,0 0 0,0 0 0,-1 0 0,1 0 0,0 0 1,0 0-1,0-1 0,0 1 0,0 0 0,0 0 0,-1 0 0,1 0 0,0 0 0,0-1 0,0 1 1,0 0-1,0 0 0,0 0 0,0 0 0,0 0 0,0-1 0,0 1 0,0 0 0,0 0 0,0-1 1,-5 20-341,5-16 301,-107 637 536,102-602 292,1 42 1,4-89-645,1 0-1,1-1 1,4-17 0,1-3-50,44-250-1050,-45 238 905,2-76 0,-4 83-393,-4 29-20,-1 9 136,-3 11-12,-1 22 225,-14 50 0,11-59 352,2 1 1,1 0 0,-2 45 0,7-71-185,0-1 0,0 1 0,0-1 1,0 1-1,0-1 0,1 1 0,-1-1 0,1 1 0,-1-1 0,2 3 1,2-12 601,9-27-469,-7 21-236,0-1-1,3-19 1,4-80-90,-1 1-335,-11 99-406,-1 14 561,1 0 309,0 0 0,0 0 0,0 1 0,0-1 0,0 1 0,0-1 1,0 0-1,-1 1 0,1 0 0,0-1 0,0 1 0,0-1 0,-1 1 0,2 1 1,6 4 50,-5-5-14,-1 0 0,0 0 1,1-1-1,-1 1 0,1-1 0,-1 0 1,1 0-1,-1 0 0,1 0 0,-1 0 1,0-1-1,1 1 0,-1-1 0,1 1 0,-1-1 1,0 0-1,1 0 0,-1 0 0,0 0 1,0 0-1,0-1 0,4-2 0,4-4-55,0-1 1,0 0-1,9-12 0,-2 2 136,4-7 3,-18 21-163,0 1 0,1-1 0,0 1 0,0 0 0,0 0-1,6-4 1,-10 20-33,-7 14 164,0 0-1,-1 0 1,-17 35 0,3-6 173,-17 29-11,34-77 95,3-13-141,4-21-80,-2 19-104,5-48-197,-10 60-534,-2 6 642,2 1 0,-1 0-1,1 0 1,-4 15 0,-11 51-14,12-45 71,-4 13 104,-14 63 432,6-32-136,14-57-320,5-16-53,-13 39 131,13-39-104,0 0 0,-1 0 0,0 0 0,1 0 0,-1 0 0,0-1 0,-1 1-1,1 0 1,0-1 0,-4 3 0,-4 5-72,8-8 67,0 0 0,0 0 1,-1 0-1,1 0 0,0 0 1,-4 2-1,6-4 3,-1 0-1,0 1 0,1-1 1,-1 0-1,1 0 0,-1 0 0,1 0 1,-1 0-1,0 0 0,1 0 1,-1 0-1,1 0 0,-1 0 1,1 0-1,-1 0 0,0-1 1,1 1-1,-1 0 0,1 0 1,-1 0-1,1-1 0,-1 1 1,1 0-1,-1-1 0,1 1 1,0 0-1,-1-1 0,1 1 1,-1-1-1,1 1 0,0-1 1,-1 1-1,1-1 0,0 1 1,0-1-1,-1 1 0,1-2 1,-4-6-10,0-1 0,1 0 0,0 0 0,1 0 0,0 0 0,0-1 0,1 1 0,0-13 0,-4-27-106,-7-28-75,7 39-82,-15-59 0,19 96 182,1-1 1,-1 1-1,1-1 1,-1 1-1,0-1 1,1 1-1,-1 0 1,0 0-1,-1-3 1,1 4 67,1 0 1,0 0 0,-1 0 0,1 0-1,-1-1 1,1 1 0,0 0 0,-1 0-1,1 0 1,0 0 0,-1 0 0,1 0-1,-1 0 1,1 0 0,0 0 0,-1 0-1,1 0 1,-1 0 0,1 0-1,0 0 1,-1 1 0,1-1 0,0 0-1,-1 0 1,1 0 0,0 1 0,-1-1-1,1 0 1,0 0 0,-1 0 0,1 1-1,0-1 1,0 0 0,-1 1 0,1-1-1,0 0 1,0 1 0,0-1 0,-1 0-1,1 1 1,0 0 0,-1 1-23,0 0 0,0 0 0,0 0 0,0 0 1,1 0-1,-1 1 0,1-1 0,0 0 0,-1 0 0,1 4 0,1 28-70,0-15 229,-1-9-101,1-3 13,-1-1 0,0 1 0,-1 0 0,0-1 1,-2 8-1,1-5-74,0 1 1,1-1-1,0 0 1,1 1-1,-1-1 1,3 13-1,-2-13 63,1-1 0,-1 1-1,0 0 1,-1-1 0,0 1 0,0-1-1,-5 15 1,-18 44-33,12-33 21,-17 37 0,26-66 6,0-1 0,0 0 0,0 0 0,-1 0-1,1 0 1,-1-1 0,0 1 0,-7 4 0,-40 23 154,36-23-226,-42 19 65,38-19-38,-21 12-1,24-10 20,-2-1-8,1 2 1,-31 24 0,-2 11 116,13-20-35,26-19-64,6-2-4,4-5 5,1 0 0,-1 1 0,1-1 0,-1 1-1,1-1 1,-1 0 0,1 1 0,-1-1 0,0 0 0,1 0-1,-1 0 1,1 1 0,-1-1 0,0 0 0,1 0 0,-1 0 0,0 0-1,0 0 1,-3 3-31,3-2 24,1 0-1,-1-1 1,1 1 0,-1 0-1,0-1 1,1 1 0,-1-1-1,0 1 1,0-1 0,1 1-1,-1-1 1,-2 1 0,3-1-15,0 0 0,-1 0 0,1 1 0,0-1 1,-1 0-1,1 0 0,0 0 0,-1 1 1,1-1-1,0 0 0,-1 0 0,1 1 0,0-1 1,0 0-1,-1 1 0,1-1 0,0 0 1,0 1-1,0-1 0,0 0 0,-1 1 1,1-1-1,0 1 0,0-1 0,0 0 0,0 1 1,0-1-1,0 1 0,-2 4-70,-7 13 114,-13 33 0,14-32 21,-17 33 0,-1 1 109,20-42-121,3-7-62,1 1-1,-1-1 1,1 1 0,0 0-1,-2 7 1,2-6 2,-1 1 1,1-1 0,-1-1-1,0 1 1,-5 8-1,-5 7 59,-26 46 133,22-41-215,11-16 84,-14 19-257,16-23 243,-1 13 154,4-19-65,5 5-186,-3-5 65,0 1-1,0 0 1,0 0-1,0-1 0,0 1 1,1-1-1,-1 1 1,0-1-1,0 1 1,0-1-1,0 0 1,1 1-1,-1-1 1,2 0-1,5 0 64,0-1 0,0 0 0,0 0-1,-1-1 1,11-3 0,-2 0 62,11-2-328,-1 6 84,-21 1 102,0 0 1,-1 0-1,1-1 0,7-1 0,-7 1 24,0 0 0,0 1-1,1 0 1,5 0 0,17-2 13,-6 0-149,-20 2 130,1 0 0,-1 0 0,1 0-1,-1 0 1,0-1 0,5-1 0,-2 1 6,0 0 1,1 0-1,-1 0 1,1 1-1,8 0 0,21-3 98,12-9-329,1 4 128,-26 4 225,22 0-1,11-3-91,-28 2-136,-10 1 98,33-3-1,74-6 146,-5-1-384,-17 8 70,-20-2 148,-58 9 144,-6-1-248,-1 0 0,0 0 0,1-2 0,-1 0 0,23-6 0,-22 3-75,25-4 1,-29 7 3,0 0 0,0-1-1,25-10 1,-29 9 103,-8 3 92,0 0 0,0 1-1,0-1 1,0 0-1,0 0 1,0-1-1,0 1 1,0 0-1,0-1 1,-1 1 0,1-1-1,0 1 1,1-4-1,-1 3 54,-1 1-61,-1 1 0,1-1-1,-1 1 1,1-1 0,-1 0 0,1 0 0,-1 1 0,1-1 0,-1 0-1,1 1 1,-1-1 0,0 0 0,1 0 0,-1 0 0,0 0 0,0 1-1,0-1 1,0 0 0,0 0 0,0 0 0,0 0 0,0 0 0,0 1-1,0-1 1,0 0 0,0 0 0,-1 0 0,1 0 0,0 1 0,-1-1-1,1 0 1,0 0 0,-1 1 0,1-1 0,-2-1 0,-2-2-18,1 0 0,-2 0 1,1 0-1,0 1 1,-1-1-1,1 1 0,-1 0 1,0 0-1,0 1 1,0 0-1,-1 0 0,1 0 1,0 0-1,-1 1 0,1 0 1,-1 0-1,0 0 1,1 1-1,-1 0 0,0 0 1,-9 1-1,-7 3-103,0 0 0,1 2-1,-1 0 1,-24 11 0,-1 2 41,-119 41-12,-149 17 735,145-37 142,112-28-579,51-11-180,0-1 0,0 1 0,0-1 0,0-1 1,0 1-1,-10-3 0,16 3-24,0-1 0,0 1 0,0-1 0,0 1 0,0-1 0,0 1 0,0-1 0,0 0 0,0 1 1,0-1-1,1 0 0,-1 0 0,0 0 0,0 1 0,1-1 0,-1 0 0,0 0 0,1 0 0,-1 0 0,1 0 0,-1-1 0,1 1 0,0 0 0,0 0 0,-1 0 0,1 0 0,0 0 1,0 0-1,0-1 0,0 1 0,0 0 0,0 0 0,0 0 0,1 0 0,-1 0 0,0-1 0,1 1 0,-1 0 0,0 0 0,1 0 0,0 0 0,-1 0 0,1 0 0,0 0 1,-1 0-1,2-1 0,14-15 4,1 0 0,0 2 0,1-1 0,37-22 0,87-42 7,-119 69-2,6-4 3,195-112 50,5-38 373,-228 164-397,0-1 0,0 1 0,1 0 0,-1-1 1,0 1-1,0-1 0,0 1 0,-1-1 0,2-2 0,-2 4-24,0 0 0,0 0 1,1-1-1,-1 1 0,0 0 0,0-1 0,0 1 1,0 0-1,0-1 0,0 1 0,0 0 0,0 0 1,0-1-1,0 1 0,0 0 0,-1-1 0,1 1 1,0 0-1,0 0 0,0-1 0,0 1 0,0 0 1,0 0-1,-1-1 0,1 1-16,-1-1 0,0 1-1,1 0 1,-1 0 0,1 0 0,-1-1-1,1 1 1,-1 0 0,0 0 0,1 0 0,-1 0-1,1 0 1,-1 0 0,0 0 0,1 0-1,-1 0 1,0 1 0,-13 1-26,0 2 0,0 0 0,-18 9 0,15-7 60,-29 9 0,-193 42-13,221-53 40,14-2-28,-1-1 1,1 0-1,-1 0 1,0 0 0,1 0-1,-1-1 1,0 0 0,0 0-1,1 0 1,-1 0-1,0-1 1,0 0 0,1 0-1,-8-3 1,11 4-28,1 0 0,0 0 0,-1 0 0,1 0 0,0 0 0,-1-1 0,1 1 0,0 0 0,-1 0 1,1-1-1,0 1 0,0 0 0,-1 0 0,1-1 0,0 1 0,0 0 0,-1-1 0,1 1 0,0 0 0,0-1 0,0 1 0,0 0 0,0-1 0,0 1 0,-1 0 0,1-1 0,0 1 1,0-1-1,6-10-107,16-5-85,16-1 212,77-25 0,-80 30-86,4 0-52,1 1-1,0 2 0,48-5 1,-82 14 162,0-1 0,1 1 1,12 2-1,-18-2-30,1 1 0,-1-1-1,1 0 1,-1 1 0,0-1 0,1 1 0,-1 0-1,0-1 1,1 1 0,-1 0 0,1 1 0,-1-2-8,-1 1 1,1-1 0,-1 1 0,1 0 0,-1-1 0,0 1-1,1 0 1,-1-1 0,0 1 0,0 0 0,1 0-1,-1-1 1,0 1 0,0 0 0,0-1 0,0 1 0,0 0-1,0 0 1,0-1 0,0 1 0,0 0 0,0 0-1,-1 0 1,-3 13-20,-1-1-1,-1 0 1,0 0-1,-14 21 1,-3 6 72,10-14 8,-2 0 0,-1-1 0,-1-2 0,-20 24 0,30-39-17,-1 1-1,-1-1 0,1-1 1,-1 1-1,-1-2 0,1 1 1,-1-1-1,0-1 0,0 1 0,-1-2 1,0 0-1,0 0 0,-13 3 1,20-7-34,0 1 1,0-1-1,0 1 1,0-1-1,0-1 1,0 1-1,0 0 1,-7-3-1,10 3-16,0 0 0,0-1 0,0 1 0,0-1 0,0 1 0,0-1 0,0 1 0,0-1 0,0 0 0,1 0 0,-1 1 0,0-1 0,0 0 0,1 0-1,-1 0 1,1 0 0,-1 1 0,0-1 0,1 0 0,0 0 0,-1 0 0,1 0 0,0-1 0,-1 1 0,1 0 0,0 0 0,0 0 0,0 0 0,0 0 0,0 0 0,0 0 0,0 0-1,0 0 1,1 0 0,-1 0 0,1-2 0,1-4-64,1 0-1,1 0 0,-1 0 1,1 1-1,0-1 0,0 1 1,1 0-1,9-9 0,-1 0-59,2-4 57,0 0-1,2 2 1,0 0 0,2 1 0,30-21 0,-41 31 51,24-14-38,0 0 0,1 2 1,48-18-1,-43 24 76,0 2-1,1 2 0,42-4 1,-77 11 6,19-3 559,-23 4-569,0 0 1,1 0 0,-1 0 0,0-1 0,1 1-1,-1 0 1,0 0 0,1 0 0,-1-1 0,0 1-1,0 0 1,1 0 0,-1-1 0,0 1-1,0 0 1,0 0 0,1-1 0,-1 1 0,0 0-1,0-1 1,0 1 0,0-1 0,0 1-6,0-1 1,0 0 0,0 1-1,0-1 1,0 1 0,-1-1-1,1 1 1,0-1 0,0 1-1,-1-1 1,1 1 0,0-1-1,-1 1 1,1-1 0,-1 1-1,1-1 1,-1 1 0,0-1-1,-57-59 471,53 54-504,0 0 0,0-1 0,1 0-1,0 0 1,0 0 0,-5-15 0,-3-4 39,12 25-33,-1 1 0,1-1 0,0 0 0,-1 1 0,1-1 0,0 1 0,-1-1 0,1 0 1,0 1-1,0-1 0,0 0 0,0 1 0,0-1 0,0 0 0,0 1 0,0-1 0,0 0 0,0 1 1,0-1-1,0 0 0,0 1 0,1-2 0,-1 1 2,1 1 1,-1 0-1,1-1 1,-1 1-1,1 0 0,-1 0 1,1-1-1,0 1 0,-1 0 1,1 0-1,-1 0 1,1 0-1,-1 0 0,1-1 1,0 1-1,-1 0 0,1 0 1,-1 1-1,1-1 1,0 0-1,4 1-28,-1 0 0,1 0 0,-1 1 1,0-1-1,8 5 0,8 7-76,1 1 0,-2 1 0,18 17 0,49 58 35,-69-68 139,-1 0 0,-1 1 0,-1 1 0,13 32 0,-3-8 70,-12-14-99,-10-27 41,0-1 0,1 0-1,3 9 1,-5-14-28,-1-1 58,0 0 218,0-8 204,0 4-485,-1 1 0,1 0-1,-1-1 1,0 1 0,0 0 0,0 0 0,-1 0 0,-1-4 0,-4-9 49,-10-25 168,10 24-367,-8-25 0,13 35 184,1 4-181,0-1 1,0 1-1,0-1 1,1 1-1,-1-8 1,1 11 96,0 0 1,0 0-1,0-1 0,0 1 1,0 0-1,0-1 0,0 1 1,0 0-1,0-1 1,0 1-1,1 0 0,-1-1 1,0 1-1,0 0 1,0 0-1,1-1 0,-1 1 1,0 0-1,0 0 0,0 0 1,1-1-1,-1 1 1,0 0-1,1 0 0,-1 0 1,0 0-1,1-1 1,0 1-3,0 0 0,0 0 0,0 0 0,0 0 0,0 0 0,1 1 0,-1-1 1,0 0-1,0 1 0,0-1 0,0 0 0,0 1 0,1 0 0,6 3-15,9 5-34,17 10 1,-30-16 55,0 0 0,0 0 1,0 0-1,0 1 0,-1-1 0,1 1 0,-1 0 0,0 0 0,3 5 0,3 8 3,-1-1 1,10 31-1,-9-21 947,-15-59-522,-43-79-148,12 32-365,7-15-63,28 85-17,2 9 152,0 0 0,-1 0 0,1 1 0,0-1 0,0 0 0,0 1 0,0-1 0,-1 0 0,1 0 1,0 1-1,-1-1 0,1 1 0,-1-1 0,1 0 0,-1 0 0,-1-2-507,3 7 408,0-1 100,-1-1-1,1 1 1,0-1-1,0 1 1,0-1-1,0 0 1,1 0-1,-1 1 1,1-1 0,-1 0-1,4 3 1,15 20 14,-17-20 41,1 0-1,-1-1 1,1 1-1,0-1 1,1 0-1,-1 0 1,9 6-1,-5-5-68,1 1 0,-1 0 0,0 1 0,6 8-1,-6-8 108,0 1 0,16 10 0,-8-8 274,35 15-1,-24-13-355,-25-12 25,2 2 1,3 8 48,10 20-200,-15-28 135,6 13 157,0 6-249,-8-18 100,1 0 0,-1 0 0,1 0 0,0 0 0,0-1-1,0 1 1,1 0 0,2 4 0,-3-6 9,-1 0 25,0-1-1,0 0 16,0 0 38,0-13 544,0 8-619,0 1 1,-1-1 0,0 1 0,0-1-1,-1 1 1,1-1 0,-1 1 0,0 0-1,0 0 1,0 0 0,-5-6-1,-4-4 7,-19-21 0,23 28-35,-3-5-22,-1 1-1,-1 1 0,-19-14 1,16 21-508,15 3 532,0 0 0,1 0-1,-1 0 1,0 0 0,0 0 0,0 0-1,0 0 1,0 1 0,0-1-1,0 0 1,0 0 0,1 0 0,-1 0-1,0 0 1,0 0 0,0 1 0,0-1-1,0 0 1,0 0 0,0 0 0,0 0-1,0 1 1,0-1 0,0 0 0,0 0-1,0 0 1,0 0 0,0 0-1,0 1 1,0-1 0,0 0 0,0 0-1,0 0 1,0 0 0,0 0 0,-1 1-1,1-1 1,0 0 0,0 0 0,0 0-1,0 0 1,0 0 0,0 0 0,0 0-1,0 1 1,-1-1 0,1 0-1,0 0 1,0 0 0,0 0 0,0 0-1,0 0 1,-1 0 0,1 0 0,0 0-1,0 0 1,0 0 0,0 0 0,-1 0-1,25 14 145,-6-4-161,-6-2 55,-6-4-31,-1 0 0,1-1 0,0 0 0,0 0 1,6 2-1,-2-1 13,0 0 0,19 11 1,-18-8-5,23 9-1,-32-15 16,0 0-1,0 0 0,0 0 1,0 1-1,0-1 0,0 1 1,0-1-1,-1 1 0,1 0 1,-1 0-1,3 3 0,14 27 178,-16-28-266,0 2 66,1 0 1,-1 0 0,-1 0 0,1 0 0,-1 0-1,0 0 1,0 1 0,-1 6 0,0-11 14,-1-1 0,1 1 1,-1 0-1,1 0 0,-1-1 1,0 1-1,1 0 0,-1-1 0,0 1 1,0-1-1,0 1 0,0-1 1,-3 3-1,-20 18 187,18-16-181,-6 4-2,0-1-1,-1 0 0,-25 13 0,-44 13 38,57-25-71,15-4 8,-1-1 0,-12 10 0,-6 3 30,-5 1-122,13-6 99,-2-1 1,-24 9-1,12-9 12,-1-1 1,0-1 0,-54 6-1,38-7 245,34-5-254,-22 2-1,10 1-44,23-5-36,1 0 0,-1 0 1,0-1-1,-11 1 1,17-2 9,3 0 81,3 2 3,0-1 1,0 1 0,0-1-1,0 0 1,0-1-1,1 0 1,-1 0-1,6 0 1,46-9-4,-17 3 44,157-28 20,-42 3-139,-146 28 85,1 1 0,-1-1 0,18-9 0,13-3 18,24-8-2,-12 3 192,-42 15-312,-10 4 76,1 1 0,-1 0 0,1-1-1,0 1 1,-1-1 0,1 1-1,0 0 1,-1-1 0,1 1 0,0 0-1,0 0 1,-1-1 0,1 1 0,1 0-1,-1 0 94,18 3-252,-18-4 149,2 1 4,9 5-79,-11-5 112,0 1 0,0 0 0,1-1 0,-1 1 0,0-1 0,0 1 0,1-1 0,-1 0 0,0 1 0,1-1 0,-1 0 0,0 0 0,1 0 0,-1 0 0,0 0 0,1 0 0,-1-1 0,0 1 0,0 0 0,1-1 0,-1 1 0,0-1 0,0 1 0,1-1 0,-1 1 0,0-1 0,0 0 0,0 0 0,0 0 0,0 1 0,0-1 0,0 0 0,0 0 0,0 0 1,-1-1-1,1 1 0,0 0 0,-1 0 0,1 0 0,0 0 0,-1-1 0,0 1 0,1 0 0,-1-1 0,0 1 0,0 0 0,1-1 0,-1 0 0,0-7 1,0 3-66,0-1 0,0 0 1,-1 0-1,-2-11 0,1-1 34,2 17 11,0 1 0,0-1 0,0 0 0,0 0 0,0 0 0,0 1 0,-1-1 0,1 0 0,-1 0 0,1 1 0,-2-3 1,-3-8-1,5 10-2,-1 0 1,0 0-1,0 1 0,0-1 1,0 0-1,0 1 0,0-1 1,0 0-1,-2-1 1,3 2-18,-1 1 1,1 0 0,-1-1 0,1 1-1,0-1 1,-1 1 0,1-1 0,0 1 0,0-1-1,-1 1 1,1-1 0,0 0 0,0 1 0,0-1-1,0 1 1,0-1 0,0 0 0,2-1-478,3 6 392,4 7 112,-1 0 1,10 16 0,-18-25 61,3 3 294,-3-5-354,0 0 0,0 0 0,1 0 0,-1 0 0,0 0 1,0 0-1,0 0 0,0-1 0,0 1 0,1 0 0,-1 0 1,0 0-1,0 0 0,0-1 0,0 1 0,0 0 0,0 0 1,0 0-1,0 0 0,0-1 0,1 1 0,-1 0 1,0 0-1,0 0 0,0-1 0,0 1 0,0 0 0,0 0 1,0 0-1,0-1 0,-1 1 0,1 0 0,0 0 0,0-1 1,3-41-155,-3 42 74,-2-8 127,2 7-46,0 1 0,0-1 0,0 0 1,-1 0-1,1 1 0,0-1 0,0 0 0,-1 1 0,1-1 0,0 0 0,-1 1 0,1-1 1,-1 1-1,1-1 0,-2 0 0,1-1-38,-1 0 1,1 0-1,0 0 0,-1 0 1,1 0-1,0 0 0,0-1 1,0 1-1,1 0 0,-1-1 1,0 1-1,1 0 0,0-1 1,-1 1-1,1-1 0,0 1 1,0 0-1,1-1 0,0-4 1,3 26-246,-1-5 228,11 24 0,-9-24 59,0-1 0,3 15 0,-5-17-50,0 1 0,1-1-1,1 0 1,8 16 0,-12-26 131,-1-1 21,0 0 129,0 0-92,1-1-135,-1 1-1,1-1 0,0 0 1,-1 1-1,1-1 1,-1 0-1,1 0 0,-1 0 1,1 1-1,-1-1 1,0 0-1,0 0 0,1 0 1,-1 0-1,0 0 1,0 0-1,0 0 0,0 0 1,0 0-1,1-6 30,2-7-36,-1-1-1,-1 0 1,0 0-1,-2-19 0,0 2-89,-3-10 23,1 26-235,2 13-29,1 7-158,0 23 377,-1-11 77,1 0 1,0-1-1,1 1 1,1-1-1,5 18 1,4-12 161,-10-20-11,-1-1 32,0 0-48,6 1 77,-5 0-181,-1-1 1,0 0 0,0 0 0,1 0 0,-1 0 0,0 0-1,0 0 1,1 0 0,-1 0 0,0 0 0,1 0 0,-1 0-1,0 0 1,0 0 0,1 0 0,-1 0 0,0 0 0,1 0 0,-1 0-1,0 0 1,0 0 0,1 0 0,-1 0 0,0 0 0,0-1-1,1 1 1,-1 0 0,0 0 0,0 0 0,0 0 0,1-1-1,-1 1 1,0 0 0,0 0 0,0 0 0,0-1 0,1 1 0,-1 0-1,0 0 1,0-1 0,0 1 0,0 0 0,0-1 0,0 1-1,0 0 1,0 0 0,0-1 0,1-3-11,0 0 0,0 1 0,-1-1-1,0 0 1,0 0 0,0 0 0,-1-7 0,1-15-45,0 23 5,2-4 4,-1 0 1,0-1 0,0 1-1,0 0 1,-1-1-1,-1 1 1,-1-13 0,2 19 36,-1 0 1,0 0 0,0 0 0,1 0 0,-1 0 0,0 0 0,0 0 0,0 0 0,0 0 0,0 0 0,0 1 0,0-1-1,0 0 1,0 1 0,-1-1 0,1 1 0,0-1 0,0 1 0,-1-1 0,-1 1 0,-1-1-32,0 0 0,0 1 1,0-1-1,0 1 0,1 0 0,-7 1 1,-74 19 44,-4 2 144,74-20-129,-53 8 246,-103 4 0,89-11-287,-108 18 0,148-12 228,-58 19 1,94-27-253,-47 21 38,38-15 57,0-1 1,-15 4-1,15-9-262,12-1-60,10 0 210,13-1 81,26-5 0,-12 1 4,76-12 72,-66 9-207,0 2 1,46 0-1,-69 5 53,0 2 1,-1 0-1,1 2 0,0 0 1,24 8-1,49 28-98,-93-39 144,0 1 1,0 0 0,0 0 0,-1-1-1,1 1 1,0-1 0,0 0 0,0 0-1,0 1 1,0-1 0,0 0 0,0-1-1,0 1 1,0 0 0,0 0 0,-1-1-1,1 1 1,0-1 0,0 0 0,0 0-1,0 1 1,-1-1 0,1 0 0,-1 0-1,1-1 1,0 1 0,-1 0 0,0 0-1,1-1 1,-1 1 0,0-1 0,2-2-1,3-5 37,-1 0 0,0-1 0,0 0 0,5-18 0,-5 14-46,5-12 85,-3 10-130,0-1 1,-2 1 0,0-1 0,-1 0 0,0 0 0,1-32 0,-5 46 45,0 1 1,0 0-1,0-1 1,-1 1-1,1 0 1,-1 0-1,0 0 0,1 0 1,-1-1-1,0 1 1,0 0-1,-1 0 1,1 1-1,0-1 1,-1 0-1,1 0 0,-1 1 1,1-1-1,-1 0 1,0 1-1,0 0 1,-2-2-1,-5-2 65,1 1 0,-1 0 0,0 1 0,-10-3 0,-9-4 41,-95-32 110,121 42-182,0-1 0,0 0 1,0 0-1,0 0 1,1 0-1,-1 0 0,0 0 1,1 0-1,-1-1 1,1 1-1,-1-1 0,1 1 1,0-1-1,0 1 1,-1-1-1,1 0 1,0 0-1,0 1 0,1-1 1,-1 0-1,0 0 1,1 0-1,-1-3 0,0 1-26,-1 0-1,1 0 0,-1 0 1,1 1-1,-4-6 1,4 7 3,0 0 0,0 0 0,1 0 0,-1 0 0,0 0 0,1 0 0,-1 0 0,1 0 0,0-4 0,-3-12-58,-1 0 135,2 10 19,-1 0 0,-5-15 0,6 20-112,1 1 24,0 0 1,0 0 0,0 0 0,1 0 0,-1 0 0,0 0 0,1-1-1,0 1 1,-1 0 0,1 0 0,0-2 0,-8-39-2,8 42-290,0 3 56,4 74-483,-1-26 1037,-2-47-313,-1 0-1,1 1 1,-1-1-1,0 0 1,0 0 0,-1 0-1,1 1 1,-1-1-1,1 0 1,-1 0 0,0 0-1,0 0 1,0 0-1,-1 0 1,1 0 0,-4 4-1,4-5-23,0 0 1,1-1-1,-1 1 0,0 0 0,1 0 0,-1 0 0,1 0 0,0-1 1,-1 5-1,1-4 24,0 0 0,0 0 0,-1 0 1,1 0-1,-1 0 0,1 0 0,-1 0 1,0 0-1,0 0 0,-1 1 0,-1 1 32,0 0 0,-1-1-1,0 0 1,0 1-1,0-2 1,0 1 0,0 0-1,-1-1 1,1 0 0,-8 3-1,9-5 68,4-5-31,10-11-1,-8 12-87,0-1 0,-1 1 0,1-1 0,2-6 0,0-39 221,-5 42-155,-1 0 0,0 1 0,0-1 0,-1 0 0,0 1 0,-5-14 0,-1-3 32,-26-75-52,8 29-140,5 11-1,-14-45 222,26 77-131,-18-39-1,12 31 1,10 23-40,1 0 0,0-1 0,1 1 0,1-1 0,0 0 0,1 0 0,0-22 0,3-11 96,-1 32-35,0 1 0,-1-1 0,0 1 0,-1 0-1,-1-1 1,-4-14 0,4 20-24,0 0 1,-1 1-1,0 0 0,-1-1 0,1 1 1,-1 0-1,-1 1 0,-8-12 0,9 14-16,0 1 0,0 0-1,0 0 1,0 0-1,0 0 1,0 1 0,-1-1-1,0 1 1,1 0 0,-1 0-1,0 1 1,0 0 0,0 0-1,0 0 1,-5 0 0,-68 0 25,78 1 8,-1 0 1,0 0-1,1 0 0,-1 0 0,0 0 1,1 0-1,-1 0 0,0 0 0,1 0 0,-1 0 1,1 0-1,-1 0 0,0-1 0,1 1 0,-1 0 1,0 0-1,1-1 0,-1 1 0,1-1 0,-1 1 1,1 0-1,-1-1 0,1 1 0,-1-1 1,1 1-1,0-1 0,-1 1 0,1-1 0,0 1 1,-1-1-1,1 0 0,0 1 0,0-1 0,-1 1 1,1-1-1,0 0 0,0 1 0,0-2 0,0 0-12,0 0-1,1 0 0,-1 1 1,0-1-1,1 0 0,0 0 0,-1 1 1,1-1-1,0 0 0,0 1 0,0-1 1,2-2-1,9-9 149,1 1 0,0 0 1,18-11-1,-14 10-35,73-50-12,-56 41-195,-12 9-86,-22 13 318,0 0-32,1 0-94,-1 0 0,0 0 0,0 0 0,0 0 0,0 0-1,0 0 1,0 0 0,0 0 0,0 0 0,0 0 0,0 0 0,0 0 0,1 0-1,-1 0 1,0 0 0,0 0 0,0 0 0,0 0 0,0 0 0,0 0 0,0 0-1,0 0 1,0 0 0,0 0 0,0 0 0,0 0 0,1 0 0,-1 0 0,0 0-1,0 0 1,0 0 0,0 0 0,0-1 0,0 1 0,0 0 0,0 0 0,0 0 0,0 0-1,0 0 1,0 0 0,0 0 0,0 0 0,0 0 0,0 0 0,0 0 0,0 0-1,0-1 1,0 1 0,0 0 0,0 0 0,0 0 0,0 0 0,0 0 0,0 0-1,0 0 1,0 0 0,0 0 0,0 0 0,0 0 0,0 0 0,0-1 0,0 1-1,3 7-71,-1 3 2,0 1 0,-1-1-1,-1 1 1,0 17 0,-8 46 153,5-55-138,-45 283-54,22-201 324,5-28-119,10-28-101,-17 83 43,15-52-190,6-40 124,1 0-1,-1 49 1,7-43 170,7 52 0,-2-55-43,-1-11-81,-4-27-20,0 1 0,0-1 0,0 0 0,0 1 0,0-1 0,1 0 1,-1 1-1,1-1 0,-1 0 0,1 0 0,-1 1 0,1-1 0,1 2 1,-1 1 3,1 0 0,-1 0 0,0 1 0,-1-1 0,1 0 1,-1 1-1,1-1 0,-1 0 0,-2 9 0,2-7 41,0 0 0,0 0 0,0 1 0,3 11 0,-3-16-50,1 0 0,-1 0 1,0 0-1,0 0 0,0 0 0,0 0 0,0 0 0,-1 0 0,1 0 0,0 0 0,-2 2 0,0 12 54,2-15-92,0-1 22,0 0 63,0 0 28,0 0 100,0 0-47,0 0-11,2-1-100,1 1-1,-1-1 1,1 0 0,-1 0 0,1 0-1,-1 0 1,0 0 0,4-3 0,4-2-11,29-16-1,-29 15 0,1 1 0,-1 1 0,19-7 0,79-15 231,-53 15-548,-46 10 282,-1 1 1,17 0-1,-16 1 13,-1-1 0,14-2 0,-5-2 253,-10 3 82,-6 2-307,1-1 1,0 1 0,0-1 0,0 1 0,-1-1 0,1 0 0,0 0 0,-1 0 0,1 0-1,0 0 1,-1 0 0,0-1 0,1 1 0,-1 0 0,0-1 0,1 1 0,-1-1 0,0 0 0,0 1-1,0-1 1,-1 0 0,2-2 0,1-2-48,-2 5 46,-1-1 1,1 0 0,-1 1-1,0-1 1,0 0 0,0 0-1,0 0 1,0 1-1,0-1 1,0 0 0,-1 0-1,1 1 1,0-1-1,-1 0 1,0 0 0,1 1-1,-1-1 1,-1-2 0,0 3-41,1-1 1,0 0 0,-1 0-1,0 0 1,1 1 0,-1-1 0,0 1-1,0-1 1,1 1 0,-1 0 0,0 0-1,-4-2 1,-28-7 65,28 9-29,0 0 0,0-1 0,1 1-1,-1-2 1,1 1 0,-1 0 0,-5-5 0,4 2-32,2 2 50,0 0 1,0-1 0,-7-8 0,11 11-38,0 0 1,1 0-1,-1 1 1,0-1 0,1-1-1,-1 1 1,0 0-1,1 0 1,-1 0-1,1 0 1,0 0 0,-1 0-1,1-1 1,0 1-1,0 0 1,0 0 0,0 0-1,0-1 1,0 1-1,0 0 1,0 0-1,0 0 1,1 0 0,0-2-1,8-13 65,-5 8 11,-1 0 0,0-1-1,4-15 1,-5 15-106,-1 1 1,-1 0-1,1-1 0,-3-13 1,1-3-14,1 1 69,0 3-7,0-1 0,4-25 1,0 33-167,1-6-499,2 27 482,-4-1 123,0 0 1,-1-1 0,0 1 0,-1 0 0,1 0 0,-1 0-1,0 0 1,0 8 0,1 4 6,7 49-66,0 123 0,-14-138 354,0-2-3834,5-49 365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5:19.28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99 1 992,'0'0'40,"-1"0"0,0 1 0,1-1 0,-1 1 0,0-1 0,1 0 0,-1 1 0,0-1 0,1 1 0,-1 0 0,1-1 0,-1 1 0,1-1 1,-1 1-1,1 0 0,0-1 0,-1 1 0,1 0 0,-1 1 0,-8 22 928,4-11-166,3-9-676,1-1 1,1 1 0,-1-1-1,0 1 1,1 0 0,0-1-1,-1 1 1,1 0 0,1-1-1,-1 1 1,1 0 0,-1-1-1,1 1 1,0 0 0,0-1-1,2 4 1,2 10 77,-4-11-111,-1 0 1,1 1 0,-1-1-1,-1 0 1,1 1 0,-1-1-1,0 0 1,-1 0-1,1 0 1,-1 1 0,-1-2-1,-3 10 1,-9 29 11,13-34-15,-1 1 0,0-1 0,0 0 0,-1 0 0,0-1 0,-7 11 0,10-18-63,0 0 0,1 0 1,-1 0-1,0 0 0,1 0 1,-1 0-1,1 0 0,0 0 1,-1 0-1,1 0 0,0 0 1,0 1-1,0-1 0,1 2 1,0 17 10,3-5-38,4 13 309,-4-12-394,-2-2 187,-2-13-98,0-1 1,0 0-1,0 1 0,0-1 1,0 0-1,1 1 0,-1-1 1,0 0-1,1 1 1,-1-1-1,2 2 0,0 3-4,0 0 0,-1-1-1,1 1 1,-1 0 0,0 0-1,-1 0 1,0 0-1,0 0 1,-1 9 0,1 2 46,-1 15-62,0-21 22,0-1 1,1 0-1,1 1 0,0-1 0,4 20 0,1 9-64,-5-30 58,0 0 0,0 1 1,-1 12-1,0-8 20,4 6 7,1 34-54,-5-1 112,2-47 14,0-4-92,-1 17 159,-5 8-230,3-26 73,1 0-1,0 0 0,-1 0 0,1 0 1,0 0-1,0 0 0,-1 0 1,1 0-1,0 0 0,0 0 0,0 0 1,0 0-1,1 2 0,0 12-49,2-8 42,-1 0 1,1 0-1,6 9 0,-8-14 47,2 2-5,1 3-22,-4-6-16,2 9 25,-3 3 63,1-11-89,0-1-4,0 0 0,0 0 0,0-1 0,0 1 0,0 0 1,0 0-1,0 0 0,-1-1 0,1 1 0,0 0 0,0 0 0,-1 0 0,1-1 0,0 1 0,-1 0 0,1-1 1,-1 1-1,0 1 0,0-1 0,1 0 1,-1 0-1,1 0 1,-1 0-1,1 0 0,-1 0 1,1 0-1,0 1 1,0-1-1,-1 0 1,1 0-1,0 0 1,0 1-1,0-1 1,0 0-1,0 0 1,1 0-1,-1 3 1,1-2-5,-2 3 17,0-1 0,0 1 0,0-1 1,-1 0-1,0 0 0,1 1 0,-1-1 0,-1-1 0,1 1 0,0 0 0,-4 4 1,0 0 148,6-8-157,0 0 1,0 0-1,-1 0 1,1 0-1,0 0 1,0 0-1,0 0 1,0 0-1,-1-1 1,1 1-1,0 0 1,0 0-1,0 0 0,0 0 1,0 0-1,0 0 1,-1 0-1,1 0 1,0 0-1,0-1 1,0 1-1,0 0 1,0 0-1,0 0 1,0 0-1,0 0 0,0 0 1,0-1-1,0 1 1,-1 0-1,1 0 1,0 0-1,0 0 1,0 0-1,0-1 1,0 1-1,0 0 0,0 0 1,0 0-1,0 0 1,1-1-1,-3-6 246,1-5-257,-1 1-1,0-1 1,-1 1 0,0-1 0,-5-11-1,5 13 66,2 6-78,0 1-1,-1-1 0,1 1 0,-1-1 1,0 1-1,1 0 0,-1 0 0,-1 0 1,-3-5-1,6 8 143,-8 1-865,8 14 786,1 0 0,1 1 0,7 28 0,-1 2 84,-5-34-119,-1 1 0,0-1-1,-2 0 1,1 1-1,-3 21 1,1 0 115,1 38 122,1-69-220,-1-2-21,1 0-1,-1 0 1,1 0 0,0 0-1,0 0 1,-1-1-1,1 1 1,0 0-1,0 0 1,0 0-1,0-1 1,0 1-1,0 0 1,0-1 0,0 1-1,0-1 1,0 1-1,0-1 1,0 0-1,0 1 1,1-1-1,-1 0 1,2 0-1,6 2 74,26 6-89,-1 3 27,-17-5 29,-1 0-1,0-2 0,25 4 1,-19-4 33,0 3-10,-18-6-48,0 1 1,0-1 0,1 0-1,7 1 1,15 6 267,-6-3-168,-14-4-79,0 1-1,-1-1 1,12 1 0,-17-2-45,1 1-1,-1-1 1,0 0 0,1 1 0,-1-1 0,0 1 0,0-1-1,0 1 1,2 1 0,3 1 72,0-1-30,11 10-76,-15-11-100,-2-1 31,0 0 70,0 0 45,1 0 1,0 1 0,-1-1 0,1 0 0,0 0-1,-1 1 1,1-1 0,0 0 0,-1 1 0,1-1-1,-1 1 1,1-1 0,-1 0 0,1 1 0,-1-1 0,1 1-1,-1 0 1,1 0 0,11 18 83,-6-9-111,-2 6 605,0-8-554,1 15-26,-4-17 15,-1-5 75,0-1-16,-1 3-67,1 0 0,0-1 0,1 1-1,-1 0 1,0 0 0,1 0 0,0-1 0,-1 1 0,1 0 0,0-1 0,1 1-1,-1 0 1,3 4 0,2 4-6,-6-10-4,1-1 0,-1 1 0,0 0 0,1 0 0,-1-1 0,1 1 0,-1-1 0,1 1 0,-1 0 1,1-1-1,0 1 0,-1-1 0,1 1 0,0-1 0,-1 0 0,1 1 0,0-1 0,0 1 0,1-1 45,0 1 27,6 5-32,38 18 69,-34-13-134,-12-11 20,0 0 1,0 0-1,0 1 0,0-1 0,0 0 0,1 0 0,-1 0 0,0 0 1,0 0-1,0 0 0,0 1 0,1-1 0,-1 0 0,0 0 0,0 0 1,0 0-1,1 0 0,-1 0 0,0 0 0,0 0 0,1 0 0,-1 0 0,0 0 1,0 0-1,0 0 0,1 0 0,-1 0 0,0 0 0,0 0 0,0 0 1,1 0-1,-1 0 0,0 0 0,0-1 0,1 1 0,-1 0 2,0 0 0,0 0 0,0 0-1,1 0 1,-1 0 0,0-1 0,0 1 0,0 0-1,1 0 1,-1 0 0,0 0 0,0 0 0,1 0-1,-1 0 1,0 0 0,0 0 0,0 0-1,1 0 1,-1 0 0,0 0 0,0 0 0,0 0-1,1 1 1,-1-1 0,0 0 0,0 0 0,0 0-1,1 0 1,-1 0 0,0 0 0,0 1-1,0-1 1,0 0 0,1 0 0,-1 0 0,1 3 65,2 1 158,13 2-287,-15-6 80,-1 0-16,30 17-48,-27-11-43,-1-4 97,-1 0-1,1 1 1,-1-1-1,1 0 1,0-1 0,3 4-1,-3-3-33,-1-1 81,0 0-51,0-1 1,-1 1-1,1 0 1,0-1-1,-1 1 1,1-1-1,-1 1 1,1 0-1,-1-1 1,1 1-1,-1 0 1,0 0-1,1-1 1,-1 1-1,0 0 1,1 0-1,-1 0 1,4 15-75,1 8 56,-5-23 13,-5 139 12,2-118-107,-2 23 142,5-39-45,-1 0 0,0-1 0,-3 12 0,2-11-14,1 1 0,-1-1 0,1 0-1,0 7 1,0 1 24,0 0 0,-1 0-1,-6 21 1,7-32-12,-4 8 64,5-10-67,-1 0 1,1 1-1,-1-1 1,1 0-1,-1 0 1,1 0-1,0 0 1,-1 1-1,1-1 1,0 0-1,0 2 1,0 31 112,0-33-161,0 1 129,0-2-62,0 1 0,0-1 0,0 0 0,0 1 0,1-1 0,-1 0 0,0 0 1,0 1-1,0-1 0,0 0 0,0 0 0,0 1 0,0-1 0,0 0 0,0 1 1,-1-1-1,1 0 0,0 0 0,0 1 0,0-1 0,0 0 0,0 0 0,0 1 1,-1-1-1,1 0 0,0 0 0,0 0 0,0 1 0,0-1 0,-1 0 0,1 0 1,0 0-1,0 1 0,-1-1 0,1 0 0,0 0 0,-18 0 25,18 0-42,0 1 1,0-1 0,0 0-1,0 0 1,0 0 0,0 1-1,0-1 1,0 0 0,0 0-1,-1 0 1,1 1 0,0-1 0,0 0-1,0 0 1,0 0 0,0 1-1,-1-1 1,1 0 0,0 0-1,0 0 1,0 0 0,-1 0-1,1 0 1,0 1 0,0-1 0,-1 0-1,1 0 1,0 0 0,-1 0-3,1 0 1,0 0-1,0 0 1,0 0-1,-1 0 1,1 0-1,0 0 1,0 0-1,0 0 1,0 1-1,-1-1 1,1 0-1,0 0 1,0 0-1,0 0 1,0 0-1,0 0 1,0 1-1,-1-1 1,1 0-1,0 0 1,0 0-1,0 0 1,0 1-1,0-1 1,0 0-1,0 0 1,0 0 0,0 1-1,0-1 1,0 0-1,0 0 1,0 0-1,0 0 1,0 1-1,0-1 1,0 0-1,0 1 1,0-1 5,0 0 0,0 0 0,0 1 0,0-1 0,0 0 1,0 1-1,0-1 0,0 0 0,0 1 0,0-1 0,0 0 0,-1 1 1,1-1-1,0 0 0,0 0 0,0 1 0,0-1 0,0 0 0,-1 1 0,1-1 1,0 0-1,0 0 0,-1 0 0,1 1 0,0-1 0,0 0 0,-1 0 1,1 0-1,0 0 0,0 1 0,-1-1 0,1 0 0,0 0 0,-1 0 1,1 0-1,0 0 0,-1 0 0,1 0 0,0 0 0,0 0 0,-1 0 1,0 0 47,1 0 53,0 0-149,-1 1 0,1-1 0,0 0 0,0 1 0,0-1 0,-1 0 1,1 1-1,0-1 0,-1 0 0,1 0 0,0 1 0,0-1 0,-1 0 0,1 0 0,0 0 0,-1 0 0,1 1 1,-1-1-1,1 0 0,0 0 0,-1 0 0,1 0 0,0 0 0,-1 0 0,0 0 0,-3 1-2631,3 6 817,-3 4-1972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5:33.39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3822 1245 896,'-1'1'172,"1"-1"-1,-1 1 1,1-1-1,-1 1 1,1-1 0,-1 1-1,0-1 1,1 1-1,-1-1 1,1 0 0,-1 1-1,0-1 1,1 0-1,-1 1 1,0-1 0,1 0-1,-1 0 1,0 0-1,0 0 1,0 0 0,-30 6 557,-5 1-433,-42 16 331,16-6-209,-45 10 558,58-15-648,27-7-140,-40 14 0,9 0-69,-24 11 61,-82 47 737,47-28 203,107-47-1088,-1 0 0,1 0 0,-1 0-1,0-1 1,1 0 0,-1 0-1,0-1 1,0 1 0,-10-2 0,5 1 24,-44 5-126,47-5 125,1 1 0,-1 0 0,0 1 0,-10 3-1,-7 1 115,-70 21-121,82-24 57,-1 0 1,1-1-1,-29 2 0,15-3-77,-1 2 0,1 0 0,-1 2-1,-51 17 1,37-13-32,34-8 8,0 0 0,0 1 0,0 0 1,0 0-1,-13 7 0,13-6-4,0 1 0,-1-2 0,1 1 0,-1-1 0,0 0 0,0-1 0,-15 1-1,-14 2-19,-184 20 121,92-13 171,113-9-234,-22 4 0,26-3-10,-1-1 0,-20 1 0,-56 4-99,-1 0 52,-98-2 189,26 5-208,153-9-14,-161 21 251,59-6-153,26-7-163,-78 13 250,153-20-181,0-1 0,-20 0 0,62-9-5,128-15-91,-22 4 218,6-15-228,-116 28 206,-7 2-25,28-3 0,129-18 115,-61 5-252,-8 1 321,-65 11-192,-6-1 75,-21 5-128,25-3 0,80 1 226,-64 7-280,-25 1 146,-1-2 0,56-7 0,-9-1-101,-50 6 18,54 2 1,-32 1 9,-36 0 1,0 1 0,19 3 1,-19-2 60,0-1 1,22 1-1,8-5 13,87-15-1,-92 10-23,54-5-222,56-11 335,-127 18 39,0 1 0,29-2 1,-57 6-230,1-1 1,-1 0-1,1 0 1,-1-1-1,-6-2 1,5 2 61,0-1-1,1 2 1,-13-3 0,-129 3-147,77 2 161,32-1-37,-1 2-1,1 1 0,-58 14 1,2-3-82,4-1 88,74-10-6,0 0 0,-18-1 0,-17 2-56,-120 33-11,31-5 164,-15-2-164,141-28 144,-25 1 0,5 0-113,-6-1 52,-50-2 0,29-1 139,36-1-242,-28-4 1,9 0 185,27 3 46,0-1 0,0 0 1,1-2-1,-1 0 0,-22-12 0,40 18-134,-1 0 1,0-1-1,1 1 0,-1 0 0,1-1 1,-1 1-1,0-1 0,1 1 1,-1-1-1,1 0 0,0 1 1,-1-1-1,1 1 0,-1-1 0,1 0 1,-1-1-1,1 2-4,0-1 0,0 1 1,-1-1-1,1 1 0,0-1 0,0 1 0,-1-1 1,1 1-1,-1-1 0,1 1 0,0-1 0,-1 1 0,1 0 1,-1-1-1,1 1 0,-1-1 0,1 1 0,-1 0 1,1 0-1,-1-1 0,1 1 0,-2 0 0,-2-4 5,0 0 0,1 0 0,-1-1 0,1 1 0,-1-1 0,-3-8 0,5 4-74,2 7 66,0 1 0,-1 0-1,1-1 1,0 1 0,-1 0 0,1 0-1,-1 0 1,1-1 0,-1 1-1,0 0 1,0-1 0,-11-19-33,11 19 9,0 0-1,-1-1 1,1 1 0,0 0 0,-1-1-1,1 1 1,-1 0 0,0 0 0,1 0 0,-1 0-1,0 1 1,-4-4 0,3 4 17,0 0 0,0-1 0,-1 1 0,1 0 1,0 0-1,-7 0 0,7 1 32,0 0-1,1-1 1,-1 1 0,1-1 0,-1 1 0,1-1-1,-1 0 1,1 0 0,0 0 0,-1-1 0,1 1-1,0 0 1,0-1 0,-3-1 0,-1-4-50,1 0-1,-1 0 1,1 0 0,1 0-1,-1-1 1,1 0 0,-5-13-1,-1 4 144,9 15-119,0 0 0,0 1 1,0-1-1,0 0 0,0 0 0,0 0 0,0 0 0,0 1 0,1-1 0,-1 0 0,0-4 1,1 2-1,-1 0 0,0 0 1,1 0-1,-2 0 0,-1-5 1,-3-15-64,2-20 88,4-71 0,1 48-30,-2 44-142,0 16 168,1-1 0,0 0 0,2-15 0,6-35-134,-6 46 128,-1 0 1,0 0 0,0-13 0,-1 12-45,0 0 0,3-17 1,2 4-20,-1 1-87,1 1 0,11-28 1,-2 2 154,-12 41-46,1 0 0,4-12 0,-6 20 19,-1 0-1,0 1 1,1-1-1,-1 0 1,0 1 0,0-1-1,1 0 1,-1 1-1,0-1 1,0 0-1,0 1 1,0-1-1,0 0 1,0 0-1,0 1 1,0-1 0,0 0-1,-1 1 1,1-1-1,0-1 1,-1 2-9,1 0 0,0-1 0,-1 1 0,1 0 0,-1-1 0,1 1 0,-1 0 0,1-1 0,-1 1 1,1 0-1,-1 0 0,1 0 0,-1-1 0,1 1 0,-1 0 0,1 0 0,-1 0 0,1 0 0,-1 0 0,0 0 0,-2 0-36,1 1-1,-1-1 0,1 0 0,-1 1 0,1 0 1,0 0-1,-1 0 0,1 0 0,0 0 0,-4 2 1,-32 28 106,-47 49 0,15-11-64,-4-3-133,-136 131 92,121-117-49,61-56 98,-49 52 0,42-30 57,3 0 0,-39 76 1,32-52 99,35-64-305,1 1-1,-1 1 1,1-1 0,0 0-1,1 1 1,0-1 0,0 1-1,-1 12 1,3-19-54,2-1 198,0 0 0,-1 0-1,1 0 1,0 0 0,-1-1-1,1 1 1,0 0 0,-1-1-1,1 0 1,-1 1 0,1-1-1,-1 0 1,1 0 0,-1 0-1,0 0 1,1 0 0,-1 0-1,0 0 1,0 0 0,0-1-1,0 1 1,0 0 0,0-1-1,0 1 1,0-1 0,-1 1 0,2-2-1,2-7 149,0 1 1,-1-1-1,3-11 0,-4 12-199,67-224 323,-52 182-237,42-88 1,-2 7-161,38-93 380,-85 205-280,2 0-1,0 1 0,2 0 1,0 1-1,19-19 0,90-75-2,-57 54-6,-27 22 27,0-2 0,-3-1 0,56-79 0,-69 85-108,49-60-1,-63 84 103,0 0-1,1 0 1,0 0 0,0 1-1,1 1 1,0 0 0,0 0 0,0 1-1,1 1 1,14-5 0,2 2-1,0 2-1,59-5 1,58 8-50,-123 3 68,-5 1-156,32 6 0,-30-4 193,-9-3 41,-8 0-71,0 0-1,0 1 1,0-1 0,0 0-1,0 1 1,0-1-1,0 1 1,0 0 0,0 0-1,0-1 1,2 3-1,-2-2-27,1 0 0,0-1 0,-1 1 0,1-1 0,0 1 0,-1-1 0,1 0 0,3 0-1,-1-1 94,-3 1-7,17 0 192,21 0-549,-39 0 330,-1 0 11,2 1 27,4 2-59,-4-2-107,0 15-133,-3-12 233,0 1 0,0 0 0,-1-1 0,0 1 0,0-1 0,0 0 0,-1 1-1,1-1 1,-1 0 0,0 0 0,-5 5 0,-71 80 68,62-73-68,0 0-1,-1-2 1,-23 15 0,-263 147 242,221-130-219,31-18-63,-3-2 1,-92 31 0,12-6 69,38-14-185,84-32 322,10-3-7,10-5-156,36-16 19,-29 12-64,0 1 0,1 0 0,20-5 0,102-27 69,-102 28-74,0-2-1,0-1 1,60-34-1,-2 2-47,114-32 197,-70 28-149,-117 39 70,-1-1 1,-1-1-1,0-1 0,19-17 1,-36 29-36,0 0 10,0 0 1,0 0-1,0-1 0,0 1 0,0 0 0,0-1 0,0 1 1,-1-1-1,1 1 0,-1-1 0,1 1 0,-1-1 0,1-2 1,4-12-92,-4 6 172,-1 9-93,0 0 0,0 0 0,0 0 0,0 0 0,1 0 0,-1 0 0,0 0 0,0 0 0,1 1 0,-1-1 0,0 0-1,1 0 1,0-1 0,21-43-17,8 3 133,-25 19-245,-2 7 26,1 8 101,-4 7 5,1-1-1,0 1 1,-1-1-1,1 1 0,0-1 1,0 1-1,0 0 1,0-1-1,1 0 1,6-7-11,-8 9 11,1 0 1,-1-1-1,0 1 1,0-1-1,0 1 1,1-1-1,-1 1 1,0-1-1,1 1 1,-1 0-1,0-1 1,1 1-1,-1 0 0,1-1 1,-1 1-1,1 0 1,-1 0-1,0-1 1,1 1-1,-1 0 1,1 0-1,-1 0 1,1 0-1,-1 0 1,1-1-1,-1 1 1,1 0-1,-1 0 0,1 0 1,-1 0-1,1 0 1,0 1-1,-1-1 1,1 0-1,-1 0 1,0 0-1,2 1 1,-1-1 48,-1 0 53,0 0-5,0 0 53,0 0-79,0 0-86,0 0 0,0 0 58,0 0-20,1 0-21,0-1 1,-1 1 0,1-1-1,0 1 1,0-1 0,-1 1 0,1-1-1,0 0 1,0 1 0,-1-1-1,1 0 1,-1 0 0,1 1 0,-1-1-1,1 0 1,-1 0 0,0 0-1,1 0 1,-1 0 0,0 0 0,0 0-1,1 0 1,-1 0 0,0 0-1,0 1 1,0-1 0,0-2 0,1-4-182,-1 7 100,-5 7-2,-13 16 158,-26 25-1,7-8-140,16-19 56,-2-1-1,0-1 1,-31 20 0,37-27 67,-124 71 24,8-5 151,110-62-198,2 0 1,-27 28-1,29-25 13,-23 23-234,16-13 314,18-21-130,1-1-1,0 2 1,0-1 0,1 1-1,0 0 1,-8 15 0,9-13 85,4-10-63,0 1-1,0-1 1,0 1 0,0 0-1,1 0 1,-1-1-1,1 1 1,-1 0-1,1 0 1,0 2-1,-1-2-19,1 0-1,0-1 1,-1 1-1,1 0 0,-1 0 1,1-1-1,-1 1 1,0-1-1,1 1 1,-2 1-1,1-1-2,0 0 0,0-1 0,0 1 1,0 0-1,1-1 0,-1 1 0,0 0 0,1 0 1,0 0-1,-1 2 0,-2 49 120,3-52-26,9-13 320,50-65-385,-47 59 15,18-20 0,-24 32-61,0 0 0,0 0 0,1 1 0,-1-1 0,1 2 0,9-6 0,132-59-315,-103 49 280,63-37-142,-106 57 200,0-1 1,0 0-1,0-1 0,0 1 0,0 0 1,-1-1-1,1 1 0,3-4 0,-5 5 0,1-1-94,-1 1 11,-5 14-218,-11 0 341,-2-1 0,0 0 0,-24 11 0,-61 24 35,76-35-75,0 0 0,2 2 0,0 1 0,0 1 1,2 1-1,-33 32 0,34-26-6,2 1 0,1 1-1,1 0 1,1 2 0,1 0 0,-13 33 0,24-52-20,1 0 1,1 1-1,-1-1 0,1 1 0,1 0 0,-3 17 0,3 2 48,1-23-25,1 1-1,0-1 1,0 1-1,0-1 1,0 1-1,2 7 1,4 3 36,-4-12-10,-1 0 0,1 0-1,-1 0 1,1 10 0,-1-8-25,-1-1 0,2 1 1,-1 0-1,5 12 0,2 13-12,1-10-19,-1-2-26,9 43 160,4 16-138,-14-50-41,3 17 96,-7-28 56,0-1-1,9 28 1,1 1-72,-12-41-1,1 1-1,0 0 1,1-1 0,3 7 0,6 16 94,-10-24 282,0-5-125,0-12-22,-1-19-205,-3-7 22,-2 1 0,-2-1-1,-13-47 1,-1-2-35,5 25-188,10 46 126,1-1 1,0-1-1,1 1 1,-1-20-1,1-11-315,3 48 292,0 1-15,0 0-134,1 1 191,0-1 0,0 1 0,0 0 0,0 0 0,0 0-1,0 0 1,0 0 0,-1 0 0,1 0 0,0 0 0,-1 1-1,1-1 1,-1 0 0,1 2 0,1 0 8,49 99-140,-38-79 265,-4-7-155,11 26 0,28 110 69,-34-100 5,3 0 0,29 63 0,-42-108-8,0-1 1,0 0 0,0 0-1,0 0 1,1 0 0,0-1-1,8 7 1,4 7 68,-8-6-53,8 15-42,-16-27-60,-1-1 54,0 1 52,0-1-1,0 0 0,0 1 1,-1-1-1,1 0 0,0 1 1,0-1-1,0 1 0,0-1 1,0 0-1,-1 1 0,1-1 1,0 0-1,0 1 0,-1-1 1,1 0-1,0 0 0,0 1 1,-1-1-1,1 0 0,0 0 1,-1 1-1,0-1 0,-1 0-14,0-1-1,-1 1 1,1-1-1,-1 0 0,1 1 1,0-1-1,0 0 1,-1-1-1,1 1 0,0 0 1,-3-3-1,-12-6-19,0 1-60,-26-17 1,27 15 84,11 8-34,0-1-1,0-1 1,0 1-1,0-1 1,1 1 0,-6-9-1,10 13-1,0 0-1,0 0 1,-1 0-1,1 0 1,0 0-1,0 0 1,0 0-1,0-1 0,0 1 1,0 0-1,0 0 1,0 0-1,0 0 1,0 0-1,0 0 1,0 0-1,0 0 1,0-1-1,0 1 1,0 0-1,0 0 0,0 0 1,0 0-1,0 0 1,0 0-1,0 0 1,0 0-1,0 0 1,0-1-1,0 1 1,0 0-1,0 0 1,0 0-1,1 0 0,-1 0 1,0 0-1,0 0 1,0 0-1,0 0 1,0 0-1,0 0 1,0 0-1,0-1 1,0 1-1,0 0 1,1 0-1,-1 0 0,0 0 1,0 0-1,0 0 1,0 0-1,8 0-83,9 4 6,-1 2 70,1-1 0,-1-1 0,1 0 0,0-1 0,0-1 0,1-1 0,18 0 0,33-3 48,0-3 0,72-14 0,-117 14 63,-14 3-42,1 0 0,22-1 0,-31 3-67,-18 7 314,-2-2-299,14-3 7,0-1-1,0 0 1,0 0-1,0 0 1,-8 0-1,-212-8 235,209 6-255,1-1 0,-1 0-1,0-1 1,1-1-1,0 0 1,-22-10 0,5 2 10,27 11-42,0 0 0,0 0 0,0 0 0,0 1 0,-1 0 0,-4 0 0,3 0-146,6 0 246,0 0-21,0 0-53,0 0-17,0 0-20,0 0-6,1-1 0,3 0 51,0 0 1,1 0-1,-1 0 0,0 0 1,0 1-1,1-1 1,-1 1-1,8 1 1,37 5 7,71 21-44,39 7 104,-144-30-70,26 9-1,-20-6 36,-16-5-36,-1 0 0,1 0 0,-1 1 0,1-1 0,-1 1 1,0 0-1,4 4 0,10 6-76,-17-12 103,-1-1-1,1 1 0,0-1 0,-1 1 0,1 0 1,-1-1-1,1 1 0,-1 0 0,1-1 1,-1 1-1,1 0 0,-1 0 0,0 0 0,1-1 1,-1 1-1,0 0 0,0 0 0,1 0 1,-1 0-1,0 0 0,0-1 0,0 1 1,0 0-1,0 0 0,-1 2 0,1 2 82,-13 3 196,10-6-269,1 0 0,-1-1-1,0 1 1,1-1 0,-1 0 0,0 1 0,0-1 0,0 0 0,0-1 0,0 1 0,0-1 0,0 1 0,-5-1 0,-6 0-6,-25-4 0,12 1 85,-145-1-83,0 0-729,132 4 78,32 0 468,0 1 1,-1-1-1,1-1 1,0 0-1,0 0 1,0 0-1,0-1 1,-16-5-1,18 4-15,0-1 0,0 0-1,0 1 1,0-2 0,1 1-1,-1-1 1,1 1-1,-7-11 1,6 8 9,2-1 0,-1 0 0,1 0 0,0-1-1,1 1 1,-4-12 0,-10-42-2516,-17-104-1,29 138 1987,0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5:35.45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0 277 1568,'6'-3'173,"0"1"-1,0-1 1,-1 1 0,1 1-1,0-1 1,1 1 0,7 0-1,-5 0 131,0-1-1,16-4 0,-6 0 167,-11 4-380,-1 0 0,0-1-1,0 1 1,-1-1 0,1-1-1,0 1 1,8-7 0,-10 6-89,-4 3 35,0 0-1,-1 0 1,1 1-1,0-1 1,0 0 0,0 0-1,0 0 1,-1 0 0,1 0-1,0 0 1,-1 0 0,1 0-1,0-2 1,4-8 349,-5 8-367,0 1 0,1-1 1,-1 0-1,1 1 0,0-1 0,0 1 1,0 0-1,0-1 0,0 1 0,3-3 1,-3 3-3,1-1 1,-1 1 0,0 0 0,0-1-1,0 1 1,0-1 0,0 1-1,0-1 1,-1 0 0,1-3-1,2-67 796,-3 73-810,0 0-1,-1-1 1,1 1-1,0 0 1,-1-1-1,1 1 1,0 0-1,-1 0 1,1-1-1,-1 1 1,1 0-1,0 0 1,-1 0-1,1 0 1,-1 0-1,1-1 1,-1 1-1,1 0 1,0 0-1,-1 0 1,1 0-1,-1 0 1,1 0 0,-1 0-1,1 1 1,0-1-1,-1 0 1,1 0-1,-1 0 1,0 1-1,1 42 597,10 76 1,-10-119-576,0 0 1,0 0 0,0 0-1,0 0 1,0 1 0,0-1-1,0 0 1,0 0 0,0 0-1,0 0 1,0 0 0,0 0-1,0 0 1,0 1-1,0-1 1,0 0 0,0 0-1,0 0 1,0 0 0,0 0-1,0 0 1,0 0 0,0 1-1,0-1 1,0 0 0,0 0-1,0 0 1,1 0 0,-1 0-1,0 0 1,0 0 0,0 0-1,0 0 1,0 1-1,0-1 1,0 0 0,0 0-1,0 0 1,0 0 0,1 0-1,-1 0 1,0 0 0,0 0-1,0 0 1,0 0 0,0 0-1,0 0 1,0 0 0,1 0-1,-1 0 1,0 0 0,0 0-1,0 0 1,0 0-1,0 0 1,1 0 0,3-9 287,1-17-429,-4 5 157,6-33 0,-3 34 105,-4 14-168,1-1-1,-1 1 1,0-1 0,0 0-1,-1 1 1,1-1 0,-4-8-1,4-4-27,0 18-25,-1 1-1,1 0 1,0-1 0,0 1-1,0 0 1,0-1 0,0 1-1,-1 0 1,1-1 0,0 1-1,0 0 1,-1 0 0,1-1-1,0 1 1,0 0 0,-1 0-1,1-1 1,0 1 0,-1 0-1,1 0 1,0 0 0,-1-1-1,1 1 1,0 0-1,-1 0 1,1 0 0,0 0-1,-1 0 1,1 7-887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0:09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0 224,'-1'0'4,"0"0"-1,0 1 1,0-1 0,-1 0 0,1 1-1,0-1 1,0 0 0,0 1-1,0-1 1,0 1 0,0 0-1,1-1 1,-1 1 0,0 0 0,0-1-1,0 1 1,0 0 0,1 0-1,-2 1 1,-11 22 258,7-14 21,-28 54 26,-26 40-152,53-93-58,-2 0-1,0 0 1,0-1 0,-1 0-1,0 0 1,-18 12 0,6-8 198,-19 13-8,38-25-308,1 1 0,-1-1 0,1 1 0,-1-1 0,1 1 1,0 0-1,0 0 0,0 0 0,0 0 0,-2 6 1,4-9 37,0 0 1,0 1 0,0-1-1,0 1 1,0-1 0,-1 1 0,2-1-1,-1 1 1,0-1 0,0 1-1,0-1 1,0 0 0,0 1 0,0-1-1,0 1 1,0-1 0,1 1 0,-1-1-1,0 0 1,0 1 0,1-1-1,-1 1 1,0-1 0,0 0 0,1 1-1,-1-1 1,0 0 0,1 0-1,-1 1 1,1-1 0,-1 0 0,0 0-1,1 1 1,-1-1 0,1 0-1,-1 0 1,1 0 0,-1 0 0,0 0-1,1 0 1,-1 0 0,1 0-1,0 0 1,25 1 354,-21-1-362,8-1 61,0-2-1,-1 1 1,1-2 0,-1 1-1,0-2 1,19-8 0,-25 10 10,33-16 450,-34 16-500,-1 0-1,0 0 1,0 0-1,0-1 0,0 1 1,0-1-1,-1 0 1,0 0-1,0-1 1,0 1-1,3-6 1,7-8 180,-11 17-212,0-1-1,-1 0 1,1 0 0,-1 0 0,1 0 0,-1 0 0,0-1 0,0 1 0,0 0 0,0 0 0,0-3 0,6-19 86,-6 21-72,1 0 1,-1-1 0,0 1 0,-1-1-1,1 0 1,0-5 0,-1 0-90,0 0 1,1 0 0,0 0 0,1 0-1,0 0 1,0 0 0,5-9-1,-1 11-182,-5 6 123,-1 1 69,1-1 80,2-1 16,-2 2-21,-1 0-75,0 0 0,0 0-59,0 0 38,0 0-1,-1 17-159,-7-4-752,7-5-486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5:44.78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88 1701 832,'2'-3'40,"-1"1"1,2-1-1,-1 1 1,0 0-1,0 0 0,1 0 1,5-3-1,-5 3-10,0-1 1,0 1-1,0-1 0,5-4 1,5-12 1142,-9 15-898,-4 4-223,0 0 0,1 0 0,-1 0 0,0 0 0,1-1-1,-1 1 1,0 0 0,1 0 0,-1-1 0,0 1 0,0 0 0,1-1 0,-1 1 0,0 0 0,0-1 0,0 1 0,1 0 0,-1-1 0,0 1 0,0-1 0,0 1 0,0 0 0,0-1 0,0 1 0,0-1 0,0 1-1,0 0 1,0-1 0,0 1 0,0-1 0,0 1 0,0-1 0,7-18 674,-2-1-454,-4 17-149,-1-1 0,1 0 0,-1 1 1,1-1-1,-1-4 0,0-7 124,1 5-111,0-1 0,-2-15 0,1 8 144,0 16-269,0 1 1,0 0-1,1 0 0,-1-1 0,0 1 1,1 0-1,-1 0 0,1 0 0,-1 0 1,2-2-1,2-10 36,1-9 49,-1 10 88,-4 12-174,0 0 0,1-1 0,-1 1 1,0 0-1,0-1 0,1 1 0,-1 0 1,0-1-1,0 1 0,0-1 0,0 1 1,0-1-1,0 1 0,0 0 0,0-1 0,0 1 1,0-1-1,0 1 0,0 0 0,0-1 1,0 1-1,0-1 0,0 1 0,0-1 1,0 1-1,-1 0 0,1-1 0,0 1 1,0 0-1,-1-1 0,-2-6 223,2 6-209,1 0 0,-1 0 0,1 0 1,-1 0-1,0 0 0,1 0 1,-1 0-1,0 0 0,0 0 0,1 1 1,-1-1-1,0 0 0,0 0 1,0 1-1,0-1 0,-2 0 0,-8-11 400,1 1-298,-25-21 279,-3-13 411,35 40-747,-1 0 0,2 0 0,-1 0 0,0 0-1,1 0 1,0-1 0,1 1 0,-1-1 0,1 1 0,0-1 0,-1-6 0,2 6-23,-1-1 0,0 1 0,0-1-1,-1 1 1,-4-11 0,4 11-29,0 0-1,0-1 0,0 1 0,1-1 1,-1-11-1,1 4-6,0 0 0,-7-27 1,4 23 91,-2-22 0,1-44-134,4 65 89,0 1 1,1-1-1,1 1 1,4-22 0,-3-1-172,-2 33 90,0 1 1,1-1-1,-1 0 0,1 1 0,1-1 0,0 1 0,5-14 1,13-19-28,23-46-26,-1-2-85,-24 54 216,22-59 0,-34 77-99,0 0 0,2 1 0,0-1 1,0 2-1,2-1 0,0 1 0,0 1 0,1 0 0,1 0 0,0 1 0,1 0 0,0 2 0,26-18 0,-27 22 77,0 1-1,0 1 1,0 0-1,20-4 1,-4 0-25,-27 8-25,127-34-28,-28 11-199,-44 8 104,-42 11 114,-1 0 0,1 0-1,0 2 1,26-3 0,52 0-629,-92 5 657,1 0 0,-1 1 0,0-1 0,0 0 0,1 0 0,-1 0 0,0 0 0,0 0 0,0 0 0,1 0 0,-1 0 0,0 0 0,0 0 0,0 0 0,1 1 0,-1-1 0,0 0 0,0 0 0,0 0 0,0 0 0,1 1 0,-1-1 0,0 0 0,0 0 0,0 0 0,0 1 0,0-1 0,0 0 0,0 0 0,0 1 0,0-1 0,1 0 0,-1 0 0,0 0 0,0 1 0,0-1 0,0 0 0,0 0 0,0 1 0,0-1 0,-1 0 0,1 0 0,0 0 0,0 1 0,0-1 0,0 0 0,0 0 0,0 1 0,0-1 0,-8 11 98,-124 62 194,-23 8-517,65-23 256,-49 32-37,113-71 16,1 2-1,1 0 1,-27 30 0,29-27 9,3-3 38,0 1-1,1 0 1,-15 27-1,14-22-74,14-20-35,0 1 1,1-1-1,-6 13 0,-9 21-77,9-19 190,1 0 0,-9 32 0,-12 102-71,17-84-34,8-28 109,1 0 0,3 53-1,1-64 30,5 2-24,-5-34-70,0-1 0,0 0 0,0 1 0,0-1 0,-1 0 1,1 1-1,0-1 0,0 1 0,0-1 0,0 0 0,0 1 0,0-1 1,1 1-1,-1-1 0,0 0 0,0 1 0,0-1 0,0 0 0,0 1 1,0-1-1,1 1 0,-1-1 0,0 0 0,0 1 0,1-1 0,-1 0 1,0 1-1,1-1-1,-1 0 0,0 1 0,1-1 1,-1 0-1,0 1 0,0-1 0,1 1 1,-1-1-1,0 1 0,0-1 1,0 0-1,0 1 0,1-1 0,-1 1 1,0-1-1,0 1 0,0-1 0,0 1 1,0-1-1,0 1 0,0-1 0,0 0 1,0 1-1,-1-1 0,1 1 0,0 0 1,1 3-3,0 0 0,1 0 0,-1 0-1,1 0 1,0-1 0,2 5 0,3 6 67,-6-13 86,-1-1-65,5 9-117,-4-7 37,2 3 1,0-1-1,0 1 0,0-1 1,1 0-1,3 4 0,-6-8 43,-1 0 43,0 0 181,0 0-69,0 0-102,1-6-28,-1-3 131,-2-1-211,0-1 0,0-14 0,-1-12 28,-2 8-19,1 0 0,0-45 0,-1-39-562,-3-71-144,9 180 646,-1-1-1,1 1 1,0-1 0,0 1 0,0 0 0,0-1-1,3-4 1,3-10-202,-6 15 225,1 0 1,0 0-1,0 0 0,0 0 0,0 1 0,0-1 0,1 1 0,0-1 0,3-2 0,34-28-462,-6 5 277,-29 24 187,-4 5 23,0 0 0,-1-1 0,1 1-1,-1-1 1,1 1 0,-1-1 0,1 1 0,-1-1 0,1 1 0,-1-1-1,0 0 1,1 1 0,-1-1 0,0 0 0,1 1 0,-1-1-1,0 0 1,0 1 0,0-1 0,0 0 0,0 0 0,0 0-54,-1 2 21,0 1 0,-1-1 1,1 1-1,0-1 0,0 1 1,0-1-1,0 1 1,0 0-1,0 2 0,-1-2 22,-4 12 4,-1-2-13,1 0-1,1 0 1,-5 19-1,-26 137 172,32-137-47,1 1 0,2-1 0,2 45 0,4-30-75,2 48 112,-6-87-103,0 0-1,0-1 1,0 1 0,4 10 0,-3-11-8,0 1 0,0-1 0,-1 1 1,1 11-1,-1-11 4,0 0 1,0 0-1,1 0 1,0 0-1,0 0 1,1-1-1,-1 1 0,2-1 1,4 8-1,1 3-28,-1 13 116,-4-23-137,-1-2 33,0 0 1,0 0-1,-1 0 1,1 0 0,2 10-1,-3-7-2,-1-2 749,-2-10-385,-2-6-293,2 0 0,-1 0-1,1 0 1,0-18 0,0-5-9,-1 1-1,-12-53 1,12 70-107,0 0 0,1-17 0,-2-20-4,-5-38-64,2 4-176,3 57 241,2 0-1,3-36 0,0 5-970,-2 59 565,0 1 171,0 0 159,0 15-4,-6 58-183,3-37 354,1 194-269,5-109 120,10 165 366,-10-262-118,0 0 0,12 43-1,-12-60-87,-1 1 0,-1 0 0,2 11 0,-3-18 25,0-1-21,0 0 0,0 0 86,0 0-22,0 0 32,8-9 213,-6 4-359,0-1 1,-1 0-1,1-11 1,-2 12-39,1 0 1,0 0 0,0 0 0,0 0 0,0 0-1,1 0 1,2-5 0,-2 6-3,0 0 0,0 0 0,1 1 0,0-1 0,-1 1 0,1-1 0,0 1 0,0 0 0,1 0 1,-1 0-1,1 1 0,-1-1 0,1 1 0,6-3 0,6-3 92,-13 6-50,-1 0 0,1 1 1,0 0-1,-1 0 0,1 0 1,0 0-1,0 0 0,-1 0 0,1 1 1,4-1-1,-6 1-9,-1 0 0,0 0 0,1 0 1,-1 0-1,1 0 0,-1 0 0,0 0 0,1 0 0,-1 0 0,1 0 0,-1 0 1,0 0-1,1 0 0,-1-1 0,1 1 0,-1 0 0,0 0 0,1-1 0,-1 1 0,0 0 1,0 0-1,1-1 0,-1 1 0,0 0 0,0-1 0,1 1 0,-1 0 0,0-1 1,0 1-1,0 0 0,1-1 0,-1 1 0,0-1 0,0 1-7,0-1-1,0 1 0,0 0 1,0-1-1,0 1 0,-1 0 1,1 0-1,0-1 1,0 1-1,0 0 0,0-1 1,0 1-1,-1 0 1,1 0-1,0-1 0,0 1 1,-1 0-1,1 0 0,0-1 1,0 1-1,-1 0 1,1 0-1,0 0 0,0 0 1,-1-1-1,1 1 1,0 0-1,-1 0 0,1 0 1,0 0-1,-1 0 0,1 0 1,0 0-1,-1 0 1,1 0-1,0 0 0,-1 0 1,-85 0 32,84 0-9,-1 0 1,1-1-1,0 1 1,0-1 0,0 1-1,0-1 1,0 0-1,0 0 1,0 0-1,0 0 1,0 0 0,0 0-1,0 0 1,0-1-1,1 1 1,-1-1 0,1 1-1,-1-1 1,1 1-1,-1-1 1,1 0-1,0 0 1,0 0 0,0 0-1,-1-3 1,-2-6 143,0 0 0,0 0 1,-2-20-1,1 10-116,3 8-26,-2-22 1,1 7-141,1 3 102,1 1 0,2-26 0,1 2 73,2-410-81,-5 438 18,-1-1 0,-1 0-1,-7-24 1,5 21-208,3 17 175,0 1 0,0 0 0,-1 0 0,0 0 0,0 0-1,0 1 1,-1-1 0,0 1 0,0 0 0,0 0 0,0 0 0,-10-7 0,10 7 44,0 0 1,0-1-1,1 1 1,0-1-1,0 1 1,0-1-1,0 0 1,-2-11-1,3 13-52,1 0 46,0 0-1,0 0 1,1 1 0,-1-1 0,1 0 0,0 0-1,0 0 1,0 0 0,0 0 0,2-5 0,0-3-44,2 0 1,4-11 0,-2 9 6,-2 4 35,1 0 0,0 0 0,0 1 0,1 0 0,1 0 0,-1 0 0,9-8 0,-1 3-23,1 1 1,0 0-1,18-12 0,-7 9 4,0 2-1,0 0 0,51-17 0,90-18-58,-86 27 65,15 2 13,-62 14 0,-23 3-13,1 1 0,0 0 1,0 1-1,0 1 0,0 0 1,0 0-1,16 4 0,6 2-225,-19-3 239,0 0 0,17 7 1,63 21-40,-64-18 36,0 0-1,-1 2 0,45 29 1,-53-28 2,-2 0 0,-1 1 0,0 2 0,21 24 0,-9-8 10,-17-18 44,6 7-81,-9-14 82,15 20 0,2 3-170,-15-19 242,-10-10-106,0-1 0,0 0-1,0 1 1,0-1-1,0-1 1,5 4 0,8 5-108,24 24 0,-15-13 367,-24-21-232,-1 0-45,0-1 13,0-1 1,0 1-1,0 0 1,0 0-1,0 0 1,-1 0-1,1 0 1,0 0-1,0 0 1,0 0-1,0 0 1,0 0-1,0 0 1,-1 0-1,1 0 1,0 0-1,0 0 1,0 0-1,0 0 1,0 0-1,0 0 1,0 0-1,-1 0 1,1 0-1,0 0 1,0 0-1,0 0 1,0 0-1,0 0 1,0 0-1,0 1 1,-1-1-1,1 0 1,0 0-1,0 0 1,0 0-1,0 0 1,0 0-1,0 0 1,0 0-1,0 0 1,0 1-1,0-1 1,0 0-1,0 0 1,0 0-1,0 0 1,-1 0-1,1 0 1,0 1-1,0-1 1,0 0-1,0 0 1,0 0-1,-5-3 120,-9-5-166,11 7 36,0 0 1,1-1-1,-1 1 0,0-1 1,1 0-1,-1 0 1,-2-3-1,-51-51 140,32 33-179,1 0 1,-38-52-1,53 64 27,-1-1 0,-1 1 0,0 1-1,0 0 1,-1 0 0,0 1 0,-1 0 0,0 1 0,0 0-1,-1 1 1,0 1 0,-22-8 0,-71-16-188,17 6-44,74 21 246,0 0-1,0 1 1,0 1 0,0 1-1,-21 1 1,1 0-33,-8 2 73,43-3-112,0 0 38,0 0 68,0 0-31,1 0-29,0 0 0,1 0 1,-1 0-1,1 0 0,-1 0 0,1 1 1,-1-1-1,0 0 0,2 1 0,-1 0 4,4 0 10,19 3-18,-1 1 1,1 1-1,41 17 0,8 13 9,118 77 0,-179-103 47,19 17 1,-4-2-19,-13-13-14,-1 1 0,0 0-1,-1 0 1,-1 1 0,11 17 0,-8-13 24,-1 0 1,2-2 0,0 1-1,2-2 1,-1 0 0,2-2-1,26 17 1,-31-21 28,0 0 1,-1 2-1,17 15 1,-23-19-52,-1 1 0,1-1 1,-1 1-1,-1 1 0,0-1 0,0 1 1,4 9-1,21 61-105,22 49-11,-26-65 87,-17-40 126,0-1-1,16 27 1,22 19-101,-38-57 0,0-1 0,0 0 0,1-1 0,15 12 0,-18-16-28,-5-3 44,-1-1-1,0 1 0,1-1 1,-1 0-1,1 0 0,0 0 1,-1 0-1,1 0 1,0 0-1,0 0 0,0 0 1,0-1-1,-1 1 0,5 0 1,-5-1-59,-1 0 22,0 0 63,9 3 140,-9-3-197,1 1 0,-1-1-1,1 0 1,-1 0 0,1 1 0,-1-1 0,0 0 0,1 0 0,-1 1 0,1-1 0,-1 1 0,0-1 0,1 0 0,-1 1 0,0-1-1,1 1 1,-1-1 0,0 1 0,0-1 0,1 1 0,-1-1 0,0 1 0,0-1 0,0 1 0,-3 13-152,2-10 130,1-4 40,-1 1 0,1 0 0,0 0 1,0-1-1,0 1 0,-1 0 0,1 0 0,0-1 0,-1 1 0,1 0 1,-1-1-1,1 1 0,-1-1 0,1 1 0,-1 0 0,1-1 1,-1 1-1,1-1 0,-1 0 0,0 1 0,1-1 0,-1 1 0,0-1 1,1 0-1,-1 0 0,0 1 0,0-1 0,1 0 0,-1 0 1,0 0-1,0 0 0,0 0 0,1 0 0,-1 0 0,0 0 1,-1 0-1,-8 1-18,0 0 1,-1 0-1,1 1 0,0 1 1,0 0-1,1 0 1,-1 1-1,1 0 1,0 0-1,-17 12 1,25-15 17,-1 0 0,1 0 0,0 0 0,-1 0 0,1 1 0,0-1 0,0 0 0,0 1 0,0-1 1,0 1-1,0-1 0,1 1 0,-1 0 0,0-1 0,1 1 0,-1 0 0,1-1 0,-1 4 0,1-4 19,5 11 84,6-3-118,0 0-1,1 0 1,23 12-1,-20-12-32,23 17 1,-33-22 38,0 1 0,0-1 0,-1 1 0,1 0 0,-1 0 0,0 1 1,6 11-1,-8-11 15,1 1 0,-1 0 0,0 0 0,0-1 0,-1 1 0,0 1 0,0-1 0,-1 0 0,1 0 0,-2 0 0,1 0 0,-2 8 0,2-14 1,-1 0 0,1 0 0,0 1 0,0-1 0,-1 0 1,1 0-1,-1 0 0,1 0 0,-1 0 0,1 0 0,-1 0 0,0 0 0,0 0 0,1 0 0,-1-1 0,0 1 0,0 0 1,0 0-1,0-1 0,0 1 0,-1 0 0,0 0 9,0-1 0,0 1-1,0-1 1,0 0 0,0 0 0,1 1 0,-1-1 0,0-1 0,0 1-1,0 0 1,0 0 0,-2-1 0,-6-3 51,1 1 1,-1-1-1,-17-11 0,22 12-77,0 0 25,-1 0 0,1-1 0,0 0 0,1 0 0,-1 0 0,1 0 0,-1-1 0,1 0 0,0 0 0,-5-10 0,-55-86 8,63 99-52,-1 0-1,1 0 1,0 1 0,-1-1-1,1 0 1,-1 0-1,0 1 1,0-1-1,1 1 1,-1 0-1,0-1 1,0 1-1,0 0 1,0 0 0,-1 0-1,1 0 1,0 1-1,0-1 1,0 1-1,-1-1 1,1 1-1,0 0 1,-1 0-1,-3 0 1,3 0 12,1 0-1,-1 1 1,1 0-1,-1-1 1,1 1-1,-4 2 1,-12 2-13,17-5-42,1 0-102,0 0 107,0 0 213,0 0-31,6 5 116,-4-6-185,0 1 0,0-1 0,0 1 0,0-1 0,0 1 0,0-1 0,0 0 0,-1 0 0,1 0 0,0 0 0,2-3 0,20-17 210,-13 11-226,-10 9-31,10-9-86,0 1 0,21-13 0,0 0 110,-25 17-10,0 0 0,0 0 0,14-7 0,-14 9-83,0 0 0,0 1 0,1 0 1,-1 0-1,14-1 0,-19 2 46,0 1 0,-1 0 0,1 0 1,0 0-1,-1 0 0,1 0 0,0 0 0,0 1 1,-1-1-1,1 1 0,0-1 0,-1 1 1,1-1-1,-1 1 0,1 0 0,-1 0 0,1 0 1,-1 0-1,1 0 0,-1 0 0,0 0 0,0 0 1,0 0-1,1 1 0,-1-1 0,0 0 1,0 1-1,-1-1 0,1 1 0,0-1 0,0 3 1,0-2 30,0 0 1,-1-1 0,0 1-1,1 0 1,-1 0 0,0 0-1,0 0 1,0 0 0,0 0-1,0-1 1,0 1 0,-1 0-1,1 0 1,-1 0 0,1 0-1,-1-1 1,0 1 0,1 0-1,-2 1 1,-3 14-216,5-16 218,0 1-1,-1-1 1,1 1-1,0-1 0,-1 1 1,1-1-1,-1 1 1,0-1-1,1 1 1,-1-1-1,0 0 1,-1 3-1,-1-2-71,1 1 0,-1-1 1,0 0-1,0 1 0,-5 2 0,7-5 35,1 1 0,0-1 1,-1 0-1,1 0 0,0 1 1,-1-1-1,1 0 0,-1 0 1,1 0-1,0 0 0,-1 1 1,1-1-1,-1 0 1,1 0-1,0 0 0,-1 0 1,1 0-1,-1 0 0,1 0 1,0 0-1,-1 0 0,1 0 1,-1 0-1,1 0 0,0-1 1,-1 1-1,1 0 0,-1 0 1,1 0-1,0 0 0,-1-1 1,1 1-1,0 0 0,-1 0 1,1-1-1,0 1 0,-1 0 1,1-1-1,0 1 1,0 0-1,-1-1 0,1 1 1,0 0-1,0-1 0,0 1 1,0-1-1,-1 1 0,1 0 1,0-1-1,0 1 0,0-1 1,0 1-1,0 0 0,0-1 1,0 1-1,0-1 0,0 1 1,0-1-1,1-21-200,0 12-667,-1 0 1,0 0-1,-2-14 1,-2 11-1857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6:27.62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2287 75 832,'0'0'21,"1"0"-1,0 0 1,-1-1 0,1 1-1,0 0 1,0 0 0,-1 0-1,1 0 1,0 0-1,0 0 1,-1 0 0,1 0-1,0 0 1,0 0 0,-1 0-1,2 1 1,5-1 129,-6 0-154,-1 0 0,1 1 0,-1-1 0,1 0 0,-1 0 1,0 0-1,1 0 0,-1 0 0,1 0 0,-1 1 0,1-1 0,-1 0 0,0 0 0,1 1 0,-1-1 0,0 0 0,1 0 0,-1 1 0,0-1 0,1 0 0,-1 1 0,0-1 0,0 1 0,1-1 0,-1 1 0,3 14 485,-6 17 1109,-11 17-972,-2-1-1,-1-1 0,-28 50 0,27-63-273,-2 0-1,-1-1 0,-1-2 0,-2 0 0,-30 29 0,7-12-110,14-17-170,2 2-1,-46 63 1,-106 229-28,55-86 634,50-98 62,70-127-632,6-12-23,1 0 1,-1 0-1,1 0 0,0 0 1,0 1-1,0-1 0,0 0 1,0 1-1,1-1 0,-2 5 1,3-9-28,-1 0 1,1 1-1,0-1 1,-1 0-1,1 0 1,0 1 0,0-1-1,0 1 1,3-4-1,-1 1-6,83-113 224,-68 95-299,1 1 0,26-22 1,48-34-120,-28 24 104,49-49-47,-50 44-49,1 2 0,75-47 0,-138 102 131,27-16-273,-28 16 265,1 0-1,0 1 1,-1-1 0,1 0 0,0 1 0,0-1 0,-1 1 0,1 0 0,0 0 0,0-1 0,0 1 0,-1 0 0,1 0 0,0 1-1,2-1 1,-4 1 22,1-1-1,-1 0 0,1 1 0,-1-1 0,1 0 0,-1 1 0,1-1 1,-1 1-1,1-1 0,-1 1 0,0-1 0,1 1 0,-1 0 0,0-1 1,1 1-1,-1-1 0,0 1 0,0 0 0,0-1 0,1 1 1,-1-1-1,0 1 0,0 0 0,0-1 0,0 2 0,-3 19 50,2-16-52,-2 10 3,0-1 0,-1 1 0,0-1 0,-2 0 0,1-1 0,-2 1-1,0-1 1,-8 12 0,2-7 84,0-2 1,-1 1-1,-1-2 0,-31 26 0,13-16 195,-60 34 1,-37 10 129,100-54-366,-2 2-16,14-7 253,-1 0 0,-26 8 0,44-18-266,0 1 0,0-1 1,0 1-1,0-1 0,0 0 1,0 0-1,0 1 0,0-1 1,0 0-1,0 0 0,-1 0 0,1 0 1,0 0-1,0 0 0,0-1 1,0 1-1,0 0 0,0 0 1,-2-2-1,3 2-6,0-1 0,-1 1 0,1-1 0,0 1-1,-1-1 1,1 0 0,0 1 0,0-1 0,0 1 0,0-1 0,0 0-1,0 1 1,0-1 0,0 0 0,0 1 0,0-1 0,0 0 0,0 1 0,0-1-1,0 1 1,1-1 0,-1 0 0,1 0 0,2-7 29,1-1 0,1 1 0,7-10 0,-11 17-44,93-118-117,-42 57 26,491-554-320,-491 561 307,155-151-438,-141 140 436,3-2-82,-58 54 50,-11 14 139,1 0 0,-1 0 0,0 0 0,0 0 0,0 0 0,0 0 0,0-1 0,0 1 0,0 0 0,0 0 0,0 0 0,0 0 0,0 0 0,0 0 0,0 0 1,0-1-1,0 1 0,0 0 0,0 0 0,0 0 0,-1 0 0,1 0 0,0 0 0,0 0 0,0-1 0,0 1 0,0 0 0,0 0 0,0 0 0,0 0 0,0 0 0,0 0 0,0 0 0,-1 0 1,1 0-1,0 0 0,0 0 0,0 0 0,0-1 0,0 1 0,0 0 0,0 0 0,-1 0 0,1 0 0,0 0 0,0 0 0,0 0 0,0 0 0,0 0 0,0 0 0,-1 0 0,1 0 1,0 0-1,0 1 0,0-1 0,-5 0-55,-1 2 1,1-1-1,0 1 1,-6 2 0,-35 15 77,1 2 1,1 2-1,1 2 1,2 2-1,-61 49 1,-7 20 93,41-34 20,-88 60 0,2-14-39,104-70-56,-45 46 0,36-26 62,-142 126 179,133-134-220,-76 40-1,-78 31 92,154-85-145,49-26 68,4-1 72,-1-2-1,-16 7 1,31-13-136,0-1 0,0 0-1,0 1 1,0-1 0,0 0 0,0 0 0,1 0 0,-1 0 0,0 1 0,0-1 0,0 0 0,0-1 0,0 1 0,0 0 0,0 0 0,-1-1 0,2 1-8,-1 0 0,1 0 1,0-1-1,0 1 0,-1 0 0,1 0 1,0-1-1,0 1 0,0 0 1,0-1-1,-1 1 0,1 0 1,0-1-1,0 1 0,0-1 0,0 1 1,0 0-1,0-1 0,0 1 1,0 0-1,0-1 0,0 1 1,0 0-1,0-1 0,0 1 0,0-1 1,1 1-1,0-5-29,1 1 0,0-1 0,0 1 1,0 0-1,4-4 0,9-13-31,1 1 1,27-27-1,44-34 0,-33 33-31,-32 28 78,181-166-63,15 19 50,-100 93-5,54-37-84,24-43-133,-92 71 302,-98 78-25,-2 3 6,-1-1 0,1 0 0,-1 1 0,0-2 0,0 1 0,0 0-1,0-1 1,0 1 0,3-8 0,-5 11-37,-1-1 0,0 1 1,0 0-1,0-1 0,1 1 0,-1 0 1,0-1-1,0 1 0,0-1 0,0 1 1,0 0-1,0-1 0,0 1 0,0-1 1,0 1-1,0-1 0,0 1 0,0 0 0,0-1 1,0 1-1,0-1 0,0 1 0,0 0 1,0-1-1,-1 1 0,1-1 0,0 1 1,0 0-1,0-1 0,-1 1 0,1 0 1,0-1-1,-1 1 0,1 0 0,0 0 1,-1-1-1,1 1 0,0 0 0,-1 0 0,1-1 1,0 1-1,-1 0 0,1 0 0,-1 0 1,1 0-1,0 0 0,-1 0 0,1-1 1,-1 1-1,1 0 0,-1 0 0,1 0 1,0 0-1,-1 1 0,-27 2-199,26-2 202,-218 62-167,3 16 220,138-50-41,-350 109 203,211-72-173,58-13-124,140-46-42,25-6-117,38-10-98,435-128 27,-280 67 211,264-97 204,1 22-169,-441 140 66,-14 4 71,-1-1 0,1 1 0,-1-1 0,0-1 0,0 0 0,0 0 0,13-8 0,-19 11-66,-1 0 0,0 0 0,0 0-1,0 0 1,0 0 0,0 0-1,0 0 1,0-1 0,0 1 0,0 0-1,0 0 1,1 0 0,-1 0 0,0 0-1,0-1 1,0 1 0,0 0 0,0 0-1,0 0 1,0 0 0,0 0-1,0-1 1,0 1 0,0 0 0,0 0-1,0 0 1,0 0 0,0 0 0,-1-1-1,1 1 1,0 0 0,0 0 0,0 0-1,0 0 1,0 0 0,0 0-1,0-1 1,0 1 0,0 0 0,0 0-1,-1 0 1,1 0 0,0 0 0,0 0-1,0 0 1,0 0 0,0 0 0,-1 0-1,1-1 1,0 1 0,0 0-1,0 0 1,0 0 0,0 0 0,-1 0-1,1 0 1,0 0 0,0 0 0,0 0-1,0 0 1,0 0 0,-1 0 0,1 1-1,-15-4-21,-39 4 28,-104 13 0,47-2 201,-368 53 389,-156 46-27,355-72-265,56-9-414,142-19-9,82-11 111,-19 3-16,19-3 5,-1 0 1,1 0-1,0 0 1,-1 0-1,1 0 1,-1 0-1,1 1 0,0-1 1,-1 0-1,1 0 1,0 0-1,-1 0 1,1 0-1,0 1 1,-1-1-1,1 0 1,0 0-1,-1 1 0,1-1 1,0 0-1,-1 0 1,1 1-1,0-1 1,0 0-1,0 1 1,-1-1-1,1 0 1,0 1-1,0-1 0,0 0 1,0 1-1,-1-1 1,1 1-1,1-1 1,-1 1 0,1-1 1,-1 1-1,1-1 0,-1 0 0,1 0 0,-1 1 0,1-1 0,0 0 0,-1 0 0,1 1 0,-1-1 0,1 0 0,0 0 0,-1 0 1,1 0-1,-1 0 0,1 0 0,0 0 0,0 0 0,29-2-30,-1-1 0,55-13 0,-73 13 9,528-120-191,-401 91 212,273-44 91,-172 29 104,-115 21-123,6-4 355,-114 25-213,-15 5-202,-1 0 1,0 0 0,0 0 0,0 0 0,0 0 0,0-1 0,0 1 0,0 0 0,0 0 0,0 0-1,0 0 1,0 0 0,0 0 0,1 0 0,-1 0 0,0-1 0,0 1 0,0 0 0,0 0-1,0 0 1,0 0 0,0 0 0,0 0 0,0 0 0,0-1 0,0 1 0,0 0 0,0 0-1,0 0 1,0 0 0,0 0 0,0 0 0,-1 0 0,1 0 0,0-1 0,0 1 0,0 0 0,0 0-1,0 0 1,0 0 0,0 0 0,0 0 0,0 0 0,0 0 0,0 0 0,0 0 0,-1 0-1,1-1 1,0 1 0,0 0 0,0 0 0,0 0 0,0 0 0,0 0 0,0 0 0,0 0-1,-1 0 1,1 0 0,0 0 0,0 0 0,0 0 0,0 0 0,0 0 0,0 0 0,0 0-1,-1 0 1,-8-3-27,-5 2-70,0 0 0,-15 2 0,-10-1 49,-314 4 382,29 0-298,163-9 12,-121 0-223,253 6 8,1 1-1,0 1 1,0 1 0,-28 9-1,34-2 28,22-11 136,-1 1 1,1-1-1,0 0 1,-1 0-1,1 0 1,0 0-1,-1 1 1,1-1-1,0 0 1,0 0-1,0 0 1,-1 1 0,1-1-1,0 0 1,0 1-1,0-1 1,-1 0-1,1 0 1,0 1-1,0-1 1,0 0-1,0 1 1,0-1-1,0 0 1,0 1-1,0-1 1,0 0 0,0 1-1,0-1 1,0 0-1,0 1 1,0-1-1,0 0 1,0 1-1,0-1 1,0 0-1,0 1 1,0-1-1,1 0 1,-1 0-1,0 1 1,0-1 0,0 0-1,1 1 1,-1-1-1,0 0 1,0 0-1,0 0 1,1 1-1,-1-1 1,0 0-1,1 0 1,-1 0-1,1 1 1,-1-1-9,2 3-13,1-1 0,-1 1 0,1-1 0,0 0 0,0 0 0,0 0 0,0 0 0,0 0 0,6 1 0,35 11-96,-37-12 95,385 81-184,-357-79 299,1-1 1,-1-1 0,1-3 0,55-6-1,-75 6-28,-13 1-30,-1 0 1,1 0-1,0 0 1,0-1 0,0 1-1,-1 0 1,1-1-1,0 0 1,0 0 0,3-2-1,-26 2 95,-97 7-42,74-3-134,-424 45 106,71-8 81,389-39-125,-9 0-125,1 0 1,-1 1-1,1 1 1,-28 9-1,42-12 98,1 0-1,-1 0 0,1 1 1,-1-1-1,1 0 0,-1 0 1,1 1-1,-1-1 0,1 0 1,-1 1-1,1-1 0,-1 0 1,1 1-1,0-1 0,-1 1 1,1-1-1,0 0 0,-1 1 1,1-1-1,0 1 0,0-1 1,-1 1-1,1 0 0,0 0 12,0-1 0,0 1-1,1-1 1,-1 1 0,0-1-1,0 1 1,0-1 0,1 1-1,-1-1 1,0 1 0,1-1 0,-1 0-1,0 1 1,1-1 0,-1 1-1,0-1 1,1 0 0,-1 1-1,1-1 1,3 2 17,-1 0 0,1 0 0,0 0 1,7 2-1,16 2-48,-1 0 0,1-2 0,41 1 0,84-8 47,-80-3 134,-1-3 0,-1-3 0,115-36 0,-178 46-157,-2 1 59,1-1 1,-1 0-1,0 0 1,0 0-1,5-3 1,-9 5-46,-1 0 0,0-1 0,0 1 0,1 0 0,-1 0 0,0 0 0,0 0 0,1-1 0,-1 1 0,0 0 0,0 0 0,0-1 0,1 1 0,-1 0 0,0 0 0,0-1 0,0 1 0,0 0 0,0 0 0,1-1 0,-1 1 0,0 0 0,0-1 0,0 1 0,0 0 0,0 0 0,0-1 0,0 1 0,0 0 0,0-1 0,0 1 0,0 0 0,0-1 0,-10-5 30,-15 0-75,3 4-3,0 2 0,0 1 0,0 1 0,0 0 0,-24 7 0,-107 36-136,34 2-29,-133 73 0,212-98 139,-42 28 1,62-36-2,1 1 0,0 1 0,-27 31 1,44-45 63,0 0 1,0 0-1,1 1 1,-1-1 0,1 1-1,0-1 1,-1 1 0,1-1-1,-1 4 1,2-5 6,0 0 0,0 0 0,0-1 0,0 1 1,0 0-1,0 0 0,0 0 0,1 0 0,-1-1 0,0 1 1,0 0-1,1 0 0,-1 0 0,0-1 0,1 1 0,-1 0 1,1-1-1,-1 1 0,1 0 0,-1-1 0,1 1 0,0 0 1,-1-1-1,1 1 0,-1-1 0,1 1 0,0-1 0,0 0 1,-1 1-1,1-1 0,0 0 0,0 1 0,0-1 0,-1 0 1,1 0-1,1 0 0,12 3 45,0-1 1,-1 0-1,1-1 0,0-1 1,24-2-1,-12 1-4,49-2 130,0-4 1,116-25-1,-189 32-168,75-19 266,133-49 0,-208 67-250,16-9 76,-17 10-94,-1 0-1,0 0 0,1 0 0,-1-1 1,0 1-1,0 0 0,1 0 1,-1 0-1,0-1 0,0 1 1,0 0-1,1 0 0,-1-1 1,0 1-1,0 0 0,0-1 0,0 1 1,1 0-1,-1 0 0,0-1 1,0 1-1,0 0 0,0-1 1,0 1-1,0 0 0,0-1 1,0 1-1,0 0 0,0-1 1,0 1-1,0 0 0,0 0 0,0-1 1,0 1-1,-1 0 0,1-1 1,0 1-1,0 0 0,0-1 1,0 1-1,0 0 0,-1 0 1,1-1-1,0 1 0,0 0 0,-1 0 1,1 0-1,0-1 0,0 1 1,-1 0-1,1 0 0,0 0 1,-1-1-1,-3-1 3,-1 0 0,0 0-1,0 0 1,0 1 0,1 0 0,-1 0 0,-1 0-1,-7 0 1,-45 0-171,-1 7-36,-109 24 0,81-12 81,16-4 12,-85 29 1,87-22 144,30-10-183,0 2-1,-68 33 0,106-45 143,0-1 0,0 0 0,1 1-1,-1-1 1,0 1 0,1-1 0,-1 1 0,0-1-1,1 1 1,-1-1 0,1 1 0,-1 0 0,1-1-1,-1 1 1,1 0 0,-1-1 0,1 1 0,0 0-1,-1 0 1,1-1 0,0 1 0,0 0 0,-1 0-1,1 0 1,0-1 0,0 1 0,0 0-1,0 0 1,0 0 0,0 0 0,0-1 0,0 1-1,1 0 1,-1 0 0,0 0 0,0-1 0,1 1-1,-1 0 1,1 0 0,-1-1 0,0 1 0,1 0-1,-1-1 1,1 1 0,0 0 0,-1-1 0,1 1-1,-1-1 1,1 1 0,0-1 0,-1 1-1,1-1 1,0 0 0,0 1 0,-1-1 0,1 0-1,0 1 1,0-1 0,0 0 0,1 0 0,17 2 21,1-1 1,-1-2-1,1 0 1,35-6-1,-2 0 9,36-2 49,401-48 243,-448 53-385,-41 5 211,-3 2-59,-12 6-44,-19 10-106,-60 28-93,-238 135 208,110-29-43,123-84-116,92-65 116,3-2-4,0-1 0,0 1 1,1 0-1,-1 0 0,0 1 0,1-1 0,-1 1 0,1-1 0,0 1 0,0 0 1,0 0-1,0-1 0,-2 6 0,4-8-1,0 0 0,0 1 0,0-1 0,0 0 1,0 1-1,0-1 0,0 0 0,0 1 0,0-1 0,0 0 0,0 1 0,0-1 0,0 0 1,1 0-1,-1 1 0,0-1 0,0 0 0,0 1 0,0-1 0,1 0 0,-1 0 1,0 1-1,0-1 0,0 0 0,1 0 0,-1 0 0,0 1 0,0-1 0,1 0 0,-1 0 1,0 0-1,1 0 0,-1 0 0,0 1 0,0-1 0,1 0 0,-1 0 0,1 0 1,13 1 74,37-9 11,55-16 0,-38 8-2,182-46 75,36-8-189,2 24-51,-281 45 51,0 0 0,0 1 0,0 0 1,0 1-1,13 2 0,-19-3 23,0 0 0,-1 0 0,1 1 0,0-1 0,0 0 0,0 1 0,0-1 0,-1 1 0,1-1 0,0 1 0,0-1 0,-1 1 0,1 0 0,0-1 0,-1 1 0,1 0 0,-1 0 0,1-1 0,-1 1 0,1 2 0,0-2 5,-1 1 1,0-1-1,0 1 1,0-1 0,-1 0-1,1 1 1,0-1-1,-1 1 1,1-1-1,0 1 1,-1-1 0,0 0-1,1 1 1,-1-1-1,0 0 1,0 0-1,-1 3 1,-4 3 5,0 0 1,0 0-1,0-1 1,-1 1-1,-15 9 1,-43 24 13,30-20 12,-238 119 55,174-91-58,2 3-1,-146 104 1,-42 60 234,277-207-222,8-6 30,16-6-1,16-10-10,31-17 0,5-4-51,199-82 89,15 19-32,73 14-37,-224 56-203,-13 6-54,-105 21 239,-11 3 2,-9 2 14,7-4-22,-10 4 20,0-1 0,-1 0 0,-15 2 0,-2 1 8,-262 65 36,92-20-38,134-36 36,-374 99-23,379-93-66,-18 3-64,72-23 98,1 0 1,-1 0 0,0 0 0,-6-1-1,10 0-16,0 0 0,1 0-1,-1 0 1,0 0 0,0 0-1,0 0 1,0 0 0,1-1-1,-1 1 1,0 0 0,0-1-1,0 1 1,1 0 0,-1-1 0,0 1-1,1-1 1,-1 1 0,0-1-1,1 1 1,-1-1 0,0 1-1,1-1 1,-1 0 0,1 1-1,-1-1 1,1 0 0,0 0-1,-1 1 1,1-1 0,0 0 0,-1 0-1,1-1 1,0-2-5,0 0 0,0 1 0,1-1-1,-1 0 1,1 1 0,0-1 0,0 0 0,0 1 0,0 0 0,1-1 0,0 1 0,-1 0-1,5-5 1,0-1 10,0 1 0,1-1 0,15-12 0,-6 7-15,1 1 1,0 1-1,22-11 1,60-27 23,-57 31 19,4-3-26,258-133-23,-241 119 68,-2-3 1,94-79-1,-142 107 15,19-23 1,-29 31-58,-1 0 1,1 0-1,-1 0 1,0-1-1,0 1 1,0-1 0,-1 1-1,1-1 1,-1 0-1,0 0 1,0 0-1,0 0 1,0-5-1,-1 7-9,0 1 0,0-1 0,-1 0 1,1 1-1,-1-1 0,1 1 0,-1-1 0,1 1 0,-1-1 0,0 1 0,0 0 0,1-1 0,-1 1 0,0 0 0,0-1 0,-1 1 1,1 0-1,0 0 0,0 0 0,0 0 0,-1 0 0,1 0 0,-1 1 0,1-1 0,-1 0 0,1 1 0,-1-1 0,-2 0 0,-2-1-44,0 1-1,-1 0 0,1 0 1,0 1-1,-1-1 0,-6 2 1,-4 0-60,-1 2 0,0 0 1,1 1-1,-27 10 0,-67 32-101,97-39 206,-116 55-93,96-44-92,-55 39 1,89-56 182,-5 2-40,0 1 0,0 1 1,-7 7-1,11-12 45,1 0 0,0 1 0,-1-1 0,1 1 0,-1-1 0,1 1 0,0-1 0,-1 1 0,1-1 0,0 1-1,-1-1 1,1 1 0,0-1 0,0 1 0,-1 0 0,1-1 0,0 1 0,0-1 0,0 1 0,0 0 0,0-1 0,0 1 0,0 0-1,0-1 1,0 1 0,0-1 0,1 1 0,-1 0 0,0-1 0,0 1 0,0-1 0,1 1 0,-1-1 0,0 1 0,1-1 0,-1 1-1,0-1 1,1 1 0,-1-1 0,1 1 0,-1-1 0,1 1 0,-1-1 0,1 0 0,-1 1 0,1-1 0,0 1 0,4 0 38,0 1 1,0-1 0,0 1 0,0-1 0,0-1 0,0 1-1,0-1 1,0 0 0,0 0 0,1 0 0,4-2 0,12-2 153,27-8 1,95-38-73,-99 33-126,149-59-88,120-42 3,-287 109 27,0 2-1,36-7 0,-59 14 50,-1 0-1,1-1 1,-1 1 0,1 0 0,-1 0-1,1 1 1,-1-1 0,1 1-1,-1 0 1,0 0 0,1 0-1,2 2 1,-5-3 9,1 1 0,-1 1-1,1-1 1,-1 0 0,0 0 0,1 0-1,-1 1 1,0-1 0,0 1 0,0-1 0,0 1-1,0-1 1,-1 1 0,1-1 0,0 1-1,-1 0 1,1-1 0,-1 1 0,0 0-1,1 0 1,-1 0 0,0-1 0,0 1-1,0 0 1,0 1 0,-2 8-20,0-1 1,-1 0-1,0 1 0,0-1 1,-1-1-1,-1 1 0,1-1 1,-9 13-1,2-6 70,0 0 1,-1 0-1,-1-1 1,0-1-1,-1 0 1,-23 17-1,-103 62 237,54-39-144,-50 45 150,6-5-87,-169 102 313,-22 6 126,277-176-577,-84 48 280,168-91-213,189-79-228,-57 25 14,-147 61 62,-1-2-5,0 2 0,1 1 1,41-9-1,-65 18 17,0-1 0,1 1 0,-1 0 0,1 0 0,0 0 0,-1 0 0,1 0 0,-1 0 0,1 0 0,-1 0 0,1 0 0,-1 1 0,1-1 0,-1 1 0,0-1 0,1 1 0,-1 0 0,0-1-1,3 2 1,-4-1 4,1 0-1,-1 0 1,1 0-1,0 0 1,-1 0-1,0 0 0,1 0 1,-1 0-1,0 0 1,1 0-1,-1 0 1,0 0-1,0 1 0,0-1 1,0 0-1,0 0 1,0 0-1,0 0 1,0 0-1,-1 2 0,-1 2-10,1 0 0,-1 1 0,-1-1 0,1 0 0,-1 0 0,0 0 0,0 0 0,-8 8 0,0-2 13,-1-1 0,-1-1 0,0 0 0,-21 12-1,12-8 22,-148 97 265,132-83-180,1 3 1,-42 42-1,41-30-74,-15 15 162,52-56-42,2-3-36,6-7 28,14-15-20,-6 10-60,0 1 1,1 0-1,22-13 1,57-28-55,-37 22-29,183-112-231,-199 121-69,-33 21 154,-8 7 75,-11 11 48,3-7 47,-2-1 1,1 0-1,-1-1 0,0 1 1,0-2-1,-1 1 1,-15 6-1,-3 4 1,-24 17-53,-95 82 1,-39 61 493,101-95 396,85-81-818,-1 0-1,0 0 1,0 0 0,0 0 0,0 0 0,0-1-1,0 1 1,0 0 0,0-1 0,-1 1 0,1 0-1,0-1 1,0 1 0,-1-1 0,1 0 0,0 0-1,-2 1 1,3-1-14,0 0 1,-1-1-1,1 1 0,0 0 0,0 0 1,-1 0-1,1 0 0,0-1 0,0 1 1,-1 0-1,1 0 0,0-1 0,0 1 0,0 0 1,0 0-1,-1-1 0,1 1 0,0 0 1,0-1-1,0 1 0,0 0 0,0 0 1,0-1-1,0 1 0,0 0 0,0-1 0,2-18-9,3 4-58,0 1 0,1 0 0,0 0 0,1 0 1,1 1-1,0 0 0,0 0 0,2 1 0,-1 0 1,16-13-1,13-11-67,73-49 1,-75 58 67,161-132-2,-95 75 25,-98 81 38,24-20-200,56-35 0,-69 52-5,-15 6 199,1 0-1,-1 0 1,0 0 0,0 0 0,1 0-1,-1 0 1,0 0 0,1 0 0,-1 1-1,0-1 1,0 0 0,1 0-1,-1 0 1,0 0 0,0 0 0,1 0-1,-1 1 1,0-1 0,0 0-1,1 0 1,-1 0 0,0 1 0,0-1-1,0 0 1,0 0 0,1 0 0,-1 1-1,0 1-2,0-1 0,0 1 0,0-1 0,0 1 0,0-1 0,0 1-1,0 0 1,0-1 0,-1 1 0,1-1 0,-1 1 0,1-1 0,-1 0 0,-1 3 0,-4 7 7,0-1 0,-1 0 0,0 0 0,-1 0 0,0-1 0,0 0 0,-12 9 0,-8 5 31,-37 23 0,-5-2 53,3-2 53,-121 100 0,163-121-74,19-17-36,0 1-1,0 0 0,1 0 1,0 0-1,0 1 1,0-1-1,-4 8 0,9-13-24,0 0 0,0 0 0,0-1 0,0 1 0,1 0 0,-1 0 0,0 0 0,0 0 0,0 0 0,0 0 0,1 0 0,-1 0 0,0 0 0,0 0 0,0 0 1,0 0-1,1 0 0,-1 0 0,0 0 0,0 0 0,0 0 0,0 0 0,1 0 0,-1 0 0,0 0 0,0 0 0,0 1 0,0-1 0,0 0 0,1 0 0,-1 0 0,0 0 0,0 0 0,0 0 0,0 0 0,0 1 0,0-1 0,0 0 0,1 0 0,-1 0 0,0 0 0,0 0 0,0 1 0,0-1 0,0 0 0,0 0 0,0 0 0,0 0 0,0 1 0,0-1 0,0 0 0,0 0 0,0 0 0,0 0 0,0 1 0,0-1 0,0 0 0,0 0 0,0 0 0,0 0 0,0 1 0,0-1 0,-1 0 0,1 0 0,0 0 0,0 0 0,0 0 0,0 0 0,0 1 0,17-7-99,-15 5 91,343-143 104,-48 21 9,-218 93-40,20-7-406,-143 53 212,2 2 0,-58 32 1,-85 62 194,119-69-101,3 3 1,2 3-1,-92 93 0,151-140 49,0 0 0,0 0 0,0 1 0,0-1-1,1 0 1,-1 1 0,1 0 0,-2 2 0,3-5-11,0 0 0,0 1 1,0-1-1,0 0 1,0 0-1,0 0 0,0 1 1,0-1-1,0 0 1,0 0-1,0 1 0,0-1 1,0 0-1,0 0 1,0 0-1,0 1 0,1-1 1,-1 0-1,0 0 1,0 1-1,0-1 0,0 0 1,0 0-1,1 0 0,-1 0 1,0 1-1,0-1 1,0 0-1,0 0 0,1 0 1,-1 0-1,0 0 1,0 0-1,0 0 0,1 1 1,0-1 11,1 0-1,0 0 1,-1 0 0,1 1 0,-1-2 0,1 1-1,0 0 1,-1 0 0,3-1 0,7-2-5,0 0-1,0-1 1,-1 0 0,1-1 0,-1 0 0,16-10-1,59-48-51,-57 41 101,-24 20-54,240-171-106,-241 171 92,1-1-15,1 0 0,-1 1 0,1-1-1,0 1 1,0 0 0,0 0 0,7-1 0,-12 3 17,0 0 1,0 0-1,1 0 1,-1-1-1,0 1 1,0 0-1,1 0 1,-1 0-1,0 0 1,0 0-1,0 0 1,1 0-1,-1 0 1,0 0-1,0 0 1,1 1-1,-1-1 1,0 0-1,0 0 1,1 0-1,-1 0 1,0 0-1,0 0 1,0 0-1,1 1 1,-1-1-1,0 0 1,0 0-1,0 0 1,0 0-1,1 1 1,-1-1-1,0 0 1,0 0-1,0 0 1,0 1-1,0-1 1,0 0 0,0 0-1,0 1 1,1-1-1,-1 0 1,0 0-1,0 0 1,0 1-1,0-1 1,0 0-1,0 0 1,0 1-1,-6 13-87,4-11 70,-11 25 10,-2 0 1,0-1-1,-2-1 0,-1 0 0,-2-2 1,-42 44-1,-118 70 377,80-65-134,-64 64 204,131-106-323,2 2 0,-46 60 0,71-81-172,9-11-2,8-6-13,199-96-24,-17 15 23,33-13-111,19 1-419,-231 92 548,1 0 0,0 1 0,28-5 0,-41 9 50,-1 1 0,1 0 0,-1 0 0,1 0 0,-1 0 0,1 0 0,0 0 0,-1 0 0,3 1 0,-3-1 10,-1 1 0,0-1 0,1 0 0,-1 0-1,0 0 1,0 0 0,1 1 0,-1-1 0,0 0 0,0 0 0,1 1 0,-1-1 0,0 0 0,0 0 0,0 1-1,1-1 1,-1 0 0,0 1 0,0-1 0,0 0 0,0 0 0,0 1 0,0-1 0,0 0 0,1 1 0,-1-1-1,0 1 1,0-1 0,-1 2 4,0 0-1,1 0 1,-1 0-1,0 0 1,0 0-1,0 0 1,0 0-1,0-1 1,-1 1 0,1 0-1,-1-1 1,1 1-1,-3 1 1,-21 19 41,-58 37 0,17-13 46,-129 104 474,-62 50 319,-7 5-338,258-201-608,-13 10-180,17-11 89,10-6-9,55-29 39,80-56 1,52-54-14,-170 123 112,37-25-122,3 1 1,1 4 0,85-37-1,-148 75 122,19-7-142,-14 7 87,-8 2 78,0-1-1,0 0 1,0 0-1,0 0 1,1 0-1,-1 1 1,0-1-1,0 0 1,0 0 0,0 0-1,0 1 1,0-1-1,0 0 1,0 0-1,0 0 1,0 1-1,0-1 1,0 0 0,0 0-1,0 1 1,0-1-1,0 0 1,0 0-1,0 0 1,0 1-1,0-1 1,-1 0-1,1 0 1,0 0 0,0 0-1,0 1 1,0-1-1,0 0 1,-1 0-1,-4 8 68,0 0 0,-1 0-1,-9 8 1,-7 10-30,-41 59-80,-34 41 51,-37 14 323,-30 37-271,161-174-55,0 0-7,1 0-1,-1 0 1,1 0 0,0 0 0,0 0-1,0 0 1,1 0 0,-1 1-1,1-1 1,-1 5 0,2-8 4,0 1-1,0-1 1,0 0-1,0 1 1,0-1 0,0 1-1,0-1 1,1 0-1,-1 1 1,0-1 0,0 0-1,1 1 1,-1-1-1,0 0 1,0 1 0,1-1-1,-1 0 1,0 0-1,1 1 1,-1-1 0,0 0-1,1 0 1,-1 1 0,0-1-1,1 0 1,-1 0-1,1 0 1,-1 0 0,1 0-1,-1 0 1,0 0-1,1 0 1,-1 0 0,1 0-1,-1 0 1,0 0-1,1 0 1,-1 0 0,1 0-1,0 0 1,19-6 113,1-2-81,-1-2 0,0-1 0,-1 0 1,-1-1-1,0-1 0,27-25 1,-10 4-170,59-75 1,-61 62 205,-2-2-1,47-98 0,-73 136-81,-1 1 0,1-1 0,-2 0 0,1 0 0,2-20 1,-6 28-2,1 0 0,-1 0 0,0-1 0,0 1 0,0 0 1,-1 0-1,1 0 0,-1 0 0,0 0 0,0 0 0,0 0 1,0 0-1,0 0 0,0 0 0,-1 0 0,0 1 0,1-1 1,-1 1-1,0-1 0,0 1 0,-1 0 0,1 0 0,0-1 1,-1 2-1,-4-4 0,-37-17-223,33 17 153,-1 0 1,2 0 0,-15-11 0,9 5 108,1-1 1,-21-23 0,31 30-22,0-1 0,1 0-1,0-1 1,0 1 0,0-1 0,1 0-1,0 0 1,0 0 0,-3-13 0,1-7-15,0-1 1,2 0-1,2 0 1,0 0 0,2 0-1,4-31 1,2 16-93,2-1-1,1 1 1,20-48 0,42-93-84,32-94 228,-100 266-44,-1-1 0,-1 1 1,0-1-1,-1 0 0,1-16 0,-11 61-867,2-2 794,2-1 0,1 1 0,0 58 0,15 95-107,-2-68 93,34 534 649,-38-519-453,-2-39-128,-2 77 414,-1-94-482,0-56 124,-1-1 0,-1 0 0,0 0 0,-1 0 0,0 0 0,-7 18 0,8-32 6,-13 40 133,14-39-159,0 0 0,0 0 1,0 1-1,1-1 0,-1 0 0,1 1 0,0 6 0,0-10 3,1-1 0,-1 1-1,0-1 1,0 1 0,0-1 0,0 1 0,1-1-1,-1 1 1,0-1 0,0 0 0,1 1 0,-1-1-1,0 1 1,1-1 0,-1 0 0,1 1 0,-1-1-1,0 0 1,1 0 0,-1 1 0,1-1 0,-1 0-1,1 0 1,-1 1 0,1-1 0,-1 0 0,1 0 0,-1 0-1,1 0 1,-1 0 0,1 0 0,-1 0 0,2 0-1,18-4 79,-15 2-61,121-43 186,-89 30-255,-24 10 72,0-1 0,-1 0 0,1-1 0,-1 0 1,14-12-1,-25 18-39,-1 1 1,0 0-1,1 0 1,-1 0-1,0-1 0,1 1 1,-1 0-1,0-1 1,1 1-1,-1 0 1,0 0-1,0-1 0,1 1 1,-1-1-1,0 1 1,0 0-1,1-1 1,-1 1-1,0 0 0,0-1 1,0 1-1,0-1 1,0 1-1,0-1 1,0 1-1,0 0 0,0-1 1,0 1-1,0-1 1,0 0-1,-1 1 2,1-1 0,-1 1 0,1-1 0,-1 1 0,0-1-1,1 1 1,-1-1 0,0 1 0,1 0 0,-1-1 0,0 1 0,0 0 0,1 0 0,-1 0-1,-1-1 1,-30 0 40,-5 5-149,0 2 0,-51 15 0,-70 30-41,122-39 142,26-8 110,7-3-53,-1 1 0,0-1 1,0 0-1,0 1 0,0-2 1,-1 1-1,1 0 0,0-1 1,0 0-1,-7 0 0,11 0-53,-1-1-1,1 1 1,-1 0-1,1 0 0,-1 0 1,0 0-1,1-1 1,-1 1-1,1 0 1,-1 0-1,1-1 1,-1 1-1,1 0 1,-1-1-1,1 1 0,0-1 1,-1 1-1,1 0 1,0-1-1,-1 1 1,1-1-1,0 1 1,-1-1-1,1 1 0,0-1 1,0 0-1,0 1 1,-1-1-1,1 1 1,0-1-1,0 1 1,0-1-1,0 0 1,0 1-1,0-1 0,0 1 1,0-1-1,0 1 1,1-1-1,-1 0 1,0 1-1,0-1 1,1 0-1,1-3-62,0 0 0,0-1 1,0 1-1,5-5 0,-6 7 55,16-19-93,1 0 0,0 0 0,37-29 0,72-47 118,-98 76-49,-12 9 11,174-121-325,-177 126 313,-14 7 37,0 0 0,0 0 1,1-1-1,-1 1 0,0 0 0,0 0 1,0 0-1,0 0 0,0 0 0,0 0 1,0 0-1,0 0 0,0 0 1,0 0-1,1 0 0,-1 0 0,0 0 1,0 1-1,0-1 0,0 0 0,0 0 1,0 0-1,0 0 0,0 0 0,0 0 1,0 0-1,0 0 0,0 0 0,1 0 1,-1 0-1,0 0 0,0 0 0,0 0 1,0 0-1,0 0 0,0 0 0,0 1 1,0-1-1,0 0 0,0 0 1,0 0-1,0 0 0,0 0 0,0 0 1,0 0-1,0 0 0,0 0 0,0 0 1,0 1-1,0-1 0,0 0 0,0 0 1,0 0-1,0 0 0,0 0 0,0 0 1,0 0-1,0 0 0,0 0 0,0 0 1,0 0-1,0 1 0,0-1 0,-1 0 1,-16 22 90,2-7-35,-1-1 0,-1-1-1,0 0 1,-27 14 0,17-10 38,26-16-60,0-1 0,-1 1 0,1 0 0,0-1 0,-1 1-1,1 0 1,-1-1 0,1 0 0,-1 1 0,1-1 0,-1 0 0,1 0 0,-3 1 0,3-2-13,0 1 1,0 0 0,0-1 0,0 1-1,0 0 1,1-1 0,-1 1 0,0-1-1,0 1 1,1-1 0,-1 0 0,0 1-1,1-1 1,-1 0 0,0 1 0,1-1-1,-1 0 1,1 0 0,-1 1 0,1-1-1,0 0 1,-1 0 0,1-1 0,-3-7-22,1-1 0,1 0 0,-1 1 0,2-1 0,-1 0 0,1 0 0,2-11 0,-1-10-89,-1 15-8,0 0 0,-2 1 0,-4-26 0,5 40 81,1 0-1,0 1 1,0-1 0,0 1 0,0-1 0,0 1 0,0-1 0,-1 0 0,1 1 0,0-1 0,0 1 0,-1-1 0,1 1 0,-1-1 0,1 1 0,0 0 0,-1-1 0,1 1 0,-1-1 0,1 1 0,-1 0 0,1-1-1,-1 1 1,1 0 0,-1 0 0,1-1 0,-1 1 0,1 0 0,-1 0 0,1 0 0,-1 0 0,0 0 0,1 0 0,-1 0 0,1 0 0,-1 0 0,-1 0 0,2 0-8,-1 1 1,0-1-1,1 0 1,-1 1-1,0-1 1,1 1-1,-1-1 1,1 1-1,-1 0 1,1-1-1,-1 1 1,1 0-1,-1-1 1,1 1-1,0 0 1,-1-1-1,1 1 1,0 0-1,0 0 1,0-1-1,-1 1 1,1 0-1,0 0 1,0 0-1,0-1 1,0 1-1,0 0 1,0 0-1,1-1 1,-1 2-1,2 9-17,1-1 0,0 1 0,1-1 0,0 0 0,1 0 0,0-1 0,0 1-1,1-1 1,0 0 0,1 0 0,15 15 0,7 3 131,61 45 0,-82-67-90,10 7 18,1 0 0,0-2 0,1 0 0,0-1 0,0-1 0,1-1 0,24 5 0,2-2 51,0-3 0,59 2 0,30-8-26,-75-1-280,-60 0 300,-1 0-26,0 0 20,0 0 92,-13-3 207,-139-37-580,-26-7-23,164 43 232,8 2 11,0 1 0,1-1 0,-10-4 0,14 5 1,0 1-1,0-1 1,0 0 0,0 1 0,1-1-1,-1 0 1,0 1 0,0-1 0,0 0-1,1 0 1,-1 0 0,0 0-1,1 0 1,-1 0 0,1 0 0,-1 0-1,1 0 1,-1 0 0,1 0 0,0 0-1,-1 0 1,1-1 0,0-1 0,0 3-6,0-1 0,0 0 0,0 1 0,1-1 0,-1 1 0,0-1 0,0 1 0,0-1 0,1 0 0,-1 1 0,0-1 0,1 1 0,-1-1 0,0 1 0,1-1 0,-1 1 0,1 0 0,-1-1 0,1 1 0,-1 0 0,1-1 0,-1 1 0,1 0 0,-1-1 0,1 1 0,-1 0 0,1 0 0,0 0 0,-1-1 0,1 1 0,-1 0 0,2 0 0,24 0-299,-18 0 243,3 1 38,-1-1 0,1 2 0,-1 0 0,0 0 0,1 0 0,16 8 0,56 31-127,-29-12 413,-47-26-181,-4-1 6,0 0 0,0-1 0,0 1 0,0-1-1,1 0 1,-1 0 0,7 1 0,-27-9 261,-37-12-329,26 10 8,1-1 1,-1-1-1,2-1 1,-43-27-1,61 33-206,7 5 131,-1-1-1,1 1 1,-1 0 0,0-1-1,0 1 1,1 0-1,-1 0 1,0 0-1,0 1 1,-4-2-1,6 11-530,4 6 521,1-1 0,11 24 0,3 7 155,-16-35-67,-1-4 411,-13-9 182,6 0-573,0 0 1,0-1 0,0 0 0,0 0-1,1 0 1,0 0 0,-1-1 0,2 1-1,-7-10 1,-6-7 13,-20-20-98,-1 1 1,-81-65-1,62 68 127,-2 2 0,-103-47-1,149 77-93,0-1 0,1-1 0,-1 0 0,1 0 0,1-1 0,-1-1 0,2 0 0,-1 0-1,1-1 1,0 0 0,1-1 0,1 1 0,-1-2 0,2 1 0,-1-1 0,2 0 0,-1 0 0,-4-18 0,2 0-33,2-1 0,1 0 0,1 1 1,1-2-1,2 1 0,1 0 0,1 0 1,2 0-1,13-56 0,-8 58-43,2 2-1,1-1 1,18-33-1,52-76-9,-61 105 155,-14 22-79,20-30-246,-24 36 241,1 0 1,1 1 0,-1-1 0,0 1-1,1-1 1,0 1 0,4-3-1,2 0-14,0-1-1,12-10 1,2-3 71,-4 4 53,-1-1 0,0-1 0,-1 0 0,-2-1 1,0-1-1,18-28 0,-13 14-849,-37 84 586,1 0 118,-10 7 19,-37 66 1,-43 48-50,87-140 54,1 0-1,2 0 1,2 2 0,-12 39-1,-28 139-207,47-181 200,-9 38 57,-22 94 232,-2-39-65,10-38 198,24-73-300,-1 0 0,0 0 0,-1-1 0,-13 18 0,10-18-121,1 1 0,1-1-1,0 2 1,-9 16 0,16-26 27,0 0 1,-1 0-1,1 1 1,0-1-1,0 0 1,1 0-1,-1 7 1,1-9 5,0 1 0,1 0 0,-1-1 0,1 1 1,-1-1-1,1 0 0,0 1 0,-1-1 0,1 1 0,0-1 0,0 0 0,0 0 1,0 1-1,0-1 0,0 0 0,1 0 0,-1 0 0,2 1 0,7 4 11,0 0 0,1 0 0,-1-2 0,1 1 0,17 4 0,-10-3-82,136 43-254,50 17 346,-146-46 120,0-2-1,2-3 1,-1-2 0,64 4-1,269-4 109,-378-13-189,0-1 1,1 0 0,-1-1 0,0-1-1,26-8 1,-40 11-56,0 0 1,1 0-1,-1 0 0,0 0 0,1 0 0,-1-1 0,0 1 1,1 0-1,-1 0 0,0 0 0,1 0 0,-1 0 0,0 0 1,0-1-1,1 1 0,-1 0 0,0 0 0,0-1 1,1 1-1,-1 0 0,0 0 0,0-1 0,1 1 0,-1 0 1,0 0-1,0-1 0,0 1 0,0 0 0,0-1 0,1 1 1,-1 0-1,0-1 0,0 1 0,0 0 0,0-1 0,0 1 1,0-1-1,-1 0-12,0 1 1,1-1-1,-1 0 0,0 1 1,0-1-1,0 1 1,1-1-1,-1 1 1,0-1-1,0 1 0,0-1 1,-1 1-1,-34-8-257,4 6 45,-63 6 0,-35 12 97,67-8 81,-197 12 369,48-1-335,1 18-202,58-9 519,126-24-276,0-1 0,1-2 1,-1 0-1,0-2 0,-28-4 0,-41-13 28,63 14-817,32 4 641,2 2 193,0 0-80,0 1-1,0-1 1,0 0-1,0 0 1,1 0-1,-1 0 1,1 0-1,-1 0 1,1 0-1,0-1 1,-1 1-1,1 0 1,0-1-1,0 0 1,0 1-1,4 1 1,56 24 55,2-3-1,1-2 1,107 20 0,-148-37-44,235 45 165,9-21 86,293-42 46,-50-46-242,33-3 52,-344 41 81,28-1-299,-177 17 97,-32 3-44,1 0 0,-1 1 0,1 1 0,19 3 0,-39-3 49,1 0 0,0 0 1,0 0-1,-1 0 0,1 0 0,0 0 0,-1 1 0,1-1 0,0 0 0,0 0 0,-1 1 1,1-1-1,0 1 0,-1-1 0,1 0 0,-1 1 0,1-1 0,-1 1 0,1-1 0,-1 1 0,2 1 1,-2-2 1,0 1 1,0-1-1,0 1 1,0 0-1,0-1 1,-1 1 0,1-1-1,0 1 1,0-1-1,0 1 1,0 0-1,-1-1 1,1 1-1,0-1 1,-1 1 0,1-1-1,0 0 1,-1 1-1,1-1 1,-1 1-1,0 0 1,-4 4-9,-1-1 0,0 1 0,-9 4 0,11-7-27,-24 14 55,0-1 0,-2-1 0,1-2 1,-2-1-1,-41 9 0,-161 21 198,108-23-226,-159 17 99,1-16-127,227-16 13,-127 5 117,1-7 0,-263-34 1,346 15-99,-113-36-1,186 47 30,10 2-351,16 5 318,0 0 0,0 0 0,0 0 0,0 0 0,0 0 0,0 0 0,0 0 0,0 0-1,-1 0 1,1 0 0,0 0 0,0 0 0,0 0 0,0 0 0,0 0 0,0 0 0,0 0 0,0 0 0,0-1 0,0 1-1,0 0 1,-1 0 0,1 0 0,0 0 0,0 0 0,0 0 0,0 0 0,0 0 0,0 0 0,0 0 0,0 0-1,0-1 1,0 1 0,0 0 0,0 0 0,0 0 0,0 0 0,0 0 0,0 0 0,0 0 0,0 0 0,0-1 0,0 1-1,0 0 1,0 0 0,0 0 0,0 0 0,0 0 0,0 0 0,0 0 0,0 0 0,0 0 0,1 0 0,-1 0-1,0-1 1,7-3-224,12-3 56,-18 7 163,111-30-15,125-17 0,121 2-7,223-9 19,-429 38 115,405-45 95,105 13-183,-537 42 21,-485 6-523,324 0 420,-534 24-482,443-13 553,-311 39-122,-307 110 100,-74 20 438,712-163-196,-1-4 0,0-5-1,0-5 1,-142-13 0,237 9-217,-146-17-65,132 17-423,27 1 477,0 0-1,0 0 1,0 0-1,0 0 1,0 0-1,-1 0 1,1 0-1,0 0 1,0 0-1,0 0 1,0 0 0,0 0-1,-1 0 1,1 0-1,0 0 1,0 1-1,0-1 1,0 0-1,0 0 1,-1 0 0,1 0-1,0 0 1,0 0-1,0 0 1,0 0-1,0 0 1,0 0-1,0 1 1,-1-1 0,1 0-1,0 0 1,0 0-1,0 0 1,0 0-1,0 0 1,0 1-1,0-1 1,0 0-1,0 0 1,0 0 0,0 1-1,4 6-222,11 7 172,-7-9 82,1 0 1,-1-1 0,1 0 0,0 0 0,0-1-1,14 4 1,59 7 188,-63-11-78,70 9-20,125 22-36,-90-13 39,151 8 0,-87-12-224,-5 0 385,528-9 47,-562-16-304,94-2 6,-47 1 24,-39 1-86,230-18 204,-141 6 46,-178 16-174,334-14 20,458 26 349,-751-7-308,117-3 138,-130-2-69,88-7 47,-178 10-187,22-3 113,-28 3-144,0 1 0,0 0 0,1 0 0,-1 0 0,0 0-1,0 0 1,1 0 0,-1 0 0,0 0 0,0-1 0,0 1 0,1 0 0,-1 0-1,0 0 1,0 0 0,0-1 0,1 1 0,-1 0 0,0 0 0,0-1-1,0 1 1,0 0 0,0 0 0,1 0 0,-1-1 0,0 1 0,0 0 0,0-1-1,0 0-6,-1 1 0,1-1 0,-1 0-1,1 1 1,-1-1 0,1 1 0,-1-1-1,1 1 1,-1-1 0,1 1-1,-1-1 1,1 1 0,-1-1 0,0 1-1,1 0 1,-2-1 0,-9-4-142,1 1-1,-1 0 1,0 0 0,-18-2-1,-339-57-292,304 54 415,-292-37-259,-149-23 247,412 52 289,-146-47 1,234 63-271,1-1 1,-1 0-1,1 0 1,-8-5-1,11 7 16,1-1 0,-1 1-1,1 0 1,-1-1 0,1 1 0,-1-1-1,1 1 1,-1-1 0,1 1 0,0-1-1,-1 1 1,1-1 0,0 0 0,0 1 0,-1-1-1,1 1 1,0-1 0,0-1 0,0 1-2,0 1 1,0-1-1,1 0 1,-1 1-1,0-1 1,0 0-1,1 0 1,-1 1-1,1-1 1,-1 0-1,1 1 1,-1-1-1,1 1 1,-1-1-1,1 1 1,-1-1-1,1 1 1,0-1 0,-1 1-1,2-1 1,5-3-11,0 0 1,0 1-1,0 0 0,1 0 1,14-4-1,44-4-2,-21 3 2,401-60-192,-314 54 329,363-37-13,-47 8 223,-442 43-342,94-14-261,-108 15 240,-1 0 0,-14 0 0,-2-1 64,-159 3 134,30-2-279,-677 30-303,410-6 502,339-19-60,69-5-7,-5 0-10,-25 0 1,36-3-52,10 0-3,15-2-44,267-45 323,-93 18-196,92-19-38,-226 37 3,388-96 106,-434 106-139,-9 2 29,1 1-1,-1-1 1,0 0 0,0 0-1,0 0 1,-1 0 0,1 0 0,0-1-1,0 1 1,-1-1 0,1 0-1,0 0 1,2-2 0,-5 4 1,0-1 0,0 1 0,0 0 0,0-1 0,0 1 0,0-1 1,0 1-1,0 0 0,0-1 0,0 1 0,0 0 0,0-1 0,0 1 1,0 0-1,0-1 0,0 1 0,0 0 0,-1-1 0,1 1 0,0 0 0,0-1 1,0 1-1,-1 0 0,1 0 0,0-1 0,0 1 0,-1 0 0,1 0 1,0-1-1,0 1 0,-1 0 0,1 0 0,0 0 0,-1-1 0,1 1 1,0 0-1,-1 0 0,0 0 0,-8-4-29,0 2 0,0-1 0,0 1 0,-1 0 0,0 1 0,1 0 0,-16 1 1,23 0 19,-75 0-377,-104 14 1,139-9 351,-342 61-158,8 38 0,371-102 181,0-1-46,0 1 0,0 0 0,0 0 0,-4 3 0,8-5 47,0 0 1,1 0-1,-1 1 0,1-1 0,-1 1 0,1-1 1,-1 0-1,1 1 0,-1-1 0,1 1 1,-1-1-1,1 1 0,-1 0 0,1-1 1,0 1-1,-1-1 0,1 1 0,0 0 1,0-1-1,0 1 0,-1 0 0,1-1 0,0 1 1,0 0-1,0-1 0,0 1 0,0 0 1,0-1-1,0 1 0,0 0 0,0-1 1,1 1-1,-1 0 0,0-1 0,0 1 0,1-1 1,-1 2-1,3 1 7,-1-1-1,1 1 1,-1 0 0,1-1-1,0 0 1,0 0 0,0 0 0,0 0-1,0 0 1,0-1 0,5 2-1,-1 1 17,26 11 68,1-2-1,61 15 1,74 7-64,-58-14 18,-57-9 37,210 36 368,521-14 578,112-55-635,-351 5-40,-5 16-647,-304 14 384,-172-6-24,104 27 0,116 49 18,-281-83-77,-2-1-2,0 1 1,-1-1-1,1 1 1,0-1 0,-1 1-1,1 0 1,-1-1 0,1 1-1,-1 0 1,1 0-1,-1 0 1,0 0 0,1 1-1,1 1 1,-3-3 4,0 0 0,0 0 0,0 0-1,0 1 1,0-1 0,0 0 0,0 0 0,0 0 0,0 0 0,0 0 0,0 1-1,0-1 1,-1 0 0,1 0 0,0 0 0,0 0 0,0 0 0,0 1-1,0-1 1,0 0 0,0 0 0,0 0 0,0 0 0,-1 0 0,1 0 0,0 0-1,0 0 1,0 1 0,0-1 0,0 0 0,0 0 0,-1 0 0,1 0 0,0 0-1,0 0 1,0 0 0,0 0 0,0 0 0,-1 0 0,1 0 0,0 0 0,-7 2 8,0-1 0,-1 0 0,1 0 0,0-1 0,0 0 1,-1 0-1,1 0 0,-14-4 0,4 2-33,-254-30-356,-566-49 292,498 69-140,-380 35 0,251 38 40,182-20 362,-39 5 136,295-42-560,-43 1 1,74-5 233,1 1 1,-1-1 0,1 0 0,-1 1 0,1 0 0,-1-1 0,0 1 0,1 0-1,-1 0 1,0 0 0,2 1 0,14 7-46,16-2 103,0-2 0,58 1 0,-43-3-68,465 43 63,-268-21 306,122 1 102,-101-9-285,463 44 145,-434-45-90,-153-10-151,130 10 1,106-8 255,-273-9-211,195-8-236,-159 3 91,74-19 226,-95 8-117,-67 9-155,-1-2 1,0-3-1,99-38 1,138-83-135,-265 122 225,-22 10-16,34-15-121,-1-2 0,51-36 1,-85 54 85,1 0 0,-1 0 0,0-1 0,1 1 0,-1 0 0,0-1 0,0 1 0,0 0 0,0-1 0,2-2 0,-3 3 36,0 1 1,0-1-1,0 0 1,-1 0-1,1 1 1,0-1-1,0 0 1,0 1-1,0-1 1,-1 0-1,1 1 1,0-1-1,0 1 1,-1-1-1,1 0 1,-1 1-1,1-1 1,-1 1-1,1-1 1,0 1 0,-1-1-1,0 1 1,1 0-1,-1-1 1,1 1-1,-1-1 1,0 1-1,1 0 1,-1 0-1,1-1 1,-1 1-1,0 0 1,0 0-1,-11-5-13,0 1 0,0 0 0,-1 1-1,-15-3 1,-55-2-40,56 6 56,-132-11-1,-168-12 26,144 15 86,-150-4 245,-239 5-27,-13 4-96,424 3-276,-206-7 148,-260-18 64,549 23-472,-85-15 1,145 15-8,11 0 110,7 4 197,0 0-1,0 0 1,0 0 0,0 0 0,0 0 0,0 0-1,0-1 1,0 1 0,0 0 0,0 0 0,0 0-1,0 0 1,0 0 0,0 0 0,0 0-1,0-1 1,0 1 0,0 0 0,0 0 0,0 0-1,1 0 1,-1 0 0,0 0 0,0 0 0,0 0-1,0 0 1,0-1 0,0 1 0,0 0-1,0 0 1,0 0 0,0 0 0,0 0 0,1 0-1,-1 0 1,0 0 0,0 0 0,0 0 0,0 0-1,0 0 1,0 0 0,0 0 0,1 0-1,-1 0 1,0 0 0,0 0 0,0 0 0,5-2-42,0 1 1,0 0-1,1 1 0,-1-1 1,0 1-1,9 0 1,1 0-7,521 7 61,-479-6-7,420-1-104,-395 0 194,312-11 49,-174 4-153,478-16-7,-228 7 215,-389 12-56,-31 0 125,69 5 0,-104 2-239,-14-3-19,-1 0 0,0 0 0,0 0 1,0 0-1,0 0 0,0 0 0,0 0 1,0 0-1,0 0 0,0 0 0,1 0 1,-1 0-1,0 0 0,0 0 0,0 0 1,0 0-1,0 0 0,0 0 0,0 0 0,0 0 1,0 0-1,0 0 0,0 0 0,0 0 1,0 1-1,0-1 0,1 0 0,-1 0 1,0 0-1,0 0 0,0 0 0,0 0 1,0 0-1,0 0 0,0 0 0,0 0 1,0 1-1,0-1 0,0 0 0,0 0 0,0 0 1,0 0-1,0 0 0,0 0 0,0 0 1,0 0-1,0 0 0,-1 1 0,1-1 1,0 0-1,0 0 0,0 0 0,0 0 1,0 0-1,0 0 0,0 0 0,0 0 1,0 0-1,-3 2 45,-1-1 1,1 1-1,0-1 0,-1 0 1,1 0-1,-5 0 1,-28 5 38,-43 0 1,30-3-69,-234 16 10,-60 4 31,263-16-71,-544 65-279,270 2 315,271-51-168,2 3 0,-91 43 0,163-65 72,-28 15-284,35-18 334,1 0 0,-1 1-1,0-1 1,1 0 0,-1 0 0,1 1 0,0-1 0,-1 1-1,1-1 1,0 1 0,0-1 0,0 1 0,0 0 0,0 0-1,-1 3 1,2-4 13,0 0-1,0 0 1,0 0-1,1 0 1,-1 0-1,0 0 1,0 0 0,0 0-1,1 0 1,-1 0-1,1 0 1,-1 0-1,1 0 1,-1 0-1,1 0 1,-1 0-1,1 0 1,0-1-1,-1 1 1,1 0-1,0 0 1,0-1 0,0 1-1,1 0 1,8 5-6,0-1 1,0 0-1,0 0 1,0-1-1,1-1 1,0 0 0,0 0-1,14 1 1,44 6 33,110 1 1,79-16 34,-230 4-54,541-34 86,-269 14-85,252-6 1069,-513 26-1009,131-10 338,-165 10-348,0 1 1,0-1-1,-1 0 1,1-1-1,8-3 1,-13 5-41,1 0 0,-1-1 0,1 1 0,0 0 1,-1-1-1,1 1 0,-1-1 0,1 1 0,-1-1 0,1 1 1,-1-1-1,0 1 0,1-1 0,-1 1 0,0-1 1,1 0-1,-1 1 0,0-1 0,0 1 0,1-2 0,-1 1-3,-1 0-1,1 0 1,0 0-1,0 0 1,0 0 0,-1 0-1,1 0 1,-1 0-1,1 0 1,0 1-1,-1-1 1,0 0-1,1 0 1,-1 0-1,1 1 1,-1-1-1,0 0 1,0 0-1,-4-4-20,0 1 0,0 0 1,-1 0-1,1 1 0,-1-1 0,-9-4 0,-43-11-58,38 12 44,-232-55-282,-12 14 208,-490-64 89,-15 14 10,670 86-15,-632-91-168,721 101 130,-16-2-224,0-1-1,-32-11 1,57 16 261,0-1 0,1 1 0,-1 0 0,0 0 0,1-1 0,-1 1 1,0 0-1,1-1 0,-1 1 0,1 0 0,-1-1 0,1 1 0,-1-1 0,1 1 0,-1-1 0,1 1 0,-1-1 0,1 0 1,-1 0-1,1 1 10,0-1 0,0 1 0,0 0 0,1-1 0,-1 1 0,0-1-1,0 1 1,0 0 0,0-1 0,1 1 0,-1 0 0,0-1 0,0 1 0,1 0 0,-1 0 0,0-1 0,0 1 0,1 0 0,-1 0 0,0-1 0,1 1 0,-1 0 0,0 0 0,1 0 0,6-3-37,-1 0 0,1 1 1,8-1-1,184-33-432,600-70 33,-494 65 248,81-9 409,-342 45-185,994-94 1428,-1025 98-1398,64-6 360,-72 4-324,-12 0-69,-23-2-17,-94 1-5,43 3-20,-79-6-55,-515-12 166,-153 22-277,-90 27 594,780-24-373,-279 18-86,257-13-25,5 3 39,-72 1-384,210-15 333,32 0 38,123-5-158,1562-57-63,-631 42 378,-992 19-124,231 2 2,-284 1 411,-62 0-2,-192 7 12,50-6-416,-1670 73-155,1328-28 5,11 33-64,182-5-789,312-71 879,17-5 124,0 1 0,0-1 0,0 0 0,0 0 0,0 0 0,0 0 0,0 0 1,0 0-1,0 0 0,0 0 0,0 0 0,0 0 0,0 0 0,0 0 0,0 0 0,0 0 0,0 0 0,0 0 0,0 0 0,0 0 1,0 0-1,0 0 0,0 0 0,0 1 0,0-1 0,0 0 0,0 0 0,0 0 0,0 0 0,0 0 0,0 0 0,0 0 0,0 0 0,0 0 1,0 0-1,0 0 0,0 0 0,0 0 0,30-2-132,408-71 148,-116 16 127,-267 51-149,17-4-149,-70 8 230,-8 0-44,-16-1-26,-18 2-108,-63 9-1,13-1 54,25-3 46,-390 31-3,-99 14 161,528-48-86,11 0-4,1-1 0,-1 0 0,1 0 0,-1-2-1,1 0 1,-28-7 0,41 8-56,0 1 0,-1 0 0,1-1 0,0 1 0,0-1 1,0 0-1,-1 1 0,1-1 0,0 0 0,0 0 0,0 1 0,0-1 0,0 0 0,0 0 1,1 0-1,-1 0 0,0-1 0,-1-1 0,2 2-9,0 0 1,0 0-1,0 1 1,0-1-1,0 0 1,0 0-1,0 0 1,0 0-1,1 0 1,-1 0-1,0 1 1,0-1-1,1 0 1,-1 0-1,1 0 1,-1 1-1,1-1 0,-1 0 1,1 0-1,-1 1 1,2-1-1,2-4-33,1 1 0,0 0 0,0 1 0,0-1 0,1 1 0,8-4 0,189-65 121,-66 26-372,-129 42 54,-20 5 88,-91 18-135,-113 37 1,134-28 455,-77 39 0,141-57-116,-18 13 0,16-11-5,12-8 30,13-7 17,11-3-19,31-8-1,-37 12-57,82-19 158,184-18 1,100 31-275,63 42 94,-8 22 346,-256-32-52,-16-4-75,235 40 330,-385-58-562,51 14-154,-53-13 151,0-1 0,0 1 0,-1 1-1,1-1 1,-1 1 0,6 4 0,-11-7 16,-1-1 0,0 0-1,1 0 1,-1 1 0,1-1 0,-1 0 0,0 1 0,1-1 0,-1 1 0,1-1 0,-1 0 0,0 1 0,0-1 0,1 1 0,-1-1 0,0 1 0,0-1 0,0 1 0,1-1 0,-1 1 0,0-1 0,0 1 0,0-1 0,0 1 0,0-1 0,0 1 0,0-1-1,0 1 1,0-1 0,0 1 0,0-1 0,0 1 0,-1 0 0,0 0 1,0 0-1,0 1 1,0-1 0,-1 0-1,1 0 1,0 0-1,-1 0 1,1 0 0,-1-1-1,-2 2 1,-12 4 13,0-1 0,0-1 0,-1 0 0,-30 2 1,20-3-1,-195 28-93,-200 25-279,338-45 267,-101 28 1,177-37 78,17-3 28,0 0-10,27-4 7,217-33 22,55-11 59,-40 7-70,-13 3 39,19-2 82,-264 37-193,-25 3 69,-18 2 147,-37 7-1,10 0-150,-574 36-849,307-36 987,95-12-449,211 1 182,19 1-118,8 1 152,14-1 29,466 9 161,12-1 187,156-16-234,-375 4 56,1 0 215,401-4 534,-658 10-844,18 0 42,0 0 0,0 3 0,56 11 0,-76-8-169,-10-1 169,-14-2-4,-9-3 28,-207-16-233,4 18-257,197-2 383,4 0-25,0 0 1,0 2-1,0-1 1,-25 7-1,31-2-64,8-6 101,0 0 1,0 1 0,1-1-1,-1 0 1,0 1-1,0-1 1,1 0 0,-1 1-1,0-1 1,1 0 0,-1 0-1,0 1 1,1-1-1,-1 0 1,1 0 0,-1 0-1,0 0 1,1 1 0,-1-1-1,1 0 1,-1 0-1,0 0 1,1 0 0,-1 0-1,1 0 1,-1 0 0,1 0-1,33 4-63,1-2-1,55-3 0,-56 0 86,429-38 306,66-63-141,-494 94-149,-8 2-5,-1 1-31,-1-1 1,1-1-1,-2-2 0,29-12 1,-52 21 1,-1-1 1,1 1 0,0-1 0,0 1 0,0 0 0,0-1 0,-1 1 0,1-1 0,0 0 0,-1 1-1,1-1 1,0 0 0,-1 1 0,1-1 0,0 0 0,-1 0 0,0 1 0,1-1 0,-1 0 0,1 0-1,-1 0 1,0 0 0,1-1 0,-2 1-3,1 0 1,0 0-1,-1 0 0,1 0 1,-1 0-1,0 0 0,1 0 1,-1 1-1,0-1 0,0 0 1,1 0-1,-1 0 0,0 1 1,0-1-1,0 0 0,0 1 1,0-1-1,0 1 0,-2-1 1,-13-6-65,-1 0 1,-1 1-1,1 2 0,-29-5 1,31 6 45,-330-46-264,-5 22 150,241 20 200,-741-29-75,828 36 40,-98-4 192,115 3-174,1 1-1,-1-1 1,1 0 0,-1 0 0,-5-3 0,9 4-47,1 0 0,0 0 0,0 0 0,0 0 0,-1 0 0,1-1 0,0 1 0,0 0 0,0 0 1,-1 0-1,1 0 0,0 0 0,0-1 0,0 1 0,-1 0 0,1 0 0,0 0 0,0 0 0,0-1 1,0 1-1,0 0 0,0 0 0,0-1 0,0 1 0,-1 0 0,1 0 0,0 0 0,0-1 0,0 1 0,0 0 1,0 0-1,0-1 0,0 1 0,0 0 0,0 0 0,0-1 0,0 1 0,1 0 0,-1 0 0,0 0 1,0-1-1,0 1 0,0 0 0,0 0 0,0 0 0,0-1 0,1 1 0,-1 0 0,0 0 0,0 0 1,0 0-1,0-1 0,1 1 0,-1 0 0,0 0 0,0 0 0,0 0 0,1 0 0,-1 0 0,0 0 0,1-1 1,7-2-2,0-1 1,1 1 0,-1 1-1,1 0 1,0 0 0,13-1-1,-1 0-26,341-67-216,-201 37 374,171-56-1,-304 78-234,-27 11 100,-1 0 1,0 0-1,1 0 1,-1-1-1,1 1 1,-1 0 0,0 0-1,1 0 1,-1 0-1,0-1 1,1 1 0,-1 0-1,0 0 1,0 0-1,1-1 1,-1 1-1,0 0 1,0-1 0,1 1-1,-1 0 1,0-1-1,0 1 1,0 0 0,1-1-1,-1 1 1,0 0-1,0-1 1,0 1-1,0 0 1,0-1 0,0 1-1,0-1 1,0 1-1,0 0 1,0-1 0,0 0-1,-1 0 10,1 1 1,-1-1-1,0 0 0,0 1 0,0-1 0,0 1 1,1-1-1,-1 1 0,0-1 0,0 1 0,0 0 1,0-1-1,0 1 0,-2 0 0,-20-4 35,1 1 1,-47 1-1,30 2-38,-672 16-113,-55 25 155,-498 32 203,885-66 112,342-11-49,27-1-171,10 5-143,0 0 0,0 0 0,0 0 0,0 0 0,0 0 0,0-1 0,0 1 0,0 0 0,0 0 0,0 0 0,0 0 0,0-1 0,0 1 0,0 0 0,0 0 0,0 0 0,0 0 0,0-1 0,0 1-1,0 0 1,0 0 0,0 0 0,0 0 0,0 0 0,0-1 0,0 1 0,0 0 0,0 0 0,0 0 0,0 0 0,1 0 0,-1-1 0,16-8-142,3 3 52,1 1 1,0 0-1,26-2 0,-26 4 39,1081-100-429,56 103 480,-1048 10 0,-105-9-2,11 2-7,-15-3 10,0 0-1,0 0 0,0 0 0,0 0 1,0 0-1,0 0 0,0 0 0,1 0 0,-1 0 1,0 0-1,0 0 0,0 0 0,0 0 0,0 1 1,0-1-1,0 0 0,0 0 0,0 0 0,0 0 1,0 0-1,0 0 0,0 0 0,0 0 0,0 0 1,0 0-1,0 0 0,0 0 0,0 0 0,0 0 1,0 0-1,0 0 0,0 0 0,0 0 0,0 0 1,0 0-1,0 0 0,0 1 0,0-1 0,0 0 1,0 0-1,0 0 0,0 0 0,0 0 0,0 0 1,0 0-1,0 0 0,0 0 0,0 0 0,0 0 1,0 0-1,0 0 0,0 0 0,0 0 1,0 0-1,0 0 0,0 0 0,0 0 0,0 0 1,0 0-1,-1 0 0,1 0 0,0 0 0,0 0 1,0 0-1,0 1 0,-10 1 39,-41 5 117,-61 1-1,36-4-183,-438 13-210,156-7 81,268-6 186,-466 11 54,495-16-80,-76-11 0,133 12-35,-1-1 1,1 1 0,0-1 0,0 0 0,-6-3 0,10 4 28,0 0 0,0 0 1,0 0-1,-1 0 0,1 0 0,0-1 1,0 1-1,0 0 0,0 0 0,-1 0 1,1 0-1,0 0 0,0-1 0,0 1 1,0 0-1,0 0 0,0 0 0,0 0 1,0-1-1,0 1 0,0 0 0,-1 0 1,1 0-1,0-1 0,0 1 0,0 0 1,0 0-1,0 0 0,0-1 0,0 1 1,0 0-1,1 0 0,6-8-119,11-2-85,1 1 1,37-13-1,-42 17 187,218-59-31,-215 60 54,527-112 50,229-4-90,-101 40 175,-652 77-176,-36 1 146,-124 0-172,-399 2 197,252 0-131,-142 2 33,172 1-18,-307 10 25,256-2-14,212-8-45,91-3 17,-5 1-17,0-1 0,0 0 0,0-1-1,-12-2 1,23 3 17,-1 0-1,0 0 1,0 0 0,0 0-1,0 0 1,0 0-1,0 0 1,0 0-1,0 0 1,0 0 0,0 0-1,0 0 1,0 0-1,0 0 1,0 0-1,0 0 1,0 0 0,0 0-1,0 0 1,0 0-1,0-1 1,0 1 0,0 0-1,0 0 1,0 0-1,0 0 1,0 0-1,0 0 1,0 0 0,0 0-1,0 0 1,0 0-1,0 0 1,0 0-1,0 0 1,0 0 0,0 0-1,0 0 1,0 0-1,0 0 1,0 0-1,0 0 1,0 0 0,-1 0-1,1 0 1,0 0-1,0 0 1,0 0-1,0-1 1,0 1 0,0 0-1,0 0 1,0 0-1,0 0 1,0 0 0,0 0-1,0 0 1,0 0-1,0 0 1,0 0-1,0 0 1,0 0 0,0 0-1,0 0 1,0 0-1,9-2-35,20-4-24,0 1 1,53-1-1,-52 5 53,81-6 16,108-5-18,432 12-407,659 49 655,-1285-48-238,381 22 308,-301-16-229,55 4 157,229 46 1,-386-56-236,33 8 32,-35-8-27,1-1 0,-1 1-1,1-1 1,-1 1 0,0-1-1,1 1 1,-1 0-1,0 0 1,1 0 0,-1-1-1,0 1 1,0 1-1,0-1 1,0 0 0,0 0-1,2 2 1,-3-2-5,0-1-1,0 0 1,0 0-1,0 1 1,0-1 0,0 0-1,0 0 1,0 1-1,0-1 1,0 0 0,0 0-1,0 0 1,0 1-1,0-1 1,-1 0 0,1 0-1,0 0 1,0 1-1,0-1 1,0 0 0,0 0-1,0 0 1,-1 1 0,1-1-1,0 0 1,0 0-1,0 0 1,-1 0 0,-11 6 68,-12-3 12,1 0 1,-1-1-1,0-1 0,-32-4 0,-224-16 142,68-2-144,-612-35-37,-20 36-262,569 19 184,-424 8-53,636-4 106,-84 7-446,140-7 143,14 0 173,28 4 29,-30-7 56,100 19-74,45 10 85,298 83-208,-252-60 42,509 85-767,-12-88 935,-1-69 1025,-667 19-799,1-2-1,39-8 1,-64 10-200,2 1 17,-1-1-1,0 0 1,1 1 0,-1-1-1,0 0 1,4-3 0,-6 4-26,1 0 0,-1 0 1,0 0-1,0-1 0,0 1 1,1 0-1,-1 0 0,0 0 1,0-1-1,0 1 0,0 0 0,0 0 1,0-1-1,0 1 0,1 0 1,-1 0-1,0-1 0,0 1 1,0 0-1,0-1 0,0 1 1,0 0-1,0 0 0,-1-1 1,-5-8 79,1 5-75,-1 0 0,1 1 1,0-1-1,-1 1 0,0 0 1,-7-2-1,-47-13-42,52 16 31,-462-105-272,-17 28 91,-181 1 424,0 21-314,639 54 63,-8 1 96,0-2 1,-60-14-1,72 9-186,25 9 98,-1 0 0,1 0 1,0-1-1,0 1 1,-1 0-1,1 0 0,0 0 1,0-1-1,0 1 0,0 0 1,-1 0-1,1 0 1,0-1-1,0 1 0,0 0 1,0 0-1,0-1 1,0 1-1,0 0 0,-1-1 1,1 1-1,0 0 0,0 0 1,0-1-1,0 1 1,0 0-1,0 0 0,0-1 1,1 1-1,-1 0 1,0 0-1,0-1 0,0 1 1,0 0-1,0-1 1,0 1-1,0 0 0,1 0 1,-1 0-1,0-1 0,0 1 1,0 0-1,0 0 1,1 0-1,-1-1 0,0 1 1,0 0-1,1 0 1,2-3-37,0 1 1,1 0 0,-1 0 0,1 0 0,0 1 0,4-2 0,28-7-63,-1 1-1,59-6 1,-89 15 96,1175-119-497,-1163 119 380,-17 0 120,0 0-1,0 0 1,0 0 0,0 0-1,0 0 1,0 0 0,0 0-1,0 0 1,0 0 0,0 1-1,0-1 1,0 0 0,0 0-1,0 0 1,0 0 0,0 0 0,0 0-1,0 0 1,0 0 0,0 0-1,0 0 1,0 0 0,0 0-1,0 0 1,0 0 0,0 0-1,0 0 1,0 0 0,0 1-1,0-1 1,0 0 0,0 0-1,0 0 1,0 0 0,0 0 0,0 0-1,0 0 1,0 0 0,0 0-1,0 0 1,0 0 0,0 0-1,0 0 1,0 0 0,0 0-1,0 0 1,-30 5-44,-129-4 217,-788-9-97,420-26-4,481 26 100,32 2-104,14 5-67,0 1 1,0 0-1,0 0 1,-1 0 0,1 0-1,0-1 1,0 1-1,0 0 1,0 0 0,-1 0-1,1-1 1,0 1-1,0 0 1,0 0-1,0-1 1,0 1 0,0 0-1,0 0 1,0-1-1,0 1 1,0 0 0,0 0-1,0-1 1,0 1-1,0 0 1,0 0-1,0-1 1,1 0-9,0 0-1,0-1 1,0 1 0,0 0 0,0 0-1,0 0 1,0 0 0,1 1 0,-1-1-1,0 0 1,1 0 0,-1 1-1,1-1 1,1 0 0,32-11-82,37-7 0,-53 14 76,393-75-1,-240 50 16,519-84 58,-196 61-271,-605 64 5,-432 51 452,2 25-440,351-50 172,-176 38-90,10 23 241,341-94-115,5-1 1,-1 0 0,1 1 0,-18 9 0,27-12-12,-1-1-1,1 0 0,-1 0 0,1 1 0,-1-1 1,1 0-1,0 0 0,-1 1 0,1-1 1,0 0-1,-1 1 0,1-1 0,0 0 1,-1 1-1,1-1 0,0 1 0,0-1 1,0 1-1,-1-1 0,1 0 0,0 1 1,0-1-1,0 1 0,0-1 0,0 1 0,0-1 1,0 1-1,0 0 0,1 0 0,-1-1 0,1 1 0,-1-1 0,1 1 0,0-1-1,-1 1 1,1-1 0,0 1 0,-1-1 0,1 0 0,0 1 0,-1-1 0,1 0 0,0 0 0,0 0 0,-1 1 0,1-1 0,1 0 0,15 2-1,1-1 1,18 0 0,-3 0 11,-30-1-8,266 18-48,-259-17-4,0 1 0,0 0 0,0 0 0,0 1 0,13 6 0,-22-8 44,0-1-1,0 0 0,0 1 1,0-1-1,0 1 0,0 0 1,0-1-1,0 1 1,0 0-1,-1-1 0,1 1 1,0 0-1,-1 0 0,1 0 1,0-1-1,-1 1 1,1 0-1,-1 0 0,1 0 1,-1 0-1,0 0 0,1 0 1,-1 0-1,0 2 0,0-2 10,0 1 0,-1-1-1,1 0 1,-1 1-1,0-1 1,1 0-1,-1 0 1,0 0 0,0 1-1,0-1 1,0 0-1,0 0 1,0 0 0,0 0-1,0 0 1,0 0-1,0-1 1,0 1-1,-2 1 1,-15 7 28,0 0-1,-30 10 1,23-9-20,-70 29-42,-93 55 1,54-22 290,-163 64 1,236-114-9,-67 14 0,117-34-152,1-1 0,-1 1-1,-19-2 1,25 0-50,-7-1 17,10 1-109,1-1-1,-1 1 1,0 0-1,1 0 1,-1 0 0,0 0-1,1 0 1,-4 1 0,-1 2-52,-1-1 1,1 1-1,0 1 1,0-1-1,0 1 1,0 0 0,-6 6-1,-15 10 86,0-6 1,0 0-1,-1-2 1,0-2 0,-56 14-1,5-1 12,64-19 129,0 0-1,-20 3 0,27-8 113,9-2-76,11-4-63,74-22-67,-10 3-123,112-37-37,-157 54 25,1 2 1,0 1 0,0 2 0,35 0-1,-42 7-46,-13 2 103,-12-5 40,0 0 0,0 0-1,0 0 1,0 0 0,0 0 0,1 0 0,-1 1-1,0-1 1,0 0 0,0 0 0,0 0 0,0 0 0,0 1-1,0-1 1,0 0 0,0 0 0,1 0 0,-1 0-1,0 1 1,0-1 0,0 0 0,0 0 0,0 0 0,0 1-1,0-1 1,0 0 0,0 0 0,-1 0 0,1 1-1,0-1 1,0 0 0,0 0 0,0 0 0,0 0-1,0 1 1,0-1 0,0 0 0,0 0 0,-1 0 0,1 0-1,0 0 1,0 1 0,-4 2 32,1 0 0,-1 1 0,0-2 0,0 1 0,-1 0-1,1-1 1,-6 3 0,-36 12 125,16-7-168,-2 2 130,-45 11 0,60-20-18,0 0 0,0 0 0,0-2 0,-29-1 1,37-1-58,-1 0 0,1-1 1,0-1-1,-16-6 1,-18-4 206,30 9-393,-21-8-1,25 8 120,1 1-1,-1 0 0,0 0 1,0 1-1,-1 0 1,-13 0-1,2 1-111,14 0 105,1 1 0,-1-1 0,1 2 0,-1-1 0,1 1 0,-1 0 0,-12 3 0,9 0-48,8-4 69,0 1 1,1 0-1,-1-1 0,0 1 1,1 0-1,-1 0 0,0 0 0,1 0 1,-1 0-1,-1 2 0,-5 1 83,7-4-88,1 0 0,0 0 0,-1 0 0,1 0 0,-1 0 0,1 0 0,0 1 0,-1-1 0,1 0 0,-1 0 0,1 0 0,0 1 1,-1-1-1,1 0 0,0 0 0,-1 1 0,1-1 0,0 0 0,0 0 0,-1 1 0,1-1 0,0 1 0,0-1 0,-1 0 0,1 1 0,0-1 0,0 0 0,0 1 1,0 0-1,0 0 252,0-1-70,8 0 1,14 4-64,0-1-1,37 1 1,-57-4-69,-1-1 0,1 1 0,0 0 0,-1 0 1,1-1-1,-1 1 0,1-1 0,-1 0 0,1 1 0,-1-1 0,0 0 1,1 0-1,-1 0 0,0 0 0,0 0 0,1 0 0,-1 0 0,0 0 0,0 0 1,0-1-1,0 1 0,-1 0 0,1-1 0,0 1 0,0-3 0,2-4 58,0 0-1,-1 0 1,3-14-1,-3 12-23,1-7 39,-1 1-1,-1 0 1,-1-29-1,-9-49 208,4 53-128,-1-6 145,-1 1 1,-2 1 0,-26-79 0,-3 9-132,22 63 17,-24-56 0,8 37-408,-27-96 0,57 161 198,-6-19 0,1 0 1,1-1 0,1 0 0,-2-45 0,7-331-327,0 383 271,-1 1 0,-1 0-1,0 0 1,-2 0 0,0 1 0,0-1-1,-2 1 1,0 0 0,-16-30-1,-42-90-257,16 32 156,32 67 31,13 28 38,-1 0-1,-1 0 1,0 0 0,-6-10 0,4 11 95,1-1 0,-1 1 0,-1 0-1,0 1 1,0 0 0,0 0 0,-1 1-1,-16-10 1,-1 4-162,-1 0 0,0 3 0,-1 0 0,0 1 0,-39-6 1,-148-10-12,191 23 213,-68-12-239,-2 0-37,-24-2 265,-8 12-143,27 1 83,-98-15 0,18 3 91,11 1-322,155 13 259,12 1-18,0 0-1,0 0 1,-1 0-1,1 0 1,0 0-1,0 0 1,-1 0-1,1-1 1,0 1-1,0 0 1,0-1-1,-1 1 1,1-1-1,0 0 1,0 1-1,0-1 1,-1-1-1,15-6-124,-6 5 88,0 2 0,0-1-1,0 0 1,0 1 0,0 1-1,11-1 1,1 0 29,144-2-128,-34 3 241,483-9-326,-488 7 266,56 0 17,347 6 97,-382-4-173,32 6-54,-1-1-13,62 0 692,-87-2-663,156-6 73,-215-5 120,5-1-130,160 6 0,34 10 203,25 2-198,-222-3 131,111-5 0,-108-12 175,-22 2-296,144 2-178,-190 6 177,-16 1-17,0 0 0,14 1 0,91 6-21,-104-6 24,1-1-1,14-2 0,16-1-50,359 15-58,-292-12 266,-93 1-224,24-3 0,-24 0 46,29 2 0,-19 3 109,41 1-197,-54-2-87,-13 0 57,-10 0 60,-38 8-13,30-6 7,1-1 0,-15 1 1,-174 12-287,-105 25 235,-4 5 4,65-11 301,-293 49-214,281-45 106,-2-12-253,143-16 246,-519 15-20,535-27-34,-228 10-373,202 3 363,9-1-69,-132 28 0,228-35 98,1-1-1,-1-1 1,0-1 0,-25-2 0,1 0-1,44 1-7,0 0 0,0 0 0,0-1 0,1 1 1,-1-1-1,0 0 0,0 0 0,-2-1 0,4 2-24,0-1 1,0 1-1,0-1 0,0 1 0,0-1 1,0 0-1,1 1 0,-1-1 0,0 0 1,0 1-1,1-1 0,-1 0 0,1 0 1,-1 0-1,0 0 0,1 0 0,0 0 1,-1 0-1,1 0 0,0 0 0,-1 0 1,1 0-1,0 0 0,0-1 0,-2 16-118,1 0-1,-2 1 0,0-1 0,0 0 1,-2-1-1,0 1 0,0-1 0,-1 0 1,-9 15-1,6-14 206,-1-1 0,-1-1 0,0 0 0,0 0 0,-1-1 0,0 0 0,-22 13 0,11-6 195,22-18-273,0 1 0,0 0 0,0-1 0,0 1 0,0 0 0,0 0 0,0-1 0,0 1 0,1 0 0,-1 0 0,0 0 0,1 0 0,-1 0 0,0 0 0,1 0 0,-1 0 0,1 1 0,0-1 0,-1 0 0,1 0 0,0 2 0,0-2 9,0 0-1,1 0 1,-1 0-1,1-1 1,-1 1-1,1 0 1,-1-1-1,1 1 1,0 0-1,-1-1 1,1 1-1,0 0 1,-1-1-1,1 1 1,0-1-1,0 0 1,0 1-1,-1-1 0,1 1 1,0-1-1,1 0 1,6 2 87,0 0 0,1 0 1,-1-1-1,14 0 0,-5-2-54,1 0 0,-1-2 1,0 0-1,22-6 0,65-28-136,-70 25 104,-9 2 35,0-1 0,37-22 0,-48 24-9,0-1 1,-1 0-1,0-1 0,-1 0 1,15-18-1,-23 26-38,-1-1 0,-1 0 0,1 0 0,0-1-1,-1 1 1,0 0 0,0-1 0,0 0 0,-1 1 0,1-6-1,-1 7-14,-1 0 0,0 1 0,0-1-1,0 0 1,0 0 0,0 0-1,-1 1 1,1-1 0,-1 0 0,0 1-1,0-1 1,0 0 0,0 1 0,0-1-1,-1 1 1,1-1 0,-1 1-1,1 0 1,-4-4 0,0 2-18,0-1 1,-1 1-1,1 0 0,-1 0 1,0 0-1,0 1 0,0 0 1,-1 0-1,-8-3 0,-9-1-89,-29-5-1,48 11 120,-20-1-38,0 0 0,0 1 1,0 1-1,0 2 1,-29 5-1,13-3 20,31-2-18,-1 0 0,-19 7 0,-14 3-455,36-11 463,1 0-1,0 1 1,0-1-1,-1 2 0,1-1 1,1 1-1,-1 0 1,0 0-1,1 1 1,-1 0-1,1 0 0,0 1 1,0-1-1,1 1 1,0 1-1,-1-1 0,2 1 1,-1 0-1,1 0 1,0 0-1,-6 12 1,7-10 13,0 0-1,0 1 1,1 0 0,0 0 0,1-1 0,0 1 0,0 18 0,3-11-54,0 1-1,0-1 0,8 23 1,-8-27 95,0 0-1,0 0 1,-1 16 0,-1-14 34,1 1 1,4 15-1,-2-16 8,0-1 0,2 0-1,9 24 1,-11-32-53,1 1 1,-1 0-1,1-1 1,0 0 0,0 0-1,1 0 1,-1 0-1,1-1 1,0 1-1,8 4 1,9 4 70,1-1-1,0-1 1,1-1-1,0-1 1,0-1-1,50 9 1,-21-7-93,74 15-56,-98-18 33,0 1 0,35 16 0,-47-16 25,-1 0 1,0 1 0,0 1-1,-1 1 1,-1 0 0,0 0-1,0 2 1,-1 0 0,0 0-1,11 17 1,-23-29 16,0 0 1,-1 0-1,1 1 0,-1-1 1,1 0-1,0 0 1,-1 0-1,0 0 0,1 1 1,-1-1-1,0 0 1,0 0-1,0 1 0,1-1 1,-2 2-1,1-2 7,0-1-1,-1 1 0,1 0 1,0 0-1,-1-1 1,1 1-1,-1 0 1,1-1-1,-1 1 1,0-1-1,1 1 1,-1-1-1,1 1 1,-1-1-1,0 1 0,0-1 1,1 1-1,-1-1 1,0 0-1,0 0 1,1 1-1,-1-1 1,0 0-1,-1 0 1,-8 2 3,1-2 0,-1 1 1,1-1-1,-1 0 0,-15-3 1,9 1-22,-2 0 43,-1 0 0,2-2 0,-1 0 0,0-1 0,1-1 1,0 0-1,0-2 0,-17-9 0,28 13-28,0 0 1,1 0-1,0 0 1,0-1-1,0 1 1,0-1-1,1 0 1,-1-1-1,1 1 0,-6-12 1,8 12-64,0-1 0,1 1 0,-1 0 0,1-1 0,0 1 1,0-1-1,1 0 0,-1 1 0,1-1 0,0 1 0,1-1 0,0 0 0,0 1 0,3-11 1,-2 8 2,1 1 0,1-1 0,-1 1 1,1 0-1,1 0 0,-1 0 1,1 1-1,0-1 0,1 1 1,-1 0-1,1 1 0,1-1 1,9-6-1,3 0 9,0 1 1,1 0-1,35-13 1,32-8 19,2 2 0,128-23 0,168-4-72,-284 44 69,178-13-89,-99 11 275,-59 7-72,54-7 172,-173 15-272,27-7 21,-46 2 117,-19 0-135,-44 0-1,21 3-24,-400-24-95,-59 14 95,140 36-506,370-23 518,-5-1-11,0 1 1,0 1-1,0 0 1,1 1-1,-1 1 1,1 0-1,-20 9 1,32-13 22,0 0 1,-1 0-1,1 0 1,-1 0-1,1 0 0,0 0 1,0 1-1,-1-1 0,1 0 1,0 0-1,-1 0 1,1 1-1,0-1 0,-1 0 1,1 0-1,0 1 1,0-1-1,0 0 0,-1 0 1,1 1-1,0-1 1,0 0-1,0 1 0,0-1 1,-1 0-1,1 1 1,0-1-1,0 0 0,0 1 1,0-1-1,0 0 0,0 1 1,0 0-1,13 5 119,10 0-22,0-1 0,1-1 1,0-1-1,31-1 0,101-7 237,-148 5-317,40-3 109,367-32 79,160-27 10,-428 48-67,911-54 266,-492 62-379,-204 7 384,-224 7-107,-120-8-303,-12 1-2,0-1-1,0 0 1,1-1-1,-1 1 0,10-3 1,-16 3-2,0 0 0,0 0-1,0 0 1,0-1 0,0 1 0,1 0 0,-1 0 0,0 0 0,0 0 0,0 0-1,0-1 1,0 1 0,0 0 0,0 0 0,0 0 0,0 0 0,0 0-1,0-1 1,0 1 0,0 0 0,0 0 0,0 0 0,0 0 0,0-1 0,0 1-1,0 0 1,0 0 0,0 0 0,0 0 0,0-1 0,0 1 0,0 0-1,0 0 1,0 0 0,0 0 0,0-1 0,0 1 0,-1 0 0,1 0 0,0 0-1,0 0 1,0 0 0,0 0 0,0 0 0,0-1 0,-1 1 0,1 0-1,0 0 1,0 0 0,0 0 0,0 0 0,-1 0 0,1 0 0,0 0 0,0 0-1,0 0 1,-1 0 0,-9-6-115,-39 0-177,-98-1 1,59 5 164,69 1 120,-396-35-70,390 31 88,-17-1 152,-49-16 1,79 18-129,0 0 1,0-1-1,0 0 1,1-1 0,0 0-1,0-1 1,1 0 0,-15-13-1,23 19-37,1-1-1,-1 1 0,1 0 1,0-1-1,0 1 0,0-1 1,0 1-1,0-1 0,0 1 1,0-1-1,1 0 0,-1 1 1,0-1-1,1 0 0,0 0 1,-1 1-1,1-1 0,0 0 1,0 0-1,0 0 0,0 1 1,0-3-1,1 1-4,0 1 1,0 0-1,0 0 0,0 0 0,0 0 0,0 0 1,1 0-1,-1 0 0,1 0 0,-1 0 0,1 1 1,0-1-1,-1 0 0,1 1 0,0 0 0,0-1 1,3 0-1,18-9-51,1 1 1,1 1-1,0 1 0,40-6 0,-26 5 100,357-63-10,6 29 156,-30 31-261,-333 13 132,78-2 4,156 2-186,1 18 326,-171-11 35,-43-5-437,-53-1 48,-10 3 179,-14 3 9,-57 2 132,-94 2 1,19-3-131,-172 6-163,140-10 174,-257 10-14,147 1 7,63-2-53,-484 9 173,510-7-586,161-8 180,38-7 191,0 0 0,0 0-1,0 0 1,0 0-1,0 1 1,0-1 0,1 1-1,-1 0 1,1-1 0,-5 5-1,7-6 39,-1 1 0,1-1-1,-1 1 1,1-1 0,0 1 0,-1-1-1,1 1 1,0 0 0,0-1 0,-1 1-1,1-1 1,0 1 0,0 0 0,0-1-1,0 1 1,0-1 0,0 1-1,0 0 1,0-1 0,0 1 0,0 0-1,0-1 1,0 1 0,0-1 0,1 2-1,0 0-16,0-1-1,0 1 1,0 0-1,0-1 1,0 1 0,1-1-1,2 3 1,5 4 10,1-1 0,-1-1 0,1 1 0,1-2 1,-1 1-1,1-1 0,16 5 0,89 19 186,338 33 35,-226-47-211,-44-4-3,200 8 215,-40-3-59,-273-11-129,201 24 151,-262-27-175,-1 1 1,1-1 0,-1 2-1,1-1 1,-1 1 0,16 10-1,-24-14 5,0 1-1,0 0 0,0-1 1,0 1-1,0 0 0,0 0 1,0 0-1,0 0 1,-1 0-1,1 0 0,0 0 1,0 0-1,0 2 0,0-2 11,-1 0 0,0-1 0,0 1 0,0 0 0,0 0 0,0-1 0,0 1 0,0 0-1,0-1 1,0 1 0,0 0 0,-1-1 0,1 1 0,0 0 0,0-1 0,-1 1 0,1-1 0,-1 2-1,-1 0 13,0 0 0,0 0 0,0 0-1,0 0 1,0 0 0,-1-1-1,1 1 1,0-1 0,-6 3-1,-7 1 31,-1 0 0,0-1 0,0-1-1,-1 0 1,1-2 0,-31 1 0,14-1-63,-113 8 57,-141 4 50,-121-2-112,-109 1-190,482-11 200,24 1-191,27 0 71,176-16-61,-88 5 179,244-28 200,-296 31-178,682-70-122,-634 66-110,170 5 1,-253 6 209,0 2 0,0 0 1,0 0-1,23 10 0,-28-10 95,0 1 0,0-2 1,1 1-1,18 0 0,52-3-55,4 0-56,-66 2 105,100 11-180,-110-14-8,-11 1 111,0 0 0,0 0 0,0 1 0,0-1 0,0 0 1,0 0-1,0 0 0,0 0 0,0 0 0,0 0 0,0 0 0,0 0 0,0 0 0,0 0 0,1 0 0,-1 0 0,0 0 1,0 0-1,0 0 0,0 0 0,0 0 0,0 0 0,0 1 0,0-1 0,0 0 0,0 0 0,0 0 0,0 0 1,0 0-1,0 0 0,0 0 0,0 0 0,0 0 0,0 0 0,0 0 0,0 0 0,0 0 0,0 0 0,0 0 1,1 0-1,-1 0 0,0 0 0,0 0 0,-2 1 16,0 1 0,1 0 0,-1-1 0,0 0 0,0 0 0,0 1-1,0-1 1,0 0 0,0-1 0,-1 1 0,-1 0 0,-30 6 176,32-7-175,-155 11-159,93-9 124,-805 40 199,-52 0-213,627-24 15,-62 2-56,135-7 149,-208 5 45,-43-4-20,424-10-168,13-2 6,0 2 0,-42 10 0,-4 6 67,-47 13 9,-227 90 33,343-119-31,-16 8 76,-58 16 0,81-27-50,0-1 0,0 1 1,-1-1-1,1-1 1,0 1-1,0-1 1,0 0-1,-7-2 0,5 1-27,0 1 0,0 0-1,-9-1 1,-96 2-667,111 0 486,69-9-246,435-57 143,-381 53 387,652-40 393,86 48-227,-428 10-5,-31 10-2,-73-3 93,-175-9-374,527-17 381,-240-29-356,-320 28-70,60-8-208,-175 22 230,-3 0-12,1 1-1,0-1 1,-1 1-1,1 0 1,0-1 0,-1 1-1,1 1 1,0-1-1,0 0 1,4 2 0,-15 7-181,-6 0 225,0 0 1,-1 0-1,-26 10 1,-52 14-100,69-25-16,-41 10 56,-129 18 1,138-27 13,-815 98-68,633-85 139,-258 20 6,-31 0-28,-268 26 49,475-53-59,229-11 139,-35 1 133,27-5-395,88 1 83,0 0 0,0 1 0,1 0 0,-1 1 0,-11 4 0,7-2-19,-24 5 1,-41-3 23,21-2-16,-41 5 83,-135 20 118,114-10-172,-152 5 1,214-20 69,-7 0-21,72-8-188,9-2 103,166-17-299,-54 7 122,23-2 128,18 11 52,-18 0 110,879-20-97,23 30 180,-557-13-1,-80 3-210,53-2 273,-430 7-192,534 23 23,-314-8-24,-251-13-39,1-1 1,-1 1-1,0 0 1,0 1-1,0 0 1,0 0-1,-1 0 1,1 1-1,8 4 1,-15-7 30,0 0-1,0 0 1,1 0 0,-1 1-1,0-1 1,0 0 0,0 0-1,0 0 1,1 0 0,-1 0-1,0 1 1,0-1 0,0 0-1,0 0 1,0 0 0,0 0-1,0 1 1,0-1 0,0 0-1,0 0 1,0 0 0,1 1-1,-1-1 1,0 0 0,0 0-1,0 0 1,0 1 0,-1-1 0,1 0-1,0 0 1,0 0 0,0 1-1,0-1 1,0 0 0,0 0-1,0 0 1,0 1 0,0-1-1,0 0 1,0 0 0,-1 0-1,1 0 1,0 0 0,0 1-1,0-1 1,0 0 0,-1 0-1,1 0 1,0 0 0,0 0-1,0 0 1,0 0 0,-1 1-1,1-1 1,0 0 0,0 0-1,-12 4 30,-60 9 177,36-6-262,-43 3 0,-101-4-34,46-3 70,-1259 101 21,1230-85-8,-473 60-64,-181 13 280,567-84-43,98-3-216,-84 5-37,-245 52 46,402-45-45,-28 3 179,13-2 40,58-10-105,-63 6 1,34-7 129,41-3-94,-33 0-1,39 0-78,41-4 262,101-16-165,161-43-1,-259 53-7,27-6-23,-3 2-29,0-3 0,62-25-1,-110 38-20,3-2 5,1-1 0,-1 1-1,0-1 1,0 0 0,-1 0-1,1 0 1,4-4 0,-9 6-12,1 1 1,-1 0 0,0-1 0,1 1-1,-1 0 1,0-1 0,1 1 0,-1-1-1,0 1 1,0 0 0,0-1 0,1 1 0,-1-1-1,0 1 1,0-1 0,0 1 0,0-1-1,0 1 1,0-1 0,0 1 0,0 0-1,0-1 1,0 1 0,0-1 0,0 1-1,0-1 1,0 1 0,0-1 0,-1 1 0,1-1-1,0 1 1,0 0 0,0-1 0,-1 1-1,1-1 1,0 1 0,-1 0 0,1-1-1,0 1 1,-1 0 0,1-1 0,0 1 0,-1 0-1,1 0 1,-1-1 0,1 1 0,0 0-1,-1 0 1,1 0 0,-1 0 0,1-1-1,-1 1 1,0 0 0,-27-7-73,-9 3-8,-60 2 1,-40 9 123,110-5 13,-37 2-71,-165 18-251,220-20 275,-4 0 34,0 0-1,-16 1 0,96-6-46,68-13-1,15 0-75,-86 12 168,7-2-80,80 5 0,-145 2-35,0-1 0,1 1 0,-1 0 1,0 1-1,0-1 0,8 4 0,-13-5 29,-1 0 0,1 1 0,-1-1-1,1 0 1,-1 0 0,1 1 0,-1-1-1,1 0 1,-1 1 0,0-1 0,1 1 0,-1-1-1,1 0 1,-1 1 0,0-1 0,1 1 0,-1-1-1,0 1 1,0-1 0,1 1 0,-1 0-1,0-1 1,0 1 0,0-1 0,0 1 0,0-1-1,0 1 1,0 0 0,0-1 0,0 1-1,0-1 1,0 1 0,0-1 0,0 1 0,0 0-1,0-1 1,0 1 0,-1-1 0,1 1-1,0-1 1,-1 1 0,1-1 0,0 1 0,-1-1-1,0 1 1,-1 2-1,-1 0 0,1 0 0,-1 0 0,0 0 0,-6 3 0,-23 13 107,0-2 0,-68 26 0,-17 8-8,79-32-78,15-8-53,1 1-1,0 1 1,-24 19 0,26-17-66,15-12 130,0 1 0,0 0 0,0 0-1,1 0 1,-1 0 0,1 1 0,-4 6 0,8-11-16,0 1 0,1 0 1,-1 0-1,0-1 0,1 1 1,-1 0-1,1-1 0,-1 1 1,1 0-1,-1-1 0,1 1 0,-1-1 1,1 1-1,-1-1 0,1 1 1,1 0-1,2 2 24,0 0 0,0-1 0,0 1 0,1-1 0,-1 0 0,1 0 0,0-1 0,-1 1 0,1-1 0,0 0 0,8 1 0,4-1 24,0-1 1,19-3 0,-13 2-3,254-6 238,-103 5-137,47-9-174,76 0 150,36 1 64,-4 1 41,-35-1-301,-62 1 262,193-15-50,-40-2-97,110-1 16,-297 24-30,28-2-83,-22-4 1,233-20 299,-244 12-279,-107 11-34,-59 6 77,-22 1-57,-1-1-1,1 0 0,-1 0 0,1-1 0,-1 1 0,1-1 1,5-1-1,-10 1 23,0 1 1,0 0 0,0 0-1,0 0 1,0 0-1,0-1 1,0 1 0,0 0-1,0 0 1,0 0-1,-1 0 1,1-1 0,0 1-1,0 0 1,0 0-1,0 0 1,0 0 0,0 0-1,0-1 1,0 1-1,0 0 1,-1 0 0,1 0-1,0 0 1,0 0-1,0 0 1,0 0 0,0-1-1,-1 1 1,1 0-1,0 0 1,0 0 0,0 0-1,0 0 1,-1 0-1,1 0 1,0 0 0,0 0-1,-1 0 1,-103-16-432,45 8 327,-293-28-49,-5 20-48,-246 12 386,293 17-173,22-1-106,227-12 257,-96-12 0,124 7-146,-1-2 0,1-1-1,0-1 1,-42-19-1,59 19-166,16 9 160,0 0 1,0 0 0,0 0-1,0-1 1,0 1-1,0 0 1,-1 0-1,1 0 1,0 0 0,0 0-1,0 0 1,0 0-1,0-1 1,0 1-1,0 0 1,0 0 0,0 0-1,0 0 1,0 0-1,0-1 1,0 1-1,0 0 1,0 0 0,0 0-1,0 0 1,0 0-1,0-1 1,0 1-1,0 0 1,0 0 0,0 0-1,0 0 1,0 0-1,0-1 1,0 1-1,0 0 1,0 0 0,1 0-1,-1 0 1,0 0-1,0 0 1,0 0-1,0-1 1,0 1 0,0 0-1,0 0 1,0 0-1,1 0 1,-1 0-1,0 0 1,0 0 0,0 0-1,0 0 1,0 0-1,1 0 1,-1 0-1,0 0 1,0 0 0,0 0-1,0 0 1,11-3-158,19 2 10,-1 1 1,56 7-1,-19-1 15,-10-2 153,788 61 101,-308-28-58,-274-20-48,-212-14-11,119 13 0,-164-15-26,0 0 1,0 0 0,0 0 0,0 1-1,0-1 1,0 1 0,0 1 0,-1-1 0,1 0-1,4 4 1,-9-5 30,0-1-1,1 1 1,-1-1-1,0 1 1,1-1 0,-1 1-1,0-1 1,0 1-1,0-1 1,1 1-1,-1-1 1,0 1 0,0-1-1,0 1 1,0-1-1,0 1 1,0 0-1,0-1 1,0 1-1,0-1 1,0 1 0,0-1-1,0 1 1,-1 0-1,1-1 1,0 1-1,0-1 1,0 1 0,-1-1-1,1 1 1,0-1-1,-1 1 1,1-1-1,0 0 1,-1 1-1,1-1 1,-1 1 0,0-1-1,-19 16 58,6-9-53,0-1-1,0 0 0,-1-1 1,-19 5-1,-63 8 17,60-12 4,-34 7-6,1 2 0,-86 32 1,132-38-17,-38 14-98,55-19 93,0-1 1,0 1-1,1 0 0,-1 0 1,-10 10-1,15-13 7,1 0-1,0 0 1,0 0-1,0 0 1,0 0-1,1 0 1,-1 0-1,0 0 1,0 1-1,1-1 1,-1 0-1,1 1 1,-1-1-1,1 0 1,-1 1-1,1-1 1,0 0-1,0 1 1,0 1-1,0-2-2,0 0 0,1 0 0,-1 0 0,0 0 0,1 0 0,0 0 0,-1 0 0,1-1 0,-1 1 0,1 0 0,0 0 0,0 0 0,-1-1 0,1 1 0,0 0 0,0-1 0,0 1 0,0-1 0,1 1 0,7 3 19,0-1 1,-1-1 0,1 0 0,15 2 0,-18-3-18,361 24 409,-348-24-397,188 0 183,-207-1-203,7 1-83,1-1-1,13 4 1,-19-4 68,-1 1 0,0-1 0,0 1 1,0-1-1,0 1 0,0-1 0,1 1 0,-1 0 1,0-1-1,0 1 0,1 1 0,-2-2 18,0 1 0,0-1 0,1 1 0,-1-1 0,0 1 0,0-1 0,0 1 0,1-1 0,-1 1 0,0-1 0,0 1 0,0-1 0,0 1 0,0-1 0,0 1 0,0-1 0,0 1 0,0-1 0,0 1 0,-1-1 0,1 1 0,0-1 0,0 0 0,0 1 0,0-1 0,-1 1 0,1-1 0,-1 1 0,-1 2 10,-1 0 0,1-1 0,-1 1 0,0-1 0,0 0 0,0 0 1,0 0-1,0 0 0,0 0 0,-1-1 0,1 1 0,-1-1 1,1 0-1,-5 1 0,-122 24 103,82-18-72,-721 155-23,728-152-28,26-9 71,0 2 0,0 0 1,1 1-1,0 0 0,-19 11 1,51-19 126,-5 2-185,289-50 3,3-1-114,-273 48 49,19-4 16,0 2 0,59 2 0,-108 4 32,20 2-98,-21-1 100,0-1-1,0 0 0,0 0 1,-1 0-1,1 0 1,0 1-1,0-1 1,0 0-1,-1 1 0,1-1 1,0 1-1,-1-1 1,1 1-1,0-1 1,-1 1-1,1-1 1,-1 1-1,1 0 0,0 0 1,-1 0 4,0-1 0,0 1 0,0-1 0,0 0 0,0 1 0,0-1 1,0 1-1,0-1 0,0 0 0,0 1 0,0-1 0,0 1 0,0-1 0,-1 0 0,1 1 1,0-1-1,0 1 0,0-1 0,-1 0 0,1 1 0,0-1 0,0 0 0,-1 0 0,1 1 1,0-1-1,-1 0 0,1 0 0,0 1 0,-1-1 0,0 0 0,-6 4-12,0 0 0,-1-1 0,1 0 0,-1-1 0,0 0 0,0 0 0,-10 1 0,-6 2-28,-238 44 240,32-6-220,155-28-104,-131 46 1,198-58 113,-15 6-4,21-8 14,1 0 0,0-1 1,0 1-1,0 0 0,0-1 1,0 1-1,0 0 0,0 0 1,0 0-1,0 0 0,0 0 1,1 0-1,-1 0 0,-1 2 1,2-3-1,0 1 0,0-1 0,0 0 0,0 1 0,0-1 0,0 0 0,0 1 1,0-1-1,0 0 0,0 1 0,0-1 0,0 0 0,1 1 0,-1-1 0,0 0 1,0 1-1,0-1 0,0 0 0,1 1 0,-1-1 0,0 0 0,0 0 0,0 1 1,1-1-1,-1 0 0,0 0 0,1 1 0,-1-1 0,0 0 0,0 0 0,1 0 1,-1 0-1,0 1 0,1-1 0,-1 0 0,1 0 0,7 2 7,0 0 0,0 0-1,1-1 1,-1 0 0,14-1-1,6 2 43,204 3 45,1-15-85,-99 3 187,-73 3-147,-18 1-116,0 2 0,0 1 0,48 8 0,-87-8 50,-1 0 0,1 1 0,-1 0 0,0 0 0,1 0 0,-1 0 0,0 0 0,5 3 0,-8-4 20,0 1 0,0-1 0,0 0 0,0 0 0,0 0 0,0 0 0,0 1 0,0-1-1,0 0 1,0 0 0,0 0 0,0 1 0,0-1 0,0 0 0,0 0 0,0 0 0,0 0 0,0 1 0,0-1-1,0 0 1,0 0 0,0 0 0,0 1 0,0-1 0,0 0 0,0 0 0,0 0 0,-1 0 0,1 1 0,0-1 0,0 0-1,0 0 1,0 0 0,0 0 0,-1 0 0,1 0 0,0 1 0,0-1 0,0 0 0,0 0 0,-1 0 0,1 0 0,0 0-1,0 0 1,0 0 0,0 0 0,-1 0 0,1 0 0,-12 5 61,-15 1-72,0 0 0,0-3-1,-39 2 1,-2 0-18,-127 28 135,155-26-22,-37 11-16,66-15-108,0 0-1,0 1 1,0 1-1,-14 8 1,24-13 32,0 1 1,1-1 0,-1 0-1,1 1 1,-1-1 0,1 0-1,-1 1 1,1-1 0,-1 1 0,1-1-1,-1 1 1,1-1 0,-1 1-1,1-1 1,0 1 0,-1-1-1,1 1 1,0-1 0,0 1-1,-1 0 1,1-1 0,0 1 0,0 1-1,0-2 7,0 1 0,1-1 1,-1 1-1,0 0 0,0-1 0,1 1 0,-1-1 0,1 1 0,-1-1 0,0 1 0,1-1 0,-1 0 0,1 1 0,-1-1 1,1 1-1,-1-1 0,1 0 0,0 0 0,0 1 0,2 1 30,1-1 1,0 0-1,-1 0 1,1 0-1,0 0 1,6 0 0,3-2 26,-1 0 0,0-1 1,0-1-1,0 0 1,-1 0-1,1-1 1,-1-1-1,14-7 1,-24 12-56,0 0 0,-1 0 1,1-1-1,0 1 0,-1 0 0,1-1 0,-1 1 1,1 0-1,-1-1 0,1 1 0,-1-1 1,1 1-1,-1-1 0,1 1 0,-1-1 1,1 1-1,-1-1 0,0 1 0,1-1 1,-1 1-1,0-1 0,1 0 0,-1 1 0,0-1 1,0 0-1,0 0-6,0 0 0,0 1 0,-1-1-1,1 0 1,-1 1 0,1-1 0,0 0 0,-1 1 0,1-1 0,-1 0 0,1 1-1,-1-1 1,1 1 0,-1-1 0,0 1 0,1 0 0,-1-1 0,0 0 0,-6-2-45,1 0 1,0 1 0,-14-4 0,-213-35-192,102 26 221,-60-10-213,-139-20-94,-88-16 401,61 3-69,46-12-97,-28-17 219,58 36-171,-4 26-399,181 26 484,-123 17 1,-82 4-43,75-29 347,204 6-408,-1 2 1,-55 7-1,47-3 99,-45 0-1,40 1 134,31-3-214,-5 1-96,2-2 143,0 0 0,0 0 0,0 2 1,-26 9-1,32-10 71,1 0-98,1 1 0,-14 7 0,17-8 32,0 0-1,0 0 1,0-1-1,0 0 1,-1 0-1,1 0 1,-1-1-1,0 0 1,-10 2-1,15-4 16,0 1 0,0 0 0,-1 0 0,1 0 0,0-1 0,0 1 0,0 0 0,0-1 0,0 1 0,0-1 0,0 0 0,1 1 0,-1-1 0,0 0 0,0 1 0,0-1 0,1 0 0,-1 0 0,0 0 0,0 1 0,1-1 0,-1 0 0,1 0 0,-1 0 0,0-2 0,-1-3-55,0-1-1,0 1 0,-1-9 1,0 1-77,-4-13 247,4 10-109,-10-23 0,11 34-39,-1 0-1,0 1 1,0 0 0,0 0 0,0 0 0,-1 0 0,0 0 0,-4-3 0,-6-6 8,-1 1-1,-1 1 1,-29-19 0,-37-11-373,75 39 412,0 0 0,0-1 0,0 0 0,0 0 0,1 0 0,-1-1 0,1 0 0,0-1 0,1 1 0,-1-1 0,1 0 0,0 0 0,1-1 0,0 1 0,0-1 0,-6-14 0,1-1-211,6 14 122,0 0-1,0 1 1,-1-1 0,1 1 0,-6-7 0,1 5 76,1-1 0,0 0 1,0 0-1,1-1 0,1 0 1,0 0-1,-6-20 0,10 29-26,1 0 1,0 0-1,0 1 0,0-1 0,1 0 0,-1 0 0,0 0 1,1 0-1,-1 1 0,1-1 0,-1 0 0,1 1 1,0-1-1,0 0 0,0 1 0,2-3 0,22-25-131,-12 16 108,1-2 32,1 1 0,1 0 0,0 1 0,0 1 1,1 1-1,1 0 0,29-12 0,13-2 2,66-17 0,-80 28-5,6-3 18,358-103 173,15-6-127,-406 118 29,31-15-1,-15 7 50,-35 15-168,1 1 0,0-1 0,-1 1 0,1 0 0,0-1 0,-1 1 0,1 0 0,0 0 0,0-1 0,-1 1 0,1 0 0,0 0 0,0 0 0,-1 0 0,1 0 0,0 0 0,-1 0 0,3 0 0,-3 1 6,0-1 0,0 1-1,0-1 1,0 1 0,0-1-1,-1 1 1,1-1 0,0 0-1,0 1 1,0-1 0,0 1 0,0-1-1,-1 1 1,1-1 0,0 0-1,0 1 1,-1-1 0,1 1-1,0-1 1,0 0 0,-1 1-1,-24 24-86,15-17 121,0-1-1,-1-1 0,0 0 1,0 0-1,-1-1 1,0-1-1,0 0 1,0 0-1,0-1 0,-15 1 1,-7 1 70,0-3 0,-52-2 0,70 0-12,-1-1 1,1-1-1,0-1 1,-21-5-1,33 7-40,-1-1 1,1 0-1,0 1 1,0-2-1,0 1 1,0 0-1,0-1 0,0 0 1,0 0-1,1 0 1,-1 0-1,1-1 1,0 1-1,0-1 0,0 0 1,1 0-1,-1 0 1,1 0-1,-3-8 0,-4-21-62,1-1 0,2 1 0,-3-65 0,6 72-8,0-18-62,-2-1 1,-2 1-1,-20-69 0,-14-17-278,16 61 219,23 62 110,-1 0 1,1 1 0,-1-1 0,0 1-1,-1-1 1,0 1 0,0 0 0,0 0-1,-1 0 1,-6-6 0,3 5 14,-1 0-1,0 0 1,0 1 0,-1 0-1,-19-9 1,-3 2-8,-1 3 0,1 0 0,-44-6 0,7 2 63,-112-38 1,179 51-22,-1 0-1,1 0 1,-1 0 0,1-1-1,-1 1 1,-3-4 0,6 5-8,-1 0 0,1-1 0,0 1 0,0 0 0,-1-1 1,1 1-1,0 0 0,0-1 0,-1 1 0,1 0 0,0-1 1,0 1-1,0-1 0,0 1 0,0-1 0,-1 1 0,1 0 1,0-1-1,0 1 0,0-1 0,0 1 0,0-1 0,0 1 1,1 0-1,-1-1 0,0 1 0,0-1 0,0 1 0,0-1 1,0 1-1,1 0 0,-1-1 0,0 1 0,0 0 0,1-1 1,-1 1-1,0 0 0,0-1 0,1 1 0,-1 0 0,0-1 1,1 1-1,-1 0 0,1 0 0,-1-1 0,0 1 1,1 0-1,-1 0 0,1 0 0,-1 0 0,1 0 0,-1-1 1,15-4-52,0 0 1,0 0-1,0 1 1,25-3 0,-16 3 69,148-17 159,-49 7-307,-111 10 183,-12 3-42,-7 0-112,-39-4 183,48 4-414,13-1 193,12 9 157,44 15-1,-41-11-28,33 6 1,-25-11 19,42 2 1,7 0-125,340 77 261,-350-65-166,75 20 96,-111-27-129,64 30 0,42 44-96,-104-59 88,-27-18 38,7 5 32,0-1-1,36 15 1,85 15 93,-30-11-211,50 37-3,11 4 314,67-2 67,-145-44-204,325 76 79,-219-58-113,-4 10-198,-40-10-73,-116-36 187,35 10 212,-71-18-152,-1 0 1,1 1-1,-1 0 0,0 0 0,1 1 1,-1 0-1,-1 0 0,8 6 1,-12-9-10,0-1 0,-1 1 1,1 0-1,0-1 0,-1 1 1,1 0-1,-1-1 0,1 1 1,-1 0-1,1 0 0,-1 0 1,0 0-1,1-1 0,-1 1 1,0 0-1,0 0 1,1 0-1,-1 0 0,0 0 1,0 0-1,0 0 0,0 0 1,0 0-1,0 0 0,-1-1 1,1 1-1,0 0 0,0 0 1,-1 0-1,1 0 0,0 0 1,-1 0-1,1-1 1,-1 1-1,1 0 0,-1 0 1,0 0-1,-3 3-10,0-1 0,1 0 1,-1 0-1,-1 0 0,-6 4 0,9-6 12,-33 18-60,-57 23 1,-44 7 65,18-7 45,41-10-36,2 3-1,-74 47 1,-286 152-13,372-206-59,1 4 0,1 2 1,2 2-1,2 3 0,-87 78 1,77-54 73,-135 116 114,45-57 276,134-106-392,0-1 0,-1 0 1,-1-2-1,-40 15 0,-108 28 56,82-29-17,-278 120-15,-28 8 192,352-141-164,20-5 148,-31 6 0,55-15-194,1 0 0,-1 1 0,1-1-1,-1 0 1,1 0 0,0 0 0,-1 0 0,1 0 0,-1 0 0,1 0 0,-1 0 0,1 0 0,-1 0 0,1 0-1,0 0 1,-1-1 0,1 1 0,-1 0 0,1 0 0,-1 0 0,1 0 0,-1-1 0,1 1-14,0-1 0,0 1 0,0-1 0,0 1 1,0 0-1,0-1 0,0 1 0,0 0 0,0-1 0,0 1 1,0 0-1,0-1 0,0 1 0,0 0 0,0-1 1,1 1-1,-1 0 0,0-1 0,0 1 0,0 0 0,1-1 1,16-20-127,-12 16 152,43-49-92,-31 38 90,-2-1 1,0 0-1,-1-1 0,21-38 0,-33 53-41,-1 0 0,0 0 0,0 0 0,0 0 1,0 0-1,0 0 0,0-1 0,-1 1 0,0 0 0,0 0 0,0-1 1,0 1-1,0 0 0,-1-1 0,0-3 0,0 5-4,0-1-1,0 1 0,0-1 0,-1 1 1,1 0-1,-1-1 0,1 1 1,-1 0-1,0 0 0,0 0 1,0 0-1,0 1 0,0-1 1,0 0-1,-1 1 0,1-1 1,0 1-1,-4-1 0,-4-2-49,1 1 0,-1 0 0,0 1-1,0 0 1,0 1 0,0 0 0,0 0 0,0 1 0,0 1-1,-15 2 1,-5 2-68,1 1 0,-36 14 0,8-4-133,31-12 403,23-4-90,1 0 0,-1 1 0,0-1 0,1 1 1,-1-1-1,0 1 0,1 0 0,-1 0 0,-3 1 0,11-12 253,-1 6-311,0 0-1,1 1 1,-1 0 0,1-1 0,0 2-1,0-1 1,0 1 0,0-1-1,6 0 1,-2-1 7,24-8 3,0 1 0,40-7 0,70-7 3,-80 15-1,295-63-347,-277 58 118,-162 33 383,-129-5 10,129-11-104,-83 0-26,133-4 55,1-1 0,-1-1 0,-38-11 0,63 13-63,0 0 0,1 0 0,-1 0 1,1-1-1,0 0 0,0 0 0,0 0 1,0 0-1,1-1 0,-1 0 1,1 0-1,0 0 0,-4-6 0,3 4-28,1-1 0,0 1 0,1-1 0,-1-1 1,1 1-1,1 0 0,0-1 0,-3-13 0,2 0-21,2 0 0,0 0 1,2 0-1,0 0 1,1 1-1,6-27 1,-3 25 12,1 0 0,1 1 0,0 1 0,2-1 0,0 1 0,1 0 0,14-18 0,19-27-149,22-32 163,-59 86 8,0 0 1,-1-1-1,0 1 0,0-1 1,-1 0-1,-1-1 0,0 1 1,2-25-1,-5 27-43,0 0 0,0 0 0,-1-1 0,0 1 0,-1 0 0,0 0 0,0 0 0,-1 0 0,0 1 0,-1-1 0,-7-11 0,2 6-17,-1 0 1,-1 1 0,0 0 0,-1 1 0,-1 0-1,0 1 1,-1 0 0,0 1 0,0 1-1,-1 1 1,0 0 0,-28-12 0,2 4 6,-1 3-1,-1 1 1,-81-13 0,-76 4-6,172 20 126,-7 2-161,-15-2 55,46 2 27,1-1 1,-1 0-1,1 1 0,0-1 0,-1-1 0,1 1 0,0 0 1,0-1-1,0 1 0,0-1 0,-4-3 0,-8-7 228,11 9-247,-1-1 0,0 0 0,1 0 0,-7-8 1,9 10-1,0 0 0,0 1 1,0-1-1,-1 1 0,1 0 1,0 0-1,-1 0 0,1 0 1,-1 0-1,1 0 0,-1 1 1,1-1-1,-1 1 0,1 0 1,-1 0-1,0 0 0,-4 0 1,-1 4-88,-1-1 0,0-1 1,0 0-1,-16 2 1,-19 5 265,21-3 29,2 1-249,-24 3 0,24-2 56,7-2-83,14-6 77,-1 0-1,0 1 1,0 0-1,0-1 1,0 1-1,1-1 0,-1 1 1,0 0-1,0 0 1,1-1-1,-1 1 1,1 0-1,-1 0 1,1 0-1,-1 0 0,1 0 1,-1 1-1,0-1 17,1 0 0,-1 1-1,1-1 1,-1 0 0,0 0-1,0 1 1,0-1 0,0 0-1,-1 1 1,-6 3 33,7-4-22,0 0 0,1 0 0,-1 0 0,0-1 1,-1 1-1,1 0 0,0-1 0,0 1 0,0-1 0,0 1 0,0-1 0,-1 0 1,1 1-1,0-1 0,0 0 0,-1 0 0,1 0 0,0 0 0,0 0 0,-1 0 1,1 0-1,0 0 0,0-1 0,-1 1 0,1 0 0,-2-1 0,-5-1 42,0 0-1,0 1 1,0 0-1,-13 0 1,-6 0 6,7-1-171,15 2 109,-1 0 1,1 0 0,0-1-1,0 0 1,0 0 0,0-1-1,0 1 1,0-1 0,-6-3-1,10 5-5,1 0 0,0 0 0,0-1-1,-1 1 1,1 0 0,0 0 0,0 0 0,-1 0-1,1 0 1,0 0 0,0-1 0,-1 1-1,1 0 1,0 0 0,0 0 0,0-1 0,-1 1-1,1 0 1,0 0 0,0-1 0,0 1-1,0 0 1,0 0 0,-1-1 0,1 1 0,0 0-1,0 0 1,0-1 0,0 1 0,0 0 0,0-1-1,0 1 1,0 0 0,0 0 0,0-1-1,0 1 1,0 0 0,0-1 0,0 1 0,0 0-1,1 0 1,-1-1 0,0 1 0,0 0-1,0 0 1,0-1 0,0 1 0,1 0 0,-1 0-1,0-1 1,13-5-168,-10 5 213,-2-1-35,1 1 0,-1 0 0,1 0-1,-1 0 1,1 0 0,0 0 0,0 1-1,-1-1 1,1 0 0,0 1 0,0-1-1,0 1 1,2 0 0,29-1-153,-17 2 80,434 5 134,-315-4-40,1 6-1,144 28 1,-245-29-31,1 1 0,65 23 0,-97-29 23,-1 0 1,1-1-1,0 1 0,-1 1 0,1-1 0,-1 0 0,0 1 0,0 0 1,3 3-1,-5-5-21,0 0 0,0 1 0,0-1 0,0 1 0,0-1 0,-1 1 0,1 0 0,-1-1 0,1 1 0,-1 0 1,1-1-1,-1 1 0,0 0 0,0 0 0,0-1 0,0 1 0,0 0 0,0 0 0,-1-1 0,1 1 0,0 0 0,-2 3 1,-6 13-23,-1 0 1,-1-1 0,-1 0-1,-15 20 1,-7 11 74,-21 31-35,-18 30-233,43-68 404,16-24-149,11-14-33,-7 8-35,1 1 0,0 0 1,1 0-1,1 0 0,-6 15 0,-54 129 18,64-152 63,0 1 0,0 0 0,0-1 0,-1 0 0,1 1 0,-1-1 0,0 0 0,-7 6 0,9-9-36,0 0 1,0 0-1,-1 1 1,1-1 0,-1-1-1,1 1 1,-1 0 0,1 0-1,-1 0 1,0-1-1,1 1 1,-1-1 0,0 0-1,1 1 1,-1-1 0,0 0-1,0 0 1,1 0 0,-1 0-1,0 0 1,0 0-1,1-1 1,-1 1 0,0 0-1,1-1 1,-1 1 0,-2-2-1,-182-105 37,184 105-78,0 1 1,-1 0 0,1 0 0,0 0-1,-1 0 1,1 0 0,-1 0 0,1 1-1,-1-1 1,1 1 0,-1-1 0,1 1-1,-5 0 1,-2-2 95,9 2-80,0 0-1,0 0 1,-1-1-1,1 1 1,0 0-1,0 0 1,-1 0 0,1-1-1,0 1 1,-1 0-1,1 0 1,0 0 0,-1 0-1,1 0 1,0 0-1,-1 0 1,1 0-1,0 0 1,-1 0 0,1 0-1,0 0 1,-1 0-1,1 0 1,0 0-1,-1 0 1,1 0 0,0 0-1,-1 1 1,1-1-1,0 0 1,0 0 0,-1 0-1,1 1 1,0-1-1,-1 0 1,1 0-1,0 0 1,0 1 0,0-1-1,-1 0 1,1 1-1,0-1 1,0 0 0,0 0-1,0 1 1,-1-1-1,1 0 1,0 1-1,0-1 1,0 0 0,0 1-1,0-1 1,0 0-1,0 1 1,0-1 0,0 0-1,0 1 1,0-1-1,0 0 1,0 1-1,0-1 1,1 1 0,-1 12-11,0-1 1,1 1 0,1 0 0,4 17 0,-2-17-49,-1-2 178,1 0 0,-2 0-1,1 1 1,-2-1 0,2 19-1,-5-34-67,1 0 0,-1 0 0,0 1 0,1-1 0,-1 1 0,-5-7-1,-2-3 42,8 11-120,0 0-1,0 0 0,0 0 1,0 0-1,-1 0 0,1 0 1,-1 0-1,0 1 0,1-1 1,-1 1-1,0-1 1,0 1-1,0 0 0,0 0 1,0-1-1,0 2 0,0-1 1,0 0-1,-1 0 0,1 1 1,0-1-1,-3 0 1,14 25 30,-8-20 2,-1-1 0,1 1 0,-1-1 0,0 1 0,0 0 0,0-1 0,0 1 0,-1-1 0,1 1 0,-1-1 0,-2 8 0,2-11 23,1 1-35,0 7 349,0-6-317,0-2 75,0 0-43,1 0-68,0 1-1,1 0 1,-1-1-1,1 1 1,-1-1 0,0 1-1,1-1 1,-1 0 0,1 0-1,1 0 1,5 1 33,0 0-1,0 1 1,13 4 0,-15-4-11,8 2-90,-12-2 26,-1 0 15,0-2 44,-1 1 0,1-1-1,-1 1 1,1-1 0,-1 1 0,0-1 0,1 1-1,-1-1 1,0 1 0,1-1 0,-1 1 0,0-1 0,0 1-1,1-1 1,-1 1 0,0 0 0,0-1 0,0 1-1,0-1 1,0 1 0,0 0 0,0 0 0,-4 5 155,3-6-114,-9 13-11,7-11-54,1 1 1,0 0-1,-1 0 0,1 0 1,0 0-1,1 0 0,-1 0 1,1 1-1,-1-1 0,1 0 1,0 1-1,0 0 0,0-1 1,1 1-1,-1-1 0,1 5 1,0-1 11,1-1 0,0 1 1,0-1-1,1 1 1,0-1-1,0 1 0,0-1 1,1 0-1,0 0 0,0 0 1,1-1-1,-1 1 1,7 6-1,6 7-36,1-1 1,23 18-1,-30-27-30,2 1 186,-10-8-87,1 0 0,0 1 0,0-1 1,-1 1-1,0-1 0,1 1 0,-1 0 0,0 0 0,0 0 0,1 4 0,0-1-24,3 14 151,-6-19-138,0 0 0,0 0-1,0 0 1,0 0 0,-1 0 0,1 0 0,0 0 0,-1 0 0,1 0 0,0 0 0,-1 0 0,1 0 0,-1 0 0,0-1 0,1 1 0,-1 0 0,0 0 0,1 0 0,-3 0 0,-3 4 52,-2 0 0,1-1 0,0 0 0,-1-1 0,0 0 0,0 0 0,-12 2 0,-1 2-153,-24 9 54,-73 38 0,107-48 102,8-4-41,1-1 0,-1 1 0,0-1 0,0 1 0,1-1 0,-1 0 0,0 0 0,0-1 0,0 1 0,-6 0 1,0-1-98,4 0 114,-1 0 1,1 0-1,0 0 0,-1-1 1,-9-2-1,14 3-30,0-1 0,-1 1-1,1 0 1,0-1 0,0 1-1,0-1 1,0 0 0,0 1-1,0-1 1,0 0 0,0 1-1,0-1 1,1 0 0,-1 0-1,0 0 1,0 0 0,1 0-1,-1 0 1,0 0 0,1 0-1,-1 0 1,1 0 0,0 0 0,-1 0-1,1-1 1,0 1 0,-1 0-1,1 0 1,0 0 0,0 0-1,0-1 1,0 1 0,1-2-1,0 0 11,0 0-1,0 0 0,0 0 0,0 1 1,1-1-1,0 0 0,-1 1 0,1-1 1,0 1-1,0 0 0,0 0 0,5-4 1,23-17-264,39-23 0,-62 42 194,1 0-146,-6 5 100,-11 6-12,-81 27 196,71-26-120,16-8 22,0 1 1,0 0-1,0 0 0,1 1 0,-1-1 0,0 1 1,1-1-1,-1 1 0,1 0 0,-1 0 0,1 0 1,-3 4-1,4-6 11,1 0 0,0 0 0,0 1-1,0-1 1,0 0 0,0 0 0,0 0 0,0 1 0,0-1 0,-1 0-1,1 0 1,0 0 0,0 1 0,0-1 0,0 0 0,0 0 0,0 1 0,0-1-1,0 0 1,0 0 0,0 1 0,1-1 0,-1 0 0,0 0 0,0 0 0,0 1-1,0-1 1,0 0 0,0 0 0,0 0 0,1 1 0,-1-1 0,0 0-1,0 0 1,0 1 0,11 4-60,16 1-33,-25-6 93,29 4 0,0-2 1,45-3 0,-20 0 11,80 1 96,135 19 0,-76 3-283,37 6 154,-58 2 192,97 13 76,204-17 229,86-31-494,-149-1 230,550 25-110,-494 12-42,-394-27-17,110 3 102,-150-8-124,0-1 0,0-2 0,49-12 1,71-30 20,-79 22-35,134-24 0,-170 44-107,-31 4 146,1 0 1,-1-1-1,1 0 1,-1 0 0,1-1-1,-1 0 1,0-1 0,16-6-1,-23 8-40,0 0 0,-1 1-1,1-1 1,0 0 0,0 0-1,-1 1 1,1-1 0,-1 0 0,1 0-1,-1 0 1,1 0 0,-1 0-1,1 0 1,-1 0 0,0 0 0,0 0-1,1 0 1,-1 0 0,0 0-1,0 0 1,0 0 0,0 0 0,0 0-1,0 0 1,0 0 0,-1 0-1,1 0 1,0 0 0,-1 0 0,1 0-1,0 0 1,-1 0 0,1 0-1,-1 1 1,0-2 0,-1-2-31,-1 0 0,1 1 0,-1 0 0,1-1 1,-1 1-1,0 0 0,-7-5 0,-5-1-49,0 0 1,-1 1-1,0 0 1,0 1-1,-1 1 1,-32-7-1,-105-10-10,149 23 84,-97-11-136,-112-13 221,117 12-113,-87-14 68,159 24-9,21 2-28,1 0 0,0 0 0,0 0-1,0-1 1,0 1 0,-1-1 0,1 0 0,0 0-1,-4-2 1,7 3-3,0 0 0,0 0 0,0 0 0,1 0 0,-1 0 0,0 0 0,0 0 0,0 0 0,0 0 0,0 0 0,0 0 0,0 0 0,0 0 0,0 0 0,1 0 0,-1 0 0,0 0 0,0 0 0,0 0 0,0 0 0,0 0 0,0 0-1,0 0 1,0 0 0,0 0 0,0 0 0,0 0 0,0 0 0,1 0 0,-1 0 0,0-1 0,0 1 0,0 0 0,0 0 0,0 0 0,0 0 0,0 0 0,0 0 0,0 0 0,0 0 0,0 0 0,0 0 0,0-1 0,0 1 0,0 0 0,0 0 0,0 0 0,0 0 0,0 0 0,0 0 0,0 0 0,0 0 0,0 0-1,0 0 1,0-1 0,0 1 0,0 0 0,-1 0 0,1 0 0,0 0 0,0 0 0,9-2-24,0 1 0,15 1 0,-2-1-6,131-9-40,86-2 120,-175 10 71,159-5 43,160-7-371,-443 19 370,9 1-100,-318 8-432,349-13 367,-200 0 227,214-1-181,2 0-13,-1 0 0,0 0 0,1 0 0,-1 0 0,0-1-1,1 0 1,-1 0 0,1 0 0,-1 0 0,1-1 0,0 0 0,-5-2 0,9 4-28,-1 0 1,1-1 0,0 1 0,-1 0-1,1-1 1,-1 1 0,1 0 0,0-1-1,0 1 1,-1-1 0,1 1 0,0 0 0,-1-1-1,1 1 1,0-1 0,0 1 0,0-1-1,0 1 1,-1-1 0,1 1 0,0-1 0,0 1-1,0-1 1,0 1 0,0-1 0,0 1-1,0-1 1,0 1 0,1-1 0,-1 1 0,0-1-1,0 1 1,0 0 0,0-1 0,1 1-1,-1-1 1,0 1 0,0-1 0,1 1-1,-1 0 1,0-1 0,1 1 0,-1 0 0,1-1-1,-1 1 1,0 0 0,1-1 0,26-18-179,-22 16 176,11-6-26,0 0 0,1 2 0,1 0 0,31-9 0,77-10 8,-88 20 86,124-18-13,-125 22-174,0 1-1,51 4 0,-67-2-13,-19-1 111,-3 8 273,0-5-246,-1 0-1,1 0 1,-1 0-1,0 0 1,0-1 0,0 1-1,0 0 1,-4 3 0,-7 10 129,12-15 15,5-1-90,0-1 0,0 0 0,0 0 0,0 0 0,0 0 0,0-1 0,0 1 0,0-1 0,3-3 0,12-4-46,-2 2 69,63-29 119,-67 29-227,0 0 1,-1-1 0,22-18-1,-33 25 20,1 0 0,-1 0 0,0 0 0,0 0 0,0-1-1,1 1 1,-1 0 0,-1-1 0,1 1 0,0-1 0,0 1 0,0-1 0,-1 1-1,1-1 1,-1 0 0,1 1 0,-1-1 0,0 0 0,0 1 0,1-3 0,-2 2-10,1 0 0,-1 0-1,1 1 1,-1-1 0,0 0 0,0 1 0,0-1 0,0 1 0,0-1 0,0 1 0,0 0 0,0-1 0,0 1 0,-1 0 0,-2-2 0,-4-2-42,1 0 1,-1 1-1,-1 0 0,1 0 0,0 1 1,-11-3-1,-30-7-26,0 2 0,-1 3-1,0 1 1,0 3 0,-1 2 0,1 2 0,-1 2 0,-82 15 0,123-16 72,0 2 0,0 0 0,-13 5 0,22-8 14,1 0 0,0 0 0,0 0 0,-1 0 0,1 0 0,0 0 0,0 0 0,0 0 0,-1 1 0,1-1 0,0 0 0,0 0 0,0 0 0,-1 0 0,1 0 0,0 0 0,0 1 0,0-1 0,0 0 0,-1 0 0,1 0 0,0 0 0,0 1 0,0-1 0,0 0-1,0 0 1,0 0 0,-1 1 0,1-1 0,0 0 0,0 0 0,0 0 0,0 1 0,0-1 0,0 0 0,0 0 0,0 1 0,0-1 0,0 0 0,0 0 0,0 0 0,0 1 0,0-1 0,0 0 0,0 0 0,1 1 0,-1-1 0,0 0 0,0 0 0,0 0 0,0 0 0,0 1 0,0-1 0,1 0 0,-1 0 0,0 0 0,0 0 0,1 1 0,14 5 168,-14-5-164,97 23 296,-40-11-236,190 31-84,1-19 372,-238-25-371,23 4-50,-32-4 59,-1 0-1,1 0 1,-1 0 0,0 1 0,1-1-1,-1 1 1,1-1 0,-1 1 0,0 0-1,1-1 1,-1 1 0,0 0 0,0 0 0,0 0-1,1 0 1,0 1 0,-2-1 7,0-1-1,0 0 1,0 1 0,0-1-1,0 0 1,0 0 0,0 1-1,0-1 1,0 0 0,0 1-1,0-1 1,0 0 0,0 0-1,0 1 1,0-1 0,-1 0-1,1 0 1,0 1 0,0-1-1,0 0 1,0 0 0,-1 0-1,1 1 1,0-1 0,0 0-1,-1 0 1,1 0 0,0 0-1,0 1 1,-1-1 0,1 0-1,0 0 1,0 0 0,-1 0-1,1 0 1,-11 6 18,0-1-1,0-1 1,-1 0 0,1 0 0,-1-1 0,-14 1-1,-9 4 27,-215 41-97,-80 20-73,292-59 136,1 2 0,1 2 1,-48 23-1,80-34-17,-15 9-43,18-12 48,0 1-1,1 0 1,-1-1 0,0 1-1,1 0 1,-1-1 0,1 1-1,-1 0 1,1 0-1,-1 0 1,1 0 0,-1-1-1,1 1 1,0 0 0,0 0-1,-1 0 1,1 0 0,0 1-1,0-1 15,0 0 0,1-1 0,-1 1-1,0-1 1,0 1 0,1 0 0,-1-1 0,0 1-1,1-1 1,-1 1 0,1 0 0,-1-1 0,1 1-1,-1-1 1,1 0 0,-1 1 0,1-1 0,-1 1-1,1-1 1,0 0 0,-1 1 0,1-1 0,0 0-1,-1 0 1,2 1 0,22 4 175,-20-5-151,43 6 147,94-2 0,-28-2-269,-101-2 30,-10-1 45,0 1-1,0 0 1,0 0-1,0 0 0,0 0 1,0 0-1,0 0 1,0 1-1,0-1 0,0 1 1,0-1-1,-1 1 1,1 0-1,3 1 1,-5-2 11,0 0 0,0 0 1,0 1-1,0-1 1,0 0-1,0 0 1,0 0-1,0 0 1,0 0-1,0 1 1,-1-1-1,1 0 0,0 0 1,0 0-1,0 0 1,0 0-1,0 1 1,0-1-1,0 0 1,-1 0-1,1 0 0,0 0 1,0 0-1,0 0 1,0 0-1,0 0 1,-1 0-1,1 0 1,0 0-1,0 0 1,0 0-1,0 0 0,0 0 1,-1 0-1,1 0 1,0 0-1,0 0 1,0 0-1,-31 8 232,-40 3 1,46-8-249,-1 2 0,1 0 0,-26 10 0,31-6-106,14-2 86,6-7 37,0 0 1,0 0-1,0 0 0,0 1 1,0-1-1,0 0 0,0 0 1,0 1-1,0-1 0,0 0 0,0 0 1,0 1-1,1-1 0,-1 0 1,0 0-1,0 0 0,0 1 1,0-1-1,0 0 0,1 0 1,-1 0-1,0 0 0,0 1 0,0-1 1,1 0-1,-1 0 0,0 0 1,0 0-1,0 0 0,1 0 1,-1 0-1,0 0 0,1 1 1,5 1 37,1-1 1,-1 1-1,1-1 1,0-1 0,7 1-1,0 0 2,65 3 19,1-3 0,-1-4-1,117-18 1,-156 15-4,31-7-153,-103 15-20,6-1 124,-142 13-25,-26 4-74,148-11 35,1 2-1,-70 23 1,77-20 191,39-12-130,-1 0 1,0 1 0,0-1-1,0 0 1,0 0-1,0 0 1,0 0 0,0 0-1,0 0 1,0 0-1,0 0 1,0 0 0,0 0-1,0 0 1,0 0-1,0 0 1,0 0 0,0 0-1,0 1 1,0-1-1,0 0 1,0 0 0,0 0-1,0 0 1,0 0-1,0 0 1,0 0 0,0 0-1,0 0 1,0 0-1,0 0 1,0 0 0,0 0-1,0 1 1,0-1-1,0 0 1,0 0 0,0 0-1,0 0 1,0 0 0,0 0-1,0 0 1,0 0-1,0 0 1,0 0 0,0 0-1,-1 0 1,1 0-1,0 0 1,0 0 0,0 0-1,0 0 1,0 0-1,0 0 1,0 0 0,0 0-1,0 0 1,0 0-1,0 0 1,0 0 0,0 0-1,-1 0 1,1 0-1,0 0 1,0 0 0,0 0-1,9 1 54,15-1-105,116-19 129,33-4 100,-90 14-549,-76 9 348,-7 2 17,-7 2 10,6-4-7,-12 5 9,0-1 0,-23 4 0,27-6-9,-223 59-39,198-50 25,1 2 1,0 2-1,1 1 0,-55 36 1,71-41 54,-53 42 120,67-52-166,0 1 0,1 0 0,-1-1 0,0 1 0,1 0 0,-1 0 0,1 0 0,0 0 0,-1 0 0,1 0 0,0 1 0,1-1 0,-1 0 0,0 1 0,0-1 0,0 4 0,2-5 3,-1 1-1,0-1 0,0 1 0,1-1 0,-1 1 0,1-1 0,-1 1 1,1-1-1,-1 1 0,1-1 0,0 0 0,0 1 0,0-1 0,0 0 0,0 0 1,0 0-1,0 0 0,0 0 0,0 0 0,0 0 0,1 0 0,-1 0 1,0 0-1,1-1 0,-1 1 0,1-1 0,1 1 0,10 3 20,0-1 0,0 0-1,0-1 1,1-1 0,25 0 0,-4 0 127,417 45-5,-444-45-186,1 0-1,-1 0 1,1 1 0,-1 0-1,0 0 1,1 1-1,-1 0 1,14 8 0,-22-10 44,0-1 0,1 0 0,-1 0 0,0 0 0,1 1 0,-1-1 0,0 0 0,1 1 0,-1-1 0,0 0 0,0 1 0,1-1 0,-1 0 0,0 1 0,0-1 0,0 0 0,0 1 0,1-1 0,-1 0 0,0 1 0,0-1 0,0 1 0,0-1 0,0 0 0,0 1 0,0-1 0,0 1 0,0 0 0,-1 0 5,1-1-1,0 1 1,-1 0 0,1 0-1,-1-1 1,0 1 0,1-1-1,-1 1 1,1 0-1,-1-1 1,0 1 0,0-1-1,0 1 1,-3 1 15,0 0 0,0 0-1,0 0 1,0-1 0,-5 1 0,-167 22-336,4-1 563,4 21-296,18-5 296,133-36-190,1-1 0,-1-1 0,1-1-1,-1 0 1,0-1 0,1-1 0,0 0 0,-1-1 0,1-1-1,-28-11 1,22 9-111,-1 0-1,0 2 1,-43-4 0,38 7-20,0 2-1,-50 6 1,70-6 117,-66 12-13,49-7-86,-48 4 0,-361 31-568,383-35 524,-122 2-233,168-8 301,-1 0 0,1-1 1,-1 0-1,1 0 0,0 0 1,-1 0-1,1-1 0,0 0 1,-8-4-1,6 3 12,0 1 1,0 1-1,0-1 0,-1 1 1,-9 0-1,1 0 26,-22-2-85,1 3 1,-56 5-1,62-2 97,-28 4-119,-58 14-1,-4 2 26,-235 19 362,-95-2-262,-1-31 114,263-7-286,-106 8 159,73-1 54,-2-1-90,-84 3 18,-369 16-27,528-14 8,-385 27 213,11-26-435,367-19 504,-244-39 1,80-26-330,45 7 365,144 41-484,-138-5 1,214 24 138,0 4 1,-1 1 0,1 3 0,0 3 0,-65 16 0,-55 38 82,68-21 42,70-31 132,-61 11 0,97-21-198,172-41-148,-3-1 242,-155 39-76,281-57-100,-111 23 25,-182 37 57,1-1 1,-1 1-1,0 0 0,0 0 0,1 0 0,-1 0 0,0 0 1,0 0-1,1 0 0,-1 0 0,0 1 0,2 0 1,-3-1-5,0 0 1,0 0-1,1 0 1,-1 0-1,0 1 1,0-1-1,0 0 1,0 0 0,1 0-1,-1 1 1,0-1-1,0 0 1,0 0-1,0 1 1,0-1 0,0 0-1,0 0 1,0 1-1,1-1 1,-1 0-1,0 1 1,0-1-1,0 0 1,0 0 0,0 1-1,-1-1 1,1 0-1,0 0 1,0 1-1,0-1 1,0 0 0,0 0-1,0 1 1,-2 2-7,0 0 0,0 0 0,0 0 0,-1 0 1,1 0-1,-6 5 0,-13 8-34,0-1 0,-1 0 1,-23 11-1,1-1 55,17-9-50,-96 65 146,122-80-112,-16 16-132,16-17 134,1 0 0,0 1 0,0-1 0,0 0 0,-1 1 0,1-1 0,0 1 0,0-1 0,0 0 0,0 1 0,0-1 1,0 1-1,-1-1 0,1 1 0,0-1 0,0 0 0,0 1 0,1-1 0,-1 1 0,0-1 0,0 1 0,0-1 0,0 0 0,0 1 0,0-1 0,1 1 1,-1-1-1,0 0 0,0 1 0,1-1 0,-1 0 0,0 1 0,0-1 0,1 0 0,-1 1 0,0-1 0,1 0 0,-1 0 0,1 1 0,-1-1 0,0 0 0,1 0 1,-1 0-1,1 0 0,-1 1 0,0-1 0,1 0 0,3 1 17,0 0 0,0 0 0,0-1 0,0 1 0,0-1 0,0 0 0,0 0 0,0 0 0,8-2 0,0 1 26,12-2 36,0-1 0,0-1-1,-1-1 1,0-1 0,0-1-1,0-1 1,39-23 0,-1 0-131,24-15 66,-63 36-152,-21 10 20,-11 12-10,5-4 154,-1-1-1,-1-1 1,1 1-1,-1-1 1,0 0 0,-12 6-1,-14 10-214,27-18 197,1 1 0,-1-1 0,1 0 0,-1-1 1,0 1-1,0-1 0,0 0 0,0-1 1,0 1-1,-13 0 0,37-1-66,21 0-6,80-21 200,-18 3-70,408-21-370,-407 34 443,172 16 0,60 11-153,-57-5-36,142 4-26,-256-17 221,461 6 26,-389-6-221,-111-1 52,148 6 112,139 3-74,-145-7 86,5-1-188,-136 1-66,-45-1 160,488 57 480,-462-48-383,128-2 0,-132-8-408,70-6 456,-99-1-130,52-2 9,213-36 0,-53-7 110,73-13-311,-95 20 120,108-22 322,-301 44-99,-10 1-225,85-10 0,-28 7 458,27-1-569,-126 17 181,0 0-1,0-1 0,0-2 0,37-16 0,-61 23-45,31-10-13,64-13 0,-58 18 12,25-7-82,2 1 319,-28 5-354,7 3 286,-47 4-166,0 0 0,0 0 0,0 0-1,0 0 1,0-1 0,0 1 0,0 0 0,0 0 0,-1 0 0,1 0-1,0 0 1,0-1 0,0 1 0,0 0 0,0 0 0,0 0-1,0 0 1,0 0 0,0 0 0,-1-1 0,1 1 0,0 0-1,0 0 1,0 0 0,0 0 0,0 0 0,-1 0 0,1 0-1,0 0 1,0 0 0,0 0 0,0 0 0,0 0 0,-1 0 0,1 0-1,0 0 1,0 0 0,0 0 0,0 0 0,-1 0 0,1 0-1,0 0 1,0 0 0,0 0 0,-1 0 0,-110-5-330,-232 13 278,313-5 154,25-3-29,6-1-76,7-1-123,33 0 79,42-7-1,-19 1 184,-16 2-224,-39 4-128,-33 3 149,-217 9 60,137-9-249,-119 18 0,184-13 101,-204 39-6595,209-33 3783,26-8 2210,0-1 0,0-1 1,-10 3-1,15-5 525,0 0 1,0 0 0,1 0-1,-1-1 1,0 1 0,1-1 0,-1 1-1,-3-2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34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 1248,'0'19'1339,"0"-17"-1281,-1 7 376,1 0 1,0 0 0,1 0 0,0 1-1,0-1 1,1 0 0,0-1-1,1 1 1,5 14 0,-4-15-282,-1 0 0,0 0 1,-1 1-1,0-1 0,0 1 1,1 14-1,-3 57 682,-1-41-695,1 12-52,-2 148 645,-2-144-389,-16 88 0,17-129-288,1-7 96,0 0-1,1 0 0,0 11 0,1-18-146,0 0-1,0 0 1,0 0 0,0 0-1,0 1 1,0-1-1,0 0 1,0 0-1,0 0 1,0 0-1,0 0 1,0 0-1,0 0 1,0 1-1,0-1 1,0 0 0,0 0-1,0 0 1,0 0-1,0 0 1,0 0-1,0 1 1,0-1-1,0 0 1,0 0-1,0 0 1,0 0 0,0 0-1,0 0 1,0 0-1,0 1 1,0-1-1,0 0 1,0 0-1,0 0 1,0 0-1,0 0 1,-1 0 0,1 0-1,0 0 1,0 0-1,0 1 1,0-1-1,0 0 1,0 0-1,0 0 1,0 0-1,-1 0 1,1 0 0,0 0-1,0 0 1,0 0-1,0 0 1,0 0-1,0 0 1,-1 0-1,1 0 1,0 0-1,0 0 1,0 0 0,0 0-1,0 0 1,0 0-1,-1 0 1,-4-9 302,3 1-285,0 1-1,1-1 1,0 0-1,0 1 1,1-14 0,5-41-18,-3 42 1,5-51-7,3 0 0,30-108 0,-38 172 35,0 1-1,1 0 0,5-11 1,-7 16-34,0 0 0,0-1 0,0 1 0,0 0 0,0 0 0,1-1 0,-1 1 0,0 0 0,3-1 0,-4 2 3,1-1-1,-1 1 1,1 0 0,-1 0-1,1 0 1,-1 0 0,1-1-1,0 1 1,-1 0 0,1 0 0,-1 0-1,1 0 1,-1 0 0,1 1-1,0-1 1,-1 0 0,1 0-1,-1 0 1,1 0 0,-1 1-1,1-1 1,-1 0 0,1 0 0,-1 1-1,1-1 1,0 1 0,4 3 7,0 1 0,-1 0 0,0 0 1,0 1-1,0-1 0,0 1 1,-1-1-1,4 10 0,14 22 238,-6-24-153,-15-12-84,0-1 0,1 0 0,-1 0 0,0 1 0,1-1 0,-1 0 0,0 0 0,1 0 0,-1 1 0,1-1 0,-1 0 0,0 0 0,1 0 0,-1 0 0,1 0 0,-1 0 0,0 0 0,1 0 0,-1 0 0,1 0 0,-1 0 0,0 0 0,1 0 0,-1 0-1,1 0 1,-1 0 0,0 0 0,1 0 0,-1-1 0,1 1 0,-1 0 0,0 0 0,1-1 0,-1 1 0,0 0 0,1 0 0,-1-1 0,0 1 0,0 0 0,1-1 0,-1 1 0,1-1 0,31-64 342,-29 50-355,0-2-194,-3 17 193,0 0-1,0-1 1,0 1 0,0 0-1,1 0 1,-1-1-1,0 1 1,0 0 0,0 0-1,1-1 1,-1 1 0,0 0-1,0 0 1,1 0 0,-1 0-1,0-1 1,0 1 0,1 0-1,-1 0 1,0 0-1,1 0 1,-1 0 0,0 0-1,1 0 1,-1 0 0,0 0-1,0 0 1,1 0 0,-1 0-1,0 0 1,1 0-1,-1 0 1,0 0 0,1 0-1,-1 0 1,0 0 0,0 0-1,1 0 1,-1 1 0,1-1-1,0 0 6,-1 1 1,1-1-1,0 1 0,0 0 0,-1-1 0,1 1 0,0 0 1,-1-1-1,1 1 0,0 0 0,-1 0 0,1-1 0,-1 1 0,0 0 1,1 0-1,-1 0 0,0 0 0,1 0 0,-1 1 0,2 20 60,-1-14-38,0 44 113,-7 83 0,5-119-68,1-13-242,0 0 0,0-1-1,0 1 1,0 0 0,-1 0 0,1 0 0,-1-1 0,0 1 0,0-1 0,0 1-1,0 0 1,0-1 0,-1 1 0,-1 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35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25 2656,'-3'-5'528,"2"4"-471,0 0 0,1-1 0,-1 1 0,1 0 1,-1 0-1,0 0 0,1 0 0,0-1 0,-1 1 0,1 0 0,0 0 1,0-1-1,-1-1 0,1 2 28,-1 3 63,-1-1 31,0 1 1,1 0-1,-1 0 1,1 0 0,-1-1-1,1 1 1,0 0-1,0 1 1,0-1-1,-1 2 1,0 2-32,1 1 0,0-1 1,0 0-1,0 1 0,1-1 1,0 0-1,2 10 0,-2 5-38,1 11 71,6 46 0,-5-62-18,-1 0-1,-2 20 0,0 12 199,8 233 962,-6-200-566,-2-80-735,1 0 0,0-1 0,0 1-1,0 0 1,0 0 0,1 0 0,-1 0 0,0-1-1,0 1 1,0 0 0,1 0 0,-1 0-1,0-1 1,1 1 0,-1 0 0,7 6 829,-5-8-891,0-1-1,0 1 0,-1 0 1,1-1-1,-1 1 0,1 0 0,-1-1 1,1 0-1,-1 1 0,0-1 1,0 0-1,0 0 0,1-2 1,-1 4 12,3-7-447,0 0-1,0 1 1,1 0 0,0 0 0,0 0 0,1 1-1,0 0 1,9-7 0,20-8-3077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36.9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343 5 2400,'-4'-1'363,"2"0"-314,1 1 1,-1-1-1,1 1 0,-1 0 1,0-1-1,1 1 1,-1 0-1,0 0 0,1 0 1,-1 0-1,1 0 0,-1 0 1,0 0-1,1 1 0,-1-1 1,1 1-1,-1-1 1,0 1-1,1-1 0,-1 1 1,1 0-1,0 0 0,-1 0 1,1 0-1,0 0 1,-3 2-1,-5 5 427,1 1 0,-1-1 1,2 1-1,-14 20 0,-13 14 897,-32 38 42,-12 13-227,16-28 1153,62-65-2338,0-1 0,0 0-1,0 1 1,0-1 0,-1 0 0,1 1-1,0-1 1,0 1 0,0-1 0,0 0-1,0 1 1,0-1 0,0 0 0,0 1-1,0-1 1,0 0 0,0 1-1,1-1 1,-1 1 0,0-1 0,0 0-1,0 1 1,0-1 0,1 0 0,-1 0-1,0 1 1,0-1 0,0 0-1,1 1 1,-1-1 0,0 0 0,1 0-1,-1 1 1,0-1 0,0 0 0,1 0-1,-1 0 1,0 0 0,1 1 0,0-1-1,6 4-12,1 1-1,-1-1 0,1-1 0,0 0 1,0 0-1,13 3 0,0-2 158,31 2 0,-40-5-117,-1-2 0,0 1 0,0-1 0,0-1 0,12-3 0,55-18 105,-33 8-23,230-64 138,-161 47-234,-171 34 118,29 4-162,1 1 1,-37 14-1,19-5-33,-36 11 173,75-24-115,5-3-19,0 1 0,0 0 0,0-1 0,-1 1 0,1-1 0,0 1 0,0-1 0,0 0 0,-1 1 0,1-1 0,0 0 0,0 0 0,-1 0 0,1 0-1,0 0 1,0 0 0,-1 0 0,-1-1 0,4 0 13,-1 1 0,0-1 0,0 0 0,1 1 0,-1-1 0,0 1 0,1-1 0,-1 0 0,1 1 0,-1-1 0,1 1 0,-1-1 0,1 1 0,-1-1 0,1 1 0,0-1-1,0 1 1,0-1-4,104-95 317,-98 88-500,-7 8 190,0 0 0,0 0 0,0-1-1,0 1 1,0 0 0,0 0 0,0 0 0,0 0-1,-1 0 1,1 0 0,0 0 0,0-1 0,0 1-1,0 0 1,0 0 0,0 0 0,0 0-1,0 0 1,-1 0 0,1 0 0,0 0 0,0 0-1,0 0 1,0 0 0,0 0 0,0 0 0,-1 0-1,1 0 1,0 0 0,0 0 0,0 0 0,0 0-1,0 0 1,0 0 0,-1 0 0,1 0 0,0 0-1,0 0 1,0 0 0,0 0 0,-22 7-312,6 2 275,1 1 0,0 0 0,1 1 0,0 1 0,1 0 0,0 1 0,1 1 0,0 0 0,-15 24 0,4-1-4,2 1 1,-29 76-1,43-99 57,5-9-71,-1-1 0,1 1-1,0 0 1,1 0 0,-1 0-1,1 0 1,-1 8 0,3-14 37,0 1-120,-1-1 120,0 0 0,0 1 0,1-1 0,-1 0 1,0 0-1,0 0 0,1 0 0,-1 0 0,0 0 0,0 0 0,1 0 0,-1 0 0,0 0 0,0 0 0,1 0 0,-1 0 0,0 0 1,0 0-1,1 0 0,-1 0 0,0 0 0,0 0 0,1 0 0,-1-1 0,0 1 0,0 0 0,1 0 0,1-1-111,-1 0 0,1-1 0,0 1 0,-1 0 0,1-1 0,-1 1 0,0-1 0,1 0 0,-1 1 0,2-4 0,3-4-572,58-73-4524,-21 25 3124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37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614 1 4224,'-17'3'2112,"14"-2"-2131,1 0 0,-1 0 0,1 0 0,-1 0 0,1 0 0,0 0 0,-1 1 0,-2 2 0,-6 3 312,-14 6 59,1 2-1,0 0 1,1 2-1,0 1 0,1 0 1,2 2-1,0 0 1,-18 24-1,11-8-355,-143 189 515,152-202-168,-1-1 0,-35 33 0,5-4 1220,44-50-1114,7-8-251,11-16-108,-9 16-11,16-24 34,45-54 0,-37 50-238,91-109-2298,-89 112 315,2 0 0,42-32 1,-30 33-576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42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34 640,'-3'-13'4994,"1"7"-5623,0-8-1053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46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6 576,'0'-5'3867,"0"19"-3246,4 22 0,-4-29-472,0-1 0,0 1 0,0 0 0,-2 6 1,0 13 304,2 48-59,0-44-2843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48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1 992,'-4'2'308,"0"-1"0,-1 1 1,0-1-1,1 0 0,-1-1 0,-9 1 1,-15 3 781,26-3-917,-1-1 1,0 0-1,0 1 1,1-1-1,-1-1 0,0 1 1,0-1-1,1 1 1,-1-1-1,0 0 1,-6-3-1,8 3-121,2 1-23,-1 0 0,1 0 0,0-1 0,-1 1 0,1 0 0,-1 0-1,1 0 1,-1 0 0,1 0 0,-1-1 0,1 1 0,-1 0 0,1 0 0,-1 0 0,1 0-1,-1 0 1,1 1 0,-1-1 0,1 0 0,0 0 0,-1 0 0,1 0 0,-1 0 0,1 1 0,-1-1-1,1 0 1,-1 0 0,1 1 0,-1 0 0,1-1 9,0 0 0,0 1 0,0-1 0,0 1 0,0-1 0,0 0-1,1 1 1,-1-1 0,0 0 0,0 1 0,0-1 0,2 3 265,-1-3-265,-1 0 0,0 0 0,1 0 0,-1 1 0,0-1 0,1 0 0,-1 0-1,0 0 1,1 0 0,-1 1 0,1-1 0,0 0 15,1 1-31,8 7 7,-4-1 86,-5-6-121,-1 0 0,1 0 0,0 0 0,-1-1 0,1 1 0,-1 0 0,0 0 0,1 0 0,-1 0 0,0 0 0,1 0-1,-1 1 1,0-1 0,0 0 0,0 0 0,0 0 0,0 0 0,0 0 0,0 0 0,-1 0 0,1 0 0,0 0 0,0 0 0,-1 0 0,1 0 0,-1 0 0,1 0 0,-1 0 0,1 0 0,-2 1 0,-23 24 70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50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1056,'8'9'2789,"14"36"-2117,-21-44-656,0 1 0,0-1 0,0 1 1,0-1-1,0 0 0,0 0 0,0 0 0,0 1 0,3 1 0,1 1 314,-3-3-248,0 0 0,1 0 1,-1 0-1,0 0 0,0 0 0,-1 1 0,1-1 1,0 0-1,0 1 0,-1 0 0,4 4 603,-4-6-600,0 0-81,0 1 0,-1-1 0,1 0 0,-1 0 0,1 0-1,-1 1 1,1-1 0,-1 0 0,1 1 0,-1-1 0,1 0-1,-1 1 1,1-1 0,-1 1 0,0-1 0,1 0-1,-1 1 1,0-1 0,1 1 0,-1-1 0,0 1 0,1 0-1,-1 0 1,0 0 11,1 0 38,1 1 17,-1-2-45,0 1 0,0 0-1,1 0 1,-1-1 0,0 1 0,0 0 0,0 0 0,0 0 0,0 0 0,-1 0 0,1 1-1,0-1 1,0 0 0,-1 0 0,1 1 0,0-1 0,0 3 0,2 5-20,0 0 1,1 0 0,5 9-1,-5-10 96,-1 0 0,1 0 1,-1 0-1,2 9 0,-2-1 4,-1-3-241,1-1 1,0 1-1,1-1 0,0 0 0,8 15 0,-3-12-1474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20:58:30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28 832,'0'0'32,"-1"0"-1,1-1 1,0 1-1,0-1 1,0 1 0,0-1-1,0 1 1,0-1-1,0 1 1,-1-1 0,1 1-1,1-1 1,-1 1-1,0 0 1,0-1 0,0 1-1,0-1 1,0 1 0,0-1-1,0 1 1,1-1-1,-1 1 1,0-1 0,0 1-1,1 0 1,3-11 4293,-4 11-3896,0-1 0,0 0 0,0-2 1,-19 23 1442,17-18-1820,0 0 1,0 0-1,0 0 0,-1-1 1,1 1-1,-1-1 1,1 0-1,-1 0 1,1 1-1,-1-2 1,-4 2-1,6-2 38,0 0-73,1 0-1,0 0 1,-1 0-1,1 0 0,0 0 1,-1 0-1,1 0 1,0 1-1,-1-1 0,1 0 1,0 0-1,-1 0 1,1 0-1,0 0 0,0 1 1,-1-1-1,1 0 1,0 0-1,0 1 1,-1-1-1,1 0 0,0 0 1,0 1-1,-1-1 1,1 0-1,0 1 0,-2 1-263,8-3 201,199-4 1502,-191 7-947,-8 0-1341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0:11.7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9 1152,'-2'0'82,"-1"0"0,1 0 0,0 0-1,0 0 1,-1 0 0,1 1 0,0-1 0,0 1 0,0-1 0,0 1-1,0 0 1,0 0 0,0 0 0,0 0 0,0 0 0,0 0 0,0 1 0,0-1-1,-1 3 1,-19 15 265,0-3 516,-7 6 711,28-21-1533,1-1-1,-1 1 0,0 0 1,1-1-1,-1 1 1,0-1-1,0 1 1,0-1-1,1 1 0,-1-1 1,0 1-1,0-1 1,0 0-1,0 1 0,0-1 1,0 0-1,0 0 1,-1 0-1,1 0-23,1-1 0,0 0 0,0 0-1,0 0 1,0 0 0,0 1 0,0-1-1,0 0 1,1 0 0,-1 0 0,0 1 0,0-1-1,1 0 1,-1 0 0,0 1 0,1-2 0,0 1 12,13-14 320,-12 13-345,0 1 0,-1-1 0,1 1 0,-1-1-1,1 0 1,-1 0 0,0 0 0,3-4 0,-3 5-12,0-1-1,0 1 1,0 0 0,0-1 0,0 1-1,0 0 1,1-1 0,-1 1 0,0 0 0,3-1-1,-3 1 16,0 1 0,0-1 0,0 0 0,0 1 0,0-1-1,0 0 1,0 1 0,-1-1 0,1 0 0,0 0 0,-1 0 0,1 1-1,0-1 1,-1 0 0,1 0 0,-1 0 0,1 0 0,-1 0-1,0 0 1,1-2 0,-1 3-33,0 0 0,0-1 1,0 1-1,0 0 0,1 0 0,-1-1 0,0 1 1,0 0-1,1-1 0,-1 1 0,0 0 0,0 0 1,1-1-1,-1 1 0,0 0 0,1 0 0,-1 0 1,0 0-1,1-1 0,-1 1 0,0 0 0,1 0 0,-1 0 1,0 0-1,1 0 0,-1 0 0,0 0 0,1 0 1,-1 0-1,0 0 0,1 0 0,12 1-812,-5 3-399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51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0 480,'21'19'555,"-20"-18"-501,1 0-1,-1 0 1,0 0 0,0 0 0,0 1 0,0-1 0,-1 0 0,1 1 0,0-1 0,0 0 0,0 3 0,3 4 424,0 1-414,-1-1 0,0 2 0,0-1 0,-1 0 0,2 14 0,0 11 102,-2-15 12,7 30 1,4 6-174,-2-16-7,9 31 15,-15-56-95,-1 1 1,3 17-1,-2-3-559,0-6-468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57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3 113 640,'-2'-11'4490,"2"11"-4413,4-17 1428,0 2-1657,8-32-574,-7 25-340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0:58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1 122 1728,'25'-22'5974,"-24"20"-5858,4-48 1559,-5 44-2189,-1 1 0,1 0-1,-1-1 1,0 1 0,-1 0-1,-3-10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03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0 320,'-8'0'1029,"17"18"6,-8-13-989,1 1 0,-1-1 0,0 0 1,-1 1-1,0-1 0,1 1 0,-2-1 0,0 10 1,0-7 55,0-1 1,1 1-1,0 0 0,3 14 1,-2-17-22,3 9 52,-2 0 0,3 25 0,-3-33 32,5 5-63,-3 14 463,-7 11 752,3-34-1306,0 17-417,-5 67 924,5 21 164,-1-97-715,0-8 44,1 0-1,0 0 1,0-1 0,0 1 0,0 0 0,0 0 0,0 0 0,1 3-1,-1-3-39,0 1 1,0-1-1,0 1 0,0 0 0,0-1 0,-2 5 0,0 8 29,3 6 186,4 28 1,-2-29-123,1 27 0,-3-30-59,0-1 1,8 31-1,-5-31 50,-1 1 0,2 31 0,-8 59-462,2 67-4956,5-136 4419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06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0 416,'0'58'2125,"0"-29"-1871,0-7-40,0 26 409,9 79 1,-1-94-418,-6-26-83,0 1 0,0-1 0,-1 1 0,1 12 0,-1-16-74,0 0 0,0 0 0,0 0 0,0 0 0,1 0 0,0 0-1,-1 0 1,2 0 0,-1-1 0,3 5 0,2 2 10,-6-9-37,6 15 132,-6-10-124,0 0-1,0 0 1,-1 1-1,0-1 0,-1 12 1,0 0 241,-3 51 100,2-50-360,1 0 1,0 0-1,2 1 0,0-1 0,5 25 0,-3-23-747,-3-17 383,0-1-1,1 1 0,-1-1 1,1 1-1,0-1 0,0 0 1,0 1-1,0-1 1,3 4-1,4 5-1022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20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 64,'0'-4'32,"3"-4"-32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21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74 113 1248,'-5'-12'4314,"7"12"-4292,-1-1 0,0 1 0,1-1 0,-1 1 0,0-1 0,1 1 0,-1 0 0,3-1 0,4 0 225,9-4 444,-8 1-782,-8 3 146,0 1-1,0 0 0,0 0 1,0 0-1,-1-1 0,1 1 1,0 0-1,0-1 0,-1 1 1,1 0-1,0-1 1,0 1-1,-1-1 0,1 0 1,-1 1-1,1-1 0,0 1 1,-1-1-1,1 0 0,-1 1 1,0-1-1,1 0 0,-1 0 1,1 1-1,-1-1 0,0 0 1,0 0-1,1 0 0,-1-3 429,16 0-664,-115 0 1717,51 4-896,43 0-803,11-2-97,10-1 48,4 0 233,0 1-1,1 0 0,-1 2 0,35 4 1,-22-1 144,-31-3-245,21-52-2263,-24 52 2433,1 0 1,-1-1-1,0 1 0,0 0 1,0 0-1,1 0 1,-1 0-1,0 0 0,0 0 1,1 0-1,-1 0 1,-1 0-1,-132 3 3393,107-3-3739,29 6-372,0-1 129,1 0-1,0 0 0,0 0 1,7 8-1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23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0 832,'-2'9'278,"2"-8"-267,0-1 0,0 0-1,0 1 1,0-1-1,-1 1 1,1-1 0,0 0-1,0 1 1,0-1 0,0 1-1,0-1 1,0 1-1,1-1 1,-1 1 0,0-1-1,0 0 1,0 1-1,0-1 1,0 1 0,1 0-1,-1-1 44,0 1-1,0-1 0,1 1 1,-1 0-1,0-1 1,0 1-1,0 0 0,0-1 1,0 1-1,0-1 1,0 1-1,-1 0 0,1-1 1,0 1-1,0 0 1,0-1-1,0 1 0,-1-1 1,1 1-1,-1 0 1,-1 6 243,11 244 1026,-9-210-1522,-1 1 1,-6 43 0,-2 6-893,9-46-146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24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0 576,'0'15'875,"-2"2"-779,0 0 0,0 0 0,-10 31 0,-1 6 96,-49 206 32,49-216-459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26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1 224,'-4'47'96,"13"-24"-64,-4 7-32,-2-10 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00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0 1152,'-21'19'711,"2"1"-1,0 1 1,-23 32 0,34-44-476,6-8-194,1 1 0,0-1 0,-1 0 1,1 0-1,0 1 0,0-1 1,0 0-1,0 1 0,0-1 1,1 1-1,-2 2 0,13-1 487,3-5-421,0 0 0,1-1 0,-1-1 0,0 0 1,0-1-1,16-8 0,1 1 124,105-35 484,-127 43-733,0 0 1,1 1-1,-1 0 0,1 0 0,16-1 0,-26 4 76,1 1 0,0-1-1,0 1 1,0-1-1,0 0 1,-1 1-1,1-1 1,0 1-1,-1 0 1,1-1-1,0 1 1,-1-1-1,1 1 1,0 0-1,-1 0 1,1-1-1,-1 1 1,0 0-1,1 0 1,-1 0-1,1-1 1,-1 1-1,0 0 1,0 0 0,0 0-1,1 0 1,-1 1-1,-1 4 77,0-1 1,0 1-1,0-1 1,0 0-1,-1 0 0,0 0 1,0 0-1,0 0 0,-1 0 1,1 0-1,-1-1 1,0 1-1,-1-1 0,-3 5 1,-4 2 47,0 0 1,-1 0 0,-20 14 0,14-13-343,-1 0 0,0 0 0,-1-2 0,-25 10 0,27-13-1579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29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1888,'0'0'4133,"0"1"-4080,5 12-15,-1 1-1,-1-1 0,0 1 1,-1 0-1,1 23 0,-6 71 299,3-104-330,-15 115 235,0-13 344,15-98-704,-1-1-1,1 1 1,0-1-1,0 1 0,1-1 1,2 12-1,2-8-877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12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0 1312,'2'5'92,"-1"0"0,1 1 0,-1-1 1,0 1-1,-1-1 0,1 0 0,-1 1 0,0-1 0,-2 12 1,1 5-50,1 32 755,12 86-1,-2-98-741,-7-31 1,0-1 0,-1 1 0,0-1 0,0 16 0,-2-8-115,1-12 77,-1-1 0,1 0 1,-1 0-1,-1 0 0,1 0 0,-1 0 1,0 0-1,0 0 0,0 0 0,-1 0 1,0 0-1,-4 8 0,3-8 84,1 0 1,0 0-1,0 0 0,0 0 0,0 0 0,0 5 0,-9 22 173,9-26-164,0 0 0,0 0 0,1 1 1,-1 9-1,1-7-124,-2 22 332,2 57 1,2-55-276,-5 45-1,2-56 163,2 37 0,1-39 144,-1 0 0,-4 35 0,3-46-196,1 1 0,-1 0 1,2 0-1,-1-1 0,1 1 0,4 14 0,-2-11-99,-1 1 0,0 17-1,-6 43-3239,0-51 870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13.7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49 120 1248,'0'-48'9504,"0"46"-9370,-1-1 0,0 1 0,1 0 0,-1-1 1,0 1-1,0 0 0,-1-1 0,-2-3 0,-2-6-152,4 9-247,1 0 0,-1 0 1,1 1-1,-1-1 0,0 0 0,0 1 1,0 0-1,0-1 0,0 1 0,-1 0 1,1 0-1,-1 0 0,-2-1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15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23 1888,'-23'-16'6725,"22"15"-6724,0 0 0,-1 1-1,1-1 1,0 0 0,-1 1 0,1-1-1,0 1 1,-1-1 0,1 1 0,-1 0-1,1 0 1,-1-1 0,-2 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16.4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1 576,'3'5'2575,"-3"-4"-2501,0 0-1,0-1 1,0 1 0,0 0-1,0 0 1,0-1 0,0 1-1,0 0 1,0-1-1,0 1 1,0 0 0,-1-1-1,1 1 1,0 0 0,0-1-1,-1 1 1,1 0 0,0-1-1,-1 2 1,-1-1 37,1 0 0,0 1-1,0-1 1,0 1 0,1-1 0,-1 1 0,0 0-1,1-1 1,-1 1 0,0 2 0,0-1-63,1-1 0,-1 0 1,0 0-1,0 1 0,0-1 1,0 0-1,-2 2 0,-15 18-691,-2-1 0,0-2 1,-26 21-1,-4 3-1906,12-9 1792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17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0 1056,'5'5'416,"-5"-2"-352,-5-3 416,2 0-320,-7 4-288,-3 4 64,0 5 416,-8 1-160,-10 6-1504,-9 4 736,-4 7 192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1:35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1056,'-15'9'1902,"14"-8"-1802,1 0 0,-1 0 0,1 0 0,-1-1 1,1 1-1,0 0 0,0 0 0,-1 0 0,1 0 0,0 1 0,-1 4 109,0 0 0,0 0 1,0 10-1,2-5-20,0 0 0,5 18 0,0 2 140,-2 0-145,12 106 341,-14-110-333,-1 0 0,-7 55 0,-9-6 202,9-52-287,5-21-140,1 0-1,-1 0 1,1 0-1,-1 0 0,1 0 1,0 0-1,0 0 0,1-1 1,0 5-1,-1-6-72,1 1 0,-1-1 0,1 0 0,0 1 0,-1-1 1,1 0-1,0 0 0,0 0 0,0 0 0,0 0 0,0 0 0,0 0 0,0 0 0,0 0 0,0 0 0,1 0 0,-1-1 1,0 1-1,1 0 0,-1-1 0,3 1 0,17 3-2214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7:14.24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3797 1170 896,'-9'3'162,"4"-2"116,1 0 0,-1 1 0,0-2 1,1 1-1,-1 0 0,0-1 0,0 0 0,0 0 1,-6-2-1,-142-9 2084,98 8-2036,32 2-220,-23 4 0,-5-1 50,15-2 62,1 2 1,-1 2 0,-42 9-1,-41 8 234,81-15-360,-77 10 266,38-7-73,-86 23 0,32 4 355,-182 77 0,250-83-501,2 4 0,-78 56-1,71-42 323,13-9-361,-82 45 1,67-49 0,-109 37 0,148-60 110,22-8-139,-1-1 0,1 0 0,-1 0 0,0-1 0,0 0 0,-18 1 0,28-3-73,0 0 0,0 0 0,-1 0 0,1 0 1,0 0-1,0 0 0,0 0 0,0 0 0,0 0 0,0 0 0,-1 0 0,1 0 1,0 0-1,0 0 0,0 0 0,0 0 0,0 0 0,0 0 0,0 0 0,-1 0 1,1 0-1,0-1 0,0 1 0,0 0 0,0 0 0,0 0 0,0 0 1,0 0-1,0 0 0,0 0 0,0 0 0,0-1 0,0 1 0,0 0 0,0 0 1,0 0-1,-1 0 0,1 0 0,0 0 0,0-1 0,0 1 0,0 0 0,1 0 1,-1 0-1,0 0 0,0 0 0,0 0 0,0-1 0,0 1 0,0 0 0,0 0 1,0 0-1,0 0 0,0 0 0,0 0 0,0 0 0,0-1 0,0 1 0,0 0 1,1 0-1,-1 0 0,0 0 0,0 0 0,0 0 0,0 0 0,7-7-37,3 0-13,0 2 0,1-1-1,0 1 1,0 1 0,16-5 0,-15 6 27,184-62 3,-85 19-137,-14 4 23,329-77-12,-345 100 80,31-6 97,204-18-1,124 34-221,-335 10 581,-104-1-415,-1 0 68,-19-6-208,12 5 151,-9-2 2,0 1 0,0 1 0,0 0 0,-22 3 0,2-2-18,-41 3 36,0 3 1,1 3-1,-76 20 0,117-21 2,-1 2-1,2 2 1,0 1-1,-46 25 0,22-8 13,-97 38 0,150-66-20,-153 58-196,82-31 333,36-15 183,-51 26 0,61-24-365,-95 57 316,85-45-232,2 1 1,1 1 0,-34 37-1,-16 39-28,55-64 15,-51 50-1,23-34 728,54-54-663,4-6 29,7-9-5,12-9-211,1-1-1,1 2 1,26-21 0,1-1-48,10-8 45,2 2 0,121-74-1,-151 106 48,0 1-1,1 1 1,44-14 0,96-16-43,3 0 315,-137 32-289,0-1 0,58-29 0,-49 10 151,-41 29-72,-1 0 0,1 0 0,-1 0 0,1 0 0,-1-1 1,0 1-1,0-1 0,0 0 0,0 1 0,0-1 0,-1 0 0,1 0 0,-1 0 0,0 0 0,2-7 1,-2 9-16,-1-1 0,1 0 1,-1 1-1,0-1 1,0 1-1,0-1 1,0 1-1,0-1 1,0 0-1,0 1 0,0-1 1,-1 1-1,1-1 1,0 1-1,-1-1 1,1 1-1,-1-1 0,0 1 1,0-1-1,1 1 1,-1 0-1,0-1 1,0 1-1,0 0 0,0 0 1,-1 0-1,1 0 1,0 0-1,0 0 1,-1 0-1,1 0 1,0 0-1,-1 1 0,1-1 1,-3 0-1,-7-2-16,1 1-1,-1 0 0,0 1 1,0 0-1,1 0 1,-1 1-1,-17 3 0,-79 18-31,36-5-31,19-6 190,-102 35 0,132-36-8,-40 24 1,43-22-82,-122 86 220,87-57-12,15-10-106,1 2 1,2 1-1,-39 46 0,-85 123-15,35-27-34,98-133-37,2 1-1,-25 62 1,41-83-36,-25 62 181,-85 153 0,55-138-264,14-22 134,-41 84 1,-4 38 732,89-183-545,6-14-184,-1 0 1,0 0-1,1 1 1,-1-1-1,0 0 1,0 0-1,-1 0 0,1 0 1,0 0-1,-2 2 1,3-4-46,0 0 0,0 0-1,-1 0 1,1 0 0,0 0 0,0 0 0,0 0 0,0 0 0,0 0-1,0 0 1,0 0 0,0 0 0,0 0 0,0 0 0,-1 0-1,1 0 1,0 0 0,0 0 0,0 0 0,0 0 0,0 0 0,0 0-1,0 0 1,0 0 0,0 0 0,0 0 0,-1 0 0,1 0 0,0 0-1,0 0 1,0 0 0,0 0 0,0 0 0,0 0 0,0 0 0,0-1-1,0 1 1,0 0 0,0 0 0,0 0 0,0 0 0,0 0-1,0 0 1,0 0 0,0 0 0,0 0 0,0 0 0,0-1 0,0 1-1,0 0 1,0 0 0,0 0 0,0 0 0,0 0 0,0 0 0,0 0-1,0 0 1,0-1 0,-1-7 142,1 6-111,1-23-37,2 0 0,0 1 1,1-1-1,2 1 0,11-33 0,57-117 22,-45 116-80,37-83-191,148-287-43,-191 387 164,53-89-388,-68 119 438,1 0-1,0 1 1,0 0 0,0 0-1,2 1 1,-1 1 0,1 0-1,0 0 1,0 1 0,14-6-1,17-5-108,72-23 0,-9 5 365,-80 27-172,-18 8-73,-1-1 0,0 0 0,1-1-1,7-4 1,16-9 232,-21 12-117,0-1-1,12-8 1,-6 2-18,35-27-207,-42 29 147,-6 7-30,0 0 0,0-1 1,0 1-1,0 1 1,5-4-1,-3 18-93,-3-10 147,-1 1 1,-1 0 0,1-1-1,0 1 1,-1-1 0,0 1-1,0 0 1,0-1 0,-2 5-1,-3 9 119,-1 7-160,0 0-1,-2-1 1,-1 0 0,-18 30 0,-61 80-6,20-31 55,56-79 24,1 0 1,1 0-1,-11 34 0,-16 78 59,-4 9-45,-35 49-89,14-40 335,56-129-126,6-19-67,-1 0 0,1 0 0,-1 0 0,-3 7 0,4-14-45,0-1 0,0 0 0,0 1 0,0-1 0,1 0 0,-1 0 0,1 0 0,0 0 1,0 1-1,0-1 0,1-5 0,3-21-167,0 8-84,0-32 0,-5-83-659,3-160 659,1 241 92,0 24 111,-2 0-1,-1 0 1,-8-58 0,6 79-80,0-1-1,-1 1 1,-7-20 0,10 30 78,-1 0 0,1-1 0,0 1 0,0 0 1,0 0-1,0-1 0,0 1 0,-1 0 0,1 0 1,0 0-1,0 0 0,0-1 0,-1 1 0,1 0 1,0 0-1,0 0 0,-1 0 0,1 0 0,0-1 1,0 1-1,-1 0 0,1 0 0,0 0 0,0 0 1,-1 0-1,1 0 0,0 0 0,0 0 0,-1 0 1,1 0-1,0 0 0,-1 0 0,1 0 0,0 0 1,0 0-1,-1 1 0,1-1 0,0 0 0,0 0 1,-1 0-1,1 0 0,0 0 0,0 1 0,0-1 1,-1 0-1,1 0 0,0 0 0,0 1 0,-10 10-109,9-10 90,-5 9-42,-1 1 1,1-1-1,1 1 0,-8 21 1,-9 50 93,-10 108-51,12-61 175,-10 105 310,27-174-406,-5 141 74,9-139 146,10 76 1,-7-114-244,1 0 0,2 0 0,0-1 0,2 0 0,0-1 0,14 22 0,-20-38-34,1-1 0,0 0 0,0 0 1,6 6-1,11 14 265,-21-25-261,0 0 1,0 0 0,0 0-1,0 0 1,0 1-1,0-1 1,0 0-1,1 0 1,-1 0-1,0 0 1,0 0-1,0 0 1,0 0 0,0 0-1,0 0 1,0 0-1,1 0 1,-1 0-1,0 0 1,0 0-1,0 0 1,0 0-1,0 0 1,0 0-1,0 0 1,1-1 0,-1 1-1,0 0 1,0 0-1,0 0 1,0 0-1,0 0 1,0 0-1,0 0 1,0 0-1,0 0 1,0 0 0,1 0-1,-1-1 1,0 1-1,0 0 1,0 0-1,0 0 1,0 0-1,0 0 1,0 0-1,0 0 1,0-1 0,0 1-1,0 0 1,0 0-1,0 0 1,0 0-1,0 0 1,0 0-1,0 0 1,0-1-1,0 1 1,2-7 147,-1-4-137,-1 0 0,0 0 1,-1 0-1,0 1 0,-1-1 1,0 0-1,-4-12 0,-1-6-23,-7-41-22,0-5-13,-26-75 1,25 107 21,-2 2 1,-2-1 0,-1 2 0,-30-44 0,40 69-168,4 6-1,0-1 0,-1 1 1,0 1-1,-9-10 0,42 66-1310,-8-10 1452,-3 1 0,15 53-1,6 18 202,-16-61 167,43 80 0,-51-109-253,1 0 0,1 0-1,1-1 1,1-1 0,0-1-1,21 18 1,-20-22 22,-4-1 35,1 0 0,1-2 0,0 0-1,18 9 1,-32-18-99,0 0 1,1-1 0,-1 1-1,0-1 1,0 0-1,0 1 1,1-1-1,-1 0 1,0 0-1,3 0 1,-4 0-17,0 0 1,1 0-1,-1 0 0,0 0 1,0 0-1,0 0 0,0-1 1,1 1-1,-1 0 0,0 0 1,0 0-1,0 0 0,0 0 1,1-1-1,-1 1 1,0 0-1,0 0 0,0 0 1,0 0-1,0-1 0,0 1 1,0 0-1,0 0 0,0 0 1,0-1-1,0 1 0,1 0 1,-1 0-1,0-1 1,0 1-1,0 0 0,-1 0 1,1 0-1,0-1 0,0 1 1,0 0-1,-1-4 101,-1 0 0,1 0 0,-1 0 0,-4-7 0,2 5-142,-19-33 36,11 21-86,-11-24 0,-10-37-48,-32-116 0,-4-13-342,63 192 418,4 10-15,1 1-1,-1-1 0,1 0 0,0 0 0,-1-9 1,2 10 1,1 0 0,-1 0 0,1 1 0,0-1 0,1 0 0,-1 1 1,1-1-1,0 1 0,0-1 0,0 1 0,0 0 0,1 0 0,4-5 1,-3 3 80,32-44 444,-36 50-469,0 0-1,1-1 1,-1 1 0,0 0 0,0-1 0,1 1 0,-1 0 0,0-1 0,1 1 0,-1 0 0,0 0 0,1-1 0,-1 1 0,0 0 0,1 0 0,-1 0 0,1 0 0,-1-1 0,0 1-1,1 0 1,-1 0 0,1 0 0,0 0 0,11 6-255,22 24 345,-13-17-81,93 64-43,-100-65 51,0 0 1,0 1-1,-1 1 1,-1-1-1,15 22 1,6 18 103,26 58 0,19 62 37,9 20 175,-65-146-45,-21-45-277,0 0 0,0 0 0,-1 1 0,1-1 0,-1 0 0,1 1 0,-1-1 0,0 0 0,0 4 0,0-2 58,1 2 244,-1-4 268,-6-6-597,-32-32 107,-36-28-279,63 56 237,-108-75-144,100 71-88,-1 1 0,-1 1 1,0 0-1,-30-8 0,49 17 140,-1 1-1,0-1 1,0 1 0,0 0-1,0-1 1,1 1-1,-1 1 1,0-1 0,0 0-1,0 1 1,-3 0-1,5-1 31,0 1 0,1-1 0,-1 0 0,0 1 0,0-1 0,0 1-1,0 0 1,1-1 0,-1 1 0,0-1 0,1 1 0,-1 0 0,0-1-1,1 1 1,-1 0 0,1 0 0,-1 0 0,1 0 0,0-1 0,-1 1 0,1 0-1,0 0 1,-1 0 0,1 0 0,0 0 0,0 0 0,0 0 0,0 0-1,0 0 1,0 0 0,0 0 0,0-1 0,0 1 0,1 0 0,-1 0 0,0 0-1,1 1 1,1 3 29,0 0 0,1 0 0,-1 0 0,1-1 1,0 1-1,0-1 0,1 0 0,-1 0 0,1 0 0,0 0 0,6 4 0,8 6 90,26 14-1,-37-24-92,29 18 65,-1-1-70,45 34 0,64 80-41,-26-22 116,-94-92-34,2-1 0,0-1 0,30 15 1,-51-31-39,54 29 268,65 26-1,-122-58-92,-13-9 198,-39-34-176,-65-63-391,79 68 174,-71-57 1,52 52-6,-3 2 1,-118-63 0,45 34 41,105 54-13,2-1-1,-45-40 1,53 41-100,1-1 0,1 0 0,0-1 1,-13-21-1,24 31-72,9 10-109,18 17-292,-11-8 427,36 21 129,1-2 0,81 36 0,-22-12 26,184 95 408,-293-149-422,375 192 485,-354-176-409,-18-13-40,1 0 0,-1-1 0,1 1 0,7 3 0,-10-5 60,-16-5 491,-91-40-395,-130-72 0,25 14 37,61 40-117,66 32 9,23 9-306,45 17 95,12 3 37,1 0-1,0 1 1,-1-2-1,1 1 1,0 0-1,-6-4 1,9 5 46,0 0 0,0 0 0,0 0 0,0 0 1,0 0-1,0 0 0,0 0 0,0-1 0,0 1 0,0 0 0,0 0 1,0 0-1,0 0 0,0 0 0,0 0 0,0 0 0,0 0 0,0-1 1,0 1-1,0 0 0,0 0 0,0 0 0,0 0 0,0 0 0,0 0 1,0 0-1,0 0 0,0-1 0,0 1 0,0 0 0,0 0 0,0 0 1,0 0-1,0 0 0,1 0 0,-1 0 0,0 0 0,0 0 0,0 0 1,0-1-1,0 1 0,0 0 0,0 0 0,0 0 0,0 0 0,1 0 1,-1 0-1,0 0 0,0 0 0,0 0 0,0 0 0,0 0 0,0 0 1,0 0-1,0 0 0,1 0 0,-1 0 0,0 0 0,0 0 0,0 0 1,0 0-1,0 0 0,0 0 0,0 0 0,0 0 0,1 1 0,-1-1 0,0 0 1,11 0-150,5 4 30,1 1 0,-1 1 0,17 9 0,-5-3 22,-8-2 21,0 0 1,-1 1 0,0 1 0,34 28-1,59 68-51,-26-23 8,9-5 198,160 106 0,-198-150 671,1-3 0,94 40 0,-158-76-602,1 0 0,0 0 0,-9-7 0,-3-2-38,-18-8-113,-1 1 1,-67-24 0,3 2 21,-112-74-37,11 4-14,-121-12-268,308 118 299,-91-29-1,-2 5-1,-1 4 1,-158-15 0,133 29-77,86 5-260,38 6 94,8 4 19,15 7-184,87 37 128,15 8 194,32 43 157,-93-60-104,99 54 1,193 49 222,-274-120-92,102 20 0,76-3-105,-167-27 89,-22-5 26,0-2 1,90-5 0,-142 0-78,0 0 1,-1-1-1,1 0 1,-1-1-1,0 0 1,0 0-1,1-1 1,13-6-1,-22 8-10,0 1-1,0-1 0,0 0 0,0 1 1,0-1-1,0 0 0,0 0 0,0 0 1,-1 0-1,1 0 0,0 0 0,-1 0 1,1 0-1,-1 0 0,1 0 1,-1 0-1,1 0 0,-1 0 0,0 0 1,0 0-1,1 0 0,-1 0 0,0-1 1,0 1-1,0 0 0,0 0 0,0 0 1,-1 0-1,1-1 0,0 1 1,0 0-1,-1 0 0,1 0 0,-1 0 1,1 0-1,-1-1 0,-3-5-10,0 1 0,0 0 0,0 0 0,-8-8 0,-24-25 45,-1 2 1,-2 2-1,-56-38 1,-139-74 220,172 111-180,2-2 0,-60-49 0,91 59-237,1-1 0,1-1 0,-44-65 0,31 39-370,55 74-344,23 34 0,-5 8 602,63 128 199,-86-165 117,1 0-1,1 0 1,1-2 0,1 0-1,0 0 1,2-1 0,1-1-1,0-1 1,1 0 0,1-1 0,1-1-1,0-1 1,1-1 0,37 19-1,70 24 539,-108-53-474,-18-4-60,-3 0-60,0-1-1,0 0 0,0 0 0,0 0 1,0 1-1,0-1 0,0 1 1,-1-1-1,1 1 0,0-1 0,0 1 1,0 0-1,-1-1 0,1 1 1,0 0-1,0 0 0,-1 0 0,1 0 1,0 0-1,-2 0 0,-2 0 2,3 0 0,-11-1-93,0 0 1,0 1-1,-18 2 0,28-2 74,1 0 1,-1 1 0,0-1 0,0 1-1,0 0 1,1 0 0,-1 0 0,0 0-1,1 0 1,-1 1 0,1-1-1,-1 1 1,1 0 0,0-1 0,0 1-1,0 0 1,0 1 0,0-1-1,0 0 1,0 0 0,-2 6 0,4-8 15,0 1 0,-1 0 0,1 0 0,0 0 1,0 0-1,0-1 0,0 1 0,0 0 0,0 0 1,0 0-1,0 0 0,1-1 0,-1 1 0,0 0 0,0 0 1,1 0-1,-1 0 0,0-1 0,1 1 0,-1 0 1,1-1-1,-1 1 0,1 0 0,-1-1 0,1 1 0,0 0 1,-1-1-1,1 1 0,0-1 0,-1 1 0,1-1 1,1 1-1,4 2-3,-1 0 0,1-1 1,8 4-1,-12-5 10,44 13 212,0-1 0,0-2-1,51 4 1,342 14 276,-23-38-151,-377 7-334,371-35-283,-392 34 277,0 0 0,0-1 0,0-1 0,19-8 0,-36 13 2,-1 0 0,0 0 0,0 0 0,1 0 0,-1 0 0,0 0 0,0 0 0,1 0 0,-1 0 0,0 0 0,0 0 0,0 0 0,1 0 0,-1-1 0,0 1 0,0 0 0,0 0 0,1 0 0,-1 0 0,0-1 0,0 1 0,0 0 0,0 0 0,0 0 0,1-1 0,-1 1 0,0 0 0,0 0 0,0-1 0,0 1 0,0 0 0,0 0 0,0-1 0,0 1 0,0 0 0,0 0 0,0-1 0,0 1 0,0 0 0,0 0 0,0-1 0,0 1-1,0 0 1,0 0 0,0 0 0,0-1 0,-1 1 0,1 0 0,0 0 0,0-1 0,0 1 0,0 0 0,0 0 0,-1 0 0,1 0 0,0-1 0,0 1 0,0 0 0,-1 0 0,1 0 0,-17-8 0,-2 3-88,0 0 0,0 2 0,0 1 0,-33-1 0,16 1 57,-138-11-57,-243-9 204,-45 22-209,385 3-103,-139 22-1,200-22-110,9 1 119,7-4 181,0 0 0,0 0 0,0 0 0,0 1-1,0-1 1,0 0 0,0 0 0,0 0 0,0 0-1,0 0 1,0 1 0,0-1 0,0 0-1,0 0 1,0 0 0,0 0 0,0 0 0,0 0-1,0 1 1,0-1 0,0 0 0,0 0 0,0 0-1,0 0 1,0 0 0,0 0 0,0 0-1,0 1 1,1-1 0,-1 0 0,0 0 0,0 0-1,0 0 1,0 0 0,0 0 0,0 0-1,0 0 1,1 0 0,-1 0 0,0 0 0,0 0-1,0 0 1,0 0 0,9 5 54,0-2-1,0 1 1,1-2-1,-1 1 1,0-1 0,1 0-1,11 0 1,75-1 84,-57-1 28,95-3-14,1-6 1,251-49-1,-286 39-531,-92 18 283,-34 10 320,-21 1-218,-2-3-1,-93 2 1,130-9 7,-336 4 62,101-6 40,155 0 20,4-1-42,-107-17 0,180 18 16,6 1-83,0-1-1,-13-4 0,19 5-41,0 0 0,0 0 0,1-1 0,-1 1 1,1-1-1,-1 0 0,1 0 0,-1 0 0,1 0 0,0 0 0,-2-3 0,3 5 13,1-1 0,0 1-1,-1-1 1,1 0 0,0 1-1,0-1 1,0 1 0,-1-1-1,1 0 1,0 1 0,0-1-1,0 1 1,0-1-1,0 0 1,0 1 0,0-1-1,0 0 1,0 1 0,1-1-1,-1 1 1,0-2 0,11-15-173,-8 13 115,1 0 0,1 0 1,-1 0-1,9-6 0,-3 5 64,-1 0 1,1 0 0,0 1-1,1 1 1,-1 0-1,0 0 1,1 0-1,0 2 1,17-2-1,-13 3-51,0 1 0,-1 0 0,1 1 0,0 1 0,-1 0 0,18 7 0,-3 0-77,-2 2 0,34 19 0,47 35 58,-77-46 168,6 2-21,1-2 0,1-2 0,1-1-1,74 20 1,-32-17 362,121 13 0,-153-29-203,-1-2-1,0-2 1,1-2-1,56-10 1,-106 12-232,141-24 464,-123 19-438,0 0 0,-1-1 0,1 0-1,-1-2 1,26-15 0,-35 17-27,0-1 1,0 0-1,0 0 1,-1 0-1,0-1 0,0 0 1,-1-1-1,0 1 1,0-1-1,-1-1 1,6-14-1,0-6-165,0 0 0,7-44 0,17-64-311,-32 112 183,-3 22 203,0-1 0,1 1 0,-1 0 0,1-1 0,0 1 0,1 0 0,-1-1 0,3-4 0,-4 9 79,0 0 1,1 0-1,-1 0 1,0 0-1,0 0 0,0 0 1,0-1-1,0 1 1,0 0-1,0 0 1,1 0-1,-1 0 0,0 0 1,0-1-1,0 1 1,0 0-1,0 0 0,0 0 1,0-1-1,0 1 1,0 0-1,0 0 1,0 0-1,0 0 0,0-1 1,0 1-1,0 0 1,0 0-1,0 0 0,0 0 1,0-1-1,0 1 1,0 0-1,0 0 1,-1 0-1,1 0 0,0-1 1,0 1-1,0 0 1,0 0-1,0 0 0,0 0 1,-1-1-1,-8 3-288,-13 7 101,-11 11 155,2 1 0,-30 26 0,10-7 40,11-10-12,-259 176 684,291-200-631,-7 3 83,15-9-116,0 1-1,-1-1 1,1 0 0,0 0 0,-1 0 0,1 1 0,0-1-1,-1 0 1,1 0 0,-1 0 0,1 0 0,0 0-1,-1 0 1,1 0 0,-1 0 0,1 0 0,0 0 0,-1 0-1,1 0 1,-1 0 0,1-1 0,0 1 0,-1 0 0,1 0-1,-1 0 1,1 0 0,0-1 0,-1 1 0,1-1 0,0 1 5,-1-1 0,1 0 1,0 0-1,0 0 0,0 1 1,0-1-1,0 0 0,0 0 1,0 0-1,0 0 1,1 1-1,-1-1 0,0 0 1,0 0-1,1 1 0,-1-1 1,1 0-1,-1 0 0,0 1 1,1-1-1,-1 0 1,1 1-1,0-1 0,2-4 10,10-18-84,1 1 0,1 1-1,1 0 1,1 1 0,37-34 0,108-74 42,-19 41 163,-65 43-289,-31 22-419,-46 21 449,-2 3 58,-15 21 62,-1 0-1,-34 33 0,23-25 39,-312 316 1015,332-337-1034,7-5 36,3-5-54,-1 1 0,1-1 0,-1 0 0,1 0 0,-1 0 0,1 1 0,-1-1 0,1-1 0,-1 1 0,1 0 0,2-1 0,36-7-37,1-1 0,-1-2-1,68-30 1,55-39 320,-103 47-398,74-28-1,-130 60 121,0-1-22,1 0-1,-1 0 1,1 1 0,-1 0 0,1-1 0,0 2 0,0-1-1,-1 0 1,1 1 0,0 0 0,8 1 0,-12-1 5,0 1 0,-1-1 1,1 0-1,0 1 1,-1-1-1,1 1 0,-1-1 1,1 1-1,-1-1 0,1 1 1,-1-1-1,1 1 1,-1-1-1,0 1 0,1 0 1,-1-1-1,0 1 1,1-1-1,-1 1 0,0 0 1,0 0-1,0-1 0,1 1 1,-1 0-1,0-1 1,0 1-1,0 0 0,0 0 1,0-1-1,-1 1 1,1 0-1,0-1 0,0 1 1,0 0-1,-1-1 0,1 1 1,-1 0-1,-11 26 63,12-27-55,-9 13 34,0-1 0,0 0 0,-1-1-1,-1 0 1,0-1 0,0 0 0,-1 0 0,0-1 0,-1-1 0,-18 9-1,-7 2 103,-2-2-1,-56 18 1,18-11-102,-453 140 545,165-36-325,239-80-279,117-46-553,24-9 239,218-56 470,53-19 63,-116 28-58,65-24 31,-185 58-158,0-1 1,75-47-1,187-159 295,-209 149-153,120-103 98,-194 154-293,42-53-1,-60 67 21,0-1-1,-1-1 0,-1 0 1,0 0-1,-1-1 0,7-22 1,-7 14 73,30-114-77,-27 108-79,-8 23-144,0 1 0,0-1 1,0 1-1,-1-1 1,2-12-1,-4 31 88,-1 0-1,0-1 1,-1 1-1,-4 11 1,-1 9 52,-7 21 234,-35 81 0,31-95 28,-1-2 0,-2 0 0,-28 35 1,-19 31-165,-17 31 143,-13 21 614,96-148-329,8-12-135,7-12-79,228-293-36,-129 170-223,14-13-513,-123 151 471,-1 0 0,1 1 0,0-1 0,-1 0 0,1 0 0,0 1 0,3-2 0,-5 3 93,0 0-1,0 0 1,0 0-1,0 0 1,0 0 0,0 0-1,0 0 1,0 0-1,0 0 1,0 0-1,0 0 1,0 0-1,0 0 1,0 1 0,0-1-1,0 0 1,0 0-1,0 0 1,0 0-1,0 0 1,0 0-1,0 0 1,0 0-1,0 0 1,0 0 0,0 0-1,0 0 1,0 0-1,0 0 1,0 0-1,0 0 1,0 0-1,0 0 1,0 0 0,0 1-1,0-1 1,0 0-1,0 0 1,0 0-1,0 0 1,0 0-1,0 0 1,0 0-1,0 0 1,1 0 0,-1 0-1,0 0 1,0 0-1,0 0 1,0 0-1,0 0 1,0 0-1,0 0 1,0 0 0,0 0-1,0 0 1,0 0-1,0 0 1,0 0-1,0 0 1,0 0-1,0 0 1,0 4-64,-1 1 0,0-1 0,0 1 0,-1-1 0,1 1 0,-1-1 0,0 0 0,0 0 0,-5 6 0,-1 5-14,-76 162-391,49-99 901,-55 92 0,79-153-304,-8 14 384,-1-2 1,-25 30-1,39-52-414,-4 4 337,7-11-203,2-9-68,3 0-115,0 0-1,0 1 0,1-1 0,5-13 1,0 3-14,24-58-49,49-87-1,54-67-351,41-37-262,-155 246-234,-20 21 650,-2 4 59,-2 10 96,0 0-1,-2 0 0,1-1 0,-2 0 1,-7 14-1,1-3 27,-17 36-28,-139 313 308,77-168 1011,86-193-1022,0-1 0,-2 13 0,3-15 71,1-9-129,1-5 35,2-2-136,-1 0 1,1 0 0,1 0-1,-1 0 1,4-12-1,12-42 143,-10 41-214,157-435-764,-129 378 692,4 2 0,83-126 0,-56 105-1001,-62 92 354,-6 7 335,-10 9 135,8-6 135,-8 8 48,0 1 1,1 0-1,0 1 0,-14 24 0,-32 70-242,31-56 256,-90 145 863,101-176-688,0-1 0,-2 0 0,0-1 0,-2-1 0,0-1 0,-32 23 0,34-31-39,0 0 0,0-1 0,-32 11 0,-60 12 391,107-31-419,0 0 0,-1 0 0,1-1 0,0 1 0,0-1 0,-1 0 0,1 0 0,0 0 0,0 0 0,-1-1 0,1 1 0,0-1 0,0 0 0,-6-2 0,7 2-57,0 0 1,1-1-1,-1 1 0,0 0 1,1-1-1,-1 0 1,1 1-1,0-1 0,-1 0 1,1 1-1,0-1 0,0 0 1,0 0-1,0 0 1,1 0-1,-1 0 0,1 0 1,-1 0-1,1 0 0,-1-1 1,1 1-1,0-2 1,0-10-39,0 1 0,1-1 1,0 1-1,4-16 1,16-52-136,-12 49 150,1-6-6,23-75-172,-20 77 129,27-51 0,-34 76 118,-4 8-116,0 0 1,0 0-1,-1 0 0,1-1 1,-1 1-1,0-1 0,1 1 1,-2-1-1,2-4 1,-8 16-507,-220 314 176,193-282 908,-49 47 0,30-34-15,46-46-400,-1 0-1,1-1 1,-1-1 0,0 1-1,-1-1 1,1 0 0,-1 0 0,0-1-1,0 0 1,-1-1 0,1 0-1,-11 3 1,18-6-78,0 0 0,1 0-1,-1 0 1,0 1 0,1-1-1,-1 0 1,0 0 0,1 0-1,-1 0 1,0 0 0,1 0 0,-1-1-1,0 1 1,1 0 0,-1 0-1,0 0 1,1-1 0,-1 1-1,1 0 1,-1-1 0,1 1-1,-1 0 1,0-1 0,1 1 0,-1-1-1,1 1 1,-1-1 0,1 0-14,0 0 1,-1 0-1,1 0 1,0 0-1,0 0 1,0 0 0,0 0-1,0 0 1,0 0-1,0 0 1,1 0 0,-1 0-1,0 0 1,0 0-1,1-1 1,3-5-69,-1 0 1,1 1-1,6-10 1,59-84-26,-22 28-136,-45 70 216,25-38-189,1 1 0,2 1 0,42-40 0,-69 76 137,0 0-1,-1 0 1,1 0 0,0 0 0,0 0 0,0 1-1,1-1 1,3-1 0,-6 3 47,-1 0-1,1 0 1,-1 0 0,1 0-1,0 0 1,-1 0-1,1 0 1,-1 0 0,1 0-1,0 0 1,-1 0 0,1 0-1,-1 0 1,1 0 0,-1 1-1,1-1 1,0 0-1,-1 0 1,1 1 0,-1-1-1,1 1 1,0-1 4,-1 1 0,1 0 0,-1 0 0,0 0 0,1 0 1,-1-1-1,0 1 0,1 0 0,-1 0 0,0 0 0,0 0 0,0 0 0,0 0 0,0 0 0,0 0 0,0-1 0,0 1 1,-1 2-1,-2 13 12,-2 0 1,0 0-1,-1-1 0,0 0 1,-11 17-1,-1 7 58,-8 24 396,26-61-181,11-1 258,-8-1-473,0 0 0,0 0 0,1 0 0,-1 0 0,0-1-1,4 0 1,11-4 58,-1-1 0,-1-1 0,1 0 1,21-14-1,62-44 35,-84 54-118,69-49 113,204-128 142,-220 150-317,85-49-65,-132 71 116,1 0-1,-2-1 1,0-1 0,25-30-1,-19 14 86,-2-1 0,-2-1 0,-1-1 0,-2-2 0,-2 1 0,21-62-1,-24 52-48,-3-1 0,14-98-1,-9-100-210,-14 180-118,2-52-661,-5 117 970,0-16-1019,-4 33-46,-17 133 344,2-9 269,-1-9 264,-36 200 164,-25-2 1235,0-94-858,35-104 548,39-112-650,3-13-22,3-11 134,1-14-324,2 0-1,1 0 1,5-21 0,19-60-570,-11 49 131,84-464-135,-87 435 729,-9 50-412,-1-48-1,-2 79 168,-1 0 0,0-1-1,0 1 1,0 0 0,0 0-1,0 0 1,0-1 0,0 1-1,0 0 1,0 0 0,0-1-1,0 1 1,0 0 0,0 0 0,0 0-1,0-1 1,0 1 0,0 0-1,0 0 1,0-1 0,0 1-1,0 0 1,0 0 0,-1 0-1,1-1 1,0 1 0,0 0-1,0 0 1,0 0 0,0 0 0,-1-1-1,1 1 1,0 0 0,0 0-1,0 0 1,0 0 0,-1 0-1,1 0 1,0-1 0,0 1-1,-1 0 1,1 0 0,0 0-1,0 0 1,0 0 0,-1 0-1,-9 8-448,1 3 365,1 0 0,0 0-1,0 1 1,1 1 0,1-1-1,0 1 1,-6 19-1,3-10 22,-1 3 51,-67 157-155,-15-6 1071,49-107 70,40-65-827,1 1 0,-1-2 0,1 1 0,-1 0 0,-1 0 0,1-1 0,0 0 0,-6 5 0,8-8-92,0 1 0,0-1 0,0 1 0,0-1 0,0 0 0,0 1 0,0-1 0,0 0 0,0 1 0,0-1 0,0 0 0,0 0 0,0 0 0,0 0 0,0 0 0,0 0 1,-1-1-1,0 1-9,1-1 1,0 0 0,-1 1-1,1-1 1,0 0 0,0 0-1,0 0 1,0 0 0,0 0-1,0 0 1,0 0 0,0 0-1,0 0 1,0-1 0,-1-1-1,-1-6-16,-1 1 0,1-1 0,0 0 0,1 0 0,0 0 0,0 0 0,0-13 0,-5-64-138,4 0-1,4 0 0,16-127 1,-9 169-990,1-66 0,-10 114 892,1 1 0,-1 0 0,0-1 0,0 1 0,-2 6 0,-4 11 47,-28 155-131,-22 92 810,44-221 17,3-8 229,-2-2 0,-27 64 0,31-91-366,7-11-368,1 0 0,0 0 0,0 0-1,-1 0 1,1 0 0,0 0 0,-1 0-1,1 0 1,0 0 0,0 0 0,-1 0-1,1 0 1,0 0 0,0 0 0,-1 0-1,1 0 1,0 0 0,-1 0 0,1 0-1,0 0 1,0 0 0,-1 0 0,1 0-1,0-1 1,-1 1 0,0-1 10,0 0 1,0-1 0,0 1-1,0 0 1,0-1-1,0 1 1,0-1 0,1 1-1,-1-1 1,0-1-1,-5-12-101,4 11 67,0 0 0,1 0-1,-1 0 1,1 0 0,0 0 0,0-1 0,0-6 0,1 10-19,0 0 0,0 0 1,-1-1-1,1 1 0,0 0 0,0 0 0,-1 0 1,1 0-1,0 0 0,-1-1 0,0 1 1,1 0-1,-1 0 0,1 0 0,-1 0 0,0 1 1,0-1-1,0 0 0,1 0 0,-1 0 1,0 1-1,0-1 0,0 0 0,0 1 1,0-1-1,-2 0 0,1 0-22,1 1 0,-1 0 0,0-1 0,1 1 1,-1 0-1,1 0 0,-1 0 0,0 0 0,1 0 0,-1 0 0,0 0 0,1 1 1,-1-1-1,1 1 0,-1-1 0,1 1 0,-1 0 0,1-1 0,-1 1 0,-1 1 1,-19 13-97,2 2 1,-29 27 0,41-35 303,0-1 1,-1 0-1,0 0 0,0-1 1,-1 0-1,0 0 0,-16 7 1,25-14-131,0 0 1,1 0-1,-1 0 1,0 0 0,0 0-1,1 0 1,-1-1 0,0 1-1,0 0 1,1 0 0,-1-1-1,0 1 1,0 0-1,1-1 1,-1 1 0,0 0-1,1-1 1,-1 1 0,1-1-1,-1 1 1,1-1 0,-1 0-1,1 1 1,-1-1 0,1 1-1,-1-1 1,1 0-1,-1 1 1,1-1 0,0 0-1,0 0 1,-1 1 0,1-2-1,-10-27 178,10 27-176,-3-10 71,2-1 1,0 0-1,0 0 1,2-18 0,-1 3-346,6-26 6,-3 27 316,7-29-142,-6 41-17,-1-1 0,-1 1-1,1-17 1,1-30-7,-4 57 85,0 0-1,0 0 0,1 0 1,0 0-1,-1 0 1,2 1-1,-1-1 0,2-5 1,-1 4 54,0 0-1,0 0 1,-1 0 0,0 0 0,0 0 0,0 0 0,-1-1-1,0 1 1,-1-10 0,0-1-75,2-4 74,0 15-53,-1 1 0,1-1 0,-1 0 0,-1 1 0,1-1 0,-1 0 0,0 1 0,0-1 0,0 1 0,-5-10 0,-3-3 161,6 13-204,0 0 0,0 0 1,0 1-1,0-1 0,-1 1 1,-6-7-1,-42-38-251,45 42 312,-1 0 0,0 1-1,-11-7 1,0 0 50,-27-23-207,-80-82 1,22 18-113,83 80 297,0 2 0,-2 0 0,0 1 0,-43-23 0,18 17-89,-80-29 0,-14-7 126,119 49-33,6 1-72,0-1 0,0 0-1,1-2 1,-14-12-1,-7-5 130,-27-11-423,25 17 301,23 15-14,-1 0-1,1 1 0,-24-7 1,-5-2-109,-94-26 22,60 20 179,-52-13-139,104 29-51,0 2-1,-51-1 1,61 4-5,-22 1-51,37 0 130,0 0 0,0 1 0,0-1 0,0 1 0,-1-1 0,1 1 0,0-1 0,0 1 0,0 0 0,0 0 0,1 0 0,-1 0 1,-2 2-1,4-3 43,0 1 0,0-1 0,0 0 1,0 0-1,0 1 0,0-1 0,0 0 1,0 0-1,0 1 0,0-1 0,0 0 1,0 0-1,0 1 0,0-1 0,0 0 1,0 0-1,0 1 0,0-1 0,0 0 1,1 0-1,-1 0 0,0 1 0,0-1 1,0 0-1,0 0 0,1 0 0,-1 0 1,0 1-1,0-1 0,0 0 1,1 0-1,-1 0 0,0 0 0,1 0 1,8 6-141,-9-6 150,18 9-65,39 11-1,-34-12-48,40 10-10,85 13 1,-109-23 114,33 5-63,131 28 16,78 15 57,-106-23 104,-163-31-83,249 48-234,1-18 440,-172-22-190,-54-4-239,45 0 1,-52-1 280,-27-5-144,-19 0 5,-10-2 167,0 0 0,1-2 0,-32-8 0,-45-22-12,107 36-522,10 3 125,0 1 0,0 0 1,-1 1-1,23 15 0,-19-8 235,-2 1 0,0 0 0,0 1 0,-2 0 0,17 27 0,51 98-419,-54-90 459,112 194 325,-14 19 575,-118-251-539,-7-13-318,0 0 1,0 0 0,1 0-1,-1 0 1,0 0 0,0 0-1,0-1 1,0 1 0,0 0-1,0 0 1,1 0 0,-1 0-1,0 0 1,0 0 0,0 0-1,0 0 1,0 0 0,0 0-1,0 0 1,0 0 0,1-1-1,-1 1 1,0 0 0,0 0-1,0 0 1,0 0 0,0 0-1,0 0 1,0 0 0,0-1-1,0 1 1,0 0 0,0 0 0,0 0-1,0 0 1,0 0 0,0 0-1,0-1 1,0 1 0,0 0-1,0 0 1,0 0 0,0 0-1,0 0 1,0-1 0,0-29 1463,-1 19-1566,0-12 261,-2 1-1,-1-1 0,-8-29 0,2 10-118,0-3-268,-6-77 0,12 72 28,-1-53-1314,11 162 84,9 92 997,0 23 2427,-16-173-1974,1-1 0,0 1 0,1 0 0,-1-1 1,0 1-1,0 0 0,0-1 0,0 1 0,0-1 1,0 1-1,1-1 0,-1 1 0,0-1 0,1 1 1,-1-1-1,0 1 0,1-1 0,-1 1 0,0-1 1,1 1-1,-1-1 0,2 1 0,-2-1-3,1 0 0,-1 0 0,1 0 0,-1 0 0,1 0-1,-1 0 1,1 0 0,0 0 0,-1 0 0,1 0 0,-1 0 0,1 0 0,-1-1 0,1 1 0,-1 0-1,1 0 1,-1-1 0,0 1 0,2-1 0,1-2 99,0 0 0,0 0 0,0 0-1,0 0 1,3-7 0,6-11 203,-1-1-1,-1 0 0,13-42 1,11-73-335,-13 46-16,82-248-250,-29 103 146,-72 230 113,108-325-399,-92 282-682,-15 46 284,-3 12 374,-120 808-969,65-551 1731,-32 173 1590,69-319-1032,17-96-186,1-24-695,0 0 1,0 0-1,0 0 0,0 1 0,0-1 0,0 0 1,0 0-1,0 0 0,0 0 0,0 0 0,0 0 1,0 1-1,0-1 0,0 0 0,0 0 0,0 0 0,0 0 1,0 0-1,0 0 0,0 0 0,0 1 0,0-1 1,1 0-1,-1 0 0,0 0 0,0 0 0,0 0 1,0 0-1,0 0 0,0 0 0,0 0 0,0 0 1,1 0-1,-1 1 0,0-1 0,0 0 0,0 0 1,0 0-1,0 0 0,0 0 0,1 0 0,-1 0 1,0 0-1,0 0 0,0 0 0,0 0 0,0 0 1,9-13 602,-1-6-286,9-32 0,-3 9-160,40-94-230,15-40-445,55-238-638,-27-10 706,-37 139 149,13 38-365,-73 246 588,1-1 0,-1 1 0,1-1 0,0 1 0,-1-1 0,1 1 0,0 0 0,0-1 0,0 1 0,0 0 0,0 0 1,0 0-1,2-2 0,-2 3 48,-1 0 0,0 0 0,1 0 0,-1 0 0,0 0 0,1 0 0,-1 0 1,0-1-1,1 1 0,-1 0 0,0 0 0,1 1 0,-1-1 0,0 0 1,1 0-1,-1 0 0,0 0 0,0 0 0,1 0 0,-1 0 0,0 0 0,1 1 1,-1-1-1,1 0 0,8 13-414,-6-2 346,0-1 1,0 0 0,-1 1-1,0-1 1,-1 1 0,0 0-1,-1 17 1,-27 516-249,20-460 240,-50 455 982,37-374-124,13-95-373,-12 83 726,15-139-513,4-14-588,0 0-1,0 0 1,-1 0-1,1 1 1,0-1-1,0 0 0,0 0 1,0 0-1,0 0 1,0 0-1,0 0 1,0 0-1,0 0 0,-1 0 1,1 0-1,0 0 1,0 0-1,0 0 1,0 0-1,0 0 0,0 0 1,0 0-1,-1 0 1,1 0-1,0 0 1,0 0-1,0 0 0,0 0 1,0 0-1,0 0 1,0 0-1,-1 0 1,1 0-1,0 0 0,0 0 1,0 0-1,0 0 1,0 0-1,0 0 1,0-1-1,0 1 0,0 0 1,0 0-1,-1 0 1,1 0-1,0 0 1,0 0-1,0 0 0,0 0 1,0-1-1,-1-2 105,-1 0 0,1 0 0,0 0-1,0 0 1,0-1 0,0-3 0,-4-40-103,0-92 0,15-49-794,-6 134 706,72-693-673,-61 643 710,-2 15-519,3-115-1,-19 176-42,3 27 582,0 1 0,0-1 0,0 1 0,0-1 0,0 1 0,-1-1 0,1 1 1,0-1-1,0 1 0,0 0 0,0-1 0,-1 1 0,1-1 0,0 1 0,0 0 1,-1-1-1,1 1 0,0 0 0,-1-1 0,1 1 0,0 0 0,-1-1 0,1 1 1,-1 0-1,1 0 0,0-1 0,-1 1 0,1 0 0,-1 0 0,1 0 0,-1 0 1,1 0-1,-1 0 0,1-1 0,0 1 0,-1 0 0,1 0 0,-1 0 0,1 1 0,-1-1 1,1 0-1,-1 0 0,1 0 0,-1 0 0,1 0 0,0 0 0,-1 1 0,1-1 1,-1 0-1,1 0 0,0 1 0,-1-1 0,0 1 0,-1 1-37,-1 0 0,1 1 0,0-1 0,0 1-1,0-1 1,0 1 0,0 0 0,-2 5 0,-14 34-311,-37 132-54,2-4 265,47-154 131,-92 254-80,-19-6 871,100-230-69,-2-1 0,0-1 0,-36 43 0,51-70-592,0-1-1,0 1 1,-1-1 0,1-1-1,-1 1 1,-8 4-1,11-7-93,1 0 0,0 0 0,-1-1 1,1 1-1,-1-1 0,1 1 0,-1-1 0,1 0 0,-1 1 0,1-1 0,-1 0 0,1 0 0,-1 0 0,1 0 0,-1 0 0,0-1 0,1 1 1,-1 0-1,1-1 0,0 1 0,-1-1 0,1 1 0,-1-1 0,1 0 0,0 0 0,-1 1 0,1-1 0,0 0 0,0 0 0,-2-2 0,0-2-4,0 1-1,0-1 0,0 0 1,1 0-1,-1 0 0,1-1 1,-1-5-1,-6-23-113,1-1 0,2 0 0,-3-71 0,12-116-632,5 120 163,39-193 0,-21 189 598,33-164 227,-57 259-222,-1 7-93,0 0 0,0 1 1,-1-1-1,0 0 0,1 0 0,-1 0 1,0 0-1,-1 1 0,-1-8 1,2 10 47,0 1 1,0 0 0,-1-1 0,1 1 0,0 0 0,-1-1-1,1 1 1,0 0 0,-1 0 0,1-1 0,0 1 0,-1 0-1,1 0 1,-1 0 0,1-1 0,0 1 0,-1 0 0,1 0-1,-1 0 1,1 0 0,-1 0 0,1 0 0,0 0 0,-1 0-1,1 0 1,-1 0 0,1 0 0,-1 0 0,1 0 0,0 1-1,-1-1 1,1 0 0,-1 0 0,1 0 0,0 0 0,-1 1 0,1-1-1,0 0 1,-1 1 0,1-1 0,-1 1 0,-17 15-338,18-16 328,-17 19-71,1 0 0,0 1 0,2 1-1,-17 33 1,-36 91 32,10-16 117,37-90 244,-2-2 1,-2 0 0,-1-1-1,-1-1 1,-3-2 0,-56 53-1,54-56 48,19-18-116,-1-1-1,0 0 1,-22 14-1,33-24-209,1 0 0,0 0 0,-1 0 0,1-1 0,-1 1 0,1-1 0,-1 1 0,1-1 0,-1 0 0,1 1 0,-1-1 1,1 0-1,-1 0 0,-2 0 0,4 0-21,-1-1 1,1 1-1,0 0 1,-1 0 0,1 0-1,0 0 1,0-1-1,-1 1 1,1 0 0,0 0-1,0 0 1,-1-1-1,1 1 1,0 0-1,0-1 1,-1 1 0,1 0-1,0 0 1,0-1-1,0 1 1,0 0 0,0-1-1,-1 1 1,1 0-1,0-1 1,0-1-16,0 1 0,0-1 0,0 1-1,1-1 1,-1 1 0,0 0 0,1-1 0,-1 1 0,1-1-1,0 0 1,8-18-344,2 1 0,16-24 1,1-1 89,101-145-636,-96 148 851,1 1-1,58-50 1,137-84-26,-103 84-62,-107 75 120,1 0-46,1 0 0,0 1 0,44-22 0,-62 35 52,-1 0-1,1 0 0,0 0 0,-1 0 1,1 1-1,0-1 0,0 1 0,0-1 1,2 1-1,-4 0 16,-1 0-1,1 1 1,-1-1 0,1 0-1,-1 0 1,0 0 0,1 0-1,-1 0 1,1 1 0,-1-1-1,0 0 1,1 0 0,-1 1-1,0-1 1,1 0 0,-1 1-1,0-1 1,1 0 0,-1 1-1,0-1 1,0 1 0,1-1-1,-1 1 2,0 0-1,1 0 1,-1 0 0,0 1-1,0-1 1,0 0-1,0 0 1,0 0 0,0 0-1,0 0 1,0 0-1,-1 0 1,1 1 0,-3 4 5,0 0 1,0 0 0,0-1 0,0 1 0,-1-1 0,0 0 0,0 0 0,0 0 0,0-1-1,-1 1 1,-6 3 0,-87 64 354,46-36-195,-108 99 559,29-21-187,-211 113 477,279-189-552,-125 56 0,186-93-454,0 0-1,0 0 1,-1 0-1,1-1 1,-1 1-1,1-1 1,0 1-1,-1-1 0,1 0 1,-1 0-1,1 0 1,-5-1-1,6 1-15,0 0 0,1-1 0,-1 1 0,1 0 0,-1-1 1,0 1-1,1-1 0,-1 1 0,1-1 0,-1 1 0,1-1 0,-1 1 0,1-1 0,-1 1 0,1-1 0,0 0 0,-1 1 0,1-2 1,-1 0-38,1 0 1,-1 1 0,1-1-1,-1 0 1,1 0 0,0 0 0,0 0-1,0 0 1,1-3 0,0-3-43,1 0-1,-1 0 1,2 0 0,-1 1-1,1-1 1,6-11 0,1 1-160,23-29-1,-4 11-79,69-64-1,47-24-96,268-204 109,-288 231 232,-116 90 83,-4 2-49,2 0-1,-1 1 1,13-7-1,-24 17-61,-22 22 122,-2-2 0,-37 26 1,55-44 6,-48 33 231,-100 51 0,60-37-40,-145 103 467,-44 25 15,209-141-322,-3-3 0,-134 44 0,209-81-346,-31 8 126,36-10-148,0 1-1,-1-1 0,1 0 0,0 0 1,-1 0-1,1 0 0,0-1 1,0 1-1,-1-1 0,1 1 0,0-1 1,0 0-1,-3-1 0,4 1-17,0 0 0,0 0 0,-1 0-1,1 0 1,0 0 0,0 0 0,1 0 0,-1 0 0,0 0-1,0 0 1,0-1 0,1 1 0,-1 0 0,1-1 0,-1 1-1,1 0 1,0-1 0,-1 1 0,1-1 0,0 1-1,0-1 1,0 1 0,0-1 0,0 1 0,0 0 0,1-3-1,1-5-58,0 1 0,0 0-1,6-13 1,2 0-112,0 1 0,1 0 0,1 1 0,27-33 0,74-71-303,-100 110 441,362-332-181,28 32 0,-218 189 179,-520 336 544,212-137-201,-202 91 1,188-104 24,-388 165 506,493-215-741,-1-1 0,-49 9 0,80-20-77,-38 4 32,39-4-41,0 0 1,0 0-1,-1 0 0,1 0 1,0 0-1,-1 0 1,1 0-1,0 0 1,0-1-1,-1 1 0,1-1 1,0 1-1,0-1 1,0 1-1,0-1 1,0 0-1,0 1 0,-1-1 1,2 0-1,-1 0 1,0 0-1,0 0 1,0 0-1,-1-1 0,2 1-7,0 0 0,0-1 0,0 1 0,0 0 0,0-1 0,0 1 0,0 0 0,0 0 0,1-1 0,-1 1 0,0 0 0,1 0 0,-1-1 0,1 1 0,-1 0 0,1 0 0,0 0 0,-1 0 0,1 0 0,0 0 0,0 0 0,0 0 0,1-1 0,28-25-455,-24 22 379,423-305-1121,-295 222 1026,188-91 0,65-2 24,-222 109 74,-118 52 60,-38 16 44,0 1 0,0-1 0,1 2 0,17-4 0,-20 6 35,-6 3-21,-11 6 43,-1-2-24,0 0 0,0-1 0,-1 0-1,0-1 1,0-1 0,-15 4 0,9-2-17,-256 78 367,-176 62-88,329-98-287,-87 32-14,-298 65 308,487-139-316,-2-1 0,1-2 0,-32 3 0,50-6-16,-1 0 0,1 0 0,-1-1 0,1 1 0,0 0 0,-1-1 0,1 0-1,0 1 1,0-1 0,-3-1 0,4 1 3,0 0 0,0 1 0,1-1 0,-1 1 0,0-1 0,0 0 0,1 0-1,-1 1 1,1-1 0,-1 0 0,0 0 0,1 0 0,0 0 0,-1 0-1,1 0 1,-1 1 0,1-1 0,0-1 0,0-2-9,0 1-1,0 0 1,0 0 0,1 0 0,-1 0 0,1 0-1,0 0 1,0 0 0,0 0 0,1 0-1,-1 0 1,0 1 0,1-1 0,0 0-1,2-2 1,5-7-98,1 0 0,1 1 0,23-19 0,43-28-150,-16 18 112,2 3 1,1 3 0,98-38-1,239-77-48,-303 112 116,169-41 1,-264 77 73,36-5-202,-36 6 194,0-1 1,0 1-1,0 0 1,0 1-1,0-1 1,0 0-1,0 1 1,0 0-1,5 1 1,-8-2 19,1 1 0,-1-1 0,1 0 0,-1 0 0,0 0 0,1 0 0,-1 1 0,1-1 0,-1 0 0,0 0 0,1 1 0,-1-1 0,0 0 0,1 1 0,-1-1 0,0 0 0,1 1 0,-1-1 0,0 0 0,0 1 0,0-1 0,1 1 0,-1-1 0,0 1 0,0-1 0,0 0 0,0 1 0,0-1 0,0 1 0,0-1 0,0 1 0,0-1 0,0 1 0,0-1 0,0 1 0,0-1 0,0 0 0,0 1 0,0-1 0,0 1 0,-1-1 0,1 1 0,-17 17 67,15-16-54,-14 12 85,-1-1 1,-1-1 0,-34 19-1,-68 25-1,-8 3-7,-24 27 163,143-81-239,-233 130 594,-332 133 0,190-93-272,207-78-201,-242 119 92,416-214-228,-1-1-1,1 1 1,-1-1-1,0 0 1,0 0-1,-3 0 1,6-1-3,1 0 0,0 0 1,-1 0-1,1 0 0,0 0 1,-1 0-1,1 0 0,0 0 1,-1 0-1,1 0 0,0 0 1,0 0-1,-1 0 0,1-1 1,0 1-1,-1 0 0,1 0 1,0 0-1,0-1 0,0 1 1,-1 0-1,1 0 0,0 0 1,0-1-1,0 1 0,-1 0 1,1-1-1,0 1 0,0 0 1,0 0-1,0-1 0,0 1 1,0 0-1,0-1 0,0 1 1,-1 0-1,1-1 0,0 1 1,0 0-1,1-1 0,-1 1 1,0 0-1,0-1 0,0 1 1,0 0-1,0-1 1,0 1-1,0 0 0,0 0 1,1-1-1,1-4-32,0-1 0,0 1 0,1 0 0,0 0 0,0 0 0,5-5 1,27-31-237,-31 37 246,15-17-44,2 2 0,1 0 0,0 1 0,32-18 0,106-52-89,-43 25 1,22-18 53,264-144 7,-315 181 43,185-89 4,-192 101-93,-79 31 138,0 1 0,1-1 1,-1 0-1,0 1 0,0 0 1,0-1-1,1 1 0,-1 0 0,0 0 1,5 1-1,-7-1 7,0 0 0,1 0-1,-1 0 1,0 1 0,1-1 0,-1 0 0,0 0-1,0 0 1,1 0 0,-1 1 0,0-1 0,0 0-1,1 0 1,-1 1 0,0-1 0,0 0 0,0 0-1,1 1 1,-1-1 0,0 0 0,0 1-1,0-1 1,0 0 0,0 1 0,0-1 0,1 0-1,-1 1 1,0 0 3,-1 1 0,1-1 0,0 0-1,0 1 1,-1-1 0,1 0 0,-1 0 0,1 1-1,-1-1 1,1 0 0,-2 2 0,-6 7 24,0 0 1,-1 0 0,0-1-1,0 0 1,-1 0-1,0-1 1,-18 11-1,25-17-21,-177 107 277,144-89-275,-191 92-46,-2-21 242,140-57-101,-196 99 229,48-21 225,228-108-518,5-2-19,0 0 0,0 0 0,0 0 0,-1-1 0,1 1 0,0-1 0,0 0 0,-1-1 0,1 1 0,-9-1 1,12 0-24,1 0 0,-1 0 0,1 0 0,0-1 1,-1 1-1,1 0 0,-1 0 0,1-1 0,0 1 1,-1 0-1,1 0 0,0-1 0,-1 1 0,1 0 1,0-1-1,-1 1 0,1 0 0,0-1 0,0 1 1,-1-1-1,1 1 0,0-1 0,0 1 0,0 0 1,0-1-1,0 1 0,0-1 0,-1 1 0,1-1 1,0 1-1,0-1 0,0 1 0,1-1 0,-1 1 1,0 0-1,0-1 0,0 1 0,0-1 0,0 1 1,0-1-1,1 0 0,9-19-61,-9 19 58,6-9-37,0 0 1,0 0-1,1 1 1,16-14 0,44-31-16,-57 46 54,102-69-3,-17 12 7,78-71-49,-11 9-64,-92 76-91,148-82 0,-176 112 143,102-47-34,-135 65-9,-16 7 54,-1-1 35,-3 3 10,-18 9-1,1 1-1,1 2 0,-39 33 1,21-10-36,-84 71-36,-31-1-1,-39 30 151,5 33 24,34-27-50,-297 205 438,455-351-482,-38 27 494,-62 32 1,80-52-252,21-8-247,0 0-1,-1 1 1,1-1-1,0 0 1,-1 0-1,1 0 1,-1 0-1,1 0 1,0 0-1,-1 0 1,1-1-1,0 1 1,-1 0-1,1 0 1,0 0-1,-1 0 1,1 0-1,0 0 1,-1-1-1,1 1 1,0 0-1,0 0 1,-1 0-1,1-1 1,0 1-1,0 0 1,-1 0-1,1-1 1,0 1-1,0 0 1,0-1-1,0 1 1,-1 0-1,1-1 1,0 1-1,0 0 1,0-1-1,0 1 1,0 0-1,0-1 1,0 1-1,0 0 1,0-1-1,0 1 1,0 0-1,0-1 1,0 1-1,0 0 1,0-1-1,0 1 1,0 0-1,1-1 1,-1 1 0,0 0-1,0-1 1,0 1-1,1-1 1,1-6-62,2 0 0,-1 0 0,0 0 0,1 0 0,8-10 0,-5 6 25,37-49-129,3 1 1,1 2-1,4 3 1,103-86 0,57-40 150,-204 173-13,-3 3-49,0-1 0,1 1 1,-1 0-1,1 0 0,0 0 1,0 1-1,0 0 1,0 0-1,8-2 0,-14 5 76,1 0-1,-1 0 1,0 0-1,1-1 1,-1 1-1,0 0 1,1 0-1,-1 0 0,1 0 1,-1 0-1,0 0 1,1 0-1,-1 0 1,0 0-1,1 0 1,-1 0-1,0 0 1,1 0-1,-1 0 1,1 0-1,-1 1 1,0-1-1,1 0 0,-1 0 1,0 0-1,0 0 1,1 1-1,-1-1 1,0 0-1,1 0 1,-1 1-1,0-1 1,0 0-1,1 1 1,-1-1-1,0 0 1,0 1-1,0-1 0,0 0 1,1 1-1,-1-1 1,0 0-1,0 1 1,0-1-1,0 0 1,0 1-1,0-1 1,0 0-1,0 1 1,0-1-1,0 1 1,0-1-1,0 1 1,-9 24-38,8-23 35,-18 38-34,-2-1-1,-2-1 1,-1 0-1,-39 44 1,-131 126 434,144-158-220,-84 94 212,-22 24 16,-64 26 126,13-12-210,96-85 105,100-88-352,11-9-68,-1 1 1,1-1 0,0 0 0,0 1 0,-1-1 0,1 0 0,0 1 0,-1-1 0,1 0 0,0 1 0,-1-1 0,1 0 0,0 0-1,-1 0 1,1 1 0,-1-1 0,1 0 0,0 0 0,-1 0 0,1 0 0,-1 0 0,1 0 0,-1 0 0,1 0 0,0 0 0,-1 0-1,1 0 1,-1 0 0,0 0 0,1-1-4,1 0 0,-1 0 0,0 1-1,1-1 1,-1 0 0,0 0 0,1 0-1,-1 0 1,1 1 0,-1-1 0,1 0-1,-1 1 1,1-1 0,0 0 0,0 0-1,15-14-175,0 1-1,33-22 0,-4 4 149,44-42-269,131-138 0,-153 149 14,-43 41 31,-22 20 204,0 0 1,1 0 0,-1 0 0,1 0 0,5-3 0,-8 5 41,0 0 0,0 0 0,0 0-1,1 0 1,-1 0 0,0 0 0,0 0 0,0 0 0,1 0 0,-1 0 0,0 0 0,0 0 0,0 0 0,1 0 0,-1 0 0,0 0-1,0 0 1,0 0 0,0 0 0,1 0 0,-1 0 0,0 0 0,0 0 0,0 1 0,1-1 0,-1 0 0,0 0 0,0 0 0,0 0-1,0 0 1,0 1 0,0-1 0,1 0 0,-1 0 0,0 15-106,-2-4 100,-2-1 0,1 1-1,-1-1 1,-1 0 0,1 0-1,-2-1 1,-6 10 0,-7 9-19,-1-1 1,-1-2 0,-2 0 0,-31 28 0,-35 36-81,-32 63 93,38-44 124,-191 184 481,-10 13 286,97-63-634,201-262-199,1 2 0,1 0 1,32-29-1,82-46-46,-70 52-33,-2 0-11,368-241-936,-424 280 982,84-45-277,-71 40 192,0 1 0,0 0 0,28-6 0,-41 12 84,0-1 0,1 1 1,-1 0-1,0-1 0,0 1 0,0 0 1,0 0-1,0 1 0,0-1 0,0 0 1,0 1-1,0-1 0,0 1 0,0 0 1,0-1-1,0 1 0,0 0 0,0 0 1,0 1-1,2 0 0,-3 0 3,0 0 0,0-1 0,0 1 0,0-1 0,0 1 0,0 0 0,0 0 0,0 0 0,-1-1 0,1 1 0,-1 0 0,1 0 0,-1 0 0,0 0 0,0 0 0,0 0 0,0 0 0,0 0 0,0 0 0,-1 0 0,0 3 0,-1 1 4,1-1 0,-1 0 0,0 1 1,-1-1-1,1 0 0,-1 0 0,-4 5 0,-30 34 62,24-29-38,-33 41 26,-57 92 1,68-95 78,-2-1 0,-2-1 0,-49 48 0,-5-9 146,-58 60 409,69-58-260,-118 172-1,160-204-863,56-79 450,0 0 1,2 1-1,36-28 0,70-42 193,-52 40-161,80-63-129,53-36-139,8 15-595,-201 126 766,-4 1 10,1 0-1,0 0 1,0 1 0,0 1 0,1-1 0,12-1 0,-21 4 44,0 1 0,0 0 1,0 0-1,0-1 0,0 1 0,0 0 1,1 0-1,-1 0 0,0 0 1,0 0-1,0 1 0,0-1 0,0 0 1,0 0-1,0 1 0,0-1 0,0 1 1,0-1-1,0 1 0,0-1 0,0 1 1,-1 0-1,1-1 0,0 1 0,0 0 1,0-1-1,-1 1 0,1 0 1,0 0-1,-1 0 0,1 0 0,-1 0 1,1 0-1,-1 0 0,0 0 0,1 0 1,-1 0-1,0 0 0,1 0 0,-1 1 1,0 2-3,0 0-1,-1 0 1,1 0 0,-1 0 0,0-1 0,0 1-1,0 0 1,0 0 0,0-1 0,-4 7 0,-7 8 17,-1 0 1,-1 0 0,0-1 0,-1-1 0,-22 18 0,-14 17 56,6 1 159,-59 90 0,63-84 144,21-29-260,-109 168 235,128-195-390,0 0 1,0-1-1,1 1 0,-1 0 1,0 0-1,1 0 1,-1 0-1,1 0 0,-1 0 1,1 1-1,0-1 0,0 3 1,0-5 25,0 1-1,0-1 1,1 0 0,-1 0 0,0 0-1,0 1 1,0-1 0,0 0 0,0 0-1,0 1 1,1-1 0,-1 0 0,0 0-1,0 0 1,0 0 0,1 1 0,-1-1-1,0 0 1,0 0 0,0 0 0,1 0-1,-1 0 1,0 0 0,0 0 0,1 0-1,-1 1 1,0-1 0,0 0 0,1 0-1,-1 0 1,0 0 0,0 0 0,1 0-1,-1-1 1,2 1-11,-1 0-1,1-1 1,0 0-1,-1 1 1,1-1 0,-1 0-1,1 0 1,-1 0-1,2-1 1,13-13-85,20-20 0,5-6 105,2 5 51,1 1-1,50-29 0,105-53-310,-134 80-21,40-19-4,-99 53 289,0-1-4,1 0 1,0 1-1,8-3 1,-14 5 4,0 1 0,0-1 0,0 1 0,0 0 0,1 0-1,-1-1 1,0 1 0,0 0 0,1 0 0,-1 0 0,0 0 0,0 0 0,0 1 0,1-1 0,-1 0 0,0 0-1,0 1 1,0-1 0,0 1 0,0-1 0,1 1 0,-1 0 0,0-1 0,0 1 0,0 0 0,1 1 0,-2-1 4,1-1 0,-1 1 0,1 0 1,-1 0-1,1 0 0,-1 0 1,0 0-1,1 0 0,-1 0 0,0 0 1,0 0-1,0 0 0,0 0 0,0 0 1,0 0-1,0 0 0,0 1 1,-6 20 50,4-17-46,-11 28 50,-2-1 1,-1-1-1,-1-1 1,-38 52-1,-101 102 398,18-25 50,69-67-11,-61 107 1,124-189-544,4-6 2,-1 0 0,1 0 0,0 0 0,0 0 0,0 0 0,0 0 0,-1 6 0,7-10-152,4-6-10,24-21 47,69-43 0,44-12 238,-6 4-36,-64 32-59,136-81-166,7 15-199,-211 109 362,6-3 17,0 0 0,0 1 1,0 1-1,28-6 0,-40 10 6,1-1-1,-1 1 1,1 0 0,0 0-1,-1 0 1,1 0-1,0 0 1,-1 0 0,1 1-1,0-1 1,-1 0-1,1 1 1,-1-1 0,1 1-1,-1 0 1,1 0-1,-1-1 1,1 1 0,-1 0-1,0 0 1,1 0-1,-1 0 1,0 1 0,0-1-1,0 0 1,0 0-1,2 3 1,-2-1 3,0 0 0,-1-1 0,1 1 0,-1 0 1,1-1-1,-1 1 0,0 0 0,0-1 0,0 1 0,0 0 0,-1 0 0,1-1 0,-1 1 1,1 0-1,-1-1 0,-2 4 0,-1 4 39,0 0 0,-1-1 0,-1 0 0,1 0 0,-12 12 0,-39 38 96,7-10-45,-1 12 74,-72 115 0,34-45 139,57-89-221,8-12 68,-27 49 0,48-75-152,-8 15 30,10-18-37,0 0 0,-1 0-1,1 0 1,0 0 0,0 0 0,-1 0-1,1 0 1,0-1 0,0 1 0,0 0 0,0 0-1,0 0 1,0 0 0,0 0 0,1 0-1,-1 1 1,1-1-5,-1-1 0,0 0 0,0 0 0,0 0 0,1 1 0,-1-1 1,0 0-1,1 0 0,-1 0 0,0 0 0,0 0 0,1 0 0,-1 0 0,0 0 0,1 0 0,-1 0 0,0 0 0,0 0 0,1 0 0,-1 0 0,0 0 0,1 0 0,-1 0 1,0 0-1,0 0 0,1 0 0,-1 0 0,0 0 0,0 0 0,1-1 0,-1 1 0,0 0 0,0 0 0,1-1 0,6-2-9,-1-1-1,1-1 0,-1 1 1,0-1-1,0 0 1,5-7-1,2 0 29,41-35 17,1 3 1,76-46-1,135-61-20,-119 79-159,-144 70 131,0 0 0,1 1 0,-1 0 0,1 0 0,-1 0 0,1 0-1,0 0 1,0 1 0,-1-1 0,6 1 0,-8 0 14,0 0-1,-1 1 1,1-1 0,0 0-1,0 0 1,-1 1-1,1-1 1,0 0 0,0 1-1,-1-1 1,1 1 0,0-1-1,-1 1 1,1-1 0,-1 1-1,1-1 1,0 1-1,-1 0 1,1 1 0,0-1 1,0 1 1,-1-1 0,0 1-1,1 0 1,-1-1-1,0 1 1,0 0 0,0-1-1,0 1 1,0 0-1,0-1 1,0 1 0,-1 2-1,-6 27 61,-1-1 1,-1 0-1,-2-1 0,-1 0 0,-1 0 0,-1-2 0,-2 1 1,0-2-1,-2 0 0,-39 42 0,-154 129 803,98-97-378,173-124-1054,-23 6 496,-2-2-1,0-2 1,-1-1-1,-1-1 1,30-30-1,-49 41 57,179-149-181,-90 95-181,161-77 0,-202 117 329,-54 25 53,0-1-1,0 1 1,0 1 0,0-1-1,15 1 1,-22 1 2,0 0 1,0 0 0,0 0-1,1 0 1,-1 0-1,0 0 1,0 0-1,0 1 1,1-1 0,-1 0-1,0 1 1,0-1-1,0 1 1,0 0 0,0-1-1,0 1 1,0 0-1,0-1 1,0 1-1,0 0 1,-1 0 0,1 0-1,0 0 1,0 0-1,-1 0 1,1 0 0,-1 0-1,1 0 1,-1 0-1,1 0 1,-1 0-1,0 1 1,1-1 0,-1 2-1,0 3 14,1 0-1,-2 0 0,1 0 1,-1 0-1,0 0 0,-2 7 1,-2 4 26,0 1 1,-2-1 0,0 0-1,-1 0 1,-1-1 0,-1 0-1,-19 24 1,-94 97 447,76-89-185,-116 121 473,159-162-1066,9-6 138,14-5 4,24-13 159,0-1 0,-2-2 0,0-1 1,-1-3-1,70-54 0,18-17-185,5 5 1,3 6-1,173-78 0,-302 158 159,1 0 23,1 0 0,-1 1 0,1-1 0,-1 2 0,16-4 0,-23 6-10,0 0 0,0 0 1,0 0-1,0 0 0,0-1 1,0 2-1,0-1 0,0 0 1,0 0-1,0 0 0,0 0 0,0 1 1,0-1-1,0 0 0,0 1 1,0-1-1,-1 1 0,1-1 1,0 1-1,0-1 0,0 1 0,-1-1 1,1 1-1,0 0 0,0 0 1,-1-1-1,1 1 0,-1 0 1,1 0-1,-1 0 0,1 0 0,-1 0 1,0-1-1,1 1 0,-1 0 1,0 0-1,1 2 0,-1 2-3,0 1 0,0 0 0,0 0 0,-1 0 0,-1 8 0,2-14 2,-5 24 32,0-2 0,-2 1 0,-1-1 0,0 0 0,-17 29 0,8-20 10,-1-2 1,-2 0 0,-25 27 0,-60 61 288,-51 61 340,156-178-670,-8 13 41,11-11-63,8-3-75,19-7-80,0-2 0,-1-1 0,0-1 0,39-24 0,-4-2 98,106-84 1,-73 49 29,384-238-437,-465 302 495,-7 3-35,0 0 0,1 1 1,0 0-1,1 1 1,-1 0-1,1 0 1,11-2-1,-22 6 30,1 0-1,-1 0 0,1 0 1,-1 0-1,1 0 1,-1 0-1,1 0 1,-1 0-1,1 0 0,-1 0 1,1 0-1,-1 0 1,1 0-1,-1 0 1,1 0-1,-1 1 0,0-1 1,1 0-1,-1 0 1,1 0-1,-1 1 1,1-1-1,-1 0 0,0 1 1,1-1-1,-1 0 1,0 1-1,1-1 0,-1 0 1,0 1-1,1 0 1,-1 1-1,0-1-1,1 1 1,-1 0 0,0 0 0,0-1 0,0 1 0,-1 0-1,1 2 1,-6 23 7,0 0-1,-2-1 1,-1 0 0,-1 0-1,-1-1 1,-26 42 0,14-31 231,-2-1 1,-2-1 0,-51 51-1,55-61 81,-22 27 0,43-48-431,5-4 60,11-10-26,5-7-3,0-1-1,-2-1 0,0 0 0,20-33 0,22-28-215,-29 48 166,0 1 0,37-29-1,74-50-221,-79 63 216,257-204-1120,-309 244 1181,-5 3 20,1 1-1,-1 0 1,1 0 0,-1 1-1,1 0 1,0 0-1,11-4 1,-17 7 47,1-1 0,0 1 1,0 0-1,-1 0 0,1-1 0,0 1 0,-1 0 1,1 0-1,0 0 0,0 0 0,0 0 1,-1 0-1,1 0 0,0 1 0,-1-1 0,1 0 1,0 0-1,0 0 0,-1 1 0,1-1 1,0 0-1,-1 1 0,1-1 0,0 1 0,-1-1 1,1 1-1,-1-1 0,1 1 0,-1-1 1,1 1-1,-1-1 0,1 1 0,-1 0 0,1-1 1,-1 1-1,0 0 0,0-1 0,1 1 1,-1 0-1,0-1 0,0 1 0,0 0 0,1 0 1,-1-1-1,0 1 0,0 0 0,-1 1 1,1 3 30,0-1 1,-1 0 0,0 1-1,0-1 1,0 0 0,0 0-1,-4 7 1,-3 2-1,-1 0 1,0 0-1,0-1 0,-1-1 1,-1 0-1,-17 15 0,6-6-23,-161 168 158,3-4 756,-13-16 442,185-162-1323,-21 14 121,27-18-155,0-1 0,0 0 0,0 0 0,0 0 0,-1 0 0,1 0 0,-1 0 0,1-1 0,-5 1 0,7-1-8,0 0-1,-1 0 1,1 0-1,0 0 1,0 0-1,-1 0 1,1 0-1,0 0 1,0 0-1,-1 0 1,1 0-1,0 0 1,0 0-1,-1-1 1,1 1-1,0 0 1,0 0-1,-1 0 1,1 0 0,0-1-1,0 1 1,0 0-1,0 0 1,-1-1-1,0-10-199,2 0 97,1-1-1,1 1 0,0 0 1,5-13-1,23-47-483,-18 47 451,0 0 1,2 1 0,1 1-1,23-26 1,82-73-283,-46 49 270,57-67-126,93-89-48,-140 158 285,148-94 0,-174 130 22,-82 56 421,-9 11-17,-40 55 1,7-7-63,31-45-163,0-1-1,-3-3 1,-50 37 0,-127 70 448,176-116-467,5-2 237,-38 16 0,67-35-351,0 0-1,-1-1 1,1 1 0,0-1-1,0 0 1,-1-1 0,-7 2 0,11-2-33,1 0 1,-1 0-1,1 0 1,-1 0-1,0-1 1,1 1 0,-1 0-1,1 0 1,-1 0-1,0-1 1,1 1 0,-1 0-1,1 0 1,-1-1-1,1 1 1,-1-1-1,1 1 1,-1 0 0,1-1-1,0 1 1,-1-1-1,1 1 1,0-1-1,-1 0 1,1-1-12,-1 1 0,1-1 0,0 1 0,0-1 0,0 1 0,0-1 0,0 1 0,0-1 0,0 1 1,1-1-1,-1 1 0,0 0 0,1-1 0,1-2 0,5-10-196,0-1 0,11-14-1,64-93-96,6 4-1,120-125 0,299-297 14,-393 418 1030,-102 107-705,-12 12-185,-4 5 99,-12 7-19,-53 41-130,-110 108 1,55-45 321,-71 40 1625,177-144-1330,18-9-392,-1 0 1,1 0-1,-1 0 1,1 1-1,-1-1 1,1 0-1,-1 0 1,1 0-1,-1 0 1,1 0-1,-1 0 1,1 0-1,-1-1 1,1 1-1,-1 0 1,1 0-1,-1 0 1,1 0-1,-1-1 1,0 1-1,1-1-3,-1 1 0,1-1 0,-1 0-1,1 1 1,0-1 0,-1 0 0,1 1-1,0-1 1,-1 0 0,1 1 0,0-1 0,0 0-1,0 0 1,0 1 0,0-2 0,1-22-33,4-1-72,1 1 1,1 0-1,1 1 0,1-1 1,1 2-1,1-1 1,21-31-1,116-142-495,-129 173 552,95-118-189,120-142-121,-168 210 187,129-109 0,-178 166-220,-15 12 144,-6 6 166,-12 11 44,-11 15-10,-39 55 0,-10 12 1,22-42 85,-3-3-1,-76 53 1,48-39 342,38-27-211,-161 114 2029,203-148-2159,0 0 0,0-1 0,-1 1 0,-7 1 0,12-3-54,1-1 0,-1 0 0,0 0 0,1 0 1,-1 1-1,1-1 0,-1 0 0,0 0 0,1 0 0,-1 0 1,1 0-1,-1 0 0,0 0 0,1 0 0,-1 0 0,1 0 1,-1 0-1,0 0 0,1-1 0,-1 1 0,1 0 1,-1 0-1,1-1 0,-1 1 0,1 0 0,-1-1 0,1 1 1,-1 0-1,1-1 0,-1 1 0,1-1 0,-1 1 0,1-1 1,0 1-1,-1-1 0,1 1 0,0-1 0,0 1 0,-1-1 1,1 0-1,0 1 0,0-1 0,0 1 0,0-1 1,-1 0-1,1 1 0,0-1 0,0 1 0,0-1 0,1 0 1,-1 1-1,0-1 0,0 1 0,0-1 0,1-1 0,3-14-172,0 1-1,1-1 0,1 1 1,1 0-1,0 0 0,11-16 0,6-7-37,2 1 0,42-47 0,75-69-140,-103 112 247,310-314-439,-315 320 257,59-45 1,-83 73 94,-20 17 89,-20 16 151,-2-1 0,-33 22 0,-72 36 260,14-9-61,-248 207 1245,358-272-1428,-2 3-11,0 0 0,-1-1 0,0-1 0,-1 0 0,-23 10 0,38-19-53,0-1 0,0 1-1,0-1 1,0 0 0,0 1 0,0-1-1,0 0 1,-1 0 0,1 0-1,0 0 1,0 1 0,0-2 0,-2 1-1,2 0-3,1-1-1,0 1 0,-1-1 0,1 1 1,-1-1-1,1 1 0,0-1 0,-1 1 1,1-1-1,0 1 0,-1-1 1,1 0-1,0 1 0,0-1 0,0 1 1,-1-1-1,1 0 0,0 1 0,0-1 1,0 0-1,0 1 0,0-1 0,0 0 1,0 1-1,1-1 0,-1-1 0,2-9-90,1 0 0,0 1 0,0-1 0,1 0 0,1 1 0,-1 0 0,11-15 0,-3 7 30,1 0 0,1 1 0,1 0 0,0 1 0,1 0-1,1 2 1,25-18 0,139-77-111,-141 87 42,103-57-949,-117 68 791,-26 11 288,0 0 0,1 0 0,-1-1 0,0 1 0,1 0 0,-1 0 0,0 0 0,0 0 0,1 0 0,-1 0 0,0 0 0,1 0 0,-1 0 0,0 0 0,0 0 0,1 1 0,-1-1 0,0 0 0,1 0 0,-1 0 0,0 0 0,0 0 0,1 0 0,-1 1 0,0-1 0,0 0 0,1 0 0,-1 1 6,0 0 0,0 0-1,0-1 1,0 1 0,0 0 0,-1-1-1,1 1 1,0 0 0,0-1-1,0 1 1,-1 0 0,1-1 0,0 1-1,-1-1 1,1 1 0,-1 0-1,0 0 1,-3 4 41,-1 0-1,0 0 1,0-1 0,0 0-1,0 0 1,-1 0 0,1-1-1,-1 1 1,0-1 0,-7 2-1,-31 17 150,1 2 0,1 1 0,1 3 0,-56 48 1,-55 75 382,124-122-353,25-25-169,1-3-27,1 1-1,-1 0 0,1-1 0,-1 1 0,1-1 0,-1 0 1,0 1-1,1-1 0,-1 0 0,0 0 0,-3 1 0,5-2-20,-1 0-1,1 0 0,0 0 0,0 0 0,-1 0 0,1 0 0,0 0 0,0 0 0,0-1 0,-1 1 1,1 0-1,0 0 0,0 0 0,0 0 0,-1 0 0,1-1 0,0 1 0,0 0 0,0 0 1,0 0-1,-1 0 0,1-1 0,0 1 0,0 0 0,0 0 0,0 0 0,0-1 0,0 1 0,0 0 1,0 0-1,0-1 0,-1 1 0,1 0 0,0 0 0,0-1 0,0 1 0,0 0 0,0 0 0,1 0 1,-1-1-1,0 1 0,1-12 28,-1 12-30,3-15-32,1 1-1,0 1 0,2-1 1,-1 1-1,1 0 1,1 0-1,0 0 1,1 1-1,1 0 1,-1 1-1,2 0 1,0 0-1,0 1 0,14-11 1,17-10-24,1 3 0,80-41 0,-8 4-60,77-46 60,-181 105 93,0-1 1,-1 0-1,0-1 1,-1 0-1,0-1 0,8-9 1,-4 1 17,-1 0 1,14-29 0,-2 5-5,2 2 1,1 0-1,3 2 0,40-42 1,12-18 86,-68 79-146,0-1 1,-1 0-1,14-32 0,-13 17-16,0 0 0,9-47 0,-17 57 28,-1 0 0,-2 1 1,0-1-1,-2-38 1,-1 57-60,1-1-1,-1 1 1,0 0 0,-1-1 0,1 1 0,-1 0-1,0 0 1,0 0 0,-1 0 0,0 0-1,-4-6 1,5 9 8,0 0-1,0 0 0,0 0 0,0 0 1,0 0-1,0 1 0,0-1 1,-1 1-1,1-1 0,0 1 1,-1 0-1,1 0 0,-1 0 1,0 0-1,1 1 0,-1-1 0,0 1 1,1-1-1,-1 1 0,0 0 1,0 0-1,1 0 0,-1 1 1,-5 0-1,2 1-19,1 0 1,-1 0 0,1 1-1,-1-1 1,1 1 0,0 1-1,0-1 1,0 1 0,1-1-1,-1 1 1,1 1-1,0-1 1,0 0 0,-6 10-1,-2 6-53,0 1 0,-13 29-1,21-40 104,-17 38-155,-23 85 0,1 54-160,6 45 344,9-48 423,25-168-415,-2 13 339,-4 59 0,9-88-348,1 0 0,0 0 1,-1 0-1,1 0 0,0 0 1,0 0-1,-1 0 0,1 0 1,0-1-1,-1 1 0,1 0 1,0 0-1,-1 0 0,1-1 1,0 1-1,-1 0 0,1-1 1,0 0-1,76-50 7,-71 47-33,0 1-59,0-1 0,0 1 1,1 1-1,-1-1 0,8-1 0,-14 4 59,0 0 1,0-1-1,1 1 0,-1 0 1,0 0-1,0 0 0,1 0 1,-1 0-1,0 0 0,0 0 1,1 0-1,-1 0 1,0 0-1,1 0 0,-1 0 1,0 0-1,0 0 0,1 0 1,-1 0-1,0 0 0,0 0 1,1 0-1,-1 0 0,0 0 1,0 0-1,0 1 0,1-1 1,-1 0-1,0 0 1,0 0-1,0 0 0,1 1 1,-1-1-1,0 0 0,0 0 1,0 0-1,0 1 0,1-1 1,-1 0-1,0 0 0,0 1 1,0-1-1,0 0 1,0 0-1,0 1 0,0-1 1,0 0-1,0 0 0,0 1 1,0-1-1,0 0 0,0 0 1,0 1-1,0-1 0,0 0 1,0 0-1,0 1 1,0-1-1,0 1 0,-9 18-235,7-17 233,-33 56-120,-14 24 156,4 8-120,-23 45 72,48-100 155,-44 57-1,-77 63 1567,119-133-1432,22-21-261,-20 22 179,20-23-181,0 1 1,-1-1 0,1 1-1,0-1 1,0 0-1,0 1 1,-1-1 0,1 1-1,0-1 1,0 1 0,0-1-1,0 1 1,0-1 0,0 1-1,-1-1 1,1 1 0,0-1-1,1 2 1,-1-2-6,0 0 0,1 1 0,-1-1 0,1 0 0,-1 0 0,0 0-1,1 1 1,-1-1 0,1 0 0,-1 0 0,1 0 0,-1 0 0,1 0 0,-1 0 0,1 0 0,-1 0 0,0 0 0,1 0 0,-1 0 0,1 0 0,-1 0 0,1 0 0,-1-1 0,1 1 0,0 0 0,8-3-61,0 0 1,1-1 0,-2 0 0,1 0 0,13-9 0,40-33-196,-48 35 257,29-22 4,6-7-128,96-56 0,-110 76-111,0 2 0,2 1 1,65-19-1,-96 34 184,1 0 0,-1 1 1,1 0-1,-1 1 0,1-1 1,11 2-1,-16-1 47,0 0 1,-1 0-1,1 1 0,0-1 1,0 1-1,0 0 0,-1-1 1,1 1-1,0 0 0,-1 0 1,1 0-1,-1 0 0,1 0 1,-1 0-1,1 1 0,-1-1 1,0 0-1,0 1 0,1-1 1,-1 1-1,0-1 1,0 1-1,-1 0 0,1-1 1,0 1-1,-1 0 0,2 3 1,-1-1 8,-1 0 1,0 0-1,1 0 1,-2 0-1,1 1 1,0-1-1,-1 0 1,1 0-1,-1 0 1,-3 8-1,-1-1 27,0 1 1,-10 17-1,-13 12 39,-2-1-1,-61 64 1,38-45 16,-177 179 498,108-133 534,-205 135-1,300-222-872,0-2 0,-1 0 1,0-2-1,-53 18 0,75-30-174,1-1 0,-1 1 0,0-1 1,0-1-1,0 1 0,-10-1 0,14 0-58,0 0-1,0-1 0,1 1 1,-1 0-1,0-1 1,1 1-1,-1-1 1,1 0-1,-1 1 0,0-1 1,1 0-1,0 0 1,-1 0-1,1 0 1,-1 0-1,1-1 0,0 1 1,0 0-1,0 0 1,0-1-1,0 1 1,0-1-1,0 1 0,0-1 1,0 1-1,1-1 1,-2-3-1,1 1-56,1-1 0,-1 1 0,1-1 0,0 1 0,0-1 0,0 0 0,0 1 0,3-8 0,12-39-214,-9 33 182,11-36-85,2 1 0,3 0 0,50-85 0,97-100 31,-93 135 58,-29 39 70,159-238-54,-190 276 161,-1-1-1,-1-1 0,19-52 1,-31 72-69,0 0 1,-1 0-1,1 0 1,-2 0 0,1 0-1,-1-10 1,-1 15-51,1-1 1,0 1 0,-1-1-1,0 1 1,0-1 0,0 1-1,0 0 1,0-1 0,-1 1-1,0 0 1,1 0 0,-1 0-1,0 0 1,0 0 0,-1 1-1,-2-4 1,-1 1-18,0 1 0,-1 0-1,1 1 1,-1-1 0,1 1 0,-12-3-1,-45-11-76,47 14 105,-12-4-38,4 3 187,0-2 0,-40-16 0,58 20-105,0-1-1,0 0 1,0 0 0,1-1-1,-1 0 1,1 1-1,0-2 1,0 1-1,1-1 1,-1 1 0,1-1-1,0 0 1,1-1-1,-1 1 1,-4-10-1,5 7-59,0-1 0,1 1-1,0-1 1,0 1-1,1-1 1,0 0-1,0 1 1,1-1-1,0 0 1,1 0-1,0 1 1,0-1-1,1 0 1,0 1 0,1-1-1,6-15 1,6-4-159,0 0 1,1 1-1,29-35 1,-29 40 121,146-222-378,-30 41 543,-49 73-111,-82 128 12,0 1 0,-1-1 0,1 0 1,0 0-1,0 1 0,-1-1 0,1 0 0,-1 0 0,1 0 1,-1 0-1,0 1 0,0-1 0,0 0 0,0 0 1,0 0-1,0 0 0,-1 0 0,0-2 0,0 2-6,1 1-1,-1 0 1,0-1-1,0 1 1,0 0-1,0 0 0,-1-1 1,1 1-1,0 0 1,0 0-1,-1 0 1,1 0-1,0 1 1,-1-1-1,1 0 1,-1 1-1,-1-1 1,-6-2 2,0 1-1,0 1 1,0 0 0,0 0 0,0 1 0,-13 1 0,-98 10 373,-210 49 0,299-52-200,-15 3 195,-45 5-1,86-16-324,0 0 0,1 0-1,-1 0 1,1 0 0,-1 0-1,0-1 1,1 0 0,-8-2-1,11 2-38,0 1 0,0 0 0,0-1 0,0 0 0,0 1 0,0-1 0,1 1 0,-1-1 0,0 0 0,0 0 0,1 1 0,-1-1 0,0 0 0,1 0 0,-1 0 0,1 0 0,-1-1 0,0 1-18,1-1 0,0 1-1,0 0 1,0-1 0,0 1 0,0 0 0,0-1 0,0 1-1,0-1 1,1 1 0,-1 0 0,0-1 0,1 1 0,-1 0-1,1 0 1,1-3 0,7-9-99,0-1 0,1 1 0,23-22 0,-22 23 49,300-269-824,-146 140 602,-127 108 213,48-45-80,-68 61 186,-2-1 0,23-32 0,-35 45 31,-2 1-7,1 0 0,0 0-1,-1 0 1,0-1 0,2-4-1,-4 8-55,1 1-1,-1-1 1,0 0-1,0 0 1,0 0-1,0 0 1,1 0 0,-1 0-1,-1 0 1,1 0-1,0 0 1,0 0-1,0 0 1,0 0-1,-1 0 1,1 1-1,0-1 1,-1 0-1,1 0 1,-1 0 0,1 0-1,-1 1 1,1-1-1,-1 0 1,0 0-1,1 1 1,-1-1-1,0 0 1,1 1-1,-1-1 1,-1 0-1,-1 0-9,0-1-1,0 1 0,0 0 0,0-1 0,0 2 0,0-1 0,0 0 0,-1 0 1,-2 1-1,-40 0-106,-60 10 112,-111 25 0,92-13 163,-381 73 41,472-88-191,-60 10 341,83-16-300,1 0 0,0-1 0,-1 0 0,1-1 0,-1 0 0,-16-4 0,26 5-57,0-1 0,-1 1 1,1 0-1,0-1 0,-1 1 1,1-1-1,0 0 0,0 1 1,0-1-1,0 0 1,-1 1-1,1-1 0,0 0 1,0 0-1,1 0 0,-1 0 1,0 0-1,0 0 0,0 0 1,1-1-1,-1 1 0,0 0 1,1 0-1,-1 0 0,1-1 1,0 1-1,-1 0 0,1-1 1,0 1-1,0 0 0,0-1 1,-1 1-1,2 0 0,-1-1 1,0 1-1,0 0 0,0-1 1,1 1-1,-1 0 0,0 0 1,1-1-1,0-1 0,2-3-42,0 0 0,1 0-1,0 0 1,-1 0 0,2 0-1,-1 1 1,8-7 0,114-95-236,-41 38 254,-38 29 56,-2-3 0,-2-1 0,61-84 0,-102 126-38,0-1 0,-1 1 0,1-1 0,-1 1 0,0-1 0,2-4 0,-3 6-1,0 1-1,0-1 0,0 0 1,0 1-1,0-1 1,0 0-1,0 0 1,0 1-1,0-1 0,0 0 1,0 1-1,0-1 1,-1 1-1,1-1 0,0 0 1,0 1-1,-1-1 1,1 0-1,0 1 1,-1-1-1,1 1 0,-1-1 1,1 1-1,-1-1 1,1 1-1,-1-1 1,1 1-1,-1 0 0,1-1 1,-1 1-1,1 0 1,-1-1-1,-1 1 0,-2-1-16,0 0 0,0 0-1,0 0 1,0 1-1,0 0 1,-1 0-1,1 0 1,-7 1-1,-13 2-11,0 2 1,0 0-1,-37 13 0,-73 38 27,91-37 9,-322 127 79,247-100-11,-413 133 656,388-139-389,132-37-307,-19 4 59,29-7-81,-1 1-1,1-1 1,0 0-1,-1 0 1,1 0 0,0 0-1,-1 0 1,1 0 0,0 0-1,-1-1 1,1 1 0,0 0-1,-1-1 1,1 1-1,-1-1 1,1 1-4,1 0 1,0-1-1,0 1 0,0 0 1,0 0-1,0 0 0,0 0 1,0 0-1,0 0 0,0 0 1,0 0-1,0 0 0,0 0 1,0 0-1,0-1 0,0 1 1,0 0-1,0 0 0,0 0 1,0 0-1,0 0 0,0 0 1,0 0-1,0 0 0,0 0 1,0 0-1,0-1 0,0 1 1,0 0-1,0 0 0,0 0 1,0 0-1,0 0 0,0 0 1,0 0-1,0 0 0,0 0 1,0 0-1,0 0 0,0-1 0,0 1 1,1 0-1,-1 0 0,0 0 1,0 0-1,0 0 0,10-5-100,382-209-824,-284 151 801,416-216-302,-313 186 481,-186 79-81,-22 10-67,-7 4-20,-11 4 90,0 0 0,0 1 0,-26 13 0,-269 145 112,82-39-75,-65 13 54,-78 40 288,235-99-156,-23 12 44,130-79-253,29-11 7,0 0 0,0 0 0,0 1 0,0-1 1,-1 0-1,1 0 0,0 0 0,0 0 0,0 0 0,0 0 0,-1 0 1,1 0-1,0 0 0,0 0 0,0 0 0,-1 0 0,1 0 0,0 0 1,0 0-1,-1 0 0,1 0 0,0 0 0,0 0 0,0 0 0,-1 0 1,1 0-1,0 0 0,0 0 0,0 0 0,-1 0 0,1 0 0,0-1 1,0 1-1,0 0 0,0 0 0,0 0 0,-1 0 0,1 0 0,0-1 1,0 1-1,0 0 0,0 0 0,0 0 0,0 0 0,0-1 0,-1 1 1,1 0-1,0 0 0,0 0 0,0-1 0,0 1 0,0 0 0,0 0 1,0-1-1,0 1 0,1-2-18,0-1 0,0 1 0,0-1 0,0 1-1,0 0 1,1 0 0,-1-1 0,1 1 0,3-3 0,25-22-200,-1 6 154,1 1 0,0 2 0,2 1 0,42-15 0,12-8 13,172-109-144,-56 29-79,-175 105 208,165-84-534,-158 84 432,-34 15 165,1 0 0,-1 0-1,1 0 1,0-1-1,-1 1 1,1 0 0,-1 0-1,1 0 1,0 0 0,-1 0-1,1 0 1,0 0 0,-1 0-1,1 0 1,-1 1 0,2-1-1,-2 0 5,0 0 1,0 1-1,0-1 0,0 0 0,1 0 0,-1 0 0,0 1 0,0-1 0,0 0 0,0 0 1,0 1-1,0-1 0,0 0 0,0 0 0,0 1 0,0-1 0,0 0 0,0 0 1,0 0-1,0 1 0,0-1 0,0 0 0,0 0 0,0 1 0,-1-1 0,1 0 0,0 0 1,0 0-1,0 1 0,-2 2-2,0 0 0,0 0 1,-1 0-1,1-1 0,-4 4 1,-44 39 168,-3-2 0,-1-3 1,-111 64-1,-36 6 305,137-71-209,-64 51 0,64-37-96,-97 103 0,149-144-211,1 1-1,1 1 0,-17 28 1,26-40 43,0-1 0,0 1-1,0 0 1,0-1 0,1 1 0,-1 0 0,1 0 0,-1 0 0,1 3-1,0-5 5,0 1-1,0-1 1,0 1-1,1-1 1,-1 1-1,0-1 0,1 1 1,-1-1-1,1 1 1,-1-1-1,0 1 1,1-1-1,-1 0 1,1 1-1,-1-1 0,1 0 1,-1 1-1,1-1 1,-1 0-1,1 0 1,-1 1-1,1-1 1,0 0-1,-1 0 0,1 0 1,-1 0-1,1 0 1,0 0-1,-1 0 1,1 0-1,-1 0 1,1 0-1,0 0 0,0 0 1,7-1 18,0 0 0,0 0 0,0-1 1,8-3-1,81-29-5,104-51 0,-1-1-32,331-81-219,-499 158 202,124-31-142,-119 32 75,0 2-1,43-2 0,-74 8 90,-1 0 0,1-1-1,0 2 1,-1-1 0,1 0-1,-1 1 1,1 0 0,-1 1-1,9 2 1,-13-3 14,0-1 0,-1 0 0,1 0 0,-1 1 0,1-1 0,-1 1 0,1-1 0,-1 0 0,1 1 0,-1-1 0,0 1 0,1-1 0,-1 1 0,0-1 0,1 1 0,-1-1 0,0 1 0,1-1 0,-1 1 0,0 0 0,0-1 0,0 1 0,0-1 0,1 1 0,-1 0 0,0-1 0,0 1 0,0-1 0,-1 2 0,1 1 10,-1 0 1,0-1 0,-1 1 0,1-1-1,0 1 1,-2 2 0,-30 44 27,-2 0 0,-2-3-1,-1-1 1,-3-2 0,-2-1 0,-53 39 0,-204 164 425,294-240-452,2-2 12,0 0 1,0 0 0,0 1-1,1-1 1,-7 8 0,10-11-23,0 0 0,0 1 0,0-1 1,0 0-1,0 0 0,0 0 0,0 0 1,0 1-1,0-1 0,0 0 0,0 0 0,0 0 1,0 0-1,0 1 0,0-1 0,0 0 0,0 0 1,0 0-1,0 0 0,0 1 0,0-1 1,0 0-1,0 0 0,0 0 0,0 0 0,1 1 1,-1-1-1,0 0 0,0 0 0,0 0 0,0 0 1,0 0-1,0 0 0,1 0 0,-1 1 0,0-1 1,0 0-1,0 0 0,0 0 0,1 0 1,-1 0-1,0 0 0,0 0 0,0 0 0,0 0 1,1 0-1,-1 0 0,0 0 0,0 0 0,0 0 1,0 0-1,1 0 0,4 0 37,0 0-1,0-1 1,0 1 0,0-1-1,0 0 1,-1 0 0,1-1-1,8-3 1,9-3 2,19-6-43,0-2-1,67-37 0,72-58-69,-79 47 158,71-36-134,210-90 0,-341 173-82,2 1 1,0 3 0,51-10-1,-79 20 58,0 2-1,0 0 0,0 1 0,20 2 0,60 13-8,-9-2 244,-68-11-92,16 1-229,-31-3 119,-1 1 0,0 0 0,0-1 1,0 1-1,0 0 0,0 0 0,0 0 0,0 0 0,0 0 0,0 1 1,0-1-1,2 3 0,-3-2 7,0 0-1,0 1 1,0-1 0,0 0-1,0 1 1,-1-1 0,1 1 0,-1-1-1,0 1 1,0 3 0,1 6-34,2 19 83,-3-25-14,0-1-1,1 1 1,0 0-1,0 0 1,0 0-1,0 0 0,5 10 1,1-2-36,-4-8 10,0 0-1,0 0 0,0 0 0,0-1 1,1 1-1,0-1 0,0 0 1,1-1-1,-1 1 0,7 4 1,3 1-102,0 0 1,0 0 0,17 19 0,-27-24 92,-1-1 1,1 0-1,-1 1 1,0-1-1,0 1 0,-1 0 1,1 0-1,-1 0 0,0 0 1,-1 0-1,1 1 0,-1-1 1,0 0-1,0 1 1,-1 7-1,0-1-1,-2 0 0,1 0 0,-2 0 0,1 0 0,-2-1 0,1 1 1,-2-1-1,0 0 0,0 0 0,-1 0 0,0-1 0,-10 13 0,-12 12 83,-1-1-1,-34 30 1,23-25 58,-88 102 76,107-115-166,2 0 0,1 0 0,-27 56 0,41-75-29,1 1-1,0 0 1,0 0 0,1 0-1,0 0 1,-1 11-1,3-17 17,0 1-1,0 0 0,0-1 0,0 1 0,1 0 1,-1-1-1,1 1 0,0 0 0,0-1 0,0 1 1,0-1-1,0 0 0,0 1 0,1-1 1,-1 0-1,1 0 0,-1 0 0,1 0 0,0 0 1,0 0-1,0 0 0,0 0 0,3 1 1,6 3 26,0-1 0,1 0 1,0 0-1,0-2 1,0 1-1,0-1 1,19 1-1,-12 0-58,30 3-58,37 9-23,-75-13 79,0 0 0,0 1-1,0 0 1,-1 0 0,14 9 0,-22-12 27,-1 0 0,0 0 0,1 0 1,-1 1-1,0-1 0,0 0 0,0 0 1,0 1-1,0-1 0,0 1 0,0-1 1,-1 0-1,1 1 0,0 0 0,-1-1 1,0 1-1,1-1 0,-1 1 0,0 0 1,1-1-1,-1 1 0,0 0 0,0-1 1,0 1-1,-1 3 0,-1 4 37,0 0 0,-1-1 0,-7 17-1,6-14 1,-9 18 17,-1-1 1,-1-1 0,-1 0 0,-2-1 0,-24 28 0,-117 111 152,113-120-22,1 2 0,-44 61 1,84-102-201,0 1 0,1 0 0,0 1 0,0-1 0,-5 14 0,9-20 21,0 0-1,-1 0 0,1 0 1,0 0-1,0 0 0,0 0 1,0 0-1,0 0 1,0 1-1,0-1 0,0 0 1,1 0-1,-1 0 0,0-1 1,0 1-1,1 0 0,-1 0 1,1 0-1,-1 0 1,1 0-1,-1 0 0,1 0 1,-1-1-1,1 1 0,0 0 1,0 0-1,-1-1 1,1 1-1,0 0 0,0-1 1,0 1-1,0-1 0,0 1 1,1-1-1,2 2 4,1 0 0,-1-1-1,1 0 1,-1 0 0,1-1 0,7 1 0,36-2 59,-1-3 1,93-18 0,-86 12 63,30-5-81,149-22-786,-226 36 725,1 0 11,0 0 0,0 1-1,0 0 1,0 0 0,0 0-1,10 3 1,-17-3 1,-1 0 1,0 1 0,0-1-1,1 0 1,-1 0-1,0 0 1,0 1-1,1-1 1,-1 0-1,0 0 1,0 1-1,0-1 1,1 0-1,-1 1 1,0-1 0,0 0-1,0 1 1,0-1-1,0 0 1,0 1-1,1-1 1,-1 0-1,0 1 1,0-1-1,0 0 1,0 1 0,0-1-1,-1 0 1,1 1-1,0-1 1,0 0-1,0 1 1,0-1-1,0 0 1,0 1-1,0-1 1,-1 0 0,1 0-1,0 1 1,0-1-1,0 0 1,-1 0-1,1 1 1,0-1-1,0 0 1,-1 0-1,1 1 1,-1-1-1,-15 17 12,12-13 9,-12 11 96,-109 101 363,125-115-464,-1-1 0,1 1-1,-1-1 1,1 0 0,-1 1 0,1-1 0,-1 1 0,1-1-1,-1 0 1,0 0 0,1 1 0,-1-1 0,0 0 0,1 0 0,-1 0-1,1 0 1,-1 1 0,0-1 0,1 0 0,-1 0 0,-1-1-1,2 1-5,-1 0-1,1-1 1,0 1-1,-1 0 0,1-1 1,0 1-1,0 0 0,-1-1 1,1 1-1,0-1 0,0 1 1,0-1-1,-1 1 1,1-1-1,0 1 0,0 0 1,0-1-1,0 1 0,0-1 1,0 1-1,0-1 0,0 0 1,1-5-11,-1 1 0,1-1 0,3-10 0,4-8-207,0 1 0,2 0 1,12-23-1,43-62-162,-4 9 136,-35 53-38,-53 77 115,-29 27 0,16-19 183,-6 6 359,-2-3 0,-2-2 0,-1-2 0,-103 56 1,144-88-246,-1-1 0,0 0 0,0 0 0,0-1 0,0-1 0,-15 3 0,23-5-101,0-1-1,0 0 0,0 0 1,0 0-1,0 0 0,0-1 0,0 1 1,0-1-1,0 1 0,0-1 0,0 0 1,-3-2-1,3 2-33,2-1 0,-1 1 0,0-1 0,0 1 0,0-1 0,1 0 0,-1 0 0,1 1 0,-1-1 0,1 0 0,0-1 0,0 1 0,0 0 0,0 0 0,0 0 0,0-1-1,0-3 1,0-1-60,0 1 0,0-1 0,1 1 0,-1-1 0,2 1 0,-1-1 0,1 1 0,1-8 0,4-7-18,9-24-1,-7 21 55,60-182-150,-50 139 165,11-80 1,-28 139 8,0 0-1,0 0 1,-1-1 0,0 1 0,0 0-1,-1 0 1,-3-12 0,3 17-21,0 0 0,0 1 0,0-1 0,0 0 0,-1 0 0,1 0 0,-1 1 0,0-1 0,0 1 0,0-1 0,0 1 0,0 0 0,-1 0 0,1 0 0,-1 0 0,1 0 0,-1 1 0,0-1 0,1 1 0,-1-1 0,-6-1-1,-4 0-37,0 1 0,0-1 0,0 2-1,0 0 1,0 1 0,-1 0 0,1 1-1,-15 2 1,-9 4 117,-59 19 0,89-24-39,4-1 7,-1 0-1,1 0 1,-1 0 0,0 0-1,-6 0 1,10-2-45,-1 0 0,1 1 0,-1-1 0,1 0 0,-1 0 0,1 0 0,0 0 0,-1 0 0,1 0 0,0 0 0,0 0 0,0 0 0,0-1 0,-5-11-222,5 12 203,-1 0 0,0 0 1,1 0-1,-1 0 0,0 0 0,0 1 1,0-1-1,0 0 0,0 1 1,0-1-1,0 1 0,0-1 0,0 1 1,0-1-1,0 1 0,0 0 0,0-1 1,0 1-1,-1 0 0,1 0 0,0 0 1,0 0-1,-2 0 0,-4 1-74,1 0 0,-1 0 0,-7 3-1,-5 1 32,-14 0 69,-13 2 429,-75 3 1,110-12-391,11 2-29,0-1 0,0 1 1,0 0-1,0 0 0,0 0 0,0-1 0,0 1 1,0 0-1,0 0 0,0 0 0,0-1 1,0 1-1,0 0 0,0 0 0,0 0 0,0-1 1,0 1-1,0 0 0,0 0 0,0 0 1,1-1-1,-1 1 0,0 0 0,0 0 0,0 0 1,0 0-1,0 0 0,1-1 0,-1 1 1,0 0-1,19-12 99,35-11-129,55-26 81,-54 23 67,84-29 0,64-3-512,-177 51 206,47-5 1,-65 11 149,-1 0 0,0 1 0,1 0 0,-1 1 0,0-1-1,0 1 1,1 1 0,-1 0 0,0 0 0,0 0 0,8 4 0,-12-4 34,-1-1 0,0 0 0,1 1 0,-1 0-1,0 0 1,0-1 0,0 1 0,0 0 0,0 1-1,0-1 1,-1 0 0,1 0 0,-1 1 0,0-1 0,1 1-1,-1-1 1,0 1 0,0 0 0,-1 0 0,1-1 0,-1 1-1,1 0 1,-1 0 0,0-1 0,0 1 0,0 0 0,-1 5-1,-1 4 29,-2 1 0,1 0-1,-1-1 1,-11 22 0,12-28-21,-175 315 216,132-246-87,35-58-105,7-11-10,-1 1 0,1 0 1,0-1-1,1 2 0,0-1 1,0 0-1,-3 13 0,6-19-19,0-1 0,0 1 0,0 0 0,0 0 0,0-1 0,1 1 0,-1 0 0,0 0 0,0-1 0,1 1 1,-1 0-1,0-1 0,1 1 0,-1 0 0,0-1 0,1 1 0,-1-1 0,1 1 0,-1 0 0,1-1 0,0 1 0,-1-1 0,1 0 0,-1 1 0,1-1 0,0 1 0,0-1 0,-1 0 0,1 0 0,0 1 0,-1-1 0,1 0 0,0 0 0,0 0 0,-1 0 0,1 0 0,0 0 0,1 0 0,4 0 13,-1 0 0,1 0 0,9-2 0,-14 2-14,103-24 49,-22 4-210,-79 19 117,1 0 0,-1 1 0,0 0 0,1 0 0,-1 0 1,1 0-1,5 1 0,-8-1 20,0 0 0,0 1 0,0-1 0,0 1 0,1-1 0,-1 1 0,0 0 0,0-1 0,0 1 1,0 0-1,0 0 0,0-1 0,0 1 0,-1 0 0,1 0 0,0 0 0,0 0 0,-1 0 0,1 0 0,-1 0 1,1 1-1,-1-1 0,1 0 0,0 1 0,-1 4-6,1 0-1,-1 0 1,0 0 0,-1-1 0,1 1 0,-1 0-1,0 0 1,-1-1 0,-2 9 0,3-11 28,-16 48-27,-1-2-1,-43 79 1,54-113 32,-174 283 269,179-294-262,-176 326 1532,140-252-1414,8-22-66,15-27 166,0 0 0,-15 45 0,89-235 376,-45 129-811,2 0 1,38-54-1,42-36-245,-9 14 168,4-23-45,-10 14 232,-25 28-165,-55 88 234,-1 0 0,1 0 0,0 0-1,-1 0 1,1 0 0,0 0 0,0 0 0,0 0 0,0 0-1,0 1 1,0-1 0,1 0 0,-1 1 17,-1 0 0,0 0 0,0 0 0,0 0 0,1 0 0,-1 0 0,0 0 0,0 0 0,0 0 0,1 0 0,-1 1 0,0-1 0,0 0 0,0 0 0,0 0 0,1 0 0,-1 1 0,0-1 0,0 0 0,0 0 0,0 0 0,0 1 0,0-1 0,0 0 0,0 0-1,1 0 1,-1 1 0,0-1 0,0 0 0,0 0 0,0 0 0,0 1 0,0-1 0,0 0 0,0 0 0,0 1 0,-1-1 0,1 6-102,0 1 0,-1-1 0,-2 10 0,-21 74 44,-54 130-1,10-28 458,25-66 238,21-52-136,20-67-547,-1 1 0,0-1-1,0 1 1,0-1 0,-1 0-1,0 0 1,-9 10 0,-4 3 60,-21 18 0,8-8 177,-91 97 908,113-121-1004,8-6-85,0 0 0,0 1-1,0-1 1,0 0 0,0 0 0,0 0 0,0 0-1,0 0 1,-1 0 0,1 0 0,0 0 0,0 0-1,0 0 1,0 0 0,0 0 0,0 0 0,0 0 0,0 0-1,0 0 1,0 0 0,0 0 0,0 0 0,-1 0-1,1 0 1,0 0 0,0 0 0,0-1 0,0 1 0,0 0-1,0 0 1,0 0 0,0 0 0,0 0 0,0 0-1,0 0 1,0 0 0,0 0 0,0 0 0,0 0 0,0 0-1,0 0 1,-1 0 0,1 0 0,0-1 0,0 1-1,0 0 1,0 0 0,0 0 0,0 0 0,0 0 0,1-2-32,-1 1 1,0-1 0,1 0 0,-1 1 0,1-1-1,-1 1 1,1-1 0,0 1 0,1-3 0,7-9-69,0 0 0,1 0 1,17-17-1,41-33-36,-50 47 106,-10 9 18,87-73-168,-74 63 59,1 2 0,37-21 0,-59 36 113,1-1-1,0 1 1,0 0 0,-1-1 0,1 1 0,0 0-1,0 0 1,0-1 0,-1 1 0,1 0-1,0 0 1,0 0 0,1 0 0,-1 0 6,-1 1 0,0-1-1,0 0 1,0 1 0,0-1 0,1 0 0,-1 0 0,0 1 0,0-1-1,0 0 1,0 1 0,0-1 0,0 0 0,0 1 0,0-1 0,0 0-1,0 1 1,0-1 0,0 0 0,0 1 0,0-1 0,0 0 0,0 1-1,0-1 1,0 0 0,0 1 0,-1-1 0,1 0 0,0 1 0,0-1-1,0 0 1,-1 0 0,1 1 0,0-1 0,0 0 0,-1 1 0,-7 13-24,-2-1 0,-17 22 1,-118 106 732,110-109-538,-145 115 332,92-78-360,-89 80 188,-25 21 87,140-122-80,-91 52 0,-38 4-63,191-103-277,0-1 0,0 0 0,-1 0 0,1 1 0,0-1 0,0 0 0,-1 0 0,1 0 0,0 0 0,-1 0 0,1 1-1,0-1 1,-1 0 0,1 0 0,0 0 0,-1 0 0,1 0 0,0 0 0,-1 0 0,1 0 0,0 0 0,-1 0 0,1 0 0,0 0-1,-1 0 1,3-8-90,13-10 24,21-19-30,-2-1 1,-1-2-1,-2-2 1,-1 0 0,26-55-1,-42 72 41,3-7 19,-30 48-189,-2 4 101,3-4 68,0-1 0,0 1 0,-2-2 0,0 0 0,-26 20 0,-151 86 33,6-6 274,-9 30-122,-126 83 371,272-195-500,26-18 31,-34 19 1,55-33-25,1 1 0,-1-1 0,0 0 1,1 1-1,-1-1 0,0 0 0,1 1 1,-1-1-1,0 0 0,0 0 0,1 0 0,-1 1 1,0-1-1,0 0 0,1 0 0,-1 0 0,0 0 1,-1-1-1,2 0-11,0 0 1,0 1 0,0-1-1,0 0 1,0 0 0,1 0-1,-1 0 1,0 1-1,0-1 1,1 0 0,-1 0-1,1 0 1,-1 1-1,1-1 1,-1 0 0,1 0-1,-1 1 1,2-2-1,12-17-153,1 0-1,0 1 0,37-32 0,60-37-369,-94 75 377,0 0 0,0 1 1,1 1-1,0 1 0,28-10 1,-9 13-140,-34 5 250,-1 1 0,0 0 0,0 0 0,0 0 0,0 1 0,0-1-1,0 1 1,0 0 0,0-1 0,4 3 0,-5-2 7,-2-1 122,-1-1-48,0 0 0,0 0-1,0 0 1,0 1 0,0-1 0,1 0 0,-1 1 0,-1-1-1,1 1 1,0-1 0,0 1 0,0-1 0,0 1 0,0 0-1,-2-1 1,-3-1-2,-20-9 0,-2 2 0,-47-11 1,-61-2-74,64 12 98,-97-14 68,40 1-139,69 9 103,38 8-29,-23-8 42,27 8-170,0 1-1,-18-4 1,-222-44 844,233 46-616,1-2 1,-44-21 0,57 24-109,0-1 0,1 0 0,0 0 0,0-1 0,1 0 0,-14-15 1,-43-63-151,51 64-126,-1 0-1,0 2 1,-2 0-1,-21-19 1,25 28-140,0 0 0,-1 1 0,0 1 0,0 0 0,-24-9 0,31 15 309,0 0 0,0 1 1,-1 0-1,1 1 0,0 0 0,-1 0 0,1 0 1,-1 1-1,1 1 0,-1-1 0,1 1 1,0 1-1,-13 3 0,8-1-31,1 2 1,-1-1-1,1 2 0,0 0 1,0 0-1,1 1 0,0 0 1,0 1-1,1 0 0,0 1 1,-10 13-1,-27 30-2296,26-29-159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7:18.4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1273 0 1312,'-4'3'134,"1"-1"1,-1 1-1,1 0 1,0 0-1,0 0 1,0 0 0,1 1-1,-5 5 1,-5 8 467,11-15-580,-19 21 323,2 0-1,-17 30 1,-98 216 1874,73-146-1682,21-45-584,20-43 252,-46 61 0,28-43 100,-107 136-457,125-165 144,-158 170 269,136-151-181,24-27 25,-136 138 1006,152-153-1072,1-1 0,-1 1 0,0 0 0,0 0-1,0 0 1,0-1 0,0 1 0,0-1 0,0 1-1,0 0 1,0-1 0,0 0 0,-2 1 0,3-1-33,0 0 1,-1 0 0,1 0 0,0-1-1,0 1 1,0 0 0,0 0 0,-1 0-1,1-1 1,0 1 0,0 0-1,0 0 1,0 0 0,0-1 0,0 1-1,-1 0 1,1 0 0,0-1-1,0 1 1,0 0 0,0 0 0,0-1-1,0 1 1,0 0 0,0 0 0,0-1-1,0 1 1,0 0 0,0 0-1,0-1 1,1 1 0,-1 0 0,0 0-1,0-1 1,1-4 6,1 1 1,-1 0-1,1-1 0,0 1 1,4-6-1,9-11 53,1 1 0,1 0 1,32-29-1,68-45-114,7-8-164,126-143-262,-221 217 450,38-28 0,-20 22 8,-45 32-6,1 0 0,0 0 1,0 1-1,0-1 1,0 0-1,4 0 0,-5 1 21,1-1 0,0 1 0,-1 0 0,1-1 0,-1 1 0,0-1 0,3-2 0,-4 4-42,-10 8-101,5-2 132,-1 0 0,0-1 1,-1 1-1,-6 4 0,-15 15-20,15-9 100,1 1 0,0 0 0,-12 28-1,-8 12 84,12-30-77,0 0 1,-2-1-1,0-1 1,-2-1-1,-39 32 1,-140 89 108,55-43-51,61-27 59,34-27 56,35-36 48,16-12-290,1 0-1,0 0 1,0 0-1,0 0 1,0 0-1,0 0 1,0 0-1,0 0 1,0 0-1,0 0 1,0 0-1,0 0 1,0 0-1,0 0 1,0 0-1,0 0 1,-1 0-1,1 0 1,0 0-1,0 0 1,0 0-1,0 0 1,0 0-1,0 0 1,0 0-1,0 0 1,0 0-1,0 0 1,0 0-1,0 0 1,0 0-1,0 0 1,0 0-1,0 0 1,0-1-1,0 1 1,0 0-1,-1 0 1,1 0-1,0 0 1,0 0-1,0 0 1,0 0-1,0 0 1,0 0 0,0 0-1,0 0 1,0 0-1,0 0 1,0 0-1,0 0 1,0-1-1,0 1 1,0 0-1,0 0 1,0 0-1,0 0 1,0 0-1,1 0 1,-1 0-1,0 0 1,0 0-1,5-10 201,4-3-206,1 0 0,0 1 0,1 0 0,1 1 0,-1 0 0,20-13 0,85-48-330,-54 36 226,-7 4 75,55-37 128,-85 52-138,-1-1-1,28-28 1,-8 1-182,59-79 1,-76 92-254,-19 23 490,0 0-1,9-14 0,-17 23-14,0-1-1,0 1 1,0 0-1,1 0 1,-1 0-1,0-1 1,0 1-1,0 0 1,0 0 0,0-1-1,0 1 1,1 0-1,-1 0 1,0-1-1,0 1 1,0 0-1,0 0 1,0-1-1,0 1 1,0 0 0,0-1-1,0 1 1,0 0-1,0 0 1,0-1-1,0 1 1,0 0-1,-1-1 1,1 1-7,-1 1 0,1-1 1,0 0-1,-1 0 0,1 1 0,0-1 1,-1 0-1,1 1 0,0-1 1,-1 0-1,1 1 0,0-1 0,0 1 1,0-1-1,-1 0 0,1 1 0,0-1 1,0 1-1,0-1 0,0 1 0,-71 177-89,60-154 108,-2-1 1,0-1-1,-2 0 1,0 0 0,-25 24-1,-136 113 567,99-92-43,-9 5-147,86-71-375,-1-1-1,1 1 1,0-1-1,-1 1 1,1-1-1,0 0 1,-1 1 0,1-1-1,-1 0 1,1 1-1,-1-1 1,1 0-1,0 1 1,-1-1 0,1 0-1,-1 0 1,1 0-1,-1 0 1,0 1 0,1-1-1,-1 0 1,1 0-1,-1 0 1,1 0-1,-1 0 1,1 0 0,-1 0-1,1 0 1,-1-1-1,1 1 1,-1 0-1,0 0 1,1 0 0,-1 0-1,0-1 1,1 0-13,-1 0 0,1 0 0,-1 0 1,1 0-1,0 0 0,-1 0 0,1 0 1,0 0-1,0 0 0,0 0 0,0 0 0,0 0 1,0 0-1,0 0 0,0 0 0,0 0 1,0 0-1,1-1 0,2-6-23,0 0-1,1 0 1,0 1-1,0-1 1,1 1-1,0 0 1,0 0 0,1 1-1,8-8 1,-3 2-26,85-84-496,-61 64 396,-1-2 1,28-37-1,93-138 159,-135 183-14,1 2 1,1 1-1,1 0 0,1 2 1,35-24-1,-46 37-12,2 0-1,-1 1 1,1 0-1,23-6 1,-10 3-143,-24 9 139,-1 0 0,1 0-1,0 0 1,0 0 0,0 1-1,-1 0 1,7 0 0,-10 0 18,0 0 0,0-1 0,0 1 0,1 0 0,-1 0 0,0 0 0,0 0 1,1 0-1,-1 0 0,0 0 0,0 0 0,0 0 0,1 0 0,-1 0 0,0 0 1,0 0-1,1 0 0,-1 0 0,0 0 0,0 0 0,0 0 0,1 1 0,-1-1 0,0 0 1,0 0-1,0 0 0,1 0 0,-1 0 0,0 0 0,0 1 0,0-1 0,0 0 0,1 0 1,-1 0-1,0 1 0,0-1 0,0 0 0,0 0 0,0 0 0,0 1 0,0-1 0,0 0 1,1 0-1,-1 0 0,0 1 0,0-1 0,0 0 0,0 0 0,0 1 0,0-1 0,0 0 1,0 0-1,0 1 0,-1-1 0,1 0 0,0 0 0,0 0 0,0 1 0,0-1 0,0 0 1,0 1-1,-8 7-66,8-8 66,-35 33 76,2 1-1,1 2 1,-43 63 0,26-30 45,-62 68 0,101-123 43,7-11-124,0 1 1,0-1-1,0 1 1,0-1-1,-6 5 1,8-8 77,1-1-116,0 1-1,0-1 1,-1 0 0,1 0 0,0 1-1,1-1 1,-1 0 0,0 0-1,0 1 1,0-1 0,0 0 0,1 1-1,-1-1 1,0-1 0,22-33-522,-15 26 246,-1-1 1,9-20 0,63-138-2718,-5 43 3045,-67 115 234,-1 1-1,-1-1 0,0 0 1,0 0-1,-1 0 0,0 0 1,-1-1-1,0 1 1,0-15-1,-2 24-280,0 0 0,0 0 0,0 0-1,0 0 1,0 0 0,-1 0 0,1 0 0,0 1 0,-1-1-1,1 0 1,0 0 0,-1 0 0,1 0 0,-1 0 0,1 1-1,-1-1 1,0 0 0,1 1 0,-1-1 0,0 0 0,1 1 0,-1-1-1,0 1 1,0-1 0,0 1 0,1-1 0,-1 1 0,0-1-1,0 1 1,0 0 0,0 0 0,0-1 0,0 1 0,0 0-1,-1 0 1,-1 0 13,1 0 0,-1 0-1,0 0 1,0 0 0,0 1 0,1-1-1,-1 1 1,0 0 0,0 0-1,-3 1 1,-22 10 268,20-9-258,1-1 1,1 1 0,-10 6-1,-20 15 53,2 1 0,-41 41 1,-54 66 30,67-68-126,-138 160 582,160-174-460,3 1 0,-51 96 0,-16 67-66,76-162-150,8-17 156,1 0 0,2 2 1,-15 45-1,30-74-42,1 0 1,0 0-1,0 0 0,0 0 0,1 1 0,1-1 1,-1 0-1,1 0 0,1 0 0,3 13 0,4 5 2,21 44-1,-20-49 3,-6-12-1,1 1-1,1-1 1,0 0 0,0-1-1,0 0 1,1 0 0,1 0-1,13 11 1,4-1 38,45 25 0,-41-26-162,32 23 204,11 7-276,173 80-96,-219-112 301,-1 2 0,-1 0 0,0 1 0,-1 2 0,-1 0 0,33 41 0,5 27 194,-48-71-38,-10-13-155,1 0 1,-1 0-1,1 0 1,6 5 0,8 13-71,-15-19 70,1 1 1,0-1 0,-1 1 0,1-1 0,6 5-1,24 23-167,-26-24 81,-1 0-1,1-1 0,0 0 1,0 0-1,0-1 1,14 7-1,-6-4-115,21 12 0,8 5 55,-12-9 125,1-2-1,0-2 0,1-1 1,0-1-1,53 7 0,-40-15-78,0 0 61,-22-1-54,-21-1 54,0 0 0,-1 0 0,1 1 0,0-1 0,-1 1 0,1-1 0,0 1 0,-1 0 0,1 1-1,-1-1 1,5 3 0,-1 0 15,0 1 0,0-1-1,0-1 1,1 1 0,-1-1-1,1 0 1,0-1 0,0 0-1,0 0 1,0-1 0,0 0-1,11 0 1,17 2 26,-35-3-127,-1 0 63,0 0 150,0 0 42,0 0 219,0 0-96,0-1-251,0 0 1,-1 1-1,1-1 0,0 0 1,-1 0-1,1 1 1,0-1-1,-1 0 0,1 1 1,-1-1-1,1 0 0,-1 1 1,0-1-1,1 1 0,-1-1 1,0 1-1,0-1 1,-2-1 30,-19-16 252,-7-8 139,-100-103 133,103 96-426,22 25-111,-1 1-1,-1 0 1,-10-11-1,3 6-29,-1 1 0,0 0 1,0 2-1,-18-10 0,23 14-62,0 1 0,0 1 0,0 0 0,0 0 0,-1 1-1,1 0 1,-1 1 0,-19-1 0,13 2-299,37 11 117,12 3 192,-5-1-14,28 16-1,-46-23 11,-1 0 1,0 1-1,0 0 0,0 0 0,-1 1 1,11 14-1,13 18-144,41 41-1,-58-67 266,1-1 0,0 0-1,0 0 1,2-2-1,32 17 1,-25-17 2,0-2 1,43 10-1,53 4-13,-72-15 45,33 10 121,-18-1-272,-60-17-137,1 1 0,-1 0 0,0 0 0,0 0 0,0 1 0,0 0 0,0 0 0,0 0 0,-1 0-1,1 0 1,-1 1 0,1-1 0,-1 1 0,0 0 0,0 0 0,0 0 0,0 0 0,-1 1 0,1-1 0,-1 1 0,0 0-1,0 0 1,0 0 0,-1 0 0,1 0 0,-1 0 0,0 0 0,0 0 0,0 5 0,0 14-2348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7:25.43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26 33 1056,'-4'-3'416,"4"3"-352,7-8 32,-7 8-160,0-3 32,0 3-32,0-5 0,0 5 64,-3-3 0,-1 0 256,4-2-128,-5 5 96,5-3-128,-3 3 0,-2 0-32,5 0-608,-8 0 288,8 0-448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02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68 1984,'-8'-15'2752,"-1"57"-2256,6-30-414,0 1-1,-1-1 1,-10 22 0,-1 5 220,-40 97 352,27-65 1488,27-77-1506,1 6-633,-1-7 70,0 1 1,0-1 0,1 0-1,0-9 1,1 8-83,-1 0-1,0 0 1,-2-11-1,-2-6 77,0-44 0,-1-16-115,0 44-31,4 28 186,0 0 0,-1 0 1,-1 0-1,0 0 1,-5-12-1,7 22-56,-3-4-92,2 18-54,0 3 77,1 1 0,1 0 0,0 0 1,1 0-1,1 0 0,5 22 0,1-5 27,25 58 0,-29-83-48,-1 0-1,1-1 1,1 1 0,-1-1-1,1 1 1,0-2 0,8 8-1,-9-10 19,-3-2 36,1 0-1,-1 0 1,0 0 0,0-1 0,0 1 0,0 0-1,0 0 1,0 1 0,0-1 0,0 0 0,0 0-1,-1 0 1,1 1 0,0-1 0,-1 0 0,1 0-1,-1 1 1,0-1 0,1 1 0,-1-1 0,0 3-1,1-2-24,-1-1 0,0 1 0,0-1 0,1 1 0,-1-1 0,1 1 0,-1-1 0,1 1 0,-1-1 0,3 3 0,-2-3 9,-1 1 0,1-1 0,0 1 0,0-1-1,-1 1 1,1-1 0,-1 1 0,1 0 0,-1-1 0,0 4 0,3 11-998,-34-42-778,27 21 2038,0 0-1,0 1 1,-8-7-1,3 5-20,1 1 0,-1 0 0,0 1 0,-14-6 0,12 6-336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7:38.43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1833 169 1248,'5'-13'709,"-5"12"-202,-8-12 1194,4 10-1359,0 0-1,0 0 0,0 0 1,-1 0-1,1 1 0,-1-1 1,0 1-1,0 1 1,-5-2-1,-4-1 178,0 1 0,-16-1 0,-93-1 1162,94 6-1432,-34 1 175,-1 2 0,-75 16-1,-123 46-200,234-57-178,0 0 0,0 2-1,1 1 1,1 1 0,0 1 0,-34 25 0,34-18-59,1 1 0,1 1 0,2 2-1,0 0 1,-33 49 0,40-51 55,4-7-154,0 1 0,1 0 0,-8 19 0,18-36 97,0 1 1,-1 0-1,1-1 0,0 1 0,0 0 0,0-1 0,-1 1 0,1 0 0,0-1 0,0 1 1,0 0-1,0 0 0,0-1 0,0 1 0,0 0 0,0-1 0,1 1 0,-1 0 1,0 0-1,1 0 3,-1-1 0,0 0 0,1 0 0,-1 1 0,0-1-1,1 0 1,-1 1 0,1-1 0,-1 0 0,0 0 0,1 0 0,-1 0 0,1 0 0,-1 1 0,1-1 0,-1 0 0,0 0 0,1 0 0,-1 0 0,1 0 0,-1 0 0,1 0 0,3-1-48,-1 0-1,1 0 1,-1 0-1,0 0 1,0 0-1,0-1 1,6-3-1,211-147-1221,-24 16 939,-125 89 926,120-102-1,-190 149-540,0-1 0,0 0 0,-1 0 1,1 0-1,0 1 0,-1-1 0,1 0 0,-1 0 0,1 0 0,-1 0 0,1-2 1,-1 3-27,0 0 1,0-1-1,0 1 1,1 0-1,-1-1 1,0 1-1,-1 0 1,1-1-1,0 1 1,0-1-1,0 1 1,0 0-1,0-1 1,0 1-1,0 0 1,0-1 0,-1 1-1,1 0 1,0-1-1,0 1 1,-1 0-1,1-1 1,-1 1-3,0-1 0,0 0 0,0 1 0,0 0 0,0-1 0,-1 1 0,1-1 0,0 1 0,0 0 0,0 0 1,0 0-1,0 0 0,-1 0 0,1 0 0,0 0 0,0 0 0,0 0 0,0 1 0,0-1 0,-2 1 0,-134 47-39,-35 13 56,145-49-28,2 1-1,0 1 0,0 1 1,-29 25-1,13-5-3,-44 52 0,-27 45 6,84-98-157,2 0 0,-31 56 0,56-89 128,0 1 1,0-1-1,1 1 0,-1 0 0,1-1 0,-1 1 1,1 0-1,0 0 0,-1-1 0,1 1 0,0 0 0,0 0 1,0-1-1,1 4 0,-1-5 20,0 1-1,1-1 1,-1 1 0,0-1-1,1 1 1,-1 0-1,0-1 1,1 0 0,-1 1-1,1-1 1,-1 1 0,0-1-1,1 1 1,-1-1 0,1 0-1,-1 1 1,1-1 0,0 0-1,-1 0 1,1 1-1,-1-1 1,1 0 0,-1 0-1,1 0 1,0 0 0,-1 0-1,1 0 1,0 0 0,-1 0-1,1 0 1,-1 0 0,1 0-1,0 0 1,-1 0-1,1 0 1,-1-1 0,1 1-1,-1 0 1,1 0 0,1-1-1,5-3-4,1 1-1,0-1 1,-1-1-1,0 1 0,13-11 1,29-33-218,-31 30 61,30-32 564,66-89 0,-112 137-369,10-17 137,-12 18-160,1 1 0,-1-1 1,0 1-1,1 0 0,-1-1 1,0 1-1,0-1 0,0 1 1,1-1-1,-1 1 0,0-1 0,0 1 1,0-1-1,0 1 0,0-1 1,0 1-1,0-1 0,0 1 1,0-1-1,0 1 0,0-1 1,0 1-1,0-1 0,-1 1 1,1-1-1,0 1 0,0 0 1,0-1-1,-1 1 0,1-1 1,0 1-1,-1-1 0,1 1 1,-1-1-1,0 1-4,0 0-1,0 0 1,0 0-1,0 0 1,0 0-1,0 1 1,0-1-1,0 0 1,0 0 0,0 1-1,0-1 1,0 1-1,0-1 1,0 1-1,0-1 1,0 1 0,1 0-1,-1-1 1,0 1-1,0 0 1,1 0-1,-1 0 1,-1 1-1,-1 1-13,-17 18-94,-28 40 0,9-11 209,15-21 26,-1-1 0,-1-1 0,-45 35 0,-57 26 117,89-59-90,39-29-154,0 0 0,0 0 0,0 0 0,0 0 0,0 0 0,0 0 0,0 0 0,0-1 0,0 1 0,0 0 0,0 0 0,0 0 0,0 0 0,0 0 0,-1 0 0,1 0-1,0 0 1,0 0 0,0 0 0,0-1 0,0 1 0,0 0 0,0 0 0,0 0 0,0 0 0,0 0 0,0 0 0,0 0 0,-1 0 0,1 0 0,0 0 0,0 0 0,0 0 0,0 0 0,0 0 0,0 0 0,0 0 0,0 0 0,0 0 0,-1 0 0,1 0 0,0 0 0,0 0 0,0 0 0,0 0 0,0 0 0,0 0 0,7-8-59,16-11 58,-1-1-1,-1 0 0,0-2 1,-2 0-1,-1-1 0,-1-1 1,26-47-1,-42 69 28,-1 1 1,1-1-1,0 0 0,-1 0 0,0 0 1,1 0-1,-1 0 0,0-2 0,-2 0-77,-5 12-188,1 2 248,0 0 0,-1-1 0,0 0 0,-1-1 0,0 1 0,0-2 0,-12 9-1,-5 3 75,-38 21-1,-26 15 91,-30 16 420,104-64-436,15-7-157,-1 0-1,1 0 1,0 0 0,0 1-1,-1-1 1,1 0-1,0 0 1,-1 0-1,1 0 1,0 0-1,-1 1 1,1-1-1,0 0 1,-1 0-1,1 0 1,0 0-1,-1 0 1,1 0-1,0 0 1,-1 0-1,1 0 1,0-1-1,-1 1 1,1 0-1,0 0 1,-1 0-1,1 0 1,0 0-1,-1-1 1,1 1-1,0 0 1,0 0-1,-1 0 1,1-1-1,0 1 1,0 0-1,-1 0 1,1-1-1,0 1 1,0 0-1,0-1 1,-1 1-1,1-1 1,1 0-28,-1-1 1,1 1-1,0 0 0,0 0 1,-1-1-1,1 1 1,0 0-1,0 0 0,0 0 1,1 0-1,-1 0 1,0 0-1,3-1 0,-2 0-16,155-126-234,-120 104-262,-36 24 454,-1 3 90,-1 0 1,0 0-1,0 0 1,0 0 0,-1 0-1,1-1 1,-1 1-1,0 0 1,0-1-1,0 1 1,0-1 0,0 1-1,-3 1 1,1 2 17,-34 37 422,-38 57 1,57-72-321,-12 19-52,-43 83 1,61-103-84,7-14 15,0-1 0,0 1 0,-5 22 0,5-10-31,0 2-18,0 1 0,2-1 0,-1 38 0,3-38-37,2-18 117,-1 0 0,1 1 0,3 16 1,5 26-48,-4-22-48,10 37 1,-1-14 83,-7-28-59,9 27 0,-8-34 45,0-1-1,2 0 1,0-1 0,0 1-1,2-2 1,0 0 0,1 0-1,0-1 1,1 0 0,1-1-1,0-1 1,1 0 0,24 15-1,-5-6-66,-13-8 31,0 0 0,1-1 0,0-1 0,33 10 0,-51-20 62,-1 0 0,0 0 0,0-1 0,1 1 0,-1-1 0,1 0 0,-1 0 0,0 0 0,1 0 0,-1-1 1,0 1-1,0-1 0,1 0 0,4-2 0,-6 2-9,0 0 0,-1 0 0,1-1 0,0 1 0,-1 0 0,1-1 0,0 0 0,-1 1 0,0-1 0,1 0 0,-1 1 0,0-1 0,0 0 0,0 0 0,0 0 0,0 0 0,0 0 0,-1-1 0,1 1 0,-1 0 0,0 0 0,1-4 0,-1-18-61,0 0 1,-2 0 0,-6-34-1,5 40 56,-30-154-300,-6 36 212,30 110 45,3 10-30,-1-1 1,-1 1 0,-18-29-1,10 31-1166,25 31 1132,0 2-1,-1-1 0,-1 1 1,0 0-1,-2 0 0,4 22 1,10 126 404,-11-85 0,-7-71-165,0-2 139,0 1-1,0 0 0,-1-1 0,-1 12 1,1-21-283,0 0 1,0 0 0,0 0 0,0 1-1,0-1 1,0 0 0,0 0 0,0 0-1,0 0 1,0 0 0,0 1 0,0-1-1,0 0 1,-1 0 0,1 0 0,0 0-1,0 0 1,0 0 0,0 1 0,0-1-1,0 0 1,0 0 0,0 0 0,0 0-1,0 0 1,-1 0 0,1 0 0,0 0-1,0 0 1,0 0 0,0 1 0,0-1-1,0 0 1,-1 0 0,1 0 0,0 0-1,0 0 1,0 0 0,0 0 0,0 0-1,0 0 1,-1 0 0,1 0 0,0 0-1,0 0 1,0 0 0,0 0 0,0 0-1,0 0 1,-1-1 0,1 1 0,0 0-1,0 0 1,0 0 0,0 0 0,0 0-1,0 0 1,-1 0 0,1 0 0,0 0-1,0-1 1,-6-7 294,1-2-174,2 0 0,-5-20-1,2 8-72,-42-149-86,-28-102-1162,41 113 1013,34 143-384,7 24 86,11 29 85,-17-35 398,27 66 37,-4 2 1,24 114-1,-16-26 578,-25-138-126,-3-16-120,1-12 47,-2-9-247,0 0-1,-2 0 0,0 0 1,-4-30-1,1 14-125,-3-43-75,-19-178-610,25 255 624,0-3-38,0 1 0,-1 0 0,1 0 0,-1-1-1,1 1 1,-1 0 0,0 0 0,0 0-1,0 0 1,-1-2 0,1 19-758,0 68 298,6 165 992,-3-210-457,-1-19 63,0 0-1,1 0 0,1 0 1,11 36-1,-7-38-59,0 0 0,2 0-1,11 17 1,-16-27-82,-1 0 1,1 0 0,2 10-1,-3-8-1,1 0 0,5 11 1,1-2 5,12 36 1,2 4 24,-12-35 38,-3-3 38,1-1 0,0-1 0,1 0 1,15 17-1,-14-17 180,-11-17-221,-1-1 1,0 0 0,0 0 0,0 0 0,1 0 0,-1 0 0,0 1-1,0-1 1,1 0 0,-1 0 0,0 0 0,0 0 0,1 0-1,-1 0 1,0 0 0,0 0 0,1 0 0,-1 0 0,0 0 0,0 0-1,1 0 1,-1 0 0,0 0 0,1 0 0,-1 0 0,0 0 0,0-1-1,0 1 1,1 0 0,-1 0 0,0 0 0,1-1 0,-1 1 76,0-1-28,1 0 0,-1-1 0,1 1 0,-1 0 0,0-1 0,0 1 0,0 0 0,0-1 0,0 1 0,0 0 0,0-1 1,0 1-1,-1-2 0,1 1-29,-4-15 37,0 0 0,-1 1-1,-10-25 1,-4-10-124,-8-40-242,-25-72 124,40 130 172,-2 0-1,-33-55 1,31 63-167,-2 1 1,-42-42 0,48 55 45,0 1 1,-1 0 0,-1 1 0,0 0 0,-23-10 0,36 18 100,1 1 1,-1-1 0,1 1-1,-1 0 1,0-1-1,1 1 1,-1 0-1,1 0 1,-1-1-1,0 1 1,1 0-1,-1 0 1,1 0 0,-1 0-1,0 0 1,1 0-1,-1 0 1,0 0-1,1 0 1,-1 0-1,0 0 1,1 0 0,-1 0-1,0 1 1,1-1-1,-1 0 1,1 0-1,-1 1 1,1-1-1,-1 0 1,0 1 0,1-1-1,-1 0 1,1 1-1,0-1 1,-1 1-1,1-1 1,-1 1-1,1-1 1,0 1-1,-1 0 1,1-1 0,0 1-1,0-1 1,-1 1-1,1 0 1,0-1-1,0 1 1,0-1-1,0 1 1,0 1 0,-1 2-31,1 0 1,0 0 0,0 0 0,0 0 0,1 0 0,1 6 0,59 212-203,-4-49 212,-45-145 92,1-1-1,1 0 1,1-1 0,20 25-1,25 19 50,-52-61-67,-1-1 1,17 15-1,-15-15-54,0 0-1,8 12 1,1 2 60,-7-9 98,15 26 1,39 83-178,-58-112 67,-1-1-1,10 10 1,7 11-24,-20-25-16,1 0 0,0 0-1,8 7 1,8 8 195,-15-15-154,0 1 0,0-1 0,0-1 0,1 1 0,11 6 0,35 17-61,-44-24-28,45 17 165,-7-4 23,-39-14-122,0-1 0,1 0 0,-1-1 0,1 0 0,-1 0 1,1-1-1,11 0 0,13 1 139,15-2-332,-16 0 238,-20 0-36,0 0-1,12-3 1,-12 2-9,0 0 1,13 1 0,-15 0-38,0 0-1,13-3 1,-13 2 11,0 1-1,14-2 0,124-1 170,-13-4-26,-122 7-115,-6 1-5,10-1 27,0 0 0,0-1 0,0-1 0,0 0-1,0-2 1,-1 1 0,20-10 0,-7 0-29,-9 5-1,-1-1 0,20-14 0,49-30-6,-72 43 6,1 2 0,0 0 0,0 1 0,23-8 1,73-19-1,-98 30-3,221-60-41,-217 59 131,29-14-1,-20 7 96,-6 2-123,-1-1 1,1-1 0,-2-1 0,25-22 0,7-6-72,-36 32 4,21-10 1,-23 13 52,-1 0 0,0-1 0,17-13 0,-25 17-35,0 1 0,0 1 0,1-1 0,-1 0 0,10-3 0,-9 5 2,-1-1 0,1 0 0,-1-1 0,0 1 0,0-1 0,0 0 0,4-3 0,-7 5-19,5-8 227,-6 9-214,0-1 0,-1 1 0,1 0 0,-1-1 0,1 1 0,-1 0 0,1-1 0,-1 1 0,0 0 0,1 0-1,-1-1 1,1 1 0,-1 0 0,0 0 0,1 0 0,-1 0 0,1 0 0,-2 0 0,-1 0-67,0 0 1,0-1 0,-1 2-1,1-1 1,0 0 0,0 1-1,0 0 1,0-1-1,-4 3 1,-30 13-37,18-7-19,-4 2 113,0 2 1,0 0 0,1 2 0,-38 33 0,20-17 53,-66 39-1,80-54 44,1-2-120,-48 19 0,37-17 37,-56 21 157,55-23-182,0 1 0,1 1 0,-60 39 1,-67 59 44,131-94-12,-1-2 0,-1-1 0,-1-2 1,-59 18-1,71-25-87,8-2 61,0-1 0,-1-1 1,1-1-1,-29 4 0,35-6-21,2 0-110,11-4-51,5 0 170,1 0-1,13-3 1,20-7 4,-12 0-4,-2-1 1,1-1 0,-2-1 0,47-36 0,60-74 53,-109 100-77,-3 4 69,2 1 0,1 2 1,1 0-1,36-19 0,119-48 2,-100 49 76,35-27 54,-86 41-156,-1 0 0,44-45 0,-27 24-16,-6 4 44,22-19-42,87-64 68,-46 44 33,-74 57-31,8-7-67,-16 12 273,-16 12-202,-1 1 0,1-1 0,-1 0 1,0-1-1,7-8 0,2-3 94,3-5 84,0-4 59,-14 21-284,1 0 0,-1 0 1,0 0-1,0 0 0,0-1 0,3-10 0,9-24-4,-11 31 121,-1 0 1,5-15-1,5-29-54,12-61-336,-19 82 207,-4 23 86,0 0 1,0 0 0,-1-12-1,-1 17-46,1 0-1,-1 0 0,0 0 0,1 0 0,0 0 1,0 0-1,2-5 0,-1 3 19,-1 0 26,0-1 1,0 1-1,-1-1 0,0 1 1,-1-13-1,0-2-2,1 15-49,0 5 26,0-1 1,0 1 0,0-1 0,0 1-1,0 0 1,0-1 0,0 1-1,-1-1 1,1 1 0,0-1 0,-1 1-1,1 0 1,-2-3 0,1 51-1606,-6 151 1363,4-141 64,-6 18 367,2-23-99,5-39-92,0 0 1,-1-1-1,-1 1 1,-7 17 0,-26 48 27,24-53-83,-39 105 24,-2 3 184,47-119-122,-1 0 1,0 0 0,-2-1 0,1 0-1,-1-1 1,-22 21 0,-13 2-40,-2-2 0,-95 52 0,106-63-18,1 1 1,1 1 0,-33 33-1,46-42 50,21-15-31,0 0-1,0 0 0,0 0 0,0 0 0,-1 0 0,1 0 0,0 0 0,0 0 0,0 0 0,0 0 0,0 0 0,0 0 0,0 0 0,0 0 0,0 0 0,0 1 0,-1-1 0,1 0 0,0 0 0,0-1 0,0 1 0,0 0 0,0 0 0,0 0 0,0 0 1,0 0-1,-1 0 0,1 0 0,0 0 0,0 0 0,0 0 0,0 0 0,0 0 0,0 0 0,0 0 0,0 0 0,0 0 0,0 0 0,0 0 0,0 0 0,-1-1 0,1 1 0,0 0 0,0 0 0,0 0 0,0 0 0,0 0 0,0 0 0,0 0 0,0-1 1,0-7-10,5-8-70,118-181-161,7-30 475,-100 175-257,48-63 0,-14 24 279,-28 27-321,-13 21-58,-18 34 149,0 0 0,-1-1 0,0 0 1,-1 0-1,0 0 0,1-12 1,5-64 157,-2 11-183,-4 60 19,-1 0-13,2-31 0,-3 23-86,9-45 0,-6 45 225,2-44 1,-5 57-119,0 1 0,0-1 0,4-12 0,-3 16-7,0-1 0,-1 0 0,0 0 0,0 0 0,-1 0 0,0 0 1,0 0-1,-1-9 0,-3 3 113,3 7-109,0 1 0,0-1 1,-1-11-1,-3-48 0,4 52 71,-1 0-1,-1 0 1,0 0-1,0 0 1,-1 0-1,-11-21 0,8 16-19,0 4-27,0 1 0,-1 1 0,-1-1 0,0 2-1,-20-22 1,19 24 6,-1 1 0,1-1 0,-1 2 0,-21-11 0,3 1-117,-28-11 295,25 15-153,22 10-119,1 0 1,-12-8-1,8 5 19,0 0 0,0 1-1,-1 1 1,-18-5-1,0 1 107,11 2-61,13 5 1,0-1-1,0-1 1,-12-4 0,-40-17 69,50 20-110,-1 0 0,1 1-1,-1 0 1,0 1 0,-17-2 0,-54-13 233,80 16-209,-195-45 385,142 34-481,50 11 100,1 0-1,0 0 0,0 0 0,-1 0 1,-6-4-1,7 3-19,1 0 0,-1 0 0,0 1 0,0 0 1,0 0-1,0 0 0,0 0 0,-6 0 0,-47-7-106,24 0 149,-59 0-85,76 8 68,-14 0-157,25 0 168,1 0-1,-1 1 0,1-2 1,-9 0-1,-8-1-6,-95-3-3,46-1-42,-50-2 42,80 6-17,28 1-80,1 0 1,-1 1 0,0 0-1,-19 4 1,3-1 65,22-3-4,0 1-1,0-1 1,0 2 0,0-1-1,-9 3 1,-90 33-74,30-12-32,15-5-150,26-9 19,-48 21-1,79-30 163,1 0 1,-1-1-1,0 1 0,0 0 1,1 0-1,-1 0 1,-2 4-1,5-6 69,-1 1-1,1-1 0,-1 1 1,1-1-1,0 1 1,-1-1-1,1 1 0,0 0 1,-1-1-1,1 1 1,0 0-1,0-1 1,0 1-1,0 0 0,-1-1 1,1 1-1,0 0 1,0-1-1,0 1 0,0 0 1,1-1-1,-1 1 1,0 0-1,0-1 1,0 1-1,1 0 0,-1-1 1,0 1-1,0 0 1,1-1-1,-1 1 0,1-1 1,-1 1-1,0-1 1,1 1-1,-1-1 0,1 1 1,-1-1-1,1 1 1,0-1-1,0 1 0,9 4-35,0 1 1,0-2-1,0 0 0,1 0 0,0-1 0,0 0 0,16 2 0,14 0-5,0-2 0,0-1 1,57-5-1,-43 0 64,509-38-25,-530 37 163,1 2-1,52 4 1,-85-2-141,0 0 0,1 0 1,-1 1-1,0-1 0,1 1 1,-1 0-1,0-1 0,3 3 1,-5-3-3,1 0-1,-1 1 1,1-1 0,-1 1 0,1-1-1,-1 1 1,0 0 0,1-1 0,-1 1-1,0-1 1,0 1 0,1 0 0,-1-1-1,0 1 1,0 0 0,0-1 0,0 1-1,1 0 1,-1-1 0,0 1 0,0 0-1,-1-1 1,1 1 0,0 0 0,0-1-1,0 1 1,0-1 0,0 1 0,-1 0-1,1-1 1,0 1 0,-1-1 0,1 1-1,0 0 1,-1-1 0,0 1 0,-7 12 3,-1 0 0,-13 14 0,1-2 49,-1 2-16,-2-1 1,-53 46-1,31-37-27,-51 30 0,-141 73-92,3-2 122,55-19-6,7-3-19,-379 188-71,363-208-453,172-84 212,17-10 295,0 0-1,0 0 1,0 1 0,0-1-1,1 0 1,-1 0 0,0 0-1,0 0 1,0 0 0,0 0 0,1 0-1,-1 0 1,0 1 0,0-1-1,0 0 1,1 0 0,-1 0-1,0 0 1,0 0 0,0 0 0,1 0-1,-1 0 1,0 0 0,0 0-1,0 0 1,1 0 0,-1-1-1,0 1 1,0 0 0,0 0 0,0 0-1,1 0 1,-1 0 0,0 0-1,0 0 1,0 0 0,1-1-1,39-11-73,-16 3 92,0-1 0,-1-2 0,0 0 0,23-17 0,84-69 50,-47 33-63,213-133 21,-106 75-15,240-179 436,-412 290-284,-13 9-98,-1 1 0,0-1 0,0-1 0,0 1 0,4-4-1,-8 7-57,-1 0 0,1 0 0,0 0-1,0 0 1,0 0 0,0 0-1,-1 0 1,1 0 0,0 0 0,0 0-1,0 0 1,0 0 0,-1-1-1,1 1 1,0 0 0,0 0-1,0 0 1,0 0 0,0 0 0,-1 0-1,1 0 1,0 0 0,0 0-1,0-1 1,0 1 0,0 0 0,0 0-1,0 0 1,-1 0 0,1 0-1,0-1 1,0 1 0,0 0-1,0 0 1,0 0 0,0 0 0,0 0-1,0-1 1,0 1 0,0 0-1,0 0 1,0 0 0,0 0 0,0-1-1,0 1 1,0 0 0,0 0-1,0 0 1,0 0 0,0-1-1,0 1 1,0 0 0,0 0 0,1 0-1,-1 0 1,0 0 0,0-1-1,0 1 1,0 0 0,0 0 0,0 0-1,0 0 1,1 0 0,-1 0-1,0 0 1,0 0 0,0-1-1,-15 5-20,-36 20-175,-77 48 0,-3 2 166,-68 7 180,169-70-22,17-9-106,13-2-28,0 0 1,0 0 0,0 0 0,0 0-1,0-1 1,-1 1 0,1 0 0,0 0 0,0 0-1,0-1 1,0 1 0,0 0 0,0 0-1,0 0 1,1 0 0,-1-1 0,0 1 0,0 0-1,0 0 1,0 0 0,0 0 0,0-1-1,0 1 1,0 0 0,0 0 0,0 0 0,1 0-1,-1-1 1,0 1 0,0 0 0,0 0-1,0 0 1,0 0 0,1 0 0,21-21-260,2 0 151,-1-2 1,0 0-1,-2-1 0,19-30 0,-8 6 136,35-74-1,-57 103-33,-10 13-125,-4 7 43,-10 10-44,-54 44-129,-122 75 1,103-73 388,-77 58 424,120-80-348,-62 61 1,91-81-223,6-6-19,1 0 0,-10 13 1,13-10-148,5-12 186,0 0 0,0 0 0,0 0 0,0 0 0,0 1 0,0-1-1,0 0 1,0 0 0,0 0 0,0 0 0,1 0 0,-1 0 0,0 0-1,0 0 1,0 0 0,0 1 0,0-1 0,0 0 0,0 0 0,1 0-1,-1 0 1,0 0 0,0 0 0,0 0 0,0 0 0,0 0 0,0 0-1,1 0 1,-1 0 0,0 0 0,0 0 0,0 0 0,0 0 0,0 0-1,0 0 1,1 0 0,-1 0 0,0 0 0,0 0 0,0 0 0,0-1-1,0 1 1,1 0 0,1-1 27,1-1 0,0 1-1,0-1 1,-1 0 0,6-3 0,36-34 110,2 2 0,89-55 0,161-103-231,-50 19-10,-206 152 72,2 1-1,0 2 1,1 2 0,60-18 0,-94 34 19,0 0 0,0 1 0,0 0 0,0 1 0,0 0 1,0 1-1,0-1 0,15 3 0,-23-2 8,1 0 1,-1 1-1,1-1 0,-1 1 1,1-1-1,-1 1 0,1 0 0,-1 0 1,1 0-1,-1-1 0,0 1 0,1 0 1,-1 1-1,0-1 0,0 0 1,0 0-1,0 0 0,0 1 0,1 2 1,-1-2 3,0 1 1,0 0 0,0 0-1,0 0 1,-1 0 0,0 0-1,1 0 1,-1 0 0,0 0 0,-1 3-1,0 4 21,-1 0 1,0-1-1,-1 1 0,0-1 0,0 1 1,-1-1-1,0 0 0,-1-1 0,-9 14 0,-7 7-33,-32 34-1,52-62 15,-174 203 136,128-144-3,-57 98 1,92-138-100,-40 80 88,49-94-149,1-1 0,1 1 0,-1 0 0,1 0 0,0-1 0,0 9 0,1-13 26,-1 0-1,1 0 1,0 0 0,0 0 0,0 0-1,0 0 1,1 0 0,-1 0-1,0 0 1,0 0 0,1 0 0,-1 0-1,0 0 1,1 0 0,-1 0 0,1 0-1,-1-1 1,1 1 0,0 0-1,-1 0 1,1 0 0,0-1 0,0 1-1,-1 0 1,1-1 0,0 1 0,0-1-1,0 1 1,0-1 0,0 1-1,0-1 1,-1 0 0,1 1 0,0-1-1,0 0 1,0 0 0,0 0-1,0 1 1,0-1 0,1 0 0,-1 0-1,0-1 1,0 1 0,1 0 0,6-2 25,-1-1 0,1 1 0,-1-1 0,1-1 0,-1 1 0,0-1 1,-1-1-1,11-7 0,11-7 94,219-119 342,-165 95-422,436-196-213,-495 230 180,-8 3 10,0 0 1,0 0 0,1 2-1,0 0 1,0 1 0,23-2 0,-27 7-37,-12-2 21,0 0 0,1 0 0,-1 0 0,0 0 0,0 0 0,0 0 1,1 0-1,-1 1 0,0-1 0,0 0 0,0 0 0,0 0 0,1 0 0,-1 1 0,0-1 1,0 0-1,0 0 0,0 0 0,0 1 0,0-1 0,0 0 0,1 0 0,-1 0 0,0 1 1,0-1-1,0 1 0,-1 0-1,1 0 0,-1 1 0,1-1 0,-1 0-1,0 0 1,0 1 0,0-1 0,1 0 0,-1 0 0,0 0 0,0 0 0,0 0 0,-3 2 0,-116 87-3,13 11 5,1 0 0,-75 41-3,53-44 86,-141 137 741,17 15-150,233-231-706,10-12-93,1 2 0,0-1 1,0 1-1,-11 17 0,19-21-69,7-7 52,2-6 75,0-1 0,0 0 0,13-17-1,12-13 33,10-2 64,63-45 1,-65 53-25,216-193 38,-9-1 42,86-14-21,-289 209-32,33-27 421,-78 59-443,0-1 0,-1 1 0,1-1 0,0 0 0,0 0 0,0 1 0,-1-1 0,1 0 0,0 0 0,-1 0 0,1 0 0,-1 0 0,1-2 0,-1 3-7,-1 0 0,0-1 0,1 1-1,-1 0 1,0-1 0,0 1 0,1 0 0,-1 0 0,0 0 0,0-1 0,0 1-1,1 0 1,-1 0 0,0 0 0,0 1 0,0-1 0,1 0 0,-1 0 0,0 0-1,0 1 1,-1-1 0,-15 4-22,-1 0-1,1 1 1,-1 1-1,-26 12 1,-73 50-161,-149 108-30,-175 110 324,353-234 18,-95 62-232,169-101-120,14-13 218,0 0 0,0 0 0,0 0 0,0 0-1,0 0 1,0 0 0,0 0 0,0 0 0,0 0 0,0 0 0,0 1 0,0-1 0,0 0 0,0 0 0,0 0 0,0 0 0,0 0 0,0 0 0,0 0 0,0 0 0,0 0 0,0 0 0,0 0 0,0 1 0,0-1 0,0 0 0,0 0 0,0 0 0,0 0 0,0 0 0,1 0 0,-1 0 0,0 0 0,0 0 0,0 0 0,0 0 0,0 0 0,0 0 0,0 0 0,0 0 0,0 0 0,0 0 0,1 0 0,-1 0 0,0 0 0,0 0 0,0 0-1,0 0 1,0 0 0,0 0 0,12-2-58,4-3 58,-1-1-1,0 0 1,-1-2 0,16-9-1,-14 8 9,347-231-70,42-25-21,53-25 346,-438 276-246,-10 6-9,0 1 0,17-9-1,-11 12-5,-13 7 0,-7 6 0,-2-2 6,-1 0 0,0 0 0,-1-1 0,0 0-1,0 0 1,0 0 0,-17 7 0,5-1 6,-41 24-52,-97 74 0,73-37 1,-78 62 174,60-59-56,7-7-44,-116 109 0,208-174-78,-17 19-210,20-23 239,0 1 0,0 0 0,1 0 0,-1 0 0,0 0 0,1 0 0,-1 0 0,1 0 0,-1 0 0,1 0 0,-1 0 0,1 0 0,0 1 0,0-1 0,0 0 0,-1 0 0,1 0 0,0 0 0,1 2 1,-1-2 10,1-1 1,-1 1 0,1-1-1,-1 1 1,1-1 0,-1 1 0,1-1-1,0 1 1,-1-1 0,1 1 0,0-1-1,-1 0 1,1 1 0,0-1 0,0 0-1,-1 0 1,1 0 0,0 0 0,0 1-1,-1-1 1,1 0 0,0 0 0,0 0-1,0 0 1,0-1 0,11 0 10,-1 0 0,0-1-1,0 0 1,0 0 0,0-2 0,-1 1 0,1-1 0,-1-1-1,0 0 1,19-12 0,9-10 42,48-44-1,-54 43-26,211-159-35,-20 18-30,-143 102 298,135-145 0,-208 203-157,-4 7-49,-1-1-1,1 1 1,-1-1-1,0 0 1,0 0-1,0 0 1,-1 0-1,3-5 0,-4 8-50,0 0 0,0 0 0,0 0 0,0 0-1,0 0 1,0-1 0,0 1 0,0 0-1,0 0 1,0 0 0,0 0 0,0 0-1,0-1 1,0 1 0,0 0 0,0 0-1,0 0 1,0 0 0,0 0 0,0 0 0,0 0-1,0-1 1,0 1 0,0 0 0,0 0-1,0 0 1,0 0 0,0 0 0,-1 0-1,1 0 1,0 0 0,0-1 0,0 1-1,0 0 1,0 0 0,0 0 0,0 0-1,-1 0 1,1 0 0,0 0 0,0 0 0,0 0-1,0 0 1,0 0 0,0 0 0,-1 0-1,1 0 1,0 0 0,0 0 0,0 0-1,0 0 1,0 0 0,0 0 0,-1 0-1,1 0 1,0 0 0,0 0 0,0 0 0,0 0-1,0 0 1,0 1 0,0-1 0,-1 0-1,1 0 1,0 0 0,0 0 0,0 0-1,0 0 1,-87 43-426,-146 69 224,156-71 180,-75 54-1,-180 161 173,304-234-228,1 1 0,1 1 0,1 1 0,-32 42 0,55-65 53,1 0-1,-1 1 1,1-1-1,-1 0 1,1 1-1,0-1 1,0 1-1,0-1 1,0 1-1,0 0 1,0 0-1,1-1 1,-1 1-1,1 0 1,0 0-1,0 3 1,0-5 12,1 0 0,-1 0 1,0 0-1,1 0 0,0 0 0,-1 0 0,1 0 1,-1 0-1,1 0 0,0 0 0,0 0 1,0 0-1,-1 0 0,3 1 0,0 0 4,0-1-1,0 1 1,0-1-1,0 0 1,0 0-1,6 2 1,3-1 11,0 0 0,-1-1 0,1-1 0,0 0 1,0 0-1,21-4 0,78-22 146,-27-1-91,89-41 1,79-52-101,-94 43 167,-154 75-111,121-53-17,-101 46-24,0 0 1,1 2-1,30-5 1,-51 12 30,-1-1 0,1 1 0,-1 0 0,1 0-1,5 1 1,-8-1-3,0 0-1,0 1 0,0-1 0,0 0 0,0 1 0,0-1 0,0 1 1,0-1-1,0 1 0,0-1 0,-1 1 0,1 0 0,0-1 1,1 2-1,-1 0 0,0 0 0,0 0 0,-1 0 0,1 0 0,-1 0 1,1 0-1,-1 0 0,0 0 0,0 0 0,0 0 0,0 1 0,0-1 1,0 0-1,0 0 0,-1 0 0,1 0 0,-1 0 0,0 0 0,-1 2 1,-4 15 14,-2 0 1,0 0 0,-2-2 0,0 1 0,0-1 0,-2 0-1,0-1 1,-16 16 0,-22 18 32,-56 43 0,100-87-44,-189 176 110,8 14 166,-39 39 36,199-210-413,18-17-9,0 1 0,0-1 1,1 1-1,0 1 0,0 0 1,-11 19-1,19-29 100,0 1 0,-1-1 0,1 0 0,0 0 0,0 1 1,0-1-1,-1 0 0,1 0 0,0 1 0,0-1 0,0 0 0,0 1 0,0-1 0,0 0 1,0 1-1,0-1 0,0 0 0,0 1 0,0-1 0,0 0 0,0 1 0,0-1 0,0 0 1,0 1-1,0-1 0,0 0 0,0 1 0,0-1 0,0 0 0,1 0 0,-1 1 0,0-1 1,0 0-1,0 0 0,1 1 0,-1-1 0,0 0 0,0 0 0,1 1 0,0-1 0,0 0 0,1 0 0,-1 0 0,0 0 0,0 0 0,1 0-1,-1 0 1,0 0 0,0-1 0,0 1 0,1-1 0,0 0 0,11-5 49,0-1 1,-1 0 0,0-1 0,0 0-1,17-18 1,-9 10 38,339-260 384,41 17-679,-188 128-18,-148 89 171,58-35 252,-118 75-197,-1 0 0,0 1 0,1-1 0,-1 1 0,1 0-1,-1 0 1,1 0 0,7 0 0,-11 1 5,1 0 1,-1 0-1,1 0 0,-1 0 0,1 0 1,-1 0-1,0 0 0,1 0 0,-1 0 1,1 0-1,-1 1 0,1-1 1,-1 0-1,0 0 0,1 0 0,-1 1 1,0-1-1,1 0 0,-1 1 0,0-1 1,1 0-1,-1 1 0,0-1 0,1 0 1,-1 1-1,0-1 0,1 1 1,-1 1-1,0-1 1,0 0-1,0 1 1,0-1 0,0 1-1,-1-1 1,1 0 0,0 1-1,-1-1 1,1 0-1,0 1 1,-1-1 0,0 0-1,0 2 1,-2 3 2,-1-1 0,1 0 0,-1 1 0,0-1-1,0-1 1,-1 1 0,-5 4 0,-41 29 34,33-25-24,-297 228-30,87-65 300,-262 192 668,488-366-1011,-1 0 0,0 0 0,0 0 0,0-1-1,0 1 1,-6 1 0,8-3 56,1 0-1,0 0 1,0 1-1,0-1 1,-1 0-1,1 0 1,0 0-1,0 0 1,-1 0 0,1 0-1,0 0 1,0 0-1,0-1 1,-1 1-1,1 0 1,0 0-1,0 0 1,0 0-1,-1 0 1,1 0-1,0 0 1,0 0-1,0 0 1,-1-1-1,1 1 1,0 0-1,0 0 1,0 0-1,0 0 1,0-1 0,-1 1-1,1 0 1,0 0-1,0 0 1,0-1-1,0 1 1,0-2-6,0 1 0,0 0 0,0-1 0,0 1 1,1 0-1,-1-1 0,0 1 0,1 0 0,-1 0 0,1-1 1,0 0-1,9-18-34,1 0-1,1 1 1,20-24 0,-22 29 33,227-256-46,-200 230 108,232-296 48,-82 93-247,-114 154 581,-70 86-405,-1 0 0,0 0 0,0 0 0,0-1 0,-1 1 0,1-1-1,-1 1 1,2-8 0,-3 11-28,0-1-1,0 1 1,0-1-1,0 0 0,0 1 1,0-1-1,0 1 1,0-1-1,0 1 1,0-1-1,0 0 1,-1 1-1,1-1 1,0 1-1,0-1 1,-1 1-1,1-1 1,0 1-1,-1-1 1,1 1-1,0 0 1,-1-1-1,0 0 1,0 1-5,-1-1 1,1 1-1,0-1 1,-1 1-1,1-1 1,0 1-1,-1 0 1,1 0-1,-1 0 1,1 0-1,0 0 1,-1 0-1,1 0 1,-2 1-1,-5 0-29,1 1 0,0 0 0,0 1 0,0-1 1,1 1-1,-9 5 0,-3 3-39,-20 16 1,-52 43-139,-173 105 11,-58 42 281,320-216-79,-125 103 7,96-77-136,-51 61 1,78-84 97,-18 25-253,20-27 260,0 1-1,0-1 0,-1 0 0,1 0 0,1 1 1,-1-1-1,0 1 0,1-1 0,-1 1 1,0 2-1,1-4 22,0-1 0,0 1-1,0-1 1,0 1 0,1 0 0,-1-1 0,0 1-1,0-1 1,0 1 0,0-1 0,1 1 0,-1-1 0,0 1-1,0-1 1,1 1 0,-1-1 0,0 1 0,1-1 0,-1 1-1,1-1 1,-1 1 0,1-1 0,-1 0 0,0 1 0,1-1-1,0 0 1,-1 0 0,1 1 0,-1-1 0,1 0-1,-1 0 1,1 0 0,-1 1 0,1-1 0,-1 0 0,1 0-1,0 0 1,2 0 8,0 0 0,0-1 0,0 1 0,0-1 0,-1 1 0,5-2 1,6-3 85,0-1 0,-1 0 0,20-14 0,-1 1-45,31-13-62,78-28 1,-50 23 78,26-15-8,104-42-334,-191 84 202,-28 10 105,-7 2 25,-52 19 151,57-21-203,-68 23 11,1 3 0,-105 57 1,-263 157 152,420-233-159,-260 125 320,-4-26-82,278-105-240,-8 2 2,1 0 1,-1-1-1,0 0 1,1 0-1,-21 0 1,29-2-11,1 0 1,-1 0 0,1 0 0,-1 0 0,1 0-1,-1 0 1,1 0 0,0 0 0,-1 0 0,1 0-1,-1 0 1,1 0 0,-1 0 0,1-1 0,-1 1-1,1 0 1,-1 0 0,1-1 0,0 1 0,-1 0-1,1-1 1,0 1 0,-1 0 0,1-1 0,0 1 0,-1 0-1,1-1 1,0 1 0,0-1 0,-1 1 0,1-1-1,0 1 1,0-1 0,0 1 0,0-1 0,0-1-21,0 0 0,1 1 0,-1-1 1,1 0-1,0 1 0,-1-1 1,1 0-1,0 1 0,2-3 1,27-39-35,1 2 0,2 1 0,2 2 0,1 1 0,2 2 0,1 2 0,48-31 0,181-98-94,-203 128 37,2 4 0,87-28 1,-139 53 41,0 1 0,1 1 1,-1 0-1,30-1 1,-43 3 56,-1 1-1,1 0 1,0 0 0,0 0 0,0 0-1,0 0 1,0 1 0,-1-1-1,1 1 1,0-1 0,0 1 0,-1-1-1,1 1 1,0 0 0,-1 0-1,1 0 1,-1 0 0,1 0 0,-1 0-1,2 2 1,-2-2 14,-1-1 0,0 1 0,1 0 1,-1 0-1,0 0 0,0 0 0,1 0 0,-1 0 0,0 0 0,0 0 0,0 0 0,0-1 1,0 1-1,0 0 0,-1 2 0,0 0 20,0 1 1,0-1-1,-1 0 1,1 0-1,-4 5 1,-2 5-6,-27 44-9,-2-2 1,-52 61-1,22-48 129,-85 68 0,-46 45 241,149-130-351,2 3 0,3 1-1,-39 64 1,77-107-157,8-11 108,5-8 21,16-10 65,-1 0 0,29-13 1,57-26 85,-16 10-95,425-265 23,-409 242-116,-88 54-64,8-3-97,-39 26 144,-34 21-21,-36 25-42,-97 49-1,109-70 136,-144 76 145,29 6 168,-91 49 452,251-152-755,-77 34 260,80-37-149,-1-2 0,-39 9 1,57-15-123,0 0 1,1-1-1,-1 1 0,0-1 1,0 0-1,0 0 0,1 0 1,-1 0-1,0-1 0,0 1 1,1-1-1,-1 1 0,0-1 1,1 0-1,-1 0 1,0 0-1,1 0 0,-1-1 1,1 1-1,-3-3 0,4 2-11,0 0 0,-1 0 0,1 0 0,0 0 0,0 0 0,0 0 0,0-1 0,0 1 0,1 0 0,-1-1 0,1 1 0,-1 0 0,1-1 0,0 1 0,0-1 0,0 1 0,0-1 0,1 1 0,-1 0 0,1-1 0,-1 1 0,2-4 0,1-3-18,1 1-1,-1-1 0,1 1 0,0 0 0,11-15 1,34-36-223,-47 57 234,346-358-685,21 21 627,-247 229 286,-104 92-403,-14 12 78,-5 4-2,-12 5-98,-105 35 54,78-22 137,1 2 0,-43 27 0,-73 55-75,-24 13 215,-254 98 710,424-207-841,-8 4 103,0 0-1,-1-1 0,0-1 1,0-1-1,-1 0 0,-21 1 1,39-5-98,-1-1-1,0 0 1,0 0 0,1 0-1,-1 0 1,0 0 0,1 0-1,-1-1 1,0 1 0,1 0-1,-1-1 1,0 0 0,1 1-1,-1-1 1,1 0 0,-1 0 0,1 1-1,-1-1 1,1 0 0,0-1-1,-1 1 1,1 0 0,0 0-1,0 0 1,0-1 0,-1-1-1,0-1-11,1 0-1,0 0 0,0 0 0,0 0 0,1 0 0,-1 0 0,1 0 0,0 0 0,0 0 0,0 0 0,2-7 0,3-13 0,0 1-1,2-1 1,1 2-1,0-1 0,2 1 1,0 0-1,2 1 0,0 0 1,2 1-1,21-26 0,84-88-73,29-36 58,-83 83 4,96-117-327,-78 116 457,12-13-150,-80 82-223,-15 19 262,0 0 1,1 0-1,-1 0 1,0-1 0,0 1-1,0 0 1,0 0 0,0 0-1,0 0 1,0 0 0,0-1-1,0 1 1,1 0 0,-1 0-1,0 0 1,0 0 0,0-1-1,0 1 1,0 0 0,0 0-1,0 0 1,0 0 0,0-1-1,0 1 1,0 0 0,0 0-1,0 0 1,-1 0 0,1-1-1,0 1 1,0 0-1,0 0 1,0 0 0,0 0-1,0-1 1,0 1 0,0 0-1,0 0 1,-1 0 0,1 0-1,0 0 1,0 0 0,0 0-1,0-1 1,0 1 0,-1 0-1,1 0 1,0 0 0,0 0-1,0 0 1,0 0 0,-1 0-1,1 0 1,0 0 0,0 0-1,0 0 1,0 0 0,-1 0-1,-1 0-15,-1 1 0,0-1 0,1 1 0,-1 0-1,1-1 1,-1 1 0,1 0 0,-1 1 0,-3 1 0,-26 20-40,-32 30-2,-24 20 15,-232 136 197,298-195-142,-64 39 309,-3-5 0,-132 54 0,220-102-316,0 1-1,1-1 0,-1 1 0,0-1 0,0 0 0,0 1 0,0-1 0,0 0 0,0 0 0,0 1 0,0-1 0,0 0 0,0 0 0,0 0 0,0 0 0,0 0 0,0-1 1,0 1-1,-1-1 0,2 0-7,0 0 0,0 0 0,0 0 0,1 0 0,-1 0 1,0 0-1,1 0 0,-1 0 0,1 1 0,-1-1 0,1 0 0,0 0 1,-1 0-1,1 0 0,0 1 0,0-1 0,-1 0 0,1 1 0,2-2 1,71-72-216,104-94 122,-100 105-71,2 4 1,3 3 0,97-49-1,-133 82 92,1 2 1,1 2-1,1 2 0,0 2 1,1 3-1,57-7 0,-86 17 27,0 1-1,0 1 1,1 1-1,-1 1 1,0 0-1,42 12 1,-30-3-51,-1 1 0,0 2 0,49 28 0,-37-17 179,1-3-1,1-1 1,82 23-1,-97-36-16,-1-1 0,1-1-1,0-2 1,0-1 0,0-2 0,1-1-1,35-5 1,3-7 130,107-32 1,63-37 137,-240 81-327,22-8 172,-1 0 1,0-2 0,-1 0 0,22-14 0,-42 23-166,-1 1 0,1-1 1,-1 1-1,1 0 0,0-1 0,-1 1 1,1-1-1,-1 1 0,0-1 1,1 0-1,-1 1 0,1-1 0,-1 1 1,0-1-1,1-1 0,-1 2-3,0-1-1,0 1 1,0 0-1,0-1 1,0 1-1,0 0 1,0 0-1,0-1 1,-1 1-1,1 0 1,0-1-1,0 1 1,0 0-1,0 0 1,0-1-1,-1 1 1,1 0-1,0 0 1,0 0-1,-1-1 1,1 1-1,0 0 1,0 0-1,-1 0 1,1-1-1,-3 0 16,0 0 0,-1 0 0,1 0-1,0 0 1,-7 0 0,-42-4 17,-90 4 0,68 2-26,67-1-12,-24 1 107,0-2 1,0-2-1,-40-7 1,63 9-112,0-1 1,1 0-1,-1-1 1,1 0 0,0 0-1,0-1 1,0 1 0,0-2-1,0 1 1,1-1-1,0 0 1,0 0 0,0 0-1,1-1 1,0 0 0,0 0-1,0-1 1,-5-8-1,10 14-32,-1-1-1,0 1 1,0-1-1,1 1 1,-1-1-1,0 0 1,1 0-1,0 1 0,-1-1 1,1 0-1,0 1 1,0-1-1,0 0 1,0 0-1,0 1 0,0-1 1,1 0-1,-1 0 1,1 1-1,-1-1 1,1 0-1,0 1 1,-1-1-1,1 1 0,0-1 1,1-1-1,0 1-6,0 0 1,0 1-1,0-1 0,0 1 0,0-1 0,0 1 1,0 0-1,0 0 0,1 0 0,-1 0 0,0 0 1,1 1-1,-1-1 0,0 1 0,1-1 0,-1 1 1,5 0-1,49 6 1062,-119-28-378,-11 4-662,-101-12-1,-2 1 10,110 14 199,0-4 1,-116-49 0,176 65-197,4 2-64,0 0-1,0-1 1,0 1 0,0 0 0,1-1-1,-1 0 1,0 0 0,1 0 0,-1 0-1,-2-3 1,5 5 64,0 0 0,0 0-1,0 0 1,0 0 0,0 0 0,0 0-1,0-1 1,0 1 0,0 0-1,0 0 1,0 0 0,0 0 0,0 0-1,0 0 1,0-1 0,0 1 0,0 0-1,0 0 1,0 0 0,1 0-1,-1 0 1,0 0 0,0-1 0,0 1-1,0 0 1,0 0 0,0 0 0,0 0-1,0 0 1,0 0 0,0 0-1,1 0 1,-1 0 0,0 0 0,0-1-1,0 1 1,0 0 0,0 0 0,0 0-1,1 0 1,-1 0 0,0 0-1,0 0 1,0 0 0,0 0 0,0 0-1,0 0 1,1 0 0,-1 0 0,0 0-1,0 0 1,0 0 0,0 0 0,7 0-106,0 1 0,0-1 0,0 1 0,0 0 0,-1 1 0,1 0 0,0 0 0,-1 0 0,7 4 0,5 1 17,121 41-63,199 78-241,-253-92 739,2-3 0,0-4 0,133 23 0,-170-46 639,-50-4-962,0 0-1,0 0 0,0 0 0,0 0 0,0 0 1,0-1-1,0 1 0,0 0 0,0 0 0,1 0 1,-1 0-1,0 0 0,0 0 0,0 0 0,0 0 0,0 0 1,0 0-1,0 0 0,0-1 0,0 1 0,0 0 1,0 0-1,0 0 0,0 0 0,0 0 0,0 0 1,0 0-1,0 0 0,0 0 0,0 0 0,0 0 0,0-1 1,0 1-1,-1 0 0,1 0 0,0 0 0,0 0 1,0 0-1,0 0 0,0 0 0,0 0 0,0 0 1,0 0-1,0 0 0,0 0 0,0 0 0,0 0 0,0 0 1,0 0-1,-1 0 0,1 0 0,0 0 0,0-1 1,0 1-1,0 0 0,0 0 0,0 0 0,0 0 1,0 0-1,0 0 0,0 0 0,0 0 0,-1 1 0,1-1 1,-7-5 149,-48-12 2,-61-10 0,35 10-295,-286-89 99,243 56-1200,156 63 862,0-1-1,0-2 0,49 9 1,-53-13 274,34 8 238,114 9-1,-143-22 13,0 0 0,0-3-1,-1 0 1,1-3 0,44-10-1,-66 12 14,1-1 0,-1 0 0,1 0 0,11-8-1,-21 11-121,0 0 0,0 0 0,0 0 0,0-1 0,0 1 0,0-1 0,0 0 0,0 1 0,0-1 0,-1 0 0,1 0 0,-1 0 0,0 0 0,1 0 0,-1-1 0,0 1 0,0 0 0,0 0-1,-1-1 1,1 1 0,0-1 0,-1 1 0,0 0 0,1-1 0,-1 1 0,-1-5 0,0 1-15,-1 0 0,0 0 0,0 1 0,0-1 0,-1 1 0,0-1 0,0 1 0,-1 0-1,1 0 1,-1 0 0,0 1 0,0-1 0,-1 1 0,-8-6 0,-1-1-96,-1 1 1,0 1-1,-30-14 1,14 11-26,0 0 0,-1 2 0,-1 2 0,1 1 0,-54-5 0,-164 7 61,219 6-144,0 1-1,-50 9 1,69-8 84,0 0 1,0 1-1,0 1 1,1-1-1,-1 2 0,1-1 1,1 2-1,-1-1 1,-13 13-1,17-13 15,5-4 71,0 1 0,-1-1 1,0 0-1,0 0 0,1 0 1,-6 2-1,8-4 16,-1 0 0,1 0 0,0 0 0,0 0 0,-1 0 0,1 0 0,0 0 0,-1 0 0,1 0 0,0 0 0,0 0 0,-1 0 0,1 0 0,0 0 0,-1 0 0,1 0 0,0 0 0,0 0 0,-1-1 0,1 1 0,0 0 0,0 0 0,-1 0 0,1-1 0,0 1 0,0 0 0,0 0 0,-1 0 0,1-1 0,0 1 0,0 0 0,0 0 0,0-1 0,0 1 0,-1 0 0,1-1 0,0 1 0,0 0 0,0 0 0,0-1 0,0 1 0,0-1 0,-1-14 326,1 13-318,0-10 199,0-3 0,-3-28 1,2 37-252,0 1 1,0 0-1,0 0 1,-1 1-1,0-1 0,0 0 1,0 0-1,-1 1 0,-4-6 1,0-2-315,5 9-1961,4 16 277,0-1 1023,1 1 0,1-1 0,0 0 0,0-1 0,10 20 0,-6-20-289,-1 0 0,14 14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7:40.61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639 139 2304,'1'-7'181,"0"5"-135,-1 0 0,0 0 0,1 1-1,-1-1 1,1 0 0,0 0 0,-1 1-1,1-1 1,0 0 0,0 1 0,0-1-1,0 0 1,1 1 0,-1 0 0,0-1-1,1 1 1,-1 0 0,3-2 0,6-5 112,0-1 1,0 0 0,-1 0 0,-1-1 0,0 0 0,0 0 0,8-16 0,-10 18 202,-6 7 268,-5 107 491,3-89-1108,-1 0 0,-1 1 0,-12 31 0,-16 40 487,-31 67 948,43-114-1022,-31 44-1,39-68-348,-1-1-1,-1 0 1,-1-1-1,-27 24 1,7-11 1,-1-1 1,-2-2-1,-51 26 0,69-41-55,1 1-1,1 0 0,0 1 1,1 1-1,-24 24 0,35-31 25,0 0-1,0 0 1,1 0-1,0 1 1,-5 11-1,8-15-45,0 0 0,0 1 0,1-1 0,0 0 0,0 1 0,0-1 0,0 1 0,1-1 0,0 1 0,0-1-1,0 1 1,1 7 0,0-11 1,-1 1 0,1 0 0,0 0-1,-1 0 1,1-1 0,0 1 0,0 0-1,0-1 1,1 1 0,-1-1 0,0 1-1,0-1 1,1 0 0,-1 1 0,1-1 0,-1 0-1,1 0 1,0 0 0,-1 0 0,1 0-1,0-1 1,0 1 0,-1 0 0,1-1-1,0 1 1,0-1 0,0 0 0,3 0-1,3 1 53,1-1-1,-1 0 0,1-1 1,0 1-1,9-4 0,131-34 322,16-4-113,-138 38-250,-1 2-1,31 0 1,-54 3 32,-1-1 0,1 1 0,-1 0 0,1 0 0,-1 0 0,0 0 0,5 4 0,-5-4-19,-1 0-61,-1-1-22,3 0 37,2 2 22,3 3 81,-6-4-33,-2-1 53,0 0-21,0 0-78,0 0 1,0 0-1,0 0 1,0 0-1,0 0 0,0 0 1,0 0-1,0 0 1,1 0-1,-1 0 1,0 0-1,0 0 0,0 0 1,0 0-1,0 0 1,0 0-1,0 0 0,0 0 1,0 0-1,0 0 1,1 0-1,-1 0 1,0 0-1,0 0 0,0 0 1,0 0-1,0 0 1,0 1-1,0-1 1,0 0-1,0 0 0,0 0 1,0 0-1,0 0 1,0 0-1,0 0 0,0 0 1,0 0-1,0 0 1,0 1-1,0-1 1,0 0-1,0 0 0,0 0 1,0 0-1,0 0 1,0 0-1,0 0 0,0 0 1,0 1-1,-4 5 218,-8 7 82,-15 9-203,-56 35 0,34-25-30,-147 94-2,63-41 10,-2 14-114,126-89-35,8-10 73,1 0-1,0 0 1,0 0-1,0 0 0,0 0 1,0 1-1,0-1 1,0 0-1,0 0 1,0 0-1,0 0 1,0 0-1,0 0 1,0 0-1,0 0 1,0 0-1,0 0 0,0 0 1,0 1-1,0-1 1,0 0-1,0 0 1,0 0-1,1 0 1,-1 0-1,0 0 1,0 0-1,0 0 0,0 0 1,0 0-1,0 0 1,0 0-1,0 0 1,0 0-1,0 0 1,0 1-1,0-1 1,0 0-1,0 0 1,0 0-1,1 0 0,-1 0 1,0 0-1,0 0 1,0 0-1,0 0 1,0 0-1,0 0 1,0 0-1,0 0 1,0 0-1,0 0 1,0 0-1,1 0 0,-1 0 1,0 0-1,0 0 1,0 0-1,0 0 1,0-1-1,0 1 1,0 0-1,0 0 1,25-8 131,117-50-157,-76 33 58,0-3 1,76-45-1,-107 49 15,0 0 0,-2-2 0,41-42 0,-48 46 93,-19 16-176,0 0 0,0 0-1,10-14 1,-17 20-10,0-1 0,0 1-1,1 0 1,-1-1 0,0 1 0,0 0 0,0-1 0,1 1-1,-1 0 1,0 0 0,0-1 0,0 1 0,1 0 0,-1 0 0,0-1-1,1 1 1,-1 0 0,0 0 0,1 0 0,-1 0 0,0-1-1,1 1 1,-1 0 0,0 0 0,1 0 0,-1 0 0,0 0-1,1 0 1,3 8-2748,-1 2 1349,4 7-150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7:55.24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1280 291 2144,'0'-1'112,"1"0"0,-1 1 1,0-1-1,0 0 0,1 0 0,-1 0 1,0 1-1,0-1 0,0 0 1,0 0-1,0 0 0,0 0 0,0 1 1,0-1-1,0 0 0,0 0 0,-1 0 1,1 1-1,0-1 0,-1-1 0,-7-23 1333,3 17-1008,1 0-1,-1 1 1,-1-1-1,1 1 1,-13-12-1,13 13-197,0 1 0,1-1 0,0 0 0,0 0 0,0 0 0,-4-11-1,3 7 220,0 0 0,-7-9-1,9 13-403,-1 1-1,0 0 0,0 0 1,-1 0-1,1 1 0,-1 0 1,0 0-1,0 0 0,0 0 1,-1 1-1,1 0 0,-1 0 1,-11-4-1,3 3 33,-21-10-1,-7-2 715,35 14-758,0 1 1,-1 1 0,1-1 0,-1 1 0,-9 2 0,-6-1 116,21-1-125,-11-1 5,-1 2 1,1 0-1,-18 3 1,26-2-10,1 0 0,-1 0 0,0 0 0,1 1 0,-1 0 0,1-1 0,-7 7 0,6-5-49,-1 0 0,0 0 1,-8 4-1,10-6 35,-1 1 1,1-1 0,-1 0-1,1 1 1,0 0-1,0 0 1,0 0-1,1 1 1,-6 6-1,-6 2 29,13-11-42,1 0-1,-1 0 1,0 0 0,1 0 0,-1 1-1,1-1 1,0 1 0,-3 2 0,3-3-3,0 0 0,0 0 0,0 0 0,0 0 0,0 0 0,0 0 0,-1 0 0,1 0 0,0-1 0,-1 1 0,-2 0 0,3 0 0,-1 0 0,1-1 0,-1 1 0,1 0 0,-1 0 0,1 0 0,0 0 0,0 0 0,-1 0 0,1 0 0,-1 2 0,-4 4-1,1 0 1,-1 0-1,-1-1 1,1 0-1,-12 9 1,-40 23 7,43-28-1,-16 7 103,18-10-178,1 1 1,0 0-1,-15 12 1,18-10 68,0 0 1,0 0 0,-10 18-1,0-2-23,15-21 41,-1 0 0,0 0 0,0 0 0,0-1 0,-1 0 0,1 0 0,-1-1 0,0 1 0,-9 3 0,13-6-28,-28 19 172,4-2-25,12-6-282,13-11 145,0 0 0,0 0 0,0 1 0,-1-1 0,1 0 0,0 0 0,-1 0 1,1-1-1,0 1 0,-1 0 0,-1 0 0,1 0 2,0 0 0,1 0 1,0 0-1,-1 0 0,1 0 1,-1 0-1,1 0 0,0 0 0,0 1 1,0-1-1,0 0 0,0 1 0,0-1 1,0 1-1,-1 2 0,0-1-2,0 0 1,0 0-1,0 0 0,0 0 0,-5 5 0,-7-1 102,17-7-129,-10 7 32,4-1 59,-2 7 48,5-13-123,0 1-1,0-1 1,0 1 0,0-1-1,0 1 1,0-1-1,0 0 1,0 1 0,-1-1-1,1 0 1,0 1-1,0-1 1,0 1 0,-1-1-1,1 0 1,0 1-1,-1-1 1,1 0 0,0 0-1,-1 1 1,-3 4 5,5 2 21,-1-6-19,1 0 0,-1 0 0,0 0 0,0 0 0,0 0 0,0 0 0,0 0 0,-1 0 0,1 0 0,0 0 0,0 0 0,-1 0 0,1 0 0,0 0 0,-1 0 0,0 0 0,0 4 17,-1-1 0,1 0 1,0 0-1,-1 9 1,-2 9-135,-1 10 148,3-26-14,0 0-1,1 1 1,-1-1 0,0 11 0,-6 112-72,8-125 61,0-1 0,-1 1 0,0 0 0,0-1 0,-2 7 0,2-7-27,-1 1 0,1-1 0,1 0 0,-1 0 0,0 7 0,0-6 10,1-1 1,-1 1 0,1 0 0,-1-1 0,0 1 0,-2 5 0,1-6 20,1 1 1,0-1-1,0 1 1,0 0-1,0-1 1,0 7-1,2-5 14,-1-3-13,0 0 0,0 0 0,0 0 1,-1 0-1,1 0 0,0 0 0,-1 0 0,0 0 0,-1 4 0,-1 4 141,2-6-166,-1 1 0,1-1 0,0 0 1,1 1-1,-1-1 0,1 1 0,1 7 0,-9 15 34,7-26 12,1-1 0,0 0-1,0 1 1,-1-1 0,1 0-1,0 0 1,0 1 0,-1-1 0,1 0-1,0 0 1,-1 0 0,1 1-1,0-1 1,-1 0 0,1 0 0,0 0-1,-1 0 1,1 0 0,0 0-1,-1 0 1,1 0 0,0 0-1,-1 0 1,1 0 0,-1 0 0,1 0-1,0 0 1,-1 0 0,1 0-1,0 0 1,-1 0 0,1 0 0,0 0-1,-1-1 1,1 1 0,0 0-1,-1 0 1,1-1 0,0 1-1,-1 0 1,-1-6 36,-1 0 0,1 1 0,1-1 0,-2-8 0,-3-7 107,0 2-125,2 10-100,1 0 0,1 0 0,0 0 0,0 0 0,-1-10 1,3 15 46,-1-1 0,1 1 1,-1 0-1,0 0 1,0 0-1,-2-4 1,-3-13-82,6 20 75,-1 0 0,1 0 0,0 0 0,-1 0 0,1 0 0,0 1 0,-1-1 0,1 0-1,-1 0 1,0 1 0,1-1 0,-2-1 0,2 2-31,-1-1 0,1 1-1,-1-1 1,1 1 0,-1-1-1,1 1 1,0-1 0,-1 1 0,1-1-1,0 1 1,0-1 0,-1 0 0,1 1-1,0-1 1,0 1 0,0-2 0,-3 14-218,3-11 250,-1 0 0,1 1 0,0-1 0,0 0-1,-1 1 1,1-1 0,0 1 0,0-1 0,0 0 0,1 3 0,3 22-241,-2-16 215,-1-1-1,1 0 1,0 0-1,1-1 0,0 1 1,6 10-1,16 39 167,-24-56-123,0 1 0,0-1 0,0 0-1,-1 0 1,1 0 0,-1 1 0,1 2 0,-1-2-3,1 1 1,0-1 0,0 1 0,0-1 0,0 0 0,1 1-1,-1-1 1,1 0 0,0 0 0,2 4 0,0-2 16,0 2 111,2 0 1,8 11-1,-12-17-76,0 0-1,0-1 0,0 1 1,0-1-1,0 1 0,0-1 1,0 0-1,2 0 0,-2-1-50,1 2-1,9 12-1,12 7-129,-22-18 116,0 0 0,0 0 1,0 0-1,0-1 1,1 1-1,-1-1 1,0 1-1,4 0 0,2 3-86,0-1 123,0 1 0,0-1 1,1 0-1,-1-1 0,1 0 0,0-1 1,11 3-1,-10-4-19,0 2 0,-1-1 1,1 2-1,-1-1 1,15 9-1,-1-1-44,-18-9 51,-1 0 1,1 0-1,-1 1 1,1-1-1,5 6 1,-4-4-30,-1 0 1,1 0 0,0-1-1,9 4 1,-7-3 44,-6-3 115,-2-1-38,5 2 143,-5 0 4,-6-3-195,-40-11-139,-37-6 413,42 7-498,17 3 119,21 7 49,1 0-35,-1 0 0,1 0 0,-1 1 0,0-1 0,1 1 0,-1-1 0,0 1 0,0 0 0,1 0 0,-1 0 0,0 0 0,-4 2 0,-2 2-19,3 0-331,8 6 129,-1-5 276,0-1-18,1 0 0,0 1 0,0-1 0,0 0 0,1 0 0,-1-1 0,1 1 0,0-1-1,0 1 1,0-1 0,1 0 0,-1 0 0,1 0 0,6 3 0,1 0 55,1 0 1,1-1-1,-1-1 1,1 0-1,-1-1 0,23 3 1,-14-2-71,26 7 1,-9 1-105,-19-7 162,23 10-1,-16-6-83,-19-7 39,0 1-1,-1-1 0,13 8 0,-6-2-36,0 2-1,12 11 1,-12-12-23,1 2 94,-10-7-41,0-1 0,1 1-1,0-1 1,8 5 0,11 8-27,-19-13 50,0 0 1,0 0 0,0 0-1,8 3 1,11 6 69,-23-12-94,1 1 0,-1 0 0,1 0 0,0-1 0,0 1 0,-1-1 0,1 1 0,3-1 0,8 3-105,-3-1 107,0 1 0,1-2 0,-1 0 1,1 0-1,20-2 0,-8 1 11,21-1-6,-21 0-10,0 1 1,0 1 0,23 4 0,-23-3-152,-10-1 289,-28 0 142,-213-5-373,109 0-719,119 4 816,-1-1 0,1 1 0,0 0 0,-1 0 0,1 0 0,0 0 0,-1 0 0,1 0 0,-1 0 0,1 0 0,0 1 0,-1-1-1,1 0 1,0 0 0,-1 0 0,1 0 0,0 0 0,-1 0 0,1 1 0,0-1 0,-1 0 0,1 0 0,0 1 0,0-1 0,-1 0 0,1 0 0,0 1 0,0-1 0,-1 0 0,1 1 0,0-1 0,0 0 0,0 1 0,0-1 0,-1 0 0,1 1 0,0-1 0,0 0 0,0 1 0,0-1 0,0 0 0,0 1 0,0-1-1,0 1 1,0-1 0,0 1 0,1 0 5,-1 0 0,0-1-1,1 1 1,-1 0-1,1 0 1,-1 0-1,1-1 1,-1 1 0,1 0-1,0-1 1,-1 1-1,1 0 1,0-1 0,0 1-1,-1-1 1,1 1-1,0-1 1,0 1-1,0-1 1,1 1 0,17 8 38,-16-8-47,0 1 1,0-1-1,0 1 1,0-1-1,1 0 1,5 1-1,3 1-6,0 0 0,0 0 0,-1 1 0,16 7-1,-13-5 38,1 0 0,15 4 0,-24-9-38,7 2 32,0 0 0,0 1 0,15 7 0,11 1-96,-32-9 50,0 0 0,16 5 0,-17-6 72,0 0 1,1 0-1,-2 0 1,1 1-1,9 6 1,19 15-224,8 9 351,-39-31-158,0 0 0,-1 0 0,1 0 0,0 0-1,0 0 1,0-1 0,0 0 0,1 0 0,-1 1 0,0-2-1,0 1 1,7 1 0,-4-2 33,0 0 0,-1 1-1,1-2 1,-1 1 0,1-1 0,-1 0-1,6-1 1,-6 0-59,0 0-1,0 1 1,0-2-1,0 1 1,-1-1-1,0 1 0,1-1 1,-1 0-1,0-1 1,5-5-1,-8 8 79,0 1-26,2-2-28,-3 2-15,1 0 0,-1 0-1,0-1 1,0 1 0,1 0-1,-1 0 1,0 0 0,0 0-1,1 0 1,-1-1 0,0 1-1,0 0 1,0 0 0,0 0-1,1-1 1,-1 1 0,0 0-1,0 0 1,0 0 0,0-1-1,0 1 1,0 0 0,1 0-1,-1-1 1,0 1 0,0 0-1,0-1 1,0 1 0,0 0-1,0 0 1,0-1 0,0 1-1,0 0 1,0 0 0,0-1-1,-1 1 1,1 0 0,0 0-1,0-1 1,0 1 0,0 0-1,0 0 1,0-1 0,0 1-1,-1 0 1,1 0 0,0 0-1,0-1 1,0 1 0,-1 0-1,1 0 1,0 0 0,0 0-1,-1-1 1,1 1 0,-35-5 37,-65 2-267,47-1 341,35 2-162,-31 1 1,-25 2-54,36-1 94,-46 5 0,32-1-198,61-4 262,1-2 0,0 1 0,15-6 0,15-1 48,84-14 65,-25 4-4,23-10 159,-75 15-330,-29 8 13,0-1 0,0-1 0,-1-1 0,32-19 0,-43 24 34,-1 1 1,1-1-1,-1 1 1,10-3 0,12-4 37,-12 1-114,-12 6 35,-1 0 1,1 1-1,-1 0 0,1-1 1,0 1-1,0 0 1,0 1-1,3-2 1,2 0 20,0 0 1,0-1-1,-1 1 1,1-2-1,-1 1 0,11-7 1,18-8-57,-25 13 90,0 0 0,-1-1 0,19-13 0,-13 6-32,-2 0 0,0-1 0,0 0 0,17-25 1,12-14-24,-13 20-265,-30 32 150,-4 4-185,0 3 171,-4 6 7,-1 0 0,-16 17 0,6-7 143,-14 14 7,-1-1 0,-62 47 1,78-69-20,-1 0 0,-22 11 1,-5 3 203,32-18-171,-1 0-1,0-1 1,0-1 0,0 0-1,-24 7 1,24-10-79,-22 10-1,3-1-111,14-5 176,-10 2 13,14-6 5,-4 0 335,23-6-338,-1 1 0,1 0-1,0 0 1,0 0 0,0 0 0,0 0 0,-1 1 0,1-1 0,5 1 0,6-2-6,3-3 24,0-1-1,30-15 1,-37 17-29,75-44 21,-11 5 251,-68 40-296,35-17-55,0-2 0,43-32 0,-40 22 159,-2-2 1,75-77 0,-110 102-127,0-1 0,10-19 0,4-8 264,9-19-343,-13 25-64,-15 27 179,0 0-1,0 0 1,0 0 0,0-1 0,-1 1 0,1 0 0,-1-1 0,0 1 0,-1-1 0,1-6 0,5-23-18,0 19-161,-4 10 193,0 0 0,0 0 0,-1-1 0,1 1 1,-1 0-1,0-10 0,7-45-17,-3 24 90,0-14-330,-4 34 364,0 14-139,-1 0-1,0-1 1,0 1-1,0 0 1,0-1-1,0 1 1,0-1-1,0 1 1,-2-3-1,1-1 67,0 3-59,0 1 0,0-1 0,0 0 0,0 1 0,1-1 1,0 0-1,-1 0 0,1 0 0,0 1 0,1-7 0,0 6-6,-1 0 0,0 0 0,0-1-1,0 1 1,0 0 0,0 0 0,-1-1 0,0-3-1,-2-13 65,0-35 99,2 52-153,1 0 1,-1 0-1,0 0 0,0 1 0,0-1 1,0 0-1,-3-4 0,1 1 21,-1-1-56,2 3 32,0 1-1,1-1 1,-1 0 0,0 1-1,1-1 1,0 0 0,0 0-1,0-6 1,0 6 53,1 0 0,-1 1 0,0-1 0,0 0 0,-2-5 0,2 5-75,0 1 0,0-1 0,0 0 0,0 0 0,0-6 1,0 6 66,1 0 0,-1 0 1,0 0-1,0 0 1,0 0-1,-1 1 0,1-1 1,-1 0-1,0 1 1,0-1-1,-1 1 1,1 0-1,0 0 0,-4-3 1,-1-1-141,-15-14-207,8 13 327,1-1 0,-1 2 1,0-1-1,-1 2 0,0 0 0,0 1 1,-15-3-1,-48-13-119,34 9 223,-23-1 165,-32-3-362,59 7-66,18 3 191,9 3-34,1-1-1,-1-1 1,1 0 0,0 0-1,-15-10 1,-30-36-134,19 23 251,26 18-154,-1 0 0,0 1 1,-1 1-1,0 0 0,-15-6 1,-8 0-4,-1 3-1,0 1 1,-76-10 0,91 18-35,0 1 1,1 0-1,-1 2 1,0 1 0,0 1-1,1 1 1,-1 1-1,-25 9 1,19-1-92,1 1 0,0 2 0,-46 34 0,61-41 23,-12 11 83,2 1 0,-39 41 0,52-50 9,7-8-18,0-1-1,0 1 0,1 0 1,-1 0-1,1 0 0,0 0 1,0 0-1,1 1 0,-1-1 1,1 1-1,-1 4 0,2-8 47,0 0-1,0 0 0,0 0 1,0 0-1,0 0 1,0-1-1,0 1 0,1 0 1,-1 0-1,0 0 1,0 0-1,1 0 0,-1 0 1,1-1-1,-1 1 1,1 0-1,-1 0 0,1-1 1,-1 1-1,1 0 1,0-1-1,-1 1 1,1 0-1,0-1 0,0 1 1,-1-1-1,1 1 1,0-1-1,1 1 0,3 1-47,0 0 0,1 0 0,8 2 0,0-1 2,1-1 1,-1 0 0,1-1-1,-1-1 1,16-1 0,74-14-127,108-29 142,51-9 41,-238 49-134,1 1 0,28 1 0,-46 4 103,-8 3 12,-1-3 4,0-1 0,0 0 1,0 1-1,-1-1 1,1 0-1,0 0 1,-1 0-1,-2 2 1,-13 7 17,-1-1 0,-1-1 0,-31 9 0,13-4 27,-319 134 238,275-107-175,1 3 0,-97 71 1,174-112-140,0 0-1,0 1 1,1-1 0,-1 1-1,-3 4 1,6-7 28,0 0 0,0 1 0,0-1 1,0 0-1,-1 0 0,1 1 0,0-1 0,0 0 0,0 0 0,0 1 0,0-1 1,0 0-1,0 1 0,0-1 0,0 0 0,0 0 0,0 1 0,0-1 0,0 0 0,0 1 1,0-1-1,0 0 0,0 1 0,0-1 0,0 0 0,0 0 0,0 1 0,1-1 3,0 1 0,-1-1 0,1 0 0,0 0-1,-1 1 1,1-1 0,0 0 0,-1 0 0,1 0-1,0 0 1,-1 0 0,1 0 0,0 0 0,0 0-1,-1 0 1,1 0 0,1 0 0,12-4 8,1 0 0,-1 0-1,24-13 1,-35 16-7,106-54 104,-2 1 3,207-64-112,22-10 179,-319 118-276,-12 8-69,-4 4 92,-7 8-10,2-7 65,0 0 1,0-1 0,-1 1 0,1-1-1,0 0 1,-1 0 0,0 0 0,1 0 0,-10 1-1,1 1 32,-36 11 140,-34 10-167,-107 48-1,-376 219 441,495-255-406,53-27-52,9-6-6,1 0 0,0 1 0,0 0 0,0 1 0,-7 6 0,39-19 148,65-31-12,123-72-1,63-27-114,-100 77-128,-109 39 58,-16 9-5,-68 24 229,13-8-144,-28 13-39,2 1 0,-51 39 1,-98 108 43,86-77 7,82-77-7,5-5-16,0 0 0,0 0 1,1 1-1,0 0 0,0 0 0,1 0 0,0 1 0,-7 13 0,12-20 13,-1 0 1,1 0-1,-1 0 0,1 0 1,0 0-1,-1 0 0,1 0 1,0 0-1,0 0 1,0 0-1,0 1 0,0-1 1,0 0-1,0 0 0,0 0 1,0 0-1,0 0 1,1 0-1,0 2 0,-1-2 6,1 0-1,0-1 0,-1 1 1,1 0-1,0-1 0,-1 1 1,1-1-1,0 1 1,0-1-1,0 1 0,0-1 1,-1 0-1,1 1 0,0-1 1,0 0-1,0 0 0,0 1 1,1-1-1,5 0 31,-1 0 0,0 0 0,1-1 0,-1 0 0,0 0 0,7-2 0,66-23 152,94-43 0,-162 64-169,196-97 141,18-6-334,-13 32 195,-104 40 2,-93 31-51,0 1 0,21-4-1,-31 8 11,-8 2-4,-76 47 138,10-6 15,32-19-68,-119 75 57,-265 108-57,242-124 180,99-45-125,-69 33 156,137-63-235,12-8-29,0 0 0,0 0 0,0 0 0,0 0 0,0 0 0,0 0 0,0 0 0,0 0 0,0 0 0,0 0 0,0 0 0,0 0 0,0 0 0,0 0 0,0 0 0,0 0 0,0 0 0,0 0 0,0 0 0,0 1 0,0-1 0,0 0 0,0 0 0,0 0 0,0 0 0,0 0 0,0 0 0,0 0 0,0 0 0,0 0 0,0 0 0,0 0 0,0 0 0,0 0 0,0 0 0,0 0 0,0 0 0,0 0 0,0 0 1,0 0-1,0 0 0,0 0 0,-1 0 0,1 0 0,0 0 0,0 1 0,0-1 0,0 0 0,0 0 0,23-8 56,58-24 43,49-19-141,-24 12 43,-3-4-1,115-65 1,-126 57-84,2 4 1,162-57-1,-254 103 70,1 0 0,-1 0 0,1 1 0,-1-1 0,1 1 1,-1-1-1,1 1 0,-1 0 0,1 0 0,4 1 0,-7-1 11,0 0 0,1 0 0,-1 0 0,0 0 0,0 0 0,0 1 0,1-1 0,-1 0 0,0 0 0,0 0 0,0 0 0,1 1 0,-1-1 0,0 0 0,0 0 0,0 0 0,0 1 0,0-1-1,0 0 1,1 0 0,-1 1 0,0-1 0,0 0 0,0 0 0,0 0 0,0 1 0,0-1 0,0 0 0,0 0 0,0 1 0,0-1 0,0 0 0,0 0 0,0 1 0,0-1 0,-1 2-1,0 0 1,0-1-1,0 1 1,0-1-1,0 1 1,0-1-1,0 1 1,-2 1 0,-20 20 30,-2-1 1,-34 24 0,-63 34 35,42-37-102,-123 47 0,114-54 63,-103 59 1,173-83-32,14-7 28,8-3 59,14-2 133,93-18-66,151-45 0,149-31-79,-390 90-117,-13 2 1,0 0 0,0 1 0,0 0 0,0 0 0,0 1 0,0-1 0,0 2 0,0-1 0,13 3 0,-20-3 42,1 0 1,-1 0-1,0 0 1,0 0-1,1 0 1,-1 0-1,0 1 1,0-1-1,1 0 0,-1 0 1,0 0-1,0 0 1,1 0-1,-1 0 1,0 1-1,0-1 1,0 0-1,1 0 1,-1 0-1,0 1 1,0-1-1,0 0 0,1 0 1,-1 1-1,0-1 1,0 0-1,0 0 1,0 1-1,0-1 1,0 0-1,0 0 1,0 1-1,0-1 0,0 0 1,0 1-1,0-1 1,0 0-1,0 0 1,0 1-1,0-1 1,0 0-1,0 0 1,0 1-1,0-1 1,0 0-1,0 0 0,0 1 1,-1-1-1,1 0 1,0 0-1,0 1 1,0-1-1,0 0 1,-1 0-1,1 0 1,0 1-1,-1-1 1,-16 12-48,-78 31 99,12-5 32,-314 185 416,216-105-392,60-38 64,155-89 77,34-20-171,106-61-1,0 0 41,-45 37-148,158-40-1,-271 87-33,0 2 0,0 0-1,0 1 1,26-1 0,-35 6-83,-11 1 84,-20 7 66,16-7 7,-51 21 23,-109 62 0,13 6 155,-183 78 0,270-140-152,-79 31-277,143-59 274,1-1 1,0 0 0,-1 0-1,1 0 1,0-1-1,-1 1 1,1-1-1,-1 0 1,-3 0-1,6 0-22,1 0-1,0 0 0,-1 0 0,1 0 0,-1-1 1,1 1-1,0 0 0,-1 0 0,1 0 0,0-1 1,-1 1-1,1 0 0,0 0 0,-1-1 0,1 1 1,0 0-1,0 0 0,-1-1 0,1 1 0,0 0 1,0-1-1,-1 1 0,1-1 0,0 1 0,0 0 1,0-1-1,0 1 0,0 0 0,0-2 0,0 1-8,0-1 0,0 0 1,1 0-1,-1 1 0,1-1 0,-1 0 0,1 1 0,0-1 0,-1 1 0,1-1 0,2-1 0,19-29-94,47-51-1,-13 16 125,-31 37 4,-8 10-26,-1-1 1,-1-1 0,23-41 0,-37 60 2,1 0 1,-1 0-1,0 0 0,-1 0 1,1 0-1,0 0 1,-1 0-1,0 0 0,1 0 1,-1 0-1,0 0 1,-1 0-1,1 0 0,-1 0 1,1 0-1,-2-4 1,1 4-17,-1 0 0,0 0 0,0 0 1,1 0-1,-2 0 0,1 0 0,0 1 1,-1-1-1,1 1 0,-1-1 0,0 1 1,1 0-1,-1 0 0,-4-1 0,-6-4-25,0 0-1,-1 1 0,0 1 0,0 0 0,-17-2 0,-74-9-144,52 10 61,-63-14-12,64 4 484,9 2-328,-81-26-103,84 25-14,0 2 0,-79-15 1,103 26 117,1 0-156,0 0 1,0 1-1,-21 1 1,31 1 86,1-1 1,-1 1-1,1 0 1,-1 0-1,1 0 1,0 1-1,0 0 0,0 0 1,-1 0-1,2 0 1,-1 0-1,0 1 1,0 0-1,1 0 1,-6 5-1,9-7 36,-1 0 0,1-1 0,-1 1 0,1 0 0,-1-1 0,1 1 0,0 0 0,-1 0 0,1 0-1,0-1 1,0 1 0,-1 0 0,1 0 0,0 0 0,0 0 0,0-1 0,0 1 0,0 0 0,0 0 0,1 0 0,-1 0 0,0 0-1,0-1 1,1 1 0,-1 0 0,0 0 0,1-1 0,-1 1 0,0 0 0,1 0 0,0 0 0,1 1 15,0 0 1,-1 1-1,2-1 1,-1-1-1,0 1 0,0 0 1,0 0-1,1-1 1,2 2-1,15 4 82,0 0-1,0-1 1,1-1-1,0-1 0,21 1 1,-15-1-72,221 41 166,41 14-470,-212-45 546,2-3 0,123 2 0,-190-13-198,0 0-1,0-1 1,0-1-1,0 0 0,0-1 1,-1 0-1,1-1 1,-1 0-1,0-1 0,0 0 1,-1 0-1,1-2 0,12-8 1,45-44-71,-12 16 6,-43 33 50,-1 0 0,0-1 0,0-1 0,-1 0 0,0 0 0,-1-1 0,12-21 0,-13 16-29,-1 1 0,-1-1-1,9-34 1,-12 37-107,1-1-1,0 1 1,1 0-1,0 0 1,1 0-1,11-15 1,-11 21 5,-3 2 37,1 1 0,0 0-1,9-9 1,-13 13 17,1 1-1,0 0 0,0-1 0,-1 1 1,1 0-1,0 0 0,0 0 1,0 0-1,0 1 0,0-1 1,0 1-1,1-1 0,-1 1 0,0-1 1,0 1-1,0 0 0,0 0 1,3 0-1,0 1 3,0 0 0,0 1 1,0-1-1,0 1 0,0-1 1,-1 2-1,1-1 0,-1 0 1,1 1-1,-1 0 0,6 5 1,-4-2-20,0 0 1,0 0-1,-1 0 1,0 1-1,-1 0 1,7 11-1,-1 6-43,-1-1 0,0 1 0,8 44 0,-11-30 105,3 41 0,-7-57-17,-1 7 11,-4 47-1,1-14 179,2-61-126,0 0 74,-1-1-105,1 1 0,0-1 0,0 0-1,0 0 1,0 1 0,0-1 0,0 0 0,0 1 0,0-1 0,0 0 0,0 0 0,0 1-1,0-1 1,1 0 0,-1 0 0,0 1 0,0-1 0,0 0 0,0 1 0,0-1 0,0 0-1,1 0 1,-1 0 0,0 1 0,2-2 2,0 0 1,0 0-1,-1 0 0,1 0 1,0-1-1,-1 1 0,1-1 0,-1 1 1,1-1-1,-1 1 0,0-1 1,1 0-1,-1 1 0,1-5 0,12-29-63,-10 26-11,0 0 0,9-16-1,-7 17-59,-1-1 0,5-15-1,3-12 183,10-35-262,-11 48-908,-9 27 1035,-1 0 1,0 0 0,-1 0-1,1 0 1,0 0 0,-1 0-1,1 7 1,0 40 437,-2-51-383,0 1 51,0 5 313,0-5 52,0-5-214,3-25 37,0-6-139,-3 33-146,-1-1-1,1 1 1,0 0 0,-1-1-1,1 1 1,-1 0 0,1 0-1,-1 0 1,0-1 0,0 1-1,0 0 1,-2-2 0,-1 0 14,0 1 0,0-1 1,0 1-1,0 0 0,-1 0 1,1 0-1,-1 1 0,0-1 1,-8-2-1,4 2 67,1-1 1,0 0-1,-10-7 0,-13-10-21,0 1 0,-2 1-1,-59-24 1,33 21-13,-86-20 0,41 19-100,-142-15 0,200 33 50,1 3 0,-62 5 0,92-2-2,-15 2-93,-37 8-1,-77 15 330,4-2-205,-24 10-101,52-15 118,95-15-54,0 1 0,1 0 0,-1 1 0,1 1 0,0 1 0,-19 11 0,2 6-27,23-17 7,-20 13-1,23-16 90,0 0 0,0 1 0,1 0 0,-11 11-1,4-4 99,1-2-84,9-8-60,1-1-1,-1 0 1,0 1 0,1 0 0,0 0 0,-1 0 0,1 0 0,0 0-1,-2 6 1,-4 13 3,1 1-1,-8 45 1,15-66-1,-1 1 1,1-1 0,0 1-1,0 0 1,0-1-1,0 1 1,0-1 0,0 1-1,1-1 1,-1 1-1,1-1 1,0 1 0,0-1-1,0 0 1,0 1-1,0-1 1,1 0 0,-1 0-1,2 3 1,-1-3-412,0 0 0,0 0 1,1-1-1,-1 1 0,0 0 0,1-1 1,-1 1-1,1-1 0,0 0 0,-1 0 0,5 1 1,17 5-1625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8:39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1713 89 1664,'-9'8'1867,"2"-9"-1482,1 0 0,-1-1 0,1 0 0,-1 0 1,1 0-1,0-1 0,-12-6 0,-10-4-91,-11-2 460,-1 3 0,-74-14 0,89 23-681,0 0 0,1 1 0,-1 1 1,0 2-1,0 1 0,0 0 0,0 2 1,0 1-1,1 1 0,0 1 0,0 1 1,1 1-1,0 1 0,-36 21 0,-13 11 280,-28 19-119,-18 13-610,51-33 699,31-21 199,24-13-478,0-1-1,1 2 1,0 0 0,-11 9 0,19-14-9,-5 4-30,1-1 0,0 1 0,0 1 0,0-1 0,1 1 0,0 1 0,1-1 0,-8 17 0,4-5-40,4-9-43,1 0 0,0-1 0,-4 18 0,-31 163 318,29-150-96,-19 49 0,22-74-134,0-1-1,-2 0 0,1 0 1,-2-1-1,0-1 0,-1 1 1,0-1-1,-1-1 0,0 0 1,-1-1-1,-27 19 0,9-12 53,7-6-28,2 1-1,0 1 1,0 1-1,-24 23 1,39-29-69,0 0 0,1 1 1,0 0-1,0 0 0,1 0 1,1 0-1,-1 1 0,2 0 1,-4 15-1,4-13 21,1 1 1,0 0-1,1-1 0,2 24 1,8 56-67,-8-83 79,1 5 12,1-1 0,0 1 0,1-1 0,1 1 0,0-2 0,1 1 0,1 0 0,0-1 0,1 0 0,0-1 0,10 12 0,-6-11-1,-1 0 1,2-2 0,-1 1 0,2-2 0,-1 0-1,2 0 1,-1-1 0,1-1 0,23 9 0,-7-4 7,1-2 1,0-2 0,60 11-1,64-1 105,90 13-310,-45-13 272,1-17-104,-59-1 113,-86 0 18,23 2 54,0-4-1,81-11 0,281-29-26,-228 17 4,-133 13 215,202-40-303,-253 45-14,2-2 1,1-1 0,-2-2-1,0-1 1,0-1-1,-1-2 1,31-20 0,-9 1-22,-2-3 0,60-57 0,31-58 369,-115 120-287,-4 8 54,-1-2 0,-2-1 0,32-57 0,-47 74-147,0 0 0,-1 0 1,0 0-1,-1 0 0,0-1 0,-1 1 0,0-1 1,-1 1-1,0-1 0,0 1 0,-1-1 1,-1 1-1,0 0 0,-3-13 0,-1 4-26,-1-1-1,-1 1 1,0 1-1,-2 0 1,0 0-1,-16-22 1,9 20-27,0-1 0,-2 2 0,0 1 0,-1 0 0,-1 1-1,-1 1 1,-28-15 0,-1 3 9,-2 2 0,-66-23-1,55 29 209,-100-19 0,115 29-209,-27-4 90,-26-5-98,94 17 68,-7-1-8,-1-1-1,0-1 1,1 0 0,0-1-1,-22-13 1,21 10 12,1-1 0,0 0 0,1-1 1,1-1-1,0 0 0,0-1 0,1-1 1,1 1-1,-10-17 0,15 20-63,-1 0 0,1 0 0,-2 1 0,1 0 0,-1 0 0,-1 1 0,1 0 1,-1 0-1,-1 1 0,0 0 0,1 1 0,-2 0 0,1 1 0,-1 0 0,0 0 0,0 1 0,-15-3 0,-35-5 32,-68-6 0,-24-3 558,133 16-714,0 2 0,0 0 0,0 1-1,0 1 1,-1 0 0,-31 5 0,22-1-998,23-3-555,-1 0 0,1 1 0,-12 3-1,18-4 1567,1 0-1,-1 0 0,0 1 0,1-1 0,-1 0 0,0 0 1,0 0-1,0 0 0,1 0 0,-1 0 0,0 0 0,0 0 1,1-1-1,-2 1 0,-11-11-2061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9:11.4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1056,'0'1'143,"0"0"1,0 0-1,0-1 1,0 1-1,1 0 1,-1-1-1,0 1 1,1 0-1,-1-1 1,1 1-1,-1 0 1,1-1-1,-1 1 1,1-1-1,-1 1 1,1-1-1,-1 1 1,1-1-1,0 1 1,0-1-1,12 14 380,-7 2-347,-1 0 1,3 17 0,3 10-78,-9-34-221,0 0 0,-1 0 0,0 0 0,-1 0 0,-1 15 0,1-3-3599,0-20 3209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9:12.0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0 118 1152,'0'0'17,"0"0"1,0 0-1,0-1 0,0 1 1,0 0-1,0-1 1,0 1-1,0 0 0,0-1 1,0 1-1,0 0 1,1 0-1,-1-1 0,0 1 1,0 0-1,0-1 0,0 1 1,0 0-1,1 0 1,-1-1-1,0 1 0,0 0 1,0 0-1,1 0 0,-1-1 1,0 1-1,0 0 1,1 0-1,-1 0 0,0 0 1,0-1-1,1 1 0,-1 0 1,0 0-1,1 0 1,-1 0-1,0 0 0,0 0 1,1 0-1,-1 0 0,0 0 1,1 0-1,-1 0 1,0 0-1,1 0 0,-1 0 1,1 0-1,1 0 2,-1 0 131,-1 0-12,0 0 161,0 1-288,0-1 1,0 0-1,0 0 1,0 0-1,0 0 0,-1 1 1,1-1-1,0 0 1,0 0-1,0 0 0,0 1 1,0-1-1,0 0 1,0 0-1,0 0 0,0 0 1,0 1-1,0-1 1,0 0-1,0 0 0,1 0 1,-1 0-1,0 1 1,0-1-1,0 0 0,0 0 1,0 0-1,0 0 1,0 1-1,0-1 0,1 0 1,-1 0-1,0 0 1,0 0-1,0 0 0,0 0 1,0 1-1,1-1 1,-1 0-1,0 0 0,0 0 1,0 0-1,0 0 1,1 0-1,-1 0 0,0 0 1,0 0-1,0 0 1,1 0-1,7-7 1725,-1 1-448,15-4-624,0 1 0,0 1-1,28-6 1,72-9-2681,-65 13 105,-9-2 371,-4-5-358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9:13.5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1 832,'1'20'4970,"2"-9"-5343,0 3 348,6 10 829,-8-23-580,-1-1-91,0 0-21,0 0-32,0 0 0,0 0-27,0 0 22,0 0-32,0 0-33,1 0 0,1 1-1,-1-1 1,0 1-1,0 0 1,0-1-1,1 1 1,-1 0-1,0 0 0,0 0 1,0 0-1,0 0 1,0 0-1,-1 0 1,1 0-1,0 0 0,0 0 1,-1 1-1,1-1 1,-1 0-1,1 2 1,5 6 31,17 25-116,-14-21 145,16 19-1,-14-15 117,-2-3-46,-9-13-241,1 0 0,-1 0 0,0 0 0,1 0 0,-1 0 0,0 0 0,0 0 0,0 0-1,0 0 1,0 0 0,0 0 0,0 0 0,0 0 0,0 0 0,0 0 0,-1 0 0,1 0 0,0 0 0,-1 0 0,0 2 0,1-3-80,-1 1-1,1 0 1,-1 0 0,1 0-1,0 0 1,0 0-1,0 0 1,-1 0 0,1-1-1,0 1 1,0 0 0,0 0-1,0 0 1,0 0-1,1 0 1,-1 0 0,0 1-1,8 9-1119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9:14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0 1664,'0'0'528,"4"4"6731,-3 0-7873,-1 2 778,-1 1 0,-1-1-1,1 0 1,-1 1 0,-3 7 0,-5 17 26,8-9-99,0 0-1,2 0 1,0 0-1,2 0 1,7 42 0,-3-26 123,-3-24-99,6 22 0,3 8-764,-10-14-4639,-2-30 2595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9:15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81 736,'-1'0'8,"1"0"1,0 0-1,0 0 0,-1 0 1,1 0-1,0 0 1,0 0-1,-1 0 0,1 0 1,0 0-1,0-1 0,-1 1 1,1 0-1,0 0 1,0 0-1,-1 0 0,1-1 1,0 1-1,0 0 0,0 0 1,0-1-1,-1 1 1,1 0-1,0 0 0,0-1 1,0 1-1,0 0 0,0 0 1,0-1-1,4-6 70,-3 6-135,-1 0 0,1 0 1,-1 0-1,1 0 1,0 0-1,-1 1 0,1-1 1,-1 0-1,0 0 0,1 0 1,-1-1-1,0 1 1,0-1-1,2-3 801,0 6 446,2 13-297,-3-13-742,-1 1 0,0-1 0,0 1 0,0-1 0,0 1 0,0-1 0,0 1 0,-1-1 1,1 1-1,-1-1 0,1 1 0,-1-1 0,1 0 0,-1 1 0,0-1 0,1 0 0,-1 1 0,0-1 1,0 0-1,0 0 0,0 0 0,0 0 0,0 0 0,0 0 0,-1 0 0,-1 1 0,-7 7 379,10-8-455,-1 1 0,0-1 0,0 0 0,0 0 1,0 0-1,0-1 0,0 1 0,0 0 1,0 0-1,-1-1 0,1 1 0,0 0 0,0-1 1,-1 1-1,1-1 0,-2 1 0,-17 4 1493,19-5-1312,1 0-234,0 0 0,0 0 0,0 0 0,0 0 0,-1 0 0,1 0 0,0 0 0,0 0 0,0 0 0,0 0 0,0 0 0,0 0 0,0 0 0,0 0 0,-1 0 0,1 0 0,0 0 0,0 0 0,0 0 0,0 0 0,0 0 0,0 0 0,0 0 0,-1 0 0,1 0 0,0 0 0,0 0-1,0 0 1,0 0 0,0 0 0,0 0 0,0 0 0,0 0 0,0 0 0,-1-1 0,1 1 0,0 0 0,0 0 0,0 0 0,0 0 0,0 0 0,0 0 0,0 0 0,0-1 0,0 1-9,0 0 1,0 0-1,0 0 1,0 0-1,0 0 1,0 0-1,0 0 0,1 0 1,-1 0-1,0 0 1,0 0-1,0 0 0,0 0 1,0 0-1,0 0 1,0 0-1,0 0 1,0 0-1,0 0 0,0 0 1,0 0-1,1 0 1,-1 0-1,0 0 0,0 0 1,0 0-1,0-1 1,0 1-1,0 0 1,0 0-1,0 0 0,0 0 1,0 0-1,0 0 1,0 0-1,0 0 1,0 0-1,0 0 0,0 0 1,0-1-1,0 1 1,0 0-1,0 0 0,0 0 1,0 0-1,0 0 1,0 0-1,0 0 1,0 0-1,0 0 0,0 0 1,0 0-1,0-1 1,0 1-1,0 0 0,-1 0 1,1 0-1,0 0 1,0 0-1,0 0 1,0 0-1,0 0 0,0 0 1,0 0-1,0 0 1,0 0-1,0 0 1,0 0-1,29-2 352,53-9 0,-23 1-354,4 0 302,-55 8-249,-1 0-1,0-1 1,1 1-1,-1-1 1,0-1-1,7-4 1,17-12-79,18-13-2626,-39 21-1327,-9 11 336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9:17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12 736,'0'0'1,"0"0"-1,0 0 1,0 0 0,0 0-1,0 0 1,0 0 0,0 0-1,0 0 1,0 0 0,0 0-1,0-1 1,0 1 0,0 0-1,0 0 1,0 0 0,1 0-1,-1 0 1,0 0 0,0 0-1,0 0 1,0 0 0,0 0-1,0 0 1,0-1 0,0 1-1,-1 0 1,1 0 0,0 0-1,0 0 1,0 0 0,0 0-1,0 0 1,0 0 0,0 0-1,0 0 1,0 0-1,0 0 1,0 0 0,0-1-1,0 1 1,0 0 0,0 0-1,0 0 1,0 0 0,0 0-1,0 0 1,-1 0 0,1 0-1,0 0 1,0 0 0,0 0-1,0 0 1,-3-3 891,2-1 2661,1 3-3121,0 1-43,0 0-80,0 0 198,0 0-123,0 0 43,0 0-145,0 0-31,0 0-38,0 0 166,0 0-48,0 0 154,0 0-133,0 0 48,0 0-133,0 0-65,-1 17-41,2-9-135,7 129 518,-7-119-321,6 31 0,0 6 46,1-22-228,-1-5 110,-6-9-350,0-15-1511,1-2 1395,-1-1-1115,-1-1 230,0 0-538,-1 1 309,-3 3-966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04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413 1 1056,'-3'1'120,"0"0"1,0 0-1,0 1 0,0-1 0,0 1 1,1 0-1,-4 2 0,2-1 130,1 0-1,-1-1 0,0 1 1,0-1-1,-5 2 1,-78 22 1449,30-9-993,52-16-606,0 1 1,-1-1 0,1-1-1,-1 1 1,1-1-1,-1 0 1,1 0-1,-1-1 1,1 1 0,-1-1-1,1-1 1,0 1-1,-8-3 1,-1-11 218,13 14-294,0 0 0,0-1 1,0 1-1,0 0 0,0-1 0,-1 1 1,1 0-1,0 0 0,-1 0 1,1 0-1,-1 0 0,1 0 1,-1 1-1,-2-2 0,3 2-15,0-1 0,0 1 0,0 0 0,0 0 0,0 0 0,0 0 0,0-1 0,0 1 0,0 1 0,0-1 0,0 0 0,0 0 0,0 0 0,0 0 0,0 1 0,0-1-1,0 0 1,0 1 0,1-1 0,-1 1 0,0-1 0,0 1 0,0 0 0,0-1 0,1 1 0,-1 0 0,0-1 0,1 1 0,-1 0 0,1 0 0,-1 0 0,0-1 0,1 1 0,0 0 0,-1 0-1,0 2 1,0-2 16,0 0-1,0 0 1,0 0-1,0 0 1,0 0-1,0-1 1,0 1-1,0 0 1,-1-1-1,1 1 0,-2 0 1,-7 4 159,10-4-183,0-1-1,0 0 1,0 0 0,0 1-1,0-1 1,-1 0 0,1 0-1,0 1 1,0-1 0,0 0-1,-1 0 1,1 1 0,0-1-1,0 0 1,0 0 0,-1 0-1,1 0 1,0 1 0,-1-1-1,1 0 1,0 0 0,0 0-1,-1 0 1,1 0 0,-2 1 216,9 1 13,-1-2-169,-1 0 1,1 0-1,-1 0 1,1-1-1,0 0 1,-1 0-1,1-1 1,-1 1-1,0-1 1,7-4-1,13-3 40,24-2-105,1 1 1,0 2-1,69-1 0,-105 9-11,7-2 20,0 1 0,0 1 0,0 2 0,38 6 0,-54-7 11,1 0 0,-1 0 1,1 0-1,6-1 0,-4-1 525,-16-1-149,5 1-507,-14-2 23,0 0 0,-23 0 0,17 1 97,2 1-35,0 1 0,0 2 0,-26 4 0,17-2 55,-57 14-134,7-1 168,53-12 137,-38 13 0,44-10-153,17-6-42,1 0-1,-1-1 1,0 1 0,0-1-1,0 0 1,0 0 0,0-1-1,-5 1 1,-9 4 270,6-3-329,11 0-234,6 2 164,4-1 135,0 1 0,0-2 0,0 1 0,1-2 0,18 3 0,16 2 46,-21-1-30,0-2 1,0 0-1,1-2 1,-1 0-1,39-5 1,-26-1 33,-1-2-1,67-20 1,-89 23-80,-11 4 7,0-1 0,0 1 0,0-1 0,0 1 0,0-1 0,0 0 0,0 0 0,0 1 0,0-2 0,-1 1 0,1 0 0,0 0 0,-1 0 0,1-1 0,1-1 0,4-6 189,-6 9-174,-1-1-1,1 0 0,-1 1 1,1-1-1,-1 1 0,1-1 0,-1 0 1,1 1-1,-1-1 0,0 0 1,1 0-1,-1 1 0,0-1 1,0 0-1,0 0 0,0 0 0,0 1 1,1-1-1,-2-1 0,1 0-38,0 1-1,0-1 0,-1 1 1,1 0-1,-1-1 0,1 1 1,-1 0-1,1-1 0,-1 1 1,0 0-1,0 0 0,0 0 1,0 0-1,1 0 0,-1 0 1,-2-1-1,2 1-6,0 0 0,0 0 0,1 0-1,-1 1 1,0-1 0,0 0 0,1 0 0,-1 0-1,1 0 1,-1 0 0,1 0 0,-1 0 0,1 0-1,-1-1 1,1 0 0,-3-4-27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59:17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52 2240,'7'0'9484,"10"-4"-7097,-9 1-2328,0 1 0,0 1-1,8-2 1,59 7 454,19-1-964,-80-4-744,0 0-1,18-4 0,-30 5 968,0-1 0,0 1 0,1-1 1,-1 0-1,0 0 0,0 0 0,0 1 0,-1-2 0,1 1 0,2-1 0,-1-2-523,0 0 0,0 1 0,0-1 0,-1 0 0,3-5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01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6 160,'-8'-5'64,"8"10"-64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02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1472,'-6'6'2571,"-2"8"-2094,6-11-348,0 0 0,0 1 1,0-1-1,0 0 0,-4 3 1,-11 14 655,15-17-566,1-1 1,-1 1 0,0-1 0,-1 1-1,1-1 1,0 0 0,-1 0 0,-2 2-1,0 0 6,0-1-1,1 1 0,-8 7 0,8-7-182,4-3 155,0-1-31,-4 5 397,-2 6 58,8 39 174,12 64 0,-8-65-535,-3-16-101,-3 55-1,-1-52-39,4 41 0,16 24 58,-10-63 99,8 56-148,5 108 1,-21-184-28,1 111-335,-3-71 585,0-52-302,1 1 1,-1-1-1,-4 13 1,2-4 141,2-14-188,1 1-1,-1 0 1,0 0 0,1-1-1,-1 1 1,0 0-1,0-1 1,0 1 0,0-1-1,0 0 1,-1 1-1,1-1 1,0 0 0,-1 1-1,-1 0 1,1-1-282,1 0 0,0-1 0,-1 1 0,1 0 0,-1-1 0,1 1 0,-1-1 0,1 1 0,-1-1 0,1 0 0,-3 0 0,-2 2-1369,5 0-2597,3 1 1450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04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1824,'21'-10'950,"-18"8"-901,1 0 1,-1 1-1,0-1 1,1 1-1,-1 0 0,4-1 1,5-4 379,5 0 1355,-16 6-1293,-1 0 111,0 0-180,19 1 1535,-7 2-1753,1 0 0,-1 0 0,1-1 0,0-1 0,-1 0 0,19-1 0,-10 0 106,32 5 0,298 33 458,-199-19-241,-104-11-457,-17-5 96,0-1-1,35-3 0,-17 1 97,33-1-329,141 4 342,-119-2-2069,-57-1-1324,-45 0 2707,0 0 0,0 0 1,0 1-1,0-1 0,0 0 0,0 1 1,-1 0-1,1-1 0,0 1 0,0 0 1,2 2-1,-2-2 204,10 6-1585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05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 2240,'0'0'34,"0"0"1,-1 0-1,1 1 1,0-1-1,-1 0 1,1 0-1,0 0 1,0 1-1,-1-1 1,1 0-1,0 1 1,-1-1-1,1 0 1,0 0-1,0 1 1,0-1-1,-1 0 1,1 1-1,0-1 1,0 1-1,0-1 1,0 0-1,0 1 1,0-1-1,0 0 1,0 1-1,0-1 1,0 1-1,0-1 1,0 0-1,0 1 1,0-1-1,0 0 1,0 1-1,0-1 1,0 1-1,1 0 38,-1 0-1,0 0 0,0 0 0,0 0 0,0 0 1,0-1-1,-1 1 0,1 0 0,0 0 1,0 0-1,-1 0 0,1 0 0,0 0 0,-1 0 1,0 0-1,-93 80 1491,68-57-932,20-18-178,0-1 0,0 1 0,-11 7 0,17-13-396,-1 0 0,1 0 0,0 0 0,-1 1 1,1-1-1,0 0 0,-1 0 0,1 0 0,0 0 0,0 0 1,-1 0-1,1 1 0,0-1 0,-1 0 0,1 0 0,-1 0 1,1 0-1,0 0 0,-1 0 0,1 0 0,0 0 0,-1-1 1,1 1-1,0 0 0,-1 0 0,1 0 0,0 0 0,0 0 1,-1-1-1,1 1 0,0 0 0,-1 0 0,1 0 0,0-1 1,0 1-1,-1 0 0,1 0 0,0-1 0,0 1 0,0 0 1,-1 0-1,1-1 0,0 1 0,0 0 0,0-1 0,0 1 1,22 0 535,10-1-335,-14 0-120,1 1 0,-1 1 0,0 0 0,0 1 0,0 1 0,26 7 0,-2 7 227,-25-9-91,0-1-1,1-1 1,0 0 0,21 3 0,-27-9-168,-8 1-113,1-1-1,-1 1 0,0-1 0,1 1 1,7 3-1,-10-3-423,-2-1-48,0 0-512,0 0-64,-1 11-3131,-3 2 65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11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4 832,'-6'-1'363,"5"1"-616,6 2 793,-3 1 3119,-3-3-3643,0 0-1,0 0 1,0 0 0,1 0-1,-1 0 1,0-1 0,0 1-1,0 0 1,0-1-1,0 1 1,0-1 0,1 1-1,-2-1 1,-14-3 3194,15 4-3268,1 0 26,0 0 117,0 0 22,0 0 90,0 0-96,0 0-58,0 0 160,0 0-75,0 0-43,0 0-26,0 0 42,0 0 27,0 0 171,0 0-81,0 0-68,4 7 774,-1 1 1,5 13-1,-5 4-663,8 30 1,-9-44-100,0 0 0,-1 0 1,-1 0-1,0 16 1,0 17 113,4 63-17,-4 1 1,-25 185-1,2-179-429,23-113 172,-1 1 1,1-1-1,0 0 1,-1 0-1,1 0 1,-1 1-1,1-1 1,-1 0-1,1 0 1,-1 0-1,0 0 1,0 0-1,0 0 1,0 0-1,1 0 1,-2 0-1,1 0 3,1 0 0,0-1 0,-1 1 0,1 0 0,0-1 1,0 1-1,0 0 0,0-1 0,0 1 0,0 0 0,0-1 0,0 1 0,0 0 0,0-1 0,0 1 0,0 0 0,0-1 0,0 1 0,1 0 0,-1-1 0,0 1 0,0 0 0,1-1 0,0 2 0,2 6 56,-3-5-53,0-1-1,1 1 1,-1-1 0,1 1 0,0-1-1,0 1 1,0-1 0,0 0 0,0 1-1,3 3 1,-3-5 62,-1-1-60,0 0 81,0 0-43,0 0-112,0 0 48,0 0 192,0 0-80,0 0-128,0 0-5,0 0 21,0 0 58,0 0-52,0 0-177,0 0 70,0 0 143,0 0 12,0 0-6,0 0-22,6 0-351,-7 0 421,1 0 0,0 0-86,0 0 1,0 0-1,0-1 0,0 1 0,0 0 1,-1 0-1,1 0 0,0 0 1,0 0-1,0-1 0,0 1 1,0 0-1,-1 0 0,1 0 1,0 0-1,0 0 0,0 0 1,0 0-1,0 0 0,-1 0 1,1 0-1,0-1 0,0 1 1,0 0-1,-1 0 0,1 0 1,0 0-1,0 0 0,0 0 1,-1 0-1,-7 2 56,1 0 0,-1-1 0,0 0-1,0-1 1,-16-1 0,14 1-125,1-1 1,-1 2-1,-13 1 0,13 0 137,1-1-1,0 0 1,0-1 0,0 0 0,-1 0-1,-9-2 1,-51-14 512,39 8-567,-9 4-12,-33-7 191,51 6 12,22 5-300,0 0 22,0 0 0,0 0-48,0 0 43,0 0 0,0 0 37,1-1 51,1 0 0,0 1 1,-1-1-1,1 1 0,0-1 1,0 1-1,0 0 0,0-1 1,-1 1-1,1 0 0,0 0 1,0 0-1,0 1 0,2-1 0,2 1 7,108 8 25,-1 1-134,-84-9 71,48 9 1,-49-5 161,50 1 0,51-12 68,-113 5-178,11-2-90,-20 2 23,28 1-37,-34 0-96,2 0 44,0 0 15,-5 5-28,-38 33-250,29-23 332,1 1-1,0 0 1,-8 19 0,-1 1 225,9-15 18,-10 30 0,12-29-176,-13 24 0,15-34-42,1-1-1,-4 17 0,-2 3 6,9-25 42,0-1 0,1 1 1,0 0-1,0 0 0,0 0 1,1 0-1,0 10 0,0-13-8,-1 2 69,1 0 0,-1 0 0,-1 0 0,1-1 1,-4 9-1,0 3 240,5-13-315,-1-1 0,1 1 0,-1-1 0,0 0 0,0 1 0,0-1 0,0 0 0,0 0 0,-1 0 0,1 0 0,-1 0 0,-1 2 0,1-3 33,1 0 0,0 0-1,0 0 1,0 0 0,-1 0-1,1-1 1,0 1 0,-1 0-1,1-1 1,-1 1 0,1-1-1,-1 1 1,1-1 0,-1 0 0,1 0-1,-1 0 1,1 0 0,-1 0-1,1 0 1,-1 0 0,1 0-1,-1 0 1,1-1 0,-1 1-1,1-1 1,0 1 0,-3-2 0,-2-2-38,1 1 1,0-1 0,0-1 0,1 1-1,-7-8 1,4 4-35,-5-4 9,1 0 0,0-1 0,2 0 0,-15-25 0,-87-182 174,94 192-173,-2 0 0,-1 1 0,0 2 0,-25-24-1,42 46 33,-10-10 57,-14-21-1,19 23 35,6 10-102,1-1 1,0 1 0,-1-1-1,1 0 1,0 0 0,0 1-1,0-1 1,0 0 0,0 0-1,1 0 1,-1 0 0,1 0-1,-1 0 1,1 0 0,0-1-1,0 1 1,0-2 0,0-22-532,0 26 529,0-1 0,1 1 1,-1 0-1,1-1 0,-1 1 0,1 0 1,-1-1-1,1 1 0,-1 0 0,1 0 0,-1-1 1,1 1-1,0 0 0,-1 0 0,1 0 1,-1 0-1,1 0 0,-1 0 0,1 0 1,0 0-1,-1 0 0,1 0 0,0 0 1,0 0 16,9 1-159,0 0 0,0 1 0,0 0-1,0 1 1,17 7 0,12 2-324,-10-2 378,-1 0 0,30 16 0,-47-21 48,-1 1 1,-1 0-1,10 9 0,18 10 130,-22-17 5,-1 1 0,0 1 0,13 12 0,-26-20-87,0-1 5,-1-1-1,0 1 1,1-1 0,-1 0 0,0 1 0,1-1 0,-1 1 0,1-1 0,-1 0 0,1 1-1,-1-1 1,1 0 0,-1 0 0,1 1 0,0-1 0,-1 0 0,1 0 0,-1 0-1,1 0 1,-1 1 0,1-1 0,0 0 0,-1 0 0,1 0 0,-1 0 0,2-1 0,-1-15 23,-1 10-66,0 0 1,-1 0-1,1 0 0,-1 0 1,-1 0-1,1 1 1,-1-1-1,0 0 0,0 1 1,-5-8-1,7 12 37,0 1 0,0 0 0,0 0 0,0-1 0,0 1 0,-1 0 0,1 0 0,0 0 0,0-1 0,0 1 0,0 0 0,0 0-1,-1 0 1,1-1 0,0 1 0,0 0 0,0 0 0,-1 0 0,1 0 0,0 0 0,0 0 0,0-1 0,-1 1 0,1 0 0,0 0 0,0 0 0,0 0 0,-1 0-1,1 0 1,0 0 0,0 0 0,-1 0 0,1 0 0,0 0 0,0 0 0,-1 0 0,1 0 0,0 0 0,0 0 0,0 1 0,-1-1 0,1 0 0,0 0 0,0 0-1,0 0 1,-1 0 0,1 0 0,0 1 0,0-1 0,0 0 0,-1 0 0,1 0 0,0 0 0,0 1 0,0-1 0,0 0 0,0 0 0,0 0 0,0 1 0,-1-1 0,1 0-1,0 0 1,0 1 0,0-1 0,0 0 0,0 0 0,0 1 0,-5 19-335,4-18 344,-7 69-125,3-20 280,-15 78 729,20-120-842,0-7-7,-1 0 1,1-1 0,0 1 0,0 0-1,-1 0 1,1-1 0,-1 1 0,0 2-1,0-3 236,-4-5 0,2-65-730,6 99 900,-2-24-421,-1-5-20,1 1 0,-1-1 1,0 0-1,0 1 0,0-1 0,0 1 1,0-1-1,0 1 0,0-1 1,-1 0-1,1 1 0,-1 2 1,1-4 2,0 0 0,0 0 1,0 0-1,0 0 1,0 0-1,-1 1 0,1-1 1,0 0-1,0 0 1,0 0-1,0 0 0,0 0 1,0 0-1,0 1 1,0-1-1,0 0 0,-1 0 1,1 0-1,0 0 1,0 0-1,0 0 0,0 0 1,0 0-1,0 0 1,-1 0-1,1 0 0,0 0 1,0 1-1,0-1 1,0 0-1,0 0 0,-1 0 1,1 0-1,0 0 1,0 0-1,0 0 0,0 0 1,0 0-1,-1-1 1,1 1-1,0 0 0,0 0 1,0 0-1,0 0 1,0 0-1,-1 0 0,1 0 1,0 0-1,0 0 1,0 0-1,0 0 0,0-1 1,0 1-1,0 0 1,0 0-1,-1 0 0,1 0 1,0 0-1,0 0 1,0-1-1,0 1 0,0 0 1,0 0-1,0 0 1,0 0-1,0 0 1,0-1-1,0 1 0,-6-11 167,-96-244-176,98 247-78,2 5 48,1-1 0,-1 0 0,1 0 0,0 0 0,-2-7 0,12 12-312,-4 2 318,0 0 0,0 0 0,0 0 0,0 1 0,-1 0 0,0 0 0,0 0 1,0 0-1,5 8 0,1 0-98,102 117 932,-107-125-525,-7-11 129,0-2-714,2-17 167,0 25 74,0 3-75,0 3-42,1 8 78,0-1 0,1 0 0,5 17 0,3 22 195,-8-33-127,8 98 832,-10-138-826,0-18 17,1-1 1,7-39-1,-6 61 81,-2 17-115,0-1 0,0 0 1,1 1-1,-1-1 1,1 0-1,-1 1 0,1-1 1,0 1-1,0-1 1,0 1-1,0-1 0,1 1 1,-1 0-1,1 0 0,2-4 1,-1 2 32,1 0 1,-2 0 0,1 0-1,3-7 1,9-12 351,-13 21-350,0 0-1,0 0 1,-1 0-1,1 0 0,-1 0 1,1 0-1,-1-1 1,0 1-1,0 0 1,0-1-1,1-4 1,-2 5-8,1 0 1,-1 0 0,0 0-1,1 0 1,0 0 0,-1 0 0,1 0-1,0 0 1,0 0 0,0 0-1,0 0 1,2-1 0,18-20-183,-18 19 213,4-7 26,-7 11-32,0 0-1,1 0 1,-1 0-1,0 0 1,0-1-1,0 1 1,0 0-1,0 0 1,0 0-1,0-1 1,0 1-1,1 0 1,-1 0-1,0 0 1,0-1-1,0 1 1,0 0 0,0 0-1,0 0 1,0-1-1,0 1 1,0 0-1,0 0 1,0 0-1,-1-1 1,1 1-1,0 0 1,0 0-1,0 0 1,0-1-1,0 1 1,0 0-1,0 0 1,0 0-1,-1 0 1,1-1-1,0 1 1,0 0-1,0 0 1,0 0 0,0 0-1,-1 0 1,1 0-1,0-1 1,0 1-1,0 0 1,-1 0-1,1 0 1,0 0-1,0 0 1,-1 0-1,-4 11 91,3-9-85,-1 1 0,0-1 0,0-1 0,0 1 0,0 0 0,-5 1 0,-8 6 158,-27 23 81,22-15-367,-37 22 0,47-34 148,8-3-46,-1-1 0,1 1 0,0 0 0,-1 0 0,-2 3 0,3-1-17,2-3-85,27 6 106,-17-7 143,-4 0-159,0 0 0,0 0 0,0 1 0,0-1 0,8 3 0,-11-3 17,-1 1 1,1 0 0,-1-1-1,1 1 1,-1 0 0,0 0 0,1 0-1,-1 0 1,0 0 0,1 0-1,-1 0 1,0 1 0,0-1 0,0 0-1,0 1 1,0-1 0,-1 1-1,1-1 1,0 1 0,-1-1 0,2 4-1,1 6 10,-1 1 0,0 0 0,0 0 0,-1 0 0,-1 0 0,-1 22 0,-1-9-118,1-13 205,0 0 1,-4 20-1,3-26-56,1-1 0,0 1 0,0-1 0,1 12 0,-1-10-63,-2-1 59,2-5 117,1-1-54,0-2-56,0 0 0,-1 1 0,1-1 0,-1 0 0,1 0 0,-1 1 0,0-1 0,0 0 0,-1-2 0,0 2-31,1 0 1,0 1-1,0-1 1,0 0 0,1 0-1,-1-1 1,0-1-1,-4-49-77,5 47 76,0-1 0,0 1 0,2-12 1,0-6-140,-1 14 93,-1-1 1,2 1 0,-1 0 0,2 0 0,-1 0-1,1 0 1,1 0 0,-1 1 0,8-13 0,-9 19 47,1-1 0,-1 1 0,1 0 0,0 0 0,0 0 1,0 0-1,1 0 0,-1 1 0,5-3 0,9-8-67,-8 2 351,-8 11-292,-1 0-1,0 0 1,0 0 0,0 0-1,0 0 1,0-1 0,1 1 0,-1 0-1,0 0 1,0 0 0,0 0-1,0 0 1,0-1 0,0 1-1,1 0 1,-1 0 0,0 0 0,0 0-1,0-1 1,0 1 0,0 0-1,0 0 1,0 0 0,0-1-1,0 1 1,0 0 0,0 0 0,0 0-1,0 0 1,0-1 0,0 1-1,0 0 1,0 0 0,0 0-1,0-1 1,0 1 0,-1 0-1,1 0 1,0 0 0,0 0 0,0-1-1,0 1 1,0 0 0,0 0-1,-1 0 1,1 0 0,0 0-1,0 0 1,0-1 0,0 1 0,-1 0-1,-8-8 21,-5 2 57,0 1 0,0 0 0,-1 1 0,-23-3 0,18 3 46,-37-11 0,-46-26-178,85 35-301,-21-5 1,37 11-1236,7-1 842,0 0 1,1 1-1,-1 0 1,11 1-1,16-1-2629,-30 0 3207,-1 0 0,1 0 0,-1-1 0,1 1 0,0-1 0,-1 1 0,1-1 0,-1 0 0,1 1 0,-1-1-1,1 0 1,-1 0 0,1 0 0,1-2 0,-1 1-60,-1-1 0,1 0-1,0 0 1,-1 0 0,0 0 0,0 0-1,0 0 1,1-4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13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5 176 2816,'-4'3'683,"3"-5"-320,6-2 490,-5 4-576,0 0 38,0 0-139,0 0-134,0 0-10,0 0 171,0 0-27,13 4 3914,-18 4-2830,4-7-1081,0-1-1,1 1 0,-1 0 1,0-1-1,1 1 0,-1 0 0,1 0 1,-1 0-1,1-1 0,0 1 1,-1 0-1,1 0 0,0 0 0,-1 0 1,1 0-1,0 0 0,0 1 1,0 4-113,1-1 1,-1 1 0,1 0 0,0-1 0,1 1 0,-1 0-1,1-1 1,1 0 0,-1 1 0,1-1 0,-1 0 0,1 0 0,1 0-1,5 6 1,1 3-86,-1 1 0,0 0 0,-1 0 0,-1 1 0,8 22 0,19 86 147,3 9-174,28 66 73,-60-176-31,-5-20 24,1 1 0,0-1 0,-1 0 0,1 0 0,0 1 0,1-1 0,-1 0 0,3 5 0,-3-7 183,-1-1-184,0 1 1,1-1-1,-1 1 1,0-1-1,0 0 1,1 1-1,-1-1 1,0 1 0,0-1-1,1 1 1,-1-1-1,1 0 1,-1 1-1,0-1 1,1 0-1,-1 1 1,1-1 0,1-1-11,-1 0 1,0 1-1,0-1 1,1 0 0,-1 0-1,0 0 1,0-1 0,0 1-1,0 0 1,0 0 0,0-1-1,-1 1 1,1 0 0,0-1-1,0-1 1,9-28 218,-3 10 93,-1 2-301,0 0 0,-2-1 0,5-30 0,20-113 274,52-181 248,-80 340-530,4-14-94,-1 3-104,8-22 1,3-7-2064,-11 29-362,13-26-1,-16 39 2016,1-1-1,-1 1 0,1-1 0,0 1 0,0-1 1,0 1-1,4-3 0,6-6-548,8-16-1234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1713 89 1664,'-9'8'1867,"2"-9"-1482,1 0 0,-1-1 0,1 0 0,-1 0 1,1 0-1,0-1 0,-12-6 0,-10-4-91,-11-2 460,-1 3 0,-74-14 0,89 23-681,0 0 0,1 1 0,-1 1 1,0 2-1,0 1 0,0 0 0,0 2 1,0 1-1,1 1 0,0 1 0,0 1 1,1 1-1,0 1 0,-36 21 0,-13 11 280,-28 19-119,-18 13-610,51-33 699,31-21 199,24-13-478,0-1-1,1 2 1,0 0 0,-11 9 0,19-14-9,-5 4-30,1-1 0,0 1 0,0 1 0,0-1 0,1 1 0,0 1 0,1-1 0,-8 17 0,4-5-40,4-9-43,1 0 0,0-1 0,-4 18 0,-31 163 318,29-150-96,-19 49 0,22-74-134,0-1-1,-2 0 0,1 0 1,-2-1-1,0-1 0,-1 1 1,0-1-1,-1-1 0,0 0 1,-1-1-1,-27 19 0,9-12 53,7-6-28,2 1-1,0 1 1,0 1-1,-24 23 1,39-29-69,0 0 0,1 1 1,0 0-1,0 0 0,1 0 1,1 0-1,-1 1 0,2 0 1,-4 15-1,4-13 21,1 1 1,0 0-1,1-1 0,2 24 1,8 56-67,-8-83 79,1 5 12,1-1 0,0 1 0,1-1 0,1 1 0,0-2 0,1 1 0,1 0 0,0-1 0,1 0 0,0-1 0,10 12 0,-6-11-1,-1 0 1,2-2 0,-1 1 0,2-2 0,-1 0-1,2 0 1,-1-1 0,1-1 0,23 9 0,-7-4 7,1-2 1,0-2 0,60 11-1,64-1 105,90 13-310,-45-13 272,1-17-104,-59-1 113,-86 0 18,23 2 54,0-4-1,81-11 0,281-29-26,-228 17 4,-133 13 215,202-40-303,-253 45-14,2-2 1,1-1 0,-2-2-1,0-1 1,0-1-1,-1-2 1,31-20 0,-9 1-22,-2-3 0,60-57 0,31-58 369,-115 120-287,-4 8 54,-1-2 0,-2-1 0,32-57 0,-47 74-147,0 0 0,-1 0 1,0 0-1,-1 0 0,0-1 0,-1 1 0,0-1 1,-1 1-1,0-1 0,0 1 0,-1-1 1,-1 1-1,0 0 0,-3-13 0,-1 4-26,-1-1-1,-1 1 1,0 1-1,-2 0 1,0 0-1,-16-22 1,9 20-27,0-1 0,-2 2 0,0 1 0,-1 0 0,-1 1-1,-1 1 1,-28-15 0,-1 3 9,-2 2 0,-66-23-1,55 29 209,-100-19 0,115 29-209,-27-4 90,-26-5-98,94 17 68,-7-1-8,-1-1-1,0-1 1,1 0 0,0-1-1,-22-13 1,21 10 12,1-1 0,0 0 0,1-1 1,1-1-1,0 0 0,0-1 0,1-1 1,1 1-1,-10-17 0,15 20-63,-1 0 0,1 0 0,-2 1 0,1 0 0,-1 0 0,-1 1 0,1 0 1,-1 0-1,-1 1 0,0 0 0,1 1 0,-2 0 0,1 1 0,-1 0 0,0 0 0,0 1 0,-15-3 0,-35-5 32,-68-6 0,-24-3 558,133 16-714,0 2 0,0 0 0,0 1-1,0 1 1,-1 0 0,-31 5 0,22-1-998,23-3-555,-1 0 0,1 1 0,-12 3-1,18-4 1567,1 0-1,-1 0 0,0 1 0,1-1 0,-1 0 0,0 0 1,0 0-1,0 0 0,1 0 0,-1 0 0,0 0 0,0 0 1,1-1-1,-2 1 0,-11-11-2061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1056,'0'1'143,"0"0"1,0 0-1,0-1 1,0 1-1,1 0 1,-1-1-1,0 1 1,1 0-1,-1-1 1,1 1-1,-1 0 1,1-1-1,-1 1 1,1-1-1,-1 1 1,1-1-1,-1 1 1,1-1-1,0 1 1,0-1-1,12 14 380,-7 2-347,-1 0 1,3 17 0,3 10-78,-9-34-221,0 0 0,-1 0 0,0 0 0,-1 0 0,-1 15 0,1-3-3599,0-20 3209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0 118 1152,'0'0'17,"0"0"1,0 0-1,0-1 0,0 1 1,0 0-1,0-1 1,0 1-1,0 0 0,0-1 1,0 1-1,0 0 1,1 0-1,-1-1 0,0 1 1,0 0-1,0-1 0,0 1 1,0 0-1,1 0 1,-1-1-1,0 1 0,0 0 1,0 0-1,1 0 0,-1-1 1,0 1-1,0 0 1,1 0-1,-1 0 0,0 0 1,0-1-1,1 1 0,-1 0 1,0 0-1,1 0 1,-1 0-1,0 0 0,0 0 1,1 0-1,-1 0 0,0 0 1,1 0-1,-1 0 1,0 0-1,1 0 0,-1 0 1,1 0-1,1 0 2,-1 0 131,-1 0-12,0 0 161,0 1-288,0-1 1,0 0-1,0 0 1,0 0-1,0 0 0,-1 1 1,1-1-1,0 0 1,0 0-1,0 0 0,0 1 1,0-1-1,0 0 1,0 0-1,0 0 0,0 0 1,0 1-1,0-1 1,0 0-1,0 0 0,1 0 1,-1 0-1,0 1 1,0-1-1,0 0 0,0 0 1,0 0-1,0 0 1,0 1-1,0-1 0,1 0 1,-1 0-1,0 0 1,0 0-1,0 0 0,0 0 1,0 1-1,1-1 1,-1 0-1,0 0 0,0 0 1,0 0-1,0 0 1,1 0-1,-1 0 0,0 0 1,0 0-1,0 0 1,1 0-1,7-7 1725,-1 1-448,15-4-624,0 1 0,0 1-1,28-6 1,72-9-2681,-65 13 105,-9-2 371,-4-5-358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06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 67 1824,'3'3'816,"-1"-9"-763,-2 5-17,0 0-1,0 0 0,1 0 1,-1 1-1,0-1 0,0 0 1,0 0-1,0 0 1,0 0-1,0 0 0,0 1 1,0-1-1,0 0 0,0 0 1,-1 0-1,1 1 1,0-1-1,-1 0 0,1 0 1,0 0-1,-1 1 0,1-1 1,-1 0-1,1 1 1,-1-1-1,1 0 0,-1 1 1,0-1-1,1 1 0,-1-1 1,0 1-1,1-1 1,-1 1-1,0-1 0,1 1 1,-1 0-1,0-1 0,0 1 1,0 0-1,0 0 1,1 0-1,-1-1 0,0 1 1,0 0-1,0 0 0,0 0 1,1 1-1,-2-1 1,-28 7 385,28-6-373,1 0 0,0-1 0,0 1 0,-1-1 0,1 1 1,0-1-1,-1 1 0,1-1 0,0 0 0,-1 0 0,1 0 0,-1 0 0,1 0 0,0 0 1,-1 0-1,-1 0 0,-9-1 158,9 1-161,-1-1 0,0 1 0,0-1 1,0 1-1,0-1 0,1 0 0,-1-1 0,-5-1 0,5 1 114,1 1-77,1 1 0,-1 0 1,1-1-1,-1 1 0,1 0 0,-1 0 0,1 1 0,-1-1 0,-3 1 1,-13 2 199,15-3-208,2 0-40,1 0 0,-1 0-1,1 0 1,-1 0-1,1 0 1,-1 0-1,1 0 1,-1 0-1,1 0 1,0-1-1,-1 1 1,1-1 0,-3 0-1,2 1 118,1-1 0,-1 1 0,1 0 0,-1 0 0,1 0 0,-1 1 0,1-1 0,0 0 0,-1 0 0,1 1 0,-1-1 0,-1 2 0,0-1-1,0 1 1,0-1 0,0 0-1,0 0 1,0 0 0,-1-1-1,1 1 1,0-1 0,0 1-1,0-1 1,-1 0 0,-5-1-1,0 1 62,22 0-950,-5 0 739,-1 0 0,1 0 0,-1 0-1,0-1 1,1 0 0,-1-1 0,0 1 0,12-6 0,-5 2-1014,26-9 0,-10 6-1095,-5 0 866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1 832,'1'20'4970,"2"-9"-5343,0 3 348,6 10 829,-8-23-580,-1-1-91,0 0-21,0 0-32,0 0 0,0 0-27,0 0 22,0 0-32,0 0-33,1 0 0,1 1-1,-1-1 1,0 1-1,0 0 1,0-1-1,1 1 1,-1 0-1,0 0 0,0 0 1,0 0-1,0 0 1,0 0-1,-1 0 1,1 0-1,0 0 0,0 0 1,-1 1-1,1-1 1,-1 0-1,1 2 1,5 6 31,17 25-116,-14-21 145,16 19-1,-14-15 117,-2-3-46,-9-13-241,1 0 0,-1 0 0,0 0 0,1 0 0,-1 0 0,0 0 0,0 0 0,0 0-1,0 0 1,0 0 0,0 0 0,0 0 0,0 0 0,0 0 0,0 0 0,-1 0 0,1 0 0,0 0 0,-1 0 0,0 2 0,1-3-80,-1 1-1,1 0 1,-1 0 0,1 0-1,0 0 1,0 0-1,0 0 1,-1 0 0,1-1-1,0 1 1,0 0 0,0 0-1,0 0 1,0 0-1,1 0 1,-1 0 0,0 1-1,8 9-1119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0 1664,'0'0'528,"4"4"6731,-3 0-7873,-1 2 778,-1 1 0,-1-1-1,1 0 1,-1 1 0,-3 7 0,-5 17 26,8-9-99,0 0-1,2 0 1,0 0-1,2 0 1,7 42 0,-3-26 123,-3-24-99,6 22 0,3 8-764,-10-14-4639,-2-30 2595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81 736,'-1'0'8,"1"0"1,0 0-1,0 0 0,-1 0 1,1 0-1,0 0 1,0 0-1,-1 0 0,1 0 1,0 0-1,0-1 0,-1 1 1,1 0-1,0 0 1,0 0-1,-1 0 0,1-1 1,0 1-1,0 0 0,0 0 1,0-1-1,-1 1 1,1 0-1,0 0 0,0-1 1,0 1-1,0 0 0,0 0 1,0-1-1,4-6 70,-3 6-135,-1 0 0,1 0 1,-1 0-1,1 0 1,0 0-1,-1 1 0,1-1 1,-1 0-1,0 0 0,1 0 1,-1-1-1,0 1 1,0-1-1,2-3 801,0 6 446,2 13-297,-3-13-742,-1 1 0,0-1 0,0 1 0,0-1 0,0 1 0,0-1 0,0 1 0,-1-1 1,1 1-1,-1-1 0,1 1 0,-1-1 0,1 0 0,-1 1 0,0-1 0,1 0 0,-1 1 0,0-1 1,0 0-1,0 0 0,0 0 0,0 0 0,0 0 0,0 0 0,-1 0 0,-1 1 0,-7 7 379,10-8-455,-1 1 0,0-1 0,0 0 0,0 0 1,0 0-1,0-1 0,0 1 0,0 0 1,0 0-1,-1-1 0,1 1 0,0 0 0,0-1 1,-1 1-1,1-1 0,-2 1 0,-17 4 1493,19-5-1312,1 0-234,0 0 0,0 0 0,0 0 0,0 0 0,-1 0 0,1 0 0,0 0 0,0 0 0,0 0 0,0 0 0,0 0 0,0 0 0,0 0 0,0 0 0,-1 0 0,1 0 0,0 0 0,0 0 0,0 0 0,0 0 0,0 0 0,0 0 0,0 0 0,-1 0 0,1 0 0,0 0 0,0 0-1,0 0 1,0 0 0,0 0 0,0 0 0,0 0 0,0 0 0,0 0 0,-1-1 0,1 1 0,0 0 0,0 0 0,0 0 0,0 0 0,0 0 0,0 0 0,0 0 0,0-1 0,0 1-9,0 0 1,0 0-1,0 0 1,0 0-1,0 0 1,0 0-1,0 0 0,1 0 1,-1 0-1,0 0 1,0 0-1,0 0 0,0 0 1,0 0-1,0 0 1,0 0-1,0 0 1,0 0-1,0 0 0,0 0 1,0 0-1,1 0 1,-1 0-1,0 0 0,0 0 1,0 0-1,0-1 1,0 1-1,0 0 1,0 0-1,0 0 0,0 0 1,0 0-1,0 0 1,0 0-1,0 0 1,0 0-1,0 0 0,0 0 1,0-1-1,0 1 1,0 0-1,0 0 0,0 0 1,0 0-1,0 0 1,0 0-1,0 0 1,0 0-1,0 0 0,0 0 1,0 0-1,0-1 1,0 1-1,0 0 0,-1 0 1,1 0-1,0 0 1,0 0-1,0 0 1,0 0-1,0 0 0,0 0 1,0 0-1,0 0 1,0 0-1,0 0 1,0 0-1,29-2 352,53-9 0,-23 1-354,4 0 302,-55 8-249,-1 0-1,0-1 1,1 1-1,-1-1 1,0-1-1,7-4 1,17-12-79,18-13-2626,-39 21-1327,-9 11 336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12 736,'0'0'1,"0"0"-1,0 0 1,0 0 0,0 0-1,0 0 1,0 0 0,0 0-1,0 0 1,0 0 0,0 0-1,0-1 1,0 1 0,0 0-1,0 0 1,0 0 0,1 0-1,-1 0 1,0 0 0,0 0-1,0 0 1,0 0 0,0 0-1,0 0 1,0-1 0,0 1-1,-1 0 1,1 0 0,0 0-1,0 0 1,0 0 0,0 0-1,0 0 1,0 0 0,0 0-1,0 0 1,0 0-1,0 0 1,0 0 0,0-1-1,0 1 1,0 0 0,0 0-1,0 0 1,0 0 0,0 0-1,0 0 1,-1 0 0,1 0-1,0 0 1,0 0 0,0 0-1,0 0 1,-3-3 891,2-1 2661,1 3-3121,0 1-43,0 0-80,0 0 198,0 0-123,0 0 43,0 0-145,0 0-31,0 0-38,0 0 166,0 0-48,0 0 154,0 0-133,0 0 48,0 0-133,0 0-65,-1 17-41,2-9-135,7 129 518,-7-119-321,6 31 0,0 6 46,1-22-228,-1-5 110,-6-9-350,0-15-1511,1-2 1395,-1-1-1115,-1-1 230,0 0-538,-1 1 309,-3 3-966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52 2240,'7'0'9484,"10"-4"-7097,-9 1-2328,0 1 0,0 1-1,8-2 1,59 7 454,19-1-964,-80-4-744,0 0-1,18-4 0,-30 5 968,0-1 0,0 1 0,1-1 1,-1 0-1,0 0 0,0 0 0,0 1 0,-1-2 0,1 1 0,2-1 0,-1-2-523,0 0 0,0 1 0,0-1 0,-1 0 0,3-5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6 160,'-8'-5'64,"8"10"-64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0 1472,'-6'6'2571,"-2"8"-2094,6-11-348,0 0 0,0 1 1,0-1-1,0 0 0,-4 3 1,-11 14 655,15-17-566,1-1 1,-1 1 0,0-1 0,-1 1-1,1-1 1,0 0 0,-1 0 0,-2 2-1,0 0 6,0-1-1,1 1 0,-8 7 0,8-7-182,4-3 155,0-1-31,-4 5 397,-2 6 58,8 39 174,12 64 0,-8-65-535,-3-16-101,-3 55-1,-1-52-39,4 41 0,16 24 58,-10-63 99,8 56-148,5 108 1,-21-184-28,1 111-335,-3-71 585,0-52-302,1 1 1,-1-1-1,-4 13 1,2-4 141,2-14-188,1 1-1,-1 0 1,0 0 0,1-1-1,-1 1 1,0 0-1,0-1 1,0 1 0,0-1-1,0 0 1,-1 1-1,1-1 1,0 0 0,-1 1-1,-1 0 1,1-1-282,1 0 0,0-1 0,-1 1 0,1 0 0,-1-1 0,1 1 0,-1-1 0,1 1 0,-1-1 0,1 0 0,-3 0 0,-2 2-1369,5 0-2597,3 1 1450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1824,'21'-10'950,"-18"8"-901,1 0 1,-1 1-1,0-1 1,1 1-1,-1 0 0,4-1 1,5-4 379,5 0 1355,-16 6-1293,-1 0 111,0 0-180,19 1 1535,-7 2-1753,1 0 0,-1 0 0,1-1 0,0-1 0,-1 0 0,19-1 0,-10 0 106,32 5 0,298 33 458,-199-19-241,-104-11-457,-17-5 96,0-1-1,35-3 0,-17 1 97,33-1-329,141 4 342,-119-2-2069,-57-1-1324,-45 0 2707,0 0 0,0 0 1,0 1-1,0-1 0,0 0 0,0 1 1,-1 0-1,1-1 0,0 1 0,0 0 1,2 2-1,-2-2 204,10 6-1585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1 2240,'0'0'34,"0"0"1,-1 0-1,1 1 1,0-1-1,-1 0 1,1 0-1,0 0 1,0 1-1,-1-1 1,1 0-1,0 1 1,-1-1-1,1 0 1,0 0-1,0 1 1,0-1-1,-1 0 1,1 1-1,0-1 1,0 1-1,0-1 1,0 0-1,0 1 1,0-1-1,0 0 1,0 1-1,0-1 1,0 1-1,0-1 1,0 0-1,0 1 1,0-1-1,0 0 1,0 1-1,0-1 1,0 1-1,1 0 38,-1 0-1,0 0 0,0 0 0,0 0 0,0 0 1,0-1-1,-1 1 0,1 0 0,0 0 1,0 0-1,-1 0 0,1 0 0,0 0 0,-1 0 1,0 0-1,-93 80 1491,68-57-932,20-18-178,0-1 0,0 1 0,-11 7 0,17-13-396,-1 0 0,1 0 0,0 0 0,-1 1 1,1-1-1,0 0 0,-1 0 0,1 0 0,0 0 0,0 0 1,-1 0-1,1 1 0,0-1 0,-1 0 0,1 0 0,-1 0 1,1 0-1,0 0 0,-1 0 0,1 0 0,0 0 0,-1-1 1,1 1-1,0 0 0,-1 0 0,1 0 0,0 0 0,0 0 1,-1-1-1,1 1 0,0 0 0,-1 0 0,1 0 0,0-1 1,0 1-1,-1 0 0,1 0 0,0-1 0,0 1 0,0 0 1,-1 0-1,1-1 0,0 1 0,0 0 0,0-1 0,0 1 1,22 0 535,10-1-335,-14 0-120,1 1 0,-1 1 0,0 0 0,0 1 0,0 1 0,26 7 0,-2 7 227,-25-9-91,0-1-1,1-1 1,0 0 0,21 3 0,-27-9-168,-8 1-113,1-1-1,-1 1 0,0-1 0,1 1 1,7 3-1,-10-3-423,-2-1-48,0 0-512,0 0-64,-1 11-3131,-3 2 65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4 832,'-6'-1'363,"5"1"-616,6 2 793,-3 1 3119,-3-3-3643,0 0-1,0 0 1,0 0 0,1 0-1,-1 0 1,0-1 0,0 1-1,0 0 1,0-1-1,0 1 1,0-1 0,1 1-1,-2-1 1,-14-3 3194,15 4-3268,1 0 26,0 0 117,0 0 22,0 0 90,0 0-96,0 0-58,0 0 160,0 0-75,0 0-43,0 0-26,0 0 42,0 0 27,0 0 171,0 0-81,0 0-68,4 7 774,-1 1 1,5 13-1,-5 4-663,8 30 1,-9-44-100,0 0 0,-1 0 1,-1 0-1,0 16 1,0 17 113,4 63-17,-4 1 1,-25 185-1,2-179-429,23-113 172,-1 1 1,1-1-1,0 0 1,-1 0-1,1 0 1,-1 1-1,1-1 1,-1 0-1,1 0 1,-1 0-1,0 0 1,0 0-1,0 0 1,0 0-1,1 0 1,-2 0-1,1 0 3,1 0 0,0-1 0,-1 1 0,1 0 0,0-1 1,0 1-1,0 0 0,0-1 0,0 1 0,0 0 0,0-1 0,0 1 0,0 0 0,0-1 0,0 1 0,0 0 0,0-1 0,0 1 0,1 0 0,-1-1 0,0 1 0,0 0 0,1-1 0,0 2 0,2 6 56,-3-5-53,0-1-1,1 1 1,-1-1 0,1 1 0,0-1-1,0 1 1,0-1 0,0 0 0,0 1-1,3 3 1,-3-5 62,-1-1-60,0 0 81,0 0-43,0 0-112,0 0 48,0 0 192,0 0-80,0 0-128,0 0-5,0 0 21,0 0 58,0 0-52,0 0-177,0 0 70,0 0 143,0 0 12,0 0-6,0 0-22,6 0-351,-7 0 421,1 0 0,0 0-86,0 0 1,0 0-1,0-1 0,0 1 0,0 0 1,-1 0-1,1 0 0,0 0 1,0 0-1,0-1 0,0 1 1,0 0-1,-1 0 0,1 0 1,0 0-1,0 0 0,0 0 1,0 0-1,0 0 0,-1 0 1,1 0-1,0-1 0,0 1 1,0 0-1,-1 0 0,1 0 1,0 0-1,0 0 0,0 0 1,-1 0-1,-7 2 56,1 0 0,-1-1 0,0 0-1,0-1 1,-16-1 0,14 1-125,1-1 1,-1 2-1,-13 1 0,13 0 137,1-1-1,0 0 1,0-1 0,0 0 0,-1 0-1,-9-2 1,-51-14 512,39 8-567,-9 4-12,-33-7 191,51 6 12,22 5-300,0 0 22,0 0 0,0 0-48,0 0 43,0 0 0,0 0 37,1-1 51,1 0 0,0 1 1,-1-1-1,1 1 0,0-1 1,0 1-1,0 0 0,0-1 1,-1 1-1,1 0 0,0 0 1,0 0-1,0 1 0,2-1 0,2 1 7,108 8 25,-1 1-134,-84-9 71,48 9 1,-49-5 161,50 1 0,51-12 68,-113 5-178,11-2-90,-20 2 23,28 1-37,-34 0-96,2 0 44,0 0 15,-5 5-28,-38 33-250,29-23 332,1 1-1,0 0 1,-8 19 0,-1 1 225,9-15 18,-10 30 0,12-29-176,-13 24 0,15-34-42,1-1-1,-4 17 0,-2 3 6,9-25 42,0-1 0,1 1 1,0 0-1,0 0 0,0 0 1,1 0-1,0 10 0,0-13-8,-1 2 69,1 0 0,-1 0 0,-1 0 0,1-1 1,-4 9-1,0 3 240,5-13-315,-1-1 0,1 1 0,-1-1 0,0 0 0,0 1 0,0-1 0,0 0 0,0 0 0,-1 0 0,1 0 0,-1 0 0,-1 2 0,1-3 33,1 0 0,0 0-1,0 0 1,0 0 0,-1 0-1,1-1 1,0 1 0,-1 0-1,1-1 1,-1 1 0,1-1-1,-1 1 1,1-1 0,-1 0 0,1 0-1,-1 0 1,1 0 0,-1 0-1,1 0 1,-1 0 0,1 0-1,-1 0 1,1-1 0,-1 1-1,1-1 1,0 1 0,-3-2 0,-2-2-38,1 1 1,0-1 0,0-1 0,1 1-1,-7-8 1,4 4-35,-5-4 9,1 0 0,0-1 0,2 0 0,-15-25 0,-87-182 174,94 192-173,-2 0 0,-1 1 0,0 2 0,-25-24-1,42 46 33,-10-10 57,-14-21-1,19 23 35,6 10-102,1-1 1,0 1 0,-1-1-1,1 0 1,0 0 0,0 1-1,0-1 1,0 0 0,0 0-1,1 0 1,-1 0 0,1 0-1,-1 0 1,1 0 0,0-1-1,0 1 1,0-2 0,0-22-532,0 26 529,0-1 0,1 1 1,-1 0-1,1-1 0,-1 1 0,1 0 1,-1-1-1,1 1 0,-1 0 0,1 0 0,-1-1 1,1 1-1,0 0 0,-1 0 0,1 0 1,-1 0-1,1 0 0,-1 0 0,1 0 1,0 0-1,-1 0 0,1 0 0,0 0 1,0 0 16,9 1-159,0 0 0,0 1 0,0 0-1,0 1 1,17 7 0,12 2-324,-10-2 378,-1 0 0,30 16 0,-47-21 48,-1 1 1,-1 0-1,10 9 0,18 10 130,-22-17 5,-1 1 0,0 1 0,13 12 0,-26-20-87,0-1 5,-1-1-1,0 1 1,1-1 0,-1 0 0,0 1 0,1-1 0,-1 1 0,1-1 0,-1 0 0,1 1-1,-1-1 1,1 0 0,-1 0 0,1 1 0,0-1 0,-1 0 0,1 0 0,-1 0-1,1 0 1,-1 1 0,1-1 0,0 0 0,-1 0 0,1 0 0,-1 0 0,2-1 0,-1-15 23,-1 10-66,0 0 1,-1 0-1,1 0 0,-1 0 1,-1 0-1,1 1 1,-1-1-1,0 0 0,0 1 1,-5-8-1,7 12 37,0 1 0,0 0 0,0 0 0,0-1 0,0 1 0,-1 0 0,1 0 0,0 0 0,0-1 0,0 1 0,0 0 0,0 0-1,-1 0 1,1-1 0,0 1 0,0 0 0,0 0 0,-1 0 0,1 0 0,0 0 0,0 0 0,0-1 0,-1 1 0,1 0 0,0 0 0,0 0 0,0 0 0,-1 0-1,1 0 1,0 0 0,0 0 0,-1 0 0,1 0 0,0 0 0,0 0 0,-1 0 0,1 0 0,0 0 0,0 0 0,0 1 0,-1-1 0,1 0 0,0 0 0,0 0-1,0 0 1,-1 0 0,1 0 0,0 1 0,0-1 0,0 0 0,-1 0 0,1 0 0,0 0 0,0 1 0,0-1 0,0 0 0,0 0 0,0 0 0,0 1 0,-1-1 0,1 0-1,0 0 1,0 1 0,0-1 0,0 0 0,0 0 0,0 1 0,-5 19-335,4-18 344,-7 69-125,3-20 280,-15 78 729,20-120-842,0-7-7,-1 0 1,1-1 0,0 1 0,0 0-1,-1 0 1,1-1 0,-1 1 0,0 2-1,0-3 236,-4-5 0,2-65-730,6 99 900,-2-24-421,-1-5-20,1 1 0,-1-1 1,0 0-1,0 1 0,0-1 0,0 1 1,0-1-1,0 1 0,0-1 1,-1 0-1,1 1 0,-1 2 1,1-4 2,0 0 0,0 0 1,0 0-1,0 0 1,0 0-1,-1 1 0,1-1 1,0 0-1,0 0 1,0 0-1,0 0 0,0 0 1,0 0-1,0 1 1,0-1-1,0 0 0,-1 0 1,1 0-1,0 0 1,0 0-1,0 0 0,0 0 1,0 0-1,0 0 1,-1 0-1,1 0 0,0 0 1,0 1-1,0-1 1,0 0-1,0 0 0,-1 0 1,1 0-1,0 0 1,0 0-1,0 0 0,0 0 1,0 0-1,-1-1 1,1 1-1,0 0 0,0 0 1,0 0-1,0 0 1,0 0-1,-1 0 0,1 0 1,0 0-1,0 0 1,0 0-1,0 0 0,0-1 1,0 1-1,0 0 1,0 0-1,-1 0 0,1 0 1,0 0-1,0 0 1,0-1-1,0 1 0,0 0 1,0 0-1,0 0 1,0 0-1,0 0 1,0-1-1,0 1 0,-6-11 167,-96-244-176,98 247-78,2 5 48,1-1 0,-1 0 0,1 0 0,0 0 0,-2-7 0,12 12-312,-4 2 318,0 0 0,0 0 0,0 0 0,0 1 0,-1 0 0,0 0 0,0 0 1,0 0-1,5 8 0,1 0-98,102 117 932,-107-125-525,-7-11 129,0-2-714,2-17 167,0 25 74,0 3-75,0 3-42,1 8 78,0-1 0,1 0 0,5 17 0,3 22 195,-8-33-127,8 98 832,-10-138-826,0-18 17,1-1 1,7-39-1,-6 61 81,-2 17-115,0-1 0,0 0 1,1 1-1,-1-1 1,1 0-1,-1 1 0,1-1 1,0 1-1,0-1 1,0 1-1,0-1 0,1 1 1,-1 0-1,1 0 0,2-4 1,-1 2 32,1 0 1,-2 0 0,1 0-1,3-7 1,9-12 351,-13 21-350,0 0-1,0 0 1,-1 0-1,1 0 0,-1 0 1,1 0-1,-1-1 1,0 1-1,0 0 1,0-1-1,1-4 1,-2 5-8,1 0 1,-1 0 0,0 0-1,1 0 1,0 0 0,-1 0 0,1 0-1,0 0 1,0 0 0,0 0-1,0 0 1,2-1 0,18-20-183,-18 19 213,4-7 26,-7 11-32,0 0-1,1 0 1,-1 0-1,0 0 1,0-1-1,0 1 1,0 0-1,0 0 1,0 0-1,0-1 1,0 1-1,1 0 1,-1 0-1,0 0 1,0-1-1,0 1 1,0 0 0,0 0-1,0 0 1,0-1-1,0 1 1,0 0-1,0 0 1,0 0-1,-1-1 1,1 1-1,0 0 1,0 0-1,0 0 1,0-1-1,0 1 1,0 0-1,0 0 1,0 0-1,-1 0 1,1-1-1,0 1 1,0 0-1,0 0 1,0 0 0,0 0-1,-1 0 1,1 0-1,0-1 1,0 1-1,0 0 1,-1 0-1,1 0 1,0 0-1,0 0 1,-1 0-1,-4 11 91,3-9-85,-1 1 0,0-1 0,0-1 0,0 1 0,0 0 0,-5 1 0,-8 6 158,-27 23 81,22-15-367,-37 22 0,47-34 148,8-3-46,-1-1 0,1 1 0,0 0 0,-1 0 0,-2 3 0,3-1-17,2-3-85,27 6 106,-17-7 143,-4 0-159,0 0 0,0 0 0,0 1 0,0-1 0,8 3 0,-11-3 17,-1 1 1,1 0 0,-1-1-1,1 1 1,-1 0 0,0 0 0,1 0-1,-1 0 1,0 0 0,1 0-1,-1 0 1,0 1 0,0-1 0,0 0-1,0 1 1,0-1 0,-1 1-1,1-1 1,0 1 0,-1-1 0,2 4-1,1 6 10,-1 1 0,0 0 0,0 0 0,-1 0 0,-1 0 0,-1 22 0,-1-9-118,1-13 205,0 0 1,-4 20-1,3-26-56,1-1 0,0 1 0,0-1 0,1 12 0,-1-10-63,-2-1 59,2-5 117,1-1-54,0-2-56,0 0 0,-1 1 0,1-1 0,-1 0 0,1 0 0,-1 1 0,0-1 0,0 0 0,-1-2 0,0 2-31,1 0 1,0 1-1,0-1 1,0 0 0,1 0-1,-1-1 1,0-1-1,-4-49-77,5 47 76,0-1 0,0 1 0,2-12 1,0-6-140,-1 14 93,-1-1 1,2 1 0,-1 0 0,2 0 0,-1 0-1,1 0 1,1 0 0,-1 1 0,8-13 0,-9 19 47,1-1 0,-1 1 0,1 0 0,0 0 0,0 0 1,0 0-1,1 0 0,-1 1 0,5-3 0,9-8-67,-8 2 351,-8 11-292,-1 0-1,0 0 1,0 0 0,0 0-1,0 0 1,0-1 0,1 1 0,-1 0-1,0 0 1,0 0 0,0 0-1,0 0 1,0-1 0,0 1-1,1 0 1,-1 0 0,0 0 0,0 0-1,0-1 1,0 1 0,0 0-1,0 0 1,0 0 0,0-1-1,0 1 1,0 0 0,0 0 0,0 0-1,0 0 1,0-1 0,0 1-1,0 0 1,0 0 0,0 0-1,0-1 1,0 1 0,-1 0-1,1 0 1,0 0 0,0 0 0,0-1-1,0 1 1,0 0 0,0 0-1,-1 0 1,1 0 0,0 0-1,0 0 1,0-1 0,0 1 0,-1 0-1,-8-8 21,-5 2 57,0 1 0,0 0 0,-1 1 0,-23-3 0,18 3 46,-37-11 0,-46-26-178,85 35-301,-21-5 1,37 11-1236,7-1 842,0 0 1,1 1-1,-1 0 1,11 1-1,16-1-2629,-30 0 3207,-1 0 0,1 0 0,-1-1 0,1 1 0,0-1 0,-1 1 0,1-1 0,-1 0 0,1 1 0,-1-1-1,1 0 1,-1 0 0,1 0 0,1-2 0,-1 1-60,-1-1 0,1 0-1,0 0 1,-1 0 0,0 0 0,0 0-1,0 0 1,1-4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09.3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0 736,'5'7'1879,"-5"-5"-1785,0 5 111,-1 0 0,1 0 0,-2 1-1,1-1 1,-1 0 0,0 0 0,-1 0 0,1-1-1,-7 12 1,0 3 253,-12 39-1,16-43-382,-1 0 1,0 0-1,-18 31 0,-28 46-379,38-67-821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0:28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5 176 2816,'-4'3'683,"3"-5"-320,6-2 490,-5 4-576,0 0 38,0 0-139,0 0-134,0 0-10,0 0 171,0 0-27,13 4 3914,-18 4-2830,4-7-1081,0-1-1,1 1 0,-1 0 1,0-1-1,1 1 0,-1 0 0,1 0 1,-1 0-1,1-1 0,0 1 1,-1 0-1,1 0 0,0 0 0,-1 0 1,1 0-1,0 0 0,0 1 1,0 4-113,1-1 1,-1 1 0,1 0 0,0-1 0,1 1 0,-1 0-1,1-1 1,1 0 0,-1 1 0,1-1 0,-1 0 0,1 0 0,1 0-1,5 6 1,1 3-86,-1 1 0,0 0 0,-1 0 0,-1 1 0,8 22 0,19 86 147,3 9-174,28 66 73,-60-176-31,-5-20 24,1 1 0,0-1 0,-1 0 0,1 0 0,0 1 0,1-1 0,-1 0 0,3 5 0,-3-7 183,-1-1-184,0 1 1,1-1-1,-1 1 1,0-1-1,0 0 1,1 1-1,-1-1 1,0 1 0,0-1-1,1 1 1,-1-1-1,1 0 1,-1 1-1,0-1 1,1 0-1,-1 1 1,1-1 0,1-1-11,-1 0 1,0 1-1,0-1 1,1 0 0,-1 0-1,0 0 1,0-1 0,0 1-1,0 0 1,0 0 0,0-1-1,-1 1 1,1 0 0,0-1-1,0-1 1,9-28 218,-3 10 93,-1 2-301,0 0 0,-2-1 0,5-30 0,20-113 274,52-181 248,-80 340-530,4-14-94,-1 3-104,8-22 1,3-7-2064,-11 29-362,13-26-1,-16 39 2016,1-1-1,-1 1 0,1-1 0,0 1 0,0-1 1,0 1-1,4-3 0,6-6-548,8-16-1234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04.1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69 1568,'-4'-3'591,"8"6"-9,-4-3-395,0 0-112,0 0-27,10-5 854,-8 3 2105,-2 1-2980,1 0 62,-1 1-1,0-1 1,0 0-1,0 0 0,0 1 1,-1-1-1,1 0 0,0 0 1,0 1-1,0-1 0,0 0 1,-1 1-1,1-1 1,0 0-1,-1 1 0,1-1 1,0 1-1,-2-2 0,-11-14 952,5 6-519,7 9-504,1 0 1,-1 0 0,1 0-1,-1 0 1,1 1 0,-1-1 0,0 0-1,0 0 1,1 1 0,-1-1-1,0 1 1,0-1 0,1 1 0,-1-1-1,0 1 1,-1-1 0,-15-8 387,17 9-202,0 0-102,0 0-133,0 0 5,0 0 49,0 0 10,0 0 5,0 0 16,0 0-53,0 0-138,3 8 170,0-1 36,0 0 1,-1 0 0,0 1 0,0-1 0,-1 0-1,1 10 1,0 47 484,-2-53-505,0 156 811,0-164-868,1-1 0,-1 0 1,0 1-1,1-1 0,0 1 1,-1-1-1,1 0 0,0 1 0,2 3 1,2 4 132,-5-9-166,0-1-230,0 1 95,0-1 0,0 0-1,1 1 1,-1-1 0,0 1 0,0-1 0,1 1 0,-1-1 0,0 0 0,0 1 0,1-1 0,-1 1 0,0-1 0,1 0 0,-1 1 0,0-1 0,1 0 0,-1 0 0,1 1 0,0-1 0,4 5-2207,1 4-1226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04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12 640,'0'-8'256,"0"5"-192,5 3-32,-5 0-288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05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73 640,'0'0'224,"0"0"-116,0 0 0,0 0 1,0 0-1,1 0 0,-1 0 0,0 0 0,0 0 1,0 0-1,1 0 0,-1 0 0,0 1 1,0-1-1,0 0 0,0 0 0,0 0 0,1 0 1,-1 0-1,0 1 0,0-1 0,0 0 0,0 0 1,0 0-1,0 0 0,0 1 0,0-1 0,1 0 1,-1 0-1,0 0 0,0 1 0,0-1 1,-1 0-14,1 1 0,0-1-1,0 0 1,-1 1 0,1-1 0,0 0 0,0 0 0,-1 1 0,1-1 0,0 0 0,-1 0 0,1 1 0,0-1 0,-1 0 0,1 0 0,0 0 0,-1 0 0,1 0 0,-1 0 0,1 0 0,0 1 0,-1-1 0,1 0 0,-1 0 0,1 0 0,0-1 0,-1 1 0,1 0 0,0 0 0,-1 0 0,1 0 0,-1 0 0,1 0 0,0 0 0,-1-1 0,1 1 0,0 0 0,-1 0 0,1-1 0,0 1 0,0 0 0,-1 0 0,1-1 0,0 1 0,0 0 0,-1-1 0,1 1 0,0 0 0,0-1 0,0 1 0,-1 0 0,1-1 0,0 1 0,0-1 0,0 1 0,0 0 0,0-1 0,0 1 43,-1-8 1622,7 4-1595,0 0-1,-1 0 0,2 1 0,9-5 1,15 0-117,60-6 1,-16 2 467,-60 10-245,-1 1 0,26 0 0,-23 1 125,22-3 0,-22 3-508,-16 0-245,-1 0-768,0 0 341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06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3 2144,'-1'0'43,"1"0"1,0 0-1,0 0 1,0 0-1,0-1 1,0 1-1,0 0 1,0 0-1,0 0 1,0 0-1,0 0 0,0 0 1,0-1-1,-1 1 1,1 0-1,0 0 1,0 0-1,0 0 1,0 0-1,0 0 1,0 0-1,-1 0 1,1 0-1,0 0 0,0 0 1,0 0-1,0-1 1,0 1-1,-1 0 1,1 0-1,0 0 1,0 0-1,0 0 1,0 0-1,-1 0 1,1 1-1,0-1 0,0 0 1,0 0-1,0 0 1,0 0-1,-1 0 1,1 0-1,0 0 1,0 0-1,0 0 1,0 0-1,0 0 1,-1 1-1,-10 5 659,4-3 529,6-3-719,1 0-90,0 0-140,0 0 81,0 0-64,0 0 159,0 0-143,0 0-64,0 3-137,-1-1 1,1 0-1,-1 1 1,0-1-1,0 0 1,1 0-1,-2 1 1,1-1-1,-2 3 1,2-3-17,-1 1 1,1 0-1,-1-1 1,1 1-1,0 0 1,-1 5-1,0 11-9,0 0-1,2 0 0,0 0 1,2 1-1,0-1 1,5 23-1,-1-16 394,3 51 0,-9-68-506,0 0 0,0 0 0,-1 0 1,-1 0-1,1 0 0,-1-1 0,-1 1 0,1 0 0,-6 10 0,8-19-22,-3 8-713,2-8 540,1 1 1,0-1 0,0 0 0,0 1-1,0-1 1,0 0 0,0 0-1,0 1 1,0-1 0,0 0 0,0 1-1,0-1 1,0 0 0,0 0-1,0 1 1,0-1 0,0 0-1,0 1 1,0-1 0,0 0 0,0 1-1,0-1 1,0 0 0,0 0-1,1 1 1,-1-1 0,0 0-1,0 0 1,1 1 0,5 2-2486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07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0 146 2144,'9'-6'4193,"3"-2"-2301,20-5-429,-7 2-723,54-15-218,-47 16 101,43-18-1,-46 16-596,53-15-1,-82 27-24,27-4-1343,-26 4 1249,-1 0 1,1 0-1,0 0 1,-1 0-1,1 0 1,-1 0-1,1 0 0,0 0 1,-1 0-1,1 0 1,-1 0-1,1 0 1,-1 0-1,1 1 1,0-1-1,-1 0 0,1 1 1,-1-1-1,1 0 1,-1 1-1,1-1 1,-1 0-1,0 1 1,1-1-1,-1 1 0,1-1 1,-1 1-1,0-1 1,1 1-1,-1-1 1,0 1-1,0-1 1,1 1-1,-1-1 0,0 1 1,0-1-1,0 2 1,-5 13-3844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2.7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0 1824,'4'8'6047,"-2"-3"-5861,0 0 0,-1 1 0,0-1 0,0 1 0,1 9-1,-4 8 181,0 1 0,-7 28 0,0 7-541,4-23-101,-20 126-1507,24-146-2515,1-16 2346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3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11 2656,'2'-1'1353,"-5"-1"406,2 2-1693,1 0-1,0 0 1,-1 0-1,1-1 1,-1 1 0,1 0-1,0 0 1,-1 0 0,1 0-1,-1 0 1,1 0-1,0 1 1,-1-1 0,1 0-1,0 0 1,-1 0 0,1 0-1,-1 0 1,1 0 0,0 1-1,-1-1 1,1 0-1,0 0 1,-1 1 0,1-1-1,0 0 1,0 0 0,-1 1-1,1-1 1,0 1-1,-5 13 124,4-14-36,1 1-1,0 0 1,0 0 0,-1 0-1,1 0 1,0 0 0,0-1-1,0 1 1,0 0 0,0 0-1,0 0 1,0 0 0,0 0-1,0-1 1,1 1 0,-1 1-1,1-1-56,0 0 0,1-1 0,-1 1 0,0 0 0,0-1 0,0 1 0,1-1 0,-1 0 0,0 1 0,1-1 0,-1 0 0,0 0 0,1 0 0,-1 0 0,0 0 0,1 0-1,2 0 1,26-7 668,-20 4-551,16-3-307,117-21 495,-128 25-710,-1 1 1,1 1 0,0 0 0,0 1-1,-1 1 1,1 0 0,25 7-1,-21-1-1829,-2 4 666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4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74 1472,'0'0'15,"0"0"1,0 0-1,0-1 1,0 1-1,0 0 0,0 0 1,0 0-1,0 0 1,0 0-1,0 0 0,0 0 1,0 0-1,0 0 1,0 0-1,0 0 0,0-1 1,0 1-1,0 0 1,0 0-1,0 0 0,0 0 1,0 0-1,0 0 1,0 0-1,0 0 0,0 0 1,1 0-1,-1 0 1,0 0-1,0 0 0,0 0 1,0 0-1,0 0 1,0 0-1,0 0 0,0 0 1,0 0-1,0 0 1,1 0-1,-1 0 1,0 0-1,0 0 0,0 0 1,0 0-1,0 0 1,0 0-1,0 0 0,0 0 1,0 0-1,0 0 1,0 0-1,1 0 0,-1 0 1,0 0-1,0 0 1,0 0-1,0 0 0,0 0 1,0 0-1,0 0 1,0 0-1,0 1 0,0-1 1,1-3 667,-5 6-91,3-7 1267,-6-15 47,9 15-1481,-1 0-1,1-1 0,-1 1 0,0-1 0,-1 1 0,1-1 0,-1 1 0,0-9 1,0 12-333,0 1 190,0 0-143,0 0-112,0 0-182,0 0 32,0 16-63,0 16 446,0 16-313,-1 0 0,-10 63 0,10-79-2907,1-25 763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5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 2976,'-4'-6'851,"2"6"-748,2 0-41,0 0 0,0 0 0,0 0 0,0 0 0,0 0 0,0 0 0,0 0 0,0 0 0,0 0 0,0 0 0,-1 0 0,1 0 0,0 0 0,0 0 0,0 1 0,0-1 0,0 0 0,0 0 0,0 0 0,0 0 0,0 0 0,0 0 0,0 0 0,0 0 0,0 0-1,0 0 1,0 0 0,0 1 0,0-1 0,0 0 0,0 0 0,0 0 0,0 0 0,0 0 0,0 0 0,0 0 0,0 0 0,1 0 0,-1 0 0,0 0 0,0 0 0,0 0 0,0 0 0,0 1 0,0-1 0,0 0 0,0 0 0,0 0 0,0 0 0,0 0 0,0 0 0,0 0 0,0 0-1,1 0 1,-1-1 594,-3 1 1792,7 1-2283,0 0-1,-1 0 0,1 0 1,-1 0-1,1 1 0,-1-1 0,6 4 1,-4-2-90,0-1 1,0 1-1,10 2 0,-9-4-143,-1-1 0,1 0 0,-1 0-1,0 0 1,1-1 0,8-2 0,8-1-825,8 0-318,0-7-1770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11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70 1568,'-8'-10'1705,"8"9"-1639,26 3 1011,-8 0-503,-15-2-455,-1-1 1,1 2 0,-1-1-1,1 0 1,-1 0-1,0 1 1,5 1-1,-6-2-115,-1 0 0,0 1 0,0-1 0,1 0-1,-1 0 1,1 0 0,-1 0 0,0 1-1,1-1 1,-1 0 0,0 0 0,1 0 0,-1 0-1,1 0 1,-1 0 0,0 0 0,1 0-1,-1 0 1,1 0 0,-1 0 0,0 0 0,1-1-1,-1 1 1,0 0 0,1 0 0,-1 0-1,0 0 1,1-1 0,0 1 0,-1-1 11,0 0 1,1 1 0,-1-1-1,0 0 1,1 1-1,-1-1 1,0 0 0,0 0-1,1 1 1,-1-1 0,0 0-1,0 0 1,0-1-1,0 0 23,0-1-1,0 1 0,-1-1 0,1 1 0,-1 0 0,1-1 1,-2-3-1,1 4 3,1 0 0,-1 0 0,1-1 1,0 1-1,0 0 0,0 0 0,0-1 0,0-3 1,1-1 397,17 15-518,-13-5 49,-2-2 49,0 0 0,-1 1 0,1-1 0,0 1 0,-1-1 0,1 1 0,-1 0 0,0 0 0,0 0 0,1 0 0,-1 1 0,3 4-1,-3-4 95,4 6 51,0 1 1,9 19 0,-1 5 214,31 87-63,-32-58-128,-6-24-22,-6-31-87,0 1 0,-1-1 0,0 0 0,-1 1 0,1-1 0,-3 9 0,0-2-16,-13 47 253,14-54-268,-1 1 0,0-1 0,-6 13 0,3-9 133,6-11-167,0-1-1,0 0 1,0 1-1,0-1 1,0 1-1,-1-1 1,1 1-1,0-1 1,0 0-1,-1 1 1,1-1-1,0 1 1,0-1-1,-1 0 1,1 1-1,-1-1 1,1 0-1,0 0 1,-1 1-1,1-1 1,0 0-1,-1 0 1,1 1-1,-1-1 1,1 0-1,-1 0 1,1 0-1,-1 0 1,1 0-1,-1 0 1,1 0-1,0 0 1,-1 0-1,1 0 1,-1 0-1,1 0 1,-1 0-1,1 0 1,-1 0-1,1 0 0,-1 0 1,1-1-1,0 1 1,-1 0-1,1 0 1,-1-1-1,1 1 1,0 0-1,-1-1 1,1 1-1,0 0 1,-1-1-1,1 0 1,-3-1-7,2 0-1,-1 0 1,0-1-1,0 1 1,1-1 0,-1 0-1,0-3 1,-1 0 12,0-2 1,1 1 0,0 0-1,1 0 1,0-1-1,0 1 1,0 0-1,1-1 1,0 1-1,0-1 1,1 1-1,0-1 1,0 1-1,1 0 1,0-1-1,5-10 1,23-46-169,-26 56 92,2 0 0,-1 0-1,10-9 1,-13 14 39,0 1 1,1-1-1,-1 1 1,1 0-1,0 0 1,0 0-1,0 0 0,0 0 1,0 1-1,0 0 1,1-1-1,3 0 1,19-8 232,-24 9-203,-1 1-1,0-1 0,0 1 0,0-1 1,1 0-1,-1 1 0,0-1 1,0 0-1,0 0 0,0 0 0,0 0 1,-1 0-1,1 0 0,0 0 0,0 0 1,0-2-1,-6 19-949,0-7 784,1 0 0,0 0 0,0 0 0,-3 15 0,5-16-94,-1-5-14,-2 4 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6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3 2496,'-2'-3'936,"0"3"-560,2 0 19,0 0-118,0 0 38,0 0-70,0 0 112,0 0-96,0 0 33,0 0-92,0 0-10,0 0 43,0 0 378,6 0 88,-5 2 2881,-8 16-3182,1 1 0,-6 27 0,-9 56 507,12-73-1006,8-26-85,-1 0 0,1 0 0,0 0 0,0 0 0,0 1 0,0-1 0,1 0 0,-1 1 0,1-1 0,0 1 0,0-1 0,0 1 0,0-1 0,2 7 0,-1-9-24,0 0-1,-1 0 1,1 0 0,0 0 0,0 0-1,0 0 1,0 0 0,0-1-1,0 1 1,0 0 0,0 0 0,0-1-1,0 1 1,1-1 0,-1 1-1,0-1 1,2 1 0,9 0-3152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7.1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5 185 1824,'-5'-8'896,"5"6"-673,0-1 1,1 1-1,-1 0 1,0-1-1,1 1 0,-1 0 1,1 0-1,1-5 1,-1 5-22,2-6 494,-2 6-613,-1 0 0,1 0 0,0 0 0,-1 0 0,0 0 0,1 0 0,-1-3 0,5-37 2632,0 27-1910,-5 15-394,0 0-27,0 0 197,0 0-229,0 0-139,0 0-53,8 3 326,8 5-382,-12-6-128,0 1 1,0-1 0,0-1 0,1 1 0,-1-1 0,0 1 0,1-1 0,-1-1 0,1 1 0,6 0 0,-1-2-460,0 0-1,0 0 0,0-1 1,0 0-1,0-1 0,15-6 1,55-29-3376,-64 29 3354,38-18-1980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8.2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15 2560,'-4'-4'810,"4"4"-794,0 0-1,0 0 1,-1 0-1,1 0 1,0 0-1,0 0 1,0 0-1,0-1 1,0 1-1,0 0 1,-1 0-1,1 0 1,0 0-1,0 0 1,0 0-1,0 0 1,0-1-1,0 1 1,0 0-1,0 0 1,0 0-1,0 0 1,0 0 0,0-1-1,0 1 1,0 0-1,0 0 1,0 0-1,0 0 1,0 0-1,0-1 1,0 1-1,0 0 1,0 0-1,0 0 1,0 0-1,0-1 1,0 1-1,0 0 1,0 0-1,0 0 1,0 0-1,0 0 1,0 0-1,0-1 1,1 1-1,-1 0 1,0 0-1,0 0 1,0 0-1,0 0 1,0 0-1,1 0 1,-1-1 117,0 1 166,0 0 26,0 0 299,0 0-144,0 0 75,-3-3 293,7 6-344,-3-2-342,0-1 0,0 1 0,0 0 1,0 0-1,0-1 0,0 1 0,-1 0 1,1 0-1,0 0 0,-1 0 1,1 0-1,0 1 0,0 0-56,-1 0 1,0 0-1,0 0 0,0 0 0,0 1 1,0-1-1,-1 0 0,0 4 0,-2 12 554,1 7-272,-1-1 1,-1 0 0,-1 0-1,-1-1 1,-12 31-1,-4 16-1690,14-28-3359,10-39 1107,3-1 3035,-4-2 80,7 5-1614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8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26 3136,'-4'-1'1893,"3"2"-560,1-1-319,0 0 31,0 0-330,6 0 760,7 0-795,0 0 1,0-1-1,16-3 1,1-3-893,0 2 0,1 1-1,0 1 1,33 2 0,-28 2-3044,50 9 0,-48-4 888,-14-8 710,-19 1 1236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08.6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1 1984,'-8'3'926,"8"-3"-910,0 0 0,-1 0 0,1 0 0,0 0 1,0 0-1,0 0 0,-1 0 0,1 0 0,0 0 1,0 0-1,0 0 0,0 0 0,-1 0 0,1 0 1,0 0-1,0 0 0,0 0 0,0 0 0,-1 1 1,1-1-1,0 0 0,0 0 0,0 0 0,0 0 1,0 0-1,0 0 0,-1 1 0,1-1 0,0 0 0,0 0 1,0 0-1,0 0 0,0 1 0,0-1 0,0 0 1,0 0-1,0 0 0,0 1 0,0 0 480,0-1-160,-3 0 3099,3 0-3147,0 0-48,0 0 229,0 0-170,-9 3 58,7 1-264,1 0-1,-1 0 0,1 0 1,0 0-1,1 0 1,-1 0-1,1 0 1,-1 0-1,1 0 1,0 1-1,1-1 1,-1 0-1,2 4 1,0 20 4,-5 70 76,1-3-3157,10-103-695,-2-6 1961,6-4 129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09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16 480,'-5'0'124,"6"1"-73,3 4 131,-4-5 298,0 0 107,0 0 741,0 0-315,0 0 54,0 0-369,11 1 844,-8 1-1370,0-1 0,1 0 0,-1 0 0,1 0 0,-1 0 0,1 0 1,-1-1-1,1 1 0,-1-1 0,1 0 0,6-1 0,46-9 941,-28 5-1209,59-8-1936,-53 10-682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0.0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27 320,'5'-11'128,"0"8"-96,-5-10-32,0 13-128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0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 1568,'3'30'3659,"2"158"799,-6-172-4277,-1 1 0,-7 29 0,6-34-451,1-1-1,0 1 1,0 0 0,1 0-1,0 0 1,2 17 0,-1-28 118,1-1 0,-1 1 0,0 0 0,0 0 0,0 0 0,1 0 0,-1 0 0,0-1 0,1 1 0,-1 0 1,0 0-1,1 0 0,0-1 0,-1 1 0,1 0 0,-1-1 0,1 1 0,0 0 0,-1-1 0,1 1 0,0-1 0,-1 1 0,1-1 0,0 0 1,0 1-1,0-1 0,-1 0 0,1 1 0,0-1 0,0 0 0,0 0 0,0 0 0,0 0 0,0 0 0,0 0 0,-1 0 0,1 0 1,2 0-1,6-7-1331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10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27 2912,'-6'3'1921,"6"-2"-1727,-1-1-1,0 1 1,1-1-1,-1 1 1,0-1-1,0 0 1,1 1-1,-1-1 1,0 0 0,0 1-1,0-1 1,-1 0-1,0 3 6676,66-2-6415,57-1-3313,-4-7-4127,-114 7 6735,0-1 1,0 1 0,0-1 0,0 1 0,-1-1 0,1 0 0,0 0 0,4-2 0,-4 0 45,-1 1 1,1 0-1,-1-1 1,0 1-1,0-1 0,0 0 1,2-3-1,-4 6 194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20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37 2400,'1'-1'107,"-1"0"0,1 0 0,-1 0 0,1 0 0,-1 0 0,1 0 0,-1 1 0,1-1 0,0 0 0,-1 0 0,1 0 0,0 1 0,0-1 0,1-1 0,-1 2-40,0-1 0,0 0 0,0 0 0,0 1 0,-1-1 0,1 0 0,0 0 0,0 0 0,-1 0 0,1 0 0,0 0 0,-1 0 0,1 0 0,-1 0 0,1-2 0,-1 3 114,-1 0-1,1-1 1,0 1-1,0-1 0,0 1 1,-1 0-1,1-1 1,0 1-1,0 0 1,-1-1-1,1 1 1,0 0-1,-1-1 1,1 1-1,0 0 0,-1 0 1,1-1-1,0 1 1,-1 0-1,0 0 1,1 0-135,0-1-1,0 1 1,0 0 0,-1 0 0,1 0 0,0 0 0,0 0-1,-1 0 1,1 0 0,0 0 0,0 0 0,0 0 0,-1 0-1,1 0 1,0 0 0,0 1 0,0-1 0,-1 0 0,1 0-1,0 0 1,0 0 0,0 0 0,-1 0 0,1 0-1,0 1 1,0-1 0,0 0 0,0 0 0,0 0 0,-1 0-1,1 1 1,0-1 0,0 0 0,0 0 0,0 0 0,0 0-1,0 1 1,0-1 0,0 0 0,0 0 0,0 1 0,0-1-1,0 0 1,0 0 0,0 0 0,0 1 0,0-1 0,0 0-1,0 0 1,0 0 0,0 1 0,0-1 0,7 28 375,-5-8-299,-2-1-1,0 1 1,-1-1-1,-8 38 1,-28 75-1007,36-128 460,0 0 1,0 0-1,1 1 1,-1-1-1,1 1 1,0-1 0,0 0-1,0 1 1,1-1-1,-1 0 1,2 5-1,2 8-2977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14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0 992,'-9'8'2149,"9"25"-207,0-32-1888,0 0 1,0 0 0,1 0-1,-1 0 1,0 0 0,1 0-1,-1 0 1,1 0 0,-1 0-1,1-1 1,0 1 0,-1 0-1,1 0 1,0 0 0,-1-1 0,1 1-1,1 0 1,6 8 75,4 2-108,-10-10 39,-1 0 0,1 0 0,-1 1 0,1-1 0,-1 0 0,0 0 0,0 1 0,2 2 0,-1-2-41,-1-1 0,0 1 1,0 0-1,1 0 0,-1 0 1,-1 1-1,1-1 0,0 0 1,0 0-1,-1 0 0,1 1 1,-1-1-1,0 0 0,0 1 1,0-1-1,0 0 0,0 1 1,0-1-1,-1 0 0,0 3 0,0-1 25,1-1 0,0 1 0,0-1 0,0 1-1,1 5 1,-1-6 104,0 0 0,0 1 0,0-1 0,0 0 0,-1 5 0,1-8-139,0 0 0,0 0 0,0 0 0,-1 0 0,1 0 0,0 0 0,0 0 0,0 0-1,0 0 1,0 0 0,-1 0 0,1 0 0,0 0 0,0 0 0,0 0 0,0 0 0,-1 0 0,1 0 0,0 0 0,0 0 0,0 0 0,0 0 0,0 0-1,-1-1 1,1 1 0,0 0 0,0 0 0,0 0 0,0 0 0,0 0 0,0 0 0,0 0 0,0-1 0,-1 1 0,1 0 0,0 0 0,0 0 0,0 0-1,0-1 1,0 1 0,0 0 0,0 0 0,0 0 0,0 0 0,0 0 0,0-1 0,-4-6 227,-1-2-33,4 7-164,0 1 0,0-1 0,0 1 0,0-1 0,0 0 1,1 0-1,-1 1 0,1-1 0,-1 0 0,1-3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20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4640,'-7'-1'3445,"15"2"523,82 4-2752,-62-3-2116,1 0 0,-1 2 0,29 8 0,-36-6-1517,-14-4 1761,0 0-1,-1 0 0,1-1 0,8 1 0,-11-3 319,-1 1-1,1-1 1,-1 1 0,1-1 0,-1 0-1,6-3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1:54.59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3143 748 1568,'0'0'501,"-15"13"2326,-3-8-982,16-5-1759,1 1 0,-1-1 0,1 0 0,-1 1 0,0-1 0,1 0 0,-1 0 0,0 0 0,1 0 0,-1-1 0,0 1 0,1 0 0,-1-1 0,-2 0 0,-13-2 224,7 3-114,0 0 0,1 1-1,-1 0 1,0 1 0,1 0 0,-15 4 0,21-4-189,-1-1 1,1 0 0,0 0-1,-1 0 1,1 0 0,-1-1-1,1 0 1,0 1 0,-1-1-1,1 0 1,-1-1 0,1 1 0,-1-1-1,1 1 1,-1-1 0,1 0-1,0 0 1,0-1 0,-1 1-1,1-1 1,0 1 0,0-1-1,1 0 1,-4-3 0,3 3-40,1 1 1,0-1-1,-1 1 0,1-1 1,-1 1-1,0 0 1,1 0-1,-1 0 0,0 1 1,1-1-1,-1 0 1,-4 1-1,5 0 54,1 0 0,0-1-1,-1 1 1,1 0 0,-1 0-1,1-1 1,0 1 0,0 0 0,-1-1-1,1 1 1,0-1 0,0 0 0,-1 1-1,1-1 1,0 0 0,0 0-1,0 0 1,0 0 0,0 0 0,0 0-1,1 0 1,-1 0 0,0 0 0,0 0-1,1-1 1,-1 1 0,1 0 0,-1 0-1,0-3 1,-1-3-36,1 0 0,0 0 0,0 0 0,1-12 0,-2-2-56,2 16 1,-1-1 0,1 1 0,0 0 0,0-1 0,0 1 0,2-7-1,-2 10 63,1 0 0,-1 0-1,1 0 1,-1 1 0,1-1-1,0 0 1,0 0-1,0 1 1,0-1 0,0 0-1,1 1 1,-1-1-1,0 1 1,1 0 0,-1-1-1,1 1 1,-1 0-1,4-2 1,-3 2-3,0 0 0,0 1 0,0-1 0,0 1 0,-1-1 0,1 1 0,0 0 1,0 0-1,0 0 0,0 0 0,0 0 0,0 0 0,0 0 0,0 1 0,0-1 0,0 1 0,0-1 0,0 1 0,-1 0 0,4 1 0,2 3 111,1 0-1,-1 0 1,10 9-1,-12-10-86,0 1 1,0-1-1,11 6 1,4 0-307,0 2 0,20 15 1,-29-19 280,23 11 374,-30-17-341,-1-1-1,0 1 0,1 0 1,-1-1-1,1 0 1,0 1-1,7 0 1,32 0-91,-37-2 110,-4 0 156,-2 0-21,0-5 657,1 5-800,-1 0-1,0-1 1,0 1 0,0 0 0,0-1-1,0 1 1,0-1 0,0 1 0,0 0 0,0-1-1,0 1 1,0 0 0,0-1 0,0 1-1,0-1 1,0 1 0,0 0 0,0-1-1,-1 1 1,1 0 0,0-1 0,0 1 0,0 0-1,-1-1 1,1 1 0,-1-1 0,-9-10 253,-22-20 1,-7-8-316,21 21 154,0 0 0,-1 1 1,-26-17-1,29 21 40,-1 1 1,-1 1-1,0 1 0,0 0 1,-22-7-1,-2 3-352,-51-10 1,3 16-465,80 7 691,0 0 0,-14 1-1,-14-1 109,18-2-241,0 2 1,-1 0-1,1 1 1,0 1-1,-29 5 1,33-3 98,0-2 0,-31 0-1,26-1 277,16-1-295,-1 1 0,1-1 0,0-1 0,-1 1 1,-6-4-1,-5-1-252,-15-4 125,9 2 188,-1 1-1,0 0 0,0 2 1,-1 1-1,-30-1 0,-60-3-1423,113 9 385,7 1 719,10 2 239,39 2 100,92 5 529,-107-10-386,70-7 0,-62 3-237,86 3 1,-108 2-109,0 1-1,0 1 1,0 1 0,-1 1 0,40 15 0,-63-21 258,-9 9 303,3-6-372,-1 1 0,0-2-1,0 1 1,0-1 0,0 0-1,0 0 1,-1 0 0,1-1-1,-10 1 1,-10-1 41,-28-1 0,19-1-144,21 2 170,0-2-1,0 0 1,1 0 0,-1-1 0,0-1 0,1 0 0,-1-1 0,1 0 0,0-1 0,0-1-1,-14-8 1,-4-4-110,23 14-17,-1 0 0,1-1 0,0-1 1,1 1-1,-1-1 0,1 0 0,0-1 0,0 0 1,1 0-1,-9-13 0,-23-34-101,33 43-47,-26-23 548,27 30-359,0 1 1,0 0-1,-1 0 0,1 0 0,-1 1 0,0-1 1,0 1-1,0 0 0,-6-1 0,-41-16 9,41 14-40,0 1-1,0 0 1,-1 0 0,1 1-1,-1 1 1,-18-2 0,22 3 44,0 0 1,-15-3 0,-3-1 77,-56-1-681,66 3 653,-1 0-1,-16-6 1,9 2 340,15 4-398,0 2 0,-1-1 0,1 1 0,0 1 0,-18 0 0,-47 12 175,56-9-46,-102 16 97,-30 3 140,91-14-223,-50 9-393,98-15 221,-1 2 1,1-1 0,0 1-1,0 1 1,-19 10-1,22-11-53,1 1 0,-1-1 0,1 1 0,1 1 0,-1-1-1,1 1 1,0 1 0,0-1 0,-6 10 0,6-14-388,5-3 223,4-3 135,19-15-239,33-30-2,-32 29 27,-3 5-79,-9 7 271,0 0 0,1 0 0,-1 1 0,17-6 0,10-7 191,-17 10 124,-16 8-211,-1 1 0,0-1 0,-1 0 0,1 0 0,0 0 0,0 0 0,-1-1 0,0 1 1,1-1-1,-1 0 0,0 0 0,5-7 0,-8 10 5,0-1 1,1 1-1,-1-1 1,0 1-1,0-1 1,0 1-1,1-1 1,-1 1 0,0-1-1,0 1 1,0-1-1,0 1 1,0-1-1,0 1 1,0-1-1,0 1 1,0-1-1,0 1 1,0-1 0,0 1-1,0-1 1,-1 1-1,1-1 1,0 1-1,0-1 1,-1 1-1,1-1 1,0 1-1,-1-1 1,1 1 0,-1-1-1,-14-6 388,7 4-402,1 0 65,-3-2-127,8 3 61,0 0-1,0 1 0,0 0 1,0-1-1,0 1 0,0 0 1,-1 0-1,1 0 0,0 1 1,0-1-1,-1 0 0,1 1 1,0-1-1,-1 1 0,-3 0 1,1 0 20,0 1 0,-1 0 0,1 0 0,0 1 0,0-1 1,0 1-1,0 0 0,0 0 0,1 1 0,-9 5 0,-4 4 40,-20 19 0,34-29-55,-122 124-5,99-101 262,-2-1-1,-48 34 1,3-4 111,61-45-264,3-2-130,0 0 0,0 1 1,-13 15-1,3-1 96,14-17-118,0 1-1,0-1 1,0 1 0,1 0-1,0 0 1,0 0 0,-5 13-1,5-9-35,-1 5-146,5-15 222,0 0-1,1 1 1,-1-1-1,0 0 1,0 1-1,1-1 1,-1 0-1,0 1 1,1-1-1,-1 0 1,0 0 0,1 1-1,-1-1 1,0 0-1,1 0 1,-1 0-1,0 1 1,1-1-1,-1 0 1,1 0-1,-1 0 1,0 0-1,1 0 1,-1 0-1,1 0 1,-1 0-1,1 0 1,12 0-54,-4-3 1,0 0 0,0 0 0,-1-1 1,1 0-1,-1-1 0,0 0 1,12-9-1,3-2-133,7-2-16,-1-2 0,0-1 1,-2-1-1,38-39 0,-53 48 180,12-13 162,-2 0-1,23-36 0,-23 27 20,-5 11 163,13-31 1,-29 53-289,0 0 1,0 0 0,0-1-1,0 1 1,-1 0-1,1-1 1,-1 1 0,0-4-1,0 5-22,0 1 0,0-1 0,0 0 0,0 0 0,0 1 0,0-1-1,0 0 1,-1 0 0,1 1 0,0-1 0,-1 0 0,1 0 0,0 1 0,-1-1-1,1 1 1,-1-1 0,1 0 0,-1 1 0,1-1 0,-1 1 0,0-1 0,1 1-1,-1-1 1,0 0 0,0 1-18,-1 0-1,1 0 1,0 1-1,0-1 1,0 0-1,0 0 1,0 0-1,0 1 1,0-1-1,0 1 1,0-1-1,0 0 1,0 1-1,1 0 1,-1-1 0,0 1-1,0 0 1,0-1-1,1 1 1,-1 0-1,0 1 1,-9 5 4,-22 12 164,2 1 1,-42 36-1,-31 21-370,62-51 120,-1-1 127,-55 45 0,84-59-22,1 0 0,1 0 0,0 1 0,1 0 0,0 1 0,1 1 0,0-1-1,-10 22 1,14-20-28,0-1 0,0 1 0,2 0-1,0 0 1,0 0 0,2 0 0,-1 0-1,3 22 1,0-9-182,0-19 203,-1-1 0,0 1 0,0-1 0,0 1 0,-1 0 0,0-1 0,-1 0 0,-4 15 0,-2 4 468,8-26-390,0 3-84,0-3-130,3-7 118,9-24-104,-1 0-1,9-40 1,26-107-93,-27 110 160,-18 62 3,0 1 1,0-1-1,0 1 0,-1-1 1,1 0-1,-1 1 1,-1-7-1,1 9 39,-1 0 0,1 0 0,-1 0 0,1 0 0,-1 0 0,0 0 0,0 0 0,0 1 0,0-1 0,0 0 0,0 0 0,0 1 1,-1-1-1,1 1 0,-1-1 0,1 1 0,-4-3 0,5 4-154,-8 17-319,3-7 376,-68 223 642,42-133-336,21-68-222,-5 19 166,6-10-264,3-18 61,-2 28-1,7-43 128,-1 1 0,0-1 0,0 0 0,-1 0 0,0 0 0,-1-1 0,0 1 0,0-1 0,0 1 0,-1-1 0,0-1 0,-12 13 0,-26 12 9,19-15-117,16-11 50,0 0 0,0-1 1,-14 4-1,12-4 92,0 1 0,-11 6 0,9-2-160,-1 1 0,1 0 1,1 1-1,0 0 0,0 1 1,1 0-1,1 1 0,0 0 1,1 0-1,0 1 0,-7 19 1,13-30 30,1 1 1,0 0 0,0 0-1,0 0 1,0 0 0,1 0-1,0 0 1,-1 0 0,1 0-1,1 0 1,-1 0 0,1 0-1,-1 0 1,1 0 0,0-1-1,0 1 1,1 0 0,-1 0-1,1-1 1,0 1 0,0-1-1,0 1 1,1-1 0,-1 0-1,1 0 1,-1 0 0,6 5-1,-3-4 50,0 0-1,1 0 0,-1-1 0,1 0 1,-1 0-1,1 0 0,0 0 0,0-1 1,0 0-1,0 0 0,1-1 0,-1 1 1,0-2-1,1 1 0,-1-1 0,12 0 1,-10-1-37,0 0 1,1-1 0,-1 0 0,0 0-1,0-1 1,0 0 0,-1-1 0,14-7 0,-11 4-43,-1-1 1,1 1 0,-2-2 0,1 1-1,10-16 1,4-7 83,-2-2 0,-2 0-1,17-38 1,-34 67-24,0 0 0,-1-1 0,1 1 0,-1-1 0,1 0 0,-2 1-1,1-1 1,0 0 0,-1 0 0,0-7 0,0 9 0,-1 0 1,1 1-1,-1-1 0,0 0 0,0 0 0,0 0 1,0 1-1,-1-1 0,1 1 0,-1-1 1,1 1-1,-1-1 0,0 1 0,0 0 0,0 0 1,0 0-1,0 0 0,-4-2 0,0-1-73,-1 1 0,1 0 0,-1 0 1,0 1-1,-9-4 0,12 6 22,0 0 1,1 0-1,-1 1 1,0-1 0,0 1-1,0 0 1,0 0-1,0 0 1,0 0 0,1 1-1,-1 0 1,-7 2-1,-11 6 80,1 0 0,-40 26 0,23-13 38,-1 6 80,9-6-111,29-22-48,1 1 0,0-1 0,-1 1 0,1-1 1,-1 0-1,1 1 0,-1-1 0,1 1 0,0-1 0,0 1 0,-1-1 0,1 1 0,0 0 1,0-1-1,-1 1 0,1-1 0,0 1 0,0-1 0,0 1 0,0 0 0,0-1 0,0 1 1,0 0-1,0-1 0,0 1 0,0-1 0,0 1 0,0 0 0,1-1 0,-1 1 0,0-1 1,0 1-1,1-1 0,-1 1 0,0-1 0,1 1 0,15 21-176,-12-18 223,16 20-88,-1-2 5,19 27 0,-30-37 30,0 0 1,1 0-1,1-1 0,0 0 1,0-1-1,1 0 0,1-1 1,22 15-1,-28-21 46,0-1 1,0 0-1,0 0 0,0 0 1,1-1-1,-1 0 1,0 0-1,1-1 0,-1 0 1,0 0-1,9-1 0,8-2 79,36-10-1,-15 1-95,0-2 0,-1-2 0,-1-2 1,-1-2-1,0-1 0,64-46 1,-84 52-77,25-19-140,3 2 1,56-29-1,121-30-754,-36 17 693,-66 9 82,-102 52 124,-1-2 0,0 0 0,25-26 0,-42 37 50,0 0-1,-1 0 1,0 0 0,0 0 0,0-1-1,0 1 1,-1-1 0,1 0-1,1-5 1,-3 7 14,0-1 1,-1 1-1,1 0 0,-1 0 1,0 0-1,0-1 0,0 1 1,0 0-1,-1 0 1,1 0-1,-1-1 0,0 1 1,1 0-1,-2 0 0,1 0 1,-3-5-1,1 2 57,-1 1-1,0-1 1,0 1 0,-1 0-1,0 0 1,0 0 0,-9-7-1,3 4 85,-1 1-1,0 0 0,-13-5 1,13 7-148,0 1 0,-1 0 0,1 1 1,-1 1-1,0 0 0,0 1 0,-18 0 1,1 1-31,-1 3 0,-30 5 1,22 0 9,-1 2 0,2 1 0,-50 23 0,-105 62-171,-49 27-1242,232-116 1220,10-7 204,0 0 1,0 1 0,0-1-1,0 0 1,0 0 0,0 0 0,0 0-1,0 0 1,0 0 0,0 0 0,0 1-1,0-1 1,0 0 0,0 0 0,0 0-1,0 0 1,1 0 0,-1 0-1,0 0 1,0 0 0,0 0 0,0 1-1,0-1 1,0 0 0,0 0 0,0 0-1,0 0 1,0 0 0,1 0-1,-1 0 1,0 0 0,0 0 0,0 0-1,0 0 1,0 0 0,0 0 0,0 0-1,1 0 1,-1 0 0,0 0 0,0 0-1,0 0 1,0 0 0,0 0-1,0 0 1,1 0 0,24-3-381,-14 1 375,0-2 0,0 0 0,0 0 0,0-1 0,-1 0 0,0 0 0,15-12 0,65-57-66,-61 48 14,68-53 486,156-96 0,-203 144-99,68-57 0,-101 75-240,-13 10 10,0 1 0,0-2 1,0 1-1,-1 0 1,1-1-1,4-7 0,-7 11-87,-1 0 0,0-1 0,0 1 1,1 0-1,-1-1 0,0 1 0,0 0 0,1-1 0,-1 1 0,0-1 0,0 1 0,0 0 0,0-1 0,0 1 0,0-1 0,0 1 0,1-1 0,-1 1 0,0-1 0,0 1 0,-1 0 1,1-1-1,0 1 0,0-1 0,0 1 0,0-1 0,0 1 0,0 0 0,-1-1 0,1 1 0,0 0 0,0-1 0,0 1 0,-1-1 0,1 1 0,0 0 0,-1-1 0,1 1 0,0 0 1,-1 0-1,1-1 0,0 1 0,-1 0 0,1 0 0,-1 0 0,1-1 0,0 1 0,-1 0 0,0 0 0,-24-3 156,24 3-165,-44 2 31,1 1 0,1 2 0,-1 2 0,1 2 0,0 2 0,-52 20 0,44-10-123,1 2-1,1 2 1,1 3 0,-71 52 0,-80 81-914,176-143 771,6-2 228,-19 19 0,27-21 51,9-14-41,0 1 0,-1-1 0,1 1 0,0-1 0,0 1 0,0-1 0,0 0 0,0 1 0,0-1 0,0 1 0,0-1 0,0 1 0,0-1 0,1 1 0,-1-1 0,0 1 0,0-1 0,0 0 0,0 1 0,1 0 0,0 0 2,1 0-1,-1 0 1,0 0 0,1 0 0,-1-1 0,1 1-1,-1 0 1,1-1 0,-1 1 0,1-1 0,0 0-1,-1 1 1,1-1 0,0 0 0,-1 0 0,3 0-1,8 0 23,1 0 0,0-1 0,-1-1 1,1 0-1,-1-1 0,1 0 0,-1-1 0,0 0 0,23-12 0,7-7-88,52-39 0,-47 30 0,40-19 116,152-65-1,-147 74-32,195-77 706,-248 106-648,1 2 0,0 1 0,0 2-1,1 2 1,58-1 0,-90 7-25,1 0-79,1 0-1,-1 0 1,0 1 0,18 4-1,-27-4 19,1-1 0,-1 1 0,1-1 0,-1 1 0,0-1 1,1 1-1,-1 0 0,0 0 0,0 0 0,1 0 0,-1 0 0,0 0 0,0 0 0,0 0 0,0 0 0,1 2 0,-2-1 8,1-1 1,-1 1-1,0-1 1,1 1-1,-1-1 1,0 1 0,0 0-1,0-1 1,0 1-1,-1-1 1,1 1-1,0-1 1,-1 1 0,1-1-1,-1 1 1,1-1-1,-1 0 1,1 1-1,-3 1 1,0 2 59,0-1 0,-1 0-1,1 0 1,-1-1 0,0 1 0,0-1-1,0 0 1,-9 6 0,-5 3 27,-165 106 861,169-110-960,-32 17 162,-1-1-1,-81 27 0,-103 18-284,26-8-81,115-33 220,-101 38-506,188-64 444,-1 0-51,0-1 0,0 1 0,0 1 0,0-1 0,-3 3 1,7-5 95,0 0 0,0 0 1,-1 1-1,1-1 1,0 0-1,0 0 0,0 0 1,-1 0-1,1 1 1,0-1-1,0 0 0,0 0 1,0 1-1,0-1 1,0 0-1,0 0 0,0 1 1,-1-1-1,1 0 1,0 0-1,0 1 0,0-1 1,0 0-1,0 0 1,0 1-1,0-1 0,0 0 1,1 0-1,-1 1 0,0-1 1,0 0-1,0 1 1,8 5-294,16 2-26,-24-8 326,15 2-79,-1 0 0,0-1 0,0 0 0,0-1 0,29-4 0,-19 2 38,39-3 15,54-5 121,124-25 1,107-45-102,-207 49 422,193-37 410,-133 42-746,-197 25-84,-1 1 0,0 0 0,1 0 1,-1 1-1,0-1 0,7 2 1,-10-2 9,1 0 0,0 1 0,0-1 0,-1 0 0,1 1 0,0-1 0,-1 0 0,1 1 1,-1-1-1,1 1 0,-1-1 0,1 1 0,0-1 0,-1 1 0,0-1 0,1 1 0,-1 0 0,1-1 1,-1 1-1,0 0 0,1-1 0,-1 1 0,0 0 0,0-1 0,0 1 0,1 0 0,-1 0 0,0-1 1,0 1-1,0 0 0,0 0 0,0-1 0,0 1 0,-1 0 0,1 1 0,-2 2 4,1 0-1,-1 0 0,-1-1 0,1 1 1,0 0-1,-1-1 0,0 1 1,0-1-1,0 0 0,-4 4 1,1-1 22,-10 9 35,-1-1 1,0 0-1,-1-1 1,-1 0-1,-23 11 1,13-11-14,-1 0 0,-59 16 1,-185 47-61,-155 10 238,228-53-198,126-20 62,1-4-1,-99 1 1,-257-7-1168,422-2 950,0-1 1,0 2-1,0-1 0,0 1 1,0 0-1,1 1 1,-1 0-1,1 0 1,-1 0-1,-9 7 1,15-8 89,-1 0 1,0 1 0,1-1-1,0 0 1,0 1 0,0 0-1,0-1 1,0 1 0,0 0-1,1 0 1,-1 0 0,1 0-1,0 0 1,0 0 0,0 1-1,0-1 1,0 0 0,1 1-1,0-1 1,-1 0 0,1 1-1,1-1 1,0 6 0,-1-6 19,1 1 1,0-1 0,0 1-1,0-1 1,0 1 0,1-1-1,0 1 1,-1-1-1,1 0 1,0 0 0,1 0-1,-1 0 1,0-1 0,1 1-1,0 0 1,0-1 0,-1 0-1,1 1 1,1-1-1,-1-1 1,5 3 0,2 0 51,1-1 0,-1 0 0,1-1 0,0 0 0,0-1 1,0 0-1,0-1 0,16-1 0,9-3 263,44-11 0,-35 3-85,0-2 0,0-2 1,-2-2-1,67-39 0,-4 5 141,-40 20-500,-60 27-199,-13 7 216,-17 5 91,-158 96-301,-40 19 262,182-103 156,-4 2 112,-2-1-1,-96 27 1,132-46-214,0 1 0,1-2 0,-1 1 0,0-1 0,1-1 0,-1 0 0,1 0 0,-1-1 0,1 0 0,-1-1 0,1 0 0,-13-6 0,-13-2-142,33 10 135,0 0 0,0 1 0,0 0 0,0 0 0,0-1 0,0 1 0,0 0 0,0 1 0,0-1 0,-1 0 0,1 0 0,1 1 0,-1 0 0,0-1 0,-3 2 0,15 14-530,-6-12 586,0 0 0,0 0 0,1-1 0,-1 0 0,1 0 0,8 4 0,10 7 80,-16-9-91,1-1 0,-1 0 0,1 0 0,0-1 0,0 0 0,0 0 0,0-1 0,9 2-1,8 0 353,35 0 0,-16-2-291,52 0 355,10 0 23,-48 2-64,27 3-257,-63-3-273,-3-2 76,0 1 1,0 2-1,27 8 0,-24-6 130,0-1 0,0-1 0,0-1 0,31 1 0,-17-1 58,311 11 574,-234-11-852,-88-4 204,26 6 0,-27-3-28,27 0 0,37-1-27,82-3-44,-147 0-224,-16 1 245,0 0 1,-1 0-1,1-1 1,8-2 0,-9 2 43,0-1 94,-9 2 37,-19 3-74,-154-7-499,-40 0-225,-80 12 566,194-7 53,-85-2 53,-76-23 187,211 15-536,-80-27 0,116 31 187,-20-11 0,31 13 105,-1 0 1,1 0 0,1 0-1,-1 0 1,0-1-1,1 0 1,-6-6 0,10 9 33,-1 1 1,0-1-1,1 0 1,-1 1-1,1-1 1,-1 0-1,1 0 1,-1 1-1,1-1 1,-1 0 0,1 0-1,0 0 1,0 0-1,-1 0 1,1 1-1,0-1 1,0 0-1,0 0 1,0 0-1,0 0 1,0 0-1,0 0 1,0 0 0,1-1-1,0 1-9,-1 0 0,1 0 0,0 0 0,0 0 0,0 1 0,0-1 0,0 0 0,0 0 0,0 1 0,0-1 0,0 1 0,0-1 0,0 1 0,0-1 0,0 1 0,2-1 0,5 0-92,0-1 0,1 1-1,14 1 1,-22 0 100,32 2 49,-1 2 0,1 1 0,62 19 0,-56-13 116,2 0 84,20 6 269,122 17-1,-175-34-486,340 25 163,-325-24-85,162-1 486,-8-3-853,-2-5 490,-93 7 97,8-1-209,-77 1-153,12-1 25,33-7-1,-28 3-69,-19 5 92,-1-1 0,1-1 0,13-4 0,156-82 499,-102 47-748,-34 19 316,-2-1 0,49-37 1,6-24 536,-65 55-537,-26 25-60,2-3-4,0 1-1,1 0 0,-1 1 1,18-10-1,-12 8-211,-11 6 233,0 0 0,1 0 0,-1 0-1,1 1 1,3-2 0,-5 3-59,0-1 1,1 0 0,-1-1-1,0 1 1,0 0-1,0-1 1,0 1-1,3-3 1,-4 2-12,1 1 1,0-1-1,1 1 0,-1-1 1,0 1-1,0 0 0,1 0 1,2-2-1,8-3-621,-12 5 443,-1 1 74,-6 1 38,2 1 83,0 0 1,1 0-1,-1 0 1,1 1-1,-1-1 0,1 1 1,0 0-1,-4 4 1,-14 12 47,5-7 44,-59 43-508,-82 46-1,117-80 364,-20 12 126,34-21 63,21-12-62,15-9-54,4-1-33,109-85 516,14-20 261,-85 74-632,38-26 199,-31 25-215,-27 18-308,-31 23 221,0 1 0,0-1 0,0 0 0,0 1 0,-1-1 0,1 0 0,0 0 1,0 0-1,-1 1 0,1-1 0,0 0 0,-1 0 0,1 0 0,-1 0 0,0 0 0,1 0 0,-1 0 0,0 0 0,1-1 0,-1 1 1,0 0-1,0 0 0,0 0 0,0 0 0,0-2 0,0 2 21,0 1-72,0-1 1,0 1-1,0-1 0,0 1 1,0-1-1,0 1 0,0 0 1,0-1-1,0 1 0,0-1 1,0 1-1,1-1 0,-1 1 1,0-1-1,0 1 0,1 0 1,-1-1-1,0 1 1,1 0-1,-1-1 0,1 0 1,-1 0-65,24-9-381,-13 6 613,1-4 170,-11 8-260,-1 0 148,0 0-79,0 0-182,0 0-10,0 0-22,0 0 114,0-1 0,0 1 0,0 0 0,0 0 0,0-1 0,0 1 0,0 0 0,0 0 0,0 0 0,-1-1 0,1 1-1,0 0 1,0 0 0,0 0 0,0 0 0,0-1 0,-1 1 0,1 0 0,0 0 0,0 0 0,0 0 0,-1 0 0,1 0 0,0-1 0,0 1 0,0 0-1,-1 0 1,1 0 0,-1 0 0,-2 0 29,-1-1 0,1 0-1,-1 0 1,1 0 0,-1 0 0,1 0-1,-5-3 1,-17-5 9,11 6-90,0 1 0,0 0 0,0 1 0,0 0 0,0 2 0,0-1 0,-1 2 0,-22 4 0,-281 78 256,283-74-81,-230 79 2,64-18-259,-289 107 661,445-161-360,-1-3 0,-61 11 1,-98 6-97,183-29-109,-14 2-10,15-2-477,-35 8 0,55-10 474,1 0 0,-1 0-1,1 0 1,-1 0 0,1 0 0,-1 0 0,1 0-1,-1 1 1,1-1 0,-1 0 0,1 0 0,-1 1 0,1-1-1,-1 0 1,1 1 0,0-1 0,-1 0 0,1 1 0,-1-1-1,1 0 1,0 1 0,-1-1 0,1 1 0,0 0-1,0-1 18,0 1-1,1 0 0,-1-1 0,1 1 0,-1-1 0,1 1 0,-1-1 1,1 0-1,-1 1 0,1-1 0,-1 1 0,1-1 0,-1 0 0,1 0 1,0 1-1,-1-1 0,1 0 0,0 0 0,-1 0 0,1 1 0,0-1 1,8 1-41,0 1 1,-1-2-1,1 1 1,10-1 0,-6 0 20,57-3 91,106-16 1,70-29 116,-123 20 5,202-74-1,56-23 1275,-351 117-1214,0-2-1,32-14 1,-62 24-241,1-1-1,-1 1 1,1 0-1,-1 0 1,0 0-1,1 0 1,-1 0-1,0-1 1,1 1-1,-1 0 1,0 0-1,0-1 1,1 1-1,-1 0 1,0 0-1,1-1 1,-1 1-1,0 0 1,0-1-1,0 1 1,1 0-1,-1-1 1,0 1-1,0-1 1,0 1-1,0 0 1,0-1-1,0 1 1,0 0-1,0-1 1,0 1-1,0-1 1,0 1-1,0 0 1,0-1-1,0 1 1,0-1-1,0 1 1,-1-2 2,0 1 0,0 0 0,0 1 0,1-1 0,-1 0 0,0 0 0,0 0 0,0 0 0,-1 1 0,1-1 0,0 0 0,-2 0 0,-2-1 43,-2-1-61,0 0 0,1-1 1,-1 0-1,-6-5 0,11 8 0,0 0 0,1-1 0,-1 0-1,1 1 1,0-1 0,-1 0 0,1 0 0,0 1 0,0-1 0,0 0-1,0 0 1,0 0 0,1 0 0,-1 0 0,0-1 0,1 1 0,0 0 0,0 0-1,-1-3 1,2-5 21,-2 1-1,1-1 0,-1 0 1,-1 0-1,0 1 0,-5-18 1,4 20 26,0 0 0,-1 0 0,0 0 0,0 0 0,0 1 0,-1-1 0,0 1 0,0 0 0,-1 1 0,1-1 0,-1 1 0,0 0 0,-1 1 0,1-1 1,-1 1-1,0 1 0,0-1 0,-10-2 0,-1-1-33,0 2 0,-1 1 0,0 0 0,0 1 0,0 1 0,-26 1 0,-31 2 154,-124-6 333,177 3-286,-1-2 1,1-1-1,0 0 1,0-2 0,1-1-1,-33-15 1,46 18-194,1 0 1,-1-1 0,1 1-1,0-2 1,1 1-1,-11-12 1,14 13-151,-1-1-1,1 0 1,0 0-1,0 0 1,1-1-1,-1 1 1,1-1-1,1 0 1,-4-12 0,6 18 101,-1-1 1,1 0-1,0 0 1,0 1-1,0-1 1,0 0 0,0 0-1,0 1 1,1-1-1,-1 0 1,1 0-1,-1 1 1,1-1 0,0 0-1,-1 1 1,1-1-1,0 1 1,0-1-1,0 1 1,0-1 0,0 1-1,0 0 1,1-1-1,-1 1 1,0 0-1,1 0 1,-1 0 0,1 0-1,1-1 1,2 0-24,-1 0 1,1 0-1,0 1 1,-1-1-1,1 1 1,0 0-1,0 0 1,0 0-1,8 1 1,3 1-46,1 0 0,0 1 0,0 1 0,25 7 0,65 29-652,9 3 539,-100-38 442,1 0-1,-1-1 0,1-1 1,0-1-1,23 0 1,-8-4 140,-1-2 1,42-11-1,-16 2-147,-55 14-122,0-1 0,0 0 0,0 1 0,0-1 0,0 0 0,0 0-1,0-1 1,3-1 0,-5 3-56,1-1 1,-1 1-1,1 0 0,-1-1 0,0 1 1,1 0-1,-1-1 0,0 1 0,1-1 0,-1 1 1,0 0-1,0-1 0,0 1 0,1-1 1,-1 1-1,0-1 0,0 1 0,0-1 0,0 1 1,0-1-1,0 1 0,0-1 0,0 0 1,0 1-1,0-1 0,0 1 0,0-1 0,0 1 1,0-1-1,0 1 0,-1-1 0,1 1 1,0 0-1,0-1 0,-1 1 0,1-1 0,0 1 1,-1-1-1,1 1 0,0 0 0,-1-1 1,1 1-1,-1-1 0,-4-2-2,0-1 0,0 1 1,0 0-1,0 0 0,-1 1 0,-7-3 1,-37-10-190,-28 0 947,77 14-792,0 1 1,0 0-1,0 0 0,0 0 1,0 0-1,0 0 1,1 0-1,-1 0 1,0 0-1,0 0 1,0 0-1,0 0 1,0 1-1,0-1 1,1 0-1,-1 1 1,0-1-1,0 1 0,1-1 1,-1 0-1,0 1 1,0 0-1,1-1 1,-1 1-1,1-1 1,-1 1-1,0 0 1,1 0-1,-1-1 1,1 1-1,0 0 1,-1 0-1,1-1 1,-1 1-1,1 0 0,0 0 1,0 0-1,0 0 1,-1 0-1,1-1 1,0 1-1,0 0 1,0 0-1,0 0 1,1 0-1,-1 0 1,0 1-1,1 6-2,1 0 0,0 0 0,0 0-1,4 8 1,-5-13 24,19 52 308,41 77 0,-58-126-267,0-1 0,-1 1 0,0 1 0,0-1 0,0 0 0,-1 0 1,0 1-1,0-1 0,0 1 0,-1-1 0,0 1 0,-1-1 0,1 1 0,-1-1 0,-3 13 0,1-13-793,1 1 0,-1 0 0,0-1 0,0 0 0,0 0 0,-1 0 0,0 0 0,-8 9 0,3-10-3278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2:11.45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2984 725 1472,'-2'0'686,"1"-4"-460,1 3-32,-1 1-1,0-1 1,0 0 0,0 0-1,0 1 1,0-1 0,0 0-1,0 1 1,0-1 0,0 1-1,0 0 1,0-1 0,0 1-1,-1 0 1,-19-5 495,-180-29 170,186 32-762,-134-31 633,142 31-697,-1 0 0,1-1-1,0 0 1,-1-1 0,1 0 0,1 0 0,-1 0 0,1-1 0,0 0 0,0 0 0,-6-7-1,1 1 34,7 7-16,-1-1 1,1 1-1,0-1 1,1 0-1,-5-7 0,-25-49 121,29 54-137,1 0 0,0-1 0,-2-8 0,3 10-16,0 0 0,0 0 0,0 1 0,0-1 0,-1 1 0,-4-6-1,4 7 23,0-1-26,-1-1 0,0 1 0,0 0 0,-1 0 0,0 0 0,0 1 0,0 0 0,0 0 0,0 0 0,-1 0 0,-9-4 0,-21-6 245,0 1-1,0 1 0,-1 2 0,-43-5 0,42 8-186,-43-13 0,21 5 141,23 5-56,20 5 31,-25-4 1,12 4-88,16 3-44,0 0 0,-19-1 0,23 3-57,-106 3 75,95-1-61,1 0 1,-1 2-1,-31 9 1,-60 17-436,103-26 465,8-4-38,1 0-1,0 1 0,-1-1 0,1 0 1,-1 0-1,1 0 0,-1 1 0,1-1 1,-1 0-1,0 0 0,1 0 0,-1 0 1,1 0-1,-1 0 0,1 0 0,-1 0 1,1 0-1,-1 0 0,1-1 0,-1 1 1,1 0-1,-1 0 0,0-1 0,1 1-15,0 0 0,-1 0-1,1 0 1,0 0-1,0 0 1,0 0 0,-1 0-1,1 0 1,0 0-1,0 0 1,-1 0 0,1 0-1,0 0 1,0 0 0,0 0-1,-1 0 1,1 0-1,0 0 1,0 0 0,-1 0-1,1 1 1,0-1-1,0 0 1,0 0 0,0 0-1,-1 0 1,1 0 0,0 1-1,0-1 1,0 0-1,0 0 1,-1 0 0,1 0-1,0 1 1,0-1-1,0 0 1,0 1 0,14-5 86,1 1 1,0 1 0,19-1-1,6 0 391,-22 0-413,145-14 52,-110 11 157,-39 3-309,0 2-1,0-1 1,0 2 0,20 1 0,29 12-645,-18-3 769,130 31-295,-40-8 700,-49-11-488,-26 1-86,-42-18 176,-15-4-12,0 1 0,1-1 0,-1-1 0,1 1 0,4 0 0,-7-1 50,-1 0 154,-1 0-243,1-1 0,-1 1 0,0-1 0,1 0 0,-1 1 0,1-1 0,-1 1 0,1-1 0,0 0 0,-1 1 0,1-1 0,-1 0 0,1-1 0,-6-7 77,-6 0 20,0 1 1,0 1-1,-1 0 1,-23-10-1,26 13-111,-158-66-111,134 57 51,-36-9-1,49 15 96,-65-12-173,39 8-12,-2-2 618,35 8-481,0 1 1,0 0-1,-1 1 1,1 0 0,-1 2-1,-20-1 1,-175 5-269,102 5 714,-72 0-1034,166-8 430,8-1 169,-1 1 1,0 0-1,0 0 1,0 1-1,0 0 1,1 0-1,-1 1 1,-8 2 0,-13 7-256,23-10 226,1 0-1,0 1 1,-1-1-1,1 1 0,0 0 1,0 1-1,0-1 1,0 1-1,-3 2 1,-87 79-491,87-75 508,6-9-40,1 1 0,-1 0 0,1 0 0,-1 0-1,0-1 1,1 1 0,-1 0 0,0-1 0,0 1 0,1-1 0,-1 1 0,0-1 0,0 1 0,0-1 0,0 1-1,1-1 1,-3 1 0,1 0-4,8-2 162,11-9-407,-1 0 0,25-20 1,10-7-118,-20 19 509,0 1 0,2 1 1,44-15-1,-25 11-383,-30 11 112,39-11 1,-47 17 181,-8 2 56,0 0-1,0-1 1,0 0-1,0 0 1,0 0-1,8-5 1,-14 7-68,1 0-1,-1 0 1,0 0-1,0-1 1,0 1-1,0 0 1,0 0-1,0 0 1,0 0-1,0 0 1,0 0-1,1 0 1,-1-1-1,0 1 1,0 0-1,0 0 1,0 0-1,0 0 1,0 0-1,0 0 1,0-1-1,0 1 1,0 0-1,0 0 1,0 0-1,0 0 1,0 0-1,0-1 1,0 1-1,0 0 1,0 0 0,0 0-1,0 0 1,0 0-1,-1 0 1,1-1-1,0 1 1,0 0-1,0 0 1,0 0-1,0 0 1,0 0-1,-8-7 59,-12-2-156,9 5 210,-1 1 0,0 0 0,0 1 0,-21-1 1,23 2-152,-2 0 63,0 1-1,0 0 1,0 1-1,0 1 1,0-1-1,-21 8 1,0 2-97,-32 16 1,31-13 52,-69 36 983,-17 7-603,95-43-315,19-10-107,0-1-1,0 0 0,-11 5 1,-43 18 107,58-25-49,0 0 0,1 0 1,-1 1-1,1-1 0,0 0 0,-1 1 0,1-1 1,0 1-1,0-1 0,0 1 0,0-1 0,0 1 1,0 0-1,-1 2 0,1-2 9,0 0 0,0 0-1,0 0 1,0 0 0,-1 0 0,1 0-1,-3 2 1,-11 7 113,9-7-177,1-1 0,0 1 1,0 1-1,-6 6 0,-14 16 323,25-26-202,0-1-60,13-13-347,-9 9 269,15-16-338,-8 9 330,0 0 0,-1-1 0,16-25 1,-26 36 77,0 1 0,1 0 0,-1-1 1,0 1-1,0-1 0,1 1 0,-1-1 1,0 1-1,0-1 0,0 1 0,0-1 1,0 1-1,1-1 0,-1 1 0,0-1 1,0 1-1,0-1 0,-1 1 0,1-1 0,0 1 1,0-2-1,0 2-6,-1 0 0,1 0 0,0-1 0,-1 1 0,1 0 0,0 0 0,-1-1 0,1 1 0,-1 0 0,1 0 0,0 0 0,-1 0 0,1 0 0,-1 0 0,1 0 0,-1-1 0,1 1 0,0 0 0,-1 1 0,0-1 0,-30 7-189,18-4 287,4 0-71,1-1-1,0 1 0,0 1 0,0-1 1,1 1-1,-1 1 0,1-1 0,0 1 1,0 1-1,1-1 0,-1 1 0,1 0 1,0 1-1,1-1 0,0 1 0,0 0 1,0 1-1,1-1 0,0 1 0,1 0 1,-1 0-1,-1 9 0,-9 42 27,-8 48-12,21-96-5,1-8 0,0 1 0,-1-1 0,1 1 0,-1 0 0,0-1 0,0 1 0,0-1 0,0 0 0,-3 6 0,3-8 32,1-1-80,5-13-80,-2 7 28,-1-1 0,-1 0 0,2-9 0,4-16-119,1 9 176,-2 1 1,-1-1-1,3-27 0,-1 28 43,-6 19-18,0 0 0,0 0-1,0 1 1,-1-1 0,1 0 0,0-4-1,-1 7-17,0 0 0,0 0 0,0-1 0,0 1 0,0 0-1,0-1 1,0 1 0,0 0 0,0 0 0,0-1 0,0 1 0,0 0-1,0 0 1,0-1 0,0 1 0,-1 0 0,1 0 0,0 0 0,0-1-1,0 1 1,0 0 0,0 0 0,-1-1 0,1 1 0,0 0 0,0 0-1,0 0 1,0 0 0,-1-1 0,1 1 0,-7 4-203,-5 11 201,-6 31 171,8-24 196,1 2 0,-10 41 0,18-57-280,-1 0 0,2 0-1,-1 0 1,1 9 0,0 13 91,-5 7-276,-11 40 0,2 4 19,-7-1 469,20-65-210,2-14-192,-1 0 0,0 0 0,0 0 1,0 0-1,0 0 0,0 0 0,0 0 0,0 0 1,0 0-1,0 0 0,-1 0 0,1 0 1,0 0-1,-1-1 0,1 1 0,0 0 1,-1 0-1,1 0 0,-2 1 0,-3 11-163,5-13 184,0 0 0,0 1 0,-1-1 1,1 1-1,0-1 0,0 1 0,0 0 0,0-1 1,-1 1-1,1-1 0,0 1 0,0-1 0,0 1 1,0-1-1,0 1 0,1 0 0,-1-1 0,0 1 0,0-1 1,0 1-1,0-1 0,0 1 0,1-1 0,-1 1 1,0-1-1,1 1 0,6 8 103,-8-9-113,1 1 0,-1-1 0,1 0 0,0 0 0,-1 1 0,1-1 0,0 0 0,-1 1 1,1-1-1,0 1 0,-1-1 0,1 0 0,0 1 0,0-1 0,-1 1 0,1-1 0,0 1 0,0-1 0,0 1 0,0-1 0,-1 1 0,1-1 1,0 1-1,0-1 0,0 1 0,0 0-4,0 0-1,0 0 1,0 1 0,-1-1 0,1 0 0,0 0 0,-1 0-1,1-1 1,-1 1 0,1 0 0,-1 0 0,0 1 0,-9 7 24,0 0 0,0-1 1,-1 0-1,-13 7 1,21-13-65,1-1 16,0 1 1,-1-1-1,1 0 1,0 0-1,-1 0 1,1 0-1,-1 0 1,1 0-1,-1-1 1,1 1 0,-1-1-1,-3 0 1,9-6-137,1-1 0,0 1 1,0 0-1,6-7 0,52-52-218,-37 31 284,31-35 173,-51 65-178,6-8-122,-10 11 350,-10 15 31,-6 12-38,11-19-60,0-1 1,0 1 0,0-1 0,-1 0 0,-10 11-1,-17 9 193,-2-1 0,0-2 0,-59 29 0,63-34-347,-37 17 103,60-32 57,-1 0 1,0-1-1,1 0 1,-1 0 0,0-1-1,0 0 1,-10 1 0,12-2-113,3 0-28,0 0-1,0 1 0,0-1 1,0-1-1,0 1 1,0 0-1,0-1 0,0 1 1,-3-2-1,6 1-268,0 1 144,9 0 315,81 4 719,-60-5-1096,55-7 1,-70 6 310,0-2 0,-1 1 0,0-2 0,0 0 0,23-12 0,-24 10-16,-5 3 78,0-1 1,14-10 0,-7 5-187,-13 10 12,-1-1 0,1 0 1,-1 0-1,1 0 1,-1 0-1,1-1 0,-1 1 1,0 0-1,2-2 1,-33 48-837,24-38 933,-18 22 293,-2-1-1,-38 34 0,44-44-331,-12 10-224,32-28 252,-1 1 1,0 0 0,1 0-1,-1 0 1,1-1 0,-1 1 0,1 0-1,-1 0 1,1 0 0,0 0-1,0 0 1,-1 0 0,1 0-1,0 0 1,0 0 0,0 0 0,0 2-1,2 17 177,-1-14-164,1-1-1,0 0 0,0 1 0,1-1 1,-1 0-1,1-1 0,0 1 0,0 0 1,1-1-1,0 0 0,7 8 0,2-1 101,1 0-1,21 12 1,-28-18-18,1-1 0,0-1 0,0 0 0,0 0 0,15 4 0,46 3 57,-43-6-77,-3-2-114,-1-2 1,25-1-1,-2 0-17,146-15 297,-132 8-288,-9 1-291,58-16 1,-50 9-14,-52 13 298,-1 1-180,-7-2-32,-7 0-12,-210 6 656,116-3-282,-135 17 0,-25 8-282,179-18 204,-69 3 305,150-12-470,8-3-59,11-2-28,34-3 263,78-5-1,-14 3 865,20 3-860,-44 5-66,5 0 123,-35 2-15,-6 0-29,88-6 63,-89 4-52,60 4 0,-30 1 15,73 8 10,-59-1-212,75 9 157,82 2-182,-79-24-38,-132 0 14,0-1 0,45-12 0,-84 16 132,14-4-274,-18 5 276,0 0 0,1 0 0,-1-1 0,1 1 0,-1 0 0,0 0-1,1 0 1,-1 0 0,0 0 0,1-1 0,-1 1 0,0 0 0,0 0 0,1-1-1,-1 1 1,0 0 0,0 0 0,1-1 0,-1 1 0,0 0 0,0-1 0,0 1-1,1 0 1,-1-1 0,0 1 0,0 0 0,0-1 0,0 1 0,0 0 0,0-1-1,0 1 1,0 0 0,0-1 0,0 0 0,0 0-22,-1 1-1,0-1 1,1 0-1,-1 0 1,0 1-1,0-1 1,1 1 0,-1-1-1,0 1 1,0-1-1,0 1 1,0-1 0,0 1-1,0 0 1,-1-1-1,-20-4-113,16 4 102,-30-6 68,-1 2-1,1 1 0,-1 1 0,-50 4 1,60 2 35,0 2 0,1 1 0,-1 0 1,-37 17-1,-24 5 212,-253 41 651,167-38-350,105-21-542,-107 2-1,-1-12 513,171 0-460,-5-1-37,0 0-1,0 0 1,-20-6-1,20 6 126,19 2-264,49 0 99,56-2 225,272-14 322,79-19-152,-390 25-356,31 2 116,35-5 368,-137 11-491,166-29 659,-142 23-643,-1-1 0,0-1 0,0-1-1,29-17 1,-30 12-190,38-32-1,4-1 289,23-18 230,-27 20-331,-47 33-179,0 1 1,1 0-1,31-16 0,-28 19 66,-3 1 58,-1 0 0,35-9 0,-31 12-73,30-14-1,0 1-395,-48 17 499,0 1 0,0-1-1,0 0 1,-1 0 0,1 1 0,0-1 0,0 0 0,0-1 0,2-1 0,-4 3-161,2 0 54,4 0 15,-4 0-223,-2 0 26,0 0-133,-1 1 107,-3 5 169,0-1 0,-1 1-1,1-1 1,-1 0 0,0 0 0,-9 6 0,-39 24 8,21-15 104,-175 137 838,70-51-922,120-94 167,-19 9 0,-1 0-90,24-14-85,-21 9 0,34-17 124,0 1 0,0 0 0,0 0 0,0 0 1,0 0-1,0 0 0,0 0 0,0 0 0,0 0 0,0 0 0,0 0 1,0 0-1,0 0 0,0-1 0,0 1 0,0 0 0,0 0 0,0 0 1,0 0-1,0 0 0,0 0 0,0 0 0,0 0 0,0 0 0,0 0 0,0-1 1,0 1-1,0 0 0,0 0 0,0 0 0,0 0 0,0 0 0,0 0 1,0 0-1,0 0 0,0 0 0,0 0 0,0 0 0,0 0 0,-1 0 1,1 0-1,0-1 0,0 1 0,0 0 0,0 0 0,0 0 0,0 0 0,0 0 1,0 0-1,0 0 0,0 0 0,0 0 0,-1 0 0,1 0 0,8-8-162,169-102 710,35-19 608,116-59-1346,-267 152 340,-61 35-233,1 1-1,-1-1 1,1 0 0,-1 1-1,1-1 1,-1 0 0,1 0-1,-1 0 1,0 1-1,1-1 1,-1 0 0,0-1-1,0-1-865,-2 9 922,-2-1 311,8-12-906,-3 6 650,-1 1-187,0 0 86,0 0 197,0 0-86,0 0-271,-4 8-70,0-1 238,-1 0-1,0-1 1,0 0-1,-1 0 1,0-1-1,-11 9 1,0 1 353,-30 24 568,-63 40 0,48-36-767,-92 60-36,42-28 19,25-25 476,57-34-288,29-16-267,1 1-1,-1-1 0,0 0 0,1 1 1,-1-1-1,1 0 0,-1 0 1,0 0-1,1 1 0,-1-1 1,1 0-1,-1 0 0,0 0 0,1 0 1,-1 0-1,0 0 0,1 0 1,-1 0-1,0 0 0,1 0 1,-2-1-1,2 1-3,0-1 0,-1 1 1,1 0-1,0-1 0,-1 1 0,1-1 1,0 1-1,-1 0 0,1-1 0,0 1 1,0-1-1,0 1 0,-1-1 0,1 1 1,0-1-1,0 1 0,0-1 0,0 1 1,0-2-1,0-1-22,0 0 1,0 0 0,1 0 0,-1 1-1,1-1 1,0 0 0,1-4 0,5-6-20,0 1 0,1 0 0,0 1 0,0-1-1,1 2 1,1-1 0,0 1 0,0 1 0,18-13 0,12-5 163,61-31-1,-62 37-38,198-102 52,-164 77-1184,-58 36 781,-12 7 258,1 1 1,0 0 0,-1 0-1,1 0 1,0 0 0,0 0 0,6-1-1,-4 1 74,-1 0-1,-1 0 1,1-1-1,0 1 1,-1-1-1,1 0 1,-1-1 0,0 1-1,7-7 1,14-24-153,-24 33 91,0 0 0,0-1 0,0 1 0,0 0 0,-1 0 0,1-1 0,0 1 0,-1 0 0,1-1 0,-1 1 0,0 0 0,1-1 0,-1 1 0,0-1 0,0-2 0,-3-23 20,1 9-52,1 16 57,1-1 0,0 1-1,-1-1 1,1 1-1,-1 0 1,0-1 0,0 1-1,0 0 1,0 0 0,0 0-1,-1 0 1,1 0 0,0 0-1,-4-4 1,-3-1-56,0-1 1,-10-6 0,0-1-42,-42-46 445,53 54-348,-12-17 536,-2-5-470,19 25-121,-1 1 1,0 0 0,0 0 0,-1 0 0,1 1 0,0-1 0,-1 1 0,0-1 0,1 1 0,-1 1 0,0-1 0,-6-1 0,-5-2 94,0 2 1,-16-3 0,16 4 72,-34-5-57,0 2 0,-54 2 0,-100 17 32,97-10 439,88-4-497,17 0-48,1 0 1,-1 0-1,0 0 1,1 0-1,-1 0 1,1 0-1,-1-1 1,1 1 0,-1 0-1,1 0 1,-1 0-1,1-1 1,-1 1-1,1 0 1,-1 0-1,1-1 1,0 1-1,-1 0 1,1-1-1,-1 1 1,1 0-1,0-1 1,-1 1-1,1-1 1,0 1-1,-1-1 1,1 1-1,0-1 1,0 1-1,0-1 1,-1 1-1,1-1 1,0 1-1,0-1 1,0 1-1,0-1 1,0 1 0,0-1-1,0 1 1,0-1-1,0 0 1,0 1-1,0-1 1,0 1-1,1-1 1,-1 1-1,0-1 1,0 1-1,0-1 1,1 1-1,-1-1 1,2-2-55,-1 0 0,0 0 0,1 0 0,-1 1 0,1-1 0,0 1 1,0-1-1,2-1 0,6-4-34,0 0 1,1 1-1,0 0 0,0 1 1,19-7-1,-6 4 143,44-10 0,-31 12-62,1 1 1,0 2-1,-1 2 0,1 2 1,0 1-1,0 1 0,51 11 1,-66-7 97,1 0 1,-1 2 0,0 0 0,39 22 0,-55-26-97,0 0 1,-1 1-1,0 0 0,0 1 1,0-1-1,0 1 0,-1 0 1,0 1-1,0-1 1,-1 1-1,0 0 0,0 0 1,0 0-1,2 9 0,3 11-57,-1 1 0,7 45 0,-12-55 163,0-10-9,-1 1 0,8 16 1,-7-20-59,-1 1 0,0 0 0,0 0-1,0 0 1,0 0 0,-1 0 0,0 7 0,2 1-261,-1 3 9,-2-17 215,1 0-1,-1 1 0,0-1 0,0 1 1,0-1-1,0 0 0,0 1 1,-1-1-1,1 1 0,0-1 0,0 0 1,0 1-1,0-1 0,0 0 1,0 1-1,-1-1 0,1 1 0,0-1 1,0 0-1,-1 0 0,1 1 1,0-1-1,0 0 0,-1 1 0,1-1 1,0 0-1,-1 0 0,0 1 1,-3 1 5,-1 1 1,1-1 0,0 1 0,0 0-1,0 0 1,0 1 0,-7 6 0,6-4-205,-1 0 1,-11 7 0,-11 8 373,21-15-162,0-1 0,0 0 0,-1 0 0,-13 6 0,-1 0 39,16-7 12,0-1 0,-1-1 1,-9 4-1,-24 3-108,-1-2 0,-60 3 0,0-1-54,30 2-24,27-3-114,-78 2-1,119-10 226,0 0-1,0 0 0,-1 0 0,1-1 1,0 0-1,0 1 0,-6-4 1,8 4 12,1 0 0,-1-1 0,0 1 1,1 0-1,-1-1 0,1 1 1,-1-1-1,1 1 0,-1-1 0,1 1 1,-1-1-1,1 0 0,-1 1 0,1-1 1,-1 1-1,1-1 0,0 0 1,0 1-1,-1-1 0,1 0 0,0 0 1,0 1-1,0-1 0,0 0 0,0 0 1,0 1-1,0-1 0,0 0 1,0 0-1,0 1 0,0-1 0,0 0 1,0 1-1,1-1 0,-1 0 0,0 1 1,0-1-1,1 0 0,0-1 1,2-2-17,0 0 0,0 0 0,1 0 0,-1 0 0,1 1 1,0-1-1,0 1 0,0 0 0,5-2 0,3-3-49,8-5 96,0 2 0,1 0 1,37-13-1,17-9 286,-26 10-135,-47 19-324,-8 3 70,-12 2 10,17-1 55,-114 17 354,33 1 27,3 0 132,-240 33 595,-465 90-1642,697-126-1118,80-15 1436,9-1-108,14-6 58,130-24-337,-50 12 223,152-45 211,-154 44 264,267-65 832,-277 57-638,-10 3 135,-50 18-205,59-19 685,-118 29-1052,-45 11 34,12 0 8,-22-1 98,-114 20-104,-61 14 141,-131 31-22,127-9-667,261-67 635,0 0 0,0-1 0,-13 1 0,20-1 26,1-1 1,0 0-1,-1 0 0,1 0 1,0 0-1,-1 0 1,1 0-1,0 0 0,-1 0 1,1 0-1,0 0 1,-1 0-1,1 0 0,0-1 1,-1 1-1,1 0 0,0 0 1,-1 0-1,1 0 1,0 0-1,0-1 0,-1 1 1,1 0-1,0 0 1,0-1-1,-1 1 0,1 0 1,0 0-1,0-1 0,0 1 1,-1 0-1,1 0 1,0-1-1,0 1 0,0 0 1,0-1-1,0 0-7,0 0 0,0 0 1,1 0-1,-1 0 0,0 0 0,1 0 0,-1 0 0,1 0 0,-1 1 0,1-1 0,-1 0 1,2-1-1,22-22-215,-8 12 124,1 0 0,0 0 0,0 2-1,21-9 1,76-26 159,-20 8-138,-10-1 198,-1-4-1,-2-4 1,84-63 0,-159 104-94,21-15 205,0 1-1,59-29 1,-189 121-716,79-58 502,-1-1 0,-45 20 0,-56 13 108,75-30-100,-239 78 108,-41-6 370,164-49 1,148-37-448,18-4-80,4-1-27,30-13-251,-22 11 258,32-10-246,72-34-1,124-71 221,-93 46 259,169-112 0,-47 39 221,-261 143-403,-6 3-4,0 0 0,1-1 0,-1 1 0,0-1 0,0 1-1,0-1 1,0 1 0,0-1 0,0 0 0,0 0 0,0 1 0,0-1 0,0 0-1,-1 0 1,3-2 0,-3 3-2,-1 0-1,1 0 1,0-1-1,0 1 1,0 0-1,0 0 1,0 0-1,0-1 1,0 1-1,0 0 1,0 0-1,0 0 1,-1 0-1,1-1 1,0 1-1,0 0 1,0 0-1,0 0 1,-1 0 0,1 0-1,0 0 1,0-1-1,0 1 1,0 0-1,-1 0 1,1 0-1,0 0 1,0 0-1,0 0 1,-1 0-1,1 0 1,0 0-1,0 0 1,-1 0-1,1 0 1,0 0-1,0 0 1,0 0-1,-1 0 1,1 0-1,0 0 1,0 0-1,0 0 1,-1 1-1,1-1 1,0 0-1,-13 3 5,12-3 3,-118 47 684,20-6-643,48-23-34,-182 70-153,164-57 14,-310 125 263,256-116 68,-49 17 76,150-48-210,17-7-105,0 1-1,0-1 0,0-1 0,0 1 0,0-1 0,0 0 0,-8 1 0,31-11-218,122-52-325,-88 35 569,-2-3 0,-1-2 0,80-66 0,-77 55 89,3 2 1,1 3-1,107-53 0,-16 16-637,-144 72 546,-1 1 0,1-1 0,0 1 0,-1-1 0,1 0 0,-1 0 0,5-5 0,-7 7 9,0 0-1,0 0 0,0 0 1,0 0-1,0-1 1,0 1-1,0 0 0,0 0 1,0 0-1,0 0 1,0-1-1,0 1 0,-1 0 1,1 0-1,0 0 1,0 0-1,0 0 0,0-1 1,0 1-1,0 0 1,-1 0-1,1 0 0,0 0 1,0 0-1,0 0 1,0 0-1,0 0 0,-1 0 1,1-1-1,0 1 1,0 0-1,0 0 0,0 0 1,-1 0-1,1 0 1,0 0-1,0 0 0,0 0 1,-1 0-1,1 0 1,0 0-1,0 0 0,0 1 1,0-1-1,-1 0 1,1 0-1,-12 0-3,-7 2 68,0 1 1,-32 10-1,16-4-61,14-4-4,1 2-1,0 0 1,-36 20 0,-55 42-139,-248 155 198,300-190-86,-24 11 87,75-40 86,0-1 0,0 1 0,-12 9 0,3-7 305,13-8-175,10-5-78,76-50-351,135-105-903,18-34 315,-206 174 806,-16 12 141,-2 1 1,22-21 0,-33 29-198,0 0-1,1-1 1,-1 1-1,0 0 1,1-1-1,-1 1 1,0 0-1,1-1 1,-1 1-1,0 0 1,0-1-1,0 1 1,1 0 0,-1-1-1,0 1 1,0-1-1,0 1 1,0-1-1,0 1 1,0 0-1,0-1 1,1 1-1,-2-1 1,-7 0-152,-17 8 51,-48 21 238,41-17-246,1 1 1,-39 22 0,64-31 71,-3 2 7,1-1 1,0 2 0,0-1-1,1 1 1,-1 0-1,-7 8 1,15-13 30,0-1-1,0 0 1,-1 1 0,1-1 0,0 0-1,0 1 1,0-1 0,0 0-1,-1 1 1,1-1 0,0 1 0,0-1-1,0 0 1,0 1 0,0-1-1,0 1 1,0-1 0,0 1 0,0-1-1,0 0 1,0 1 0,1-1-1,-1 1 1,0-1 0,0 0 0,0 1-1,0-1 1,1 0 0,-1 1 0,0-1-1,0 0 1,1 1 0,-1-1-1,0 0 1,0 1 0,1-1 0,-1 0-1,0 0 1,1 1 0,-1-1-1,1 0 1,-1 0 0,1 0 0,19 8 30,-18-7-29,50 15-50,0-3 1,60 7-1,282 19 45,-289-28 301,-2-2 93,153 36-1,-236-39-347,0 1-1,-1 1 0,1 1 1,-2 1-1,1 0 0,-2 1 1,1 1-1,-1 1 0,15 15 1,-30-27-41,0 1 1,1 0-1,-1-1 1,0 0 0,1 0-1,0 1 1,-1-1 0,1-1-1,0 1 1,-1 0-1,1-1 1,0 1 0,0-1-1,-1 0 1,1 0 0,0 0-1,0 0 1,0-1 0,-1 1-1,1-1 1,0 0-1,4-1 1,-2 0 3,0 0 0,-1 0-1,1-1 1,-1 1 0,1-1 0,-1 0-1,0 0 1,0-1 0,0 1 0,-1-1-1,5-4 1,-5 3-30,0 1 0,1-1 1,-2 0-1,1-1 0,0 1 0,-1 0 0,0-1 0,0 1 0,-1-1 0,1-6 1,-1 8 6,-1 0 1,0 0 0,-1 0-1,1 0 1,-1-1 0,1 1-1,-1 0 1,0 0 0,-1 0-1,1 0 1,-1 1 0,0-1-1,0 0 1,0 1 0,-3-5 0,-2-1-59,-1 0 0,0 1 1,-1-1-1,0 2 1,0-1-1,0 2 0,-1-1 1,0 1-1,0 0 1,-1 1-1,-20-7 1,-6 1-189,0 1 1,-49-7-1,51 11 179,0 2-1,0 0 1,0 3-1,0 1 1,-1 2-1,-46 7 1,57-5 6,14-2 187,0-1 0,-19 8 0,29-9-111,1 0 0,-1 0-1,1 0 1,0 0 0,-1 0 0,1 0 0,0 0 0,0 1-1,-1-1 1,1 0 0,0 0 0,-1 0 0,1 1-1,0-1 1,0 0 0,-1 0 0,1 1 0,0-1 0,0 0-1,0 0 1,-1 1 0,1-1 0,0 0 0,0 1 0,0-1-1,0 0 1,0 1 0,-1 0 0,8 7 67,-4-6-57,0 0 1,1-1-1,-1 1 1,8 2-1,11 0-70,0-1-1,1-1 0,-1-1 1,37-2-1,-32 0 38,70-3 604,184-31-1,-267 32-393,-1-1 1,20-8-1,-33 12-194,0 0 0,1 0-1,-1 0 1,0 0 0,1 0-1,-1-1 1,1 1 0,-1 0-1,0 0 1,1 0 0,-1-1-1,0 1 1,0 0 0,1 0-1,-1-1 1,0 1 0,0 0-1,1-1 1,-1 1 0,0 0-1,0-1 1,1 1 0,-1 0-1,0-1 1,0 1 0,0 0-1,0-1 1,0 1 0,0 0-1,0-1 1,0 1 0,0-1-1,0 1 1,0 0 0,0-1-1,0 1 1,0-1 0,0 1-1,0 0 1,0-1-1,0 1 1,-1 0 0,1-1-1,0 1 1,0 0 0,0-1-1,-1 1 1,1 0 0,0-1-1,0 1 1,-1-1 0,-1-1 9,0 0 1,-1 0 0,1 1-1,0-1 1,-1 1 0,-2-2-1,-14-6 22,1 2-1,-1 0 0,0 1 1,-21-3-1,-81-9 293,47 9-324,-238-48 463,281 51-442,-16-2-345,1 2 0,-1 2 1,0 3-1,-75 6 0,97-3 146,3 0 138,0 0 0,0 2-1,0 0 1,-21 8 0,-34 13-6,-52 20 410,127-45-373,1 1 0,-1 0 0,0 0 0,0 0 1,1 0-1,-1 0 0,1 0 0,-1 0 0,1 0 0,0 1 0,-1-1 1,1 1-1,-2 1 0,3-2 16,0 0 1,0 0-1,-1 0 0,1-1 1,0 1-1,0 0 1,0 0-1,0 0 0,0-1 1,0 1-1,0 0 1,1 0-1,-1-1 1,0 1-1,0 0 0,0 0 1,1-1-1,-1 1 1,1 0-1,-1 0 0,0-1 1,1 1-1,-1 0 1,1-1-1,-1 1 0,1-1 1,0 1-1,-1-1 1,1 1-1,0-1 0,-1 1 1,1-1-1,0 0 1,0 1-1,6 3 65,0 0 0,1 0 1,-1-1-1,1 0 0,-1 0 0,15 2 0,51 5 0,-47-8-79,321 21-528,-254-18 513,89 0-126,149 13 683,-304-15-505,-1 1 0,1 1 1,29 11-1,-46-13-28,1 1 0,-1 1 0,-1 0 0,1 0 0,-1 1 0,1 1 0,-2-1 0,1 1 0,-1 1 0,12 12 0,-9-3-77,1 0 1,-2 0-1,0 1 1,-1 1-1,8 24 1,13 28-209,-19-47 461,-9-19-164,0 0 1,1 1-1,-1-1 0,1 0 1,0 0-1,1 0 0,-1-1 1,1 1-1,0-1 1,0 0-1,0 0 0,5 4 1,-1-3-16,-1 0 0,1 0 0,0-1 1,0 0-1,0-1 0,0 1 0,1-2 1,-1 1-1,1-1 0,13 2 0,10-4 257,50-4 0,-73 3-240,-1-1-123,0 1 0,0-2 0,-1 1-1,1-1 1,-1-1 0,0 1 0,10-7 0,13-6-194,-20 13 243,-1 0 1,1 0-1,0 1 0,1 1 1,-1 0-1,20 0 1,18-2-71,-33 1 357,0-1 0,0 0 0,0-1-1,14-6 1,-28 9-216,-1 1 0,1 0 0,-1 0-1,0 0 1,1 0 0,-1 0 0,1 0-1,-1-1 1,0 1 0,1 0 0,-1 0-1,0-1 1,1 1 0,-1 0 0,0 0 0,1-1-1,-1 1 1,0 0 0,0-1 0,1 1-1,-1 0 1,0-1 0,0 1 0,0-1-1,0 1 1,1 0 0,-1-1 0,0 1-1,0-1 1,0 0 1,-1 1-1,1-1 1,-1 1-1,1-1 1,0 1 0,-1-1-1,1 1 1,-1 0-1,0-1 1,1 1-1,-1-1 1,1 1 0,-1 0-1,1 0 1,-1-1-1,0 1 1,-29-7 18,-145-24-164,128 24-143,21 2 141,0 2-1,0 1 0,-43 1 1,47 4-201,16 1 318,14 0 411,5-2-389,0 0-1,0-1 0,0-1 0,17-1 0,20 1-15,213 12 146,-174-18 438,-84 6-526,1-1 1,-1-1 0,0 1-1,0-1 1,0 0 0,-1 0-1,1 0 1,0-1 0,-1 0-1,7-5 1,4-4 79,20-23 1,-1 2 81,-23 23-251,-7 6-25,1-1-1,0 1 1,0 0-1,6-3 1,-11 7 50,1 0 0,-1 0 0,0 1 0,0-1 0,1 0 0,-1 0 0,0 0 0,0 0 1,1 1-1,-1-1 0,0 0 0,0 0 0,0 1 0,0-1 0,1 0 0,-1 0 0,0 1 0,0-1 0,0 0 0,0 0 0,0 1 0,0-1 0,0 0 0,0 1 1,0-1-1,0 0 0,0 0 0,0 1 0,0-1 0,0 0 0,0 1 0,1 10-213,-1-4 218,-1 0 0,1 0-1,-2 0 1,1-1 0,-1 1 0,1 0-1,-2-1 1,1 1 0,-7 10-1,4-8 19,-2 0-1,1 0 1,-1 0-1,0-1 0,-13 11 1,3-2 41,11-11 35,0-1 0,0 1 1,-10 6-1,3-3 9,2 0-1,-14 13 1,-8 7-175,19-20 135,1-1 0,-1-1 0,-1 0 0,0-1 0,1 0 0,-2-1 0,-22 4 0,-129 35 73,159-41-78,1 0 0,0 0 1,0 1-1,0 0 0,-9 8 0,15-12-16,0 1-1,0 0 1,0-1 0,0 1-1,0-1 1,0 1 0,0-1-1,0 0 1,0 1 0,0-1-1,-1 0 1,1 0 0,0 0-1,0 0 1,-2 0 0,1 0 94,1 0 107,16-5 80,37-11-3,88-40 1,-117 46-105,-10 5-142,-1 0 0,13-8 0,18-4 185,-6 1-520,-8 5 6,-16 8 38,-12 3 226,0 0 0,-1 0-1,1 0 1,0-1 0,0 1-1,0 0 1,0 0-1,-1 0 1,1-1 0,0 1-1,0 0 1,-1-1 0,1 1-1,0 0 1,-1-1-1,1 1 1,0-1 0,-1 0-1,2 0 1,-1-1 175,-1 2 6,1 1-146,-1 0-1,1 0 1,0 0 0,0-1 0,0 1-1,0 0 1,0-1 0,0 1 0,0-1-1,0 1 1,0-1 0,0 1 0,1-1-1,-1 0 1,0 0 0,0 0 0,0 1-1,0-1 1,1 0 0,-1 0 0,0-1-1,0 1 1,0 0 0,0 0 0,0 0-1,1-1 1,-1 1 0,0-1 0,0 1-1,0-1 1,1 0 0,14-4 90,-14 4-83,-1 1 1,1-1-1,0 0 1,-1 0 0,1 1-1,-1-1 1,1 0-1,-1 0 1,1-1 0,-1 1-1,0 0 1,1 0-1,-1-1 1,2-2 0,-2 2-24,1 0 0,-1 0 1,1 0-1,0 1 0,0-1 1,0 0-1,-1 1 0,2 0 1,-1-1-1,4-1 1,2-2 16,-7 5-159,0-1-1,0 0 0,0 1 0,0-1 0,0 0 0,0 1 1,0-1-1,0 1 0,1 0 0,1-1 0,-3 2 148,0 0-1,-1 1 1,1-1 0,0 0-1,0 0 1,-1 0-1,1 0 1,-1 1-1,1-1 1,-2 2 0,-4 7 54,6-8-66,0-1 0,-1 0-1,1 0 1,-1 0 0,0 0 0,0 1 0,1-1 0,-1 0 0,0 0-1,0 0 1,0-1 0,0 1 0,0 0 0,-1 1 0,-4 2-76,-1 2 0,1-1 0,1 0 0,-6 8 1,-17 16 282,5-11-214,7-6 149,1 1-1,0 0 1,-21 25 0,21-21-62,-5 5 55,16-16-142,0-1 0,-1 1 0,0-1 0,0 0 0,0-1 0,-1 1 0,-7 4-1,-47 24-37,48-26 26,-83 38 277,-60 35-8,68-29-455,83-48 179,1-2 63,1 1-1,-1-1 1,1 1-1,-1-1 1,0 0-1,1 0 1,-1 0-1,0-1 1,0 1-1,-4 0 1,17-8 317,-6 2-302,95-61-428,-47 33 269,97-62 382,-54 34-106,-21 15-118,97-61 32,-145 93-470,-15 8 117,0 0 1,-1 0-1,10-9 0,-14 9-239,-9 5 275,-4 3 70,5-2 130,1 1 0,0 0 0,-1 0 0,1-1 0,0 1 1,0 0-1,0 0 0,-1 0 0,1 0 0,0 0 0,0 0 0,0 1 0,1-1 0,-2 2 1,1-2 27,0 1 0,0-1 1,0 1-1,0-1 0,0 0 0,-1 0 1,1 1-1,0-1 0,-1 0 1,1 0-1,-3 1 0,0 1 60,0-1-1,0 1 0,0 0 0,1 0 1,-1 1-1,1-1 0,0 1 1,0 0-1,0 0 0,1 0 1,-3 4-1,1-2 86,0 1-1,0-1 1,-11 10 0,-6 2-49,-1-1 0,-1-1 0,-27 14 0,41-26-55,0 0 0,0 0-1,-1-1 1,1 0 0,-1-1 0,1 0 0,-1 0 0,0-1-1,0 0 1,-11-1 0,-3 0-200,-48-1 26,-108 14 0,-10 26 190,-159-10-448,-3-25 515,265-4 59,-6 0-285,0 4-1,0 5 0,-115 24 1,93 0 165,-2-1-6,-148 16-686,225-42 604,27-3 113,-1-1 0,0 0 0,0-2-1,0 1 1,0-2 0,-17-2 0,18 1-120,9 2 39,-1-1 0,1 0-1,0 0 1,0 0 0,0 0 0,-6-3 0,7 2-6,1 1 1,0-1-1,-1 1 1,1-1-1,0 0 1,-1 0-1,1 0 1,0 0-1,1 0 1,-1 0-1,-2-5 1,0 0 25,1 0 0,-5-15 0,6 16 34,-1-4-124,0 0 0,1 0 0,0 0-1,1 0 1,0-1 0,1 1 0,0 0 0,0-1 0,4-18 0,-2 21-25,0 0 1,0 1-1,1-1 1,0 1-1,0-1 1,1 1-1,0 0 1,0 0-1,0 1 1,1 0-1,0-1 1,1 1-1,8-8 1,1 4-24,0-1 0,0 1-1,1 1 1,23-9 0,72-24-256,-71 28 406,92-38-89,34-11 60,-137 53 90,-14 4-61,1 1 0,0 0-1,23-3 1,-38 8-43,0 0 1,0 0-1,-1-1 1,1 1 0,0 0-1,0 0 1,0 0-1,-1 0 1,1 0-1,0 0 1,0 1 0,-1-1-1,1 0 1,0 0-1,-1 0 1,1 1-1,0-1 1,0 0 0,-1 1-1,1-1 1,0 1-1,-1-1 1,2 1-1,-2 0 3,0 0 0,0-1-1,0 1 1,0 0-1,0-1 1,0 1 0,0 0-1,-1-1 1,1 1 0,0 0-1,0-1 1,0 1-1,-1-1 1,1 1 0,0 0-1,-1-1 1,1 1-1,0-1 1,-1 1 0,0 0-1,-3 4 18,-1-1-1,1 1 0,-1-1 1,-9 6-1,-25 13 285,-62 27 0,-46 8 373,80-33-698,-34 24 245,61-29-187,40-20-30,0 0 0,0 0 0,0 0 0,0 0 0,0 0 0,0 0 0,0 0 0,0 1 0,0-1 0,0 0 0,0 0 0,0 0 0,0 0 0,0 0 0,0 0 0,0 0 0,0 0 0,0 0 0,0 0 0,0 0 0,0 0-1,0 0 1,0 0 0,0 0 0,0 0 0,0 1 0,0-1 0,0 0 0,0 0 0,0 0 0,0 0 0,0 0 0,0 0 0,0 0 0,0 0 0,0 0 0,0 0 0,0 0 0,0 0 0,0 0 0,0 0 0,0 0 0,0 0 0,0 0 0,0 0 0,0 0 0,0 0 0,0 1 0,0-1-1,-1 0 1,1 0 0,0 0 0,0 0 0,0 0 0,0 0 0,10 0-85,14-3 33,98-26 181,-57 13-229,64-16 362,-111 28-1124,-1-1 0,24-10 1,-16 6-241,-8 4-283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3:05.51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2521 583 2144,'-1'-5'744,"4"5"-622,7 1-401,21-8 471,-24 7-77,0 0 1,1 0-1,-1 1 1,14 2-1,-6 0-106,19 2 286,-6-1 326,44 2-1,-47-6-388,151 7 597,-174-7-820,104 9-71,-96-9 49,0 2-1,0-1 1,-1 1 0,1 0-1,17 7 1,-13-4 258,22 5 1,-36-10-246,0-1-1,1 1 1,-1 0 0,0 0 0,1 0-1,-1 0 1,0 0 0,1 0 0,-1 0-1,0 0 1,1 1 0,-1-1 0,0 0 0,1 0-1,-1 0 1,0 0 0,0 0 0,1 0-1,-1 1 1,0-1 0,1 0 0,-1 0-1,0 1 1,0-1 0,0 0 0,1 0 0,-1 1-1,0-1 1,0 0 0,0 0 0,1 1-1,-1-1 1,0 0 0,0 1 0,0-1-1,0 0 1,0 1 0,0-1 0,0 0-1,0 1 1,0-1 0,0 0 0,0 1 0,0-1-1,0 0 1,0 1 0,0-1 0,0 0-1,0 1 1,0-1 0,0 0 0,-1 0-1,1 1 1,0-1 0,0 0 0,0 1 0,0-1-1,-1 0 1,1 0 0,0 1 0,-1-1-1,0 1-52,0 1 0,-1-1 0,1 0 0,-1 0 0,1 0 0,-1 0 0,1 0 0,-1 0 0,0-1 0,1 1 0,-4 0 0,-54 4-43,30-2 257,-46 0-1,24-2 154,-32-1 36,49-1-152,0 2 0,-52 6 0,66-4-9,-1-2 0,-1 0 0,-26-3 0,-5 0 79,-208-5-12,176 3 1274,98 3-1555,0 0-1,16-4 1,23-3-240,171-8 126,-183 15 111,65 5 0,-56 0 10,114 0 359,-94-3-102,16 2 146,-41 1-347,-22-3-145,28 6 0,-11 2-183,-16-4 363,32 5 0,-28-4 155,-22-4-313,0-1 0,-1 1 0,1-1 0,0 0 0,5 0-1,-19 6-303,1-6 353,0 0-1,0-1 1,0 0 0,-11-1-1,-3 0-32,-67 1 449,4-2-617,0 4 0,-90 14 1,138-13 312,28-3-6,0 1 0,0 0 1,-9 2-1,-6 0 372,21-3-389,0 0 1,-1 0-1,1 1 1,0-1-1,-6 2 1,9-1-50,-1-1 0,0 0 1,0 0-1,0 0 0,0 1 1,1-1-1,-1 0 0,0 0 1,0 0-1,0 0 0,0 0 0,1 0 1,-1-1-1,0 1 0,0 0 1,0 0-1,0-1 0,1 1 1,-1 0-1,0-1 0,-1 0 1,-8-3 742,9 4-1168,1 0 138,2 1 177,10 3 94,-9-3 41,0 0 0,0 0 0,0 0 0,0 0 0,0 0 1,5 0-1,103 2 712,-39-4-654,-27-1-78,0 2 0,1 2 0,52 10 0,208 61 561,-156-38-858,36 11 283,-162-36-114,3 2 25,-26-11-120,-1-1 92,0 0 148,0 0-10,-22 10-213,-3-8 171,-38-2 0,22-1-18,-21-1-39,32 0 44,-42 3 1,61 0 64,-1 1 0,-20 6-1,27-6 8,0 0-1,0 0 0,1 0 1,-1 0-1,0 1 0,1 0 0,0 0 1,-6 4-1,7-4 82,1 0 1,0 1-1,0-1 0,0 0 1,0 1-1,0-1 1,1 1-1,-2 4 0,1-3-22,0 0-1,0 0 1,0 0 0,0-1-1,-4 6 1,-16 14-87,21-23 6,0 1-1,-1 0 1,1-1-1,0 1 1,-1-1-1,1 0 1,-1 1 0,1-1-1,-1 0 1,0 0-1,1 0 1,-1 0 0,0 0-1,0 0 1,-3 0-1,-1 1-31,0-1 0,0 0 0,0 0 0,-12 0 0,16-2 37,0 1 0,0 0 0,0-1 0,0 0 0,0 1 0,1-1 0,-1 0 0,0 0 1,0 0-1,0 0 0,1 0 0,-1 0 0,-2-3 0,-18-21 148,12 16-117,9 8-63,0 0 0,0 0-1,0 1 1,0-1 0,0 0-1,0 0 1,0 0 0,0-1-1,0 1 1,1 0 0,-1 0 0,0 0-1,0-2 1,-4-8 65,4 9 18,0 1-1,0-1 1,0 0-1,1 0 1,-1 1 0,1-1-1,-1 0 1,1 0-1,-1-3 1,-7-14-121,6 11 480,2 7-417,0 1-1,0 0 1,0-1-1,-1 1 1,1 0-1,0-1 1,0 1-1,0-1 1,0 1-1,0 0 1,0-1-1,0 1 1,0-1-1,0 1 1,0 0-1,0-1 1,0 1-1,0-1 1,1 1 0,-1 0-1,0-1 1,0 1-1,0 0 1,1-1-1,-1 1 1,0-1-1,1-1-29,1 1 0,-1-1-1,0 1 1,1-1 0,-1 1 0,1-1-1,-1 1 1,1 0 0,-1-1-1,1 1 1,0 0 0,0 0 0,0 1-1,-1-1 1,1 0 0,0 0 0,0 1-1,0 0 1,0-1 0,0 1-1,0 0 1,0 0 0,3 0 0,-2 0 7,0 0 1,1 1-1,-1 0 1,0-1-1,0 1 1,0 0 0,0 0-1,0 1 1,0-1-1,0 1 1,0 0-1,0-1 1,4 5 0,23 24 399,48 61 1,-60-69-384,1-1 1,30 26 0,-38-38-2,1 0 0,0-1 1,0 0-1,0 0 0,1-1 1,0-1-1,0 0 1,22 6-1,-15-7-100,1 0 0,0-1 0,-1-1-1,41 1 1,-44-4-16,1 0-1,-1-2 0,21-3 1,-19 2-41,-13 2 111,-1 0 1,1 0 0,-1 0 0,10-4 0,-14 5 31,0-1 0,0 1 0,0-1 1,0 1-1,0-1 0,0 0 0,0 0 1,0 1-1,0-1 0,-1 0 0,1 0 1,0 0-1,0 0 0,-1 0 1,1 0-1,-1 0 0,1 0 0,-1 0 1,1-1-1,-1 1 0,0 0 0,1 0 1,-1 0-1,0 0 0,0-1 0,0-1 1,0 2-10,0 0 0,0 0 0,0 0 1,-1 0-1,1 0 0,0 0 1,-1 0-1,1 0 0,-1 0 0,1 0 1,-1 0-1,1 0 0,-1 0 1,0 0-1,1 0 0,-1 0 0,0 1 1,0-1-1,0 0 0,0 0 0,1 1 1,-1-1-1,0 1 0,0-1 1,0 1-1,0-1 0,0 1 0,-2-1 1,-3-1-25,-1 1 1,0-1-1,-11 0 1,-2-1 7,-156-27 581,65 18 170,100 10-763,0 1-1,-21 0 0,22 2 13,7-2-1,6-1-55,10-1-27,63-5-22,0-4 0,85-25-1,-96 21 210,1 3 0,0 3 0,1 3 0,0 3 1,1 2-1,83 10 0,-114-4-19,-2 2 0,1 1 0,42 14 0,-44-10-224,44 22 0,-69-27 298,-6 1-52,-4-6-62,1 0 1,0-1 0,-1 1 0,1-1-1,-1 1 1,1 0 0,-1-1 0,0 1-1,1-1 1,-1 1 0,0-1 0,1 1-1,-1-1 1,0 0 0,1 1 0,-1-1-1,0 0 1,0 0 0,1 1-1,-1-1 1,0 0 0,-1 0 0,-21 4 56,-17-3 54,0-3 0,-78-11-1,29 1 1,-34-2 37,-124-10-483,220 23 350,-1 1 0,1 1 0,-1 1 0,1 2 0,-1 0-1,-51 17 1,79-21-31,-1 0 0,0 1 0,1-1-1,-1 0 1,0 0 0,0 1 0,1-1-1,-1 0 1,1 1 0,-1-1 0,0 1-1,1-1 1,-1 1 0,1-1 0,-1 1-1,1-1 1,-1 1 0,1 0 0,-1-1-1,1 1 1,0 0 0,-1-1 0,1 1-1,0 0 1,-1 0 0,2 0-2,-1 0 0,0 0 0,0 0 0,0 0 1,1 0-1,-1 0 0,1 0 0,-1 0 0,0-1 0,1 1 0,-1 0 0,1 0 1,0 0-1,-1-1 0,1 1 0,1 1 0,3 2-30,1 1-1,1-1 1,10 7-1,14 4 99,0-2 0,1-1 0,34 8 0,-32-10-82,50 11 206,116 15 0,47 10 46,-132-18-307,129 39 121,-232-63-158,-1 0-75,0-1 0,0 2 0,17 9 0,-22-7 182,-11-4-43,-14-1-116,8-4 103,-1 0-1,1-1 1,0 0 0,0-1 0,0 0 0,-15-9 0,-60-39 305,80 48-243,-15-14 4,17 14 23,0 1 0,0-1-1,-9-5 1,-58-36-656,64 39 560,2 3 110,-1 0 0,1 0 1,0 0-1,-1 1 0,-10-4 0,8 4 45,6 1-63,0 0 0,0 1 0,1-1 0,-1 1 0,0-1 0,0 1 0,0 0 0,0 0 0,1 0 0,-1 0 0,0 0 0,0 0 0,0 1 0,0-1 0,1 0 0,-1 1 0,-2 0 0,2 0 33,0 1 1,0-1-1,0-1 0,0 1 1,0 0-1,-1 0 0,1-1 1,0 1-1,-5-1 0,7 23-389,0-1 159,-1-14 189,1 0 0,0 0 0,0 0 0,1 0 1,0 0-1,0-1 0,5 16 0,-5-20 52,0 1-1,0-1 0,0 0 1,-1 1-1,1-1 0,-1 1 1,0 4-1,0-7 70,0-1-26,-1 2 121,1-2-228,0 0 0,0 1 0,0-1 0,0 0 0,0 1 0,-1-1 0,1 0 0,0 0 0,0 1 0,0-1 0,0 0 1,-1 0-1,1 1 0,0-1 0,0 0 0,-1 0 0,1 1 0,0-1 0,0 0 0,-1 0 0,1 0 0,0 0 0,-1 0 0,1 1 0,0-1 0,-1 0 0,1 0 0,0 0 0,0 0 0,-1 0 0,1 0 0,0 0 0,-1 0 0,1 0 0,0 0 0,-1 0 0,-7-3 128,0-1 0,1 1 0,-13-9 0,8 5-137,-2 1 0,1 0-1,-1 0 1,-23-5 0,-9-3-510,38 11 513,-6-1-105,13 4 36,3 1 76,-1 0 0,0 1 0,1-1-1,-1 0 1,1 0 0,0 0 0,-1 0 0,1 0 0,0 0 0,2 1 0,-1-1 10,1 1-7,46 23 124,-1 2 1,50 35 0,-47-26-89,-31-23 67,0 2 1,22 20-1,-27-20-29,-2-2-134,-1 0 0,18 23 0,-24-27-101,19 29-154,-24-35 274,0 0 0,0 1 0,-1-1 0,1 1 0,-1-1 0,0 1 0,0 0 0,-1-1 0,2 7 0,-2-9 32,0-1-1,0 1 0,0-1 0,0 1 0,0-1 1,0 0-1,0 1 0,0-1 0,0 1 1,0-1-1,-1 1 0,1-1 0,0 1 1,0-1-1,0 0 0,0 1 0,-1-1 1,1 1-1,0-1 0,0 0 0,-1 1 0,1-1 1,0 0-1,-1 1 0,1-1 0,-1 0 1,1 1-1,0-1 0,-1 0 0,0 1 1,0-1 6,0 0 1,0 0 0,0 0-1,0 0 1,0-1 0,0 1 0,0 0-1,0 0 1,0-1 0,0 1-1,0 0 1,0-1 0,-1 0 0,-2-2 9,0 1 1,0-1-1,0 0 1,0-1-1,-3-3 1,-5-10-28,0 0 0,1-2 0,1 1 0,0-2 0,2 1 0,0-1 0,-7-28 0,13 41-39,-1 0-1,0 0 1,-4-7 0,-7-12-225,32 109-275,-12-57 756,3 36-1,-3-16 92,2 22 407,-1-15-115,-5-29-592,-1-13 54,-1 1 0,0 0 0,-2 11 0,-1 15 47,0-26-340,2-12-586,4-8 351,-1 2 483,0 0 0,-1 0 0,1 0 0,-2-1 1,1 1-1,-1-10 0,-3-38-180,-21-73-568,22 120 769,2 6-29,0-1 0,-1 1 0,1-1 0,-1 0 0,1 1 0,-1-1 0,0 1 0,0 0 0,1-1 1,-1 1-1,0-1 0,0 1 0,0 0 0,-1 0 0,1 0 0,0-1 0,0 1 0,-1 0 0,1 1 0,0-1 1,-1 0-1,1 0 0,-1 1 0,1-1 0,-1 0 0,-2 1 0,3-1 26,-1 1-1,0 0 1,0 1 0,0-1-1,1 0 1,-1 0 0,0 1-1,0-1 1,0 1 0,1 0-1,-1-1 1,1 1 0,-1 0-1,0 0 1,1 0 0,-1 0-1,1 0 1,0 1 0,-1-1-1,1 0 1,0 1 0,0-1-1,-2 2 1,-22 26 129,18-23-60,1 1 0,-8 12 0,12-17-104,0 1 0,1 0 1,-1-1-1,1 1 1,0 0-1,0 0 0,0 0 1,1 0-1,-1 0 0,1 0 1,-1 6-1,1-5 68,0 0-1,0 0 1,0 0-1,1 0 1,0 0-1,0 0 1,0 0-1,0 0 1,0 0 0,1-1-1,0 1 1,-1 0-1,1-1 1,1 1-1,-1-1 1,0 0-1,5 5 1,-1-3 93,-4-3-76,0 0-1,0 0 1,0 0-1,1-1 0,-1 1 1,3 1-1,-4-3-52,0 0-1,0 0 0,0 1 1,0-1-1,0 0 0,0 0 1,0 0-1,0 0 0,-1 0 1,1 0-1,0 0 0,0 0 1,0-1-1,0 1 1,0 0-1,0 0 0,-1-1 1,1 1-1,0-1 0,0 1 1,0-1-1,-1 1 0,1-1 1,1 0-1,4-6-28,0 0-1,0 0 1,-1-1 0,0 0-1,0 0 1,-1 0 0,0 0-1,0-1 1,3-12 0,-3 6-197,-1-1 1,0 0-1,-1 0 1,-1 0 0,-1-23-1,0 32 85,-1-4 179,0 0-1,-6-22 0,3 12-167,1 0-1,0-1 0,1-37 1,2 57 107,-1 0 1,1 0 0,0 1 0,-1-1 0,1 0-1,-1 0 1,0 0 0,0 1 0,-1-3-1,1 2-18,0 0-1,0 1 0,0-1 0,0 0 1,1 0-1,-1 1 0,1-1 0,-1 0 0,1-3 1,0 5 1,0-1 0,0 1 0,0-1 0,0 1 0,-1-1-1,1 0 1,0 1 0,0-1 0,0 1 0,0-1 0,0 1 0,-1 0 0,1-1 0,0 1 0,-1-1 0,1 1 0,0-1 0,-1 1 0,1-1 0,-1 1 5,1-1 1,0 1-1,-1 0 1,1-1-1,0 1 0,-1-1 1,1 1-1,0-1 0,0 1 1,-1-1-1,1 1 0,0-1 1,0 1-1,0-1 1,0 1-1,0-1 0,0 1 1,0-1-1,0 0 0,0 1 31,0 0-1,0 0 1,0 0 0,0 0-1,0-1 1,0 1-1,0 0 1,0 0-1,0 0 1,0 0-1,0 0 1,0-1 0,0 1-1,0 0 1,-1 0-1,1 0 1,0 0-1,0 0 1,0 0-1,0-1 1,0 1 0,0 0-1,0 0 1,0 0-1,0 0 1,-1 0-1,1 0 1,0 0 0,0 0-1,0 0 1,0-1-1,0 1 1,0 0-1,-1 0 1,1 0-1,0 0 1,0 0 0,0 0-1,0 0 1,0 0-1,0 0 1,-1 0-1,1 0 1,0 0-1,0 0 1,-1 1 13,1-1-1,0 0 1,-1 0 0,1 0-1,0 1 1,0-1 0,-1 0-1,1 1 1,0-1 0,0 0-1,0 0 1,-1 1 0,1-1-1,0 1 1,0-1 0,0 0 0,0 1-1,0-1 1,0 0 0,0 1-1,0-1 1,0 0 0,0 1-1,0-1 1,0 1 0,-1 2-2,1 0 0,-1-1 0,0 1 0,0 0 0,0 0 0,0-1 0,0 1 0,-2 2 0,-6 13 271,8-14-261,0 0 1,0 0-1,0 1 0,0-1 1,0 0-1,1 0 0,0 0 1,0 1-1,0-1 0,0 0 1,2 5-1,2 13 0,-1-6 171,0 0 0,0 24 0,2-5-326,-5-33 128,1 1 0,0 0 1,0-1-1,0 1 0,0 0 1,0-1-1,1 1 0,-1-1 0,1 0 1,-1 0-1,1 1 0,0-1 1,3 3-1,12 16 103,-13-12-77,1 0-1,-1 1 1,5 16 0,-8-21-39,0 1 1,0-1 0,-1 0-1,1 1 1,-1-1-1,-1 1 1,1-1 0,-2 8-1,1 4-228,2-16 238,-1 1-1,0 0 0,0-1 1,0 1-1,0-1 0,0 1 1,0-1-1,-1 1 0,1-1 1,0 1-1,-1-1 0,1 1 1,-1-1-1,0 0 1,0 2-1,-4 5 79,1 7-29,4-15-55,0 0 1,0 0-1,0 1 0,0-1 0,-1 0 0,1 0 1,0 0-1,0 0 0,0 0 0,0 0 0,0 0 1,0 1-1,0-1 0,-1 0 0,1 0 0,0 0 0,0 0 1,0 0-1,0 0 0,0 0 0,-1 0 0,1 0 1,0 0-1,0 0 0,0 0 0,0 0 0,-1 0 1,1 0-1,0 0 0,0 0 0,0 0 0,0 0 0,0 0 1,-1 0-1,1 0 0,0 0 0,0 0 0,0 0 1,0 0-1,0 0 0,-1 0 0,1-1 0,-9-6-314,-9-13 12,17 19 360,-13-16-27,1-1 0,1-1-1,1 1 1,-12-28 0,19 37 24,1-1 0,0 1 0,1-1 0,0 0 0,0 0 0,1 0 0,0-13 0,7 17-178,-6 6 161,1 0 1,-1 0-1,1-1 1,-1 1-1,0 0 1,1-1-1,-1 1 0,1 0 1,-1-1-1,0 1 1,1 0-1,-1-1 1,0 1-1,1-1 1,-1 1-1,0-1 0,1 0 1,3-41 556,1-26-1328,-5 33 571,0 35 133,0 0-219,0 0 123,-9-4-213,10 5 360,0 0 0,0 0 0,-1 0 1,1-1-1,0 1 0,-1 0 0,1 0 0,-1 0 1,1 0-1,-1 0 0,0 0 0,1 0 1,-1 0-1,0 0 0,0 0 0,0 0 0,0 1 1,0-1-1,0 0 0,0 1 0,1 30 104,-1-32-100,0 2-21,0-1 0,0 1 0,0-1 0,0 1 0,-1-1 0,1 0 0,-1 1 0,1-1 0,-1 0 0,1 1 0,-1-1 0,0 0 0,1 1 0,-1-1 0,0 0 1,0 0-1,0 0 0,0 0 0,0 0 0,0 0 0,0 0 0,-1 0 0,1 0 0,0-1 0,0 1 0,-1 0 0,1-1 0,-3 1 0,-2 1-33,0-1 0,0 0-1,0 0 1,0 0 0,-9-1 0,12-1 88,7-1 246,9 0-55,-10 2-238,-1 0 1,1 0-1,-1 0 1,1 0-1,-1 1 1,1-1-1,-1 1 1,1 0-1,-1-1 0,0 1 1,1 0-1,-1 1 1,0-1-1,0 0 1,0 0-1,0 1 1,0 0-1,0-1 1,0 1-1,0 0 0,-1 0 1,1 0-1,-1 0 1,3 4-1,9 15 21,-11-18-28,0 1-1,0-1 1,0 0 0,-1 1 0,3 4 0,34 95 413,-33-91-402,-4-9 22,0-1 0,1 1 1,-2-1-1,1 1 0,0 0 1,0-1-1,0 6 0,-1 6 105,0-9-107,1 1-1,-1-1 0,-1 1 0,1-1 0,-1 0 0,-1 7 1,1-11-77,-12 10-74,-16 18 504,-50 52-705,27-27 377,37-36-144,-28 25 1,27-29 110,1 0 0,-20 28 0,-25 34-165,48-56 115,11-17 13,0-1 0,0 0 1,-1 1-1,1-1 0,-1 0 0,1 0 0,-1 1 0,0-1 0,-3 3 0,-1 12-389,6-14 381,-1 1 0,0-1 0,0 1 0,0-1 0,-1 1 0,1-1 1,-1 0-1,1 0 0,-1 0 0,0 0 0,-5 6 0,-6 9-85,11-14 158,-1 0 0,1 0 0,-1-1 0,0 1 0,-1-1-1,1 0 1,-1 0 0,1 0 0,-9 5 0,8-5-100,3-3 31,1 1-1,-1-1 1,1 1 0,-1-1 0,0 0 0,1 1 0,-1-1-1,1 0 1,-1 0 0,0 1 0,1-1 0,-1 0 0,0 0-1,0 0 1,1 0 0,-2 0 0,-16 5 474,17-5-463,1 0 0,-1 1 1,1-1-1,-1 0 1,1 1-1,-1-1 1,1 1-1,0-1 1,-1 0-1,1 1 1,0-1-1,-1 1 1,1-1-1,0 1 1,0-1-1,-1 1 1,1 0-1,-2 2-50,1-2 42,-1 0-1,1 1 0,0-1 1,0 0-1,0 0 1,0 1-1,0-1 0,-2 3 1,3-3 3,-1 0-178,-2 21 214,3-21-32,0-1 0,0 0 1,0 0-1,0 1 1,0-1-1,0 0 1,0 1-1,0-1 1,0 0-1,0 1 1,0-1-1,0 0 0,0 0 1,0 1-1,0-1 1,0 0-1,-1 1 1,1-1-1,0 0 1,0 0-1,0 1 1,0-1-1,-1 0 0,1 0 1,0 0-1,0 1 1,-1-1-1,1 0 1,0 0-1,0 0 1,-1 0-1,1 1 1,0-1-1,-1 0 0,-3 2 101,3-2-16,1 0-22,-8 6-32,0 0 12,6-3-38,1-1 0,-1 0 0,0 0 0,1 0 0,-1 0 0,0-1 0,0 1 0,-1 0 0,1-1 0,0 0 0,0 1 0,-1-1 0,1 0 0,-1 0 0,1 0 0,-1-1 0,1 1 0,-5 0 0,6 0 0,-1-1 0,0 0-1,1 1 1,-1 0 0,1-1 0,-1 1-1,1 0 1,-1 0 0,1 0-1,-1 0 1,1 0 0,0 0 0,-1 0-1,-1 2 1,2-1-35,-1 0 0,0 0-1,0-1 1,0 1 0,0-1 0,-5 3 0,4-3 54,-1 1 1,0-1-1,1 1 1,-1 0-1,-3 3 1,-24 7-196,6-2 352,7 2-232,11-7 0,0 0 1,0 0 0,-6 7 0,6-5 39,6-6 10,0 1 0,0-1 1,0 0-1,0 0 0,0 1 1,0-1-1,-1 0 1,1 0-1,-1 0 0,1-1 1,0 1-1,-1 0 1,1-1-1,-1 1 0,1 0 1,-1-1-1,0 0 1,-1 1-1,0-1 0,1 1-1,-1 0 1,1-1-1,0 1 1,-1 0 0,1 0-1,0 1 1,0-1-1,0 0 1,-3 3 0,-10 5-100,9-8 129,1 1 1,-1-1-1,0-1 1,1 1-1,-1-1 1,0 0-1,1 0 1,-9-2 0,5 1-145,1 1 0,-1 0 0,-10 1 0,7 0 64,10-1 55,0 0 1,0 0 0,0 0 0,0 0 0,0 1-1,0-1 1,0 1 0,0-1 0,-3 2 0,2-1 19,0 0 0,-1 0 1,1 0-1,-1 0 0,0-1 1,1 0-1,-1 0 0,-3 0 1,-18 2 24,12 2-90,10-4-8,-1 1 0,1 0 0,0-1 0,0 2 0,0-1 0,0 0 0,0 1 1,0-1-1,0 1 0,-4 3 0,-63 53 151,48-43-237,18-13 146,0 1 0,1-1 0,-1 1 0,1 0 0,-1 0-1,-3 4 1,-5 4 50,10-9-53,1-1 0,-1 0 0,1 1-1,-1-1 1,1 1 0,-1 0 0,-1 3 0,1-2 32,-1 0-1,1 0 1,-1 0 0,1 0 0,-1 0 0,0-1 0,-1 1 0,1-1 0,0 0 0,-7 4 0,-4 6-583,7-8 661,5-3-74,0 0 0,0 0-1,0 0 1,-1 0 0,1 0 0,0-1-1,-1 1 1,1-1 0,0 1-1,-1-1 1,-3 0 0,-47-1 111,17 0-509,-40 4 0,63-1 444,0 1-1,0 0 0,-16 7 1,-19 5-124,-37 8-35,64-17-26,7-2 136,-1 0 0,0-1 0,0 0 0,-21 0 1,35-3-106,1 0 22,-5-4 587,3 1-613,0-1 1,-1 1-1,1 0 1,-1 0 0,-3-4-1,5 7 53,0-1 0,0 0 0,0 0 0,0 1-1,0-1 1,0 1 0,0-1 0,-1 1 0,1-1 0,0 1 0,0 0 0,-1 0 0,1-1-1,0 1 1,-2 0 0,-7-3 400,9 2-399,1 1-1,-1-1 1,0 1-1,0-1 1,0 1-1,0 0 1,0-1-1,0 1 1,1 0 0,-1 0-1,-2-1 1,-3 1-141,4 0 140,1 0 0,-1 0 0,1 0 1,-1 0-1,1 0 0,-1 0 1,1 0-1,-1 1 0,1-1 0,-1 0 1,1 1-1,0-1 0,-1 1 1,1 0-1,0-1 0,-1 1 0,1 0 1,-2 1-1,0 0-36,0-1 0,0 1 0,0-1 0,0 1 0,0-1 0,0 0 0,0-1 0,-1 1 0,1 0 0,0-1 0,0 0 0,-1 0-1,1 0 1,-5 0 0,4 0-143,1-4 214,3 4-14,0 0 1,0 0-1,0 0 1,-1 0-1,1 0 0,0-1 1,0 1-1,0 0 1,0 0-1,0 0 0,0 0 1,0 0-1,0 0 1,0 0-1,0 0 0,0 0 1,0-1-1,0 1 0,-1 0 1,1 0-1,0 0 1,0 0-1,0 0 0,0 0 1,0 0-1,0 0 1,0 0-1,-1 0 0,1 0 1,0 0-1,0 0 0,0 0 1,0 0-1,0 0 1,0 0-1,0 0 0,-1 0 1,1 0-1,0 0 1,0 0-1,0 0 0,0 0 1,0 0-1,0 0 1,0 0-1,-1 0 0,1 0 1,0 0-1,0 0 0,0 1 1,0-1-1,0 0 1,0 0-1,0 0 0,0 0 1,0 0-1,0 0 1,0 0-1,-1 1 0,-19 29 128,19-29 27,1-1-16,-4 11 111,-35-8-964,13 2 692,19-5 11,0 1-1,0 0 0,-9 3 0,-16 1-202,-10 1 141,-69 18 0,77-16 291,0 0 0,-1-2 0,-53 2-1,70-7-297,13 0 122,0-1 0,0 0 0,0 0 0,0 0 0,0-1 0,0 0 0,-6-1 0,7 1-47,3 2 14,1-1 1,-1 0-1,0 0 0,1 0 1,-1 0-1,1 0 1,-1 0-1,1 0 0,-1 0 1,1 0-1,-1-1 1,0 1-1,1 0 0,-1 0 1,1 0-1,-1-1 0,1 1 1,-1 0-1,1 0 1,0-1-1,-1 1 0,1 0 1,-1-1-1,0 0 1,1 1-15,0-1 1,0 1 0,-1 0-1,1-1 1,0 1-1,-1 0 1,1-1 0,0 1-1,-1 0 1,1 0 0,-1-1-1,1 1 1,0 0-1,-1 0 1,1 0 0,-1 0-1,1 0 1,0-1 0,-1 1-1,1 0 1,-1 0-1,1 0 1,-1 0 0,1 0-1,-1 0 1,1 0 0,-1 0-1,1 1 1,-1-1-1,0 0 17,0 0-1,0 0 0,0 0 1,0 0-1,1 0 0,-1 0 1,0 0-1,0-1 0,0 1 1,0 0-1,0 0 0,-1-1 1,2 0 89,-5-3-96,-25-4 230,-9-7-134,36 14-243,0-1-1,0 1 1,0 0 0,0 0-1,0 1 1,0-1-1,0 1 1,0-1 0,-3 1-1,56 5 794,-16-6-488,-2 1-298,47 4 0,-74-3 179,0 1 0,0-1 0,-1 1 0,1 0 0,7 3 0,-9-2-50,1-2 1,0 1-1,-1 0 1,1-1-1,0 0 0,0 0 1,0 0-1,0 0 1,6 0-1,-3-1 38,-1 0-1,1 0 0,0-1 0,0 0 1,-1 0-1,1 0 0,0-1 1,-1 0-1,1 0 0,-1-1 0,0 0 1,0 0-1,0-1 0,6-4 1,2-1-526,-9 6 433,-1 0-1,1 0 1,-1 0 0,6-6 0,-10 8-83,0 1 74,0 0 172,0 0-81,0 0-224,0 0 27,0 0-32,1-4-442,9-10 673,-10 14-34,1-1 0,-1 1 1,0 0-1,0-1 0,0 1 0,0 0 0,0-1 1,0 1-1,0-1 0,0 1 0,0 0 0,0-1 0,0 1 1,0 0-1,0-1 0,-1 1 0,1-1 0,0 1 1,0 0-1,0-1 0,0 1 0,-1-1 0,0 0-29,-1 0 0,1 0-1,-1 0 1,1 0 0,-1 1-1,1-1 1,-1 0-1,0 1 1,0-1 0,-2 0-1,-6-2 263,2 0-211,4 1 76,0 1 1,-1-1-1,1 1 0,0-1 0,-1 1 1,0 1-1,-8-2 0,-39-6 84,46 8-222,1-1 1,-1-1 0,1 1 0,0-1-1,-1 0 1,-8-5 0,9 5 75,5 2-22,-1 0 0,1 0 0,0 0 0,0 0 0,0 0 0,0 0 0,0 0 1,0 0-1,-1 0 0,1 0 0,0 0 0,0 0 0,0-1 0,0 1 0,0 0 0,0 0 0,0 0 0,0 0 0,-1 0 0,1 0 0,0 0 0,0 0 0,0 0 0,0-1 1,0 1-1,0 0 0,0 0 0,0 0 0,0 0 0,0 0 0,0 0 0,0-1 0,0 1 0,0 0 0,0 0 0,0 0 0,0 0 0,0 0 0,0-1 0,0-5-60,-5 6 323,1 1-383,8-5-16,-2 2 112,1 1-1,0 0 1,0 0-1,0-1 0,0 2 1,0-1-1,0 0 1,0 1-1,0-1 0,0 1 1,6 0-1,10-2-44,-8 1 57,0 0 0,0 1 0,10 1-1,0-1 516,-20 0-504,0 0-1,-1 0 0,1 1 0,-1-1 1,1 0-1,0 0 0,-1 0 0,1 0 1,-1 0-1,1 1 0,-1-1 1,1 0-1,0 1 0,-1-1 0,1 0 1,-1 1-1,0-1 0,1 0 0,-1 1 1,1-1-1,-1 1 0,0-1 1,1 1-1,-1 0 0,1 0-24,0 1-1,-1 0 1,1-1 0,-1 1-1,0-1 1,1 1 0,-1 0 0,0 2-1,0 1-22,0 0-1,-1 0 1,0 0-1,-2 8 1,2-7 69,1-5-21,0-1 0,0 1 1,0-1-1,0 1 0,0-1 0,0 0 0,0 1 1,0-1-1,-1 1 0,1-1 0,0 0 0,0 1 1,0-1-1,0 1 0,-1-1 0,1 0 0,0 1 0,-1-1 1,1 0-1,-1 1 0,0 0 51,1-1 6,0 0 64,0 0-22,0 0 48,0 0-69,2-5-143,0 0 0,0 1 0,0-1 0,0 1 0,6-8 0,2 0-190,1-1 149,1 0 0,16-13-1,-28 25 105,0 1-1,1 0 0,-1-1 0,1 1 0,-1 0 0,1-1 0,-1 1 0,0-1 1,1 1-1,-1-1 0,0 1 0,1-1 0,-1 1 0,0-1 0,0 1 1,0-1-1,1 1 0,-1-1 0,0 0 0,0 1 0,0-1 0,0 1 1,0-1-1,0 1 0,0-1 0,0 0 0,0 1 0,0-1 0,-1 1 1,1-1-1,0 1 0,0-1 0,-1 0 0,1 0 17,-1 0-1,0 1 1,1-1 0,-1 0-1,0 1 1,1-1-1,-1 1 1,0-1 0,0 1-1,1-1 1,-1 1 0,0-1-1,0 1 1,0 0-1,0 0 1,1-1 0,-1 1-1,0 0 1,0 0-1,-1 0 1,-162 0 304,161 0-335,1-1 0,0 1 1,-1 0-1,1-1 0,0 0 0,-1 1 0,1-1 1,0 0-1,0 0 0,-3-2 0,5 3 9,-1-1 0,0 1 0,1-1 0,-1 1 0,0-1 0,1 0 0,-1 1 0,1-1 0,-1 1 0,1-1 0,-1 0 0,1 1 0,-1-1 0,1 0 0,0 0 0,-1 1 0,1-1 0,0 0 0,-1 0 0,1 0 0,0 0 0,0 1 0,0-1 0,0 0 0,0 0 0,0 0 0,0 0 0,0 1 0,0-1 0,1 0 0,-1 0 0,0 0 0,0 1 0,1-2 0,-1 2 13,1-1 1,-1 1 0,0 0 0,0 0-1,0-1 1,1 1 0,-1 0-1,0 0 1,0-1 0,0 1-1,0 0 1,0-1 0,0 1 0,0 0-1,1 0 1,-1-1 0,0 1-1,0 0 1,0-1 0,0 1 0,0 0-1,0-1 1,-1 1 0,1 0-1,0-1 1,0 1 0,0 0-1,0 0 1,0-1 0,0 1 0,0 0-1,-1-1 1,1 1 0,0 0-1,0 0 1,0-1 0,-1 1-1,1 0 1,0 0 0,0 0 0,-1-1-1,1 1 1,0 0 0,0 0-1,-1 0 1,1 0 0,0 0 0,-1 0-1,1 0 1,0-1 0,-1 1-1,1 0 1,0 0 0,0 0-1,-1 0 1,1 0 0,0 0 0,-1 0-1,1 0 1,0 1 0,-1-1-1,1 0 1,0 0 0,-1 0 0,1 0-1,0 0 1,-1 1 0,-19 6 444,-109 100-602,118-98 162,0-2-1,0 1 0,-1-1 0,1-1 0,-1 0 1,-1-1-1,1 0 0,-1-1 0,-19 4 0,26-7 122,-1 0 0,0-1 0,1 0-1,-1 0 1,0 0 0,1-1 0,-10-2 0,3 0-212,0-1 1,-20-10-1,18 8 212,-1 1 0,0 1-1,0 0 1,-26-2 0,-13-3 259,-112-18-40,156 25-335,0 0-1,-16-6 1,2 1-78,18 5-2,-1-1-1,1 0 0,-1-1 1,-7-5-1,-20-8-130,18 10 164,1-1 0,0 0-1,-19-14 1,32 20 13,-2-1-104,-3-2 87,1 0 1,-1 1-1,0 0 1,-13-5 0,-55-17 246,70 24-228,-1 0 1,1 1 0,-14-2-1,-6-1-23,8 0 53,0 1 0,-31-1 0,-9-1 313,49 3-404,1 0-1,0-1 0,-16-7 0,-5-2 144,17 4-16,11 7-39,0 0 0,0 0 1,1 0-1,-1 1 0,0-1 0,0 1 0,0-1 0,0 1 1,0-1-1,0 1 0,0-1 0,0 1 0,-1 0 0,1 0 0,-1-1 1,1 1-12,0-1 0,-1 1 0,1-1 0,0 0 0,0 0 0,0 1 0,0-1 0,0 0 0,0 0 0,0 0 0,-1-2 0,-2-1-35,2 3 67,0-1 0,0 0-1,0 1 1,0-1 0,1 0 0,-1 0-1,1 0 1,-1 0 0,1 0 0,0 0-1,-2-4 1,2 3-16,-1 1 0,1-1 0,0 1 0,-1 0 0,1-1 0,-1 1 0,0 0 0,0 0 0,0 0 1,0 0-1,-3-2 0,1 2-79,2 1 93,1 0-1,-1 1 0,1-1 0,-1-1 0,1 1 0,-1 0 0,1 0 0,0 0 0,-2-3 1,-8-4-94,10 7 37,0 1 1,0-1 0,0 0-1,0 1 1,0-1 0,0 0-1,0 0 1,0 0 0,0 1 0,-1-3-1,1 2 52,-1 0-1,1 0 1,0 0-1,-1 0 1,1 0-1,-1 0 1,1 0-1,-1 0 1,1 1-1,-1-1 1,0 1 0,1-1-1,-4 1 1,-1-12-522,-14-3 602,17 13-143,0 1 0,0-1 0,1 1 0,-1 0 0,0 0 0,0 0-1,0 0 1,0 1 0,-5-1 0,2 0 168,-1-1-144,0-1 0,0 1-1,0-1 1,-9-5 0,0 0-107,-7-4 389,15 8-235,0 0 0,0 1 0,-14-5 0,14 5-44,0 1 1,1-2-1,-1 1 1,1-1-1,-1 0 0,1-1 1,1 0-1,-1 0 1,1 0-1,-1-1 0,2 0 1,-1 0-1,1 0 1,-7-11-1,4 1 51,2 0 1,0 0-1,-4-18 0,1 1 29,7 28-77,1 0 1,0 0 0,1 0 0,-1-6 0,-3-19-81,3 22 69,-1-1-1,1 0 0,1-16 1,0 17 0,0-1 1,-1 0 0,-2-13-1,2 19-3,1 1 0,0-1 0,0 0 0,-1 1 0,2-1-1,-1 0 1,0 1 0,0-1 0,2-4 0,1-11 51,2-2-73,-4 17 16,1 0 0,0 0-1,1 0 1,-1 1 0,1-1 0,-1 1-1,1-1 1,3-2 0,-5 5-234,-1 0 31,0 0-79,0 0 64,0 0-107,0 0 117,-1 2-26,-59 147-16,46-108 426,-14 73 0,16-59-248,-4 24 174,15-67-24,-1 1-1,2-1 1,0 1 0,1 13-1,0-22-33,-1 0-1,1 0 0,0 0 0,0 0 1,0 0-1,1 0 0,-1-1 1,1 1-1,0 0 0,0-1 1,0 1-1,1-1 0,3 5 0,-1-4-77,0 0 0,1 0 0,-1 0 0,1 0 0,0-1-1,0 0 1,8 3 0,-4-2 61,1-1 0,0 1 0,-1-2 0,1 0 0,0 0 0,0-1 0,20 0 0,23 2 444,-36-1-479,0-1 0,0-1 0,21-2 0,5-2-136,55 1 1,-96 3 198,0 0 0,-1-1 0,1 1 0,0-1 0,0 1 0,0-1 0,-1 0 0,1 0 0,0 0 1,-1 0-1,1 0 0,-1-1 0,1 0 0,2-1 0,-4 1-3,0 0 0,0 0 0,1 1-1,-2-1 1,1 0 0,0 0 0,0 0 0,0 0 0,-1 0 0,1 0-1,-1 0 1,0 0 0,0-1 0,1 1 0,-1 0 0,0 0 0,-1 0-1,1 0 1,0 0 0,-1 0 0,1 0 0,-1 0 0,0 0 0,-1-4-1,-3-4 160,-1 0-1,0 0 0,-12-14 1,4 5 2,-7-11 64,8 13-345,1 0-1,-15-30 0,9 9-130,10 24 345,1 0 1,1 0-1,0 0 1,1-1-1,-4-21 1,8 31-181,1 0 0,0 0 0,0 0 0,1 0 0,-1 0 0,1 0 1,0 1-1,0-1 0,1 0 0,0 1 0,3-8 0,3-4-4,19-26-1,-15 23 138,10-10-6,-15 20-181,0 0 1,9-17 0,-14 23 103,-1 1 1,1-1-1,0 1 0,1-1 1,3-2-1,-1 0-272,-4 4 75,-1 1 173,0 0-1,1-1 0,-1 1 0,0 0 0,1 0 1,-1 0-1,0-1 0,1 1 0,-1 0 1,0 0-1,1 0 0,-1 0 0,0 0 0,1 0 1,-1 0-1,1 0 0,-1 0 0,0 0 1,1 0-1,-1 0 0,0 0 0,1 0 0,0 1 1,1 5 7,0 0 0,-1 0 0,1 0 0,-1 1 1,0-1-1,0 13 0,-5 43-169,1-29 77,-2 19 278,-2-1 1,-2 0 0,-25 78-1,3-26 626,30-99-733,0-1 0,-1 1 0,0 0 0,0-1-1,0 1 1,-3 3 0,-9 14 207,13-14-168,0-5 172,-2 1-49,3-3-206,0 0 0,0 0 0,0 0 0,0 0 0,0 0 0,0 0 0,0 1 0,0-1 0,0 0 1,-1 0-1,1 0 0,0 0 0,0 0 0,0 0 0,0 0 0,0 0 0,0 0 0,0 0 0,-1 0 0,1 0 0,0 0 0,0 0 0,0 0 0,0 0 0,0 0 1,0 0-1,0 0 0,-1 0 0,1 0 0,0 0 0,0 0 0,0 0 0,0 0 0,0 0 0,0 0 0,0 0 0,-1 0 0,1 0 0,0 0 0,0-1 0,0 1 0,0 0 1,0 0-1,0 0 0,0 0 0,-3-8-154,2-7-10,0 14 159,1 0-1,1 0 1,-1 0-1,0 0 1,0 0-1,0 0 1,0 0-1,1 0 1,-1 1 0,0-1-1,1 0 1,-1 0-1,1 0 1,-1 0-1,1 0 1,2-3-235,-2 3 198,-1 0 0,1 0 0,0 0 0,0 1 0,0-1 0,0 0 0,0 1 0,1-1 0,-1 1 0,0-1 0,0 1 0,0-1 0,0 1 0,1 0 0,-1 0 0,0 0-1,0-1 1,2 1 0,30 1-258,-19 0-1,20 3 705,-33-4-310,-1 0-64,0 1 3,1-1-1,-1 0 0,1 0 0,-1 0 1,1 0-1,-1 0 0,0 0 1,1 0-1,-1 0 0,1 0 1,-1 0-1,1 0 0,-1 0 0,0 0 1,1 0-1,-1 0 0,1 0 1,0-1-1,-1 0-2,1-1 0,0 0 1,-1 1-1,1-1 0,-1 0 0,0 0 0,1 1 1,-1-1-1,0-2 0,0 2-91,0 0-1,0 1 1,0-1 0,0 0 0,1 0-1,-1 1 1,1-1 0,-1 1 0,2-3-1,1-4-237,-3 7 299,0 0 1,0 0-1,0 1 0,1-1 1,-1 0-1,0 1 0,0-1 0,1 0 1,-1 1-1,0-1 0,1 0 1,-1 1-1,1-1 0,-1 1 0,1-1 1,-1 0-1,1 1 0,-1 0 1,1-1-1,0 1 0,-1-1 0,1 1 1,1-1-1,17-6-74,28-16 1,-41 21 53,-6 3 10,1-1 1,0 0 0,-1 0 0,1 1 0,0-1 0,0 0 0,0 0 0,-1 0 0,1 0 0,0 0 0,0 0 0,-1 0 0,1 0 0,0-1 0,0 1 0,0 0 0,13-6 365,-14 6-357,0 0 1,0 0 0,0-1 0,1 1 0,-1 0 0,0 0 0,0-1-1,0 1 1,0 0 0,0 0 0,0-1 0,1 1 0,-1 0-1,0-1 1,0 1 0,0 0 0,0-1 0,0 1 0,0 0 0,0 0-1,0-1 1,0 1 0,0 0 0,-1-1 0,1 1 0,-1-2 11,0 0 1,0 0 0,0 0-1,-1 1 1,1-1 0,-1 1 0,1-1-1,-4-1 1,0-4 32,0 1 0,1 0 0,0-1 0,0 0 0,0 0 0,1 0 0,0-1 0,-3-11 0,-24-79 141,28 91-190,1 0 0,-1 0 1,1-1-1,0-11 1,-1-3 129,1 8-167,1 0 0,1 0 0,0 0 1,1 0-1,0 0 0,5-14 0,2-12-4,0 9 102,-7 25-8,0 0 0,0 0 0,2-11 0,13-75-34,-14 77-92,1 0 0,1 1-1,0 0 1,11-22 0,-4 8 70,24-49 38,-30 64-125,1 2 0,0-1 0,13-15 0,0-1 83,-7 10 44,1 2 1,0 0 0,19-15 0,5-7 46,-23 23-101,19-13 0,-21 17-217,1-1 0,13-15 1,-20 19 244,1 1 1,0 0 0,0 0 0,16-9 0,24-18-1054,-48 33 1027,1 1 1,-1 0-1,0 0 0,1 0 1,-1-1-1,0 1 0,1 0 1,-1 0-1,1 0 0,-1 0 1,1-1-1,-1 1 0,0 0 1,1 0-1,-1 0 0,1 0 1,-1 0-1,1 0 0,-1 0 1,1 1-1,-1-1 0,0 0 1,1 0-1,-1 0 0,1 0 1,-1 0-1,0 1 0,1-1 1,-1 0-1,1 0 0,-1 1 1,0-1-1,1 0 0,-1 1 1,1-1-1,-1 1-6,1 0 0,-1 0 1,0-1-1,1 1 0,-1 0 0,0 0 0,1-1 1,-1 1-1,0 0 0,0 0 0,0 0 0,0 0 1,0-1-1,0 1 0,0 0 0,0 0 0,0 0 1,0 0-1,-1 0 0,-3 8 109,-1 0 0,0 0 0,0-1 0,-1 0 0,0 0 0,0 0 0,-9 6 0,5-4-56,1 0 1,0 1-1,1 0 0,0 0 0,1 1 1,-10 19-1,8-12 48,-2-2 1,0 1-1,-1-1 1,-24 26-1,20-23-57,-41 38-156,12-13 241,-11 7 58,30-28 0,-7 6-3,32-29-229,0-1 70,1 1-1,0-1 1,0 0 0,0 1-1,0-1 1,-1 1-1,1-1 1,0 0 0,0 0-1,0 1 1,-1-1-1,1 0 1,0 1 0,-1-1-1,1 0 1,0 0-1,-1 1 1,1-1 0,0 0-1,-1 0 1,1 0-1,-2 2 82,9-2-62,-2 0 15,0-1 1,-1 1-1,1-1 1,-1 0-1,1-1 0,-1 1 1,0-1-1,1 0 1,-1 0-1,0 0 1,0 0-1,0-1 0,4-3 1,6-6-35,0-1 1,12-15 0,10-9 31,33-28-209,-43 46-191,-26 19 234,0 0 53,0 8 0,0-1 78,-1-1-1,0 0 0,-1 0 0,1 0 1,-1 0-1,0-1 0,-6 11 0,5-10-43,1 0-1,-1-1 1,1 1-1,0 0 0,0 1 1,1-1-1,-2 12 1,4-18 55,-1 0 0,0 1 0,0-1 0,1 0-1,-1 1 1,0-1 0,1 0 0,-1 0 0,0 1 0,1-1 0,-1 0 0,0 0 0,1 0 0,-1 1 0,0-1 0,1 0 0,-1 0 0,1 0 0,-1 0 0,0 0 0,1 0 0,-1 0 0,1 0 0,-1 0 0,1 0 0,14 1 475,-14-1-403,1-1-46,0 0 0,1 1 0,-1-1 0,0 0 0,0 0 1,0 0-1,-1 0 0,1 0 0,0 0 0,0-1 0,-1 1 0,1-1 0,0 1 0,-1-1 0,0 0 0,1 1 0,1-4 0,14-13-398,-10 11-214,-7 6 564,0 1 0,0-1 0,1 1 0,-1-1 0,0 1 0,1-1 0,-1 1 0,0 0 0,1-1-1,-1 1 1,1 0 0,-1-1 0,0 1 0,1 0 0,-1-1 0,1 1 0,-1 0 0,1 0 0,-1 0 0,2-1 0,-1 1 30,-1 0 0,1 0 0,0 0 0,0 0 0,0-1 1,0 1-1,0 0 0,0-1 0,0 1 0,0 0 0,0-1 0,0 1 1,-1-1-1,1 1 0,0-1 0,0 0 0,-1 1 0,1-1 1,1-1-1,-1 0 62,1 0 1,-1-1-1,0 1 0,0 0 1,0 0-1,0-1 1,0-4-1,0 1 8,0 0-1,0 0 1,-1 0 0,0 0-1,0 0 1,-2-8 0,-4-11-60,-1 0 1,0 0-1,-22-43 1,7 26-98,-32-47 0,46 75 144,0 0 1,2-1 0,-8-21 0,7 19 43,5 7-166,0 0 0,1 0-1,0 0 1,0 0 0,1 0-1,0 0 1,3-15 0,-2 16 53,1 0 1,0 0-1,6-15 1,0-3 21,-2 10-20,0 1-1,0-1 0,2 2 0,0-1 1,1 1-1,0 0 0,2 1 1,-1 0-1,2 0 0,0 1 0,0 1 1,1 0-1,1 1 0,0 0 1,0 1-1,16-8 0,93-43-180,-26 15-94,-70 32 402,1 2 1,54-16-1,61-3-311,-65 16-75,89-31 0,71-39-395,-141 51 552,46-20-492,-84 32 43,-55 21 514,-1 0-81,-5 6-35,-2 0 74,-1 0 1,1 0-1,-1-1 0,0 0 1,0 1-1,-1-2 1,1 1-1,-9 3 0,3 0-32,-8 4 173,-1-1 0,-40 13 0,-14 6-141,20-1-125,11-6 93,0-2-1,-92 30 0,27-24-12,30-8 280,-93 34 0,128-36-127,0 3-1,1 1 1,1 2-1,-70 50 1,55-23 92,54-47-141,0 1 0,1-1 0,-1 1 0,0 0 0,1-1 0,-1 1 0,1 0 0,0 0 0,0 0 0,0 0 0,1 1 0,-1-1 0,0 5 0,1-6 8,-1 0 0,1-1 0,-1 1 0,0 0-1,1-1 1,-1 1 0,0 0 0,0-1 0,0 1 0,0-1-1,0 0 1,-2 3 0,-1 0 8,-3 5 99,-1-1 1,0 0-1,-11 9 0,-12 12-24,-25 21-307,8-7 325,48-41 115,4-2-123,9-5-7,31-22-51,-2-1 0,77-67 0,-52 39-44,-41 36-13,1-4 42,2 2 0,0 2 0,44-24 0,-18 21 3,1 2 0,1 3-1,64-12 1,-81 23-179,77-4 0,-41 6 201,-51 1-31,14 0 186,-23 4-109,25-6 0,-25 4 52,1-1-298,-16 3 214,-1 0-75,0 0-213,0 0 85,11 0-75,-6 0 123,25-5 21,-26 5 154,-6 0-130,-8 1-105,-88 41-105,42-22 437,46-17-130,0 1 0,-16 2 1,-7 3-191,-59 15 24,60-16 90,0 0 1,-31 14 0,35-10 42,1 2 1,0 1-1,1 0 1,1 2 0,0 1-1,2 2 1,0 0-1,1 1 1,1 1-1,-25 34 1,34-40 113,0 0 0,-2-1 1,0 0-1,0-1 0,-2 0 0,-26 18 1,17-15-95,15-10 21,0 0 1,0-1-1,-14 6 0,-164 49-580,106-38 290,-8 1 38,84-24 54,0 1-1,0-1 0,-9 0 1,13 0 132,1 0 0,0 0 1,-1-1-1,1 1 0,0 0 0,-1 0 0,1-1 1,0 1-1,-1-1 0,1 1 0,0-1 1,0 1-1,0-1 0,-1 0 0,1 0 1,0 0-1,0 1 0,0-1 0,0 0 1,0 0-1,0-2 0,1 2 16,0 1 0,0-1 0,-1 0 0,2 0 1,-1 0-1,0 0 0,0 0 0,0 0 0,0 1 0,0-1 0,1 0 0,-1 0 0,0 0 0,1 1 1,-1-1-1,1 0 0,-1 0 0,1 1 0,-1-1 0,1 0 0,0 1 0,-1-1 0,2 0 1,19-17-63,-15 14-58,22-16-129,43-23 1,-4 2 35,-19 7 157,-1-2 1,65-65-1,14-15 135,-103 98 31,1 1 0,0 1 0,51-24 0,-12 15-12,100-24 0,-23 8-45,36-12 441,-143 46-496,1 1 0,0 1 1,46 0-1,-15 5 129,-1 3 1,91 15-1,-117-11-216,-19-4 139,-1 0-1,0 2 0,23 8 0,-35-11-57,-1-1-1,1 1 0,0-1 1,0 0-1,0-1 1,0 1-1,-1-1 0,1-1 1,7 0-1,12 0-354,-12 0 215,0 0-1,-1-2 1,17-4-1,4 0-376,-11 3 395,0-1-1,-1-1 0,26-10 1,-27 9 103,-14 5 2,-1 0 0,0 0 0,9-5 0,-13 7 22,-1 0 0,0 0 1,1 0-1,-1-1 0,1 1 0,-1 0 0,0-1 0,1 1 0,-1 0 1,0 0-1,0-1 0,1 1 0,-1 0 0,0-1 0,0 1 1,1-1-1,-1 1 0,0 0 0,0-1 0,0 1 0,0-1 1,0 1-1,0 0 0,0-1 0,0 1 0,0-1 0,0 1 1,0-1-1,0 1 0,0 0 0,0-1 0,0 1 0,0-1 0,0 1 1,0-1-1,0 1 0,-1 0 0,1-1 0,0 1 0,0 0 1,0-1-1,-1 1 0,1 0 0,0-1 0,-1 1 0,1 0 1,0-1-1,-1 1 0,1 0 0,0 0 0,-1-1 0,1 1 1,-1 0-1,1 0 0,-1 0 0,-23-11 201,-62-7 764,30 8-402,16 2-434,-1 3 0,-53-1 0,-83 8 48,129 0-52,11-1-133,-154 10-77,42 7 237,-226 24 73,299-36-253,-152 34 0,147-16 417,68-20-378,0 0 0,1 1 1,-14 7-1,-10 4-216,20-8 197,0 0-1,1 0 1,0 1-1,1 1 1,0 1 0,0 0-1,1 0 1,-22 26-1,0 6-60,-41 70-1,56-82 124,-1 0 18,-117 171 1182,-40 66-1471,109-158 384,34-57-11,-45 49 1,-47 40 149,116-129-321,9-11 13,-28 29-18,-38 55 1,58-73-112,7-9 116,0 0 1,1 0 0,-1 0-1,-2 6 1,1-2 0,1-8 60,3-1-34,0 0 1,0-1-1,0 1 1,0 0 0,0 0-1,0 0 1,0 0-1,1 0 1,-1 0 0,0 0-1,1 0 1,-1 0-1,1-1 1,175-376-686,-85 194 681,-54 115-38,45-121 1,27-211-1266,-88 311 881,-16 56 304,-5 27 58,1 1 1,0 0-1,0 0 0,4-12 1,-5 16 210,-2 4-131,-4 6-154,3 3 158,0-1 0,1 0 1,-1 22-1,0-8-1,-28 261-197,-28 199 1434,1-212-566,41-215-516,-3-2 0,-44 90 0,62-141-131,0 0-1,0 0 1,-1 0 0,1 0-1,-1-1 1,0 0 0,0 1-1,0-1 1,0 0 0,-6 4 0,7-6-30,0 0 1,0-1 0,0 1-1,0 0 1,0-1 0,1 1-1,-1-1 1,0 0 0,0 0-1,0 0 1,0 0 0,0 0 0,0 0-1,0 0 1,0-1 0,0 1-1,0-1 1,0 1 0,0-1-1,0 0 1,0 0 0,0 0-1,1 0 1,-3-2 0,-3-1-69,2-1 0,-1 0 0,0 0 1,1 0-1,0-1 0,0 1 0,1-1 0,-1 0 1,1-1-1,1 1 0,-1-1 0,1 0 0,0 0 0,1 0 1,-1 0-1,-1-15 0,0-6-40,1-1 1,1 1-1,3-32 1,-1 40 73,43-405-252,-30 327 290,7-56-117,54-330 164,-65 447-221,-9 36 138,0 1 1,0 0 0,0 0 0,0 0 0,0 0 0,0 0 0,0 0 0,0 0 0,0 0 0,0 0 0,0 0 0,0 0 0,1 0 0,-1-1 0,0 1-1,0 0 1,0 0 0,0 0 0,0 0 0,0 0 0,0 0 0,0 0 0,0 0 0,0 0 0,0 0 0,0 0 0,0 0 0,0 0 0,0 0 0,0 0-1,1 0 1,-1 0 0,0 0 0,0 0 0,0 0 0,0 0 0,0 0 0,0 0 0,0 0 0,0 0 0,0 0 0,0 0 0,0 0 0,1 0-1,-1 0 1,0 0 0,0 0 0,0 0 0,0 0 0,0 0 0,0 0 0,0 0 0,0 0 0,0 0 0,0 0 0,0 0 0,0 0 0,0 0 0,0 0-1,1 0 1,-1 0 0,0 0 0,0 1 0,0-1 0,0 0 0,0 0 0,0 0 0,0 0 0,0 0 0,5 10-90,3 16 65,1 54-266,-1 85 1,-4-59 150,10 277 653,-23-2 56,4-152-462,5-170-146,0-57 71,0 5 19,0 0-1,-1 1 1,-2 12 0,3-19-23,0 0 0,0 0 0,0 0 0,-1 0 0,1-1 0,0 1 0,0 0 0,-1 0 0,1 0 1,-1 0-1,1 0 0,-1-1 0,1 1 0,-1 0 0,1 0 0,-1-1 0,0 1 0,0 0 0,1-1 0,-1 1 0,0-1 0,0 1 0,0-1 0,1 1 1,-1-1-1,0 1 0,0-1 0,0 0 0,0 0 0,0 1 0,0-1 0,0 0 0,0 0 0,0 0 0,0 0 0,0 0 0,1 0 0,-3-1 1,-2 0 63,1-1 1,-1 0-1,1 0 1,0-1 0,-1 1-1,1-1 1,0 0-1,1 0 1,-6-5 0,-3-5 172,-14-19 1,14 16-261,1-1-1,0-1 1,2 0 0,0 0-1,1-1 1,-7-24 0,-23-120-467,31 124 435,-33-185-38,-15-322 1,48 428 153,-4-168-829,6 64-274,-1 164 1024,3 38-213,0-23 0,3 37 116,0 0-1,0 0 0,-1 0 1,0 0-1,0 0 0,0 0 1,-4-8-1,-3 8-72,7 6-6,1 0 144,158-10 427,-22 1-490,-28 8 61,-33 2 454,118-15 0,110-11 29,4 24-235,-147 2 175,-86-1-217,239 7 254,12-7-311,-91-3-166,124 6 542,39 1-666,-125-7 26,-82-2 352,162-3 343,-90 0-425,180-10 220,-198 2-191,32-2 16,-207 9 43,-32 4-439,42 0 1,-77 5 215,-2 0 2,0 0-1,1 0 0,-1 0 1,0 0-1,0 0 0,0 0 1,1 0-1,-1 0 0,0 0 1,0 0-1,1 0 0,-1 0 1,0 0-1,0 0 0,1 0 1,-1 0-1,0 0 0,0 0 1,1 0-1,-1 0 0,0 0 1,0 0-1,0 0 0,1-1 1,-1 1-1,0 0 0,0 0 1,0 0-1,0 0 0,1-1 1,-1 1-1,0 0 0,0 0 1,0 0-1,0-1 0,0 1 1,0 0-1,1 0 0,-1 0 1,0-1-1,0 1 0,0-1-120,-18 12-543,15-10 666,0 1 1,0-1-1,0 1 1,0 0-1,0 0 1,1 0-1,-1 0 1,1 0 0,-1 1-1,1-1 1,0 1-1,0 0 1,0 0-1,1 0 1,-1-1-1,0 2 1,1-1 0,0 0-1,0 0 1,0 0-1,0 0 1,0 1-1,1 4 1,-3 33-70,2-25 231,1 28 0,13 222-115,-14-133 56,6 235-9,2-119-124,-5-156 150,0 8-62,4 96-234,2 72 164,-6-130 141,1 195-70,-3-283-178,-4 110 348,-1-124-199,1-1 110,-4 30-268,8-62 125,-1 0 1,1-1-1,-1 1 0,0 0 1,-2 6-1,-3 14-74,-2 31 431,3-28-622,0 45 0,5-55 83,0-7 112,0 1 0,0 0 0,-4 19 1,2-24 36,2-5 27,0 0-1,0 0 0,0 0 1,0 0-1,0 0 0,-1 0 0,1 0 1,0 0-1,-1 0 0,1 0 1,-1 0-1,1 0 0,-1 0 1,0 0-1,1 0 0,-1-1 0,0 1 1,1 0-1,-1 0 0,0-1 1,0 1-1,0 0 0,0-1 0,0 1 1,0-1-1,0 1 0,0-1 1,0 0-1,0 1 0,-1-1 1,-144 21-309,118-18 379,-26 1 168,-69-3-1,56-2-238,14 0-92,-1-2 1,-102-19-1,120 15 56,0 1 1,1 2 0,-2 2-1,1 1 1,0 2 0,0 1-1,0 2 1,-65 16 0,43-3 58,-103 47 0,131-48 12,20-11-50,0 0 0,-14 6 0,-42 11 204,-117 22-1,130-36-73,-122 26 152,109-21-378,33-8 92,5-1-25,0-2-1,-50-3 1,0 1 200,24 3 47,-63 1 2,14-2 21,36 1-303,-70-8 0,-262-14 257,338 18 77,-43 1-292,-63 2-127,-17 1 189,102-2 240,-31 2-211,39 0 3,48-3 9,-39 5-1,37-2-72,-1-2-1,-29-1 0,17-1 25,-79-2 403,44 1-408,-93 7 0,71 4 272,-46 6-3,-66 5-668,162-15 433,-68 16 0,99-18 61,12-1-140,-1-1 1,1 1 0,0-1-1,0 2 1,-9 3 0,14-5 38,0-1 0,0 0 0,-1 1 0,1-1 0,0 0 0,-1 1 0,1-1 0,0 0 1,-1 0-1,1 0 0,-1 1 0,1-1 0,0 0 0,-1 0 0,1 0 0,-1 0 0,1 0 0,0 0 0,-1 0 1,1 0-1,-1 0 0,1 0 0,0 0 0,-1 0 0,1 0 0,-1 0 0,1 0 0,0 0 0,-1 0 0,1 0 0,-1 0 1,1-1-1,0 1 0,-1 0 0,1 0 0,0-1 0,-1 1 0,1 0 0,0 0 0,-1-1 0,1 1 0,0 0 0,0-1 1,-1 1-1,1 0 0,0-1 0,0 1 0,0-1 0,-1 1 0,1 0 0,0-1 0,0 1 0,0-1 0,0 1 0,0 0 1,0-1-1,0 1 0,0-1 0,0 1 0,0-1 0,0-3 1,0 1 0,1 0 0,-1 0 0,1-1 0,0 1 0,1-4 0,12-32-28,-1 0 0,-2 0 1,6-46-1,7-123-36,-17 144 131,-2 21-442,15-55-1,-13 81-193,-6 15 567,0 0 1,0 0-1,0 0 0,0 0 0,-1-1 0,1 1 0,-1 0 1,1-3-1,-1 4 41,-1 0 0,1 0 0,-1 1 0,1-1 0,-1 0 0,0 1-1,1-1 1,-1 0 0,0 1 0,1-1 0,-1 1 0,0-1 0,1 1 0,-1 0 0,0-1 0,-1 0 0,-21-8 139,15 5-115,3 3-63,0-1 0,-1 1 0,1 0 0,0 0 0,0 1 1,-1 0-1,1 0 0,0 0 0,-1 0 0,1 1 0,0 0 0,0 0 0,-10 3 0,3 1-18,-1-1 0,1 2 0,1-1 0,-18 12 1,-21 18-20,48-34 32,1 0 0,0-1-1,-1 1 1,1 0 0,0 0 0,0 0 0,0 0 0,0 0 0,0 0 0,0 1-1,0-1 1,0 0 0,0 0 0,0 1 0,1-1 0,-1 1 0,0-1-1,1 0 1,0 1 0,-1-1 0,1 1 0,0-1 0,-1 1 0,1-1-1,0 1 1,0 0 0,0-1 0,1 1 0,-1-1 0,0 1 0,0-1 0,1 1-1,-1-1 1,2 2 0,0 2-12,1-1 0,0 1 0,0-1 0,1 0 0,-1 0 0,1 0 0,0-1 0,6 6 0,6 2-53,-1-1 1,2-1-1,-1 0 1,1-1 0,23 8-1,93 22 362,-95-29-173,55 12 231,-54-13-154,0 1 0,-1 1 0,69 30 0,-73-17-280,-13-8 271,-17-12-219,0 1 0,0-1 1,0 1-1,-1-1 0,5 7 1,5 5 34,-12-14 232,-2-13-282,-2 2 40,-1 0 0,-1 0 0,1 1 0,-1 0 0,-1 0 0,0 0 0,0 0 0,-1 1 1,0 0-1,0 1 0,-15-13 0,17 16 22,-1 1-1,0 0 1,0-1 0,0 2 0,0-1-1,0 1 1,0 0 0,-1 0 0,-12-1 0,-3 1-343,-36 1 1,31 1-245,27 0 562,0 0 1,0 0-1,0 0 1,0 0 0,0 0-1,0 0 1,0 0 0,1-1-1,-1 1 1,0 0 0,0 0-1,0 0 1,0 0 0,0 0-1,0 0 1,0 0 0,0 0-1,0-1 1,0 1-1,0 0 1,0 0 0,0 0-1,0 0 1,0 0 0,0 0-1,0-1 1,0 1 0,0 0-1,0 0 1,0 0 0,0 0-1,0 0 1,0 0-1,0 0 1,-1 0 0,1-1-1,0 1 1,0 0 0,0 0-1,0 0 1,0 0 0,0 0-1,0 0 1,0 0 0,0 0-1,0 0 1,-1 0 0,1 0-1,0 0 1,0-1-1,0 1 1,0 0 0,0 0-1,0 0 1,0 0 0,-1 0-1,12-6-244,2 1 205,1 1 0,0 0 0,1 1 0,-1 1 0,0 0 0,18 1 0,3-2 162,81-6 591,74-9-452,-179 17-205,-7 0-82,0 0 0,1 0 0,-1 1 1,1 0-1,5 0 0,-9 0 45,0 0-1,0 1 1,0-1 0,-1 0-1,1 0 1,0 1 0,0-1 0,-1 0-1,1 1 1,0-1 0,-1 1-1,1-1 1,-1 1 0,1-1-1,0 1 1,-1-1 0,1 1 0,-1 0-1,1-1 1,-1 1 0,0 0-1,1-1 1,-1 1 0,0 0 0,1-1-1,-1 1 1,0 0 0,0 0-1,0 0 1,1-1 0,-1 1-1,0 0 1,0 0 0,-1 1 0,1 4 54,0 0 1,-1 1 0,-1-1 0,1 0-1,-1 0 1,-3 10 0,-20 34-223,14-29 135,7-13 57,-1 5-151,9-11-15,7-5-39,14-7 82,0 0 0,39-25 0,-35 19 33,-15 7 119,-11 7-52,-1 0 0,0 0 0,1 1 0,-1-1 0,1 1 0,0 0 0,-1 0 0,1 0 0,5-2 0,-7 3-235,0 0 225,0 0 0,-1 1-1,1-1 1,-1 0 0,1 0-1,0 0 1,-1 0 0,1 1-1,-1-1 1,1 0 0,-1 0-1,1 1 1,0-1-1,-1 1 1,0-1 0,1 0-1,-1 1 1,1-1 0,-1 1-1,1-1 1,-1 1 0,0-1-1,1 1 1,-1-1 0,0 1-1,0 0 1,1-1 0,-1 1-1,0-1 1,0 1 0,0 0-1,0 0 1,1 1-37,0 0 19,0-1 1,0 1 0,0-1 0,0 0 0,0 0-1,1 1 1,-1-1 0,0 0 0,1 0 0,-1 0-1,0 0 1,1 0 0,-1-1 0,1 1 0,0 0-1,-1-1 1,1 1 0,-1-1 0,4 1 0,3 1-68,-6-1 218,-2-1-42,0 0-28,-6-4 1,-1-3 19,-2 2 0,1-1 0,0 1 0,-1 0-1,-10-3 1,-50-18-21,26 12 27,-109-39-556,-35-14 315,52 7 1037,104 47-625,0-1 0,1-2 0,-33-22 1,52 30-181,0 0 0,1-1 1,-1 0-1,2-1 1,-1-1-1,2 1 0,-1-1 1,1-1-1,1 1 1,-11-23-1,-1-19-44,2-1 0,-13-68 0,2 5 436,7 30-356,4-1 0,-6-104 0,7-182-1333,14 321 943,0-40 87,-3-138-410,-4-178-710,8 337 1431,0 1-142,12-111 1,-10 163-111,-1 14 166,1 0-1,-1 0 0,1 0 1,0 1-1,1-7 0,-1 10-24,-1 0-1,0 1 1,1-1 0,-1 0-1,1 0 1,-1 0 0,1 0-1,0 0 1,0 0 0,-1 1-1,1-1 1,0 0 0,0 1-1,-1-1 1,1 1-1,0-1 1,0 0 0,0 1-1,0 0 1,0-1 0,0 1-1,0 0 1,0-1 0,0 1-1,0 0 1,0 0 0,0 0-1,2 0 1,4 1 7,1 0 0,0 1 0,-1 0 0,0 0 0,1 0 0,-1 1 0,0 0 0,8 5-1,23 10 55,16-2-212,79 13 0,-33-9 199,503 95 24,-559-109-56,-1 2 0,0 3 0,59 21 0,-98-29 20,19 1 120,-36-7-583,-2-1 87,-21-2 1,-34 4 232,-115 10 0,-67 26 10,217-29 88,-23 6 61,31-6 11,-1-1-1,-36 2 1,-37 2 371,81-7-403,-1 1-1,0 2 0,-27 7 1,4-1-6,29-7 0,-22 10 1,8-3 246,28-10-282,1 0 1,0 0-1,-1 0 1,1 0-1,0 0 1,-1 0-1,1 0 0,0 1 1,-1-1-1,1 0 1,0 0-1,-1 0 1,1 0-1,0 1 1,-1-1-1,1 0 1,0 0-1,0 1 1,-1-1-1,1 0 1,0 1-1,0-1 1,0 0-1,-1 0 1,1 1-1,0-1 1,0 0-1,0 1 1,0-1-1,0 1 1,0 0 1,0-1 0,0 1 0,1-1 0,-1 1 0,0-1 1,1 1-1,-1-1 0,1 1 0,-1-1 0,0 1 0,1-1 1,-1 0-1,1 1 0,-1-1 0,2 1 0,3 2 11,-1-1 0,1 0 0,0 0 0,5 1 0,24 4 82,0-1 0,39 1 0,73-5 2,208-36 454,-289 22-402,-1-2 0,0-3 0,-2-3 1,67-32-1,-89 38-105,-27 9-93,1 0-1,23-13 1,-36 18 37,0-1 1,0 1-1,0-1 1,0 0-1,0 1 1,0-1-1,0 0 1,0 0-1,0 1 1,0-1-1,0 0 1,0 0-1,-1 0 1,1 0-1,0 0 1,-1-1-1,1 1 1,-1 0-1,1 0 1,-1 0-1,1 0 1,-1-1-1,0 1 1,0 0-1,1 0 1,-1-2-1,-1 1 14,0 0 0,0 0 0,0 0 1,0 0-1,0 0 0,-1 1 0,1-1 0,0 0 0,-1 1 0,1-1 1,-1 1-1,0 0 0,0-1 0,-3-1 0,-9-5-73,0 1 0,-1 0 0,0 1 0,0 0 0,-1 1-1,1 1 1,-1 0 0,-29-2 0,-10 3 0,-64 3-1,54 2-53,-118 20 1,157-17 117,-1 1 1,1 2 0,1 0-1,-1 2 1,2 1 0,-1 1-1,-25 17 1,43-24-45,0-1-36,1 0-1,0 1 0,1-1 0,-8 9 1,13-13 71,0 0 1,0 0 0,0 0 0,-1 0 0,1 0 0,0 1 0,0-1-1,0 0 1,0 0 0,0 0 0,0 0 0,0 1 0,0-1-1,0 0 1,0 0 0,0 0 0,0 0 0,0 0 0,0 1-1,0-1 1,0 0 0,0 0 0,0 0 0,0 0 0,0 1 0,0-1-1,0 0 1,0 0 0,0 0 0,1 0 0,-1 0 0,0 1-1,0-1 1,0 0 0,0 0 0,0 0 0,0 0 0,0 0 0,1 0-1,-1 0 1,0 1 0,0-1 0,0 0 0,0 0 0,0 0-1,1 0 1,-1 0 0,0 0 0,0 0 0,15 4-164,16-3 185,42-8 263,130-28 1,63-45 402,-135 38-459,203-39 0,-278 71-225,168-31-176,0 16 495,99 17 138,-321 8-385,-3 1-36,1 0-1,-1 0 1,1 1-1,-1-1 1,1 0 0,-1 0-1,0 0 1,0 0-1,1 0 1,-1 0-1,0-1 1,0 1-1,0 0 1,0 0 0,0 0-1,0-1 1,0 1-1,0-1 1,-2 2-1,-23 6 7,-40 5-152,-97 6 0,-1-1-49,-178 51 29,270-55 23,34-7 46,-39 13-1,47-15-103,9-2 22,16-2 82,84 2 16,115-14 50,201 0 349,-255 19 492,99 3 0,335 34-232,-521-40-549,-21-2-87,118 10 242,-99-9-273,-35-2-242,1 0 1,-1-1-1,27-3 1,-80 8-225,19-3 407,-23 2 1,-131-11 251,94 2-151,23 1-150,-602-9-908,420 25 1021,-402 73 1,527-58-195,-33 6 272,-234 35 334,305-55-236,9-1 147,0 4 1,-89 34-1,138-45-254,1 1 0,0 1 1,1 0-1,-1 1 0,2 0 1,-1 1-1,1 0 0,1 2 0,0-1 1,-18 24-1,27-32 17,1 1 1,-1 0-1,1-1 1,0 1-1,1 0 1,-1 0-1,-1 4 1,3-7-27,0 0 1,0 1-1,-1-1 1,1 0-1,0 0 1,0 0-1,0 0 1,0 0-1,0 0 1,1 1-1,-1-1 1,0 0-1,0 0 1,1 0-1,-1 0 1,1 0-1,-1 0 1,1 0-1,-1 0 1,1 0-1,0 0 1,-1 0-1,1 0 1,0-1-1,0 1 1,-1 0-1,1 0 1,0-1-1,0 1 1,2 0-1,1 1-2,1 0 1,0 0-1,0-1 0,0 0 0,0 0 1,0 0-1,1-1 0,-1 0 0,0 0 1,10-1-1,1-1-13,0-1 1,19-5 0,-5-2 32,0-2 1,-1-1 0,-1-2 0,28-18 0,57-28 155,-45 35 131,129-32 1,-41 15 113,-88 24-459,0 3 0,101-10 0,142 4-196,-299 21 234,199-9 14,797-46 262,-886 48-237,214-12-153,-1 26 783,-318-5-772,0 2 0,0-1 1,-1 2-1,1 0 0,-1 1 1,0 1-1,23 11 0,-32-13 47,-4-4-26,-1 1 0,0 1 0,0-1 0,0 0 0,0 0 0,0 1 0,0-1 0,0 1 0,-1 0 0,1-1 0,0 1 0,2 4 0,-5-5 80,1-1 1,-1 1 0,1 0 0,-1 0 0,1 0 0,-1 0 0,0-1 0,1 1 0,-1 0 0,0 0-1,0-1 1,0 1 0,1-1 0,-1 1 0,-1 0 0,1-1-36,-3 2-12,1 0 0,-1 0 0,0 0 0,0-1 0,0 0 1,0 0-1,0 0 0,0 0 0,-7 0 0,-43-1-632,25-1 528,-134-7-24,-228 8 581,378-1-440,0-1 0,0 0 1,0-1-1,-22-8 0,30 10 74,-47-18 147,-22 0-112,54 16-39,-15-3-102,0 1 0,-38 0 0,49 5-29,0 1 1,-1 0 0,1 2 0,-47 12-1,52-10 151,14-4-19,1 0 1,-1 0 0,1 0 0,0 1 0,-1 0-1,-5 3 1,-20 6-768,26-8 691,1-1-1,0 0 1,0 1-1,1-1 1,-1 1 0,0 0-1,1 0 1,-3 4-1,3-5 7,-8 9 303,-2 3-506,11-13 246,0 0 1,0 1-1,0-1 1,0 0-1,0 0 1,0 0-1,0 0 1,-1 0-1,1 0 1,0 0-1,-1 0 1,1 0-1,0-1 1,-1 1-1,1-1 1,-1 1-1,-2 0 1,-31 2 141,8-1-320,4 2 41,-26 0 0,15-1 255,11-2-120,-14 2-57,33-2 33,0 0 0,0 0 0,0 0 0,0-1 0,0 0 0,0 0 1,0 0-1,0 0 0,-8-2 0,-2 0-3,10 3 37,9 2-63,12 4 111,0-2 1,28 6-1,64 1 1098,31 7-2097,-124-18 1045,1 1 0,32-3 0,-11-1 317,66-6-945,-91 8 567,21-5 0,-21 3 6,25-2 0,73 4-51,-109 0-27,17 1 91,-14 0 134,13 3-241,-17-3 21,-1-1-116,0 0-1,4 8-208,-4-7 351,0 0-1,0 0 0,0 0 0,1 0 0,-2 0 1,1 1-1,0-1 0,0 0 0,0 0 0,0 0 1,-1 0-1,1 0 0,0 0 0,-1 0 1,1 0-1,-1 0 0,0 0 0,1 0 0,-1 0 1,0 0-1,-1 1 0,-20 17 317,14-12-167,6-6-111,0 1-1,0-1 1,0 0-1,0 0 1,-1 0-1,1 0 1,0 0-1,0-1 1,-3 1-1,-11 4-18,13-3-77,0-1 0,-1 0 0,1 0 0,0 0 0,-1 0 0,1-1 0,-7 1 0,-1 1 270,14 1-52,-1-2-159,0 0 1,-1 0 0,1 0 0,0-1-1,0 1 1,0-1 0,0 1 0,3-1 0,35-2 112,-1-3 0,71-15 0,-40 5 66,23-8 25,-1 0-55,100-12 38,-66 7 239,-98 21-297,-2-1-177,0-1 0,48-26 0,-43 20 36,45-16-1,-33 18-24,59-9 0,47 2 71,-135 18-14,189-18-110,-200 19 71,-1 1 1,1-1-1,-1 0 0,0 0 1,1 1-1,-1-2 1,0 1-1,4-2 0,-6 2 23,0 1 0,1 0 0,-1-1 0,0 1 1,0 0-1,0-1 0,0 1 0,1 0 0,-1-1 0,0 1 0,0 0 0,0-1 0,0 1 0,0 0 0,0-1 0,0 1 0,0 0 0,0-1 0,0 1 0,0-1 0,0 1 0,0 0 1,0-1-1,-1 1 0,1 0 0,0-1 0,0 1 0,-1-1 0,-4-9 80,1 6-79,0 1 0,0-1 0,0 1 0,-1-1 0,1 1 0,-1 0 0,-7-3 1,-40-14-81,21 8 27,-43-15 139,-1 3 0,0 3 0,-142-20 0,196 38-92,1 1 0,-1 2 0,0-1-1,0 2 1,1 1 0,-38 8 0,33-6 138,24-3-124,0-1 0,-1 0 0,1 0 0,0 0 0,-1 0 0,1 0 0,0 0 0,-1 0 0,1-1 0,0 1 0,0-1 0,-1 1 0,1 0 0,0-1 0,0 0 0,-1 0 0,0 0-6,1 0 0,-1 1-1,1-1 1,-1 0 0,0 1 0,1 0 0,-1-1 0,0 1-1,1 0 1,-1 0 0,0-1 0,1 1 0,-1 1 0,-3-1 0,-2 0-121,7 0 105,0 0 0,0 0-1,-1 0 1,1 0 0,0 0-1,0 0 1,0 1 0,-1-1 0,1 0-1,0 0 1,0 0 0,0 0-1,-1 0 1,1 0 0,0 0-1,0 0 1,0 0 0,-1 1 0,1-1-1,0 0 1,0 0 0,0 0-1,0 0 1,0 1 0,-1-1-1,1 0 1,0 0 0,0 0 0,0 0-1,0 1 1,0-1 0,0 0-1,0 1 1,1 8-116,8 10-35,-1-8 62,0-1 0,0 0 0,1 0 0,0-1 0,1 0 1,12 9-1,-1-4 116,0 0 0,31 14 0,-38-22 98,2 0 0,-1-1 0,0-1 0,1 0 1,26 2-1,81 0 540,-106-5-615,211-6 252,-179 0-468,0-2-1,77-21 1,-33 5 495,-53 14-42,50-18-1382,-86 25 1014,-3 2 5,-1 0 53,0 0 155,0 0-58,-5-93 58,6 87-154,-1-1 1,1 1-1,0 0 1,0 0-1,1-1 1,-1 1-1,1 0 1,1 0-1,-1 0 1,1 1-1,6-10 1,-7 13 0,-1 0 0,1-1 0,0 1 1,-1 1-1,1-1 0,0 0 1,0 0-1,1 1 0,-1-1 0,0 1 1,0-1-1,1 1 0,-1 0 1,1 0-1,-1 0 0,1 0 0,-1 1 1,1-1-1,0 1 0,-1 0 1,1-1-1,0 1 0,-1 0 1,1 0-1,0 1 0,-1-1 0,1 1 1,0-1-1,-1 1 0,3 1 1,3 1 0,-1-1 1,0 2-1,0-1 1,-1 1-1,1 0 1,-1 1-1,11 9 1,-15-13 44,-1 1 0,1 0-1,0 0 1,0 1 0,-1-1 0,0 0-1,1 0 1,-1 1 0,0-1 0,0 1-1,0-1 1,0 1 0,-1-1 0,1 1-1,-1 0 1,1-1 0,-1 1 0,0 0-1,0-1 1,0 1 0,0 0 0,-1 0-1,1-1 1,-1 1 0,-1 4 0,-1-1 22,0-1 1,0 1-1,0 0 1,0-1-1,-1 0 1,0 0 0,0 0-1,-1 0 1,1-1-1,-1 0 1,-6 4-1,-7 5 75,-37 18-1,38-22 0,-99 41 497,116-50-608,0 0 1,0 1 0,-1-1-1,1 0 1,0 0 0,0 0-1,-1 0 1,1 0 0,0 0-1,0 0 1,-1 0 0,1 0 0,0 0-1,0 0 1,-1 0 0,1 0-1,0 0 1,-1 0 0,1 0-1,0-1 1,0 1 0,0 0-1,-1 0 1,1 0 0,0 0 0,0 0-1,-1-1 1,1 1 0,0 0-1,0 0 1,0 0 0,-1-1-1,1 1 1,0 0 0,0-1 2,0 0 1,-1 1-1,1-1 0,0 1 1,0-1-1,0 0 0,0 1 1,0-1-1,0 0 0,0 1 1,0-1-1,0 0 0,0 1 1,0-1-1,1-1 1,2-5-23,1-1 0,0 1 1,0 0-1,0 0 1,9-10-1,32-33-117,-40 45 138,25-25 40,0 2 0,2 1 0,0 1 0,48-27 0,-38 27-13,-21 12-165,1 1 0,0 1 0,31-11 0,-52 24 40,0 0 1,0 1-1,0-1 1,0 1-1,0-1 1,-1 1 0,1-1-1,1 3 1,-2-3 85,0 0 1,0-1 0,0 1 0,0 0 0,0 0 0,0 0-1,0 0 1,0 0 0,0-1 0,0 1 0,0 0 0,-1 0-1,1 0 1,-1 0 0,-1 6 3,1 23-81,-3 9-36,-9 30 428,-4 0 0,-35 93 1,43-143-235,-2-1 1,1 0 0,-2 0 0,-21 24 0,31-39-69,-1-1 0,1 0 1,-1 1-1,1-1 0,-1 0 1,1 0-1,-1 0 0,0-1 0,0 1 1,-6 2-1,7-4 4,0 1-1,0-1 1,0 1-1,0-1 1,0 0 0,0 0-1,0 0 1,0 0-1,0 0 1,0 0 0,0-1-1,0 1 1,0-1-1,0 1 1,0-1-1,0 0 1,0 1 0,-2-3-1,-35-23-108,33 22 129,5 4-34,0 0 0,0 0 0,0-1-1,0 1 1,0-1 0,1 1 0,-1-1-1,0 1 1,0-1 0,1 1 0,-1-1-1,0 0 1,0 1 0,1-1 0,-1 0-1,1 0 1,-2-1 0,2 2 4,0 0 0,0 0 1,-1 0-1,1 0 0,0 0 0,0 1 0,0-1 1,-1 0-1,1 0 0,0 0 0,0 0 1,0 0-1,-1 0 0,1 1 0,0-1 1,0 0-1,0 0 0,0 0 0,-1 1 0,1-1 1,0 0-1,0 0 0,0 0 0,0 1 1,0-1-1,0 0 0,0 0 0,0 1 0,0-1 1,-1 0-1,1 0 0,0 1 0,0-1 1,0 0-1,0 0 0,1 0 0,-1 1 1,0 4-10,1 0 1,0 0 0,1 0 0,-1 0 0,1 0 0,0 0 0,0 0 0,5 6 0,6 16-19,-5-2 2,-1 0-1,9 48 1,-3 53-297,-11-105 337,2 60 79,-11 144-1,-33 82 53,29-251-120,-3 0 0,-2-1 1,-25 57-1,33-97-47,8-15 16,0 0-1,0 0 0,0 0 1,0 0-1,0 0 0,0 0 1,0 0-1,0 0 0,0 0 1,0 0-1,0 0 0,-1 0 1,1 0-1,0 0 0,0 0 1,0 0-1,0 0 0,0 0 1,0 0-1,0 0 0,0 0 1,0 0-1,0 0 0,-1 0 1,1 0-1,0 0 0,0 0 1,0 0-1,0 0 0,0 0 1,0 0-1,0 0 0,0 0 1,0 0-1,0 0 0,0 0 1,0 0-1,-1 0 0,1 0 1,0-1-1,0 1 0,0 0 1,0 0-1,0 0 0,0 0 1,0 0-1,0 0 0,0 0 1,0 0-1,0 0 0,0 0 1,0-1-1,0 1 0,0 0 1,0 0-1,0 0 0,0 0 1,0 0-1,0 0 0,0 0 1,0 0-1,0 0 0,0 0 1,0-1-1,0 1 1,3-29-370,2-19 264,-1-1 0,-4-55 1,-1 43-18,-12-211-633,8 67 1268,5 138-737,0 65 190,0 1 0,0-1 0,0 0 1,1 0-1,-1 0 0,0 0 0,1 0 1,-1 0-1,2-3 0,-1 4-48,1 4 5,7 20 116,-1 0 0,6 25 1,1 1 190,42 168 361,-16 0 526,-30-156-896,21 82 527,-22-105-557,-10-37-176,0-1 1,0 1 0,0-1-1,0 1 1,0 0 0,1-1-1,-1 1 1,0-1 0,0 1-1,1 0 1,-1-1 0,0 1-1,1-1 1,-1 1 0,0-1-1,1 1 1,-1-1 0,1 1-1,-1-1 1,1 0 0,-1 1-1,2 0 1,-2-2-7,1 1 0,-1 0 1,1 0-1,-1 0 0,0 0 0,1 0 1,-1-1-1,1 1 0,-1 0 0,1 0 1,-1-1-1,0 1 0,1 0 0,-1-1 1,0 1-1,1 0 0,-1-1 0,0 1 1,1-1-1,-1 1 0,1-1 0,1-3-8,0 0 0,0-1 0,0 1 0,-1 0 0,2-9 0,1-15-12,-2 0 1,-3-43-1,1 25-41,-2-82-403,8-184-999,-6 247 871,9 100 266,60 287 154,-68-317 316,0 0 0,0 0 1,0 0-1,1-1 0,-1 1 0,4 6 0,-5-13-63,0-1 0,0 1 0,0 0 0,0 0 0,0-1 0,1 1 0,-1 0 0,2-4 0,0-5-91,-1-10-13,-1-1 1,0 0 0,-8-41-1,-20-65 156,20 94-79,-26-115 180,12 34-661,20 104 331,1 0 0,0 0 1,0 0-1,2-11 0,-1 0 101,-1 16 2,0 1 0,-1-1 0,0 1 1,0 0-1,0-1 0,-1 1 0,0 0 0,0 1 0,0-1 0,-5-5 0,8 10-25,-1-1-1,1 1 1,0-1 0,-1 1-1,1 0 1,-1-1 0,1 1-1,0 0 1,-1-1-1,1 1 1,-1 0 0,1 0-1,-1-1 1,1 1 0,-1 0-1,1 0 1,-1 0-1,1 0 1,-1-1 0,1 1-1,-1 0 1,1 0 0,-1 0-1,1 0 1,-1 0-1,1 1 1,-1-1 0,1 0-1,-1 0 1,1 0 0,-1 0-1,1 0 1,-1 1-1,1-1 1,-1 0 0,1 0-1,-1 1 1,1-1 0,0 0-1,-1 1 1,1-1-1,0 1 1,-1-1 0,1 0-1,0 1 1,-1-1 0,1 1-1,0-1 1,0 1-1,-1-1 1,1 1 0,-3 5-1,1 0 0,0 1 0,-3 10 0,3-6-28,-30 121-308,-8 32 474,7-76 822,-48 88 0,40-90-430,19-42-384,10-20-186,-11 27-1,23-51 55,0 0 0,0 0-1,1 0 1,-1 1-1,0-1 1,0 0-1,0 0 1,0 0-1,0 0 1,-1 1-1,1-1 1,0 0-1,0 0 1,0 0-1,0 0 1,0 0-1,0 0 1,0 1-1,0-1 1,0 0-1,0 0 1,0 0 0,0 0-1,0 0 1,-1 0-1,1 1 1,0-1-1,0 0 1,0 0-1,0 0 1,0 0-1,0 0 1,-1 0-1,1 0 1,0 0-1,0 0 1,0 0-1,0 0 1,0 0-1,-1 0 1,1 0-1,0 0 1,0 0 0,0 0-1,0 0 1,-1 0-1,-1-8-33,0-15-87,15-133-318,-4 79 247,54-484-1025,-62 559 1214,-1 0 0,0 0 0,0 0 0,0 0-1,0 0 1,0 0 0,0 0 0,-1 0 0,1 0 0,-1 0-1,1 0 1,-1 0 0,0 1 0,0-1 0,0 0 0,0 0-1,-2-2 1,2 3-1,0 0-1,-1 0 0,1 1 1,0-1-1,0 0 0,-1 1 0,1-1 1,-1 1-1,1 0 0,-1-1 1,1 1-1,0 0 0,-1 0 1,1 0-1,-1 0 0,1 0 1,-1 0-1,1 1 0,-1-1 0,1 0 1,0 1-1,-1-1 0,1 1 1,-1-1-1,1 1 0,-2 1 1,-3 1 18,0 1 1,0 0 0,0 0 0,1 0 0,0 1 0,0-1 0,0 2 0,0-1-1,-5 8 1,-34 58 634,42-68-637,-10 18 126,-51 85 455,48-83-477,-1-2-1,-29 31 0,26-31-156,-2-1-1,0-2 1,-1 0-1,-29 17 1,49-34-39,0 1 0,-1-1 0,0 0 0,1 0 0,-1-1 0,-3 2 1,6-2 63,0 0 1,-1 0 0,1 0 0,0 0 0,-1 0 0,1 0 0,-1 0 0,1 0-1,0 0 1,-1 0 0,1 0 0,0 0 0,0-1 0,-1 1 0,1 0-1,0 0 1,-1 0 0,1 0 0,0-1 0,-1 1 0,1 0 0,0 0 0,-1-1-1,1 1-6,0-1-1,0 0 0,0 1 0,0-1 0,-1 0 0,1 1 0,0-1 1,0 0-1,0 1 0,1-1 0,-1 1 0,0-1 0,0 0 0,0 1 1,0-1-1,0 0 0,1 1 0,-1-1 0,23-55-567,3 2-1,43-68 1,82-97 208,-142 207 394,-1 3 235,-1-1 0,0 0 0,-1 0 0,7-15 0,-13 25-241,1 0 0,-1 0 0,0-1 0,0 1 0,0 0 0,0 0 0,0 0 0,1 0 0,-1-1 0,0 1 0,0 0-1,0 0 1,0 0 0,0 0 0,0-1 0,0 1 0,0 0 0,0 0 0,0 0 0,0-1 0,0 1 0,0 0 0,0 0 0,0 0 0,0-1 0,0 1 0,0 0-1,0 0 1,0 0 0,0-1 0,0 1 0,0 0 0,0 0 0,-1 0 0,1 0 0,0-1 0,0 1 0,0 0 0,0 0 0,0 0 0,-1 0 0,1 0 0,0-1-1,0 1 1,0 0 0,0 0 0,-1 0 0,1 0 0,0 0 0,0 0 0,0 0 0,0 0 0,-1 0 0,1 0 0,0 0 0,0 0 0,0 0 0,-1 0 0,1 0-1,0 0 1,-14 5 194,10-3-142,-139 51 1402,50-21-1232,42-12-146,2 2 0,0 2-1,-62 42 1,97-57-94,-6 6-117,-1-2 0,-38 19 0,58-32 127,1 1-1,-1-1 0,1 0 1,-1 1-1,1-1 0,-1 0 1,0 0-1,1 0 0,-1 1 1,1-1-1,-1 0 0,0 0 0,1 0 1,-1 0-1,0 0 0,1 0 1,-1 0-1,1 0 0,-1 0 1,0-1-1,1 1 0,-1 0 0,1 0 1,-1 0-1,0-1 0,1 1 1,-1-1-1,0 0-32,1 1 0,-1-1 0,1 0 0,0 0 0,0 0 0,0 0 0,-1 0 0,1 1 0,0-1 0,0 0 0,0 0 0,0 0 0,1 0 0,-1 0 0,0 0 0,1-1 0,1-5-223,0 0 0,1 0 0,5-10 0,-2 7 21,1-1-1,0 1 0,1 1 0,0-1 1,0 1-1,1 1 0,17-13 1,77-45-462,-51 35 431,139-99 731,-189 128-398,7-5-23,-6 4 137,-6 3 293,-29 12 125,-41 21 0,19-7-50,52-25-529,-119 55 872,97-43-837,1 1 0,-41 32 0,55-38-54,-2 1-72,0 0 0,0 1 0,-12 16 0,23-26 65,0 0 0,0 0-1,0 0 1,0 0 0,0 0 0,-1 0-1,1 0 1,0 0 0,0 0 0,0 0-1,0 1 1,0-1 0,0 0 0,0 0-1,0 0 1,0 0 0,0 0 0,0 0-1,0 0 1,0 0 0,0 0 0,0 0-1,0 0 1,0 0 0,0 0 0,0 1-1,0-1 1,0 0 0,0 0 0,0 0-1,0 0 1,0 0 0,0 0 0,0 0-1,0 0 1,1 0 0,-1 0 0,0 0-1,0 0 1,0 0 0,0 0 0,0 0-1,0 0 1,0 1 0,0-1 0,0 0-1,0 0 1,0 0 0,0 0 0,0 0-1,0 0 1,0 0 0,1 0 0,-1 0-1,0 0 1,7 0-116,6-3 103,2-3-103,278-95-1365,-233 82 1643,34-10-45,-77 25-2,0 1 1,0 0-1,29 0 1,-43 3-104,0 0 1,0 1 0,0-1-1,0 1 1,0-1-1,0 1 1,0 0 0,0 0-1,-1 1 1,1-1-1,0 0 1,-1 1 0,1 0-1,-1-1 1,1 1-1,-1 0 1,0 1 0,0-1-1,0 0 1,3 4-1,-3-2-26,1 0 0,-1 1-1,0-1 1,0 1 0,0-1-1,0 1 1,-1 0 0,0 0-1,0 0 1,0 0 0,0 9-1,-1 35 63,-4 215 420,2-213-228,-5 66 83,0-45-96,3-1 1,6 79-1,0-78-214,5 54-22,19 172-608,-15-198 499,0 22 202,-9-102-96,6 29 1,-4-33-183,-1 1 0,0 26 0,-3-42 163,1-2 172,1-3-185,0 0 1,-1 0 0,1 0 0,-1-1 0,0 1-1,0 0 1,0-1 0,-1 1 0,0 0 0,0-8 0,1-10 20,9-101-769,2-18 686,-5 102 47,1 0-1,1 1 0,27-67 1,-33 98-57,0-1 0,1 1 1,8-13-1,-12 19 118,0 1 1,1-1-1,-1 1 1,0 0-1,1 0 0,-1-1 1,0 1-1,1 0 1,-1 0-1,1-1 1,-1 1-1,0 0 0,1 0 1,-1 0-1,1-1 1,-1 1-1,1 0 1,-1 0-1,0 0 0,1 0 1,-1 0-1,1 0 1,-1 0-1,1 0 1,-1 0-1,1 0 0,-1 1 1,0-1-1,1 0 1,-1 0-1,1 0 1,-1 0-1,0 1 0,1-1 1,-1 0-1,1 0 1,-1 1-1,0-1 1,1 0-1,-1 1 0,1-1 1,12 17-103,1 10 309,17 49 0,-20-45-184,-8-24-18,12 30 216,14 60 0,1 44 392,13 156 0,-39-266-351,-3-25 354,-5-23-349,-46-242-829,23 107-130,21 121 328,1 0 0,1 0 0,2 0 0,2-37 0,1 63 323,-1 1 0,1-1 0,0 1 0,1 0 1,-1-1-1,1 1 0,0 0 0,0 0 0,0 0 0,0 0 0,1 0 1,-1 1-1,1-1 0,0 1 0,0 0 0,1 0 0,-1 0 0,1 0 1,-1 0-1,1 1 0,0-1 0,0 1 0,0 0 0,7-2 0,-4 1 183,-6 3-21,1-1 0,-1 1 0,1-1 0,-1 1 0,1-1 0,-1 0 0,0 0 0,1 0 0,-1 0 0,0 0-1,1 0 1,-1 0 0,1-2 0,0 1-72,-1 0 1,0 0-1,1 0 0,-1-1 0,0 1 0,-1 0 1,1 0-1,0-1 0,0-4 0,-1 5-39,1 0 1,-1 0-1,1 0 1,-1 0-1,1 0 0,0 0 1,0 0-1,0 0 1,0 1-1,0-1 0,0 0 1,0 0-1,1 1 1,1-3-1,-3 4-18,1-1 1,-1 1-1,1-1 0,-1 1 1,0 0-1,1-1 0,0 1 0,-1 0 1,1 0-1,-1-1 0,1 1 1,-1 0-1,1 0 0,-1 0 1,1 0-1,0-1 0,0 1 1,0 1-3,0-1 0,0 1 0,0-1 1,0 1-1,0-1 0,0 1 0,0 0 1,-1-1-1,1 1 0,0 0 0,1 1 1,1 2 16,-1 1 0,0-1 0,1 1 0,-1 0 0,-1 0 0,1 0 0,-1 0 0,0 0 1,0 0-1,0 0 0,-1 10 0,2 2 42,2 21-170,-2 1 1,-4 45-1,-13 76 108,13-149 34,-40 283 1232,37-264-973,5-21-227,-2 0 0,1 0 1,-1 0-1,0-1 1,-1 1-1,-4 9 1,4-6-265,2-8-12,1-9 389,0-3-69,1 0 1,0 0-1,1 0 1,2-8-1,5-27-117,-4-53 150,-2 23-234,5-336-1453,-10 391 1538,0 0 0,0 0 0,-9-25 0,7 35 198,0 13-180,0 15-162,8 136-216,0 46 592,-5-199-203,-6 149 471,4-112 3,-17 69 1,10-63-377,6-27-19,0 0 0,-1-1 0,-1 1 0,-1-1 1,-11 21-1,18-39-76,0 0 1,0 0 0,0 0 0,0 0 0,0 0 0,0 0-1,0 0 1,0 0 0,0 1 0,0-1 0,0 0 0,0 0-1,0 0 1,0 0 0,0 0 0,0 0 0,0 0 0,0 0-1,0 0 1,0 0 0,0 0 0,-1 0 0,1 0-1,0 0 1,0 1 0,0-1 0,0 0 0,0 0 0,0 0-1,0 0 1,0 0 0,0 0 0,0 0 0,0 0 0,0 0-1,-1 0 1,1 0 0,0 0 0,0 0 0,0 0 0,0 0-1,0 0 1,0 0 0,0 0 0,0 0 0,0 0 0,0 0-1,-1 0 1,1 0 0,0 0 0,0-1 0,0 1 0,0 0-1,0 0 1,0 0 0,0 0 0,0 0 0,0 0 0,-2-8 126,2-13-294,0 19 158,1-14-219,0 1 0,7-29 1,0 7-93,1-17 68,11-79-136,6-56 327,-16 150 335,-10 39-284,0 0 0,0 0 0,0-1 0,0 1 0,0 0 0,0 0 0,0 0 0,0 0 0,0 0 0,0 0 0,0 0 0,0 0-1,0 0 1,0 0 0,0-1 0,0 1 0,0 0 0,0 0 0,0 0 0,0 0 0,0 0 0,0 0 0,0 0 0,0 0 0,1 0 0,-1 0 0,0 0 0,0 0 0,0 0 0,0 0-1,0 0 1,0 0 0,0 0 0,0-1 0,0 1 0,0 0 0,0 0 0,0 0 0,1 0 0,-1 0 0,0 0 0,0 0 0,0 0 0,0 0 0,0 0 0,0 0 0,0 0 0,0 0-1,0 1 1,0-1 0,0 0 0,1 0 0,-1 0 0,0 0 0,0 0 0,0 0 0,0 0 0,0 0 0,0 0 0,5 7-107,2 11-48,2 26-58,4 68 0,-9-70 186,1 7-66,-2-8 332,16 71 0,-18-107-160,2 7 84,0-1-1,-1 0 1,0 1-1,0 14 1,-2-22-130,0 0 1,0-1-1,1 1 0,0 0 1,0-1-1,0 1 0,2 4 1,-2-6-48,8-17 138,-4-26-307,-2 7 157,4-29 281,-3 0 1,-4-77 0,-1 52-642,1-47 602,-5 39-817,5 81 566,0 0 1,1-1 0,0 1-1,2 1 1,4-19-1,-2 15 94,-3 10-38,0 0 1,1 0 0,0 0-1,5-10 1,5-9-137,-13 27 110,0 0 1,0 0 0,0 0-1,1 0 1,-1 0 0,0 0-1,0 0 1,0 0 0,0-1-1,0 1 1,0 0 0,0 0-1,0 0 1,0 0 0,1 0 0,-1 0-1,0 0 1,0 0 0,0 0-1,0 0 1,0 0 0,0 0-1,0 0 1,1 0 0,-1 0-1,0 0 1,0 0 0,0 0-1,0 0 1,0 0 0,0 0-1,0 0 1,1 0 0,-1 1 0,0-1-1,0 0 1,0 0 0,0 0-1,0 0 1,0 0 0,0 0-1,0 0 1,0 0 0,0 0-1,1 0 1,-1 0 0,0 1-1,0-1 1,0 0 0,0 0-1,7 10-267,5 14-52,-8-7 194,-1 0-1,-1 0 1,-1 0 0,0 0-1,-2 19 1,0-3 46,-16 421 1089,5-347-902,11-70 240,1-35-389,0-2-74,0 0 116,0 0 284,-13 10-332,12-9 44,-1 0-1,1 0 0,-1-1 1,0 1-1,1-1 0,-1 1 1,0-1-1,0 0 0,1 1 1,-1-1-1,0 0 0,0 0 1,1 0-1,-1 0 0,0-1 1,1 1-1,-1 0 0,0-1 1,0 1-1,-2-2 0,1 0 77,-1 1-1,1 0 1,0 0-1,-1 1 0,1-1 1,-1 1-1,1 0 1,-1 0-1,1 0 1,-4 0-1,-37 8 77,38-7-6,-100 18 923,-38 8 153,108-18-1010,-44 12-345,-116 36 113,22-9 209,140-36-108,1 1-1,-58 33 1,74-36-247,0 1 0,1 0 1,1 2-1,0 0 0,0 0 1,-20 27-1,12-2-533,38-46-81,24-31 659,2 2-1,58-42 1,53-18 3,23-17 325,-61 18-51,-94 78-249,104-93-777,-119 106 820,0 0 0,0 0 0,-1 0 0,0-1 0,0 0 0,0 0 0,-1 0 0,0 0 0,0 0 0,0-1 0,2-7 0,-5 12 52,1 1 1,-1-1-1,1 1 1,-1-1 0,1 1-1,-1-1 1,0 0 0,0 1-1,0-1 1,0 0-1,0 1 1,0-1 0,0 0-1,-1 1 1,1-1 0,0 1-1,-1-1 1,0 1-1,1-1 1,-1 1 0,0-1-1,0 1 1,1-1-1,-1 1 1,0 0 0,0 0-1,-1-1 1,1 1 0,0 0-1,0 0 1,-1 0-1,1 0 1,0 0 0,-1 1-1,1-1 1,-1 0 0,-2 0-1,-1-1 43,1 1 0,-1 0-1,0 0 1,1 1 0,-1-1-1,0 1 1,0 0 0,1 0-1,-1 1 1,0-1 0,0 1 0,-4 2-1,-2 1 64,0 0-1,1 1 1,0 0 0,0 1-1,-16 11 1,-42 42 337,46-38-308,-35 25 0,-98 46 544,98-60-329,-81 59 0,134-89-347,-14 11-27,1 1-1,1 1 1,0 0 0,-23 29 0,-34 55 347,69-91-463,-4 3 163,7-10 17,1-1-187,0 0 159,0 0 0,-1 0 0,1 0 0,0 0 0,0 0 0,0 0 0,-1 0 0,1 0-1,0 0 1,0-1 0,0 1 0,-1 0 0,1 0 0,0 0 0,0 0 0,0 0 0,0 0 0,-1-1 0,1 1 0,0 0 0,0 0 0,0 0 0,0 0 0,0-1 0,0 1 0,0 0 0,-1 0 0,1 0 0,0 0 0,0-1 0,1-9-143,0-1 1,0 1 0,1 0 0,0 0 0,1 0 0,0 0 0,1 0 0,0 1 0,0-1-1,1 1 1,6-9 0,3-2-206,1 1 0,0 1-1,30-28 1,29-22 69,-15 15 405,96-112-1,-5-14-566,-128 158 273,3-5-200,-24 25 581,-3 2-98,-4 7-18,0 4 90,-1 1 0,-16 22 1,6-11-126,4-7 13,0 0 0,-1 0 0,-1-2 0,-23 20 0,-72 49 349,61-49-152,-70 42 346,77-53-248,-57 44 0,13-6-182,71-51-293,-1-1 0,-20 8 1,-5 4 205,-11 11 218,-76 64-1,87-65-297,-25 25-204,54-47 185,1 0 0,-1-1 0,0 0 0,-1-1 1,-14 7-1,27-14-43,0 0 1,0 0 0,0 1-1,0-1 1,0 0 0,1 0-1,-1 1 1,0-1 0,1 0-1,-1 0 1,1 0-1,-1 0 1,1 1 0,1 0-1,-1 1 76,1 0 1,0 0-1,-1 0 0,1-1 0,0 1 0,3 2 0,-4-4-2,8 10-111,-5-8 38,1-1 1,0 0-1,0 0 1,0-1-1,0 1 1,0-1-1,0 0 1,0-1-1,0 1 1,0-1-1,8-1 1,9 0 137,31-8 1,-28 5 16,0-1-93,1-1-1,-1-2 1,29-11-1,70-39-244,-88 40 150,18-7 42,103-31 0,61 0-69,-167 44 107,61-23-121,-26 8 193,22-8-1427,-102 33 1280,0 0-1,0 0 0,0 1 1,0-1-1,0 1 0,0 1 1,9-1-1,45-2 966,-60 17-1226,0-11 361,0 0 0,0 0 0,0 1 0,0-1 1,-1 0-1,0 0 0,1 0 0,-1 0 0,0-1 0,-1 1 1,1 0-1,0 0 0,-1 0 0,0-1 0,1 1 0,-1-1 0,-4 4 1,-24 39 235,-60 67-416,68-83 1136,21-28-688,1-1-91,0 0-85,0 0-139,0 0-314,0 0 21,4-8-644,-3 7 959,0 1 0,-1-1 0,1 0 0,-1 0 0,1 0 0,-1 1 0,1-1 0,-1 0 0,0 0 0,0 0 0,1-2 0,-1-6-2773,0 5 2101,1 0-1,-1 0 1,0 0 0,-1 1-1,1-1 1,-1 0-1,0 0 1,0 1 0,0-1-1,0 1 1,-2-5 0,-19-22-1894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3:14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5 640,'4'-4'1224,"-6"7"1940,-9 9-1291,9-11-1664,1 0 0,-1 0 0,1 0 1,-1 0-1,1-1 0,-1 1 0,1-1 0,-1 1 0,0-1 0,1 1 0,-1-1 0,0 0 0,1 0 1,-1 0-1,0 0 0,-1 0 0,2 0-196,0 0-72,1 0 43,0 0 107,0 0-22,0 0-31,-21 0 2170,-8 0-2358,11 5 1212,9-5-985,7 0 0,-1 0 1,1 0-1,-1 0 0,1 0 1,0 0-1,-1 0 0,1-1 1,-1 1-1,1-1 0,-4-1 1,4 1-34,0 1 0,0-1 1,0 1-1,0 0 0,0 0 1,0 0-1,0 0 0,0 0 1,0 0-1,0 0 1,1 1-1,-1-1 0,0 1 1,-4 1-1,-4 0-144,-9 3 211,1 1 1,0 1 0,0 1-1,0 0 1,-25 17-1,21-12-97,15-8-39,0 0 0,-1 1 0,2 0 0,-1 0 0,-7 10 0,-18 16-156,24-25 216,1 1 1,0 0 0,1 1-1,0-1 1,-8 14-1,10-16-34,0 1 0,1 0 0,0-1 0,0 2 0,0-1 0,1 0-1,0 0 1,0 1 0,0-1 0,1 1 0,0 13 0,-4 10-60,4-11-172,2 2 446,0-11-319,-1-9 116,0-1 1,0 0-1,0 1 1,0-1-1,0 0 1,0 1-1,1-1 1,-1 0 0,0 1-1,1-1 1,-1 0-1,2 2 1,5 8 83,-5-8-115,-1 0 1,1 0 0,0 0-1,0 0 1,0 0 0,0-1-1,1 1 1,-1-1-1,1 1 1,-1-1 0,1 0-1,0 0 1,0 0 0,0-1-1,0 1 1,0-1 0,5 2-1,6 1 59,0 0 0,1-2-1,-1 1 1,1-2 0,0 0-1,0-1 1,-1 0 0,17-3 0,29-5-54,104 1 1,-155 6-24,0 0 0,0-1 0,0-1 0,0 1 0,10-5 0,3-1 120,-11 4-35,-7 3 29,-1-1 1,1 1 0,-1 0-1,1 1 1,0-1 0,0 0-1,-1 1 1,8 0 0,-10 0-238,-2 5-823,-1 1 0,-1-1 0,1 0 0,-1 0 1,1-1-1,-2 1 0,1 0 0,-5 4 0,-3 6-640,-2 5-1689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3:15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77 416,'-2'-7'103,"-1"9"-31,1 2-71,1-3-44,1-1 43,0 0 139,0 0-11,0 0 32,1 0-69,0 0 0,0 0 0,0 0 0,-1 0 0,1 0 0,0 0 0,0-1 0,-1 1 0,1 0 0,0-1 0,-1 1 0,1 0 0,0-1 0,0 0 0,5-3 3226,-8 5-2881,-1-1 0,1 1-1,0-1 1,-1 0 0,1 0-1,-1 0 1,-2-1 0,-2 0 4996,6 1-5054,1 0-186,0 0-154,0 0-193,0 0 80,0 0 177,0 0-38,0 0-54,0 1 0,0-1 1,0 0-1,1 1 0,-1-1 0,0 0 1,1 1-1,-1-1 0,0 0 0,1 0 1,-1 1-1,0-1 0,1 0 0,-1 0 0,0 0 1,1 0-1,-1 1 0,1-1 0,-1 0 1,0 0-1,1 0 0,-1 0 0,1 0 1,-1 0-1,1 0 0,-1 0 0,15 0 196,-14 0-176,4 0-26,0-1 1,0 0-1,0-1 1,0 1-1,6-3 1,5-2-118,-12 5 146,11-3 15,22-3-1,33-7-53,-51 9 223,-1 1 1,1 1 0,27-1-1,-43 4-197,3 0 291,0 0-1,0 0 1,0-1 0,10-2-1,-14 2-290,-1 1 0,0-1 0,0 1 0,1 0 0,-1 0-1,0-1 1,0 1 0,1 0 0,-1 0 0,0 0 0,1 0 0,-1 0-1,3 1 1,1 0 28,2-1-320,21-1 535,-12-5-3582,-10 3 700,2 2-3375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3:47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50 142 832,'-1'-1'26,"0"0"-1,0 0 1,0 0 0,0 0 0,-1 0-1,1 0 1,0 1 0,0-1-1,-1 0 1,1 1 0,-1-1 0,1 1-1,-1-1 1,1 1 0,-1 0-1,1 0 1,-1 0 0,1-1-1,-1 2 1,1-1 0,-3 0 0,2 0-69,1 0 171,1 0 15,-1 0 0,1 0 0,-1 0 0,1 0 0,-1 0 1,1 0-1,-1 0 0,1 0 0,0 0 0,-1 0 0,1 0 1,-1 0-1,1 1 0,-1-1 0,1 0 0,-1 0 0,1 0 1,0 1-1,-1-1 0,1 0 0,0 1 0,-1-1 0,1 0 1,0 1-1,-1-1 0,1 0 0,0 1 0,-1-1 0,1 1 0,0-1 1,0 1-1,-2 5 1228,2-5-1330,0-1 0,0 0 0,0 0 0,0 1 0,0-1 0,0 0 1,0 0-1,0 1 0,0-1 0,0 0 0,0 1 0,0-1 0,0 0 1,0 0-1,0 1 0,0-1 0,0 0 0,0 0 0,1 1 0,-1-1 1,0 0-1,0 0 0,0 0 0,0 1 0,0-1 0,1 0 0,-1 0 0,0 0 1,0 1-1,0-1 0,1 0 0,-1 0 0,0 0 0,0 0 0,1 0 1,-1 0-1,0 1 0,0-1 0,1 0 0,-1 0 0,1 0 0,5 6-17,-6-5-20,1-1 0,0 1-1,-1 0 1,1 0 0,0-1 0,0 1-1,-1 0 1,1-1 0,0 1-1,0-1 1,0 1 0,0-1 0,0 1-1,0-1 1,0 0 0,0 1-1,2-1 1,189 0 1889,-181 0-1653,-1-2-1,0 1 1,17-5-1,19-3 435,-6 2-191,-26 5-486,-1 0 0,18-1 1,-12 4 162,0 1 1,0 1-1,-1 0 0,27 9 1,-21-5-131,-4-4 129,-1 0 1,1-1-1,33-1 1,2 0 333,79 4-440,-5-2-181,42-1 456,46 5-443,-157-2 298,0-2 0,87-7 1,-122 3-142,-1 1 0,1 1 0,32 6 0,-28-3-34,-2-3 99,1 0 0,-1-2 0,48-8 0,-8 2-306,242-32 684,-283 37-568,43 1 0,-38 1 142,-9 3 207,-14 0-108,-13-3 234,1-1-382,0 0 0,0-1 0,0 0 0,0 0 0,0 0 0,0 0 0,-6-6 0,-8-8 263,3 2-305,-19-15 0,29 25-11,-1 1 0,0-1 1,0 1-1,0 0 0,-1 0 1,1 1-1,-11-3 0,-9-1 24,1 0 31,-27-2 0,12 1 101,31 4-103,0 1-1,-1 1 0,-13-1 0,-79-5-313,50 3 426,0 0-708,82 15 143,117 11-218,-91-12 805,47 9-165,-45-5 239,-39-9-154,36 6 0,41-9 45,-53-3-218,29-4 594,-72 5-483,0 0-1,1 0 1,-1 0-1,0 0 0,0 0 1,0 1-1,0-1 0,0 0 1,0 0-1,0 0 1,0 0-1,0 0 0,0 0 1,1 0-1,-1 0 0,0 0 1,0 0-1,0 0 0,0 0 1,0 0-1,0 0 1,0 0-1,0 0 0,0 0 1,1 0-1,-1 0 0,0 0 1,0 0-1,0 0 1,0 0-1,0 0 0,0 0 1,0 0-1,0 0 0,0-1 1,0 1-1,1 0 0,-1 0 1,0 0-1,0 0 1,0 0-1,0 0 0,0 0 1,0 0-1,0 0 0,0 0 1,0 0-1,0 0 0,0-1 1,0 1-1,0 0 1,0 0-1,0 0 0,0 0 1,0 0-1,0 0 0,0 0 1,0 0-1,0-1 1,0 1-1,0 0 0,0 0 1,0 0-1,0 0 10,0 0-1,-1 0 1,1 0-1,0 0 1,0 0-1,-1 0 1,1 0 0,0 0-1,-1 0 1,1 0-1,0 0 1,0 0 0,-1 0-1,1 0 1,0 0-1,0 0 1,-1 0 0,1 1-1,0-1 1,0 0-1,-1 0 1,1 0-1,0 0 1,0 1 0,0-1-1,-1 0 1,0 2 5,-1-1 0,0 0 0,0 0 1,1 0-1,-1 0 0,0 0 0,0 0 0,0-1 0,0 1 1,-2 0-1,-12 4 51,-9 10-48,1 1-1,1 0 1,0 2-1,-30 31 1,-37 29 256,73-66-290,-28 22-105,-2-1 1,-62 32 0,67-44 185,14-6 7,-32 11 1,52-22-163,-6 0-243,26-10 273,-2 2-63,-1-1-1,0-1 0,0 1 1,12-11-1,0 0-906,-12 9-260,0 0 0,12-13 0,-5 4-540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15.03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954 170 1472,'-1'-2'56,"1"1"0,-1 0 0,0 1 1,0-1-1,0 0 0,0 0 0,0 0 0,0 1 0,-1-1 0,1 0 0,0 1 1,0-1-1,0 1 0,-2-1 0,-23-4-48,8 1 91,5 2 270,1 0-1,-1 0 0,-19 2 1,18 0 126,-1-1 1,-18-3-1,27 3-377,-23-6 259,1 2-1,-1 1 0,0 1 1,-32 1-1,54 3-389,0 0 1,-1 0-1,1 1 0,0 0 0,0 0 1,0 1-1,-9 5 0,-4 3 3,-19 16 0,34-24 36,-4 3 11,1 2 1,0-1-1,1 1 0,-1 0 0,1 0 1,1 1-1,0 0 0,0 0 0,1 1 0,0 0 1,-7 19-1,3-2 27,2 0 1,1 0-1,-4 42 0,8-50-95,0 0 1,2 0-1,0 0 0,2 0 0,0 0 1,7 29-1,-7-39 11,1 0 0,0-1 0,0 1 0,1-1 0,0 0 1,1 0-1,0-1 0,0 1 0,0-1 0,1 0 0,0 0 0,1-1 0,-1 0 1,1 0-1,15 9 0,-17-12-1,0 0 0,0-1 0,1 1 0,-1-1 0,0-1 1,1 1-1,0-1 0,-1 0 0,1 0 0,0 0 0,-1-1 0,1 0 1,10-1-1,-8 0 10,0-1 0,-1 0 0,1-1 0,-1 1 0,0-1 0,1-1 0,-1 0 0,-1 0 0,8-5 0,4-6 10,-1 0 1,0-2-1,-1 0 1,-1-1-1,24-34 0,11-26 132,67-137 0,-111 203-4,-1-2 1,0 1-1,0 0 0,-2-1 1,1 0-1,-2 0 0,1-15 1,-2 24-76,-1-1 0,0 1 0,-1-1 0,1 1 0,-1 0 0,0-1 0,-1 1 1,1 0-1,-1 0 0,0 0 0,0 0 0,-1 0 0,0 0 0,1 1 0,-2-1 0,1 1 1,0 0-1,-1 0 0,0 0 0,0 0 0,-6-4 0,2 2-59,-1 1 0,0 1-1,0-1 1,-1 1 0,1 1 0,-1 0-1,1 0 1,-1 1 0,0 0 0,0 1-1,0 0 1,0 1 0,-16 0 0,16 3 8,-1 0 0,1 1 0,0 0 0,1 1 1,-1 0-1,1 0 0,0 1 0,-16 13 0,18-13-27,0 0-1,0 1 0,1 0 1,0 0-1,1 1 0,-1 0 1,1 0-1,1 0 0,-1 0 1,1 1-1,1 0 0,0 0 1,-4 16-1,2 4-50,1-1-1,2 1 1,1 35 0,1-26-66,10 63 0,-7-83 104,0 0-1,2-1 1,0 1-1,1-1 1,14 26-1,-20-41 52,1 0 0,1 0 0,-1-1 0,0 1 0,0 0 0,1-1 0,-1 1 0,1-1 0,-1 0 0,3 2 0,-3-2-1,0-1 1,0 1-1,-1-1 0,1 0 1,0 1-1,0-1 0,0 0 1,0 0-1,0 0 0,0 0 0,0 1 1,0-1-1,0-1 0,0 1 1,0 0-1,1 0 0,1-1 5,-1 0-1,0 0 0,0 0 0,0-1 0,0 1 0,0 0 0,0-1 0,-1 0 0,1 1 1,0-1-1,-1 0 0,1 0 0,-1 0 0,0 0 0,0 0 0,2-4 0,4-9-5,-1 0-1,-1 0 1,6-27-1,5-51-95,-13 70 70,2-10-13,-2 0 1,-2-45-1,-2 61 145,0 1 1,-2-1 0,0 1 0,-1 0 0,0 0-1,-11-25 1,14 38-95,0 0 1,-1-1-1,0 1 1,1 0-1,-1 1 0,0-1 1,0 0-1,-1 1 1,1-1-1,-1 1 0,1 0 1,-1-1-1,0 1 1,0 0-1,0 1 0,0-1 1,0 1-1,-4-2 0,2 2-25,0 0 0,1 0 0,-1 1 0,0-1 0,0 2-1,0-1 1,0 0 0,1 1 0,-1 0 0,0 0-1,0 0 1,-5 3 0,0 0-21,0 0 0,1 1 1,-1 0-1,1 1 0,0 0 0,0 0 0,1 1 1,0 0-1,0 1 0,1 0 0,0 0 0,0 0 1,-8 15-1,4-5-19,1 1 1,1 0 0,1 0 0,1 1 0,-10 39-1,9-21 48,1 1 0,3-1 0,-1 50 0,4-73 0,2 0 0,0 0 0,1-1 0,1 1 0,0-1 0,1 1 0,0-1 0,1 0 0,1-1 0,0 1 0,14 22 0,-16-31-6,-1-1 0,1 1 0,0-1-1,0 1 1,1-1 0,-1-1 0,1 1-1,0 0 1,0-1 0,0 0 0,8 3 0,-10-5-13,1 0 1,-1 0 0,1 0 0,-1 0 0,1-1 0,0 0 0,-1 1 0,1-1-1,0-1 1,-1 1 0,1 0 0,0-1 0,-1 0 0,1 0 0,-1 0 0,1 0-1,-1-1 1,1 1 0,4-4 0,-1 0 21,0 0-1,-1-1 1,1 0-1,-1 0 1,0 0 0,0-1-1,-1 0 1,0 0-1,0 0 1,-1-1-1,6-14 1,0-1 47,-1-1 0,9-43 0,-7 14 117,5-58 0,-14 83 21,-1-1 0,-1 1-1,-8-55 1,6 74-180,0 0 0,0-1 1,-1 1-1,0 0 0,-1 0 1,0 0-1,0 1 0,-1-1 1,-9-13-1,11 20 2,1 0 1,0 0-1,-1 0 1,0 0-1,1 0 0,-1 0 1,0 1-1,0-1 1,0 1-1,0 0 0,0 0 1,0 0-1,0 0 1,0 1-1,0-1 0,-1 1 1,1 0-1,0 0 1,-6 0-1,3 1-26,-1 1 0,1-1 0,0 1 0,0 0 0,1 0 0,-1 1 0,0 0-1,1 0 1,-7 4 0,3 1-18,-1-1-1,1 2 0,1-1 0,-1 1 0,2 1 1,-1 0-1,1 0 0,0 0 0,1 0 0,1 1 1,0 0-1,0 1 0,1-1 0,0 1 0,1 0 0,-2 13 1,-1 10-69,1-1 1,-1 51 0,6-71 73,1-1 1,0 0-1,0 0 0,1 1 1,1-1-1,0-1 1,1 1-1,1 0 0,9 19 1,-12-28 37,1 0 1,0 0-1,0 0 1,0-1 0,0 1-1,1-1 1,-1 1-1,1-1 1,0 0-1,0-1 1,0 1 0,0-1-1,1 1 1,7 2-1,-9-4-3,0 0 0,1-1 0,-1 1 0,0-1 0,0 0 0,1 1 0,-1-2 0,0 1-1,1 0 1,-1 0 0,0-1 0,0 0 0,0 0 0,1 0 0,-1 0 0,0 0 0,0-1 0,0 1-1,-1-1 1,1 0 0,0 1 0,4-5 0,-2 0-24,0 0 0,1-1 0,-2 1 0,1-1 0,-1 0 0,5-12 0,-2 7-29,14-35 15,-2 0 1,16-62 0,-21 64 30,-5 17 182,-2-1 1,6-34-1,-12 52-59,0 1 0,-1-1 0,0 0 0,0 0 0,-1 0 0,-1 0 0,0 1 0,0-1 0,-5-11 0,7 19-116,-1 1 0,0 0 0,0-1 0,0 1 0,-1 0-1,1 0 1,-1 0 0,1 0 0,-1 0 0,1 0 0,-1 0 0,0 0-1,0 1 1,0-1 0,0 1 0,0-1 0,0 1 0,-1 0 0,1 0-1,-3-1 1,2 1-23,-1 1 0,1-1-1,0 1 1,-1 0-1,1 0 1,0 0 0,-1 1-1,1-1 1,0 1 0,-1 0-1,1 0 1,0 0 0,0 0-1,-6 4 1,-25 12-68,1 3 0,1 0 1,1 2-1,1 2 0,1 1 0,-32 33 0,40-34 176,0 2 0,1 0 0,2 0 0,1 2-1,1 0 1,1 1 0,-18 51 0,29-68-162,0 0-1,1 1 1,1-1-1,0 1 1,0 0-1,2-1 1,-1 1-1,3 20 1,-1-27 37,0-1 1,0 1-1,1 0 0,-1 0 1,2-1-1,-1 1 0,0-1 1,1 0-1,0 1 0,0-1 1,1 0-1,-1-1 0,1 1 1,0-1-1,0 0 0,1 0 1,-1 0-1,1 0 0,0-1 1,6 4-1,-4-3 11,0-1-1,1 0 1,-1 0 0,0-1 0,1 0-1,-1 0 1,1-1 0,0 0-1,0 0 1,-1-1 0,1 0 0,0 0-1,0-1 1,-1 0 0,1 0-1,0-1 1,-1 0 0,1 0 0,-1-1-1,0 0 1,0 0 0,0-1-1,0 1 1,0-2 0,-1 1 0,0-1-1,0 0 1,0 0 0,-1-1-1,1 1 1,-1-1 0,-1-1 0,1 1-1,5-11 1,1-7-51,-1-1 0,-1 0 0,12-49 0,-12 26 295,3-59 0,-11 91-78,-1 1 0,0-1 0,-1 1 1,0-1-1,-4-15 0,4 26-123,-1 0 0,1 0 0,-1 0 0,0 0 1,0 1-1,0-1 0,0 1 0,-1 0 0,0 0 0,0 0 1,0 0-1,0 0 0,-1 0 0,1 1 0,-1 0 0,0-1 0,0 1 1,0 1-1,-7-4 0,1 2 26,1 1 0,-1 0 0,0 1-1,0 0 1,-1 1 0,1 0 0,0 0 0,-18 2 0,8 1-36,0 0-1,0 2 1,-29 9 0,37-9-40,0 1-1,1 1 0,-1 0 0,1 1 0,1 0 1,-1 0-1,1 1 0,1 1 0,-1-1 1,2 2-1,-1-1 0,1 1 0,0 0 1,-11 22-1,8-11-39,0 1-1,1 0 1,2 1 0,0 0 0,1 1 0,-6 45 0,11-57 9,1 1-1,0-1 1,1 1 0,1-1 0,0 1 0,1-1 0,0 0 0,1 0 0,0 0 0,5 13 0,-6-20 32,1 1 0,0-1 1,0 0-1,0 0 0,0 0 1,1 0-1,0-1 1,0 0-1,0 1 0,1-1 1,-1-1-1,1 1 0,0-1 1,0 1-1,0-1 1,0-1-1,1 1 0,-1-1 1,1 0-1,-1 0 1,1-1-1,0 1 0,6-1 1,-4 0 10,0-1 1,0 0 0,0 0 0,1-1 0,-1 0-1,0 0 1,0-1 0,0 0 0,-1 0-1,1-1 1,0 0 0,-1-1 0,0 0-1,1 0 1,8-6 0,-8 3 4,0 0 1,0 0-1,-1 0 0,0-1 1,0 0-1,-1 0 0,0-1 0,0 1 1,-1-1-1,0-1 0,6-17 1,-1-2 64,-2-1 1,-1-1-1,-2 1 1,3-40-1,-7 45 98,-1 0 0,-1-1-1,-1 1 1,-1 0 0,-12-45 0,12 62-145,0 0 1,0 0 0,-1 0 0,0 1 0,0-1-1,-1 1 1,1 0 0,-2 0 0,1 1 0,-1 0-1,0 0 1,0 0 0,-1 0 0,-12-7-1,14 10-18,0 0 0,0 1 0,0-1 0,0 2 0,-1-1 0,1 0 0,0 1 0,-1 0 0,1 0 0,-1 1 0,1-1 0,-1 1 0,0 0-1,1 1 1,-1-1 0,1 1 0,-1 0 0,1 1 0,0-1 0,-1 1 0,1 0 0,0 1 0,-7 3 0,5-2-24,0 1 0,1 0 1,-1 0-1,1 0 0,0 1 1,0 0-1,1 0 0,0 1 0,0-1 1,0 1-1,1 0 0,0 1 1,0-1-1,1 1 0,0-1 1,-4 13-1,-1 20-30,1 0 1,2 0-1,2 0 0,2 0 0,1 0 1,6 46-1,-5-77 61,1 0-1,0-1 1,0 1-1,0-1 1,1 0-1,5 10 1,-8-17 0,1 0 1,0 0-1,-1 0 1,1 0-1,0 0 1,0 0-1,0 0 1,0 0-1,0 0 1,0 0-1,0 0 1,0 0-1,0-1 1,0 1-1,0 0 1,1-1-1,-1 1 1,0-1-1,2 1 1,-1-1-4,0 0 0,0-1 1,0 1-1,0-1 0,-1 1 0,1-1 1,0 1-1,0-1 0,-1 0 1,1 0-1,0 0 0,-1 0 1,1 0-1,-1 0 0,1 0 0,-1-1 1,0 1-1,2-3 0,9-11-14,0 0-1,-1-1 1,-1-1-1,0 0 1,11-29-1,-7 15-3,109-199-399,-115 219 476,-1-1 1,-1 0 0,0 0 0,-1-1-1,0 0 1,-1 0 0,0 0 0,-1 0 0,-1-1-1,2-20 1,-4 32-40,0 1 0,0-1 0,0 0 0,0 1 0,-1-1 0,1 0 0,0 1 0,-1-1 1,1 0-1,-1 1 0,0-1 0,0 1 0,1-1 0,-1 1 0,0-1 0,0 1 0,-1 0 0,1-1 0,-2-1 0,1 2-30,0 0 0,-1-1-1,1 1 1,0 0 0,-1 0 0,1 0-1,-1 1 1,1-1 0,-1 0 0,1 1-1,-5-1 1,-2 1-28,1 1 0,-1-1 0,0 1 0,1 1 0,-1 0 0,-13 4 0,12-2 66,0-1-1,1 2 1,-1-1-1,1 2 1,0-1-1,0 1 1,0 0-1,1 1 1,0 0 0,0 0-1,-8 12 1,38-18-590,2-1 576,1-1 0,-1 0-1,1-2 1,43-11-1,-36 5 82,-20 6 53,1 0 0,-1-2 0,0 1 0,0-1 0,12-8 0,-15 8-93,11-7 537,-20 12-585,0 0 0,0 0 0,0 0 0,0 0 0,0 0 0,0 0 0,-1 0 0,1 0 0,0 0 0,0 0 0,0 0 0,0-1 0,0 1 0,0 0 0,0 0 0,0 0 0,0 0 0,0 0 0,0 0 0,0 0 0,0 0 0,0 0 0,0 0 0,0 0 0,0 0 0,0 0 0,0 0 0,0 0 0,0 0 1,0 0-1,0-1 0,0 1 0,0 0 0,0 0 0,0 0 0,0 0 0,0 0 0,0 0 0,0 0 0,0 0 0,0 0 0,0 0 0,0 0 0,0 0 0,0 0 0,0 0 0,0 0 0,0 0 0,0 0 0,0-1 0,0 1 0,0 0 0,0 0 0,0 0 0,1 0 0,-1 0 0,0 0 0,0 0 0,0 0 1,0 0-1,0 0 0,0 0 0,0 0 0,0 0 0,0 0 0,0 0 0,0 0 0,-13 3-69,-2 1-58,0 2 1,-16 8 0,14-6 6,-21 7 1,4-5 155,0 2-1,0 2 1,2 1 0,-37 22-1,57-30-27,1 1 0,0 1 0,0 0 0,1 0 0,0 1 0,1 1 0,0-1 0,0 1 0,1 1 0,1 0 0,0 0 0,0 0 0,-8 25 0,5-2-67,2 1 0,1 0 0,-3 50 0,7-47 207,3-21-35,-2 1 1,-6 34 0,6-44-154,0 0-1,1 1 1,0-1 0,1 0-1,0 1 1,3 15 0,-3-22 49,1-1 1,0 1-1,0-1 1,0 1 0,0-1-1,0 0 1,1 0-1,-1 1 1,1-1 0,-1 0-1,1 0 1,0 0-1,0-1 1,0 1 0,0 0-1,0-1 1,0 1-1,0-1 1,4 2 0,2 1 23,1-1 0,-1 1 0,1-2 0,12 3 0,17 2 105,44 2 0,77-9-215,-125-6 170,5 1-187,53 0-288,-73 6 241,-4-1 43,-28-1 248,-65-9-56,25 2 31,-62 1-1,114 7-125,-12 0-140,1 0 0,-17 3 0,25-2 108,-1 0 1,1 0-1,0 1 0,-1-1 0,1 1 1,0 0-1,0 1 0,0-1 1,-6 5-1,9-6 34,1-1 0,-1 1-1,0-1 1,1 1 0,-1-1 0,1 1 0,-1-1 0,1 1-1,-1 0 1,1-1 0,-1 1 0,1 0 0,0-1-1,-1 1 1,1 0 0,0-1 0,0 1 0,-1 0 0,1 0-1,0-1 1,0 1 0,0 0 0,0 0 0,0 0-1,0-1 1,0 1 0,0 0 0,0 0 0,0-1 0,1 1-1,-1 0 1,0 0 0,0-1 0,1 1 0,-1 0 0,1-1-1,-1 1 1,0 0 0,1-1 0,-1 1 0,1-1-1,0 1 1,-1-1 0,1 1 0,0 0 0,4 3-25,0 0 1,1-1 0,-1 0-1,9 4 1,-8-4-139,80 45 142,-44-23 7,-28-16 86,21 18 0,6 4 236,-37-28-301,-1-1 0,1 0 0,0 0 0,0 0 0,0 0-1,0-1 1,0 0 0,0 1 0,0-2 0,0 1 0,0 0 0,1-1 0,-1 0 0,0 0 0,0 0 0,1 0-1,-1-1 1,0 0 0,0 1 0,0-2 0,6-1 0,17-8-70,-1-1 1,0-1-1,25-17 1,26-14 399,-24 17-382,0 2 0,100-30 0,-135 49 129,-14 4-68,1 0-1,-1 1 1,1 0 0,-1 0-1,1 0 1,-1 0 0,10 1-1,-13 0 29,-1 0-48,-13 6-245,-18 4 259,-58 11 1,54-14 101,-42 14 0,39-8-78,0 2-1,1 2 0,-49 29 1,-54 31 53,83-47-6,6-5 14,-32 19 180,58-29-506,12-7 128,1 0 0,-1 1 0,-18 16-1,30-24 101,1-1 0,0 0 0,0 1 0,-1-1 0,1 0-1,0 0 1,0 1 0,-1-1 0,1 0 0,0 1 0,0-1 0,0 0-1,0 1 1,0-1 0,-1 1 0,1-1 0,0 0 0,0 1 0,0-1-1,0 0 1,0 1 0,0-1 0,0 1 0,0-1 0,0 0 0,1 1-1,-1-1 1,0 0 0,0 1 0,0 0 0,12 9-4,18 2-85,-12-7 54,-1-1 0,0 0-1,1-2 1,0 0 0,-1-1 0,36-3-1,107-22 465,-127 18-230,-8 0-240,-1 0 0,1-2 0,-1 0 0,-1-2 0,38-21 0,-26 12 263,-3 2 7,44-31-1,91-67-117,-104 79-228,-40 23 205,1 0 0,-2-2 0,35-28 0,-39 24-144,29-41 0,-41 52 139,4-7-51,0 0 1,-1-1 0,0 0 0,-1 0-1,-1-1 1,-1 0 0,-1 0 0,6-30 0,-9 19 45,-2-39 0,-1 23 61,0 28-177,0 0-1,-7-26 0,1 6 55,0 4 36,4 25-47,1 0-1,1-1 1,-1 1-1,0-13 0,2 14-29,-1 0-1,-1 1 0,1-1 0,-1 0 1,0 1-1,-1-1 0,-2-5 1,-2-2 99,-9-14 159,12 20-228,1 1 0,-2 1 1,1-1-1,-1 0 0,1 1 0,-10-7 0,11 8 65,-1 0 0,1 1 0,0-2 1,0 1-1,0 0 0,-3-8 0,-12-16 258,17 26-348,-1 0 1,0 0-1,0 0 1,0 0-1,0 1 1,0-1-1,-4-1 1,1 0-37,-8-6 133,10 7-50,1 0-1,-1 0 1,0 0-1,0 1 1,0-1-1,0 1 1,0 0 0,-1-1-1,1 1 1,0 1-1,0-1 1,-1 0-1,-5 1 1,-47 0-31,-74 11 1,100-8 67,-59-2 1,46-2 107,-134-7 536,151 9-781,-43 6 0,61-5 112,0 0 0,0 1 0,-9 3 0,-12 5-77,-60 19-11,77-26-34,0 0 0,1 1 0,0 0 0,-1 1 1,-15 11-1,26-16 58,0 0-1,0-1 1,0 1 0,0 0 0,0 0 0,0 0-1,0 0 1,0 0 0,0 0 0,0 0 0,1 1-1,-1-1 1,0 0 0,1 0 0,-1 1-1,1-1 1,-1 2 0,1-2 6,0 0 1,0 0-1,1 0 1,-1 0-1,0 0 0,0 0 1,0 0-1,1 0 1,-1 0-1,1 0 0,-1 0 1,1-1-1,-1 1 0,1 0 1,-1 0-1,1 0 1,1 1-1,3 2-46,1 0 1,-1 0-1,1 0 0,0-1 0,9 5 1,-4-3-13,4 3 43,1-1-1,0-1 1,0 0-1,1-2 1,0 1-1,32 2 1,106-1-107,-132-6 120,113-2-81,155 5 154,-228 6-106,-55-8 82,-1 1-1,1 0 0,-1 1 0,1 0 1,12 7-1,-18-9-10,0 0 0,-1 0 0,1 0 0,-1 1 0,1-1 0,-1 1 0,1-1 0,-1 1 0,0-1-1,0 1 1,0 0 0,0-1 0,0 1 0,0 0 0,0 0 0,-1 0 0,1 2 0,0-1 2,-1 1-1,0-1 1,0 0-1,0 1 1,0-1-1,-1 0 1,1 0-1,-1 1 1,-2 4-1,-2 5-20,-1 0-1,0-1 1,-17 24-1,16-26-62,-14 20 29,-1 0-1,-2-2 1,0-1 0,-2-1-1,-1-1 1,-1-2 0,-44 29-1,33-26 57,24-16-25,12-7-117,4-4-121,13-8 162,-1 0 0,-1-1 0,18-17 0,-23 21 69,10-12 48,-1-1 0,0 0-1,-2-1 1,0-1 0,-1 0 0,-1-1 0,-2 0-1,0-1 1,13-42 0,-21 58 53,-1 1 0,1 0 0,-1-1 0,0 1 0,0-12 0,-1 16-84,0 0 0,-1 0 1,1 0-1,0 0 1,-1 0-1,0 0 0,1 1 1,-1-1-1,0 0 1,0 0-1,0 1 0,0-1 1,0 0-1,0 1 1,-1-1-1,1 1 0,0-1 1,-1 1-1,1 0 1,-1-1-1,0 1 0,1 0 1,-3-1-1,-3-1-14,0 1-1,0-1 0,-1 1 0,1 0 1,-1 1-1,1 0 0,-1 0 1,1 1-1,-1 0 0,0 0 1,-14 3-1,5 0 1,0 0 0,0 2 0,0 0 0,-20 9 0,19-5-30,0 1-1,0 1 0,1 0 1,0 1-1,1 1 1,0 1-1,-17 19 0,-4 10 50,-43 65-1,78-105-2,-15 21-106,-14 28-1,27-44 52,0-1 0,1 0 0,0 1 0,1-1 0,0 1-1,0 0 1,1 0 0,-2 14 0,3-19 49,0-1 1,1 0-1,-1 1 0,0-1 1,1 1-1,-1-1 1,1 0-1,0 1 0,0-1 1,0 0-1,0 0 0,0 0 1,0 0-1,0 0 1,1 0-1,-1 0 0,1 0 1,0 0-1,-1-1 0,1 1 1,0-1-1,0 1 1,0-1-1,0 1 0,0-1 1,0 0-1,1 0 0,-1 0 1,0-1-1,0 1 1,4 0-1,6 1 103,-1 0 1,1-1 0,-1-1-1,1 0 1,14-2-1,-2 0 11,-1-2-1,44-13 0,44-21 94,-103 35-193,32-14 144,-1-1 0,64-40 0,-87 50-69,-13 7-50,-10 6-77,-150 85-1121,-24 32 1050,168-110 92,11-7 44,9-3 10,0-4-34,1 0 1,-1 0-1,0-1 0,0 1 0,-1-2 0,13-6 0,6-3-3,8-5 8,-2 0 0,0-2 0,-1-2 0,-1-1 0,0 0 0,-2-3 0,40-48 0,-36 40-117,-24 28 225,-4 11-91,-5 15-129,-2-7 54,-1 0 0,0 0 0,-1-1 1,0 1-1,-1-1 0,-17 21 1,-60 60-206,6-10 205,71-74 94,4-5 4,0 0-1,0 0 0,0 0 0,0-1 0,-8 6 0,177-122 149,-156 104-217,-1 1 1,16-20 0,-17 19 9,-7 9 7,-1 0 0,0 0 0,0 0 0,0 0 1,0-1-1,0 1 0,1 0 0,-1 0 1,0 0-1,0 0 0,0 0 0,0 0 1,0 0-1,0-1 0,0 1 0,0 0 0,1 0 1,-1 0-1,0 0 0,0-1 0,0 1 1,0 0-1,0 0 0,0 0 0,0 0 0,0 0 1,0-1-1,0 1 0,0 0 0,0 0 1,0 0-1,0 0 0,0-1 0,0 1 1,0 0-1,0 0 0,-1 0 0,1 0 0,0-1 1,0 1-1,0 0 0,0 0 0,0 0 1,0 0-1,0 0 0,0 0 0,-1-1 0,1 1 1,0 0-1,0 0 0,0 0 0,0 0 1,0 0-1,-1 0 0,1 0 0,0 0 1,0 0-1,0 0 0,0 0 0,-1 0 0,1 0 1,0 0-1,0 0 0,0 0 0,0 0 1,0 0-1,-1 0 0,-15 0 13,11 1-29,-122 18-308,71-8 225,-184 29-224,216-35 431,1-2-1,-1-1 1,0-1 0,0-1 0,0-2 0,-40-6 0,61 8-112,1-1-1,0 1 1,0-1 0,0 1 0,0-1 0,0 0-1,0 0 1,1 0 0,-1 0 0,0 0 0,0 0-1,1-1 1,-1 1 0,0-1 0,1 1 0,-1-1-1,1 0 1,0 1 0,0-1 0,0 0 0,0 0-1,0 0 1,0 0 0,0 0 0,0 0-1,1 0 1,-1 0 0,1 0 0,-1 0 0,1-3-1,0-1-39,0 0-1,1 0 1,0 1-1,0-1 1,0 0-1,0 1 1,1-1-1,0 0 1,0 1-1,4-6 1,47-97-104,31-55 55,-73 146 112,-4 6 67,0-1 0,-1 1 0,0-1 0,5-14 0,-11 26-85,0 0 0,0 0 0,0 0 0,0-1 0,0 1 0,0 0 1,0 0-1,0-1 0,0 1 0,0 0 0,0 0 0,0-1 0,0 1 0,0 0 0,0-1 0,0 1 0,0 0 1,0 0-1,0-1 0,0 1 0,0 0 0,0 0 0,0 0 0,0-1 0,-1 1 0,1 0 0,0 0 0,0-1 0,0 1 1,0 0-1,-1 0 0,1 0 0,0 0 0,0-1 0,0 1 0,-1 0 0,1 0 0,0 0 0,0 0 0,-1 0 1,1 0-1,0 0 0,0 0 0,-1-1 0,1 1 0,0 0 0,0 0 0,-1 0 0,1 0 0,0 0 0,0 1 1,-1-1-1,1 0 0,0 0 0,-1 0 0,1 0 0,0 0 0,0 0 0,0 0 0,-1 0 0,1 0 0,0 1 0,-18 6-154,-15 10 82,-61 19 0,89-34 75,-50 18 32,-225 72 193,261-87-236,-24 4 0,38-9-27,-1 1 0,0-1 0,0 0 0,1 0 0,-1 0 0,0-1 1,1 0-1,-10-3 0,14 4 24,0-1 1,-1 0 0,1 1 0,-1-1 0,1 0 0,0 0 0,0 0 0,-1 0-1,1-1 1,0 1 0,0 0 0,0 0 0,0-1 0,1 1 0,-1 0-1,0-1 1,0 1 0,1-1 0,-1 1 0,1-1 0,-1 1 0,1-1-1,0 0 1,0 1 0,0-1 0,0 1 0,0-1 0,0 0 0,0-1 0,1-4 6,0 1 1,0-1 0,1 1 0,0 0 0,0 0 0,4-8 0,0 3 51,0 0 1,1 1-1,0 0 1,1 0-1,0 0 1,1 1-1,-1 0 1,14-9-1,12-8-18,41-22-1,-26 17 107,-39 25-107,30-21-37,52-43 0,24-21-108,-107 82-33,1 0-39,-10 9 190,1 0 0,-1 0 1,0-1-1,1 1 0,-1 0 0,0 0 0,1 0 1,-1 0-1,1 0 0,-1 0 0,0 0 0,1 0 0,-1 0 1,0 0-1,1 1 0,-1-1 0,0 0 0,1 0 1,-1 0-1,0 0 0,1 0 0,-1 1 0,0-1 0,1 0 1,-1 0-1,0 1 0,0-1 0,1 0 0,-1 0 1,0 1-1,0-1 0,1 0 0,-1 1 0,1 1-22,1 15-107,-1-16 117,-1 0 1,1 1-1,-1-1 0,0 1 1,1-1-1,-1 0 0,0 1 1,0-1-1,0 1 0,0 1 1,-1-1 23,1 0 1,0 0 0,0 0-1,-1 0 1,0 0 0,1 0 0,-1 0-1,0 0 1,0 0 0,0-1-1,0 1 1,0 0 0,0 0 0,0-1-1,-1 1 1,1-1 0,0 1-1,-1-1 1,0 0 0,-2 2 0,-37 25-212,-2-2 1,-45 21 0,68-37 218,1 1 0,1 1 1,0 0-1,1 2 0,0 0 1,1 1-1,0 0 0,1 1 1,1 1-1,1 0 0,0 1 1,2 1-1,0-1 0,1 2 1,0 0-1,-6 23 0,11-30 18,-16 61-55,20-67 66,0 0-1,0 0 1,0 0 0,1 0-1,0 1 1,0-1-1,1 0 1,2 10 0,36 139 622,-35-139-425,0-1 1,2 1-1,0-1 0,13 26 1,-16-38-231,1 0 0,0-1 0,0 1 0,0-1 1,0 1-1,0-1 0,10 4 0,-4 0-111,3 0 90,0-1 0,1 0 0,17 6 0,-15-7 46,0 1 1,20 12 0,-3 4-47,-20-13-126,21 11-1,-29-17 129,0-1 0,0 0 0,0 0 0,0-1 0,0 0 0,0 0 0,1 0 0,8 0 0,7 0 25,1-2 0,-1 0 0,1-2 0,-1 0 0,0-1 1,0-1-1,-1-1 0,33-14 0,-33 9-1849,36-24 1,13-21-5777,-51 39 5442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26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182 108 320,'-3'0'-53,"2"1"86,0-1 1,0 0-1,0 0 1,1 0-1,-1 0 1,0 0-1,0 0 1,0 0-1,0 0 1,1 0-1,-1-1 1,0 1-1,0 0 1,0 0-1,1-1 1,-1 1-1,0 0 1,0-1-1,1 1 1,-1-1-1,0 1 1,1-1-1,-1 1 1,1-1-1,-1 0 1,1 1-1,-1-1 1,1 0-1,-1 1 1,1-1-1,-1-1 1,-4-3 280,5 5-311,0 0 1,-1-1 0,1 1 0,0 0 0,-1 0 0,1-1 0,0 1 0,0 0 0,-1-1 0,1 1 0,0-1 0,0 1 0,0 0 0,-1-1 0,1 1 0,0-1 0,0 1 0,0 0 0,0-1 0,0 1 0,0-1 0,0 1 0,0-1 0,0 1 0,0 0 0,0-1 0,0-2 145,0 2 68,5-7 452,31 8-931,-12 3 550,0-9-90,24 9-700,-46-3 678,-1 0-180,1-1 1,0 1-1,0-1 0,-1 1 0,1-1 1,0 0-1,-1 0 0,1 0 0,-1 0 0,2-1 1,0 0 60,3-1-86,-1 1-1,1-1 0,-1 1 1,12-2-1,12-6-355,-26 9 422,-1 0 1,1-1-1,-1 1 0,1-1 1,-1 0-1,4-3 0,-6 5 17,0 0-44,0 0-100,7-4-288,-5 2 401,-6 7 102,3-4-110,0 1 0,-1-1-1,1 0 1,0 0 0,-1 0 0,1 0-1,-1 0 1,1 0 0,-1 0 0,1 0-1,-1 0 1,0-1 0,1 1-1,-1-1 1,0 1 0,0-1 0,1 0-1,-1 0 1,-3 0 0,3 0 1,-1 0 1,1-1 0,-1 1 0,1-1-1,-1 0 1,1 0 0,-1 0 0,1 0-1,0 0 1,-1 0 0,1-1 0,-4-2-1,5 2-41,-1 1-1,0 1 0,0-1 1,0 0-1,0 0 1,1 1-1,-1-1 1,0 1-1,0-1 0,-4 1 1,-25 0 397,21 0-63,9 0-282,-1 0 0,0 0 1,1-1-1,-1 1 0,0 0 0,1-1 0,-1 0 0,0 1 0,1-1 0,-1 0 0,-1 0 0,-6-4-133,7 5 107,-1-1 1,1 1 0,0-1-1,-1 1 1,1 0-1,0 0 1,-1 0 0,1 0-1,-1 1 1,1-1-1,0 1 1,-1-1-1,1 1 1,0 0 0,0 0-1,-1 0 1,1 0-1,0 0 1,0 1 0,0-1-1,0 0 1,1 1-1,-1 0 1,0-1-1,0 1 1,-1 3 0,2-3 6,-1 1 1,1-1-1,0 0 1,-1 0 0,0 0-1,1 0 1,-1 0-1,0 0 1,0 0 0,0-1-1,0 1 1,-3 1 0,4-2 11,0-1 0,0 1 0,0 0 1,0-1-1,0 1 0,0 0 1,1 0-1,-1 0 0,0 0 1,1 0-1,-2 1 0,2-1-10,-1-1 0,1 1 0,0 0 0,-1 0-1,1-1 1,-1 1 0,1-1 0,-1 1 0,1 0 0,-1-1 0,0 1-1,1-1 1,-1 0 0,0 1 0,1-1 0,-1 1 0,0-1-1,0 0 1,1 1 0,-1-1 0,0 0 0,0 0 0,-1 0 0,0 1-6,0 0-1,0-1 1,0 1 0,0 0 0,0 0 0,0 1 0,1-1 0,-1 0 0,0 0 0,0 1 0,-1 1 0,-8 6 306,-2-3-164,10-4-155,1-1 1,-1 0 0,0 1-1,1 0 1,-5 3 0,4-4 44,1 0 1,0 0 0,-1 0-1,1-1 1,-1 1-1,1-1 1,-1 1 0,0-1-1,1 0 1,-1 0-1,1 0 1,-1-1 0,-3 0-1,-12 1 124,18 0-320,0 0 32,0 0-32,0 0 59,0 0 74,0 0 70,0 0-55,1 1 0,0-1 0,-1 1 0,1-1 0,0 1 1,0-1-1,0 1 0,-1-1 0,1 0 0,0 1 1,0-1-1,0 0 0,1 1 0,-1-1-36,1 0 0,-1 1 0,0-1 0,1 1 0,-1-1 0,0 1 0,1 0 0,-1 0 0,2 1 0,-2 0 67,0-1 0,0 1 0,0-1 0,0 1 0,0-1 1,0 0-1,0 1 0,0-1 0,1 0 0,-1 0 0,0 0 0,1 0 0,-1 0 0,1 0 0,-1-1 0,1 1 0,-1 0 0,3 0 0,2 0-450,0 0 1,0-1-1,-1 1 0,9-1 0,-8 0-401,-2 0 171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29.1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34 320,'-1'1'-77,"3"-3"-6,-2 1 111,1 1 1,-1-1-1,1 0 1,0 0-1,-1 0 0,1 1 1,0-1-1,-1 0 0,1 1 1,0-1-1,0 0 1,-1 1-1,1-1 0,0 1 1,0-1-1,0 1 0,0 0 1,0-1-1,0 1 1,0 0-1,0 0 0,0 0 1,0 0-1,0-1 0,0 1 1,0 0-1,2 1 1,-2-1-168,-1 0 70,0 0 170,0 0-21,0 0-21,0 0 31,0 0 177,0 0-123,1 27-85,0-20-206,3 9 149,-1 1 0,-1 0 0,0-1 1,-1 1-1,-2 23 0,-3 14 100,3-21 164,1-32-196,4 3 46,-3-2 59,2-8-136,7-32-55,-9 34 36,0-1-1,0 1 1,0 0 0,0-1-1,-1 1 1,0-7-1,0 7-23,1 0-1,-1 0 1,0 0 0,1 0-1,0 0 1,0 0-1,2-7 1,14-16-535,-17 27 541,0-1 0,0 1 0,0 0 0,0 0-1,1 0 1,-1 0 0,0 0 0,0 0 0,0 0 0,0-1 0,0 1 0,0 0 0,0 0-1,0 0 1,0 0 0,0 0 0,0 0 0,0-1 0,0 1 0,0 0 0,0 0 0,0 0-1,0 0 1,0 0 0,0 0 0,0 0 0,0-1 0,0 1 0,0 0 0,0 0 0,0 0-1,-1 0 1,1 0 0,0 0 0,0 0 0,0 0 0,0-1 0,0 1 0,0 0 0,0 0-1,0 0 1,0 0 0,-1 0 0,1 0 0,0 0 0,0 0 0,0 0 0,0 0 0,0 0-1,0 0 1,-1 0 0,1 0 0,0 0 0,0 0 0,0 0 0,0 0 0,0 0 0,0 0-1,-1 0 1,-9 1 138,6-1-142,-17-8 610,15 6-716,6 2 108,0 0-1,-1 0 1,1 0-1,0 0 1,-1 0-1,1 0 1,0 0-1,-1 0 1,1 0-1,0-1 1,-1 1-1,1 0 1,0 0-1,0 0 1,-1 0-1,1-1 1,0 1-1,0 0 1,-1 0-1,1 0 1,0-1-1,0 1 1,0 0-1,-1 0 1,1-1-1,0 1 1,0 0-1,0-1 1,0 1-1,-1-1 1,-2-21-373,3 20 394,0 1 1,0 0-1,-1 0 1,1 0-1,-1 0 1,1 0-1,-1-1 1,1 1-1,-1 0 1,1 0-1,-2-1 1,1 1-2,1 0 0,-1 0-1,0 0 1,0 0 0,1 0 0,-1 0 0,1-1-1,0 1 1,-1 0 0,1-1 0,-1-1 0,1-8-276,0 6 282,0 0 0,0 1 0,0-1-1,0 1 1,1-1 0,1-6 0,-2 11-28,0 0 0,0 0 1,0 0-1,0 0 0,0 0 0,0 1 1,-1-1-1,1 0 0,0 0 0,0 0 0,0 0 1,0 0-1,0 0 0,0 0 0,0 0 1,0 0-1,0 0 0,-1 0 0,1 0 1,0 0-1,0 0 0,0 0 0,0 0 0,0 0 1,0 0-1,0 0 0,0 0 0,-1 0 1,1 0-1,0 0 0,0 0 0,0 0 0,0 0 1,0 0-1,0-1 0,0 1 0,0 0 1,0 0-1,-1 0 0,1 0 0,0 0 1,0 0-1,0 0 0,0 0 0,0 0 0,0 0 1,0 0-1,0-1 0,0 1 0,0 0 1,0 0-1,0 0 0,0 0 0,0 0 1,0 0-1,0 0 0,0 0 0,0-1 0,0 1 1,0 0-1,-8 7-98,2 1 57,5-6 18,-1 0-1,1 1 1,-1-1-1,1 0 1,0 1-1,0-1 1,0 1-1,-1 4 1,1 0-75,-2 8 247,1-1 0,0 14 0,2 38-285,-13 91-1,12-149 118,-4 37 44,5-41-26,0 0 1,0 0-1,0 0 0,0 0 1,1 0-1,0 0 1,0 0-1,2 7 1,1-2 103,-4-9-106,0 1 0,1 0-1,-1 0 1,0 0 0,1 0-1,-1-1 1,0 1-1,1 0 1,-1-1 0,1 1-1,-1 0 1,1-1 0,0 1-1,-1 0 1,1-1 0,1 1-1,10 15-68,-11-16 42,0 1 1,-1-1 0,1 1 0,0-1 0,0 1-1,0-1 1,0 1 0,0-1 0,0 0-1,0 1 1,0-1 0,0 0 0,0 0 0,0 0-1,1 0 1,-1 0 0,0 0 0,0 0-1,1-1 1,9 1-32,-10 0 71,0 0 0,0 0 0,0-1 1,1 1-1,-1 0 0,0-1 0,0 1 1,0-1-1,0 1 0,0-1 0,0 0 1,0 1-1,0-1 0,0 0 0,1-1 1,4-3-291,-5 5 262,0 0 1,0-1-1,0 1 0,0 0 0,0 0 1,0 0-1,0 0 0,0 0 0,0 0 0,0 0 1,2 0-1,1 1-79,4-1-258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19.0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61 1248,'1'0'37,"-1"-1"0,0 1 0,1-1 0,-1 1 0,1-1 0,-1 1 0,1-1 0,-1 1 0,1 0 0,0-1 0,-1 1 0,1 0 0,-1-1 0,1 1 0,0 0-1,0-1 1,6-14 1884,-8 14-1865,0 1 0,0 0 0,-1 0 0,1 0 0,0 1 0,0-1 0,-1 0 0,1 0 0,0 1 0,0-1 0,0 0 0,-1 1 0,1-1 0,0 1 0,0 0 0,0-1 0,0 1 0,0 0 0,0 0 0,0 0 0,0-1 0,1 1 0,-1 0 0,0 0 0,0 0 0,1 0 0,-1 0 0,1 1 0,-1-1 0,1 0 0,-1 0 0,0 2 0,-1 2 48,-6 12 190,-7 25 0,10-25-361,-11 23-1,12-23 293,2-1 115,1-16-335,1 0-1,0 1 0,0-1 1,0 0-1,0 1 1,0-1-1,0 0 0,0 1 1,0-1-1,-1 0 1,1 1-1,0-1 0,0 0 1,0 0-1,-1 1 1,1-1-1,0 0 0,-4 2 494,9-14 302,1-21-242,8-62-391,-11 77-218,-2 15 63,0 0 0,-1-1 0,1 1 0,-1 0 0,0 0 0,0 0 0,0 0 0,0 0 0,0-1 0,-1 1 0,1 0 0,-1 0 0,-2-4 0,3 0 81,0 7-74,0 0 0,0-1-1,0 1 1,0 0 0,1 0-1,-1-1 1,0 1 0,0 0-1,0 0 1,0 0 0,0-1-1,0 1 1,0 0 0,0 0-1,0-1 1,0 1 0,0 0-1,0 0 1,0-1 0,0 1-1,0 0 1,-1 0 0,1-1-1,0 1 1,0 0 0,0 0 0,0 0-1,0-1 1,0 1 0,-1 0-1,1 0 1,0 0 0,0-1-1,0 1 1,-1 0 0,1 0-1,0 0 1,0 0 0,0 0-1,-1 0 1,1 0 0,0-1-1,0 1 1,-1 0 0,-3 5-73,2-1-5,1 1 0,-1-1-1,1 1 1,0-1 0,1 1-1,-1 0 1,1 8 0,-1 11-16,0-7-56,1-14 135,0 0-1,0 1 1,-1-1-1,1 0 1,-1-1-1,-1 5 0,0 0 47,0-1 0,1 0 0,-1 0-1,1 1 1,0 7 0,-1-10 148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30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35 145 992,'-2'4'195,"1"-2"-179,0 0-1,-1 0 1,1 0 0,0 0 0,0 0-1,1 0 1,-1 0 0,0 0 0,1 1-1,-1 3 1,1-5-24,-1 0 1,1-1-1,0 1 1,0 0-1,0 0 1,-1 0-1,1 0 1,-1 0-1,1-1 0,0 1 1,-1 0-1,1 0 1,-1-1-1,0 2 1,0-1 6,0-1 1,1 1 0,-1 0 0,0 0-1,1-1 1,-1 1 0,1 0 0,0 0-1,-1 0 1,1 0 0,0 0-1,-1 0 1,1 0 0,0 1 0,0-1 44,0 0 1,0 0-1,0-1 0,0 1 1,0 0-1,0-1 1,0 1-1,0 0 1,0 0-1,-1-1 1,1 1-1,0 0 0,0-1 1,-1 1-1,1 0 1,0-1-1,-1 1 1,1-1-1,-1 1 0,1 0 1,-1-1-1,1 1 1,-1-1-1,1 1 1,-1-1-1,-1 1 1,1 0-221,1-2 69,1 0 119,-1 0 0,1 1 0,-1-1 1,1 0-1,-1 0 0,1 0 0,0 1 0,-1-1 1,1 0-1,0 1 0,-1-1 0,1 0 0,0 1 0,0-1 1,0 1-1,-1-1 0,1 1 0,0 0 0,2-1 0,-1 0 60,4-3 15,0 0 1,-1-1 0,1 1-1,-1-1 1,0 0 0,8-11-1,-4 5-124,0-1-271,-1 0 1,-1-1 0,1 0 0,6-17-1,2-4-411,5-5 212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31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158 165 896,'-3'10'146,"0"-1"0,0 0-1,-1 0 1,-10 17 0,-6 14 314,-40 110 532,47-120-906,1-10 867,7-13-733,5-7-177,0 1-55,0-1 0,0 1 0,0-1 1,0 1-1,0-1 0,0 1 1,0-1-1,0 0 0,-1 1 1,1-1-1,0 1 0,0-1 0,0 0 1,0 1-1,-1-1 0,1 1 1,0-1-1,-1 0 0,1 1 1,0-1-1,0 0 0,-1 1 1,0-1-1,1 1 24,-1-1-1,1 0 1,0 0 0,-1 1-1,1-1 1,0 0 0,-1 1-1,1-1 1,0 0 0,0 1-1,-1-1 1,1 1 0,0-1 0,0 1-1,0-1 1,0 0 0,0 1-1,-1-1 1,1 1 0,0-1-1,0 1 1,0-1 0,0 1 0,-8 20 270,8-21-233,-2 1 64,5-5-51,13-11-195,-2-1 0,1 0 0,-2-1 0,0 0 0,-1-1 0,10-21 0,51-120-939,-71 154 1065,23-59-265,-24 61 314,0 0 1,0 0 0,0 0-1,-1 1 1,1-1 0,-1 0-1,0 0 1,0 0 0,0-4-1,0-2 182,0 8-218,0 1-145,-1 0 32,-1-4 49,2 3 72,-1 0 1,1 1 0,0-1-1,0 0 1,0 0 0,0 0-1,0 0 1,0 0 0,0 1-1,0-1 1,1 0 0,-1 0-1,0 0 1,0 1 0,1-1 0,-1-1-1,2-2-45,-2 2 11,0 0-1,1 0 0,-1 0 1,1 0-1,-1 0 1,1 0-1,0 0 1,0 0-1,1-2 0,5-13-546,-5 13 352,-1-1 0,1 1 0,0 0 0,0-1 0,3-3 0,-3 4-52,3-3-160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32.2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0 1248,'0'0'19,"0"0"-1,-1 0 1,1 0 0,0 1 0,-1-1-1,1 0 1,0 0 0,0 0 0,-1 0-1,1 0 1,0 1 0,-1-1-1,1 0 1,0 0 0,0 0 0,-1 1-1,1-1 1,0 0 0,0 0 0,0 1-1,-1-1 1,1 0 0,0 1 0,0-1-1,0 0 1,0 1 0,0-1 0,-8 18 336,-3 19 141,4-8-195,-6 53 1,12-72-228,0-2-54,0 0 1,1 0-1,0 0 0,1 12 1,0-11 260,2 12 49,3-16-38,3-10 239,-2-2-264,-1 0 0,0 0-1,5-9 1,1-1-22,0 2-257,41-51-164,-45 58 153,0 0 0,1 1 0,-1-1 0,1 2 1,14-9-1,-12 9-24,-2 1-720,1 0 1,18-7-1,4 1-1078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37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0 160,'0'0'64,"0"3"-64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38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5 64,'-4'-5'32,"-1"5"-32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44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190 303 160,'-5'6'320,"-15"17"176,20-22-539,0-1-26,0 0-102,0 0 59,0 0 38,0 0-6,0 0 101,0 0 235,0 0-112,0 0-213,0-1 10,0-9 29,-1-4-159,1 13 201,-1 1 0,1-1 1,0 1-1,-1 0 0,1-1 0,0 1 0,-1 0 0,1-1 0,0 1 0,-1 0 0,1 0 0,-1 0 0,1-1 0,0 1 0,-1 0 0,1 0 0,-1 0 0,1 0 0,-1 0 0,1-1 0,-1 1 0,1 0 0,-1 0 1,1 0-1,0 1 0,-1-1 0,-9-13 190,8 5-211,3 7 24,-1 1 0,0 0 0,0 0 0,0-1-1,0 1 1,0 0 0,0 0 0,0-1 0,0 1 0,0 0 0,-1 0 0,1-1 0,0 1 0,0 0 0,0 0 0,0-1 0,0 1 0,0 0-1,0 0 1,-1 0 0,1-1 0,0 1 0,0 0 0,0 0 0,0 0 0,-1 0 0,1-1 0,0 1 0,0 0 0,-1 0 0,0-1 9,1 1 1,-1-1 0,0 1 0,0-1 0,1 1 0,-1 0-1,0-1 1,0 1 0,0 0 0,0 0 0,0 0 0,1 0-1,-1-1 1,0 1 0,0 0 0,0 0 0,0 1 0,0-1-1,1 0 1,-1 0 0,0 0 0,0 1 0,0-1-1,0 0 1,1 1 0,-1-1 0,0 0 0,-1 2 0,1-1-137,1-1 37,0 0 128,0 0-69,0 0-213,0 0 144,0-1 115,0 0 1,0 1 0,0-1 0,-1 0-1,1 1 1,0-1 0,-1 1-1,1-1 1,0 1 0,-1-1 0,1 1-1,-1-1 1,1 1 0,0-1 0,-1 1-1,1-1 1,-1 1 0,0 0-1,1-1 1,-2 0 0,1 1 52,0 0-1,-1 0 1,1 0 0,-1 0-1,1 1 1,-1-1 0,1 0-1,-1 1 1,1-1 0,-1 0-1,1 1 1,0 0 0,-1-1-1,1 1 1,0 0 0,0 0-1,-1 0 1,1-1 0,-1 3-1,1-2-199,1-1-16,0 0-49,0 0 65,8-2 30,-1 2 0,1-1-1,0 1 1,12 2 0,2-1 38,-20-1 34,0 0 1,0 0 0,0 1 0,0-1 0,0 1-1,0-1 1,-1 1 0,1 0 0,0 0-1,2 1 1,-3-1 23,1 0 1,-1 0-1,1 0 0,-1-1 0,1 1 1,0-1-1,-1 1 0,1-1 0,3 1 1,-4-1-27,0 1 0,0-1 1,0 1-1,0-1 0,0 1 1,1 0-1,-1-1 0,0 1 1,0 0-1,1 1 1,3 2 17,1-1 21,-1-1-1,0-1 0,0 1 1,0-1-1,1 0 0,-1 0 1,10 0-1,-14-2-96,0-2 70,1 1 1,0-1-1,-1 0 0,0 1 0,0-1 0,1 0 0,-2 0 1,1 0-1,0 0 0,-1 0 0,1 0 0,-1 0 1,0 0-1,0-1 0,0 1 0,0 0 0,-1-3 0,0-6 34,1 2-19,-1 0 0,-1-1 0,-3-13 0,2 14-34,1-1-1,0 1 0,0-16 0,-6-62 105,3 44-139,5 43-175,0 1 90,0 12 128,1 39 235,-4 107-44,1-142-163,1 0 0,1 0 0,3 17 0,-3-29-116,0-3 109,0 0 0,0 0-1,1 0 1,-1 1 0,0-1 0,0 0-1,1 0 1,-1 0 0,0 0-1,1 0 1,-1 0 0,1 0-1,0 0 1,-1 0 0,1 0-1,0 0 1,0 0 0,-1-1 0,1 1-1,1 1 1,-1-2 32,-1 0-42,12 12-208,-6-3 98,-3-8 104,-3-14 134,-1 1-67,-2-168-51,-2 104-202,5 22 506,-4 42-495,-1 109 74,5-94 120,-9 48 92,-3 103 0,12-153-52,0-1 0,14 17-363,-5-10 147,-8-6 54,1 1 0,0-1 1,-1 0-1,1 0 0,-1 1 0,1-1 0,-1 0 0,1 1 0,0 2 0,1-1 105,-10-11 285,4 4-317,3 4 34,-1-1 0,1 1 0,0 0 0,0 0 0,0 0 0,0-1 0,-1 1 0,1 0 0,0 0 0,0 0 0,0-1 0,-1 1 0,1 0-1,0 0 1,0 0 0,0 0 0,-1 0 0,1-1 0,0 1 0,0 0 0,-1 0 0,1 0 0,0 0 0,-1 0 0,1 0 0,-1-1 25,0 1 0,0-1 0,0 0 0,0 0 0,0 1 0,0-1 0,0 0 0,1 0 0,-1 0 0,0 0 1,1 0-1,-1 0 0,0-1 0,1 1 0,-1 0 0,1 0 0,0 0 0,-1-2 0,0 1 44,0-1 1,0 1-1,0-1 1,0 1-1,0 0 1,-1 0-1,-2-4 1,1 3 44,3 2-100,0 0 1,-1 1 0,1-1-1,-1 1 1,1-1 0,-1 1-1,1-1 1,-1 1-1,0-1 1,1 1 0,-1-1-1,1 1 1,-1 0 0,0-1-1,0 1 1,-1-1-22,2 1 12,-1 0 0,1-1 1,0 1-1,0 0 0,0 0 1,0 0-1,0 0 0,-1 0 1,1 0-1,0 0 0,0 0 1,0 0-1,0 0 0,-1-1 1,1 1-1,0 0 0,0 0 1,0 0-1,-1 0 1,1 0-1,0 0 0,0 0 1,0 1-1,-1-1 0,1 0 1,0 0-1,0 0 0,0 0 1,0 0-1,-1 0 0,1 0 1,0 0-1,0 0 0,0 0 1,0 1-1,0-1 0,-1 0 1,1 0-1,0 0 1,0 0-1,0 0 0,0 1 1,-1 0-85,-7 14 252,8-15-155,0 1-11,0 0 0,0-1-1,0 1 1,0 0 0,-1 0 0,1 0 0,0-1-1,0 1 1,-1 0 0,1-1 0,0 1-1,-1 0 1,1-1 0,0 1 0,-1 0-1,1-1 1,-1 1 0,0-1 0,1 1 0,-1 0-1,1-1 1,-1 0 0,0 1 0,1-1-1,-1 1 1,-1-1 0,1 1-69,1-1 42,0 0 70,0 0-6,0 0 32,0 0 129,0 0-102,0 0-219,0 0 48,0 0 155,-16-1-266,15-1 107,1 2 86,0 0 0,0 0 0,0 0 0,0-1 0,0 1 0,0 0 0,0 0 0,0 0 0,0-1 0,0 1 0,0 0 0,0 0 0,0 0 0,0 0 0,0 0 0,0-1 0,0 1 0,0 0 0,0 0 0,0 0 0,0 0 0,0-1 0,-1 1 0,1 0 0,0 0 0,0 0 0,0 0 0,0 0 0,0 0 0,0 0 0,-1-1 0,1 1 0,0 0 0,0 0 0,0 0 0,0 0 0,-1 0 0,1 0 0,0 0 0,0 0 0,0 0 0,0 0 0,-1 0 0,1 0 0,0 0 0,0 0 0,-17-3-44,16-4 176,1 6-123,0 1 0,0 0 0,-1-1 0,1 1 0,0 0 0,-1 0 0,1-1 1,0 1-1,0 0 0,-1 0 0,1 0 0,-1-1 0,1 1 0,0 0 0,-1 0 0,1 0 1,0 0-1,-1 0 0,1 0 0,0 0 0,-1 0 0,1 0 0,-1 0 0,1 0 1,0 0-1,-1 0 0,1 0 0,-1 0 0,1 0 0,0 0 0,-1 0 0,1 1 0,0-1 1,-1 0-1,1 0 0,0 0 0,-1 1 0,1-1 0,0 0 0,-1 1 0,0-1 0,1 1 0,-1-1-1,0 1 1,1-1 0,-1 1-1,0-1 1,0 0 0,0 1-1,1-1 1,-1 0 0,0 0-1,0 0 1,-1 1 0,-2 0-152,1-1 158,2-5 177,1 4 25,0 1-101,0 0-59,0 0-48,0 0-80,0 0-11,0 0-96,-43-3 886,42-8-395,-4 11-172,4 0-144,1 0 0,-1 0 0,1 0 0,-1 0 0,1 1 0,-1-1 0,1 0 0,-1 0 0,1 0 0,-1 0 0,1 0 0,-1 0 0,1-1 0,-1 1 0,1 0-1,-1 0 1,1 0 0,-1 0 0,1-1 0,-1 1 0,1 0 0,-1 0 0,1-1 0,-1 1 0,1 0 0,0-1 0,-1 1 0,1 0 0,0-1 0,-1 1 0,1-1-1,0 1 1,-1-1 0,1 1 0,0-1 0,0 1 0,0-1 0,-1 1 0,1-1 0,0 1 0,0-1 0,0 1 0,0-1 0,0 1 0,0-1 0,0 1 0,0-1-1,0 1 1,0-1 0,0 1 0,0-1 0,1 0 0,-1 1 194,0 0-92,-1-1-110,0 1 0,0 0-1,1-1 1,-1 1 0,0-1-1,1 1 1,-1-1 0,0 1-1,1-1 1,-1 1 0,1-1-1,-1 1 1,1-1 0,-1 0-1,1 0 1,-1 1 0,1-1-1,-1 0 1,1 1 0,0-1 0,0 0-1,-1 0 1,1 0 0,0 1-1,0-1 1,0 0 0,0 0-1,0 0 1,0 0 0,0 1-1,0-1 1,0 0 0,0 0-1,1 0 1,-1 1 0,0-1-1,1 0 1,-1 0 0,0 0-1,1 1 1,0-2 0,0 1-145,-1 1 164,0 0 0,0 0 0,0 0 0,0-1 1,0 1-1,0 0 0,0 0 0,0 0 0,-1-1 1,1 1-1,0 0 0,0 0 0,0 0 1,0 0-1,0-1 0,0 1 0,0 0 0,0 0 1,-1 0-1,1 0 0,0 0 0,0-1 0,0 1 1,0 0-1,-1 0 0,1 0 0,0 0 1,0 0-1,0 0 0,0 0 0,-1 0 0,1 0 1,0 0-1,-1 0 86,1 0-80,0 0-197,0 0 38,0 0-22,0 0 91,0 0 170,2 0-42,31 19 58,-27-16-163,1 0 0,-1 1 1,0 0-1,0 0 0,0 0 1,7 7-1,-12-10 50,0 0 0,0 0 0,0 0 0,0 0-1,0-1 1,0 1 0,1 0 0,-1-1 0,2 1 0,8 4 293,-8-4-327,0 0 0,1 0 0,-1 0 0,1-1 0,-1 1 0,1-1 0,3 0 0,36 3 153,-42-3-133,1 0 1,-1 0-1,1 0 1,-1 1-1,1-1 1,-1 1-1,0-1 1,1 1-1,-1-1 1,1 1 0,-1 0-1,0 0 1,0-1-1,1 1 1,-1 0-1,2 2 1,13 20 52,-16-21-61,1 1-1,-1-1 1,1 1 0,-1 0-1,0-1 1,0 1-1,0 0 1,-1 4 0,0-5-9,1-1 134,0-1-48,0 0-102,0 0 22,0 0 149,0 12-96,-1-12-21,0 1 0,0-1 0,0 1 0,0-1 1,0 1-1,0-1 0,0 1 0,0-1 0,0 0 1,0 0-1,0 1 0,0-1 0,0 0 1,0 0-1,0 0 0,0 0 0,0 0 0,0 0 1,0-1-1,0 1 0,0 0 0,0-1 1,0 1-1,0 0 0,0-1 0,0 1 0,0-1 1,-2 0-1,-4-7 225,6 8-243,1 0 0,-1 0 0,0-1 0,1 1 0,-1-1 0,1 1 0,-1 0 0,1-1 0,-1 1 0,1-1 0,0 1 0,-1-1 0,1 0 0,0 1 0,-1-1 0,1 1 0,0-1 0,-1 0 0,1 1 0,0-1 0,0 1-1,0-2 1,-1 0 1,0-1-1,0 1 0,0 0 1,-1-1-1,1 1 0,-1 0 1,-2-4-1,3 5 29,-1 0 1,1 0-1,0 0 0,0 0 1,0-1-1,0 1 0,0 0 1,0-1-1,0 1 0,-1-3 0,-10-8-251,12 11 246,0 1 0,0-1-1,-1 1 1,1 0 0,0-1-1,0 1 1,-1-1 0,1 1-1,0-1 1,-1 1 0,1 0-1,-1-1 1,1 1 0,0-1-1,-1 1 1,1 0 0,-1 0-1,1-1 1,-1 1 0,1 0 0,-1 0-1,1 0 1,-1-1 0,1 1-1,-1 0 1,1 0 0,-1 0-1,1 0 1,-1 0 0,1 0-1,-1 0 1,1 0 0,-1 0-1,0 0 1,1 0 0,-1 1-1,1-1 1,-1 0 0,-4 3-218,-3 5-25,7-8 244,0 1-1,0 0 1,0 0-1,0-1 1,0 1-1,0-1 1,-1 1-1,1-1 1,0 0-1,0 1 1,-1-1-1,1 0 1,0 0-1,0 0 1,-1 0-1,1 0 1,0 0-1,-2 0 1,1 0-239,2 0 274,0 0-53,0 0-1,0 0 0,0 0 0,-1 0 0,1 0 0,0 0 1,0 0-1,0 1 0,0-1 0,0 0 0,0 0 1,0 0-1,0 0 0,0 0 0,-1 0 0,1 0 0,0 0 1,0 0-1,0 0 0,0 0 0,0 0 0,0 0 0,0 0 1,0 0-1,-1 0 0,1 0 0,0 0 0,0 0 0,0 0 1,0 0-1,0 0 0,0 0 0,0 0 0,-1 0 0,1 0 1,0 0-1,0 0 0,0 0 0,0 0 0,0-1 0,0 1 1,0 0-1,0 0 0,0 0 0,0 0 0,-1 0 0,1 0 1,0 0-1,0 0 0,-5-5 349,4 5-292,-4-6-16,5 5-51,-1 1 0,0-1-1,1 1 1,-1-1 0,1 0-1,-1 0 1,1 1 0,0-1-1,-1 0 1,1 0 0,0 1-1,-1-1 1,1 0 0,0 0-1,0 0 1,0 0 0,-1 0-1,1 1 1,0-3-1,0 3 15,0-1-1,0 0 0,0 0 0,-1 0 0,1 0 0,0 0 0,-1 1 0,1-1 0,-1 0 0,1 0 0,-1 0 0,1 1 0,-1-1 0,0 0 0,1 1 0,-1-1 0,0 1 0,0-1 0,1 1 0,-1-1 0,0 1 0,0-1 0,0 1 0,1 0 0,-2-1 0,0 1-2,1-1 0,0 1 0,-1-1 0,1 1 0,0 0 0,0 0 0,-1 0 0,1 0 1,0 0-1,-1 0 0,1 0 0,0 0 0,-1 0 0,1 1 0,0-1 0,-1 0 0,1 1 0,-2 0 0,-36 23-86,39-24 89,-1 0-1,1 1 0,-1-1 0,1 0 0,-1 0 1,1 0-1,-1 1 0,1-1 0,-1 0 0,0 0 1,1 0-1,-1 0 0,1 0 0,-1 0 0,1 0 1,-1 0-1,1 0 0,-1 0 0,1 0 0,-1-1 1,1 1-1,-1 0 0,1 0 0,-1 0 0,1-1 1,-1 1-1,1 0 0,-1-1 0,1 1 0,-1 0 1,1-1-1,0 1 0,-1-1 0,1 0 41,0 1-65,0 0-186,0 0 96,0 0 187,0 0-22,0 0-95,0 0 4,0 0 102,0 0-32,0 0-144,0 0 48,17 0 17,-13-1 30,0 1 0,1 0 1,-1 0-1,0 1 1,0-1-1,1 1 0,-1 0 1,5 1-1,2 2-62,-10-4 82,0 1 0,0-1 0,0 0 0,1 1 0,-1-1 0,0 1 0,0-1 0,0 1 0,0 0 0,0 0 0,2 1 0,1 1 51,1 0 0,-1 0 0,1 0 0,0-1 0,0 0 0,0 0-1,0 0 1,6 1 0,7 4-443,-16-7 399,1 1 0,-1 0 0,0 0 0,1-1 0,-1 0 0,1 1 0,-1-1 0,1 0-1,-1 0 1,0 0 0,1-1 0,-1 1 0,1 0 0,-1-1 0,3 0 0,1-2 17,1 0 1,-1 0 0,10-8-1,-4 3-285,-8 7 279,0 0-1,0 1 1,0-1 0,-1 1-1,1-1 1,0 1 0,0 0-1,0 1 1,8 0 0,9 1-415,-20-2 213,-1 0 27,0 0 15,0 0 59,0 0 16,5 8-101,-1-6-48,0-1 0,0 1 0,1-1 0,-1 0 0,0-1 0,0 1 0,1-1 0,-1 0 0,0 0 0,1 0 0,-1-1 0,0 1 0,1-1 0,3-2 0,0 0-651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46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2 640,'0'0'15,"0"0"-1,-1 0 1,1 0 0,0 0-1,0-1 1,0 1 0,0 0 0,0 0-1,-1 0 1,1 0 0,0 0-1,0 0 1,0-1 0,-1 1-1,1 0 1,0 0 0,0 0 0,0 0-1,-1 0 1,1 0 0,0 0-1,0 0 1,0 0 0,-1 0-1,1 0 1,0 0 0,0 0-1,0 0 1,-1 0 0,1 0 0,0 0-1,0 0 1,0 0 0,-1 1-1,1-1 1,0 0 0,0 0-1,0 0 1,0 0 0,-1 0 0,1 0-1,0 1 1,0-1 0,0 0-1,0 0 1,0 0 0,-1 0-1,1 1 1,0-1 0,0 0 0,0 0-1,0 0 1,0 1 0,0-1-1,0 0 1,0 0 0,0 0-1,0 1 1,0-1 0,0 0 0,0 0-1,0 0 1,0 1 0,0-1-1,0 0 1,0 0 0,0 0-1,0 1 1,0 0 12,0-1-1,0 1 1,0 0 0,0-1-1,0 1 1,0 0-1,-1 0 1,1-1 0,0 1-1,-1 0 1,1-1-1,0 1 1,-1-1 0,1 1-1,-1 0 1,0 0-12,1 0 0,-1-1 1,0 1-1,1 0 0,-1 0 1,1 0-1,-1 0 0,1 0 0,-1 0 1,1 0-1,-1 1 0,1-2-10,0 1 0,0-1 1,0 1-1,0-1 0,0 1 0,0-1 0,0 1 0,-1-1 0,1 1 0,0-1 0,0 0 1,-1 1-1,1-1 0,0 1 0,-1-1 0,1 0 0,0 1 0,-1-1 0,1 0 0,0 1 1,-1-1-1,1 0 0,-1 0 0,1 1 0,-1-1 0,1 0 0,-1 0 0,1 0 0,-1 0 1,1 1-1,-1-1 0,0 0 0,1 0-7,0 0 1,-1 0-1,1 0 1,-1 0-1,1 1 0,-1-1 1,1 0-1,0 0 1,-1 1-1,1-1 0,0 0 1,-1 1-1,1-1 1,0 0-1,-1 1 0,1-1 1,0 0-1,0 1 1,-1-1-1,1 1 1,0-1-1,0 0 0,0 1 1,0-1-1,0 1 1,-1-1-1,1 1 0,0-1 1,0 1-1,0-1 1,0 1-1,0-1 0,0 1 1,0-1-1,1 0 1,-1 1-1,0 0 15,0-1 0,0 0-1,0 1 1,0-1 0,0 0 0,0 1 0,0-1-1,0 1 1,0-1 0,0 0 0,0 1-1,0-1 1,0 0 0,0 1 0,0-1-1,0 0 1,0 1 0,-1-1 0,1 0 0,0 1-1,0-1 1,0 0 0,-1 0 0,1 1-1,0-1 1,0 0 0,-1 0 0,1 1-1,0-1 1,0 0 0,-1 0 0,1 1 0,-1-1 131,-2 1 708,3-6-632,3-3-156,9-5 90,-7-5-228,-5 18 138,0 0-22,1-9 140,2 7-140,-2 1 12,-1 1-44,0 0-100,0 0-1,0 0-42,0 0 26,0 0 16,0 0 54,0 0 122,17 8-1093,-17-8 1006,0 0-1,0 0 1,0 0-1,0 0 0,0 0 1,0 0-1,0 0 1,0 1-1,0-1 0,0 0 1,0 0-1,0 0 1,0 0-1,0 0 1,0 0-1,0 0 0,0 0 1,0 1-1,0-1 1,0 0-1,0 0 1,1 0-1,-1 0 0,0 0 1,0 0-1,0 0 1,0 0-1,0 0 1,0 0-1,0 0 0,0 0 1,0 0-1,1 0 1,-1 0-1,0 0 1,0 0-1,0 0 0,0 1 1,0-1-1,0 0 1,0-1-1,1 1 1,-1 0-1,0 0 0,0 0 1,0 0-1,0 0 1,0 0-1,0 0 0,0 0 1,0 0-1,1 0 1,-1 0 21,0 2 226,-5 6-31,-1 0-97,5-7-83,1-1 0,-1 1 0,1-1 0,-1 1 0,1 0 0,-1-1 0,1 1 0,-1 0 0,1 0 0,0-1 0,-1 1 0,1 0 0,0 0 0,0 0 0,-1 1 0,1-1-7,0-1-203,0 0 42,0 0 1,0 0 85,0 0 133,0 0-122,3-1-174,0 1 0,0-1 0,-1 1-1,1-1 1,0 0 0,0 0 0,-1-1 0,1 1 0,-1 0 0,1-1 0,3-3 0,11-9-408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47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4 2080,'0'-1'21,"0"1"0,0 0-1,0 0 1,0 0 0,0-1 0,0 1 0,0 0 0,-1 0-1,1 0 1,0 0 0,0-1 0,0 1 0,0 0 0,-1 0 0,1 0-1,0 0 1,0 0 0,0 0 0,-1-1 0,1 1 0,0 0-1,0 0 1,-1 0 0,1 0 0,0 0 0,0 0 0,0 0-1,-1 0 1,1 0 0,0 0 0,0 0 0,-1 0 0,1 0-1,0 0 1,0 0 0,-1 0 0,1 1 0,0-1 0,0 0 0,0 0-1,-1 0 1,1 0 0,0 0 0,0 0 0,0 1 0,0-1-1,-1 0 1,1 0 0,0 0 0,0 0 0,0 1 0,0-1-1,0 0 1,0 0 0,-1 0 0,1 1 0,-13 18-83,4-5-45,8-14 21,1 0 86,0 0 251,0 0-27,0 0 64,0 0-96,-13 13-85,-3 14-86,10-15-55,5-10 13,0 1 0,0-1 0,0 0 0,-1 1 0,1-1 0,0 0-1,-4 3 1,-1 2 47,1-1 0,0 1-1,-6 9 1,0 2 5,10-17-9,-1 0 0,1 0 1,0 1-1,0-1 1,-1 0-1,1 0 1,-1 0-1,1-1 0,-1 1 1,1 0-1,-1 0 1,1-1-1,-1 1 0,0-1 1,-2 1-1,2-1 34,0 1-1,-1-1 1,1 1-1,0 0 1,0 0 0,0 0-1,0 0 1,-3 2-1,0 1-48,4-2-1,0 0 1,-1-1 0,1 0-1,-1 1 1,1-1 0,-1 0-1,0 0 1,0 0 0,1 0 0,-4 1-1,5-2-38,-2 1 97,1 1 0,-1-1 0,0 0 0,0 0 1,1 0-1,-1 0 0,0 0 0,0-1 0,-4 2 0,5-2-108,1 0 43,0 0 139,0 0-70,23-7-373,7-24 96,-10 10 300,-17 17-113,0 0 1,0 1-1,0-1 1,7-4 0,-9 7 6,0 1 0,0-1 0,0 0 0,0 0 0,0 0 0,0 1 0,-1-1 0,1 0 0,0 0 0,0 0 0,-1 0 0,1 0 0,-1 0 0,1 0 0,-1 0 0,1-1 0,-1 1 0,0 0 0,0 0 0,1-1 0,16-2-1570,-9 1 283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4:49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39 320,'1'13'115,"-2"5"-6,1-15-55,0 1 1,-1-1-1,1 1 1,1-1-1,-1 1 1,0-1-1,2 6 1,0 11-86,-1 5 341,-2 0-1,-6 37 0,6-59-40,2-11-260,3-16-153,34-115-91,-36 130 204,0 0 0,0-1 0,-1 1 0,0-1-1,-1-9 1,2 19-374,6 4-203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4:33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0 896,'0'46'624,"2"-45"-688,-2-1 64,0 0 1,0 0-1,1 0 0,-1 0 1,0 0-1,0 0 0,0 0 1,1 0-1,-1 0 0,0 0 1,0 0-1,0 0 0,1 0 1,-1 0-1,0 0 0,0 0 1,1 0-1,-1 0 0,0 0 1,0 0-1,0 0 0,0-1 1,1 1-1,-1 0 0,0 0 1,0 0-1,0 0 0,0 0 1,0-1-1,1 1 0,-1 0 1,0 0-1,0 0 0,0 0 1,0-1-1,0 1 0,0 0 1,0 0-1,0 0 0,0-1 1,0 1-1,0 0 0,0 0 1,0-1-1,0 1 0,0 0 1,0-1-1,2-29 16,-2 30-15,0 0-1,0-1 1,0 1 0,0 0-1,1 0 1,-1 0 0,0-1 0,0 1-1,0 0 1,0 0 0,1 0-1,-1-1 1,0 1 0,0 0 0,1 0-1,-1 0 1,0 0 0,0 0-1,1-1 1,-1 1 0,0 0-1,0 0 1,1 0 0,-1 0 0,0 0-1,0 0 1,1 0 0,-1 0-1,0 0 1,0 0 0,1 0 0,-1 0-1,0 0 1,0 0 0,1 0-1,-1 0 1,0 0 0,0 1-1,1-1 1,-1 0 0,0 0 0,0 0-1,1 0 1,-1 0 0,0 1-1,0-1 1,18 9 266,-15-7-290,2 0 49,-1 0-1,0 1 1,0-1 0,0 1-1,0 0 1,-1 0-1,1 1 1,-1-1 0,5 6-1,-8-8-19,3 0-34,-1 0 71,0 0-1,0 0 0,0 0 0,0-1 0,1 1 1,-1-1-1,0 1 0,1-1 0,2 0 0,-4 0 3,0 0-1,-1 0 1,1 0 0,0 0-1,0-1 1,0 1-1,0 0 1,-1 0-1,1-1 1,0 1 0,0 0-1,0-1 1,-1 1-1,1-1 1,0 1-1,-1-1 1,1 1 0,0-1-1,-1 0 1,1 1-1,-1-1 1,1 0-1,2-5 659,-3 1-761,0 3 47,0 1-42,0 3 77,0-1 1,0 1 0,1-1-1,-1 1 1,0-1 0,1 1-1,0-1 1,-1 1 0,1-1-1,0 0 1,0 1 0,0-1-1,0 0 1,0 0 0,0 1-1,0-1 1,0 0 0,0 0-1,2 1 1,-1-1-40,0 1 1,0-1 0,0 0-1,1 0 1,18 4 2440,-19-4-2404,0 2 4,7 15-138,-8-15 113,0 0-1,0 0 0,0 0 1,-1 0-1,1 1 0,-1-1 1,0 0-1,0 4 0,0-4 5,0 0-1,1 0 0,-1 0 0,0 0 0,1 0 0,1 4 0,-1-5 34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21.8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1 640,'-6'2'385,"7"-2"-356,-1 0 0,1 0 0,0 0-1,-1 0 1,1 0 0,-1 0 0,1 1 0,0-1-1,-1 0 1,1 0 0,-1 1 0,1-1-1,-1 0 1,1 1 0,-1-1 0,1 1 0,16 14 371,-17-15-392,0 1 0,1-1-1,-1 0 1,0 1 0,0-1 0,1 1 0,-1-1 0,0 0 0,0 1 0,0-1 0,1 1 0,-1-1 0,0 1 0,0-1 0,0 1 0,0-1 0,0 1 0,0-1 0,0 1 0,2 9 153,1-4-145,-1 0 0,0 0 0,-1 1 0,1-1 0,-1 1 0,0-1 0,-1 9 0,-3 40 560,-2-39 1322,-14-28-45,20 12-1819,1-13 313,1-1-320,-4 12-69,1 0-1,-1 0 0,1 1 1,0-1-1,0 0 0,0 0 1,0 0-1,0 0 0,0 1 0,1-4 1,0-11-1312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4:40.2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1 832,'21'31'7120,"-22"-31"-7108,0 0 0,0 0 0,0 0 0,1 0 1,-1 0-1,0 0 0,0 0 0,0-1 0,0 1 1,0 0-1,1 0 0,-1-1 0,0 1 0,0 0 0,0-1 1,0 0-1,0 0 26,1 1 0,0-1 0,-1 0 1,1 0-1,0 0 0,0 0 0,0 0 1,-1 0-1,1 1 0,0-1 0,0 0 0,1-2 1,-1 3-29,0 0 1,0-1 0,0 1 0,0 0 0,0 0 0,0 0 0,0-1 0,0 1 0,0 0 0,0 0 0,0 0-1,0 0 1,0-1 0,0 1 0,0 0 0,-1 0 0,1 0 0,0-1 0,0 1 0,0 0 0,0 0 0,0 0-1,0 0 1,0-1 0,-1 1 0,1 0 0,0 0 0,0 0 0,0 0 0,0 0 0,-1 0 0,1-1 0,0 1-1,0 0 1,0 0 0,0 0 0,-1 0 0,1 0 0,0 0 0,0 0 0,0 0 0,-1 0 0,1 0 0,0 0-1,0 0 1,0 0 0,-1 0 0,1 0 0,0 0 0,0 0 0,0 0 0,-1 0 0,1 0 0,0 1 0,0-1-1,0 0 1,0 0 0,-1 0 0,1 0 0,0 0 0,0 1 0,-11 7-298,9-7 271,-2 26-272,3-23 292,0-1 0,0 1 0,1-1 0,0 1 0,0 0 0,0-1 0,1 7 0,0 3-143,3 11-8,-1-12-121,3 25 1,-6-14 224,0-22 128,-1 6-69,0-5 11,-1 1 0,0-1 0,0 0 0,0 1 0,0-1 0,0 0 0,-1 0 0,-3 2 0,-6 6 40,7-7-31,-7 0-72,8-2 20,3-1-54,-12 12 721,1-12-438,11 0-165,-12 4-208,10-2 228,-7 4 211,-8 5 1177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4:43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4 576,'16'-4'2351,"-11"5"-1699,-3-1-562,6 0 657,-7 0-747,-1 0-1,1 0 1,-1 0 0,1 0-1,0 1 1,-1-1 0,1 0 0,-1 0-1,1 1 1,-1-1 0,1 0 0,-1 1-1,1-1 1,-1 1 0,1-1-1,-1 1 1,1-1 0,-1 1 0,0-1-1,1 1 1,-1-1 0,0 1 0,1-1-1,-1 1 1,0 1 0,7 8 204,34 26 516,-40-35-659,1 1-1,-1 0 1,0 0-1,0-1 1,1 1-1,-1 0 1,0 2-1,3 3 85,-4-6-182,13 21 2408,-13-27-2459,14-8-270,-11 10 351,-2 3 22,0-1 0,0 0 0,0 0 0,0 0 1,-1 0-1,1 0 0,0 0 0,0 0 0,0-3 0,-1 3 23,5-5-192,-5 5 157,0 1 0,0 0 0,0 0 1,0 0-1,0-1 0,0 1 0,0 0 0,0 0 0,0 0 0,1 0 0,-1-1 0,0 1 1,0 0-1,0 0 0,0 0 0,0 0 0,0-1 0,0 1 0,1 0 0,-1 0 0,0 0 0,0 0 1,0 0-1,0 0 0,1 0 0,-1-1 0,0 1 0,0 0 0,0 0 0,0 0 0,1 0 1,-1 0-1,0 0 0,1 0 13,2-8 50,3 0-68,-3 5 12,-1 2 38,0-1-10,-2-1-63,0 2-20,4-3-349,-3 5 402,0 1 0,0-1 1,0 1-1,0-1 0,0 1 1,-1-1-1,1 1 1,-1-1-1,1 4 0,1-1-70,1 3 41,-2-6 63,-1 21 166,0-21-224,0 1-208,0-2 263,0 1-1,0-1 1,0 1 0,0-1-1,0 1 1,0-1-1,0 1 1,-5 6 783,23-20-726,-17 11-113,0 1 12,-1 1-1,0 0 1,1-1-1,-1 1 0,0 0 1,0-1-1,1 1 1,-1 0-1,0-1 1,0 1-1,0 0 1,1-1-1,-1 1 1,0-1-1,0 1 0,0-1 1,0 1-1,0 0 1,0-1-1,0 0 1,0 0 42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4:45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42 320 416,'-2'-3'45,"1"0"0,0 0 0,-1 0 0,1 0-1,0 0 1,1 0 0,-1 0 0,0-1 0,1 1 0,0 0 0,0 0 0,0-6 0,0 8 22,1-16 799,-1 12-730,1 0-1,-1 0 1,0 0-1,-1 0 1,1 0-1,-1 0 1,0 0-1,0 0 1,0 0-1,-3-6 1,2 7-2,1 1 1,-1-1-1,1 0 1,0 0-1,0 0 1,1 0-1,-1 0 1,1-5 0,0 9-143,0-1 0,-1 0 0,1 1 0,0-1 0,-1 1 0,1-1 0,0 1 0,-1-1 0,1 1 1,0-1-1,-1 1 0,1-1 0,-1 1 0,1-1 0,-1 1 0,1 0 0,-1-1 0,0 1 0,1 0 1,-1 0-1,1-1 0,-1 1 0,0 0 0,1 0 0,-1 0 0,-1 0 0,2-2 60,-1 0-1,1 0 1,0 0-1,0 1 0,0-1 1,0 0-1,0 0 1,0 0-1,1 0 1,-1 1-1,1-1 1,-1 0-1,1 0 0,-1 1 1,1-1-1,1-1 1,1 0 39,16-13 9,-15 13 21,-1 1 0,1-1 0,-1 0 0,0 0 0,5-7 0,-7 5-63,-2 5-57,1 0 0,0-1 0,0 1-1,0-1 1,0 1 0,0 0-1,0-1 1,0 1 0,0 0 0,1-1-1,-1 1 1,0-1 0,0 1 0,0 0-1,0-1 1,0 1 0,1 0-1,-1-1 1,0 1 0,0 0 0,0-1-1,1 1 1,-1 0 0,0 0 0,1-1-1,-1 1 1,0 0 0,1 0-1,-1-1 1,4-7 160,-4 8-151,0-1 0,0 1 0,1-1-1,-1 1 1,0-1 0,0 1-1,0-1 1,0 1 0,1 0 0,-1-1-1,0 1 1,1-1 0,-1 1-1,0 0 1,1-1 0,-1 1-1,1-1 1,0 0-15,1 0-1,0 0 1,-1-1 0,1 1-1,-1-1 1,0 1 0,0-1-1,1 1 1,-1-1 0,0 0-1,0 1 1,1-4 0,-2 4 63,13-7-58,-2 1 69,-11 7-70,0 0-1,1 0 0,-1 0 0,0 0 1,0 0-1,1 0 0,-1 0 0,0 0 1,0 0-1,1 0 0,-1 0 0,0 0 1,0 0-1,1 0 0,-1 1 1,0-1-1,0 0 0,0 0 0,1 0 1,-1 0-1,0 1 0,0-1 0,0 0 1,1 0-1,-1 0 0,0 1 0,0-1 1,1 2-12,0 0 1,-1 1 0,1-1-1,-1 0 1,0 1 0,1-1-1,-1 0 1,0 4 0,0-5 9,-1 0 1,1 0-1,0 1 1,0-1-1,0 0 1,1 0-1,-1 1 1,0-1 0,0 0-1,1 0 1,-1 0-1,0 1 1,1-1-1,0 0 1,0 2-1,9 15 48,-9-16-44,0 1 0,-1-1 0,1 1 0,-1-1 0,1 1 0,-1-1 0,0 1 0,0-1 0,0 5 0,0 3 69,-9-3-33,7-4-40,-1-1-1,1 0 0,0 0 0,0 0 0,-1 0 0,1 0 0,-12 6 1402,14-10-1533,0-1 150,0 1-1,0 0 1,0-1-1,1 1 1,-1 0 0,1 0-1,-1 0 1,1-1-1,1-1 1,4-5-234,0-2 144,-5 11 73,-1-1 0,1 0 0,-1 0 0,1 0-1,-1 1 1,1-1 0,-1 0 0,1 1 0,0-1-1,-1 1 1,1-1 0,0 1 0,-1-1 0,1 1-1,0-1 1,0 1 0,0-1 0,-1 1 0,2-1-1,10-6 218,-11 7-128,0-1-69,0 1-1,0 0 0,-1 0 0,1 0 0,0-1 0,-1 1 0,1 0 0,0-1 1,-1 1-1,1-1 0,-1 1 0,1 0 0,0-1 0,-1 0 0,1 1 1,0-1-1,-1 0-7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5:20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4668 639 1152,'0'2'104,"-1"2"295,-2-3-262,2 0 92,1-1 11,0 0 256,0 0-122,0 0-1,0 0-176,0 0-101,0 0-48,0 0 6,0 0-6,0 0 26,0 0-47,0 0-70,0 0 43,0 0 139,0 0 26,-1 0 426,-6-1 503,-23 5 624,28-4-1686,1 0 0,0 0 1,0 0-1,0 0 0,0 0 0,0 0 1,0 0-1,0 0 0,0 0 0,0 1 1,0-1-1,0 0 0,0 1 0,0-1 1,0 1-1,0-1 0,0 1 1,0 0-1,-1 1 0,0-2-24,1 1 1,-1-1-1,0 1 0,1-1 0,-1 0 1,1 0-1,-1 1 0,0-1 1,1 0-1,-1-1 0,1 1 0,-4 0 1,-3-1 91,-21 2 321,25-2-390,1 1 0,-1 0-1,0 1 1,1-1 0,-6 1 0,-10 2 158,-210-3 717,190-1-871,19 0-7,-25 2 0,32-1-59,0 0 0,-16-2 1,-10 0 26,-47-1 292,15-3 166,-2 1-327,-189-16 77,129 7-29,90 9-519,-39-2 528,11 4-228,-18-1 141,11 8-158,-115 3 282,68-3-386,47-4 346,-48 2-177,20-1-216,20 2 548,-35 2-208,-86 10-325,164-13 215,1 3 1,0 1-1,-54 15 1,-18 3-226,47-9 353,38-8 34,-41 5 0,-51 6-181,77-10-52,-89 4 1,64-11 108,-154-4 277,-5 1-330,118 3-278,91 0 447,15 0-147,-1-1 0,0 0 0,1 0 0,-1 0 0,1 0 0,-1-1 0,1 1-1,-1-1 1,-7-3 0,-10-8 291,17 9-322,0 0 1,-1 0-1,-9-3 1,8 3 31,0 0-1,1 0 1,-12-7 0,11 5 7,0 1 0,0 0 0,-10-3-1,-75-32-152,63 26 171,-3-3-128,-56-38-1,85 52 101,1 1-1,0-1 1,-1 0-1,1 0 1,0 0-1,0 0 0,0 0 1,1 0-1,-1 0 1,1-1-1,-1 1 1,-1-4-1,2 2-43,0-1 0,0 0 0,0 1 0,1-1 0,0 0-1,0-6 1,0-54 112,4 34-102,-3 18-51,1 0 0,4-16 0,-6 27 88,2-6 92,1-6-147,0 0-1,-1 0 1,0-20-1,-2 21 134,-1 9-105,1 1 1,-1-1-1,1 0 0,1 1 1,-1-1-1,0 1 0,1-1 0,-1 1 1,1-1-1,2-4 0,-2 7 6,-1 0 0,0 1 0,1-1 0,-1 0 0,0 0 0,0 1 0,1-1 0,-1 0 0,0 0 0,0 1 0,0-1-1,0 0 1,0 0 0,0 0 0,0 1 0,0-1 0,0 0 0,0 0 0,-1 1 0,1-1 0,0 0 0,0 0 0,-1 1 0,0-2 0,-11-13-278,11 14 281,0 0-1,0 0 1,0 0 0,0 0 0,0 0-1,0 0 1,1 0 0,-1 0 0,0 0-1,1-1 1,-1 1 0,0 0 0,0-3-1,0 0 13,-4-2 21,5 5-39,-1 1-1,1 0 1,0 0-1,-1-1 1,1 1-1,0 0 1,0-1-1,-1 1 1,1 0-1,0-1 1,0 1-1,-1-1 1,1 1-1,0 0 1,0-1-1,0 1 1,0-1-1,0 1 1,0 0-1,0-1 1,0 1-1,0-1 1,0 1-1,0-1 0,0 1 1,-12-15-439,10 10 653,2 4-215,0 1 1,0 0-1,0-1 0,-1 1 0,1 0 0,0-1 0,0 1 0,0 0 1,0-1-1,-1 1 0,1 0 0,0-1 0,0 1 0,0 0 0,-1-1 1,1 1-1,0 0 0,-1 0 0,1-1 0,0 1 0,-1 0 0,1 0 1,0 0-1,-1-1 0,0 1-118,1 0 42,0 0 54,-1 0 37,1 0-19,-1 0-1,1 0 1,-1 0-1,1-1 1,0 1 0,-1 0-1,1 0 1,-1 0-1,1-1 1,-1 1-1,1 0 1,0-1 0,-1 1-1,1 0 1,0-1-1,-1 1 1,1 0 0,0-1-1,0 1 1,-1-1-1,1 0 1,0-10-221,0 10 149,0 1 49,0 0 68,0 0-42,0 0-138,0 0 90,0 0 250,0 0-58,0 0-165,0 0-86,0 0-234,0 2 112,4 3 175,0 1 152,-1 3-9,1 8-14,-4-14-41,1 0 0,-1 1 0,0-1 1,0 0-1,0 0 0,0 1 1,-1-1-1,1 0 0,-1 1 0,0-1 1,0 0-1,-2 6 0,-3 1-10,0 0 0,-9 13 0,7-11-40,-1 3 38,0 0 0,2 0 0,-1 1 0,2 0 0,0 0 1,-5 26-1,5-25 10,5-14-30,0 0 0,0 0 0,0 0 0,0 1 0,1-1 0,-1 0 0,1 4 0,-4 1 101,3-6 10,2-6 199,5-17-81,6-28 1,4-14-365,-9 45 117,1 0 0,0 0 0,19-29 0,39-42 155,-28 46-368,-37 41 247,0 1 1,1-1 0,-1 0-1,0 0 1,-1 0-1,1 0 1,0 0 0,0 0-1,-1 0 1,1 0 0,-1-1-1,0 1 1,0 0 0,0 0-1,0 0 1,0-3 0,0 2-70,-9 0 41,9 3-7,0 0 1,0 0-1,0-1 1,0 1 0,0 0-1,0 0 1,0 0-1,0 0 1,0 0 0,0 0-1,0 0 1,0 0 0,0 0-1,0 0 1,0-1-1,0 1 1,0 0 0,-1 0-1,1 0 1,0 0-1,0 0 1,0 0 0,0 0-1,0 0 1,0 0-1,0 0 1,0 0 0,0 0-1,0 0 1,0 0-1,-1 0 1,1 0 0,0 0-1,0 0 1,0 0 0,0 0-1,0 0 1,0 0-1,0 0 1,0 0 0,0 0-1,-1 0 1,1 0-1,0 0 1,0 0 0,0 0-1,0 0 1,0 0-1,0 0 1,0 0 0,0 0-1,0 0 1,0 0-1,0 1 1,0-1 0,-1 0-1,1 0 1,0 0 0,0 0-1,0 0 1,0 0-1,0 0 1,0 0 0,0 0-1,1 10-264,6 11 433,9 15 2,-2 0 0,13 54 0,-15-48-237,-8-30 205,0 1 1,8 12-1,-10-20-94,0-1 0,1 0 0,-1 0 0,1 0 0,0 0-1,0-1 1,0 1 0,7 5 0,0-4-77,-9-5 60,0 1-1,0-1 0,0 0 0,0 1 1,0-1-1,-1 1 0,1-1 1,0 1-1,0 0 0,-1-1 1,2 2-1,-1-1 3,-1-1 0,1 1-1,-1-1 1,1 0 0,-1 1 0,0-1-1,1 0 1,0 1 0,-1-1 0,1 0 0,-1 0-1,1 0 1,-1 1 0,1-1 0,-1 0 0,1 0-1,0 0 1,0 0 0,0 0-21,0 0 1,0 0-1,0 0 1,-1 0-1,1 1 1,0-1-1,0 0 1,0 0-1,0 1 1,-1-1-1,1 0 1,0 1-1,0-1 0,-1 1 1,1-1-1,0 1 1,-1 0-1,1-1 1,0 1-1,-1 0 1,1-1-1,-1 1 1,1 0-1,-1 0 1,1-1-1,-1 1 0,1 1 1,-1-1 103,0-1 0,0 0 53,0 0-21,-4 0 272,-29 0-343,0-2-1,0-1 1,0-2-1,-34-8 1,54 10-126,-1 1-1,-23-2 1,19 4-81,12 0-3871,17 0 2235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5:32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1195 992,'-3'-3'355,"6"6"266,-3-3-237,0 0 320,0 0-171,0 0 6,0 0-139,0 0 187,0 0-219,0 0-177,0 0-47,0 0 176,0 0-69,0 0 16,0 0-38,0 0 198,0 0-118,0 0-58,0 0-107,0 0 10,0 0-95,0 0-123,0 0 21,0 0 107,9 8 171,13 6 96,-17-11-185,0 1 1,0-1 0,0 0-1,0-1 1,8 3 0,1-2-123,0 0 1,1-1 0,-1-1-1,1 0 1,22-3-1,0 1 245,29-2 45,-1-3 1,72-15 0,-74 4 61,-10 3 208,158-28 269,-168 34-702,-1-2 0,58-21 0,-78 23-64,-13 5 2,0 0 0,-1 0 0,0-1 0,0 0 0,0-1 0,12-7 0,6-8 159,-16 13-185,0 0 1,0-1-1,-1 0 1,0-1-1,14-17 1,-17 17-18,-2 4-18,0-1 0,0 0 0,-1 0 0,0 0-1,4-10 1,11-35 298,8-28 111,-17 46-417,-5 19 29,-1 0 1,0 1 0,2-20 0,0-13-58,3-1 1,19-67 0,-24 107 36,-1-1-1,1 1 1,7-11-1,-6 11-66,-1 0 0,6-15 0,-7 17 23,0 1 0,0-1-1,0 0 1,6-7 0,6-15 17,29-117-120,-38 122 149,-2 1 0,0-1-1,-1-24 1,-2 45-250,0 1 129,0-1 266,0 1-147,-1 0 0,1-1 1,0 1-1,0 0 0,0-1 1,-1 1-1,1 0 0,0 0 1,0-1-1,0 1 0,-1 0 1,1 0-1,0 0 0,-1 0 1,1-1-1,0 1 1,-1 0-1,1 0 0,0 0 1,0 0-1,-1 0 0,1 0 1,0 0-1,-1 0 0,-4 0-10,-9-14-366,14 13 356,0 1 0,-1-1 0,1 1-1,0 0 1,0-1 0,-1 1 0,1-1 0,-1 1 0,1 0 0,0-1 0,-1 1 0,1 0-1,-1-1 1,1 1 0,-1 0 0,1-1 0,-1 1 0,1 0 0,-1 0 0,1 0 0,-1 0-1,1 0 1,-1-1 0,0 1 0,1 0 0,-1 0 0,-1 1-10,1 0-1,-1 1 1,1-1 0,0 0 0,0 0 0,0 0-1,0 1 1,0-1 0,0 1 0,0-1-1,0 1 1,1-1 0,-1 1 0,0-1 0,1 1-1,-1 2 1,-4 8 91,-64 92 187,8-4-74,35-64-305,19-26 67,0 0 0,-8 14-1,-8 11 9,2-5 283,17-25-288,1 0-1,-1 0 0,-6 6 1,-7 8-110,13-15 116,4-4-91,-2 4 37,3-4 69,3-4 27,5-1-14,-1-2 0,0 1 1,-1-1-1,0-1 0,0 1 1,0-1-1,-1 0 0,10-17 0,1-7 233,15-38 0,-30 65-203,55-146-65,-45 120-46,-10 25 45,2-4 76,-1 0 1,0 0-1,0-1 0,0 1 0,0-18 0,5-2-277,2 41 118,-1 3 50,0 0 1,-1 0-1,9 22 0,4 8-210,26 33 189,-12-21 299,-32-50-218,11 21 283,-14-26-260,1 0 0,-1 0 0,0 0 0,1 0 0,-1 0-1,0 1 1,0-1 0,0 0 0,0 0 0,0 0 0,0 0 0,-1 0 0,1 1 0,0-1-1,0 0 1,-1 0 0,1 0 0,-1 0 0,1 0 0,-1 0 0,1 0 0,-2 1-1,0 1 35,-1-1-1,1 0 1,-1 0-1,0 0 1,1 0-1,-1-1 1,0 1-1,0-1 1,0 0-1,0 1 0,-6 0 1,-42 6 430,17-4-444,-109 31 220,127-29-186,14-4-45,0-1 1,-1 0-1,1 0 1,-1 0-1,1 0 1,-1-1-1,1 1 1,-1-1 0,-2 1-1,0-1-57,1 0 0,0 0 0,0 1 0,-1 0 0,1 0 0,0 0 0,-5 2 0,1-1-541,5-6 306,3 3 262,0 0-1,0 1 0,0-1 0,1 0 0,-1 0 0,0 1 1,0-1-1,1 0 0,-1 0 0,1 1 0,-1-1 1,0 0-1,1 1 0,-1-1 0,1 1 0,1-2 0,8-8 122,-9 9-146,1-1 1,0 0-1,-1 1 0,1-1 1,0 1-1,0 0 1,0-1-1,0 1 0,0 0 1,0 0-1,2 0 0,-2 0 100,0 0-1,-1 1 1,1-1-1,-1 0 1,1 1-1,-1-1 0,1 0 1,-1 0-1,0 0 1,1-1-1,0 0 1,0-1-514,0 1 0,0 0 1,-1-1-1,1 1 0,1-6 1,1-2-2139,-1 0 1,3-20 0,-6 28 2319,8-41-3775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05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8749 802 736,'2'-3'132,"-1"1"-25,1-1 0,0 1 0,0 0-1,-1 0 1,1 0 0,1 0-1,-1 1 1,0-1 0,0 1-1,1-1 1,-1 1 0,0 0 0,1-1-1,0 1 1,-1 1 0,1-1-1,-1 0 1,1 1 0,3-1 0,-5 1-73,-1 0 0,0 0 0,1 1 0,-1-1 0,0 0 0,0 0 0,1 1 0,-1-1 0,0 0 0,0 1 0,1-1 0,-1 0 0,0 1 0,0-1 0,0 0 1,0 1-1,0-1 0,0 0 0,1 1 0,-1-1 0,0 0 0,0 1 0,0-1 0,0 0 0,0 1 0,-1 9 291,1-7-213,-1-1 0,-1 1 0,1-1 0,0 1 0,-1-1 0,1 0 0,-1 1 0,1-1 0,-1 0 0,-2 2 0,-24 19 349,22-18-410,-7 4 223,-1-1 1,0 0-1,0 0 1,0-2-1,-24 8 0,-81 18 641,113-30-921,-53 8-42,34-6-147,-32 9 0,56-13 179,1 1 0,-1-1 1,0 0-1,1 0 0,-1 0 0,0 0 0,1 1 0,-1-1 0,0 0 0,1 1 0,-1-1 0,0 0 0,1 1 0,-1-1 0,1 1 0,-1-1 0,1 1 0,-1-1 0,1 1 0,-1-1 0,1 1 0,0-1 0,-1 1 0,1 0 0,0-1 0,-1 1 0,1 0 0,0-1 1,0 1-1,0 0 0,-1 1 0,2-2 11,-1 1 0,1 0 0,-1 0 0,1-1 0,0 1 0,-1 0 0,1-1 0,0 1 0,0-1 0,-1 1 0,1-1 0,0 1 0,0-1 0,0 1 0,-1-1 0,1 0 0,0 1 0,0-1 1,0 0-1,0 0 0,0 0 0,0 0 0,0 0 0,1 0 0,21 1 41,-1-1-1,44-7 1,47-16 245,-31 7-152,325-72 511,-401 87-662,-1 0 0,1 0 0,-1 0-1,11 0 1,-15 1-2,1 1-1,-1-1 1,1 0-1,-1 0 1,1 0-1,-1 1 1,0-1 0,1 1-1,-1-1 1,0 1-1,1 0 1,-1-1-1,0 1 1,0 0-1,0 0 1,0 0-1,0 0 1,0 0 0,0 0-1,0 0 1,0 0-1,0 0 1,0 0-1,0 1 1,0 0-1,2 4 40,-2-4-1,0 0 0,0 0 0,-1 0-1,1-1 1,0 1 0,-1 0 0,1 0-1,-1 3 1,0-5-1,0 0-1,1 1 1,-1-1-1,0 0 0,0 0 1,0 1-1,0-1 1,0 0-1,1 0 1,-1 0-1,0 1 1,0-1-1,0 0 1,1 0-1,-1 0 1,0 1-1,0-1 1,0 0-1,1 0 1,-1 0-1,0 0 0,0 0 1,1 0-1,-1 0 1,0 0-1,1 1 1,-1-1-1,0 0 1,0 0-1,1 0 1,-1 0-1,0 0 1,1-1-1,-1 1 1,0 0-1,0 0 1,1 0-1,-1 0 0,0 0 1,0 0-1,1-1 1,10-2 140,-7 0-98,0 1 0,0-1 0,0 0 0,0 0 0,-1 0 0,1-1 0,-1 1 0,0-1 0,0 0 0,4-7 0,0-2 266,0 0 0,5-17 0,-11 28-275,0-1-1,0 1 1,0 0 0,-1-1-1,1 1 1,-1-1-1,1 1 1,-1-1-1,0 1 1,0-1-1,0 1 1,0 0-1,-1-1 1,1 1-1,0-1 1,-1 1-1,0-1 1,0 1 0,0 0-1,0-1 1,0 1-1,0 0 1,0 0-1,-1 0 1,1 0-1,-1 0 1,1 0-1,-1 0 1,0 1-1,0-1 1,0 1 0,0-1-1,0 1 1,0 0-1,0-1 1,0 1-1,-1 0 1,-2-1-1,-16-3 69,1 0-1,-1 1 1,0 1 0,-39 0-1,26 1 13,-95-1 101,-138 16 0,197-8-84,-421 67 571,150-15-1049,12-29 505,244-30-47,-88-15 0,-16-2-1179,187 19 1017,-27 1-639,18 4 153,11-5 504,0 0 1,0 1-1,0-1 0,-1 0 1,1 1-1,0-1 0,0 0 1,0 1-1,0-1 1,0 0-1,0 1 0,0-1 1,0 0-1,0 1 0,0-1 1,0 1-1,0-1 1,0 0-1,0 1 0,0-1 1,0 0-1,0 1 0,0-1 1,1 0-1,-1 1 1,0-1-1,0 0 0,1 1 1,1 2-56,1 0 1,-1-1 0,1 1 0,0-1-1,0 0 1,0 1 0,0-1 0,0-1 0,1 1-1,-1 0 1,6 1 0,4 3-9,36 16 32,1-2 1,1-3-1,1-1 0,100 15 0,219 3 720,-146-18-352,-87-8 87,-57-3-230,-73-5-136,-1 1-1,1 1 0,-1-1 0,11 5 1,-33-1 133,-6 0 31,0-2 0,-29 2 0,-7 1-68,-190 15 178,57-7-110,-108 25-611,210-26-694,194-24-96,-65 5 1211,421-73 287,-422 70-245,241-60 450,-5-17 856,-264 82-1249,-6 2 3,0 0-1,0 0 0,10-7 1,-16 9-110,-1 0 0,1 0 0,0 0 0,0 0 0,0 0 0,0 0 0,0 0 0,0 0 0,0 0 0,0 0 0,0 0 0,0 0 0,0 0 0,-1 0 0,1 0 0,0 0 0,0 0 0,0 0 1,0 0-1,0-1 0,0 1 0,0 0 0,0 0 0,0 0 0,0 0 0,0 0 0,0 0 0,0 0 0,0 0 0,0 0 0,0 0 0,0 0 0,0 0 0,0-1 0,0 1 0,0 0 0,0 0 0,0 0 0,0 0 1,0 0-1,0 0 0,0 0 0,0 0 0,0 0 0,0 0 0,0-1 0,0 1 0,0 0 0,-14 1 24,-1 0-1,-17 4 1,6 0-54,-198 35-299,34-5 423,-654 95 580,790-122-588,-281 30 281,197-27-323,-220 12-131,153-24 244,107-2 5,-270 4-256,312-2-16,14 0-435,0 2 0,-60 8 0,101-9 492,0 0-1,1 0 1,-1 0 0,1 0 0,-1 0-1,0 0 1,1 0 0,-1 1 0,1-1-1,-1 0 1,0 0 0,1 1 0,-1-1-1,1 0 1,-1 1 0,1-1 0,0 1-1,-1-1 1,1 1 0,-1-1 0,1 1-1,-1 0 1,1-1 13,0 1 0,0 0 0,0-1 0,0 1 0,0-1 0,0 1 0,0-1 0,0 1 0,1-1 0,-1 1 0,0-1 0,0 1 0,0-1 0,1 1 0,-1-1 0,0 1 0,1-1 0,-1 1 0,0-1 0,1 1 0,2 2-37,0-1-1,0 1 1,0-1 0,1 1-1,-1-1 1,5 2 0,6 1 92,-1 0 0,1-1 0,0-1 0,15 2 0,-9-2 9,257 53 272,-194-39-317,167 10 0,83-29 240,42-25 378,-143 9-218,-54 9-1065,-177 9 731,-1 0 75,0 0-49,-19 4-153,0-1 1,-31 0-1,7 0 353,-256 28 179,-484 80-666,726-101 235,-75 16-255,105-19-45,1 1 0,-46 20-1,71-28 242,-1 1-1,1 0 0,0-1 1,0 1-1,-1 0 0,1 0 0,0 0 1,0 0-1,0 0 0,-2 2 1,3-3 29,0 1 0,0-1 0,0 0 0,0 0 1,-1 1-1,1-1 0,0 0 0,0 1 0,0-1 1,0 0-1,0 1 0,0-1 0,0 0 0,0 0 1,0 1-1,0-1 0,0 0 0,0 1 0,1-1 1,-1 0-1,0 0 0,0 1 0,0-1 0,0 0 1,0 0-1,0 1 0,1-1 0,-1 0 0,0 0 1,0 1-1,1-1 0,1 1 9,0 1 0,0-1 0,0 0 1,1 0-1,-1-1 0,0 1 0,0 0 0,1-1 0,-1 1 0,0-1 1,5 0-1,22 0 83,-1-2 0,1-1 0,-1-1 1,0-1-1,39-13 0,137-57-7,-181 66-110,208-99 1617,-230 108-1563,0-1 0,0 1 0,0-1 0,0 1 0,0 0 0,-1-1 0,1 1-1,0-1 1,0 0 0,-1 1 0,1-1 0,0 0 0,-1 1 0,1-1 0,0 0 0,-1 0 0,1 0 0,-1 1 0,0-1 0,1 0 0,-1 0 0,0 0-1,1 0 1,-1-2 0,0 2-9,-1 0-1,0 0 0,1 0 1,-1 0-1,0 1 0,0-1 1,0 0-1,0 0 1,0 0-1,0 1 0,0-1 1,0 0-1,0 1 0,0-1 1,0 1-1,0 0 0,0-1 1,0 1-1,0 0 1,-1-1-1,-1 1 0,-20-4-32,0 1 0,-1 1 0,0 1 0,-29 2 0,26 0-28,-574 50 273,521-42-192,-871 94 1013,782-92-855,-1-8 0,-267-28 1,381 18-719,49 6 242,9 2-28,14 3-313,116 19 228,0-5 0,2-7 0,-1-5 0,185-16 0,160-62 1210,-418 58-363,0-2 0,59-25 0,-112 38-334,0 0 0,0 0-1,-1-1 1,9-5 0,-15 9-95,1-1 1,0 1-1,0-1 1,0 1-1,-1-1 1,1 0-1,0 1 1,-1-1-1,1 0 1,0 1-1,-1-1 1,1 0-1,-1 0 1,1 0-1,-1 0 0,0 1 1,1-1-1,-1 0 1,0 0-1,1 0 1,-1 0-1,0 0 1,0 0-1,0 0 1,0 0-1,0 0 1,0 0-1,0 0 1,0 0-1,0 0 1,-1 0-1,1 0 1,0 1-1,-1-1 0,1 0 1,0 0-1,-1 0 1,1 0-1,-1 0 1,1 1-1,-1-1 1,0 0-1,1 1 1,-2-2-1,-1-1 1,0 1 0,-1-1 0,1 1-1,-1-1 1,1 1 0,-1 0 0,-7-2 0,-35-9 24,-15 2-86,-117-4 0,111 11-66,-562-11-324,538 21 293,-94 17 1,178-22 119,4 0 1,-1-1 0,0 1 1,1-1-1,-1 1 0,1 0 1,-1 1-1,1-1 0,0 0 1,-1 1-1,-5 4 0,9-6 5,0 0-1,0 0 1,0 1 0,-1-1-1,1 0 1,0 0-1,0 1 1,0-1-1,0 0 1,0 1 0,-1-1-1,1 0 1,0 1-1,0-1 1,0 0-1,0 1 1,0-1 0,0 0-1,0 1 1,0-1-1,0 0 1,0 1-1,0-1 1,1 0 0,-1 1-1,0-1 1,0 0-1,0 1 1,0-1-1,0 0 1,1 1 0,-1-1-1,0 0 1,0 0-1,1 1 1,-1-1-1,0 0 1,0 0 0,1 0-1,-1 1 1,1-1-1,14 9-212,-13-8 195,7 2-21,1 1 1,-1-2-1,1 1 0,0-1 0,0 0 1,15 0-1,-15-1 25,111 9-101,0-4 0,207-18 0,59-37 1605,-357 46-1181,0-2 0,-1-1 0,56-20 0,-84 26-280,-1 0 1,1 0-1,0-1 1,-1 1-1,1 0 1,-1-1 0,1 1-1,-1 0 1,1-1-1,-1 1 1,1-1-1,-1 1 1,1-1-1,-1 1 1,1-1-1,-1 0-10,0 1-1,0-1 0,0 1 1,0 0-1,0-1 1,0 1-1,0 0 0,-1-1 1,1 1-1,0-1 1,0 1-1,0 0 1,-1 0-1,1-1 0,0 1 1,0 0-1,-1-1 1,1 1-1,0 0 0,-1 0 1,1-1-1,0 1 1,-1 0-1,1 0 0,0 0 1,-1 0-1,1-1 1,0 1-1,-1 0 1,-9-3-4,1-1 1,-1 2 0,0-1-1,0 1 1,0 1 0,-17-1 0,8 1-12,-489-26 63,469 26-66,-946-47-78,886 40-6,-215-19 332,0-16-600,245 28 174,-80-30-1,62 17 18,84 27 139,-9-2-228,-23-5 0,33 8 210,0-1 0,0 1 0,0 0 1,0 0-1,0 0 0,0 0 0,0 0 0,0 0 0,0 1 0,0-1 1,0 1-1,0-1 0,0 1 0,0 0 0,0-1 0,0 1 1,0 0-1,1 0 0,-3 2 0,4-3 28,-1 1 1,1 0-1,0-1 0,-1 1 1,1-1-1,0 1 0,-1 0 1,1-1-1,0 1 0,0 0 1,0-1-1,-1 1 0,1 0 1,0-1-1,0 1 0,0 0 1,0 0-1,0-1 0,0 1 1,1 0-1,-1-1 0,0 1 1,0 0-1,0-1 1,1 1-1,-1 0 0,0-1 1,1 1-1,-1 0 0,0-1 1,1 1-1,-1-1 0,2 2 1,0 1-13,1 0 1,0 0-1,1-1 1,6 6 0,11 4-21,1 0 1,0-1-1,1-2 1,0 0-1,0-1 1,44 8 0,150 10 249,-161-21-219,104 3 1145,272-21 0,-419 12-1065,5 0 154,1-1 0,-1 0 0,27-8 0,-45 10-203,0 0 0,0 0 0,1 0 1,-1 0-1,0 0 0,1 0 1,-1 0-1,0 0 0,0 0 0,1 0 1,-1 0-1,0 0 0,0 0 1,1 0-1,-1-1 0,0 1 1,0 0-1,1 0 0,-1 0 0,0 0 1,0-1-1,0 1 0,1 0 1,-1 0-1,0 0 0,0-1 0,0 1 1,0 0-1,1 0 0,-1-1 1,0 1-1,0 0 0,0 0 0,0-1 1,0 1-1,0 0 0,0 0 1,0-1-1,0 1 0,0-1 0,-1 1 3,1-1-1,-1 1 0,0-1 0,1 1 0,-1 0 0,0-1 0,0 1 0,0 0 0,1 0 0,-1-1 0,0 1 0,0 0 0,0 0 0,-1 0 0,-108-5-81,-125 9-1,211-3 83,-242 19-87,107-6 44,-371 40-14,231-16-267,296-38 253,1 1 1,-1-1-1,0 1 1,1-1-1,-1 1 0,1 0 1,-1 0-1,1 0 1,-1 0-1,-1 2 1,3-1-155,4 0 53,5 1 95,1 0 1,-1 0-1,1 0 0,0-1 0,0 0 1,12 0-1,61 1-111,-36-3 59,-7 1-86,363-3 230,-334-3 180,155-16 1507,-197 14-1263,-16 1-122,-10 6-315,0 0 0,0 0-1,0 0 1,0 0 0,1-1 0,-1 1 0,0 0 0,0 0 0,0 0 0,0 0 0,0 0 0,0 0 0,0-1 0,0 1 0,0 0 0,0 0 0,0 0 0,0 0 0,0-1 0,0 1 0,0 0 0,0 0 0,0 0 0,0 0 0,0 0 0,0-1 0,0 1 0,0 0 0,0 0 0,0 0 0,0 0 0,0 0 0,-1 0 0,1-1 0,0 1 0,0 0 0,0 0 0,0 0 0,0 0 0,0 0 0,0 0 0,-1 0 0,1 0 0,0-1 0,0 1 0,0 0 0,0 0 0,0 0 0,-1 0 0,-5-3 50,0 1-1,-1 0 1,1 0 0,0 0 0,-10 0 0,0-1-10,-532-77-339,361 57 330,-35 4-740,162 16-204,81 3 882,1-1 0,-1-1-1,1 0 1,31-9 0,-52 11 48,-1-1 0,1 1 0,0 0 0,0 0 0,0-1 1,-1 1-1,1 0 0,0-1 0,0 1 0,-1-1 0,1 1 0,0-1 0,-1 1 0,1-1 0,-1 1 1,1-1-1,-1 0 0,1 1 0,-1-1 0,1-1 0,0 1-1,-1 1-1,0-1 1,0 0-1,0 0 1,0 1-1,0-1 1,0 0-1,0 0 1,-1 1-1,1-1 1,0 0-1,0 1 1,-1-1-1,1 0 1,0 1-1,-1-1 1,1 0-1,-1 0 1,-1-2 31,-1 0 1,1 1 0,-1-1-1,0 1 1,0-1-1,0 1 1,0 0 0,-5-3-1,-11-2-49,0 0 1,0 0-1,-30-4 0,-62-6 137,49 9-57,-156-18-421,162 23 122,-109 8 0,127-1 235,-240 36-92,264-37-195,-26 10 0,37-12 178,0 0-1,0 1 1,0-1 0,1 0 0,-1 1-1,0 0 1,1 0 0,0 0-1,-1 0 1,1 0 0,0 0 0,0 0-1,0 1 1,0-1 0,-1 4 0,3-5 50,-1 0 0,1 0 0,0 0 1,0 0-1,0 0 0,0 0 0,0 1 1,0-1-1,0 0 0,0 0 0,0 0 1,0 0-1,1 0 0,-1 0 0,1 0 0,-1 0 1,0 0-1,1 0 0,0 0 0,-1 0 1,1 0-1,0 0 0,-1 0 0,1 0 1,0 0-1,1 0 0,2 3-43,1 0 0,0 0 0,8 4 0,-11-7 75,9 5 3,0-1-1,1 0 0,0 0 0,22 4 1,54 7-9,-40-8 25,97 13 293,-121-19-162,0-2 0,0 0 0,47-7-1,-67 6-208,20-5 596,-24 5-521,1 1-1,-1 0 0,1 0 1,-1 0-1,0 0 1,1-1-1,-1 1 1,0 0-1,1 0 1,-1-1-1,0 1 0,1 0 1,-1-1-1,0 1 1,0 0-1,1 0 1,-1-1-1,0 1 1,0-1-1,0 1 1,0 0-1,1-1 0,-1 1 1,0 0-1,0-1 1,0 1-1,0-1 1,0 1-1,0-1 1,0 1-1,0 0 1,0-1-1,0 1 0,0-1 1,0 1-1,0 0 1,0-1-1,-1 1 1,1 0-1,0-1 1,0 1-1,0-1 1,-1 1-1,1 0 0,0-1 1,0 1-1,-1 0 1,1 0-1,0-1 1,-1 1-1,1 0 1,-4-4-3,0 1 1,-1-1-1,1 1 1,0 0-1,-1 1 1,0-1-1,0 1 1,0 0-1,-8-2 1,-54-11-145,64 14 119,-72-9 5,-78 0 1,130 9-18,-60-2-219,0 4-1,-97 14 1,170-14 152,-15 2-80,24-3 148,0 0 1,0 0-1,1 0 1,-1 1 0,0-1-1,0 0 1,0 0-1,0 1 1,0-1-1,1 1 1,-1-1-1,0 1 1,0-1 0,1 1-1,-1-1 1,0 1-1,1-1 1,-2 2-1,2-1 17,0-1 0,0 1 0,0-1-1,0 0 1,0 1 0,1-1 0,-1 0-1,0 1 1,0-1 0,0 0 0,0 1-1,1-1 1,-1 0 0,0 0 0,0 1 0,0-1-1,1 0 1,-1 1 0,0-1 0,1 0-1,-1 0 1,0 0 0,1 1 0,-1-1-1,0 0 1,1 0 0,-1 0 0,0 0-1,1 0 1,-1 0 0,0 0 0,1 1 0,-1-1-1,0 0 1,1 0 0,16 2-128,208-1-415,-190-2 510,206-14 338,-190 9-79,-1-2-1,85-27 1,-74 15 454,-60 20-641,0 0 0,0 0 0,0-1 1,0 1-1,0-1 0,0 1 1,0-1-1,0 1 0,-1-1 1,1 0-1,0 1 0,0-1 1,0 0-1,-1 0 0,2-1 0,-2 2-19,0-1-1,0 1 1,0-1-1,0 1 0,0 0 1,0-1-1,0 1 1,0-1-1,0 1 1,0 0-1,0-1 0,0 1 1,0-1-1,0 1 1,0 0-1,-1-1 0,1 1 1,0 0-1,0-1 1,-1 1-1,1 0 1,0-1-1,0 1 0,-1 0 1,1 0-1,0-1 1,-1 1-1,-2-2 2,0 0-1,0 0 1,0 1-1,-1-1 1,1 1-1,0 0 1,-1 0-1,-3-1 1,-25-3-113,0 2 0,-38 0 1,-63 9 305,66-3-161,-39 2-280,-192 34 1,172-9-401,121-29 613,1 0 0,-1 0 0,0 0 0,1-1 0,-1 0 0,0 1 0,1-2 1,-7 0-1,11 1 13,0 0 1,-1 0 0,1-1 0,0 1-1,0 0 1,-1 0 0,1-1 0,0 1 0,0 0-1,-1-1 1,1 1 0,0 0 0,0-1-1,0 1 1,-1 0 0,1-1 0,0 1 0,0-1-1,0 1 1,0 0 0,0-1 0,0 1-1,0 0 1,0-2 0,0-13-122,-1 2 199,-1 8-38,-1 0 0,1 0 0,-2 0 1,1 1-1,0-1 0,-1 1 0,-7-7 0,-8-11 77,0-7 32,-27-55 0,21 34-238,19 39-53,0-1 1,1 0-1,-4-14 1,8 23 89,0 0 0,0-1 1,0 1-1,1 0 1,-1-1-1,1 1 0,0-1 1,0 1-1,1-1 1,-1 1-1,1 0 1,-1-1-1,1 1 0,0 0 1,0-1-1,3-4 1,-3 7 74,1-2 31,0 0 0,-1-1 1,1 1-1,-1 0 0,2-5 0,-3 8-37,0-1 0,0 1 0,0-1 0,0 0 0,0 1 0,0-1 0,0 1 0,0-1 0,0 1 0,0-1 0,0 1 0,0-1 0,0 1 0,0-1 0,-1 1 0,1-1 0,0 1 0,0-1 0,-1 1 0,1-1 0,0 1 0,-1-1 0,1 1 0,0 0 0,-1-1 0,1 1 0,-1-1 0,1 1 0,0 0 0,-1 0 0,1-1 0,-1 1 0,1 0 0,-1 0 0,1-1 0,-1 1 0,0 0 0,1 0 0,-1 0 0,1 0 0,-1 0 0,0 0 0,-15-1-7,1 1-1,-1 1 1,1 1-1,0 0 1,0 0-1,0 2 1,-18 6 0,12-4 166,0-1 0,-37 4 1,53-8-82,0-1 1,-1 0-1,1 0 1,0-1-1,-7-1 1,11 2-93,1 0 1,-1 0 0,0 0-1,0-1 1,1 1 0,-1 0-1,0 0 1,1-1-1,-1 1 1,0-1 0,1 1-1,-1 0 1,0-1 0,1 1-1,-1-1 1,1 0-1,-1 1 1,1-1 0,-1 1-1,1-1 1,0 0 0,-1 1-1,1-1 1,0 0-1,-1 0 1,1 1 0,0-1-1,0 0 1,0 0 0,0 1-1,-1-1 1,1 0-1,0 0 1,0 1 0,1-1-1,-1 0 1,0 0 0,0 1-1,0-1 1,0 0-1,1 0 1,-1 1 0,1-2-1,2-6-20,1 0 1,1 0-1,-1 0 0,1 1 0,1 0 0,-1 0 0,13-12 1,54-40 117,-32 28 156,68-65-72,-96 85-288,-12 11 107,0 0 1,0 0 0,0 0-1,-1 0 1,1 0-1,0 0 1,0 0 0,0 0-1,0 0 1,0 1 0,0-1-1,0 0 1,0 0 0,0 0-1,-1 0 1,1 0 0,0 0-1,0 0 1,0 0-1,0-1 1,0 1 0,0 0-1,0 0 1,0 0 0,0 0-1,-1 0 1,1 0 0,0 0-1,0 0 1,0 0 0,0 0-1,0 0 1,0 0-1,0 0 1,0 0 0,0 0-1,0 0 1,0 0 0,0-1-1,0 1 1,0 0 0,-1 0-1,1 0 1,0 0 0,0 0-1,0 0 1,0 0 0,0 0-1,0 0 1,0-1-1,0 1 1,0 0 0,0 0-1,0 0 1,0 0 0,0 0-1,0 0 1,0 0 0,0 0-1,1-1 1,-1 1-1,-12 3-60,-78 34-21,-126 71 1,207-103 115,-1 0 0,0-1 0,0 0-1,-15 4 1,24-8-31,1 1 1,-1-1-1,1 0 0,-1 0 0,1 0 1,-1 0-1,1 0 0,0 0 0,-1 0 0,1 0 1,-1 0-1,1 0 0,-1 0 0,1 0 0,-1 0 1,1 0-1,-1 0 0,1 0 0,-1-1 0,1 1 1,0 0-1,-1-1 0,0 1 0,1 0 0,0-1-1,0 1 1,0 0 0,0-1 0,0 1-1,0-1 1,0 1 0,0 0 0,0-1-1,0 1 1,0 0 0,0-1 0,0 1-1,1 0 1,-1-1 0,0 1 0,0 0-1,0-1 1,0 1 0,1-1 0,13-17-183,-4 9 179,0-1 0,1 2 1,0-1-1,0 2 0,1 0 0,0 0 0,1 1 0,19-8 1,-9 7-58,-1 1 0,1 0 0,0 2 1,29-3-1,-47 7 34,1 0 0,0 0 1,-1 0-1,1 1 0,-1 0 1,1 0-1,-1 0 0,0 0 0,1 1 1,7 3-1,-10-3 15,1 1 0,-1-1 1,1 0-1,-1 1 0,0 0 0,0 0 1,0 0-1,0 0 0,0 0 1,-1 0-1,1 1 0,-1 0 0,0-1 1,2 6-1,15 36 296,17 66-1,-34-99 164,-8-18 162,-2-4-542,-14-8-51,-1 1 0,-35-20-1,33 22-20,1-2-1,-23-18 1,39 28 4,1 0 0,0-1 0,0 1 0,1-1 0,0 0 0,0-1 0,1 0 0,0 0 1,-6-17-1,8 17-41,0-1 0,1 0 0,0 0 0,1 0 0,0 0 0,0-16 1,3 5-77,0 0 0,6-22 1,-5 35-266,-5 21 21,1-3 262,-9 85-258,3-43 244,2 0 0,4 91 0,2-134 132,0-1 0,1 1 0,0-1 0,0 1 0,1-1 0,0 0 0,0 0 0,1 0 0,0 0 0,1 0 0,6 8 0,-4-7 46,1-1-1,0 0 0,1 0 1,-1 0-1,2-1 1,-1-1-1,19 11 1,148 58 190,-17-9-96,-155-64-194,1 0 0,-1 0-1,0 1 1,0-1-1,-1 1 1,1 0 0,6 6-1,-9-7 36,-1-1 0,1 0 0,0 1 0,0-1 0,-1 0 0,1 1 0,-1-1 0,1 1 0,-1-1-1,0 1 1,1-1 0,-1 1 0,0-1 0,0 1 0,0-1 0,0 1 0,0 0 0,0-1 0,-1 1 0,1-1 0,-1 1-1,1-1 1,-1 1 0,1-1 0,-1 0 0,0 1 0,-1 1 0,0 0 36,0 0-1,0-1 1,0 1-1,-1-1 1,1 0 0,-1 0-1,1 0 1,-1 0 0,0 0-1,0 0 1,0-1-1,0 1 1,0-1 0,0 0-1,0 0 1,-4 1 0,-7 1-40,1-1 0,-22 1 1,-17 4 3,38-5-12,0 0 1,0-1-1,0 0 1,-19-2-1,30 1 41,0-1 0,0 1 0,0-1 0,0 0 0,1-1-1,-1 1 1,0 0 0,1-1 0,-1 1 0,1-1 0,-1 0-1,1 0 1,0 0 0,-1 0 0,1 0 0,0 0 0,1-1-1,-1 1 1,0-1 0,-2-5 0,-1-3 112,0-1 1,1 0-1,-5-21 0,7 22-92,-32-113-102,-22-98-108,53 208 119,1 0 1,1 0 0,0 0 0,1 0 0,1 0-1,0 0 1,0 0 0,2 0 0,7-25 0,-9 36 1,-1 1 1,1-1 0,0 1 0,0 0 0,1 0 0,-1-1-1,0 1 1,1 0 0,0 0 0,-1 0 0,1 0-1,0 1 1,0-1 0,0 0 0,0 1 0,4-3 0,-1 2 19,-1 1 1,1 0 0,0 0 0,0 0 0,-1 0 0,1 1-1,9 0 1,-10 0 53,1 0 0,-1 0-1,0-1 1,0 1 0,0-1-1,1 0 1,-1 0-1,0-1 1,0 1 0,0-1-1,-1 0 1,1 0 0,0 0-1,-1-1 1,1 1 0,-1-1-1,0 0 1,0 0 0,0 0-1,0 0 1,0 0-1,-1-1 1,1 1 0,-1-1-1,0 0 1,0 1 0,0-1-1,-1 0 1,2-6 0,1-6 19,-1 0 1,-1 0 0,0-1 0,-2 0 0,1 1-1,-5-29 1,4 40-69,-1 0 1,0 1-1,0-1 0,0 1 0,-3-8 1,3 11-4,1 0 1,-1 0 0,1 0 0,-1 0-1,1 0 1,-1 0 0,0 1 0,1-1-1,-1 0 1,0 0 0,0 1 0,0-1-1,1 1 1,-1-1 0,0 1 0,0-1-1,0 1 1,0-1 0,0 1 0,0 0-1,0-1 1,0 1 0,0 0 0,0 0-1,0 0 1,0 0 0,0 0 0,0 0-1,0 0 1,0 0 0,0 0 0,-2 1-1,-1 0-32,1 1 0,-1-1 0,1 1 0,-1 0 0,1 0 0,0 0-1,-1 0 1,1 0 0,0 1 0,1 0 0,-1-1 0,0 1 0,1 0 0,-1 0-1,1 1 1,0-1 0,-2 4 0,-2 7 36,0 0 0,0 1 0,-2 14 0,4-15-11,-13 41-198,-20 69 495,31-98-210,1 1-1,-3 45 1,8-56-107,1 0 0,1-1-1,0 1 1,1-1 0,0 0 0,1 1 0,1-1 0,1-1 0,9 18-1,8 11 98,46 64-1,-41-69 158,1-1 0,3-2 0,1 0 0,1-3 0,68 51 0,-87-73 10,1-1 1,31 13-1,-22-11-197,-9-4-63,0-2 0,-1 1 0,2-2 0,17 3 0,67 4 9,-54-6 97,167 18 262,-118-7-438,-45-6 77,-4-1 167,1-3 1,52 1-1,-33-2-19,-87-10 208,-224-11-835,92 2 214,108 12 224,-299-9-176,319 12 153,0 1 1,0 1 0,1 2 0,-32 9 0,54-14 102,0 0 0,0 1 1,0-1-1,0 0 1,0 1-1,0-1 0,0 1 1,0 0-1,0-1 0,0 1 1,1 0-1,-1 0 1,-1 1-1,2-2 2,-1 1 1,1-1-1,0 1 1,0-1-1,0 1 1,-1 0-1,1-1 1,0 1-1,0-1 1,0 1-1,0-1 1,0 1-1,0-1 1,0 1-1,0-1 1,0 1-1,1-1 1,-1 1-1,0-1 1,0 2-1,1-1 16,1 1 1,-1 0-1,0 0 0,1-1 0,-1 1 0,1 0 0,-1-1 0,1 0 0,0 1 1,-1-1-1,1 0 0,3 2 0,8 3 113,0-1 0,1 0 0,0 0 0,0-2 0,0 0 1,24 3-1,90-4 2,-80-2-118,91-5 165,-92 2 61,-24 3-545,0 1-1,0 1 1,31 5 0,-51-6-42,0 0 0,1 1 0,-1-1 1,0 0-1,0 1 0,0 0 1,0 0-1,0 0 0,3 3 0,-4-4 106,-1-1-1,0 1 0,0 0 0,0 0 1,-1 1-1,1-1 0,0 0 1,0 0-1,0 0 0,-1 0 0,1 1 1,-1-1-1,1 0 0,-1 1 0,1-1 1,-1 0-1,0 1 0,0-1 1,0 1-1,0-1 0,0 0 0,0 1 1,0-1-1,0 2 0,-7 12-1927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07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86 149 1472,'0'-3'161,"0"3"-141,0 0 0,0-1 0,0 1-1,0 0 1,0 0 0,0-1-1,-1 1 1,1 0 0,0-1 0,0 1-1,0 0 1,0 0 0,1-1-1,-1 1 1,0 0 0,0-1 0,0 1-1,0 0 1,0 0 0,0-1 0,0 1-1,0 0 1,1 0 0,-1-1-1,0 1 1,0 0 0,0 0 0,0-1-1,1 1 1,-1 0 0,0 0-1,0 0 1,1-1 0,-1 1 348,0 0-314,0 0 0,0 0 1,0 0-1,0-1 0,0 1 1,0 0-1,0 0 0,0 0 1,0-1-1,0 1 0,0 0 0,0 0 1,0 0-1,0 0 0,0-1 1,-1 1-1,1 0 0,0 0 0,0 0 1,0 0-1,0-1 0,0 1 1,-1 0-1,1 0 0,0 0 0,0 0 1,0 0-1,-1 0 0,1 0 1,0 0-1,0 0 0,0 0 0,-1 0 1,-9 0 795,-9 8-341,17-6-518,0-1 0,1 1 0,-1 0-1,0-1 1,1 1 0,0 0 0,-1 0 0,1 0 0,0 0-1,0 0 1,-1 3 0,-8 29-256,7-27 256,-4 29 36,1 0 0,-3 65 1,7-66 317,1 28 1708,9-87-1002,-16-349 831,8 303-2282,3 61 75,-2 8 327,-1 1 0,0 0-1,1 0 1,-1 0 0,0 0 0,1 0-1,-1 0 1,0 0 0,1 0 0,-1 0 0,1 0-1,-1 0 1,0 0 0,1 0 0,-1 0-1,0 0 1,1 0 0,-1 0 0,0 0 0,1 0-1,-1 1 1,0-1 0,0 0 0,1 0-1,-1 0 1,1 1 0,1 0-6,-1 1-1,1 0 1,0-1-1,-1 1 1,1 0-1,-1 0 1,0 0-1,1 0 1,-1 0-1,1 4 1,10 28-155,-7-19 122,8 30 75,12 71 1,-16-71 29,22 74 0,-25-106-12,0-1-1,1 1 1,0-1-1,1 0 1,0 0 0,10 10-1,-17-21-29,-1-1 0,1 1 0,0 0-1,0 0 1,0 0 0,-1-1 0,1 1-1,0 0 1,0-1 0,0 1 0,0-1-1,0 1 1,0-1 0,0 0 0,1 1-1,-1-1 1,0 0 0,2 1 0,-3-2-3,1 1 0,-1 0 0,1 0 1,-1 0-1,1 0 0,-1-1 1,1 1-1,-1 0 0,1 0 1,-1-1-1,1 1 0,-1 0 0,1-1 1,-1 1-1,0-1 0,1 1 1,-1-1-1,0 1 0,1 0 1,-1-1-1,0 1 0,0-1 0,1 1 1,-1-1-1,0 1 0,0-1 1,0 0-1,0 1 0,0-1 0,1 1 1,-1-1-1,0 1 0,-1-1 1,1 1-1,0-2 0,-1-21 217,-2-1 0,0 1 0,-14-46-1,15 64-243,-24-83-919,26 87 897,-1 0-1,1 0 0,-1 0 1,1 0-1,-1 0 0,0 0 1,1 0-1,-1 0 0,0 0 1,0 0-1,0 0 0,0 0 1,-1-1-1,1 2 17,1 0 0,-1 0 0,1 0 0,0-1-1,-1 1 1,1 0 0,-1 0 0,1 0 0,0 0 0,-1 0 0,1 0 0,-1 0 0,1 0 0,-1 0 0,1 0 0,0 0-1,-1 1 1,1-1 0,-1 0 0,1 0 0,0 0 0,-1 0 0,1 1 0,-1-1 0,1 0 0,0 0 0,-1 1 0,1-1-1,0 0 1,0 1 0,-1-1 0,1 0 0,0 1 0,0-1 0,-1 0 0,1 1 0,0-1 0,0 0 0,0 1 0,0-1-1,-1 1 1,1-1 0,0 1 0,0-1 0,0 1 0,-5 19-53,1-1 1,1 1-1,-1 38 1,3-51 40,1 10-47,0 1-1,0-1 1,2 0 0,0 0-1,1 0 1,7 25 0,-5-29-14,-4-6-28,1-1 0,1 1 0,5 10 0,-7-15-96,0 0 1,0-1-1,0 1 0,1 0 0,-1-1 0,0 1 0,1-1 0,0 0 0,-1 1 0,1-1 0,0 0 1,-1 0-1,1 0 0,0 0 0,0-1 0,0 1 0,2 0 0,16 4-3014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16.1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9796 694 1152,'-8'-2'293,"7"3"-382,1-1 151,0 1 0,0-1 0,0 0 0,0 0 0,0 0 0,0 0 0,0 1 0,0-1 0,0 0 0,0 0 0,0 0 0,0 0 0,0 0 0,0 1 0,0-1 0,0 0 0,-1 0 0,1 0 0,0 0 0,0 0 0,0 0 0,0 1 0,0-1 0,0 0 0,-1 0 0,1 0 0,0 0 0,0 0 0,0 0 0,0 0 0,0 0 0,-1 0 0,1 0 0,0 0 0,0 0 0,0 0 0,-1 0 0,-16 4 1687,-14 12-1285,-7 2 245,28-13-600,1-1-1,0-1 1,-1 1-1,0-1 1,-16 2-1,12-3-119,0 0-1,-17-1 1,-18 1 274,-78 18-228,-159 45 0,38-7 180,-45 13 215,252-59-501,-32 11 109,-142 24 0,-168 14-182,137-4 27,112-33 265,-133 29 24,134-26-23,-159 11 0,132-20 140,111-12-165,-37 5 72,-1-2-21,23-4-233,-426 76 426,138-31-122,179-31-39,101-12 102,-80-3 0,-72-12-327,78 2 122,-149-10 1038,60 7-806,1 18-198,-13 2 17,-113 31-435,191-19 507,-110-1-386,138-13 323,49-6-37,-152-15-1,212 9-134,-155-9 239,-144-15-232,81-14 718,97 14-773,64 10 395,-134-41-1,-64-20-172,257 71-102,0-1 0,1-2 0,0 0 0,1-3 0,-28-15 0,44 20 36,0 0 0,1 0 0,0-1 1,1-1-1,0 0 0,-16-20 1,14 13-101,1 0 0,1 0 1,1-1-1,-10-24 1,-58-157 303,-18-29-374,31 71-100,36 85 198,9 28 10,3-1 1,-12-51 0,8 37-194,19 54 83,0 0 0,0 0 0,0 1 0,0-1 0,1-6 0,0 10 168,0 1-16,0 0 5,0 0-37,0 0-85,0 0 16,0 0 63,0 0-52,0 0-177,0 0 22,0 0-22,-1 1 80,-20 31 123,0 4 32,9-15-119,8-13-28,0 0 0,-7 17 0,-18 50-91,20-54 261,1-1 1,1 2 0,-8 34-1,-6 25 116,20-80-190,0 0 1,1 1 0,0-1-1,-1 1 1,1-1-1,0 1 1,0-1-1,0 1 1,0-1 0,0 1-1,0 0 1,0-1-1,0 1 1,1-1 0,-1 1-1,1-1 1,-1 0-1,1 1 1,1 2-1,-1-3 20,0 1 106,-1-2-38,0 0 0,0 0 1,0 0 42,0-9 501,7-76-144,7-262 123,-12 333-607,0 0 0,1-1 0,1 1 0,0 1 0,11-23-1,-14 34-32,0 1-1,0-1 0,1 0 0,-1 1 0,1 0 0,-1-1 0,1 1 0,-1 0 0,1-1 1,0 1-1,0 0 0,-1 0 0,1 1 0,0-1 0,0 0 0,0 1 0,0-1 0,4 0 0,2 0-166,1 0 1,15 0-1,-23 1 205,6 0-52,0 1 1,0 0-1,11 3 1,-1-1-13,-6 0 12,0 1 0,0 0 1,-1 0-1,1 1 0,12 8 1,0 0-39,-3-3 80,-1 1-1,0 1 1,-1 1-1,0 0 1,21 22 0,-13-10 247,-14-13-69,15 17 1,-20-21-146,0 1 0,-1 0 1,0 0-1,-1 1 0,7 14 1,-9-16-39,-1-5-14,0 1-1,-1-1 0,0 1 1,0-1-1,0 1 0,0 0 1,0 4-1,-1-7 286,0-1-70,0 1-170,0 0 1,0-1 0,0 1-1,0-1 1,0 1 0,0-1 0,0 1-1,-1-1 1,1 1 0,0-1 0,0 1-1,0 0 1,-1-1 0,1 1 0,0-1-1,0 0 1,-1 1 0,0 0-1,-23 5-37,-4 1 302,-21 12-453,-31 16 220,-140 74 74,207-102-153,0 1-1,0 0 1,1 1-1,-22 20 0,33-28 106,1-1-21,10-7 673,-6 5-573,0-1-44,-1-1-1,1 1 1,0-1 0,-1 0-1,0 0 1,0 0 0,0 0 0,3-7-1,17-41 132,-12 23-319,79-181-951,-86 202 947,1-1-1,-1 1 1,1 0 0,0 0-1,11-11 1,-16 19 60,1 0 1,-1 0-1,0 0 0,1 0 1,-1 0-1,0 0 0,1 0 1,-1 0-1,0 0 0,1 0 1,-1 0-1,0 0 0,1 0 0,-1 0 1,0 0-1,1 0 0,-1 0 1,0 0-1,1 1 0,-1-1 1,0 0-1,1 0 0,-1 0 1,0 1-1,0-1 0,1 0 1,-1 0-1,0 1 0,0-1 0,0 0 1,1 1-1,-1-1 0,0 1 1,7 9-212,-2 4 154,-1 1-1,0-1 0,-2 1 1,2 16-1,4 21 209,-7-48-87,0 1 1,0-1 0,1 1 0,0-1 0,0 1 0,0-1-1,0 0 1,1 0 0,3 4 0,-6-7-35,1 0 1,0 0-1,0 0 1,-1-1-1,1 1 0,0 0 1,0-1-1,0 1 0,0-1 1,0 1-1,0-1 0,0 0 1,0 1-1,0-1 1,0 0-1,0 1 0,0-1 1,2 0-1,-2 0-24,1-1-1,-1 1 1,1-1-1,-1 1 1,1-1 0,-1 1-1,0-1 1,1 0-1,-1 0 1,0 0 0,0 0-1,1 0 1,-1 0-1,0 0 1,0 0 0,2-2-1,0-2 5,0 1 1,-1 0-1,1-1 0,-1 1 1,0-1-1,0 0 0,0 0 1,-1 1-1,0-1 0,1-8 0,-1 10 3,-1 0-1,0 0 1,1 0-1,-1 0 1,-1-1-1,1 1 1,0 0-1,-1 0 1,0 0-1,0 0 0,0 0 1,0 0-1,0 0 1,0 1-1,-1-1 1,1 0-1,-1 1 1,-3-5-1,-2 1-65,0-1 0,-1 1-1,0 1 1,0-1 0,-1 1-1,1 1 1,-1 0 0,0 0-1,0 0 1,-14-2 0,21 5 6,0 1 1,0-1-1,0 1 0,1-1 1,-1 0-1,0 0 0,1 0 1,-1 0-1,-2-1 0,4 1 52,0 1-1,0 0 0,0-1 0,-1 1 1,1 0-1,0-1 0,0 1 0,0-1 1,0 1-1,0 0 0,0-1 0,0 1 1,0 0-1,0-1 0,0 1 0,0-1 1,0 1-1,0 0 0,0-1 0,0 1 0,0 0 1,0-1-1,1 1 0,-1 0 0,0-1 1,0 1-1,0 0 0,0-1 0,1 1 1,-1 0-1,0-1 0,0 1 0,1 0 1,-1 0-1,0-1 0,1 1 0,-1 0 1,0 0-1,1 0 0,-1-1 0,0 1 1,1 0-1,-1 0 0,1 0 0,12-8-221,0 0 0,1 1-1,0 1 1,18-6 0,-16 8-960,0 0 1,17-1-1,-28 4 985,23-4-2993,-27 5 3017,0 0-1,1-1 1,-1 1-1,0-1 0,0 1 1,1-1-1,-1 1 1,0-1-1,0 0 0,0 0 1,0 0-1,0 0 1,0 1-1,0-1 0,0-1 1,0 1-1,1-2 1,-1-3-224,1 1 1,-1-1-1,0 0 0,-1-7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20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857 1 2496,'-2'1'61,"0"-1"-19,1 1 0,-1-1 0,0 1-1,1 0 1,-1 0 0,1 0-1,-1 0 1,1 0 0,-1 0-1,1 0 1,0 0 0,-1 1 0,1-1-1,0 0 1,0 1 0,0-1-1,0 1 1,0-1 0,1 1-1,-1-1 1,0 1 0,1 0-1,-1 0 1,0 1 0,-29 107 582,-29 84-395,-30-2-36,61-135-103,-237 412 1062,253-450-1152,12-19 0,0 0 0,-1 0 0,1 0 0,0 1 0,0-1 0,0 0 0,0 0 0,0 0 0,0 0 0,0 0 0,-1 0 0,1 1 0,0-1 0,0 0 0,0 0 0,0 0 0,0 0 0,0 0 0,0 0 0,0 1 0,0-1 0,0 0 0,0 0 0,0 0 0,0 0 0,0 1 0,0-1 0,0 0 0,0 0 0,0 0 0,0 0 0,0 0 0,0 1 0,0-1 0,0 0 0,0 0 0,0 0 0,1 0 0,-1 0 0,0 0 0,0 1 0,0-1 0,0 0 0,0 0 0,0 0 0,0 0 0,1 0 0,7-3 0,13-12 0,-6 1 86,-1-1 0,-1-1 1,18-26-1,29-57 438,-13 20-129,88-120 415,-117 170-790,-16 25 112,-11 19 20,-57 97 504,-38 61-149,87-149-487,-57 80-24,68-98-22,4-4 8,1 1 1,-1-1 0,0 0 0,1 1 0,-1-1-1,1 1 1,-1-1 0,0 5 0,19-20 107,-3 0 40,-1-1 1,22-30-1,20-39 72,-19 26-85,227-292 0,-257 341-109,-4 5-13,1 0 1,-1 1-1,0-1 1,0 1 0,1-1-1,0 1 1,-1 0-1,6-3 1,-8 5 5,1-1 0,-1 1-1,0 0 1,0 0 0,0 0-1,0 0 1,1 0 0,-1 0 0,0 0-1,0 0 1,0 0 0,1 0 0,-1 0-1,0 0 1,0 0 0,0-1 0,1 1-1,-1 1 1,0-1 0,0 0 0,0 0-1,1 0 1,-1 0 0,0 0 0,0 0-1,0 0 1,1 0 0,-1 0 0,0 0-1,0 0 1,0 0 0,0 1 0,1-1-1,-1 0 1,0 0 0,0 0 0,0 0-1,0 9 88,-10 14 36,10-21-129,-10 18-19,-74 173 368,-6 56-606,89-247 259,-3 6-25,1 1 0,1-1 0,-1 1 0,0 10-1,3-9 76,4-7 10,-3-4-53,0 0 0,0 1 1,0-1-1,0 0 1,0 1-1,0-1 1,-1 0-1,1 0 1,0 0-1,0 0 0,-1 0 1,1 0-1,0-1 1,8-16 135,-2-1 1,0 0-1,-1 0 0,6-28 1,3-12-113,7-2 34,5-19 87,-24 70-66,-1-1-1,0 1 0,0 0 0,-2-1 0,1-18 0,-1 28-84,0-1 0,-1 1 0,1-1 0,0 1 0,0-1 0,-1 1 0,1-1 0,0 1 0,-1 0 0,0-1 0,1 1 0,-1 0-1,0-1 1,0 1 0,1 0 0,-1 0 0,0 0 0,0 0 0,0 0 0,-2-2 0,1 3-13,0-1 1,0 0-1,1 1 0,-1-1 1,0 1-1,0 0 1,0-1-1,0 1 0,0 0 1,0 0-1,0 0 0,0 1 1,0-1-1,0 0 1,-2 2-1,-12 2-6,1 1 1,0 1-1,-23 12 1,13-5 27,-27 15 11,1 2 0,-60 48 0,27-18-472,78-55 432,0-1 0,-1 0 0,1-1-1,-1 0 1,-9 4 0,16-7 22,-1 0 1,1 0-1,-1 0 1,1 0-1,-1 0 1,1 1-1,-1-1 1,1 0-1,-1 0 1,1 0-1,-1-1 0,1 1 1,-1 0-1,1 0 1,-1 0-1,0 0 1,1 0-1,0-1 1,-1 1-1,1 0 0,-1 0 1,1-1-1,-1 1 1,1 0-1,-1-1 1,1 1-1,0 0 1,-1-1-1,1 1 1,0 0-1,-1-1 0,1 1 1,0-1-1,0 1 1,-1-1-1,1 1 1,0-1-1,0 1 1,0-1-1,0 1 0,-1-1 1,1 1-1,0-1 1,0 1-1,0-1 1,0 0-1,0 1 1,0-1-1,1 1 1,-1-1-1,0-3 25,1 0-1,0 0 1,-1 0-1,2 0 1,1-5 0,6-11-49,0 2 0,2-1 1,0 1-1,1 1 1,1 0-1,29-30 0,5-2-86,50-47 151,-89 88 206,-10 8-31,-18 12-114,0 1-97,2-1-5,1 1 0,-21 18 1,8 0 1,-43 58-1,-19 42-52,-93 148-221,137-217 389,36-44 150,12-18-262,0 0 1,0 0 0,0 1 0,0-1-1,-1 0 1,1 0 0,0 1 0,0-1-1,0 0 1,0 0 0,0 1 0,0-1-1,0 0 1,0 0 0,0 1 0,0-1-1,0 0 1,0 1 0,0-1 0,0 0-1,0 0 1,0 1 0,0-1 0,0 0-1,0 1 1,0-1 0,0 0 0,1 1-1,-1-1-3,0 0-1,1 0 0,-1 0 0,1 0 0,-1-1 0,0 1 0,1 0 0,-1 0 0,0 0 0,1 0 0,-1 0 0,0-1 0,0 1 0,1 0 0,-1 0 0,0 0 0,1-1 0,-1 1 0,0 0 0,0 0 0,0-1 1,1 1-1,-1-1 0,32-40-188,50-86 1,-12 16 255,-38 68-94,2 1 1,2 2-1,2 1 1,68-54-1,-85 77-990,-1 2 0,33-17 0,-30 21 39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26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8 576,'-1'1'26,"0"0"0,0-1 0,0 1 0,0 0 0,0-1 0,0 1 0,1 0 0,-1 0 0,0 0 0,1 0 0,-1 0 0,1 0 0,-1 0 0,1 0 0,-1 0 0,1 0 0,0 0 0,-1 0 0,1 0 0,0 0 0,0 0 0,0 0 0,0 3 0,-1 0 76,1 0-1,-1 0 1,0 1-1,0-1 1,-2 5 0,2-5-92,0 0 0,0 0 1,0 0-1,0 1 1,0 4-1,2 15 296,6 32 0,-3-22-22,-1 1-345,0 41-1,4-91-268,13-100 228,4-18 156,-14 87 138,-6 37-480,-4 9 285,1 0-1,-1 0 1,0 0-1,0 0 1,0 0-1,0 0 1,0 0-1,1 0 1,-1 0 0,0 1-1,0-1 1,0 0-1,0 0 1,0 0-1,0 0 1,1 0-1,-1 0 1,0 0-1,0 0 1,0 0-1,0 0 1,0 1-1,0-1 1,0 0 0,0 0-1,0 0 1,1 0-1,-1 0 1,0 0-1,0 0 1,0 1-1,0-1 1,0 0-1,0 0 1,0 0-1,0 0 1,0 0-1,0 1 1,0-1-1,0 0 1,0 0 0,0 0-1,0 0 1,0 0-1,0 1 1,0-1-1,0 0 1,0 0-1,-1 0 1,1 0-1,0 0 1,0 0-1,0 1 1,-8 159 435,8-128-513,-1 0-1,-2 0 1,-10 43 0,13-74 95,-4 11 508,2-13-369,0-7-250,2 0 79,0 0 1,1 1 0,-1-1 0,1 1 0,1-1-1,3-11 1,-1 5 26,7-31 77,11-55 398,-18 80-565,1 0 0,1 0-1,9-19 1,-15 37 17,0 2 69,1 1 38,-1 0 0,1 0 0,-1 1 0,1-1 0,-1 0 0,1 0 0,-1 0 0,0 0 0,1 1 0,-1-1 0,0 0 0,0 0 1,0 0-1,0 2 0,-1 14 115,0 0 0,-1 0 0,-1 0 0,0 0 1,-9 24-1,8-23 18,4-18-172,0 0 1,0 1 0,0-1-1,0 0 1,0 0-1,0 0 1,-1 0 0,1 0-1,0 0 1,0 0-1,0 0 1,0 0 0,0 0-1,-1 0 1,1 1-1,0-1 1,0 0 0,0 0-1,0 0 1,-1 0-1,1 0 1,0 0 0,0 0-1,0 0 1,0-1-1,0 1 1,-1 0 0,1 0-1,0 0 1,0 0-1,0 0 1,0 0 0,0 0-1,-1 0 1,1 0-1,0 0 1,0 0 0,0-1-1,0 1 1,0 0-1,0 0 1,0 0-1,-1 0 1,-6-6 118,6 4-126,0-1-1,0 1 0,0-1 1,1 1-1,-1-1 0,0 0 1,1 1-1,0-1 1,0 0-1,0 0 0,0 1 1,0-1-1,1-4 1,0-2-30,1-1 0,5-14 0,-7 23 31,0 0-1,1 1 1,-1-1 0,0 0-1,1 0 1,-1 0 0,1 0-1,0 0 1,-1 1 0,1-1-1,1-1 1,-2 2 1,0 0 1,1 0-1,-1-1 1,0 1-1,0 0 1,1 0 0,-1 0-1,0 0 1,0 0-1,1 0 1,-1 0-1,0 0 1,0 0-1,1 0 1,-1 0-1,0 0 1,1 0-1,-1 0 1,0 0-1,0 0 1,1 0-1,-1 1 1,0-1-1,0 0 1,1 0-1,-1 0 1,0 0 0,0 0-1,0 1 1,1-1-1,-1 0 1,0 0-1,0 0 1,0 1-1,1-1 1,-1 0-1,0 0 1,0 1-1,0-1 1,0 0-1,0 1 1,3 4 25,0 1 1,0 0-1,-1 0 1,0 0-1,-1 0 1,1 0-1,-1 0 1,0 1-1,0-1 1,-1 0-1,-1 13 1,0-9-31,0 0 0,-1 0 0,0 0 0,-1 0 0,0 0 1,-6 13-1,-12 22-582,20-43 710,1-2-11,0 0 85,-1 0-134,1 0-64,0 0 0,0 0 0,0 0 0,0 0 0,0 0 0,-1 0 0,1 0 0,0 0-1,0 0 1,0 0 0,0 0 0,0 0 0,-1 0 0,1 0 0,0 0 0,0 0 0,0 0 0,0 0 0,0 0 0,0 0 0,-1 0 0,1-1 0,0 1-1,0 0 1,0 0 0,0 0 0,0 0 0,0 0 0,0 0 0,-1 0 0,1 0 0,0 0 0,0-1 0,0 1 0,0 0 0,0 0 0,0 0 0,0 0 0,0 0-1,0 0 1,0-1 0,0 1 0,0 0 0,0 0 0,0 0 0,0 0 0,0 0 0,0-1 0,0 1 0,0 0 0,0 0 0,0 0 0,0 0 0,0-1-378,0 1 112,0 0 86,6-9-107,-2 7-895,-4 2 190,0 0 177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20:58:31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90 992,'0'0'7,"0"-2"317,0 1-1,0 0 1,0 0-1,0 0 1,0 0-1,0 0 1,0 0-1,0 0 1,-1-1 0,1 1-1,-4-6 2676,4 7-2890,1-1-1,-1 1 1,0-1-1,1 1 1,-1-1-1,0 0 1,1 1 0,-1 0-1,1-1 1,-1 1-1,1-1 1,-1 1-1,1 0 1,0-1 0,-1 1-1,1 0 1,-1-1-1,1 1 1,0 0-1,-1 0 1,1 0-1,-1 0 1,1-1 0,0 1-1,-1 0 1,2 0-1,26-2-536,-19 1 725,93-17 276,-18 2-63,140 0 114,2 16 399,-94 1-1774,-129-1 200,0-1 1,1 1 0,-1 0 0,1-1 0,5-2-1,4 0-1027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24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103 117 576,'-1'0'8,"1"0"-1,0 0 1,0 0 0,-1 0 0,1 0-1,0 0 1,0 0 0,-1 0 0,1 0-1,0 0 1,0 0 0,0 0-1,-1 0 1,1 0 0,0 0 0,0 0-1,-1 1 1,1-1 0,0 0-1,0 0 1,0 0 0,0 0 0,-1 0-1,1 1 1,0-1 0,0 0 0,0 0-1,0 0 1,0 1 0,-1-1-1,1 0 1,0 0 0,0 1 0,0-1-1,0 0 1,0 0 0,0 0 0,0 1-1,0-1 1,0 0 0,0 0-1,0 1 1,0-1 0,0 0 0,0 0-1,0 1 1,0-1 0,0 0 0,0 0-1,0 1 1,0-1 0,1 0-1,-1 0 1,0 0 0,0 1 0,0-1 28,1 1 1,-1-1-1,0 1 1,1-1-1,-1 1 1,0 0-1,0-1 1,0 1-1,0-1 0,0 1 1,0-1-1,0 1 1,0 0-1,0-1 1,0 1-1,0-1 1,0 1-1,0 0 1,0-1-1,0 1 1,-1-1-1,1 1 1,0-1-1,0 1 1,-1 0-1,0 1-8,0 0 0,0 0 0,1 0 1,-1 1-1,1-1 0,-1 0 0,1 3 0,0-2-7,-1 0 0,1-1 1,-1 1-1,0 0 0,1-1 0,-1 1 1,-2 4-1,-42 56 1360,44-61-1313,-1-1 0,0 1 0,1 0 1,-1 0-1,0-1 0,0 1 0,0-1 0,-1 1 0,1-1 0,0 0 0,0 0 0,-1 0 0,1 0 0,0 0 0,-1-1 0,-3 2 624,20-14-350,11-18-360,-2-1 1,29-51 0,-44 70 53,12-19-94,-10 18-291,-2-1 1,8-14-1,-8 8-867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27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8 145 1728,'5'-23'649,"-3"11"-76,1 1 0,5-15 0,12-38-413,-18 55 402,-3 23-425,1 141 492,-8-144-699,8-7-36,-1 1-1,1-1 0,0 0 0,0 0 0,0 0 0,0 0 0,1 0 0,1 5 0,0 14-168,-1-10 252,-1-9 64,0 1 0,1-1 0,-1 1 0,-1-1 0,1 0 0,-1 1 0,0-1 0,0 1 0,0-1 0,0 0 1,-3 6-1,3-9-217,-5 9 385,1-6-7,5-4-200,0 0 1,0 0 0,0 0 0,-1-1 0,1 1-1,0 0 1,0 0 0,0 0 0,0 0 0,0 0-1,0 0 1,-1-1 0,1 1 0,0 0 0,0 0 0,0 0-1,0 0 1,0-1 0,0 1 0,0 0 0,0 0-1,0 0 1,0 0 0,0-1 0,0 1 0,0 0-1,0 0 1,0 0 0,0-1 0,0 1 0,0 0 0,0 0-1,0-1 1,0-1 40,-1-1 0,1 1 0,-1-1 0,1 1-1,-1-1 1,0 1 0,-1-4 0,1 4 11,0 0 0,0-1-1,0 1 1,0-1 0,0 1 0,1-1 0,-1-3-1,-3-58 363,0-56-2314,4 129-326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31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15 314 480,'-1'0'4,"1"0"0,0 0 0,0 0 0,-1 0 0,1 0 0,0 0 0,0 0 0,0 0 0,-1 0 0,1 1 0,0-1 0,0 0 0,0 0 0,-1 0 0,1 0 0,0 0 0,0 1 0,0-1 0,0 0 0,0 0 0,-1 0 0,1 1 0,0-1 0,0 0 0,0 0 0,0 0 0,0 1 0,0-1 0,0 0 0,0 0 0,0 0 0,0 1 0,0-1 0,0 0 0,0 0 0,0 1 0,0-1 0,0 0 0,0 0 0,0 1 0,0-1 0,0 0 0,0 0 0,0 0 0,0 1 0,0-1 0,1 0 0,-1 0 0,0 0 0,0 0 0,0 1 0,0-1 0,1 0 0,2 9 47,-3-8 23,-8 13 790,8-14-784,0 0 0,0 0-16,-1 0-64,1 0 0,0 0 1,-1 0-1,1 0 0,0 0 0,-1-1 0,1 1 0,0 0 0,0 0 0,-1 0 0,1-1 0,0 1 0,0 0 1,-1 0-1,1-1 0,0 1 0,0 0 0,0 0 0,-1-1 0,1 1 0,0 0 0,0-1 0,0 1 1,0 0-1,0 0 0,0-1 0,0 1 0,0 0 0,0-1 0,0 1 0,0 0 0,0-1 0,0 1 0,0 0 1,0-1-1,0 1 0,0 0 0,0-1 0,4-16-92,-3 13 180,12-84 1138,-9 55-1129,0-41 479,-4 70-348,0 2-195,0 1-1,0-1 1,0 1-1,0 0 0,0-1 1,0 1-1,0 0 1,1-1-1,-1 1 0,0 0 1,1-1-1,-1 1 1,1 0-1,0-2 1,0 2-71,-1-2-4,0 3-124,9 19 65,-4-3 64,-2 1-1,0-1 1,-1 1 0,-1-1-1,0 1 1,-2 19 0,0-7 26,1 82 1398,0-111-1089,-12-12 406,7-3-897,3 10 165,0-1 0,1 1-1,-1 0 1,1-1 0,-1-9-1,2-3 190,-1-9-270,2-1 0,0 0 0,2 1 0,11-48 0,-6 52 340,-5 15-154,-1 1 1,1-1-1,-1 0 0,-1 0 0,2-13 0,-1-5-547,0 23 109,-1 16 424,1 53-150,3 0 0,21 105 0,-23-155 49,-2 0 0,0 1 0,-1 16 0,0-12 88,0-20-40,0-1-1,0 1 0,0 0 1,0-1-1,0 1 1,0 0-1,0-1 1,0 1-1,0 0 0,-1-1 1,1 1-1,0 0 1,0-1-1,-1 1 0,1 0 1,-1-1-1,1 1 1,-1 0-1,1-1 2,-1 0 0,1 0 0,0 1 1,-1-1-1,1 0 0,0 0 0,-1 0 0,1 0 0,0 0 0,-1 0 0,1 0 1,-1 0-1,1 0 0,0 0 0,-1 0 0,1 0 0,-1 0 0,1 0 0,0 0 1,-1 0-1,1 0 0,0-1 0,-1 1 0,-1-1 3,1 0 1,-1 0-1,1 0 1,-1 0-1,1 0 0,0 0 1,-1-1-1,1 1 1,0 0-1,0-1 0,-2-3 1,-2-6 9,-1 1-24,1-1 1,1 1-1,0-1 0,1 0 1,-1 0-1,2 0 0,-2-12 0,2-6-45,4-49-1,-1 68 41,0 0 0,1 1-1,0-1 1,0 0 0,1 0 0,1 1-1,-1 0 1,9-14 0,-12 23-22,0-1-1,1 0 1,-1 0 0,1 1 0,-1-1-1,1 0 1,-1 1 0,1-1 0,-1 1-1,1-1 1,-1 1 0,1-1-1,0 1 1,0-1 0,-1 1 0,1-1-1,0 1 1,-1 0 0,1 0 0,0-1-1,1 1 1,-1 0 27,-1 0 1,1 0-1,0 1 0,-1-1 0,1 0 0,-1 0 1,1 1-1,0-1 0,-1 0 0,1 1 0,-1-1 1,1 1-1,-1-1 0,1 1 0,-1-1 0,1 1 1,-1-1-1,0 1 0,1 0 0,1 3 27,0 0-1,0 1 0,0-1 1,-1 0-1,2 9 1,1 16-235,-2 0 0,-2 29 0,0-34 314,-5 45 134,0-35-74,5-33 138,0-1-65,0-1-239,0-1 0,0 1 0,0-1 0,0 1-1,0-1 1,0 1 0,1-1 0,-1 1-1,0 0 1,1-1 0,0-2 0,0 2 29,20-126 38,-11 64-187,-6 22 98,-3 29-35,0 6-555,6 11 391,-7 15 312,0-16-46,-1 0 0,1 0 0,-1 0 1,1 0-1,-1 0 0,-2 5 1,1-5-70,1-1 1,0 1 0,1 0 0,-1 0 0,0 0-1,0 5 1,1 2-77,-1-1 0,-1 1 0,0-1 0,-5 17 0,3-15 126,1 0 0,-3 17 1,4-14 75,-1 0 1,-5 17 0,-2 6-208,3-10-37,4-18 230,1 0 0,0 0 0,1-1 0,-1 13 0,2-19-125,0-2 16,0 0 149,0 0-91,0 0-192,0 0 81,0 0 175,0 0-26,0 0-38,0 0-37,0 0-112,0 0 58,0 1 1,-1-1-1,1 1 1,0-1-1,-1 1 1,1-1-1,-1 1 1,1-1-1,0 0 0,-1 1 1,1-1-1,-1 0 1,1 1-1,-1-1 1,1 0-1,-1 1 1,1-1-1,-1 0 1,0 0-1,1 0 1,-1 1-1,0-1 1,1 0 43,-1 0 1,1 0-1,0 0 1,0 0-1,-1 0 1,1 0-1,0 0 1,-1 0-1,1 0 1,0 0-1,-1 0 1,1 0-1,0 0 1,0 0-1,-1 0 1,1 0-1,0 0 1,-1 0-1,1 0 1,0 0-1,0 0 1,-1-1-1,1 1 1,0 0-1,0 0 1,-1 0-1,1 0 1,0-1 0,0 1-1,0 0 1,-1 0-1,1-1 1,0 1-1,0 0 1,0 0-1,0-1 1,0 1-1,0 0 1,-1-1-1,1 1 37,0-1-1,0 1 1,0 0-1,0-1 1,0 1-1,0-1 1,0 1-1,0 0 0,-1-1 1,1 1-1,0 0 1,0-1-1,0 1 1,-1 0-1,1-1 1,0 1-1,0 0 1,-1 0-1,1-1 1,0 1-1,-1 0 1,1 0-1,-1-1-3,1 1 0,0 0 0,-1 0 0,1-1 0,0 1 0,-1 0-1,1 0 1,0-1 0,0 1 0,-1 0 0,1-1 0,0 1 0,0 0 0,0-1 0,-1 1 0,1 0 0,0-1 0,0 1 0,0-1-1,0 1 1,0 0 0,0-1 0,0-2 10,-1 0 1,1 0-1,-1 0 0,0 0 0,1 0 0,-1 0 0,-1 0 1,-1-4-1,-1 5-220,-1 4-490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42.2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95 320,'-4'0'121,"8"0"121,-4 0-130,13-11 778,-9 7-858,0-1-1,0 1 0,-1-1 0,0 0 0,1 0 1,3-11-1,-1 5 55,-4 9-67,-1-1 1,1 1 0,-1-1 0,0 1-1,0-1 1,1-4 0,-1 6-1,-1 1 0,0-1 0,0 1 0,1 0 0,-1-1 1,0 1-1,0 0 0,1-1 0,-1 1 0,0 0 0,1 0 0,-1-1 0,0 1 0,1 0 0,-1 0 0,1 0 1,-1 0-1,1-1 0,1 1 1251,-6 1-268,-16 3 587,19-4-1744,1 0 11,0 0-64,0 0 37,0 0-42,0 0 112,0 0 197,0 0 5,0 0 54,0 0 5,0 0 144,0 0-144,0 0-272,0 0-278,9 0-2095,3 0 672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44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127 111 992,'0'0'16,"0"0"-1,0-1 1,0 1-1,0 0 1,0-1-1,0 1 1,0 0 0,0-1-1,0 1 1,0 0-1,0-1 1,0 1 0,0 0-1,0-1 1,0 1-1,-1 0 1,1 0 0,0-1-1,0 1 1,0 0-1,0 0 1,-1-1-1,1 1 1,0 0 0,0 0-1,-1-1 1,1 1-1,0 0 1,0 0 0,-1 0-1,1-1 1,0 1-1,-1 0 1,1 0-1,-11 3 736,0 0-404,10-4-278,1 1-64,0 0 0,0 1 1,0-1-1,0 0 0,0 0 0,0 0 0,0 0 0,0 0 0,0 0 0,0 1 0,0-1 0,0 0 1,0 0-1,0 0 0,-1 0 0,1 0 0,0 0 0,0 1 0,0-1 0,0 0 0,0 0 0,0 0 1,0 0-1,0 0 0,-1 0 0,1 0 0,0 0 0,0 0 0,0 0 0,0 1 0,0-1 0,-1 0 1,1 0-1,0 0 0,0 0 0,0 0 0,0 0 0,0 0 0,-1 0 0,1 0 0,0 0 0,0 0 1,0 0-1,0 0 0,0-1 0,-1 1 0,1 0 0,0 0 0,0 0 0,0 0 0,0 0 0,0 0 1,0 0-1,0 0 0,-1 0 0,1 0 0,0 0 0,0-1 0,0 1 0,0 0 0,0 0 0,0 0 1,0 0-1,0 0 0,0 0 0,0-1 0,0 1 0,0 0 0,-1 0 0,1 1-12,0 0 0,-1 0 0,1 0 0,0 0 0,0 0 0,0 0 0,0 0-1,0 0 1,0 0 0,0 1 0,0 0 0,0 6 50,-10 31 93,-3-1 0,0 0 0,-23 42 0,19-41 29,17-80 1222,-1 17-1371,2 6-26,1 0 0,1 0 0,1 0 1,0 1-1,10-25 0,-8 25 8,0 0-1,-2 0 0,0-1 0,-1 0 1,2-24-1,-1 4-1778,-4 38 1808,-1 0 1,0 0 0,1 0-1,-1 0 1,0 1-1,1-1 1,-1 0 0,0 0-1,1 1 1,-1-1 0,0 0-1,1 1 1,-1-1 0,1 1-1,-1-1 1,1 1 0,-1 0-1,0 0 4,-2 1-56,1 0 1,0 0 0,0 0 0,0 0-1,1 1 1,-1-1 0,0 0 0,1 1 0,0 0-1,-1-1 1,1 1 0,-1 3 0,-9 37-60,10-36 104,-2 15-36,1-1-1,1 1 1,1 0 0,3 23 0,0 18 1,-3-61-6,0 1-1,0-1 1,-1 1 0,1-1-1,0 0 1,-1 1 0,0-1-1,1 0 1,-1 1 0,0-1-1,-1 2 1,1-3-310,1-1-202,8-8-251,-4 5 128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45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53 576,'-1'4'66,"0"-1"-1,0 0 1,0 1 0,0-1 0,0 6-1,-2 12 320,-1-11-160,0 1 1,0-1 0,-1 0 0,0 0-1,-11 15 1,5-9-132,9-11-62,-1 0 1,-1 0-1,1-1 0,0 1 1,-6 3-1,-1 4 150,8-9-79,6-6-57,3-4-141,1-1-1,-1 0 1,0 0 0,-1 0 0,0-1-1,8-15 1,15-44-40,-26 59 339,0-1 1,-1 0 0,0 0 0,0 0 0,0-14 0,-2 22-145,0 1 1,-1-1 0,1 0 0,0 0-1,-1 0 1,1 0 0,-1 1-1,-1-4 1,2 5-53,0 0 0,0-1 0,0 1 1,-1 0-1,1 0 0,0 0 0,0-1 0,0 1 0,0 0 0,-1 0 0,1 0 0,0 0 0,0-1 0,0 1 0,-1 0 1,1 0-1,0 0 0,0 0 0,-1 0 0,1 0 0,0 0 0,0 0 0,-1-1 0,1 1 0,0 0 0,-1 0 1,1 1-5,-1-1 1,1 0 0,-1 1 0,1-1 0,-1 0 0,1 1 0,-1-1 0,1 0 0,0 1 0,-1-1 0,1 1-1,0-1 1,-1 1 0,1-1 0,0 1 0,-1-1 0,1 1 0,-50 101 619,40-83-697,1 2 0,-7 24 0,16-44-41,0-1 0,0 1 0,0 0 0,0-1 1,0 1-1,0 0 0,0-1 0,0 1 0,0 0 0,0-1 0,0 1 0,1-1 0,-1 1 0,0 0 0,0-1 0,1 1 0,-1 0 0,0-1 0,1 1 0,-1-1 1,1 2-1,4 5-1113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45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47 1888,'-5'-6'291,"1"2"422,1-1 0,-2 1 0,1-1 0,-10-6 0,9 6-93,4 5-578,1-1 0,-1 1 0,1-1 0,-1 1 0,0-1 0,1 1 0,-1-1 0,0 1 0,1 0 1,-1-1-1,0 1 0,0 0 0,1-1 0,-1 1 0,0 0 0,0 0 0,0 0 0,1 0 1,-1 0-1,-2 0 0,3 0-197,-1 1 80,-28 71 134,29-71-221,0 0 0,0 0 0,-1 0 1,1 0-1,0 0 0,0 0 0,0 0 0,0 0 0,0 0 0,1 1 0,-1-1 0,0 0 0,1 1 1,7-2-1930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47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26 1664,'1'0'9,"-1"0"516,-1 1-214,-1-1 0,0 1 0,0 0 1,0-1-1,0 1 0,0-1 1,-3 1-1,-4-1-385,13-1-96,-1 0 212,0 1-1,0-1 1,0 0-1,0 0 1,4-2-1,-5 2-54,-1 0 0,1 1 0,0-1-1,-1 0 1,1 1 0,-1-1 0,1 1-1,0-1 1,0 1 0,-1 0 0,1 0-1,0 0 1,-1 0 0,1 0 0,0 0 0,0 0-1,-1 1 1,1-1 0,0 1 0,-1-1-1,1 1 1,-1-1 0,1 1 0,1 1 0,-1-1 3,0-1 1,0 1 0,0-1 0,0 1 0,0-1 0,0 0 0,0 0 0,0 0-1,-1 0 1,1 0 0,0 0 0,0-1 0,0 1 0,4-2 0,22-13-137,-26 14 15,0 0 1,0 0-1,0 0 0,1 0 1,-1 1-1,0-1 0,1 1 1,-1-1-1,0 1 0,1 0 1,-1 0-1,1 0 0,2 0 1,3 3-1065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52.2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27 1984,'-2'0'746,"7"0"-479,-4 0-277,-1 0-310,0 0 74,0 0 28,1 0 106,6 0 117,26 0 683,-31 0-800,-2 0 48,11 0 197,-9 0-131,0 0-1,0 0 1,0 0-1,0-1 1,0 1-1,0-1 1,0 1-1,0-1 1,0 0-1,0 0 1,0 0-1,-1 0 1,1 0-1,0 0 0,0 0 1,-1-1-1,3-1 1,0 1-75,-1 2 70,7-9-76,-9 8-251,-1 1 63,0 0-48,8 5-122,-8-5 293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2:17:53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35 107 1312,'-8'6'322,"7"-5"-183,-1 0-1,1 0 1,-1 0-1,0 0 1,1 0-1,-1 0 1,0 0-1,1-1 1,-1 1-1,0-1 1,0 1-1,0-1 1,-2 0-1,3 0 497,1-1-588,1 1-1,-1-1 1,0 0 0,1 0 0,-1 0-1,1 0 1,-1 0 0,1 1 0,-1-1-1,1 0 1,0 0 0,-1 1 0,1-1 0,0 0-1,-1 1 1,1-1 0,0 1 0,0-1-1,0 1 1,0-1 0,-1 1 0,3-1-1,24-8-474,-22 7 618,5-2-173,0 0 0,-1-1 0,1-1 0,-1 1 0,11-10 0,-8 6-103,20-11 1,-6 3 96,-14 7 234,-11 10-160,-1 0 1,0 0-49,0 14-288,0 11 326,0-23-107,0-2 187,0 0-49,0 0-74,0 0-133,0 0-283,0 0 69,0 0-74,0 0 138,0 0 33,0 0 127,0 0 150,0 0 15,1 2 12,2 3-22,-2-4-22,-1-1 12,0 0 4,0 0 65,0 0 69,0 0 368,0 0-91,0 0 86,-8 0-2624,16-3-22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2:15:16.5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 1248,'1'-1'23,"-1"1"-1,0 0 1,0-1-1,1 1 1,-1 0 0,0-1-1,1 1 1,-1 0-1,0 0 1,1-1 0,-1 1-1,1 0 1,-1 0-1,0 0 1,1 0 0,-1 0-1,1-1 1,-1 1-1,0 0 1,1 0 0,-1 0-1,1 0 1,-1 0 0,0 0-1,1 0 1,-1 0-1,1 0 1,-1 1 0,1-1-1,-1 0 1,0 0-1,1 0 1,-1 0 0,1 1-1,-1-1 1,0 0-1,1 0 1,-1 1 0,0-1-1,1 0 1,-1 0-1,0 1 1,1 0 0,5 3 75,9 7 234,-13-9-165,0 0 1,0 0-1,1 0 0,-1-1 0,1 1 0,0-1 0,4 2 1,6 1-46,-1 0 1,1-1 0,0-1-1,0 0 1,0-1 0,20 0-1,-22 0 33,0 0-1,0 1 1,19 6-1,-1-1 7,9-1-40,0-1 1,73 0-1,75-21 421,-15 0 216,-126 12-771,69 4 0,-53 1 23,427-1 107,-110 28 196,-243-14-333,-4 5 291,19 1-56,6-12 61,46 3-110,88-8 100,-146-6 76,380 0 74,-206 10-432,-62 5 256,-68-8-224,42 2 160,-79-4 102,243 14-289,-89 3-74,-150-13 255,-48-4-52,33 2-143,49 4-201,-35-3 312,-69-3-7,-73-1-75,642 14 254,-382-10-217,4 1 136,-102-5-108,355-9 502,62-19-187,-190 3 27,-190 9-192,128-5-49,-156 12-106,259 2 175,-278 8-8,20 4-2,-6 0-128,-163-5-80,330 13 86,-100-9-21,-156-1-33,45 0-21,163-1-55,393-11 259,-363-6 1,-187 9-346,75-10 280,-35 2-38,145-10 155,-135 4-528,-67 8 39,115-5 354,-120 12-182,91-1-262,-38 14 637,-42-1-478,-50-4 27,47 0-148,98 2 477,-133-1-281,-41-1-3,29 1 65,150 5 107,-158-8-165,116 19 0,-24-7 66,-63-8 16,78 6 99,-51 0-427,-28-1 460,291 15 329,-181-16-342,-137-7 30,180-1 150,49 3-806,-118-1 724,-10-4 167,22 1-533,72-2 137,-103-2 254,169-5-404,-151 1 407,-75 2-276,238 1-67,-78 1 586,-39 2-696,149-6 91,-206 3 125,-7 0-15,493-27 441,-536 23-518,24-1 121,188-8-157,-9 1 150,-128 14 141,91-5-261,-224 4-56,120-5 383,24 0-543,-138 9 239,124-6 12,21 0-262,-142 6-16,47 4-347,-15-2 369,-48-2 336,-16 0 4,57-6 0,-71 4-206,-20 1 182,0 0 1,0-1-1,12-1 1,-13-1-756,-26-4-7150,19 7 7665,-3-1-195,0 0 1,0-1 0,1 1-1,-8-4 1,3-1-432,0 1 0,-12-12 0,21 17 832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31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920 301 2496,'-11'-3'175,"8"2"-21,0 0 0,-1 0 1,1 0-1,0 0 0,0 0 0,0 0 0,0-1 0,0 1 0,0-1 1,0 0-1,0 0 0,1 0 0,-1-1 0,1 1 0,0 0 0,-1-1 1,1 0-1,-2-3 0,2 3-23,0 0 0,0 0 0,-1 0 0,1 0 0,-1 0 0,0 1 0,0-1 0,0 1 0,0-1 0,0 1 1,-1 0-1,1 0 0,-1 1 0,1-1 0,-1 1 0,0 0 0,1 0 0,-6-1 0,-6 0 144,-1 0 0,0 1 0,-19 1 0,13 1-207,-20 0-38,19 0 261,-33-3 0,48 1-130,0 0 0,1 0 0,-1-1-1,1 0 1,0-1 0,0 0 0,0 0-1,-10-6 1,-53-29 420,67 36-585,1 1-30,1 0 0,-1 0 0,0 0-1,0 0 1,1 0 0,-1 0 0,0 1 0,0-1 0,0 0 0,0 1 0,0 0-1,-3-1 1,5 1 33,0 1-1,0-1 1,0 0-1,0 0 1,-1 1-1,1-1 1,0 0-1,0 0 1,0 1-1,0-1 1,0 0-1,0 0 1,0 1-1,0-1 1,0 0-1,0 0 1,0 1-1,0-1 1,0 0-1,0 0 1,0 1-1,0-1 1,0 0-1,1 0 1,-1 1-1,0-1 1,0 0-1,0 0 0,1 1 1,3 8 89,3 4-12,-1 1 1,-1-1-1,0 1 1,4 15-1,8 58-60,-5-24-3,37 188-166,-39-186 1693,4 96 1,-15-187-1572,-6-29 0,-1-28 157,2-44-60,-1-38-116,7 9-745,0 152 738,0-5-64,4 17 22,1 13 71,-2 1 1,0 0 0,-1-1 0,-3 41 0,1-27 13,-2 446 361,1-474-320,2 1-1,-1-1 1,1 1 0,0-1-1,0 0 1,1 0 0,0 1-1,3 6 1,-4-13-22,-1 1 1,1-1-1,-1 0 1,1 0-1,0 0 1,0 0-1,-1 0 1,1 0-1,0 0 0,0 0 1,0 0-1,0 0 1,1 0-1,-1 0 2,0-1 0,0 0-1,0 0 1,0 0 0,0 0-1,0 0 1,-1 0 0,1 0-1,0 0 1,0 0-1,0 0 1,0 0 0,0 0-1,0-1 1,-1 1 0,1 0-1,0-1 1,0 1 0,0 0-1,-1-1 1,1 1 0,1-1-1,48-38 494,-13 9-402,88-56-229,5-4 99,-98 65 76,55-54 0,-34 17 125,87-133-1,-136 189-137,0 1 0,7-14 61,-10 19-89,-1-1-1,1 0 1,-1 0-1,0 0 0,1 0 1,-1 0-1,0 0 1,0 0-1,0 0 1,0 0-1,0 0 1,0 0-1,0 0 1,0 0-1,0 0 1,-1-2-1,1 3-3,0-1 0,0 1 0,0 0 0,0 0 1,-1 0-1,1-1 0,0 1 0,0 0 0,0 0 0,0 0 0,-1 0 0,1-1 0,0 1 0,0 0 0,-1 0 0,1 0 0,0 0 0,0 0 0,-1 0 1,1 0-1,0-1 0,0 1 0,-1 0 0,1 0 0,0 0 0,0 0 0,-1 0 0,1 0 0,0 0 0,0 0 0,-1 1 0,1-1 0,0 0 0,0 0 1,-1 0-1,1 0 0,0 0 0,0 0 0,-1 1 0,-4 1-8,1 0 1,-1 1-1,1 0 1,-1 0-1,1 1 1,0-1-1,-5 6 1,-15 13-25,-11 4-1,-56 31 0,-45 15 66,46-26 57,37-18-42,-194 92 114,244-118-183,0-1-1,-1 1 1,1-1 0,-1 0 0,1 0 0,-1-1-1,0 1 1,1-1 0,-1 0 0,1 0-1,-6 0 1,9-1 7,-1 1 0,1 0 0,0 0 1,-1 0-1,1 0 0,0 0 0,-1-1 0,1 1 0,0 0 0,-1 0 0,1-1 0,0 1 0,0 0 1,-1-1-1,1 1 0,0 0 0,0 0 0,0-1 0,-1 1 0,1-1 0,0 1 0,0 0 0,0-1 1,0 1-1,0 0 0,0-1 0,0 1 0,0 0 0,0-1 0,0 1 0,0-1 0,0 1 0,0-1 1,1-5-53,0-1 0,0 1 0,1-1 0,-1 1 0,2 0 0,-1 0 1,4-7-1,3-9-38,0 1 44,41-97 94,-37 91-4,2 0 0,22-31-1,-5 19-78,2 1-1,1 3 0,41-33 0,-16 14 14,134-114 203,-179 159-76,-10 10-51,-5 8 2,-3-3-22,0-1 0,-1 1 0,1-1-1,-1 0 1,0 0 0,0 0 0,-10 8-1,-4 6 46,-57 70 262,-71 110 1,68-88-47,-85 106 22,-145 213-113,307-428-205,-14 25-223,15-26 229,-1 0 1,1-1 0,0 1-1,-1 0 1,1 0-1,0-1 1,0 1 0,0 0-1,0-1 1,-1 1-1,1 0 1,0 0-1,0-1 1,0 1 0,1 0-1,-1 0 1,0-1-1,0 1 1,0 0 0,0 0-1,1-1 1,-1 1-1,0 0 1,1-1-1,-1 1 1,1 0 0,-1-1-1,0 1 1,1-1-1,-1 1 1,1-1 0,1 2-1,-1-2 1,1 1 0,0-1 0,-1 1 0,1-1 1,0 0-1,0 0 0,-1 0 0,1 0 0,0 0 0,0 0 0,-1 0 0,1-1 0,0 1 0,0-1 0,-1 1 0,1-1 0,0 1 0,-1-1 0,1 0 0,1-1 1,6-3-13,-1-1 0,13-11 0,49-51 4,-15 13 2,7 2-25,2 3 1,78-46 0,88-68 103,-125 66-67,-55 51 156,64-49 1,-111 94-87,13-8 196,-16 10-255,1-1 0,-1 1 0,0 0 0,0 0 1,1 0-1,-1 0 0,0 0 0,1 0 1,-1 0-1,0 0 0,1 0 0,-1 0 1,0 0-1,0 0 0,1 0 0,-1 0 1,0 0-1,1 0 0,-1 0 0,0 0 1,1 0-1,-1 0 0,0 0 0,0 1 1,1-1-1,-1 0 0,0 0 0,0 0 0,1 1 1,-1-1-1,0 0 0,0 0 0,1 0 1,-1 1-1,0-1 0,0 0 0,0 1 1,0-1-1,0 0 0,1 0 0,-1 1 1,0-1-1,0 0 0,0 1 0,0-1 1,0 0-1,0 1 0,0-1 0,0 1 1,0 4 32,-1 1 0,0 0 0,0 0 0,0 0 1,0-1-1,-1 1 0,0 0 0,0-1 0,-1 1 1,-5 8-1,-1 1-25,0 0 1,-1-1 0,-1-1-1,-19 20 1,-55 42-99,59-54 43,-50 47 6,4 2-1,-66 84 0,64-66 76,-114 139-356,184-222 242,1 0-1,-1 0 1,-4 10-1,7-14 57,1-1 0,-1 1 0,1 0 0,0-1 0,0 1 0,-1-1 1,1 1-1,0 0 0,0-1 0,0 1 0,-1 0 0,1-1 0,0 1 0,0 0 0,0-1 0,0 1 0,0 0 0,0-1 0,0 1 0,1-1 0,-1 1 0,0 0 0,0-1 0,0 1 0,1 0 0,-1-1 0,0 1 0,1-1 0,-1 1 1,1-1-1,-1 1 0,0-1 0,1 1 0,-1-1 0,1 1 0,-1-1 0,1 1 0,-1-1 0,1 0 0,0 1 0,-1-1 0,1 0 0,-1 0 0,1 1 0,1-1 0,2 0-38,1 1 0,-1-1-1,1-1 1,-1 1 0,1-1-1,-1 1 1,1-1 0,-1 0-1,1-1 1,5-2 0,17-6 51,0-2-1,44-26 1,47-40-79,-80 52 67,206-153-17,-226 163 526,30-19-1,-68 61-344,-33 27-272,-113 88-1,97-85 163,-200 144 148,185-139-196,2 3 0,-119 123 0,190-172-239,12-15 230,1-1 1,-1 1-1,0 0 1,1 0-1,-1-1 1,1 1-1,-1-1 1,0 1-1,1-1 1,-1 0-1,2-1 1,45-24 205,0-2 0,44-36 0,59-34 90,-36 34-408,232-89-1,-342 151 127,1 1 1,0-1-1,-1 1 1,1 0-1,6 0 1,-12 1 8,1 0 0,0 0 0,-1 0-1,1 0 1,0 0 0,-1 0 0,1 0 0,0 0 0,-1 0 0,1 0 0,0 0 0,-1 0 0,1 1 0,0-1 0,-1 0 0,1 0 0,-1 1-1,1-1 1,0 0 0,-1 1 0,1-1 0,-1 1 0,1-1 0,-1 1 0,1-1 0,-1 1 0,0-1 0,1 1 0,-1 0 0,0-1-1,1 1 1,-1-1 0,0 1 0,0 0 0,1-1 0,-1 1 0,0 0 0,0-1 0,0 1 0,0 0 0,0-1 0,0 1 0,0 0-1,0-1 1,0 1 0,0 0 0,0-1 0,-1 1 0,1 0 0,0-1 0,0 1 0,-1 0 0,-1 3-30,0 0 1,0 0-1,0 0 1,0-1-1,-1 1 1,1-1-1,-1 0 1,0 1-1,-3 2 1,-35 26 116,22-18 29,-25 23-42,1 2 0,2 1 0,2 3 0,2 1 0,-51 78 1,58-77-507,26-34 149,4-11 275,0 0-1,0 1 1,0-1-1,0 0 1,0 0-1,0 1 1,0-1-1,0 0 1,1 0-1,-1 1 1,0-1-1,0 0 1,0 0-1,0 0 1,0 1-1,0-1 1,0 0-1,1 0 1,-1 0-1,0 0 1,0 1-1,0-1 1,0 0-1,1 0 1,-1 0-1,0 1 1,1-1 23,1 0 1,-1 0-1,0 0 1,0 0-1,1 0 1,-1 0 0,0 0-1,0 0 1,1 0-1,-1-1 1,0 1-1,0 0 1,0-1-1,2 0 1,13-7 111,-1 0 1,0 0 0,0-2-1,12-11 1,16-9-18,21-11 7,106-75-169,-127 87-75,-32 22 150,0 0 0,-1-1 0,0 0 0,0 0 1,0-1-1,8-10 0,-18 18-17,1 0 1,0 0 0,0 0-1,-1 0 1,1 0-1,-1 0 1,1-1-1,-1 1 1,1 0 0,-1 0-1,0-1 1,0 1-1,1-2 1,-1 3-7,-1-1 0,1 0 1,0 1-1,0-1 0,0 0 0,0 1 0,-1-1 1,1 0-1,0 1 0,-1-1 0,1 1 0,0-1 1,-1 1-1,1-1 0,-1 1 0,1-1 0,-1 1 1,1-1-1,-1 0 0,-2 0-1,0 0-1,1 0 1,-1-1-1,0 2 1,0-1 0,0 0-1,0 1 1,0-1-1,0 1 1,0 0 0,-3 0-1,-45 2-12,1 3-1,-1 2 1,-65 18 0,79-14-51,0 1 0,0 3 0,2 0 0,0 3 1,1 0-1,0 3 0,2 0 0,-58 52 0,86-69 14,0 0-1,0 0 1,1 0 0,-1 1-1,1-1 1,-3 7-1,5-11 37,1 1 0,0 0 1,-1-1-1,1 1 0,-1 0 0,1 0 0,0-1 0,0 1 0,-1 0 0,1 0 0,0-1 0,0 1 0,0 0 0,0 0 0,0 0 0,0-1 0,0 1 0,0 0 0,0 0 0,0 0 1,0-1-1,1 1 0,-1 0 0,0 0 0,0-1 0,1 1 0,-1 0 0,1-1 0,-1 1 0,1 0 0,-1-1 0,1 1 0,-1 0 0,1-1 0,-1 1 0,1-1 0,0 1 0,-1-1 1,1 0-1,0 1 0,-1-1 0,1 1 0,0-1 0,0 0 0,-1 0 0,1 0 0,0 1 0,0-1 0,0 0 0,1 0 0,2 0 30,1 1-1,-1-1 1,1 0 0,-1 0-1,1-1 1,0 0-1,-1 1 1,0-2 0,5 0-1,41-20 253,-24 10-212,344-121 1,-252 95-52,126-34-22,-6 1 345,-114 32-86,-124 39-243,0 0 0,1 0 1,-1 0-1,0 0 0,1 0 1,-1 0-1,0 0 0,1 0 1,-1 0-1,0-1 0,1 1 1,-1 0-1,0 0 0,1 0 1,-1 0-1,0-1 0,1 1 0,-1 0 1,0 0-1,0-1 0,1 1 1,-1 0-1,0 0 0,0-1 1,0 1-1,1-1 0,-16-1 73,-8 2-99,1 1 0,-43 6 0,-51 17-159,32-6 97,52-11 71,-261 54 98,5 26 22,127-24-128,-120 45-244,255-101 277,18-8-6,9-3-34,10-6-65,34-16 110,1 1 0,63-24 0,-54 30-86,68-16 0,63-3-96,-121 26 126,344-40-76,2 40 285,100 36-233,-495-23 161,-1 1 0,1 0 0,-1 1 0,25 8 0,-40-11-87,1 0 0,-1 0-1,0 0 1,1 0-1,-1 0 1,0 1-1,1-1 1,-1 0-1,0 0 1,1 0 0,-1 1-1,0-1 1,1 0-1,-1 0 1,0 0-1,1 1 1,-1-1 0,0 0-1,0 1 1,1-1-1,-1 0 1,0 1-1,0-1 1,1 1-1,-2-1-1,1 1 0,-1-1-1,1 1 1,-1-1-1,1 1 1,-1-1 0,1 1-1,-1-1 1,1 0-1,-1 1 1,1-1 0,-1 0-1,1 0 1,-1 1-1,0-1 1,0 0-1,-12 4 4,1-1 0,-1-1-1,-17 2 1,1-1-32,-467 71 314,110 14-425,192-40 136,66-18 26,-210 44 25,250-64 84,77-9-203,0-1 0,0-1 0,0 0 0,0 0 0,-18-6 0,28 7 52,0 0 0,0-1 1,0 1-1,0 0 0,1-1 0,-1 1 0,0 0 0,0-1 1,1 1-1,-1-1 0,0 1 0,1-1 0,-2-1 0,2 2 7,0 0 0,-1-1 0,1 1 0,0 0 0,0-1 0,0 1 0,0 0 0,0-1 0,0 1 0,0 0 0,0 0 0,0-1 0,0 1 0,0 0 0,0-1 0,0 1 0,0 0 0,0 0 0,0-1 0,1 1 0,-1 0 0,0-1 0,0 1 0,0 0 0,0 0 0,1-1 0,0 0-7,1-1 1,-1 1 0,1 0-1,-1 0 1,1 0-1,-1 0 1,1 0 0,0 0-1,0 0 1,3 0-1,13-4-16,0 1 0,27-2-1,-5 4-36,0 1-1,70 7 0,85 23-33,-3 0 11,-111-21 179,1-3 0,1-4-1,139-16 1,192-66 311,-5-31-378,-242 69 1,-59 16 201,-102 26-225,1-1-23,0 0-1,0 0 1,0 0 0,0-1-1,8-5 1,-15 8 20,0 0-1,0 0 1,0 0 0,0 0 0,0 0-1,0-1 1,0 1 0,0 0 0,0 0-1,0 0 1,0 0 0,0 0 0,0 0 0,0-1-1,0 1 1,0 0 0,0 0 0,0 0-1,0 0 1,0 0 0,0 0 0,0-1 0,0 1-1,0 0 1,-1 0 0,1 0 0,0 0-1,0 0 1,0 0 0,0 0 0,0 0-1,0 0 1,0-1 0,-1 1 0,1 0 0,0 0-1,0 0 1,0 0 0,0 0 0,0 0-1,-1 0 1,1 0 0,0 0 0,0 0-1,0 0 1,0 0 0,0 0 0,0 0 0,-1 0-1,1 0 1,0 0 0,0 0 0,0 0-1,0 1 1,-17-3-55,0 2-1,1 0 1,-1 1 0,0 0-1,-24 7 1,-5-1-15,-39 4-33,-248 36 231,141-12-151,-430 83 344,120-30 86,274-52-74,-146 10-182,143-22-501,216-23 186,12-1 130,0 0-1,0 0 0,0 1 0,0-1 1,0 1-1,0 0 0,0-1 0,0 1 1,-4 2-1,7-3 28,0 0 0,0 0-1,-1 0 1,1 0 0,0 1 0,0-1 0,0 0 0,0 0 0,-1 0 0,1 0-1,0 0 1,0 0 0,0 0 0,0 1 0,0-1 0,-1 0 0,1 0 0,0 0 0,0 0-1,0 1 1,0-1 0,0 0 0,0 0 0,0 0 0,0 1 0,0-1 0,0 0-1,0 0 1,0 0 0,0 1 0,0-1 0,0 0 0,0 0 0,0 0 0,0 1-1,0-1 1,0 0 0,0 0 0,0 0 0,0 1 0,9 4-52,18 3 201,-24-8-155,49 11 118,86 4-1,59-8 113,-92-5-128,554-5-274,0-68 865,-116-43-497,-393 79-146,262-27-1,-361 54 11,0-2 0,82-28-1,-126 36-44,1 0-4,1 0 0,-1 1 0,0 1 0,0-1 0,10 2 0,-4-1-298,-14 0 293,1 0 0,-1 1 0,0-1 0,0 0 0,0 0-1,0 1 1,0-1 0,1 0 0,-1 0 0,0 1 0,0-1 0,0 0-1,0 1 1,0-1 0,0 0 0,0 0 0,0 1 0,0-1-1,0 0 1,0 1 0,0-1 0,0 0 0,0 1 0,0-1-1,0 0 1,0 0 0,0 1 0,-1-1 0,1 0 0,0 0-1,0 1 1,-1-1 0,-3 12-41,-2-3-1,0-1 0,0 1-1,-1-1 1,0-1 0,0 1-1,-1-1 1,-13 9 0,-65 39-182,78-50 194,-171 86-55,127-66-153,44-22 216,6-2 22,-1 0 1,0 1-1,1-1 0,-1 0 1,1 1-1,0-1 1,-1 1-1,1 0 1,0 0-1,0-1 1,-2 4-1,3-4 5,1-1-1,0 0 1,0 0 0,0 1-1,0-1 1,-1 0-1,1 0 1,0 1 0,0-1-1,0 0 1,0 1 0,0-1-1,0 0 1,0 0-1,0 1 1,0-1 0,0 0-1,0 1 1,0-1 0,0 0-1,0 0 1,0 1-1,0-1 1,0 0 0,0 1-1,0-1 1,0 0-1,1 0 1,-1 1 0,0-1-1,0 0 1,0 0 0,0 1-1,1-1 1,-1 0-1,0 0 1,0 0 0,1 1-1,-1-1 1,0 0-1,0 0 1,1 0 0,14 3-48,4-2 125,0-1 0,0-2 0,0 0-1,0 0 1,0-2 0,-1 0 0,35-14 0,-28 8-7,-1-2 1,0 0-1,-1-2 1,0 0-1,22-19 0,-1 1 697,-42 28-369,-7 3-268,-9 3-198,-20 8-159,0-2 0,-56 8 0,24-9 193,-340 45-90,328-41 41,-169 32-103,163-24 189,-171 40 173,202-46-154,-38 10-159,30-9 98,137-41-165,64-11 248,-72 21-1,0-3-1,81-35 0,-73 15-66,129-90 0,-42 23 169,-122 82-78,35-19 92,96-76 1,-167 116-171,1-1 1,-1 1-1,0-1 1,0-1-1,-1 1 1,5-7-1,-8 10 18,0 0-1,0 0 1,0 0-1,0 0 0,-1-1 1,1 1-1,-1 0 1,1-1-1,-1 1 1,0 0-1,0-1 1,0 1-1,0-1 0,0 1 1,0 0-1,-1-1 1,1 1-1,-1 0 1,0 0-1,1-1 0,-3-1 1,0-3 10,0 1 0,-1 0 0,0 0-1,-1 0 1,1 1 0,-1 0 0,-8-8 0,-44-30-246,49 38 229,-183-147-12,161 127-12,0 2 0,-1 0 0,-2 2 0,0 2 0,-1 1 0,-1 1 0,-63-20 0,1 13-40,-117-14 1,111 22 69,-509-46 211,602 62-235,6 0 4,1 0 0,0 0-1,-1-1 1,1 1 0,0-1-1,0 1 1,-1-1 0,1 0-1,0-1 1,-4-1-1,7 3 18,0 0-1,0 0 1,0 0-1,0 0 1,0 0-1,0 0 1,-1 0-1,1 0 1,0 0-1,0 0 1,0 0-1,0-1 0,0 1 1,0 0-1,0 0 1,0 0-1,-1 0 1,1 0-1,0 0 1,0-1-1,0 1 1,0 0-1,0 0 1,0 0-1,0 0 0,0 0 1,0-1-1,0 1 1,0 0-1,0 0 1,0 0-1,0 0 1,0 0-1,0-1 1,0 1-1,0 0 1,0 0-1,0 0 0,0 0 1,0 0-1,1 0 1,-1-1-1,0 1 1,0 0-1,0 0 1,0 0-1,0 0 1,0 0-1,0 0 1,0 0-1,1-1 0,-1 1 1,0 0-1,0 0 1,0 0-1,0 0 1,0 0-1,1 0 1,10-5-15,7 0-40,0 1 0,0 0 1,23-1-1,60 1-267,-68 3 170,98-2-118,84-3 425,-170 4-40,181-19 902,-215 18-706,-11 3-303,0 0-1,0 0 1,0 0 0,0 0 0,0 0-1,0 0 1,0 0 0,0 0-1,1 0 1,-1 0 0,0 0-1,0 0 1,0 0 0,0 0-1,0 0 1,0 0 0,0 0-1,0-1 1,0 1 0,0 0-1,0 0 1,0 0 0,0 0 0,0 0-1,0 0 1,0 0 0,0 0-1,0 0 1,0 0 0,0 0-1,0-1 1,0 1 0,0 0-1,0 0 1,0 0 0,0 0-1,0 0 1,0 0 0,0 0-1,0 0 1,0 0 0,0 0 0,0 0-1,0-1 1,0 1 0,0 0-1,0 0 1,0 0 0,-2-1 31,1 0 0,-1 1 0,0-1 0,1 0 0,-1 1 1,0 0-1,0-1 0,1 1 0,-3 0 0,-346-27-113,-238 53-287,486-18 354,40-4-103,0 3 0,-61 14-1,97-13-48,19-4 80,8-1 14,16 2-49,45 5 77,1-3-1,94-2 0,130-21 59,-228 9 170,-1-2 1,1-3-1,-2-3 0,0-2 0,78-35 0,-134 52-184,9-4 139,0-1 0,-1 0 0,16-12 0,-23 16-133,-1 0-1,0 0 1,1 0-1,-1-1 1,0 1-1,0 0 0,0-1 1,0 1-1,0-1 1,0 1-1,-1-1 0,1 1 1,0-1-1,0-1 1,-1 2-22,0-1 1,0 1-1,0 0 0,-1 0 1,1 0-1,0 0 1,0 0-1,-1 0 0,1 0 1,0 0-1,-1 0 1,0 0-1,1 0 0,-1 0 1,1 0-1,-1 1 1,0-1-1,1 0 0,-1 0 1,0 1-1,0-1 1,0 0-1,0 1 0,-2-2 1,1 1-35,-1-1 1,0 1-1,0 0 1,0 0-1,0 0 1,0 0 0,0 0-1,-1 1 1,1 0-1,0-1 1,0 1-1,0 0 1,-1 1-1,1-1 1,0 0-1,-4 2 1,-7 2-155,0 0-1,-17 8 1,16-6 70,-13 5 26,2 1 0,-38 24 0,50-27 35,-1 1 0,1 1 0,1 0 0,0 1-1,-17 21 1,23-23 3,0 0 1,1 0-1,0 1 0,0 0 0,2 0 0,-1 1 1,1-1-1,1 1 0,-3 16 0,5-21 65,1-1 1,-1 1-1,1 0 0,0 0 0,1 0 1,0 0-1,3 13 0,-3-16 15,0 0-1,1 0 1,0 0-1,0 0 1,0-1-1,0 1 1,1-1-1,-1 1 1,1-1-1,0 0 1,0 0-1,0 0 1,6 4 0,-3-3 46,0 0 0,1 0 0,-1-1 0,1 0 1,0-1-1,0 1 0,1-1 0,-1 0 0,0-1 1,0 0-1,1 0 0,-1-1 0,1 0 0,-1 0 1,1 0-1,-1-1 0,0 0 0,1-1 0,-1 0 1,7-2-1,14-7 96,0-1 0,-1-2 1,43-28-1,-14 9 57,12-2-105,44-27-49,-104 55-98,-8 7 36,0 0-1,0-1 1,0 1 0,0 0 0,0 0 0,0 0 0,0 0 0,0 0-1,0 0 1,0 0 0,0 0 0,0-1 0,0 1 0,0 0-1,0 0 1,0 0 0,0 0 0,0 0 0,0 0 0,0 0 0,0 0-1,0-1 1,0 1 0,0 0 0,0 0 0,0 0 0,0 0-1,0 0 1,0 0 0,0 0 0,0 0 0,0 0 0,-1 0-1,1 0 1,0-1 0,0 1 0,0 0 0,0 0 0,0 0 0,0 0-1,0 0 1,0 0 0,0 0 0,-1 0 0,-20-1-102,4 3 43,-1 1 1,1 0 0,0 2 0,0 0-1,0 0 1,1 2 0,-21 11-1,15-6 158,0 0 0,1 2 1,1 1-1,-30 27 0,43-35-89,0 0 0,1 0 1,-1 1-1,1-1 0,1 1 1,0 1-1,-9 16 0,14-24-11,-1 0 0,1 0 0,-1 0 0,1 1 0,0-1 0,-1 0 0,1 0 0,0 0-1,0 0 1,0 1 0,0-1 0,0 0 0,0 0 0,0 0 0,0 1 0,1-1-1,-1 0 1,0 0 0,1 0 0,-1 0 0,0 0 0,1 0 0,0 0 0,-1 0 0,1 0-1,0 0 1,-1 0 0,1 0 0,0 0 0,0 0 0,0 0 0,0-1 0,0 1-1,2 1 1,-1-1 13,0 0 0,1-1 0,-1 1 0,1 0 0,-1-1 0,1 0 0,-1 0 0,1 0 0,-1 0 0,1 0 0,-1 0 0,1 0 0,-1-1 0,0 1 0,1-1 0,3-1-1,7-5-47,-1 0-1,0-1 0,0 0 1,17-15-1,12-8-1160,94-57-5997,-108 71 3931,-23 14 2825,-1 1-1,18-18-1758,-18 15 1669,0 0 0,0 0-1,3-11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33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84 3552,'-4'-8'1423,"4"8"-1382,6-14 557,-4 12-484,-1 0-1,0 1 1,-1-1-1,1 0 1,0 0-1,0-1 1,0-3-1,-1 4 90,0 0 0,0 0 0,14-33 4174,-14 35-4371,9 16 30,-1 0 0,0 1 0,-1 1 0,-1-1 0,-1 1 0,-1 0 0,5 34-1,-1 131 2348,-8-176-2178,0-33 321,-1 0-493,7-52 0,-1 7-294,-5 71 245,0-1 1,0 0-1,0 0 1,0 0-1,0 0 1,0 0-1,1 0 1,-1 0-1,0 0 1,1 0-1,-1 0 1,0 0-1,1 0 1,-1 1-1,1-1 1,-1 0-1,1 0 1,0 1-1,-1-1 1,1 0-1,0 1 1,0-1-1,-1 0 1,1 1-1,0-1 1,0 1-1,0-1 1,0 1-1,-1 0 1,1-1-1,2 1 1,-2 0 10,0 0 0,0 0 1,1 0-1,-1 1 0,0-1 1,0 0-1,0 1 0,0-1 1,0 1-1,0-1 0,0 1 1,0 0-1,0-1 0,0 1 1,0 0-1,0 0 0,0 0 1,0-1-1,0 1 0,-1 0 1,1 0-1,0 0 0,0 2 1,32 75 638,-22-59-420,-10-19-202,-1 0 1,0 0 0,1 0 0,-1 0 0,1-1 0,-1 1 0,0 0 0,1 0 0,-1 0-1,0 0 1,1 0 0,-1-1 0,0 1 0,1 0 0,-1 0 0,0 0 0,1-1 0,-1 1-1,0 0 1,1-1 0,-1 1 0,0 0 0,1-1 0,0-1 10,0 0 0,1-1 1,-1 1-1,0-1 0,0 1 1,0-1-1,-1 1 0,1-1 1,0-5-1,1-27 34,-1 16-91,-1 12 40,1-4 137,0 0-1,0 0 0,-1 0 1,-1 0-1,0 0 0,-4-17 0,5 28-137,0-1 0,-1 1 0,1-1 0,0 1 0,0 0 0,0-1 0,-1 1 0,1-1 0,0 1 0,-1 0 0,1-1 0,0 1 0,-1 0 0,1-1-1,0 1 1,-1 0 0,1 0 0,-1-1 0,1 1 0,-1 0 0,1 0 0,-1 0 0,1 0 0,0 0 0,-1-1 0,1 1 0,-1 0 0,1 0 0,-1 0-1,1 0 1,-1 0 0,1 0 0,-1 1 0,1-1 0,-1 0 0,1 0 0,-1 0 0,1 0 0,0 0 0,-1 1 0,1-1 0,-1 0 0,1 0 0,0 1-1,-1-1 1,0 1 0,0 0-30,0 0 1,-1 0-1,1 0 0,0 0 0,0 0 0,0 1 0,0-1 0,0 0 0,0 1 0,0-1 0,0 1 0,0-1 0,0 2 0,-1 11-67,0-1 0,2 1 0,-1-1 0,2 1 0,-1-1 0,5 21 0,-1-9 70,-1 3-8,6 54 186,34 139 0,-42-217-143,1 1 5,-1 1 1,1-1 0,0 0 0,0 1-1,0-1 1,1 0 0,-1 0 0,1 0-1,1 0 1,4 5 0,-8-9-12,1-1-1,-1 0 1,1 1 0,-1-1-1,0 0 1,1 0 0,-1 1-1,1-1 1,-1 0 0,1 0 0,-1 0-1,1 1 1,-1-1 0,1 0-1,-1 0 1,1 0 0,-1 0-1,1 0 1,-1 0 0,1 0 0,-1 0-1,1 0 1,-1 0 0,1 0-1,-1-1 1,1 1 0,-1 0-1,1 0 1,1-1 5,-1 0-1,0 0 1,0 0 0,0 0-1,0 0 1,0-1 0,0 1-1,0 0 1,1-3 0,2-3 29,0-1 0,4-14 0,-7 20-27,61-164-212,-60 161 139,0 0-1,1 0 1,-1 1-1,1-1 0,1 1 1,-1-1-1,0 1 0,1 0 1,0 1-1,7-6 0,-9 7 0,1 0-1,0 1 1,-1-1 0,1 1-1,0 0 1,0 0-1,0 0 1,0 0-1,0 0 1,0 1 0,0-1-1,0 1 1,0 0-1,0 0 1,0 0-1,0 0 1,0 1 0,0-1-1,0 1 1,3 1-1,1 0-53,-1 1 0,1 1 0,-1-1 0,0 1 1,0 0-1,-1 0 0,1 0 0,-1 1 0,0 0 0,6 7 0,10 7 1095,-22-24-930,0 0-1,-1-1 1,0 1-1,0 0 0,0 0 1,-1 1-1,1-1 1,-1 0-1,-7-7 1,-1-5-33,-14-25 1,-2 2 1,-43-52 0,18 27-911,74 85 227,-10-10 638,-2 0 0,11 13 1,-4 0-56,0 2 1,17 34-1,22 58 86,-5-10 114,58 115 863,-94-195-1012,-11-22 23,-1 1 1,0-1-1,0 1 1,0-1-1,3 13 0,-4-9-119,0 0-1,-1 0 0,1 9 1,-2-17 56,-7 11 262,6-11-218,-3 5-505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36.6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9 832,'0'-9'2165,"-1"10"-2158,1-1-1,0 1 0,-1-1 1,1 1-1,-1-1 0,1 1 1,-1-1-1,1 0 1,-1 1-1,0-1 0,1 0 1,-1 0-1,1 1 0,-1-1 1,0 0-1,0 0 0,0 1 14,0-1 0,0 0 0,0 0 0,0 1 0,0-1 0,0 1 0,0-1 0,1 1 0,-1-1 0,0 1 0,0-1 0,0 2 0,0 2 127,0 0 0,0 0 0,0 1-1,0-1 1,1 6 0,-4 20 183,2-24-332,1 1 1,0 0-1,0 11 0,1-12 95,-1-1 0,1 1-1,-1-1 1,0 1 0,-4 10-1,2-8-23,1-1 0,0 1-1,1 0 1,0 0 0,-1 11 0,2-9 49,-2 0 1,-3 17-1,1-9-78,1 0-1,1 1 1,1-1-1,0 0 1,3 24-1,-1 1 455,-5 45-462,4-82-34,0 0 0,0 0 1,0-1-1,2 7 0,0 14-75,-2-17 84,0 1-1,0 0 0,1-1 1,1 1-1,0-1 0,0 1 1,0-1-1,2 0 0,-1 0 0,7 13 1,-9-20-19,1 1 0,-1-1-1,1 1 1,0-1 0,-1 0 0,1 0 0,0 0 0,1 0 0,-1 0 0,5 3-1,-7-5 18,1-1-1,0 1 0,0 0 0,-1-1 1,1 1-1,0-1 0,0 0 0,-1 1 1,1-1-1,-1 1 0,1-1 0,-1 0 0,1 0 1,-1 1-1,1-2 0,0 1-13,1-1 13,-1 1 0,1-1-1,-1 0 1,0 0 0,1 0 0,-1 0-1,0 0 1,0 0 0,-1 0 0,1 0-1,0 0 1,0-4 0,6-13 11,-3 7-74,0 0-1,0 0 1,-1-1-1,2-19 1,4-16 20,-7 36 91,0-1-1,0-18 1,-1 19-6,0-1 0,4-21 0,-2 24 4,-2 0 0,0 0-1,0 0 1,-1-17 0,-1 8 139,0-3 3,0 18-219,0 1 0,1-1 1,0 1-1,0-1 0,0 0 1,0 1-1,1-1 0,1-4 1,-1-6 67,-1 12-49,0 1-1,0 0 1,0-1 0,0 1-1,0 0 1,1 0 0,-1-1-1,0 1 1,1 0 0,-1 0-1,1-2 1,0 3 9,-1 0 0,0 0 1,0 0-1,0-1 0,0 1 0,0 0 0,1 0 0,-1 0 1,0 0-1,0 0 0,0-1 0,0 1 0,0 0 0,0 0 1,0 0-1,1 0 0,-1-1 0,0 1 0,0 0 0,0 0 0,0 0 1,0 0-1,0-1 0,0 1 0,0 0 0,0 0 0,0 0 1,0-1-1,0 1 0,0 0 0,0 0 0,0 0 0,0 0 1,0-1-1,0 1 0,-1 0 0,1 0 0,0 0 0,0 0 0,0-1 1,0 1-1,0 0 0,0 0 0,0 0 0,-1 0 0,1-1 37,0 10-209,-5 80 64,0 47 310,4-99-2,-2 0 1,-2 0-1,-16 66 0,18-85-323,3-15 121,-1 1 0,1 0 0,-1-1 0,0 1 0,-1 3 0,-2 15 64,4-20-24,0 0 0,-1 0-1,1 0 1,0 0 0,-1 0-1,1 0 1,-1 0 0,0 0-1,1 0 1,-1 0-1,0-1 1,-2 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42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 62 640,'-12'-5'225,"13"5"-213,0 0 0,0 0 0,0 0 0,0 0 1,0 0-1,0 0 0,0 0 0,0 0 0,0 0 0,0 0 0,0-1 0,0 1 1,2-2 399,-6 2-46,2 0-246,-1-1 0,1 1 0,0 0 0,-1 0 0,1 0 0,0 1 0,-1-1 1,1 0-1,0 0 0,-1 1 0,1-1 0,0 1 0,-1-1 0,1 1 0,-2 0 1,2 0-89,-1 0 0,1-1 0,0 0 0,-1 1 0,1-1 0,-1 0 1,1 0-1,-1 0 0,1 0 0,-1 0 0,0 0 0,1 0 0,-1 0 1,-1-1-1,-8 0 782,8-4-425,2 4-351,1 1-1,-1 0 1,1-1 0,0 1-1,-1 0 1,1-1-1,0 1 1,-1-1 0,1 1-1,0-1 1,0 1-1,0-1 1,-1 1 0,1 0-1,0-1 1,0 1 0,0-2-1,0 0-15,0 0 0,0 0-1,0 0 1,-1 0 0,1 0-1,0 1 1,-1-1 0,1 0-1,-1 0 1,0 0 0,0 0-1,0 1 1,0-1 0,-1-2-1,-1-1 7,3 4-29,0 1 1,-1-1-1,1 1 0,0-1 0,0 1 0,-1-1 0,1 1 0,0-1 0,-1 1 1,1-1-1,-1 1 0,1 0 0,-1-1 0,1 1 0,-1-1 0,1 1 1,-1 0-1,1 0 0,-1-1 0,1 1 0,-1 0 0,1 0 0,-1 0 0,1-1 1,-1 1-1,0 0 0,1 0 0,-1 0 0,1 0 0,-1 0 0,-1 0 0,-36 0 103,37 0-38,-15 1 1365,36 17-1269,-19-17-75,0-1-213,0 0 133,0 0 0,-1 0 0,1 0 0,-1 0 0,1 0 1,0-1-1,-1 1 0,1 0 0,-1 0 0,1 0 0,-1-1 0,1 1 0,-1 0 0,1-1 0,-1 1 1,1 0-1,-1-1 0,1 1 0,-1 0 0,1-2 0,-1 2-15,0 0 1,0 0-1,0-1 1,0 1-1,0 0 0,0-1 1,0 1-1,0 0 0,1 0 1,-1-1-1,0 1 0,0 0 1,0 0-1,0-1 0,0 1 1,0 0-1,1 0 0,-1-1 1,0 1-1,0 0 1,0 0-1,1 0 0,-1-1 1,0 1-1,0 0 0,1 0 1,-1 0-1,0 0 0,0 0 1,1 0-1,-1-1 0,12 1 160,-12 0-184,1 0 1,-1 0-1,0 1 1,1-1-1,-1 0 0,1 0 1,-1 0-1,1 0 1,-1 0-1,0 0 0,1 0 1,-1 0-1,1 0 0,-1 0 1,1 0-1,-1 0 1,0 0-1,1-1 0,-1 1 1,1 0-1,-1 0 1,1 0-1,-1-1 0,0 1 1,1 0-1,-1 0 1,0-1-1,1 1 0,-1 0 1,0-1-1,1 1 0,-1 0 1,0-1-1,0 1 1,0 0-1,1-2 0,-2 13-279,0-9 295,1-1 0,0 1 0,0-1 0,0 1 0,0-1 0,0 1 0,0-1 0,0 1 0,0 0 0,1 1-1,0 2-259,0-1-1,-1 1 1,0-1-1,0 1 1,0 8-1,-1 2-593,1 4-1075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46.1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16 249 832,'2'-8'1243,"-2"7"-1111,0 0 1,1 0-1,-1 0 1,0 0-1,0 0 1,1 0-1,-1-1 0,0 1 1,0 0-1,0 0 1,0 0-1,-1 0 1,1 0-1,0-1 1,0 1-1,-1 0 1,1 0-1,-2-2 1,1-5 271,1 8-391,0 0 1,0-1-1,0 1 1,0-1-1,0 1 1,0 0-1,0-1 1,0 1-1,-1-1 1,1 1-1,0 0 1,0-1 0,0 1-1,0 0 1,0-1-1,-1 1 1,1 0-1,0-1 1,0 1-1,-1-1 1,0 0 2,0 0 0,1-1 0,-1 1 0,0 0 0,1-1 0,-1 1 0,1-1 0,0 1 0,-1-1 0,1 1 1,0-1-1,0 1 0,0-3 0,1-25-10,-1 15 163,0-10 2023,0 14-2187,-4 8 112,3-4-82,2-1-121,3 4 100,-4 3 82,-4-11 91,4 11-171,-1 0-31,1 0 0,0 0 0,0-1 0,0 1 0,0 0 0,-1 0 0,1 0 0,0 0 0,0 0 0,0-1 0,0 1 0,0 0 0,0 0 0,0 0 0,0 0 0,-1-1 0,1 1 0,0 0 0,0 0 0,0 0 0,0 0 0,0-1 0,0 1 0,0 0 0,0 0 0,0 0 0,0-1 0,0 1 0,0 0 0,0 0 0,0 0 0,0-1 0,1 1 0,-1 0 0,0 0 0,0 0 0,0 0 0,0-1 0,0 1 0,0 0 0,0 0 0,0 0 0,1 0 0,-1 0 0,0-1 0,0 1 0,0 0 0,0 0 0,1 0 0,-1 0 0,0 0 0,0 0 0,1 0 9,1-1-1,-1 1 1,0 0-1,0-1 1,0 1-1,0-1 1,0 1 0,0-1-1,0 0 1,0 1-1,0-1 1,0 0-1,0 1 1,-1-1-1,1 0 1,0 0 0,0 0-1,0-1 1,10-16 324,-11 18-317,1-4 121,0 0 0,0 1 0,0-1 0,-1 0-1,1-4 1,-1 7-100,0 1-1,0 0 1,0-1-1,0 1 1,0-1-1,-1 1 1,1 0-1,0-1 1,0 1-1,0 0 1,0 0-1,-1-1 1,1 1-1,0 0 0,0-1 1,-1 1-1,1 0 1,0 0-1,-1-1 1,1 1-1,0 0 1,-1 0-1,1 0 1,0 0-1,-1 0 1,1-1-1,0 1 1,-1 0-1,1 0 1,-1 0-1,1 0 1,-1 0-1,-1 3-88,0 0 0,0 1 0,0-1 0,0 1 1,1-1-1,-1 1 0,1-1 0,0 1 0,0 0 0,1 0 0,-1 3 0,-3 9 140,3-11-91,1 1 1,-1 0-1,1-1 1,0 1-1,2 7 1,-2-10 7,1 1-1,-1-1 1,0 1-1,0-1 1,0 1 0,0 0-1,0-1 1,-1 1 0,0-1-1,0 1 1,-2 4-1,3-7 26,0-1 0,0 0 0,-1 1-1,1-1 1,0 1 0,0-1 0,0 1-1,0-1 1,-1 1 0,1-1 0,0 0-1,0 1 1,0-1 0,0 1 0,0-1-1,0 1 1,0-1 0,0 1 0,1 0-1,0 16-1621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54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6 64,'-4'-5'32,"8"5"-32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54.9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9 576,'-4'0'4437,"-14"0"-4095,-3 0 446,14-4-428,5 0-309,1 4-82,1 0-1,0 0 1,0 1-1,-1-2 1,1 1-1,0 0 1,-1 0-1,1 0 1,0 0-1,0 0 1,-1 0-1,1 0 1,0 0-1,0 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56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1824,'0'0'1952,"6"9"-1355,-1-1-372,-1 0 0,1 0 0,-1 0 0,-1 1 1,0-1-1,0 1 0,0 0 0,-1 0 0,2 18 0,-2 9 38,-2 44 0,0-39-144,0 47 734,-3-72-575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5:58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489 1 896,'-27'4'2363,"17"0"-2038,7-3-156,0 1 0,0-1-1,0 0 1,-1 0 0,1 0 0,-1-1 0,1 1 0,-5-1 0,-31-8 1228,17 3-1216,-12 4 526,22 0-543,-1 0 1,0 2 0,-20 1 0,-7 6-690,-1-2 1,-46 0-1,75-7-388,-1 0-1,-17-4 0,2 0-1091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36:50.35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246 64 896,'-5'6'2218,"5"-5"-2121,0 2 254,0 0 0,0 1 1,0-1-1,1 0 0,-1 1 1,1-1-1,2 6 363,11 2 742,16 8-592,-17-10-749,-1 0 1,22 11 0,-6-3 38,-19-12-40,1-1 1,-1 0-1,1-1 1,0 0-1,0 0 0,0-1 1,0 0-1,20 0 1,20 5 71,-9 0 13,-1-1 0,1-3 0,-1-1 0,1-2 1,50-6-1,-38-1 52,170-21 10,-180 24-165,0 1 1,43 4-1,41-3 143,-29-6-115,146-7-152,-187 15 217,176 7 91,3 1 46,-210-8-167,178 8 60,258-35 165,-224-6 101,56-4-111,49-1-76,-187 22-60,-94 11-145,240-6-77,-170 6 187,119-3 37,-198 7-258,-22 0 41,1 1 0,-1 1 0,49 9 0,-72-8 15,-1 0-1,0 0 0,14 7 0,-19-8-148,7 29 68,-9 13-13,-1-14-140,5 52 0,-3-73 189,-1-6 19,0 0-1,0-1 1,0 1 0,1 0 0,-1-1 0,0 1 0,1-1 0,0 1 0,1 2 0,-1 0-10,1 0 0,-1-1 1,0 1-1,0 0 0,-1 0 1,1 0-1,-1 0 0,1 4 1,3 19 77,-4-26-77,1 0 0,-1 0 0,0 0 1,1 0-1,-1 0 0,0 1 0,1-1 0,-1 0 0,0 0 0,0 0 0,0 0 0,0 0 0,0 0 0,0 0 0,-1 0 1,1 0-1,0 0 0,0 0 0,-1 0 0,1 0 0,-2 2 0,1-2-29,0-1 0,0 1 0,0 0 0,-1 0 0,1-1 0,-1 1 0,1-1 0,0 1 0,-1-1 1,1 0-1,-1 1 0,1-1 0,-1 0 0,1 0 0,-1 0 0,-1 0 0,-157-6 20,0 0-9,109 5-61,20 0-22,-32 2 0,-166 14 220,32-13-415,72 2 399,-34 2 23,73-4-94,-8 0-28,-71 5-116,71-4-59,30-1 262,-209 6 84,205-7-105,-181-6-45,109 2-108,44 5 111,30 0-40,-18 5-71,53-7 81,-325 12 115,333-9-68,-45 3-165,31-3 142,27-2 11,-1 0 0,-15 0 0,2-2-3,-37 6-1,-6-1 10,-16-3 190,-189-6 341,139-6-359,-34-2-114,95 8-100,-27-1 0,-3 3-151,55 0 116,-1 3 0,-61 6 0,47 1 147,-30 5-341,53-6 243,-1-1 0,-44-2 0,1 1-40,47-4 144,24 0-139,0 0-1,0 1 1,-16 3-1,27-4 17,0 1 0,1-1-1,-1 0 1,0 0 0,0 1-1,0-1 1,0 0 0,1 0-1,-1 0 1,0 0 0,0 0-1,0 0 1,0-1 0,1 1-1,-1 0 1,0 0 0,-1-1 0,2 1 21,-1-1 0,1 1 1,0 0-1,0-1 0,0 1 1,0 0-1,0-1 0,0 1 1,-1 0-1,1-1 0,0 1 1,0 0-1,0-1 0,0 1 1,0-1-1,0 1 0,0 0 1,0-1-1,1 1 0,-1 0 1,0-1-1,0 1 0,0 0 1,0-1-1,0 1 0,1-1 1,2-4 141,0 0 1,0 1 0,6-8 0,-7 10-244,9-12 27,-2 0-1,1-1 0,13-31 1,2-5-145,5-15 96,-29 65 76,-1 0 0,1 1 0,-1-1 0,0 1 0,1-1 0,-1 1-1,1-1 1,-1 1 0,1-1 0,0 1 0,-1-1 0,1 1 0,-1 0 0,1-1 0,0 1-1,-1 0 1,1 0 0,0 0 0,-1-1 0,1 1 0,0 0 0,-1 0 0,1 0 0,0 0-1,-1 0 1,1 0 0,1 0 0,25 5-132,-5-1 253,-4-4 11,1-1-71,0 2-1,0 0 0,29 6 1,-8 0-280,-22-4 159,20 7 0,118 34-104,-116-35 172,80 7 1,261-12 246,128-31 0,-465 23-203,31 0-42,133-4-102,149-8 529,-317 11-404,111-17 27,95-17-87,95 15-113,-229 11 218,-40 4 72,264-23 51,-267 27-293,35-5-20,-90 7 165,19-3 88,1 1 0,37 0 0,-69 5 204,-25-1-213,-11-4-127,0 2-1,1 1 0,-46 3 0,16 1 6,-386 8 21,409-10 0,-77-10 0,32 1 11,-225-6 58,111 10-47,-388 5-193,436-3 435,43-1-491,37 4 277,-127 1 11,2 18 63,158-15-155,-1-2 0,-53-3 1,28 0 95,-42-1 183,-94 3 91,170 2-257,8-2 90,-37 7 1,27-3-199,0-1 0,-1-1 0,-35-3 0,49 0-89,7-1 190,0-1 0,0 0 0,0 0-1,0-2 1,-16-5 0,11 3-371,-23-4-1,37 9 55,0 0 0,0 0 0,0 0 0,0 0 0,0 0 0,0-1 0,-4-2-1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09.3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177 1 832,'-3'0'310,"6"0"-113,-3 16-432,-5 46 1675,5-52-1393,-2 0 0,1 1 0,-1-1 0,-1 0 0,0 0 0,0 0 0,-1-1 0,-6 13 0,-1 1 266,5-8-118,0 0-82,-12 21 0,16-33-77,1-1-33,0-1 0,0 1 0,0 0 0,0-1 0,1 1 0,-1 0 1,1 0-1,-1-1 0,1 1 0,0 0 0,0 0 0,-1-1 0,1 1 0,1 0 1,-1 0-1,0 3 0,1 13 15,-2-17 10,1 0-1,0 0 1,0 0 0,0 0-1,0-1 1,-1 1 0,1 0-1,0 0 1,-1-1 0,1 1-1,-1 0 1,0 1 0,0-1-21,1-1-1,-1 1 1,1 0 0,-1-1 0,1 1-1,-1 0 1,1 0 0,0 0 0,0 0 0,-1-1-1,1 1 1,0 2 0,-1 3 0,-1 0 1,1 0 0,-1 0-1,0 0 1,-1-1 0,-3 7-1,3-8 100,0 1 0,0-1-1,0 0 1,-1 0 0,0 0-1,0-1 1,0 1 0,0-1-1,0 0 1,-1 0-1,0 0 1,-6 3 0,0-3-46,17-9 117,4-3-588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15.6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48 832,'0'-1'10,"0"1"0,-1-1 1,1 1-1,0 0 0,0-1 0,-1 1 0,1-1 1,0 1-1,0-1 0,0 1 0,0-1 0,0 1 1,0-1-1,2-39 4988,-20 51-5195,7-6 921,-8 6-78,21-12-763,0 1 112,0-1 0,0 0-1,0 1 1,0-1 0,0 1 0,0 0-1,0-1 1,0 1 0,3 1 0,26-4 62,-24 5 422,-7-2-471,-9 6 400,-15 5-55,8-9-504,9-1-267,12-2 182,10-2 597,1-1 0,19-7 0,-35 11-351,0 0-1,0 1 1,1-1 0,-1 0 0,0 0-1,0 0 1,0 0 0,0 0 0,0 1-1,0-1 1,0 0 0,0 0 0,0 0-1,0 1 1,0-1 0,0 0 0,0 0-1,0 0 1,0 0 0,0 1 0,0-1 0,0 0-1,0 0 1,0 0 0,0 1 0,0-1-1,0 0 1,0 0 0,0 0 0,0 0-1,0 1 1,0-1 0,0 0 0,-1 0-1,1 0 1,0 0 0,0 0 0,0 0 0,0 1-1,0-1 1,0 0 0,-1 0 0,1 0-1,0 0 1,-1 1-32,1-1-1,0 1 1,-1 0-1,1-1 1,-1 1-1,1-1 1,-1 1-1,1-1 1,-1 0-1,1 1 1,-1-1-1,1 1 1,-1-1-1,0 0 1,1 1-1,-1-1 1,0 0-1,1 0 1,-2 1-1,2-1 92,-1 2-219,1 1 101,0 0 0,0 0 1,-1 0-1,-1 5 0,2-8 44,-1 0 0,1 0 0,-1 0 1,1 0-1,-1 1 0,1-1 0,-1 0 0,1 0 1,0 1-1,-1-1 0,1 0 0,0 0 0,-1 1 1,1-1-1,0 0 0,-1 1 0,1-1 1,0 1-1,0-1 0,-1 0 0,1 1 0,0-1 1,0 1-1,0-1 0,-1 1 0,1-1 0,0 1 1,0-1-1,0 0 0,0 1 0,0-1 1,0 1-1,0-1 0,0 1 0,0-1 0,0 1 1,0-1-1,4 7 773,-22 9-762,16-14-15,1 0 0,-1 0 1,1 0-1,0 0 0,-1 0 1,1 0-1,-1 3 0,2-4-2,0 0 0,0-1 0,0 1 0,0-1 0,0 1 0,0 0 1,1-1-1,-1 1 0,0-1 0,0 1 0,1-1 0,-1 1 0,0-1 0,1 1 0,-1-1 0,1 1 0,-1-1 0,0 1 0,1-1 0,-1 0 0,1 1 0,-1-1 0,1 0 0,0 1 0,-1-1 0,1 0 0,-1 0 0,1 0 0,-1 1 0,2-1 0,2 2 74,-3-1-31,-9 10 517,-39 67-479,19-29 26,25-44-112,3-5 16,0 0 0,0 0 0,0 0 0,0 0 0,0 0 0,0 0 0,0 0 0,0 0 0,0 0 0,0 0 0,0 0-1,0 0 1,1 0 0,-1 0 0,0 0 0,0 0 0,0 0 0,0 0 0,0 0 0,0 0 0,0 0 0,0 0 0,0 0 0,0 0 0,0 0 0,0 0 0,0 0 0,0 0 0,0 0 0,1 0 0,-1 0 0,0 0 0,0 0 0,0 0 0,0 0 0,0 1 0,0-1 0,0 0 0,0 0 0,0 0 0,0 0 0,0 0 0,0 0 0,0 0 0,0 0 0,0 0 0,0 0 0,0 0 0,0 0 0,0 0 0,0 1 0,13-6 130,-10 3-81,1 1-1,0-1 1,-1 0 0,1-1-1,5-4 1,17-27 26,-11 16-120,0 0 1,14-24 0,-26 38 49,6-10-104,-4 5 37,1 1 1,13-15 0,-15 23-402,-3-1 448,0 1 1,1 0 0,-1 0 0,0-1 0,0 1 0,0 0 0,2-1 0,3-1-55,-4 2-91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17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5 640,'1'0'43,"-1"-1"0,0 1-1,1 0 1,-1-1 0,1 1 0,-1 0-1,1 0 1,-1-1 0,1 1 0,-1 0 0,0 0-1,1-1 1,-1 1 0,1 0 0,0 0-1,-1 0 1,1 0 0,-1 0 0,1 0 0,-1 0-1,1 0 1,-1 0 0,1 0 0,-1 0-1,1 0 1,-1 0 0,1 1 0,18 3 882,-6 3-787,-12-7-298,0 2 48,0-1 132,-1-1-1,1 1 0,0 0 0,-1 0 1,0 0-1,1 0 0,-1 0 1,0 0-1,1 0 0,-1 0 0,0 0 1,0 0-1,0 0 0,0 0 1,0 0-1,0 0 0,0 0 0,0 0 1,0 0-1,0 0 0,-1 0 1,1 0-1,0 0 0,-1 0 1,1 0-1,-1 0 0,0 2 0,0-2 7,-12 25 311,11-20-611,0 0-1,-1 0 0,0-1 1,0 1-1,0-1 1,-1 0-1,0 0 1,-7 7-1,8-7-274,6 6 229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19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13 168 576,'7'-9'141,"-6"8"-60,0 0-1,0-1 0,0 1 0,0-1 0,0 1 1,0-1-1,-1 1 0,1-1 0,0 1 0,-1-1 0,1 1 1,-1-1-1,1-3 0,5-10 588,-5 13-637,0 1 1,0-1 0,0 0 0,-1 1 0,1-1 0,0 0 0,-1 0 0,1-2 0,9-16 613,-7 9-557,2-2 123,-6 11-79,0 0 0,1-1 1,-1 1-1,0 0 0,0 0 1,0-1-1,-1 1 1,1 0-1,0 0 0,-1 1 1,1-1-1,-1 0 1,0 0-1,0 1 0,0-1 1,1 1-1,-4-2 1,-7-8-442,-7 4-981,16 3 1204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23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20 2304,'-13'3'5520,"12"-3"-5517,1 0 1,0 0-1,0 0 0,0 0 1,0-1-1,0 1 1,0 0-1,-1 0 1,1 0-1,0 0 0,0 0 1,0 0-1,0 0 1,0 0-1,-1 0 1,1 0-1,0 0 0,0 0 1,0 0-1,0 0 1,-1 0-1,1 0 1,0 0-1,0 0 1,0 0-1,0 0 0,0 1 1,0-1-1,-1 0 1,1 0-1,0 0 1,0 0-1,0 0 0,0 0 1,0 0-1,0 0 1,0 0-1,-1 1 1,1-1-1,0 0 0,0 0 1,0 0-4,0 0-1,0 1 1,0-1 0,0 0-1,0 0 1,-1 0 0,1 0-1,0 0 1,0 0 0,0 1-1,0-1 1,0 0 0,0 0-1,-1 0 1,1 0 0,0 0 0,0 0-1,0 0 1,0 0 0,-1 0-1,1 0 1,0 0 0,0 0-1,0 0 1,0 0 0,-1 0-1,1 0 1,0 0 0,0 0 0,0 0-1,0 0 1,-1 0 0,1 0-1,0 0 1,0 0 0,0 0-1,0 0 1,0 0 0,-1 0-1,1-1 1,0 1 0,0 0 0,0 0-1,0 0 1,0 0 0,0 0-1,0 0 1,-1 0 0,1-1-1,0 1 1,0 0 0,-11-6 132,10 6-124,1 0 0,-1 0 0,0 0 0,1 0 0,-1 0 1,0-1-1,1 1 0,-1 0 0,0-1 0,1 1 0,-1 0 0,1-1 0,-1 1 1,1 0-1,-1-1 0,1 1 0,-1-1 0,1 1 0,-1-1 0,1 1 0,0-1 1,-1 0-1,1 1 0,0-1 0,-1 1 0,1-1 0,0 0 0,0 1 0,0-1 1,-1-1-1,1 2-1,0 0 1,0 0-1,0 0 0,0-1 1,0 1-1,0 0 1,0 0-1,0 0 0,0 0 1,0-1-1,0 1 1,0 0-1,-1 0 0,1 0 1,0 0-1,0 0 1,0-1-1,0 1 1,0 0-1,-1 0 0,1 0 1,0 0-1,0 0 1,0 0-1,0 0 0,-1 0 1,1 0-1,0-1 1,0 1-1,0 0 0,0 0 1,-1 0-1,1 0 1,0 0-1,0 0 0,0 0 1,-1 0-1,1 0 1,0 1-1,0-1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28.5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0 736,'0'0'1104,"-13"12"-869,7-5 295,6-7-498,0 1 1,-1-1 0,1 0-1,0 1 34,-1-1-34,1 0 1,0 0-1,0 1 1,-1-1 0,1 0-1,0 1 1,0-1 0,0 0-1,0 1 1,-1-1-1,1 0 1,0 1 0,0-1-1,0 0 1,0 1 0,-8 16 585,8-16-599,0-1 1,0 1-1,0-1 0,0 1 0,-21 31 3927,19-39-4127,2 4 190,0 0-1,1 0 0,-1 0 0,1 0 1,-1 0-1,1 1 0,0-1 0,0 0 1,0 1-1,2-5 0,1-5 35,-3 12-94,-1-1 1,1 0 0,-1 1-1,1-1 1,-1 0-1,1 1 1,-1-1 0,0 0-1,0 1 1,1-1-1,-1 0 1,0 0 0,0 1-1,0-1 1,0 0-1,0 0 1,0 0 0,0 1-1,0-2 1,0 1 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29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1 992,'-5'5'1365,"6"2"-1402,13 16 1258,7 8 2000,-29-25-2814,-5 4-248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31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0 896,'10'8'1819,"-9"-5"-1720,1-1 1,-1 1 0,1-1-1,-1 1 1,0 0-1,0 0 1,0 0 0,-1 0-1,1 0 1,-1-1 0,1 1-1,-1 0 1,0 0 0,0 0-1,0 0 1,-1 0 0,1 0-1,-2 5 1,1-6-108,1-1-1,0 1 1,0 0 0,0-1 0,0 1 0,0 0-1,0-1 1,0 1 0,0 0 0,0-1 0,1 1-1,-1-1 1,2 3 0,0 3 427,-1-1-339,3 12 405,-4-14-523,0-3 4,0 0 0,0 1 0,0-1-1,0 1 1,0-1 0,0 0 0,0 1 0,-1-1 0,1 1 0,0-1 0,-1 0 0,1 0 0,-1 1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33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66 117 1728,'5'0'2645,"-11"6"-2303,-3 8 264,1 0 1,-9 19 0,-1 2-65,5-16 237,14-32-43,3 5-610,-2 0 0,5-13 0,-5 12-39,0 0 0,7-13 1,18-37 173,-21 44-352,1 0 1,1 1-1,14-19 0,-11 21-472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35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197 172 1152,'13'-22'2988,"-13"20"-2829,-18 22 587,-8 22 417,22-34-993,0 0 0,-1-1 0,0 1-1,0-1 1,-10 10 0,5-6 325,-29 34-100,37-43-436,1 0 84,0-1 0,0 1 0,0 0-1,0-1 1,0 0 0,-1 1 0,1-1 0,0 0 0,-1 0 0,1 1 0,-1-1 0,1 0 0,-3 1 0,3-2-15,1 0 0,-1 0 0,1 0-1,-1 0 1,1 1 0,-1-1 0,1 0 0,-1 1 0,1-1-1,-1 0 1,1 1 0,-1-1 0,1 0 0,0 1-1,-1-1 1,1 1 0,-1 0 0,1 0-16,-1-1 0,1 0 0,0 1-1,-1-1 1,1 1 0,0-1 0,-1 1 0,1-1 0,-1 0 0,1 1 0,-1-1-1,1 0 1,-1 1 0,0-1 0,1 0 0,-1 0 0,0 1 0,-5 0 127,-10 1-38,11-2 100,-5 0-404,9-3-40,5-3 45,13-13 461,-1-2 0,0 0 0,-2-1 0,21-40 0,16-26-351,-13 22 66,-25 35 385,-13 30-372,0 1 0,0 0-1,1-1 1,-1 1 0,0 0 0,0-1 0,0 1-1,1-1 1,-1 1 0,0-1 0,0 1 0,0 0 0,0-1-1,0 1 1,0-1 0,0 1 0,0-1 0,0 1-1,0-1 1,0 1 0,0-1 0,0 1 0,0 0-1,0-1 1,-1 1 0,1-1 0,0 1 0,0 0-1,0-1 1,-1 1 0,1-1 0,0 1 0,-1 0 0,1-1-1,0 1 1,-1 0 0,1-1 0,0 1 0,-1 0-1,1 0 1,-1 0 0,0-1 0,0 1-11,0-1 0,0 1-1,0 0 1,0-1 0,0 1 0,0 0 0,0 0 0,0 0-1,0 0 1,0 0 0,0 0 0,0 0 0,-2 0 0,0 2 4,0 0 0,0 0 0,0 0 0,0 0 1,0 0-1,1 1 0,-1-1 0,1 1 0,-1 0 0,-2 5 1,-19 33-91,23-40 92,-18 32 116,-23 32-1,41-65-100,1 0 0,0 1 0,0-1 0,0 1 0,0-1 0,-1 0 0,1 1 0,0-1 0,-1 0 0,1 1 0,0-1 0,0 0 0,-1 0 0,1 1 0,0-1 0,-1 0 0,1 0 0,-1 1 0,1-1 0,0 0 0,-1 0 0,1 0 0,-1 0 0,1 0 0,0 0 0,-1 0 0,1 0 0,-1 0 0,0 0-17,1 0 1,0-1-1,0 1 1,0 0-1,0-1 1,0 1-1,0-1 1,0 1-1,0 0 1,0-1-1,0 1 1,0-1-1,0 1 1,0 0-1,0-1 1,0 1-1,0-1 1,0 1-1,0 0 1,0-1-1,1 1 1,-1 0-1,0-1 1,0 1-1,0 0 1,1-1-1,-1 1 1,4-7-291,0 0 0,0 1 0,1 0 0,0 0 0,0 0 0,0 1 0,8-6 0,4 3-622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39:20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7 416,'0'0'87,"0"-1"0,0 1 0,0-1 0,1 1 0,-1 0 0,0-1 0,0 1-1,1 0 1,-1-1 0,0 1 0,1 0 0,-1 0 0,0-1 0,1 1 0,-1 0 0,0 0 0,1 0 0,-1-1 0,1 1 0,-1 0 0,0 0-1,1 0 1,-1 0 0,1 0 0,-1 0 0,0 0 0,1 0 0,-1 0 0,1 0 0,-1 0 0,1 0 0,-1 0 0,0 0 0,1 0 0,-1 0 0,1 1-1,-1-1 1,9 0 2882,-9 16-1796,0-8-984,1 7 194,-2 0 1,-3 26-1,0-19-242,2 0 1,1 24-1,0-8 91,0 171 649,1-111-280,0-72-663,1 1-1,1 0 0,8 37 1,-10-64-14,-1 0 0,1 0 0,0 1-1,0-1 1,0 0 0,0 0 0,0 0 0,0 1 0,0-1 0,0 0 0,0 0 0,1 0 0,-1 0 0,0 1 0,0-1 0,17-25-7875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39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12 1984,'-13'-11'2576,"9"11"-2463,0 0 0,1 0 0,-1 0 0,0 0 0,1 0 0,-1 1 0,0 0 0,1 0 0,-1 0 0,1 0 0,-1 0 0,1 1 0,0 0 0,-1 0 0,-4 3 0,8-5-81,-7 5 199,0 0 0,1 0 0,0 0-1,0 1 1,0 0 0,-9 12 0,-50 67 1065,65-85-1295,0 0-1,0 0 1,0 0 0,0 0 0,0 0 0,0 0-1,0 0 1,0 0 0,0 1 0,0-1 0,0 0 0,0 0-1,0 0 1,0 0 0,0 0 0,0 0 0,0 0-1,0 0 1,0 0 0,0 0 0,0 0 0,0 1 0,0-1-1,0 0 1,0 0 0,0 0 0,0 0 0,0 0 0,0 0-1,0 0 1,1 0 0,-1 0 0,0 0 0,0 0-1,0 0 1,0 0 0,0 0 0,0 0 0,0 0 0,0 1-1,0-1 1,0 0 0,0 0 0,1 0 0,-1 0-1,0 0 1,0 0 0,0 0 0,0 0 0,0 0 0,0 0-1,0 0 1,0 0 0,0-1 0,11 2-264,14-4-670,-22 3 761,47-11-2878,-13 6 415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47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 64 896,'-6'-13'3627,"6"12"-3584,-1-1 0,0 1 0,1-1 1,-1 1-1,1-1 0,0 0 1,-1 1-1,1-4 0,0 4-24,0-1 0,0 1 0,0 0 0,-1-1 0,1 1 0,0 0 0,-1-1 0,1 1 0,-1 0 0,1 0 0,-1-1 0,0 1 0,1 0 0,-1 0 0,-1-1 0,-2-4-122,4 6 107,-1-1 0,1 1 0,-1-1 0,1 1 0,-1-1 0,1 1 0,-1-1 0,1 1 0,-1 0-1,1-1 1,-1 1 0,1 0 0,-1-1 0,0 1 0,1 0 0,-1 0 0,1-1 0,-1 1 0,0 0-1,1 0 1,-1 0 0,0 0 0,1 0 0,-1 0 0,0 0 0,1 0 0,-1 0 0,-1 1 0,2-1 70,-1 0-30,0 0 0,0 0 0,0 0 0,0 0 0,1 0 0,-1 0 0,0 0 0,0 1 0,0-1 0,1 0 0,-1 1 0,0-1 0,0 0 0,1 1 0,-2 0 0,-18 17-17,20-17 37,-19 7 752,16-8-843,-20 0 624,14 0 155,1 16 454,-4-16-1233,45 0-42,-18 0 211,-7 1-187,-1-1 0,0-1 0,0 1 0,0-1-1,0 0 1,0 0 0,8-3 0,2-2-730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49.1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73 1728,'-1'-1'155,"0"-2"0,0 1 1,0 0-1,0 0 0,1 0 0,-1 0 0,0-1 1,1-3-1,-4-9 912,3 12-884,0 0-1,0 0 1,-1 0 0,1 0-1,-5-5 1,6 7-169,-1 0 1,0 1-1,0-1 1,0 0-1,0 0 1,1 0-1,-1 1 1,0-1-1,0 0 0,-1 1 1,1-1-1,0 1 1,0-1-1,0 1 1,0-1-1,0 1 1,-1 0-1,0 0 0,1 0-6,1 0-1,0 0 0,-1 0 0,1 1 0,0-1 0,0 0 0,-1 0 0,1 1 0,0-1 0,0 0 0,-1 0 0,1 1 0,0-1 0,0 0 0,0 1 0,0-1 0,-1 0 0,1 1 0,0-1 0,0 1 0,0-1 0,0 0 0,0 1 0,0-1 0,0 0 1,0 1-1,-1 10 66,1-10-70,-1 22 360,-1 0-1,-8 31 1,6-35-67,-2 0-1,0-1 0,-1 1 1,-10 19-1,15-33-338,1-4 49,1 1-1,-1-1 1,1 0-1,-1 0 0,0 0 1,1 0-1,-1 0 0,0 0 1,1 0-1,-1-1 0,0 1 1,-1 1-1,1-2 48,1 1-24,0 0-1,0-1 0,-1 1 1,1-1-1,0 1 1,0-1-1,-1 1 0,1-1 1,0 1-1,0-1 0,-1 1 1,1-1-1,-1 1 0,1-1 1,0 1-1,-1-1 0,1 0 1,-1 1-1,1-1 0,-1 0 1,1 1-1,-1-1 0,1 0 1,-1 0-1,1 1 1,-1-1-1,0 0 0,1 0 1,-1 0-1,1 0 0,-1 0 1,0 0-1,1 0 0,-1 0 1,1 0-1,-1 0 0,0 0 1,-13 8 109,1-10 807,13 2-929,-1-2 47,-2-7 30,1 0-1,0 0 1,0 0-1,1 0 1,0-1-1,1 1 1,0-12-1,0 9-37,0 0 0,-1 0 0,-3-19 0,0 1-147,4 25 109,0-1 1,-1 1-1,0 0 1,-1-7-1,-4-10-428,6 107-335,2-69 813,1 15 95,-3-27-274,0-3 139,1-1 0,-1 0 0,0 0 0,0 1-1,0-1 1,0 0 0,0 1 0,0-1 0,0 0-1,0 1 1,0-1 0,0 0 0,0 1 0,0-1-1,0 0 1,0 1 0,0-1 0,0 0 0,0 1-1,-1-1 1,1 0 0,0 1 0,0-1 0,0 0-1,0 0 1,-1 1 0,1-1 0,0 0-1,0 0 1,-1 1 0,1-1 0,0 0 0,0 0-1,-1 0 1,1 0 0,0 1 0,-1-1 0,1-1-14,-1 0 0,0 0 1,1 0-1,0 1 0,-1-1 1,1 0-1,0 0 0,-1 0 1,1 0-1,0 0 0,0-2 1,-1 1-9,-5-13-22,-2-9 183,4 9-110,0-9-186,5 21 62,-1 3 64,0 0 1,0-1-1,0 1 1,0 0 0,0 0-1,0-1 1,0 1-1,0 0 1,0-1-1,0 1 1,0 0 0,0-1-1,0 1 1,0 0-1,0 0 1,0-1 0,0 1-1,0 0 1,0-1-1,0 1 1,0 0 0,0 0-1,-1-1 1,1 1-1,0 0 1,0 0 0,0-1-1,-1 1 1,1 0-1,0 0 1,0 0-1,0-1 1,-1 1 0,1 0-1,0 0 1,-1 0-1,1 0 1,0 0 0,0 0-1,-1-1 1,1 1-1,0 0 1,-1 0 0,1 0-1,0 0 1,0 0-1,-1 0 1,1 0 0,0 0-1,-1 0 1,1 0-1,-5 16 31,3-3 139,3-13-226,-1 1-1,0 0 1,0-1 0,0 1 0,0 0 0,-1-1 0,1 1-1,0-1 1,0 1 0,0 0 0,0-1 0,-1 1 0,1-1-1,0 1 1,0-1 0,-1 1 0,0 0 0,3-3 13,0 0-117,-1 1 0,0 0-1,1-1 1,-1 1 0,1 0-1,-1 0 1,1-1 0,2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57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71 133 992,'-4'-5'2731,"-8"5"-1243,12-19-1227,12 5-619,-11 13 372,1 0 0,-1 1-1,0-1 1,0 0-1,0 0 1,-1 0-1,1 0 1,0 0-1,0 0 1,0-1-1,-1 1 1,1 0-1,-1 0 1,1-2 356,0 2-333,-1 1-1,0-1 0,0 1 0,0-1 1,1 1-1,-1-1 0,0 0 0,0 1 1,0-1-1,0 1 0,0-1 0,0 1 1,0-1-1,0 0 0,0 1 0,0-1 1,0 1-1,-1-1 0,1 1 0,0-1 1,0 1-1,0-1 0,-1 1 0,1-1 1,0 1-1,-1-1 0,1 1 0,0-1 0,-1 1 1,1 0-1,-1-1 0,1 1 0,-1 0 1,1-1-1,0 1 0,-1 0 0,0-1 1,1 1-1,-1 0 0,1 0 0,-1 0 1,0-1 174,-7-7-57,8 8-106,-6-3-69,6 3 23,0 0 0,-1 0-1,1 0 1,0 0 0,-1 0 0,1 0-1,0 0 1,-1 0 0,1 0 0,0 0 0,0 0-1,-1-1 1,1 1 0,0 0 0,-1 0-1,1 0 1,0 0 0,0-1 0,0 1-1,-1 0 1,1 0 0,0 0 0,0-1 0,0 1-1,-1 0 1,1 0 0,0-1 0,0 1-1,0-1 1,-1 1 5,1 0 0,0 0 1,0 0-1,0-1 0,0 1 0,0 0 0,0 0 0,0 0 0,0 0 0,-1-1 0,1 1 1,0 0-1,0 0 0,0 0 0,0 0 0,0 0 0,-1-1 0,1 1 0,0 0 1,0 0-1,0 0 0,-1 0 0,1 0 0,0 0 0,0 0 0,0 0 0,-1 0 1,1 0-1,0 0 0,-2 0 15,0-1 1,1 1 0,-1 0-1,1-1 1,-1 1 0,0-1-1,1 1 1,-1-1 0,1 0 0,0 1-1,-3-3 1,2 2-37,1 0-1,-1 0 1,1 0 0,-1 0 0,0 1-1,1-1 1,-1 0 0,0 1 0,0 0 0,0-1-1,-3 1 1,13-6-556,11 0 463,-7 2 53,-10 3 37,0 1 0,0-1-1,0 1 1,0-1 0,0 1-1,0-1 1,3 1 0,7 1-124,-8-1 160,-1 1 0,1-1 0,-1 0 0,1 0-1,-1 0 1,1-1 0,-1 1 0,1-1 0,4-2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58.6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20 1824,'-3'-20'5456,"-15"20"-5019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00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5 320,'5'-5'3200,"-5"6"-3035,-5 54 203,4-27 336,-7 48 0,3-29 256,4-41-845,-2 4 113,0 1 1,1 0 0,-1 21-1,2-31-142,0 0 0,0 0 0,0 0 0,0 0-1,0-1 1,0 1 0,0 0 0,0 0-1,0-1 1,-2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00.9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0 2080,'5'0'3291,"-2"15"-2940,-1 3-159,-1-16-203,-1 0 0,0 1 0,1-1-1,-1 0 1,0 1 0,0-1 0,-1 1 0,1-1 0,0 0 0,-2 4 0,-1 12 230,3-16-176,0 1-1,0-1 1,0 0 0,0 0-1,-1 0 1,1 0-1,-1 0 1,0 0 0,1 0-1,-3 2 1,2 0 57,-1-1 0,1 1 0,0 0 0,0-1 1,0 1-1,1 0 0,-1 0 0,1 4 0,-4 2-428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04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1 832,'5'9'939,"-2"-4"-798,-1 1 0,0-1 1,0 1-1,-1-1 1,1 1-1,-1-1 0,0 1 1,-1 0-1,1 7 1,-2 6 217,-3 31 1,2-41-48,0 1-1,-1-1 1,-4 11 0,6-16-236,0 0 1,-1-1 0,0 1 0,0-1-1,0 0 1,0 0 0,0 1-1,-1-1 1,1-1 0,-6 5-1,2-2 624,3-9-664,-4-6 55,2-1 0,-1 0-1,-5-19 1,9 25-372,1 1 0,0-1 0,0 0 1,0 0-1,-13-37 4376,6 50-3714,4 1-242,2-5-81,0 1 0,0-1 0,0 1 0,1-1 0,0 1 0,0 0 0,-1 8 0,-2 3-69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05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1056,'-1'12'3787,"0"-9"-3780,0-1 0,-1 0 0,1 1 1,0-1-1,0 1 0,0 0 1,1-1-1,-1 1 0,0 5 1,-5 16 633,5-22-524,0 0 1,0 0-1,1 1 0,-1-1 0,1 0 0,0 1 1,0-1-1,0 4 0,0-4-58,0 0 0,-13 19 2437,12-21-2464,-5-11-157,-2-8-304,8 17 251,-1 1 0,0-1 0,0 0 0,1 1 0,-1-1 0,0 0 0,0 1 0,-1-1 0,-2-2-178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08.1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12 480,'-61'-11'8816,"56"11"-8987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39:21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 1248,'-4'-3'2928,"4"2"-2850,1 1 1,-1 0-1,0 0 1,0-1-1,0 1 0,1 0 1,-1 0-1,0 0 1,0-1-1,1 1 0,-1 0 1,0 0-1,1 0 1,-1 0-1,0-1 0,0 1 1,1 0-1,-1 0 1,0 0-1,1 0 0,-1 0 1,0 0-1,1 0 1,-1 0-1,0 0 1,1 0-1,-1 0 0,0 0 1,1 0-1,-1 1 1,0-1-1,0 0 0,1 0 1,-1 0-1,0 0 1,1 1-1,0 13 1982,-1-9-2237,10 126 1841,-41 375-198,20-455-2759,8-40-1514,9-34 267,2-7-382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09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1 832,'-8'0'352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10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25 1472,'0'3'2933,"-5"9"-1925,4-8-939,0 0-1,0 0 0,-1 0 1,1-1-1,-1 1 1,0-1-1,0 1 1,0-1-1,-1 1 1,1-1-1,-4 4 0,5-7-63,1 0-1,-1 1 0,1 0 1,-1-1-1,1 1 0,0-1 0,-1 1 1,1-1-1,0 1 0,0 0 0,-1-1 1,-8 13 1506,0-9-1506,-16-39 539,24 33-501,0-1 0,0 1-1,0 0 1,0-1-1,1 1 1,0-1 0,-1 1-1,1-1 1,0 1-1,0-1 1,0 1 0,1-1-1,-1 1 1,0 0-1,2-3 1,0-13 129,0 12 176,1-1-94,-3 7-248,0 0 0,0 0 0,0 0-1,0 0 1,0 0 0,0-1-1,0 1 1,0 0 0,0 0 0,0 0-1,0 0 1,-1 0 0,1-1-1,0 1 1,0 0 0,0 0 0,0 0-1,0 0 1,0 0 0,0 0-1,0 0 1,-1 0 0,1 0 0,0-1-1,0 1 1,0 0 0,0 0-1,0 0 1,0 0 0,-1 0 0,1 0-1,0 0 1,0 0 0,0 0-1,0 0 1,0 0 0,-1 0 0,1 0-1,0 0 1,0 0 0,0 0-1,-1 0 33,-8 14 204,4-7-170,0 1 40,-7 12 240,-18 36 0,30-55-353,-5 7-145,-3-1 48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18.19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193 1 4224,'-2'0'279,"-1"0"-1,0 0 1,0 1 0,1 0 0,-1-1 0,-4 3-1,1-1-32,5-1 74,-1-1-270,0 0 0,0 1 0,1-1-1,-1 1 1,0-1 0,1 1 0,-1 0 0,0-1 0,1 1-1,-1 0 1,1 0 0,-1 0 0,1 0 0,0 1-1,-1-1 1,1 0 0,0 1 0,0-1 0,0 0 0,0 1-1,0-1 1,-1 3 0,-1 2-45,1 0-1,-1 0 1,1 0-1,0 0 1,-2 10-1,-35 293 102,14-88 807,-8 57-506,18-147-462,15-108-307,0-23 354,0 0 0,0 0 0,0 0 0,1 0 0,-1 0 0,0 0 0,0 1 0,0-1 0,0 0-1,0 0 1,1 0 0,-1 0 0,0 0 0,0 0 0,0 0 0,0 0 0,0 0 0,1 0 0,-1 0 0,0 0 0,0 0 0,0 0 0,0 0-1,1 0 1,-1 0 0,0 0 0,0 0 0,0-1 0,0 1 0,0 0 0,0 0 0,1 0 0,-1 0 0,0 0 0,0 0 0,0 0 0,0 0-1,0 0 1,0-1 0,0 1 0,1 0 0,-1 0 0,0 0 0,0 0 0,0 0 0,0-1 0,0 1 0,0 0 0,0 0 0,0 0 0,0 0-1,0 0 1,0-1 0,0 1 0,0 0 0,4-8-138,0 0 0,-1 0 1,3-10-1,24-74 148,48-99 1,-8 14-282,0-2 585,-63 165-227,-5 11-33,0 1 0,-1-1 1,0 1-1,0-1 0,0 0 1,0 1-1,0-1 0,1-4 1,-13 23-133,-49 92-239,18-39 397,26-40 281,-31 41 1,-10 9-82,54-77-792,3-8 313,3-9 86,15-39-231,30-65 0,-45 112 345,0 0 0,1 0-1,0 0 1,7-9 0,-9 15 8,-1 0-1,0-1 0,0 1 1,1 0-1,-1 0 1,0 0-1,1 0 1,-1 0-1,1 0 0,0 0 1,1 0-1,-2 1-3,0 0-1,0 0 1,0-1-1,0 1 1,0 0-1,0 0 0,-1 0 1,1 1-1,0-1 1,0 0-1,0 0 1,0 0-1,0 1 1,0-1-1,0 1 1,-1-1-1,1 0 0,0 1 1,0-1-1,0 1 1,-1 0-1,2 0 1,1 2 48,0 0 0,-1 0 0,1 1 0,-1-1 0,1 1 0,-1-1 1,0 1-1,-1 0 0,1 0 0,0 0 0,-1 0 0,0 0 0,0 0 0,0 5 0,1 8 134,-1 0-1,-2 22 0,0-10-19,1-25-146,0-3-177,6-14-463,6-8 487,1 1 0,29-36 0,-34 48 106,-1 0 0,1 1 0,0 0 0,0 0 0,1 1 0,0 0 0,0 0 0,19-8 0,-25 14 27,-1-1-1,1 0 0,-1 1 1,1 0-1,-1-1 0,0 1 0,1 0 1,-1 0-1,1 1 0,-1-1 1,1 0-1,-1 1 0,0 0 0,1-1 1,-1 1-1,0 0 0,1 0 1,-1 0-1,0 1 0,0-1 1,0 0-1,0 1 0,0 0 0,0-1 1,-1 1-1,1 0 0,0 0 1,1 2-1,1 2 131,0-1 0,-1 1 0,1 0 0,-1 0 1,0 0-1,-1 1 0,0-1 0,0 1 0,2 8 0,-4-11 13,0 0 0,-1 0-1,1-1 1,-1 1 0,0 0-1,0 0 1,0 0 0,0-1-1,-1 1 1,1-1 0,-1 1-1,0-1 1,0 1 0,0-1-1,-3 3 1,5-6-157,0 1 0,0-1-1,0 0 1,-1 0 0,1 1 0,0-1 0,0 0-1,0 0 1,-1 1 0,1-1 0,0 0-1,0 0 1,-1 1 0,1-1 0,0 0 0,-1 0-1,1 0 1,0 0 0,0 0 0,-1 1-1,1-1 1,0 0 0,-1 0 0,1 0 0,0 0-1,-1 0 1,1 0 0,0 0 0,-1 0 0,1 0-1,-1 0 1,-5-9-835,0-18 10,5 26 870,-3-40-134,2-1 0,5-77 0,1 16-24,-1 35-1728,-6 111 1724,-11 65 0,10-81 297,-4 10 586,0-1-1,-3 0 1,-1-1-1,-23 48 1,27-66-436,-1 4-206,-1 0 0,-25 37 0,35-58-108,0 0 1,0 0-1,0 0 0,0 0 0,0 0 0,0-1 0,0 1 0,0 0 0,0 0 0,0 0 0,0 0 0,0 0 0,0 0 1,0 0-1,0 0 0,0 0 0,0 0 0,0-1 0,0 1 0,0 0 0,0 0 0,-1 0 0,1 0 0,0 0 0,0 0 1,0 0-1,0 0 0,0 0 0,0 0 0,0 0 0,0 0 0,0 0 0,0 0 0,0 0 0,0 0 0,0 0 1,-1-1-1,1 1 0,0 0 0,0 0 0,0 0 0,0 0 0,0 0 0,0 0 0,0 0 0,0 0 0,0 0 0,0 0 1,0 0-1,-1 0 0,1 1 0,0-1 0,0 0 0,0 0 0,0 0 0,0 0 0,0 0 0,0 0 0,0 0 0,0 0 1,0 0-1,0 0 0,0 0 0,-1 0 0,1-14-33,4-18 107,13-58-412,7-110 0,-22 181 197,-2-20-3,0 39 150,0 1-1,0-1 1,0 0-1,0 0 1,0 0-1,0 0 1,0 0-1,0 0 0,0 0 1,0 0-1,0 0 1,0 0-1,0 0 1,-1 0-1,1 0 1,0 0-1,0 0 1,0 0-1,0 0 1,0 0-1,0-1 1,0 1-1,0 0 1,0 0-1,0 0 1,0 0-1,0 0 1,0 0-1,0 0 1,0 0-1,-1 0 1,1 0-1,0 0 1,0 0-1,0 0 1,0 0-1,0 0 1,0 0-1,0 0 1,0-1-1,0 1 1,0 0-1,0 0 1,0 0-1,0 0 1,0 0-1,0 0 1,0 0-1,0 0 1,0 0-1,0 0 1,0 0-1,0 0 1,0 0-1,0-1 1,-5 11 28,-5 18 26,-28 121 282,11-36 14,-9 15-452,36-127 76,-1 0 0,1 0 1,0 0-1,0 0 0,-1 0 1,1 0-1,0 0 0,0 0 1,0 0-1,0 1 0,0-1 1,1 1-1,-1-2 16,0 0-1,0 1 1,0-1 0,0 0-1,0 0 1,1 0 0,-1 0-1,0 0 1,0 0 0,0 0-1,0 1 1,1-1 0,-1 0-1,0 0 1,0 0 0,0 0-1,1 0 1,-1 0 0,0 0-1,0 0 1,0 0 0,1 0-1,-1 0 1,0 0 0,0 0-1,0 0 1,0 0 0,1 0 0,-1 0-1,0 0 1,0 0 0,0-1-1,1 1 1,-1 0 0,0 0-1,0 0 1,0 0 0,3-2-18,0 0 1,0 0 0,0-1 0,-1 1 0,1-1-1,2-3 1,7-10-196,0-1 1,-2 0-1,0-1 0,-1 0 0,13-37 0,20-100-2029,-28 95 1444,13-50-1433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24.2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485 0 3552,'2'4'337,"0"-1"0,-1 1 0,0 0 1,0 0-1,0 0 0,0 0 0,0 0 0,-1 5 0,-1 21 146,-2-1 0,-7 30 0,1-3-172,-51 241 898,40-228-743,-3-1 1,-40 82-1,28-80-258,35-70-214,0 0-1,0 0 0,0 0 1,0 0-1,0 1 1,0-1-1,0 0 0,0 0 1,0 0-1,0 0 0,0 0 1,-1 0-1,1 1 1,0-1-1,0 0 0,0 0 1,0 0-1,0 0 0,0 0 1,0 0-1,-1 0 1,1 0-1,0 1 0,0-1 1,0 0-1,0 0 0,0 0 1,-1 0-1,1 0 1,0 0-1,0 0 0,0 0 1,0 0-1,-1 0 0,1 0 1,0 0-1,0 0 1,-3-6-178,1-11-5,4-23-1,10-59 0,1 2 208,-1-51 894,-11 146-876,-1 1 0,0-1 0,0 0 1,0 0-1,0 0 0,0 0 1,0 0-1,0 0 0,-1 1 0,1-1 1,-1 0-1,1 0 0,-1 0 0,-1-1 1,2 3-35,0 0 0,0-1 1,0 1-1,0 0 0,0 0 1,0 0-1,-1 0 0,1 0 1,0 0-1,0 0 1,0 0-1,0 0 0,-1 0 1,1 0-1,0 0 0,0-1 1,0 1-1,0 0 0,0 0 1,-1 0-1,1 0 0,0 0 1,0 1-1,0-1 1,0 0-1,-1 0 0,1 0 1,0 0-1,0 0 0,0 0 1,0 0-1,-1 0 0,1 0 1,0 0-1,0 0 0,0 0 1,0 1-1,0-1 1,0 0-1,-1 0 0,1 0 1,0 0-1,-4 5-19,0 1 0,0-1 0,0 0-1,0 1 1,1 0 0,0 0 0,0 0 0,-2 9 0,-3 4-5,7-18 17,-22 51 437,-58 93 0,72-136-470,9-9 30,-1 0 0,1 1 0,0-1 0,0 0 0,0 0 0,-1 0 0,1 0 0,0 0 1,0 0-1,-1 0 0,1 0 0,0 0 0,0 0 0,0 0 0,-1 0 0,1-1 0,0 1 0,0 0 0,0 0 0,-1 0 0,1 0 0,0 0 0,0 0 1,0 0-1,-1-1 0,1 1 0,0 0 0,0 0 0,0 0 0,-1-1 0,0-1-32,1 0 0,-1 0-1,0 0 1,0-1 0,1 1 0,0 0 0,-1 0-1,1-5 1,0-38-32,2 0 1,2 0-1,13-55 0,-6 36 301,8-31 34,-8 45 172,-4 26-96,-5 16-243,-2 14-221,-7 65-46,-8 46 603,7-76-261,-2 8-118,-1 0 0,-20 53 1,31-102-68,0 0 1,0 0 0,0 0 0,-1 0-1,1 1 1,0-1 0,0 0 0,0 0-1,0 0 1,0 0 0,0 1 0,0-1-1,0 0 1,0 0 0,-1 0 0,1 1-1,0-1 1,0 0 0,0 0 0,0 0-1,0 1 1,0-1 0,0 0 0,0 0-1,0 1 1,1-1 0,-1 0 0,0 0 0,0 0-1,0 1 1,0-1 0,0 0 0,0 0-1,0 0 1,0 0 0,1 1 0,-1-1-1,0 0 1,0 0 0,0 0 0,0 0-1,1 1 1,5-7-207,-3 0 139,-1 1-1,0-1 1,2-11 0,0-2-84,21-98-186,19-68 435,-35 163 28,-7 17-6,0 0 0,0-1 0,0 1 0,-1-1-1,0 1 1,1-7 0,-5 15 23,-3 6-108,-13 55 548,-7 17 408,22-70-852,3-8-116,0 0-1,0-1 1,0 1-1,0 0 0,0-1 1,0 1-1,-1-1 1,1 1-1,-1-1 1,0 1-1,0-1 0,-2 2 1,3-4-19,1 1 1,0-1-1,0 0 1,-1 0 0,1 0-1,0 0 1,0 0-1,-1 0 1,1 0-1,0 0 1,0 0-1,-1 0 1,1 0-1,0 0 1,0 0-1,-1 0 1,1 0-1,0-1 1,-1 1-1,1 0 1,0 0 0,0 0-1,0 0 1,-1 0-1,1-1 1,0 1-1,0 0 1,0 0-1,-1 0 1,1 0-1,0-1 1,0 1-1,0 0 1,0 0-1,-1-1 1,1 1-1,0 0 1,0 0-1,0-1 1,0 1 0,0 0-1,0 0 1,0-1-1,-3-15-474,-2-112-263,4 84 583,1 19 73,-4-27-1,2 31 101,2 16 45,0-1-1,-1 1 1,1 0 0,-1 0-1,-4-9 1,6 13-56,-1 1-1,0 0 1,0 0-1,0-1 1,0 1 0,-1 0-1,1 0 1,0 0-1,0-1 1,0 1 0,0 0-1,0 0 1,0 0 0,0-1-1,0 1 1,0 0-1,0 0 1,-1 0 0,1 0-1,0-1 1,0 1-1,0 0 1,0 0 0,0 0-1,-1 0 1,1 0-1,0-1 1,0 1 0,0 0-1,-1 0 1,1 0 0,0 0-1,0 0 1,0 0-1,-1 0 1,1 0 0,0 0-1,0 0 1,0 0-1,-1 0 1,1 0 0,0 0-1,0 0 1,-1 0 0,1 0-1,0 0 1,0 0-1,0 0 1,-1 0 0,1 0-1,0 0 1,0 1-1,0-1 1,0 0 0,-1 0-1,1 0 1,0 0 0,0 1-1,-8 13-110,6-9 100,-8 21 5,1 1-1,2 1 0,-6 33 1,0 2 144,-4-2-23,10-39-271,1 0 0,0 1 0,2 0 0,-2 36-1,9-41-1513,-3-18 1594,0 1 1,0-1 0,0 1-1,0-1 1,0 0 0,0 1 0,1-1-1,-1 1 1,0-1 0,0 1-1,0-1 1,1 0 0,-1 1-1,3 1-540,-3-2 541,1 1-1,-1-1 1,1 0 0,-1 0-1,0 0 1,1 0 0,-1 0-1,2 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41.0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1066 20 1312,'-3'-19'1355,"-15"19"533,17 0-1860,0 0 1,0 0 0,1 1 0,-1-1-1,0 1 1,0-1 0,1 0 0,-1 1 0,0 0-1,1-1 1,-1 1 0,0-1 0,1 1-1,-1 0 1,1-1 0,-1 1 0,0 1 0,-10 18 758,4-8-210,-1 9 350,7-18-822,0-1 1,1 1-1,-1 0 0,-1-1 1,1 1-1,-3 4 0,-23 40 1250,10-23-1015,-15 30 0,21-34-140,2-3-53,1 0 0,0 0 1,-5 23-1,-12 58 67,13-49-95,-84 298 932,36-146-273,-7 24-495,-21 91-464,76-258 118,-107 606 819,105-537-662,-13 99 186,-3 39 103,-10 64 130,-34 18-172,69-329-232,-11 26 1,16-44-104,0 1-1,0-1 1,-1 0 0,1 0 0,0 1 0,0-1 0,-1 0 0,1 1 0,0-1 0,-1 0 0,1 0 0,0 0 0,-1 1 0,1-1 0,0 0 0,-1 0 0,1 0 0,0 0 0,-1 0 0,1 1 0,0-1 0,-1 0 0,1 0 0,-1 0 0,1 0 0,0 0 0,-1 0 0,0-1 0,0 1 125,0 0-147,0-1 0,0 1 1,0-1-1,0 1 0,0-1 1,0 0-1,0 0 0,0 1 1,0-1-1,0 0 0,0 0 1,1 0-1,-1 0 0,0 0 1,1 0-1,-2-2 1,-10-21-96,11 22 72,-12-29-32,1-1 1,1 0 0,-12-67 0,-2-102-131,12 78 139,8 85-458,1-38 0,4 75 322,1 2 33,2 6 120,0 0-1,-1 0 1,1-1-1,-1 1 1,-1 1 0,2 8-1,1 5 28,12 78 14,2 7-83,5 25 107,4 18 163,-16-90-109,2 6-137,-12-60 142,-2-4-84,1-1-1,0 1 1,0-1-1,0 1 1,0-1-1,1 1 1,-1-1-1,0 1 0,0-1 1,0 1-1,0-1 1,0 1-1,1-1 1,-1 1-1,0-1 0,0 1 1,1-1-1,-1 1 1,0-1-1,1 0 1,-1 1-1,1 0 1,0 0-17,8-6-223,-7 3 228,1 0 0,-2 0-1,1 0 1,0 0 0,0-1 0,-1 1-1,1-1 1,-1 1 0,3-6 0,3-5-142,12-16 13,2 2-1,2 0 1,46-44 0,-4 4 17,-47 48 167,-1-2 0,0-1 0,-2 0 1,-1-1-1,17-35 0,-29 55 9,-1 0 1,0 1-1,-1-1 0,1 0 1,0 0-1,-1 0 0,1 0 0,-1 1 1,0-1-1,0 0 0,0 0 1,-1 0-1,1 0 0,-1 0 1,1 1-1,-3-6 0,2 5-6,-1-1-1,0 0 1,-1 1-1,1-1 0,-1 1 1,1 0-1,-1 0 0,0 0 1,0 0-1,-5-3 1,-5-2 85,0 1 0,0 0 0,-1 0 0,0 1 0,-16-4 0,13 5 31,0 0 1,-1 1-1,1 1 0,-32-2 0,38 5-215,1 0 1,-1 1-1,0 0 0,1 1 0,-1 0 0,1 1 1,0 0-1,0 0 0,-14 8 0,10-4-659,0 2 0,0 0 0,1 1-1,0 0 1,-20 21 0,23-20-1053,1 0 1,-1 1 0,-10 19-1,13-25-123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7:53.4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149 100 2816,'-27'6'3690,"1"18"-2676,6 6-694,-25 55 0,37-69-200,2 1 0,0 0 0,-4 21 0,9-15-78,7-28 417,2-6-257,0-1-1,-1-1 1,0 1-1,-1-1 1,9-24-1,9-20-98,-21 51-169,0-1 0,-1 1 0,0-1 0,0 0 0,0 0 0,-1 0 1,0-9-1,-1-54-1356,-1 31-789,1 16 270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8:02.7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1 896,'-17'3'2469,"-1"-2"-1978,16-1-461,0 0-1,1 1 1,-1-1 0,1 1 0,-1 0-1,0 0 1,1-1 0,0 1 0,-1 0-1,1 0 1,-1 0 0,1 0 0,0 1-1,0-1 1,0 0 0,0 0 0,0 1-1,0-1 1,0 1 0,0-1-1,0 1 1,0-1 0,1 1 0,-1-1-1,0 3 1,-8 21 660,7-22-655,0 1 0,1 0 1,-1 0-1,1 0 0,-2 7 0,-20 144 797,19-130-477,3-18-256,0 0 1,-1 0-1,-3 11 0,-3 16-131,12-39-250,1-1-41,0-1 0,0 1 0,-1-1 0,0 0 0,-1-1 0,6-14 0,4-15-2040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04.0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14 480,'-20'-14'4441,"17"23"-3716,-5 7-131,5-13-551,-1 0 1,1 0 0,0 0 0,0 1-1,1-1 1,-1 1 0,1-1-1,0 1 1,0 0 0,-3 8-1,0 1-18,1 0 0,-3 17-1,-24 106 819,13-39-320,13-72-237,3-20-259,1 1 0,-1 0 0,2 0 0,-2 8 0,3-11-30,-2-2 1,-3 12 2,-1 14 1413,13-28-2336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6:05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0 736,'-12'11'848,"9"-9"-723,0 1 0,0-1 0,1 1 0,-1-1 0,1 1 0,-4 5 0,-2 7-76,6-10 155,-1 0 1,0-1-1,0 1 0,0-1 0,0 1 1,0-1-1,-1 0 0,-4 3 1,-1 10 205,8-16-365,0 0 13,0 0-1,1 0 1,-1 0 0,1-1-1,-1 1 1,0 0 0,1 0-1,-1-1 1,0 1 0,0-1-1,0 1 1,-1 0 0,-16 11 763,16-10-801,0-1 1,0 1-1,0 0 0,0 0 1,0 1-1,-1 3 0,-8 7 291,11-12-220,-1-1-84,0 0 0,1 1 0,-1-1 1,0 0-1,1 1 0,-1-1 0,0 1 0,1-1 0,-1 0 0,1 1 0,-1-1 0,0 1 0,1 0 1,0-1-1,-1 1 0,1-1 0,-1 1 0,1 0 0,0-1 0,-1 1 0,1 0 0,0 0 1,0-1-1,-1 1 0,1 0 0,0 0 176,-2-3-515,2 1 333,0 1-1,0 0 1,0 0-1,1 0 1,-1 0-1,0 0 1,0 0-1,0-1 1,0 1-1,0 0 1,1 0-1,-1 0 1,0 0-1,0 0 1,0 0-1,0 0 1,1 0-1,-1 0 1,0 0-1,0 0 1,0 0-1,0 0 1,1 0-1,-1 0 1,0 0-1,0 0 1,0 0-1,1 0 0,-1 0 1,0 0-1,0 0 1,0 0-1,0 0 1,1 0-1,3-1 51,-1-1 1,1 0-1,-1 1 0,1-1 0,-1-1 0,1 1 0,-1-1 0,0 1 0,0-1 0,0 0 0,-1 0 0,1 0 0,3-6 0,-4 7-68,0-1-1,0 0 1,0 1 0,0 0 0,4-4-1,3-2 493,-8 8-462,-2 2 13,0-1 0,0 1 0,0-1 0,1 0-1,-1 1 1,0-1 0,-1 0 0,1 1 0,-2 0 0,-2 4-24,3-2 19,-1-1-1,1 0 0,-1 0 0,0-1 0,0 1 0,0 0 0,0-1 1,-6 4-1,-31 28 28,37-34 19,0 0-42,-4 8 21,8-9-22,0 0 0,0 0-1,0 0 1,0 1-1,0-1 1,0 0-1,0 1 1,0-1-1,0 0 1,0 1-1,0-1 1,1 1 0,-1 0-1,2-1 1,-3 1-35,0 0 0,1 0 1,-1 0-1,1 0 1,-1 0-1,1 0 0,-1 0 1,0 0-1,1 0 0,-1 0 1,1 1-1,-1-1 0,1 0 1,-1 0-1,0 0 1,1 1-1,-1-1 0,0 0 1,1 0-1,-1 1 0,1-1 1,-1 1 10,1 0 1,-1 0 0,1 0-1,-1 0 1,1 0-1,-1 0 1,0 0 0,0 0-1,1 0 1,-1 0 0,0 0-1,0 0 1,0 2-1,1 5 95,0-6-78,0 0 0,-1 1 0,1-1-1,-1 0 1,1 1 0,-1-1 0,0 3 0,0-3-129,16-7 224,-8 0-79,-1-1 1,0 1-1,9-11 1,-11 10-33,0 1-1,1 0 1,0 0 0,0 1 0,8-5-1,-5 3-20,1-1 0,-1 0-1,11-10 1,15-11 59,-34 28-23,-2-1-55,1 1 40,0 0 0,0 0 0,0 0-1,0 0 1,0 0 0,0 0-1,0 0 1,0 0 0,0 0 0,0-1-1,0 1 1,0 0 0,0 0 0,0 0-1,0 0 1,0 0 0,0 0-1,0 0 1,0 0 0,0 0 0,0 0-1,0 0 1,0-1 0,0 1 0,0 0-1,0 0 1,0 0 0,0 0-1,0 0 1,0 0 0,0 0 0,1 0-1,-1 0 1,0 0 0,0 0 0,0 0-1,0 0 1,0 0 0,0 0-1,0 0 1,0 0 0,0 0 0,0 0-1,0-1 1,0 1 0,1 0 0,-1 0-1,0 0 1,0 0 0,0 0-1,0 0 1,0 0 0,0 0 0,0 0-1,0 1 1,0-1 0,0 0-1,0 0 1,1 0 0,-1 0 0,0 0-1,0 0 1,0 0 4,0 0-1,0 0 1,-1 1-1,1-1 1,0 0-1,0 0 1,0 0 0,0 0-1,0 1 1,-1-1-1,1 0 1,0 0-1,0 0 1,0 0-1,0 0 1,-1 1 0,1-1-1,0 0 1,0 0-1,0 0 1,-1 0-1,1 0 1,0 0-1,0 0 1,-1 0 0,1 0-1,0 0 1,0 0-1,0 0 1,-1 0-1,1 0 1,0 0-1,0 0 1,-1 0 0,1 0-1,0 0 1,-1 0-6,0 0 1,0 0-1,0 1 1,0-1-1,0 1 1,0-1-1,1 1 1,-1-1-1,0 1 1,0 0-1,0-1 1,1 1-1,-1 0 1,0 0-1,0 0 1,-11 10-414,2-5 457,59-1-6027,-38-9 5542,-7 2 189,-1-1 1,1 1-1,-1-1 1,0 0-1,4-5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8:06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 64,'5'-4'32,"0"-1"-32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39:2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27 992,'4'13'12959,"1"-10"-14702,0-1 1882,-1-1 0,1 1 0,-1-1 1,1 0-1,0 0 0,-1-1 0,1 1 1,8-2-1,84-6 488,-47 2-470,54-7-48,37-2-175,-34 5-409,-93 7 494,-8 0-1360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8:06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0 64,'-6'1'25,"7"0"-25,12 0 636,6 0-918,-12 3 127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48:08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9 224,'1'-1'68,"1"0"0,-1 0 1,1 1-1,-1-1 0,1 1 0,-1-1 0,1 1 0,-1 0 1,1-1-1,0 1 0,-1 0 0,1 0 0,-1 0 0,1 0 1,-1 0-1,1 1 0,0-1 0,-1 0 0,1 1 0,-1-1 1,1 1-1,3 2 405,-3-3-403,6 3 228,-6-3-443,0 0 85,0 1-1,1-1 1,-1 1 0,0 0 0,0-1 0,3 3-1,-1-2 58,-2 0-88,-2 0 85,1-1 1,-1 1-1,1-1 0,-1 1 1,1-1-1,-1 1 1,1-1-1,-1 0 0,1 1 1,0-1-1,-1 1 0,1-1 1,0 0-1,-1 0 1,1 1-1,0-1 0,0 0 1,-1 0-1,1 0 0,0 0 1,-1 0-1,2 0 1,20 1-197,-12-1 122,-5 1 116,0-1 1,0 0 0,-1 0-1,1-1 1,0 0 0,5-1-1,-1 0-4,0-1 107,0-1-123,-7 3 32,0 0-1,0 1 1,0-1 0,0 0-1,0 0 1,0 1 0,0 0 0,0-1-1,0 1 1,0 0 0,1 0-1,-1 0 1,0 0 0,4 1-1,-3-1-47,0 0 0,0 0 0,0 0 0,0 0 0,0 0 0,4-2 0,-5 2-166,41-5 257,-36 4-39,14-1-312,-20 2 207,5 2 53,-5-1 69,-1-1-77,0 1 0,1-1 0,-1 1 0,0 0 0,0-1 0,0 1 0,1-1 0,-1 1 0,0-1 0,1 1 0,-1-1 0,1 0 0,-1 1 0,0-1 0,1 1 0,-1-1 0,1 1 0,2 0 12,-1 0 1,1 1-1,0-1 1,0 0-1,-1-1 0,1 1 1,0 0-1,0-1 1,0 0-1,0 1 0,0-1 1,-1 0-1,1-1 1,0 1-1,0 0 0,0-1 1,0 0-1,-1 1 1,6-3-1,8-2-108,-8 4-96,-1 0 0,1 0 0,-1 1 0,1 0 0,12 1 0,-12 2-344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0:40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3435 40 1248,'0'0'16,"0"1"-1,0-1 1,0 0 0,0 0 0,0 0 0,0 1-1,0-1 1,0 0 0,0 0 0,0 0-1,0 0 1,-1 1 0,1-1 0,0 0-1,0 0 1,0 0 0,0 0 0,-1 0-1,1 1 1,0-1 0,0 0 0,0 0-1,0 0 1,-1 0 0,1 0 0,0 0-1,0 0 1,0 0 0,-1 0 0,1 0-1,0 0 1,0 0 0,0 0 0,-1 0-1,1 0 1,0 0 0,0 0 0,0 0-1,-1 0 1,1 0 0,0 0 0,0 0 0,0 0-1,-1 0 1,1 0 0,0 0 0,0 0-1,0-1 1,-1 1 0,1 0 0,0 0-1,0 0 1,0 0 0,0 0 0,0-1-1,0 1 1,-1 0 0,1 0 0,0 0-1,0-1 1,0 1 0,0 0 0,0 0-1,0 0 1,0-1 0,0 1 315,-13 0 1583,6 0-1806,1-1 0,0 0-1,0 0 1,0 0 0,0-1 0,0 0-1,-7-3 1,-13-4 945,9 5-720,0 1 0,0 1 0,-32-1 0,-6 0 95,32 1-376,-1 2 1,-28 3 0,-8 0 7,37-3 58,0 1-1,0 2 0,1 0 1,-1 2-1,1 0 0,-41 16 1,48-16-130,-1 0-1,-29 4 1,-4 2 75,-96 22 381,72-17-434,-123 42 0,196-58-7,-39 16 145,-1-2 1,-48 11-1,33-14 238,-62 12-452,63-17 104,-142 22 170,136-18-137,-26 6 23,-52 10-42,94-20-19,-98 9-97,-31 8 32,141-19 112,1 0-97,0 2-1,1 0 1,-31 12 0,-103 43 545,95-43-867,42-11 362,-41 14 0,-17 6 83,67-20-115,-10 3 19,1 1 0,-50 27 1,67-30 32,0 1 1,-17 18 0,22-22-58,-2 3 34,1 0 1,0 1-1,1 0 1,-1 0-1,2 0 1,-1 0-1,-4 15 1,1-2 55,0-5 35,2-4 4,-6 22 0,3-2-186,2-12 13,-4 33 1,1-20 236,8-29-142,0 1 0,0-1-1,1 0 1,-1 1 0,0 9 0,2-8-68,-2 0-1,1 0 1,-1 0 0,0-1 0,0 1 0,0-1 0,-7 12 0,-5 16 109,11-26-45,1-1 0,-1 1 0,0-1 0,-1 1-1,-7 11 1,10-17-27,0-1 0,0 1 0,0-1 0,1 1 0,-1 0 0,1-1 0,-1 1 0,0 2 0,1-2 3,0 0-1,-1 0 0,1 0 0,-1-1 0,0 1 1,1 0-1,-1-1 0,-2 4 0,-8 17 152,-2 1 283,13-22-390,0-1-90,0 0 16,0 0 63,-1 0-27,1 0 0,0 0 0,0 0 0,-1 0-1,1 0 1,0 0 0,0 1 0,0-1 0,-1 0-1,1 0 1,0 0 0,0 0 0,0 0 0,-1 1 0,1-1-1,0 0 1,0 0 0,0 0 0,0 1 0,-1-1 0,1 0-1,0 0 1,0 0 0,0 1 0,0-1 0,0 0-1,0 0 1,0 1 0,0-1 0,0 0 0,-2 3 446,-1-7-390,-2 1 38,5 3-109,0-1 0,-1 1 0,1 0 0,0 0-1,0 0 1,-1 0 0,1-1 0,0 1-1,0 0 1,0 0 0,-1-1 0,1 1 0,0 0-1,0 0 1,0-1 0,0 1 0,0 0 0,0 0-1,-1-1 1,1 1 0,0 0 0,0 0 0,0-1-1,0 1 1,0 0 0,0-1 0,0 1-1,0 0 1,0-1 0,0 1 0,0 0 0,1 0-1,-1-1 1,0 1 0,0 0 0,0-1 0,8-74-16,-3 25 165,-4 34-222,0-1-1,6-19 1,-4 20 125,-1 0 0,1-21 0,2-70-559,-4 100 512,-1 7-16,0 0 0,0 0-1,0-1 1,0 1 0,0 0 0,0 0-1,0 0 1,0-1 0,0 1-1,0 0 1,0 0 0,-1 0 0,1-1-1,0 1 1,0 0 0,0 0-1,0 0 1,0-1 0,0 1 0,0 0-1,0 0 1,-1 0 0,1 0 0,0-1-1,0 1 1,0 0 0,0 0-1,-1 0 1,1 0 0,0 0 0,0 0-1,0 0 1,0 0 0,-1-1-1,1 1 1,0 0 0,0 0 0,0 0-1,-1 0 1,1 0 0,0 0 0,-1 0-1,1 0 140,0-2-122,0 1-76,0 1 81,0 0 192,0 0-228,0 0 1,0 0-1,-1 0 1,1 1-1,0-1 1,0 0-1,0 0 1,-1 0-1,1 0 1,0 0 0,0 1-1,0-1 1,0 0-1,-1 0 1,1 0-1,0 1 1,0-1-1,0 0 1,0 0-1,0 1 1,0-1 0,-1 0-1,1 0 1,0 1-1,0-1 1,0 0-1,0 0 1,0 1-1,0-1 1,0 0-1,0 1 1,2 10 40,0 2-17,6 79-58,-2-23-408,-2-35 545,-1-14-44,-2-15-3,0 0 0,-1 1 0,1-1 0,-1 0-1,0 0 1,-2 10 0,1-6 35,0 0-1,1 0 1,0 0-1,0 0 1,1 0-1,3 13 1,-4-4-200,0-13 171,0-1-1,0 0 0,0 0 1,2 7-1,0-3-35,1-1 1,0 0-1,5 8 0,-8-14 47,0-1 27,0 7 746,2-46-373,8-47 0,-4 35-426,0 34-18,-5 15-13,0 0 0,0 0 0,0-1 0,0 1 0,-1 0 0,2-5 0,-2 5-21,1 1 1,0 0-1,1-1 1,-1 1-1,0 0 1,0 0-1,0 0 1,1 0-1,-1 0 1,0 0-1,1 0 1,-1 0-1,1 1 1,-1-1-1,4 0 1,2-3 21,-3 2 16,0 0 0,0 1 0,1-1 0,-1 1 0,1-1 0,7 0 0,14-4-1509,34-6-6056,-42 5 4650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1:02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11194 3328,'-4'-1'247,"0"0"0,1-1 1,-1 1-1,0-1 0,-4-2 1,7 4-312,0-1 1,0 0-1,0 1 0,0-1 1,0 0-1,0 1 1,0-1-1,0 0 1,0 0-1,1 0 1,-1 0-1,0 1 1,1-1-1,-1 0 1,0 0-1,1-1 1,-1 1-1,1 0 1,-1-2-1,1 2 219,6-2 1322,6 4-845,0 1 0,0 0 0,0 0 0,0 1 0,21 9 0,-23-10-589,0 0-1,1 0 1,-1-1-1,1 0 1,-1-1 0,19-2-1,1 1-84,7-1 273,57-9-1,-56 5 114,27-7 358,99-33 0,-117 32-538,380-139 295,-347 124-414,119-25-1,-42 14 123,26-26 93,-95 32 77,-63 25-274,174-68 426,-8-16-107,-110 45-248,146-77 190,8 31-195,-19 8 105,-56 18-111,-56 26-67,119-67 0,-93 27 50,48-27-138,104-25-27,-91 46 182,-75 34-88,153-81 176,-95 25-133,27-15-167,7 20 54,0 1 91,265-190 21,-65 37-228,-306 198 97,113-87 1,-67 19 46,-20 17 9,44-20 24,76-66 54,-36-25 33,-59 56-23,-33 52-37,9-9 22,44-82-33,-14-17 33,-108 148 0,193-299 224,-161 241 61,44-72-294,-100 154-85,-3-1-1,30-88 0,17-111 56,-48 163-72,12-57 212,29-257 0,-51 98-144,-12 202 11,0-40-62,-28-221 1,16 277 103,-33-197-30,30 213-95,-4 0 1,-29-75-1,14 59 45,-43-105 119,51 133-68,-43-68-1,2 23 140,-44-76-166,46 54-127,-36-65-44,83 161 161,-1 1 1,-1 2-1,-1-1 0,-30-26 1,-102-74 219,106 90-266,1-3 1,2-1-1,-59-71 0,55 51-46,-49-56 33,75 92 41,-1 1-1,-44-33 0,1 12 70,-2 4 0,-79-35 0,116 60-56,-141-86 18,103 58-32,-89-50-200,-323-133 0,441 209 131,12 4 77,-36-10 0,-298-58 333,297 63-284,12 3-151,22 7 74,-56-24-1,-6-1 238,-131-29-116,169 43-83,2-3 0,-79-42 0,108 49 41,-32-24 1,35 22-32,-37-20 1,18 15 281,-47-23 36,78 39-226,7 5-97,0-1 1,1 1 0,-1 0 0,0-1 0,0 1-1,0 0 1,1-1 0,-1 1 0,0 0 0,0 0 0,0 0-1,0 0 1,-1 0 0,147 0 104,-136-1-164,0 0-1,15-3 1,-16 2 108,0 1 0,15-1 0,-14 2-96,0 2 0,0-1 0,0 1 0,-1 1 0,1 0 0,-1 0 0,1 0 0,-1 1 0,0 1 0,0-1 0,7 7 0,-10-8 17,-3-2 11,0 0 1,-1 0-1,1 0 0,-1 0 1,1 0-1,-1 0 0,0 0 0,2 3 1,11 4-128,-6-3 200,-17-7 294,0-1-449,0 0 0,-15-10-1,-37-31 83,7 4 115,46 36-143,-7-6-63,-20-9 0,30 17 65,-1 0 0,1 0 0,-1 0 0,1 1 1,-1-1-1,0 2 0,-10-2 0,-62-4 16,66 6 32,2 0-37,1 0-1,0 0 0,-11 3 0,11-2-159,8-1 173,1 0-1,0 0 0,0 0 1,-1 0-1,1 0 0,0 0 1,0 0-1,-1 0 0,1 1 0,0-1 1,0 0-1,0 0 0,-1 0 1,1 0-1,0 1 0,0-1 1,0 0-1,-1 0 0,1 1 0,0-1 1,0 0-1,0 0 0,0 0 1,0 1-1,0-1 0,0 0 1,0 0-1,0 1 0,0-1 0,-1 0 1,1 1-1,0-1 0,0 0 1,1 0-1,-1 1 0,0-1 1,0 1-1,1 9 109,-1-7-115,1 0-1,0 0 0,0-1 1,0 1-1,0 0 0,0-1 1,1 1-1,-1-1 0,1 1 1,-1-1-1,1 0 0,0 1 1,0-1-1,3 2 0,10 14 91,102 161-5,-71-106 214,-2 1 287,-40-69-602,0 1-1,0 0 1,-1 1 0,4 7-1,-5-11 29,-1 0-1,1 0 0,0-1 1,0 1-1,0-1 0,4 4 1,7 9 146,-13-14-84,2 0-32,5 8-48,-8-6-23,1-3 26,0 2 19,0-2 191,0 0-74,0 0-42,0 0-38,0 0 5,0 0-32,0 0-63,0 0-166,-4-2-1552,-44-27-5941,19 14 5365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1:03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20 64,'-26'-12'32,"18"4"-32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20:41:06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15108 760 2816,'0'-2'97,"-1"1"0,1 0 0,0 0 1,-1 0-1,1 0 0,0 0 0,-1 0 0,1 0 1,-1 0-1,0 0 0,1 0 0,-1 0 0,0 0 1,-1-1-1,-6-11 66,3 3-450,4 9 293,0 0 0,1 0 0,-1 0 0,1 1 0,0-1 0,-1 0 0,1 0 0,-1 0 0,1 0 0,0 0 0,0 0 0,0 0 0,0-2 1,-1-1 265,1 0 1,-1-1-1,0 1 1,0 0-1,-3-7 1,-4-17 630,7 22-813,0 1-1,-1-1 1,1 1-1,-1 0 1,0 0-1,-1 0 1,1 0-1,-5-6 1,0 2 96,0-1 1,-15-15-1,9 13-25,-2 0-1,1 1 1,-1 1-1,-1 0 0,0 1 1,0 0-1,-1 2 1,0 0-1,-25-7 0,-17-1 26,-89-9 0,139 22-162,-173-25 498,-199-23-78,160 29 110,-16-3-58,-250-21-128,389 32-300,-100-8-56,-162-10-124,75 8 185,68 8 57,-208-8-176,186 14 209,-402-17 73,300 14-18,-311-3-80,304 16 0,-610-6-52,595 3-70,-111-3-112,-450-27 240,102 25 369,529 8-588,-160 14 118,-1 19 100,420-31-148,-273 13-169,15-1 177,47-1 113,-36 3-349,-100 1 175,219-13 223,-87 0 44,-36 2 110,-57 1 110,176-5-293,-39 0-84,-257 10-371,389-9 405,-137 10-171,-1 17 84,129-15 93,-73 19-56,117-24-92,1 2-1,-41 20 0,65-27 49,1 1 0,0 1 0,1 0 0,-1 0 0,1 1 0,1 1 0,0 0 0,0 0 0,-12 18 0,7-3-18,0 1 1,1 0-1,2 1 1,1 1-1,-15 52 1,11-11-104,-10 94 0,19-76 222,7 102 0,-1-177-82,2 37-23,2-1-1,3 0 1,1 0-1,2 0 1,20 52 0,52 114 347,-63-174-256,1 0 0,2-2-1,33 44 1,58 55 11,-92-116-89,0 0 1,1-2 0,49 34-1,-33-32 15,76 33 0,44 3 18,74 33-9,-178-64 13,4 4 5,2-3-1,74 23 0,105 14-68,-72-20 74,198 27-12,-112-27-88,297 35-10,-490-72 60,190 11 143,-39-3-58,395 25-148,-372-28 151,198-2 326,-252-9-397,184-2 39,-131-1-274,110-12 387,-116 2-99,157-11 4,76-1-128,-284 19 164,135 0-189,-276 6 93,364 5 2,-69 8-62,-44 0 144,102 4-277,-77-7 363,-137-7 4,585 4 252,-578-9-284,149-5-15,-111 1-209,84-11 178,-67 2-77,616-59 390,-661 48-362,37-4 95,159-25-515,-182 24 546,305-71-62,-361 68-118,-63 15-9,136-33 46,-179 38 23,-2-1 0,1-2 1,44-26-1,208-103 111,-264 133-248,0-1 0,-2-1 0,43-28 0,-57 30 76,1 0 1,-1-1-1,-1-1 0,-1 0 0,0 0 1,0-2-1,-2 1 0,0-1 1,12-26-1,1-3-177,-13 28 106,-1 0 0,9-27 0,-11 26 85,0 1-1,1 0 1,0 0-1,17-25 1,-3 13 5,36-39 0,-50 60-7,-1 0 1,0-1 0,-1 0-1,0 0 1,0-1-1,-1 1 1,0-1 0,4-11-1,-8 15-30,0 1 0,-1-1 0,1 0 0,-1 0 0,0 1 0,-1-1 0,1 0 0,-1 1 0,-1-1 0,-1-7-1,2 10 21,-1-1-1,1 0 0,1 0 0,-1 0 1,1 0-1,-1-6 0,-1-15 129,-4-9-38,2-1-1,1 1 0,3-48 1,1 45 56,-2 0 0,-8-59-1,5 77-23,0 1 0,-1-1 0,-1 1 0,-1 0 0,-15-28 0,-11-22-127,7 13-679,6 10-1834,-2-7-3632,-3 8 2822,-12-13-694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21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0 1152,'-6'8'3141,"-21"12"-1504,14-14-844,-24 11 702,31-15-1431,0 1-1,0 0 0,0 0 0,-8 7 0,-18 9 827,29-18-793,-2 1 235,0 1 1,0 0-1,0-1 1,-6 6 0,9-7-105,8-6-654,0 3 399,15-5-446,0-1 0,0 0 1,0-2-1,-1-1 0,28-19 0,-26 12-609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27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0 832,'-30'11'3087,"29"-11"-3022,-30-8 1114,26 7-949,-3 2 83,-6 0 19,13-1-293,0-1 0,-1 1 0,1 0 1,0 0-1,0 0 0,0 1 0,0-1 0,0 0 1,0 0-1,0 0 0,0 1 0,0-1 0,-1 1 0,-6 0 729,7-1-774,1 0-1,0 0 1,0 0-1,-1-1 1,1 1-1,0 0 1,-1 0-1,1 0 1,0 0-1,-1 0 0,1 0 1,0 0-1,-1 0 1,1 0-1,0 0 1,0 0-1,-1 1 1,1-1-1,0 0 1,-1 0-1,1 0 0,0 0 1,0 0-1,-1 1 1,1-1-1,0 0 1,0 0-1,-1 0 1,1 1-1,0-1 1,0 0-1,0 0 0,-1 1 1,1-1-1,0 0 1,0 0-1,0 1 1,0-1-1,0 0 1,0 1-1,-1-1 1,1 0-1,0 1 0,5 19 125,-5-19-252,6 6 1,-6-6 116,6 5 89,-6-6-68,0 0 0,0 0 0,1 0 0,-1 0 1,0 1-1,0-1 0,0 0 0,0 0 0,0 0 0,0 0 0,0 0 0,1 0 0,-1 0 1,0 0-1,0 0 0,0 0 0,0 0 0,0 1 0,0-1 0,0 0 0,0 0 1,0 0-1,0 0 0,0 0 0,0 0 0,0 1 0,0-1 0,0 0 0,0 0 1,0 0-1,0 0 0,0 0 0,0 0 0,0 1 0,0-1 0,0 0 0,0 0 1,0 0-1,0 0 0,0 0 0,0 0 0,0 0 0,0 1 0,0-1 0,0 0 0,0 0 1,0 0-1,0 0 0,0 0 0,0 0 0,-1 0 0,1 0 0,0 1 0,19 3 76,-16-4-124,2 1 13,-1-1 0,0 0 0,1 0 0,-1-1 0,0 1 0,1-1 0,-1 0 0,0 0 0,0 0 0,0-1 0,0 0 0,7-3-1,6-6-618,1-3-1494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31.9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16 1728,'-12'-6'1978,"11"5"-1892,-3-4-369,4 5 283,0-1 0,-1 1 0,1 0 0,-1 0 0,1-1 0,-1 1 0,1 0 0,-1 0 0,1 0 1,-1 0-1,1 0 0,-1 0 0,1-1 0,-1 1 0,0 0 0,1 0 0,-1 1 0,1-1 0,-1 0 0,-8-1 53,-2 0-587,10 1 582,6 3 43,-5-3-71,-1 1 0,0 0 0,1 0 0,-1 0 0,1 0 0,-1-1 0,1 1 1,-1 0-1,1 0 0,0 0 0,-1 0 0,1 0 0,0 0 0,0 0 0,0 0 0,0 0 0,-1 0 0,2 0 0,-1 0 0,0 0 0,0 2 1,0-2 22,0 0 1,0 1-1,0-1 1,0 0-1,0 1 1,0-1 0,0 0-1,0 1 1,-1-1-1,1 0 1,-1 0-1,0 2 1,1-2-73,-1-1-1,1 1 1,-1-1 0,1 1 0,-1 0-1,1-1 1,-1 1 0,1 0 0,0 0-1,0-1 1,-1 1 0,1 0 0,0 0-1,0 1 1,0-2-2,1 0 0,-1 1-1,1-1 1,-1 1 0,1-1 0,-1 0-1,1 1 1,-1-1 0,1 0-1,-1 0 1,1 0 0,-1 1 0,1-1-1,0 0 1,-1 0 0,1 0 0,-1 0-1,1 0 1,0 0 0,-1 0-1,1 0 1,-1 0 0,2-1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0T01:50:34.4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4 416,'-1'1'6,"1"-1"0,-1 0-1,1 0 1,0 0 0,-1 0 0,1 1-1,-1-1 1,1 0 0,-1 0 0,1 0 0,0 0-1,-1 0 1,1 0 0,-1 0 0,1-1-1,-1 1 1,1 0 0,0 0 0,-1 0 0,1 0-1,-1-1 1,1-3 144,-3 8-107,2-2-6,-1-1 1,0 1-1,0 0 0,0 0 1,0-1-1,0 0 0,-1 1 1,1-1-1,0 0 0,-1 0 1,1 0-1,0 0 0,-1 0 1,1-1-1,-1 1 0,0-1 1,1 0-1,-1 0 0,1 0 1,-1 0-1,1 0 0,-5-1 1,7 1-37,0 0 0,0 0 0,0 0 0,-1 0 0,1-1 0,0 1 0,0 0 0,0 0 0,0 0 1,0 0-1,0 0 0,0-1 0,0 1 0,0 0 0,0 0 0,0 0 0,0 0 0,0 0 0,0-1 0,0 1 1,0 0-1,0 0 0,0 0 0,0 0 0,0-1 0,0 1 0,0 0 0,0 0 0,0 0 0,0 0 0,0 0 1,0 0-1,0-1 0,0 1 0,1 0 0,-1 0 0,0 0 0,0 0 0,0 0 0,0 0 0,1-1 0,0-3-62,-8 2-105,-3 2-479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1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7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5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6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7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8CA9-B391-48DA-9776-98BF89BB029B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D6C8-971C-40A4-ABB1-8416C59A3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2.xml"/><Relationship Id="rId18" Type="http://schemas.openxmlformats.org/officeDocument/2006/relationships/image" Target="../media/image690.png"/><Relationship Id="rId26" Type="http://schemas.openxmlformats.org/officeDocument/2006/relationships/image" Target="../media/image730.png"/><Relationship Id="rId39" Type="http://schemas.openxmlformats.org/officeDocument/2006/relationships/customXml" Target="../ink/ink265.xml"/><Relationship Id="rId21" Type="http://schemas.openxmlformats.org/officeDocument/2006/relationships/customXml" Target="../ink/ink256.xml"/><Relationship Id="rId34" Type="http://schemas.openxmlformats.org/officeDocument/2006/relationships/image" Target="../media/image770.png"/><Relationship Id="rId42" Type="http://schemas.openxmlformats.org/officeDocument/2006/relationships/image" Target="../media/image811.png"/><Relationship Id="rId47" Type="http://schemas.openxmlformats.org/officeDocument/2006/relationships/customXml" Target="../ink/ink269.xml"/><Relationship Id="rId50" Type="http://schemas.openxmlformats.org/officeDocument/2006/relationships/image" Target="../media/image239.png"/><Relationship Id="rId55" Type="http://schemas.openxmlformats.org/officeDocument/2006/relationships/customXml" Target="../ink/ink273.xml"/><Relationship Id="rId63" Type="http://schemas.openxmlformats.org/officeDocument/2006/relationships/customXml" Target="../ink/ink277.xml"/><Relationship Id="rId68" Type="http://schemas.openxmlformats.org/officeDocument/2006/relationships/image" Target="../media/image248.png"/><Relationship Id="rId76" Type="http://schemas.openxmlformats.org/officeDocument/2006/relationships/image" Target="../media/image252.png"/><Relationship Id="rId84" Type="http://schemas.openxmlformats.org/officeDocument/2006/relationships/image" Target="../media/image256.png"/><Relationship Id="rId89" Type="http://schemas.openxmlformats.org/officeDocument/2006/relationships/customXml" Target="../ink/ink290.xml"/><Relationship Id="rId7" Type="http://schemas.openxmlformats.org/officeDocument/2006/relationships/customXml" Target="../ink/ink249.xml"/><Relationship Id="rId71" Type="http://schemas.openxmlformats.org/officeDocument/2006/relationships/customXml" Target="../ink/ink281.xml"/><Relationship Id="rId92" Type="http://schemas.openxmlformats.org/officeDocument/2006/relationships/image" Target="../media/image260.png"/><Relationship Id="rId2" Type="http://schemas.openxmlformats.org/officeDocument/2006/relationships/image" Target="../media/image233.png"/><Relationship Id="rId16" Type="http://schemas.openxmlformats.org/officeDocument/2006/relationships/image" Target="../media/image680.png"/><Relationship Id="rId29" Type="http://schemas.openxmlformats.org/officeDocument/2006/relationships/customXml" Target="../ink/ink260.xml"/><Relationship Id="rId11" Type="http://schemas.openxmlformats.org/officeDocument/2006/relationships/customXml" Target="../ink/ink251.xml"/><Relationship Id="rId24" Type="http://schemas.openxmlformats.org/officeDocument/2006/relationships/image" Target="../media/image720.png"/><Relationship Id="rId32" Type="http://schemas.openxmlformats.org/officeDocument/2006/relationships/image" Target="../media/image760.png"/><Relationship Id="rId37" Type="http://schemas.openxmlformats.org/officeDocument/2006/relationships/customXml" Target="../ink/ink264.xml"/><Relationship Id="rId40" Type="http://schemas.openxmlformats.org/officeDocument/2006/relationships/image" Target="../media/image800.png"/><Relationship Id="rId45" Type="http://schemas.openxmlformats.org/officeDocument/2006/relationships/customXml" Target="../ink/ink268.xml"/><Relationship Id="rId53" Type="http://schemas.openxmlformats.org/officeDocument/2006/relationships/customXml" Target="../ink/ink272.xml"/><Relationship Id="rId58" Type="http://schemas.openxmlformats.org/officeDocument/2006/relationships/image" Target="../media/image243.png"/><Relationship Id="rId66" Type="http://schemas.openxmlformats.org/officeDocument/2006/relationships/image" Target="../media/image247.png"/><Relationship Id="rId74" Type="http://schemas.openxmlformats.org/officeDocument/2006/relationships/image" Target="../media/image251.png"/><Relationship Id="rId79" Type="http://schemas.openxmlformats.org/officeDocument/2006/relationships/customXml" Target="../ink/ink285.xml"/><Relationship Id="rId87" Type="http://schemas.openxmlformats.org/officeDocument/2006/relationships/customXml" Target="../ink/ink289.xml"/><Relationship Id="rId5" Type="http://schemas.openxmlformats.org/officeDocument/2006/relationships/customXml" Target="../ink/ink248.xml"/><Relationship Id="rId61" Type="http://schemas.openxmlformats.org/officeDocument/2006/relationships/customXml" Target="../ink/ink276.xml"/><Relationship Id="rId82" Type="http://schemas.openxmlformats.org/officeDocument/2006/relationships/image" Target="../media/image255.png"/><Relationship Id="rId90" Type="http://schemas.openxmlformats.org/officeDocument/2006/relationships/image" Target="../media/image259.png"/><Relationship Id="rId19" Type="http://schemas.openxmlformats.org/officeDocument/2006/relationships/customXml" Target="../ink/ink255.xml"/><Relationship Id="rId14" Type="http://schemas.openxmlformats.org/officeDocument/2006/relationships/image" Target="../media/image670.png"/><Relationship Id="rId22" Type="http://schemas.openxmlformats.org/officeDocument/2006/relationships/image" Target="../media/image711.png"/><Relationship Id="rId27" Type="http://schemas.openxmlformats.org/officeDocument/2006/relationships/customXml" Target="../ink/ink259.xml"/><Relationship Id="rId30" Type="http://schemas.openxmlformats.org/officeDocument/2006/relationships/image" Target="../media/image750.png"/><Relationship Id="rId35" Type="http://schemas.openxmlformats.org/officeDocument/2006/relationships/customXml" Target="../ink/ink263.xml"/><Relationship Id="rId43" Type="http://schemas.openxmlformats.org/officeDocument/2006/relationships/customXml" Target="../ink/ink267.xml"/><Relationship Id="rId48" Type="http://schemas.openxmlformats.org/officeDocument/2006/relationships/image" Target="../media/image238.png"/><Relationship Id="rId56" Type="http://schemas.openxmlformats.org/officeDocument/2006/relationships/image" Target="../media/image242.png"/><Relationship Id="rId64" Type="http://schemas.openxmlformats.org/officeDocument/2006/relationships/image" Target="../media/image246.png"/><Relationship Id="rId69" Type="http://schemas.openxmlformats.org/officeDocument/2006/relationships/customXml" Target="../ink/ink280.xml"/><Relationship Id="rId77" Type="http://schemas.openxmlformats.org/officeDocument/2006/relationships/customXml" Target="../ink/ink284.xml"/><Relationship Id="rId8" Type="http://schemas.openxmlformats.org/officeDocument/2006/relationships/image" Target="../media/image640.png"/><Relationship Id="rId51" Type="http://schemas.openxmlformats.org/officeDocument/2006/relationships/customXml" Target="../ink/ink271.xml"/><Relationship Id="rId72" Type="http://schemas.openxmlformats.org/officeDocument/2006/relationships/image" Target="../media/image250.png"/><Relationship Id="rId80" Type="http://schemas.openxmlformats.org/officeDocument/2006/relationships/image" Target="../media/image254.png"/><Relationship Id="rId85" Type="http://schemas.openxmlformats.org/officeDocument/2006/relationships/customXml" Target="../ink/ink288.xml"/><Relationship Id="rId3" Type="http://schemas.openxmlformats.org/officeDocument/2006/relationships/image" Target="../media/image234.png"/><Relationship Id="rId12" Type="http://schemas.openxmlformats.org/officeDocument/2006/relationships/image" Target="../media/image660.png"/><Relationship Id="rId17" Type="http://schemas.openxmlformats.org/officeDocument/2006/relationships/customXml" Target="../ink/ink254.xml"/><Relationship Id="rId25" Type="http://schemas.openxmlformats.org/officeDocument/2006/relationships/customXml" Target="../ink/ink258.xml"/><Relationship Id="rId33" Type="http://schemas.openxmlformats.org/officeDocument/2006/relationships/customXml" Target="../ink/ink262.xml"/><Relationship Id="rId38" Type="http://schemas.openxmlformats.org/officeDocument/2006/relationships/image" Target="../media/image790.png"/><Relationship Id="rId46" Type="http://schemas.openxmlformats.org/officeDocument/2006/relationships/image" Target="../media/image237.png"/><Relationship Id="rId59" Type="http://schemas.openxmlformats.org/officeDocument/2006/relationships/customXml" Target="../ink/ink275.xml"/><Relationship Id="rId67" Type="http://schemas.openxmlformats.org/officeDocument/2006/relationships/customXml" Target="../ink/ink279.xml"/><Relationship Id="rId20" Type="http://schemas.openxmlformats.org/officeDocument/2006/relationships/image" Target="../media/image700.png"/><Relationship Id="rId41" Type="http://schemas.openxmlformats.org/officeDocument/2006/relationships/customXml" Target="../ink/ink266.xml"/><Relationship Id="rId54" Type="http://schemas.openxmlformats.org/officeDocument/2006/relationships/image" Target="../media/image241.png"/><Relationship Id="rId62" Type="http://schemas.openxmlformats.org/officeDocument/2006/relationships/image" Target="../media/image245.png"/><Relationship Id="rId70" Type="http://schemas.openxmlformats.org/officeDocument/2006/relationships/image" Target="../media/image249.png"/><Relationship Id="rId75" Type="http://schemas.openxmlformats.org/officeDocument/2006/relationships/customXml" Target="../ink/ink283.xml"/><Relationship Id="rId83" Type="http://schemas.openxmlformats.org/officeDocument/2006/relationships/customXml" Target="../ink/ink287.xml"/><Relationship Id="rId88" Type="http://schemas.openxmlformats.org/officeDocument/2006/relationships/image" Target="../media/image258.png"/><Relationship Id="rId91" Type="http://schemas.openxmlformats.org/officeDocument/2006/relationships/customXml" Target="../ink/ink2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253.xml"/><Relationship Id="rId23" Type="http://schemas.openxmlformats.org/officeDocument/2006/relationships/customXml" Target="../ink/ink257.xml"/><Relationship Id="rId28" Type="http://schemas.openxmlformats.org/officeDocument/2006/relationships/image" Target="../media/image740.png"/><Relationship Id="rId36" Type="http://schemas.openxmlformats.org/officeDocument/2006/relationships/image" Target="../media/image780.png"/><Relationship Id="rId49" Type="http://schemas.openxmlformats.org/officeDocument/2006/relationships/customXml" Target="../ink/ink270.xml"/><Relationship Id="rId57" Type="http://schemas.openxmlformats.org/officeDocument/2006/relationships/customXml" Target="../ink/ink274.xml"/><Relationship Id="rId10" Type="http://schemas.openxmlformats.org/officeDocument/2006/relationships/image" Target="../media/image650.png"/><Relationship Id="rId31" Type="http://schemas.openxmlformats.org/officeDocument/2006/relationships/customXml" Target="../ink/ink261.xml"/><Relationship Id="rId44" Type="http://schemas.openxmlformats.org/officeDocument/2006/relationships/image" Target="../media/image236.png"/><Relationship Id="rId52" Type="http://schemas.openxmlformats.org/officeDocument/2006/relationships/image" Target="../media/image240.png"/><Relationship Id="rId60" Type="http://schemas.openxmlformats.org/officeDocument/2006/relationships/image" Target="../media/image244.png"/><Relationship Id="rId65" Type="http://schemas.openxmlformats.org/officeDocument/2006/relationships/customXml" Target="../ink/ink278.xml"/><Relationship Id="rId73" Type="http://schemas.openxmlformats.org/officeDocument/2006/relationships/customXml" Target="../ink/ink282.xml"/><Relationship Id="rId78" Type="http://schemas.openxmlformats.org/officeDocument/2006/relationships/image" Target="../media/image253.png"/><Relationship Id="rId81" Type="http://schemas.openxmlformats.org/officeDocument/2006/relationships/customXml" Target="../ink/ink286.xml"/><Relationship Id="rId86" Type="http://schemas.openxmlformats.org/officeDocument/2006/relationships/image" Target="../media/image257.png"/><Relationship Id="rId4" Type="http://schemas.openxmlformats.org/officeDocument/2006/relationships/image" Target="../media/image235.png"/><Relationship Id="rId9" Type="http://schemas.openxmlformats.org/officeDocument/2006/relationships/customXml" Target="../ink/ink25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0.png"/><Relationship Id="rId21" Type="http://schemas.openxmlformats.org/officeDocument/2006/relationships/customXml" Target="../ink/ink295.xml"/><Relationship Id="rId42" Type="http://schemas.openxmlformats.org/officeDocument/2006/relationships/customXml" Target="../ink/ink305.xml"/><Relationship Id="rId47" Type="http://schemas.openxmlformats.org/officeDocument/2006/relationships/image" Target="../media/image1060.png"/><Relationship Id="rId63" Type="http://schemas.openxmlformats.org/officeDocument/2006/relationships/image" Target="../media/image1140.png"/><Relationship Id="rId68" Type="http://schemas.openxmlformats.org/officeDocument/2006/relationships/customXml" Target="../ink/ink318.xml"/><Relationship Id="rId84" Type="http://schemas.openxmlformats.org/officeDocument/2006/relationships/customXml" Target="../ink/ink326.xml"/><Relationship Id="rId89" Type="http://schemas.openxmlformats.org/officeDocument/2006/relationships/image" Target="../media/image1270.png"/><Relationship Id="rId112" Type="http://schemas.openxmlformats.org/officeDocument/2006/relationships/customXml" Target="../ink/ink340.xml"/><Relationship Id="rId133" Type="http://schemas.openxmlformats.org/officeDocument/2006/relationships/image" Target="../media/image1490.png"/><Relationship Id="rId138" Type="http://schemas.openxmlformats.org/officeDocument/2006/relationships/customXml" Target="../ink/ink353.xml"/><Relationship Id="rId154" Type="http://schemas.openxmlformats.org/officeDocument/2006/relationships/customXml" Target="../ink/ink361.xml"/><Relationship Id="rId159" Type="http://schemas.openxmlformats.org/officeDocument/2006/relationships/image" Target="../media/image1620.png"/><Relationship Id="rId175" Type="http://schemas.openxmlformats.org/officeDocument/2006/relationships/image" Target="../media/image1700.png"/><Relationship Id="rId170" Type="http://schemas.openxmlformats.org/officeDocument/2006/relationships/customXml" Target="../ink/ink369.xml"/><Relationship Id="rId191" Type="http://schemas.openxmlformats.org/officeDocument/2006/relationships/image" Target="../media/image281.png"/><Relationship Id="rId196" Type="http://schemas.openxmlformats.org/officeDocument/2006/relationships/customXml" Target="../ink/ink382.xml"/><Relationship Id="rId200" Type="http://schemas.openxmlformats.org/officeDocument/2006/relationships/customXml" Target="../ink/ink384.xml"/><Relationship Id="rId16" Type="http://schemas.openxmlformats.org/officeDocument/2006/relationships/image" Target="../media/image930.png"/><Relationship Id="rId107" Type="http://schemas.openxmlformats.org/officeDocument/2006/relationships/image" Target="../media/image1360.png"/><Relationship Id="rId32" Type="http://schemas.openxmlformats.org/officeDocument/2006/relationships/image" Target="../media/image1011.png"/><Relationship Id="rId37" Type="http://schemas.openxmlformats.org/officeDocument/2006/relationships/customXml" Target="../ink/ink303.xml"/><Relationship Id="rId53" Type="http://schemas.openxmlformats.org/officeDocument/2006/relationships/image" Target="../media/image273.png"/><Relationship Id="rId58" Type="http://schemas.openxmlformats.org/officeDocument/2006/relationships/customXml" Target="../ink/ink313.xml"/><Relationship Id="rId74" Type="http://schemas.openxmlformats.org/officeDocument/2006/relationships/customXml" Target="../ink/ink321.xml"/><Relationship Id="rId79" Type="http://schemas.openxmlformats.org/officeDocument/2006/relationships/image" Target="../media/image1220.png"/><Relationship Id="rId102" Type="http://schemas.openxmlformats.org/officeDocument/2006/relationships/customXml" Target="../ink/ink335.xml"/><Relationship Id="rId123" Type="http://schemas.openxmlformats.org/officeDocument/2006/relationships/image" Target="../media/image1440.png"/><Relationship Id="rId128" Type="http://schemas.openxmlformats.org/officeDocument/2006/relationships/customXml" Target="../ink/ink348.xml"/><Relationship Id="rId144" Type="http://schemas.openxmlformats.org/officeDocument/2006/relationships/customXml" Target="../ink/ink356.xml"/><Relationship Id="rId149" Type="http://schemas.openxmlformats.org/officeDocument/2006/relationships/image" Target="../media/image1570.png"/><Relationship Id="rId5" Type="http://schemas.openxmlformats.org/officeDocument/2006/relationships/image" Target="../media/image264.png"/><Relationship Id="rId90" Type="http://schemas.openxmlformats.org/officeDocument/2006/relationships/customXml" Target="../ink/ink329.xml"/><Relationship Id="rId95" Type="http://schemas.openxmlformats.org/officeDocument/2006/relationships/image" Target="../media/image1300.png"/><Relationship Id="rId160" Type="http://schemas.openxmlformats.org/officeDocument/2006/relationships/customXml" Target="../ink/ink364.xml"/><Relationship Id="rId165" Type="http://schemas.openxmlformats.org/officeDocument/2006/relationships/image" Target="../media/image1650.png"/><Relationship Id="rId181" Type="http://schemas.openxmlformats.org/officeDocument/2006/relationships/image" Target="../media/image1730.png"/><Relationship Id="rId186" Type="http://schemas.openxmlformats.org/officeDocument/2006/relationships/customXml" Target="../ink/ink377.xml"/><Relationship Id="rId22" Type="http://schemas.openxmlformats.org/officeDocument/2006/relationships/image" Target="../media/image960.png"/><Relationship Id="rId27" Type="http://schemas.openxmlformats.org/officeDocument/2006/relationships/customXml" Target="../ink/ink298.xml"/><Relationship Id="rId43" Type="http://schemas.openxmlformats.org/officeDocument/2006/relationships/image" Target="../media/image271.png"/><Relationship Id="rId48" Type="http://schemas.openxmlformats.org/officeDocument/2006/relationships/customXml" Target="../ink/ink308.xml"/><Relationship Id="rId64" Type="http://schemas.openxmlformats.org/officeDocument/2006/relationships/customXml" Target="../ink/ink316.xml"/><Relationship Id="rId69" Type="http://schemas.openxmlformats.org/officeDocument/2006/relationships/image" Target="../media/image276.png"/><Relationship Id="rId113" Type="http://schemas.openxmlformats.org/officeDocument/2006/relationships/image" Target="../media/image1390.png"/><Relationship Id="rId118" Type="http://schemas.openxmlformats.org/officeDocument/2006/relationships/customXml" Target="../ink/ink343.xml"/><Relationship Id="rId134" Type="http://schemas.openxmlformats.org/officeDocument/2006/relationships/customXml" Target="../ink/ink351.xml"/><Relationship Id="rId139" Type="http://schemas.openxmlformats.org/officeDocument/2006/relationships/image" Target="../media/image1520.png"/><Relationship Id="rId80" Type="http://schemas.openxmlformats.org/officeDocument/2006/relationships/customXml" Target="../ink/ink324.xml"/><Relationship Id="rId85" Type="http://schemas.openxmlformats.org/officeDocument/2006/relationships/image" Target="../media/image1250.png"/><Relationship Id="rId150" Type="http://schemas.openxmlformats.org/officeDocument/2006/relationships/customXml" Target="../ink/ink359.xml"/><Relationship Id="rId155" Type="http://schemas.openxmlformats.org/officeDocument/2006/relationships/image" Target="../media/image1600.png"/><Relationship Id="rId171" Type="http://schemas.openxmlformats.org/officeDocument/2006/relationships/image" Target="../media/image1680.png"/><Relationship Id="rId176" Type="http://schemas.openxmlformats.org/officeDocument/2006/relationships/customXml" Target="../ink/ink372.xml"/><Relationship Id="rId192" Type="http://schemas.openxmlformats.org/officeDocument/2006/relationships/customXml" Target="../ink/ink380.xml"/><Relationship Id="rId197" Type="http://schemas.openxmlformats.org/officeDocument/2006/relationships/image" Target="../media/image284.png"/><Relationship Id="rId201" Type="http://schemas.openxmlformats.org/officeDocument/2006/relationships/image" Target="../media/image286.png"/><Relationship Id="rId17" Type="http://schemas.openxmlformats.org/officeDocument/2006/relationships/customXml" Target="../ink/ink293.xml"/><Relationship Id="rId33" Type="http://schemas.openxmlformats.org/officeDocument/2006/relationships/customXml" Target="../ink/ink301.xml"/><Relationship Id="rId38" Type="http://schemas.openxmlformats.org/officeDocument/2006/relationships/image" Target="../media/image1040.png"/><Relationship Id="rId59" Type="http://schemas.openxmlformats.org/officeDocument/2006/relationships/image" Target="../media/image1120.png"/><Relationship Id="rId103" Type="http://schemas.openxmlformats.org/officeDocument/2006/relationships/image" Target="../media/image1340.png"/><Relationship Id="rId108" Type="http://schemas.openxmlformats.org/officeDocument/2006/relationships/customXml" Target="../ink/ink338.xml"/><Relationship Id="rId124" Type="http://schemas.openxmlformats.org/officeDocument/2006/relationships/customXml" Target="../ink/ink346.xml"/><Relationship Id="rId129" Type="http://schemas.openxmlformats.org/officeDocument/2006/relationships/image" Target="../media/image1470.png"/><Relationship Id="rId54" Type="http://schemas.openxmlformats.org/officeDocument/2006/relationships/customXml" Target="../ink/ink311.xml"/><Relationship Id="rId70" Type="http://schemas.openxmlformats.org/officeDocument/2006/relationships/customXml" Target="../ink/ink319.xml"/><Relationship Id="rId75" Type="http://schemas.openxmlformats.org/officeDocument/2006/relationships/image" Target="../media/image1200.png"/><Relationship Id="rId91" Type="http://schemas.openxmlformats.org/officeDocument/2006/relationships/image" Target="../media/image1280.png"/><Relationship Id="rId96" Type="http://schemas.openxmlformats.org/officeDocument/2006/relationships/customXml" Target="../ink/ink332.xml"/><Relationship Id="rId140" Type="http://schemas.openxmlformats.org/officeDocument/2006/relationships/customXml" Target="../ink/ink354.xml"/><Relationship Id="rId145" Type="http://schemas.openxmlformats.org/officeDocument/2006/relationships/image" Target="../media/image1550.png"/><Relationship Id="rId161" Type="http://schemas.openxmlformats.org/officeDocument/2006/relationships/image" Target="../media/image1630.png"/><Relationship Id="rId166" Type="http://schemas.openxmlformats.org/officeDocument/2006/relationships/customXml" Target="../ink/ink367.xml"/><Relationship Id="rId182" Type="http://schemas.openxmlformats.org/officeDocument/2006/relationships/customXml" Target="../ink/ink375.xml"/><Relationship Id="rId187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23" Type="http://schemas.openxmlformats.org/officeDocument/2006/relationships/customXml" Target="../ink/ink296.xml"/><Relationship Id="rId28" Type="http://schemas.openxmlformats.org/officeDocument/2006/relationships/image" Target="../media/image990.png"/><Relationship Id="rId49" Type="http://schemas.openxmlformats.org/officeDocument/2006/relationships/image" Target="../media/image1070.png"/><Relationship Id="rId114" Type="http://schemas.openxmlformats.org/officeDocument/2006/relationships/customXml" Target="../ink/ink341.xml"/><Relationship Id="rId119" Type="http://schemas.openxmlformats.org/officeDocument/2006/relationships/image" Target="../media/image1420.png"/><Relationship Id="rId44" Type="http://schemas.openxmlformats.org/officeDocument/2006/relationships/customXml" Target="../ink/ink306.xml"/><Relationship Id="rId60" Type="http://schemas.openxmlformats.org/officeDocument/2006/relationships/customXml" Target="../ink/ink314.xml"/><Relationship Id="rId65" Type="http://schemas.openxmlformats.org/officeDocument/2006/relationships/image" Target="../media/image1150.png"/><Relationship Id="rId81" Type="http://schemas.openxmlformats.org/officeDocument/2006/relationships/image" Target="../media/image1230.png"/><Relationship Id="rId86" Type="http://schemas.openxmlformats.org/officeDocument/2006/relationships/customXml" Target="../ink/ink327.xml"/><Relationship Id="rId130" Type="http://schemas.openxmlformats.org/officeDocument/2006/relationships/customXml" Target="../ink/ink349.xml"/><Relationship Id="rId135" Type="http://schemas.openxmlformats.org/officeDocument/2006/relationships/image" Target="../media/image1500.png"/><Relationship Id="rId151" Type="http://schemas.openxmlformats.org/officeDocument/2006/relationships/image" Target="../media/image1580.png"/><Relationship Id="rId156" Type="http://schemas.openxmlformats.org/officeDocument/2006/relationships/customXml" Target="../ink/ink362.xml"/><Relationship Id="rId177" Type="http://schemas.openxmlformats.org/officeDocument/2006/relationships/image" Target="../media/image1710.png"/><Relationship Id="rId198" Type="http://schemas.openxmlformats.org/officeDocument/2006/relationships/customXml" Target="../ink/ink383.xml"/><Relationship Id="rId172" Type="http://schemas.openxmlformats.org/officeDocument/2006/relationships/customXml" Target="../ink/ink370.xml"/><Relationship Id="rId193" Type="http://schemas.openxmlformats.org/officeDocument/2006/relationships/image" Target="../media/image282.png"/><Relationship Id="rId18" Type="http://schemas.openxmlformats.org/officeDocument/2006/relationships/image" Target="../media/image940.png"/><Relationship Id="rId39" Type="http://schemas.openxmlformats.org/officeDocument/2006/relationships/image" Target="../media/image269.png"/><Relationship Id="rId109" Type="http://schemas.openxmlformats.org/officeDocument/2006/relationships/image" Target="../media/image1370.png"/><Relationship Id="rId34" Type="http://schemas.openxmlformats.org/officeDocument/2006/relationships/image" Target="../media/image1020.png"/><Relationship Id="rId50" Type="http://schemas.openxmlformats.org/officeDocument/2006/relationships/customXml" Target="../ink/ink309.xml"/><Relationship Id="rId55" Type="http://schemas.openxmlformats.org/officeDocument/2006/relationships/image" Target="../media/image1100.png"/><Relationship Id="rId76" Type="http://schemas.openxmlformats.org/officeDocument/2006/relationships/customXml" Target="../ink/ink322.xml"/><Relationship Id="rId97" Type="http://schemas.openxmlformats.org/officeDocument/2006/relationships/image" Target="../media/image1310.png"/><Relationship Id="rId104" Type="http://schemas.openxmlformats.org/officeDocument/2006/relationships/customXml" Target="../ink/ink336.xml"/><Relationship Id="rId120" Type="http://schemas.openxmlformats.org/officeDocument/2006/relationships/customXml" Target="../ink/ink344.xml"/><Relationship Id="rId125" Type="http://schemas.openxmlformats.org/officeDocument/2006/relationships/image" Target="../media/image1450.png"/><Relationship Id="rId141" Type="http://schemas.openxmlformats.org/officeDocument/2006/relationships/image" Target="../media/image1530.png"/><Relationship Id="rId146" Type="http://schemas.openxmlformats.org/officeDocument/2006/relationships/customXml" Target="../ink/ink357.xml"/><Relationship Id="rId167" Type="http://schemas.openxmlformats.org/officeDocument/2006/relationships/image" Target="../media/image1660.png"/><Relationship Id="rId188" Type="http://schemas.openxmlformats.org/officeDocument/2006/relationships/customXml" Target="../ink/ink378.xml"/><Relationship Id="rId7" Type="http://schemas.openxmlformats.org/officeDocument/2006/relationships/image" Target="../media/image266.png"/><Relationship Id="rId71" Type="http://schemas.openxmlformats.org/officeDocument/2006/relationships/image" Target="../media/image277.png"/><Relationship Id="rId92" Type="http://schemas.openxmlformats.org/officeDocument/2006/relationships/customXml" Target="../ink/ink330.xml"/><Relationship Id="rId162" Type="http://schemas.openxmlformats.org/officeDocument/2006/relationships/customXml" Target="../ink/ink365.xml"/><Relationship Id="rId183" Type="http://schemas.openxmlformats.org/officeDocument/2006/relationships/image" Target="../media/image1740.png"/><Relationship Id="rId2" Type="http://schemas.openxmlformats.org/officeDocument/2006/relationships/image" Target="../media/image261.png"/><Relationship Id="rId29" Type="http://schemas.openxmlformats.org/officeDocument/2006/relationships/customXml" Target="../ink/ink299.xml"/><Relationship Id="rId24" Type="http://schemas.openxmlformats.org/officeDocument/2006/relationships/image" Target="../media/image970.png"/><Relationship Id="rId40" Type="http://schemas.openxmlformats.org/officeDocument/2006/relationships/customXml" Target="../ink/ink304.xml"/><Relationship Id="rId45" Type="http://schemas.openxmlformats.org/officeDocument/2006/relationships/image" Target="../media/image1050.png"/><Relationship Id="rId66" Type="http://schemas.openxmlformats.org/officeDocument/2006/relationships/customXml" Target="../ink/ink317.xml"/><Relationship Id="rId87" Type="http://schemas.openxmlformats.org/officeDocument/2006/relationships/image" Target="../media/image1260.png"/><Relationship Id="rId110" Type="http://schemas.openxmlformats.org/officeDocument/2006/relationships/customXml" Target="../ink/ink339.xml"/><Relationship Id="rId115" Type="http://schemas.openxmlformats.org/officeDocument/2006/relationships/image" Target="../media/image1400.png"/><Relationship Id="rId131" Type="http://schemas.openxmlformats.org/officeDocument/2006/relationships/image" Target="../media/image1480.png"/><Relationship Id="rId136" Type="http://schemas.openxmlformats.org/officeDocument/2006/relationships/customXml" Target="../ink/ink352.xml"/><Relationship Id="rId157" Type="http://schemas.openxmlformats.org/officeDocument/2006/relationships/image" Target="../media/image1610.png"/><Relationship Id="rId178" Type="http://schemas.openxmlformats.org/officeDocument/2006/relationships/customXml" Target="../ink/ink373.xml"/><Relationship Id="rId61" Type="http://schemas.openxmlformats.org/officeDocument/2006/relationships/image" Target="../media/image274.png"/><Relationship Id="rId82" Type="http://schemas.openxmlformats.org/officeDocument/2006/relationships/customXml" Target="../ink/ink325.xml"/><Relationship Id="rId152" Type="http://schemas.openxmlformats.org/officeDocument/2006/relationships/customXml" Target="../ink/ink360.xml"/><Relationship Id="rId173" Type="http://schemas.openxmlformats.org/officeDocument/2006/relationships/image" Target="../media/image1690.png"/><Relationship Id="rId194" Type="http://schemas.openxmlformats.org/officeDocument/2006/relationships/customXml" Target="../ink/ink381.xml"/><Relationship Id="rId199" Type="http://schemas.openxmlformats.org/officeDocument/2006/relationships/image" Target="../media/image285.png"/><Relationship Id="rId19" Type="http://schemas.openxmlformats.org/officeDocument/2006/relationships/customXml" Target="../ink/ink294.xml"/><Relationship Id="rId30" Type="http://schemas.openxmlformats.org/officeDocument/2006/relationships/image" Target="../media/image1000.png"/><Relationship Id="rId35" Type="http://schemas.openxmlformats.org/officeDocument/2006/relationships/customXml" Target="../ink/ink302.xml"/><Relationship Id="rId56" Type="http://schemas.openxmlformats.org/officeDocument/2006/relationships/customXml" Target="../ink/ink312.xml"/><Relationship Id="rId77" Type="http://schemas.openxmlformats.org/officeDocument/2006/relationships/image" Target="../media/image1210.png"/><Relationship Id="rId100" Type="http://schemas.openxmlformats.org/officeDocument/2006/relationships/customXml" Target="../ink/ink334.xml"/><Relationship Id="rId105" Type="http://schemas.openxmlformats.org/officeDocument/2006/relationships/image" Target="../media/image1350.png"/><Relationship Id="rId126" Type="http://schemas.openxmlformats.org/officeDocument/2006/relationships/customXml" Target="../ink/ink347.xml"/><Relationship Id="rId147" Type="http://schemas.openxmlformats.org/officeDocument/2006/relationships/image" Target="../media/image1560.png"/><Relationship Id="rId168" Type="http://schemas.openxmlformats.org/officeDocument/2006/relationships/customXml" Target="../ink/ink368.xml"/><Relationship Id="rId8" Type="http://schemas.openxmlformats.org/officeDocument/2006/relationships/image" Target="../media/image267.png"/><Relationship Id="rId51" Type="http://schemas.openxmlformats.org/officeDocument/2006/relationships/image" Target="../media/image272.png"/><Relationship Id="rId72" Type="http://schemas.openxmlformats.org/officeDocument/2006/relationships/customXml" Target="../ink/ink320.xml"/><Relationship Id="rId93" Type="http://schemas.openxmlformats.org/officeDocument/2006/relationships/image" Target="../media/image1290.png"/><Relationship Id="rId98" Type="http://schemas.openxmlformats.org/officeDocument/2006/relationships/customXml" Target="../ink/ink333.xml"/><Relationship Id="rId121" Type="http://schemas.openxmlformats.org/officeDocument/2006/relationships/image" Target="../media/image1430.png"/><Relationship Id="rId142" Type="http://schemas.openxmlformats.org/officeDocument/2006/relationships/customXml" Target="../ink/ink355.xml"/><Relationship Id="rId163" Type="http://schemas.openxmlformats.org/officeDocument/2006/relationships/image" Target="../media/image1640.png"/><Relationship Id="rId184" Type="http://schemas.openxmlformats.org/officeDocument/2006/relationships/customXml" Target="../ink/ink376.xml"/><Relationship Id="rId189" Type="http://schemas.openxmlformats.org/officeDocument/2006/relationships/image" Target="../media/image280.png"/><Relationship Id="rId3" Type="http://schemas.openxmlformats.org/officeDocument/2006/relationships/image" Target="../media/image262.png"/><Relationship Id="rId25" Type="http://schemas.openxmlformats.org/officeDocument/2006/relationships/customXml" Target="../ink/ink297.xml"/><Relationship Id="rId46" Type="http://schemas.openxmlformats.org/officeDocument/2006/relationships/customXml" Target="../ink/ink307.xml"/><Relationship Id="rId67" Type="http://schemas.openxmlformats.org/officeDocument/2006/relationships/image" Target="../media/image275.png"/><Relationship Id="rId116" Type="http://schemas.openxmlformats.org/officeDocument/2006/relationships/customXml" Target="../ink/ink342.xml"/><Relationship Id="rId137" Type="http://schemas.openxmlformats.org/officeDocument/2006/relationships/image" Target="../media/image1510.png"/><Relationship Id="rId158" Type="http://schemas.openxmlformats.org/officeDocument/2006/relationships/customXml" Target="../ink/ink363.xml"/><Relationship Id="rId20" Type="http://schemas.openxmlformats.org/officeDocument/2006/relationships/image" Target="../media/image950.png"/><Relationship Id="rId41" Type="http://schemas.openxmlformats.org/officeDocument/2006/relationships/image" Target="../media/image270.png"/><Relationship Id="rId62" Type="http://schemas.openxmlformats.org/officeDocument/2006/relationships/customXml" Target="../ink/ink315.xml"/><Relationship Id="rId83" Type="http://schemas.openxmlformats.org/officeDocument/2006/relationships/image" Target="../media/image1240.png"/><Relationship Id="rId88" Type="http://schemas.openxmlformats.org/officeDocument/2006/relationships/customXml" Target="../ink/ink328.xml"/><Relationship Id="rId111" Type="http://schemas.openxmlformats.org/officeDocument/2006/relationships/image" Target="../media/image1380.png"/><Relationship Id="rId132" Type="http://schemas.openxmlformats.org/officeDocument/2006/relationships/customXml" Target="../ink/ink350.xml"/><Relationship Id="rId153" Type="http://schemas.openxmlformats.org/officeDocument/2006/relationships/image" Target="../media/image1590.png"/><Relationship Id="rId174" Type="http://schemas.openxmlformats.org/officeDocument/2006/relationships/customXml" Target="../ink/ink371.xml"/><Relationship Id="rId179" Type="http://schemas.openxmlformats.org/officeDocument/2006/relationships/image" Target="../media/image1720.png"/><Relationship Id="rId195" Type="http://schemas.openxmlformats.org/officeDocument/2006/relationships/image" Target="../media/image283.png"/><Relationship Id="rId190" Type="http://schemas.openxmlformats.org/officeDocument/2006/relationships/customXml" Target="../ink/ink379.xml"/><Relationship Id="rId36" Type="http://schemas.openxmlformats.org/officeDocument/2006/relationships/image" Target="../media/image1030.png"/><Relationship Id="rId57" Type="http://schemas.openxmlformats.org/officeDocument/2006/relationships/image" Target="../media/image1110.png"/><Relationship Id="rId106" Type="http://schemas.openxmlformats.org/officeDocument/2006/relationships/customXml" Target="../ink/ink337.xml"/><Relationship Id="rId127" Type="http://schemas.openxmlformats.org/officeDocument/2006/relationships/image" Target="../media/image1460.png"/><Relationship Id="rId10" Type="http://schemas.openxmlformats.org/officeDocument/2006/relationships/customXml" Target="../ink/ink292.xml"/><Relationship Id="rId31" Type="http://schemas.openxmlformats.org/officeDocument/2006/relationships/customXml" Target="../ink/ink300.xml"/><Relationship Id="rId52" Type="http://schemas.openxmlformats.org/officeDocument/2006/relationships/customXml" Target="../ink/ink310.xml"/><Relationship Id="rId73" Type="http://schemas.openxmlformats.org/officeDocument/2006/relationships/image" Target="../media/image1190.png"/><Relationship Id="rId78" Type="http://schemas.openxmlformats.org/officeDocument/2006/relationships/customXml" Target="../ink/ink323.xml"/><Relationship Id="rId94" Type="http://schemas.openxmlformats.org/officeDocument/2006/relationships/customXml" Target="../ink/ink331.xml"/><Relationship Id="rId99" Type="http://schemas.openxmlformats.org/officeDocument/2006/relationships/image" Target="../media/image1320.png"/><Relationship Id="rId101" Type="http://schemas.openxmlformats.org/officeDocument/2006/relationships/image" Target="../media/image1330.png"/><Relationship Id="rId122" Type="http://schemas.openxmlformats.org/officeDocument/2006/relationships/customXml" Target="../ink/ink345.xml"/><Relationship Id="rId143" Type="http://schemas.openxmlformats.org/officeDocument/2006/relationships/image" Target="../media/image1540.png"/><Relationship Id="rId148" Type="http://schemas.openxmlformats.org/officeDocument/2006/relationships/customXml" Target="../ink/ink358.xml"/><Relationship Id="rId164" Type="http://schemas.openxmlformats.org/officeDocument/2006/relationships/customXml" Target="../ink/ink366.xml"/><Relationship Id="rId169" Type="http://schemas.openxmlformats.org/officeDocument/2006/relationships/image" Target="../media/image1670.png"/><Relationship Id="rId185" Type="http://schemas.openxmlformats.org/officeDocument/2006/relationships/image" Target="../media/image278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Relationship Id="rId180" Type="http://schemas.openxmlformats.org/officeDocument/2006/relationships/customXml" Target="../ink/ink374.xml"/><Relationship Id="rId26" Type="http://schemas.openxmlformats.org/officeDocument/2006/relationships/image" Target="../media/image98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0.xml"/><Relationship Id="rId18" Type="http://schemas.openxmlformats.org/officeDocument/2006/relationships/image" Target="../media/image288.png"/><Relationship Id="rId26" Type="http://schemas.openxmlformats.org/officeDocument/2006/relationships/image" Target="../media/image292.png"/><Relationship Id="rId39" Type="http://schemas.openxmlformats.org/officeDocument/2006/relationships/customXml" Target="../ink/ink403.xml"/><Relationship Id="rId21" Type="http://schemas.openxmlformats.org/officeDocument/2006/relationships/customXml" Target="../ink/ink394.xml"/><Relationship Id="rId34" Type="http://schemas.openxmlformats.org/officeDocument/2006/relationships/image" Target="../media/image296.png"/><Relationship Id="rId42" Type="http://schemas.openxmlformats.org/officeDocument/2006/relationships/image" Target="../media/image300.png"/><Relationship Id="rId47" Type="http://schemas.openxmlformats.org/officeDocument/2006/relationships/customXml" Target="../ink/ink407.xml"/><Relationship Id="rId50" Type="http://schemas.openxmlformats.org/officeDocument/2006/relationships/image" Target="../media/image304.png"/><Relationship Id="rId55" Type="http://schemas.openxmlformats.org/officeDocument/2006/relationships/customXml" Target="../ink/ink411.xml"/><Relationship Id="rId63" Type="http://schemas.openxmlformats.org/officeDocument/2006/relationships/customXml" Target="../ink/ink415.xml"/><Relationship Id="rId7" Type="http://schemas.openxmlformats.org/officeDocument/2006/relationships/customXml" Target="../ink/ink387.xml"/><Relationship Id="rId2" Type="http://schemas.openxmlformats.org/officeDocument/2006/relationships/image" Target="../media/image287.png"/><Relationship Id="rId16" Type="http://schemas.openxmlformats.org/officeDocument/2006/relationships/image" Target="../media/image1820.png"/><Relationship Id="rId20" Type="http://schemas.openxmlformats.org/officeDocument/2006/relationships/image" Target="../media/image289.png"/><Relationship Id="rId29" Type="http://schemas.openxmlformats.org/officeDocument/2006/relationships/customXml" Target="../ink/ink398.xml"/><Relationship Id="rId41" Type="http://schemas.openxmlformats.org/officeDocument/2006/relationships/customXml" Target="../ink/ink404.xml"/><Relationship Id="rId54" Type="http://schemas.openxmlformats.org/officeDocument/2006/relationships/image" Target="../media/image306.png"/><Relationship Id="rId6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11" Type="http://schemas.openxmlformats.org/officeDocument/2006/relationships/customXml" Target="../ink/ink389.xml"/><Relationship Id="rId24" Type="http://schemas.openxmlformats.org/officeDocument/2006/relationships/image" Target="../media/image291.png"/><Relationship Id="rId32" Type="http://schemas.openxmlformats.org/officeDocument/2006/relationships/image" Target="../media/image295.png"/><Relationship Id="rId37" Type="http://schemas.openxmlformats.org/officeDocument/2006/relationships/customXml" Target="../ink/ink402.xml"/><Relationship Id="rId40" Type="http://schemas.openxmlformats.org/officeDocument/2006/relationships/image" Target="../media/image299.png"/><Relationship Id="rId45" Type="http://schemas.openxmlformats.org/officeDocument/2006/relationships/customXml" Target="../ink/ink406.xml"/><Relationship Id="rId53" Type="http://schemas.openxmlformats.org/officeDocument/2006/relationships/customXml" Target="../ink/ink410.xml"/><Relationship Id="rId58" Type="http://schemas.openxmlformats.org/officeDocument/2006/relationships/image" Target="../media/image308.png"/><Relationship Id="rId66" Type="http://schemas.openxmlformats.org/officeDocument/2006/relationships/image" Target="../media/image312.png"/><Relationship Id="rId5" Type="http://schemas.openxmlformats.org/officeDocument/2006/relationships/customXml" Target="../ink/ink386.xml"/><Relationship Id="rId15" Type="http://schemas.openxmlformats.org/officeDocument/2006/relationships/customXml" Target="../ink/ink391.xml"/><Relationship Id="rId23" Type="http://schemas.openxmlformats.org/officeDocument/2006/relationships/customXml" Target="../ink/ink395.xml"/><Relationship Id="rId28" Type="http://schemas.openxmlformats.org/officeDocument/2006/relationships/image" Target="../media/image293.png"/><Relationship Id="rId36" Type="http://schemas.openxmlformats.org/officeDocument/2006/relationships/image" Target="../media/image297.png"/><Relationship Id="rId49" Type="http://schemas.openxmlformats.org/officeDocument/2006/relationships/customXml" Target="../ink/ink408.xml"/><Relationship Id="rId57" Type="http://schemas.openxmlformats.org/officeDocument/2006/relationships/customXml" Target="../ink/ink412.xml"/><Relationship Id="rId61" Type="http://schemas.openxmlformats.org/officeDocument/2006/relationships/customXml" Target="../ink/ink414.xml"/><Relationship Id="rId10" Type="http://schemas.openxmlformats.org/officeDocument/2006/relationships/image" Target="../media/image1790.png"/><Relationship Id="rId19" Type="http://schemas.openxmlformats.org/officeDocument/2006/relationships/customXml" Target="../ink/ink393.xml"/><Relationship Id="rId31" Type="http://schemas.openxmlformats.org/officeDocument/2006/relationships/customXml" Target="../ink/ink399.xml"/><Relationship Id="rId44" Type="http://schemas.openxmlformats.org/officeDocument/2006/relationships/image" Target="../media/image301.png"/><Relationship Id="rId52" Type="http://schemas.openxmlformats.org/officeDocument/2006/relationships/image" Target="../media/image305.png"/><Relationship Id="rId60" Type="http://schemas.openxmlformats.org/officeDocument/2006/relationships/image" Target="../media/image309.png"/><Relationship Id="rId65" Type="http://schemas.openxmlformats.org/officeDocument/2006/relationships/customXml" Target="../ink/ink416.xml"/><Relationship Id="rId4" Type="http://schemas.openxmlformats.org/officeDocument/2006/relationships/image" Target="../media/image1760.png"/><Relationship Id="rId9" Type="http://schemas.openxmlformats.org/officeDocument/2006/relationships/customXml" Target="../ink/ink388.xml"/><Relationship Id="rId14" Type="http://schemas.openxmlformats.org/officeDocument/2006/relationships/image" Target="../media/image1810.png"/><Relationship Id="rId22" Type="http://schemas.openxmlformats.org/officeDocument/2006/relationships/image" Target="../media/image290.png"/><Relationship Id="rId27" Type="http://schemas.openxmlformats.org/officeDocument/2006/relationships/customXml" Target="../ink/ink397.xml"/><Relationship Id="rId30" Type="http://schemas.openxmlformats.org/officeDocument/2006/relationships/image" Target="../media/image294.png"/><Relationship Id="rId35" Type="http://schemas.openxmlformats.org/officeDocument/2006/relationships/customXml" Target="../ink/ink401.xml"/><Relationship Id="rId43" Type="http://schemas.openxmlformats.org/officeDocument/2006/relationships/customXml" Target="../ink/ink405.xml"/><Relationship Id="rId48" Type="http://schemas.openxmlformats.org/officeDocument/2006/relationships/image" Target="../media/image303.png"/><Relationship Id="rId56" Type="http://schemas.openxmlformats.org/officeDocument/2006/relationships/image" Target="../media/image307.png"/><Relationship Id="rId64" Type="http://schemas.openxmlformats.org/officeDocument/2006/relationships/image" Target="../media/image311.png"/><Relationship Id="rId8" Type="http://schemas.openxmlformats.org/officeDocument/2006/relationships/image" Target="../media/image1780.png"/><Relationship Id="rId51" Type="http://schemas.openxmlformats.org/officeDocument/2006/relationships/customXml" Target="../ink/ink409.xml"/><Relationship Id="rId3" Type="http://schemas.openxmlformats.org/officeDocument/2006/relationships/customXml" Target="../ink/ink385.xml"/><Relationship Id="rId12" Type="http://schemas.openxmlformats.org/officeDocument/2006/relationships/image" Target="../media/image1800.png"/><Relationship Id="rId17" Type="http://schemas.openxmlformats.org/officeDocument/2006/relationships/customXml" Target="../ink/ink392.xml"/><Relationship Id="rId25" Type="http://schemas.openxmlformats.org/officeDocument/2006/relationships/customXml" Target="../ink/ink396.xml"/><Relationship Id="rId33" Type="http://schemas.openxmlformats.org/officeDocument/2006/relationships/customXml" Target="../ink/ink400.xml"/><Relationship Id="rId38" Type="http://schemas.openxmlformats.org/officeDocument/2006/relationships/image" Target="../media/image298.png"/><Relationship Id="rId46" Type="http://schemas.openxmlformats.org/officeDocument/2006/relationships/image" Target="../media/image302.png"/><Relationship Id="rId59" Type="http://schemas.openxmlformats.org/officeDocument/2006/relationships/customXml" Target="../ink/ink4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0.png"/><Relationship Id="rId13" Type="http://schemas.openxmlformats.org/officeDocument/2006/relationships/customXml" Target="../ink/ink421.xml"/><Relationship Id="rId3" Type="http://schemas.openxmlformats.org/officeDocument/2006/relationships/image" Target="../media/image314.png"/><Relationship Id="rId7" Type="http://schemas.openxmlformats.org/officeDocument/2006/relationships/customXml" Target="../ink/ink418.xml"/><Relationship Id="rId12" Type="http://schemas.openxmlformats.org/officeDocument/2006/relationships/image" Target="../media/image1890.png"/><Relationship Id="rId2" Type="http://schemas.openxmlformats.org/officeDocument/2006/relationships/image" Target="../media/image313.png"/><Relationship Id="rId16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0.png"/><Relationship Id="rId11" Type="http://schemas.openxmlformats.org/officeDocument/2006/relationships/customXml" Target="../ink/ink420.xml"/><Relationship Id="rId5" Type="http://schemas.openxmlformats.org/officeDocument/2006/relationships/customXml" Target="../ink/ink417.xml"/><Relationship Id="rId15" Type="http://schemas.openxmlformats.org/officeDocument/2006/relationships/customXml" Target="../ink/ink422.xml"/><Relationship Id="rId10" Type="http://schemas.openxmlformats.org/officeDocument/2006/relationships/image" Target="../media/image1880.png"/><Relationship Id="rId4" Type="http://schemas.openxmlformats.org/officeDocument/2006/relationships/image" Target="../media/image315.png"/><Relationship Id="rId9" Type="http://schemas.openxmlformats.org/officeDocument/2006/relationships/customXml" Target="../ink/ink419.xml"/><Relationship Id="rId14" Type="http://schemas.openxmlformats.org/officeDocument/2006/relationships/image" Target="../media/image190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0.png"/><Relationship Id="rId18" Type="http://schemas.openxmlformats.org/officeDocument/2006/relationships/customXml" Target="../ink/ink431.xml"/><Relationship Id="rId26" Type="http://schemas.openxmlformats.org/officeDocument/2006/relationships/customXml" Target="../ink/ink435.xml"/><Relationship Id="rId39" Type="http://schemas.openxmlformats.org/officeDocument/2006/relationships/customXml" Target="../ink/ink446.xml"/><Relationship Id="rId21" Type="http://schemas.openxmlformats.org/officeDocument/2006/relationships/image" Target="../media/image2000.png"/><Relationship Id="rId34" Type="http://schemas.openxmlformats.org/officeDocument/2006/relationships/customXml" Target="../ink/ink441.xml"/><Relationship Id="rId42" Type="http://schemas.openxmlformats.org/officeDocument/2006/relationships/customXml" Target="../ink/ink449.xml"/><Relationship Id="rId47" Type="http://schemas.openxmlformats.org/officeDocument/2006/relationships/image" Target="../media/image2060.png"/><Relationship Id="rId50" Type="http://schemas.openxmlformats.org/officeDocument/2006/relationships/customXml" Target="../ink/ink454.xml"/><Relationship Id="rId55" Type="http://schemas.openxmlformats.org/officeDocument/2006/relationships/image" Target="../media/image2100.png"/><Relationship Id="rId63" Type="http://schemas.openxmlformats.org/officeDocument/2006/relationships/image" Target="../media/image2140.png"/><Relationship Id="rId68" Type="http://schemas.openxmlformats.org/officeDocument/2006/relationships/customXml" Target="../ink/ink463.xml"/><Relationship Id="rId76" Type="http://schemas.openxmlformats.org/officeDocument/2006/relationships/customXml" Target="../ink/ink467.xml"/><Relationship Id="rId84" Type="http://schemas.openxmlformats.org/officeDocument/2006/relationships/customXml" Target="../ink/ink471.xml"/><Relationship Id="rId89" Type="http://schemas.openxmlformats.org/officeDocument/2006/relationships/image" Target="../media/image2270.png"/><Relationship Id="rId7" Type="http://schemas.openxmlformats.org/officeDocument/2006/relationships/image" Target="../media/image1940.png"/><Relationship Id="rId71" Type="http://schemas.openxmlformats.org/officeDocument/2006/relationships/image" Target="../media/image2180.png"/><Relationship Id="rId92" Type="http://schemas.openxmlformats.org/officeDocument/2006/relationships/customXml" Target="../ink/ink475.xml"/><Relationship Id="rId2" Type="http://schemas.openxmlformats.org/officeDocument/2006/relationships/customXml" Target="../ink/ink423.xml"/><Relationship Id="rId16" Type="http://schemas.openxmlformats.org/officeDocument/2006/relationships/customXml" Target="../ink/ink430.xml"/><Relationship Id="rId29" Type="http://schemas.openxmlformats.org/officeDocument/2006/relationships/image" Target="../media/image2040.png"/><Relationship Id="rId11" Type="http://schemas.openxmlformats.org/officeDocument/2006/relationships/image" Target="../media/image1960.png"/><Relationship Id="rId24" Type="http://schemas.openxmlformats.org/officeDocument/2006/relationships/customXml" Target="../ink/ink434.xml"/><Relationship Id="rId32" Type="http://schemas.openxmlformats.org/officeDocument/2006/relationships/customXml" Target="../ink/ink439.xml"/><Relationship Id="rId37" Type="http://schemas.openxmlformats.org/officeDocument/2006/relationships/customXml" Target="../ink/ink444.xml"/><Relationship Id="rId40" Type="http://schemas.openxmlformats.org/officeDocument/2006/relationships/customXml" Target="../ink/ink447.xml"/><Relationship Id="rId45" Type="http://schemas.openxmlformats.org/officeDocument/2006/relationships/image" Target="../media/image2050.png"/><Relationship Id="rId53" Type="http://schemas.openxmlformats.org/officeDocument/2006/relationships/image" Target="../media/image2090.png"/><Relationship Id="rId58" Type="http://schemas.openxmlformats.org/officeDocument/2006/relationships/customXml" Target="../ink/ink458.xml"/><Relationship Id="rId66" Type="http://schemas.openxmlformats.org/officeDocument/2006/relationships/customXml" Target="../ink/ink462.xml"/><Relationship Id="rId74" Type="http://schemas.openxmlformats.org/officeDocument/2006/relationships/customXml" Target="../ink/ink466.xml"/><Relationship Id="rId79" Type="http://schemas.openxmlformats.org/officeDocument/2006/relationships/image" Target="../media/image2220.png"/><Relationship Id="rId87" Type="http://schemas.openxmlformats.org/officeDocument/2006/relationships/image" Target="../media/image2260.png"/><Relationship Id="rId5" Type="http://schemas.openxmlformats.org/officeDocument/2006/relationships/image" Target="../media/image1930.png"/><Relationship Id="rId61" Type="http://schemas.openxmlformats.org/officeDocument/2006/relationships/image" Target="../media/image2130.png"/><Relationship Id="rId82" Type="http://schemas.openxmlformats.org/officeDocument/2006/relationships/customXml" Target="../ink/ink470.xml"/><Relationship Id="rId90" Type="http://schemas.openxmlformats.org/officeDocument/2006/relationships/customXml" Target="../ink/ink474.xml"/><Relationship Id="rId95" Type="http://schemas.openxmlformats.org/officeDocument/2006/relationships/image" Target="../media/image2300.png"/><Relationship Id="rId19" Type="http://schemas.openxmlformats.org/officeDocument/2006/relationships/image" Target="../media/image1410.png"/><Relationship Id="rId14" Type="http://schemas.openxmlformats.org/officeDocument/2006/relationships/customXml" Target="../ink/ink429.xml"/><Relationship Id="rId22" Type="http://schemas.openxmlformats.org/officeDocument/2006/relationships/customXml" Target="../ink/ink433.xml"/><Relationship Id="rId27" Type="http://schemas.openxmlformats.org/officeDocument/2006/relationships/image" Target="../media/image2030.png"/><Relationship Id="rId30" Type="http://schemas.openxmlformats.org/officeDocument/2006/relationships/customXml" Target="../ink/ink437.xml"/><Relationship Id="rId35" Type="http://schemas.openxmlformats.org/officeDocument/2006/relationships/customXml" Target="../ink/ink442.xml"/><Relationship Id="rId43" Type="http://schemas.openxmlformats.org/officeDocument/2006/relationships/customXml" Target="../ink/ink450.xml"/><Relationship Id="rId48" Type="http://schemas.openxmlformats.org/officeDocument/2006/relationships/customXml" Target="../ink/ink453.xml"/><Relationship Id="rId56" Type="http://schemas.openxmlformats.org/officeDocument/2006/relationships/customXml" Target="../ink/ink457.xml"/><Relationship Id="rId64" Type="http://schemas.openxmlformats.org/officeDocument/2006/relationships/customXml" Target="../ink/ink461.xml"/><Relationship Id="rId69" Type="http://schemas.openxmlformats.org/officeDocument/2006/relationships/image" Target="../media/image2170.png"/><Relationship Id="rId77" Type="http://schemas.openxmlformats.org/officeDocument/2006/relationships/image" Target="../media/image2211.png"/><Relationship Id="rId8" Type="http://schemas.openxmlformats.org/officeDocument/2006/relationships/customXml" Target="../ink/ink426.xml"/><Relationship Id="rId51" Type="http://schemas.openxmlformats.org/officeDocument/2006/relationships/image" Target="../media/image2080.png"/><Relationship Id="rId72" Type="http://schemas.openxmlformats.org/officeDocument/2006/relationships/customXml" Target="../ink/ink465.xml"/><Relationship Id="rId80" Type="http://schemas.openxmlformats.org/officeDocument/2006/relationships/customXml" Target="../ink/ink469.xml"/><Relationship Id="rId85" Type="http://schemas.openxmlformats.org/officeDocument/2006/relationships/image" Target="../media/image2250.png"/><Relationship Id="rId93" Type="http://schemas.openxmlformats.org/officeDocument/2006/relationships/image" Target="../media/image2290.png"/><Relationship Id="rId3" Type="http://schemas.openxmlformats.org/officeDocument/2006/relationships/image" Target="../media/image1920.png"/><Relationship Id="rId12" Type="http://schemas.openxmlformats.org/officeDocument/2006/relationships/customXml" Target="../ink/ink428.xml"/><Relationship Id="rId17" Type="http://schemas.openxmlformats.org/officeDocument/2006/relationships/image" Target="../media/image1990.png"/><Relationship Id="rId25" Type="http://schemas.openxmlformats.org/officeDocument/2006/relationships/image" Target="../media/image2020.png"/><Relationship Id="rId33" Type="http://schemas.openxmlformats.org/officeDocument/2006/relationships/customXml" Target="../ink/ink440.xml"/><Relationship Id="rId38" Type="http://schemas.openxmlformats.org/officeDocument/2006/relationships/customXml" Target="../ink/ink445.xml"/><Relationship Id="rId46" Type="http://schemas.openxmlformats.org/officeDocument/2006/relationships/customXml" Target="../ink/ink452.xml"/><Relationship Id="rId59" Type="http://schemas.openxmlformats.org/officeDocument/2006/relationships/image" Target="../media/image2120.png"/><Relationship Id="rId67" Type="http://schemas.openxmlformats.org/officeDocument/2006/relationships/image" Target="../media/image2160.png"/><Relationship Id="rId20" Type="http://schemas.openxmlformats.org/officeDocument/2006/relationships/customXml" Target="../ink/ink432.xml"/><Relationship Id="rId41" Type="http://schemas.openxmlformats.org/officeDocument/2006/relationships/customXml" Target="../ink/ink448.xml"/><Relationship Id="rId54" Type="http://schemas.openxmlformats.org/officeDocument/2006/relationships/customXml" Target="../ink/ink456.xml"/><Relationship Id="rId62" Type="http://schemas.openxmlformats.org/officeDocument/2006/relationships/customXml" Target="../ink/ink460.xml"/><Relationship Id="rId70" Type="http://schemas.openxmlformats.org/officeDocument/2006/relationships/customXml" Target="../ink/ink464.xml"/><Relationship Id="rId75" Type="http://schemas.openxmlformats.org/officeDocument/2006/relationships/image" Target="../media/image2200.png"/><Relationship Id="rId83" Type="http://schemas.openxmlformats.org/officeDocument/2006/relationships/image" Target="../media/image2240.png"/><Relationship Id="rId88" Type="http://schemas.openxmlformats.org/officeDocument/2006/relationships/customXml" Target="../ink/ink473.xml"/><Relationship Id="rId91" Type="http://schemas.openxmlformats.org/officeDocument/2006/relationships/image" Target="../media/image2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5.xml"/><Relationship Id="rId15" Type="http://schemas.openxmlformats.org/officeDocument/2006/relationships/image" Target="../media/image1980.png"/><Relationship Id="rId23" Type="http://schemas.openxmlformats.org/officeDocument/2006/relationships/image" Target="../media/image2011.png"/><Relationship Id="rId28" Type="http://schemas.openxmlformats.org/officeDocument/2006/relationships/customXml" Target="../ink/ink436.xml"/><Relationship Id="rId36" Type="http://schemas.openxmlformats.org/officeDocument/2006/relationships/customXml" Target="../ink/ink443.xml"/><Relationship Id="rId49" Type="http://schemas.openxmlformats.org/officeDocument/2006/relationships/image" Target="../media/image2070.png"/><Relationship Id="rId57" Type="http://schemas.openxmlformats.org/officeDocument/2006/relationships/image" Target="../media/image2111.png"/><Relationship Id="rId10" Type="http://schemas.openxmlformats.org/officeDocument/2006/relationships/customXml" Target="../ink/ink427.xml"/><Relationship Id="rId31" Type="http://schemas.openxmlformats.org/officeDocument/2006/relationships/customXml" Target="../ink/ink438.xml"/><Relationship Id="rId44" Type="http://schemas.openxmlformats.org/officeDocument/2006/relationships/customXml" Target="../ink/ink451.xml"/><Relationship Id="rId52" Type="http://schemas.openxmlformats.org/officeDocument/2006/relationships/customXml" Target="../ink/ink455.xml"/><Relationship Id="rId60" Type="http://schemas.openxmlformats.org/officeDocument/2006/relationships/customXml" Target="../ink/ink459.xml"/><Relationship Id="rId65" Type="http://schemas.openxmlformats.org/officeDocument/2006/relationships/image" Target="../media/image2150.png"/><Relationship Id="rId73" Type="http://schemas.openxmlformats.org/officeDocument/2006/relationships/image" Target="../media/image2190.png"/><Relationship Id="rId78" Type="http://schemas.openxmlformats.org/officeDocument/2006/relationships/customXml" Target="../ink/ink468.xml"/><Relationship Id="rId81" Type="http://schemas.openxmlformats.org/officeDocument/2006/relationships/image" Target="../media/image2230.png"/><Relationship Id="rId86" Type="http://schemas.openxmlformats.org/officeDocument/2006/relationships/customXml" Target="../ink/ink472.xml"/><Relationship Id="rId94" Type="http://schemas.openxmlformats.org/officeDocument/2006/relationships/customXml" Target="../ink/ink476.xml"/><Relationship Id="rId4" Type="http://schemas.openxmlformats.org/officeDocument/2006/relationships/customXml" Target="../ink/ink424.xml"/><Relationship Id="rId9" Type="http://schemas.openxmlformats.org/officeDocument/2006/relationships/image" Target="../media/image19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9.xml"/><Relationship Id="rId13" Type="http://schemas.openxmlformats.org/officeDocument/2006/relationships/image" Target="../media/image2370.png"/><Relationship Id="rId18" Type="http://schemas.openxmlformats.org/officeDocument/2006/relationships/customXml" Target="../ink/ink484.xml"/><Relationship Id="rId26" Type="http://schemas.openxmlformats.org/officeDocument/2006/relationships/customXml" Target="../ink/ink488.xml"/><Relationship Id="rId3" Type="http://schemas.openxmlformats.org/officeDocument/2006/relationships/image" Target="../media/image317.png"/><Relationship Id="rId21" Type="http://schemas.openxmlformats.org/officeDocument/2006/relationships/image" Target="../media/image2410.png"/><Relationship Id="rId34" Type="http://schemas.openxmlformats.org/officeDocument/2006/relationships/customXml" Target="../ink/ink492.xml"/><Relationship Id="rId7" Type="http://schemas.openxmlformats.org/officeDocument/2006/relationships/image" Target="../media/image2340.png"/><Relationship Id="rId12" Type="http://schemas.openxmlformats.org/officeDocument/2006/relationships/customXml" Target="../ink/ink481.xml"/><Relationship Id="rId17" Type="http://schemas.openxmlformats.org/officeDocument/2006/relationships/image" Target="../media/image2390.png"/><Relationship Id="rId25" Type="http://schemas.openxmlformats.org/officeDocument/2006/relationships/image" Target="../media/image2430.png"/><Relationship Id="rId33" Type="http://schemas.openxmlformats.org/officeDocument/2006/relationships/image" Target="../media/image320.png"/><Relationship Id="rId2" Type="http://schemas.openxmlformats.org/officeDocument/2006/relationships/image" Target="../media/image316.png"/><Relationship Id="rId16" Type="http://schemas.openxmlformats.org/officeDocument/2006/relationships/customXml" Target="../ink/ink483.xml"/><Relationship Id="rId20" Type="http://schemas.openxmlformats.org/officeDocument/2006/relationships/customXml" Target="../ink/ink485.xml"/><Relationship Id="rId29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8.xml"/><Relationship Id="rId11" Type="http://schemas.openxmlformats.org/officeDocument/2006/relationships/image" Target="../media/image2360.png"/><Relationship Id="rId24" Type="http://schemas.openxmlformats.org/officeDocument/2006/relationships/customXml" Target="../ink/ink487.xml"/><Relationship Id="rId32" Type="http://schemas.openxmlformats.org/officeDocument/2006/relationships/customXml" Target="../ink/ink491.xml"/><Relationship Id="rId5" Type="http://schemas.openxmlformats.org/officeDocument/2006/relationships/image" Target="../media/image2330.png"/><Relationship Id="rId15" Type="http://schemas.openxmlformats.org/officeDocument/2006/relationships/image" Target="../media/image2380.png"/><Relationship Id="rId23" Type="http://schemas.openxmlformats.org/officeDocument/2006/relationships/image" Target="../media/image2420.png"/><Relationship Id="rId28" Type="http://schemas.openxmlformats.org/officeDocument/2006/relationships/customXml" Target="../ink/ink489.xml"/><Relationship Id="rId10" Type="http://schemas.openxmlformats.org/officeDocument/2006/relationships/customXml" Target="../ink/ink480.xml"/><Relationship Id="rId19" Type="http://schemas.openxmlformats.org/officeDocument/2006/relationships/image" Target="../media/image2400.png"/><Relationship Id="rId31" Type="http://schemas.openxmlformats.org/officeDocument/2006/relationships/image" Target="../media/image319.png"/><Relationship Id="rId4" Type="http://schemas.openxmlformats.org/officeDocument/2006/relationships/customXml" Target="../ink/ink477.xml"/><Relationship Id="rId9" Type="http://schemas.openxmlformats.org/officeDocument/2006/relationships/image" Target="../media/image2350.png"/><Relationship Id="rId14" Type="http://schemas.openxmlformats.org/officeDocument/2006/relationships/customXml" Target="../ink/ink482.xml"/><Relationship Id="rId22" Type="http://schemas.openxmlformats.org/officeDocument/2006/relationships/customXml" Target="../ink/ink486.xml"/><Relationship Id="rId27" Type="http://schemas.openxmlformats.org/officeDocument/2006/relationships/image" Target="../media/image2440.png"/><Relationship Id="rId30" Type="http://schemas.openxmlformats.org/officeDocument/2006/relationships/customXml" Target="../ink/ink490.xml"/><Relationship Id="rId35" Type="http://schemas.openxmlformats.org/officeDocument/2006/relationships/image" Target="../media/image3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0.png"/><Relationship Id="rId13" Type="http://schemas.openxmlformats.org/officeDocument/2006/relationships/customXml" Target="../ink/ink498.xml"/><Relationship Id="rId18" Type="http://schemas.openxmlformats.org/officeDocument/2006/relationships/image" Target="../media/image2530.png"/><Relationship Id="rId26" Type="http://schemas.openxmlformats.org/officeDocument/2006/relationships/image" Target="../media/image2570.png"/><Relationship Id="rId3" Type="http://schemas.openxmlformats.org/officeDocument/2006/relationships/customXml" Target="../ink/ink493.xml"/><Relationship Id="rId21" Type="http://schemas.openxmlformats.org/officeDocument/2006/relationships/customXml" Target="../ink/ink502.xml"/><Relationship Id="rId34" Type="http://schemas.openxmlformats.org/officeDocument/2006/relationships/image" Target="../media/image2611.png"/><Relationship Id="rId7" Type="http://schemas.openxmlformats.org/officeDocument/2006/relationships/customXml" Target="../ink/ink495.xml"/><Relationship Id="rId12" Type="http://schemas.openxmlformats.org/officeDocument/2006/relationships/image" Target="../media/image2500.png"/><Relationship Id="rId17" Type="http://schemas.openxmlformats.org/officeDocument/2006/relationships/customXml" Target="../ink/ink500.xml"/><Relationship Id="rId25" Type="http://schemas.openxmlformats.org/officeDocument/2006/relationships/customXml" Target="../ink/ink504.xml"/><Relationship Id="rId33" Type="http://schemas.openxmlformats.org/officeDocument/2006/relationships/customXml" Target="../ink/ink508.xml"/><Relationship Id="rId2" Type="http://schemas.openxmlformats.org/officeDocument/2006/relationships/image" Target="../media/image322.png"/><Relationship Id="rId16" Type="http://schemas.openxmlformats.org/officeDocument/2006/relationships/image" Target="../media/image2520.png"/><Relationship Id="rId20" Type="http://schemas.openxmlformats.org/officeDocument/2006/relationships/image" Target="../media/image2540.png"/><Relationship Id="rId29" Type="http://schemas.openxmlformats.org/officeDocument/2006/relationships/customXml" Target="../ink/ink5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0.png"/><Relationship Id="rId11" Type="http://schemas.openxmlformats.org/officeDocument/2006/relationships/customXml" Target="../ink/ink497.xml"/><Relationship Id="rId24" Type="http://schemas.openxmlformats.org/officeDocument/2006/relationships/image" Target="../media/image2560.png"/><Relationship Id="rId32" Type="http://schemas.openxmlformats.org/officeDocument/2006/relationships/image" Target="../media/image2600.png"/><Relationship Id="rId5" Type="http://schemas.openxmlformats.org/officeDocument/2006/relationships/customXml" Target="../ink/ink494.xml"/><Relationship Id="rId15" Type="http://schemas.openxmlformats.org/officeDocument/2006/relationships/customXml" Target="../ink/ink499.xml"/><Relationship Id="rId23" Type="http://schemas.openxmlformats.org/officeDocument/2006/relationships/customXml" Target="../ink/ink503.xml"/><Relationship Id="rId28" Type="http://schemas.openxmlformats.org/officeDocument/2006/relationships/image" Target="../media/image2580.png"/><Relationship Id="rId36" Type="http://schemas.openxmlformats.org/officeDocument/2006/relationships/image" Target="../media/image323.png"/><Relationship Id="rId10" Type="http://schemas.openxmlformats.org/officeDocument/2006/relationships/image" Target="../media/image2490.png"/><Relationship Id="rId19" Type="http://schemas.openxmlformats.org/officeDocument/2006/relationships/customXml" Target="../ink/ink501.xml"/><Relationship Id="rId31" Type="http://schemas.openxmlformats.org/officeDocument/2006/relationships/customXml" Target="../ink/ink507.xml"/><Relationship Id="rId4" Type="http://schemas.openxmlformats.org/officeDocument/2006/relationships/image" Target="../media/image2460.png"/><Relationship Id="rId9" Type="http://schemas.openxmlformats.org/officeDocument/2006/relationships/customXml" Target="../ink/ink496.xml"/><Relationship Id="rId14" Type="http://schemas.openxmlformats.org/officeDocument/2006/relationships/image" Target="../media/image2510.png"/><Relationship Id="rId22" Type="http://schemas.openxmlformats.org/officeDocument/2006/relationships/image" Target="../media/image2550.png"/><Relationship Id="rId27" Type="http://schemas.openxmlformats.org/officeDocument/2006/relationships/customXml" Target="../ink/ink505.xml"/><Relationship Id="rId30" Type="http://schemas.openxmlformats.org/officeDocument/2006/relationships/image" Target="../media/image2590.png"/><Relationship Id="rId35" Type="http://schemas.openxmlformats.org/officeDocument/2006/relationships/customXml" Target="../ink/ink50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25.png"/><Relationship Id="rId42" Type="http://schemas.openxmlformats.org/officeDocument/2006/relationships/image" Target="../media/image29.png"/><Relationship Id="rId47" Type="http://schemas.openxmlformats.org/officeDocument/2006/relationships/customXml" Target="../ink/ink29.xml"/><Relationship Id="rId50" Type="http://schemas.openxmlformats.org/officeDocument/2006/relationships/image" Target="../media/image33.png"/><Relationship Id="rId55" Type="http://schemas.openxmlformats.org/officeDocument/2006/relationships/customXml" Target="../ink/ink33.xml"/><Relationship Id="rId7" Type="http://schemas.openxmlformats.org/officeDocument/2006/relationships/customXml" Target="../ink/ink9.xml"/><Relationship Id="rId12" Type="http://schemas.openxmlformats.org/officeDocument/2006/relationships/image" Target="../media/image14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27.png"/><Relationship Id="rId46" Type="http://schemas.openxmlformats.org/officeDocument/2006/relationships/image" Target="../media/image31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20.xml"/><Relationship Id="rId41" Type="http://schemas.openxmlformats.org/officeDocument/2006/relationships/customXml" Target="../ink/ink26.xml"/><Relationship Id="rId5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11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24.xml"/><Relationship Id="rId40" Type="http://schemas.openxmlformats.org/officeDocument/2006/relationships/image" Target="../media/image28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37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13.png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4" Type="http://schemas.openxmlformats.org/officeDocument/2006/relationships/image" Target="../media/image30.png"/><Relationship Id="rId52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customXml" Target="../ink/ink10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9.xml"/><Relationship Id="rId30" Type="http://schemas.openxmlformats.org/officeDocument/2006/relationships/image" Target="../media/image23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32.png"/><Relationship Id="rId56" Type="http://schemas.openxmlformats.org/officeDocument/2006/relationships/image" Target="../media/image36.png"/><Relationship Id="rId8" Type="http://schemas.openxmlformats.org/officeDocument/2006/relationships/image" Target="../media/image12.png"/><Relationship Id="rId51" Type="http://schemas.openxmlformats.org/officeDocument/2006/relationships/customXml" Target="../ink/ink31.xml"/><Relationship Id="rId3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21" Type="http://schemas.openxmlformats.org/officeDocument/2006/relationships/customXml" Target="../ink/ink44.xml"/><Relationship Id="rId42" Type="http://schemas.openxmlformats.org/officeDocument/2006/relationships/image" Target="../media/image52.png"/><Relationship Id="rId47" Type="http://schemas.openxmlformats.org/officeDocument/2006/relationships/customXml" Target="../ink/ink57.xml"/><Relationship Id="rId63" Type="http://schemas.openxmlformats.org/officeDocument/2006/relationships/customXml" Target="../ink/ink65.xml"/><Relationship Id="rId68" Type="http://schemas.openxmlformats.org/officeDocument/2006/relationships/image" Target="../media/image65.png"/><Relationship Id="rId84" Type="http://schemas.openxmlformats.org/officeDocument/2006/relationships/image" Target="../media/image73.png"/><Relationship Id="rId89" Type="http://schemas.openxmlformats.org/officeDocument/2006/relationships/customXml" Target="../ink/ink78.xml"/><Relationship Id="rId112" Type="http://schemas.openxmlformats.org/officeDocument/2006/relationships/image" Target="../media/image87.png"/><Relationship Id="rId16" Type="http://schemas.openxmlformats.org/officeDocument/2006/relationships/image" Target="../media/image39.png"/><Relationship Id="rId107" Type="http://schemas.openxmlformats.org/officeDocument/2006/relationships/customXml" Target="../ink/ink87.xml"/><Relationship Id="rId11" Type="http://schemas.openxmlformats.org/officeDocument/2006/relationships/customXml" Target="../ink/ink39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37" Type="http://schemas.openxmlformats.org/officeDocument/2006/relationships/customXml" Target="../ink/ink52.xml"/><Relationship Id="rId40" Type="http://schemas.openxmlformats.org/officeDocument/2006/relationships/image" Target="../media/image51.png"/><Relationship Id="rId45" Type="http://schemas.openxmlformats.org/officeDocument/2006/relationships/customXml" Target="../ink/ink56.xml"/><Relationship Id="rId53" Type="http://schemas.openxmlformats.org/officeDocument/2006/relationships/customXml" Target="../ink/ink60.xml"/><Relationship Id="rId58" Type="http://schemas.openxmlformats.org/officeDocument/2006/relationships/image" Target="../media/image60.png"/><Relationship Id="rId66" Type="http://schemas.openxmlformats.org/officeDocument/2006/relationships/image" Target="../media/image64.png"/><Relationship Id="rId74" Type="http://schemas.openxmlformats.org/officeDocument/2006/relationships/image" Target="../media/image68.png"/><Relationship Id="rId79" Type="http://schemas.openxmlformats.org/officeDocument/2006/relationships/customXml" Target="../ink/ink73.xml"/><Relationship Id="rId87" Type="http://schemas.openxmlformats.org/officeDocument/2006/relationships/customXml" Target="../ink/ink77.xml"/><Relationship Id="rId102" Type="http://schemas.openxmlformats.org/officeDocument/2006/relationships/image" Target="../media/image82.png"/><Relationship Id="rId110" Type="http://schemas.openxmlformats.org/officeDocument/2006/relationships/image" Target="../media/image86.png"/><Relationship Id="rId115" Type="http://schemas.openxmlformats.org/officeDocument/2006/relationships/customXml" Target="../ink/ink91.xml"/><Relationship Id="rId5" Type="http://schemas.openxmlformats.org/officeDocument/2006/relationships/customXml" Target="../ink/ink36.xml"/><Relationship Id="rId61" Type="http://schemas.openxmlformats.org/officeDocument/2006/relationships/customXml" Target="../ink/ink64.xml"/><Relationship Id="rId82" Type="http://schemas.openxmlformats.org/officeDocument/2006/relationships/image" Target="../media/image72.png"/><Relationship Id="rId90" Type="http://schemas.openxmlformats.org/officeDocument/2006/relationships/image" Target="../media/image76.png"/><Relationship Id="rId95" Type="http://schemas.openxmlformats.org/officeDocument/2006/relationships/customXml" Target="../ink/ink81.xml"/><Relationship Id="rId19" Type="http://schemas.openxmlformats.org/officeDocument/2006/relationships/customXml" Target="../ink/ink43.xml"/><Relationship Id="rId14" Type="http://schemas.openxmlformats.org/officeDocument/2006/relationships/image" Target="../media/image1010.png"/><Relationship Id="rId22" Type="http://schemas.openxmlformats.org/officeDocument/2006/relationships/image" Target="../media/image42.png"/><Relationship Id="rId27" Type="http://schemas.openxmlformats.org/officeDocument/2006/relationships/customXml" Target="../ink/ink47.xml"/><Relationship Id="rId30" Type="http://schemas.openxmlformats.org/officeDocument/2006/relationships/image" Target="../media/image46.png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image" Target="../media/image55.png"/><Relationship Id="rId56" Type="http://schemas.openxmlformats.org/officeDocument/2006/relationships/image" Target="../media/image59.png"/><Relationship Id="rId64" Type="http://schemas.openxmlformats.org/officeDocument/2006/relationships/image" Target="../media/image63.png"/><Relationship Id="rId69" Type="http://schemas.openxmlformats.org/officeDocument/2006/relationships/customXml" Target="../ink/ink68.xml"/><Relationship Id="rId77" Type="http://schemas.openxmlformats.org/officeDocument/2006/relationships/customXml" Target="../ink/ink72.xml"/><Relationship Id="rId100" Type="http://schemas.openxmlformats.org/officeDocument/2006/relationships/image" Target="../media/image81.png"/><Relationship Id="rId105" Type="http://schemas.openxmlformats.org/officeDocument/2006/relationships/customXml" Target="../ink/ink86.xml"/><Relationship Id="rId113" Type="http://schemas.openxmlformats.org/officeDocument/2006/relationships/customXml" Target="../ink/ink90.xml"/><Relationship Id="rId8" Type="http://schemas.openxmlformats.org/officeDocument/2006/relationships/image" Target="../media/image710.png"/><Relationship Id="rId51" Type="http://schemas.openxmlformats.org/officeDocument/2006/relationships/customXml" Target="../ink/ink59.xml"/><Relationship Id="rId72" Type="http://schemas.openxmlformats.org/officeDocument/2006/relationships/image" Target="../media/image67.png"/><Relationship Id="rId80" Type="http://schemas.openxmlformats.org/officeDocument/2006/relationships/image" Target="../media/image71.png"/><Relationship Id="rId85" Type="http://schemas.openxmlformats.org/officeDocument/2006/relationships/customXml" Target="../ink/ink76.xml"/><Relationship Id="rId93" Type="http://schemas.openxmlformats.org/officeDocument/2006/relationships/customXml" Target="../ink/ink80.xml"/><Relationship Id="rId98" Type="http://schemas.openxmlformats.org/officeDocument/2006/relationships/image" Target="../media/image80.png"/><Relationship Id="rId3" Type="http://schemas.openxmlformats.org/officeDocument/2006/relationships/customXml" Target="../ink/ink35.xml"/><Relationship Id="rId12" Type="http://schemas.openxmlformats.org/officeDocument/2006/relationships/image" Target="../media/image910.png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59" Type="http://schemas.openxmlformats.org/officeDocument/2006/relationships/customXml" Target="../ink/ink63.xml"/><Relationship Id="rId67" Type="http://schemas.openxmlformats.org/officeDocument/2006/relationships/customXml" Target="../ink/ink67.xml"/><Relationship Id="rId103" Type="http://schemas.openxmlformats.org/officeDocument/2006/relationships/customXml" Target="../ink/ink85.xml"/><Relationship Id="rId108" Type="http://schemas.openxmlformats.org/officeDocument/2006/relationships/image" Target="../media/image85.png"/><Relationship Id="rId116" Type="http://schemas.openxmlformats.org/officeDocument/2006/relationships/image" Target="../media/image89.png"/><Relationship Id="rId20" Type="http://schemas.openxmlformats.org/officeDocument/2006/relationships/image" Target="../media/image41.png"/><Relationship Id="rId41" Type="http://schemas.openxmlformats.org/officeDocument/2006/relationships/customXml" Target="../ink/ink54.xml"/><Relationship Id="rId54" Type="http://schemas.openxmlformats.org/officeDocument/2006/relationships/image" Target="../media/image58.png"/><Relationship Id="rId62" Type="http://schemas.openxmlformats.org/officeDocument/2006/relationships/image" Target="../media/image62.png"/><Relationship Id="rId70" Type="http://schemas.openxmlformats.org/officeDocument/2006/relationships/image" Target="../media/image66.png"/><Relationship Id="rId75" Type="http://schemas.openxmlformats.org/officeDocument/2006/relationships/customXml" Target="../ink/ink71.xml"/><Relationship Id="rId83" Type="http://schemas.openxmlformats.org/officeDocument/2006/relationships/customXml" Target="../ink/ink75.xml"/><Relationship Id="rId88" Type="http://schemas.openxmlformats.org/officeDocument/2006/relationships/image" Target="../media/image75.png"/><Relationship Id="rId91" Type="http://schemas.openxmlformats.org/officeDocument/2006/relationships/customXml" Target="../ink/ink79.xml"/><Relationship Id="rId96" Type="http://schemas.openxmlformats.org/officeDocument/2006/relationships/image" Target="../media/image79.png"/><Relationship Id="rId111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5.png"/><Relationship Id="rId36" Type="http://schemas.openxmlformats.org/officeDocument/2006/relationships/image" Target="../media/image49.png"/><Relationship Id="rId49" Type="http://schemas.openxmlformats.org/officeDocument/2006/relationships/customXml" Target="../ink/ink58.xml"/><Relationship Id="rId57" Type="http://schemas.openxmlformats.org/officeDocument/2006/relationships/customXml" Target="../ink/ink62.xml"/><Relationship Id="rId106" Type="http://schemas.openxmlformats.org/officeDocument/2006/relationships/image" Target="../media/image84.png"/><Relationship Id="rId114" Type="http://schemas.openxmlformats.org/officeDocument/2006/relationships/image" Target="../media/image88.png"/><Relationship Id="rId10" Type="http://schemas.openxmlformats.org/officeDocument/2006/relationships/image" Target="../media/image810.png"/><Relationship Id="rId31" Type="http://schemas.openxmlformats.org/officeDocument/2006/relationships/customXml" Target="../ink/ink49.xml"/><Relationship Id="rId44" Type="http://schemas.openxmlformats.org/officeDocument/2006/relationships/image" Target="../media/image53.png"/><Relationship Id="rId52" Type="http://schemas.openxmlformats.org/officeDocument/2006/relationships/image" Target="../media/image57.png"/><Relationship Id="rId60" Type="http://schemas.openxmlformats.org/officeDocument/2006/relationships/image" Target="../media/image61.png"/><Relationship Id="rId65" Type="http://schemas.openxmlformats.org/officeDocument/2006/relationships/customXml" Target="../ink/ink66.xml"/><Relationship Id="rId73" Type="http://schemas.openxmlformats.org/officeDocument/2006/relationships/customXml" Target="../ink/ink70.xml"/><Relationship Id="rId78" Type="http://schemas.openxmlformats.org/officeDocument/2006/relationships/image" Target="../media/image70.png"/><Relationship Id="rId81" Type="http://schemas.openxmlformats.org/officeDocument/2006/relationships/customXml" Target="../ink/ink74.xml"/><Relationship Id="rId86" Type="http://schemas.openxmlformats.org/officeDocument/2006/relationships/image" Target="../media/image74.png"/><Relationship Id="rId94" Type="http://schemas.openxmlformats.org/officeDocument/2006/relationships/image" Target="../media/image78.png"/><Relationship Id="rId99" Type="http://schemas.openxmlformats.org/officeDocument/2006/relationships/customXml" Target="../ink/ink83.xml"/><Relationship Id="rId101" Type="http://schemas.openxmlformats.org/officeDocument/2006/relationships/customXml" Target="../ink/ink84.xml"/><Relationship Id="rId4" Type="http://schemas.openxmlformats.org/officeDocument/2006/relationships/image" Target="../media/image510.png"/><Relationship Id="rId9" Type="http://schemas.openxmlformats.org/officeDocument/2006/relationships/customXml" Target="../ink/ink38.xml"/><Relationship Id="rId13" Type="http://schemas.openxmlformats.org/officeDocument/2006/relationships/customXml" Target="../ink/ink40.xml"/><Relationship Id="rId18" Type="http://schemas.openxmlformats.org/officeDocument/2006/relationships/image" Target="../media/image40.png"/><Relationship Id="rId39" Type="http://schemas.openxmlformats.org/officeDocument/2006/relationships/customXml" Target="../ink/ink53.xml"/><Relationship Id="rId109" Type="http://schemas.openxmlformats.org/officeDocument/2006/relationships/customXml" Target="../ink/ink88.xml"/><Relationship Id="rId34" Type="http://schemas.openxmlformats.org/officeDocument/2006/relationships/image" Target="../media/image48.png"/><Relationship Id="rId50" Type="http://schemas.openxmlformats.org/officeDocument/2006/relationships/image" Target="../media/image56.png"/><Relationship Id="rId55" Type="http://schemas.openxmlformats.org/officeDocument/2006/relationships/customXml" Target="../ink/ink61.xml"/><Relationship Id="rId76" Type="http://schemas.openxmlformats.org/officeDocument/2006/relationships/image" Target="../media/image69.png"/><Relationship Id="rId97" Type="http://schemas.openxmlformats.org/officeDocument/2006/relationships/customXml" Target="../ink/ink82.xml"/><Relationship Id="rId104" Type="http://schemas.openxmlformats.org/officeDocument/2006/relationships/image" Target="../media/image83.png"/><Relationship Id="rId7" Type="http://schemas.openxmlformats.org/officeDocument/2006/relationships/customXml" Target="../ink/ink37.xml"/><Relationship Id="rId71" Type="http://schemas.openxmlformats.org/officeDocument/2006/relationships/customXml" Target="../ink/ink69.xml"/><Relationship Id="rId92" Type="http://schemas.openxmlformats.org/officeDocument/2006/relationships/image" Target="../media/image77.png"/><Relationship Id="rId2" Type="http://schemas.openxmlformats.org/officeDocument/2006/relationships/image" Target="../media/image38.png"/><Relationship Id="rId29" Type="http://schemas.openxmlformats.org/officeDocument/2006/relationships/customXml" Target="../ink/ink4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0.png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9" Type="http://schemas.openxmlformats.org/officeDocument/2006/relationships/image" Target="../media/image109.png"/><Relationship Id="rId21" Type="http://schemas.openxmlformats.org/officeDocument/2006/relationships/image" Target="../media/image100.png"/><Relationship Id="rId34" Type="http://schemas.openxmlformats.org/officeDocument/2006/relationships/customXml" Target="../ink/ink104.xml"/><Relationship Id="rId42" Type="http://schemas.openxmlformats.org/officeDocument/2006/relationships/customXml" Target="../ink/ink108.xml"/><Relationship Id="rId47" Type="http://schemas.openxmlformats.org/officeDocument/2006/relationships/image" Target="../media/image113.png"/><Relationship Id="rId50" Type="http://schemas.openxmlformats.org/officeDocument/2006/relationships/customXml" Target="../ink/ink112.xml"/><Relationship Id="rId55" Type="http://schemas.openxmlformats.org/officeDocument/2006/relationships/image" Target="../media/image117.png"/><Relationship Id="rId63" Type="http://schemas.openxmlformats.org/officeDocument/2006/relationships/image" Target="../media/image121.png"/><Relationship Id="rId68" Type="http://schemas.openxmlformats.org/officeDocument/2006/relationships/customXml" Target="../ink/ink121.xml"/><Relationship Id="rId76" Type="http://schemas.openxmlformats.org/officeDocument/2006/relationships/customXml" Target="../ink/ink125.xml"/><Relationship Id="rId7" Type="http://schemas.openxmlformats.org/officeDocument/2006/relationships/image" Target="../media/image95.png"/><Relationship Id="rId71" Type="http://schemas.openxmlformats.org/officeDocument/2006/relationships/image" Target="../media/image125.png"/><Relationship Id="rId2" Type="http://schemas.openxmlformats.org/officeDocument/2006/relationships/image" Target="../media/image90.png"/><Relationship Id="rId16" Type="http://schemas.openxmlformats.org/officeDocument/2006/relationships/customXml" Target="../ink/ink95.xml"/><Relationship Id="rId29" Type="http://schemas.openxmlformats.org/officeDocument/2006/relationships/image" Target="../media/image104.png"/><Relationship Id="rId11" Type="http://schemas.openxmlformats.org/officeDocument/2006/relationships/image" Target="../media/image98.png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108.png"/><Relationship Id="rId40" Type="http://schemas.openxmlformats.org/officeDocument/2006/relationships/customXml" Target="../ink/ink107.xml"/><Relationship Id="rId45" Type="http://schemas.openxmlformats.org/officeDocument/2006/relationships/image" Target="../media/image112.png"/><Relationship Id="rId53" Type="http://schemas.openxmlformats.org/officeDocument/2006/relationships/image" Target="../media/image116.png"/><Relationship Id="rId58" Type="http://schemas.openxmlformats.org/officeDocument/2006/relationships/customXml" Target="../ink/ink116.xml"/><Relationship Id="rId66" Type="http://schemas.openxmlformats.org/officeDocument/2006/relationships/customXml" Target="../ink/ink120.xml"/><Relationship Id="rId74" Type="http://schemas.openxmlformats.org/officeDocument/2006/relationships/customXml" Target="../ink/ink124.xml"/><Relationship Id="rId79" Type="http://schemas.openxmlformats.org/officeDocument/2006/relationships/image" Target="../media/image129.png"/><Relationship Id="rId5" Type="http://schemas.openxmlformats.org/officeDocument/2006/relationships/image" Target="../media/image93.png"/><Relationship Id="rId61" Type="http://schemas.openxmlformats.org/officeDocument/2006/relationships/image" Target="../media/image120.png"/><Relationship Id="rId10" Type="http://schemas.openxmlformats.org/officeDocument/2006/relationships/customXml" Target="../ink/ink92.xml"/><Relationship Id="rId19" Type="http://schemas.openxmlformats.org/officeDocument/2006/relationships/image" Target="../media/image99.png"/><Relationship Id="rId31" Type="http://schemas.openxmlformats.org/officeDocument/2006/relationships/image" Target="../media/image105.png"/><Relationship Id="rId44" Type="http://schemas.openxmlformats.org/officeDocument/2006/relationships/customXml" Target="../ink/ink109.xml"/><Relationship Id="rId52" Type="http://schemas.openxmlformats.org/officeDocument/2006/relationships/customXml" Target="../ink/ink113.xml"/><Relationship Id="rId60" Type="http://schemas.openxmlformats.org/officeDocument/2006/relationships/customXml" Target="../ink/ink117.xml"/><Relationship Id="rId65" Type="http://schemas.openxmlformats.org/officeDocument/2006/relationships/image" Target="../media/image122.png"/><Relationship Id="rId73" Type="http://schemas.openxmlformats.org/officeDocument/2006/relationships/image" Target="../media/image126.png"/><Relationship Id="rId78" Type="http://schemas.openxmlformats.org/officeDocument/2006/relationships/customXml" Target="../ink/ink126.xml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103.png"/><Relationship Id="rId30" Type="http://schemas.openxmlformats.org/officeDocument/2006/relationships/customXml" Target="../ink/ink102.xml"/><Relationship Id="rId35" Type="http://schemas.openxmlformats.org/officeDocument/2006/relationships/image" Target="../media/image107.png"/><Relationship Id="rId43" Type="http://schemas.openxmlformats.org/officeDocument/2006/relationships/image" Target="../media/image111.png"/><Relationship Id="rId48" Type="http://schemas.openxmlformats.org/officeDocument/2006/relationships/customXml" Target="../ink/ink111.xml"/><Relationship Id="rId56" Type="http://schemas.openxmlformats.org/officeDocument/2006/relationships/customXml" Target="../ink/ink115.xml"/><Relationship Id="rId64" Type="http://schemas.openxmlformats.org/officeDocument/2006/relationships/customXml" Target="../ink/ink119.xml"/><Relationship Id="rId69" Type="http://schemas.openxmlformats.org/officeDocument/2006/relationships/image" Target="../media/image124.png"/><Relationship Id="rId77" Type="http://schemas.openxmlformats.org/officeDocument/2006/relationships/image" Target="../media/image128.png"/><Relationship Id="rId8" Type="http://schemas.openxmlformats.org/officeDocument/2006/relationships/image" Target="../media/image96.png"/><Relationship Id="rId51" Type="http://schemas.openxmlformats.org/officeDocument/2006/relationships/image" Target="../media/image115.png"/><Relationship Id="rId72" Type="http://schemas.openxmlformats.org/officeDocument/2006/relationships/customXml" Target="../ink/ink123.xml"/><Relationship Id="rId3" Type="http://schemas.openxmlformats.org/officeDocument/2006/relationships/image" Target="../media/image91.png"/><Relationship Id="rId12" Type="http://schemas.openxmlformats.org/officeDocument/2006/relationships/customXml" Target="../ink/ink93.xml"/><Relationship Id="rId17" Type="http://schemas.openxmlformats.org/officeDocument/2006/relationships/image" Target="../media/image2210.png"/><Relationship Id="rId25" Type="http://schemas.openxmlformats.org/officeDocument/2006/relationships/image" Target="../media/image102.png"/><Relationship Id="rId33" Type="http://schemas.openxmlformats.org/officeDocument/2006/relationships/image" Target="../media/image106.png"/><Relationship Id="rId38" Type="http://schemas.openxmlformats.org/officeDocument/2006/relationships/customXml" Target="../ink/ink106.xml"/><Relationship Id="rId46" Type="http://schemas.openxmlformats.org/officeDocument/2006/relationships/customXml" Target="../ink/ink110.xml"/><Relationship Id="rId59" Type="http://schemas.openxmlformats.org/officeDocument/2006/relationships/image" Target="../media/image119.png"/><Relationship Id="rId67" Type="http://schemas.openxmlformats.org/officeDocument/2006/relationships/image" Target="../media/image123.png"/><Relationship Id="rId20" Type="http://schemas.openxmlformats.org/officeDocument/2006/relationships/customXml" Target="../ink/ink97.xml"/><Relationship Id="rId41" Type="http://schemas.openxmlformats.org/officeDocument/2006/relationships/image" Target="../media/image110.png"/><Relationship Id="rId54" Type="http://schemas.openxmlformats.org/officeDocument/2006/relationships/customXml" Target="../ink/ink114.xml"/><Relationship Id="rId62" Type="http://schemas.openxmlformats.org/officeDocument/2006/relationships/customXml" Target="../ink/ink118.xml"/><Relationship Id="rId70" Type="http://schemas.openxmlformats.org/officeDocument/2006/relationships/customXml" Target="../ink/ink122.xml"/><Relationship Id="rId75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5" Type="http://schemas.openxmlformats.org/officeDocument/2006/relationships/image" Target="../media/image2110.png"/><Relationship Id="rId23" Type="http://schemas.openxmlformats.org/officeDocument/2006/relationships/image" Target="../media/image101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49" Type="http://schemas.openxmlformats.org/officeDocument/2006/relationships/image" Target="../media/image114.png"/><Relationship Id="rId57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.png"/><Relationship Id="rId117" Type="http://schemas.openxmlformats.org/officeDocument/2006/relationships/customXml" Target="../ink/ink183.xml"/><Relationship Id="rId21" Type="http://schemas.openxmlformats.org/officeDocument/2006/relationships/customXml" Target="../ink/ink135.xml"/><Relationship Id="rId42" Type="http://schemas.openxmlformats.org/officeDocument/2006/relationships/image" Target="../media/image146.png"/><Relationship Id="rId47" Type="http://schemas.openxmlformats.org/officeDocument/2006/relationships/customXml" Target="../ink/ink148.xml"/><Relationship Id="rId63" Type="http://schemas.openxmlformats.org/officeDocument/2006/relationships/customXml" Target="../ink/ink156.xml"/><Relationship Id="rId68" Type="http://schemas.openxmlformats.org/officeDocument/2006/relationships/image" Target="../media/image158.png"/><Relationship Id="rId84" Type="http://schemas.openxmlformats.org/officeDocument/2006/relationships/image" Target="../media/image166.png"/><Relationship Id="rId89" Type="http://schemas.openxmlformats.org/officeDocument/2006/relationships/customXml" Target="../ink/ink169.xml"/><Relationship Id="rId112" Type="http://schemas.openxmlformats.org/officeDocument/2006/relationships/image" Target="../media/image180.png"/><Relationship Id="rId16" Type="http://schemas.openxmlformats.org/officeDocument/2006/relationships/image" Target="../media/image133.png"/><Relationship Id="rId107" Type="http://schemas.openxmlformats.org/officeDocument/2006/relationships/customXml" Target="../ink/ink178.xml"/><Relationship Id="rId11" Type="http://schemas.openxmlformats.org/officeDocument/2006/relationships/customXml" Target="../ink/ink130.xml"/><Relationship Id="rId32" Type="http://schemas.openxmlformats.org/officeDocument/2006/relationships/image" Target="../media/image141.png"/><Relationship Id="rId37" Type="http://schemas.openxmlformats.org/officeDocument/2006/relationships/customXml" Target="../ink/ink143.xml"/><Relationship Id="rId53" Type="http://schemas.openxmlformats.org/officeDocument/2006/relationships/customXml" Target="../ink/ink151.xml"/><Relationship Id="rId58" Type="http://schemas.openxmlformats.org/officeDocument/2006/relationships/image" Target="../media/image153.png"/><Relationship Id="rId74" Type="http://schemas.openxmlformats.org/officeDocument/2006/relationships/image" Target="../media/image161.png"/><Relationship Id="rId79" Type="http://schemas.openxmlformats.org/officeDocument/2006/relationships/customXml" Target="../ink/ink164.xml"/><Relationship Id="rId102" Type="http://schemas.openxmlformats.org/officeDocument/2006/relationships/image" Target="../media/image175.png"/><Relationship Id="rId123" Type="http://schemas.openxmlformats.org/officeDocument/2006/relationships/customXml" Target="../ink/ink186.xml"/><Relationship Id="rId128" Type="http://schemas.openxmlformats.org/officeDocument/2006/relationships/image" Target="../media/image188.png"/><Relationship Id="rId5" Type="http://schemas.openxmlformats.org/officeDocument/2006/relationships/customXml" Target="../ink/ink127.xml"/><Relationship Id="rId90" Type="http://schemas.openxmlformats.org/officeDocument/2006/relationships/image" Target="../media/image169.png"/><Relationship Id="rId95" Type="http://schemas.openxmlformats.org/officeDocument/2006/relationships/customXml" Target="../ink/ink172.xml"/><Relationship Id="rId19" Type="http://schemas.openxmlformats.org/officeDocument/2006/relationships/customXml" Target="../ink/ink134.xml"/><Relationship Id="rId14" Type="http://schemas.openxmlformats.org/officeDocument/2006/relationships/image" Target="../media/image3010.png"/><Relationship Id="rId22" Type="http://schemas.openxmlformats.org/officeDocument/2006/relationships/image" Target="../media/image136.png"/><Relationship Id="rId27" Type="http://schemas.openxmlformats.org/officeDocument/2006/relationships/customXml" Target="../ink/ink138.xml"/><Relationship Id="rId30" Type="http://schemas.openxmlformats.org/officeDocument/2006/relationships/image" Target="../media/image140.png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149.png"/><Relationship Id="rId56" Type="http://schemas.openxmlformats.org/officeDocument/2006/relationships/image" Target="../media/image78.png"/><Relationship Id="rId64" Type="http://schemas.openxmlformats.org/officeDocument/2006/relationships/image" Target="../media/image156.png"/><Relationship Id="rId69" Type="http://schemas.openxmlformats.org/officeDocument/2006/relationships/customXml" Target="../ink/ink159.xml"/><Relationship Id="rId77" Type="http://schemas.openxmlformats.org/officeDocument/2006/relationships/customXml" Target="../ink/ink163.xml"/><Relationship Id="rId100" Type="http://schemas.openxmlformats.org/officeDocument/2006/relationships/image" Target="../media/image174.png"/><Relationship Id="rId105" Type="http://schemas.openxmlformats.org/officeDocument/2006/relationships/customXml" Target="../ink/ink177.xml"/><Relationship Id="rId113" Type="http://schemas.openxmlformats.org/officeDocument/2006/relationships/customXml" Target="../ink/ink181.xml"/><Relationship Id="rId118" Type="http://schemas.openxmlformats.org/officeDocument/2006/relationships/image" Target="../media/image183.png"/><Relationship Id="rId126" Type="http://schemas.openxmlformats.org/officeDocument/2006/relationships/image" Target="../media/image187.png"/><Relationship Id="rId8" Type="http://schemas.openxmlformats.org/officeDocument/2006/relationships/image" Target="../media/image2710.png"/><Relationship Id="rId51" Type="http://schemas.openxmlformats.org/officeDocument/2006/relationships/customXml" Target="../ink/ink150.xml"/><Relationship Id="rId72" Type="http://schemas.openxmlformats.org/officeDocument/2006/relationships/image" Target="../media/image160.png"/><Relationship Id="rId80" Type="http://schemas.openxmlformats.org/officeDocument/2006/relationships/image" Target="../media/image164.png"/><Relationship Id="rId85" Type="http://schemas.openxmlformats.org/officeDocument/2006/relationships/customXml" Target="../ink/ink167.xml"/><Relationship Id="rId93" Type="http://schemas.openxmlformats.org/officeDocument/2006/relationships/customXml" Target="../ink/ink171.xml"/><Relationship Id="rId98" Type="http://schemas.openxmlformats.org/officeDocument/2006/relationships/image" Target="../media/image173.png"/><Relationship Id="rId121" Type="http://schemas.openxmlformats.org/officeDocument/2006/relationships/customXml" Target="../ink/ink185.xml"/><Relationship Id="rId3" Type="http://schemas.openxmlformats.org/officeDocument/2006/relationships/image" Target="../media/image131.png"/><Relationship Id="rId12" Type="http://schemas.openxmlformats.org/officeDocument/2006/relationships/image" Target="../media/image2910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144.png"/><Relationship Id="rId46" Type="http://schemas.openxmlformats.org/officeDocument/2006/relationships/image" Target="../media/image148.png"/><Relationship Id="rId59" Type="http://schemas.openxmlformats.org/officeDocument/2006/relationships/customXml" Target="../ink/ink154.xml"/><Relationship Id="rId67" Type="http://schemas.openxmlformats.org/officeDocument/2006/relationships/customXml" Target="../ink/ink158.xml"/><Relationship Id="rId103" Type="http://schemas.openxmlformats.org/officeDocument/2006/relationships/customXml" Target="../ink/ink176.xml"/><Relationship Id="rId108" Type="http://schemas.openxmlformats.org/officeDocument/2006/relationships/image" Target="../media/image178.png"/><Relationship Id="rId116" Type="http://schemas.openxmlformats.org/officeDocument/2006/relationships/image" Target="../media/image182.png"/><Relationship Id="rId124" Type="http://schemas.openxmlformats.org/officeDocument/2006/relationships/image" Target="../media/image186.png"/><Relationship Id="rId129" Type="http://schemas.openxmlformats.org/officeDocument/2006/relationships/customXml" Target="../ink/ink189.xml"/><Relationship Id="rId20" Type="http://schemas.openxmlformats.org/officeDocument/2006/relationships/image" Target="../media/image135.png"/><Relationship Id="rId41" Type="http://schemas.openxmlformats.org/officeDocument/2006/relationships/customXml" Target="../ink/ink145.xml"/><Relationship Id="rId54" Type="http://schemas.openxmlformats.org/officeDocument/2006/relationships/image" Target="../media/image152.png"/><Relationship Id="rId62" Type="http://schemas.openxmlformats.org/officeDocument/2006/relationships/image" Target="../media/image155.png"/><Relationship Id="rId70" Type="http://schemas.openxmlformats.org/officeDocument/2006/relationships/image" Target="../media/image159.png"/><Relationship Id="rId75" Type="http://schemas.openxmlformats.org/officeDocument/2006/relationships/customXml" Target="../ink/ink162.xml"/><Relationship Id="rId83" Type="http://schemas.openxmlformats.org/officeDocument/2006/relationships/customXml" Target="../ink/ink166.xml"/><Relationship Id="rId88" Type="http://schemas.openxmlformats.org/officeDocument/2006/relationships/image" Target="../media/image168.png"/><Relationship Id="rId91" Type="http://schemas.openxmlformats.org/officeDocument/2006/relationships/customXml" Target="../ink/ink170.xml"/><Relationship Id="rId96" Type="http://schemas.openxmlformats.org/officeDocument/2006/relationships/image" Target="../media/image172.png"/><Relationship Id="rId111" Type="http://schemas.openxmlformats.org/officeDocument/2006/relationships/customXml" Target="../ink/ink180.xml"/><Relationship Id="rId13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0.png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39.png"/><Relationship Id="rId36" Type="http://schemas.openxmlformats.org/officeDocument/2006/relationships/image" Target="../media/image143.png"/><Relationship Id="rId49" Type="http://schemas.openxmlformats.org/officeDocument/2006/relationships/customXml" Target="../ink/ink149.xml"/><Relationship Id="rId57" Type="http://schemas.openxmlformats.org/officeDocument/2006/relationships/customXml" Target="../ink/ink153.xml"/><Relationship Id="rId106" Type="http://schemas.openxmlformats.org/officeDocument/2006/relationships/image" Target="../media/image177.png"/><Relationship Id="rId114" Type="http://schemas.openxmlformats.org/officeDocument/2006/relationships/image" Target="../media/image181.png"/><Relationship Id="rId119" Type="http://schemas.openxmlformats.org/officeDocument/2006/relationships/customXml" Target="../ink/ink184.xml"/><Relationship Id="rId127" Type="http://schemas.openxmlformats.org/officeDocument/2006/relationships/customXml" Target="../ink/ink188.xml"/><Relationship Id="rId10" Type="http://schemas.openxmlformats.org/officeDocument/2006/relationships/image" Target="../media/image2810.png"/><Relationship Id="rId31" Type="http://schemas.openxmlformats.org/officeDocument/2006/relationships/customXml" Target="../ink/ink140.xml"/><Relationship Id="rId44" Type="http://schemas.openxmlformats.org/officeDocument/2006/relationships/image" Target="../media/image147.png"/><Relationship Id="rId52" Type="http://schemas.openxmlformats.org/officeDocument/2006/relationships/image" Target="../media/image151.png"/><Relationship Id="rId60" Type="http://schemas.openxmlformats.org/officeDocument/2006/relationships/image" Target="../media/image154.png"/><Relationship Id="rId65" Type="http://schemas.openxmlformats.org/officeDocument/2006/relationships/customXml" Target="../ink/ink157.xml"/><Relationship Id="rId73" Type="http://schemas.openxmlformats.org/officeDocument/2006/relationships/customXml" Target="../ink/ink161.xml"/><Relationship Id="rId78" Type="http://schemas.openxmlformats.org/officeDocument/2006/relationships/image" Target="../media/image163.png"/><Relationship Id="rId81" Type="http://schemas.openxmlformats.org/officeDocument/2006/relationships/customXml" Target="../ink/ink165.xml"/><Relationship Id="rId86" Type="http://schemas.openxmlformats.org/officeDocument/2006/relationships/image" Target="../media/image167.png"/><Relationship Id="rId94" Type="http://schemas.openxmlformats.org/officeDocument/2006/relationships/image" Target="../media/image171.png"/><Relationship Id="rId99" Type="http://schemas.openxmlformats.org/officeDocument/2006/relationships/customXml" Target="../ink/ink174.xml"/><Relationship Id="rId101" Type="http://schemas.openxmlformats.org/officeDocument/2006/relationships/customXml" Target="../ink/ink175.xml"/><Relationship Id="rId122" Type="http://schemas.openxmlformats.org/officeDocument/2006/relationships/image" Target="../media/image185.png"/><Relationship Id="rId130" Type="http://schemas.openxmlformats.org/officeDocument/2006/relationships/image" Target="../media/image189.png"/><Relationship Id="rId4" Type="http://schemas.openxmlformats.org/officeDocument/2006/relationships/image" Target="../media/image132.png"/><Relationship Id="rId9" Type="http://schemas.openxmlformats.org/officeDocument/2006/relationships/customXml" Target="../ink/ink129.xml"/><Relationship Id="rId13" Type="http://schemas.openxmlformats.org/officeDocument/2006/relationships/customXml" Target="../ink/ink131.xml"/><Relationship Id="rId18" Type="http://schemas.openxmlformats.org/officeDocument/2006/relationships/image" Target="../media/image134.png"/><Relationship Id="rId39" Type="http://schemas.openxmlformats.org/officeDocument/2006/relationships/customXml" Target="../ink/ink144.xml"/><Relationship Id="rId109" Type="http://schemas.openxmlformats.org/officeDocument/2006/relationships/customXml" Target="../ink/ink179.xml"/><Relationship Id="rId34" Type="http://schemas.openxmlformats.org/officeDocument/2006/relationships/image" Target="../media/image142.png"/><Relationship Id="rId50" Type="http://schemas.openxmlformats.org/officeDocument/2006/relationships/image" Target="../media/image150.png"/><Relationship Id="rId55" Type="http://schemas.openxmlformats.org/officeDocument/2006/relationships/customXml" Target="../ink/ink152.xml"/><Relationship Id="rId76" Type="http://schemas.openxmlformats.org/officeDocument/2006/relationships/image" Target="../media/image162.png"/><Relationship Id="rId97" Type="http://schemas.openxmlformats.org/officeDocument/2006/relationships/customXml" Target="../ink/ink173.xml"/><Relationship Id="rId104" Type="http://schemas.openxmlformats.org/officeDocument/2006/relationships/image" Target="../media/image176.png"/><Relationship Id="rId120" Type="http://schemas.openxmlformats.org/officeDocument/2006/relationships/image" Target="../media/image184.png"/><Relationship Id="rId125" Type="http://schemas.openxmlformats.org/officeDocument/2006/relationships/customXml" Target="../ink/ink187.xml"/><Relationship Id="rId7" Type="http://schemas.openxmlformats.org/officeDocument/2006/relationships/customXml" Target="../ink/ink128.xml"/><Relationship Id="rId71" Type="http://schemas.openxmlformats.org/officeDocument/2006/relationships/customXml" Target="../ink/ink160.xml"/><Relationship Id="rId92" Type="http://schemas.openxmlformats.org/officeDocument/2006/relationships/image" Target="../media/image170.png"/><Relationship Id="rId2" Type="http://schemas.openxmlformats.org/officeDocument/2006/relationships/image" Target="../media/image130.png"/><Relationship Id="rId29" Type="http://schemas.openxmlformats.org/officeDocument/2006/relationships/customXml" Target="../ink/ink139.xml"/><Relationship Id="rId24" Type="http://schemas.openxmlformats.org/officeDocument/2006/relationships/image" Target="../media/image137.png"/><Relationship Id="rId40" Type="http://schemas.openxmlformats.org/officeDocument/2006/relationships/image" Target="../media/image145.png"/><Relationship Id="rId45" Type="http://schemas.openxmlformats.org/officeDocument/2006/relationships/customXml" Target="../ink/ink147.xml"/><Relationship Id="rId66" Type="http://schemas.openxmlformats.org/officeDocument/2006/relationships/image" Target="../media/image157.png"/><Relationship Id="rId87" Type="http://schemas.openxmlformats.org/officeDocument/2006/relationships/customXml" Target="../ink/ink168.xml"/><Relationship Id="rId110" Type="http://schemas.openxmlformats.org/officeDocument/2006/relationships/image" Target="../media/image179.png"/><Relationship Id="rId115" Type="http://schemas.openxmlformats.org/officeDocument/2006/relationships/customXml" Target="../ink/ink182.xml"/><Relationship Id="rId131" Type="http://schemas.openxmlformats.org/officeDocument/2006/relationships/customXml" Target="../ink/ink190.xml"/><Relationship Id="rId61" Type="http://schemas.openxmlformats.org/officeDocument/2006/relationships/customXml" Target="../ink/ink155.xml"/><Relationship Id="rId82" Type="http://schemas.openxmlformats.org/officeDocument/2006/relationships/image" Target="../media/image1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customXml" Target="../ink/ink194.xml"/><Relationship Id="rId18" Type="http://schemas.openxmlformats.org/officeDocument/2006/relationships/image" Target="../media/image196.png"/><Relationship Id="rId26" Type="http://schemas.openxmlformats.org/officeDocument/2006/relationships/image" Target="../media/image200.png"/><Relationship Id="rId3" Type="http://schemas.openxmlformats.org/officeDocument/2006/relationships/image" Target="../media/image192.png"/><Relationship Id="rId21" Type="http://schemas.openxmlformats.org/officeDocument/2006/relationships/customXml" Target="../ink/ink198.xml"/><Relationship Id="rId34" Type="http://schemas.openxmlformats.org/officeDocument/2006/relationships/image" Target="../media/image204.png"/><Relationship Id="rId7" Type="http://schemas.openxmlformats.org/officeDocument/2006/relationships/customXml" Target="../ink/ink191.xml"/><Relationship Id="rId12" Type="http://schemas.openxmlformats.org/officeDocument/2006/relationships/image" Target="../media/image380.png"/><Relationship Id="rId17" Type="http://schemas.openxmlformats.org/officeDocument/2006/relationships/customXml" Target="../ink/ink196.xml"/><Relationship Id="rId25" Type="http://schemas.openxmlformats.org/officeDocument/2006/relationships/customXml" Target="../ink/ink200.xml"/><Relationship Id="rId33" Type="http://schemas.openxmlformats.org/officeDocument/2006/relationships/customXml" Target="../ink/ink204.xml"/><Relationship Id="rId2" Type="http://schemas.openxmlformats.org/officeDocument/2006/relationships/image" Target="../media/image191.png"/><Relationship Id="rId16" Type="http://schemas.openxmlformats.org/officeDocument/2006/relationships/image" Target="../media/image400.png"/><Relationship Id="rId20" Type="http://schemas.openxmlformats.org/officeDocument/2006/relationships/image" Target="../media/image197.png"/><Relationship Id="rId29" Type="http://schemas.openxmlformats.org/officeDocument/2006/relationships/customXml" Target="../ink/ink2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customXml" Target="../ink/ink193.xml"/><Relationship Id="rId24" Type="http://schemas.openxmlformats.org/officeDocument/2006/relationships/image" Target="../media/image199.png"/><Relationship Id="rId32" Type="http://schemas.openxmlformats.org/officeDocument/2006/relationships/image" Target="../media/image203.png"/><Relationship Id="rId5" Type="http://schemas.openxmlformats.org/officeDocument/2006/relationships/image" Target="../media/image194.png"/><Relationship Id="rId15" Type="http://schemas.openxmlformats.org/officeDocument/2006/relationships/customXml" Target="../ink/ink195.xml"/><Relationship Id="rId23" Type="http://schemas.openxmlformats.org/officeDocument/2006/relationships/customXml" Target="../ink/ink199.xml"/><Relationship Id="rId28" Type="http://schemas.openxmlformats.org/officeDocument/2006/relationships/image" Target="../media/image201.png"/><Relationship Id="rId36" Type="http://schemas.openxmlformats.org/officeDocument/2006/relationships/image" Target="../media/image205.png"/><Relationship Id="rId10" Type="http://schemas.openxmlformats.org/officeDocument/2006/relationships/image" Target="../media/image370.png"/><Relationship Id="rId19" Type="http://schemas.openxmlformats.org/officeDocument/2006/relationships/customXml" Target="../ink/ink197.xml"/><Relationship Id="rId31" Type="http://schemas.openxmlformats.org/officeDocument/2006/relationships/customXml" Target="../ink/ink203.xml"/><Relationship Id="rId4" Type="http://schemas.openxmlformats.org/officeDocument/2006/relationships/image" Target="../media/image193.png"/><Relationship Id="rId9" Type="http://schemas.openxmlformats.org/officeDocument/2006/relationships/customXml" Target="../ink/ink192.xml"/><Relationship Id="rId14" Type="http://schemas.openxmlformats.org/officeDocument/2006/relationships/image" Target="../media/image390.png"/><Relationship Id="rId22" Type="http://schemas.openxmlformats.org/officeDocument/2006/relationships/image" Target="../media/image198.png"/><Relationship Id="rId27" Type="http://schemas.openxmlformats.org/officeDocument/2006/relationships/customXml" Target="../ink/ink201.xml"/><Relationship Id="rId30" Type="http://schemas.openxmlformats.org/officeDocument/2006/relationships/image" Target="../media/image202.png"/><Relationship Id="rId35" Type="http://schemas.openxmlformats.org/officeDocument/2006/relationships/customXml" Target="../ink/ink20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0.png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39" Type="http://schemas.openxmlformats.org/officeDocument/2006/relationships/image" Target="../media/image208.png"/><Relationship Id="rId21" Type="http://schemas.openxmlformats.org/officeDocument/2006/relationships/image" Target="../media/image511.png"/><Relationship Id="rId34" Type="http://schemas.openxmlformats.org/officeDocument/2006/relationships/customXml" Target="../ink/ink221.xml"/><Relationship Id="rId42" Type="http://schemas.openxmlformats.org/officeDocument/2006/relationships/customXml" Target="../ink/ink225.xml"/><Relationship Id="rId47" Type="http://schemas.openxmlformats.org/officeDocument/2006/relationships/image" Target="../media/image212.png"/><Relationship Id="rId50" Type="http://schemas.openxmlformats.org/officeDocument/2006/relationships/customXml" Target="../ink/ink229.xml"/><Relationship Id="rId55" Type="http://schemas.openxmlformats.org/officeDocument/2006/relationships/image" Target="../media/image216.png"/><Relationship Id="rId63" Type="http://schemas.openxmlformats.org/officeDocument/2006/relationships/image" Target="../media/image220.png"/><Relationship Id="rId68" Type="http://schemas.openxmlformats.org/officeDocument/2006/relationships/customXml" Target="../ink/ink238.xml"/><Relationship Id="rId76" Type="http://schemas.openxmlformats.org/officeDocument/2006/relationships/customXml" Target="../ink/ink242.xml"/><Relationship Id="rId84" Type="http://schemas.openxmlformats.org/officeDocument/2006/relationships/customXml" Target="../ink/ink246.xml"/><Relationship Id="rId7" Type="http://schemas.openxmlformats.org/officeDocument/2006/relationships/image" Target="../media/image440.png"/><Relationship Id="rId71" Type="http://schemas.openxmlformats.org/officeDocument/2006/relationships/image" Target="../media/image224.png"/><Relationship Id="rId2" Type="http://schemas.openxmlformats.org/officeDocument/2006/relationships/image" Target="../media/image206.png"/><Relationship Id="rId16" Type="http://schemas.openxmlformats.org/officeDocument/2006/relationships/customXml" Target="../ink/ink212.xml"/><Relationship Id="rId29" Type="http://schemas.openxmlformats.org/officeDocument/2006/relationships/image" Target="../media/image550.png"/><Relationship Id="rId11" Type="http://schemas.openxmlformats.org/officeDocument/2006/relationships/image" Target="../media/image460.png"/><Relationship Id="rId24" Type="http://schemas.openxmlformats.org/officeDocument/2006/relationships/customXml" Target="../ink/ink216.xml"/><Relationship Id="rId32" Type="http://schemas.openxmlformats.org/officeDocument/2006/relationships/customXml" Target="../ink/ink220.xml"/><Relationship Id="rId37" Type="http://schemas.openxmlformats.org/officeDocument/2006/relationships/image" Target="../media/image590.png"/><Relationship Id="rId40" Type="http://schemas.openxmlformats.org/officeDocument/2006/relationships/customXml" Target="../ink/ink224.xml"/><Relationship Id="rId45" Type="http://schemas.openxmlformats.org/officeDocument/2006/relationships/image" Target="../media/image211.png"/><Relationship Id="rId53" Type="http://schemas.openxmlformats.org/officeDocument/2006/relationships/image" Target="../media/image215.png"/><Relationship Id="rId58" Type="http://schemas.openxmlformats.org/officeDocument/2006/relationships/customXml" Target="../ink/ink233.xml"/><Relationship Id="rId66" Type="http://schemas.openxmlformats.org/officeDocument/2006/relationships/customXml" Target="../ink/ink237.xml"/><Relationship Id="rId74" Type="http://schemas.openxmlformats.org/officeDocument/2006/relationships/customXml" Target="../ink/ink241.xml"/><Relationship Id="rId79" Type="http://schemas.openxmlformats.org/officeDocument/2006/relationships/image" Target="../media/image228.png"/><Relationship Id="rId87" Type="http://schemas.openxmlformats.org/officeDocument/2006/relationships/image" Target="../media/image232.png"/><Relationship Id="rId5" Type="http://schemas.openxmlformats.org/officeDocument/2006/relationships/image" Target="../media/image430.png"/><Relationship Id="rId61" Type="http://schemas.openxmlformats.org/officeDocument/2006/relationships/image" Target="../media/image219.png"/><Relationship Id="rId82" Type="http://schemas.openxmlformats.org/officeDocument/2006/relationships/customXml" Target="../ink/ink245.xml"/><Relationship Id="rId19" Type="http://schemas.openxmlformats.org/officeDocument/2006/relationships/image" Target="../media/image500.png"/><Relationship Id="rId4" Type="http://schemas.openxmlformats.org/officeDocument/2006/relationships/customXml" Target="../ink/ink206.xml"/><Relationship Id="rId9" Type="http://schemas.openxmlformats.org/officeDocument/2006/relationships/image" Target="../media/image450.png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540.png"/><Relationship Id="rId30" Type="http://schemas.openxmlformats.org/officeDocument/2006/relationships/customXml" Target="../ink/ink219.xml"/><Relationship Id="rId35" Type="http://schemas.openxmlformats.org/officeDocument/2006/relationships/image" Target="../media/image580.png"/><Relationship Id="rId43" Type="http://schemas.openxmlformats.org/officeDocument/2006/relationships/image" Target="../media/image210.png"/><Relationship Id="rId48" Type="http://schemas.openxmlformats.org/officeDocument/2006/relationships/customXml" Target="../ink/ink228.xml"/><Relationship Id="rId56" Type="http://schemas.openxmlformats.org/officeDocument/2006/relationships/customXml" Target="../ink/ink232.xml"/><Relationship Id="rId64" Type="http://schemas.openxmlformats.org/officeDocument/2006/relationships/customXml" Target="../ink/ink236.xml"/><Relationship Id="rId69" Type="http://schemas.openxmlformats.org/officeDocument/2006/relationships/image" Target="../media/image223.png"/><Relationship Id="rId77" Type="http://schemas.openxmlformats.org/officeDocument/2006/relationships/image" Target="../media/image227.png"/><Relationship Id="rId8" Type="http://schemas.openxmlformats.org/officeDocument/2006/relationships/customXml" Target="../ink/ink208.xml"/><Relationship Id="rId51" Type="http://schemas.openxmlformats.org/officeDocument/2006/relationships/image" Target="../media/image214.png"/><Relationship Id="rId72" Type="http://schemas.openxmlformats.org/officeDocument/2006/relationships/customXml" Target="../ink/ink240.xml"/><Relationship Id="rId80" Type="http://schemas.openxmlformats.org/officeDocument/2006/relationships/customXml" Target="../ink/ink244.xml"/><Relationship Id="rId85" Type="http://schemas.openxmlformats.org/officeDocument/2006/relationships/image" Target="../media/image231.png"/><Relationship Id="rId3" Type="http://schemas.openxmlformats.org/officeDocument/2006/relationships/image" Target="../media/image207.png"/><Relationship Id="rId12" Type="http://schemas.openxmlformats.org/officeDocument/2006/relationships/customXml" Target="../ink/ink210.xml"/><Relationship Id="rId17" Type="http://schemas.openxmlformats.org/officeDocument/2006/relationships/image" Target="../media/image490.png"/><Relationship Id="rId25" Type="http://schemas.openxmlformats.org/officeDocument/2006/relationships/image" Target="../media/image530.png"/><Relationship Id="rId33" Type="http://schemas.openxmlformats.org/officeDocument/2006/relationships/image" Target="../media/image570.png"/><Relationship Id="rId38" Type="http://schemas.openxmlformats.org/officeDocument/2006/relationships/customXml" Target="../ink/ink223.xml"/><Relationship Id="rId46" Type="http://schemas.openxmlformats.org/officeDocument/2006/relationships/customXml" Target="../ink/ink227.xml"/><Relationship Id="rId59" Type="http://schemas.openxmlformats.org/officeDocument/2006/relationships/image" Target="../media/image218.png"/><Relationship Id="rId67" Type="http://schemas.openxmlformats.org/officeDocument/2006/relationships/image" Target="../media/image222.png"/><Relationship Id="rId20" Type="http://schemas.openxmlformats.org/officeDocument/2006/relationships/customXml" Target="../ink/ink214.xml"/><Relationship Id="rId41" Type="http://schemas.openxmlformats.org/officeDocument/2006/relationships/image" Target="../media/image209.png"/><Relationship Id="rId54" Type="http://schemas.openxmlformats.org/officeDocument/2006/relationships/customXml" Target="../ink/ink231.xml"/><Relationship Id="rId62" Type="http://schemas.openxmlformats.org/officeDocument/2006/relationships/customXml" Target="../ink/ink235.xml"/><Relationship Id="rId70" Type="http://schemas.openxmlformats.org/officeDocument/2006/relationships/customXml" Target="../ink/ink239.xml"/><Relationship Id="rId75" Type="http://schemas.openxmlformats.org/officeDocument/2006/relationships/image" Target="../media/image226.png"/><Relationship Id="rId83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15" Type="http://schemas.openxmlformats.org/officeDocument/2006/relationships/image" Target="../media/image480.png"/><Relationship Id="rId23" Type="http://schemas.openxmlformats.org/officeDocument/2006/relationships/image" Target="../media/image520.png"/><Relationship Id="rId28" Type="http://schemas.openxmlformats.org/officeDocument/2006/relationships/customXml" Target="../ink/ink218.xml"/><Relationship Id="rId36" Type="http://schemas.openxmlformats.org/officeDocument/2006/relationships/customXml" Target="../ink/ink222.xml"/><Relationship Id="rId49" Type="http://schemas.openxmlformats.org/officeDocument/2006/relationships/image" Target="../media/image213.png"/><Relationship Id="rId57" Type="http://schemas.openxmlformats.org/officeDocument/2006/relationships/image" Target="../media/image217.png"/><Relationship Id="rId10" Type="http://schemas.openxmlformats.org/officeDocument/2006/relationships/customXml" Target="../ink/ink209.xml"/><Relationship Id="rId31" Type="http://schemas.openxmlformats.org/officeDocument/2006/relationships/image" Target="../media/image560.png"/><Relationship Id="rId44" Type="http://schemas.openxmlformats.org/officeDocument/2006/relationships/customXml" Target="../ink/ink226.xml"/><Relationship Id="rId52" Type="http://schemas.openxmlformats.org/officeDocument/2006/relationships/customXml" Target="../ink/ink230.xml"/><Relationship Id="rId60" Type="http://schemas.openxmlformats.org/officeDocument/2006/relationships/customXml" Target="../ink/ink234.xml"/><Relationship Id="rId65" Type="http://schemas.openxmlformats.org/officeDocument/2006/relationships/image" Target="../media/image221.png"/><Relationship Id="rId73" Type="http://schemas.openxmlformats.org/officeDocument/2006/relationships/image" Target="../media/image225.png"/><Relationship Id="rId78" Type="http://schemas.openxmlformats.org/officeDocument/2006/relationships/customXml" Target="../ink/ink243.xml"/><Relationship Id="rId81" Type="http://schemas.openxmlformats.org/officeDocument/2006/relationships/image" Target="../media/image229.png"/><Relationship Id="rId86" Type="http://schemas.openxmlformats.org/officeDocument/2006/relationships/customXml" Target="../ink/ink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Permittivity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 8 Section 7</a:t>
            </a:r>
          </a:p>
        </p:txBody>
      </p:sp>
    </p:spTree>
    <p:extLst>
      <p:ext uri="{BB962C8B-B14F-4D97-AF65-F5344CB8AC3E}">
        <p14:creationId xmlns:p14="http://schemas.microsoft.com/office/powerpoint/2010/main" val="52745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r="59744" b="12636"/>
          <a:stretch/>
        </p:blipFill>
        <p:spPr bwMode="auto">
          <a:xfrm rot="16200000">
            <a:off x="3891590" y="680411"/>
            <a:ext cx="1282532" cy="764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3222"/>
            <a:ext cx="1096488" cy="50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752600"/>
            <a:ext cx="56545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each homogeneous region.</a:t>
            </a:r>
          </a:p>
          <a:p>
            <a:endParaRPr lang="en-US" sz="2000" dirty="0"/>
          </a:p>
          <a:p>
            <a:r>
              <a:rPr lang="en-US" sz="2000" dirty="0"/>
              <a:t>Permittivity appears only in the boundary conditions</a:t>
            </a:r>
          </a:p>
          <a:p>
            <a:r>
              <a:rPr lang="en-US" sz="2000" dirty="0"/>
              <a:t>Boundary conditions involve only the ratios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67000"/>
            <a:ext cx="723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199" y="4415135"/>
            <a:ext cx="24272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Same solution as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8B3364-A75E-473C-9BBC-378C92C3BD62}"/>
                  </a:ext>
                </a:extLst>
              </p14:cNvPr>
              <p14:cNvContentPartPr/>
              <p14:nvPr/>
            </p14:nvContentPartPr>
            <p14:xfrm>
              <a:off x="588197" y="3725863"/>
              <a:ext cx="2504520" cy="166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8B3364-A75E-473C-9BBC-378C92C3BD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557" y="3653863"/>
                <a:ext cx="2576160" cy="18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3FAE9A-BF5D-40C0-AD85-F185AFA52C27}"/>
                  </a:ext>
                </a:extLst>
              </p14:cNvPr>
              <p14:cNvContentPartPr/>
              <p14:nvPr/>
            </p14:nvContentPartPr>
            <p14:xfrm>
              <a:off x="1360037" y="4445863"/>
              <a:ext cx="680040" cy="45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3FAE9A-BF5D-40C0-AD85-F185AFA52C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4037" y="4374223"/>
                <a:ext cx="7516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6F399C8-9031-44A8-A323-586CE3297B13}"/>
                  </a:ext>
                </a:extLst>
              </p14:cNvPr>
              <p14:cNvContentPartPr/>
              <p14:nvPr/>
            </p14:nvContentPartPr>
            <p14:xfrm>
              <a:off x="7213637" y="4343983"/>
              <a:ext cx="2160" cy="1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6F399C8-9031-44A8-A323-586CE3297B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50637" y="4281343"/>
                <a:ext cx="127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F1423D6-7128-4B3E-8B3E-51C974B2426C}"/>
                  </a:ext>
                </a:extLst>
              </p14:cNvPr>
              <p14:cNvContentPartPr/>
              <p14:nvPr/>
            </p14:nvContentPartPr>
            <p14:xfrm>
              <a:off x="6761477" y="4331383"/>
              <a:ext cx="703440" cy="673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F1423D6-7128-4B3E-8B3E-51C974B242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8837" y="4268383"/>
                <a:ext cx="82908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994A0F0-C0D3-483A-8542-5BE13B60AD0D}"/>
                  </a:ext>
                </a:extLst>
              </p14:cNvPr>
              <p14:cNvContentPartPr/>
              <p14:nvPr/>
            </p14:nvContentPartPr>
            <p14:xfrm>
              <a:off x="6913397" y="4342903"/>
              <a:ext cx="384480" cy="540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994A0F0-C0D3-483A-8542-5BE13B60AD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95757" y="4325263"/>
                <a:ext cx="4201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F8FC23B-2EF2-4508-835E-20C95BE0BF4D}"/>
                  </a:ext>
                </a:extLst>
              </p14:cNvPr>
              <p14:cNvContentPartPr/>
              <p14:nvPr/>
            </p14:nvContentPartPr>
            <p14:xfrm>
              <a:off x="6629717" y="4329943"/>
              <a:ext cx="587520" cy="516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F8FC23B-2EF2-4508-835E-20C95BE0BF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94077" y="4257943"/>
                <a:ext cx="65916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ACBA4D-A971-4C6F-B119-688708C6971C}"/>
                  </a:ext>
                </a:extLst>
              </p14:cNvPr>
              <p14:cNvContentPartPr/>
              <p14:nvPr/>
            </p14:nvContentPartPr>
            <p14:xfrm>
              <a:off x="7007357" y="4486183"/>
              <a:ext cx="114480" cy="96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ACBA4D-A971-4C6F-B119-688708C6971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1717" y="4414183"/>
                <a:ext cx="18612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1488570-5AFA-498E-9E74-11468A665807}"/>
              </a:ext>
            </a:extLst>
          </p:cNvPr>
          <p:cNvGrpSpPr/>
          <p:nvPr/>
        </p:nvGrpSpPr>
        <p:grpSpPr>
          <a:xfrm>
            <a:off x="6881717" y="4590943"/>
            <a:ext cx="1716120" cy="1349640"/>
            <a:chOff x="6881717" y="4590943"/>
            <a:chExt cx="1716120" cy="13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F863C8-00AA-424E-B6A4-C2CA0409C153}"/>
                    </a:ext>
                  </a:extLst>
                </p14:cNvPr>
                <p14:cNvContentPartPr/>
                <p14:nvPr/>
              </p14:nvContentPartPr>
              <p14:xfrm>
                <a:off x="7564277" y="5368183"/>
                <a:ext cx="138600" cy="19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F863C8-00AA-424E-B6A4-C2CA0409C1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46277" y="5350543"/>
                  <a:ext cx="174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14D91E-4D79-4452-AA34-4571BD4262EA}"/>
                    </a:ext>
                  </a:extLst>
                </p14:cNvPr>
                <p14:cNvContentPartPr/>
                <p14:nvPr/>
              </p14:nvContentPartPr>
              <p14:xfrm>
                <a:off x="7604237" y="5465743"/>
                <a:ext cx="8244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14D91E-4D79-4452-AA34-4571BD4262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6597" y="5447743"/>
                  <a:ext cx="118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14E6B4-0942-4D6D-BCAB-8CA9DBE6F52B}"/>
                    </a:ext>
                  </a:extLst>
                </p14:cNvPr>
                <p14:cNvContentPartPr/>
                <p14:nvPr/>
              </p14:nvContentPartPr>
              <p14:xfrm>
                <a:off x="7850837" y="5409583"/>
                <a:ext cx="78480" cy="2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14E6B4-0942-4D6D-BCAB-8CA9DBE6F5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33197" y="5391583"/>
                  <a:ext cx="114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A135EA-9CA6-4D61-8216-06856B961B88}"/>
                    </a:ext>
                  </a:extLst>
                </p14:cNvPr>
                <p14:cNvContentPartPr/>
                <p14:nvPr/>
              </p14:nvContentPartPr>
              <p14:xfrm>
                <a:off x="7858757" y="5498863"/>
                <a:ext cx="119520" cy="2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A135EA-9CA6-4D61-8216-06856B961B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41117" y="5481223"/>
                  <a:ext cx="155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DCC0A5-D261-415B-A809-6972F39D8B3A}"/>
                    </a:ext>
                  </a:extLst>
                </p14:cNvPr>
                <p14:cNvContentPartPr/>
                <p14:nvPr/>
              </p14:nvContentPartPr>
              <p14:xfrm>
                <a:off x="8156837" y="5188903"/>
                <a:ext cx="175320" cy="21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DCC0A5-D261-415B-A809-6972F39D8B3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39197" y="5170903"/>
                  <a:ext cx="210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F400B0-C35B-4B0E-B599-9573D2C75D6F}"/>
                    </a:ext>
                  </a:extLst>
                </p14:cNvPr>
                <p14:cNvContentPartPr/>
                <p14:nvPr/>
              </p14:nvContentPartPr>
              <p14:xfrm>
                <a:off x="8144597" y="5337943"/>
                <a:ext cx="153720" cy="12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F400B0-C35B-4B0E-B599-9573D2C75D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26597" y="5319943"/>
                  <a:ext cx="189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F2577A-3F92-42C9-8391-B4568EF18DBA}"/>
                    </a:ext>
                  </a:extLst>
                </p14:cNvPr>
                <p14:cNvContentPartPr/>
                <p14:nvPr/>
              </p14:nvContentPartPr>
              <p14:xfrm>
                <a:off x="8379317" y="5376103"/>
                <a:ext cx="9000" cy="9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F2577A-3F92-42C9-8391-B4568EF18D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61677" y="5358103"/>
                  <a:ext cx="44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1EDBD6-EBA5-4AE4-B1FB-70C266159BEC}"/>
                    </a:ext>
                  </a:extLst>
                </p14:cNvPr>
                <p14:cNvContentPartPr/>
                <p14:nvPr/>
              </p14:nvContentPartPr>
              <p14:xfrm>
                <a:off x="8140997" y="5533423"/>
                <a:ext cx="417960" cy="2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1EDBD6-EBA5-4AE4-B1FB-70C266159B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22997" y="5515423"/>
                  <a:ext cx="453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055491E-3C47-4821-A53E-64BD53B4BE42}"/>
                    </a:ext>
                  </a:extLst>
                </p14:cNvPr>
                <p14:cNvContentPartPr/>
                <p14:nvPr/>
              </p14:nvContentPartPr>
              <p14:xfrm>
                <a:off x="8166557" y="5664463"/>
                <a:ext cx="213120" cy="18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055491E-3C47-4821-A53E-64BD53B4BE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48917" y="5646463"/>
                  <a:ext cx="248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24570D-D360-4772-BF05-2D198C6DFF5B}"/>
                    </a:ext>
                  </a:extLst>
                </p14:cNvPr>
                <p14:cNvContentPartPr/>
                <p14:nvPr/>
              </p14:nvContentPartPr>
              <p14:xfrm>
                <a:off x="8151797" y="5760943"/>
                <a:ext cx="247320" cy="44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24570D-D360-4772-BF05-2D198C6DFF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33797" y="5742943"/>
                  <a:ext cx="282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19728A-E0E0-4D99-A391-6B3CC85EFA69}"/>
                    </a:ext>
                  </a:extLst>
                </p14:cNvPr>
                <p14:cNvContentPartPr/>
                <p14:nvPr/>
              </p14:nvContentPartPr>
              <p14:xfrm>
                <a:off x="8444117" y="5813863"/>
                <a:ext cx="153720" cy="12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19728A-E0E0-4D99-A391-6B3CC85EFA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26117" y="5796223"/>
                  <a:ext cx="189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04B26E-FD43-497D-A217-582F40412D8F}"/>
                    </a:ext>
                  </a:extLst>
                </p14:cNvPr>
                <p14:cNvContentPartPr/>
                <p14:nvPr/>
              </p14:nvContentPartPr>
              <p14:xfrm>
                <a:off x="6881717" y="4590943"/>
                <a:ext cx="586800" cy="94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04B26E-FD43-497D-A217-582F40412D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63717" y="4572943"/>
                  <a:ext cx="622440" cy="984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F390083-963A-4940-832F-23CBF1113CAD}"/>
              </a:ext>
            </a:extLst>
          </p:cNvPr>
          <p:cNvSpPr txBox="1"/>
          <p:nvPr/>
        </p:nvSpPr>
        <p:spPr>
          <a:xfrm>
            <a:off x="1143000" y="35961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6.  Piecewise homogeneous dielectric </a:t>
            </a:r>
            <a:br>
              <a:rPr lang="en-US" sz="2000" dirty="0"/>
            </a:br>
            <a:r>
              <a:rPr lang="en-US" sz="2000" dirty="0"/>
              <a:t>(e.g. multilayer optical films)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817A62-40C0-4B74-957F-F852AF323CC9}"/>
              </a:ext>
            </a:extLst>
          </p:cNvPr>
          <p:cNvGrpSpPr/>
          <p:nvPr/>
        </p:nvGrpSpPr>
        <p:grpSpPr>
          <a:xfrm>
            <a:off x="1648756" y="1816593"/>
            <a:ext cx="23760" cy="212760"/>
            <a:chOff x="1648756" y="1816593"/>
            <a:chExt cx="2376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CB617E-E805-41DB-8138-11FC97651FC1}"/>
                    </a:ext>
                  </a:extLst>
                </p14:cNvPr>
                <p14:cNvContentPartPr/>
                <p14:nvPr/>
              </p14:nvContentPartPr>
              <p14:xfrm>
                <a:off x="1648756" y="1959873"/>
                <a:ext cx="11160" cy="69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CB617E-E805-41DB-8138-11FC97651F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86116" y="1896873"/>
                  <a:ext cx="136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96B4B0-9252-464D-961A-35BA47C03DD3}"/>
                    </a:ext>
                  </a:extLst>
                </p14:cNvPr>
                <p14:cNvContentPartPr/>
                <p14:nvPr/>
              </p14:nvContentPartPr>
              <p14:xfrm>
                <a:off x="1659556" y="1816593"/>
                <a:ext cx="12960" cy="97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96B4B0-9252-464D-961A-35BA47C03D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96916" y="1753593"/>
                  <a:ext cx="1386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96D1A05-59D8-4EC5-94D6-580C352E39FC}"/>
                  </a:ext>
                </a:extLst>
              </p14:cNvPr>
              <p14:cNvContentPartPr/>
              <p14:nvPr/>
            </p14:nvContentPartPr>
            <p14:xfrm>
              <a:off x="1677196" y="4004313"/>
              <a:ext cx="37080" cy="16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96D1A05-59D8-4EC5-94D6-580C352E39F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14196" y="3941673"/>
                <a:ext cx="1627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E150BED-3F71-4F50-8D22-4C5FCD454B7D}"/>
                  </a:ext>
                </a:extLst>
              </p14:cNvPr>
              <p14:cNvContentPartPr/>
              <p14:nvPr/>
            </p14:nvContentPartPr>
            <p14:xfrm>
              <a:off x="1666396" y="3985233"/>
              <a:ext cx="137880" cy="392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E150BED-3F71-4F50-8D22-4C5FCD454B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03756" y="3922593"/>
                <a:ext cx="263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216" name="Ink 9215">
                <a:extLst>
                  <a:ext uri="{FF2B5EF4-FFF2-40B4-BE49-F238E27FC236}">
                    <a16:creationId xmlns:a16="http://schemas.microsoft.com/office/drawing/2014/main" id="{34718F97-752A-4C85-B957-39ACFC9DD6A2}"/>
                  </a:ext>
                </a:extLst>
              </p14:cNvPr>
              <p14:cNvContentPartPr/>
              <p14:nvPr/>
            </p14:nvContentPartPr>
            <p14:xfrm>
              <a:off x="1695556" y="4113393"/>
              <a:ext cx="34560" cy="12600"/>
            </p14:xfrm>
          </p:contentPart>
        </mc:Choice>
        <mc:Fallback>
          <p:pic>
            <p:nvPicPr>
              <p:cNvPr id="9216" name="Ink 9215">
                <a:extLst>
                  <a:ext uri="{FF2B5EF4-FFF2-40B4-BE49-F238E27FC236}">
                    <a16:creationId xmlns:a16="http://schemas.microsoft.com/office/drawing/2014/main" id="{34718F97-752A-4C85-B957-39ACFC9DD6A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32556" y="4050393"/>
                <a:ext cx="16020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21" name="Group 9220">
            <a:extLst>
              <a:ext uri="{FF2B5EF4-FFF2-40B4-BE49-F238E27FC236}">
                <a16:creationId xmlns:a16="http://schemas.microsoft.com/office/drawing/2014/main" id="{26002CAF-69C5-43D3-ABE9-EE7A37497D8E}"/>
              </a:ext>
            </a:extLst>
          </p:cNvPr>
          <p:cNvGrpSpPr/>
          <p:nvPr/>
        </p:nvGrpSpPr>
        <p:grpSpPr>
          <a:xfrm>
            <a:off x="1525636" y="3877233"/>
            <a:ext cx="269280" cy="342000"/>
            <a:chOff x="1525636" y="3877233"/>
            <a:chExt cx="26928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217" name="Ink 9216">
                  <a:extLst>
                    <a:ext uri="{FF2B5EF4-FFF2-40B4-BE49-F238E27FC236}">
                      <a16:creationId xmlns:a16="http://schemas.microsoft.com/office/drawing/2014/main" id="{377813E9-D13D-482C-ABCE-336DBED5637F}"/>
                    </a:ext>
                  </a:extLst>
                </p14:cNvPr>
                <p14:cNvContentPartPr/>
                <p14:nvPr/>
              </p14:nvContentPartPr>
              <p14:xfrm>
                <a:off x="1525636" y="3894153"/>
                <a:ext cx="246960" cy="325080"/>
              </p14:xfrm>
            </p:contentPart>
          </mc:Choice>
          <mc:Fallback>
            <p:pic>
              <p:nvPicPr>
                <p:cNvPr id="9217" name="Ink 9216">
                  <a:extLst>
                    <a:ext uri="{FF2B5EF4-FFF2-40B4-BE49-F238E27FC236}">
                      <a16:creationId xmlns:a16="http://schemas.microsoft.com/office/drawing/2014/main" id="{377813E9-D13D-482C-ABCE-336DBED563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62636" y="3831513"/>
                  <a:ext cx="3726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219" name="Ink 9218">
                  <a:extLst>
                    <a:ext uri="{FF2B5EF4-FFF2-40B4-BE49-F238E27FC236}">
                      <a16:creationId xmlns:a16="http://schemas.microsoft.com/office/drawing/2014/main" id="{6DBE8F4B-4C84-451B-B083-04BF591D5D45}"/>
                    </a:ext>
                  </a:extLst>
                </p14:cNvPr>
                <p14:cNvContentPartPr/>
                <p14:nvPr/>
              </p14:nvContentPartPr>
              <p14:xfrm>
                <a:off x="1648756" y="3915753"/>
                <a:ext cx="55440" cy="65520"/>
              </p14:xfrm>
            </p:contentPart>
          </mc:Choice>
          <mc:Fallback>
            <p:pic>
              <p:nvPicPr>
                <p:cNvPr id="9219" name="Ink 9218">
                  <a:extLst>
                    <a:ext uri="{FF2B5EF4-FFF2-40B4-BE49-F238E27FC236}">
                      <a16:creationId xmlns:a16="http://schemas.microsoft.com/office/drawing/2014/main" id="{6DBE8F4B-4C84-451B-B083-04BF591D5D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86116" y="3852753"/>
                  <a:ext cx="181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220" name="Ink 9219">
                  <a:extLst>
                    <a:ext uri="{FF2B5EF4-FFF2-40B4-BE49-F238E27FC236}">
                      <a16:creationId xmlns:a16="http://schemas.microsoft.com/office/drawing/2014/main" id="{BF5B80B9-C5A8-4A44-A4B5-262270101242}"/>
                    </a:ext>
                  </a:extLst>
                </p14:cNvPr>
                <p14:cNvContentPartPr/>
                <p14:nvPr/>
              </p14:nvContentPartPr>
              <p14:xfrm>
                <a:off x="1688716" y="3877233"/>
                <a:ext cx="106200" cy="75960"/>
              </p14:xfrm>
            </p:contentPart>
          </mc:Choice>
          <mc:Fallback>
            <p:pic>
              <p:nvPicPr>
                <p:cNvPr id="9220" name="Ink 9219">
                  <a:extLst>
                    <a:ext uri="{FF2B5EF4-FFF2-40B4-BE49-F238E27FC236}">
                      <a16:creationId xmlns:a16="http://schemas.microsoft.com/office/drawing/2014/main" id="{BF5B80B9-C5A8-4A44-A4B5-2622701012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25716" y="3814233"/>
                  <a:ext cx="2318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24" name="Group 9223">
            <a:extLst>
              <a:ext uri="{FF2B5EF4-FFF2-40B4-BE49-F238E27FC236}">
                <a16:creationId xmlns:a16="http://schemas.microsoft.com/office/drawing/2014/main" id="{069FC46E-3137-44ED-AEB3-12EFB0121D38}"/>
              </a:ext>
            </a:extLst>
          </p:cNvPr>
          <p:cNvGrpSpPr/>
          <p:nvPr/>
        </p:nvGrpSpPr>
        <p:grpSpPr>
          <a:xfrm>
            <a:off x="1604476" y="3992793"/>
            <a:ext cx="167400" cy="156600"/>
            <a:chOff x="1604476" y="3992793"/>
            <a:chExt cx="16740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222" name="Ink 9221">
                  <a:extLst>
                    <a:ext uri="{FF2B5EF4-FFF2-40B4-BE49-F238E27FC236}">
                      <a16:creationId xmlns:a16="http://schemas.microsoft.com/office/drawing/2014/main" id="{12F1B79F-3752-43F8-A5DF-5910BA020ADE}"/>
                    </a:ext>
                  </a:extLst>
                </p14:cNvPr>
                <p14:cNvContentPartPr/>
                <p14:nvPr/>
              </p14:nvContentPartPr>
              <p14:xfrm>
                <a:off x="1604476" y="3992793"/>
                <a:ext cx="146160" cy="156600"/>
              </p14:xfrm>
            </p:contentPart>
          </mc:Choice>
          <mc:Fallback>
            <p:pic>
              <p:nvPicPr>
                <p:cNvPr id="9222" name="Ink 9221">
                  <a:extLst>
                    <a:ext uri="{FF2B5EF4-FFF2-40B4-BE49-F238E27FC236}">
                      <a16:creationId xmlns:a16="http://schemas.microsoft.com/office/drawing/2014/main" id="{12F1B79F-3752-43F8-A5DF-5910BA020A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86476" y="3974793"/>
                  <a:ext cx="181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223" name="Ink 9222">
                  <a:extLst>
                    <a:ext uri="{FF2B5EF4-FFF2-40B4-BE49-F238E27FC236}">
                      <a16:creationId xmlns:a16="http://schemas.microsoft.com/office/drawing/2014/main" id="{B3120B9A-5C89-40B8-B1DC-F8A37469388A}"/>
                    </a:ext>
                  </a:extLst>
                </p14:cNvPr>
                <p14:cNvContentPartPr/>
                <p14:nvPr/>
              </p14:nvContentPartPr>
              <p14:xfrm>
                <a:off x="1633276" y="4075593"/>
                <a:ext cx="138600" cy="8640"/>
              </p14:xfrm>
            </p:contentPart>
          </mc:Choice>
          <mc:Fallback>
            <p:pic>
              <p:nvPicPr>
                <p:cNvPr id="9223" name="Ink 9222">
                  <a:extLst>
                    <a:ext uri="{FF2B5EF4-FFF2-40B4-BE49-F238E27FC236}">
                      <a16:creationId xmlns:a16="http://schemas.microsoft.com/office/drawing/2014/main" id="{B3120B9A-5C89-40B8-B1DC-F8A37469388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15636" y="4057953"/>
                  <a:ext cx="1742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227" name="Ink 9226">
                <a:extLst>
                  <a:ext uri="{FF2B5EF4-FFF2-40B4-BE49-F238E27FC236}">
                    <a16:creationId xmlns:a16="http://schemas.microsoft.com/office/drawing/2014/main" id="{0DC45FD2-057F-45C9-9E41-A1F4F8D4F164}"/>
                  </a:ext>
                </a:extLst>
              </p14:cNvPr>
              <p14:cNvContentPartPr/>
              <p14:nvPr/>
            </p14:nvContentPartPr>
            <p14:xfrm>
              <a:off x="1532116" y="3852393"/>
              <a:ext cx="301680" cy="455040"/>
            </p14:xfrm>
          </p:contentPart>
        </mc:Choice>
        <mc:Fallback>
          <p:pic>
            <p:nvPicPr>
              <p:cNvPr id="9227" name="Ink 9226">
                <a:extLst>
                  <a:ext uri="{FF2B5EF4-FFF2-40B4-BE49-F238E27FC236}">
                    <a16:creationId xmlns:a16="http://schemas.microsoft.com/office/drawing/2014/main" id="{0DC45FD2-057F-45C9-9E41-A1F4F8D4F16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42476" y="3672393"/>
                <a:ext cx="481320" cy="81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33" name="Group 9232">
            <a:extLst>
              <a:ext uri="{FF2B5EF4-FFF2-40B4-BE49-F238E27FC236}">
                <a16:creationId xmlns:a16="http://schemas.microsoft.com/office/drawing/2014/main" id="{A8348EF4-D021-4168-B06A-A73E669E899E}"/>
              </a:ext>
            </a:extLst>
          </p:cNvPr>
          <p:cNvGrpSpPr/>
          <p:nvPr/>
        </p:nvGrpSpPr>
        <p:grpSpPr>
          <a:xfrm>
            <a:off x="7487596" y="4145433"/>
            <a:ext cx="123120" cy="234000"/>
            <a:chOff x="7487596" y="4145433"/>
            <a:chExt cx="12312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228" name="Ink 9227">
                  <a:extLst>
                    <a:ext uri="{FF2B5EF4-FFF2-40B4-BE49-F238E27FC236}">
                      <a16:creationId xmlns:a16="http://schemas.microsoft.com/office/drawing/2014/main" id="{EA05FE86-5D8A-4BE3-9CEE-80C90DC1AF29}"/>
                    </a:ext>
                  </a:extLst>
                </p14:cNvPr>
                <p14:cNvContentPartPr/>
                <p14:nvPr/>
              </p14:nvContentPartPr>
              <p14:xfrm>
                <a:off x="7539076" y="4145433"/>
                <a:ext cx="25200" cy="55080"/>
              </p14:xfrm>
            </p:contentPart>
          </mc:Choice>
          <mc:Fallback>
            <p:pic>
              <p:nvPicPr>
                <p:cNvPr id="9228" name="Ink 9227">
                  <a:extLst>
                    <a:ext uri="{FF2B5EF4-FFF2-40B4-BE49-F238E27FC236}">
                      <a16:creationId xmlns:a16="http://schemas.microsoft.com/office/drawing/2014/main" id="{EA05FE86-5D8A-4BE3-9CEE-80C90DC1AF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6436" y="4082793"/>
                  <a:ext cx="150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229" name="Ink 9228">
                  <a:extLst>
                    <a:ext uri="{FF2B5EF4-FFF2-40B4-BE49-F238E27FC236}">
                      <a16:creationId xmlns:a16="http://schemas.microsoft.com/office/drawing/2014/main" id="{B2FF15D9-29C0-45FD-A7D8-B87DA26371E3}"/>
                    </a:ext>
                  </a:extLst>
                </p14:cNvPr>
                <p14:cNvContentPartPr/>
                <p14:nvPr/>
              </p14:nvContentPartPr>
              <p14:xfrm>
                <a:off x="7487596" y="4201593"/>
                <a:ext cx="123120" cy="118440"/>
              </p14:xfrm>
            </p:contentPart>
          </mc:Choice>
          <mc:Fallback>
            <p:pic>
              <p:nvPicPr>
                <p:cNvPr id="9229" name="Ink 9228">
                  <a:extLst>
                    <a:ext uri="{FF2B5EF4-FFF2-40B4-BE49-F238E27FC236}">
                      <a16:creationId xmlns:a16="http://schemas.microsoft.com/office/drawing/2014/main" id="{B2FF15D9-29C0-45FD-A7D8-B87DA26371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24956" y="4138593"/>
                  <a:ext cx="248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230" name="Ink 9229">
                  <a:extLst>
                    <a:ext uri="{FF2B5EF4-FFF2-40B4-BE49-F238E27FC236}">
                      <a16:creationId xmlns:a16="http://schemas.microsoft.com/office/drawing/2014/main" id="{AD23402D-2F25-4367-81F3-AE2FF92D86F0}"/>
                    </a:ext>
                  </a:extLst>
                </p14:cNvPr>
                <p14:cNvContentPartPr/>
                <p14:nvPr/>
              </p14:nvContentPartPr>
              <p14:xfrm>
                <a:off x="7500196" y="4304193"/>
                <a:ext cx="107640" cy="69120"/>
              </p14:xfrm>
            </p:contentPart>
          </mc:Choice>
          <mc:Fallback>
            <p:pic>
              <p:nvPicPr>
                <p:cNvPr id="9230" name="Ink 9229">
                  <a:extLst>
                    <a:ext uri="{FF2B5EF4-FFF2-40B4-BE49-F238E27FC236}">
                      <a16:creationId xmlns:a16="http://schemas.microsoft.com/office/drawing/2014/main" id="{AD23402D-2F25-4367-81F3-AE2FF92D86F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37196" y="4241553"/>
                  <a:ext cx="233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231" name="Ink 9230">
                  <a:extLst>
                    <a:ext uri="{FF2B5EF4-FFF2-40B4-BE49-F238E27FC236}">
                      <a16:creationId xmlns:a16="http://schemas.microsoft.com/office/drawing/2014/main" id="{08093B01-7C7D-4CDD-86BE-2AC41294BB46}"/>
                    </a:ext>
                  </a:extLst>
                </p14:cNvPr>
                <p14:cNvContentPartPr/>
                <p14:nvPr/>
              </p14:nvContentPartPr>
              <p14:xfrm>
                <a:off x="7489036" y="4335153"/>
                <a:ext cx="16200" cy="44280"/>
              </p14:xfrm>
            </p:contentPart>
          </mc:Choice>
          <mc:Fallback>
            <p:pic>
              <p:nvPicPr>
                <p:cNvPr id="9231" name="Ink 9230">
                  <a:extLst>
                    <a:ext uri="{FF2B5EF4-FFF2-40B4-BE49-F238E27FC236}">
                      <a16:creationId xmlns:a16="http://schemas.microsoft.com/office/drawing/2014/main" id="{08093B01-7C7D-4CDD-86BE-2AC41294BB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26396" y="4272513"/>
                  <a:ext cx="141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232" name="Ink 9231">
                  <a:extLst>
                    <a:ext uri="{FF2B5EF4-FFF2-40B4-BE49-F238E27FC236}">
                      <a16:creationId xmlns:a16="http://schemas.microsoft.com/office/drawing/2014/main" id="{FDF1DD3F-A60C-4B34-8DB0-A8B6282A5EDF}"/>
                    </a:ext>
                  </a:extLst>
                </p14:cNvPr>
                <p14:cNvContentPartPr/>
                <p14:nvPr/>
              </p14:nvContentPartPr>
              <p14:xfrm>
                <a:off x="7572556" y="4203393"/>
                <a:ext cx="30240" cy="26280"/>
              </p14:xfrm>
            </p:contentPart>
          </mc:Choice>
          <mc:Fallback>
            <p:pic>
              <p:nvPicPr>
                <p:cNvPr id="9232" name="Ink 9231">
                  <a:extLst>
                    <a:ext uri="{FF2B5EF4-FFF2-40B4-BE49-F238E27FC236}">
                      <a16:creationId xmlns:a16="http://schemas.microsoft.com/office/drawing/2014/main" id="{FDF1DD3F-A60C-4B34-8DB0-A8B6282A5E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09556" y="4140753"/>
                  <a:ext cx="1558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36" name="Group 9235">
            <a:extLst>
              <a:ext uri="{FF2B5EF4-FFF2-40B4-BE49-F238E27FC236}">
                <a16:creationId xmlns:a16="http://schemas.microsoft.com/office/drawing/2014/main" id="{FD47F724-728E-4B77-A60A-467C5F699277}"/>
              </a:ext>
            </a:extLst>
          </p:cNvPr>
          <p:cNvGrpSpPr/>
          <p:nvPr/>
        </p:nvGrpSpPr>
        <p:grpSpPr>
          <a:xfrm>
            <a:off x="7062436" y="3871833"/>
            <a:ext cx="140040" cy="312120"/>
            <a:chOff x="7062436" y="3871833"/>
            <a:chExt cx="14004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234" name="Ink 9233">
                  <a:extLst>
                    <a:ext uri="{FF2B5EF4-FFF2-40B4-BE49-F238E27FC236}">
                      <a16:creationId xmlns:a16="http://schemas.microsoft.com/office/drawing/2014/main" id="{57010775-BD87-4A34-8332-A0C8A3545F70}"/>
                    </a:ext>
                  </a:extLst>
                </p14:cNvPr>
                <p14:cNvContentPartPr/>
                <p14:nvPr/>
              </p14:nvContentPartPr>
              <p14:xfrm>
                <a:off x="7062436" y="3871833"/>
                <a:ext cx="140040" cy="312120"/>
              </p14:xfrm>
            </p:contentPart>
          </mc:Choice>
          <mc:Fallback>
            <p:pic>
              <p:nvPicPr>
                <p:cNvPr id="9234" name="Ink 9233">
                  <a:extLst>
                    <a:ext uri="{FF2B5EF4-FFF2-40B4-BE49-F238E27FC236}">
                      <a16:creationId xmlns:a16="http://schemas.microsoft.com/office/drawing/2014/main" id="{57010775-BD87-4A34-8332-A0C8A3545F7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99796" y="3809193"/>
                  <a:ext cx="265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235" name="Ink 9234">
                  <a:extLst>
                    <a:ext uri="{FF2B5EF4-FFF2-40B4-BE49-F238E27FC236}">
                      <a16:creationId xmlns:a16="http://schemas.microsoft.com/office/drawing/2014/main" id="{7C108307-4FC7-43B7-A5DF-03A213E9E139}"/>
                    </a:ext>
                  </a:extLst>
                </p14:cNvPr>
                <p14:cNvContentPartPr/>
                <p14:nvPr/>
              </p14:nvContentPartPr>
              <p14:xfrm>
                <a:off x="7080076" y="3897033"/>
                <a:ext cx="114120" cy="262800"/>
              </p14:xfrm>
            </p:contentPart>
          </mc:Choice>
          <mc:Fallback>
            <p:pic>
              <p:nvPicPr>
                <p:cNvPr id="9235" name="Ink 9234">
                  <a:extLst>
                    <a:ext uri="{FF2B5EF4-FFF2-40B4-BE49-F238E27FC236}">
                      <a16:creationId xmlns:a16="http://schemas.microsoft.com/office/drawing/2014/main" id="{7C108307-4FC7-43B7-A5DF-03A213E9E1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17076" y="3834033"/>
                  <a:ext cx="23976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237" name="Ink 9236">
                <a:extLst>
                  <a:ext uri="{FF2B5EF4-FFF2-40B4-BE49-F238E27FC236}">
                    <a16:creationId xmlns:a16="http://schemas.microsoft.com/office/drawing/2014/main" id="{0CDB4DBF-1FB4-4D39-8A59-4BD4AF009382}"/>
                  </a:ext>
                </a:extLst>
              </p14:cNvPr>
              <p14:cNvContentPartPr/>
              <p14:nvPr/>
            </p14:nvContentPartPr>
            <p14:xfrm>
              <a:off x="7584796" y="3980913"/>
              <a:ext cx="67680" cy="27360"/>
            </p14:xfrm>
          </p:contentPart>
        </mc:Choice>
        <mc:Fallback>
          <p:pic>
            <p:nvPicPr>
              <p:cNvPr id="9237" name="Ink 9236">
                <a:extLst>
                  <a:ext uri="{FF2B5EF4-FFF2-40B4-BE49-F238E27FC236}">
                    <a16:creationId xmlns:a16="http://schemas.microsoft.com/office/drawing/2014/main" id="{0CDB4DBF-1FB4-4D39-8A59-4BD4AF0093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21796" y="3918273"/>
                <a:ext cx="19332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41" name="Group 9240">
            <a:extLst>
              <a:ext uri="{FF2B5EF4-FFF2-40B4-BE49-F238E27FC236}">
                <a16:creationId xmlns:a16="http://schemas.microsoft.com/office/drawing/2014/main" id="{67E8399C-8107-42A4-9538-14034A9D5646}"/>
              </a:ext>
            </a:extLst>
          </p:cNvPr>
          <p:cNvGrpSpPr/>
          <p:nvPr/>
        </p:nvGrpSpPr>
        <p:grpSpPr>
          <a:xfrm>
            <a:off x="7932916" y="3843393"/>
            <a:ext cx="30600" cy="285480"/>
            <a:chOff x="7932916" y="3843393"/>
            <a:chExt cx="306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238" name="Ink 9237">
                  <a:extLst>
                    <a:ext uri="{FF2B5EF4-FFF2-40B4-BE49-F238E27FC236}">
                      <a16:creationId xmlns:a16="http://schemas.microsoft.com/office/drawing/2014/main" id="{38305EF6-887E-4322-96ED-E721F3AC920A}"/>
                    </a:ext>
                  </a:extLst>
                </p14:cNvPr>
                <p14:cNvContentPartPr/>
                <p14:nvPr/>
              </p14:nvContentPartPr>
              <p14:xfrm>
                <a:off x="7940836" y="4078473"/>
                <a:ext cx="22680" cy="50400"/>
              </p14:xfrm>
            </p:contentPart>
          </mc:Choice>
          <mc:Fallback>
            <p:pic>
              <p:nvPicPr>
                <p:cNvPr id="9238" name="Ink 9237">
                  <a:extLst>
                    <a:ext uri="{FF2B5EF4-FFF2-40B4-BE49-F238E27FC236}">
                      <a16:creationId xmlns:a16="http://schemas.microsoft.com/office/drawing/2014/main" id="{38305EF6-887E-4322-96ED-E721F3AC92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77836" y="4015833"/>
                  <a:ext cx="14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239" name="Ink 9238">
                  <a:extLst>
                    <a:ext uri="{FF2B5EF4-FFF2-40B4-BE49-F238E27FC236}">
                      <a16:creationId xmlns:a16="http://schemas.microsoft.com/office/drawing/2014/main" id="{0A2D93EB-52D6-4962-B473-3C0BD02DF5F6}"/>
                    </a:ext>
                  </a:extLst>
                </p14:cNvPr>
                <p14:cNvContentPartPr/>
                <p14:nvPr/>
              </p14:nvContentPartPr>
              <p14:xfrm>
                <a:off x="7937236" y="3843393"/>
                <a:ext cx="16200" cy="42480"/>
              </p14:xfrm>
            </p:contentPart>
          </mc:Choice>
          <mc:Fallback>
            <p:pic>
              <p:nvPicPr>
                <p:cNvPr id="9239" name="Ink 9238">
                  <a:extLst>
                    <a:ext uri="{FF2B5EF4-FFF2-40B4-BE49-F238E27FC236}">
                      <a16:creationId xmlns:a16="http://schemas.microsoft.com/office/drawing/2014/main" id="{0A2D93EB-52D6-4962-B473-3C0BD02DF5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74596" y="3780753"/>
                  <a:ext cx="141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240" name="Ink 9239">
                  <a:extLst>
                    <a:ext uri="{FF2B5EF4-FFF2-40B4-BE49-F238E27FC236}">
                      <a16:creationId xmlns:a16="http://schemas.microsoft.com/office/drawing/2014/main" id="{32FDB150-1D06-4AC1-8014-FAC74B09B560}"/>
                    </a:ext>
                  </a:extLst>
                </p14:cNvPr>
                <p14:cNvContentPartPr/>
                <p14:nvPr/>
              </p14:nvContentPartPr>
              <p14:xfrm>
                <a:off x="7932916" y="3943473"/>
                <a:ext cx="12600" cy="93960"/>
              </p14:xfrm>
            </p:contentPart>
          </mc:Choice>
          <mc:Fallback>
            <p:pic>
              <p:nvPicPr>
                <p:cNvPr id="9240" name="Ink 9239">
                  <a:extLst>
                    <a:ext uri="{FF2B5EF4-FFF2-40B4-BE49-F238E27FC236}">
                      <a16:creationId xmlns:a16="http://schemas.microsoft.com/office/drawing/2014/main" id="{32FDB150-1D06-4AC1-8014-FAC74B09B5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70276" y="3880833"/>
                  <a:ext cx="13824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242" name="Ink 9241">
                <a:extLst>
                  <a:ext uri="{FF2B5EF4-FFF2-40B4-BE49-F238E27FC236}">
                    <a16:creationId xmlns:a16="http://schemas.microsoft.com/office/drawing/2014/main" id="{C1AB2A96-7E11-4A1F-AEC0-4D9D3DEAE1E8}"/>
                  </a:ext>
                </a:extLst>
              </p14:cNvPr>
              <p14:cNvContentPartPr/>
              <p14:nvPr/>
            </p14:nvContentPartPr>
            <p14:xfrm>
              <a:off x="8314876" y="5181513"/>
              <a:ext cx="41040" cy="52200"/>
            </p14:xfrm>
          </p:contentPart>
        </mc:Choice>
        <mc:Fallback>
          <p:pic>
            <p:nvPicPr>
              <p:cNvPr id="9242" name="Ink 9241">
                <a:extLst>
                  <a:ext uri="{FF2B5EF4-FFF2-40B4-BE49-F238E27FC236}">
                    <a16:creationId xmlns:a16="http://schemas.microsoft.com/office/drawing/2014/main" id="{C1AB2A96-7E11-4A1F-AEC0-4D9D3DEAE1E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252236" y="5118513"/>
                <a:ext cx="1666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9243" name="Ink 9242">
                <a:extLst>
                  <a:ext uri="{FF2B5EF4-FFF2-40B4-BE49-F238E27FC236}">
                    <a16:creationId xmlns:a16="http://schemas.microsoft.com/office/drawing/2014/main" id="{3E30E9D8-A435-44FC-BCCD-4B677CDFA095}"/>
                  </a:ext>
                </a:extLst>
              </p14:cNvPr>
              <p14:cNvContentPartPr/>
              <p14:nvPr/>
            </p14:nvContentPartPr>
            <p14:xfrm>
              <a:off x="8387956" y="5720793"/>
              <a:ext cx="25920" cy="217800"/>
            </p14:xfrm>
          </p:contentPart>
        </mc:Choice>
        <mc:Fallback>
          <p:pic>
            <p:nvPicPr>
              <p:cNvPr id="9243" name="Ink 9242">
                <a:extLst>
                  <a:ext uri="{FF2B5EF4-FFF2-40B4-BE49-F238E27FC236}">
                    <a16:creationId xmlns:a16="http://schemas.microsoft.com/office/drawing/2014/main" id="{3E30E9D8-A435-44FC-BCCD-4B677CDFA09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24956" y="5657793"/>
                <a:ext cx="151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9244" name="Ink 9243">
                <a:extLst>
                  <a:ext uri="{FF2B5EF4-FFF2-40B4-BE49-F238E27FC236}">
                    <a16:creationId xmlns:a16="http://schemas.microsoft.com/office/drawing/2014/main" id="{C7221762-8CC9-4D3B-8FD1-E6BE1012C51C}"/>
                  </a:ext>
                </a:extLst>
              </p14:cNvPr>
              <p14:cNvContentPartPr/>
              <p14:nvPr/>
            </p14:nvContentPartPr>
            <p14:xfrm>
              <a:off x="8578756" y="5469153"/>
              <a:ext cx="33840" cy="120240"/>
            </p14:xfrm>
          </p:contentPart>
        </mc:Choice>
        <mc:Fallback>
          <p:pic>
            <p:nvPicPr>
              <p:cNvPr id="9244" name="Ink 9243">
                <a:extLst>
                  <a:ext uri="{FF2B5EF4-FFF2-40B4-BE49-F238E27FC236}">
                    <a16:creationId xmlns:a16="http://schemas.microsoft.com/office/drawing/2014/main" id="{C7221762-8CC9-4D3B-8FD1-E6BE1012C51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515756" y="5406153"/>
                <a:ext cx="159480" cy="2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51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15000"/>
            <a:ext cx="990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71" y="1219200"/>
            <a:ext cx="723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5371" y="1219200"/>
            <a:ext cx="166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  everywhere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5371" y="1688068"/>
            <a:ext cx="378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Constant on the conductor surface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50" y="1295400"/>
            <a:ext cx="1690688" cy="72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2247405"/>
            <a:ext cx="1552575" cy="64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39" y="2247405"/>
            <a:ext cx="1288261" cy="7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3306661"/>
            <a:ext cx="2347912" cy="6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9" y="4233774"/>
            <a:ext cx="2680360" cy="5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9" y="4942549"/>
            <a:ext cx="1542423" cy="65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04" y="5864247"/>
            <a:ext cx="2060158" cy="92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192EFF-2464-4B73-A612-D24A7A28D165}"/>
                  </a:ext>
                </a:extLst>
              </p14:cNvPr>
              <p14:cNvContentPartPr/>
              <p14:nvPr/>
            </p14:nvContentPartPr>
            <p14:xfrm>
              <a:off x="2194157" y="1424023"/>
              <a:ext cx="753840" cy="59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192EFF-2464-4B73-A612-D24A7A28D1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31517" y="1361383"/>
                <a:ext cx="879480" cy="72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7A15F90-DDD7-4314-A66E-A9BC0EFF8E1B}"/>
              </a:ext>
            </a:extLst>
          </p:cNvPr>
          <p:cNvGrpSpPr/>
          <p:nvPr/>
        </p:nvGrpSpPr>
        <p:grpSpPr>
          <a:xfrm>
            <a:off x="2175077" y="1478743"/>
            <a:ext cx="873000" cy="332280"/>
            <a:chOff x="2175077" y="1478743"/>
            <a:chExt cx="8730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885D2C-58EC-41E1-9C32-DEA3411D462B}"/>
                    </a:ext>
                  </a:extLst>
                </p14:cNvPr>
                <p14:cNvContentPartPr/>
                <p14:nvPr/>
              </p14:nvContentPartPr>
              <p14:xfrm>
                <a:off x="2175077" y="1610143"/>
                <a:ext cx="165600" cy="14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885D2C-58EC-41E1-9C32-DEA3411D46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7077" y="1592143"/>
                  <a:ext cx="201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3161E1-A3A4-4BBB-A295-F6A7D244CDD9}"/>
                    </a:ext>
                  </a:extLst>
                </p14:cNvPr>
                <p14:cNvContentPartPr/>
                <p14:nvPr/>
              </p14:nvContentPartPr>
              <p14:xfrm>
                <a:off x="2194157" y="1707703"/>
                <a:ext cx="162000" cy="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3161E1-A3A4-4BBB-A295-F6A7D244CDD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76517" y="1690063"/>
                  <a:ext cx="197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29FFBB-0F9C-403B-A146-4C3DBDD5DC10}"/>
                    </a:ext>
                  </a:extLst>
                </p14:cNvPr>
                <p14:cNvContentPartPr/>
                <p14:nvPr/>
              </p14:nvContentPartPr>
              <p14:xfrm>
                <a:off x="2569637" y="1493863"/>
                <a:ext cx="38160" cy="30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29FFBB-0F9C-403B-A146-4C3DBDD5DC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51637" y="1476223"/>
                  <a:ext cx="73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48489D-9505-4C1E-A6AD-4A44CF31ACD3}"/>
                    </a:ext>
                  </a:extLst>
                </p14:cNvPr>
                <p14:cNvContentPartPr/>
                <p14:nvPr/>
              </p14:nvContentPartPr>
              <p14:xfrm>
                <a:off x="2494037" y="1478743"/>
                <a:ext cx="190800" cy="15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48489D-9505-4C1E-A6AD-4A44CF31AC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76037" y="1461103"/>
                  <a:ext cx="226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F5062C-4FC9-43A7-AF96-A7372653DE8B}"/>
                    </a:ext>
                  </a:extLst>
                </p14:cNvPr>
                <p14:cNvContentPartPr/>
                <p14:nvPr/>
              </p14:nvContentPartPr>
              <p14:xfrm>
                <a:off x="2785997" y="1629223"/>
                <a:ext cx="23040" cy="16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F5062C-4FC9-43A7-AF96-A7372653DE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68357" y="1611583"/>
                  <a:ext cx="58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136A30-38E4-4C16-999A-596653CA02E8}"/>
                    </a:ext>
                  </a:extLst>
                </p14:cNvPr>
                <p14:cNvContentPartPr/>
                <p14:nvPr/>
              </p14:nvContentPartPr>
              <p14:xfrm>
                <a:off x="2884277" y="1633903"/>
                <a:ext cx="16200" cy="17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136A30-38E4-4C16-999A-596653CA02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66637" y="1616263"/>
                  <a:ext cx="51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A1A743-6275-4C56-8DBB-8DF08D42446D}"/>
                    </a:ext>
                  </a:extLst>
                </p14:cNvPr>
                <p14:cNvContentPartPr/>
                <p14:nvPr/>
              </p14:nvContentPartPr>
              <p14:xfrm>
                <a:off x="2703197" y="1547503"/>
                <a:ext cx="344880" cy="138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A1A743-6275-4C56-8DBB-8DF08D42446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85197" y="1529863"/>
                  <a:ext cx="3805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93206E-C3B4-4793-B9C2-9370E45A5470}"/>
              </a:ext>
            </a:extLst>
          </p:cNvPr>
          <p:cNvGrpSpPr/>
          <p:nvPr/>
        </p:nvGrpSpPr>
        <p:grpSpPr>
          <a:xfrm>
            <a:off x="2942237" y="1565143"/>
            <a:ext cx="570600" cy="537120"/>
            <a:chOff x="2942237" y="1565143"/>
            <a:chExt cx="5706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38D1BB-D88C-4368-AC29-20C09379EDB9}"/>
                    </a:ext>
                  </a:extLst>
                </p14:cNvPr>
                <p14:cNvContentPartPr/>
                <p14:nvPr/>
              </p14:nvContentPartPr>
              <p14:xfrm>
                <a:off x="2942237" y="1565143"/>
                <a:ext cx="388080" cy="47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38D1BB-D88C-4368-AC29-20C09379ED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24237" y="1547503"/>
                  <a:ext cx="4237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0D7E56-F58C-426A-A599-61CC979BB94A}"/>
                    </a:ext>
                  </a:extLst>
                </p14:cNvPr>
                <p14:cNvContentPartPr/>
                <p14:nvPr/>
              </p14:nvContentPartPr>
              <p14:xfrm>
                <a:off x="3174797" y="1905703"/>
                <a:ext cx="148680" cy="160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50D7E56-F58C-426A-A599-61CC979BB9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57157" y="1888063"/>
                  <a:ext cx="184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621831-8125-4769-A011-52708FB1F78C}"/>
                    </a:ext>
                  </a:extLst>
                </p14:cNvPr>
                <p14:cNvContentPartPr/>
                <p14:nvPr/>
              </p14:nvContentPartPr>
              <p14:xfrm>
                <a:off x="3362357" y="1947823"/>
                <a:ext cx="149400" cy="121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621831-8125-4769-A011-52708FB1F7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4357" y="1930183"/>
                  <a:ext cx="185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F8009B-D02B-41E5-AB34-6F37BE635DE0}"/>
                    </a:ext>
                  </a:extLst>
                </p14:cNvPr>
                <p14:cNvContentPartPr/>
                <p14:nvPr/>
              </p14:nvContentPartPr>
              <p14:xfrm>
                <a:off x="3348677" y="1928023"/>
                <a:ext cx="164160" cy="174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F8009B-D02B-41E5-AB34-6F37BE635D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30677" y="1910383"/>
                  <a:ext cx="1998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1" name="Group 5210">
            <a:extLst>
              <a:ext uri="{FF2B5EF4-FFF2-40B4-BE49-F238E27FC236}">
                <a16:creationId xmlns:a16="http://schemas.microsoft.com/office/drawing/2014/main" id="{78D0D0EF-198C-419A-AE83-B3B0F1EA5428}"/>
              </a:ext>
            </a:extLst>
          </p:cNvPr>
          <p:cNvGrpSpPr/>
          <p:nvPr/>
        </p:nvGrpSpPr>
        <p:grpSpPr>
          <a:xfrm>
            <a:off x="6868757" y="2299483"/>
            <a:ext cx="1649880" cy="1287420"/>
            <a:chOff x="6868757" y="2299483"/>
            <a:chExt cx="1649880" cy="12874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299483"/>
              <a:ext cx="139065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5813D6-424A-40D8-A74C-071EB6D3CF46}"/>
                    </a:ext>
                  </a:extLst>
                </p14:cNvPr>
                <p14:cNvContentPartPr/>
                <p14:nvPr/>
              </p14:nvContentPartPr>
              <p14:xfrm>
                <a:off x="7025357" y="2627863"/>
                <a:ext cx="1014840" cy="761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5813D6-424A-40D8-A74C-071EB6D3CF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89357" y="2555897"/>
                  <a:ext cx="1086480" cy="904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18CA42-C1BE-4550-80B9-4AC18F448592}"/>
                    </a:ext>
                  </a:extLst>
                </p14:cNvPr>
                <p14:cNvContentPartPr/>
                <p14:nvPr/>
              </p14:nvContentPartPr>
              <p14:xfrm>
                <a:off x="6868757" y="2319703"/>
                <a:ext cx="1649880" cy="126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18CA42-C1BE-4550-80B9-4AC18F4485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2757" y="2247703"/>
                  <a:ext cx="1721520" cy="1410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429542-78D8-49A1-A747-0E3B8792960E}"/>
                </a:ext>
              </a:extLst>
            </p:cNvPr>
            <p:cNvGrpSpPr/>
            <p:nvPr/>
          </p:nvGrpSpPr>
          <p:grpSpPr>
            <a:xfrm>
              <a:off x="7464917" y="3280543"/>
              <a:ext cx="570960" cy="110520"/>
              <a:chOff x="7464917" y="3280543"/>
              <a:chExt cx="570960" cy="11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F68C8AED-9B1D-4D7F-B013-0CABF4BAD621}"/>
                      </a:ext>
                    </a:extLst>
                  </p14:cNvPr>
                  <p14:cNvContentPartPr/>
                  <p14:nvPr/>
                </p14:nvContentPartPr>
                <p14:xfrm>
                  <a:off x="7464917" y="3343183"/>
                  <a:ext cx="46800" cy="478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F68C8AED-9B1D-4D7F-B013-0CABF4BAD621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47277" y="3325183"/>
                    <a:ext cx="8244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EE732FE-7F31-4DB2-80CA-91211702804A}"/>
                      </a:ext>
                    </a:extLst>
                  </p14:cNvPr>
                  <p14:cNvContentPartPr/>
                  <p14:nvPr/>
                </p14:nvContentPartPr>
                <p14:xfrm>
                  <a:off x="7683797" y="3280543"/>
                  <a:ext cx="57240" cy="417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EE732FE-7F31-4DB2-80CA-91211702804A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665797" y="3262543"/>
                    <a:ext cx="9288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37298EC6-935A-4615-9E8F-930B85263795}"/>
                      </a:ext>
                    </a:extLst>
                  </p14:cNvPr>
                  <p14:cNvContentPartPr/>
                  <p14:nvPr/>
                </p14:nvContentPartPr>
                <p14:xfrm>
                  <a:off x="7886117" y="3299983"/>
                  <a:ext cx="149760" cy="651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37298EC6-935A-4615-9E8F-930B8526379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868117" y="3282343"/>
                    <a:ext cx="185400" cy="100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9FCDAE-8E19-4CCD-A177-F9CEE93143D0}"/>
                    </a:ext>
                  </a:extLst>
                </p14:cNvPr>
                <p14:cNvContentPartPr/>
                <p14:nvPr/>
              </p14:nvContentPartPr>
              <p14:xfrm>
                <a:off x="8026877" y="3105583"/>
                <a:ext cx="55800" cy="87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9FCDAE-8E19-4CCD-A177-F9CEE93143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08877" y="3087583"/>
                  <a:ext cx="91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9F8F71-0579-421F-B168-199184AB5BC8}"/>
                    </a:ext>
                  </a:extLst>
                </p14:cNvPr>
                <p14:cNvContentPartPr/>
                <p14:nvPr/>
              </p14:nvContentPartPr>
              <p14:xfrm>
                <a:off x="7936157" y="2939623"/>
                <a:ext cx="57600" cy="25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9F8F71-0579-421F-B168-199184AB5B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18157" y="2921623"/>
                  <a:ext cx="93240" cy="61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131" name="Group 5130">
              <a:extLst>
                <a:ext uri="{FF2B5EF4-FFF2-40B4-BE49-F238E27FC236}">
                  <a16:creationId xmlns:a16="http://schemas.microsoft.com/office/drawing/2014/main" id="{97373026-2906-48D8-A508-1D6BCAFB5E16}"/>
                </a:ext>
              </a:extLst>
            </p:cNvPr>
            <p:cNvGrpSpPr/>
            <p:nvPr/>
          </p:nvGrpSpPr>
          <p:grpSpPr>
            <a:xfrm>
              <a:off x="7635197" y="2594023"/>
              <a:ext cx="263160" cy="195120"/>
              <a:chOff x="7635197" y="2594023"/>
              <a:chExt cx="263160" cy="19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41E8235-DB47-427B-8148-A12F6008DD0D}"/>
                      </a:ext>
                    </a:extLst>
                  </p14:cNvPr>
                  <p14:cNvContentPartPr/>
                  <p14:nvPr/>
                </p14:nvContentPartPr>
                <p14:xfrm>
                  <a:off x="7839677" y="2739103"/>
                  <a:ext cx="58680" cy="500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41E8235-DB47-427B-8148-A12F6008DD0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822037" y="2721463"/>
                    <a:ext cx="94320" cy="8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120" name="Ink 5119">
                    <a:extLst>
                      <a:ext uri="{FF2B5EF4-FFF2-40B4-BE49-F238E27FC236}">
                        <a16:creationId xmlns:a16="http://schemas.microsoft.com/office/drawing/2014/main" id="{49F8C50D-3B12-4B7B-A514-B2E0A79D9E79}"/>
                      </a:ext>
                    </a:extLst>
                  </p14:cNvPr>
                  <p14:cNvContentPartPr/>
                  <p14:nvPr/>
                </p14:nvContentPartPr>
                <p14:xfrm>
                  <a:off x="7635197" y="2594023"/>
                  <a:ext cx="20520" cy="33840"/>
                </p14:xfrm>
              </p:contentPart>
            </mc:Choice>
            <mc:Fallback xmlns="">
              <p:pic>
                <p:nvPicPr>
                  <p:cNvPr id="5120" name="Ink 5119">
                    <a:extLst>
                      <a:ext uri="{FF2B5EF4-FFF2-40B4-BE49-F238E27FC236}">
                        <a16:creationId xmlns:a16="http://schemas.microsoft.com/office/drawing/2014/main" id="{49F8C50D-3B12-4B7B-A514-B2E0A79D9E79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617557" y="2576023"/>
                    <a:ext cx="5616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121" name="Ink 5120">
                    <a:extLst>
                      <a:ext uri="{FF2B5EF4-FFF2-40B4-BE49-F238E27FC236}">
                        <a16:creationId xmlns:a16="http://schemas.microsoft.com/office/drawing/2014/main" id="{FFE1F515-6A60-419D-BF7D-7AF83C6EE0A3}"/>
                      </a:ext>
                    </a:extLst>
                  </p14:cNvPr>
                  <p14:cNvContentPartPr/>
                  <p14:nvPr/>
                </p14:nvContentPartPr>
                <p14:xfrm>
                  <a:off x="7761917" y="2687983"/>
                  <a:ext cx="42480" cy="45720"/>
                </p14:xfrm>
              </p:contentPart>
            </mc:Choice>
            <mc:Fallback xmlns="">
              <p:pic>
                <p:nvPicPr>
                  <p:cNvPr id="5121" name="Ink 5120">
                    <a:extLst>
                      <a:ext uri="{FF2B5EF4-FFF2-40B4-BE49-F238E27FC236}">
                        <a16:creationId xmlns:a16="http://schemas.microsoft.com/office/drawing/2014/main" id="{FFE1F515-6A60-419D-BF7D-7AF83C6EE0A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744277" y="2669983"/>
                    <a:ext cx="78120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71EED94E-016D-41EA-AFEF-71388B8B115B}"/>
                    </a:ext>
                  </a:extLst>
                </p14:cNvPr>
                <p14:cNvContentPartPr/>
                <p14:nvPr/>
              </p14:nvContentPartPr>
              <p14:xfrm>
                <a:off x="7425677" y="2576023"/>
                <a:ext cx="41040" cy="52560"/>
              </p14:xfrm>
            </p:contentPart>
          </mc:Choice>
          <mc:Fallback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71EED94E-016D-41EA-AFEF-71388B8B11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07677" y="2557899"/>
                  <a:ext cx="76680" cy="8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137" name="Group 5136">
              <a:extLst>
                <a:ext uri="{FF2B5EF4-FFF2-40B4-BE49-F238E27FC236}">
                  <a16:creationId xmlns:a16="http://schemas.microsoft.com/office/drawing/2014/main" id="{CFD0C036-C616-4F08-972F-86D9ED08F39E}"/>
                </a:ext>
              </a:extLst>
            </p:cNvPr>
            <p:cNvGrpSpPr/>
            <p:nvPr/>
          </p:nvGrpSpPr>
          <p:grpSpPr>
            <a:xfrm>
              <a:off x="7045157" y="2607343"/>
              <a:ext cx="201240" cy="163800"/>
              <a:chOff x="7045157" y="2607343"/>
              <a:chExt cx="201240" cy="16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133" name="Ink 5132">
                    <a:extLst>
                      <a:ext uri="{FF2B5EF4-FFF2-40B4-BE49-F238E27FC236}">
                        <a16:creationId xmlns:a16="http://schemas.microsoft.com/office/drawing/2014/main" id="{A55A8C15-C179-4FD1-82E8-4FFEF62BC415}"/>
                      </a:ext>
                    </a:extLst>
                  </p14:cNvPr>
                  <p14:cNvContentPartPr/>
                  <p14:nvPr/>
                </p14:nvContentPartPr>
                <p14:xfrm>
                  <a:off x="7206797" y="2607343"/>
                  <a:ext cx="39600" cy="57600"/>
                </p14:xfrm>
              </p:contentPart>
            </mc:Choice>
            <mc:Fallback xmlns="">
              <p:pic>
                <p:nvPicPr>
                  <p:cNvPr id="5133" name="Ink 5132">
                    <a:extLst>
                      <a:ext uri="{FF2B5EF4-FFF2-40B4-BE49-F238E27FC236}">
                        <a16:creationId xmlns:a16="http://schemas.microsoft.com/office/drawing/2014/main" id="{A55A8C15-C179-4FD1-82E8-4FFEF62BC41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189157" y="2589703"/>
                    <a:ext cx="75240" cy="9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134" name="Ink 5133">
                    <a:extLst>
                      <a:ext uri="{FF2B5EF4-FFF2-40B4-BE49-F238E27FC236}">
                        <a16:creationId xmlns:a16="http://schemas.microsoft.com/office/drawing/2014/main" id="{2DE9978E-0456-466B-81BC-C8C79DD40DCB}"/>
                      </a:ext>
                    </a:extLst>
                  </p14:cNvPr>
                  <p14:cNvContentPartPr/>
                  <p14:nvPr/>
                </p14:nvContentPartPr>
                <p14:xfrm>
                  <a:off x="7045157" y="2712463"/>
                  <a:ext cx="68400" cy="58680"/>
                </p14:xfrm>
              </p:contentPart>
            </mc:Choice>
            <mc:Fallback xmlns="">
              <p:pic>
                <p:nvPicPr>
                  <p:cNvPr id="5134" name="Ink 5133">
                    <a:extLst>
                      <a:ext uri="{FF2B5EF4-FFF2-40B4-BE49-F238E27FC236}">
                        <a16:creationId xmlns:a16="http://schemas.microsoft.com/office/drawing/2014/main" id="{2DE9978E-0456-466B-81BC-C8C79DD40DC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027517" y="2694463"/>
                    <a:ext cx="104040" cy="94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D40C013F-544A-4220-9CED-FF5EC87F5B36}"/>
                    </a:ext>
                  </a:extLst>
                </p14:cNvPr>
                <p14:cNvContentPartPr/>
                <p14:nvPr/>
              </p14:nvContentPartPr>
              <p14:xfrm>
                <a:off x="6985397" y="2941063"/>
                <a:ext cx="59400" cy="34920"/>
              </p14:xfrm>
            </p:contentPart>
          </mc:Choice>
          <mc:Fallback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D40C013F-544A-4220-9CED-FF5EC87F5B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67397" y="2923063"/>
                  <a:ext cx="95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9770CA9F-F34C-4C0B-A92E-A5AAF61382AB}"/>
                    </a:ext>
                  </a:extLst>
                </p14:cNvPr>
                <p14:cNvContentPartPr/>
                <p14:nvPr/>
              </p14:nvContentPartPr>
              <p14:xfrm>
                <a:off x="7182677" y="3279823"/>
                <a:ext cx="2160" cy="1440"/>
              </p14:xfrm>
            </p:contentPart>
          </mc:Choice>
          <mc:Fallback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9770CA9F-F34C-4C0B-A92E-A5AAF61382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64677" y="326182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38" name="Ink 5137">
                  <a:extLst>
                    <a:ext uri="{FF2B5EF4-FFF2-40B4-BE49-F238E27FC236}">
                      <a16:creationId xmlns:a16="http://schemas.microsoft.com/office/drawing/2014/main" id="{3789B2D9-49B6-4F17-BE74-59B12F489418}"/>
                    </a:ext>
                  </a:extLst>
                </p14:cNvPr>
                <p14:cNvContentPartPr/>
                <p14:nvPr/>
              </p14:nvContentPartPr>
              <p14:xfrm>
                <a:off x="7125437" y="3127543"/>
                <a:ext cx="46800" cy="65160"/>
              </p14:xfrm>
            </p:contentPart>
          </mc:Choice>
          <mc:Fallback>
            <p:pic>
              <p:nvPicPr>
                <p:cNvPr id="5138" name="Ink 5137">
                  <a:extLst>
                    <a:ext uri="{FF2B5EF4-FFF2-40B4-BE49-F238E27FC236}">
                      <a16:creationId xmlns:a16="http://schemas.microsoft.com/office/drawing/2014/main" id="{3789B2D9-49B6-4F17-BE74-59B12F4894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7437" y="3109543"/>
                  <a:ext cx="82440" cy="100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142" name="Group 5141">
              <a:extLst>
                <a:ext uri="{FF2B5EF4-FFF2-40B4-BE49-F238E27FC236}">
                  <a16:creationId xmlns:a16="http://schemas.microsoft.com/office/drawing/2014/main" id="{6C94108C-77FC-4E55-A899-6151EE137928}"/>
                </a:ext>
              </a:extLst>
            </p:cNvPr>
            <p:cNvGrpSpPr/>
            <p:nvPr/>
          </p:nvGrpSpPr>
          <p:grpSpPr>
            <a:xfrm>
              <a:off x="7061717" y="3316183"/>
              <a:ext cx="235440" cy="144720"/>
              <a:chOff x="7061717" y="3316183"/>
              <a:chExt cx="235440" cy="14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139" name="Ink 5138">
                    <a:extLst>
                      <a:ext uri="{FF2B5EF4-FFF2-40B4-BE49-F238E27FC236}">
                        <a16:creationId xmlns:a16="http://schemas.microsoft.com/office/drawing/2014/main" id="{D1739DDF-6E03-4C6D-8A43-26D2CF553D2E}"/>
                      </a:ext>
                    </a:extLst>
                  </p14:cNvPr>
                  <p14:cNvContentPartPr/>
                  <p14:nvPr/>
                </p14:nvContentPartPr>
                <p14:xfrm>
                  <a:off x="7087997" y="3316183"/>
                  <a:ext cx="42120" cy="52200"/>
                </p14:xfrm>
              </p:contentPart>
            </mc:Choice>
            <mc:Fallback xmlns="">
              <p:pic>
                <p:nvPicPr>
                  <p:cNvPr id="5139" name="Ink 5138">
                    <a:extLst>
                      <a:ext uri="{FF2B5EF4-FFF2-40B4-BE49-F238E27FC236}">
                        <a16:creationId xmlns:a16="http://schemas.microsoft.com/office/drawing/2014/main" id="{D1739DDF-6E03-4C6D-8A43-26D2CF553D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069997" y="3298543"/>
                    <a:ext cx="7776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140" name="Ink 5139">
                    <a:extLst>
                      <a:ext uri="{FF2B5EF4-FFF2-40B4-BE49-F238E27FC236}">
                        <a16:creationId xmlns:a16="http://schemas.microsoft.com/office/drawing/2014/main" id="{ABE315F8-B04D-4FC8-94DE-D503267E68B7}"/>
                      </a:ext>
                    </a:extLst>
                  </p14:cNvPr>
                  <p14:cNvContentPartPr/>
                  <p14:nvPr/>
                </p14:nvContentPartPr>
                <p14:xfrm>
                  <a:off x="7061717" y="3343543"/>
                  <a:ext cx="73080" cy="78480"/>
                </p14:xfrm>
              </p:contentPart>
            </mc:Choice>
            <mc:Fallback xmlns="">
              <p:pic>
                <p:nvPicPr>
                  <p:cNvPr id="5140" name="Ink 5139">
                    <a:extLst>
                      <a:ext uri="{FF2B5EF4-FFF2-40B4-BE49-F238E27FC236}">
                        <a16:creationId xmlns:a16="http://schemas.microsoft.com/office/drawing/2014/main" id="{ABE315F8-B04D-4FC8-94DE-D503267E68B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044077" y="3325543"/>
                    <a:ext cx="10872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141" name="Ink 5140">
                    <a:extLst>
                      <a:ext uri="{FF2B5EF4-FFF2-40B4-BE49-F238E27FC236}">
                        <a16:creationId xmlns:a16="http://schemas.microsoft.com/office/drawing/2014/main" id="{773D2820-260A-46BA-9273-510E69157A1E}"/>
                      </a:ext>
                    </a:extLst>
                  </p14:cNvPr>
                  <p14:cNvContentPartPr/>
                  <p14:nvPr/>
                </p14:nvContentPartPr>
                <p14:xfrm>
                  <a:off x="7231997" y="3384943"/>
                  <a:ext cx="65160" cy="75960"/>
                </p14:xfrm>
              </p:contentPart>
            </mc:Choice>
            <mc:Fallback xmlns="">
              <p:pic>
                <p:nvPicPr>
                  <p:cNvPr id="5141" name="Ink 5140">
                    <a:extLst>
                      <a:ext uri="{FF2B5EF4-FFF2-40B4-BE49-F238E27FC236}">
                        <a16:creationId xmlns:a16="http://schemas.microsoft.com/office/drawing/2014/main" id="{773D2820-260A-46BA-9273-510E69157A1E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214357" y="3366943"/>
                    <a:ext cx="100800" cy="11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146" name="Group 5145">
            <a:extLst>
              <a:ext uri="{FF2B5EF4-FFF2-40B4-BE49-F238E27FC236}">
                <a16:creationId xmlns:a16="http://schemas.microsoft.com/office/drawing/2014/main" id="{80BE5C3A-5D0D-495D-A735-02524322AC40}"/>
              </a:ext>
            </a:extLst>
          </p:cNvPr>
          <p:cNvGrpSpPr/>
          <p:nvPr/>
        </p:nvGrpSpPr>
        <p:grpSpPr>
          <a:xfrm>
            <a:off x="2181197" y="2434543"/>
            <a:ext cx="610560" cy="336240"/>
            <a:chOff x="2181197" y="2434543"/>
            <a:chExt cx="6105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43" name="Ink 5142">
                  <a:extLst>
                    <a:ext uri="{FF2B5EF4-FFF2-40B4-BE49-F238E27FC236}">
                      <a16:creationId xmlns:a16="http://schemas.microsoft.com/office/drawing/2014/main" id="{D38804E3-4142-4759-B4E1-C45507648CB3}"/>
                    </a:ext>
                  </a:extLst>
                </p14:cNvPr>
                <p14:cNvContentPartPr/>
                <p14:nvPr/>
              </p14:nvContentPartPr>
              <p14:xfrm>
                <a:off x="2181197" y="2434543"/>
                <a:ext cx="455760" cy="318960"/>
              </p14:xfrm>
            </p:contentPart>
          </mc:Choice>
          <mc:Fallback xmlns="">
            <p:pic>
              <p:nvPicPr>
                <p:cNvPr id="5143" name="Ink 5142">
                  <a:extLst>
                    <a:ext uri="{FF2B5EF4-FFF2-40B4-BE49-F238E27FC236}">
                      <a16:creationId xmlns:a16="http://schemas.microsoft.com/office/drawing/2014/main" id="{D38804E3-4142-4759-B4E1-C45507648C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18197" y="2371903"/>
                  <a:ext cx="58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44" name="Ink 5143">
                  <a:extLst>
                    <a:ext uri="{FF2B5EF4-FFF2-40B4-BE49-F238E27FC236}">
                      <a16:creationId xmlns:a16="http://schemas.microsoft.com/office/drawing/2014/main" id="{59D6FBA5-8E53-4273-9EEB-3F91AD2B0E19}"/>
                    </a:ext>
                  </a:extLst>
                </p14:cNvPr>
                <p14:cNvContentPartPr/>
                <p14:nvPr/>
              </p14:nvContentPartPr>
              <p14:xfrm>
                <a:off x="2731637" y="2527063"/>
                <a:ext cx="60120" cy="57600"/>
              </p14:xfrm>
            </p:contentPart>
          </mc:Choice>
          <mc:Fallback xmlns="">
            <p:pic>
              <p:nvPicPr>
                <p:cNvPr id="5144" name="Ink 5143">
                  <a:extLst>
                    <a:ext uri="{FF2B5EF4-FFF2-40B4-BE49-F238E27FC236}">
                      <a16:creationId xmlns:a16="http://schemas.microsoft.com/office/drawing/2014/main" id="{59D6FBA5-8E53-4273-9EEB-3F91AD2B0E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68997" y="2464063"/>
                  <a:ext cx="18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45" name="Ink 5144">
                  <a:extLst>
                    <a:ext uri="{FF2B5EF4-FFF2-40B4-BE49-F238E27FC236}">
                      <a16:creationId xmlns:a16="http://schemas.microsoft.com/office/drawing/2014/main" id="{71BE5617-1651-4EA7-BABC-525323F3E3F3}"/>
                    </a:ext>
                  </a:extLst>
                </p14:cNvPr>
                <p14:cNvContentPartPr/>
                <p14:nvPr/>
              </p14:nvContentPartPr>
              <p14:xfrm>
                <a:off x="2653157" y="2663503"/>
                <a:ext cx="28440" cy="107280"/>
              </p14:xfrm>
            </p:contentPart>
          </mc:Choice>
          <mc:Fallback xmlns="">
            <p:pic>
              <p:nvPicPr>
                <p:cNvPr id="5145" name="Ink 5144">
                  <a:extLst>
                    <a:ext uri="{FF2B5EF4-FFF2-40B4-BE49-F238E27FC236}">
                      <a16:creationId xmlns:a16="http://schemas.microsoft.com/office/drawing/2014/main" id="{71BE5617-1651-4EA7-BABC-525323F3E3F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90517" y="2600863"/>
                  <a:ext cx="1540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4" name="Group 5153">
            <a:extLst>
              <a:ext uri="{FF2B5EF4-FFF2-40B4-BE49-F238E27FC236}">
                <a16:creationId xmlns:a16="http://schemas.microsoft.com/office/drawing/2014/main" id="{A849D688-8C68-4B27-BE13-FE63DFAA117F}"/>
              </a:ext>
            </a:extLst>
          </p:cNvPr>
          <p:cNvGrpSpPr/>
          <p:nvPr/>
        </p:nvGrpSpPr>
        <p:grpSpPr>
          <a:xfrm>
            <a:off x="2026757" y="2496103"/>
            <a:ext cx="574200" cy="285840"/>
            <a:chOff x="2026757" y="2496103"/>
            <a:chExt cx="5742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646E76C5-9D24-4F1B-9B8B-5C603A026EEE}"/>
                    </a:ext>
                  </a:extLst>
                </p14:cNvPr>
                <p14:cNvContentPartPr/>
                <p14:nvPr/>
              </p14:nvContentPartPr>
              <p14:xfrm>
                <a:off x="2026757" y="2651623"/>
                <a:ext cx="158400" cy="4680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646E76C5-9D24-4F1B-9B8B-5C603A026E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09117" y="2633623"/>
                  <a:ext cx="194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48" name="Ink 5147">
                  <a:extLst>
                    <a:ext uri="{FF2B5EF4-FFF2-40B4-BE49-F238E27FC236}">
                      <a16:creationId xmlns:a16="http://schemas.microsoft.com/office/drawing/2014/main" id="{8736AE68-3569-4CA7-B0D7-9BCBC6425799}"/>
                    </a:ext>
                  </a:extLst>
                </p14:cNvPr>
                <p14:cNvContentPartPr/>
                <p14:nvPr/>
              </p14:nvContentPartPr>
              <p14:xfrm>
                <a:off x="2034317" y="2750983"/>
                <a:ext cx="170640" cy="23040"/>
              </p14:xfrm>
            </p:contentPart>
          </mc:Choice>
          <mc:Fallback xmlns="">
            <p:pic>
              <p:nvPicPr>
                <p:cNvPr id="5148" name="Ink 5147">
                  <a:extLst>
                    <a:ext uri="{FF2B5EF4-FFF2-40B4-BE49-F238E27FC236}">
                      <a16:creationId xmlns:a16="http://schemas.microsoft.com/office/drawing/2014/main" id="{8736AE68-3569-4CA7-B0D7-9BCBC64257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16677" y="2732983"/>
                  <a:ext cx="206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49" name="Ink 5148">
                  <a:extLst>
                    <a:ext uri="{FF2B5EF4-FFF2-40B4-BE49-F238E27FC236}">
                      <a16:creationId xmlns:a16="http://schemas.microsoft.com/office/drawing/2014/main" id="{1335FC56-28E0-47B7-9668-0C4992B0DC92}"/>
                    </a:ext>
                  </a:extLst>
                </p14:cNvPr>
                <p14:cNvContentPartPr/>
                <p14:nvPr/>
              </p14:nvContentPartPr>
              <p14:xfrm>
                <a:off x="2336717" y="2497183"/>
                <a:ext cx="43920" cy="284760"/>
              </p14:xfrm>
            </p:contentPart>
          </mc:Choice>
          <mc:Fallback xmlns="">
            <p:pic>
              <p:nvPicPr>
                <p:cNvPr id="5149" name="Ink 5148">
                  <a:extLst>
                    <a:ext uri="{FF2B5EF4-FFF2-40B4-BE49-F238E27FC236}">
                      <a16:creationId xmlns:a16="http://schemas.microsoft.com/office/drawing/2014/main" id="{1335FC56-28E0-47B7-9668-0C4992B0DC9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19077" y="2479543"/>
                  <a:ext cx="795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50" name="Ink 5149">
                  <a:extLst>
                    <a:ext uri="{FF2B5EF4-FFF2-40B4-BE49-F238E27FC236}">
                      <a16:creationId xmlns:a16="http://schemas.microsoft.com/office/drawing/2014/main" id="{6D77486A-6C78-4F56-A407-BB051BEB6CAC}"/>
                    </a:ext>
                  </a:extLst>
                </p14:cNvPr>
                <p14:cNvContentPartPr/>
                <p14:nvPr/>
              </p14:nvContentPartPr>
              <p14:xfrm>
                <a:off x="2251397" y="2496103"/>
                <a:ext cx="133920" cy="162000"/>
              </p14:xfrm>
            </p:contentPart>
          </mc:Choice>
          <mc:Fallback xmlns="">
            <p:pic>
              <p:nvPicPr>
                <p:cNvPr id="5150" name="Ink 5149">
                  <a:extLst>
                    <a:ext uri="{FF2B5EF4-FFF2-40B4-BE49-F238E27FC236}">
                      <a16:creationId xmlns:a16="http://schemas.microsoft.com/office/drawing/2014/main" id="{6D77486A-6C78-4F56-A407-BB051BEB6C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33757" y="2478103"/>
                  <a:ext cx="169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51" name="Ink 5150">
                  <a:extLst>
                    <a:ext uri="{FF2B5EF4-FFF2-40B4-BE49-F238E27FC236}">
                      <a16:creationId xmlns:a16="http://schemas.microsoft.com/office/drawing/2014/main" id="{93C4C60E-7C6F-4629-B60B-E78FE19F3754}"/>
                    </a:ext>
                  </a:extLst>
                </p14:cNvPr>
                <p14:cNvContentPartPr/>
                <p14:nvPr/>
              </p14:nvContentPartPr>
              <p14:xfrm>
                <a:off x="2456597" y="2583223"/>
                <a:ext cx="3240" cy="171000"/>
              </p14:xfrm>
            </p:contentPart>
          </mc:Choice>
          <mc:Fallback xmlns="">
            <p:pic>
              <p:nvPicPr>
                <p:cNvPr id="5151" name="Ink 5150">
                  <a:extLst>
                    <a:ext uri="{FF2B5EF4-FFF2-40B4-BE49-F238E27FC236}">
                      <a16:creationId xmlns:a16="http://schemas.microsoft.com/office/drawing/2014/main" id="{93C4C60E-7C6F-4629-B60B-E78FE19F37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38957" y="2565583"/>
                  <a:ext cx="38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52" name="Ink 5151">
                  <a:extLst>
                    <a:ext uri="{FF2B5EF4-FFF2-40B4-BE49-F238E27FC236}">
                      <a16:creationId xmlns:a16="http://schemas.microsoft.com/office/drawing/2014/main" id="{9B52BF6E-7658-4B69-ABFD-86D370CD9B16}"/>
                    </a:ext>
                  </a:extLst>
                </p14:cNvPr>
                <p14:cNvContentPartPr/>
                <p14:nvPr/>
              </p14:nvContentPartPr>
              <p14:xfrm>
                <a:off x="2505917" y="2565943"/>
                <a:ext cx="25560" cy="174600"/>
              </p14:xfrm>
            </p:contentPart>
          </mc:Choice>
          <mc:Fallback xmlns="">
            <p:pic>
              <p:nvPicPr>
                <p:cNvPr id="5152" name="Ink 5151">
                  <a:extLst>
                    <a:ext uri="{FF2B5EF4-FFF2-40B4-BE49-F238E27FC236}">
                      <a16:creationId xmlns:a16="http://schemas.microsoft.com/office/drawing/2014/main" id="{9B52BF6E-7658-4B69-ABFD-86D370CD9B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88277" y="2548303"/>
                  <a:ext cx="61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53" name="Ink 5152">
                  <a:extLst>
                    <a:ext uri="{FF2B5EF4-FFF2-40B4-BE49-F238E27FC236}">
                      <a16:creationId xmlns:a16="http://schemas.microsoft.com/office/drawing/2014/main" id="{8FA28442-D89D-4F11-9908-2B5773EF11EB}"/>
                    </a:ext>
                  </a:extLst>
                </p14:cNvPr>
                <p14:cNvContentPartPr/>
                <p14:nvPr/>
              </p14:nvContentPartPr>
              <p14:xfrm>
                <a:off x="2429597" y="2570623"/>
                <a:ext cx="171360" cy="58320"/>
              </p14:xfrm>
            </p:contentPart>
          </mc:Choice>
          <mc:Fallback xmlns="">
            <p:pic>
              <p:nvPicPr>
                <p:cNvPr id="5153" name="Ink 5152">
                  <a:extLst>
                    <a:ext uri="{FF2B5EF4-FFF2-40B4-BE49-F238E27FC236}">
                      <a16:creationId xmlns:a16="http://schemas.microsoft.com/office/drawing/2014/main" id="{8FA28442-D89D-4F11-9908-2B5773EF11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1597" y="2552983"/>
                  <a:ext cx="20700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55" name="Ink 5154">
                <a:extLst>
                  <a:ext uri="{FF2B5EF4-FFF2-40B4-BE49-F238E27FC236}">
                    <a16:creationId xmlns:a16="http://schemas.microsoft.com/office/drawing/2014/main" id="{3CA46286-CA83-4936-B00C-99295A5D4228}"/>
                  </a:ext>
                </a:extLst>
              </p14:cNvPr>
              <p14:cNvContentPartPr/>
              <p14:nvPr/>
            </p14:nvContentPartPr>
            <p14:xfrm>
              <a:off x="2208557" y="3493663"/>
              <a:ext cx="517680" cy="430920"/>
            </p14:xfrm>
          </p:contentPart>
        </mc:Choice>
        <mc:Fallback xmlns="">
          <p:pic>
            <p:nvPicPr>
              <p:cNvPr id="5155" name="Ink 5154">
                <a:extLst>
                  <a:ext uri="{FF2B5EF4-FFF2-40B4-BE49-F238E27FC236}">
                    <a16:creationId xmlns:a16="http://schemas.microsoft.com/office/drawing/2014/main" id="{3CA46286-CA83-4936-B00C-99295A5D422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45917" y="3431023"/>
                <a:ext cx="643320" cy="55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5" name="Group 5164">
            <a:extLst>
              <a:ext uri="{FF2B5EF4-FFF2-40B4-BE49-F238E27FC236}">
                <a16:creationId xmlns:a16="http://schemas.microsoft.com/office/drawing/2014/main" id="{CBF2B89B-9414-4C74-B4FC-A3C54DAF280F}"/>
              </a:ext>
            </a:extLst>
          </p:cNvPr>
          <p:cNvGrpSpPr/>
          <p:nvPr/>
        </p:nvGrpSpPr>
        <p:grpSpPr>
          <a:xfrm>
            <a:off x="2076797" y="3512383"/>
            <a:ext cx="497880" cy="298800"/>
            <a:chOff x="2076797" y="3512383"/>
            <a:chExt cx="4978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56" name="Ink 5155">
                  <a:extLst>
                    <a:ext uri="{FF2B5EF4-FFF2-40B4-BE49-F238E27FC236}">
                      <a16:creationId xmlns:a16="http://schemas.microsoft.com/office/drawing/2014/main" id="{CBA6E0BE-7AE3-4066-977C-5A8763466B10}"/>
                    </a:ext>
                  </a:extLst>
                </p14:cNvPr>
                <p14:cNvContentPartPr/>
                <p14:nvPr/>
              </p14:nvContentPartPr>
              <p14:xfrm>
                <a:off x="2076797" y="3640903"/>
                <a:ext cx="139680" cy="21240"/>
              </p14:xfrm>
            </p:contentPart>
          </mc:Choice>
          <mc:Fallback xmlns="">
            <p:pic>
              <p:nvPicPr>
                <p:cNvPr id="5156" name="Ink 5155">
                  <a:extLst>
                    <a:ext uri="{FF2B5EF4-FFF2-40B4-BE49-F238E27FC236}">
                      <a16:creationId xmlns:a16="http://schemas.microsoft.com/office/drawing/2014/main" id="{CBA6E0BE-7AE3-4066-977C-5A8763466B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8797" y="3622903"/>
                  <a:ext cx="175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157" name="Ink 5156">
                  <a:extLst>
                    <a:ext uri="{FF2B5EF4-FFF2-40B4-BE49-F238E27FC236}">
                      <a16:creationId xmlns:a16="http://schemas.microsoft.com/office/drawing/2014/main" id="{B2F01131-D554-4B11-9773-1D8BEADF824B}"/>
                    </a:ext>
                  </a:extLst>
                </p14:cNvPr>
                <p14:cNvContentPartPr/>
                <p14:nvPr/>
              </p14:nvContentPartPr>
              <p14:xfrm>
                <a:off x="2110277" y="3715423"/>
                <a:ext cx="132480" cy="18360"/>
              </p14:xfrm>
            </p:contentPart>
          </mc:Choice>
          <mc:Fallback xmlns="">
            <p:pic>
              <p:nvPicPr>
                <p:cNvPr id="5157" name="Ink 5156">
                  <a:extLst>
                    <a:ext uri="{FF2B5EF4-FFF2-40B4-BE49-F238E27FC236}">
                      <a16:creationId xmlns:a16="http://schemas.microsoft.com/office/drawing/2014/main" id="{B2F01131-D554-4B11-9773-1D8BEADF82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92277" y="3697423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59" name="Ink 5158">
                  <a:extLst>
                    <a:ext uri="{FF2B5EF4-FFF2-40B4-BE49-F238E27FC236}">
                      <a16:creationId xmlns:a16="http://schemas.microsoft.com/office/drawing/2014/main" id="{67830EF4-71E6-4047-BA86-596E34019142}"/>
                    </a:ext>
                  </a:extLst>
                </p14:cNvPr>
                <p14:cNvContentPartPr/>
                <p14:nvPr/>
              </p14:nvContentPartPr>
              <p14:xfrm>
                <a:off x="2393957" y="3524983"/>
                <a:ext cx="12960" cy="255240"/>
              </p14:xfrm>
            </p:contentPart>
          </mc:Choice>
          <mc:Fallback xmlns="">
            <p:pic>
              <p:nvPicPr>
                <p:cNvPr id="5159" name="Ink 5158">
                  <a:extLst>
                    <a:ext uri="{FF2B5EF4-FFF2-40B4-BE49-F238E27FC236}">
                      <a16:creationId xmlns:a16="http://schemas.microsoft.com/office/drawing/2014/main" id="{67830EF4-71E6-4047-BA86-596E340191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76317" y="3507343"/>
                  <a:ext cx="48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161" name="Ink 5160">
                  <a:extLst>
                    <a:ext uri="{FF2B5EF4-FFF2-40B4-BE49-F238E27FC236}">
                      <a16:creationId xmlns:a16="http://schemas.microsoft.com/office/drawing/2014/main" id="{F934B536-182E-4370-AEB0-21E59E60D151}"/>
                    </a:ext>
                  </a:extLst>
                </p14:cNvPr>
                <p14:cNvContentPartPr/>
                <p14:nvPr/>
              </p14:nvContentPartPr>
              <p14:xfrm>
                <a:off x="2312957" y="3512383"/>
                <a:ext cx="126720" cy="170280"/>
              </p14:xfrm>
            </p:contentPart>
          </mc:Choice>
          <mc:Fallback xmlns="">
            <p:pic>
              <p:nvPicPr>
                <p:cNvPr id="5161" name="Ink 5160">
                  <a:extLst>
                    <a:ext uri="{FF2B5EF4-FFF2-40B4-BE49-F238E27FC236}">
                      <a16:creationId xmlns:a16="http://schemas.microsoft.com/office/drawing/2014/main" id="{F934B536-182E-4370-AEB0-21E59E60D15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95317" y="3494383"/>
                  <a:ext cx="162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162" name="Ink 5161">
                  <a:extLst>
                    <a:ext uri="{FF2B5EF4-FFF2-40B4-BE49-F238E27FC236}">
                      <a16:creationId xmlns:a16="http://schemas.microsoft.com/office/drawing/2014/main" id="{A6BBDD92-C606-43A3-A533-2B2D07F1BC60}"/>
                    </a:ext>
                  </a:extLst>
                </p14:cNvPr>
                <p14:cNvContentPartPr/>
                <p14:nvPr/>
              </p14:nvContentPartPr>
              <p14:xfrm>
                <a:off x="2477837" y="3645583"/>
                <a:ext cx="11160" cy="119520"/>
              </p14:xfrm>
            </p:contentPart>
          </mc:Choice>
          <mc:Fallback xmlns="">
            <p:pic>
              <p:nvPicPr>
                <p:cNvPr id="5162" name="Ink 5161">
                  <a:extLst>
                    <a:ext uri="{FF2B5EF4-FFF2-40B4-BE49-F238E27FC236}">
                      <a16:creationId xmlns:a16="http://schemas.microsoft.com/office/drawing/2014/main" id="{A6BBDD92-C606-43A3-A533-2B2D07F1BC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60197" y="3627583"/>
                  <a:ext cx="46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163" name="Ink 5162">
                  <a:extLst>
                    <a:ext uri="{FF2B5EF4-FFF2-40B4-BE49-F238E27FC236}">
                      <a16:creationId xmlns:a16="http://schemas.microsoft.com/office/drawing/2014/main" id="{12866461-DD03-46E7-B900-5F5D28343EF8}"/>
                    </a:ext>
                  </a:extLst>
                </p14:cNvPr>
                <p14:cNvContentPartPr/>
                <p14:nvPr/>
              </p14:nvContentPartPr>
              <p14:xfrm>
                <a:off x="2552357" y="3641983"/>
                <a:ext cx="22320" cy="169200"/>
              </p14:xfrm>
            </p:contentPart>
          </mc:Choice>
          <mc:Fallback xmlns="">
            <p:pic>
              <p:nvPicPr>
                <p:cNvPr id="5163" name="Ink 5162">
                  <a:extLst>
                    <a:ext uri="{FF2B5EF4-FFF2-40B4-BE49-F238E27FC236}">
                      <a16:creationId xmlns:a16="http://schemas.microsoft.com/office/drawing/2014/main" id="{12866461-DD03-46E7-B900-5F5D28343E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34717" y="3623983"/>
                  <a:ext cx="57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164" name="Ink 5163">
                  <a:extLst>
                    <a:ext uri="{FF2B5EF4-FFF2-40B4-BE49-F238E27FC236}">
                      <a16:creationId xmlns:a16="http://schemas.microsoft.com/office/drawing/2014/main" id="{EB42DF02-0B72-43AE-8584-E6F6D9719A26}"/>
                    </a:ext>
                  </a:extLst>
                </p14:cNvPr>
                <p14:cNvContentPartPr/>
                <p14:nvPr/>
              </p14:nvContentPartPr>
              <p14:xfrm>
                <a:off x="2419157" y="3643423"/>
                <a:ext cx="150840" cy="48600"/>
              </p14:xfrm>
            </p:contentPart>
          </mc:Choice>
          <mc:Fallback xmlns="">
            <p:pic>
              <p:nvPicPr>
                <p:cNvPr id="5164" name="Ink 5163">
                  <a:extLst>
                    <a:ext uri="{FF2B5EF4-FFF2-40B4-BE49-F238E27FC236}">
                      <a16:creationId xmlns:a16="http://schemas.microsoft.com/office/drawing/2014/main" id="{EB42DF02-0B72-43AE-8584-E6F6D9719A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01517" y="3625783"/>
                  <a:ext cx="18648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166" name="Ink 5165">
                <a:extLst>
                  <a:ext uri="{FF2B5EF4-FFF2-40B4-BE49-F238E27FC236}">
                    <a16:creationId xmlns:a16="http://schemas.microsoft.com/office/drawing/2014/main" id="{D8420082-208D-4CE7-B9F0-4BC1A75DE866}"/>
                  </a:ext>
                </a:extLst>
              </p14:cNvPr>
              <p14:cNvContentPartPr/>
              <p14:nvPr/>
            </p14:nvContentPartPr>
            <p14:xfrm>
              <a:off x="2315117" y="4185583"/>
              <a:ext cx="963720" cy="582480"/>
            </p14:xfrm>
          </p:contentPart>
        </mc:Choice>
        <mc:Fallback xmlns="">
          <p:pic>
            <p:nvPicPr>
              <p:cNvPr id="5166" name="Ink 5165">
                <a:extLst>
                  <a:ext uri="{FF2B5EF4-FFF2-40B4-BE49-F238E27FC236}">
                    <a16:creationId xmlns:a16="http://schemas.microsoft.com/office/drawing/2014/main" id="{D8420082-208D-4CE7-B9F0-4BC1A75DE86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252117" y="4122583"/>
                <a:ext cx="1089360" cy="70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9" name="Group 5178">
            <a:extLst>
              <a:ext uri="{FF2B5EF4-FFF2-40B4-BE49-F238E27FC236}">
                <a16:creationId xmlns:a16="http://schemas.microsoft.com/office/drawing/2014/main" id="{90E6B0BA-F1ED-4D34-8BEB-5AB9819D7BD1}"/>
              </a:ext>
            </a:extLst>
          </p:cNvPr>
          <p:cNvGrpSpPr/>
          <p:nvPr/>
        </p:nvGrpSpPr>
        <p:grpSpPr>
          <a:xfrm>
            <a:off x="2457677" y="4345783"/>
            <a:ext cx="1322640" cy="380160"/>
            <a:chOff x="2457677" y="4345783"/>
            <a:chExt cx="132264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167" name="Ink 5166">
                  <a:extLst>
                    <a:ext uri="{FF2B5EF4-FFF2-40B4-BE49-F238E27FC236}">
                      <a16:creationId xmlns:a16="http://schemas.microsoft.com/office/drawing/2014/main" id="{5C4BDA6C-078C-43A4-B23A-6A5DA9B5A6EE}"/>
                    </a:ext>
                  </a:extLst>
                </p14:cNvPr>
                <p14:cNvContentPartPr/>
                <p14:nvPr/>
              </p14:nvContentPartPr>
              <p14:xfrm>
                <a:off x="2473157" y="4489423"/>
                <a:ext cx="2160" cy="2160"/>
              </p14:xfrm>
            </p:contentPart>
          </mc:Choice>
          <mc:Fallback xmlns="">
            <p:pic>
              <p:nvPicPr>
                <p:cNvPr id="5167" name="Ink 5166">
                  <a:extLst>
                    <a:ext uri="{FF2B5EF4-FFF2-40B4-BE49-F238E27FC236}">
                      <a16:creationId xmlns:a16="http://schemas.microsoft.com/office/drawing/2014/main" id="{5C4BDA6C-078C-43A4-B23A-6A5DA9B5A6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55517" y="4471783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168" name="Ink 5167">
                  <a:extLst>
                    <a:ext uri="{FF2B5EF4-FFF2-40B4-BE49-F238E27FC236}">
                      <a16:creationId xmlns:a16="http://schemas.microsoft.com/office/drawing/2014/main" id="{AA2BBF13-61B7-4D8D-B82A-DF018A7BE8A4}"/>
                    </a:ext>
                  </a:extLst>
                </p14:cNvPr>
                <p14:cNvContentPartPr/>
                <p14:nvPr/>
              </p14:nvContentPartPr>
              <p14:xfrm>
                <a:off x="2468117" y="4500943"/>
                <a:ext cx="196200" cy="38880"/>
              </p14:xfrm>
            </p:contentPart>
          </mc:Choice>
          <mc:Fallback xmlns="">
            <p:pic>
              <p:nvPicPr>
                <p:cNvPr id="5168" name="Ink 5167">
                  <a:extLst>
                    <a:ext uri="{FF2B5EF4-FFF2-40B4-BE49-F238E27FC236}">
                      <a16:creationId xmlns:a16="http://schemas.microsoft.com/office/drawing/2014/main" id="{AA2BBF13-61B7-4D8D-B82A-DF018A7BE8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50477" y="4483303"/>
                  <a:ext cx="231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69" name="Ink 5168">
                  <a:extLst>
                    <a:ext uri="{FF2B5EF4-FFF2-40B4-BE49-F238E27FC236}">
                      <a16:creationId xmlns:a16="http://schemas.microsoft.com/office/drawing/2014/main" id="{C7C1B9FC-BFB2-4777-BEF0-26994B88FE2C}"/>
                    </a:ext>
                  </a:extLst>
                </p14:cNvPr>
                <p14:cNvContentPartPr/>
                <p14:nvPr/>
              </p14:nvContentPartPr>
              <p14:xfrm>
                <a:off x="2457677" y="4601383"/>
                <a:ext cx="206640" cy="29520"/>
              </p14:xfrm>
            </p:contentPart>
          </mc:Choice>
          <mc:Fallback xmlns="">
            <p:pic>
              <p:nvPicPr>
                <p:cNvPr id="5169" name="Ink 5168">
                  <a:extLst>
                    <a:ext uri="{FF2B5EF4-FFF2-40B4-BE49-F238E27FC236}">
                      <a16:creationId xmlns:a16="http://schemas.microsoft.com/office/drawing/2014/main" id="{C7C1B9FC-BFB2-4777-BEF0-26994B88FE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40037" y="4583743"/>
                  <a:ext cx="242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170" name="Ink 5169">
                  <a:extLst>
                    <a:ext uri="{FF2B5EF4-FFF2-40B4-BE49-F238E27FC236}">
                      <a16:creationId xmlns:a16="http://schemas.microsoft.com/office/drawing/2014/main" id="{5F97D3A8-D790-4C65-9495-FA3ED543686E}"/>
                    </a:ext>
                  </a:extLst>
                </p14:cNvPr>
                <p14:cNvContentPartPr/>
                <p14:nvPr/>
              </p14:nvContentPartPr>
              <p14:xfrm>
                <a:off x="2853677" y="4406983"/>
                <a:ext cx="20880" cy="292680"/>
              </p14:xfrm>
            </p:contentPart>
          </mc:Choice>
          <mc:Fallback xmlns="">
            <p:pic>
              <p:nvPicPr>
                <p:cNvPr id="5170" name="Ink 5169">
                  <a:extLst>
                    <a:ext uri="{FF2B5EF4-FFF2-40B4-BE49-F238E27FC236}">
                      <a16:creationId xmlns:a16="http://schemas.microsoft.com/office/drawing/2014/main" id="{5F97D3A8-D790-4C65-9495-FA3ED54368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35677" y="4389343"/>
                  <a:ext cx="56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171" name="Ink 5170">
                  <a:extLst>
                    <a:ext uri="{FF2B5EF4-FFF2-40B4-BE49-F238E27FC236}">
                      <a16:creationId xmlns:a16="http://schemas.microsoft.com/office/drawing/2014/main" id="{D8A66E5E-3910-4699-9420-65F299DD791E}"/>
                    </a:ext>
                  </a:extLst>
                </p14:cNvPr>
                <p14:cNvContentPartPr/>
                <p14:nvPr/>
              </p14:nvContentPartPr>
              <p14:xfrm>
                <a:off x="2724797" y="4405903"/>
                <a:ext cx="229680" cy="193320"/>
              </p14:xfrm>
            </p:contentPart>
          </mc:Choice>
          <mc:Fallback xmlns="">
            <p:pic>
              <p:nvPicPr>
                <p:cNvPr id="5171" name="Ink 5170">
                  <a:extLst>
                    <a:ext uri="{FF2B5EF4-FFF2-40B4-BE49-F238E27FC236}">
                      <a16:creationId xmlns:a16="http://schemas.microsoft.com/office/drawing/2014/main" id="{D8A66E5E-3910-4699-9420-65F299DD79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07157" y="4388263"/>
                  <a:ext cx="265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172" name="Ink 5171">
                  <a:extLst>
                    <a:ext uri="{FF2B5EF4-FFF2-40B4-BE49-F238E27FC236}">
                      <a16:creationId xmlns:a16="http://schemas.microsoft.com/office/drawing/2014/main" id="{11A834C5-A57A-40CF-85F2-876E4A4F7C3D}"/>
                    </a:ext>
                  </a:extLst>
                </p14:cNvPr>
                <p14:cNvContentPartPr/>
                <p14:nvPr/>
              </p14:nvContentPartPr>
              <p14:xfrm>
                <a:off x="3027557" y="4509223"/>
                <a:ext cx="18720" cy="196200"/>
              </p14:xfrm>
            </p:contentPart>
          </mc:Choice>
          <mc:Fallback xmlns="">
            <p:pic>
              <p:nvPicPr>
                <p:cNvPr id="5172" name="Ink 5171">
                  <a:extLst>
                    <a:ext uri="{FF2B5EF4-FFF2-40B4-BE49-F238E27FC236}">
                      <a16:creationId xmlns:a16="http://schemas.microsoft.com/office/drawing/2014/main" id="{11A834C5-A57A-40CF-85F2-876E4A4F7C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09557" y="4491583"/>
                  <a:ext cx="54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73" name="Ink 5172">
                  <a:extLst>
                    <a:ext uri="{FF2B5EF4-FFF2-40B4-BE49-F238E27FC236}">
                      <a16:creationId xmlns:a16="http://schemas.microsoft.com/office/drawing/2014/main" id="{E11C747A-CC22-4263-BE8E-4284FC66CBBD}"/>
                    </a:ext>
                  </a:extLst>
                </p14:cNvPr>
                <p14:cNvContentPartPr/>
                <p14:nvPr/>
              </p14:nvContentPartPr>
              <p14:xfrm>
                <a:off x="3107837" y="4508143"/>
                <a:ext cx="41040" cy="167040"/>
              </p14:xfrm>
            </p:contentPart>
          </mc:Choice>
          <mc:Fallback xmlns="">
            <p:pic>
              <p:nvPicPr>
                <p:cNvPr id="5173" name="Ink 5172">
                  <a:extLst>
                    <a:ext uri="{FF2B5EF4-FFF2-40B4-BE49-F238E27FC236}">
                      <a16:creationId xmlns:a16="http://schemas.microsoft.com/office/drawing/2014/main" id="{E11C747A-CC22-4263-BE8E-4284FC66CB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89837" y="4490503"/>
                  <a:ext cx="76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74" name="Ink 5173">
                  <a:extLst>
                    <a:ext uri="{FF2B5EF4-FFF2-40B4-BE49-F238E27FC236}">
                      <a16:creationId xmlns:a16="http://schemas.microsoft.com/office/drawing/2014/main" id="{9268415C-7BCC-4F87-85A3-1E509EC7DEC7}"/>
                    </a:ext>
                  </a:extLst>
                </p14:cNvPr>
                <p14:cNvContentPartPr/>
                <p14:nvPr/>
              </p14:nvContentPartPr>
              <p14:xfrm>
                <a:off x="2960597" y="4454863"/>
                <a:ext cx="203760" cy="100440"/>
              </p14:xfrm>
            </p:contentPart>
          </mc:Choice>
          <mc:Fallback xmlns="">
            <p:pic>
              <p:nvPicPr>
                <p:cNvPr id="5174" name="Ink 5173">
                  <a:extLst>
                    <a:ext uri="{FF2B5EF4-FFF2-40B4-BE49-F238E27FC236}">
                      <a16:creationId xmlns:a16="http://schemas.microsoft.com/office/drawing/2014/main" id="{9268415C-7BCC-4F87-85A3-1E509EC7DE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42597" y="4437223"/>
                  <a:ext cx="239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76" name="Ink 5175">
                  <a:extLst>
                    <a:ext uri="{FF2B5EF4-FFF2-40B4-BE49-F238E27FC236}">
                      <a16:creationId xmlns:a16="http://schemas.microsoft.com/office/drawing/2014/main" id="{B493D81A-A254-4DC0-8C1B-3C5E4C521DAC}"/>
                    </a:ext>
                  </a:extLst>
                </p14:cNvPr>
                <p14:cNvContentPartPr/>
                <p14:nvPr/>
              </p14:nvContentPartPr>
              <p14:xfrm>
                <a:off x="3287837" y="4462063"/>
                <a:ext cx="217440" cy="179640"/>
              </p14:xfrm>
            </p:contentPart>
          </mc:Choice>
          <mc:Fallback xmlns="">
            <p:pic>
              <p:nvPicPr>
                <p:cNvPr id="5176" name="Ink 5175">
                  <a:extLst>
                    <a:ext uri="{FF2B5EF4-FFF2-40B4-BE49-F238E27FC236}">
                      <a16:creationId xmlns:a16="http://schemas.microsoft.com/office/drawing/2014/main" id="{B493D81A-A254-4DC0-8C1B-3C5E4C521D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69837" y="4444063"/>
                  <a:ext cx="253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177" name="Ink 5176">
                  <a:extLst>
                    <a:ext uri="{FF2B5EF4-FFF2-40B4-BE49-F238E27FC236}">
                      <a16:creationId xmlns:a16="http://schemas.microsoft.com/office/drawing/2014/main" id="{035D5542-45FD-4B2B-B77F-5FF9962E0A6F}"/>
                    </a:ext>
                  </a:extLst>
                </p14:cNvPr>
                <p14:cNvContentPartPr/>
                <p14:nvPr/>
              </p14:nvContentPartPr>
              <p14:xfrm>
                <a:off x="3560717" y="4345783"/>
                <a:ext cx="219600" cy="380160"/>
              </p14:xfrm>
            </p:contentPart>
          </mc:Choice>
          <mc:Fallback xmlns="">
            <p:pic>
              <p:nvPicPr>
                <p:cNvPr id="5177" name="Ink 5176">
                  <a:extLst>
                    <a:ext uri="{FF2B5EF4-FFF2-40B4-BE49-F238E27FC236}">
                      <a16:creationId xmlns:a16="http://schemas.microsoft.com/office/drawing/2014/main" id="{035D5542-45FD-4B2B-B77F-5FF9962E0A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42717" y="4328143"/>
                  <a:ext cx="2552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78" name="Ink 5177">
                  <a:extLst>
                    <a:ext uri="{FF2B5EF4-FFF2-40B4-BE49-F238E27FC236}">
                      <a16:creationId xmlns:a16="http://schemas.microsoft.com/office/drawing/2014/main" id="{DD7E8083-B55D-4E26-B311-C99FD96C8948}"/>
                    </a:ext>
                  </a:extLst>
                </p14:cNvPr>
                <p14:cNvContentPartPr/>
                <p14:nvPr/>
              </p14:nvContentPartPr>
              <p14:xfrm>
                <a:off x="3570797" y="4517503"/>
                <a:ext cx="194040" cy="37440"/>
              </p14:xfrm>
            </p:contentPart>
          </mc:Choice>
          <mc:Fallback xmlns="">
            <p:pic>
              <p:nvPicPr>
                <p:cNvPr id="5178" name="Ink 5177">
                  <a:extLst>
                    <a:ext uri="{FF2B5EF4-FFF2-40B4-BE49-F238E27FC236}">
                      <a16:creationId xmlns:a16="http://schemas.microsoft.com/office/drawing/2014/main" id="{DD7E8083-B55D-4E26-B311-C99FD96C89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53157" y="4499863"/>
                  <a:ext cx="2296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180" name="Ink 5179">
                <a:extLst>
                  <a:ext uri="{FF2B5EF4-FFF2-40B4-BE49-F238E27FC236}">
                    <a16:creationId xmlns:a16="http://schemas.microsoft.com/office/drawing/2014/main" id="{DB3234F9-B3DB-4E59-A7DE-1EFCADCBBB22}"/>
                  </a:ext>
                </a:extLst>
              </p14:cNvPr>
              <p14:cNvContentPartPr/>
              <p14:nvPr/>
            </p14:nvContentPartPr>
            <p14:xfrm>
              <a:off x="2764757" y="2502583"/>
              <a:ext cx="283320" cy="378360"/>
            </p14:xfrm>
          </p:contentPart>
        </mc:Choice>
        <mc:Fallback xmlns="">
          <p:pic>
            <p:nvPicPr>
              <p:cNvPr id="5180" name="Ink 5179">
                <a:extLst>
                  <a:ext uri="{FF2B5EF4-FFF2-40B4-BE49-F238E27FC236}">
                    <a16:creationId xmlns:a16="http://schemas.microsoft.com/office/drawing/2014/main" id="{DB3234F9-B3DB-4E59-A7DE-1EFCADCBBB2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46757" y="2484943"/>
                <a:ext cx="31896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181" name="Ink 5180">
                <a:extLst>
                  <a:ext uri="{FF2B5EF4-FFF2-40B4-BE49-F238E27FC236}">
                    <a16:creationId xmlns:a16="http://schemas.microsoft.com/office/drawing/2014/main" id="{B0A24F12-B599-4FB7-9B70-7F14B4E4AAA3}"/>
                  </a:ext>
                </a:extLst>
              </p14:cNvPr>
              <p14:cNvContentPartPr/>
              <p14:nvPr/>
            </p14:nvContentPartPr>
            <p14:xfrm>
              <a:off x="2681237" y="3570343"/>
              <a:ext cx="325080" cy="205200"/>
            </p14:xfrm>
          </p:contentPart>
        </mc:Choice>
        <mc:Fallback xmlns="">
          <p:pic>
            <p:nvPicPr>
              <p:cNvPr id="5181" name="Ink 5180">
                <a:extLst>
                  <a:ext uri="{FF2B5EF4-FFF2-40B4-BE49-F238E27FC236}">
                    <a16:creationId xmlns:a16="http://schemas.microsoft.com/office/drawing/2014/main" id="{B0A24F12-B599-4FB7-9B70-7F14B4E4AAA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63237" y="3552343"/>
                <a:ext cx="3607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182" name="Ink 5181">
                <a:extLst>
                  <a:ext uri="{FF2B5EF4-FFF2-40B4-BE49-F238E27FC236}">
                    <a16:creationId xmlns:a16="http://schemas.microsoft.com/office/drawing/2014/main" id="{846ABDCF-9B8C-4476-8219-D298FE796020}"/>
                  </a:ext>
                </a:extLst>
              </p14:cNvPr>
              <p14:cNvContentPartPr/>
              <p14:nvPr/>
            </p14:nvContentPartPr>
            <p14:xfrm>
              <a:off x="3284957" y="4444063"/>
              <a:ext cx="192240" cy="190800"/>
            </p14:xfrm>
          </p:contentPart>
        </mc:Choice>
        <mc:Fallback xmlns="">
          <p:pic>
            <p:nvPicPr>
              <p:cNvPr id="5182" name="Ink 5181">
                <a:extLst>
                  <a:ext uri="{FF2B5EF4-FFF2-40B4-BE49-F238E27FC236}">
                    <a16:creationId xmlns:a16="http://schemas.microsoft.com/office/drawing/2014/main" id="{846ABDCF-9B8C-4476-8219-D298FE79602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6957" y="4426423"/>
                <a:ext cx="227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183" name="Ink 5182">
                <a:extLst>
                  <a:ext uri="{FF2B5EF4-FFF2-40B4-BE49-F238E27FC236}">
                    <a16:creationId xmlns:a16="http://schemas.microsoft.com/office/drawing/2014/main" id="{E382BD64-B1F0-4041-AC98-C61DED0DF9D9}"/>
                  </a:ext>
                </a:extLst>
              </p14:cNvPr>
              <p14:cNvContentPartPr/>
              <p14:nvPr/>
            </p14:nvContentPartPr>
            <p14:xfrm>
              <a:off x="3183077" y="5134903"/>
              <a:ext cx="252360" cy="290520"/>
            </p14:xfrm>
          </p:contentPart>
        </mc:Choice>
        <mc:Fallback xmlns="">
          <p:pic>
            <p:nvPicPr>
              <p:cNvPr id="5183" name="Ink 5182">
                <a:extLst>
                  <a:ext uri="{FF2B5EF4-FFF2-40B4-BE49-F238E27FC236}">
                    <a16:creationId xmlns:a16="http://schemas.microsoft.com/office/drawing/2014/main" id="{E382BD64-B1F0-4041-AC98-C61DED0DF9D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165437" y="5117263"/>
                <a:ext cx="288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184" name="Ink 5183">
                <a:extLst>
                  <a:ext uri="{FF2B5EF4-FFF2-40B4-BE49-F238E27FC236}">
                    <a16:creationId xmlns:a16="http://schemas.microsoft.com/office/drawing/2014/main" id="{1BBF374F-B898-4BAE-BD96-5C50474EB51D}"/>
                  </a:ext>
                </a:extLst>
              </p14:cNvPr>
              <p14:cNvContentPartPr/>
              <p14:nvPr/>
            </p14:nvContentPartPr>
            <p14:xfrm>
              <a:off x="3109637" y="6246223"/>
              <a:ext cx="271440" cy="226080"/>
            </p14:xfrm>
          </p:contentPart>
        </mc:Choice>
        <mc:Fallback xmlns="">
          <p:pic>
            <p:nvPicPr>
              <p:cNvPr id="5184" name="Ink 5183">
                <a:extLst>
                  <a:ext uri="{FF2B5EF4-FFF2-40B4-BE49-F238E27FC236}">
                    <a16:creationId xmlns:a16="http://schemas.microsoft.com/office/drawing/2014/main" id="{1BBF374F-B898-4BAE-BD96-5C50474EB51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91637" y="6228583"/>
                <a:ext cx="307080" cy="26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5" name="Group 5194">
            <a:extLst>
              <a:ext uri="{FF2B5EF4-FFF2-40B4-BE49-F238E27FC236}">
                <a16:creationId xmlns:a16="http://schemas.microsoft.com/office/drawing/2014/main" id="{0BC9EEBC-F817-4D3B-A4CE-0E050D0139C9}"/>
              </a:ext>
            </a:extLst>
          </p:cNvPr>
          <p:cNvGrpSpPr/>
          <p:nvPr/>
        </p:nvGrpSpPr>
        <p:grpSpPr>
          <a:xfrm>
            <a:off x="168437" y="2808943"/>
            <a:ext cx="819720" cy="375840"/>
            <a:chOff x="168437" y="2808943"/>
            <a:chExt cx="8197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185" name="Ink 5184">
                  <a:extLst>
                    <a:ext uri="{FF2B5EF4-FFF2-40B4-BE49-F238E27FC236}">
                      <a16:creationId xmlns:a16="http://schemas.microsoft.com/office/drawing/2014/main" id="{EA3E7017-FD4F-41E4-BAE9-37A682D204A8}"/>
                    </a:ext>
                  </a:extLst>
                </p14:cNvPr>
                <p14:cNvContentPartPr/>
                <p14:nvPr/>
              </p14:nvContentPartPr>
              <p14:xfrm>
                <a:off x="168437" y="2972023"/>
                <a:ext cx="115560" cy="212760"/>
              </p14:xfrm>
            </p:contentPart>
          </mc:Choice>
          <mc:Fallback xmlns="">
            <p:pic>
              <p:nvPicPr>
                <p:cNvPr id="5185" name="Ink 5184">
                  <a:extLst>
                    <a:ext uri="{FF2B5EF4-FFF2-40B4-BE49-F238E27FC236}">
                      <a16:creationId xmlns:a16="http://schemas.microsoft.com/office/drawing/2014/main" id="{EA3E7017-FD4F-41E4-BAE9-37A682D204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0797" y="2954383"/>
                  <a:ext cx="151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186" name="Ink 5185">
                  <a:extLst>
                    <a:ext uri="{FF2B5EF4-FFF2-40B4-BE49-F238E27FC236}">
                      <a16:creationId xmlns:a16="http://schemas.microsoft.com/office/drawing/2014/main" id="{0AC86885-1B79-4559-8996-EDCF098CBB73}"/>
                    </a:ext>
                  </a:extLst>
                </p14:cNvPr>
                <p14:cNvContentPartPr/>
                <p14:nvPr/>
              </p14:nvContentPartPr>
              <p14:xfrm>
                <a:off x="325037" y="2985343"/>
                <a:ext cx="41040" cy="61200"/>
              </p14:xfrm>
            </p:contentPart>
          </mc:Choice>
          <mc:Fallback xmlns="">
            <p:pic>
              <p:nvPicPr>
                <p:cNvPr id="5186" name="Ink 5185">
                  <a:extLst>
                    <a:ext uri="{FF2B5EF4-FFF2-40B4-BE49-F238E27FC236}">
                      <a16:creationId xmlns:a16="http://schemas.microsoft.com/office/drawing/2014/main" id="{0AC86885-1B79-4559-8996-EDCF098CBB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7037" y="2967703"/>
                  <a:ext cx="76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187" name="Ink 5186">
                  <a:extLst>
                    <a:ext uri="{FF2B5EF4-FFF2-40B4-BE49-F238E27FC236}">
                      <a16:creationId xmlns:a16="http://schemas.microsoft.com/office/drawing/2014/main" id="{B8391504-B9C0-4116-B989-6F866B185258}"/>
                    </a:ext>
                  </a:extLst>
                </p14:cNvPr>
                <p14:cNvContentPartPr/>
                <p14:nvPr/>
              </p14:nvContentPartPr>
              <p14:xfrm>
                <a:off x="304877" y="2872663"/>
                <a:ext cx="3960" cy="11160"/>
              </p14:xfrm>
            </p:contentPart>
          </mc:Choice>
          <mc:Fallback xmlns="">
            <p:pic>
              <p:nvPicPr>
                <p:cNvPr id="5187" name="Ink 5186">
                  <a:extLst>
                    <a:ext uri="{FF2B5EF4-FFF2-40B4-BE49-F238E27FC236}">
                      <a16:creationId xmlns:a16="http://schemas.microsoft.com/office/drawing/2014/main" id="{B8391504-B9C0-4116-B989-6F866B1852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7237" y="2855023"/>
                  <a:ext cx="3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188" name="Ink 5187">
                  <a:extLst>
                    <a:ext uri="{FF2B5EF4-FFF2-40B4-BE49-F238E27FC236}">
                      <a16:creationId xmlns:a16="http://schemas.microsoft.com/office/drawing/2014/main" id="{63507F05-35A2-4255-B89A-559745B282D7}"/>
                    </a:ext>
                  </a:extLst>
                </p14:cNvPr>
                <p14:cNvContentPartPr/>
                <p14:nvPr/>
              </p14:nvContentPartPr>
              <p14:xfrm>
                <a:off x="394517" y="2811823"/>
                <a:ext cx="72720" cy="218160"/>
              </p14:xfrm>
            </p:contentPart>
          </mc:Choice>
          <mc:Fallback xmlns="">
            <p:pic>
              <p:nvPicPr>
                <p:cNvPr id="5188" name="Ink 5187">
                  <a:extLst>
                    <a:ext uri="{FF2B5EF4-FFF2-40B4-BE49-F238E27FC236}">
                      <a16:creationId xmlns:a16="http://schemas.microsoft.com/office/drawing/2014/main" id="{63507F05-35A2-4255-B89A-559745B282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6517" y="2794183"/>
                  <a:ext cx="108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189" name="Ink 5188">
                  <a:extLst>
                    <a:ext uri="{FF2B5EF4-FFF2-40B4-BE49-F238E27FC236}">
                      <a16:creationId xmlns:a16="http://schemas.microsoft.com/office/drawing/2014/main" id="{E1884EBD-2001-403F-B427-DE6AAC8C1422}"/>
                    </a:ext>
                  </a:extLst>
                </p14:cNvPr>
                <p14:cNvContentPartPr/>
                <p14:nvPr/>
              </p14:nvContentPartPr>
              <p14:xfrm>
                <a:off x="490997" y="2827663"/>
                <a:ext cx="51480" cy="204120"/>
              </p14:xfrm>
            </p:contentPart>
          </mc:Choice>
          <mc:Fallback xmlns="">
            <p:pic>
              <p:nvPicPr>
                <p:cNvPr id="5189" name="Ink 5188">
                  <a:extLst>
                    <a:ext uri="{FF2B5EF4-FFF2-40B4-BE49-F238E27FC236}">
                      <a16:creationId xmlns:a16="http://schemas.microsoft.com/office/drawing/2014/main" id="{E1884EBD-2001-403F-B427-DE6AAC8C14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3357" y="2810023"/>
                  <a:ext cx="87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191" name="Ink 5190">
                  <a:extLst>
                    <a:ext uri="{FF2B5EF4-FFF2-40B4-BE49-F238E27FC236}">
                      <a16:creationId xmlns:a16="http://schemas.microsoft.com/office/drawing/2014/main" id="{E7BBEE51-249F-4598-AD90-C510E7922152}"/>
                    </a:ext>
                  </a:extLst>
                </p14:cNvPr>
                <p14:cNvContentPartPr/>
                <p14:nvPr/>
              </p14:nvContentPartPr>
              <p14:xfrm>
                <a:off x="565877" y="2808943"/>
                <a:ext cx="143640" cy="197640"/>
              </p14:xfrm>
            </p:contentPart>
          </mc:Choice>
          <mc:Fallback xmlns="">
            <p:pic>
              <p:nvPicPr>
                <p:cNvPr id="5191" name="Ink 5190">
                  <a:extLst>
                    <a:ext uri="{FF2B5EF4-FFF2-40B4-BE49-F238E27FC236}">
                      <a16:creationId xmlns:a16="http://schemas.microsoft.com/office/drawing/2014/main" id="{E7BBEE51-249F-4598-AD90-C510E79221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7877" y="2791303"/>
                  <a:ext cx="179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5192" name="Ink 5191">
                  <a:extLst>
                    <a:ext uri="{FF2B5EF4-FFF2-40B4-BE49-F238E27FC236}">
                      <a16:creationId xmlns:a16="http://schemas.microsoft.com/office/drawing/2014/main" id="{073C2CCC-AF98-4A29-B87B-A84A663E0BF8}"/>
                    </a:ext>
                  </a:extLst>
                </p14:cNvPr>
                <p14:cNvContentPartPr/>
                <p14:nvPr/>
              </p14:nvContentPartPr>
              <p14:xfrm>
                <a:off x="739757" y="2956903"/>
                <a:ext cx="53280" cy="71640"/>
              </p14:xfrm>
            </p:contentPart>
          </mc:Choice>
          <mc:Fallback xmlns="">
            <p:pic>
              <p:nvPicPr>
                <p:cNvPr id="5192" name="Ink 5191">
                  <a:extLst>
                    <a:ext uri="{FF2B5EF4-FFF2-40B4-BE49-F238E27FC236}">
                      <a16:creationId xmlns:a16="http://schemas.microsoft.com/office/drawing/2014/main" id="{073C2CCC-AF98-4A29-B87B-A84A663E0B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2117" y="2939263"/>
                  <a:ext cx="88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193" name="Ink 5192">
                  <a:extLst>
                    <a:ext uri="{FF2B5EF4-FFF2-40B4-BE49-F238E27FC236}">
                      <a16:creationId xmlns:a16="http://schemas.microsoft.com/office/drawing/2014/main" id="{B4CB5C37-BAF3-46D1-A342-60C3D7C1FCA8}"/>
                    </a:ext>
                  </a:extLst>
                </p14:cNvPr>
                <p14:cNvContentPartPr/>
                <p14:nvPr/>
              </p14:nvContentPartPr>
              <p14:xfrm>
                <a:off x="843077" y="2968063"/>
                <a:ext cx="145080" cy="112320"/>
              </p14:xfrm>
            </p:contentPart>
          </mc:Choice>
          <mc:Fallback xmlns="">
            <p:pic>
              <p:nvPicPr>
                <p:cNvPr id="5193" name="Ink 5192">
                  <a:extLst>
                    <a:ext uri="{FF2B5EF4-FFF2-40B4-BE49-F238E27FC236}">
                      <a16:creationId xmlns:a16="http://schemas.microsoft.com/office/drawing/2014/main" id="{B4CB5C37-BAF3-46D1-A342-60C3D7C1FC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5077" y="2950063"/>
                  <a:ext cx="180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194" name="Ink 5193">
                  <a:extLst>
                    <a:ext uri="{FF2B5EF4-FFF2-40B4-BE49-F238E27FC236}">
                      <a16:creationId xmlns:a16="http://schemas.microsoft.com/office/drawing/2014/main" id="{C1D024C8-8E96-4660-BF43-2146C14361CC}"/>
                    </a:ext>
                  </a:extLst>
                </p14:cNvPr>
                <p14:cNvContentPartPr/>
                <p14:nvPr/>
              </p14:nvContentPartPr>
              <p14:xfrm>
                <a:off x="868277" y="2970583"/>
                <a:ext cx="108720" cy="85680"/>
              </p14:xfrm>
            </p:contentPart>
          </mc:Choice>
          <mc:Fallback xmlns="">
            <p:pic>
              <p:nvPicPr>
                <p:cNvPr id="5194" name="Ink 5193">
                  <a:extLst>
                    <a:ext uri="{FF2B5EF4-FFF2-40B4-BE49-F238E27FC236}">
                      <a16:creationId xmlns:a16="http://schemas.microsoft.com/office/drawing/2014/main" id="{C1D024C8-8E96-4660-BF43-2146C14361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0637" y="2952943"/>
                  <a:ext cx="1443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6" name="Group 5205">
            <a:extLst>
              <a:ext uri="{FF2B5EF4-FFF2-40B4-BE49-F238E27FC236}">
                <a16:creationId xmlns:a16="http://schemas.microsoft.com/office/drawing/2014/main" id="{1A14AE30-26E6-4263-8754-D0140EEC80B6}"/>
              </a:ext>
            </a:extLst>
          </p:cNvPr>
          <p:cNvGrpSpPr/>
          <p:nvPr/>
        </p:nvGrpSpPr>
        <p:grpSpPr>
          <a:xfrm>
            <a:off x="2425637" y="2957983"/>
            <a:ext cx="609840" cy="259200"/>
            <a:chOff x="2425637" y="2957983"/>
            <a:chExt cx="6098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196" name="Ink 5195">
                  <a:extLst>
                    <a:ext uri="{FF2B5EF4-FFF2-40B4-BE49-F238E27FC236}">
                      <a16:creationId xmlns:a16="http://schemas.microsoft.com/office/drawing/2014/main" id="{1994BDA8-5237-4D8B-93AE-209238F6D292}"/>
                    </a:ext>
                  </a:extLst>
                </p14:cNvPr>
                <p14:cNvContentPartPr/>
                <p14:nvPr/>
              </p14:nvContentPartPr>
              <p14:xfrm>
                <a:off x="2425637" y="3017383"/>
                <a:ext cx="82440" cy="199800"/>
              </p14:xfrm>
            </p:contentPart>
          </mc:Choice>
          <mc:Fallback xmlns="">
            <p:pic>
              <p:nvPicPr>
                <p:cNvPr id="5196" name="Ink 5195">
                  <a:extLst>
                    <a:ext uri="{FF2B5EF4-FFF2-40B4-BE49-F238E27FC236}">
                      <a16:creationId xmlns:a16="http://schemas.microsoft.com/office/drawing/2014/main" id="{1994BDA8-5237-4D8B-93AE-209238F6D2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07637" y="2999383"/>
                  <a:ext cx="118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197" name="Ink 5196">
                  <a:extLst>
                    <a:ext uri="{FF2B5EF4-FFF2-40B4-BE49-F238E27FC236}">
                      <a16:creationId xmlns:a16="http://schemas.microsoft.com/office/drawing/2014/main" id="{814659D3-378B-4D03-9176-41EF1E977B1E}"/>
                    </a:ext>
                  </a:extLst>
                </p14:cNvPr>
                <p14:cNvContentPartPr/>
                <p14:nvPr/>
              </p14:nvContentPartPr>
              <p14:xfrm>
                <a:off x="2510957" y="3039343"/>
                <a:ext cx="23400" cy="81360"/>
              </p14:xfrm>
            </p:contentPart>
          </mc:Choice>
          <mc:Fallback xmlns="">
            <p:pic>
              <p:nvPicPr>
                <p:cNvPr id="5197" name="Ink 5196">
                  <a:extLst>
                    <a:ext uri="{FF2B5EF4-FFF2-40B4-BE49-F238E27FC236}">
                      <a16:creationId xmlns:a16="http://schemas.microsoft.com/office/drawing/2014/main" id="{814659D3-378B-4D03-9176-41EF1E977B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92957" y="3021343"/>
                  <a:ext cx="59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198" name="Ink 5197">
                  <a:extLst>
                    <a:ext uri="{FF2B5EF4-FFF2-40B4-BE49-F238E27FC236}">
                      <a16:creationId xmlns:a16="http://schemas.microsoft.com/office/drawing/2014/main" id="{374D9318-4140-4938-8D97-E26E99612FA0}"/>
                    </a:ext>
                  </a:extLst>
                </p14:cNvPr>
                <p14:cNvContentPartPr/>
                <p14:nvPr/>
              </p14:nvContentPartPr>
              <p14:xfrm>
                <a:off x="2513837" y="2994343"/>
                <a:ext cx="15840" cy="7200"/>
              </p14:xfrm>
            </p:contentPart>
          </mc:Choice>
          <mc:Fallback xmlns="">
            <p:pic>
              <p:nvPicPr>
                <p:cNvPr id="5198" name="Ink 5197">
                  <a:extLst>
                    <a:ext uri="{FF2B5EF4-FFF2-40B4-BE49-F238E27FC236}">
                      <a16:creationId xmlns:a16="http://schemas.microsoft.com/office/drawing/2014/main" id="{374D9318-4140-4938-8D97-E26E99612F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96197" y="2976343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199" name="Ink 5198">
                  <a:extLst>
                    <a:ext uri="{FF2B5EF4-FFF2-40B4-BE49-F238E27FC236}">
                      <a16:creationId xmlns:a16="http://schemas.microsoft.com/office/drawing/2014/main" id="{10159779-CAEA-4AC0-A129-9B1AA0FC177A}"/>
                    </a:ext>
                  </a:extLst>
                </p14:cNvPr>
                <p14:cNvContentPartPr/>
                <p14:nvPr/>
              </p14:nvContentPartPr>
              <p14:xfrm>
                <a:off x="2586917" y="2968783"/>
                <a:ext cx="18720" cy="183240"/>
              </p14:xfrm>
            </p:contentPart>
          </mc:Choice>
          <mc:Fallback xmlns="">
            <p:pic>
              <p:nvPicPr>
                <p:cNvPr id="5199" name="Ink 5198">
                  <a:extLst>
                    <a:ext uri="{FF2B5EF4-FFF2-40B4-BE49-F238E27FC236}">
                      <a16:creationId xmlns:a16="http://schemas.microsoft.com/office/drawing/2014/main" id="{10159779-CAEA-4AC0-A129-9B1AA0FC177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68917" y="2950783"/>
                  <a:ext cx="54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200" name="Ink 5199">
                  <a:extLst>
                    <a:ext uri="{FF2B5EF4-FFF2-40B4-BE49-F238E27FC236}">
                      <a16:creationId xmlns:a16="http://schemas.microsoft.com/office/drawing/2014/main" id="{9F0A5770-69D1-46D1-AD26-5118D0A3EAC0}"/>
                    </a:ext>
                  </a:extLst>
                </p14:cNvPr>
                <p14:cNvContentPartPr/>
                <p14:nvPr/>
              </p14:nvContentPartPr>
              <p14:xfrm>
                <a:off x="2622197" y="2957983"/>
                <a:ext cx="15120" cy="199080"/>
              </p14:xfrm>
            </p:contentPart>
          </mc:Choice>
          <mc:Fallback xmlns="">
            <p:pic>
              <p:nvPicPr>
                <p:cNvPr id="5200" name="Ink 5199">
                  <a:extLst>
                    <a:ext uri="{FF2B5EF4-FFF2-40B4-BE49-F238E27FC236}">
                      <a16:creationId xmlns:a16="http://schemas.microsoft.com/office/drawing/2014/main" id="{9F0A5770-69D1-46D1-AD26-5118D0A3EA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04557" y="2940343"/>
                  <a:ext cx="50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202" name="Ink 5201">
                  <a:extLst>
                    <a:ext uri="{FF2B5EF4-FFF2-40B4-BE49-F238E27FC236}">
                      <a16:creationId xmlns:a16="http://schemas.microsoft.com/office/drawing/2014/main" id="{A928A87E-D478-4D17-B0E9-56A9411D997A}"/>
                    </a:ext>
                  </a:extLst>
                </p14:cNvPr>
                <p14:cNvContentPartPr/>
                <p14:nvPr/>
              </p14:nvContentPartPr>
              <p14:xfrm>
                <a:off x="2668637" y="2987503"/>
                <a:ext cx="81360" cy="162720"/>
              </p14:xfrm>
            </p:contentPart>
          </mc:Choice>
          <mc:Fallback xmlns="">
            <p:pic>
              <p:nvPicPr>
                <p:cNvPr id="5202" name="Ink 5201">
                  <a:extLst>
                    <a:ext uri="{FF2B5EF4-FFF2-40B4-BE49-F238E27FC236}">
                      <a16:creationId xmlns:a16="http://schemas.microsoft.com/office/drawing/2014/main" id="{A928A87E-D478-4D17-B0E9-56A9411D99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50997" y="2969503"/>
                  <a:ext cx="117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203" name="Ink 5202">
                  <a:extLst>
                    <a:ext uri="{FF2B5EF4-FFF2-40B4-BE49-F238E27FC236}">
                      <a16:creationId xmlns:a16="http://schemas.microsoft.com/office/drawing/2014/main" id="{263CAE3F-CA62-461B-812F-393ADC8FF5EA}"/>
                    </a:ext>
                  </a:extLst>
                </p14:cNvPr>
                <p14:cNvContentPartPr/>
                <p14:nvPr/>
              </p14:nvContentPartPr>
              <p14:xfrm>
                <a:off x="2759717" y="3050503"/>
                <a:ext cx="118080" cy="120600"/>
              </p14:xfrm>
            </p:contentPart>
          </mc:Choice>
          <mc:Fallback xmlns="">
            <p:pic>
              <p:nvPicPr>
                <p:cNvPr id="5203" name="Ink 5202">
                  <a:extLst>
                    <a:ext uri="{FF2B5EF4-FFF2-40B4-BE49-F238E27FC236}">
                      <a16:creationId xmlns:a16="http://schemas.microsoft.com/office/drawing/2014/main" id="{263CAE3F-CA62-461B-812F-393ADC8FF5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41717" y="3032863"/>
                  <a:ext cx="153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204" name="Ink 5203">
                  <a:extLst>
                    <a:ext uri="{FF2B5EF4-FFF2-40B4-BE49-F238E27FC236}">
                      <a16:creationId xmlns:a16="http://schemas.microsoft.com/office/drawing/2014/main" id="{CDCBDA2C-7BE4-49C0-82F6-7B6F2C928578}"/>
                    </a:ext>
                  </a:extLst>
                </p14:cNvPr>
                <p14:cNvContentPartPr/>
                <p14:nvPr/>
              </p14:nvContentPartPr>
              <p14:xfrm>
                <a:off x="2896517" y="3063103"/>
                <a:ext cx="110880" cy="129960"/>
              </p14:xfrm>
            </p:contentPart>
          </mc:Choice>
          <mc:Fallback xmlns="">
            <p:pic>
              <p:nvPicPr>
                <p:cNvPr id="5204" name="Ink 5203">
                  <a:extLst>
                    <a:ext uri="{FF2B5EF4-FFF2-40B4-BE49-F238E27FC236}">
                      <a16:creationId xmlns:a16="http://schemas.microsoft.com/office/drawing/2014/main" id="{CDCBDA2C-7BE4-49C0-82F6-7B6F2C9285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78517" y="3045103"/>
                  <a:ext cx="146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205" name="Ink 5204">
                  <a:extLst>
                    <a:ext uri="{FF2B5EF4-FFF2-40B4-BE49-F238E27FC236}">
                      <a16:creationId xmlns:a16="http://schemas.microsoft.com/office/drawing/2014/main" id="{6EE64D86-1F04-4D87-904D-716916813079}"/>
                    </a:ext>
                  </a:extLst>
                </p14:cNvPr>
                <p14:cNvContentPartPr/>
                <p14:nvPr/>
              </p14:nvContentPartPr>
              <p14:xfrm>
                <a:off x="2898677" y="3069943"/>
                <a:ext cx="136800" cy="131040"/>
              </p14:xfrm>
            </p:contentPart>
          </mc:Choice>
          <mc:Fallback xmlns="">
            <p:pic>
              <p:nvPicPr>
                <p:cNvPr id="5205" name="Ink 5204">
                  <a:extLst>
                    <a:ext uri="{FF2B5EF4-FFF2-40B4-BE49-F238E27FC236}">
                      <a16:creationId xmlns:a16="http://schemas.microsoft.com/office/drawing/2014/main" id="{6EE64D86-1F04-4D87-904D-7169168130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80677" y="3051943"/>
                  <a:ext cx="172440" cy="166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650DAFA-58F5-44D1-9B76-EAD72FE02A68}"/>
              </a:ext>
            </a:extLst>
          </p:cNvPr>
          <p:cNvSpPr txBox="1"/>
          <p:nvPr/>
        </p:nvSpPr>
        <p:spPr>
          <a:xfrm>
            <a:off x="553636" y="225224"/>
            <a:ext cx="836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7.  Conductor surrounded by homogeneous isotropic linear dielectric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AE3D93-309E-4545-BC28-75ADAC4886C2}"/>
                  </a:ext>
                </a:extLst>
              </p14:cNvPr>
              <p14:cNvContentPartPr/>
              <p14:nvPr/>
            </p14:nvContentPartPr>
            <p14:xfrm>
              <a:off x="2755756" y="2228073"/>
              <a:ext cx="100080" cy="88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AE3D93-309E-4545-BC28-75ADAC4886C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693116" y="2165073"/>
                <a:ext cx="22572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5" name="Group 5174">
            <a:extLst>
              <a:ext uri="{FF2B5EF4-FFF2-40B4-BE49-F238E27FC236}">
                <a16:creationId xmlns:a16="http://schemas.microsoft.com/office/drawing/2014/main" id="{3C2D4676-DFDE-45ED-B427-B586A3B1C0B4}"/>
              </a:ext>
            </a:extLst>
          </p:cNvPr>
          <p:cNvGrpSpPr/>
          <p:nvPr/>
        </p:nvGrpSpPr>
        <p:grpSpPr>
          <a:xfrm>
            <a:off x="1083556" y="3692193"/>
            <a:ext cx="123480" cy="376560"/>
            <a:chOff x="1083556" y="3692193"/>
            <a:chExt cx="12348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142BA7-2DF8-4297-A6B6-208A935A3723}"/>
                    </a:ext>
                  </a:extLst>
                </p14:cNvPr>
                <p14:cNvContentPartPr/>
                <p14:nvPr/>
              </p14:nvContentPartPr>
              <p14:xfrm>
                <a:off x="1083556" y="3692193"/>
                <a:ext cx="110520" cy="28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142BA7-2DF8-4297-A6B6-208A935A37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0556" y="3629193"/>
                  <a:ext cx="2361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158" name="Ink 5157">
                  <a:extLst>
                    <a:ext uri="{FF2B5EF4-FFF2-40B4-BE49-F238E27FC236}">
                      <a16:creationId xmlns:a16="http://schemas.microsoft.com/office/drawing/2014/main" id="{6D438C52-F29E-4922-AF27-0D25F5E89287}"/>
                    </a:ext>
                  </a:extLst>
                </p14:cNvPr>
                <p14:cNvContentPartPr/>
                <p14:nvPr/>
              </p14:nvContentPartPr>
              <p14:xfrm>
                <a:off x="1090036" y="4020513"/>
                <a:ext cx="28800" cy="48240"/>
              </p14:xfrm>
            </p:contentPart>
          </mc:Choice>
          <mc:Fallback>
            <p:pic>
              <p:nvPicPr>
                <p:cNvPr id="5158" name="Ink 5157">
                  <a:extLst>
                    <a:ext uri="{FF2B5EF4-FFF2-40B4-BE49-F238E27FC236}">
                      <a16:creationId xmlns:a16="http://schemas.microsoft.com/office/drawing/2014/main" id="{6D438C52-F29E-4922-AF27-0D25F5E8928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7036" y="3957873"/>
                  <a:ext cx="154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160" name="Ink 5159">
                  <a:extLst>
                    <a:ext uri="{FF2B5EF4-FFF2-40B4-BE49-F238E27FC236}">
                      <a16:creationId xmlns:a16="http://schemas.microsoft.com/office/drawing/2014/main" id="{1F0A427A-D906-4512-B5A9-5BF3682EB427}"/>
                    </a:ext>
                  </a:extLst>
                </p14:cNvPr>
                <p14:cNvContentPartPr/>
                <p14:nvPr/>
              </p14:nvContentPartPr>
              <p14:xfrm>
                <a:off x="1108756" y="3876513"/>
                <a:ext cx="98280" cy="102600"/>
              </p14:xfrm>
            </p:contentPart>
          </mc:Choice>
          <mc:Fallback>
            <p:pic>
              <p:nvPicPr>
                <p:cNvPr id="5160" name="Ink 5159">
                  <a:extLst>
                    <a:ext uri="{FF2B5EF4-FFF2-40B4-BE49-F238E27FC236}">
                      <a16:creationId xmlns:a16="http://schemas.microsoft.com/office/drawing/2014/main" id="{1F0A427A-D906-4512-B5A9-5BF3682EB4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5756" y="3813513"/>
                  <a:ext cx="22392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5190" name="Ink 5189">
                <a:extLst>
                  <a:ext uri="{FF2B5EF4-FFF2-40B4-BE49-F238E27FC236}">
                    <a16:creationId xmlns:a16="http://schemas.microsoft.com/office/drawing/2014/main" id="{6CA86498-90A2-4BE7-AE9C-0C59159BE1AF}"/>
                  </a:ext>
                </a:extLst>
              </p14:cNvPr>
              <p14:cNvContentPartPr/>
              <p14:nvPr/>
            </p14:nvContentPartPr>
            <p14:xfrm>
              <a:off x="2648836" y="4426233"/>
              <a:ext cx="60480" cy="307800"/>
            </p14:xfrm>
          </p:contentPart>
        </mc:Choice>
        <mc:Fallback>
          <p:pic>
            <p:nvPicPr>
              <p:cNvPr id="5190" name="Ink 5189">
                <a:extLst>
                  <a:ext uri="{FF2B5EF4-FFF2-40B4-BE49-F238E27FC236}">
                    <a16:creationId xmlns:a16="http://schemas.microsoft.com/office/drawing/2014/main" id="{6CA86498-90A2-4BE7-AE9C-0C59159BE1A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585836" y="4363593"/>
                <a:ext cx="1861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201" name="Ink 5200">
                <a:extLst>
                  <a:ext uri="{FF2B5EF4-FFF2-40B4-BE49-F238E27FC236}">
                    <a16:creationId xmlns:a16="http://schemas.microsoft.com/office/drawing/2014/main" id="{2582BB10-99FA-4FF6-A416-A802B507642F}"/>
                  </a:ext>
                </a:extLst>
              </p14:cNvPr>
              <p14:cNvContentPartPr/>
              <p14:nvPr/>
            </p14:nvContentPartPr>
            <p14:xfrm>
              <a:off x="2440036" y="6397953"/>
              <a:ext cx="235440" cy="24120"/>
            </p14:xfrm>
          </p:contentPart>
        </mc:Choice>
        <mc:Fallback>
          <p:pic>
            <p:nvPicPr>
              <p:cNvPr id="5201" name="Ink 5200">
                <a:extLst>
                  <a:ext uri="{FF2B5EF4-FFF2-40B4-BE49-F238E27FC236}">
                    <a16:creationId xmlns:a16="http://schemas.microsoft.com/office/drawing/2014/main" id="{2582BB10-99FA-4FF6-A416-A802B507642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377396" y="6334953"/>
                <a:ext cx="361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5207" name="Ink 5206">
                <a:extLst>
                  <a:ext uri="{FF2B5EF4-FFF2-40B4-BE49-F238E27FC236}">
                    <a16:creationId xmlns:a16="http://schemas.microsoft.com/office/drawing/2014/main" id="{A1D1729D-682C-44FD-A10D-1C3ACA2CF1B8}"/>
                  </a:ext>
                </a:extLst>
              </p14:cNvPr>
              <p14:cNvContentPartPr/>
              <p14:nvPr/>
            </p14:nvContentPartPr>
            <p14:xfrm>
              <a:off x="1880956" y="5953353"/>
              <a:ext cx="47880" cy="45360"/>
            </p14:xfrm>
          </p:contentPart>
        </mc:Choice>
        <mc:Fallback>
          <p:pic>
            <p:nvPicPr>
              <p:cNvPr id="5207" name="Ink 5206">
                <a:extLst>
                  <a:ext uri="{FF2B5EF4-FFF2-40B4-BE49-F238E27FC236}">
                    <a16:creationId xmlns:a16="http://schemas.microsoft.com/office/drawing/2014/main" id="{A1D1729D-682C-44FD-A10D-1C3ACA2CF1B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817956" y="5890713"/>
                <a:ext cx="17352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10" name="Group 5209">
            <a:extLst>
              <a:ext uri="{FF2B5EF4-FFF2-40B4-BE49-F238E27FC236}">
                <a16:creationId xmlns:a16="http://schemas.microsoft.com/office/drawing/2014/main" id="{C6E209CB-D708-418B-8AC1-B30059720649}"/>
              </a:ext>
            </a:extLst>
          </p:cNvPr>
          <p:cNvGrpSpPr/>
          <p:nvPr/>
        </p:nvGrpSpPr>
        <p:grpSpPr>
          <a:xfrm>
            <a:off x="1784476" y="6466713"/>
            <a:ext cx="108000" cy="121680"/>
            <a:chOff x="1784476" y="6466713"/>
            <a:chExt cx="10800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208" name="Ink 5207">
                  <a:extLst>
                    <a:ext uri="{FF2B5EF4-FFF2-40B4-BE49-F238E27FC236}">
                      <a16:creationId xmlns:a16="http://schemas.microsoft.com/office/drawing/2014/main" id="{A8BA5A83-DB7F-43DF-A10A-E55CEFF29B63}"/>
                    </a:ext>
                  </a:extLst>
                </p14:cNvPr>
                <p14:cNvContentPartPr/>
                <p14:nvPr/>
              </p14:nvContentPartPr>
              <p14:xfrm>
                <a:off x="1852516" y="6466713"/>
                <a:ext cx="39960" cy="50040"/>
              </p14:xfrm>
            </p:contentPart>
          </mc:Choice>
          <mc:Fallback>
            <p:pic>
              <p:nvPicPr>
                <p:cNvPr id="5208" name="Ink 5207">
                  <a:extLst>
                    <a:ext uri="{FF2B5EF4-FFF2-40B4-BE49-F238E27FC236}">
                      <a16:creationId xmlns:a16="http://schemas.microsoft.com/office/drawing/2014/main" id="{A8BA5A83-DB7F-43DF-A10A-E55CEFF29B6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89876" y="6404073"/>
                  <a:ext cx="165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209" name="Ink 5208">
                  <a:extLst>
                    <a:ext uri="{FF2B5EF4-FFF2-40B4-BE49-F238E27FC236}">
                      <a16:creationId xmlns:a16="http://schemas.microsoft.com/office/drawing/2014/main" id="{524540F2-A166-4396-AEA1-4EA28B13E5FE}"/>
                    </a:ext>
                  </a:extLst>
                </p14:cNvPr>
                <p14:cNvContentPartPr/>
                <p14:nvPr/>
              </p14:nvContentPartPr>
              <p14:xfrm>
                <a:off x="1784476" y="6548793"/>
                <a:ext cx="100080" cy="39600"/>
              </p14:xfrm>
            </p:contentPart>
          </mc:Choice>
          <mc:Fallback>
            <p:pic>
              <p:nvPicPr>
                <p:cNvPr id="5209" name="Ink 5208">
                  <a:extLst>
                    <a:ext uri="{FF2B5EF4-FFF2-40B4-BE49-F238E27FC236}">
                      <a16:creationId xmlns:a16="http://schemas.microsoft.com/office/drawing/2014/main" id="{524540F2-A166-4396-AEA1-4EA28B13E5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21476" y="6485793"/>
                  <a:ext cx="22572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231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2"/>
          <a:stretch/>
        </p:blipFill>
        <p:spPr bwMode="auto">
          <a:xfrm rot="16200000">
            <a:off x="2527380" y="-825421"/>
            <a:ext cx="3962399" cy="88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81200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2971800"/>
            <a:ext cx="3506666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 err="1"/>
              <a:t>e</a:t>
            </a:r>
            <a:r>
              <a:rPr lang="en-US" sz="2000" baseline="-25000" dirty="0" err="1"/>
              <a:t>D</a:t>
            </a:r>
            <a:r>
              <a:rPr lang="en-US" sz="2000" dirty="0"/>
              <a:t> = e</a:t>
            </a:r>
            <a:r>
              <a:rPr lang="en-US" sz="2000" baseline="-25000" dirty="0"/>
              <a:t>V</a:t>
            </a:r>
            <a:r>
              <a:rPr lang="en-US" sz="2000" dirty="0"/>
              <a:t>, then </a:t>
            </a:r>
            <a:r>
              <a:rPr lang="en-US" sz="2000" dirty="0" err="1">
                <a:latin typeface="Symbol" panose="05050102010706020507" pitchFamily="18" charset="2"/>
              </a:rPr>
              <a:t>f</a:t>
            </a:r>
            <a:r>
              <a:rPr lang="en-US" sz="2000" baseline="-25000" dirty="0" err="1"/>
              <a:t>D</a:t>
            </a:r>
            <a:r>
              <a:rPr lang="en-US" sz="2000" dirty="0"/>
              <a:t> = </a:t>
            </a:r>
            <a:r>
              <a:rPr lang="en-US" sz="2000" dirty="0" err="1">
                <a:latin typeface="Symbol" panose="05050102010706020507" pitchFamily="18" charset="2"/>
              </a:rPr>
              <a:t>f</a:t>
            </a:r>
            <a:r>
              <a:rPr lang="en-US" sz="2000" baseline="-25000" dirty="0" err="1"/>
              <a:t>V</a:t>
            </a:r>
            <a:r>
              <a:rPr lang="en-US" sz="2000" baseline="-25000" dirty="0"/>
              <a:t> 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If </a:t>
            </a:r>
            <a:r>
              <a:rPr lang="en-US" sz="2000" dirty="0" err="1">
                <a:latin typeface="Symbol" panose="05050102010706020507" pitchFamily="18" charset="2"/>
              </a:rPr>
              <a:t>f</a:t>
            </a:r>
            <a:r>
              <a:rPr lang="en-US" sz="2000" baseline="-25000" dirty="0" err="1"/>
              <a:t>D</a:t>
            </a:r>
            <a:r>
              <a:rPr lang="en-US" sz="2000" dirty="0"/>
              <a:t> = </a:t>
            </a:r>
            <a:r>
              <a:rPr lang="en-US" sz="2000" dirty="0" err="1">
                <a:latin typeface="Symbol" panose="05050102010706020507" pitchFamily="18" charset="2"/>
              </a:rPr>
              <a:t>f</a:t>
            </a:r>
            <a:r>
              <a:rPr lang="en-US" sz="2000" baseline="-25000" dirty="0" err="1"/>
              <a:t>V</a:t>
            </a:r>
            <a:r>
              <a:rPr lang="en-US" sz="2000" dirty="0"/>
              <a:t>, then </a:t>
            </a:r>
            <a:r>
              <a:rPr lang="en-US" sz="2000" dirty="0" err="1"/>
              <a:t>e</a:t>
            </a:r>
            <a:r>
              <a:rPr lang="en-US" sz="2000" baseline="-25000" dirty="0" err="1"/>
              <a:t>D</a:t>
            </a:r>
            <a:r>
              <a:rPr lang="en-US" sz="2000" dirty="0"/>
              <a:t> =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e</a:t>
            </a:r>
            <a:r>
              <a:rPr lang="en-US" sz="2000" baseline="-25000" dirty="0"/>
              <a:t>V                       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2025F9-BE36-4D4A-A9D2-3192480D95D0}"/>
                  </a:ext>
                </a:extLst>
              </p14:cNvPr>
              <p14:cNvContentPartPr/>
              <p14:nvPr/>
            </p14:nvContentPartPr>
            <p14:xfrm>
              <a:off x="1264997" y="1734703"/>
              <a:ext cx="926640" cy="92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2025F9-BE36-4D4A-A9D2-3192480D95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357" y="1663063"/>
                <a:ext cx="99828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13D435-DB52-4B29-A6DE-723EE05EE1E3}"/>
                  </a:ext>
                </a:extLst>
              </p14:cNvPr>
              <p14:cNvContentPartPr/>
              <p14:nvPr/>
            </p14:nvContentPartPr>
            <p14:xfrm>
              <a:off x="5610917" y="1830823"/>
              <a:ext cx="766080" cy="722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13D435-DB52-4B29-A6DE-723EE05EE1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4917" y="1758823"/>
                <a:ext cx="837720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497B33-F106-4C05-9D22-7C73228B2197}"/>
                  </a:ext>
                </a:extLst>
              </p14:cNvPr>
              <p14:cNvContentPartPr/>
              <p14:nvPr/>
            </p14:nvContentPartPr>
            <p14:xfrm>
              <a:off x="6272237" y="1722823"/>
              <a:ext cx="240480" cy="826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497B33-F106-4C05-9D22-7C73228B21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6597" y="1651183"/>
                <a:ext cx="312120" cy="9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09D62A-E0DE-4DE2-8DE7-D9EE6793974B}"/>
                  </a:ext>
                </a:extLst>
              </p14:cNvPr>
              <p14:cNvContentPartPr/>
              <p14:nvPr/>
            </p14:nvContentPartPr>
            <p14:xfrm>
              <a:off x="5172437" y="2117383"/>
              <a:ext cx="1375920" cy="66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09D62A-E0DE-4DE2-8DE7-D9EE679397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6437" y="2045383"/>
                <a:ext cx="144756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8F788A-8B41-47C5-8772-FB0D1AC8A220}"/>
                  </a:ext>
                </a:extLst>
              </p14:cNvPr>
              <p14:cNvContentPartPr/>
              <p14:nvPr/>
            </p14:nvContentPartPr>
            <p14:xfrm>
              <a:off x="5695157" y="2132503"/>
              <a:ext cx="90720" cy="99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8F788A-8B41-47C5-8772-FB0D1AC8A2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9157" y="2060863"/>
                <a:ext cx="1623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DC1CC4-7827-4118-AB8B-24E24E17E101}"/>
                  </a:ext>
                </a:extLst>
              </p14:cNvPr>
              <p14:cNvContentPartPr/>
              <p14:nvPr/>
            </p14:nvContentPartPr>
            <p14:xfrm>
              <a:off x="5721077" y="1615183"/>
              <a:ext cx="719640" cy="62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DC1CC4-7827-4118-AB8B-24E24E17E1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5077" y="1543183"/>
                <a:ext cx="79128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7B00CC5-6886-418C-9173-02E41400D42D}"/>
                  </a:ext>
                </a:extLst>
              </p14:cNvPr>
              <p14:cNvContentPartPr/>
              <p14:nvPr/>
            </p14:nvContentPartPr>
            <p14:xfrm>
              <a:off x="4957517" y="1603663"/>
              <a:ext cx="3586320" cy="139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7B00CC5-6886-418C-9173-02E41400D42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1517" y="1532023"/>
                <a:ext cx="3657960" cy="15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1263E69-C06A-40C6-8FC0-888E121E48DF}"/>
                  </a:ext>
                </a:extLst>
              </p14:cNvPr>
              <p14:cNvContentPartPr/>
              <p14:nvPr/>
            </p14:nvContentPartPr>
            <p14:xfrm>
              <a:off x="577396" y="4250553"/>
              <a:ext cx="95400" cy="296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1263E69-C06A-40C6-8FC0-888E121E48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396" y="4187913"/>
                <a:ext cx="2210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DC0253-6E52-4F63-B2B6-85DACEBCDA29}"/>
                  </a:ext>
                </a:extLst>
              </p14:cNvPr>
              <p14:cNvContentPartPr/>
              <p14:nvPr/>
            </p14:nvContentPartPr>
            <p14:xfrm>
              <a:off x="708796" y="2945193"/>
              <a:ext cx="50040" cy="257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DC0253-6E52-4F63-B2B6-85DACEBCDA2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796" y="2882193"/>
                <a:ext cx="17568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7D9398A-E12F-44B4-9E4C-E49C2D66803D}"/>
              </a:ext>
            </a:extLst>
          </p:cNvPr>
          <p:cNvGrpSpPr/>
          <p:nvPr/>
        </p:nvGrpSpPr>
        <p:grpSpPr>
          <a:xfrm>
            <a:off x="2553436" y="3082353"/>
            <a:ext cx="302400" cy="273240"/>
            <a:chOff x="2553436" y="3082353"/>
            <a:chExt cx="30240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1BCC7C-9A8C-4B78-B280-185880C2B701}"/>
                    </a:ext>
                  </a:extLst>
                </p14:cNvPr>
                <p14:cNvContentPartPr/>
                <p14:nvPr/>
              </p14:nvContentPartPr>
              <p14:xfrm>
                <a:off x="2553436" y="3082353"/>
                <a:ext cx="266040" cy="228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1BCC7C-9A8C-4B78-B280-185880C2B7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90436" y="3019713"/>
                  <a:ext cx="391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A3707A-C49B-4E99-8144-0770B72E8421}"/>
                    </a:ext>
                  </a:extLst>
                </p14:cNvPr>
                <p14:cNvContentPartPr/>
                <p14:nvPr/>
              </p14:nvContentPartPr>
              <p14:xfrm>
                <a:off x="2634436" y="3133473"/>
                <a:ext cx="221400" cy="222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A3707A-C49B-4E99-8144-0770B72E84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71436" y="3070833"/>
                  <a:ext cx="34704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188E47-D7DE-4538-B63A-14E05ADFE59B}"/>
                  </a:ext>
                </a:extLst>
              </p14:cNvPr>
              <p14:cNvContentPartPr/>
              <p14:nvPr/>
            </p14:nvContentPartPr>
            <p14:xfrm>
              <a:off x="2841796" y="4243353"/>
              <a:ext cx="2880" cy="12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188E47-D7DE-4538-B63A-14E05ADFE5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78796" y="4180713"/>
                <a:ext cx="128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29DAC4-45E9-4ECE-8D2E-B155A7BEA139}"/>
                  </a:ext>
                </a:extLst>
              </p14:cNvPr>
              <p14:cNvContentPartPr/>
              <p14:nvPr/>
            </p14:nvContentPartPr>
            <p14:xfrm>
              <a:off x="2629396" y="4253433"/>
              <a:ext cx="2160" cy="79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29DAC4-45E9-4ECE-8D2E-B155A7BEA1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6756" y="4190793"/>
                <a:ext cx="127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4A723F0-558A-43B6-AEB2-CBFECEB28E0F}"/>
                  </a:ext>
                </a:extLst>
              </p14:cNvPr>
              <p14:cNvContentPartPr/>
              <p14:nvPr/>
            </p14:nvContentPartPr>
            <p14:xfrm>
              <a:off x="2657836" y="3810993"/>
              <a:ext cx="49680" cy="32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4A723F0-558A-43B6-AEB2-CBFECEB28E0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4836" y="3748353"/>
                <a:ext cx="17532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D067EA0-7636-4640-A745-09ACA17CF38B}"/>
              </a:ext>
            </a:extLst>
          </p:cNvPr>
          <p:cNvGrpSpPr/>
          <p:nvPr/>
        </p:nvGrpSpPr>
        <p:grpSpPr>
          <a:xfrm>
            <a:off x="2108476" y="3424353"/>
            <a:ext cx="288000" cy="231480"/>
            <a:chOff x="2108476" y="3424353"/>
            <a:chExt cx="28800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E800FC5-46E7-40AF-B3D3-1F29AD65D425}"/>
                    </a:ext>
                  </a:extLst>
                </p14:cNvPr>
                <p14:cNvContentPartPr/>
                <p14:nvPr/>
              </p14:nvContentPartPr>
              <p14:xfrm>
                <a:off x="2329516" y="3532353"/>
                <a:ext cx="66960" cy="123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E800FC5-46E7-40AF-B3D3-1F29AD65D4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66876" y="3469353"/>
                  <a:ext cx="192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E97BAF-BDFD-48FE-9928-BCFDE1CADA0F}"/>
                    </a:ext>
                  </a:extLst>
                </p14:cNvPr>
                <p14:cNvContentPartPr/>
                <p14:nvPr/>
              </p14:nvContentPartPr>
              <p14:xfrm>
                <a:off x="2108476" y="3424353"/>
                <a:ext cx="51120" cy="177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E97BAF-BDFD-48FE-9928-BCFDE1CADA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45476" y="3361353"/>
                  <a:ext cx="176760" cy="30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2F8F81-FBD2-4B92-817E-1D44634C7F1A}"/>
                  </a:ext>
                </a:extLst>
              </p14:cNvPr>
              <p14:cNvContentPartPr/>
              <p14:nvPr/>
            </p14:nvContentPartPr>
            <p14:xfrm>
              <a:off x="1914796" y="4684713"/>
              <a:ext cx="9360" cy="40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2F8F81-FBD2-4B92-817E-1D44634C7F1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52156" y="4622073"/>
                <a:ext cx="135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8AF8D72-25D3-4723-9386-40A115A1C806}"/>
                  </a:ext>
                </a:extLst>
              </p14:cNvPr>
              <p14:cNvContentPartPr/>
              <p14:nvPr/>
            </p14:nvContentPartPr>
            <p14:xfrm>
              <a:off x="1921996" y="5202393"/>
              <a:ext cx="11520" cy="44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8AF8D72-25D3-4723-9386-40A115A1C80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59356" y="5139753"/>
                <a:ext cx="137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F886559-05AC-491B-B914-7AB75C76FF7F}"/>
                  </a:ext>
                </a:extLst>
              </p14:cNvPr>
              <p14:cNvContentPartPr/>
              <p14:nvPr/>
            </p14:nvContentPartPr>
            <p14:xfrm>
              <a:off x="1674316" y="4782993"/>
              <a:ext cx="22680" cy="424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F886559-05AC-491B-B914-7AB75C76FF7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11316" y="4719993"/>
                <a:ext cx="14832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6608E3D-B9D7-4B93-A8CE-3CD0FB9BA0FF}"/>
                  </a:ext>
                </a:extLst>
              </p14:cNvPr>
              <p14:cNvContentPartPr/>
              <p14:nvPr/>
            </p14:nvContentPartPr>
            <p14:xfrm>
              <a:off x="1233316" y="4599033"/>
              <a:ext cx="30240" cy="284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6608E3D-B9D7-4B93-A8CE-3CD0FB9BA0F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70676" y="4536033"/>
                <a:ext cx="155880" cy="40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4" name="Group 11273">
            <a:extLst>
              <a:ext uri="{FF2B5EF4-FFF2-40B4-BE49-F238E27FC236}">
                <a16:creationId xmlns:a16="http://schemas.microsoft.com/office/drawing/2014/main" id="{8B6EFFD3-DF57-4003-A583-2ABCDE553C07}"/>
              </a:ext>
            </a:extLst>
          </p:cNvPr>
          <p:cNvGrpSpPr/>
          <p:nvPr/>
        </p:nvGrpSpPr>
        <p:grpSpPr>
          <a:xfrm>
            <a:off x="8180596" y="4897833"/>
            <a:ext cx="273600" cy="351000"/>
            <a:chOff x="8180596" y="4897833"/>
            <a:chExt cx="27360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265" name="Ink 11264">
                  <a:extLst>
                    <a:ext uri="{FF2B5EF4-FFF2-40B4-BE49-F238E27FC236}">
                      <a16:creationId xmlns:a16="http://schemas.microsoft.com/office/drawing/2014/main" id="{335BDD6D-490E-40DC-97B5-C99B233C5DF0}"/>
                    </a:ext>
                  </a:extLst>
                </p14:cNvPr>
                <p14:cNvContentPartPr/>
                <p14:nvPr/>
              </p14:nvContentPartPr>
              <p14:xfrm>
                <a:off x="8323156" y="5244513"/>
                <a:ext cx="1440" cy="4320"/>
              </p14:xfrm>
            </p:contentPart>
          </mc:Choice>
          <mc:Fallback>
            <p:pic>
              <p:nvPicPr>
                <p:cNvPr id="11265" name="Ink 11264">
                  <a:extLst>
                    <a:ext uri="{FF2B5EF4-FFF2-40B4-BE49-F238E27FC236}">
                      <a16:creationId xmlns:a16="http://schemas.microsoft.com/office/drawing/2014/main" id="{335BDD6D-490E-40DC-97B5-C99B233C5D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60156" y="5181513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267" name="Ink 11266">
                  <a:extLst>
                    <a:ext uri="{FF2B5EF4-FFF2-40B4-BE49-F238E27FC236}">
                      <a16:creationId xmlns:a16="http://schemas.microsoft.com/office/drawing/2014/main" id="{BED58548-DFF5-4C5A-B100-DAF9617762C8}"/>
                    </a:ext>
                  </a:extLst>
                </p14:cNvPr>
                <p14:cNvContentPartPr/>
                <p14:nvPr/>
              </p14:nvContentPartPr>
              <p14:xfrm>
                <a:off x="8304076" y="5194113"/>
                <a:ext cx="78120" cy="40680"/>
              </p14:xfrm>
            </p:contentPart>
          </mc:Choice>
          <mc:Fallback>
            <p:pic>
              <p:nvPicPr>
                <p:cNvPr id="11267" name="Ink 11266">
                  <a:extLst>
                    <a:ext uri="{FF2B5EF4-FFF2-40B4-BE49-F238E27FC236}">
                      <a16:creationId xmlns:a16="http://schemas.microsoft.com/office/drawing/2014/main" id="{BED58548-DFF5-4C5A-B100-DAF9617762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41076" y="5131473"/>
                  <a:ext cx="203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1269" name="Ink 11268">
                  <a:extLst>
                    <a:ext uri="{FF2B5EF4-FFF2-40B4-BE49-F238E27FC236}">
                      <a16:creationId xmlns:a16="http://schemas.microsoft.com/office/drawing/2014/main" id="{A6C9C684-849B-4115-8C09-5B2F2924722E}"/>
                    </a:ext>
                  </a:extLst>
                </p14:cNvPr>
                <p14:cNvContentPartPr/>
                <p14:nvPr/>
              </p14:nvContentPartPr>
              <p14:xfrm>
                <a:off x="8180596" y="4897833"/>
                <a:ext cx="6840" cy="213840"/>
              </p14:xfrm>
            </p:contentPart>
          </mc:Choice>
          <mc:Fallback>
            <p:pic>
              <p:nvPicPr>
                <p:cNvPr id="11269" name="Ink 11268">
                  <a:extLst>
                    <a:ext uri="{FF2B5EF4-FFF2-40B4-BE49-F238E27FC236}">
                      <a16:creationId xmlns:a16="http://schemas.microsoft.com/office/drawing/2014/main" id="{A6C9C684-849B-4115-8C09-5B2F292472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17956" y="4834833"/>
                  <a:ext cx="132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271" name="Ink 11270">
                  <a:extLst>
                    <a:ext uri="{FF2B5EF4-FFF2-40B4-BE49-F238E27FC236}">
                      <a16:creationId xmlns:a16="http://schemas.microsoft.com/office/drawing/2014/main" id="{F10F95E1-7A22-4FA1-AB5D-AA6B3BE52845}"/>
                    </a:ext>
                  </a:extLst>
                </p14:cNvPr>
                <p14:cNvContentPartPr/>
                <p14:nvPr/>
              </p14:nvContentPartPr>
              <p14:xfrm>
                <a:off x="8272396" y="5021673"/>
                <a:ext cx="38160" cy="170280"/>
              </p14:xfrm>
            </p:contentPart>
          </mc:Choice>
          <mc:Fallback>
            <p:pic>
              <p:nvPicPr>
                <p:cNvPr id="11271" name="Ink 11270">
                  <a:extLst>
                    <a:ext uri="{FF2B5EF4-FFF2-40B4-BE49-F238E27FC236}">
                      <a16:creationId xmlns:a16="http://schemas.microsoft.com/office/drawing/2014/main" id="{F10F95E1-7A22-4FA1-AB5D-AA6B3BE528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09396" y="4958673"/>
                  <a:ext cx="163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273" name="Ink 11272">
                  <a:extLst>
                    <a:ext uri="{FF2B5EF4-FFF2-40B4-BE49-F238E27FC236}">
                      <a16:creationId xmlns:a16="http://schemas.microsoft.com/office/drawing/2014/main" id="{BB8A72C5-F9D8-411B-9A6A-0862F313DB7A}"/>
                    </a:ext>
                  </a:extLst>
                </p14:cNvPr>
                <p14:cNvContentPartPr/>
                <p14:nvPr/>
              </p14:nvContentPartPr>
              <p14:xfrm>
                <a:off x="8447356" y="4924473"/>
                <a:ext cx="6840" cy="43560"/>
              </p14:xfrm>
            </p:contentPart>
          </mc:Choice>
          <mc:Fallback>
            <p:pic>
              <p:nvPicPr>
                <p:cNvPr id="11273" name="Ink 11272">
                  <a:extLst>
                    <a:ext uri="{FF2B5EF4-FFF2-40B4-BE49-F238E27FC236}">
                      <a16:creationId xmlns:a16="http://schemas.microsoft.com/office/drawing/2014/main" id="{BB8A72C5-F9D8-411B-9A6A-0862F313DB7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84716" y="4861833"/>
                  <a:ext cx="1324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275" name="Ink 11274">
                <a:extLst>
                  <a:ext uri="{FF2B5EF4-FFF2-40B4-BE49-F238E27FC236}">
                    <a16:creationId xmlns:a16="http://schemas.microsoft.com/office/drawing/2014/main" id="{2BBAA759-796B-44F1-85E2-C348CC0B32C6}"/>
                  </a:ext>
                </a:extLst>
              </p14:cNvPr>
              <p14:cNvContentPartPr/>
              <p14:nvPr/>
            </p14:nvContentPartPr>
            <p14:xfrm>
              <a:off x="8778916" y="4872633"/>
              <a:ext cx="12600" cy="187200"/>
            </p14:xfrm>
          </p:contentPart>
        </mc:Choice>
        <mc:Fallback>
          <p:pic>
            <p:nvPicPr>
              <p:cNvPr id="11275" name="Ink 11274">
                <a:extLst>
                  <a:ext uri="{FF2B5EF4-FFF2-40B4-BE49-F238E27FC236}">
                    <a16:creationId xmlns:a16="http://schemas.microsoft.com/office/drawing/2014/main" id="{2BBAA759-796B-44F1-85E2-C348CC0B32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16276" y="4809993"/>
                <a:ext cx="138240" cy="3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7236F19E-A94B-4942-8D70-FFEA163B4419}"/>
              </a:ext>
            </a:extLst>
          </p:cNvPr>
          <p:cNvGrpSpPr/>
          <p:nvPr/>
        </p:nvGrpSpPr>
        <p:grpSpPr>
          <a:xfrm>
            <a:off x="6776236" y="4764993"/>
            <a:ext cx="206280" cy="544680"/>
            <a:chOff x="6776236" y="4764993"/>
            <a:chExt cx="20628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5BB350-496D-459E-A65C-C3D17C3396AA}"/>
                    </a:ext>
                  </a:extLst>
                </p14:cNvPr>
                <p14:cNvContentPartPr/>
                <p14:nvPr/>
              </p14:nvContentPartPr>
              <p14:xfrm>
                <a:off x="6776236" y="4860033"/>
                <a:ext cx="23400" cy="449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5BB350-496D-459E-A65C-C3D17C3396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13236" y="4797033"/>
                  <a:ext cx="1490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35F24F-951D-418D-B5BF-51DE6A7C8723}"/>
                    </a:ext>
                  </a:extLst>
                </p14:cNvPr>
                <p14:cNvContentPartPr/>
                <p14:nvPr/>
              </p14:nvContentPartPr>
              <p14:xfrm>
                <a:off x="6948676" y="4764993"/>
                <a:ext cx="17640" cy="43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35F24F-951D-418D-B5BF-51DE6A7C87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86036" y="4701993"/>
                  <a:ext cx="143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AD5AC0-0210-4CBC-9854-77F51D7842E5}"/>
                    </a:ext>
                  </a:extLst>
                </p14:cNvPr>
                <p14:cNvContentPartPr/>
                <p14:nvPr/>
              </p14:nvContentPartPr>
              <p14:xfrm>
                <a:off x="6958396" y="5218233"/>
                <a:ext cx="16560" cy="8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AD5AC0-0210-4CBC-9854-77F51D7842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95396" y="5155233"/>
                  <a:ext cx="142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A12B73-CFB7-4650-B126-D74C1E52840C}"/>
                    </a:ext>
                  </a:extLst>
                </p14:cNvPr>
                <p14:cNvContentPartPr/>
                <p14:nvPr/>
              </p14:nvContentPartPr>
              <p14:xfrm>
                <a:off x="6898636" y="5223273"/>
                <a:ext cx="77400" cy="86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A12B73-CFB7-4650-B126-D74C1E5284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35636" y="5160633"/>
                  <a:ext cx="203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98727F-461F-4F4C-A578-E1CC43EDFD67}"/>
                    </a:ext>
                  </a:extLst>
                </p14:cNvPr>
                <p14:cNvContentPartPr/>
                <p14:nvPr/>
              </p14:nvContentPartPr>
              <p14:xfrm>
                <a:off x="6917356" y="5244513"/>
                <a:ext cx="65160" cy="44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98727F-461F-4F4C-A578-E1CC43EDFD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54356" y="5181513"/>
                  <a:ext cx="190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276" name="Ink 11275">
                  <a:extLst>
                    <a:ext uri="{FF2B5EF4-FFF2-40B4-BE49-F238E27FC236}">
                      <a16:creationId xmlns:a16="http://schemas.microsoft.com/office/drawing/2014/main" id="{CF116D7C-A55D-4219-9973-57D4FE02EFCF}"/>
                    </a:ext>
                  </a:extLst>
                </p14:cNvPr>
                <p14:cNvContentPartPr/>
                <p14:nvPr/>
              </p14:nvContentPartPr>
              <p14:xfrm>
                <a:off x="6825556" y="5045433"/>
                <a:ext cx="19440" cy="216360"/>
              </p14:xfrm>
            </p:contentPart>
          </mc:Choice>
          <mc:Fallback>
            <p:pic>
              <p:nvPicPr>
                <p:cNvPr id="11276" name="Ink 11275">
                  <a:extLst>
                    <a:ext uri="{FF2B5EF4-FFF2-40B4-BE49-F238E27FC236}">
                      <a16:creationId xmlns:a16="http://schemas.microsoft.com/office/drawing/2014/main" id="{CF116D7C-A55D-4219-9973-57D4FE02EFC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62556" y="4982793"/>
                  <a:ext cx="145080" cy="34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4999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453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given charge on the conductor  (e</a:t>
            </a:r>
            <a:r>
              <a:rPr lang="en-US" baseline="-25000" dirty="0"/>
              <a:t>V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aseline="-25000" dirty="0" err="1"/>
              <a:t>D</a:t>
            </a:r>
            <a:r>
              <a:rPr lang="en-US" dirty="0"/>
              <a:t>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6" y="914400"/>
            <a:ext cx="1114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1" y="1676400"/>
            <a:ext cx="777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/>
              <a:buChar char="f"/>
            </a:pPr>
            <a:r>
              <a:rPr lang="en-US" sz="2000" dirty="0"/>
              <a:t>and </a:t>
            </a:r>
            <a:r>
              <a:rPr lang="en-US" sz="2000" b="1" i="1" dirty="0"/>
              <a:t>E</a:t>
            </a:r>
            <a:r>
              <a:rPr lang="en-US" sz="2000" dirty="0"/>
              <a:t> are reduced by the factor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compared to their values in vacuum.  </a:t>
            </a:r>
          </a:p>
          <a:p>
            <a:r>
              <a:rPr lang="en-US" sz="2000" dirty="0"/>
              <a:t>The charge on the conductor is screened by the surface polarization charge on the dielectric.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2"/>
          <a:stretch/>
        </p:blipFill>
        <p:spPr bwMode="auto">
          <a:xfrm>
            <a:off x="1016391" y="4376103"/>
            <a:ext cx="1320018" cy="124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805996"/>
            <a:ext cx="1809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343" y="3988958"/>
            <a:ext cx="329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Charged conductor in vacuum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4719" y="3843094"/>
            <a:ext cx="27527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Charged conductor surrounded by dielectric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23EE56-73B8-4ED6-946E-6848CE223943}"/>
                  </a:ext>
                </a:extLst>
              </p14:cNvPr>
              <p14:cNvContentPartPr/>
              <p14:nvPr/>
            </p14:nvContentPartPr>
            <p14:xfrm>
              <a:off x="6964877" y="3717223"/>
              <a:ext cx="2018880" cy="187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23EE56-73B8-4ED6-946E-6848CE2239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8877" y="3645223"/>
                <a:ext cx="2090520" cy="20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02AC5A-CDE7-4572-816A-928895F35A95}"/>
                  </a:ext>
                </a:extLst>
              </p14:cNvPr>
              <p14:cNvContentPartPr/>
              <p14:nvPr/>
            </p14:nvContentPartPr>
            <p14:xfrm>
              <a:off x="7328117" y="4158943"/>
              <a:ext cx="802080" cy="12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02AC5A-CDE7-4572-816A-928895F35A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2117" y="4086943"/>
                <a:ext cx="873720" cy="13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9159DF-800A-4320-8867-9C81C272C141}"/>
                  </a:ext>
                </a:extLst>
              </p14:cNvPr>
              <p14:cNvContentPartPr/>
              <p14:nvPr/>
            </p14:nvContentPartPr>
            <p14:xfrm>
              <a:off x="1691957" y="4661143"/>
              <a:ext cx="1080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9159DF-800A-4320-8867-9C81C272C1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6317" y="4589143"/>
                <a:ext cx="82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2949D4-B7A4-4C7C-91B7-5E40543F972D}"/>
                  </a:ext>
                </a:extLst>
              </p14:cNvPr>
              <p14:cNvContentPartPr/>
              <p14:nvPr/>
            </p14:nvContentPartPr>
            <p14:xfrm>
              <a:off x="1042517" y="4584823"/>
              <a:ext cx="1189080" cy="94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2949D4-B7A4-4C7C-91B7-5E40543F97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6517" y="4513183"/>
                <a:ext cx="126072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F592C6-7F78-4904-BCE6-891F52537690}"/>
                  </a:ext>
                </a:extLst>
              </p14:cNvPr>
              <p14:cNvContentPartPr/>
              <p14:nvPr/>
            </p14:nvContentPartPr>
            <p14:xfrm>
              <a:off x="1719677" y="5009623"/>
              <a:ext cx="268560" cy="526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F592C6-7F78-4904-BCE6-891F525376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3677" y="4937623"/>
                <a:ext cx="34020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42096B9-0E8D-4D4C-BE2A-AA2E398C597E}"/>
                  </a:ext>
                </a:extLst>
              </p14:cNvPr>
              <p14:cNvContentPartPr/>
              <p14:nvPr/>
            </p14:nvContentPartPr>
            <p14:xfrm>
              <a:off x="7607477" y="4475023"/>
              <a:ext cx="774720" cy="660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2096B9-0E8D-4D4C-BE2A-AA2E398C59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1477" y="4403023"/>
                <a:ext cx="846360" cy="80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72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If the potential of the conductor is maintained as it is placed inside dielectric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err="1">
                <a:latin typeface="Symbol" pitchFamily="18" charset="2"/>
              </a:rPr>
              <a:t>f</a:t>
            </a:r>
            <a:r>
              <a:rPr lang="en-US" baseline="-25000" dirty="0" err="1"/>
              <a:t>V</a:t>
            </a:r>
            <a:r>
              <a:rPr lang="en-US" dirty="0"/>
              <a:t> = 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baseline="-25000" dirty="0" err="1"/>
              <a:t>D</a:t>
            </a:r>
            <a:r>
              <a:rPr lang="en-US" dirty="0"/>
              <a:t>		</a:t>
            </a:r>
            <a:r>
              <a:rPr lang="en-US" dirty="0" err="1"/>
              <a:t>e</a:t>
            </a:r>
            <a:r>
              <a:rPr lang="en-US" baseline="-25000" dirty="0" err="1"/>
              <a:t>D</a:t>
            </a:r>
            <a:r>
              <a:rPr lang="en-US" dirty="0"/>
              <a:t> = </a:t>
            </a:r>
            <a:r>
              <a:rPr lang="en-US" dirty="0" err="1">
                <a:latin typeface="Symbol" pitchFamily="18" charset="2"/>
              </a:rPr>
              <a:t>e</a:t>
            </a:r>
            <a:r>
              <a:rPr lang="en-US" dirty="0" err="1"/>
              <a:t>e</a:t>
            </a:r>
            <a:r>
              <a:rPr lang="en-US" baseline="-25000" dirty="0" err="1"/>
              <a:t>V</a:t>
            </a:r>
            <a:endParaRPr lang="en-US" baseline="-25000" dirty="0"/>
          </a:p>
          <a:p>
            <a:endParaRPr lang="en-US" sz="2400" dirty="0"/>
          </a:p>
          <a:p>
            <a:r>
              <a:rPr lang="en-US" sz="2400" dirty="0"/>
              <a:t>Field is unchanged but the charge is increased by the factor </a:t>
            </a:r>
            <a:r>
              <a:rPr lang="en-US" sz="2400" dirty="0">
                <a:latin typeface="Symbol" pitchFamily="18" charset="2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400" dirty="0"/>
              <a:t>The extra charge is put there by the battery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5457CE-2C0F-42C9-A4A4-DBB081491F22}"/>
              </a:ext>
            </a:extLst>
          </p:cNvPr>
          <p:cNvGrpSpPr/>
          <p:nvPr/>
        </p:nvGrpSpPr>
        <p:grpSpPr>
          <a:xfrm>
            <a:off x="1799597" y="4238863"/>
            <a:ext cx="1284840" cy="1766880"/>
            <a:chOff x="1799597" y="4238863"/>
            <a:chExt cx="1284840" cy="17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E14E68-2789-489E-B1D1-857AC49AC045}"/>
                    </a:ext>
                  </a:extLst>
                </p14:cNvPr>
                <p14:cNvContentPartPr/>
                <p14:nvPr/>
              </p14:nvContentPartPr>
              <p14:xfrm>
                <a:off x="1799597" y="4238863"/>
                <a:ext cx="1284840" cy="676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E14E68-2789-489E-B1D1-857AC49AC0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1597" y="4220863"/>
                  <a:ext cx="1320480" cy="712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17E15B-B26F-4EBD-8867-03D018031214}"/>
                </a:ext>
              </a:extLst>
            </p:cNvPr>
            <p:cNvGrpSpPr/>
            <p:nvPr/>
          </p:nvGrpSpPr>
          <p:grpSpPr>
            <a:xfrm>
              <a:off x="2183357" y="4302223"/>
              <a:ext cx="151200" cy="131400"/>
              <a:chOff x="2183357" y="4302223"/>
              <a:chExt cx="151200" cy="131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32F11FFA-AC82-489C-84CA-44F7C911439C}"/>
                      </a:ext>
                    </a:extLst>
                  </p14:cNvPr>
                  <p14:cNvContentPartPr/>
                  <p14:nvPr/>
                </p14:nvContentPartPr>
                <p14:xfrm>
                  <a:off x="2209637" y="4302223"/>
                  <a:ext cx="21600" cy="817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2F11FFA-AC82-489C-84CA-44F7C911439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91997" y="4284223"/>
                    <a:ext cx="5724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D496FFF-AB45-4A2F-B896-8B521E6896AF}"/>
                      </a:ext>
                    </a:extLst>
                  </p14:cNvPr>
                  <p14:cNvContentPartPr/>
                  <p14:nvPr/>
                </p14:nvContentPartPr>
                <p14:xfrm>
                  <a:off x="2183357" y="4341103"/>
                  <a:ext cx="151200" cy="428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D496FFF-AB45-4A2F-B896-8B521E6896A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165357" y="4323463"/>
                    <a:ext cx="18684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A4C0D82-6DAB-4F79-B46C-C546B0B37BE0}"/>
                      </a:ext>
                    </a:extLst>
                  </p14:cNvPr>
                  <p14:cNvContentPartPr/>
                  <p14:nvPr/>
                </p14:nvContentPartPr>
                <p14:xfrm>
                  <a:off x="2194157" y="4339303"/>
                  <a:ext cx="45720" cy="94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A4C0D82-6DAB-4F79-B46C-C546B0B37BE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176517" y="4321663"/>
                    <a:ext cx="81360" cy="129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1CB9AF2-D99C-49D7-82F9-1E30E0D1A533}"/>
                </a:ext>
              </a:extLst>
            </p:cNvPr>
            <p:cNvGrpSpPr/>
            <p:nvPr/>
          </p:nvGrpSpPr>
          <p:grpSpPr>
            <a:xfrm>
              <a:off x="1853237" y="4674823"/>
              <a:ext cx="138240" cy="151560"/>
              <a:chOff x="1853237" y="4674823"/>
              <a:chExt cx="138240" cy="151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C3CAF6B-F0CF-4FCE-93A3-47B81D40C603}"/>
                      </a:ext>
                    </a:extLst>
                  </p14:cNvPr>
                  <p14:cNvContentPartPr/>
                  <p14:nvPr/>
                </p14:nvContentPartPr>
                <p14:xfrm>
                  <a:off x="1890317" y="4674823"/>
                  <a:ext cx="15840" cy="1515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C3CAF6B-F0CF-4FCE-93A3-47B81D40C60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72677" y="4656823"/>
                    <a:ext cx="51480" cy="18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C7D64883-6E12-43FE-B5FD-D833AE481CE1}"/>
                      </a:ext>
                    </a:extLst>
                  </p14:cNvPr>
                  <p14:cNvContentPartPr/>
                  <p14:nvPr/>
                </p14:nvContentPartPr>
                <p14:xfrm>
                  <a:off x="1853237" y="4724143"/>
                  <a:ext cx="138240" cy="464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C7D64883-6E12-43FE-B5FD-D833AE481CE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5597" y="4706143"/>
                    <a:ext cx="173880" cy="82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6721322-8FEE-44D5-AB33-E0DE755F5886}"/>
                </a:ext>
              </a:extLst>
            </p:cNvPr>
            <p:cNvGrpSpPr/>
            <p:nvPr/>
          </p:nvGrpSpPr>
          <p:grpSpPr>
            <a:xfrm>
              <a:off x="2872397" y="4502023"/>
              <a:ext cx="121320" cy="135720"/>
              <a:chOff x="2872397" y="4502023"/>
              <a:chExt cx="121320" cy="13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CA3DDBA-C1BA-4D84-8DA3-1F82C7AA20A9}"/>
                      </a:ext>
                    </a:extLst>
                  </p14:cNvPr>
                  <p14:cNvContentPartPr/>
                  <p14:nvPr/>
                </p14:nvContentPartPr>
                <p14:xfrm>
                  <a:off x="2918477" y="4502023"/>
                  <a:ext cx="16200" cy="1357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CA3DDBA-C1BA-4D84-8DA3-1F82C7AA20A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900477" y="4484383"/>
                    <a:ext cx="51840" cy="17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9ADC76F-D845-4453-859A-DFE59B77D191}"/>
                      </a:ext>
                    </a:extLst>
                  </p14:cNvPr>
                  <p14:cNvContentPartPr/>
                  <p14:nvPr/>
                </p14:nvContentPartPr>
                <p14:xfrm>
                  <a:off x="2872397" y="4563943"/>
                  <a:ext cx="121320" cy="18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9ADC76F-D845-4453-859A-DFE59B77D191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54397" y="4546303"/>
                    <a:ext cx="15696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4F38BE7-74D9-4D0F-A1F4-306DC131CA0C}"/>
                </a:ext>
              </a:extLst>
            </p:cNvPr>
            <p:cNvGrpSpPr/>
            <p:nvPr/>
          </p:nvGrpSpPr>
          <p:grpSpPr>
            <a:xfrm>
              <a:off x="2145917" y="4865983"/>
              <a:ext cx="540360" cy="590760"/>
              <a:chOff x="2145917" y="4865983"/>
              <a:chExt cx="540360" cy="59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89CB76E-DE84-4115-98F8-CD739B0FBB5C}"/>
                      </a:ext>
                    </a:extLst>
                  </p14:cNvPr>
                  <p14:cNvContentPartPr/>
                  <p14:nvPr/>
                </p14:nvContentPartPr>
                <p14:xfrm>
                  <a:off x="2419517" y="4865983"/>
                  <a:ext cx="3240" cy="21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89CB76E-DE84-4115-98F8-CD739B0FBB5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401517" y="4848343"/>
                    <a:ext cx="3888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042D580C-9FCC-4CA6-93FB-8BF011DE3120}"/>
                      </a:ext>
                    </a:extLst>
                  </p14:cNvPr>
                  <p14:cNvContentPartPr/>
                  <p14:nvPr/>
                </p14:nvContentPartPr>
                <p14:xfrm>
                  <a:off x="2363357" y="4873183"/>
                  <a:ext cx="39240" cy="470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042D580C-9FCC-4CA6-93FB-8BF011DE312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345357" y="4855183"/>
                    <a:ext cx="74880" cy="50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7D92325-EE79-44B7-9190-FD2622CD7821}"/>
                      </a:ext>
                    </a:extLst>
                  </p14:cNvPr>
                  <p14:cNvContentPartPr/>
                  <p14:nvPr/>
                </p14:nvContentPartPr>
                <p14:xfrm>
                  <a:off x="2145917" y="5317063"/>
                  <a:ext cx="540360" cy="38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7D92325-EE79-44B7-9190-FD2622CD782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128277" y="5299423"/>
                    <a:ext cx="57600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7B954F9-754C-4C18-830D-0D34874EC67D}"/>
                      </a:ext>
                    </a:extLst>
                  </p14:cNvPr>
                  <p14:cNvContentPartPr/>
                  <p14:nvPr/>
                </p14:nvContentPartPr>
                <p14:xfrm>
                  <a:off x="2310437" y="5363503"/>
                  <a:ext cx="146520" cy="932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7B954F9-754C-4C18-830D-0D34874EC67D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292797" y="5345863"/>
                    <a:ext cx="18216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44A805-239E-434C-84F6-0BA71501E2CB}"/>
                    </a:ext>
                  </a:extLst>
                </p14:cNvPr>
                <p14:cNvContentPartPr/>
                <p14:nvPr/>
              </p14:nvContentPartPr>
              <p14:xfrm>
                <a:off x="2237717" y="5481223"/>
                <a:ext cx="250920" cy="524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44A805-239E-434C-84F6-0BA71501E2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0077" y="5463223"/>
                  <a:ext cx="2865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D8CD94B-C1BE-4F6C-9161-CF447AE904E5}"/>
                    </a:ext>
                  </a:extLst>
                </p14:cNvPr>
                <p14:cNvContentPartPr/>
                <p14:nvPr/>
              </p14:nvContentPartPr>
              <p14:xfrm>
                <a:off x="2782397" y="5231743"/>
                <a:ext cx="192240" cy="33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D8CD94B-C1BE-4F6C-9161-CF447AE904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4397" y="5214103"/>
                  <a:ext cx="22788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DFCB405-45F1-4291-AD29-76C1D1D32347}"/>
              </a:ext>
            </a:extLst>
          </p:cNvPr>
          <p:cNvGrpSpPr/>
          <p:nvPr/>
        </p:nvGrpSpPr>
        <p:grpSpPr>
          <a:xfrm>
            <a:off x="5562600" y="4238863"/>
            <a:ext cx="1284840" cy="1766880"/>
            <a:chOff x="1799597" y="4238863"/>
            <a:chExt cx="1284840" cy="17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F90F31-69EE-418E-AFC8-F4DEB3919E00}"/>
                    </a:ext>
                  </a:extLst>
                </p14:cNvPr>
                <p14:cNvContentPartPr/>
                <p14:nvPr/>
              </p14:nvContentPartPr>
              <p14:xfrm>
                <a:off x="1799597" y="4238863"/>
                <a:ext cx="1284840" cy="67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F90F31-69EE-418E-AFC8-F4DEB3919E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1597" y="4220863"/>
                  <a:ext cx="1320480" cy="712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CD98A1B-087E-429E-A11D-319AE7F29E05}"/>
                </a:ext>
              </a:extLst>
            </p:cNvPr>
            <p:cNvGrpSpPr/>
            <p:nvPr/>
          </p:nvGrpSpPr>
          <p:grpSpPr>
            <a:xfrm>
              <a:off x="2183357" y="4302223"/>
              <a:ext cx="151200" cy="131400"/>
              <a:chOff x="2183357" y="4302223"/>
              <a:chExt cx="151200" cy="131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473866EF-B315-4E3F-AF27-B453B550AB4B}"/>
                      </a:ext>
                    </a:extLst>
                  </p14:cNvPr>
                  <p14:cNvContentPartPr/>
                  <p14:nvPr/>
                </p14:nvContentPartPr>
                <p14:xfrm>
                  <a:off x="2209637" y="4302223"/>
                  <a:ext cx="21600" cy="8172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473866EF-B315-4E3F-AF27-B453B550AB4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91997" y="4284223"/>
                    <a:ext cx="5724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27E4B0D6-709B-4201-A352-1666E7DE4D0F}"/>
                      </a:ext>
                    </a:extLst>
                  </p14:cNvPr>
                  <p14:cNvContentPartPr/>
                  <p14:nvPr/>
                </p14:nvContentPartPr>
                <p14:xfrm>
                  <a:off x="2183357" y="4341103"/>
                  <a:ext cx="151200" cy="4284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27E4B0D6-709B-4201-A352-1666E7DE4D0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165357" y="4323463"/>
                    <a:ext cx="18684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FBAAFBD0-16B0-45F9-AA78-49D47195D9BD}"/>
                      </a:ext>
                    </a:extLst>
                  </p14:cNvPr>
                  <p14:cNvContentPartPr/>
                  <p14:nvPr/>
                </p14:nvContentPartPr>
                <p14:xfrm>
                  <a:off x="2194157" y="4339303"/>
                  <a:ext cx="45720" cy="9432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FBAAFBD0-16B0-45F9-AA78-49D47195D9B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176517" y="4321663"/>
                    <a:ext cx="81360" cy="129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DC64501-0CB2-4DB4-88C7-17F80792FDAD}"/>
                </a:ext>
              </a:extLst>
            </p:cNvPr>
            <p:cNvGrpSpPr/>
            <p:nvPr/>
          </p:nvGrpSpPr>
          <p:grpSpPr>
            <a:xfrm>
              <a:off x="1853237" y="4674823"/>
              <a:ext cx="138240" cy="151560"/>
              <a:chOff x="1853237" y="4674823"/>
              <a:chExt cx="138240" cy="151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F526AB51-336F-48C6-B9ED-6290FE72D142}"/>
                      </a:ext>
                    </a:extLst>
                  </p14:cNvPr>
                  <p14:cNvContentPartPr/>
                  <p14:nvPr/>
                </p14:nvContentPartPr>
                <p14:xfrm>
                  <a:off x="1890317" y="4674823"/>
                  <a:ext cx="15840" cy="1515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F526AB51-336F-48C6-B9ED-6290FE72D14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72677" y="4656823"/>
                    <a:ext cx="51480" cy="18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54049B69-C87B-4988-8384-876E8A7C6B89}"/>
                      </a:ext>
                    </a:extLst>
                  </p14:cNvPr>
                  <p14:cNvContentPartPr/>
                  <p14:nvPr/>
                </p14:nvContentPartPr>
                <p14:xfrm>
                  <a:off x="1853237" y="4724143"/>
                  <a:ext cx="138240" cy="46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54049B69-C87B-4988-8384-876E8A7C6B8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5597" y="4706143"/>
                    <a:ext cx="173880" cy="82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A256665-F604-41FB-AC57-D646491BDC54}"/>
                </a:ext>
              </a:extLst>
            </p:cNvPr>
            <p:cNvGrpSpPr/>
            <p:nvPr/>
          </p:nvGrpSpPr>
          <p:grpSpPr>
            <a:xfrm>
              <a:off x="2872397" y="4502023"/>
              <a:ext cx="121320" cy="135720"/>
              <a:chOff x="2872397" y="4502023"/>
              <a:chExt cx="121320" cy="13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C9458486-FC9F-468C-9A50-D6BB4DAAD43B}"/>
                      </a:ext>
                    </a:extLst>
                  </p14:cNvPr>
                  <p14:cNvContentPartPr/>
                  <p14:nvPr/>
                </p14:nvContentPartPr>
                <p14:xfrm>
                  <a:off x="2918477" y="4502023"/>
                  <a:ext cx="16200" cy="13572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C9458486-FC9F-468C-9A50-D6BB4DAAD43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900477" y="4484383"/>
                    <a:ext cx="51840" cy="17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2B91B3AE-A481-40B3-A503-188AA20A1B39}"/>
                      </a:ext>
                    </a:extLst>
                  </p14:cNvPr>
                  <p14:cNvContentPartPr/>
                  <p14:nvPr/>
                </p14:nvContentPartPr>
                <p14:xfrm>
                  <a:off x="2872397" y="4563943"/>
                  <a:ext cx="121320" cy="1872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2B91B3AE-A481-40B3-A503-188AA20A1B3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54397" y="4546303"/>
                    <a:ext cx="15696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54C5ECC-E1D6-42A1-894C-611F222A17C8}"/>
                </a:ext>
              </a:extLst>
            </p:cNvPr>
            <p:cNvGrpSpPr/>
            <p:nvPr/>
          </p:nvGrpSpPr>
          <p:grpSpPr>
            <a:xfrm>
              <a:off x="2145917" y="4865983"/>
              <a:ext cx="540360" cy="590760"/>
              <a:chOff x="2145917" y="4865983"/>
              <a:chExt cx="540360" cy="59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84823E0F-55BD-474A-975F-A287E3D14086}"/>
                      </a:ext>
                    </a:extLst>
                  </p14:cNvPr>
                  <p14:cNvContentPartPr/>
                  <p14:nvPr/>
                </p14:nvContentPartPr>
                <p14:xfrm>
                  <a:off x="2419517" y="4865983"/>
                  <a:ext cx="3240" cy="216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84823E0F-55BD-474A-975F-A287E3D1408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401517" y="4848343"/>
                    <a:ext cx="3888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B4A9D52-DA78-4B62-9B27-EA6001A63CD0}"/>
                      </a:ext>
                    </a:extLst>
                  </p14:cNvPr>
                  <p14:cNvContentPartPr/>
                  <p14:nvPr/>
                </p14:nvContentPartPr>
                <p14:xfrm>
                  <a:off x="2363357" y="4873183"/>
                  <a:ext cx="39240" cy="47052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DB4A9D52-DA78-4B62-9B27-EA6001A63CD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345357" y="4855183"/>
                    <a:ext cx="74880" cy="50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96D13E44-F751-4C74-9EC4-6F02A4155B2C}"/>
                      </a:ext>
                    </a:extLst>
                  </p14:cNvPr>
                  <p14:cNvContentPartPr/>
                  <p14:nvPr/>
                </p14:nvContentPartPr>
                <p14:xfrm>
                  <a:off x="2145917" y="5317063"/>
                  <a:ext cx="540360" cy="3888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96D13E44-F751-4C74-9EC4-6F02A4155B2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128277" y="5299423"/>
                    <a:ext cx="57600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BB2B80E8-8971-41DB-950B-ECEF792ED9C0}"/>
                      </a:ext>
                    </a:extLst>
                  </p14:cNvPr>
                  <p14:cNvContentPartPr/>
                  <p14:nvPr/>
                </p14:nvContentPartPr>
                <p14:xfrm>
                  <a:off x="2310437" y="5363503"/>
                  <a:ext cx="146520" cy="9324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BB2B80E8-8971-41DB-950B-ECEF792ED9C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292797" y="5345863"/>
                    <a:ext cx="18216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20D549B-3FB1-46AD-8B55-8F19DE4AC20C}"/>
                    </a:ext>
                  </a:extLst>
                </p14:cNvPr>
                <p14:cNvContentPartPr/>
                <p14:nvPr/>
              </p14:nvContentPartPr>
              <p14:xfrm>
                <a:off x="2237717" y="5481223"/>
                <a:ext cx="250920" cy="524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20D549B-3FB1-46AD-8B55-8F19DE4AC2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0077" y="5463223"/>
                  <a:ext cx="2865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698B02-1F9B-41ED-8DB4-BF9C747F30A1}"/>
                    </a:ext>
                  </a:extLst>
                </p14:cNvPr>
                <p14:cNvContentPartPr/>
                <p14:nvPr/>
              </p14:nvContentPartPr>
              <p14:xfrm>
                <a:off x="2782397" y="5231743"/>
                <a:ext cx="192240" cy="33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698B02-1F9B-41ED-8DB4-BF9C747F30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4397" y="5214103"/>
                  <a:ext cx="22788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FB2AB1C-2C50-426A-8F32-73E79E99A971}"/>
              </a:ext>
            </a:extLst>
          </p:cNvPr>
          <p:cNvGrpSpPr/>
          <p:nvPr/>
        </p:nvGrpSpPr>
        <p:grpSpPr>
          <a:xfrm>
            <a:off x="6270437" y="4670863"/>
            <a:ext cx="376200" cy="213480"/>
            <a:chOff x="6270437" y="4670863"/>
            <a:chExt cx="3762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F66EB0-FF3D-4CE0-9BB7-BEC7D63327BB}"/>
                    </a:ext>
                  </a:extLst>
                </p14:cNvPr>
                <p14:cNvContentPartPr/>
                <p14:nvPr/>
              </p14:nvContentPartPr>
              <p14:xfrm>
                <a:off x="6318677" y="4750423"/>
                <a:ext cx="20520" cy="133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F66EB0-FF3D-4CE0-9BB7-BEC7D63327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01037" y="4732423"/>
                  <a:ext cx="56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3B8702-1AEE-4FCF-9643-44E8EA0409F5}"/>
                    </a:ext>
                  </a:extLst>
                </p14:cNvPr>
                <p14:cNvContentPartPr/>
                <p14:nvPr/>
              </p14:nvContentPartPr>
              <p14:xfrm>
                <a:off x="6273317" y="4838623"/>
                <a:ext cx="2160" cy="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3B8702-1AEE-4FCF-9643-44E8EA0409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55677" y="4820983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E3884C-74E8-4587-A08F-29A694D96012}"/>
                    </a:ext>
                  </a:extLst>
                </p14:cNvPr>
                <p14:cNvContentPartPr/>
                <p14:nvPr/>
              </p14:nvContentPartPr>
              <p14:xfrm>
                <a:off x="6270437" y="4809823"/>
                <a:ext cx="137160" cy="29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E3884C-74E8-4587-A08F-29A694D9601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52437" y="4792183"/>
                  <a:ext cx="172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B7DC78-9FC0-458F-9538-1AB3C8191841}"/>
                    </a:ext>
                  </a:extLst>
                </p14:cNvPr>
                <p14:cNvContentPartPr/>
                <p14:nvPr/>
              </p14:nvContentPartPr>
              <p14:xfrm>
                <a:off x="6561317" y="4670863"/>
                <a:ext cx="18360" cy="158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B7DC78-9FC0-458F-9538-1AB3C81918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43317" y="4652863"/>
                  <a:ext cx="5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6CAA84-3577-47CE-AD5A-82F6CEE59FCB}"/>
                    </a:ext>
                  </a:extLst>
                </p14:cNvPr>
                <p14:cNvContentPartPr/>
                <p14:nvPr/>
              </p14:nvContentPartPr>
              <p14:xfrm>
                <a:off x="6495437" y="4736383"/>
                <a:ext cx="151200" cy="5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6CAA84-3577-47CE-AD5A-82F6CEE59F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77437" y="4718743"/>
                  <a:ext cx="1868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63B7C6F-8122-4BD8-922A-C16BAE0D2B8F}"/>
              </a:ext>
            </a:extLst>
          </p:cNvPr>
          <p:cNvGrpSpPr/>
          <p:nvPr/>
        </p:nvGrpSpPr>
        <p:grpSpPr>
          <a:xfrm>
            <a:off x="5725037" y="4369903"/>
            <a:ext cx="185760" cy="282960"/>
            <a:chOff x="5725037" y="4369903"/>
            <a:chExt cx="1857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E35B05C-98C5-43DA-B0C9-DD5DE7878BF1}"/>
                    </a:ext>
                  </a:extLst>
                </p14:cNvPr>
                <p14:cNvContentPartPr/>
                <p14:nvPr/>
              </p14:nvContentPartPr>
              <p14:xfrm>
                <a:off x="5792717" y="4369903"/>
                <a:ext cx="19440" cy="152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E35B05C-98C5-43DA-B0C9-DD5DE7878B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74717" y="4351903"/>
                  <a:ext cx="55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49332B-21A0-4E15-AE1C-AD35DD237CBF}"/>
                    </a:ext>
                  </a:extLst>
                </p14:cNvPr>
                <p14:cNvContentPartPr/>
                <p14:nvPr/>
              </p14:nvContentPartPr>
              <p14:xfrm>
                <a:off x="5761037" y="4417063"/>
                <a:ext cx="149760" cy="1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49332B-21A0-4E15-AE1C-AD35DD237C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43397" y="4399423"/>
                  <a:ext cx="185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F08101-57F8-4CA6-82CB-9B49F9F1A90B}"/>
                    </a:ext>
                  </a:extLst>
                </p14:cNvPr>
                <p14:cNvContentPartPr/>
                <p14:nvPr/>
              </p14:nvContentPartPr>
              <p14:xfrm>
                <a:off x="5766077" y="4546303"/>
                <a:ext cx="6480" cy="106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F08101-57F8-4CA6-82CB-9B49F9F1A9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48437" y="4528663"/>
                  <a:ext cx="42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01C1FF-554A-4F1E-9A52-273DF359AB24}"/>
                    </a:ext>
                  </a:extLst>
                </p14:cNvPr>
                <p14:cNvContentPartPr/>
                <p14:nvPr/>
              </p14:nvContentPartPr>
              <p14:xfrm>
                <a:off x="5725037" y="4606063"/>
                <a:ext cx="69840" cy="1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01C1FF-554A-4F1E-9A52-273DF359AB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07037" y="4588423"/>
                  <a:ext cx="105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97188DF-26AE-4272-9A49-0AA7DAFF879D}"/>
              </a:ext>
            </a:extLst>
          </p:cNvPr>
          <p:cNvGrpSpPr/>
          <p:nvPr/>
        </p:nvGrpSpPr>
        <p:grpSpPr>
          <a:xfrm>
            <a:off x="5772557" y="4736743"/>
            <a:ext cx="346680" cy="131400"/>
            <a:chOff x="5772557" y="4736743"/>
            <a:chExt cx="34668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B0E4FED-3261-437E-A46D-08E742589A6F}"/>
                    </a:ext>
                  </a:extLst>
                </p14:cNvPr>
                <p14:cNvContentPartPr/>
                <p14:nvPr/>
              </p14:nvContentPartPr>
              <p14:xfrm>
                <a:off x="5806397" y="4736743"/>
                <a:ext cx="23400" cy="103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B0E4FED-3261-437E-A46D-08E742589A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88757" y="4718743"/>
                  <a:ext cx="5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6CABAB8-D815-4AF0-9E82-0DFB3B30919F}"/>
                    </a:ext>
                  </a:extLst>
                </p14:cNvPr>
                <p14:cNvContentPartPr/>
                <p14:nvPr/>
              </p14:nvContentPartPr>
              <p14:xfrm>
                <a:off x="5772557" y="4750423"/>
                <a:ext cx="121320" cy="66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6CABAB8-D815-4AF0-9E82-0DFB3B3091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54557" y="4732423"/>
                  <a:ext cx="156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1D1507-0673-4151-BE5A-6F6DF1913911}"/>
                    </a:ext>
                  </a:extLst>
                </p14:cNvPr>
                <p14:cNvContentPartPr/>
                <p14:nvPr/>
              </p14:nvContentPartPr>
              <p14:xfrm>
                <a:off x="5987117" y="4741063"/>
                <a:ext cx="26640" cy="12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1D1507-0673-4151-BE5A-6F6DF19139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69117" y="4723423"/>
                  <a:ext cx="62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996EE78-F2FB-4898-B1B2-9E5DB36EE2BC}"/>
                    </a:ext>
                  </a:extLst>
                </p14:cNvPr>
                <p14:cNvContentPartPr/>
                <p14:nvPr/>
              </p14:nvContentPartPr>
              <p14:xfrm>
                <a:off x="5957237" y="4804783"/>
                <a:ext cx="162000" cy="9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996EE78-F2FB-4898-B1B2-9E5DB36EE2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39237" y="4787143"/>
                  <a:ext cx="1976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1A0336F-C793-4FE9-9E35-397E761C30C2}"/>
              </a:ext>
            </a:extLst>
          </p:cNvPr>
          <p:cNvGrpSpPr/>
          <p:nvPr/>
        </p:nvGrpSpPr>
        <p:grpSpPr>
          <a:xfrm>
            <a:off x="6109877" y="4288903"/>
            <a:ext cx="437400" cy="226800"/>
            <a:chOff x="6109877" y="4288903"/>
            <a:chExt cx="43740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4D66F00-33F1-449E-9147-A65EE3C98DC2}"/>
                    </a:ext>
                  </a:extLst>
                </p14:cNvPr>
                <p14:cNvContentPartPr/>
                <p14:nvPr/>
              </p14:nvContentPartPr>
              <p14:xfrm>
                <a:off x="6492557" y="4409863"/>
                <a:ext cx="12240" cy="105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4D66F00-33F1-449E-9147-A65EE3C98D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74557" y="4392223"/>
                  <a:ext cx="47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CA49E41-01F5-40E9-9EC0-A8ACC3A3FB17}"/>
                    </a:ext>
                  </a:extLst>
                </p14:cNvPr>
                <p14:cNvContentPartPr/>
                <p14:nvPr/>
              </p14:nvContentPartPr>
              <p14:xfrm>
                <a:off x="6450077" y="4440463"/>
                <a:ext cx="9720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CA49E41-01F5-40E9-9EC0-A8ACC3A3FB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32077" y="4422463"/>
                  <a:ext cx="132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7497C2-D130-4045-9763-E7D0FD688450}"/>
                    </a:ext>
                  </a:extLst>
                </p14:cNvPr>
                <p14:cNvContentPartPr/>
                <p14:nvPr/>
              </p14:nvContentPartPr>
              <p14:xfrm>
                <a:off x="6282677" y="4302223"/>
                <a:ext cx="3960" cy="10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7497C2-D130-4045-9763-E7D0FD6884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64677" y="4284223"/>
                  <a:ext cx="3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D2B8EFA-CC70-4E94-BD2D-945A5CF50F37}"/>
                    </a:ext>
                  </a:extLst>
                </p14:cNvPr>
                <p14:cNvContentPartPr/>
                <p14:nvPr/>
              </p14:nvContentPartPr>
              <p14:xfrm>
                <a:off x="6293477" y="4299703"/>
                <a:ext cx="12960" cy="150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D2B8EFA-CC70-4E94-BD2D-945A5CF50F3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75477" y="4282063"/>
                  <a:ext cx="48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C86CEC2-51CE-4D4E-9834-0A51129AE288}"/>
                    </a:ext>
                  </a:extLst>
                </p14:cNvPr>
                <p14:cNvContentPartPr/>
                <p14:nvPr/>
              </p14:nvContentPartPr>
              <p14:xfrm>
                <a:off x="6266477" y="4360183"/>
                <a:ext cx="127080" cy="14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C86CEC2-51CE-4D4E-9834-0A51129AE2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8837" y="4342183"/>
                  <a:ext cx="162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FA4DC4-2AE4-4385-81DB-895EC3B6B3AA}"/>
                    </a:ext>
                  </a:extLst>
                </p14:cNvPr>
                <p14:cNvContentPartPr/>
                <p14:nvPr/>
              </p14:nvContentPartPr>
              <p14:xfrm>
                <a:off x="6165317" y="4288903"/>
                <a:ext cx="20160" cy="135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FA4DC4-2AE4-4385-81DB-895EC3B6B3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47677" y="4270903"/>
                  <a:ext cx="55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6D2E991-3BAD-4817-ADB8-4A7C7299EDAA}"/>
                    </a:ext>
                  </a:extLst>
                </p14:cNvPr>
                <p14:cNvContentPartPr/>
                <p14:nvPr/>
              </p14:nvContentPartPr>
              <p14:xfrm>
                <a:off x="6109877" y="4383223"/>
                <a:ext cx="120240" cy="15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6D2E991-3BAD-4817-ADB8-4A7C7299ED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92237" y="4365223"/>
                  <a:ext cx="1558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E552878-DB2D-407B-A7ED-35B1CF9950DB}"/>
                  </a:ext>
                </a:extLst>
              </p14:cNvPr>
              <p14:cNvContentPartPr/>
              <p14:nvPr/>
            </p14:nvContentPartPr>
            <p14:xfrm>
              <a:off x="1858277" y="4289983"/>
              <a:ext cx="1146240" cy="541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E552878-DB2D-407B-A7ED-35B1CF9950D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22277" y="4218343"/>
                <a:ext cx="121788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A7924E2-982B-4BEE-9C13-1E7F57A6A782}"/>
                  </a:ext>
                </a:extLst>
              </p14:cNvPr>
              <p14:cNvContentPartPr/>
              <p14:nvPr/>
            </p14:nvContentPartPr>
            <p14:xfrm>
              <a:off x="5588597" y="4298263"/>
              <a:ext cx="1179720" cy="534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A7924E2-982B-4BEE-9C13-1E7F57A6A78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52957" y="4226263"/>
                <a:ext cx="125136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99DD365-721C-4CA4-87F7-01D8A1B30CB0}"/>
                  </a:ext>
                </a:extLst>
              </p14:cNvPr>
              <p14:cNvContentPartPr/>
              <p14:nvPr/>
            </p14:nvContentPartPr>
            <p14:xfrm>
              <a:off x="5265317" y="3917743"/>
              <a:ext cx="1935000" cy="12067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99DD365-721C-4CA4-87F7-01D8A1B30CB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29317" y="3845743"/>
                <a:ext cx="2006640" cy="13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F598EDE-1049-4472-B686-A9D54A17097B}"/>
              </a:ext>
            </a:extLst>
          </p:cNvPr>
          <p:cNvGrpSpPr/>
          <p:nvPr/>
        </p:nvGrpSpPr>
        <p:grpSpPr>
          <a:xfrm>
            <a:off x="6782357" y="4048423"/>
            <a:ext cx="213120" cy="195120"/>
            <a:chOff x="6782357" y="4048423"/>
            <a:chExt cx="21312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3042331-4329-47A3-AAC3-3E11383D9A19}"/>
                    </a:ext>
                  </a:extLst>
                </p14:cNvPr>
                <p14:cNvContentPartPr/>
                <p14:nvPr/>
              </p14:nvContentPartPr>
              <p14:xfrm>
                <a:off x="6789557" y="4048423"/>
                <a:ext cx="205920" cy="195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3042331-4329-47A3-AAC3-3E11383D9A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71557" y="4030783"/>
                  <a:ext cx="241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9D369BC-A0D3-41CC-8F52-76B95EF414B3}"/>
                    </a:ext>
                  </a:extLst>
                </p14:cNvPr>
                <p14:cNvContentPartPr/>
                <p14:nvPr/>
              </p14:nvContentPartPr>
              <p14:xfrm>
                <a:off x="6782357" y="4131223"/>
                <a:ext cx="158400" cy="27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9D369BC-A0D3-41CC-8F52-76B95EF414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64717" y="4113583"/>
                  <a:ext cx="19404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E6851F6-407B-4DEA-9B78-8EF4B9F7F918}"/>
                  </a:ext>
                </a:extLst>
              </p14:cNvPr>
              <p14:cNvContentPartPr/>
              <p14:nvPr/>
            </p14:nvContentPartPr>
            <p14:xfrm>
              <a:off x="2252477" y="1848463"/>
              <a:ext cx="941760" cy="183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E6851F6-407B-4DEA-9B78-8EF4B9F7F91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34837" y="1830463"/>
                <a:ext cx="97740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14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8" r="69462" b="1"/>
          <a:stretch/>
        </p:blipFill>
        <p:spPr bwMode="auto">
          <a:xfrm rot="16200000">
            <a:off x="4056671" y="3211030"/>
            <a:ext cx="1923635" cy="37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129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8.  An uncharged conductor behaves like a dielectric with infinite permittivity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048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3276600"/>
            <a:ext cx="5795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 component of electric induction is continuous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9275" y="4894375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704629"/>
            <a:ext cx="1149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Requires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DF4DBE-F639-42E7-B742-0417FB4AF281}"/>
                  </a:ext>
                </a:extLst>
              </p14:cNvPr>
              <p14:cNvContentPartPr/>
              <p14:nvPr/>
            </p14:nvContentPartPr>
            <p14:xfrm>
              <a:off x="3870677" y="2018023"/>
              <a:ext cx="519120" cy="45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DF4DBE-F639-42E7-B742-0417FB4AF2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4677" y="1946383"/>
                <a:ext cx="59076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C7830E-5ED6-4F5B-8CC0-12286187B243}"/>
                  </a:ext>
                </a:extLst>
              </p14:cNvPr>
              <p14:cNvContentPartPr/>
              <p14:nvPr/>
            </p14:nvContentPartPr>
            <p14:xfrm>
              <a:off x="4377917" y="5221663"/>
              <a:ext cx="146160" cy="5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C7830E-5ED6-4F5B-8CC0-12286187B2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5277" y="5158663"/>
                <a:ext cx="271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94BB9F-8E4A-4042-B4E9-39A17AEFDA0D}"/>
                  </a:ext>
                </a:extLst>
              </p14:cNvPr>
              <p14:cNvContentPartPr/>
              <p14:nvPr/>
            </p14:nvContentPartPr>
            <p14:xfrm>
              <a:off x="4506077" y="5277823"/>
              <a:ext cx="44640" cy="16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94BB9F-8E4A-4042-B4E9-39A17AEFDA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3437" y="5214823"/>
                <a:ext cx="17028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95485D7-A901-474A-BDD4-01AB2B7C7A08}"/>
              </a:ext>
            </a:extLst>
          </p:cNvPr>
          <p:cNvGrpSpPr/>
          <p:nvPr/>
        </p:nvGrpSpPr>
        <p:grpSpPr>
          <a:xfrm>
            <a:off x="4349477" y="4818103"/>
            <a:ext cx="252360" cy="249480"/>
            <a:chOff x="4349477" y="4818103"/>
            <a:chExt cx="2523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2DC3CD-ED31-4FC9-B373-52D5F283C2F6}"/>
                    </a:ext>
                  </a:extLst>
                </p14:cNvPr>
                <p14:cNvContentPartPr/>
                <p14:nvPr/>
              </p14:nvContentPartPr>
              <p14:xfrm>
                <a:off x="4500677" y="4971103"/>
                <a:ext cx="56520" cy="7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2DC3CD-ED31-4FC9-B373-52D5F283C2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37677" y="4908103"/>
                  <a:ext cx="182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64FE98-5746-44E9-B4FC-8BAB7E18355A}"/>
                    </a:ext>
                  </a:extLst>
                </p14:cNvPr>
                <p14:cNvContentPartPr/>
                <p14:nvPr/>
              </p14:nvContentPartPr>
              <p14:xfrm>
                <a:off x="4512197" y="4881463"/>
                <a:ext cx="8964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64FE98-5746-44E9-B4FC-8BAB7E1835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49557" y="4818823"/>
                  <a:ext cx="215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427CC6-BCC0-4C1A-96C3-3439D6062AAA}"/>
                    </a:ext>
                  </a:extLst>
                </p14:cNvPr>
                <p14:cNvContentPartPr/>
                <p14:nvPr/>
              </p14:nvContentPartPr>
              <p14:xfrm>
                <a:off x="4349477" y="4818103"/>
                <a:ext cx="102240" cy="9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427CC6-BCC0-4C1A-96C3-3439D6062A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86837" y="4755103"/>
                  <a:ext cx="2278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93F315-0A5B-4254-BAF2-BCED4889EAC5}"/>
              </a:ext>
            </a:extLst>
          </p:cNvPr>
          <p:cNvGrpSpPr/>
          <p:nvPr/>
        </p:nvGrpSpPr>
        <p:grpSpPr>
          <a:xfrm>
            <a:off x="3579437" y="5731063"/>
            <a:ext cx="141480" cy="253080"/>
            <a:chOff x="3579437" y="5731063"/>
            <a:chExt cx="14148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73558F-BB40-4708-A022-7192BB6FE816}"/>
                    </a:ext>
                  </a:extLst>
                </p14:cNvPr>
                <p14:cNvContentPartPr/>
                <p14:nvPr/>
              </p14:nvContentPartPr>
              <p14:xfrm>
                <a:off x="3666197" y="5970823"/>
                <a:ext cx="360" cy="1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73558F-BB40-4708-A022-7192BB6FE8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03197" y="5907823"/>
                  <a:ext cx="12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EA63C6-4ACA-4278-A993-AD8B4B34B9C6}"/>
                    </a:ext>
                  </a:extLst>
                </p14:cNvPr>
                <p14:cNvContentPartPr/>
                <p14:nvPr/>
              </p14:nvContentPartPr>
              <p14:xfrm>
                <a:off x="3656837" y="5962183"/>
                <a:ext cx="3960" cy="2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EA63C6-4ACA-4278-A993-AD8B4B34B9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94197" y="5899183"/>
                  <a:ext cx="12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079172-3179-482B-B5FC-DF2EE17E68E8}"/>
                    </a:ext>
                  </a:extLst>
                </p14:cNvPr>
                <p14:cNvContentPartPr/>
                <p14:nvPr/>
              </p14:nvContentPartPr>
              <p14:xfrm>
                <a:off x="3579437" y="5844103"/>
                <a:ext cx="141480" cy="14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079172-3179-482B-B5FC-DF2EE17E68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16797" y="5781103"/>
                  <a:ext cx="267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51321B-6877-42C7-ABC6-D29758203A7C}"/>
                    </a:ext>
                  </a:extLst>
                </p14:cNvPr>
                <p14:cNvContentPartPr/>
                <p14:nvPr/>
              </p14:nvContentPartPr>
              <p14:xfrm>
                <a:off x="3640277" y="5776783"/>
                <a:ext cx="29520" cy="2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51321B-6877-42C7-ABC6-D29758203A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7637" y="5713783"/>
                  <a:ext cx="155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E89AB6-FE53-4C7C-9F16-F67F57AD9AE3}"/>
                    </a:ext>
                  </a:extLst>
                </p14:cNvPr>
                <p14:cNvContentPartPr/>
                <p14:nvPr/>
              </p14:nvContentPartPr>
              <p14:xfrm>
                <a:off x="3630557" y="5731063"/>
                <a:ext cx="77760" cy="7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E89AB6-FE53-4C7C-9F16-F67F57AD9A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7557" y="5668063"/>
                  <a:ext cx="203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A90C9D-F499-47FB-8898-CAE150C5AEBF}"/>
                    </a:ext>
                  </a:extLst>
                </p14:cNvPr>
                <p14:cNvContentPartPr/>
                <p14:nvPr/>
              </p14:nvContentPartPr>
              <p14:xfrm>
                <a:off x="3643157" y="5853103"/>
                <a:ext cx="22320" cy="8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A90C9D-F499-47FB-8898-CAE150C5AE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0157" y="5790463"/>
                  <a:ext cx="14796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269D1CE-8255-4504-9CD7-31F7007ED855}"/>
                  </a:ext>
                </a:extLst>
              </p14:cNvPr>
              <p14:cNvContentPartPr/>
              <p14:nvPr/>
            </p14:nvContentPartPr>
            <p14:xfrm>
              <a:off x="3913516" y="5087553"/>
              <a:ext cx="73440" cy="57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269D1CE-8255-4504-9CD7-31F7007ED85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0516" y="5024553"/>
                <a:ext cx="199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67C93F1-58CF-49B6-838E-DF8773F616F0}"/>
                  </a:ext>
                </a:extLst>
              </p14:cNvPr>
              <p14:cNvContentPartPr/>
              <p14:nvPr/>
            </p14:nvContentPartPr>
            <p14:xfrm>
              <a:off x="4899196" y="5097273"/>
              <a:ext cx="56880" cy="98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67C93F1-58CF-49B6-838E-DF8773F616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36196" y="5034633"/>
                <a:ext cx="1825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B2764DE-E4CB-47AF-8275-00824CDD28A6}"/>
                  </a:ext>
                </a:extLst>
              </p14:cNvPr>
              <p14:cNvContentPartPr/>
              <p14:nvPr/>
            </p14:nvContentPartPr>
            <p14:xfrm>
              <a:off x="4657636" y="4523073"/>
              <a:ext cx="74520" cy="37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B2764DE-E4CB-47AF-8275-00824CDD28A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94636" y="4460073"/>
                <a:ext cx="200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EBE465C-5214-4956-998C-50602A694FF0}"/>
                  </a:ext>
                </a:extLst>
              </p14:cNvPr>
              <p14:cNvContentPartPr/>
              <p14:nvPr/>
            </p14:nvContentPartPr>
            <p14:xfrm>
              <a:off x="4653676" y="4277553"/>
              <a:ext cx="55800" cy="115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EBE465C-5214-4956-998C-50602A694F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91036" y="4214913"/>
                <a:ext cx="18144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17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22725" r="26242" b="15221"/>
          <a:stretch/>
        </p:blipFill>
        <p:spPr bwMode="auto">
          <a:xfrm rot="16200000">
            <a:off x="2971801" y="1447801"/>
            <a:ext cx="388620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9391" y="1143001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554" y="591064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Landau &amp; Gaussian Units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3324" y="681336"/>
            <a:ext cx="209961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“Permittivity”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“dielectric constant”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unitless</a:t>
            </a:r>
            <a:r>
              <a:rPr lang="en-US" dirty="0"/>
              <a:t>)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6087" y="70604"/>
            <a:ext cx="326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Conventions for linear dielectrics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316069"/>
            <a:ext cx="42509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Other books &amp; S.I. units 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536" y="92109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dirty="0"/>
              <a:t> =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dirty="0"/>
              <a:t> </a:t>
            </a:r>
            <a:r>
              <a:rPr lang="en-US" sz="2400" b="1" dirty="0" err="1"/>
              <a:t>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438400"/>
            <a:ext cx="232499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Polarization coefficient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Susceptibility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unitless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4953000"/>
            <a:ext cx="207896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Relative permittivity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Dielectric constant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unitless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4514164"/>
            <a:ext cx="142058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Permittivity</a:t>
            </a:r>
          </a:p>
          <a:p>
            <a:r>
              <a:rPr lang="en-US" dirty="0"/>
              <a:t>(not </a:t>
            </a:r>
            <a:r>
              <a:rPr lang="en-US" dirty="0" err="1"/>
              <a:t>unitless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4986" y="6328549"/>
            <a:ext cx="23621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Susceptibility (</a:t>
            </a:r>
            <a:r>
              <a:rPr lang="en-US" dirty="0" err="1"/>
              <a:t>unitless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8903B6-0569-4973-A442-B77B5F3D9DE4}"/>
                  </a:ext>
                </a:extLst>
              </p14:cNvPr>
              <p14:cNvContentPartPr/>
              <p14:nvPr/>
            </p14:nvContentPartPr>
            <p14:xfrm>
              <a:off x="4342277" y="1344103"/>
              <a:ext cx="1680480" cy="27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8903B6-0569-4973-A442-B77B5F3D9D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4637" y="1326463"/>
                <a:ext cx="17161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7A6CDC-F277-4DAE-BF6C-588EE873E26A}"/>
                  </a:ext>
                </a:extLst>
              </p14:cNvPr>
              <p14:cNvContentPartPr/>
              <p14:nvPr/>
            </p14:nvContentPartPr>
            <p14:xfrm>
              <a:off x="2479997" y="6089263"/>
              <a:ext cx="546480" cy="44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7A6CDC-F277-4DAE-BF6C-588EE873E2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2357" y="6071623"/>
                <a:ext cx="5821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7A5597-9D14-46A2-BF27-7D280B99CF75}"/>
                  </a:ext>
                </a:extLst>
              </p14:cNvPr>
              <p14:cNvContentPartPr/>
              <p14:nvPr/>
            </p14:nvContentPartPr>
            <p14:xfrm>
              <a:off x="2873117" y="2817583"/>
              <a:ext cx="3337920" cy="55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7A5597-9D14-46A2-BF27-7D280B99CF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0117" y="2754943"/>
                <a:ext cx="346356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DF4BA6-200C-496A-A94C-89BE32A169D1}"/>
                  </a:ext>
                </a:extLst>
              </p14:cNvPr>
              <p14:cNvContentPartPr/>
              <p14:nvPr/>
            </p14:nvContentPartPr>
            <p14:xfrm>
              <a:off x="5485997" y="2312143"/>
              <a:ext cx="77760" cy="216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DF4BA6-200C-496A-A94C-89BE32A169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2997" y="2249503"/>
                <a:ext cx="203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57ADEFA-B9B9-4F74-93B2-4E5D086ACFCC}"/>
                  </a:ext>
                </a:extLst>
              </p14:cNvPr>
              <p14:cNvContentPartPr/>
              <p14:nvPr/>
            </p14:nvContentPartPr>
            <p14:xfrm>
              <a:off x="2953397" y="2751343"/>
              <a:ext cx="3526560" cy="580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57ADEFA-B9B9-4F74-93B2-4E5D086ACF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5757" y="2733343"/>
                <a:ext cx="35622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6469944-0C0E-43B7-8C01-8971196818AC}"/>
                  </a:ext>
                </a:extLst>
              </p14:cNvPr>
              <p14:cNvContentPartPr/>
              <p14:nvPr/>
            </p14:nvContentPartPr>
            <p14:xfrm>
              <a:off x="4783277" y="3981103"/>
              <a:ext cx="320040" cy="414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6469944-0C0E-43B7-8C01-8971196818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20637" y="3918463"/>
                <a:ext cx="445680" cy="5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60" name="Group 15359">
            <a:extLst>
              <a:ext uri="{FF2B5EF4-FFF2-40B4-BE49-F238E27FC236}">
                <a16:creationId xmlns:a16="http://schemas.microsoft.com/office/drawing/2014/main" id="{50FB4863-BD66-4E75-9946-DF09CBDCD17A}"/>
              </a:ext>
            </a:extLst>
          </p:cNvPr>
          <p:cNvGrpSpPr/>
          <p:nvPr/>
        </p:nvGrpSpPr>
        <p:grpSpPr>
          <a:xfrm>
            <a:off x="2185157" y="5839423"/>
            <a:ext cx="56520" cy="134640"/>
            <a:chOff x="2185157" y="5839423"/>
            <a:chExt cx="5652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D22342-26E4-4B3A-9A58-302AAC423A6A}"/>
                    </a:ext>
                  </a:extLst>
                </p14:cNvPr>
                <p14:cNvContentPartPr/>
                <p14:nvPr/>
              </p14:nvContentPartPr>
              <p14:xfrm>
                <a:off x="2185157" y="5839423"/>
                <a:ext cx="4896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D22342-26E4-4B3A-9A58-302AAC423A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22157" y="5776423"/>
                  <a:ext cx="174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030A5F-FB2C-4AE7-938E-7DC733765982}"/>
                    </a:ext>
                  </a:extLst>
                </p14:cNvPr>
                <p14:cNvContentPartPr/>
                <p14:nvPr/>
              </p14:nvContentPartPr>
              <p14:xfrm>
                <a:off x="2224037" y="5854903"/>
                <a:ext cx="17640" cy="119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030A5F-FB2C-4AE7-938E-7DC7337659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1037" y="5791903"/>
                  <a:ext cx="14328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61" name="Ink 15360">
                <a:extLst>
                  <a:ext uri="{FF2B5EF4-FFF2-40B4-BE49-F238E27FC236}">
                    <a16:creationId xmlns:a16="http://schemas.microsoft.com/office/drawing/2014/main" id="{ED6199A1-26C3-4682-9355-8E1A777A5723}"/>
                  </a:ext>
                </a:extLst>
              </p14:cNvPr>
              <p14:cNvContentPartPr/>
              <p14:nvPr/>
            </p14:nvContentPartPr>
            <p14:xfrm>
              <a:off x="2204597" y="2425183"/>
              <a:ext cx="55080" cy="171360"/>
            </p14:xfrm>
          </p:contentPart>
        </mc:Choice>
        <mc:Fallback xmlns="">
          <p:pic>
            <p:nvPicPr>
              <p:cNvPr id="15361" name="Ink 15360">
                <a:extLst>
                  <a:ext uri="{FF2B5EF4-FFF2-40B4-BE49-F238E27FC236}">
                    <a16:creationId xmlns:a16="http://schemas.microsoft.com/office/drawing/2014/main" id="{ED6199A1-26C3-4682-9355-8E1A777A57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41957" y="2362543"/>
                <a:ext cx="18072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67" name="Group 15366">
            <a:extLst>
              <a:ext uri="{FF2B5EF4-FFF2-40B4-BE49-F238E27FC236}">
                <a16:creationId xmlns:a16="http://schemas.microsoft.com/office/drawing/2014/main" id="{3DCEB85B-C409-4266-93C8-5C6FBC48CBC6}"/>
              </a:ext>
            </a:extLst>
          </p:cNvPr>
          <p:cNvGrpSpPr/>
          <p:nvPr/>
        </p:nvGrpSpPr>
        <p:grpSpPr>
          <a:xfrm>
            <a:off x="6782717" y="4509583"/>
            <a:ext cx="103680" cy="253440"/>
            <a:chOff x="6782717" y="4509583"/>
            <a:chExt cx="1036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363" name="Ink 15362">
                  <a:extLst>
                    <a:ext uri="{FF2B5EF4-FFF2-40B4-BE49-F238E27FC236}">
                      <a16:creationId xmlns:a16="http://schemas.microsoft.com/office/drawing/2014/main" id="{816C78FC-AE3F-4C32-8499-2040784770F8}"/>
                    </a:ext>
                  </a:extLst>
                </p14:cNvPr>
                <p14:cNvContentPartPr/>
                <p14:nvPr/>
              </p14:nvContentPartPr>
              <p14:xfrm>
                <a:off x="6782717" y="4691743"/>
                <a:ext cx="25920" cy="34200"/>
              </p14:xfrm>
            </p:contentPart>
          </mc:Choice>
          <mc:Fallback xmlns="">
            <p:pic>
              <p:nvPicPr>
                <p:cNvPr id="15363" name="Ink 15362">
                  <a:extLst>
                    <a:ext uri="{FF2B5EF4-FFF2-40B4-BE49-F238E27FC236}">
                      <a16:creationId xmlns:a16="http://schemas.microsoft.com/office/drawing/2014/main" id="{816C78FC-AE3F-4C32-8499-2040784770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20077" y="4629103"/>
                  <a:ext cx="151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364" name="Ink 15363">
                  <a:extLst>
                    <a:ext uri="{FF2B5EF4-FFF2-40B4-BE49-F238E27FC236}">
                      <a16:creationId xmlns:a16="http://schemas.microsoft.com/office/drawing/2014/main" id="{C5E2EA60-0F10-4249-91FF-4602093D4CEC}"/>
                    </a:ext>
                  </a:extLst>
                </p14:cNvPr>
                <p14:cNvContentPartPr/>
                <p14:nvPr/>
              </p14:nvContentPartPr>
              <p14:xfrm>
                <a:off x="6811517" y="4631983"/>
                <a:ext cx="45720" cy="131040"/>
              </p14:xfrm>
            </p:contentPart>
          </mc:Choice>
          <mc:Fallback xmlns="">
            <p:pic>
              <p:nvPicPr>
                <p:cNvPr id="15364" name="Ink 15363">
                  <a:extLst>
                    <a:ext uri="{FF2B5EF4-FFF2-40B4-BE49-F238E27FC236}">
                      <a16:creationId xmlns:a16="http://schemas.microsoft.com/office/drawing/2014/main" id="{C5E2EA60-0F10-4249-91FF-4602093D4CE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48877" y="4569343"/>
                  <a:ext cx="171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365" name="Ink 15364">
                  <a:extLst>
                    <a:ext uri="{FF2B5EF4-FFF2-40B4-BE49-F238E27FC236}">
                      <a16:creationId xmlns:a16="http://schemas.microsoft.com/office/drawing/2014/main" id="{1CCC8DDF-8C7A-40D4-84AE-2A237CAD5C34}"/>
                    </a:ext>
                  </a:extLst>
                </p14:cNvPr>
                <p14:cNvContentPartPr/>
                <p14:nvPr/>
              </p14:nvContentPartPr>
              <p14:xfrm>
                <a:off x="6848957" y="4509583"/>
                <a:ext cx="37440" cy="86400"/>
              </p14:xfrm>
            </p:contentPart>
          </mc:Choice>
          <mc:Fallback xmlns="">
            <p:pic>
              <p:nvPicPr>
                <p:cNvPr id="15365" name="Ink 15364">
                  <a:extLst>
                    <a:ext uri="{FF2B5EF4-FFF2-40B4-BE49-F238E27FC236}">
                      <a16:creationId xmlns:a16="http://schemas.microsoft.com/office/drawing/2014/main" id="{1CCC8DDF-8C7A-40D4-84AE-2A237CAD5C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86317" y="4446583"/>
                  <a:ext cx="163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366" name="Ink 15365">
                  <a:extLst>
                    <a:ext uri="{FF2B5EF4-FFF2-40B4-BE49-F238E27FC236}">
                      <a16:creationId xmlns:a16="http://schemas.microsoft.com/office/drawing/2014/main" id="{DCC2C669-B7D1-4803-A47A-85406BEA01C6}"/>
                    </a:ext>
                  </a:extLst>
                </p14:cNvPr>
                <p14:cNvContentPartPr/>
                <p14:nvPr/>
              </p14:nvContentPartPr>
              <p14:xfrm>
                <a:off x="6820877" y="4566823"/>
                <a:ext cx="32040" cy="32400"/>
              </p14:xfrm>
            </p:contentPart>
          </mc:Choice>
          <mc:Fallback xmlns="">
            <p:pic>
              <p:nvPicPr>
                <p:cNvPr id="15366" name="Ink 15365">
                  <a:extLst>
                    <a:ext uri="{FF2B5EF4-FFF2-40B4-BE49-F238E27FC236}">
                      <a16:creationId xmlns:a16="http://schemas.microsoft.com/office/drawing/2014/main" id="{DCC2C669-B7D1-4803-A47A-85406BEA01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57877" y="4504183"/>
                  <a:ext cx="1576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68" name="Ink 15367">
                <a:extLst>
                  <a:ext uri="{FF2B5EF4-FFF2-40B4-BE49-F238E27FC236}">
                    <a16:creationId xmlns:a16="http://schemas.microsoft.com/office/drawing/2014/main" id="{A0F46EDF-24BE-4813-B985-435D48B3ED73}"/>
                  </a:ext>
                </a:extLst>
              </p14:cNvPr>
              <p14:cNvContentPartPr/>
              <p14:nvPr/>
            </p14:nvContentPartPr>
            <p14:xfrm>
              <a:off x="6851837" y="4000543"/>
              <a:ext cx="62640" cy="11160"/>
            </p14:xfrm>
          </p:contentPart>
        </mc:Choice>
        <mc:Fallback xmlns="">
          <p:pic>
            <p:nvPicPr>
              <p:cNvPr id="15368" name="Ink 15367">
                <a:extLst>
                  <a:ext uri="{FF2B5EF4-FFF2-40B4-BE49-F238E27FC236}">
                    <a16:creationId xmlns:a16="http://schemas.microsoft.com/office/drawing/2014/main" id="{A0F46EDF-24BE-4813-B985-435D48B3ED7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89197" y="3937903"/>
                <a:ext cx="18828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1" name="Group 15370">
            <a:extLst>
              <a:ext uri="{FF2B5EF4-FFF2-40B4-BE49-F238E27FC236}">
                <a16:creationId xmlns:a16="http://schemas.microsoft.com/office/drawing/2014/main" id="{27223A29-AE84-4B65-9B41-1240A437F0DB}"/>
              </a:ext>
            </a:extLst>
          </p:cNvPr>
          <p:cNvGrpSpPr/>
          <p:nvPr/>
        </p:nvGrpSpPr>
        <p:grpSpPr>
          <a:xfrm>
            <a:off x="6884597" y="3990823"/>
            <a:ext cx="73800" cy="44640"/>
            <a:chOff x="6884597" y="3990823"/>
            <a:chExt cx="738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369" name="Ink 15368">
                  <a:extLst>
                    <a:ext uri="{FF2B5EF4-FFF2-40B4-BE49-F238E27FC236}">
                      <a16:creationId xmlns:a16="http://schemas.microsoft.com/office/drawing/2014/main" id="{23E53F32-0FDD-49CB-83C9-DFBE3A0B1AEF}"/>
                    </a:ext>
                  </a:extLst>
                </p14:cNvPr>
                <p14:cNvContentPartPr/>
                <p14:nvPr/>
              </p14:nvContentPartPr>
              <p14:xfrm>
                <a:off x="6904037" y="3992263"/>
                <a:ext cx="44280" cy="10080"/>
              </p14:xfrm>
            </p:contentPart>
          </mc:Choice>
          <mc:Fallback xmlns="">
            <p:pic>
              <p:nvPicPr>
                <p:cNvPr id="15369" name="Ink 15368">
                  <a:extLst>
                    <a:ext uri="{FF2B5EF4-FFF2-40B4-BE49-F238E27FC236}">
                      <a16:creationId xmlns:a16="http://schemas.microsoft.com/office/drawing/2014/main" id="{23E53F32-0FDD-49CB-83C9-DFBE3A0B1AE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41397" y="3929263"/>
                  <a:ext cx="169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370" name="Ink 15369">
                  <a:extLst>
                    <a:ext uri="{FF2B5EF4-FFF2-40B4-BE49-F238E27FC236}">
                      <a16:creationId xmlns:a16="http://schemas.microsoft.com/office/drawing/2014/main" id="{FBB82B66-70BB-4F83-ADB2-DDB6C97AC9A3}"/>
                    </a:ext>
                  </a:extLst>
                </p14:cNvPr>
                <p14:cNvContentPartPr/>
                <p14:nvPr/>
              </p14:nvContentPartPr>
              <p14:xfrm>
                <a:off x="6884597" y="3990823"/>
                <a:ext cx="73800" cy="44640"/>
              </p14:xfrm>
            </p:contentPart>
          </mc:Choice>
          <mc:Fallback xmlns="">
            <p:pic>
              <p:nvPicPr>
                <p:cNvPr id="15370" name="Ink 15369">
                  <a:extLst>
                    <a:ext uri="{FF2B5EF4-FFF2-40B4-BE49-F238E27FC236}">
                      <a16:creationId xmlns:a16="http://schemas.microsoft.com/office/drawing/2014/main" id="{FBB82B66-70BB-4F83-ADB2-DDB6C97AC9A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21597" y="3928183"/>
                  <a:ext cx="1994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71E22B-6F6C-41AC-92AD-1CD6471D2461}"/>
                  </a:ext>
                </a:extLst>
              </p14:cNvPr>
              <p14:cNvContentPartPr/>
              <p14:nvPr/>
            </p14:nvContentPartPr>
            <p14:xfrm>
              <a:off x="162676" y="3506793"/>
              <a:ext cx="8934840" cy="9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71E22B-6F6C-41AC-92AD-1CD6471D246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4676" y="3488793"/>
                <a:ext cx="897048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0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9880" y="665706"/>
            <a:ext cx="140761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D603C-EAD6-460C-9098-E2DB38E80830}"/>
              </a:ext>
            </a:extLst>
          </p:cNvPr>
          <p:cNvSpPr txBox="1"/>
          <p:nvPr/>
        </p:nvSpPr>
        <p:spPr>
          <a:xfrm>
            <a:off x="533400" y="347265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1.  To solve Maxwell’s equations for a dielectric, we need a relation between induction </a:t>
            </a:r>
            <a:r>
              <a:rPr lang="en-US" sz="2000" b="1" dirty="0"/>
              <a:t>D</a:t>
            </a:r>
            <a:r>
              <a:rPr lang="en-US" sz="2000" dirty="0"/>
              <a:t> and field </a:t>
            </a:r>
            <a:r>
              <a:rPr lang="en-US" sz="2000" b="1" dirty="0"/>
              <a:t>E</a:t>
            </a:r>
            <a:r>
              <a:rPr lang="en-US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08A2E-4C4F-4903-A372-9C093C8C63DC}"/>
              </a:ext>
            </a:extLst>
          </p:cNvPr>
          <p:cNvSpPr txBox="1"/>
          <p:nvPr/>
        </p:nvSpPr>
        <p:spPr>
          <a:xfrm>
            <a:off x="4800600" y="1447800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Four equations for 6 unknowns</a:t>
            </a:r>
          </a:p>
          <a:p>
            <a:r>
              <a:rPr lang="en-US" dirty="0"/>
              <a:t>Can’t be solved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03341-152F-4028-81E1-0EB95B8B715F}"/>
              </a:ext>
            </a:extLst>
          </p:cNvPr>
          <p:cNvSpPr txBox="1"/>
          <p:nvPr/>
        </p:nvSpPr>
        <p:spPr>
          <a:xfrm>
            <a:off x="483524" y="3278886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field </a:t>
            </a:r>
            <a:r>
              <a:rPr lang="en-US" sz="2000" b="1" dirty="0"/>
              <a:t>E</a:t>
            </a:r>
            <a:r>
              <a:rPr lang="en-US" sz="2000" dirty="0"/>
              <a:t> that appears in the medium is usually small compared to the internal molecular fields:  Expand the induction in powers of this field.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86076-39D8-42AD-89AD-E1632C071D73}"/>
              </a:ext>
            </a:extLst>
          </p:cNvPr>
          <p:cNvSpPr txBox="1"/>
          <p:nvPr/>
        </p:nvSpPr>
        <p:spPr>
          <a:xfrm>
            <a:off x="490451" y="282240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Polarization is due to external field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57DC34E-D28C-4C18-BA46-704840D4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-1" b="1866"/>
          <a:stretch/>
        </p:blipFill>
        <p:spPr bwMode="auto">
          <a:xfrm rot="16200000">
            <a:off x="3737396" y="2807158"/>
            <a:ext cx="1058222" cy="35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238B1D-8D1E-426A-BCD7-2884082640D8}"/>
              </a:ext>
            </a:extLst>
          </p:cNvPr>
          <p:cNvGrpSpPr/>
          <p:nvPr/>
        </p:nvGrpSpPr>
        <p:grpSpPr>
          <a:xfrm>
            <a:off x="4273516" y="2879673"/>
            <a:ext cx="327240" cy="311400"/>
            <a:chOff x="4273516" y="2879673"/>
            <a:chExt cx="32724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ED4DE5-7D05-49CF-A3BA-1EE14D3D13F1}"/>
                    </a:ext>
                  </a:extLst>
                </p14:cNvPr>
                <p14:cNvContentPartPr/>
                <p14:nvPr/>
              </p14:nvContentPartPr>
              <p14:xfrm>
                <a:off x="4273516" y="2879673"/>
                <a:ext cx="41760" cy="249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ED4DE5-7D05-49CF-A3BA-1EE14D3D13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55516" y="2862033"/>
                  <a:ext cx="77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974BC5-49E3-4396-BA04-6F1E2E8CBB50}"/>
                    </a:ext>
                  </a:extLst>
                </p14:cNvPr>
                <p14:cNvContentPartPr/>
                <p14:nvPr/>
              </p14:nvContentPartPr>
              <p14:xfrm>
                <a:off x="4333636" y="2912793"/>
                <a:ext cx="34200" cy="257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974BC5-49E3-4396-BA04-6F1E2E8CBB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15636" y="2895153"/>
                  <a:ext cx="69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5FFA97-F356-4AAB-8586-F71E864DCB5D}"/>
                    </a:ext>
                  </a:extLst>
                </p14:cNvPr>
                <p14:cNvContentPartPr/>
                <p14:nvPr/>
              </p14:nvContentPartPr>
              <p14:xfrm>
                <a:off x="4344796" y="2899113"/>
                <a:ext cx="208080" cy="15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5FFA97-F356-4AAB-8586-F71E864DCB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6796" y="2881113"/>
                  <a:ext cx="243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300B5D-9154-4A8A-BC0C-D9E06473EC79}"/>
                    </a:ext>
                  </a:extLst>
                </p14:cNvPr>
                <p14:cNvContentPartPr/>
                <p14:nvPr/>
              </p14:nvContentPartPr>
              <p14:xfrm>
                <a:off x="4348756" y="3048873"/>
                <a:ext cx="83520" cy="16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300B5D-9154-4A8A-BC0C-D9E06473EC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31116" y="3031233"/>
                  <a:ext cx="119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C4A47C-1473-443A-A222-57509344C929}"/>
                    </a:ext>
                  </a:extLst>
                </p14:cNvPr>
                <p14:cNvContentPartPr/>
                <p14:nvPr/>
              </p14:nvContentPartPr>
              <p14:xfrm>
                <a:off x="4291156" y="3158673"/>
                <a:ext cx="309600" cy="32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C4A47C-1473-443A-A222-57509344C9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73156" y="3141033"/>
                  <a:ext cx="345240" cy="6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A68CF6-F55A-4CA1-990D-580628012F95}"/>
              </a:ext>
            </a:extLst>
          </p:cNvPr>
          <p:cNvSpPr txBox="1"/>
          <p:nvPr/>
        </p:nvSpPr>
        <p:spPr>
          <a:xfrm>
            <a:off x="39251" y="5210145"/>
            <a:ext cx="912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most cases, we need keep only the first term.  The relation we seek is usually linear.</a:t>
            </a:r>
          </a:p>
        </p:txBody>
      </p:sp>
    </p:spTree>
    <p:extLst>
      <p:ext uri="{BB962C8B-B14F-4D97-AF65-F5344CB8AC3E}">
        <p14:creationId xmlns:p14="http://schemas.microsoft.com/office/powerpoint/2010/main" val="33964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B5C3DA-A42F-47AA-BAAA-C31E2F5F8156}"/>
              </a:ext>
            </a:extLst>
          </p:cNvPr>
          <p:cNvSpPr txBox="1"/>
          <p:nvPr/>
        </p:nvSpPr>
        <p:spPr>
          <a:xfrm>
            <a:off x="457200" y="609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 Linear </a:t>
            </a:r>
            <a:r>
              <a:rPr lang="en-US" sz="2000" i="1" dirty="0"/>
              <a:t>Isotropic</a:t>
            </a:r>
            <a:r>
              <a:rPr lang="en-US" sz="2000" dirty="0"/>
              <a:t> Dielectric.  The most important case.  </a:t>
            </a:r>
            <a:r>
              <a:rPr lang="en-US" sz="2000" b="1" dirty="0"/>
              <a:t>D</a:t>
            </a:r>
            <a:r>
              <a:rPr lang="en-US" sz="2000" dirty="0"/>
              <a:t> and </a:t>
            </a:r>
            <a:r>
              <a:rPr lang="en-US" sz="2000" b="1" dirty="0"/>
              <a:t>E</a:t>
            </a:r>
            <a:r>
              <a:rPr lang="en-US" sz="2000" dirty="0"/>
              <a:t> must be in the same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DD331-9E5F-46FD-8BBD-6EAEED3F46F8}"/>
              </a:ext>
            </a:extLst>
          </p:cNvPr>
          <p:cNvSpPr txBox="1"/>
          <p:nvPr/>
        </p:nvSpPr>
        <p:spPr>
          <a:xfrm>
            <a:off x="1295400" y="1752600"/>
            <a:ext cx="5562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dirty="0"/>
              <a:t>||</a:t>
            </a:r>
            <a:r>
              <a:rPr lang="en-US" sz="2000" b="1" dirty="0"/>
              <a:t>E</a:t>
            </a:r>
          </a:p>
          <a:p>
            <a:r>
              <a:rPr lang="en-US" sz="2000" b="1" dirty="0"/>
              <a:t>D</a:t>
            </a:r>
            <a:r>
              <a:rPr lang="en-US" sz="2000" dirty="0"/>
              <a:t>=</a:t>
            </a:r>
            <a:r>
              <a:rPr lang="en-US" sz="2000" dirty="0">
                <a:latin typeface="Symbol" pitchFamily="18" charset="2"/>
              </a:rPr>
              <a:t> e </a:t>
            </a:r>
            <a:r>
              <a:rPr lang="en-US" sz="2000" b="1" dirty="0" err="1"/>
              <a:t>E</a:t>
            </a:r>
            <a:endParaRPr lang="en-US" sz="2000" b="1" dirty="0"/>
          </a:p>
          <a:p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 = permittivity  </a:t>
            </a:r>
          </a:p>
          <a:p>
            <a:pPr lvl="1"/>
            <a:r>
              <a:rPr lang="en-US" sz="2000" dirty="0"/>
              <a:t>Depends on substance</a:t>
            </a:r>
          </a:p>
          <a:p>
            <a:pPr lvl="1"/>
            <a:r>
              <a:rPr lang="en-US" sz="2000" dirty="0"/>
              <a:t>Depends on thermodynamic state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44819B-85B1-4FD6-AABC-20E98115E77F}"/>
                  </a:ext>
                </a:extLst>
              </p14:cNvPr>
              <p14:cNvContentPartPr/>
              <p14:nvPr/>
            </p14:nvContentPartPr>
            <p14:xfrm>
              <a:off x="1260676" y="2494473"/>
              <a:ext cx="1817280" cy="15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44819B-85B1-4FD6-AABC-20E98115E7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676" y="2422473"/>
                <a:ext cx="1888920" cy="2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86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For a rarified medium (gas), 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dirty="0"/>
              <a:t> is proportional to density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6112"/>
          <a:stretch/>
        </p:blipFill>
        <p:spPr bwMode="auto">
          <a:xfrm rot="16200000">
            <a:off x="5489061" y="1465974"/>
            <a:ext cx="2748697" cy="453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0" y="22098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286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4876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e </a:t>
            </a:r>
            <a:r>
              <a:rPr lang="en-US" sz="2800" dirty="0"/>
              <a:t>&gt; 1        </a:t>
            </a:r>
            <a:r>
              <a:rPr lang="en-US" sz="2800" dirty="0">
                <a:latin typeface="Symbol" pitchFamily="18" charset="2"/>
              </a:rPr>
              <a:t>k </a:t>
            </a:r>
            <a:r>
              <a:rPr lang="en-US" sz="2800" dirty="0"/>
              <a:t>&gt; 0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400800" y="5105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28678" y="3731047"/>
            <a:ext cx="3067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Polarization coefficient</a:t>
            </a:r>
          </a:p>
          <a:p>
            <a:pPr algn="ctr"/>
            <a:r>
              <a:rPr lang="en-US" sz="2400" dirty="0"/>
              <a:t>or</a:t>
            </a:r>
          </a:p>
          <a:p>
            <a:pPr algn="ctr"/>
            <a:r>
              <a:rPr lang="en-US" sz="2400" dirty="0"/>
              <a:t>Dielectric susceptibility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6D6A8-62D7-460C-B0DF-1159AA32C51B}"/>
              </a:ext>
            </a:extLst>
          </p:cNvPr>
          <p:cNvSpPr txBox="1"/>
          <p:nvPr/>
        </p:nvSpPr>
        <p:spPr>
          <a:xfrm>
            <a:off x="914400" y="2315506"/>
            <a:ext cx="335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Polarization is also proportional to the 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F21A63-3595-46D0-A1C7-01F4E49811FB}"/>
              </a:ext>
            </a:extLst>
          </p:cNvPr>
          <p:cNvSpPr txBox="1"/>
          <p:nvPr/>
        </p:nvSpPr>
        <p:spPr>
          <a:xfrm>
            <a:off x="533400" y="533400"/>
            <a:ext cx="290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 Dielectric susceptibility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A6CB2-D153-4E8A-B90B-E45E6D30E466}"/>
              </a:ext>
            </a:extLst>
          </p:cNvPr>
          <p:cNvSpPr txBox="1"/>
          <p:nvPr/>
        </p:nvSpPr>
        <p:spPr>
          <a:xfrm>
            <a:off x="5638800" y="81708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not the field           that causes the polarization.  This is the field that exists after the polarization is established.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7CC0E9-804A-443A-B071-14E31892106F}"/>
              </a:ext>
            </a:extLst>
          </p:cNvPr>
          <p:cNvGrpSpPr/>
          <p:nvPr/>
        </p:nvGrpSpPr>
        <p:grpSpPr>
          <a:xfrm>
            <a:off x="7621516" y="808953"/>
            <a:ext cx="295200" cy="309600"/>
            <a:chOff x="7621516" y="808953"/>
            <a:chExt cx="2952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380C41-8230-4D88-AAF6-DC05344C14A0}"/>
                    </a:ext>
                  </a:extLst>
                </p14:cNvPr>
                <p14:cNvContentPartPr/>
                <p14:nvPr/>
              </p14:nvContentPartPr>
              <p14:xfrm>
                <a:off x="7621516" y="831993"/>
                <a:ext cx="14400" cy="244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380C41-8230-4D88-AAF6-DC05344C14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03876" y="814353"/>
                  <a:ext cx="50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6E74C2-1B41-48D1-AE29-829A6EA9E08E}"/>
                    </a:ext>
                  </a:extLst>
                </p14:cNvPr>
                <p14:cNvContentPartPr/>
                <p14:nvPr/>
              </p14:nvContentPartPr>
              <p14:xfrm>
                <a:off x="7694236" y="834153"/>
                <a:ext cx="16560" cy="259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6E74C2-1B41-48D1-AE29-829A6EA9E0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76236" y="816153"/>
                  <a:ext cx="5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49F9F5-A3A6-4C64-ADD3-1DC566558921}"/>
                    </a:ext>
                  </a:extLst>
                </p14:cNvPr>
                <p14:cNvContentPartPr/>
                <p14:nvPr/>
              </p14:nvContentPartPr>
              <p14:xfrm>
                <a:off x="7708636" y="808953"/>
                <a:ext cx="208080" cy="1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49F9F5-A3A6-4C64-ADD3-1DC5665589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90636" y="790953"/>
                  <a:ext cx="243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03A544-8D93-4614-AFDF-1FCC81161437}"/>
                    </a:ext>
                  </a:extLst>
                </p14:cNvPr>
                <p14:cNvContentPartPr/>
                <p14:nvPr/>
              </p14:nvContentPartPr>
              <p14:xfrm>
                <a:off x="7705396" y="984273"/>
                <a:ext cx="11196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03A544-8D93-4614-AFDF-1FCC811614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87756" y="966633"/>
                  <a:ext cx="147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9151A-F357-4B4F-B837-1FBEE35DE0CC}"/>
                    </a:ext>
                  </a:extLst>
                </p14:cNvPr>
                <p14:cNvContentPartPr/>
                <p14:nvPr/>
              </p14:nvContentPartPr>
              <p14:xfrm>
                <a:off x="7678036" y="1105233"/>
                <a:ext cx="201240" cy="13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9151A-F357-4B4F-B837-1FBEE35DE0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60036" y="1087233"/>
                  <a:ext cx="23688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E510B5-4D10-403E-BF1C-62A84B952C3D}"/>
                  </a:ext>
                </a:extLst>
              </p14:cNvPr>
              <p14:cNvContentPartPr/>
              <p14:nvPr/>
            </p14:nvContentPartPr>
            <p14:xfrm>
              <a:off x="5891716" y="2001993"/>
              <a:ext cx="272160" cy="412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E510B5-4D10-403E-BF1C-62A84B952C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74076" y="1984353"/>
                <a:ext cx="307800" cy="4485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ECC8302-D635-45BE-8F95-CE94D05750E6}"/>
              </a:ext>
            </a:extLst>
          </p:cNvPr>
          <p:cNvSpPr txBox="1"/>
          <p:nvPr/>
        </p:nvSpPr>
        <p:spPr>
          <a:xfrm>
            <a:off x="3810000" y="4981545"/>
            <a:ext cx="1758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static fields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EA0E2D-8F2F-4F5A-AC3B-A8DB078A2497}"/>
                  </a:ext>
                </a:extLst>
              </p14:cNvPr>
              <p14:cNvContentPartPr/>
              <p14:nvPr/>
            </p14:nvContentPartPr>
            <p14:xfrm>
              <a:off x="8608636" y="3892353"/>
              <a:ext cx="91800" cy="90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EA0E2D-8F2F-4F5A-AC3B-A8DB078A24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45996" y="3829713"/>
                <a:ext cx="217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CD6F8AA-C6C8-4808-BC3F-BD4103B9402E}"/>
                  </a:ext>
                </a:extLst>
              </p14:cNvPr>
              <p14:cNvContentPartPr/>
              <p14:nvPr/>
            </p14:nvContentPartPr>
            <p14:xfrm>
              <a:off x="8860996" y="3636393"/>
              <a:ext cx="65160" cy="74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CD6F8AA-C6C8-4808-BC3F-BD4103B940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98356" y="3573393"/>
                <a:ext cx="1908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DF1262-D874-4CE5-B6BC-A5D645143AD6}"/>
                  </a:ext>
                </a:extLst>
              </p14:cNvPr>
              <p14:cNvContentPartPr/>
              <p14:nvPr/>
            </p14:nvContentPartPr>
            <p14:xfrm>
              <a:off x="8920396" y="4193313"/>
              <a:ext cx="70920" cy="70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DF1262-D874-4CE5-B6BC-A5D645143A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57396" y="4130313"/>
                <a:ext cx="1965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34637AD-366F-4D4B-A53B-2C495AB23B92}"/>
                  </a:ext>
                </a:extLst>
              </p14:cNvPr>
              <p14:cNvContentPartPr/>
              <p14:nvPr/>
            </p14:nvContentPartPr>
            <p14:xfrm>
              <a:off x="8242876" y="4177833"/>
              <a:ext cx="34560" cy="76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34637AD-366F-4D4B-A53B-2C495AB23B9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79876" y="4114833"/>
                <a:ext cx="16020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38BCA25-F8FE-42BA-AB9B-9FBE78624063}"/>
              </a:ext>
            </a:extLst>
          </p:cNvPr>
          <p:cNvGrpSpPr/>
          <p:nvPr/>
        </p:nvGrpSpPr>
        <p:grpSpPr>
          <a:xfrm>
            <a:off x="8202916" y="3625953"/>
            <a:ext cx="429840" cy="131400"/>
            <a:chOff x="8202916" y="3625953"/>
            <a:chExt cx="42984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4693B5-0E7E-4FE2-BD60-14F22ED3D147}"/>
                    </a:ext>
                  </a:extLst>
                </p14:cNvPr>
                <p14:cNvContentPartPr/>
                <p14:nvPr/>
              </p14:nvContentPartPr>
              <p14:xfrm>
                <a:off x="8202916" y="3625953"/>
                <a:ext cx="163080" cy="44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4693B5-0E7E-4FE2-BD60-14F22ED3D1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39916" y="3563313"/>
                  <a:ext cx="288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CCEDCD-669E-4B94-95DD-89A2C06DBFE7}"/>
                    </a:ext>
                  </a:extLst>
                </p14:cNvPr>
                <p14:cNvContentPartPr/>
                <p14:nvPr/>
              </p14:nvContentPartPr>
              <p14:xfrm>
                <a:off x="8257996" y="3670953"/>
                <a:ext cx="27360" cy="60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CCEDCD-669E-4B94-95DD-89A2C06DBF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95356" y="3608313"/>
                  <a:ext cx="153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86BB60-8A66-44EB-91F6-07F734904943}"/>
                    </a:ext>
                  </a:extLst>
                </p14:cNvPr>
                <p14:cNvContentPartPr/>
                <p14:nvPr/>
              </p14:nvContentPartPr>
              <p14:xfrm>
                <a:off x="8465716" y="3698673"/>
                <a:ext cx="167040" cy="58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86BB60-8A66-44EB-91F6-07F7349049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02716" y="3635673"/>
                  <a:ext cx="2926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5" name="Group 3074">
            <a:extLst>
              <a:ext uri="{FF2B5EF4-FFF2-40B4-BE49-F238E27FC236}">
                <a16:creationId xmlns:a16="http://schemas.microsoft.com/office/drawing/2014/main" id="{84E93000-2D5D-4473-B2D4-C382A817F903}"/>
              </a:ext>
            </a:extLst>
          </p:cNvPr>
          <p:cNvGrpSpPr/>
          <p:nvPr/>
        </p:nvGrpSpPr>
        <p:grpSpPr>
          <a:xfrm>
            <a:off x="6959836" y="3594993"/>
            <a:ext cx="198360" cy="106920"/>
            <a:chOff x="6959836" y="3594993"/>
            <a:chExt cx="19836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ECC653-6ADE-40B4-B99F-024DBFCA782B}"/>
                    </a:ext>
                  </a:extLst>
                </p14:cNvPr>
                <p14:cNvContentPartPr/>
                <p14:nvPr/>
              </p14:nvContentPartPr>
              <p14:xfrm>
                <a:off x="6959836" y="3594993"/>
                <a:ext cx="107640" cy="10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ECC653-6ADE-40B4-B99F-024DBFCA78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96836" y="3531993"/>
                  <a:ext cx="233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D24B4D-1F2C-4E61-A98E-A9EFCC8D27F8}"/>
                    </a:ext>
                  </a:extLst>
                </p14:cNvPr>
                <p14:cNvContentPartPr/>
                <p14:nvPr/>
              </p14:nvContentPartPr>
              <p14:xfrm>
                <a:off x="7002316" y="3619113"/>
                <a:ext cx="62280" cy="66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D24B4D-1F2C-4E61-A98E-A9EFCC8D27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39676" y="3556473"/>
                  <a:ext cx="187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228A1414-1615-4CD0-87FA-E668787A748E}"/>
                    </a:ext>
                  </a:extLst>
                </p14:cNvPr>
                <p14:cNvContentPartPr/>
                <p14:nvPr/>
              </p14:nvContentPartPr>
              <p14:xfrm>
                <a:off x="7013836" y="3616233"/>
                <a:ext cx="144360" cy="77760"/>
              </p14:xfrm>
            </p:contentPart>
          </mc:Choice>
          <mc:Fallback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228A1414-1615-4CD0-87FA-E668787A74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50836" y="3553233"/>
                  <a:ext cx="27000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76" name="Ink 3075">
                <a:extLst>
                  <a:ext uri="{FF2B5EF4-FFF2-40B4-BE49-F238E27FC236}">
                    <a16:creationId xmlns:a16="http://schemas.microsoft.com/office/drawing/2014/main" id="{3DD02205-3AE3-45F8-BE8A-E8A5C2DF1DB7}"/>
                  </a:ext>
                </a:extLst>
              </p14:cNvPr>
              <p14:cNvContentPartPr/>
              <p14:nvPr/>
            </p14:nvContentPartPr>
            <p14:xfrm>
              <a:off x="7550236" y="2937993"/>
              <a:ext cx="118800" cy="21240"/>
            </p14:xfrm>
          </p:contentPart>
        </mc:Choice>
        <mc:Fallback>
          <p:pic>
            <p:nvPicPr>
              <p:cNvPr id="3076" name="Ink 3075">
                <a:extLst>
                  <a:ext uri="{FF2B5EF4-FFF2-40B4-BE49-F238E27FC236}">
                    <a16:creationId xmlns:a16="http://schemas.microsoft.com/office/drawing/2014/main" id="{3DD02205-3AE3-45F8-BE8A-E8A5C2DF1DB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87596" y="2875353"/>
                <a:ext cx="24444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D117DB96-81F0-4A3B-801B-75F5E3B2C130}"/>
              </a:ext>
            </a:extLst>
          </p:cNvPr>
          <p:cNvGrpSpPr/>
          <p:nvPr/>
        </p:nvGrpSpPr>
        <p:grpSpPr>
          <a:xfrm>
            <a:off x="8048116" y="2749353"/>
            <a:ext cx="134640" cy="205920"/>
            <a:chOff x="8048116" y="2749353"/>
            <a:chExt cx="13464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E302041D-9870-4EA6-A858-DE36735C88BC}"/>
                    </a:ext>
                  </a:extLst>
                </p14:cNvPr>
                <p14:cNvContentPartPr/>
                <p14:nvPr/>
              </p14:nvContentPartPr>
              <p14:xfrm>
                <a:off x="8121916" y="2749353"/>
                <a:ext cx="60840" cy="113400"/>
              </p14:xfrm>
            </p:contentPart>
          </mc:Choice>
          <mc:Fallback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E302041D-9870-4EA6-A858-DE36735C88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59276" y="2686353"/>
                  <a:ext cx="186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B7A10055-BFDC-45D0-8D0F-679643847C7E}"/>
                    </a:ext>
                  </a:extLst>
                </p14:cNvPr>
                <p14:cNvContentPartPr/>
                <p14:nvPr/>
              </p14:nvContentPartPr>
              <p14:xfrm>
                <a:off x="8048116" y="2934033"/>
                <a:ext cx="41040" cy="21240"/>
              </p14:xfrm>
            </p:contentPart>
          </mc:Choice>
          <mc:Fallback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B7A10055-BFDC-45D0-8D0F-679643847C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85116" y="2871393"/>
                  <a:ext cx="166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A4AB35AF-4CEC-431C-8710-E8E68E1E469A}"/>
                    </a:ext>
                  </a:extLst>
                </p14:cNvPr>
                <p14:cNvContentPartPr/>
                <p14:nvPr/>
              </p14:nvContentPartPr>
              <p14:xfrm>
                <a:off x="8066836" y="2890113"/>
                <a:ext cx="51120" cy="42840"/>
              </p14:xfrm>
            </p:contentPart>
          </mc:Choice>
          <mc:Fallback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A4AB35AF-4CEC-431C-8710-E8E68E1E46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03836" y="2827473"/>
                  <a:ext cx="1767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81" name="Ink 3080">
                <a:extLst>
                  <a:ext uri="{FF2B5EF4-FFF2-40B4-BE49-F238E27FC236}">
                    <a16:creationId xmlns:a16="http://schemas.microsoft.com/office/drawing/2014/main" id="{2B619C37-93CE-45BA-920B-79F789016B21}"/>
                  </a:ext>
                </a:extLst>
              </p14:cNvPr>
              <p14:cNvContentPartPr/>
              <p14:nvPr/>
            </p14:nvContentPartPr>
            <p14:xfrm>
              <a:off x="8122636" y="2647473"/>
              <a:ext cx="82440" cy="20160"/>
            </p14:xfrm>
          </p:contentPart>
        </mc:Choice>
        <mc:Fallback>
          <p:pic>
            <p:nvPicPr>
              <p:cNvPr id="3081" name="Ink 3080">
                <a:extLst>
                  <a:ext uri="{FF2B5EF4-FFF2-40B4-BE49-F238E27FC236}">
                    <a16:creationId xmlns:a16="http://schemas.microsoft.com/office/drawing/2014/main" id="{2B619C37-93CE-45BA-920B-79F789016B2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59636" y="2584833"/>
                <a:ext cx="208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82" name="Ink 3081">
                <a:extLst>
                  <a:ext uri="{FF2B5EF4-FFF2-40B4-BE49-F238E27FC236}">
                    <a16:creationId xmlns:a16="http://schemas.microsoft.com/office/drawing/2014/main" id="{03F6BBCB-D963-4907-BFE9-BA109C58F8A6}"/>
                  </a:ext>
                </a:extLst>
              </p14:cNvPr>
              <p14:cNvContentPartPr/>
              <p14:nvPr/>
            </p14:nvContentPartPr>
            <p14:xfrm>
              <a:off x="6803956" y="2473593"/>
              <a:ext cx="149760" cy="51120"/>
            </p14:xfrm>
          </p:contentPart>
        </mc:Choice>
        <mc:Fallback>
          <p:pic>
            <p:nvPicPr>
              <p:cNvPr id="3082" name="Ink 3081">
                <a:extLst>
                  <a:ext uri="{FF2B5EF4-FFF2-40B4-BE49-F238E27FC236}">
                    <a16:creationId xmlns:a16="http://schemas.microsoft.com/office/drawing/2014/main" id="{03F6BBCB-D963-4907-BFE9-BA109C58F8A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40956" y="2410593"/>
                <a:ext cx="275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83" name="Ink 3082">
                <a:extLst>
                  <a:ext uri="{FF2B5EF4-FFF2-40B4-BE49-F238E27FC236}">
                    <a16:creationId xmlns:a16="http://schemas.microsoft.com/office/drawing/2014/main" id="{D309B908-39C7-41AE-9F0E-23427EFE7F40}"/>
                  </a:ext>
                </a:extLst>
              </p14:cNvPr>
              <p14:cNvContentPartPr/>
              <p14:nvPr/>
            </p14:nvContentPartPr>
            <p14:xfrm>
              <a:off x="5042836" y="2513193"/>
              <a:ext cx="9720" cy="50760"/>
            </p14:xfrm>
          </p:contentPart>
        </mc:Choice>
        <mc:Fallback>
          <p:pic>
            <p:nvPicPr>
              <p:cNvPr id="3083" name="Ink 3082">
                <a:extLst>
                  <a:ext uri="{FF2B5EF4-FFF2-40B4-BE49-F238E27FC236}">
                    <a16:creationId xmlns:a16="http://schemas.microsoft.com/office/drawing/2014/main" id="{D309B908-39C7-41AE-9F0E-23427EFE7F4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979836" y="2450193"/>
                <a:ext cx="13536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880C3A03-057D-440A-9D9A-EAB68411BC34}"/>
              </a:ext>
            </a:extLst>
          </p:cNvPr>
          <p:cNvGrpSpPr/>
          <p:nvPr/>
        </p:nvGrpSpPr>
        <p:grpSpPr>
          <a:xfrm>
            <a:off x="4662316" y="2434353"/>
            <a:ext cx="95040" cy="137880"/>
            <a:chOff x="4662316" y="2434353"/>
            <a:chExt cx="9504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D532468D-75E6-4CB9-8C13-1B2C67F15395}"/>
                    </a:ext>
                  </a:extLst>
                </p14:cNvPr>
                <p14:cNvContentPartPr/>
                <p14:nvPr/>
              </p14:nvContentPartPr>
              <p14:xfrm>
                <a:off x="4725316" y="2517513"/>
                <a:ext cx="32040" cy="25560"/>
              </p14:xfrm>
            </p:contentPart>
          </mc:Choice>
          <mc:Fallback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D532468D-75E6-4CB9-8C13-1B2C67F1539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62316" y="2454513"/>
                  <a:ext cx="157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130C39A9-5CA1-4616-A2EE-50C3C714F3B9}"/>
                    </a:ext>
                  </a:extLst>
                </p14:cNvPr>
                <p14:cNvContentPartPr/>
                <p14:nvPr/>
              </p14:nvContentPartPr>
              <p14:xfrm>
                <a:off x="4662316" y="2434353"/>
                <a:ext cx="93240" cy="137880"/>
              </p14:xfrm>
            </p:contentPart>
          </mc:Choice>
          <mc:Fallback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130C39A9-5CA1-4616-A2EE-50C3C714F3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99316" y="2371713"/>
                  <a:ext cx="21888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87" name="Ink 3086">
                <a:extLst>
                  <a:ext uri="{FF2B5EF4-FFF2-40B4-BE49-F238E27FC236}">
                    <a16:creationId xmlns:a16="http://schemas.microsoft.com/office/drawing/2014/main" id="{13F0C255-DE73-454C-87D6-D4BAA2444D73}"/>
                  </a:ext>
                </a:extLst>
              </p14:cNvPr>
              <p14:cNvContentPartPr/>
              <p14:nvPr/>
            </p14:nvContentPartPr>
            <p14:xfrm>
              <a:off x="6200236" y="3818193"/>
              <a:ext cx="23400" cy="197280"/>
            </p14:xfrm>
          </p:contentPart>
        </mc:Choice>
        <mc:Fallback>
          <p:pic>
            <p:nvPicPr>
              <p:cNvPr id="3087" name="Ink 3086">
                <a:extLst>
                  <a:ext uri="{FF2B5EF4-FFF2-40B4-BE49-F238E27FC236}">
                    <a16:creationId xmlns:a16="http://schemas.microsoft.com/office/drawing/2014/main" id="{13F0C255-DE73-454C-87D6-D4BAA2444D7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37236" y="3755193"/>
                <a:ext cx="1490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88" name="Ink 3087">
                <a:extLst>
                  <a:ext uri="{FF2B5EF4-FFF2-40B4-BE49-F238E27FC236}">
                    <a16:creationId xmlns:a16="http://schemas.microsoft.com/office/drawing/2014/main" id="{52315A21-E699-450F-8370-AB08D6A2B9B5}"/>
                  </a:ext>
                </a:extLst>
              </p14:cNvPr>
              <p14:cNvContentPartPr/>
              <p14:nvPr/>
            </p14:nvContentPartPr>
            <p14:xfrm>
              <a:off x="5363236" y="2621913"/>
              <a:ext cx="261360" cy="291240"/>
            </p14:xfrm>
          </p:contentPart>
        </mc:Choice>
        <mc:Fallback>
          <p:pic>
            <p:nvPicPr>
              <p:cNvPr id="3088" name="Ink 3087">
                <a:extLst>
                  <a:ext uri="{FF2B5EF4-FFF2-40B4-BE49-F238E27FC236}">
                    <a16:creationId xmlns:a16="http://schemas.microsoft.com/office/drawing/2014/main" id="{52315A21-E699-450F-8370-AB08D6A2B9B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27236" y="2550273"/>
                <a:ext cx="3330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89" name="Ink 3088">
                <a:extLst>
                  <a:ext uri="{FF2B5EF4-FFF2-40B4-BE49-F238E27FC236}">
                    <a16:creationId xmlns:a16="http://schemas.microsoft.com/office/drawing/2014/main" id="{5E6DF9B5-613B-4469-BF82-76500AB3C74C}"/>
                  </a:ext>
                </a:extLst>
              </p14:cNvPr>
              <p14:cNvContentPartPr/>
              <p14:nvPr/>
            </p14:nvContentPartPr>
            <p14:xfrm>
              <a:off x="6664636" y="2519673"/>
              <a:ext cx="955440" cy="819720"/>
            </p14:xfrm>
          </p:contentPart>
        </mc:Choice>
        <mc:Fallback>
          <p:pic>
            <p:nvPicPr>
              <p:cNvPr id="3089" name="Ink 3088">
                <a:extLst>
                  <a:ext uri="{FF2B5EF4-FFF2-40B4-BE49-F238E27FC236}">
                    <a16:creationId xmlns:a16="http://schemas.microsoft.com/office/drawing/2014/main" id="{5E6DF9B5-613B-4469-BF82-76500AB3C7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28636" y="2448033"/>
                <a:ext cx="1027080" cy="9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76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 t="7041" r="21409"/>
          <a:stretch/>
        </p:blipFill>
        <p:spPr bwMode="auto">
          <a:xfrm rot="16200000">
            <a:off x="3748758" y="-630267"/>
            <a:ext cx="1663867" cy="866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6400" y="5869632"/>
            <a:ext cx="662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normal component of the field is discontinuous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716035"/>
            <a:ext cx="169619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linear isotropic</a:t>
            </a:r>
            <a:r>
              <a:rPr lang="en-US" sz="2000" dirty="0"/>
              <a:t> dielectric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BE8084-8618-47E6-9A79-F489694A81C7}"/>
                  </a:ext>
                </a:extLst>
              </p14:cNvPr>
              <p14:cNvContentPartPr/>
              <p14:nvPr/>
            </p14:nvContentPartPr>
            <p14:xfrm>
              <a:off x="7892597" y="2748103"/>
              <a:ext cx="927360" cy="185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BE8084-8618-47E6-9A79-F489694A81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957" y="2676463"/>
                <a:ext cx="999000" cy="19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4BEEA61-2AA0-4EBA-8D61-BC5618CE743B}"/>
                  </a:ext>
                </a:extLst>
              </p14:cNvPr>
              <p14:cNvContentPartPr/>
              <p14:nvPr/>
            </p14:nvContentPartPr>
            <p14:xfrm>
              <a:off x="7185197" y="2718583"/>
              <a:ext cx="678600" cy="173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4BEEA61-2AA0-4EBA-8D61-BC5618CE74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9197" y="2646943"/>
                <a:ext cx="750240" cy="18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72AFD4-68F0-4CB4-B170-1D852D1D801C}"/>
                  </a:ext>
                </a:extLst>
              </p14:cNvPr>
              <p14:cNvContentPartPr/>
              <p14:nvPr/>
            </p14:nvContentPartPr>
            <p14:xfrm>
              <a:off x="2589797" y="3564583"/>
              <a:ext cx="1725120" cy="19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72AFD4-68F0-4CB4-B170-1D852D1D80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1797" y="3546943"/>
                <a:ext cx="17607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5EC3B8-35DF-4455-A891-113ACC603812}"/>
                  </a:ext>
                </a:extLst>
              </p14:cNvPr>
              <p14:cNvContentPartPr/>
              <p14:nvPr/>
            </p14:nvContentPartPr>
            <p14:xfrm>
              <a:off x="4794077" y="3892543"/>
              <a:ext cx="249840" cy="46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5EC3B8-35DF-4455-A891-113ACC6038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1437" y="3829903"/>
                <a:ext cx="37548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C2B4E5-BDDC-4533-8CF0-93DC52EC4AC4}"/>
                  </a:ext>
                </a:extLst>
              </p14:cNvPr>
              <p14:cNvContentPartPr/>
              <p14:nvPr/>
            </p14:nvContentPartPr>
            <p14:xfrm>
              <a:off x="6101597" y="3784183"/>
              <a:ext cx="111960" cy="140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C2B4E5-BDDC-4533-8CF0-93DC52EC4AC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8597" y="3721183"/>
                <a:ext cx="237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C2F415-B983-4275-A653-B52BB73F2E10}"/>
                  </a:ext>
                </a:extLst>
              </p14:cNvPr>
              <p14:cNvContentPartPr/>
              <p14:nvPr/>
            </p14:nvContentPartPr>
            <p14:xfrm>
              <a:off x="6028877" y="3485743"/>
              <a:ext cx="48600" cy="32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C2F415-B983-4275-A653-B52BB73F2E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65877" y="3423103"/>
                <a:ext cx="174240" cy="1584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E449530-97D8-4C4F-8434-DADC2CC3ED06}"/>
              </a:ext>
            </a:extLst>
          </p:cNvPr>
          <p:cNvSpPr txBox="1"/>
          <p:nvPr/>
        </p:nvSpPr>
        <p:spPr>
          <a:xfrm>
            <a:off x="685800" y="304800"/>
            <a:ext cx="792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4.  Boundary conditions at surface between two </a:t>
            </a:r>
            <a:r>
              <a:rPr lang="en-US" sz="2000" i="1" dirty="0"/>
              <a:t>linear isotropic</a:t>
            </a:r>
            <a:r>
              <a:rPr lang="en-US" sz="2000" dirty="0"/>
              <a:t> dielectrics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06969-EC4C-4BA3-82A5-0531138D33CD}"/>
              </a:ext>
            </a:extLst>
          </p:cNvPr>
          <p:cNvSpPr txBox="1"/>
          <p:nvPr/>
        </p:nvSpPr>
        <p:spPr>
          <a:xfrm>
            <a:off x="245983" y="1981200"/>
            <a:ext cx="249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any dielectric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B47F9E-1CE9-424A-81C1-129C961AB212}"/>
              </a:ext>
            </a:extLst>
          </p:cNvPr>
          <p:cNvGrpSpPr/>
          <p:nvPr/>
        </p:nvGrpSpPr>
        <p:grpSpPr>
          <a:xfrm>
            <a:off x="453556" y="2837193"/>
            <a:ext cx="508320" cy="375480"/>
            <a:chOff x="453556" y="2837193"/>
            <a:chExt cx="50832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C0EAB9-B77B-46C9-983E-98E775A7DEB8}"/>
                    </a:ext>
                  </a:extLst>
                </p14:cNvPr>
                <p14:cNvContentPartPr/>
                <p14:nvPr/>
              </p14:nvContentPartPr>
              <p14:xfrm>
                <a:off x="824356" y="2837193"/>
                <a:ext cx="137520" cy="93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C0EAB9-B77B-46C9-983E-98E775A7DE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1716" y="2774193"/>
                  <a:ext cx="263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988FCE-FE3E-4CE8-B428-9D31CBE55335}"/>
                    </a:ext>
                  </a:extLst>
                </p14:cNvPr>
                <p14:cNvContentPartPr/>
                <p14:nvPr/>
              </p14:nvContentPartPr>
              <p14:xfrm>
                <a:off x="615196" y="3012513"/>
                <a:ext cx="68760" cy="148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988FCE-FE3E-4CE8-B428-9D31CBE553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2556" y="2949513"/>
                  <a:ext cx="194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75F415-3495-4618-B1B4-191181677829}"/>
                    </a:ext>
                  </a:extLst>
                </p14:cNvPr>
                <p14:cNvContentPartPr/>
                <p14:nvPr/>
              </p14:nvContentPartPr>
              <p14:xfrm>
                <a:off x="453556" y="3158673"/>
                <a:ext cx="215640" cy="54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75F415-3495-4618-B1B4-1911816778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0556" y="3096033"/>
                  <a:ext cx="34128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B5A921-54DC-4797-83ED-4FFF5B30ED74}"/>
                  </a:ext>
                </a:extLst>
              </p14:cNvPr>
              <p14:cNvContentPartPr/>
              <p14:nvPr/>
            </p14:nvContentPartPr>
            <p14:xfrm>
              <a:off x="418996" y="3346593"/>
              <a:ext cx="103320" cy="25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B5A921-54DC-4797-83ED-4FFF5B30ED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6356" y="3283953"/>
                <a:ext cx="2289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75F625-A999-48ED-8C01-BEB5CEE5ED29}"/>
                  </a:ext>
                </a:extLst>
              </p14:cNvPr>
              <p14:cNvContentPartPr/>
              <p14:nvPr/>
            </p14:nvContentPartPr>
            <p14:xfrm>
              <a:off x="281116" y="3042033"/>
              <a:ext cx="57600" cy="141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75F625-A999-48ED-8C01-BEB5CEE5ED2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8116" y="2979033"/>
                <a:ext cx="1832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01CFD3-0B88-40C1-A95C-BC7B9CD65360}"/>
                  </a:ext>
                </a:extLst>
              </p14:cNvPr>
              <p14:cNvContentPartPr/>
              <p14:nvPr/>
            </p14:nvContentPartPr>
            <p14:xfrm>
              <a:off x="1532476" y="3012873"/>
              <a:ext cx="112320" cy="201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01CFD3-0B88-40C1-A95C-BC7B9CD6536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69476" y="2949873"/>
                <a:ext cx="2379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624D8F7-D8BA-4DC5-9A94-030F1AABE083}"/>
                  </a:ext>
                </a:extLst>
              </p14:cNvPr>
              <p14:cNvContentPartPr/>
              <p14:nvPr/>
            </p14:nvContentPartPr>
            <p14:xfrm>
              <a:off x="1699156" y="3424353"/>
              <a:ext cx="20520" cy="68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624D8F7-D8BA-4DC5-9A94-030F1AABE0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36516" y="3361353"/>
                <a:ext cx="146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F3EFED-4DA7-4A96-92B9-53332D5083C7}"/>
                  </a:ext>
                </a:extLst>
              </p14:cNvPr>
              <p14:cNvContentPartPr/>
              <p14:nvPr/>
            </p14:nvContentPartPr>
            <p14:xfrm>
              <a:off x="1940356" y="3477633"/>
              <a:ext cx="35640" cy="80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5F3EFED-4DA7-4A96-92B9-53332D5083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77356" y="3414633"/>
                <a:ext cx="16128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4B01C22-2860-4580-BD2C-EAF8B61C027A}"/>
              </a:ext>
            </a:extLst>
          </p:cNvPr>
          <p:cNvGrpSpPr/>
          <p:nvPr/>
        </p:nvGrpSpPr>
        <p:grpSpPr>
          <a:xfrm>
            <a:off x="2690236" y="2862753"/>
            <a:ext cx="1177920" cy="750960"/>
            <a:chOff x="2690236" y="2862753"/>
            <a:chExt cx="1177920" cy="75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0FE49C-483E-4E91-A370-598318B8EE59}"/>
                    </a:ext>
                  </a:extLst>
                </p14:cNvPr>
                <p14:cNvContentPartPr/>
                <p14:nvPr/>
              </p14:nvContentPartPr>
              <p14:xfrm>
                <a:off x="2886796" y="3081633"/>
                <a:ext cx="16200" cy="61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0FE49C-483E-4E91-A370-598318B8EE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23796" y="3018993"/>
                  <a:ext cx="141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CEFA06-2451-42DD-B794-C090E3FBCC8E}"/>
                    </a:ext>
                  </a:extLst>
                </p14:cNvPr>
                <p14:cNvContentPartPr/>
                <p14:nvPr/>
              </p14:nvContentPartPr>
              <p14:xfrm>
                <a:off x="3025756" y="2946993"/>
                <a:ext cx="66960" cy="9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CEFA06-2451-42DD-B794-C090E3FBCC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63116" y="2883993"/>
                  <a:ext cx="192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F9CFBF-BDA5-45B6-B34D-81B7EC85929C}"/>
                    </a:ext>
                  </a:extLst>
                </p14:cNvPr>
                <p14:cNvContentPartPr/>
                <p14:nvPr/>
              </p14:nvContentPartPr>
              <p14:xfrm>
                <a:off x="2690236" y="2862753"/>
                <a:ext cx="1177920" cy="750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F9CFBF-BDA5-45B6-B34D-81B7EC8592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27596" y="2799753"/>
                  <a:ext cx="1303560" cy="87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336591-A6E2-485F-89AF-79314FBEA271}"/>
                  </a:ext>
                </a:extLst>
              </p14:cNvPr>
              <p14:cNvContentPartPr/>
              <p14:nvPr/>
            </p14:nvContentPartPr>
            <p14:xfrm>
              <a:off x="2102356" y="4279353"/>
              <a:ext cx="268560" cy="303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336591-A6E2-485F-89AF-79314FBEA27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39356" y="4216713"/>
                <a:ext cx="3942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3FACE42-F674-4207-80A3-9445D0010D86}"/>
                  </a:ext>
                </a:extLst>
              </p14:cNvPr>
              <p14:cNvContentPartPr/>
              <p14:nvPr/>
            </p14:nvContentPartPr>
            <p14:xfrm>
              <a:off x="1352116" y="3791913"/>
              <a:ext cx="51480" cy="281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3FACE42-F674-4207-80A3-9445D0010D8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89476" y="3728913"/>
                <a:ext cx="17712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F508D68-2A5D-48FA-8CDD-F4B22AA4474A}"/>
                  </a:ext>
                </a:extLst>
              </p14:cNvPr>
              <p14:cNvContentPartPr/>
              <p14:nvPr/>
            </p14:nvContentPartPr>
            <p14:xfrm>
              <a:off x="652996" y="4536033"/>
              <a:ext cx="55080" cy="36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F508D68-2A5D-48FA-8CDD-F4B22AA4474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9996" y="4473033"/>
                <a:ext cx="180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1215D77F-CBA1-4FF8-B9FE-A0340CD537EC}"/>
                  </a:ext>
                </a:extLst>
              </p14:cNvPr>
              <p14:cNvContentPartPr/>
              <p14:nvPr/>
            </p14:nvContentPartPr>
            <p14:xfrm>
              <a:off x="1709596" y="4434873"/>
              <a:ext cx="14040" cy="90000"/>
            </p14:xfrm>
          </p:contentPart>
        </mc:Choice>
        <mc:Fallback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1215D77F-CBA1-4FF8-B9FE-A0340CD537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596" y="4371873"/>
                <a:ext cx="13968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892FECD9-409E-414A-A09D-4E56237DC122}"/>
              </a:ext>
            </a:extLst>
          </p:cNvPr>
          <p:cNvGrpSpPr/>
          <p:nvPr/>
        </p:nvGrpSpPr>
        <p:grpSpPr>
          <a:xfrm>
            <a:off x="936316" y="4086753"/>
            <a:ext cx="318240" cy="134640"/>
            <a:chOff x="936316" y="4086753"/>
            <a:chExt cx="31824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CDE3EB03-A7A5-4D77-AE74-AE08E948D006}"/>
                    </a:ext>
                  </a:extLst>
                </p14:cNvPr>
                <p14:cNvContentPartPr/>
                <p14:nvPr/>
              </p14:nvContentPartPr>
              <p14:xfrm>
                <a:off x="1138996" y="4108713"/>
                <a:ext cx="1440" cy="2160"/>
              </p14:xfrm>
            </p:contentPart>
          </mc:Choice>
          <mc:Fallback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CDE3EB03-A7A5-4D77-AE74-AE08E948D0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5996" y="4046073"/>
                  <a:ext cx="127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D6EFA5BF-ED6A-4096-B112-0729D23D1302}"/>
                    </a:ext>
                  </a:extLst>
                </p14:cNvPr>
                <p14:cNvContentPartPr/>
                <p14:nvPr/>
              </p14:nvContentPartPr>
              <p14:xfrm>
                <a:off x="1126396" y="4104393"/>
                <a:ext cx="20520" cy="3600"/>
              </p14:xfrm>
            </p:contentPart>
          </mc:Choice>
          <mc:Fallback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D6EFA5BF-ED6A-4096-B112-0729D23D13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3756" y="4041753"/>
                  <a:ext cx="146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2D1011F1-08F8-451B-90B6-D08B3A7A0E73}"/>
                    </a:ext>
                  </a:extLst>
                </p14:cNvPr>
                <p14:cNvContentPartPr/>
                <p14:nvPr/>
              </p14:nvContentPartPr>
              <p14:xfrm>
                <a:off x="1238356" y="4086753"/>
                <a:ext cx="16200" cy="134640"/>
              </p14:xfrm>
            </p:contentPart>
          </mc:Choice>
          <mc:Fallback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2D1011F1-08F8-451B-90B6-D08B3A7A0E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75356" y="4023753"/>
                  <a:ext cx="141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FC330F7C-104A-427A-9079-756F722C887E}"/>
                    </a:ext>
                  </a:extLst>
                </p14:cNvPr>
                <p14:cNvContentPartPr/>
                <p14:nvPr/>
              </p14:nvContentPartPr>
              <p14:xfrm>
                <a:off x="936316" y="4114473"/>
                <a:ext cx="176040" cy="8640"/>
              </p14:xfrm>
            </p:contentPart>
          </mc:Choice>
          <mc:Fallback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FC330F7C-104A-427A-9079-756F722C88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3676" y="4051833"/>
                  <a:ext cx="3016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5F3127F6-353E-4731-9639-22A32B4868AD}"/>
                  </a:ext>
                </a:extLst>
              </p14:cNvPr>
              <p14:cNvContentPartPr/>
              <p14:nvPr/>
            </p14:nvContentPartPr>
            <p14:xfrm>
              <a:off x="5155876" y="3176673"/>
              <a:ext cx="64080" cy="161280"/>
            </p14:xfrm>
          </p:contentPart>
        </mc:Choice>
        <mc:Fallback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5F3127F6-353E-4731-9639-22A32B4868A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92876" y="3114033"/>
                <a:ext cx="18972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5" name="Group 4114">
            <a:extLst>
              <a:ext uri="{FF2B5EF4-FFF2-40B4-BE49-F238E27FC236}">
                <a16:creationId xmlns:a16="http://schemas.microsoft.com/office/drawing/2014/main" id="{B9714D51-4908-4F3A-9696-C58D1CF1B9CA}"/>
              </a:ext>
            </a:extLst>
          </p:cNvPr>
          <p:cNvGrpSpPr/>
          <p:nvPr/>
        </p:nvGrpSpPr>
        <p:grpSpPr>
          <a:xfrm>
            <a:off x="5881996" y="3175593"/>
            <a:ext cx="236520" cy="408240"/>
            <a:chOff x="5881996" y="3175593"/>
            <a:chExt cx="23652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3A0FFF22-8D0D-4ADC-B97C-FA0D1EF7F2A1}"/>
                    </a:ext>
                  </a:extLst>
                </p14:cNvPr>
                <p14:cNvContentPartPr/>
                <p14:nvPr/>
              </p14:nvContentPartPr>
              <p14:xfrm>
                <a:off x="5979556" y="3175593"/>
                <a:ext cx="69480" cy="100440"/>
              </p14:xfrm>
            </p:contentPart>
          </mc:Choice>
          <mc:Fallback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3A0FFF22-8D0D-4ADC-B97C-FA0D1EF7F2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16916" y="3112953"/>
                  <a:ext cx="195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5DC89F7F-5179-47FD-9CCA-D2D3C1FA70C4}"/>
                    </a:ext>
                  </a:extLst>
                </p14:cNvPr>
                <p14:cNvContentPartPr/>
                <p14:nvPr/>
              </p14:nvContentPartPr>
              <p14:xfrm>
                <a:off x="5881996" y="3400953"/>
                <a:ext cx="20520" cy="51480"/>
              </p14:xfrm>
            </p:contentPart>
          </mc:Choice>
          <mc:Fallback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5DC89F7F-5179-47FD-9CCA-D2D3C1FA70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18996" y="3338313"/>
                  <a:ext cx="146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CA6C4F2A-0021-40C6-AC25-EC4D28653298}"/>
                    </a:ext>
                  </a:extLst>
                </p14:cNvPr>
                <p14:cNvContentPartPr/>
                <p14:nvPr/>
              </p14:nvContentPartPr>
              <p14:xfrm>
                <a:off x="6096196" y="3377913"/>
                <a:ext cx="22320" cy="60840"/>
              </p14:xfrm>
            </p:contentPart>
          </mc:Choice>
          <mc:Fallback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CA6C4F2A-0021-40C6-AC25-EC4D286532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33556" y="3314913"/>
                  <a:ext cx="147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B95D91DD-874F-4028-827F-F060BA681F78}"/>
                    </a:ext>
                  </a:extLst>
                </p14:cNvPr>
                <p14:cNvContentPartPr/>
                <p14:nvPr/>
              </p14:nvContentPartPr>
              <p14:xfrm>
                <a:off x="6059476" y="3574113"/>
                <a:ext cx="21240" cy="9720"/>
              </p14:xfrm>
            </p:contentPart>
          </mc:Choice>
          <mc:Fallback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B95D91DD-874F-4028-827F-F060BA681F7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96836" y="3511113"/>
                  <a:ext cx="14688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0" name="Group 4119">
            <a:extLst>
              <a:ext uri="{FF2B5EF4-FFF2-40B4-BE49-F238E27FC236}">
                <a16:creationId xmlns:a16="http://schemas.microsoft.com/office/drawing/2014/main" id="{ADC84993-0707-4CBD-B50D-C24D19624933}"/>
              </a:ext>
            </a:extLst>
          </p:cNvPr>
          <p:cNvGrpSpPr/>
          <p:nvPr/>
        </p:nvGrpSpPr>
        <p:grpSpPr>
          <a:xfrm>
            <a:off x="6233356" y="4035993"/>
            <a:ext cx="78120" cy="161640"/>
            <a:chOff x="6233356" y="4035993"/>
            <a:chExt cx="7812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14AC95A8-F0CA-4CD3-8BFF-22A0ED6CCD38}"/>
                    </a:ext>
                  </a:extLst>
                </p14:cNvPr>
                <p14:cNvContentPartPr/>
                <p14:nvPr/>
              </p14:nvContentPartPr>
              <p14:xfrm>
                <a:off x="6282316" y="4035993"/>
                <a:ext cx="19800" cy="28080"/>
              </p14:xfrm>
            </p:contentPart>
          </mc:Choice>
          <mc:Fallback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14AC95A8-F0CA-4CD3-8BFF-22A0ED6CCD3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19316" y="3972993"/>
                  <a:ext cx="145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01251F22-44C2-4E79-ABB2-BB66014D4D2C}"/>
                    </a:ext>
                  </a:extLst>
                </p14:cNvPr>
                <p14:cNvContentPartPr/>
                <p14:nvPr/>
              </p14:nvContentPartPr>
              <p14:xfrm>
                <a:off x="6298156" y="4045713"/>
                <a:ext cx="13320" cy="29880"/>
              </p14:xfrm>
            </p:contentPart>
          </mc:Choice>
          <mc:Fallback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01251F22-44C2-4E79-ABB2-BB66014D4D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35156" y="3983073"/>
                  <a:ext cx="138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5F698320-8EB1-4D20-967D-3D194BE6EB6D}"/>
                    </a:ext>
                  </a:extLst>
                </p14:cNvPr>
                <p14:cNvContentPartPr/>
                <p14:nvPr/>
              </p14:nvContentPartPr>
              <p14:xfrm>
                <a:off x="6233356" y="4143993"/>
                <a:ext cx="10440" cy="53640"/>
              </p14:xfrm>
            </p:contentPart>
          </mc:Choice>
          <mc:Fallback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5F698320-8EB1-4D20-967D-3D194BE6EB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70356" y="4080993"/>
                  <a:ext cx="13608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21" name="Ink 4120">
                <a:extLst>
                  <a:ext uri="{FF2B5EF4-FFF2-40B4-BE49-F238E27FC236}">
                    <a16:creationId xmlns:a16="http://schemas.microsoft.com/office/drawing/2014/main" id="{44249FB5-C2CD-4EFC-AD55-3111F06A6F05}"/>
                  </a:ext>
                </a:extLst>
              </p14:cNvPr>
              <p14:cNvContentPartPr/>
              <p14:nvPr/>
            </p14:nvContentPartPr>
            <p14:xfrm>
              <a:off x="6691636" y="3848073"/>
              <a:ext cx="39240" cy="85680"/>
            </p14:xfrm>
          </p:contentPart>
        </mc:Choice>
        <mc:Fallback>
          <p:pic>
            <p:nvPicPr>
              <p:cNvPr id="4121" name="Ink 4120">
                <a:extLst>
                  <a:ext uri="{FF2B5EF4-FFF2-40B4-BE49-F238E27FC236}">
                    <a16:creationId xmlns:a16="http://schemas.microsoft.com/office/drawing/2014/main" id="{44249FB5-C2CD-4EFC-AD55-3111F06A6F0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28636" y="3785073"/>
                <a:ext cx="164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22" name="Ink 4121">
                <a:extLst>
                  <a:ext uri="{FF2B5EF4-FFF2-40B4-BE49-F238E27FC236}">
                    <a16:creationId xmlns:a16="http://schemas.microsoft.com/office/drawing/2014/main" id="{036BB5C2-8FDA-47F9-8980-58CA183D0542}"/>
                  </a:ext>
                </a:extLst>
              </p14:cNvPr>
              <p14:cNvContentPartPr/>
              <p14:nvPr/>
            </p14:nvContentPartPr>
            <p14:xfrm>
              <a:off x="5382676" y="3888753"/>
              <a:ext cx="75960" cy="129600"/>
            </p14:xfrm>
          </p:contentPart>
        </mc:Choice>
        <mc:Fallback>
          <p:pic>
            <p:nvPicPr>
              <p:cNvPr id="4122" name="Ink 4121">
                <a:extLst>
                  <a:ext uri="{FF2B5EF4-FFF2-40B4-BE49-F238E27FC236}">
                    <a16:creationId xmlns:a16="http://schemas.microsoft.com/office/drawing/2014/main" id="{036BB5C2-8FDA-47F9-8980-58CA183D05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20036" y="3826113"/>
                <a:ext cx="2016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123" name="Ink 4122">
                <a:extLst>
                  <a:ext uri="{FF2B5EF4-FFF2-40B4-BE49-F238E27FC236}">
                    <a16:creationId xmlns:a16="http://schemas.microsoft.com/office/drawing/2014/main" id="{BB7960D8-67D3-4F82-9F7D-9983274FC817}"/>
                  </a:ext>
                </a:extLst>
              </p14:cNvPr>
              <p14:cNvContentPartPr/>
              <p14:nvPr/>
            </p14:nvContentPartPr>
            <p14:xfrm>
              <a:off x="4627036" y="4512993"/>
              <a:ext cx="69840" cy="56160"/>
            </p14:xfrm>
          </p:contentPart>
        </mc:Choice>
        <mc:Fallback>
          <p:pic>
            <p:nvPicPr>
              <p:cNvPr id="4123" name="Ink 4122">
                <a:extLst>
                  <a:ext uri="{FF2B5EF4-FFF2-40B4-BE49-F238E27FC236}">
                    <a16:creationId xmlns:a16="http://schemas.microsoft.com/office/drawing/2014/main" id="{BB7960D8-67D3-4F82-9F7D-9983274FC8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64396" y="4450353"/>
                <a:ext cx="1954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A4870935-3958-4140-9268-AB077AD235C0}"/>
                  </a:ext>
                </a:extLst>
              </p14:cNvPr>
              <p14:cNvContentPartPr/>
              <p14:nvPr/>
            </p14:nvContentPartPr>
            <p14:xfrm>
              <a:off x="5970556" y="3193593"/>
              <a:ext cx="53640" cy="23400"/>
            </p14:xfrm>
          </p:contentPart>
        </mc:Choice>
        <mc:Fallback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A4870935-3958-4140-9268-AB077AD235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07556" y="3130593"/>
                <a:ext cx="1792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25" name="Ink 4124">
                <a:extLst>
                  <a:ext uri="{FF2B5EF4-FFF2-40B4-BE49-F238E27FC236}">
                    <a16:creationId xmlns:a16="http://schemas.microsoft.com/office/drawing/2014/main" id="{DAC97DA9-841A-4378-A50C-7119292955F2}"/>
                  </a:ext>
                </a:extLst>
              </p14:cNvPr>
              <p14:cNvContentPartPr/>
              <p14:nvPr/>
            </p14:nvContentPartPr>
            <p14:xfrm>
              <a:off x="6074236" y="2967873"/>
              <a:ext cx="84240" cy="98280"/>
            </p14:xfrm>
          </p:contentPart>
        </mc:Choice>
        <mc:Fallback>
          <p:pic>
            <p:nvPicPr>
              <p:cNvPr id="4125" name="Ink 4124">
                <a:extLst>
                  <a:ext uri="{FF2B5EF4-FFF2-40B4-BE49-F238E27FC236}">
                    <a16:creationId xmlns:a16="http://schemas.microsoft.com/office/drawing/2014/main" id="{DAC97DA9-841A-4378-A50C-7119292955F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11236" y="2905233"/>
                <a:ext cx="20988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0" name="Group 4129">
            <a:extLst>
              <a:ext uri="{FF2B5EF4-FFF2-40B4-BE49-F238E27FC236}">
                <a16:creationId xmlns:a16="http://schemas.microsoft.com/office/drawing/2014/main" id="{D49319AF-BE9E-4245-8901-0FAF40123C05}"/>
              </a:ext>
            </a:extLst>
          </p:cNvPr>
          <p:cNvGrpSpPr/>
          <p:nvPr/>
        </p:nvGrpSpPr>
        <p:grpSpPr>
          <a:xfrm>
            <a:off x="7417756" y="3132033"/>
            <a:ext cx="73440" cy="217080"/>
            <a:chOff x="7417756" y="3132033"/>
            <a:chExt cx="734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126" name="Ink 4125">
                  <a:extLst>
                    <a:ext uri="{FF2B5EF4-FFF2-40B4-BE49-F238E27FC236}">
                      <a16:creationId xmlns:a16="http://schemas.microsoft.com/office/drawing/2014/main" id="{5299947A-8E40-4E1A-8342-294B06430B3E}"/>
                    </a:ext>
                  </a:extLst>
                </p14:cNvPr>
                <p14:cNvContentPartPr/>
                <p14:nvPr/>
              </p14:nvContentPartPr>
              <p14:xfrm>
                <a:off x="7417756" y="3227793"/>
                <a:ext cx="39960" cy="47880"/>
              </p14:xfrm>
            </p:contentPart>
          </mc:Choice>
          <mc:Fallback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5299947A-8E40-4E1A-8342-294B06430B3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54756" y="3164793"/>
                  <a:ext cx="165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127" name="Ink 4126">
                  <a:extLst>
                    <a:ext uri="{FF2B5EF4-FFF2-40B4-BE49-F238E27FC236}">
                      <a16:creationId xmlns:a16="http://schemas.microsoft.com/office/drawing/2014/main" id="{A7E4148A-2FB3-433E-868A-8C0D25FB85C8}"/>
                    </a:ext>
                  </a:extLst>
                </p14:cNvPr>
                <p14:cNvContentPartPr/>
                <p14:nvPr/>
              </p14:nvContentPartPr>
              <p14:xfrm>
                <a:off x="7440076" y="3245793"/>
                <a:ext cx="7920" cy="7200"/>
              </p14:xfrm>
            </p:contentPart>
          </mc:Choice>
          <mc:Fallback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A7E4148A-2FB3-433E-868A-8C0D25FB85C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77436" y="3182793"/>
                  <a:ext cx="133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28" name="Ink 4127">
                  <a:extLst>
                    <a:ext uri="{FF2B5EF4-FFF2-40B4-BE49-F238E27FC236}">
                      <a16:creationId xmlns:a16="http://schemas.microsoft.com/office/drawing/2014/main" id="{ED2479EC-AE57-4127-AB08-B08253BE3CF6}"/>
                    </a:ext>
                  </a:extLst>
                </p14:cNvPr>
                <p14:cNvContentPartPr/>
                <p14:nvPr/>
              </p14:nvContentPartPr>
              <p14:xfrm>
                <a:off x="7475356" y="3132033"/>
                <a:ext cx="15840" cy="103680"/>
              </p14:xfrm>
            </p:contentPart>
          </mc:Choice>
          <mc:Fallback>
            <p:pic>
              <p:nvPicPr>
                <p:cNvPr id="4128" name="Ink 4127">
                  <a:extLst>
                    <a:ext uri="{FF2B5EF4-FFF2-40B4-BE49-F238E27FC236}">
                      <a16:creationId xmlns:a16="http://schemas.microsoft.com/office/drawing/2014/main" id="{ED2479EC-AE57-4127-AB08-B08253BE3C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12356" y="3069033"/>
                  <a:ext cx="141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9045E035-55B9-4507-81C6-4CCA8B25C898}"/>
                    </a:ext>
                  </a:extLst>
                </p14:cNvPr>
                <p14:cNvContentPartPr/>
                <p14:nvPr/>
              </p14:nvContentPartPr>
              <p14:xfrm>
                <a:off x="7451596" y="3293673"/>
                <a:ext cx="8640" cy="55440"/>
              </p14:xfrm>
            </p:contentPart>
          </mc:Choice>
          <mc:Fallback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9045E035-55B9-4507-81C6-4CCA8B25C8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88596" y="3230673"/>
                  <a:ext cx="1342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5" name="Group 4134">
            <a:extLst>
              <a:ext uri="{FF2B5EF4-FFF2-40B4-BE49-F238E27FC236}">
                <a16:creationId xmlns:a16="http://schemas.microsoft.com/office/drawing/2014/main" id="{39265403-73D3-4039-97C6-7DB759AED1D1}"/>
              </a:ext>
            </a:extLst>
          </p:cNvPr>
          <p:cNvGrpSpPr/>
          <p:nvPr/>
        </p:nvGrpSpPr>
        <p:grpSpPr>
          <a:xfrm>
            <a:off x="8476156" y="3204753"/>
            <a:ext cx="101880" cy="194040"/>
            <a:chOff x="8476156" y="3204753"/>
            <a:chExt cx="10188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438FD994-F842-4A1F-9389-A5BB80680D9F}"/>
                    </a:ext>
                  </a:extLst>
                </p14:cNvPr>
                <p14:cNvContentPartPr/>
                <p14:nvPr/>
              </p14:nvContentPartPr>
              <p14:xfrm>
                <a:off x="8529796" y="3204753"/>
                <a:ext cx="48240" cy="84600"/>
              </p14:xfrm>
            </p:contentPart>
          </mc:Choice>
          <mc:Fallback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438FD994-F842-4A1F-9389-A5BB80680D9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67156" y="3142113"/>
                  <a:ext cx="173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132" name="Ink 4131">
                  <a:extLst>
                    <a:ext uri="{FF2B5EF4-FFF2-40B4-BE49-F238E27FC236}">
                      <a16:creationId xmlns:a16="http://schemas.microsoft.com/office/drawing/2014/main" id="{3F565244-CAF8-489B-B5B9-E9B37DCC915B}"/>
                    </a:ext>
                  </a:extLst>
                </p14:cNvPr>
                <p14:cNvContentPartPr/>
                <p14:nvPr/>
              </p14:nvContentPartPr>
              <p14:xfrm>
                <a:off x="8496316" y="3356673"/>
                <a:ext cx="22320" cy="42120"/>
              </p14:xfrm>
            </p:contentPart>
          </mc:Choice>
          <mc:Fallback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3F565244-CAF8-489B-B5B9-E9B37DCC91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33676" y="3293673"/>
                  <a:ext cx="14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B38529F0-7544-4DB3-822B-7CAF9479C8C8}"/>
                    </a:ext>
                  </a:extLst>
                </p14:cNvPr>
                <p14:cNvContentPartPr/>
                <p14:nvPr/>
              </p14:nvContentPartPr>
              <p14:xfrm>
                <a:off x="8476156" y="3321393"/>
                <a:ext cx="24120" cy="4320"/>
              </p14:xfrm>
            </p:contentPart>
          </mc:Choice>
          <mc:Fallback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B38529F0-7544-4DB3-822B-7CAF9479C8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13156" y="3258753"/>
                  <a:ext cx="149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8" name="Group 4137">
            <a:extLst>
              <a:ext uri="{FF2B5EF4-FFF2-40B4-BE49-F238E27FC236}">
                <a16:creationId xmlns:a16="http://schemas.microsoft.com/office/drawing/2014/main" id="{6810CB02-6BEB-4F6B-B416-BB04828E715D}"/>
              </a:ext>
            </a:extLst>
          </p:cNvPr>
          <p:cNvGrpSpPr/>
          <p:nvPr/>
        </p:nvGrpSpPr>
        <p:grpSpPr>
          <a:xfrm>
            <a:off x="8785396" y="3516513"/>
            <a:ext cx="61920" cy="43920"/>
            <a:chOff x="8785396" y="3516513"/>
            <a:chExt cx="61920" cy="4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136" name="Ink 4135">
                  <a:extLst>
                    <a:ext uri="{FF2B5EF4-FFF2-40B4-BE49-F238E27FC236}">
                      <a16:creationId xmlns:a16="http://schemas.microsoft.com/office/drawing/2014/main" id="{805FCDE3-D56E-415E-9589-B529FCF97203}"/>
                    </a:ext>
                  </a:extLst>
                </p14:cNvPr>
                <p14:cNvContentPartPr/>
                <p14:nvPr/>
              </p14:nvContentPartPr>
              <p14:xfrm>
                <a:off x="8844076" y="3525153"/>
                <a:ext cx="3240" cy="360"/>
              </p14:xfrm>
            </p:contentPart>
          </mc:Choice>
          <mc:Fallback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805FCDE3-D56E-415E-9589-B529FCF972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81436" y="3462513"/>
                  <a:ext cx="128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137" name="Ink 4136">
                  <a:extLst>
                    <a:ext uri="{FF2B5EF4-FFF2-40B4-BE49-F238E27FC236}">
                      <a16:creationId xmlns:a16="http://schemas.microsoft.com/office/drawing/2014/main" id="{52BF5760-E48E-4FE0-89AC-448605C7493E}"/>
                    </a:ext>
                  </a:extLst>
                </p14:cNvPr>
                <p14:cNvContentPartPr/>
                <p14:nvPr/>
              </p14:nvContentPartPr>
              <p14:xfrm>
                <a:off x="8785396" y="3516513"/>
                <a:ext cx="55440" cy="43920"/>
              </p14:xfrm>
            </p:contentPart>
          </mc:Choice>
          <mc:Fallback>
            <p:pic>
              <p:nvPicPr>
                <p:cNvPr id="4137" name="Ink 4136">
                  <a:extLst>
                    <a:ext uri="{FF2B5EF4-FFF2-40B4-BE49-F238E27FC236}">
                      <a16:creationId xmlns:a16="http://schemas.microsoft.com/office/drawing/2014/main" id="{52BF5760-E48E-4FE0-89AC-448605C7493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22756" y="3453513"/>
                  <a:ext cx="1810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139" name="Ink 4138">
                <a:extLst>
                  <a:ext uri="{FF2B5EF4-FFF2-40B4-BE49-F238E27FC236}">
                    <a16:creationId xmlns:a16="http://schemas.microsoft.com/office/drawing/2014/main" id="{0EED6AFE-AAB4-492D-A506-A1B47BBB1254}"/>
                  </a:ext>
                </a:extLst>
              </p14:cNvPr>
              <p14:cNvContentPartPr/>
              <p14:nvPr/>
            </p14:nvContentPartPr>
            <p14:xfrm>
              <a:off x="8449156" y="3124833"/>
              <a:ext cx="173880" cy="375120"/>
            </p14:xfrm>
          </p:contentPart>
        </mc:Choice>
        <mc:Fallback>
          <p:pic>
            <p:nvPicPr>
              <p:cNvPr id="4139" name="Ink 4138">
                <a:extLst>
                  <a:ext uri="{FF2B5EF4-FFF2-40B4-BE49-F238E27FC236}">
                    <a16:creationId xmlns:a16="http://schemas.microsoft.com/office/drawing/2014/main" id="{0EED6AFE-AAB4-492D-A506-A1B47BBB125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13516" y="3053193"/>
                <a:ext cx="24552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140" name="Ink 4139">
                <a:extLst>
                  <a:ext uri="{FF2B5EF4-FFF2-40B4-BE49-F238E27FC236}">
                    <a16:creationId xmlns:a16="http://schemas.microsoft.com/office/drawing/2014/main" id="{11AEE78D-3241-4077-B405-8B2969701A94}"/>
                  </a:ext>
                </a:extLst>
              </p14:cNvPr>
              <p14:cNvContentPartPr/>
              <p14:nvPr/>
            </p14:nvContentPartPr>
            <p14:xfrm>
              <a:off x="7402636" y="3088833"/>
              <a:ext cx="178200" cy="313920"/>
            </p14:xfrm>
          </p:contentPart>
        </mc:Choice>
        <mc:Fallback>
          <p:pic>
            <p:nvPicPr>
              <p:cNvPr id="4140" name="Ink 4139">
                <a:extLst>
                  <a:ext uri="{FF2B5EF4-FFF2-40B4-BE49-F238E27FC236}">
                    <a16:creationId xmlns:a16="http://schemas.microsoft.com/office/drawing/2014/main" id="{11AEE78D-3241-4077-B405-8B2969701A9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366996" y="3016833"/>
                <a:ext cx="2498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141" name="Ink 4140">
                <a:extLst>
                  <a:ext uri="{FF2B5EF4-FFF2-40B4-BE49-F238E27FC236}">
                    <a16:creationId xmlns:a16="http://schemas.microsoft.com/office/drawing/2014/main" id="{893388C3-3DD6-4E3B-9A24-D13A1F82AEF1}"/>
                  </a:ext>
                </a:extLst>
              </p14:cNvPr>
              <p14:cNvContentPartPr/>
              <p14:nvPr/>
            </p14:nvContentPartPr>
            <p14:xfrm>
              <a:off x="5489596" y="4457193"/>
              <a:ext cx="383760" cy="1322640"/>
            </p14:xfrm>
          </p:contentPart>
        </mc:Choice>
        <mc:Fallback>
          <p:pic>
            <p:nvPicPr>
              <p:cNvPr id="4141" name="Ink 4140">
                <a:extLst>
                  <a:ext uri="{FF2B5EF4-FFF2-40B4-BE49-F238E27FC236}">
                    <a16:creationId xmlns:a16="http://schemas.microsoft.com/office/drawing/2014/main" id="{893388C3-3DD6-4E3B-9A24-D13A1F82AEF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71956" y="4439553"/>
                <a:ext cx="41940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42" name="Ink 4141">
                <a:extLst>
                  <a:ext uri="{FF2B5EF4-FFF2-40B4-BE49-F238E27FC236}">
                    <a16:creationId xmlns:a16="http://schemas.microsoft.com/office/drawing/2014/main" id="{C50DF059-B0EE-4A2C-AD7E-ADA1F4D77F2D}"/>
                  </a:ext>
                </a:extLst>
              </p14:cNvPr>
              <p14:cNvContentPartPr/>
              <p14:nvPr/>
            </p14:nvContentPartPr>
            <p14:xfrm>
              <a:off x="4657636" y="2810193"/>
              <a:ext cx="54000" cy="128160"/>
            </p14:xfrm>
          </p:contentPart>
        </mc:Choice>
        <mc:Fallback>
          <p:pic>
            <p:nvPicPr>
              <p:cNvPr id="4142" name="Ink 4141">
                <a:extLst>
                  <a:ext uri="{FF2B5EF4-FFF2-40B4-BE49-F238E27FC236}">
                    <a16:creationId xmlns:a16="http://schemas.microsoft.com/office/drawing/2014/main" id="{C50DF059-B0EE-4A2C-AD7E-ADA1F4D77F2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94636" y="2747553"/>
                <a:ext cx="179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143" name="Ink 4142">
                <a:extLst>
                  <a:ext uri="{FF2B5EF4-FFF2-40B4-BE49-F238E27FC236}">
                    <a16:creationId xmlns:a16="http://schemas.microsoft.com/office/drawing/2014/main" id="{5A76BCDB-3B7D-4952-9816-3E1053D271FF}"/>
                  </a:ext>
                </a:extLst>
              </p14:cNvPr>
              <p14:cNvContentPartPr/>
              <p14:nvPr/>
            </p14:nvContentPartPr>
            <p14:xfrm>
              <a:off x="4717756" y="2911713"/>
              <a:ext cx="47520" cy="123480"/>
            </p14:xfrm>
          </p:contentPart>
        </mc:Choice>
        <mc:Fallback>
          <p:pic>
            <p:nvPicPr>
              <p:cNvPr id="4143" name="Ink 4142">
                <a:extLst>
                  <a:ext uri="{FF2B5EF4-FFF2-40B4-BE49-F238E27FC236}">
                    <a16:creationId xmlns:a16="http://schemas.microsoft.com/office/drawing/2014/main" id="{5A76BCDB-3B7D-4952-9816-3E1053D271F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54756" y="2849073"/>
                <a:ext cx="17316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7" name="Group 4146">
            <a:extLst>
              <a:ext uri="{FF2B5EF4-FFF2-40B4-BE49-F238E27FC236}">
                <a16:creationId xmlns:a16="http://schemas.microsoft.com/office/drawing/2014/main" id="{BD5E1D2D-F841-4433-AE44-379C98D35BCB}"/>
              </a:ext>
            </a:extLst>
          </p:cNvPr>
          <p:cNvGrpSpPr/>
          <p:nvPr/>
        </p:nvGrpSpPr>
        <p:grpSpPr>
          <a:xfrm>
            <a:off x="4790116" y="2904153"/>
            <a:ext cx="351000" cy="258120"/>
            <a:chOff x="4790116" y="2904153"/>
            <a:chExt cx="35100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E0818BEE-30F7-4D69-9B4B-B26915AD9E83}"/>
                    </a:ext>
                  </a:extLst>
                </p14:cNvPr>
                <p14:cNvContentPartPr/>
                <p14:nvPr/>
              </p14:nvContentPartPr>
              <p14:xfrm>
                <a:off x="5069476" y="2904153"/>
                <a:ext cx="54000" cy="168120"/>
              </p14:xfrm>
            </p:contentPart>
          </mc:Choice>
          <mc:Fallback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E0818BEE-30F7-4D69-9B4B-B26915AD9E8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06836" y="2841153"/>
                  <a:ext cx="179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A29648C4-D583-49B0-B4EE-0D0E977E48AA}"/>
                    </a:ext>
                  </a:extLst>
                </p14:cNvPr>
                <p14:cNvContentPartPr/>
                <p14:nvPr/>
              </p14:nvContentPartPr>
              <p14:xfrm>
                <a:off x="5047516" y="3074793"/>
                <a:ext cx="93600" cy="87480"/>
              </p14:xfrm>
            </p:contentPart>
          </mc:Choice>
          <mc:Fallback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A29648C4-D583-49B0-B4EE-0D0E977E48A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84516" y="3011793"/>
                  <a:ext cx="219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144" name="Ink 4143">
                  <a:extLst>
                    <a:ext uri="{FF2B5EF4-FFF2-40B4-BE49-F238E27FC236}">
                      <a16:creationId xmlns:a16="http://schemas.microsoft.com/office/drawing/2014/main" id="{9EFC2A24-78F4-4103-B3EC-15FB69B4E2D6}"/>
                    </a:ext>
                  </a:extLst>
                </p14:cNvPr>
                <p14:cNvContentPartPr/>
                <p14:nvPr/>
              </p14:nvContentPartPr>
              <p14:xfrm>
                <a:off x="4790116" y="3042033"/>
                <a:ext cx="3960" cy="3240"/>
              </p14:xfrm>
            </p:contentPart>
          </mc:Choice>
          <mc:Fallback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9EFC2A24-78F4-4103-B3EC-15FB69B4E2D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27116" y="2979033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145" name="Ink 4144">
                  <a:extLst>
                    <a:ext uri="{FF2B5EF4-FFF2-40B4-BE49-F238E27FC236}">
                      <a16:creationId xmlns:a16="http://schemas.microsoft.com/office/drawing/2014/main" id="{84B9BBDF-9EA4-4D92-9073-498855E147DE}"/>
                    </a:ext>
                  </a:extLst>
                </p14:cNvPr>
                <p14:cNvContentPartPr/>
                <p14:nvPr/>
              </p14:nvContentPartPr>
              <p14:xfrm>
                <a:off x="4795876" y="3040953"/>
                <a:ext cx="14760" cy="3240"/>
              </p14:xfrm>
            </p:contentPart>
          </mc:Choice>
          <mc:Fallback>
            <p:pic>
              <p:nvPicPr>
                <p:cNvPr id="4145" name="Ink 4144">
                  <a:extLst>
                    <a:ext uri="{FF2B5EF4-FFF2-40B4-BE49-F238E27FC236}">
                      <a16:creationId xmlns:a16="http://schemas.microsoft.com/office/drawing/2014/main" id="{84B9BBDF-9EA4-4D92-9073-498855E147D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33236" y="2977953"/>
                  <a:ext cx="140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146" name="Ink 4145">
                  <a:extLst>
                    <a:ext uri="{FF2B5EF4-FFF2-40B4-BE49-F238E27FC236}">
                      <a16:creationId xmlns:a16="http://schemas.microsoft.com/office/drawing/2014/main" id="{0F07E952-8EFE-40C8-9C4A-043AA0B3F669}"/>
                    </a:ext>
                  </a:extLst>
                </p14:cNvPr>
                <p14:cNvContentPartPr/>
                <p14:nvPr/>
              </p14:nvContentPartPr>
              <p14:xfrm>
                <a:off x="4854916" y="3044913"/>
                <a:ext cx="172440" cy="10440"/>
              </p14:xfrm>
            </p:contentPart>
          </mc:Choice>
          <mc:Fallback>
            <p:pic>
              <p:nvPicPr>
                <p:cNvPr id="4146" name="Ink 4145">
                  <a:extLst>
                    <a:ext uri="{FF2B5EF4-FFF2-40B4-BE49-F238E27FC236}">
                      <a16:creationId xmlns:a16="http://schemas.microsoft.com/office/drawing/2014/main" id="{0F07E952-8EFE-40C8-9C4A-043AA0B3F6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91916" y="2982273"/>
                  <a:ext cx="298080" cy="13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98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83" y="1341438"/>
            <a:ext cx="5334000" cy="792162"/>
          </a:xfrm>
        </p:spPr>
        <p:txBody>
          <a:bodyPr>
            <a:noAutofit/>
          </a:bodyPr>
          <a:lstStyle/>
          <a:p>
            <a:r>
              <a:rPr lang="en-US" sz="2400" dirty="0"/>
              <a:t>Spatially uniform neutral dielectrics have no volume charge density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4483" y="2477298"/>
            <a:ext cx="350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Homogenous dielectrics have spatially uniform permittivity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33" y="2362200"/>
            <a:ext cx="1504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5587" y="3181998"/>
            <a:ext cx="4163108" cy="889011"/>
            <a:chOff x="2132916" y="2591016"/>
            <a:chExt cx="4163108" cy="88901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916" y="2608922"/>
              <a:ext cx="1781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810" y="2594202"/>
              <a:ext cx="9620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737509"/>
              <a:ext cx="2381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591016"/>
              <a:ext cx="962024" cy="510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64" y="4264853"/>
            <a:ext cx="665028" cy="40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83" y="4748213"/>
            <a:ext cx="1280854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83" y="5410200"/>
            <a:ext cx="283028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352F32-CF4C-440B-BC94-FDD29C71C8A0}"/>
                  </a:ext>
                </a:extLst>
              </p14:cNvPr>
              <p14:cNvContentPartPr/>
              <p14:nvPr/>
            </p14:nvContentPartPr>
            <p14:xfrm>
              <a:off x="2343840" y="2708983"/>
              <a:ext cx="1236960" cy="48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352F32-CF4C-440B-BC94-FDD29C71C8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25840" y="2690970"/>
                <a:ext cx="1272600" cy="520586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89101AA-67BC-4A15-BD78-D291DA908FBE}"/>
              </a:ext>
            </a:extLst>
          </p:cNvPr>
          <p:cNvGrpSpPr/>
          <p:nvPr/>
        </p:nvGrpSpPr>
        <p:grpSpPr>
          <a:xfrm>
            <a:off x="531960" y="1193023"/>
            <a:ext cx="7088040" cy="4407840"/>
            <a:chOff x="326477" y="126223"/>
            <a:chExt cx="7088040" cy="44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F0556F-29D5-4643-8441-579BE56C137A}"/>
                    </a:ext>
                  </a:extLst>
                </p14:cNvPr>
                <p14:cNvContentPartPr/>
                <p14:nvPr/>
              </p14:nvContentPartPr>
              <p14:xfrm>
                <a:off x="4147157" y="504223"/>
                <a:ext cx="3267360" cy="402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F0556F-29D5-4643-8441-579BE56C13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9157" y="486583"/>
                  <a:ext cx="3303000" cy="40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801BEA-0AA3-40DB-9432-5632667C9507}"/>
                    </a:ext>
                  </a:extLst>
                </p14:cNvPr>
                <p14:cNvContentPartPr/>
                <p14:nvPr/>
              </p14:nvContentPartPr>
              <p14:xfrm>
                <a:off x="5817917" y="588103"/>
                <a:ext cx="12240" cy="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801BEA-0AA3-40DB-9432-5632667C95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99917" y="570103"/>
                  <a:ext cx="4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DE9A93-7BA4-4E86-AF5D-3106E0CBEB10}"/>
                    </a:ext>
                  </a:extLst>
                </p14:cNvPr>
                <p14:cNvContentPartPr/>
                <p14:nvPr/>
              </p14:nvContentPartPr>
              <p14:xfrm>
                <a:off x="326477" y="126223"/>
                <a:ext cx="5486040" cy="1057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DE9A93-7BA4-4E86-AF5D-3106E0CBEB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837" y="108583"/>
                  <a:ext cx="5521680" cy="1093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BBB5B43-26D1-401B-B96B-CB6974E2CBC7}"/>
              </a:ext>
            </a:extLst>
          </p:cNvPr>
          <p:cNvSpPr txBox="1"/>
          <p:nvPr/>
        </p:nvSpPr>
        <p:spPr>
          <a:xfrm>
            <a:off x="662683" y="381000"/>
            <a:ext cx="4726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5.  </a:t>
            </a:r>
            <a:r>
              <a:rPr lang="en-US" sz="2000" i="1" dirty="0"/>
              <a:t>Homogeneous</a:t>
            </a:r>
            <a:r>
              <a:rPr lang="en-US" sz="2000" dirty="0"/>
              <a:t> linear isotropic dielectrics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4D4E2B-EF80-468B-9EAE-D5A43106EB20}"/>
                  </a:ext>
                </a:extLst>
              </p14:cNvPr>
              <p14:cNvContentPartPr/>
              <p14:nvPr/>
            </p14:nvContentPartPr>
            <p14:xfrm>
              <a:off x="3979396" y="3183873"/>
              <a:ext cx="68400" cy="40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4D4E2B-EF80-468B-9EAE-D5A43106EB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16756" y="3120873"/>
                <a:ext cx="194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F58F16-5A40-4F6E-AE1D-AE3AEBFECD43}"/>
                  </a:ext>
                </a:extLst>
              </p14:cNvPr>
              <p14:cNvContentPartPr/>
              <p14:nvPr/>
            </p14:nvContentPartPr>
            <p14:xfrm>
              <a:off x="2844316" y="3549273"/>
              <a:ext cx="4932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F58F16-5A40-4F6E-AE1D-AE3AEBFECD4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81316" y="3486273"/>
                <a:ext cx="1749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E0999C3-AA9C-4694-B6B9-C9D48F519359}"/>
              </a:ext>
            </a:extLst>
          </p:cNvPr>
          <p:cNvGrpSpPr/>
          <p:nvPr/>
        </p:nvGrpSpPr>
        <p:grpSpPr>
          <a:xfrm>
            <a:off x="847756" y="3529473"/>
            <a:ext cx="117720" cy="77760"/>
            <a:chOff x="847756" y="3529473"/>
            <a:chExt cx="117720" cy="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1879B5-EF27-4D5F-AE96-A301C9FB693D}"/>
                    </a:ext>
                  </a:extLst>
                </p14:cNvPr>
                <p14:cNvContentPartPr/>
                <p14:nvPr/>
              </p14:nvContentPartPr>
              <p14:xfrm>
                <a:off x="944236" y="3529473"/>
                <a:ext cx="21240" cy="21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1879B5-EF27-4D5F-AE96-A301C9FB69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1596" y="3466473"/>
                  <a:ext cx="146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456372-D23E-4183-AAAC-AEE6D86C93D5}"/>
                    </a:ext>
                  </a:extLst>
                </p14:cNvPr>
                <p14:cNvContentPartPr/>
                <p14:nvPr/>
              </p14:nvContentPartPr>
              <p14:xfrm>
                <a:off x="909676" y="3568713"/>
                <a:ext cx="30600" cy="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456372-D23E-4183-AAAC-AEE6D86C93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6676" y="3505713"/>
                  <a:ext cx="156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CF2F52-7934-4C34-9EE6-3CD4436EB1D7}"/>
                    </a:ext>
                  </a:extLst>
                </p14:cNvPr>
                <p14:cNvContentPartPr/>
                <p14:nvPr/>
              </p14:nvContentPartPr>
              <p14:xfrm>
                <a:off x="847756" y="3568713"/>
                <a:ext cx="87840" cy="3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CF2F52-7934-4C34-9EE6-3CD4436EB1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5116" y="3505713"/>
                  <a:ext cx="2134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D0C99F-1A9F-48E3-B6C0-89CD534CC3AE}"/>
              </a:ext>
            </a:extLst>
          </p:cNvPr>
          <p:cNvGrpSpPr/>
          <p:nvPr/>
        </p:nvGrpSpPr>
        <p:grpSpPr>
          <a:xfrm>
            <a:off x="2157436" y="2414553"/>
            <a:ext cx="55800" cy="316080"/>
            <a:chOff x="2157436" y="2414553"/>
            <a:chExt cx="5580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AC94DA2-48B6-499A-9EFD-0DDC3EE056C7}"/>
                    </a:ext>
                  </a:extLst>
                </p14:cNvPr>
                <p14:cNvContentPartPr/>
                <p14:nvPr/>
              </p14:nvContentPartPr>
              <p14:xfrm>
                <a:off x="2170036" y="2414553"/>
                <a:ext cx="27360" cy="19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AC94DA2-48B6-499A-9EFD-0DDC3EE056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07396" y="2351913"/>
                  <a:ext cx="153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EE3E45C-4B88-4683-84AA-AADA4CADAAA0}"/>
                    </a:ext>
                  </a:extLst>
                </p14:cNvPr>
                <p14:cNvContentPartPr/>
                <p14:nvPr/>
              </p14:nvContentPartPr>
              <p14:xfrm>
                <a:off x="2157436" y="2584473"/>
                <a:ext cx="55800" cy="87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EE3E45C-4B88-4683-84AA-AADA4CADAA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4436" y="2521473"/>
                  <a:ext cx="18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AE6F30-5E06-4A92-8AE2-D00C373BB162}"/>
                    </a:ext>
                  </a:extLst>
                </p14:cNvPr>
                <p14:cNvContentPartPr/>
                <p14:nvPr/>
              </p14:nvContentPartPr>
              <p14:xfrm>
                <a:off x="2170036" y="2615433"/>
                <a:ext cx="20520" cy="115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AE6F30-5E06-4A92-8AE2-D00C373BB1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7396" y="2552793"/>
                  <a:ext cx="14616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0C9C14F-8E95-4586-989F-7AAF08620345}"/>
                  </a:ext>
                </a:extLst>
              </p14:cNvPr>
              <p14:cNvContentPartPr/>
              <p14:nvPr/>
            </p14:nvContentPartPr>
            <p14:xfrm>
              <a:off x="2208196" y="3370713"/>
              <a:ext cx="39600" cy="162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0C9C14F-8E95-4586-989F-7AAF086203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45196" y="3307713"/>
                <a:ext cx="16524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42402-F7EB-45CE-A6D7-F41AC81CD5C3}"/>
              </a:ext>
            </a:extLst>
          </p:cNvPr>
          <p:cNvGrpSpPr/>
          <p:nvPr/>
        </p:nvGrpSpPr>
        <p:grpSpPr>
          <a:xfrm>
            <a:off x="2208196" y="3445233"/>
            <a:ext cx="81000" cy="33480"/>
            <a:chOff x="2208196" y="3445233"/>
            <a:chExt cx="81000" cy="3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60CD37-93C2-4ACA-8C96-99F20AF6EDD0}"/>
                    </a:ext>
                  </a:extLst>
                </p14:cNvPr>
                <p14:cNvContentPartPr/>
                <p14:nvPr/>
              </p14:nvContentPartPr>
              <p14:xfrm>
                <a:off x="2282356" y="3445233"/>
                <a:ext cx="6840" cy="11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60CD37-93C2-4ACA-8C96-99F20AF6ED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19356" y="3382593"/>
                  <a:ext cx="132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B82DCE-9A56-4D15-9223-5324355924AB}"/>
                    </a:ext>
                  </a:extLst>
                </p14:cNvPr>
                <p14:cNvContentPartPr/>
                <p14:nvPr/>
              </p14:nvContentPartPr>
              <p14:xfrm>
                <a:off x="2208196" y="3464673"/>
                <a:ext cx="5040" cy="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B82DCE-9A56-4D15-9223-5324355924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45196" y="3401673"/>
                  <a:ext cx="130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19F77A-E7DF-43EF-B726-133D9A995DA8}"/>
                    </a:ext>
                  </a:extLst>
                </p14:cNvPr>
                <p14:cNvContentPartPr/>
                <p14:nvPr/>
              </p14:nvContentPartPr>
              <p14:xfrm>
                <a:off x="2266516" y="3445233"/>
                <a:ext cx="3240" cy="33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19F77A-E7DF-43EF-B726-133D9A995D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3516" y="3382593"/>
                  <a:ext cx="12888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B9B0D22-53FC-4399-A62A-4308F824C975}"/>
                  </a:ext>
                </a:extLst>
              </p14:cNvPr>
              <p14:cNvContentPartPr/>
              <p14:nvPr/>
            </p14:nvContentPartPr>
            <p14:xfrm>
              <a:off x="2416996" y="4319313"/>
              <a:ext cx="17280" cy="2563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B9B0D22-53FC-4399-A62A-4308F824C9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54356" y="4256313"/>
                <a:ext cx="1429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E61DBD3-CD83-41C9-A350-739C4E54E026}"/>
                  </a:ext>
                </a:extLst>
              </p14:cNvPr>
              <p14:cNvContentPartPr/>
              <p14:nvPr/>
            </p14:nvContentPartPr>
            <p14:xfrm>
              <a:off x="2114236" y="4925913"/>
              <a:ext cx="18720" cy="124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E61DBD3-CD83-41C9-A350-739C4E54E02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51236" y="4862913"/>
                <a:ext cx="14436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EF00F3F-BC39-4F43-89A1-D48EE52CA388}"/>
              </a:ext>
            </a:extLst>
          </p:cNvPr>
          <p:cNvGrpSpPr/>
          <p:nvPr/>
        </p:nvGrpSpPr>
        <p:grpSpPr>
          <a:xfrm>
            <a:off x="3801196" y="5610993"/>
            <a:ext cx="65520" cy="137880"/>
            <a:chOff x="3801196" y="5610993"/>
            <a:chExt cx="6552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2EE1B1-A584-47D5-8A76-830BB1510853}"/>
                    </a:ext>
                  </a:extLst>
                </p14:cNvPr>
                <p14:cNvContentPartPr/>
                <p14:nvPr/>
              </p14:nvContentPartPr>
              <p14:xfrm>
                <a:off x="3801196" y="5634753"/>
                <a:ext cx="24480" cy="11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2EE1B1-A584-47D5-8A76-830BB15108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38196" y="5572113"/>
                  <a:ext cx="150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7D2D12-4069-4272-A6F3-F6B2ED2B73F1}"/>
                    </a:ext>
                  </a:extLst>
                </p14:cNvPr>
                <p14:cNvContentPartPr/>
                <p14:nvPr/>
              </p14:nvContentPartPr>
              <p14:xfrm>
                <a:off x="3848716" y="5610993"/>
                <a:ext cx="18000" cy="101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7D2D12-4069-4272-A6F3-F6B2ED2B73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85716" y="5547993"/>
                  <a:ext cx="1436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98B07D16-CCB6-40D9-A5FB-60FEA5F1A4CF}"/>
              </a:ext>
            </a:extLst>
          </p:cNvPr>
          <p:cNvGrpSpPr/>
          <p:nvPr/>
        </p:nvGrpSpPr>
        <p:grpSpPr>
          <a:xfrm>
            <a:off x="5660236" y="5644473"/>
            <a:ext cx="578520" cy="346320"/>
            <a:chOff x="5660236" y="5644473"/>
            <a:chExt cx="57852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D783C2-1718-4E38-BEA2-7C6BA6695C93}"/>
                    </a:ext>
                  </a:extLst>
                </p14:cNvPr>
                <p14:cNvContentPartPr/>
                <p14:nvPr/>
              </p14:nvContentPartPr>
              <p14:xfrm>
                <a:off x="5660236" y="5689833"/>
                <a:ext cx="192600" cy="285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D783C2-1718-4E38-BEA2-7C6BA6695C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42596" y="5671833"/>
                  <a:ext cx="228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8EFE2E34-A491-4906-8425-59272E18E5E2}"/>
                    </a:ext>
                  </a:extLst>
                </p14:cNvPr>
                <p14:cNvContentPartPr/>
                <p14:nvPr/>
              </p14:nvContentPartPr>
              <p14:xfrm>
                <a:off x="5925916" y="5644473"/>
                <a:ext cx="299520" cy="34632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8EFE2E34-A491-4906-8425-59272E18E5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08276" y="5626473"/>
                  <a:ext cx="335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FE9B7580-8C8B-4592-A95F-11BC6BD816B8}"/>
                    </a:ext>
                  </a:extLst>
                </p14:cNvPr>
                <p14:cNvContentPartPr/>
                <p14:nvPr/>
              </p14:nvContentPartPr>
              <p14:xfrm>
                <a:off x="6044356" y="5743473"/>
                <a:ext cx="194400" cy="2304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FE9B7580-8C8B-4592-A95F-11BC6BD816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26356" y="5725833"/>
                  <a:ext cx="2300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B5DB9B57-950D-4527-839D-63A5C78E1FB7}"/>
              </a:ext>
            </a:extLst>
          </p:cNvPr>
          <p:cNvGrpSpPr/>
          <p:nvPr/>
        </p:nvGrpSpPr>
        <p:grpSpPr>
          <a:xfrm>
            <a:off x="6538276" y="5676153"/>
            <a:ext cx="872640" cy="458640"/>
            <a:chOff x="6538276" y="5676153"/>
            <a:chExt cx="87264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CB2BA861-19A6-4010-BC46-5B23819E253B}"/>
                    </a:ext>
                  </a:extLst>
                </p14:cNvPr>
                <p14:cNvContentPartPr/>
                <p14:nvPr/>
              </p14:nvContentPartPr>
              <p14:xfrm>
                <a:off x="6538276" y="5825553"/>
                <a:ext cx="241920" cy="16812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CB2BA861-19A6-4010-BC46-5B23819E25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20636" y="5807913"/>
                  <a:ext cx="277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9F1ECF52-574A-40E1-AC04-6EB323656C5F}"/>
                    </a:ext>
                  </a:extLst>
                </p14:cNvPr>
                <p14:cNvContentPartPr/>
                <p14:nvPr/>
              </p14:nvContentPartPr>
              <p14:xfrm>
                <a:off x="6969556" y="5848233"/>
                <a:ext cx="84960" cy="2376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9F1ECF52-574A-40E1-AC04-6EB323656C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51916" y="5830593"/>
                  <a:ext cx="120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113BB7DA-7BAD-4107-B944-B1CD145560C2}"/>
                    </a:ext>
                  </a:extLst>
                </p14:cNvPr>
                <p14:cNvContentPartPr/>
                <p14:nvPr/>
              </p14:nvContentPartPr>
              <p14:xfrm>
                <a:off x="6968116" y="5933553"/>
                <a:ext cx="79200" cy="1296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113BB7DA-7BAD-4107-B944-B1CD145560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50116" y="5915913"/>
                  <a:ext cx="11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3D003F4-51E7-439B-B97C-58AEDCFFCF1A}"/>
                    </a:ext>
                  </a:extLst>
                </p14:cNvPr>
                <p14:cNvContentPartPr/>
                <p14:nvPr/>
              </p14:nvContentPartPr>
              <p14:xfrm>
                <a:off x="7225516" y="5712513"/>
                <a:ext cx="6480" cy="27468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3D003F4-51E7-439B-B97C-58AEDCFFCF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07516" y="5694513"/>
                  <a:ext cx="42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4D33242D-654B-4191-863D-CD31C8D715F0}"/>
                    </a:ext>
                  </a:extLst>
                </p14:cNvPr>
                <p14:cNvContentPartPr/>
                <p14:nvPr/>
              </p14:nvContentPartPr>
              <p14:xfrm>
                <a:off x="7212556" y="5676153"/>
                <a:ext cx="167760" cy="13608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4D33242D-654B-4191-863D-CD31C8D715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94916" y="5658513"/>
                  <a:ext cx="203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77EFDECC-6E9D-46CA-A85D-F5ED1D039823}"/>
                    </a:ext>
                  </a:extLst>
                </p14:cNvPr>
                <p14:cNvContentPartPr/>
                <p14:nvPr/>
              </p14:nvContentPartPr>
              <p14:xfrm>
                <a:off x="7319836" y="5982513"/>
                <a:ext cx="91080" cy="15228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77EFDECC-6E9D-46CA-A85D-F5ED1D0398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02196" y="5964873"/>
                  <a:ext cx="12672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384DA6C4-2601-4901-B6F5-66B6FD15E900}"/>
              </a:ext>
            </a:extLst>
          </p:cNvPr>
          <p:cNvGrpSpPr/>
          <p:nvPr/>
        </p:nvGrpSpPr>
        <p:grpSpPr>
          <a:xfrm>
            <a:off x="7700716" y="5694873"/>
            <a:ext cx="538200" cy="320400"/>
            <a:chOff x="7700716" y="5694873"/>
            <a:chExt cx="53820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CD2B8292-DBD7-4B1A-92D0-D950E5C5D16B}"/>
                    </a:ext>
                  </a:extLst>
                </p14:cNvPr>
                <p14:cNvContentPartPr/>
                <p14:nvPr/>
              </p14:nvContentPartPr>
              <p14:xfrm>
                <a:off x="7700716" y="5811873"/>
                <a:ext cx="231120" cy="1620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CD2B8292-DBD7-4B1A-92D0-D950E5C5D1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82716" y="5793873"/>
                  <a:ext cx="266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82C09F85-DBBE-4171-B4B4-05F8EBA1523D}"/>
                    </a:ext>
                  </a:extLst>
                </p14:cNvPr>
                <p14:cNvContentPartPr/>
                <p14:nvPr/>
              </p14:nvContentPartPr>
              <p14:xfrm>
                <a:off x="7706836" y="5900793"/>
                <a:ext cx="239040" cy="1476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82C09F85-DBBE-4171-B4B4-05F8EBA152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88836" y="5883153"/>
                  <a:ext cx="274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C18E5EEA-D3C2-4A64-A091-3CA2B01156BA}"/>
                    </a:ext>
                  </a:extLst>
                </p14:cNvPr>
                <p14:cNvContentPartPr/>
                <p14:nvPr/>
              </p14:nvContentPartPr>
              <p14:xfrm>
                <a:off x="7754716" y="5694873"/>
                <a:ext cx="129240" cy="32040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C18E5EEA-D3C2-4A64-A091-3CA2B01156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36716" y="5677233"/>
                  <a:ext cx="164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6C29EEA2-FDD0-48B8-8C1A-F5805FF30CC7}"/>
                    </a:ext>
                  </a:extLst>
                </p14:cNvPr>
                <p14:cNvContentPartPr/>
                <p14:nvPr/>
              </p14:nvContentPartPr>
              <p14:xfrm>
                <a:off x="8058916" y="5770833"/>
                <a:ext cx="180000" cy="20664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C29EEA2-FDD0-48B8-8C1A-F5805FF30C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40916" y="5753193"/>
                  <a:ext cx="21564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F78EA640-B5AD-4894-84E3-92BE7D0ACB0E}"/>
                  </a:ext>
                </a:extLst>
              </p14:cNvPr>
              <p14:cNvContentPartPr/>
              <p14:nvPr/>
            </p14:nvContentPartPr>
            <p14:xfrm>
              <a:off x="5546476" y="5500113"/>
              <a:ext cx="91800" cy="662760"/>
            </p14:xfrm>
          </p:contentPart>
        </mc:Choice>
        <mc:Fallback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F78EA640-B5AD-4894-84E3-92BE7D0ACB0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8836" y="5482113"/>
                <a:ext cx="12744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DCD78CE0-A0EA-4CC9-BCC1-804347FCC1F3}"/>
                  </a:ext>
                </a:extLst>
              </p14:cNvPr>
              <p14:cNvContentPartPr/>
              <p14:nvPr/>
            </p14:nvContentPartPr>
            <p14:xfrm>
              <a:off x="8317756" y="5513073"/>
              <a:ext cx="166680" cy="706320"/>
            </p14:xfrm>
          </p:contentPart>
        </mc:Choice>
        <mc:Fallback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DCD78CE0-A0EA-4CC9-BCC1-804347FCC1F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00116" y="5495073"/>
                <a:ext cx="202320" cy="7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60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639762"/>
          </a:xfrm>
        </p:spPr>
        <p:txBody>
          <a:bodyPr>
            <a:noAutofit/>
          </a:bodyPr>
          <a:lstStyle/>
          <a:p>
            <a:r>
              <a:rPr lang="en-US" sz="2000" dirty="0"/>
              <a:t>Volume charge density can occur for </a:t>
            </a:r>
            <a:r>
              <a:rPr lang="en-US" sz="2000" i="1" dirty="0"/>
              <a:t>inhomogeneous</a:t>
            </a:r>
            <a:r>
              <a:rPr lang="en-US" sz="2000" dirty="0"/>
              <a:t> linear isotropic dielectric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3" t="8283" r="16070" b="21654"/>
          <a:stretch/>
        </p:blipFill>
        <p:spPr bwMode="auto">
          <a:xfrm rot="16200000">
            <a:off x="3466745" y="-1721070"/>
            <a:ext cx="2043543" cy="76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750" y="4114800"/>
            <a:ext cx="335902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486400"/>
            <a:ext cx="355309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743618" y="2398790"/>
            <a:ext cx="1136788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7959" y="3420094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for neutral dielectric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24E3A3-E481-457A-9696-FBE36E295449}"/>
                  </a:ext>
                </a:extLst>
              </p14:cNvPr>
              <p14:cNvContentPartPr/>
              <p14:nvPr/>
            </p14:nvContentPartPr>
            <p14:xfrm>
              <a:off x="3709757" y="3086503"/>
              <a:ext cx="604080" cy="34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24E3A3-E481-457A-9696-FBE36E2954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1757" y="3068503"/>
                <a:ext cx="639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93FF4A-1FAE-4205-A198-F16177B79207}"/>
                  </a:ext>
                </a:extLst>
              </p14:cNvPr>
              <p14:cNvContentPartPr/>
              <p14:nvPr/>
            </p14:nvContentPartPr>
            <p14:xfrm>
              <a:off x="3810197" y="3045463"/>
              <a:ext cx="365400" cy="144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93FF4A-1FAE-4205-A198-F16177B792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7197" y="2982823"/>
                <a:ext cx="4910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71240A-75CA-446B-BF23-10A41A4C5857}"/>
                  </a:ext>
                </a:extLst>
              </p14:cNvPr>
              <p14:cNvContentPartPr/>
              <p14:nvPr/>
            </p14:nvContentPartPr>
            <p14:xfrm>
              <a:off x="4935557" y="6378343"/>
              <a:ext cx="217080" cy="65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71240A-75CA-446B-BF23-10A41A4C58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2917" y="6315703"/>
                <a:ext cx="34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27FE82-F916-46C1-977E-27CB82ABA017}"/>
                  </a:ext>
                </a:extLst>
              </p14:cNvPr>
              <p14:cNvContentPartPr/>
              <p14:nvPr/>
            </p14:nvContentPartPr>
            <p14:xfrm>
              <a:off x="2123957" y="4882903"/>
              <a:ext cx="106560" cy="12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27FE82-F916-46C1-977E-27CB82ABA0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0957" y="4819903"/>
                <a:ext cx="2322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4FB686-E80E-4853-B207-70EB04D35024}"/>
                  </a:ext>
                </a:extLst>
              </p14:cNvPr>
              <p14:cNvContentPartPr/>
              <p14:nvPr/>
            </p14:nvContentPartPr>
            <p14:xfrm>
              <a:off x="4893437" y="4121503"/>
              <a:ext cx="237240" cy="1224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4FB686-E80E-4853-B207-70EB04D350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30797" y="4058863"/>
                <a:ext cx="362880" cy="13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6A092C-D3EB-4FE5-BC18-358F151A2F04}"/>
                  </a:ext>
                </a:extLst>
              </p14:cNvPr>
              <p14:cNvContentPartPr/>
              <p14:nvPr/>
            </p14:nvContentPartPr>
            <p14:xfrm>
              <a:off x="940276" y="1221873"/>
              <a:ext cx="347040" cy="4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6A092C-D3EB-4FE5-BC18-358F151A2F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7636" y="1158873"/>
                <a:ext cx="47268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E807C20-35C4-48A7-AE6A-A60C32D5CA6F}"/>
              </a:ext>
            </a:extLst>
          </p:cNvPr>
          <p:cNvGrpSpPr/>
          <p:nvPr/>
        </p:nvGrpSpPr>
        <p:grpSpPr>
          <a:xfrm>
            <a:off x="887356" y="1591233"/>
            <a:ext cx="114480" cy="137520"/>
            <a:chOff x="887356" y="1591233"/>
            <a:chExt cx="11448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BEA704-2380-44E4-B160-B20115523103}"/>
                    </a:ext>
                  </a:extLst>
                </p14:cNvPr>
                <p14:cNvContentPartPr/>
                <p14:nvPr/>
              </p14:nvContentPartPr>
              <p14:xfrm>
                <a:off x="887356" y="1601673"/>
                <a:ext cx="10440" cy="51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BEA704-2380-44E4-B160-B201155231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4716" y="1539033"/>
                  <a:ext cx="136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AE5C34-6C9F-4225-AD9B-31DB3EB2F8AB}"/>
                    </a:ext>
                  </a:extLst>
                </p14:cNvPr>
                <p14:cNvContentPartPr/>
                <p14:nvPr/>
              </p14:nvContentPartPr>
              <p14:xfrm>
                <a:off x="980956" y="1591233"/>
                <a:ext cx="19440" cy="137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AE5C34-6C9F-4225-AD9B-31DB3EB2F8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7956" y="1528233"/>
                  <a:ext cx="145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F06230-78EF-4310-865A-5FA333A9C8C4}"/>
                    </a:ext>
                  </a:extLst>
                </p14:cNvPr>
                <p14:cNvContentPartPr/>
                <p14:nvPr/>
              </p14:nvContentPartPr>
              <p14:xfrm>
                <a:off x="974476" y="1645593"/>
                <a:ext cx="27360" cy="66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F06230-78EF-4310-865A-5FA333A9C8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1476" y="1582593"/>
                  <a:ext cx="1530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5AF5C-DBED-4DA1-90AD-9E7036EED459}"/>
              </a:ext>
            </a:extLst>
          </p:cNvPr>
          <p:cNvGrpSpPr/>
          <p:nvPr/>
        </p:nvGrpSpPr>
        <p:grpSpPr>
          <a:xfrm>
            <a:off x="1794196" y="1308633"/>
            <a:ext cx="147240" cy="248400"/>
            <a:chOff x="1794196" y="1308633"/>
            <a:chExt cx="1472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B36050-2B42-4EA9-9066-88CF8074C03A}"/>
                    </a:ext>
                  </a:extLst>
                </p14:cNvPr>
                <p14:cNvContentPartPr/>
                <p14:nvPr/>
              </p14:nvContentPartPr>
              <p14:xfrm>
                <a:off x="1912996" y="1308633"/>
                <a:ext cx="28440" cy="248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B36050-2B42-4EA9-9066-88CF8074C0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49996" y="1245993"/>
                  <a:ext cx="154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CF410F-4CB8-4FE6-8B1E-46CFFBDDC9CB}"/>
                    </a:ext>
                  </a:extLst>
                </p14:cNvPr>
                <p14:cNvContentPartPr/>
                <p14:nvPr/>
              </p14:nvContentPartPr>
              <p14:xfrm>
                <a:off x="1794196" y="1419513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CF410F-4CB8-4FE6-8B1E-46CFFBDDC9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31556" y="135687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7BBC04-4CEA-40EC-BA47-9C4749D0ECF9}"/>
              </a:ext>
            </a:extLst>
          </p:cNvPr>
          <p:cNvGrpSpPr/>
          <p:nvPr/>
        </p:nvGrpSpPr>
        <p:grpSpPr>
          <a:xfrm>
            <a:off x="2262916" y="1136193"/>
            <a:ext cx="66960" cy="276840"/>
            <a:chOff x="2262916" y="1136193"/>
            <a:chExt cx="6696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1D17BC9-1233-4432-8B9B-9B649A558243}"/>
                    </a:ext>
                  </a:extLst>
                </p14:cNvPr>
                <p14:cNvContentPartPr/>
                <p14:nvPr/>
              </p14:nvContentPartPr>
              <p14:xfrm>
                <a:off x="2278756" y="1289913"/>
                <a:ext cx="13320" cy="80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1D17BC9-1233-4432-8B9B-9B649A55824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5756" y="1227273"/>
                  <a:ext cx="138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60C9DB-BC07-4A45-AD80-0743BBA473A6}"/>
                    </a:ext>
                  </a:extLst>
                </p14:cNvPr>
                <p14:cNvContentPartPr/>
                <p14:nvPr/>
              </p14:nvContentPartPr>
              <p14:xfrm>
                <a:off x="2275876" y="1276233"/>
                <a:ext cx="25560" cy="104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60C9DB-BC07-4A45-AD80-0743BBA473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12876" y="1213233"/>
                  <a:ext cx="151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544270-078E-4C95-A50D-431F21E58513}"/>
                    </a:ext>
                  </a:extLst>
                </p14:cNvPr>
                <p14:cNvContentPartPr/>
                <p14:nvPr/>
              </p14:nvContentPartPr>
              <p14:xfrm>
                <a:off x="2296396" y="1362633"/>
                <a:ext cx="33480" cy="50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544270-078E-4C95-A50D-431F21E5851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3396" y="1299633"/>
                  <a:ext cx="159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3C0BAE-3115-49B2-B541-E2A4A7EBF9CB}"/>
                    </a:ext>
                  </a:extLst>
                </p14:cNvPr>
                <p14:cNvContentPartPr/>
                <p14:nvPr/>
              </p14:nvContentPartPr>
              <p14:xfrm>
                <a:off x="2262916" y="1136193"/>
                <a:ext cx="57600" cy="110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3C0BAE-3115-49B2-B541-E2A4A7EBF9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00276" y="1073193"/>
                  <a:ext cx="18324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0F08CD9-EBB4-49B2-A1FD-8B9C657C7614}"/>
                  </a:ext>
                </a:extLst>
              </p14:cNvPr>
              <p14:cNvContentPartPr/>
              <p14:nvPr/>
            </p14:nvContentPartPr>
            <p14:xfrm>
              <a:off x="1462276" y="1044393"/>
              <a:ext cx="87120" cy="48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0F08CD9-EBB4-49B2-A1FD-8B9C657C76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99636" y="981753"/>
                <a:ext cx="212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577227A-49CF-4587-A492-614CBB9B2480}"/>
                  </a:ext>
                </a:extLst>
              </p14:cNvPr>
              <p14:cNvContentPartPr/>
              <p14:nvPr/>
            </p14:nvContentPartPr>
            <p14:xfrm>
              <a:off x="4377916" y="1392513"/>
              <a:ext cx="38880" cy="83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577227A-49CF-4587-A492-614CBB9B248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15276" y="1329873"/>
                <a:ext cx="16452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8EBB4-4E5F-4686-8E29-6E9FCDDBD5D7}"/>
              </a:ext>
            </a:extLst>
          </p:cNvPr>
          <p:cNvGrpSpPr/>
          <p:nvPr/>
        </p:nvGrpSpPr>
        <p:grpSpPr>
          <a:xfrm>
            <a:off x="5062636" y="1558473"/>
            <a:ext cx="735840" cy="91080"/>
            <a:chOff x="5062636" y="1558473"/>
            <a:chExt cx="73584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BE5557-4CE7-4625-B5F1-E5B1135D0B82}"/>
                    </a:ext>
                  </a:extLst>
                </p14:cNvPr>
                <p14:cNvContentPartPr/>
                <p14:nvPr/>
              </p14:nvContentPartPr>
              <p14:xfrm>
                <a:off x="5062636" y="1584033"/>
                <a:ext cx="163440" cy="65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BE5557-4CE7-4625-B5F1-E5B1135D0B8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9996" y="1521393"/>
                  <a:ext cx="28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BB51D4-E68D-4934-B14B-EC7F0308F06E}"/>
                    </a:ext>
                  </a:extLst>
                </p14:cNvPr>
                <p14:cNvContentPartPr/>
                <p14:nvPr/>
              </p14:nvContentPartPr>
              <p14:xfrm>
                <a:off x="5440636" y="1558473"/>
                <a:ext cx="357840" cy="76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BB51D4-E68D-4934-B14B-EC7F0308F0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77636" y="1495833"/>
                  <a:ext cx="4834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D42023-852E-454E-AA66-0D1E390A021A}"/>
              </a:ext>
            </a:extLst>
          </p:cNvPr>
          <p:cNvGrpSpPr/>
          <p:nvPr/>
        </p:nvGrpSpPr>
        <p:grpSpPr>
          <a:xfrm>
            <a:off x="6178276" y="1216113"/>
            <a:ext cx="24840" cy="181080"/>
            <a:chOff x="6178276" y="1216113"/>
            <a:chExt cx="248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908F62-4166-4221-AEBF-DD1EA0770BE2}"/>
                    </a:ext>
                  </a:extLst>
                </p14:cNvPr>
                <p14:cNvContentPartPr/>
                <p14:nvPr/>
              </p14:nvContentPartPr>
              <p14:xfrm>
                <a:off x="6178276" y="1318713"/>
                <a:ext cx="24840" cy="78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908F62-4166-4221-AEBF-DD1EA0770B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15636" y="1256073"/>
                  <a:ext cx="150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527407-C15B-42C8-B9F3-E431ECEAB792}"/>
                    </a:ext>
                  </a:extLst>
                </p14:cNvPr>
                <p14:cNvContentPartPr/>
                <p14:nvPr/>
              </p14:nvContentPartPr>
              <p14:xfrm>
                <a:off x="6189436" y="1216113"/>
                <a:ext cx="12600" cy="105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527407-C15B-42C8-B9F3-E431ECEAB7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26436" y="1153113"/>
                  <a:ext cx="13824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144" name="Ink 6143">
                <a:extLst>
                  <a:ext uri="{FF2B5EF4-FFF2-40B4-BE49-F238E27FC236}">
                    <a16:creationId xmlns:a16="http://schemas.microsoft.com/office/drawing/2014/main" id="{1630BB9A-9B1A-420A-8CB9-B760029F809C}"/>
                  </a:ext>
                </a:extLst>
              </p14:cNvPr>
              <p14:cNvContentPartPr/>
              <p14:nvPr/>
            </p14:nvContentPartPr>
            <p14:xfrm>
              <a:off x="7802596" y="1954113"/>
              <a:ext cx="125640" cy="69120"/>
            </p14:xfrm>
          </p:contentPart>
        </mc:Choice>
        <mc:Fallback>
          <p:pic>
            <p:nvPicPr>
              <p:cNvPr id="6144" name="Ink 6143">
                <a:extLst>
                  <a:ext uri="{FF2B5EF4-FFF2-40B4-BE49-F238E27FC236}">
                    <a16:creationId xmlns:a16="http://schemas.microsoft.com/office/drawing/2014/main" id="{1630BB9A-9B1A-420A-8CB9-B760029F809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39956" y="1891473"/>
                <a:ext cx="25128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3FA01C0C-808D-48A9-A11E-764C805DF445}"/>
              </a:ext>
            </a:extLst>
          </p:cNvPr>
          <p:cNvGrpSpPr/>
          <p:nvPr/>
        </p:nvGrpSpPr>
        <p:grpSpPr>
          <a:xfrm>
            <a:off x="8071516" y="1277673"/>
            <a:ext cx="114120" cy="128160"/>
            <a:chOff x="8071516" y="1277673"/>
            <a:chExt cx="11412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7E218A76-F04D-403F-990A-81E0C6A13E02}"/>
                    </a:ext>
                  </a:extLst>
                </p14:cNvPr>
                <p14:cNvContentPartPr/>
                <p14:nvPr/>
              </p14:nvContentPartPr>
              <p14:xfrm>
                <a:off x="8071516" y="1323753"/>
                <a:ext cx="5400" cy="82080"/>
              </p14:xfrm>
            </p:contentPart>
          </mc:Choice>
          <mc:Fallback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7E218A76-F04D-403F-990A-81E0C6A13E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08876" y="1261113"/>
                  <a:ext cx="131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C4D0C60C-F3EE-402F-BD17-26A07E413CF8}"/>
                    </a:ext>
                  </a:extLst>
                </p14:cNvPr>
                <p14:cNvContentPartPr/>
                <p14:nvPr/>
              </p14:nvContentPartPr>
              <p14:xfrm>
                <a:off x="8112916" y="1277673"/>
                <a:ext cx="72720" cy="19440"/>
              </p14:xfrm>
            </p:contentPart>
          </mc:Choice>
          <mc:Fallback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C4D0C60C-F3EE-402F-BD17-26A07E413C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50276" y="1215033"/>
                  <a:ext cx="19836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149" name="Ink 6148">
                <a:extLst>
                  <a:ext uri="{FF2B5EF4-FFF2-40B4-BE49-F238E27FC236}">
                    <a16:creationId xmlns:a16="http://schemas.microsoft.com/office/drawing/2014/main" id="{3D9EA8A6-F544-46C6-9FE8-EE622CC54D92}"/>
                  </a:ext>
                </a:extLst>
              </p14:cNvPr>
              <p14:cNvContentPartPr/>
              <p14:nvPr/>
            </p14:nvContentPartPr>
            <p14:xfrm>
              <a:off x="6484636" y="2072193"/>
              <a:ext cx="155160" cy="97200"/>
            </p14:xfrm>
          </p:contentPart>
        </mc:Choice>
        <mc:Fallback>
          <p:pic>
            <p:nvPicPr>
              <p:cNvPr id="6149" name="Ink 6148">
                <a:extLst>
                  <a:ext uri="{FF2B5EF4-FFF2-40B4-BE49-F238E27FC236}">
                    <a16:creationId xmlns:a16="http://schemas.microsoft.com/office/drawing/2014/main" id="{3D9EA8A6-F544-46C6-9FE8-EE622CC54D9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21996" y="2009193"/>
                <a:ext cx="2808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150" name="Ink 6149">
                <a:extLst>
                  <a:ext uri="{FF2B5EF4-FFF2-40B4-BE49-F238E27FC236}">
                    <a16:creationId xmlns:a16="http://schemas.microsoft.com/office/drawing/2014/main" id="{A6A4B4B7-194A-4888-8A17-AC46B6E3CAE0}"/>
                  </a:ext>
                </a:extLst>
              </p14:cNvPr>
              <p14:cNvContentPartPr/>
              <p14:nvPr/>
            </p14:nvContentPartPr>
            <p14:xfrm>
              <a:off x="7342156" y="2365593"/>
              <a:ext cx="3960" cy="360"/>
            </p14:xfrm>
          </p:contentPart>
        </mc:Choice>
        <mc:Fallback>
          <p:pic>
            <p:nvPicPr>
              <p:cNvPr id="6150" name="Ink 6149">
                <a:extLst>
                  <a:ext uri="{FF2B5EF4-FFF2-40B4-BE49-F238E27FC236}">
                    <a16:creationId xmlns:a16="http://schemas.microsoft.com/office/drawing/2014/main" id="{A6A4B4B7-194A-4888-8A17-AC46B6E3CAE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79156" y="2302953"/>
                <a:ext cx="1296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1C80A0E6-1FD1-4FC1-991B-6EEB2E8DA0C7}"/>
              </a:ext>
            </a:extLst>
          </p:cNvPr>
          <p:cNvGrpSpPr/>
          <p:nvPr/>
        </p:nvGrpSpPr>
        <p:grpSpPr>
          <a:xfrm>
            <a:off x="7267636" y="2300793"/>
            <a:ext cx="363600" cy="797400"/>
            <a:chOff x="7267636" y="2300793"/>
            <a:chExt cx="36360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BEA9090C-739B-4491-BACB-8CD347D9BF7A}"/>
                    </a:ext>
                  </a:extLst>
                </p14:cNvPr>
                <p14:cNvContentPartPr/>
                <p14:nvPr/>
              </p14:nvContentPartPr>
              <p14:xfrm>
                <a:off x="7292836" y="2337513"/>
                <a:ext cx="15120" cy="3240"/>
              </p14:xfrm>
            </p:contentPart>
          </mc:Choice>
          <mc:Fallback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BEA9090C-739B-4491-BACB-8CD347D9BF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30196" y="2274873"/>
                  <a:ext cx="140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763596E4-2CB3-4D53-85A7-374F30696D73}"/>
                    </a:ext>
                  </a:extLst>
                </p14:cNvPr>
                <p14:cNvContentPartPr/>
                <p14:nvPr/>
              </p14:nvContentPartPr>
              <p14:xfrm>
                <a:off x="7288156" y="2300793"/>
                <a:ext cx="36720" cy="101520"/>
              </p14:xfrm>
            </p:contentPart>
          </mc:Choice>
          <mc:Fallback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763596E4-2CB3-4D53-85A7-374F30696D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25516" y="2238153"/>
                  <a:ext cx="162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56" name="Ink 6155">
                  <a:extLst>
                    <a:ext uri="{FF2B5EF4-FFF2-40B4-BE49-F238E27FC236}">
                      <a16:creationId xmlns:a16="http://schemas.microsoft.com/office/drawing/2014/main" id="{21C2D677-A9AE-4F80-A3F9-1B95F54BFE22}"/>
                    </a:ext>
                  </a:extLst>
                </p14:cNvPr>
                <p14:cNvContentPartPr/>
                <p14:nvPr/>
              </p14:nvContentPartPr>
              <p14:xfrm>
                <a:off x="7375276" y="2365593"/>
                <a:ext cx="255960" cy="732600"/>
              </p14:xfrm>
            </p:contentPart>
          </mc:Choice>
          <mc:Fallback>
            <p:pic>
              <p:nvPicPr>
                <p:cNvPr id="6156" name="Ink 6155">
                  <a:extLst>
                    <a:ext uri="{FF2B5EF4-FFF2-40B4-BE49-F238E27FC236}">
                      <a16:creationId xmlns:a16="http://schemas.microsoft.com/office/drawing/2014/main" id="{21C2D677-A9AE-4F80-A3F9-1B95F54BFE2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12636" y="2302953"/>
                  <a:ext cx="38160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A9BD57FE-CA4B-4DAC-B75B-5EA579B5A961}"/>
                    </a:ext>
                  </a:extLst>
                </p14:cNvPr>
                <p14:cNvContentPartPr/>
                <p14:nvPr/>
              </p14:nvContentPartPr>
              <p14:xfrm>
                <a:off x="7267636" y="2845833"/>
                <a:ext cx="63720" cy="79920"/>
              </p14:xfrm>
            </p:contentPart>
          </mc:Choice>
          <mc:Fallback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A9BD57FE-CA4B-4DAC-B75B-5EA579B5A9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04996" y="2783193"/>
                  <a:ext cx="1893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1" name="Group 6160">
            <a:extLst>
              <a:ext uri="{FF2B5EF4-FFF2-40B4-BE49-F238E27FC236}">
                <a16:creationId xmlns:a16="http://schemas.microsoft.com/office/drawing/2014/main" id="{386AAB5B-DBA5-406B-BFF0-22CEF623DC90}"/>
              </a:ext>
            </a:extLst>
          </p:cNvPr>
          <p:cNvGrpSpPr/>
          <p:nvPr/>
        </p:nvGrpSpPr>
        <p:grpSpPr>
          <a:xfrm>
            <a:off x="6801076" y="2877873"/>
            <a:ext cx="36000" cy="14400"/>
            <a:chOff x="6801076" y="2877873"/>
            <a:chExt cx="36000" cy="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EE3CA2DE-E899-4701-8792-4E476FDDAE13}"/>
                    </a:ext>
                  </a:extLst>
                </p14:cNvPr>
                <p14:cNvContentPartPr/>
                <p14:nvPr/>
              </p14:nvContentPartPr>
              <p14:xfrm>
                <a:off x="6809716" y="2889033"/>
                <a:ext cx="27360" cy="3240"/>
              </p14:xfrm>
            </p:contentPart>
          </mc:Choice>
          <mc:Fallback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EE3CA2DE-E899-4701-8792-4E476FDDAE1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47076" y="2826393"/>
                  <a:ext cx="153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AE1B80C4-6A0B-4D01-B958-D3E11BA4EC88}"/>
                    </a:ext>
                  </a:extLst>
                </p14:cNvPr>
                <p14:cNvContentPartPr/>
                <p14:nvPr/>
              </p14:nvContentPartPr>
              <p14:xfrm>
                <a:off x="6801076" y="2877873"/>
                <a:ext cx="20160" cy="8640"/>
              </p14:xfrm>
            </p:contentPart>
          </mc:Choice>
          <mc:Fallback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AE1B80C4-6A0B-4D01-B958-D3E11BA4EC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38076" y="2815233"/>
                  <a:ext cx="1458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4" name="Group 6163">
            <a:extLst>
              <a:ext uri="{FF2B5EF4-FFF2-40B4-BE49-F238E27FC236}">
                <a16:creationId xmlns:a16="http://schemas.microsoft.com/office/drawing/2014/main" id="{EBE33FAE-2839-4F8A-AFB0-D9618B414A7C}"/>
              </a:ext>
            </a:extLst>
          </p:cNvPr>
          <p:cNvGrpSpPr/>
          <p:nvPr/>
        </p:nvGrpSpPr>
        <p:grpSpPr>
          <a:xfrm>
            <a:off x="6433876" y="2858073"/>
            <a:ext cx="90360" cy="194400"/>
            <a:chOff x="6433876" y="2858073"/>
            <a:chExt cx="9036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F4AE758C-2121-4876-AAD0-2C65E0B12F42}"/>
                    </a:ext>
                  </a:extLst>
                </p14:cNvPr>
                <p14:cNvContentPartPr/>
                <p14:nvPr/>
              </p14:nvContentPartPr>
              <p14:xfrm>
                <a:off x="6464836" y="2858073"/>
                <a:ext cx="38880" cy="51480"/>
              </p14:xfrm>
            </p:contentPart>
          </mc:Choice>
          <mc:Fallback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F4AE758C-2121-4876-AAD0-2C65E0B12F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02196" y="2795433"/>
                  <a:ext cx="164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CB3788FD-DA2F-4AFB-AD70-B1A28EEDBA2A}"/>
                    </a:ext>
                  </a:extLst>
                </p14:cNvPr>
                <p14:cNvContentPartPr/>
                <p14:nvPr/>
              </p14:nvContentPartPr>
              <p14:xfrm>
                <a:off x="6433876" y="2918913"/>
                <a:ext cx="90360" cy="133560"/>
              </p14:xfrm>
            </p:contentPart>
          </mc:Choice>
          <mc:Fallback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CB3788FD-DA2F-4AFB-AD70-B1A28EEDBA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71236" y="2855913"/>
                  <a:ext cx="216000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165" name="Ink 6164">
                <a:extLst>
                  <a:ext uri="{FF2B5EF4-FFF2-40B4-BE49-F238E27FC236}">
                    <a16:creationId xmlns:a16="http://schemas.microsoft.com/office/drawing/2014/main" id="{79596D8F-017B-40B5-96E4-D7DF6A95EF6F}"/>
                  </a:ext>
                </a:extLst>
              </p14:cNvPr>
              <p14:cNvContentPartPr/>
              <p14:nvPr/>
            </p14:nvContentPartPr>
            <p14:xfrm>
              <a:off x="7328116" y="2183073"/>
              <a:ext cx="161280" cy="866160"/>
            </p14:xfrm>
          </p:contentPart>
        </mc:Choice>
        <mc:Fallback>
          <p:pic>
            <p:nvPicPr>
              <p:cNvPr id="6165" name="Ink 6164">
                <a:extLst>
                  <a:ext uri="{FF2B5EF4-FFF2-40B4-BE49-F238E27FC236}">
                    <a16:creationId xmlns:a16="http://schemas.microsoft.com/office/drawing/2014/main" id="{79596D8F-017B-40B5-96E4-D7DF6A95EF6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10116" y="2165073"/>
                <a:ext cx="196920" cy="9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166" name="Ink 6165">
                <a:extLst>
                  <a:ext uri="{FF2B5EF4-FFF2-40B4-BE49-F238E27FC236}">
                    <a16:creationId xmlns:a16="http://schemas.microsoft.com/office/drawing/2014/main" id="{C2768FC6-7F5D-437C-A758-84D5F56EED9A}"/>
                  </a:ext>
                </a:extLst>
              </p14:cNvPr>
              <p14:cNvContentPartPr/>
              <p14:nvPr/>
            </p14:nvContentPartPr>
            <p14:xfrm>
              <a:off x="4292596" y="3042033"/>
              <a:ext cx="137880" cy="45360"/>
            </p14:xfrm>
          </p:contentPart>
        </mc:Choice>
        <mc:Fallback>
          <p:pic>
            <p:nvPicPr>
              <p:cNvPr id="6166" name="Ink 6165">
                <a:extLst>
                  <a:ext uri="{FF2B5EF4-FFF2-40B4-BE49-F238E27FC236}">
                    <a16:creationId xmlns:a16="http://schemas.microsoft.com/office/drawing/2014/main" id="{C2768FC6-7F5D-437C-A758-84D5F56EED9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29956" y="2979033"/>
                <a:ext cx="2635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168" name="Ink 6167">
                <a:extLst>
                  <a:ext uri="{FF2B5EF4-FFF2-40B4-BE49-F238E27FC236}">
                    <a16:creationId xmlns:a16="http://schemas.microsoft.com/office/drawing/2014/main" id="{B6C71968-6367-48FD-BDA7-C50C3E56B6FB}"/>
                  </a:ext>
                </a:extLst>
              </p14:cNvPr>
              <p14:cNvContentPartPr/>
              <p14:nvPr/>
            </p14:nvContentPartPr>
            <p14:xfrm>
              <a:off x="3665836" y="2236713"/>
              <a:ext cx="205560" cy="50040"/>
            </p14:xfrm>
          </p:contentPart>
        </mc:Choice>
        <mc:Fallback>
          <p:pic>
            <p:nvPicPr>
              <p:cNvPr id="6168" name="Ink 6167">
                <a:extLst>
                  <a:ext uri="{FF2B5EF4-FFF2-40B4-BE49-F238E27FC236}">
                    <a16:creationId xmlns:a16="http://schemas.microsoft.com/office/drawing/2014/main" id="{B6C71968-6367-48FD-BDA7-C50C3E56B6F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602836" y="2173713"/>
                <a:ext cx="33120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1" name="Group 6170">
            <a:extLst>
              <a:ext uri="{FF2B5EF4-FFF2-40B4-BE49-F238E27FC236}">
                <a16:creationId xmlns:a16="http://schemas.microsoft.com/office/drawing/2014/main" id="{B1E7EFB1-5A1A-4523-AE57-BDEEEBE7C636}"/>
              </a:ext>
            </a:extLst>
          </p:cNvPr>
          <p:cNvGrpSpPr/>
          <p:nvPr/>
        </p:nvGrpSpPr>
        <p:grpSpPr>
          <a:xfrm>
            <a:off x="4372516" y="2196393"/>
            <a:ext cx="189000" cy="64080"/>
            <a:chOff x="4372516" y="2196393"/>
            <a:chExt cx="189000" cy="6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90FDBFDB-34F1-4D74-A13A-07BE551F5FAF}"/>
                    </a:ext>
                  </a:extLst>
                </p14:cNvPr>
                <p14:cNvContentPartPr/>
                <p14:nvPr/>
              </p14:nvContentPartPr>
              <p14:xfrm>
                <a:off x="4372516" y="2196393"/>
                <a:ext cx="189000" cy="41400"/>
              </p14:xfrm>
            </p:contentPart>
          </mc:Choice>
          <mc:Fallback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90FDBFDB-34F1-4D74-A13A-07BE551F5F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09516" y="2133393"/>
                  <a:ext cx="314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6D337774-1E42-485E-B02B-17102B56D317}"/>
                    </a:ext>
                  </a:extLst>
                </p14:cNvPr>
                <p14:cNvContentPartPr/>
                <p14:nvPr/>
              </p14:nvContentPartPr>
              <p14:xfrm>
                <a:off x="4479076" y="2232033"/>
                <a:ext cx="51120" cy="28440"/>
              </p14:xfrm>
            </p:contentPart>
          </mc:Choice>
          <mc:Fallback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6D337774-1E42-485E-B02B-17102B56D3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16076" y="2169033"/>
                  <a:ext cx="17676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170" name="Ink 6169">
                <a:extLst>
                  <a:ext uri="{FF2B5EF4-FFF2-40B4-BE49-F238E27FC236}">
                    <a16:creationId xmlns:a16="http://schemas.microsoft.com/office/drawing/2014/main" id="{8E33689E-A46A-41E6-B4F4-51FDA96BA852}"/>
                  </a:ext>
                </a:extLst>
              </p14:cNvPr>
              <p14:cNvContentPartPr/>
              <p14:nvPr/>
            </p14:nvContentPartPr>
            <p14:xfrm>
              <a:off x="4250836" y="2948433"/>
              <a:ext cx="203400" cy="23760"/>
            </p14:xfrm>
          </p:contentPart>
        </mc:Choice>
        <mc:Fallback>
          <p:pic>
            <p:nvPicPr>
              <p:cNvPr id="6170" name="Ink 6169">
                <a:extLst>
                  <a:ext uri="{FF2B5EF4-FFF2-40B4-BE49-F238E27FC236}">
                    <a16:creationId xmlns:a16="http://schemas.microsoft.com/office/drawing/2014/main" id="{8E33689E-A46A-41E6-B4F4-51FDA96BA85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88196" y="2885433"/>
                <a:ext cx="329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172" name="Ink 6171">
                <a:extLst>
                  <a:ext uri="{FF2B5EF4-FFF2-40B4-BE49-F238E27FC236}">
                    <a16:creationId xmlns:a16="http://schemas.microsoft.com/office/drawing/2014/main" id="{A62C0AEB-0BEC-4E59-8AD9-7DA3C9D1D384}"/>
                  </a:ext>
                </a:extLst>
              </p14:cNvPr>
              <p14:cNvContentPartPr/>
              <p14:nvPr/>
            </p14:nvContentPartPr>
            <p14:xfrm>
              <a:off x="3754396" y="2894793"/>
              <a:ext cx="21960" cy="18360"/>
            </p14:xfrm>
          </p:contentPart>
        </mc:Choice>
        <mc:Fallback>
          <p:pic>
            <p:nvPicPr>
              <p:cNvPr id="6172" name="Ink 6171">
                <a:extLst>
                  <a:ext uri="{FF2B5EF4-FFF2-40B4-BE49-F238E27FC236}">
                    <a16:creationId xmlns:a16="http://schemas.microsoft.com/office/drawing/2014/main" id="{A62C0AEB-0BEC-4E59-8AD9-7DA3C9D1D38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91756" y="2832153"/>
                <a:ext cx="14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173" name="Ink 6172">
                <a:extLst>
                  <a:ext uri="{FF2B5EF4-FFF2-40B4-BE49-F238E27FC236}">
                    <a16:creationId xmlns:a16="http://schemas.microsoft.com/office/drawing/2014/main" id="{7B7A6AB7-A6D4-4957-B0CC-FED05770C980}"/>
                  </a:ext>
                </a:extLst>
              </p14:cNvPr>
              <p14:cNvContentPartPr/>
              <p14:nvPr/>
            </p14:nvContentPartPr>
            <p14:xfrm>
              <a:off x="4828996" y="1749273"/>
              <a:ext cx="12240" cy="145080"/>
            </p14:xfrm>
          </p:contentPart>
        </mc:Choice>
        <mc:Fallback>
          <p:pic>
            <p:nvPicPr>
              <p:cNvPr id="6173" name="Ink 6172">
                <a:extLst>
                  <a:ext uri="{FF2B5EF4-FFF2-40B4-BE49-F238E27FC236}">
                    <a16:creationId xmlns:a16="http://schemas.microsoft.com/office/drawing/2014/main" id="{7B7A6AB7-A6D4-4957-B0CC-FED05770C9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65996" y="1686633"/>
                <a:ext cx="1378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74" name="Ink 6173">
                <a:extLst>
                  <a:ext uri="{FF2B5EF4-FFF2-40B4-BE49-F238E27FC236}">
                    <a16:creationId xmlns:a16="http://schemas.microsoft.com/office/drawing/2014/main" id="{669A8370-7A5E-4C6E-86A5-27623DC20CFA}"/>
                  </a:ext>
                </a:extLst>
              </p14:cNvPr>
              <p14:cNvContentPartPr/>
              <p14:nvPr/>
            </p14:nvContentPartPr>
            <p14:xfrm>
              <a:off x="2967436" y="2859873"/>
              <a:ext cx="84240" cy="118440"/>
            </p14:xfrm>
          </p:contentPart>
        </mc:Choice>
        <mc:Fallback>
          <p:pic>
            <p:nvPicPr>
              <p:cNvPr id="6174" name="Ink 6173">
                <a:extLst>
                  <a:ext uri="{FF2B5EF4-FFF2-40B4-BE49-F238E27FC236}">
                    <a16:creationId xmlns:a16="http://schemas.microsoft.com/office/drawing/2014/main" id="{669A8370-7A5E-4C6E-86A5-27623DC20CF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904436" y="2796873"/>
                <a:ext cx="2098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175" name="Ink 6174">
                <a:extLst>
                  <a:ext uri="{FF2B5EF4-FFF2-40B4-BE49-F238E27FC236}">
                    <a16:creationId xmlns:a16="http://schemas.microsoft.com/office/drawing/2014/main" id="{E033F12F-CD7C-4CA1-BBC8-FE598593B3EC}"/>
                  </a:ext>
                </a:extLst>
              </p14:cNvPr>
              <p14:cNvContentPartPr/>
              <p14:nvPr/>
            </p14:nvContentPartPr>
            <p14:xfrm>
              <a:off x="3043396" y="3054273"/>
              <a:ext cx="267480" cy="50040"/>
            </p14:xfrm>
          </p:contentPart>
        </mc:Choice>
        <mc:Fallback>
          <p:pic>
            <p:nvPicPr>
              <p:cNvPr id="6175" name="Ink 6174">
                <a:extLst>
                  <a:ext uri="{FF2B5EF4-FFF2-40B4-BE49-F238E27FC236}">
                    <a16:creationId xmlns:a16="http://schemas.microsoft.com/office/drawing/2014/main" id="{E033F12F-CD7C-4CA1-BBC8-FE598593B3E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80396" y="2991273"/>
                <a:ext cx="3931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46DCD0E-32CD-4B7C-BD5C-D4378EDA5D58}"/>
              </a:ext>
            </a:extLst>
          </p:cNvPr>
          <p:cNvGrpSpPr/>
          <p:nvPr/>
        </p:nvGrpSpPr>
        <p:grpSpPr>
          <a:xfrm>
            <a:off x="6758956" y="2291073"/>
            <a:ext cx="79560" cy="264600"/>
            <a:chOff x="6758956" y="2291073"/>
            <a:chExt cx="7956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DAA0C52D-E64E-4165-8E9A-9DFB317B5C23}"/>
                    </a:ext>
                  </a:extLst>
                </p14:cNvPr>
                <p14:cNvContentPartPr/>
                <p14:nvPr/>
              </p14:nvContentPartPr>
              <p14:xfrm>
                <a:off x="6780196" y="2291073"/>
                <a:ext cx="34920" cy="20124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DAA0C52D-E64E-4165-8E9A-9DFB317B5C2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17196" y="2228073"/>
                  <a:ext cx="160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B7DC66DF-D8FA-4CD4-A4A5-5FCBB228165C}"/>
                    </a:ext>
                  </a:extLst>
                </p14:cNvPr>
                <p14:cNvContentPartPr/>
                <p14:nvPr/>
              </p14:nvContentPartPr>
              <p14:xfrm>
                <a:off x="6758956" y="2314113"/>
                <a:ext cx="14040" cy="24156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B7DC66DF-D8FA-4CD4-A4A5-5FCBB228165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95956" y="2251113"/>
                  <a:ext cx="139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BCCCC49B-9F1C-49B7-A71A-65E572559B34}"/>
                    </a:ext>
                  </a:extLst>
                </p14:cNvPr>
                <p14:cNvContentPartPr/>
                <p14:nvPr/>
              </p14:nvContentPartPr>
              <p14:xfrm>
                <a:off x="6823756" y="2392233"/>
                <a:ext cx="14760" cy="4932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BCCCC49B-9F1C-49B7-A71A-65E572559B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61116" y="2329593"/>
                  <a:ext cx="140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E3316E70-E985-4ACA-8B2F-6E5BBD6EF36E}"/>
                    </a:ext>
                  </a:extLst>
                </p14:cNvPr>
                <p14:cNvContentPartPr/>
                <p14:nvPr/>
              </p14:nvContentPartPr>
              <p14:xfrm>
                <a:off x="6814396" y="2356953"/>
                <a:ext cx="6840" cy="2592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E3316E70-E985-4ACA-8B2F-6E5BBD6EF36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51756" y="2293953"/>
                  <a:ext cx="13248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8B98246A-22AB-4AB5-A79F-A66B390627DE}"/>
                  </a:ext>
                </a:extLst>
              </p14:cNvPr>
              <p14:cNvContentPartPr/>
              <p14:nvPr/>
            </p14:nvContentPartPr>
            <p14:xfrm>
              <a:off x="7029316" y="2851233"/>
              <a:ext cx="32040" cy="96120"/>
            </p14:xfrm>
          </p:contentPart>
        </mc:Choice>
        <mc:Fallback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8B98246A-22AB-4AB5-A79F-A66B390627D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966316" y="2788233"/>
                <a:ext cx="157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2383463D-5AF1-4287-94FE-186D70D60710}"/>
                  </a:ext>
                </a:extLst>
              </p14:cNvPr>
              <p14:cNvContentPartPr/>
              <p14:nvPr/>
            </p14:nvContentPartPr>
            <p14:xfrm>
              <a:off x="2097316" y="5726553"/>
              <a:ext cx="46440" cy="393120"/>
            </p14:xfrm>
          </p:contentPart>
        </mc:Choice>
        <mc:Fallback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2383463D-5AF1-4287-94FE-186D70D6071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34316" y="5663553"/>
                <a:ext cx="172080" cy="51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8115360F-2DAC-4A82-B317-AEE205B75098}"/>
              </a:ext>
            </a:extLst>
          </p:cNvPr>
          <p:cNvGrpSpPr/>
          <p:nvPr/>
        </p:nvGrpSpPr>
        <p:grpSpPr>
          <a:xfrm>
            <a:off x="1694116" y="5798913"/>
            <a:ext cx="128520" cy="354240"/>
            <a:chOff x="1694116" y="5798913"/>
            <a:chExt cx="12852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58D3B22C-AEF4-477E-926F-7AF065024B43}"/>
                    </a:ext>
                  </a:extLst>
                </p14:cNvPr>
                <p14:cNvContentPartPr/>
                <p14:nvPr/>
              </p14:nvContentPartPr>
              <p14:xfrm>
                <a:off x="1694116" y="5798913"/>
                <a:ext cx="101880" cy="35424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58D3B22C-AEF4-477E-926F-7AF065024B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31116" y="5735913"/>
                  <a:ext cx="227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549FA853-BF00-4AF3-BF65-B96BFCFBB282}"/>
                    </a:ext>
                  </a:extLst>
                </p14:cNvPr>
                <p14:cNvContentPartPr/>
                <p14:nvPr/>
              </p14:nvContentPartPr>
              <p14:xfrm>
                <a:off x="1721116" y="5949393"/>
                <a:ext cx="90360" cy="19692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549FA853-BF00-4AF3-BF65-B96BFCFBB2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58476" y="5886753"/>
                  <a:ext cx="216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2F610A6-847C-4A0C-A3FC-E80ADA79B826}"/>
                    </a:ext>
                  </a:extLst>
                </p14:cNvPr>
                <p14:cNvContentPartPr/>
                <p14:nvPr/>
              </p14:nvContentPartPr>
              <p14:xfrm>
                <a:off x="1794196" y="6089433"/>
                <a:ext cx="28440" cy="1620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2F610A6-847C-4A0C-A3FC-E80ADA79B8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31556" y="6026793"/>
                  <a:ext cx="154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31F727DC-AEAC-43E5-A049-2A5AA7949B68}"/>
                  </a:ext>
                </a:extLst>
              </p14:cNvPr>
              <p14:cNvContentPartPr/>
              <p14:nvPr/>
            </p14:nvContentPartPr>
            <p14:xfrm>
              <a:off x="2651716" y="5780913"/>
              <a:ext cx="112680" cy="313920"/>
            </p14:xfrm>
          </p:contentPart>
        </mc:Choice>
        <mc:Fallback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31F727DC-AEAC-43E5-A049-2A5AA7949B6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88716" y="5717913"/>
                <a:ext cx="23832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F2BFC072-5565-4B87-911F-3C7DDBDA0B7A}"/>
              </a:ext>
            </a:extLst>
          </p:cNvPr>
          <p:cNvGrpSpPr/>
          <p:nvPr/>
        </p:nvGrpSpPr>
        <p:grpSpPr>
          <a:xfrm>
            <a:off x="845596" y="5725833"/>
            <a:ext cx="798840" cy="622800"/>
            <a:chOff x="845596" y="5725833"/>
            <a:chExt cx="798840" cy="62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D47B2BB9-A5E8-4B83-B8EF-52AE0624151B}"/>
                    </a:ext>
                  </a:extLst>
                </p14:cNvPr>
                <p14:cNvContentPartPr/>
                <p14:nvPr/>
              </p14:nvContentPartPr>
              <p14:xfrm>
                <a:off x="845596" y="5731593"/>
                <a:ext cx="222480" cy="45000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D47B2BB9-A5E8-4B83-B8EF-52AE062415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7956" y="5713953"/>
                  <a:ext cx="2581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755DEB9B-DEF2-4A08-BAF4-CEFC64A02B93}"/>
                    </a:ext>
                  </a:extLst>
                </p14:cNvPr>
                <p14:cNvContentPartPr/>
                <p14:nvPr/>
              </p14:nvContentPartPr>
              <p14:xfrm>
                <a:off x="1134316" y="5834913"/>
                <a:ext cx="149400" cy="48528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755DEB9B-DEF2-4A08-BAF4-CEFC64A02B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6676" y="5817273"/>
                  <a:ext cx="1850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8B150050-48DF-4BEB-BFEE-2AF2E827A0DB}"/>
                    </a:ext>
                  </a:extLst>
                </p14:cNvPr>
                <p14:cNvContentPartPr/>
                <p14:nvPr/>
              </p14:nvContentPartPr>
              <p14:xfrm>
                <a:off x="1280836" y="5725833"/>
                <a:ext cx="259560" cy="47592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8B150050-48DF-4BEB-BFEE-2AF2E827A0D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62836" y="5708193"/>
                  <a:ext cx="2952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47E70178-5A63-45E3-9E37-2DB7CF3F4B9F}"/>
                    </a:ext>
                  </a:extLst>
                </p14:cNvPr>
                <p14:cNvContentPartPr/>
                <p14:nvPr/>
              </p14:nvContentPartPr>
              <p14:xfrm>
                <a:off x="1521676" y="6195273"/>
                <a:ext cx="122760" cy="15336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47E70178-5A63-45E3-9E37-2DB7CF3F4B9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04036" y="6177273"/>
                  <a:ext cx="158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88765ECF-E0DF-4122-A0E7-09E638A4AC7B}"/>
                    </a:ext>
                  </a:extLst>
                </p14:cNvPr>
                <p14:cNvContentPartPr/>
                <p14:nvPr/>
              </p14:nvContentPartPr>
              <p14:xfrm>
                <a:off x="1483156" y="6162513"/>
                <a:ext cx="145800" cy="324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88765ECF-E0DF-4122-A0E7-09E638A4AC7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65516" y="6144513"/>
                  <a:ext cx="1814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0B603EB3-F311-4E48-BA1C-792A5FDCB479}"/>
                  </a:ext>
                </a:extLst>
              </p14:cNvPr>
              <p14:cNvContentPartPr/>
              <p14:nvPr/>
            </p14:nvContentPartPr>
            <p14:xfrm>
              <a:off x="663436" y="5522433"/>
              <a:ext cx="4658040" cy="734760"/>
            </p14:xfrm>
          </p:contentPart>
        </mc:Choice>
        <mc:Fallback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0B603EB3-F311-4E48-BA1C-792A5FDCB47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73796" y="5342793"/>
                <a:ext cx="4837680" cy="10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07A1C351-18C7-43D2-A52F-9F1CCB4D8C03}"/>
                  </a:ext>
                </a:extLst>
              </p14:cNvPr>
              <p14:cNvContentPartPr/>
              <p14:nvPr/>
            </p14:nvContentPartPr>
            <p14:xfrm>
              <a:off x="679636" y="6165393"/>
              <a:ext cx="3060000" cy="128520"/>
            </p14:xfrm>
          </p:contentPart>
        </mc:Choice>
        <mc:Fallback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07A1C351-18C7-43D2-A52F-9F1CCB4D8C0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89996" y="5985393"/>
                <a:ext cx="32396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8D97F934-4D68-4F26-A519-0881AAD4CFBE}"/>
                  </a:ext>
                </a:extLst>
              </p14:cNvPr>
              <p14:cNvContentPartPr/>
              <p14:nvPr/>
            </p14:nvContentPartPr>
            <p14:xfrm>
              <a:off x="705916" y="6239913"/>
              <a:ext cx="4591440" cy="118800"/>
            </p14:xfrm>
          </p:contentPart>
        </mc:Choice>
        <mc:Fallback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8D97F934-4D68-4F26-A519-0881AAD4CFB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16276" y="6060273"/>
                <a:ext cx="47710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7095B386-2BB8-4E15-805B-581A8E38E975}"/>
                  </a:ext>
                </a:extLst>
              </p14:cNvPr>
              <p14:cNvContentPartPr/>
              <p14:nvPr/>
            </p14:nvContentPartPr>
            <p14:xfrm>
              <a:off x="683956" y="6231273"/>
              <a:ext cx="1167480" cy="173160"/>
            </p14:xfrm>
          </p:contentPart>
        </mc:Choice>
        <mc:Fallback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7095B386-2BB8-4E15-805B-581A8E38E97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4316" y="6051633"/>
                <a:ext cx="134712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5C61C3EF-7FE2-4F94-A011-B969719E3895}"/>
                  </a:ext>
                </a:extLst>
              </p14:cNvPr>
              <p14:cNvContentPartPr/>
              <p14:nvPr/>
            </p14:nvContentPartPr>
            <p14:xfrm>
              <a:off x="5287996" y="5786673"/>
              <a:ext cx="32040" cy="361080"/>
            </p14:xfrm>
          </p:contentPart>
        </mc:Choice>
        <mc:Fallback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5C61C3EF-7FE2-4F94-A011-B969719E389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198356" y="5606673"/>
                <a:ext cx="211680" cy="7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16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79117" cy="792162"/>
          </a:xfrm>
        </p:spPr>
        <p:txBody>
          <a:bodyPr>
            <a:noAutofit/>
          </a:bodyPr>
          <a:lstStyle/>
          <a:p>
            <a:r>
              <a:rPr lang="en-US" sz="2400" dirty="0"/>
              <a:t>What equation is satisfied by the potential in a neutral dielectric?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08" y="1295400"/>
            <a:ext cx="14453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12739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4781470" cy="6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10" y="2895600"/>
            <a:ext cx="229699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3338"/>
            <a:ext cx="406194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019490"/>
            <a:ext cx="3718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dielectric is homogeneous,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4495800"/>
            <a:ext cx="273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Laplace’s equation holds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2996" y="5638800"/>
            <a:ext cx="6760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inhomogeneous dielectric, Laplace’s equation doesn’t hold.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CF1B61-3D59-4AD0-B8BA-0EF9D33373AD}"/>
                  </a:ext>
                </a:extLst>
              </p14:cNvPr>
              <p14:cNvContentPartPr/>
              <p14:nvPr/>
            </p14:nvContentPartPr>
            <p14:xfrm>
              <a:off x="3261917" y="2349943"/>
              <a:ext cx="678960" cy="50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CF1B61-3D59-4AD0-B8BA-0EF9D33373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9277" y="2286943"/>
                <a:ext cx="80460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F37A1B-6F6A-4EA6-8DBD-45A042EB3AE4}"/>
                  </a:ext>
                </a:extLst>
              </p14:cNvPr>
              <p14:cNvContentPartPr/>
              <p14:nvPr/>
            </p14:nvContentPartPr>
            <p14:xfrm>
              <a:off x="3260117" y="2452183"/>
              <a:ext cx="924480" cy="15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F37A1B-6F6A-4EA6-8DBD-45A042EB3A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2117" y="2434543"/>
                <a:ext cx="9601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174889-F399-4E80-98C6-209CD93ECDBB}"/>
                  </a:ext>
                </a:extLst>
              </p14:cNvPr>
              <p14:cNvContentPartPr/>
              <p14:nvPr/>
            </p14:nvContentPartPr>
            <p14:xfrm>
              <a:off x="3601397" y="1549303"/>
              <a:ext cx="6840" cy="15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174889-F399-4E80-98C6-209CD93ECD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83397" y="1531303"/>
                <a:ext cx="424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8D9E50-D4CD-4861-B2DB-96A09AA5A301}"/>
                  </a:ext>
                </a:extLst>
              </p14:cNvPr>
              <p14:cNvContentPartPr/>
              <p14:nvPr/>
            </p14:nvContentPartPr>
            <p14:xfrm>
              <a:off x="3081557" y="1557223"/>
              <a:ext cx="1256760" cy="118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8D9E50-D4CD-4861-B2DB-96A09AA5A3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3557" y="1539583"/>
                <a:ext cx="12924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2204DA-9DA7-45A1-BB9B-7690369C380A}"/>
                  </a:ext>
                </a:extLst>
              </p14:cNvPr>
              <p14:cNvContentPartPr/>
              <p14:nvPr/>
            </p14:nvContentPartPr>
            <p14:xfrm>
              <a:off x="4753397" y="4154623"/>
              <a:ext cx="172080" cy="14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2204DA-9DA7-45A1-BB9B-7690369C38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35757" y="4136983"/>
                <a:ext cx="20772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A675CAF-5135-4B9B-BDFE-D0A414B50D5E}"/>
              </a:ext>
            </a:extLst>
          </p:cNvPr>
          <p:cNvGrpSpPr/>
          <p:nvPr/>
        </p:nvGrpSpPr>
        <p:grpSpPr>
          <a:xfrm>
            <a:off x="4513996" y="4191513"/>
            <a:ext cx="30240" cy="93960"/>
            <a:chOff x="4513996" y="4191513"/>
            <a:chExt cx="3024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551CED-7BBA-4163-B140-35DDEDD75411}"/>
                    </a:ext>
                  </a:extLst>
                </p14:cNvPr>
                <p14:cNvContentPartPr/>
                <p14:nvPr/>
              </p14:nvContentPartPr>
              <p14:xfrm>
                <a:off x="4534516" y="4218513"/>
                <a:ext cx="9720" cy="66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551CED-7BBA-4163-B140-35DDEDD754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71516" y="4155513"/>
                  <a:ext cx="13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284939-093F-4C23-9B68-903548108358}"/>
                    </a:ext>
                  </a:extLst>
                </p14:cNvPr>
                <p14:cNvContentPartPr/>
                <p14:nvPr/>
              </p14:nvContentPartPr>
              <p14:xfrm>
                <a:off x="4513996" y="4191513"/>
                <a:ext cx="9720" cy="1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284939-093F-4C23-9B68-9035481083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50996" y="4128873"/>
                  <a:ext cx="1353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5801D99-594E-4C1D-9031-84D885C995C7}"/>
                  </a:ext>
                </a:extLst>
              </p14:cNvPr>
              <p14:cNvContentPartPr/>
              <p14:nvPr/>
            </p14:nvContentPartPr>
            <p14:xfrm>
              <a:off x="4499236" y="4308873"/>
              <a:ext cx="98280" cy="46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5801D99-594E-4C1D-9031-84D885C995C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36596" y="4245873"/>
                <a:ext cx="2239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114350-71D0-4381-832C-F0E871D1ACF2}"/>
                  </a:ext>
                </a:extLst>
              </p14:cNvPr>
              <p14:cNvContentPartPr/>
              <p14:nvPr/>
            </p14:nvContentPartPr>
            <p14:xfrm>
              <a:off x="4813876" y="4385553"/>
              <a:ext cx="165960" cy="119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114350-71D0-4381-832C-F0E871D1ACF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51236" y="4322553"/>
                <a:ext cx="2916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A27E7C3-EF67-446A-A532-8D5773340D3C}"/>
                  </a:ext>
                </a:extLst>
              </p14:cNvPr>
              <p14:cNvContentPartPr/>
              <p14:nvPr/>
            </p14:nvContentPartPr>
            <p14:xfrm>
              <a:off x="4102516" y="3908913"/>
              <a:ext cx="123840" cy="69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27E7C3-EF67-446A-A532-8D5773340D3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9876" y="3845913"/>
                <a:ext cx="249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BCE7B6-318A-45E3-A98B-FBB33413573C}"/>
                  </a:ext>
                </a:extLst>
              </p14:cNvPr>
              <p14:cNvContentPartPr/>
              <p14:nvPr/>
            </p14:nvContentPartPr>
            <p14:xfrm>
              <a:off x="4816756" y="3980913"/>
              <a:ext cx="129960" cy="50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BCE7B6-318A-45E3-A98B-FBB3341357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54116" y="3918273"/>
                <a:ext cx="2556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E874B3-5A93-4CE2-9ADD-99143394AA08}"/>
                  </a:ext>
                </a:extLst>
              </p14:cNvPr>
              <p14:cNvContentPartPr/>
              <p14:nvPr/>
            </p14:nvContentPartPr>
            <p14:xfrm>
              <a:off x="4890556" y="4419393"/>
              <a:ext cx="75600" cy="59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E874B3-5A93-4CE2-9ADD-99143394AA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27556" y="4356393"/>
                <a:ext cx="201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E41044-83FC-4961-AE59-A4393608D5D9}"/>
                  </a:ext>
                </a:extLst>
              </p14:cNvPr>
              <p14:cNvContentPartPr/>
              <p14:nvPr/>
            </p14:nvContentPartPr>
            <p14:xfrm>
              <a:off x="318916" y="4227153"/>
              <a:ext cx="2836800" cy="51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E41044-83FC-4961-AE59-A4393608D5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9276" y="4047513"/>
                <a:ext cx="30164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A9BDBD-6544-40C8-96A0-A13F55E49026}"/>
                  </a:ext>
                </a:extLst>
              </p14:cNvPr>
              <p14:cNvContentPartPr/>
              <p14:nvPr/>
            </p14:nvContentPartPr>
            <p14:xfrm>
              <a:off x="3007036" y="4208433"/>
              <a:ext cx="240120" cy="30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A9BDBD-6544-40C8-96A0-A13F55E4902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17396" y="4028793"/>
                <a:ext cx="4197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B360D1-359E-44A1-9B04-5BAC22905A9F}"/>
                  </a:ext>
                </a:extLst>
              </p14:cNvPr>
              <p14:cNvContentPartPr/>
              <p14:nvPr/>
            </p14:nvContentPartPr>
            <p14:xfrm>
              <a:off x="5753476" y="4677873"/>
              <a:ext cx="2482560" cy="61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B360D1-359E-44A1-9B04-5BAC22905A9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63836" y="4497873"/>
                <a:ext cx="2662200" cy="4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29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6957" b="33048"/>
          <a:stretch/>
        </p:blipFill>
        <p:spPr bwMode="auto">
          <a:xfrm rot="16200000">
            <a:off x="1865914" y="-223155"/>
            <a:ext cx="2276104" cy="57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/>
          <a:stretch>
            <a:fillRect/>
          </a:stretch>
        </p:blipFill>
        <p:spPr bwMode="auto">
          <a:xfrm rot="16200000">
            <a:off x="5495290" y="4880921"/>
            <a:ext cx="165862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71600"/>
            <a:ext cx="3276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98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15100" y="3061440"/>
            <a:ext cx="2590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is continuous.</a:t>
            </a:r>
          </a:p>
          <a:p>
            <a:r>
              <a:rPr lang="en-US" dirty="0"/>
              <a:t>(They could differ by a constant, but they wouldn’t they would also be different at infinity.)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5715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in normal direction is discontinuous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2024390"/>
            <a:ext cx="125867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Symbol" panose="05050102010706020507" pitchFamily="18" charset="2"/>
              </a:rPr>
              <a:t>f</a:t>
            </a:r>
            <a:r>
              <a:rPr lang="en-US" sz="2800" i="1" baseline="-25000" dirty="0">
                <a:latin typeface="Symbol" panose="05050102010706020507" pitchFamily="18" charset="2"/>
              </a:rPr>
              <a:t>1</a:t>
            </a:r>
            <a:r>
              <a:rPr lang="en-US" sz="2800" i="1" dirty="0">
                <a:latin typeface="Symbol" panose="05050102010706020507" pitchFamily="18" charset="2"/>
              </a:rPr>
              <a:t> = f</a:t>
            </a:r>
            <a:r>
              <a:rPr lang="en-US" sz="2800" i="1" baseline="-25000" dirty="0">
                <a:latin typeface="Symbol" panose="05050102010706020507" pitchFamily="18" charset="2"/>
              </a:rPr>
              <a:t>2</a:t>
            </a:r>
            <a:r>
              <a:rPr lang="en-US" sz="2800" dirty="0"/>
              <a:t> </a:t>
            </a:r>
          </a:p>
        </p:txBody>
      </p:sp>
      <p:sp>
        <p:nvSpPr>
          <p:cNvPr id="9" name="Down Arrow 8"/>
          <p:cNvSpPr/>
          <p:nvPr/>
        </p:nvSpPr>
        <p:spPr>
          <a:xfrm>
            <a:off x="7620000" y="2662051"/>
            <a:ext cx="190499" cy="309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26A0581-BB00-4545-B75E-39BBE662ADEC}"/>
                  </a:ext>
                </a:extLst>
              </p14:cNvPr>
              <p14:cNvContentPartPr/>
              <p14:nvPr/>
            </p14:nvContentPartPr>
            <p14:xfrm>
              <a:off x="5955797" y="2238703"/>
              <a:ext cx="1023480" cy="12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26A0581-BB00-4545-B75E-39BBE662AD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8157" y="2220703"/>
                <a:ext cx="1059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E1AEA9-C6DF-45E1-8DE9-760BDDAED746}"/>
                  </a:ext>
                </a:extLst>
              </p14:cNvPr>
              <p14:cNvContentPartPr/>
              <p14:nvPr/>
            </p14:nvContentPartPr>
            <p14:xfrm>
              <a:off x="3247517" y="2783383"/>
              <a:ext cx="2620080" cy="1087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E1AEA9-C6DF-45E1-8DE9-760BDDAED7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9877" y="2765383"/>
                <a:ext cx="2655720" cy="11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6CEC53D-1E28-4883-A28E-D3D88820EA54}"/>
              </a:ext>
            </a:extLst>
          </p:cNvPr>
          <p:cNvGrpSpPr/>
          <p:nvPr/>
        </p:nvGrpSpPr>
        <p:grpSpPr>
          <a:xfrm>
            <a:off x="3223757" y="2806423"/>
            <a:ext cx="2516400" cy="200880"/>
            <a:chOff x="3223757" y="2806423"/>
            <a:chExt cx="25164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34731A-472A-408F-A9B8-373F8D07F6E2}"/>
                    </a:ext>
                  </a:extLst>
                </p14:cNvPr>
                <p14:cNvContentPartPr/>
                <p14:nvPr/>
              </p14:nvContentPartPr>
              <p14:xfrm>
                <a:off x="3223757" y="2806423"/>
                <a:ext cx="2516400" cy="20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34731A-472A-408F-A9B8-373F8D07F6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05757" y="2788423"/>
                  <a:ext cx="2552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8031DBC-5E2B-4E2D-BBDC-F96D21806344}"/>
                    </a:ext>
                  </a:extLst>
                </p14:cNvPr>
                <p14:cNvContentPartPr/>
                <p14:nvPr/>
              </p14:nvContentPartPr>
              <p14:xfrm>
                <a:off x="3844757" y="2871583"/>
                <a:ext cx="741240" cy="7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8031DBC-5E2B-4E2D-BBDC-F96D218063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7117" y="2853943"/>
                  <a:ext cx="77688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769C0D1-B998-4890-AE5E-7BE09B017E67}"/>
                  </a:ext>
                </a:extLst>
              </p14:cNvPr>
              <p14:cNvContentPartPr/>
              <p14:nvPr/>
            </p14:nvContentPartPr>
            <p14:xfrm>
              <a:off x="5700917" y="2763943"/>
              <a:ext cx="183240" cy="946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769C0D1-B998-4890-AE5E-7BE09B017E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83277" y="2745943"/>
                <a:ext cx="21888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9C955B-E958-4DF7-98C8-73844E19AC11}"/>
                  </a:ext>
                </a:extLst>
              </p14:cNvPr>
              <p14:cNvContentPartPr/>
              <p14:nvPr/>
            </p14:nvContentPartPr>
            <p14:xfrm>
              <a:off x="5655557" y="5106463"/>
              <a:ext cx="660240" cy="106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9C955B-E958-4DF7-98C8-73844E19AC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9557" y="5034823"/>
                <a:ext cx="73188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081DADE-BAA3-48D1-8E23-13345EB5E394}"/>
                  </a:ext>
                </a:extLst>
              </p14:cNvPr>
              <p14:cNvContentPartPr/>
              <p14:nvPr/>
            </p14:nvContentPartPr>
            <p14:xfrm>
              <a:off x="6410117" y="4934023"/>
              <a:ext cx="534240" cy="122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081DADE-BAA3-48D1-8E23-13345EB5E3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74477" y="4862023"/>
                <a:ext cx="60588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21D97A-C959-40AE-9194-090988869841}"/>
                  </a:ext>
                </a:extLst>
              </p14:cNvPr>
              <p14:cNvContentPartPr/>
              <p14:nvPr/>
            </p14:nvContentPartPr>
            <p14:xfrm>
              <a:off x="5589317" y="6648703"/>
              <a:ext cx="2297880" cy="4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21D97A-C959-40AE-9194-0909888698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1677" y="6630703"/>
                <a:ext cx="233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819497-36C9-46F8-BEA5-66F0FFF1514C}"/>
                  </a:ext>
                </a:extLst>
              </p14:cNvPr>
              <p14:cNvContentPartPr/>
              <p14:nvPr/>
            </p14:nvContentPartPr>
            <p14:xfrm>
              <a:off x="5761397" y="5927623"/>
              <a:ext cx="76320" cy="793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819497-36C9-46F8-BEA5-66F0FFF151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43397" y="5909983"/>
                <a:ext cx="111960" cy="82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9F3A495-583E-475A-9BAE-33AF974FDCC2}"/>
              </a:ext>
            </a:extLst>
          </p:cNvPr>
          <p:cNvGrpSpPr/>
          <p:nvPr/>
        </p:nvGrpSpPr>
        <p:grpSpPr>
          <a:xfrm>
            <a:off x="7950557" y="6520903"/>
            <a:ext cx="194040" cy="201600"/>
            <a:chOff x="7950557" y="6520903"/>
            <a:chExt cx="19404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B27CEB-923F-47C1-86E4-6C5CA2336DE5}"/>
                    </a:ext>
                  </a:extLst>
                </p14:cNvPr>
                <p14:cNvContentPartPr/>
                <p14:nvPr/>
              </p14:nvContentPartPr>
              <p14:xfrm>
                <a:off x="8012477" y="6520903"/>
                <a:ext cx="123120" cy="20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B27CEB-923F-47C1-86E4-6C5CA2336D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94477" y="6502903"/>
                  <a:ext cx="158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A76D94-EAD3-4984-AEE5-1AF54C9D6C76}"/>
                    </a:ext>
                  </a:extLst>
                </p14:cNvPr>
                <p14:cNvContentPartPr/>
                <p14:nvPr/>
              </p14:nvContentPartPr>
              <p14:xfrm>
                <a:off x="7950557" y="6542503"/>
                <a:ext cx="194040" cy="177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A76D94-EAD3-4984-AEE5-1AF54C9D6C7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32557" y="6524863"/>
                  <a:ext cx="2296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439366-1130-4405-888E-6501893A06A7}"/>
              </a:ext>
            </a:extLst>
          </p:cNvPr>
          <p:cNvGrpSpPr/>
          <p:nvPr/>
        </p:nvGrpSpPr>
        <p:grpSpPr>
          <a:xfrm>
            <a:off x="6321557" y="6288703"/>
            <a:ext cx="67680" cy="392400"/>
            <a:chOff x="6321557" y="6288703"/>
            <a:chExt cx="6768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FAAF81-4BF7-46BB-8EB1-F31ED7247610}"/>
                    </a:ext>
                  </a:extLst>
                </p14:cNvPr>
                <p14:cNvContentPartPr/>
                <p14:nvPr/>
              </p14:nvContentPartPr>
              <p14:xfrm>
                <a:off x="6321557" y="6288703"/>
                <a:ext cx="11160" cy="7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FAAF81-4BF7-46BB-8EB1-F31ED72476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03917" y="6271063"/>
                  <a:ext cx="46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8E3E93-430D-4C27-B73E-A955B1E19099}"/>
                    </a:ext>
                  </a:extLst>
                </p14:cNvPr>
                <p14:cNvContentPartPr/>
                <p14:nvPr/>
              </p14:nvContentPartPr>
              <p14:xfrm>
                <a:off x="6354317" y="6450343"/>
                <a:ext cx="12960" cy="64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8E3E93-430D-4C27-B73E-A955B1E190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6317" y="6432703"/>
                  <a:ext cx="48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5B8D5B-981A-4837-B2F2-FEA200C55983}"/>
                    </a:ext>
                  </a:extLst>
                </p14:cNvPr>
                <p14:cNvContentPartPr/>
                <p14:nvPr/>
              </p14:nvContentPartPr>
              <p14:xfrm>
                <a:off x="6372677" y="6635023"/>
                <a:ext cx="16560" cy="4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5B8D5B-981A-4837-B2F2-FEA200C559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4677" y="6617023"/>
                  <a:ext cx="522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C9611C1B-AFC0-439D-9764-EBB7408CBBC1}"/>
              </a:ext>
            </a:extLst>
          </p:cNvPr>
          <p:cNvGrpSpPr/>
          <p:nvPr/>
        </p:nvGrpSpPr>
        <p:grpSpPr>
          <a:xfrm>
            <a:off x="1738397" y="3752863"/>
            <a:ext cx="1599480" cy="2281320"/>
            <a:chOff x="1738397" y="3752863"/>
            <a:chExt cx="1599480" cy="22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DBCB6A-06A2-4009-8784-5249A0AF4E18}"/>
                    </a:ext>
                  </a:extLst>
                </p14:cNvPr>
                <p14:cNvContentPartPr/>
                <p14:nvPr/>
              </p14:nvContentPartPr>
              <p14:xfrm>
                <a:off x="3329597" y="3848623"/>
                <a:ext cx="2160" cy="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DBCB6A-06A2-4009-8784-5249A0AF4E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1957" y="383098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7738E3-FB5F-4231-9352-054D79779A47}"/>
                    </a:ext>
                  </a:extLst>
                </p14:cNvPr>
                <p14:cNvContentPartPr/>
                <p14:nvPr/>
              </p14:nvContentPartPr>
              <p14:xfrm>
                <a:off x="3311237" y="3848623"/>
                <a:ext cx="7920" cy="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7738E3-FB5F-4231-9352-054D79779A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93597" y="3830983"/>
                  <a:ext cx="43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1A564A2D-BA24-48B8-91F6-0EFF1256CAEC}"/>
                    </a:ext>
                  </a:extLst>
                </p14:cNvPr>
                <p14:cNvContentPartPr/>
                <p14:nvPr/>
              </p14:nvContentPartPr>
              <p14:xfrm>
                <a:off x="1738397" y="3752863"/>
                <a:ext cx="1599480" cy="2281320"/>
              </p14:xfrm>
            </p:contentPart>
          </mc:Choice>
          <mc:Fallback xmlns=""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1A564A2D-BA24-48B8-91F6-0EFF1256CA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20757" y="3734863"/>
                  <a:ext cx="1635120" cy="2316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479E006-962F-4CB4-9BB1-6D1092FF49AA}"/>
              </a:ext>
            </a:extLst>
          </p:cNvPr>
          <p:cNvSpPr txBox="1"/>
          <p:nvPr/>
        </p:nvSpPr>
        <p:spPr>
          <a:xfrm>
            <a:off x="381000" y="278805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Boundary conditions on the potential for linear isotropic dielectric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7D26BD-5DDA-4B18-95BC-1412C08010C9}"/>
              </a:ext>
            </a:extLst>
          </p:cNvPr>
          <p:cNvGrpSpPr/>
          <p:nvPr/>
        </p:nvGrpSpPr>
        <p:grpSpPr>
          <a:xfrm>
            <a:off x="649756" y="2528313"/>
            <a:ext cx="41040" cy="84240"/>
            <a:chOff x="649756" y="2528313"/>
            <a:chExt cx="4104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5AF99D-F181-4CB2-9FE7-3D17215EE062}"/>
                    </a:ext>
                  </a:extLst>
                </p14:cNvPr>
                <p14:cNvContentPartPr/>
                <p14:nvPr/>
              </p14:nvContentPartPr>
              <p14:xfrm>
                <a:off x="654076" y="2551353"/>
                <a:ext cx="36360" cy="43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5AF99D-F181-4CB2-9FE7-3D17215EE0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1436" y="2488353"/>
                  <a:ext cx="162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898DEF-F503-4942-A69A-ACF4EE4E9465}"/>
                    </a:ext>
                  </a:extLst>
                </p14:cNvPr>
                <p14:cNvContentPartPr/>
                <p14:nvPr/>
              </p14:nvContentPartPr>
              <p14:xfrm>
                <a:off x="649756" y="2528313"/>
                <a:ext cx="41040" cy="84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898DEF-F503-4942-A69A-ACF4EE4E94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6756" y="2465313"/>
                  <a:ext cx="166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4AF18C-AB41-486E-95A1-8B9F6050CB82}"/>
                    </a:ext>
                  </a:extLst>
                </p14:cNvPr>
                <p14:cNvContentPartPr/>
                <p14:nvPr/>
              </p14:nvContentPartPr>
              <p14:xfrm>
                <a:off x="651916" y="2531193"/>
                <a:ext cx="27360" cy="74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4AF18C-AB41-486E-95A1-8B9F6050CB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9276" y="2468553"/>
                  <a:ext cx="15300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FBFBA3A-C51C-484C-822A-DE8F18868E08}"/>
                  </a:ext>
                </a:extLst>
              </p14:cNvPr>
              <p14:cNvContentPartPr/>
              <p14:nvPr/>
            </p14:nvContentPartPr>
            <p14:xfrm>
              <a:off x="402436" y="2236713"/>
              <a:ext cx="24120" cy="1159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FBFBA3A-C51C-484C-822A-DE8F18868E0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9796" y="2173713"/>
                <a:ext cx="149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15B770E-691B-42C4-A1FE-055CC9E94811}"/>
                  </a:ext>
                </a:extLst>
              </p14:cNvPr>
              <p14:cNvContentPartPr/>
              <p14:nvPr/>
            </p14:nvContentPartPr>
            <p14:xfrm>
              <a:off x="1437076" y="2203953"/>
              <a:ext cx="51120" cy="213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15B770E-691B-42C4-A1FE-055CC9E9481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4436" y="2141313"/>
                <a:ext cx="17676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513934C-9D92-4271-8F91-77318ACADA57}"/>
              </a:ext>
            </a:extLst>
          </p:cNvPr>
          <p:cNvGrpSpPr/>
          <p:nvPr/>
        </p:nvGrpSpPr>
        <p:grpSpPr>
          <a:xfrm>
            <a:off x="1805356" y="2573313"/>
            <a:ext cx="99720" cy="300960"/>
            <a:chOff x="1805356" y="2573313"/>
            <a:chExt cx="9972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1D2BFDE-C8A8-4D9C-97CA-699B4D66E5AA}"/>
                    </a:ext>
                  </a:extLst>
                </p14:cNvPr>
                <p14:cNvContentPartPr/>
                <p14:nvPr/>
              </p14:nvContentPartPr>
              <p14:xfrm>
                <a:off x="1833436" y="2680233"/>
                <a:ext cx="71640" cy="194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1D2BFDE-C8A8-4D9C-97CA-699B4D66E5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70796" y="2617233"/>
                  <a:ext cx="197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392873-5FCC-4736-998F-B35024658BA2}"/>
                    </a:ext>
                  </a:extLst>
                </p14:cNvPr>
                <p14:cNvContentPartPr/>
                <p14:nvPr/>
              </p14:nvContentPartPr>
              <p14:xfrm>
                <a:off x="1805356" y="2573313"/>
                <a:ext cx="69840" cy="29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392873-5FCC-4736-998F-B35024658B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42716" y="2510673"/>
                  <a:ext cx="19548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2A542C5-659B-4E72-B453-9E9011EE5471}"/>
                  </a:ext>
                </a:extLst>
              </p14:cNvPr>
              <p14:cNvContentPartPr/>
              <p14:nvPr/>
            </p14:nvContentPartPr>
            <p14:xfrm>
              <a:off x="1702756" y="3134913"/>
              <a:ext cx="33480" cy="2599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2A542C5-659B-4E72-B453-9E9011EE547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40116" y="3071913"/>
                <a:ext cx="15912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87904DF-5B73-4793-977E-8920409E5B2B}"/>
              </a:ext>
            </a:extLst>
          </p:cNvPr>
          <p:cNvGrpSpPr/>
          <p:nvPr/>
        </p:nvGrpSpPr>
        <p:grpSpPr>
          <a:xfrm>
            <a:off x="2125756" y="3024033"/>
            <a:ext cx="82800" cy="334080"/>
            <a:chOff x="2125756" y="3024033"/>
            <a:chExt cx="8280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B70E12-BB7E-4797-8DFA-F3F4B908A8DC}"/>
                    </a:ext>
                  </a:extLst>
                </p14:cNvPr>
                <p14:cNvContentPartPr/>
                <p14:nvPr/>
              </p14:nvContentPartPr>
              <p14:xfrm>
                <a:off x="2163556" y="3024033"/>
                <a:ext cx="45000" cy="106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B70E12-BB7E-4797-8DFA-F3F4B908A8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0916" y="2961033"/>
                  <a:ext cx="170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B29EA1-7ECF-4AA9-8C0A-3279A592BBD3}"/>
                    </a:ext>
                  </a:extLst>
                </p14:cNvPr>
                <p14:cNvContentPartPr/>
                <p14:nvPr/>
              </p14:nvContentPartPr>
              <p14:xfrm>
                <a:off x="2139436" y="3162633"/>
                <a:ext cx="34560" cy="65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B29EA1-7ECF-4AA9-8C0A-3279A592BBD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76436" y="3099633"/>
                  <a:ext cx="160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687C17-F460-479F-BCC4-66C6E425866C}"/>
                    </a:ext>
                  </a:extLst>
                </p14:cNvPr>
                <p14:cNvContentPartPr/>
                <p14:nvPr/>
              </p14:nvContentPartPr>
              <p14:xfrm>
                <a:off x="2125756" y="3322113"/>
                <a:ext cx="9720" cy="36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687C17-F460-479F-BCC4-66C6E42586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3116" y="3259113"/>
                  <a:ext cx="1353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146A5B4-5D37-4EA8-BC78-A427120790C4}"/>
                  </a:ext>
                </a:extLst>
              </p14:cNvPr>
              <p14:cNvContentPartPr/>
              <p14:nvPr/>
            </p14:nvContentPartPr>
            <p14:xfrm>
              <a:off x="2425996" y="3440553"/>
              <a:ext cx="126720" cy="932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146A5B4-5D37-4EA8-BC78-A427120790C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62996" y="3377913"/>
                <a:ext cx="2523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E43FB9B-4480-46C3-8C24-48F510894B1C}"/>
                  </a:ext>
                </a:extLst>
              </p14:cNvPr>
              <p14:cNvContentPartPr/>
              <p14:nvPr/>
            </p14:nvContentPartPr>
            <p14:xfrm>
              <a:off x="3799756" y="3113673"/>
              <a:ext cx="41400" cy="37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E43FB9B-4480-46C3-8C24-48F510894B1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37116" y="3051033"/>
                <a:ext cx="1670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19F1B32-EC73-4E35-B350-A73F0FB51F38}"/>
                  </a:ext>
                </a:extLst>
              </p14:cNvPr>
              <p14:cNvContentPartPr/>
              <p14:nvPr/>
            </p14:nvContentPartPr>
            <p14:xfrm>
              <a:off x="5093596" y="2973273"/>
              <a:ext cx="82080" cy="874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19F1B32-EC73-4E35-B350-A73F0FB51F3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30596" y="2910273"/>
                <a:ext cx="2077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0AA9679-B77D-43C2-949E-260260EEB5BE}"/>
                  </a:ext>
                </a:extLst>
              </p14:cNvPr>
              <p14:cNvContentPartPr/>
              <p14:nvPr/>
            </p14:nvContentPartPr>
            <p14:xfrm>
              <a:off x="5642596" y="2967873"/>
              <a:ext cx="29520" cy="56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0AA9679-B77D-43C2-949E-260260EEB5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79956" y="2905233"/>
                <a:ext cx="1551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39A4AFE-1427-4FAC-8480-01BD593C4D2F}"/>
                  </a:ext>
                </a:extLst>
              </p14:cNvPr>
              <p14:cNvContentPartPr/>
              <p14:nvPr/>
            </p14:nvContentPartPr>
            <p14:xfrm>
              <a:off x="5260996" y="3390153"/>
              <a:ext cx="20160" cy="435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39A4AFE-1427-4FAC-8480-01BD593C4D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98356" y="3327513"/>
                <a:ext cx="14580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2F28328-70B2-472B-91D9-E11F4B887ABF}"/>
              </a:ext>
            </a:extLst>
          </p:cNvPr>
          <p:cNvGrpSpPr/>
          <p:nvPr/>
        </p:nvGrpSpPr>
        <p:grpSpPr>
          <a:xfrm>
            <a:off x="4927636" y="3128793"/>
            <a:ext cx="57240" cy="215280"/>
            <a:chOff x="4927636" y="3128793"/>
            <a:chExt cx="5724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DB84AA-96E7-4A7F-8F11-53924E9A10AE}"/>
                    </a:ext>
                  </a:extLst>
                </p14:cNvPr>
                <p14:cNvContentPartPr/>
                <p14:nvPr/>
              </p14:nvContentPartPr>
              <p14:xfrm>
                <a:off x="4951036" y="3128793"/>
                <a:ext cx="33480" cy="33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DB84AA-96E7-4A7F-8F11-53924E9A10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8396" y="3066153"/>
                  <a:ext cx="159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543B48-AA1F-4124-9DE8-9EAF92987796}"/>
                    </a:ext>
                  </a:extLst>
                </p14:cNvPr>
                <p14:cNvContentPartPr/>
                <p14:nvPr/>
              </p14:nvContentPartPr>
              <p14:xfrm>
                <a:off x="4955356" y="3210513"/>
                <a:ext cx="29520" cy="26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543B48-AA1F-4124-9DE8-9EAF929877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92356" y="3147873"/>
                  <a:ext cx="155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5862CC4-63F1-42CE-BD13-EB204D58B75C}"/>
                    </a:ext>
                  </a:extLst>
                </p14:cNvPr>
                <p14:cNvContentPartPr/>
                <p14:nvPr/>
              </p14:nvContentPartPr>
              <p14:xfrm>
                <a:off x="4927636" y="3334353"/>
                <a:ext cx="17280" cy="9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5862CC4-63F1-42CE-BD13-EB204D58B75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64996" y="3271713"/>
                  <a:ext cx="14292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4034321-B0A8-471E-B329-D3CAFF1144E3}"/>
                  </a:ext>
                </a:extLst>
              </p14:cNvPr>
              <p14:cNvContentPartPr/>
              <p14:nvPr/>
            </p14:nvContentPartPr>
            <p14:xfrm>
              <a:off x="4453876" y="3160833"/>
              <a:ext cx="38520" cy="148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4034321-B0A8-471E-B329-D3CAFF1144E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90876" y="3097833"/>
                <a:ext cx="1641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51B5774-6896-46DC-9382-BAB233F44920}"/>
                  </a:ext>
                </a:extLst>
              </p14:cNvPr>
              <p14:cNvContentPartPr/>
              <p14:nvPr/>
            </p14:nvContentPartPr>
            <p14:xfrm>
              <a:off x="4674916" y="3268473"/>
              <a:ext cx="21240" cy="586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51B5774-6896-46DC-9382-BAB233F4492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12276" y="3205473"/>
                <a:ext cx="1468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CB713F9-C812-40C3-821B-9C8E476996E6}"/>
                  </a:ext>
                </a:extLst>
              </p14:cNvPr>
              <p14:cNvContentPartPr/>
              <p14:nvPr/>
            </p14:nvContentPartPr>
            <p14:xfrm>
              <a:off x="3852316" y="3575553"/>
              <a:ext cx="19080" cy="37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CB713F9-C812-40C3-821B-9C8E476996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89676" y="3512553"/>
                <a:ext cx="144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13EDBE-8C53-461C-80CB-378D5B6139F2}"/>
                  </a:ext>
                </a:extLst>
              </p14:cNvPr>
              <p14:cNvContentPartPr/>
              <p14:nvPr/>
            </p14:nvContentPartPr>
            <p14:xfrm>
              <a:off x="5625676" y="6377073"/>
              <a:ext cx="27360" cy="105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13EDBE-8C53-461C-80CB-378D5B6139F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63036" y="6314433"/>
                <a:ext cx="153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554ED13-2EEE-41FB-8C50-81902E6C64F7}"/>
                  </a:ext>
                </a:extLst>
              </p14:cNvPr>
              <p14:cNvContentPartPr/>
              <p14:nvPr/>
            </p14:nvContentPartPr>
            <p14:xfrm>
              <a:off x="5595796" y="5925993"/>
              <a:ext cx="75960" cy="136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554ED13-2EEE-41FB-8C50-81902E6C64F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32796" y="5863353"/>
                <a:ext cx="2016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057B9A4-2E61-4A5E-A1EE-261A1585A8BB}"/>
                  </a:ext>
                </a:extLst>
              </p14:cNvPr>
              <p14:cNvContentPartPr/>
              <p14:nvPr/>
            </p14:nvContentPartPr>
            <p14:xfrm>
              <a:off x="5840596" y="6084393"/>
              <a:ext cx="25560" cy="234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057B9A4-2E61-4A5E-A1EE-261A1585A8B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7596" y="6021393"/>
                <a:ext cx="1512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36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566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The Permittivity</vt:lpstr>
      <vt:lpstr>PowerPoint Presentation</vt:lpstr>
      <vt:lpstr>PowerPoint Presentation</vt:lpstr>
      <vt:lpstr>PowerPoint Presentation</vt:lpstr>
      <vt:lpstr>PowerPoint Presentation</vt:lpstr>
      <vt:lpstr>Spatially uniform neutral dielectrics have no volume charge density</vt:lpstr>
      <vt:lpstr>Volume charge density can occur for inhomogeneous linear isotropic dielectric</vt:lpstr>
      <vt:lpstr>What equation is satisfied by the potential in a neutral dielectric?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the potential of the conductor is maintained as it is placed inside dielectric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Permittivity</dc:title>
  <dc:creator>Robert Peale</dc:creator>
  <cp:lastModifiedBy>Robert Peale</cp:lastModifiedBy>
  <cp:revision>35</cp:revision>
  <dcterms:created xsi:type="dcterms:W3CDTF">2013-01-22T17:41:31Z</dcterms:created>
  <dcterms:modified xsi:type="dcterms:W3CDTF">2022-01-20T02:15:25Z</dcterms:modified>
</cp:coreProperties>
</file>