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4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3:53:18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63 736,'-1'0'27,"0"0"0,0 0 0,0 0 0,0 1 0,-1-1 0,1 0 0,0 1-1,0-1 1,0 1 0,0-1 0,0 1 0,0 0 0,0-1 0,0 1 0,1 0 0,-1 0 0,0 0 0,-1 1 0,-13 23 479,2-4-255,-26 33 70,25-33-156,-23 26 0,-44 52 827,81-98-997,0-1 0,-1 0 0,1 0 0,0 0 0,-1 0 0,1 1 0,0-1 0,0 0 0,-1 0 0,1 1 0,0-1 0,0 0 0,0 0 0,0 1 0,-1-1 0,1 0 0,0 0 0,0 1 0,0-1 0,0 0 0,0 1 0,0-1 0,0 0 0,0 1 0,0-1 0,0 0 0,0 1 0,0-1 0,0 0 0,0 1 0,0-1 0,0 0 0,0 1 0,0-1 0,0 1 0,1-1 2,0-1 0,-1 1 1,1 0-1,0 0 1,-1 0-1,1 0 0,0-1 1,-1 1-1,1 0 1,0 0-1,-1-1 1,1 1-1,-1-1 0,1 1 1,-1-1-1,1 1 1,-1 0-1,1-2 1,25-25 155,-1-1 0,36-52 0,3-6 353,-62 83-510,13-9 72,-18 15-60,0 0 1,0-1-1,0 2 0,0-1 1,-2 3-1,-5 7 33,-37 37 359,-1-2 0,-98 75-1,140-119-330,1-1-1,-1 1 1,0-1-1,0 0 1,-7 3-1,13-6-70,0 0 0,-1 0 0,1 0-1,0 0 1,0 0 0,0 0 0,0 0 0,0 0 0,0 0-1,0 0 1,0 0 0,0 0 0,0 0 0,-1 0 0,1 0-1,0 0 1,0 0 0,0 0 0,0 0 0,0 0 0,0 0-1,0 0 1,0 0 0,0 0 0,0 0 0,-1 0 0,1 0-1,0 0 1,0 0 0,0 0 0,0 0 0,0 0 0,0 0-1,0-1 1,0 1 0,0 0 0,0 0 0,0 0 0,0 0-1,0 0 1,0 0 0,0 0 0,0 0 0,0 0 0,0 0-1,-1 0 1,1-1 0,0 1 0,0 0 0,0 0 0,0 0-1,0 0 1,0 0 0,1 0 0,2-8-66,5-4-44,10-9-71,37-34-1,-17 20-40,-20 17 209,-8 7 4,0 0 0,1 1 0,1 0 0,0 1 0,22-14 1,-32 22 68,-7 10 166,-12 13-151,0-1 0,-22 20 1,-21 27-118,53-56-21,13-15 132,16-17 315,24-31 52,-19 22-303,-26 28-117,-1-1-1,1 1 0,0 0 0,-1-1 0,0 1 1,1-1-1,-1 1 0,0-1 0,1 1 0,-1-1 0,0 1 1,0-1-1,0 0 0,-1-2 0,1-2-19,0 5 60,0 1-70,5-3-539,23-11 278,-1-1-1,-1-1 1,-1-2 0,0 0 0,33-34-1,-44 39 352,-9 10-78,-2 0 0,1-1 0,0 0 0,5-7 0,-9 11 6,1-2-17,0 1 0,0-1 1,0 1-1,-1 0 0,1-1 1,0 1-1,-1-1 0,1-2 0,-4 0-169,-9 5-13,-6 4 228,0 0 0,1 1 0,-30 16 0,30-13 79,-1-1 0,0-1 1,-24 6-1,28-10-35,0 0-1,0-2 1,-17 1 0,31-2-83,-1-1 0,1 1 1,-1 0-1,1 0 1,-1 0-1,1 0 1,-1 0-1,1-1 0,-1 1 1,1 0-1,-1-1 1,1 1-1,-1 0 1,1-1-1,-1 1 1,1 0-1,0-1 0,-1 1 1,1-1-1,0 1 1,-1-1-1,1 1 1,0-1-1,0 1 1,-1-1-1,1 1 0,0-1 1,0 1-1,0-1 1,0 1-1,-1-2 1,0-20 129,1 18-146,1-5-56,-1 6 146,0 1 0,0-1 0,0 1 0,0-1-1,-1 1 1,1-1 0,-1-2 0,0 4-69,1 0 0,0 1 0,-1-1 0,1 1 0,-1-1 0,1 0 0,-1 1 0,1-1 0,-1 1 0,0-1 0,1 1 0,-1-1 0,0 1 0,1-1-1,-1 1 1,0 0 0,1-1 0,-1 1 0,0 0 0,0 0 0,1 0 0,-1-1 0,0 1 0,0 0 0,0 0 0,1 0 0,-3 0 0,-14 0-29,11-1 37,0 1-1,0 0 1,0 0 0,0 1 0,1-1 0,-1 1 0,0 0-1,1 1 1,-9 2 0,4 2-17,0 1 0,0 0 0,-12 11-1,-19 13-55,39-30 75,-1 1 0,-1-1 1,1-1-1,0 1 0,0 0 1,0-1-1,0 1 0,0-1 0,-1 0 1,-4 0-1,4-1 7,0 1 0,1 0 1,-1 0-1,0 1 0,1-1 0,-1 1 0,0 0 1,-5 2-1,8-3 8,0 1-1,0 0 1,0-1 0,-1 1-1,1-1 1,0 0 0,0 1 0,0-1-1,-1 0 1,1 0 0,0 0 0,0 0-1,0 0 1,-1 0 0,1 0-1,0 0 1,0 0 0,-1-1 0,0 1-1,0-1-1,1 0 0,-1-1 0,1 1 0,-1 0-1,1 0 1,0-1 0,-1 1 0,1 0-1,0-1 1,0 0 0,-1-2 0,1 4-2,1-1-1,-1 1 1,1 0 0,-1-1-1,1 1 1,-1 0 0,1-1 0,-1 1-1,1 0 1,-1-1 0,0 1 0,1 0-1,-1 0 1,1 0 0,-1 0 0,0 0-1,1 0 1,-1 0 0,1 0-1,-2 0 1,1 0-19,1 0-1,-1 0 1,1 0 0,0 0-1,-1 0 1,1 0 0,-1 0-1,1 0 1,-1 0-1,1 0 1,-1 0 0,1 0-1,0 0 1,-1-1 0,1 1-1,-1 0 1,1 0-1,-1 0 1,1-1 0,0 1-1,-1 0 1,1 0 0,0-1-1,-1 1 1,1 0-1,0-1 1,-1 1 0,1 0-1,0-1 1,0 1 0,0-1-1,-1 1 1,1 0-1,0-1 1,0 1 0,0-1-1,0 1 1,0-1 0,-1 1-1,1-1 1,0 1-1,-4-4 9,4 4-6,0 0 1,0 0-1,-1 0 0,1 0 0,0 0 1,0 0-1,0 0 0,-1 0 0,1 0 0,0 0 1,0 0-1,0 0 0,0-1 0,-1 1 1,1 0-1,0 0 0,0 0 0,0 0 0,0 0 1,0-1-1,-1 1 0,1 0 0,0 0 1,0 0-1,0 0 0,0-1 0,0 1 1,0 0-1,0 0 0,0 0 0,0-1 0,0 1 1,0 0-1,0 0 0,0 0 0,0-1 1,0 1-1,0 0-21,1 0 1,0 1 0,0-1-1,-1 0 1,1 1 0,0-1-1,-1 0 1,1 1 0,0-1-1,-1 1 1,1-1 0,-1 1-1,1 0 1,-1-1 0,1 1-1,-1-1 1,1 1 0,-1 0-1,1-1 1,-1 1 0,1 1-1,11 21 94,4 25-154,-14-46 96,1-1 6,-1 1-1,0-1 1,1 0 0,-1 0 0,0 0-1,1 0 1,0-1 0,-1 1 0,1 0-1,-1-1 1,1 0 0,2 0-1,4 1-1,-6-1-79,0 0 0,0 0 0,0 0 0,0 0 0,0-1 0,0 1 0,0-1 1,0 1-1,0-1 0,-1 0 0,1 0 0,4-3 0,50-35-1207,-33 21 710,33-19-1,3 3-547,-30 17 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28.4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9 832,'-8'-5'262,"18"5"-142,-4 0-70,-5 0 78,-2-1-17,1 1-104,0 0 1,0-1-1,-1 1 0,1 0 1,0 0-1,0 0 0,-1-1 1,1 1-1,0 0 0,0 0 1,-1 0-1,1 0 0,0 0 1,-1 0-1,1 0 0,0 0 0,-1 0 1,1 0-1,0 0 0,0 0 1,-1 0-1,1 0 0,0 0 1,-1 0-1,1 0 0,0 0 1,-1 0-1,1 0 0,0 0 1,0 0-1,-1 1 0,1-1 0,0 0 1,-1 0-1,1 0 0,0 0 1,0 1-1,0-1 0,-1 0 1,1 0-1,0 1 0,0-1 1,0 0-1,-1 0 0,1 1 1,0-1-1,0 0 0,0 1 0,0-1 1,0 0-1,0 1 0,0-1 1,0 0-1,0 1 0,0-1 1,0 1-1,-1 0 47,0 1 0,0 0 1,0 0-1,0 0 0,0-1 0,-1 1 0,-1 2 0,-8 11 649,-11 31 534,12-10-453,-4-6-580,6-15-218,-12 22 0,16-25 9,-2 3 181,-29 20 581,25-25-614,4-5-177,0 1-1,0-1 1,-13 8-1,17-11-68,0-1-1,0 1 0,0 0 0,1 0 1,-1 0-1,1 0 0,-3 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02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61 375 224,'1'1'10,"-1"-1"0,1 1 1,0-1-1,0 1 0,-1-1 0,1 1 1,0-1-1,0 0 0,0 1 0,0-1 1,-1 0-1,1 0 0,0 1 0,0-1 1,0 0-1,0 0 0,1 0 0,-2 0-2,1 0 0,-1 0 0,1 0 0,-1 0 0,1-1 0,-1 1 0,0 0 0,1 0 0,-1 0 0,1 0 0,-1-1 0,0 1 0,1 0 0,-1 0 0,0-1 0,1 1 0,-1 0 0,0 0 0,1-1 0,-1 1 0,0 0 0,0-1 0,1 1 0,-1-1 0,0 1 0,0 0 0,0-1 0,0 1 0,1-1 0,-1 1 0,0 0 0,0-1 0,0 1 0,0-1 0,0-43 54,2 1 0,9-50 1,-8 65-110,-1 1 1,-2-44 0,0 29 425,0 42-364,0-1 0,0 1 0,-1-1 0,1 1 0,0-1 1,0 1-1,0 0 0,0-1 0,-1 1 0,1-1 0,0 1 1,0-1-1,-1 1 0,1 0 0,0-1 0,-1 1 0,1 0 1,0-1-1,-1 1 0,1 0 0,-1-1 0,1 1 0,0 0 1,-1 0-1,1-1 0,-1 1 0,1 0 0,-1 0 0,1 0 1,-1 0-1,1 0 0,-1 0 0,1 0 0,-1 0 0,1 0 1,-1 0-1,1 0 0,-1 0 0,1 0 0,-1 0 0,1 0 1,-1 0-1,1 0 0,0 1 0,-1-1 0,0 1 0,-1-1 87,0 1 0,0 0 0,0-1 0,0 1 0,0 0 0,0 0 0,1 0 0,-1 1 0,0-1 0,-2 2 0,2 2-132,0 0-1,0 0 0,1 0 0,-1 0 1,1 0-1,0 0 0,1 0 1,-1 0-1,1 6 0,-1 4 93,-1-3 13,-4 72 383,1-26-442,5-56 6,1-14-113,5-12 394,4-28 0,-1-4-392,-5 24-200,-3 25 258,-1 0-1,1 1 0,2-9 0,-2 12 23,-1-1-1,1 1 0,-1-1 0,0 1 1,-1-6-1,1-1 223,0 10-213,-1-1 0,1 1 0,0 0 0,-1-1 0,1 1 0,-1-1 0,1 1 0,-1-1 0,1 1 0,-1 0 0,1-1 0,-1 1 0,1 0 0,-1 0 0,1-1 0,-1 1 0,0 0 0,1 0 0,-1 0 0,1 0 0,-1 0 0,0 0 0,0 14-363,0-5 292,1 0-1,-2 0 0,-2 11 0,-3 12 226,-10 44 137,0-4-118,16-59-313,1-11 141,0 0 1,0 0 0,-1 0 0,1 0-1,0 0 1,-1 1 0,1-1 0,-1-1 0,0 1-1,0 0 1,0 0 0,0 0 0,0 0-1,0 0 1,-2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05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58 617 64,'-1'1'2,"1"-1"0,0 0 1,0 0-1,0 1 0,0-1 0,-1 0 1,1 0-1,0 0 0,0 1 0,0-1 1,0 0-1,0 0 0,0 1 0,0-1 1,0 0-1,0 1 0,0-1 0,0 0 1,0 0-1,0 1 0,0-1 0,0 0 1,0 0-1,0 1 0,0-1 0,0 0 1,0 0-1,1 1 0,-1-1 0,0 0 1,0 0-1,0 0 0,0 1 0,0-1 1,1 0-1,-1 1 0,11 11 382,-4 5 1558,-12-25-1119,2 5-852,0-1 0,0 1 0,1-1-1,0 0 1,0 1 0,0-1 0,0 0 0,0 0 0,1 0 0,0-1 0,0 1 0,0 0-1,-1-7 1,-2-11 154,1 10-85,2 0 0,-1 0 0,2 0 0,0-21 0,1 5 123,5-88-371,3 34-85,3-3 303,-12 80 69,0 0 0,0 1 0,0-1 0,-1 1 0,0-1 0,0 1 0,-2-7 0,2 7-36,0 1 0,0-1 0,0 1-1,0-1 1,1 1 0,0-1 0,-1 0 0,1 1 0,1-1 0,-1 0 0,0 1 0,2-5 0,7-15-28,-7 17-19,1 1-1,-1-1 0,-1 0 1,1 0-1,-1 1 1,0-1-1,0-9 0,0 15 22,-1 0-9,0 0 0,0 0 0,0 0 1,0 0-1,0 0 0,0 0 1,0 0-1,0 0 0,0 0 0,0 0 1,0 0-1,1 0 0,-1 0 0,0 0 1,0 0-1,0 0 0,0 0 0,0 0 1,0 0-1,0 0 0,0 0 0,0 0 1,1 0-1,-1 0 0,0 0 0,0 0 1,0 0-1,0 0 0,0 1-35,-8 19 62,-12 21 0,18-37-8,0 0-1,0 0 1,0 0 0,1 0-1,-1 0 1,1 0 0,0 1-1,0-1 1,1 0 0,-1 1-1,1 4 1,-1-2-58,1 0 1,-2-1 0,1 1-1,-1 0 1,-2 7 0,-3 8-177,2-5 63,3-10 182,0 1 0,0 0 1,1 0-1,-1 14 1,-1 75-354,3-84-501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10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1 576,'0'0'9,"0"0"1,-1 0-1,1 0 1,-1 0-1,1 0 0,-1 0 1,1 0-1,0 0 1,-1 0-1,1 0 1,-1 0-1,1 0 0,-1 0 1,1 0-1,0 1 1,-1-1-1,1 0 0,-1 0 1,1 0-1,0 1 1,-1-1-1,1 0 0,0 1 1,-1-1-1,1 0 1,0 1-1,-1-1 1,1 0-1,0 1 0,-1 2 402,5 3-690,3-1-87,-7-5 369,0 0 0,0 0 0,0 0 0,0 0 1,1 0-1,-1 0 0,0 0 0,0 1 0,0-1 0,0 0 0,0 0 0,0 0 0,0 0 0,0 0 1,1 0-1,-1 0 0,0 0 0,0 1 0,0-1 0,0 0 0,0 0 0,0 0 0,0 0 1,0 0-1,0 0 0,0 1 0,0-1 0,0 0 0,0 0 0,0 0 0,0 0 0,0 0 0,0 0 1,0 1-1,0-1 0,0 0 0,0 0 0,0 0 0,0 0 0,0 0 0,0 1 0,-1-1 5,1 0 1,0 0-1,0 0 0,0 0 0,0 0 0,0 0 0,0 1 0,0-1 0,0 0 0,0 0 0,0 0 0,0 0 0,0 0 0,0 0 1,0 1-1,0-1 0,0 0 0,0 0 0,0 0 0,0 0 0,0 0 0,0 1 0,0-1 0,0 0 0,0 0 0,0 0 0,1 0 0,-1 0 1,0 0-1,0 0 0,0 1 0,0-1 0,0 0 0,0 0 0,0 0 0,0 0 0,0 0 0,1 0 0,-1 0 0,31 3 56,-29-3-16,25 0-266,7 0 644,-29 23-612,-5-21 191,0-1 1,0 0 0,0 0-1,0 0 1,0 0 0,0 1-1,0-1 1,0 0 0,-1 0-1,1 0 1,0 0 0,-1 0-1,1 0 1,-1 0 0,0 2-1,0-2 91,-4 51-288,15-28 742,-3-23-631,0 0-393,-4 0 485,-1 0-1,1 0 1,-1 0 0,1 1-1,-1-1 1,0 1 0,1-1-1,-1 1 1,0 0 0,0 0-1,0 0 1,-1 0 0,1 0-1,0 0 1,-1 1 0,2 2-1,-2-3-84,-1 7-348,0-5 515,0-3-66,0 1 1,1-1 0,-1 1 0,0 0-1,0-1 1,-1 1 0,1-1 0,0 1 0,0-1-1,-1 1 1,1-1 0,-2 3 0,2-3-45,0 0 0,0 0 0,0 0 0,0 0 0,0 0 0,0 0 0,0 0 0,0 0 0,0 0 0,0 0 0,0 0 0,1 0 0,-1 0 0,0 0 0,1 0-1,-1 0 1,1 0 0,-1-1 0,2 3 0,0 0 75,-1 2 6,0 0 1,-1 0-1,0-1 0,0 1 0,0 0 1,-1 5-1,1 4 110,0-13-286,0 2 61,0 0 0,0-1 0,0 1 0,1 0 0,-1 0 0,2 4 0,0-1 3,6 19 144,-9-19-79,1 1 1,-1-1-1,0 0 1,-1 0 0,1 1-1,-4 6 1,-1 6-195,2 5 135,5-22 45,-1 0 0,0 0-1,0 1 1,-1-1-1,1 0 1,0 0 0,-1 0-1,1 0 1,-1 0 0,0 0-1,0 0 1,1-1-1,-1 1 1,0 0 0,-1 0-1,1 0 1,-3 2 0,2-2 18,1 0 0,-1 0 1,0-1-1,1 1 0,-1 0 1,1 1-1,0-1 0,0 0 0,0 0 1,0 1-1,0-1 0,0 0 1,0 1-1,0 3 0,-4 12-31,-6-3-310,12-15 321,-1 0-1,0 0 1,0 0 0,0 0 0,1 0 0,-1 1-1,0-1 1,0 0 0,0 0 0,1 0-1,-1 0 1,0 1 0,0-1 0,0 0-1,0 0 1,0 1 0,0-1 0,1 0-1,-1 0 1,0 0 0,0 1 0,0-1-1,0 0 1,0 0 0,0 1 0,0-1-1,0 0 1,0 1 0,0-1 0,0 0-1,0 0 1,0 1 0,0-1 0,0 0 0,-1 0-1,1 0 1,0 1 0,0-1 0,0 0-1,0 0 1,0 1 0,-1-1 0,1 0-1,0 1-9,-1-1 0,1 1 0,0 0 0,-1-1 0,1 1 0,0 0 0,0-1 0,-1 1 0,1 0-1,0 0 1,0-1 0,0 1 0,0 0 0,0-1 0,0 2 0,0-1 23,-1-1 0,1 1 0,0-1 0,-1 0 0,1 1 0,0-1 0,-1 1 0,1-1 1,-1 0-1,1 1 0,0-1 0,-1 0 0,1 0 0,-1 1 0,1-1 0,-1 0 0,1 0 0,-2 1 0,2-1-2,0-1 0,0 1 1,1 0-1,-1 0 0,0 0 0,0 0 0,0 0 0,0 0 0,0-1 0,0 1 1,0 0-1,0 0 0,0 0 0,0 0 0,0 0 0,0 0 0,0-1 0,0 1 1,0 0-1,0 0 0,0 0 0,0 0 0,0 0 0,0-1 0,0 1 1,0 0-1,0 0 0,0 0 0,0 0 0,0 0 0,0-1 0,0 1 0,0 0 1,-1 0-1,1 0 0,0 0 0,0 0 0,0 0 0,0 0 0,0 0 0,0-1 1,0 1-1,-1 0 0,1 0 0,0 0 0,0 0 0,0 0 0,0 0 0,0 0 1,0 0-1,-1 0 0,1 0 0,0 0 0,0 0 0,0 0 0,0 0 0,-1 0 1,17-19-75,-12 15 31,0 0 0,-1 0 1,0 0-1,0 0 1,0 0-1,0-1 0,-1 1 1,0-1-1,2-5 1,5-20 91,-6 21-31,0 0-1,-1-1 1,0 0 0,-1 1 0,1-15 0,1 8 149,-3 15-189,1-1 0,-1 0 0,0 0 0,1 1 0,-1-1 0,0 0-1,0 1 1,0-1 0,0 0 0,0 0 0,0 1 0,-1-3 0,-2-27-182,1 24 220,1 0 0,0 0 1,0 0-1,1-8 1,0 7 76,-1 1 1,-2-16-1,2 17-151,1 0 0,-1-1-1,1 1 1,1-10-1,0-2-286,0 12 492,-1 5-157,0 1-1,0-1 1,1 1-1,-1 0 1,0-1-1,0 1 0,0 0 1,0-1-1,0 1 1,0-1-1,0 1 0,0 0 1,0-1-1,0 1 1,0-1-1,0 1 0,-1 0 1,1-1-1,0 1 1,0 0-1,0-1 1,-1 0-1,0-2 29,0-1 1,0 0-1,0 0 1,1 1-1,-1-1 1,1-5-1,-8-29-323,7 37 310,1 1 1,0-1-1,0 0 1,-1 1-1,1-1 1,0 0-1,-1 1 0,1-1 1,-1 0-1,1 1 1,-1-1-1,1 1 1,-1-1-1,1 1 0,-1-1 1,1 1-1,-1 0 1,-1-1-1,-7-8 313,8 7-291,-1 1-1,0 0 1,1 0-1,-1-1 1,0 1 0,1 0-1,-1 1 1,0-1-1,0 0 1,0 0-1,0 1 1,0-1-1,-3 0 1,3 1-19,-1-1 0,1 1 0,0-1 0,-1 0 0,1 0 0,-1 0 0,1 0 0,-3-3 0,4 3-17,1 1-1,-1-1 1,0 0-1,1 1 1,-1-1 0,0 1-1,1-1 1,-1 1-1,0-1 1,1 1-1,-1-1 1,0 1-1,0 0 1,0 0-1,1-1 1,-1 1 0,0 0-1,0 0 1,0 0-1,0 0 1,1 0-1,-2 0 1,-3-2 42,3 2 43,5 7-104,3 4-329,-2-4 395,-1-1 0,0 1 1,3 11-1,0-5 17,-5-13-74,0 1 1,-1 0 0,1 0 0,-1 0 0,1 0-1,-1 0 1,1 0 0,-1 0 0,0 0 0,1 0-1,-1 0 1,0 0 0,0 0 0,0 1 0,5 31 166,-4-28-118,1-1 1,-2 1 0,1 0-1,-1-1 1,1 1 0,-2 9-1,-2 7-94,-6 31-418,7-46 499,1-1 0,0 1 0,0 0 0,1 0 0,0-1 0,0 1 0,0 0 0,2 7 0,-1-9-8,-1 0 0,2 0 0,-1-1 0,0 1 0,1-1 0,0 1 0,0-1 0,0 1-1,0-1 1,0 0 0,1 0 0,-1 0 0,6 4 0,-6-5-40,0 0 0,0 0 0,0 0 0,0 0 0,0 1 0,0-1 0,-1 0 0,1 1-1,-1 0 1,0-1 0,0 1 0,0 0 0,0 0 0,0 0 0,0-1 0,-1 1 0,1 0 0,-1 4 0,2 6-148,-1-12 162,-1 0-1,1 0 0,-1 1 0,0-1 1,0 0-1,0 0 0,0 0 0,0 1 1,0-1-1,0 2 0,-6 40 251,5-28-79,-5 22-1,5-33-198,-1 0 0,0 0-1,0 0 1,0 0 0,-1 0-1,1 0 1,-1 0 0,0-1-1,0 1 1,0-1 0,-6 5-1,10-14 72,0 1-1,0-1 0,1 1 1,-1 0-1,1-1 0,0 1 1,1 0-1,3-6 0,2-1-102,-1 1 1,-1-1-1,0-1 0,0 1 0,-2-1 1,7-24-1,-10 36 65,5-22 69,0-1 1,3-29-1,-5 24 51,0-19-112,-3 45-8,-1 1 0,0-1 0,0 1 0,0-1 0,-1 1 0,1-1 0,-1 1 0,1-1 0,-1 1 0,0-1 0,0 1 0,0 0 0,0-1 0,-2-2 0,-23-42-139,23 43 177,-16-22 166,17 24-201,1 1 0,-1-1 1,1 1-1,-1 0 0,1-1 0,-1 1 0,0 0 0,0 0 0,1 0 0,-1 0 1,0 1-1,-4-2 0,5 1-9,0 1 0,0-1 0,0 0 0,-1 1 0,1-1 0,0 0 0,0 0 0,0 0 1,0 0-1,0 0 0,1 0 0,-1 0 0,0-1 0,0 1 0,1 0 0,-1 0 0,0 0 0,1-1 0,0 1 0,-1 0 0,1-1 1,0 1-1,-1-1 0,1 1 0,0 0 0,0-3 0,5-27-21,-7 26 188,3 1-199,-1 4 33,1 0-1,-1 0 1,0 0 0,0-1 0,0 1 0,0 0-1,0 0 1,0-1 0,0 1 0,0 0 0,0 0-1,0-1 1,0 1 0,0 0 0,0 0-1,0-1 1,0 1 0,0 0 0,0 0 0,0-1-1,0 1 1,0 0 0,0 0 0,0 0 0,-1-1-1,1 1 1,0 0 0,0 0 0,0 0 0,0-1-1,-1 1 1,1 0 0,0 0 0,0 0-1,0 0 1,-1 0 0,1-1 0,0 1 0,0 0-1,0 0 1,-1 0 0,-10-3-108,9 2 104,-2-1-386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27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141 439 224,'-17'3'955,"17"-23"-1419,1 18 499,0 1 20,0 0 0,-1 0 0,1 0 0,0-1 0,-1 1 0,1 0 0,-1-1 0,1 1 0,-1 0 0,0-4 0,0 5-93,0-24-186,0 23 310,0-1-22,0 1-80,-13-3 90,13-8-124,-1 4-4,1 1 0,0-1 0,1-11 0,-2 18 81,0 0 1,1 0 0,-1-1-1,0 1 1,0 0-1,0-1 1,1 1 0,-1 0-1,1-1 1,-1-2 0,0 4 42,1 0-69,-1 0 0,1-1 0,0 1-1,0 0 1,0 0 0,-1 0-1,1 0 1,0-1 0,0 1 0,0 0-1,-1 0 1,1 0 0,0-1-1,0 1 1,0 0 0,0 0-1,0-1 1,0 1 0,0 0 0,0 0-1,-1-1 1,1 1 0,0 0-1,0 0 1,0-1 0,0 1 0,0-1-1,-2-3 94,0 4-102,2 0-56,-1 0-29,1 0 92,0 0 0,0 0-1,0 0 1,0-1 0,0 1 0,-1 0-1,1 0 1,0 0 0,0 0-1,0 0 1,0 0 0,0 0 0,0 0-1,0 0 1,0 0 0,0 0 0,0 0-1,0 0 1,0 0 0,-1 1 0,1-1-1,0 0 1,0 0 0,0 0-1,0 0 1,0 0 0,0 0 0,0 0-1,0 0 1,0 0 0,0 0 0,0 0-1,0 0 1,0 0 0,0 0-1,0 0 1,0 0 0,-1 0 0,1 0-1,0 1 1,0-1 0,0 0 0,0 0-1,0 0 1,0 0 0,0 0-1,0 0 1,0 0 0,0 28-378,0-28 388,1 1 1,-1-1-1,0 0 0,0 0 0,0 0 0,0 0 0,0 1 0,0-1 0,0 0 0,0 0 0,0 0 0,0 0 1,0 0-1,0 1 0,0-1 0,0 0 0,0 0 0,0 0 0,0 0 0,0 1 0,0-1 0,0 0 1,0 0-1,-1 0 0,1 0 0,0 0 0,0 1 0,0-1 0,0 0 0,0 0 0,0 0 0,0 0 1,0 0-1,-1 0 0,1 0 0,0 1 0,0-1 0,0 0 0,0 0 0,0 0 0,-1 0 0,1 0 1,0 0-1,-3-11-4,4 8-82,-1 2 74,0 0 0,0-1 0,0 1 0,0 0 0,0 0 0,0 0 0,-1 0 0,1 0 1,0-1-1,0 1 0,-1 0 0,1 0 0,-1 0 0,1 0 0,-1 0 0,1 0 0,-1 0 0,0 0 0,0 0 0,-1-1 0,1 1 34,1 0-1,-1 0 1,1 0 0,-1 0-1,1 0 1,-1 0 0,1 0-1,0 0 1,-1 0 0,1 0-1,0 0 1,0 0 0,0-2-1,-1-3 107,-3 8-47,4-2-88,0 0 1,-1 0-1,1 0 0,0 0 1,0 0-1,0 0 1,0 0-1,0 1 0,0-1 1,-1 0-1,1 0 1,0 0-1,0 0 0,0 0 1,0 0-1,-1 0 0,1 0 1,0 0-1,0 0 1,0 0-1,0 0 0,0-1 1,-1 1-1,1 0 0,0 0 1,0 0-1,0 0 1,0 0-1,0 0 0,0 0 1,-1 0-1,1 0 1,0 0-1,0-1 0,0 1 1,0 0-1,0 0 0,0 0 1,0 0-1,0 0 1,0 0-1,0-1 0,0 1 1,-1 0-1,1 0 1,0 0-1,0 0 0,-2-3-20,1 5 47,0 0 1,-1-1-1,2 1 0,-1 0 1,0-1-1,0 1 0,1 0 1,-1 0-1,1 0 0,-1 3 1,-2 16-513,2-17 872,-1-6-435,0-8-148,2 3 199,0 5 22,0 0-1,0-1 1,0 1 0,0 0-1,0 0 1,-1-1 0,1 1 0,-1 0-1,1 0 1,-2-4 0,0 0 11,3 12-236,-1 32 699,0-37-538,1 8-528,-1-9 573,0 0 0,0 1 0,0-1 0,0 0 0,0 0 0,0 0 0,0 0 0,0 0 1,0 0-1,0 0 0,0 1 0,0-1 0,0 0 0,0 0 0,0 0 0,0 0 0,0 0 0,0 0 1,0 0-1,0 0 0,0 1 0,0-1 0,0 0 0,0 0 0,0 0 0,0 0 0,0 0 0,1 0 1,-1 0-1,0 0 0,0 0 0,0 0 0,0 0 0,0 0 0,0 0 0,0 0 0,0 1 0,1-1 1,-1 0-1,0 0 0,0 0 0,0 0 0,0 0 0,0 0 0,0 0 0,0 0 0,1 0 0,-1 0 1,0-1-1,0 1 0,0 0 0,0 0 0,0 0 0,0 0 0,0 0 0,0 0 0,1 0 0,-1 0 1,0 0-1,0 0 0,0-10 143,-4-14-135,-1 3-549,3 16 555,2 5-13,0 0 0,0 0-1,0 0 1,-1-1-1,1 1 1,0 0 0,0 0-1,0 0 1,0-1-1,0 1 1,0 0 0,0 0-1,-1 0 1,1 0-1,0 0 1,0 0 0,0-1-1,0 1 1,-1 0-1,1 0 1,0 0 0,0 0-1,0 0 1,-1 0-1,1 0 1,0 0 0,0 0-1,0 0 1,-1 0-1,1 0 1,0 0 0,0 0-1,0 0 1,-1 0-1,1 0 1,0 0 0,0 0-1,0 0 1,0 0-1,-1 0 1,1 1 0,-8 18-68,7-18 56,0-1 1,0 1-1,0 0 0,0 0 1,0 0-1,1 0 0,-1 0 1,0 0-1,1 0 0,-1 0 1,1 0-1,-1 0 0,1 2 1,-7 4 306,1-1-23,6-6-279,0 0-1,1 0 1,-1 1-1,0-1 1,0 0-1,0 0 1,0 0-1,0 0 1,0 0-1,0 1 1,0-1 0,0 0-1,0 0 1,0 0-1,0 0 1,0 0-1,1 0 1,-1 1-1,0-1 1,0 0 0,0 0-1,0 0 1,0 0-1,1 0 1,-1 0-1,0 0 1,0 0-1,0 0 1,0 0-1,0 0 1,1 0 0,-1 0-1,0 0 1,0 0-1,0 0 1,0 0-1,1 0 1,-1 0-1,0 0 1,0 0 0,0 0-1,0 0 1,0 0-1,1 0 1,-1 0-1,0 0 1,0 0-1,0 0 1,2 0-14,-1 0 0,0 0 0,0 1 0,0-1 0,0 1 0,0-1 0,1 1 1,-1-1-1,0 1 0,0 0 0,0-1 0,0 1 0,0 0 0,-1 0 0,1 0 0,0 0 0,0-1 0,0 1 0,-1 0 1,1 1-1,0-1 0,-1 0 0,1 0 0,-1 0 0,0 0 0,1 0 0,-1 3 0,2 2 78,-1 0 0,0 0-1,0 0 1,0 9 0,-1-8-61,0-6-74,0 5-69,0 1 310,-4-14-228,3 4 71,0 0 1,1 0-1,-1 0 0,1 0 0,0 0 0,-1 0 1,2 0-1,-1-5 0,1 5-29,-1 0 0,0-1 0,0 1 0,0 0 0,0 0 0,-1 0 0,1 0 0,-2-5 0,1-6 181,1 5-94,0 8-85,0-1 1,0 1-1,0 0 1,-1 0 0,1 0-1,0 0 1,0-1-1,-1 1 1,1 0-1,-1 0 1,1 0-1,-2-1 1,2 1 6,0 1 1,-1 0-1,1 0 1,0 0 0,0-1-1,0 1 1,0 0-1,0-1 1,-1 1 0,1 0-1,0 0 1,0-1-1,0 1 1,0 0 0,0-1-1,0 1 1,0 0-1,0 0 1,0-1 0,0 1-1,0 0 1,0-1-1,0 1 1,0 0 0,0-1-1,0 1 1,0 0-1,1 0 1,-1-1 0,0 1-1,0 0 1,0-1-1,0 1 1,1 0 0,-1 0-1,0 0 1,0-1-1,0 1 1,1 0 0,-1-1 33,1 0 0,-1 0 1,1 1-1,-1-1 0,0 0 1,1 0-1,-1 0 0,0 1 0,0-1 1,0 0-1,0 0 0,0-1 1,2-6 37,0 5-32,-1 0 0,1 0 1,-1 0-1,0-1 1,0 1-1,0 0 0,0 0 1,0-1-1,-1 1 0,1-4 1,10-13-105,-11 20 68,0-1 0,0 0 0,0 1 0,1-1 0,-1 0 0,0 1 0,1-1 0,-1 1 0,0-1 0,1 1 0,-1-1 0,1 0 0,-1 1 0,1 0 0,-1-1 0,1 1 1,0-1-1,-1 1 0,1 0 0,-1-1 0,1 1 0,0 0 0,-1 0 0,1-1 0,0 1 0,-1 0 0,1 0 0,0 0 0,-1 0 0,1 0 0,0 0 0,3 1 474,13-4-665,3 6-298,-19-2 468,-1-1 1,1 1-1,0-1 1,0 1 0,0-1-1,-1 1 1,1 0-1,0-1 1,-1 1 0,1 0-1,-1 0 1,1-1-1,-1 1 1,1 0 0,-1 0-1,1 0 1,-1 0-1,0-1 1,0 1 0,1 0-1,-1 0 1,0 0-1,0 1 1,0 31 61,-1-12 2,1-20-5,-2-1-94,2 0 49,0 0 1,-1 0-1,1 0 1,0 1 0,0-1-1,0 0 1,0 0-1,0 0 1,0-1 0,0 1-1,0 0 1,-1 0-1,1 0 1,0 0-1,0 0 1,0 0 0,0 0-1,0 0 1,0 0-1,0 0 1,0 0 0,0 0-1,-1 0 1,1 0-1,0 0 1,0 0 0,0 0-1,0 0 1,0-1-1,0 1 1,0 0-1,0 0 1,0 0 0,0 0-1,0 0 1,0 0-1,0 0 1,0 0 0,0-1-1,0 1 1,0 0-1,0 0 1,0 0-1,0 0 1,0 0 0,0 0-1,0 0 1,0 0-1,0-1 1,0 1 0,0 0-1,0 0 1,0 0-1,0 0 1,0 0-1,0 0 1,0 0 0,0 0-1,0 0 1,0-1-1,1-3-37,-1-2 135,0 3-31,1 1-1,-1 0 0,0-1 0,0 1 0,0 0 0,-1-1 0,1 1 0,-1-3 1,-1 4-91,5 24-422,-3 5 806,1-15-451,-1 0 1,0 1-1,-4 20 1,3-9-57,1-17 427,0-7-283,0 2-227,0-3 236,0 1 1,0 0 0,0 0-1,-1-1 1,1 1 0,0 0-1,-1-1 1,1 1 0,0 0-1,-1-1 1,1 1 0,-2 0-1,-1 5 3,-7 5 42,10-11-32,0 1-1,-1-1 1,1 0-1,0 0 1,-1 1-1,1-1 0,0 0 1,-1 0-1,1 0 1,0 1-1,-1-1 1,1 0-1,-1 0 1,1 0-1,0 0 1,-1 0-1,1 0 0,-1 0 1,1 0-1,0 0 1,-1 0-1,1 0 1,-1 0-1,1 0 1,0 0-1,-1-1 0,1 1 1,0 0-1,-1 0 1,0-1-1,1-1-54,-1-1-1,1 0 0,0 0 1,0 0-1,0 0 1,0-5-1,1 3 0,-6-56 189,5 68-235,1-4 90,0 0-1,0 0 1,1-1-1,-1 1 1,0-1-1,1 1 1,0-1-1,-1 0 1,1 1-1,0-1 0,0 0 1,0 0-1,3 2 1,-2-1-15,-1 0 1,1 0-1,-1 0 0,0 1 1,3 6-1,1 2-61,-6-12 76,2 2-7,-1 0 0,0 0-1,0 0 1,-1 0 0,1 0-1,0 0 1,-1 0 0,1 0 0,-1 1-1,0-1 1,1 0 0,-1 0-1,-1 5 1,1-7 11,0 1-1,0-1 1,0 0 0,0 1-1,0-1 1,0 0-1,0 1 1,0-1 0,1 0-1,-1 1 1,0-1 0,0 0-1,0 0 1,0 1 0,0-1-1,0 0 1,1 1 0,-1-1-1,0 0 1,0 0 0,0 1-1,1-1 1,-1 0 0,0 0-1,0 0 1,1 1 0,-1-1-1,0 0 1,1 0-1,-1 0 1,0 0 0,1 0-1,-1 0 1,0 1 0,0-1-1,1 0 1,-1 0 0,0 0-1,1 0 1,14-3-247,-10 1 163,-3 1 45,1 0 0,-1 0-1,1 0 1,-1 0 0,0-1-1,1 1 1,-1-1 0,0 0-1,0 1 1,2-4 0,19-20-159,-21 23 144,-1 1 32,6-8-86,1-1 1,7-12 0,-13 18 130,0 0 0,-1 0 1,1 0-1,-1 0 0,0 0 1,0 0-1,0 0 0,0 0 1,-1 0-1,1-5 0,-1 8 5,-1-1-1,1 1 1,0-1-1,0 1 0,-1-1 1,1 1-1,-1-1 1,1 1-1,-1-1 0,1 1 1,-1 0-1,0-1 1,0 1-1,0 0 0,0-1 1,-2-1-1,-6-9 115,9 10-133,-1 1 0,1 0 0,0 0 1,0 0-1,0 0 0,-1 0 0,1-1 1,0 1-1,1 0 0,-1 0 0,0 0 1,0 0-1,0-1 0,1 1 1,-1 0-1,0 0 0,1 0 0,-1 0 1,1 0-1,0 0 0,-1 0 0,1 0 1,0 0-1,1-1 0,22-22 184,-17 18-368,55-44-158,-60 48 384,1-1 1,-1 1-1,0 0 1,0-1-1,0 0 1,0 1-1,-1-1 1,1 0-1,-1 0 1,1 0-1,-1 0 1,0 0-1,0 0 1,-1 0-1,1 0 1,-1-1-1,1-4 1,-1 8-72,0 0-1,0-1 1,0 1 0,0 0-1,0-1 1,0 1 0,0 0 0,0-1-1,1 1 1,-1 0 0,0 0-1,0-1 1,0 1 0,0 0-1,1-1 1,-1 1 0,0 0 0,0 0-1,1-1 1,-1 1 0,0 0-1,0 0 1,1 0 0,-1 0-1,0-1 1,0 1 0,1 0 0,-1 0-1,0 0 1,1 0 0,-1 0-1,0 0 1,1 0 0,-1 0 0,0 0-1,1 0 1,-1 16 257,-2-10-212,0-1 0,-1 1 1,1 0-1,-1-1 0,-6 10 1,-5 8 9,14-23-38,-13 28-265,9-16 97,3-10 119,3-2 40,8-10 121,-6 7-108,0-1-1,-1 1 1,1-1-1,-1 0 1,0 0-1,0 0 1,-1-1 0,5-7-1,-4 6 61,0 0 0,0 1 0,8-10-1,-7 10 28,-1 1 0,0-1 0,0 0 0,0 0-1,0 0 1,1-5 0,-4 9-82,1 0-1,-1 0 1,0 1-1,0-1 1,1 0 0,-1 0-1,0 0 1,0 1-1,0-1 1,0 0 0,0 0-1,0 0 1,0 0-1,0 1 1,0-1 0,0 0-1,-1 0 1,1 0-1,0 1 1,-1-1 0,1 0-1,0 0 1,-1 1-1,1-1 1,-1 0 0,1 1-1,-1-1 1,1 0-1,-1 1 1,1-1 0,-1 1-1,0-1 1,1 1-1,-1-1 1,0 1 0,0 0-1,1-1 1,-1 1-1,0 0 1,0-1 0,0 1-1,1 0 1,-1 0-1,0 0 1,0 0 0,0 0-1,0 0 1,1 0-1,-1 0 1,0 0 0,-1 0-1,0 0 2,-1 1 0,0-1 0,1 1-1,-1-1 1,1 1 0,-1 0 0,1 0-1,-1 0 1,1 0 0,0 0 0,-1 0-1,1 1 1,0-1 0,0 1 0,0 0-1,-2 2 1,-27 47 65,27-42-254,4-6 148,10-9 127,-3 0 135,-21 21-524,-12 17 336,21-28 181,3-7-37,5-10-124,4 0 125,-3 5-234,0 1 1,1 0-1,6-9 1,15-17-223,-14 18 334,0 0 0,20-18 0,-26 26 79,-9 4-46,2 3-102,0 0 0,0 1-1,0-1 1,0 0 0,0 0 0,0 1 0,0-1 0,0 1 0,0-1-1,0 1 1,0-1 0,-2 2 0,-5 5 39,2-2-118,-1 1-1,1 0 1,-6 8 0,3-4 76,1 0 1,-15 11 0,5-4 175,18-16-234,0-2 23,1-1 43,-1 1-1,1-1 1,0 1 0,0 0-1,0-1 1,0 1-1,0 0 1,0 0-1,0 0 1,0 0 0,1 0-1,1-2 1,4-3-46,36-40-185,-42 45 231,0 1 0,-1-1 0,1 0 0,-1 1 0,0-1 0,1 0 0,-1 1 0,1-1 1,-1 0-1,0 0 0,0 0 0,0 1 0,1-1 0,-1 0 0,0 0 0,0 0 0,0 0 0,0 0 0,0 1-1,0 0 1,0 0-1,0 0 0,0 0 1,0 0-1,0 0 1,0-1-1,0 1 1,0 0-1,0 0 0,0 0 1,0 0-1,0-1 1,0 1-1,0 0 1,0 0-1,0 0 0,0 0 1,0 0-1,0-1 1,0 1-1,0 0 1,0 0-1,0 0 0,0 0 1,0 0-1,0 0 1,0-1-1,-1 1 1,1 0-1,0 0 0,0 0 1,0 0-1,0 0 1,0 0-1,0 0 1,-1 0-1,1 0 0,0 0 1,0 0-1,0-1 1,0 1-1,0 0 1,-1 0-1,1 0 0,0 0 1,0 0-1,0 0 1,0 0-1,0 0 1,-1 0-1,1 0 0,0 0 1,0 1-1,0-1 1,0 0-1,0 0 1,-1 0-1,-4 5 175,-10 8-9,10-9-142,-1 1-1,2 0 1,-9 9 0,7-4-15,-1 0 0,0-1 0,0-1-1,-1 1 1,-14 11 0,22-19 6,12-9 37,-11 7-33,1-1 0,-1 1 0,0 0 0,1-1 0,-1 1 0,0-1 0,0 1 0,2-4 0,-3 5-19,0 0 0,0-1 0,0 1 0,1 0 0,-1 0 0,0 0 1,0-1-1,0 1 0,0 0 0,1 0 0,-1-1 0,0 1 0,0 0 1,0-1-1,0 1 0,0 0 0,0 0 0,0-1 0,0 1 0,0 0 1,0-1-1,0 1 0,0 0 0,0 0 0,0-1 0,0 1 0,0 0 1,0-1-1,0 1 0,-1 0 0,1 0 0,0-1 0,0 1 0,0 0 1,0 0-1,0-1 0,-1 1 0,1 0 0,0 0 0,0 0 0,-1-1 1,1 1-1,0 0 0,0 0 0,-1 0 0,1 0 0,0-1 0,0 1 1,-1 0-1,1 0 0,0 0 0,-1 0 0,0 0-6,1 0-1,-1 1 1,0-1-1,1 0 1,-1 1-1,1-1 1,-1 0 0,1 1-1,-1-1 1,1 1-1,-1-1 1,1 1-1,-1-1 1,1 1-1,-1-1 1,1 1-1,0-1 1,-1 1 0,1-1-1,0 1 1,-1 0-1,-6 19-109,4-12 78,-5 9 209,4-9-107,1-1-1,-1 0 1,0 0 0,-1 0-1,-7 8 1,8-8-146,0 0 0,0 0-1,0 0 1,0 0 0,1 1 0,1 0 0,-1-1-1,1 1 1,0 0 0,1 0 0,0 0-1,0 10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29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12 416,'-15'0'128,"12"0"-96,3-3 0,-5 6 0,-3-3 448,-2 0-256,2 0 544,-5 0-448,0 0 64,-4-3-224,-1-2-96,0 5-32,0 0-480,5-3 256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31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64,'-5'11'32,"10"-8"-32,-5 2 224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32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81 736,'0'0'15,"0"0"-1,-1 0 1,1 0 0,0 0 0,-1-1-1,1 1 1,-1 0 0,1 0 0,0 0-1,-1 0 1,1 0 0,0 0-1,-1 0 1,1 0 0,0 0 0,-1 0-1,1 0 1,-1 0 0,1 0-1,0 0 1,-1 0 0,1 1 0,-1-1-1,-13 1 748,14-1-730,-1 0 0,1 0 0,0 0 0,-1 0 0,1 0 1,0-1-1,-1 1 0,1 0 0,0 0 0,-3-2 290,3 2-290,0-1 0,-1 1 0,1 0 0,0 0 0,0-1 0,0 1 1,0 0-1,0-1 0,0 1 0,0 0 0,-1-1 0,1 1 0,0 0 1,0-1-1,0 1 0,0-3 114,-1 1 1,1 0-1,-1-1 1,0 1-1,0 0 1,0 0-1,0 0 1,-1 0-1,1 0 0,0 0 1,-1 0-1,-3-3 1,5 5-115,0-3-45,1 1-1,0 0 1,0 0 0,0 0 0,0 0-1,0 0 1,1 0 0,-1 0-1,0 0 1,1 0 0,0 1 0,-1-1-1,5-2 1,-1-1 167,-5 5-148,1 0-1,-1 0 1,0-1 0,0 1-1,0 0 1,0 0-1,0 0 1,0 0 0,0 0-1,1 0 1,-1 0 0,0-1-1,0 1 1,0 0 0,0 0-1,0 0 1,0 0 0,0 0-1,0 0 1,0-1 0,0 1-1,0 0 1,0 0 0,0 0-1,0 0 1,0-1 0,0 1-1,0 0 1,0 0 0,0 0-1,0 0 1,0 0 0,0-1-1,0 1 1,0 0 0,0 0-1,-6-2 238,-10 1 168,14 1-362,-3 1 23,-1-1 1,1 1-1,-1 0 1,0 1-1,1-1 1,-7 4-1,1-2-131,8-1 134,5-2-215,12 0-490,-1-1 61,0 1-375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36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1 576,'-1'0'7,"1"0"1,0 0-1,0 0 0,0 0 0,0 0 1,0 0-1,-1 0 0,1 0 1,0 0-1,0 0 0,0 0 0,0 0 1,-1 0-1,1 0 0,0 0 1,0 0-1,0 0 0,0 0 0,0 0 1,-1 0-1,1 0 0,0 0 1,0 1-1,0-1 0,0 0 0,0 0 1,0 0-1,-1 0 0,1 0 1,0 0-1,0 1 0,0-1 0,0 0 1,0 0-1,0 0 0,0 0 1,0 0-1,0 1 0,0-1 1,0 0-1,0 0 0,0 0 0,0 0 1,0 1-1,0-1 0,0 0 1,0 0-1,0 0 0,0 0 0,0 1 1,0-1 27,0 1 1,0 0 0,0-1 0,0 1 0,-8 10 1386,8-10-1546,0 0 101,0 0 0,0 0 0,0 0 0,0 0 1,0 0-1,1 0 0,-1 0 0,0 0 0,1 0 0,-1 0 0,1 0 0,-1 0 0,1-1 0,-1 1 1,2 1-1,5 1-247,11 4-927,-6-6 861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37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0 832,'-4'4'352,"3"-1"-144,-12 10 288,9-9-321,3-3-98,1-1-1,-1 1 0,0 0 0,0 0 1,0-1-1,0 1 0,0-1 0,0 1 1,0-1-1,0 1 0,0-1 1,0 1-1,0-1 0,0 0 0,0 0 1,-2 1 143,-15 2 89,6-5 742,12 1-1013,-5-4 297,1 1-59,-7-8-76,10 8-569,8 4-399,3 0 432,3 0-672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39.8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1 736,'-1'1'262,"6"1"-212,-5-1-24,1-1-1,0 0 1,-1 0-1,1 0 1,10-1 1262,-17 12-291,3 1-982,1-1-1,1 1 1,0-1-1,1 22 0,0-21-107,-5 31 24,3-23 88,0 0 0,-1-1 0,-7 22 1,1 2 383,2-10-361,2 1 1,-1 52 0,6-83-33,0 1 1,0-1 0,0 1-1,1 0 1,-1-1 0,1 1-1,0-1 1,0 1 0,0-1-1,1 0 1,-1 1 0,3 3-1,-3-6 6,-1 0-2,0-1 0,0 0 0,0 0 0,0 0 0,0 1 0,0-1 0,0 0 0,-1 0 0,1 1 0,0-1 0,0 0 0,0 0 0,1 1 0,-1-1 0,0 0 0,0 0 0,0 0 0,0 1 1,0-1-1,0 0 0,0 0 0,0 1 0,0-1 0,0 0 0,1 0 0,-1 0 0,0 0 0,0 1 0,0-1 0,0 0 0,1 0 0,-1 0 0,0 0 0,0 0 0,0 1 0,1-1 0,-1 0 0,0 0 0,0 0 0,1 0 0,-1 0 0,0 0 0,0 0 0,0 0 0,1 0 0,-1 0 0,0 0 0,0 0 0,1 0 0,-1 0 0,0 0 0,0 0 0,1 0 0,-1 0 0,0 0 0,0 0 0,0 0 0,1-1 0,-1 1 0,0 0 0,10-9-101,6-20-2915,-14 24 3006,0 0-1,-1 0 1,0 0 0,0 0-1,0 0 1,-1 0 0,1-1-1,-1 1 1,0 0 0,-1 0-1,1 0 1,-3-7 0,1 2 216,0 1 0,-1-1 0,0 1 0,0 0 0,-1 0 0,0 1 0,-1-1 1,0 1-1,0 0 0,-11-13 0,-2 0 148,-20-32 0,37 53-372,1-1 0,-1 1-1,1-1 1,-1 0 0,1 1 0,0-1 0,-1 0 0,1 0-1,0 1 1,0-1 0,-1 0 0,1 0 0,0 1 0,0-1-1,0 0 1,0 0 0,0 1 0,0-1 0,0 0 0,0 0 0,0 0-1,0 1 1,1-1 0,-1 0 0,0 0 0,0 1 0,1-1-1,-1 0 1,0 1 0,1-1 0,-1 0 0,1 1 0,-1-1 0,1 1-1,-1-1 1,1 0 0,-1 1 0,1-1 0,0 1 0,-1 0-1,1-1 1,0 1 0,-1-1 0,2 1 0,1-1-94,0-1 1,0 2-1,0-1 1,0 0-1,0 0 0,0 1 1,1 0-1,-1 0 1,4 0-1,12 4-1891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46.3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1 992,'0'0'1686,"1"9"-1111,2 4-231,1 0-1,-2 0 1,0 0 0,0 1-1,-1-1 1,-2 26 0,-1-10 82,-2 0 1,-8 33-1,0-20 150,-1 0 0,-23 49 0,29-78-385,-15 22 0,15-25-31,0 1 1,1 0 0,-6 14-1,1 4-31,2 1 0,2 1 1,0-1-1,-3 57 0,10-85-125,-6 60-1474,4 0 0,5 68 0,2-87-1676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42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171 198 1312,'-2'1'134,"0"0"-1,0 0 1,0 0 0,1-1 0,-1 1-1,0 0 1,0-1 0,0 1 0,0-1 0,0 0-1,0 1 1,0-1 0,0 0 0,0 0-1,0 0 1,0-1 0,0 1 0,0-1-1,0 1 1,0-1 0,0 1 0,0-1-1,0 0 1,-3-2 0,-32-26 1651,17 15-1168,-20-21-1,37 33-551,1 1 0,-1-1 0,1 0 0,-1 1 0,-5-2 0,8 1-81,0 1 1,-1 0-1,1 0 0,0 0 1,0 0-1,0 0 1,0-1-1,0 1 0,1 0 1,-1 0-1,0 0 1,1-2-1,6 3-10,0-2 0,1 1 0,-1-1 0,0 0 1,0 0-1,7-4 0,5-4 17,-12 6-43,0 0-1,0 1 1,7-3-1,-10 5 105,1-1-1,-2 0 1,1 0-1,0-1 1,0 1-1,-1-1 1,1 0-1,3-3 1,-4 3-78,-1 0 1,1 1 0,1-1 0,-1 1 0,0 0 0,1 0-1,-1 0 1,1 0 0,0 1 0,5-2 0,-6 2 3,0 1 0,0 0 0,0 1 0,1-1 0,-1 0 0,0 1 0,0 0-1,0 0 1,0 0 0,0 0 0,-1 0 0,6 3 0,-4-1 46,1-1 1,-1 1-1,0 1 0,1-1 0,-1 1 0,5 5 0,13 18-984,-22-24 766,1-1-1,-1 0 0,0 1 0,0-1 0,0 0 0,0 1 0,-1 3 0,1 2-496,-4 12-1629,3-9 1344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44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 1472,'-1'3'821,"-8"0"-499,-3 2 151,9-5-450,1 0 0,-1 0 1,1 0-1,0 0 0,-1 0 0,1-1 1,0 1-1,-1-1 0,1 1 0,0-1 1,0 0-1,-1 0 0,-2-2 438,32 7-3192,-18-3 2091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1:52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36 416,'-8'3'1669,"3"-1"-1720,-16 5 672,21-6-573,-1-1-1,0 0 1,1 0-1,-1 0 1,1 0-1,-1 0 0,0 0 1,1 0-1,-1 0 1,0 0-1,1 0 1,-1 0-1,0 0 1,1 0-1,-1 0 0,1-1 1,-1 1-1,0 0 1,1 0-1,-1-1 1,1 1-1,-1 0 1,1-1-1,-1 1 1,1-1-1,-1 1 0,0-1 1,-13-11 368,10 8-433,4 4 19,-1-1 0,1 1 0,0 0 0,-1-1 0,1 1 0,0 0-1,-1-1 1,1 1 0,0 0 0,-1-1 0,1 1 0,0-1 0,0 1 0,0-1 0,-1 1 0,1 0 0,0-1 0,0 1 0,0-1 0,0 1 0,0-1 0,0 1 0,0-1 0,0 0 0,0 1-45,5-12 411,-1 8-394,-3 3-33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2:22.92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11 4 320,'-1'0'160,"-1"-1"-160,0 0 288,0 1-160,1-1 256,0 1-256,0 0-256,1 0 64,0 0 288,0 0-128,0 0-64,0 0-64,0 0 384,0 0-192,0 0 0,0 0-96,0 1 384,0 3-256,0 0 256,1 2-224,0 1 128,0 0-192,0-2 0,0-2-96,-1 0 32,0 0-64,1 1-160,0-1 64,1 0 32,1-1 32,0 2 64,0-2-32,0 2 256,0 1-160,0-1 96,-1-1-128,0 1-64,0 1 0,1-1 32,-2-1-32,0 0-96,0-2 32,0 1 320,1 0-192,0 1 128,0-1-128,0 1-64,0 0 0,0 0 320,0 1-192,0 0-64,0 0-64,1 0 224,0 0-128,0-1-96,0 0-64,2-1 96,-1 0-32,0 0 128,-1-2-96,0 1 128,0-1-128,-1 0-32,0 0 0,1 0-128,-1 0 64,1 0 160,2 0-64,1 0 32,0 0-32,-1 0-64,-2 0 32,1 0-32,0 2 0,1-1 128,0-1-64,0 0-224,1-1 64,-1-2 192,0-1-64,-1-1 0,-1 0 0,0 1 96,1 0-64,-1 0 32,1 0-32,0 0-128,-1 0 32,0 1 448,0 0-224,-1 1-160,-1 0-32,0 1 128,-1 0-64,1 1-96,-1 0 0,-1 0-32,3 1 0,0 1 0,0 0 0,0 1 256,0 0-96,1 0-160,2-1 0,-1 0 160,0-1-32,0 1-32,2 0 0,-1 1 96,0 0-64,0 2-96,1-1 0,0 0 32,1 1 0,-1-1-224,1 0 128,-1 0 256,-1-2-96,2 0 288,0-1-224,0 0-32,1 0-64,1 1 224,-2-1-128,-2-1 32,0 1-96,0-1 96,-1 1-96,1 0-512,2 0 224,0 0 160,-1 0 64,1-1 224,-1-1-128,0 0-32,-1 0-32,-3 0 384,0 1-224,-1-1-96,-1 1-32,0 0 64,0 0-64,-1 0-96,1 0 0,0 0 32,0 0 0,0 0-160,0 0 96,0 0 96,0 0 0,0 0-96,0 0 32,0 0 160,0 0-64,0 0-384,0 0 192,0 1-1952,-1 3 1152,0-1-6688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2:35.9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17 1152,'0'0'1733,"-2"-13"-1219,2 12-492,0 1 0,0 0 0,-1 0 0,1-1 0,0 1 0,0 0 0,0 0 0,0 0 0,-1 0 0,1-1 0,0 1 0,0 0 0,0 0 0,-1 0 0,1 0 0,0 0 0,0 0 0,-1-1 0,1 1 0,0 0 0,0 0 0,-1 0 0,1 0 0,0 0 0,0 0 0,-1 0 0,1 0 0,0 0 0,0 0 0,-1 0 0,1 0 0,0 0 0,0 1 0,-1-1 0,1 0 0,0 0 0,0 0 0,0 0 0,-1 0 0,1 0 0,0 1 0,0-1 0,0 0 0,-1 0 0,1 0 0,0 0 0,0 1 0,0-1 0,0 0 0,-1 0 0,1 0 0,0 1 0,0-1 0,0 1 20,-1-1 0,1 1 1,0-1-1,0 1 0,-1-1 1,1 1-1,0-1 1,0 1-1,0-1 0,0 1 1,0 0-1,0-1 0,0 1 1,0-1-1,0 1 1,0-1-1,0 1 0,0-1 1,0 1-1,0 0 0,0-1 1,0 1-1,1-1 1,-1 1-1,0-1 0,1 1 1,-1-1-1,0 1 0,0-1 1,1 1-1,-1-1 1,1 0-1,-1 1 0,1-1 1,-1 0-1,1 1 0,0 0 28,16 7-70,16 7 154,-5-7 161,-27-7-118,4 2 38,-5-3-240,1 1 0,-1-1 0,1 0 0,-1 0 0,1 1 0,-1-1 0,1 0-1,-1 1 1,1-1 0,-1 0 0,0 1 0,1-1 0,-1 1 0,1-1 0,-1 1 0,0-1 0,0 1 0,1-1 0,-1 1 0,1 0 25,-1-1 0,1 1 0,-1-1-1,1 0 1,-1 0 0,1 1 0,-1-1 0,1 0 0,-1 0 0,1 1 0,-1-1 0,1 0 0,0 0 0,-1 0 0,1 0 0,-1 0 0,1 0-1,0 0 1,0 0 0,18 0 227,-15 0-306,9-4 347,34 8-405,-46-4 309,0 0-196,0-1-1,0 1 0,-1 0 1,1 0-1,0 1 1,0-1-1,0 0 1,0 0-1,0 0 0,0 0 1,-1 1-1,1-1 1,0 0-1,0 1 1,0-1-1,-1 1 0,1-1 1,0 1-1,-1-1 1,2 2-1,-1-2 32,0 1-1,0 0 1,0-1 0,0 1-1,0 0 1,0-1 0,0 1-1,0-1 1,0 0 0,0 1-1,0-1 1,0 0 0,2 1-1,2-1 52,-1 1-1,1 0 1,-1 0-1,1 0 0,-1 0 1,0 1-1,1 0 1,5 3-1,9 4-118,-10-2 228,-8-6-176,1 0 0,-1 0 1,1 0-1,-1 1 1,1-1-1,0-1 0,-1 1 1,1 0-1,0 0 1,0-1-1,0 1 0,-1-1 1,1 1-1,3-1 1,33 4 482,-28-4-501,-1 1 1,1 0 0,16 4 0,-14-1 26,0 0-1,0-2 1,0 1-1,1-2 1,18 1-1,6-2-63,0-1-1,43-8 1,-68 7 140,1 1-1,22 2 1,-8 0-79,-1-6-172,-23 3 148,12 1 25,-13 1-11,0 0 1,0-1-1,0 1 0,0-1 1,0 1-1,0-1 0,0 0 0,-1 0 1,1 0-1,0 0 0,2-1 1,-2 0 9,0 1 1,0 0-1,0 0 1,0 0 0,0 0-1,0 0 1,0 1-1,0-1 1,1 1 0,-1-1-1,4 0 1,0 1-72,-3-1 19,1 1 0,-1 0-1,1 0 1,-1 0 0,1 0-1,-1 1 1,5 0 0,18 7 243,-14-5 60,12 0-99,-16-2-143,-1 1 0,1 0 0,-1 0 1,12 6-1,-14-6 67,11 4-28,1 0 0,-1-1 0,1-1 0,21 2 0,-29-4-71,1-1 0,0 1 0,-1 1 0,1-1 0,-1 2 0,0-1 0,12 7 0,-12-5 43,-1-1 0,1-1 0,0 1 0,0-1 0,11 1 0,-8-1 35,0 1 0,14 5 0,-22-8-113,0 1 0,0-1 0,0 0 0,0-1 0,0 1 1,4 0-1,-3-1 60,0 0-1,-1 1 1,1 0 0,5 2 0,43 13 626,-48-15-650,0 0 0,0 0 1,0 0-1,0 0 0,0-1 0,0 0 1,0 0-1,0 0 0,0-1 0,0 0 0,0 1 1,0-2-1,0 1 0,-1-1 0,1 1 1,0-1-1,-1-1 0,5-2 0,-6 4 15,0 0 0,0-1 0,0 1 0,-1 0 0,1 1 1,0-1-1,0 1 0,0-1 0,4 1 0,31 1 145,-17-1-128,23-3-183,-35 2 222,1-1 0,0 2 0,0 0 0,0 0 0,14 2 0,-19 0-60,0-1-1,-1 1 1,1 0-1,-1 0 1,1 1 0,-1-1-1,0 1 1,0 0 0,-1 0-1,1 0 1,0 1 0,-1-1-1,0 1 1,0 0-1,0 0 1,0 0 0,2 5-1,-4-7 0,0-1-1,1 1 1,-1-1 0,0 1-1,1-1 1,-1 1-1,1-1 1,3 2-1,-4-2 16,1 1 0,-1-1-1,1 0 1,-1 0 0,0 1 0,1-1-1,-1 0 1,2 4 0,-3-5-8,1 1 0,-1-1 0,1 1 0,0-1 0,-1 1 0,1-1 0,-1 1 0,1-1 0,0 1 0,-1-1 0,1 0 0,0 1 0,-1-1 0,1 0 0,1 0 0,5 4-119,-2 0 91,-2-1-48,1 1 0,0-1 0,0 0 0,1 0 0,4 3 0,-8-6 66,-1 0-1,1 0 1,-1 0-1,0 1 1,1-1-1,-1 0 1,0 0-1,0 1 1,1-1-1,-1 0 1,0 0-1,1 1 1,-1-1-1,0 0 1,0 1-1,0-1 1,1 0-1,-1 1 1,0-1-1,0 1 1,5 5 36,-4-5-46,0-1 1,-1 1-1,1-1 1,-1 1-1,1 0 1,0-1-1,-1 1 1,0 0-1,1 0 0,-1-1 1,1 1-1,-1 0 1,1 1-1,-1-2-23,0 1 0,0-1 0,0 0-1,0 0 1,0 1 0,0-1-1,0 0 1,0 0 0,0 1 0,0-1-1,0 0 1,0 0 0,-1 0 0,1 1-1,0-1 1,0 0 0,0 0-1,0 1 1,0-1 0,0 0 0,0 0-1,-1 0 1,1 0 0,0 1 0,0-1-1,0 0 1,-1 0 0,1 0-1,0 0 1,0 0 0,0 0 0,-1 1-1,1-1 1,0 0 0,0 0-1,-1 0 1,1 0 0,0 0 0,0 0-1,-1 0 1,1 0 0,0 0 0,0 0-1,0 0 1,-1 0 0,1 0-1,0 0 1,0 0 0,-1 0 0,1 0-1,0-1 1,0 1 0,0 0 0,-1 0-1,1 0 1,0-1 0,-15-1-1263,12 1 1173,0 1 0,0-1 0,1 1 0,-1-1-1,0 0 1,0 0 0,0 0 0,-3-2 0,-11-7 323,-1 2 1,0 0 0,-34-10-1,27 9 114,20 6-241,0 1 0,0 0 1,-1 0-1,1 1 0,-1 0 0,1 0 0,-11-1 1,15 2-27,-1 0 0,1 1 0,-1-1 0,1-1 0,-1 1 0,1 0 1,0 0-1,-1 0 0,1-1 0,0 1 0,-1-1 0,1 1 0,0-1 0,-1 1 1,1-1-1,0 0 0,0 0 0,-2-1 0,-20-6 479,18 5-448,-1 1 0,1 0-1,-1 0 1,0 0 0,0 1 0,0 0 0,0 0-1,0 0 1,0 1 0,0-1 0,-9 2-1,4-1 159,11 0-230,-1 0 1,1 0 0,0 0-1,0 0 1,0 0 0,0 0-1,0 0 1,0 0 0,0 0-1,0 0 1,-1 0 0,1 0 0,0 0-1,0 0 1,0 0 0,0 0-1,0 0 1,0 0 0,-1 0-1,1 0 1,0 0 0,0 0-1,0 0 1,0 0 0,0 0-1,0 0 1,0 0 0,0 0 0,-1 0-1,1 1 1,0-1 0,0 0-1,0 0 1,0 0 0,0 0-1,0 0 1,0 0 0,0 0-1,0 0 1,0 0 0,0 1-1,0-1 1,0 0 0,0 0-1,0 0 1,-1 0 0,1 0 0,0 0-1,0 0 1,0 1 0,0-1-1,0 0 1,1 0 0,-1 0-1,0 0 1,0 0 0,0 0-1,0 0 1,0 1 0,0-1-1,0 0 1,9 8-109,16 7-248,-4-10 432,0-1 0,28 3-1,-28-5-14,0 1 1,26 8-1,-24-5 4,24 3 1,10 2 115,9 2-200,-46-5 119,-5-2-114,55 22 272,-66-26-263,0-1-1,0 1 1,0 0-1,6 4 1,-7-3 7,1-1 0,0 1 1,1-1-1,6 2 0,-6-2-45,0 1 0,0-1-1,0 1 1,6 4 0,14 7 142,-21-11-45,1-1-1,-1 1 1,0 0 0,0 0-1,-1 0 1,1 1 0,4 4 0,3 3 4,66 66-210,-69-69 207,0 0 0,11 7 0,7 6-151,35 40-2,-22-24 158,-24-23-47,-1 0 1,2-1-1,0-1 1,25 15 0,-32-22-25,1 0 22,-1 0 1,1 0-1,12 3 0,-15-6 129,0 0-44,0 0 0,0 0-1,-1 1 1,10 4 0,-13-5-125,1 0 0,-1-1 0,1 0 1,0 0-1,-1 0 0,1 0 0,0-1 0,0 1 0,0-1 1,0 0-1,-1 0 0,5-1 0,9 1-7,-17 0 44,1 0 0,0 0 0,0 0-1,0 1 1,-1-1 0,1 0 0,0 0 0,0 0-1,0 1 1,-1-1 0,1 1 0,0-1 0,0 1-1,0 0-15,0-1-1,0 1 1,-1-1-1,1 0 1,0 1-1,0-1 0,-1 0 1,1 1-1,0-1 1,0 0-1,0 0 1,0 0-1,1 0 1,0 0 9,-2 0-6,1 0 1,0-1 0,-1 1 0,1 0-1,0 0 1,-1 0 0,1 1 0,0-1-1,-1 0 1,1 0 0,0 0-1,-1 0 1,1 1 0,0-1 0,-1 0-1,1 1 1,-1-1 0,2 1 0,7 4 82,-7-4-96,-1 0 0,1-1-1,0 1 1,-1 0 0,1 0 0,0-1-1,0 1 1,0-1 0,2 1 0,-4-1 11,1 0 0,0 0 1,-1 0-1,1 1 1,-1-1-1,1 0 1,0 0-1,-1 1 1,1-1-1,-1 0 0,1 1 1,-1-1-1,1 1 1,-1-1-1,1 0 1,-1 1-1,1 0 1,-1-1-1,0 1 1,1-1-1,-1 1 0,0-1 1,1 2-1,7 8 167,-2 5 24,10 10-357,-14-21 151,0-1 0,0 0 1,0 0-1,1 0 0,-1 0 1,1 0-1,0-1 0,0 1 0,0-1 1,0 1-1,0-1 0,0 0 1,5 1-1,30 19 211,-35-19-261,1 0-1,-1 0 1,1 0-1,-1 0 1,4 5-1,4 3 170,3 2-3,-9-9-67,-1-1 1,1 2-1,-1-1 0,0 0 1,4 7-1,-5-8-40,-1 0 0,1 0 0,0-1-1,0 1 1,6 4 0,-7-6 1,0 1 1,0-1 0,0 1-1,0 0 1,0 0-1,0 0 1,0 0-1,0 0 1,-1 1-1,3 3 1,-3-5 2,-1 0 0,1 0 0,0 0 0,-1 0 0,1 0 0,0 0 0,0 0 0,0 0 0,0 0 0,0 0 0,2 1 0,-2-2-3,0 1 0,0 0 0,0 0-1,0 0 1,0 0 0,0 0 0,0 0 0,0 1 0,1 1 0,3 5-21,0-1 1,0 0 0,9 11 0,-7-10 65,-1-1 1,0 1-1,8 15 1,-1 2-245,13 27 347,-21-38-146,-1 1-1,4 19 1,-5-17 173,8 20 1,-9-31-195,0-1 0,-1 1 0,0-1 0,1 1 0,-2 0 0,1 0 0,-1-1 0,0 1 0,0 0 0,0 0 0,-1-1 1,-2 9-1,3-11 46,0 1 1,-1-1-1,1 1 1,0-1 0,1 1-1,-1-1 1,1 1 0,1 5-1,0 2 5,5 27-343,-7-30 342,-3 2-12,1 0 0,1 0 0,0 0 0,0 0 0,1 17 0,0-7 97,-4 16-201,2-29 77,1 0 0,0-1 0,1 1 0,-1 13 0,7 23 51,2-1 0,21 71 0,-25-97-80,0 0 1,1 17-1,-2-17 18,0 0-1,5 16 1,-5-22 126,-3-7-80,1 0-1,0 0 0,0-1 1,0 1-1,1 0 0,-1-1 1,1 1-1,3 4 0,-3-4-20,5 7-1,-3 0-14,-1-5-13,-1-1 1,1 0 0,0 1 0,0-1 0,0-1 0,6 6 0,12 19 323,-20-27-295,0-1 0,0 1 0,-1-1 0,1 1 0,-1 0 0,1-1 1,0 1-1,-1 0 0,1-1 0,-1 1 0,0 0 0,1 0 0,-1-1 0,1 1 0,-1 0 0,0 0 0,1 1 0,3 7-122,-3-8 18,0 1 42,3 3 75,0 0-1,-1 1 1,0-1-1,0 1 1,-1 0 0,3 6-1,-5-10-33,1-1-99,3 7 186,2 10 102,-5-16-159,0 0 0,-1-1 1,1 1-1,-1 0 0,1 0 1,-1 0-1,0-1 0,0 1 1,0 0-1,0 0 0,0 0 1,0-1-1,0 1 0,-1 0 1,1 0-1,0 0 0,-1-1 1,-1 4-1,1-5-49,1 16-262,0-10 278,0-5-86,5 7 209,-5-7-105,0 0 0,1-1 0,-1 1 0,0 0 0,0 0 0,1 0 0,-1-1 0,0 1 0,0 0 0,0 0 0,0 0 0,0-1 0,0 1 0,0 0 0,0 0 0,0 0 0,-1 1 0,0 1-45,-4 21-53,3-5 208,1-16-99,1 1 0,-1 0 1,1 0-1,0-1 0,0 1 1,0 6-1,4 37-50,-1-21 37,-2-19-54,0 0 0,0 0 0,0 0 1,5 12-1,7 25 27,-3-21 190,-8-20-123,0 0 1,-1 0-1,1 1 1,-1-1-1,0 0 0,0 1 1,0-1-1,0 1 0,0 5 1,-6 35-351,0-2 315,6-39-6,-1 0-1,1 0 1,0 0-1,0 0 1,0 0 0,0 0-1,1 0 1,-1 0-1,4 3 1,4 12-63,-9-17 69,1 1 0,-1-1-1,1 1 1,-1-1 0,1 1 0,0-1 0,-1 0 0,1 1-1,0-1 1,0 0 0,0 0 0,2 2 0,-2-2-4,0 0 1,0 0 0,0 0-1,0 0 1,0 0-1,-1 0 1,1 1 0,0-1-1,0 0 1,-1 0 0,1 2-1,7 10-273,-7-11 293,0 0 0,0-1 0,0 1 0,0 0 0,0 0 0,0 0 0,0 0 0,-1 0 0,1 1 0,0 2 0,9 27 107,-15 2-299,-5-2 464,9-26-313,0 0 1,1-1-1,0 1 1,0 0-1,1 0 1,-1 0-1,1-1 1,3 8 0,-2-4 99,-1 0 0,2 17 0,-2-18-25,0 1 1,3 13-1,-1-11-190,0 6 86,0 29 0,0-8 274,2-2 213,-2-15-381,2 32 1,-6-49 16,1 5-660,4-11-679,-3 0 1057,0 1-1,-1-1 1,1 1-1,-1-1 1,1 0-1,-1 1 1,1-1-1,-1 0 1,0 1-1,0-1 1,0 1-1,0-3 0,1-7-647,12-87-5101,-1 44 3343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2:49.9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4321 0 1568,'-2'3'185,"0"-1"-1,1 1 1,-1 0 0,1-1-1,0 1 1,0 0 0,0 0-1,0 0 1,0 0 0,1 0 0,-1 0-1,1 0 1,0 0 0,0 0-1,0 0 1,0 0 0,1 4-1,0-1 204,-1 0 0,0 0 0,0-1 0,-2 7 0,-3 6-224,3-14-186,1 0 0,0 0 0,0 0 0,0 0 0,0 0 0,1 4 0,-8 58 1281,7-60-1207,1 0 0,-1 0 1,-2 9-1,-2 15 2480,5-22-2436,0 7-57,-1-7 28,1-1-1,0 0 0,1 1 1,0-1-1,2 10 1,-2-14 20,-1 0 1,0 0 0,1 0-1,-1 0 1,-1 6 0,1-7-50,0 0 1,0 0-1,0 1 0,0-1 1,0 0-1,1 0 0,-1 0 1,0 0-1,1 0 1,0 1-1,0 1 0,5 14 422,-5-16-440,-1 1 0,1-1 0,-1 0 0,1 0-1,0 0 1,0 0 0,2 4 0,-2-4-54,0 0-1,-1-1 1,1 1 0,0 0-1,-1 0 1,1 1-1,0 2 1,-1-3 30,1 0 0,-1 0-1,1 0 1,-1 1 0,1-1-1,0 0 1,2 3 0,-2-3 37,0 0 1,0 1 0,0-1 0,0 1 0,0-1 0,0 1 0,-1 0 0,1-1-1,-1 5 1,4 11-47,-1-7 149,-1 0 1,0 1 0,0 0-1,-1 19 1,0 30-307,-1 50 798,-1-87-778,0-10 185,-3 25 0,2-25 91,1 1-1,-1 20 1,2-21 19,-4 29 0,3-34-106,1 0 0,-1 14 0,0 11 153,0-16-122,1 30 0,0-21 105,4 0-26,1 41-501,-10 75 587,5 87 309,9-167-725,-4 62 639,-14-63-362,0-15 43,9-35-114,-2 1 1,0-1-1,0 1 1,-5 12-1,3-13-32,1 1 0,0-1-1,1 1 1,0 14 0,1-5 78,-1-1 1,-6 23 0,2-4-133,-6 82-376,11-106 563,1-11-104,0 1 0,-1-1-1,0 0 1,-1 5-1,0-1 38,0 0 0,1 0 0,0 0 0,1 0 0,0 10 0,0-8-102,0 0 0,-3 20-1,0-7-86,3-19 121,0-1 1,-1 1-1,0-1 1,1 1 0,-4 7-1,2-6 78,1 0-1,-1 0 1,1 1-1,0-1 1,1 1-1,0 11 1,-1 11-32,0-7-90,1-1 0,0 0-1,5 30 1,4 6 138,-1-6 59,-7-41-117,0 0-1,1 1 0,0-1 1,3 10-1,3 8 8,-1 2-109,-7-27 111,1 0-1,-1-1 1,1 1 0,-1 0-1,1-1 1,0 1 0,0 0-1,3 3 1,-3-4 55,0 1 0,1-1 0,-1 1 1,0 0-1,-1-1 0,1 1 0,0 0 0,0 4 0,3 17 8,-2-20-145,-1 0-1,0 0 1,-1-1-1,1 8 1,1 27-270,-1-26 382,0-1 1,-1 1-1,-1 0 1,-2 16-1,-2 7 62,-2 42-1,-3 22-35,5-71-130,-3 57 1,7-80 35,1 0 0,-1 0 0,0 0 0,0 0 0,-1 0 0,1-1 0,-1 1 0,0 0 0,-1-1 0,1 0 0,-1 1-1,-4 4 1,7-8-110,-10 12-1050,7 7 964,3-19 230,1 1-1,-1 0 0,1 0 0,-1 0 0,1-1 0,-1 1 0,0 0 0,0 0 0,0 0-1,0 0 1,0 2 0,0-4-51,5 32-326,-5-22 266,-1-8 112,1 0 0,0 1 0,0-1 0,0 1 0,0-1 0,1 0 0,-1 1 0,0-1 0,1 0 0,0 1 0,1 2 0,-1-4-31,-1 1 0,0-1 0,1 0 0,-1 0 1,0 0-1,0 0 0,0 1 0,0-1 0,0 0 0,0 0 1,0 0-1,0 3 0,-1 4 5,2-3 125,1 3-119,-1 1 0,0 0 0,-1 0 0,0 0 0,-1 11 0,0-13-66,0-1 1,1 0-1,0 0 1,0 0-1,2 9 1,-1-10 92,-1 1 0,0 0 1,0-1-1,0 1 0,-1 6 0,0-6-3,1-1 0,0 0 0,0 0-1,0 0 1,0 0 0,2 6 0,1 17-15,-3-5-159,4 87-220,-3-102 371,-1-1-1,-1 1 1,-1 12-1,0 12-51,2 92 242,2-105-323,-1-16 121,0 0 0,-1 0 0,1 0 0,-1 0 0,0 0 0,0-1 0,-1 6 0,0 1 44,0-1 0,0 0 0,1 0 1,0 0-1,2 9 0,0 15 30,-1-15 48,-1 9-272,-5 19 47,3-36 56,1-1-1,1 0 0,0 1 0,1 15 0,0 2 425,-7 65-334,-1 0-461,2-24 582,2-9-127,-2-28 152,4-24-275,-1 0 0,2-1 0,-2 11 0,1-7 164,0 1-1,-1-1 0,0 0 0,-6 16 0,-3 13 49,9-28-141,-1 0 1,0-1 0,0 1-1,-1-1 1,0 0 0,-1 0-1,-7 12 1,9-16-11,0-1 0,1 1-1,-1 0 1,1 0 0,0 0 0,-2 8-1,3-7 84,-1 1-1,-1-1 1,-3 7-1,0-1-66,1-1 0,0 1 1,1 0-1,0 1 0,0-1 0,2 1 0,0-1 0,0 1 1,1 0-1,0 0 0,1 0 0,1-1 0,0 1 0,1 0 0,0 0 1,6 16-1,-6-16-20,-2-12 10,0 0 0,0 0 1,0 1-1,0-1 0,0 0 1,1 0-1,-1 0 0,0 1 1,1-1-1,-1 0 0,1 1 1,1 2-9,-1 0 0,1-1 0,-1 1 0,0 0 0,0 0 0,0 6 0,3 12-22,-4-16 49,1 11 345,1-11-378,-1-2 22,-1-1-1,1 0 1,-1 0-1,0 1 1,0-1 0,-1 0-1,1 1 1,-1-1-1,1 0 1,-1 0 0,-2 6-1,0-2 109,2-2-75,0-1 0,0 0-1,-1-1 1,0 1-1,0 0 1,0 0-1,0-1 1,0 1 0,-1-1-1,0 0 1,1 0-1,-6 5 1,-14 22-434,20-28 416,0 0-1,0 0 1,1 0-1,-1 1 1,1-1-1,-1 1 1,1-1-1,-2 3 0,-8 15 271,-5 5-636,13-20 356,0 0 1,0-1 0,-6 9-1,-1-1-13,1 0 0,1 0-1,-1 1 1,-11 27 0,-19 60 275,37-95-236,-11 42-29,9-31-55,-10 27 0,12-37 30,0 2 0,1-1 0,0 0-1,0 0 1,0 0 0,1 0-1,2 15 1,-2-11 118,0 0 1,-1 18-1,-1-22-62,-1 1 1,1 0-1,-1-1 0,-8 15 1,0 2-264,5-14 319,5-9-55,0 0 0,1 0 0,-1 0 0,0 0 0,1 0 0,-1 1-1,1-1 1,0 0 0,-1 0 0,1 0 0,0 0 0,-1 3-1,0-2-40,1-1-1,-1 1 1,0 0-1,0 0 0,0 0 1,-1-1-1,1 1 0,0 0 1,-1-1-1,1 1 0,-1-1 1,-2 2-1,-9 10 71,11-10-17,1-2-37,0 0 0,0 1 0,0-1 0,1 1 0,-1-1 0,0 1 0,1 0 0,-2 2 0,1-2 0,1 0 1,-1 0-1,0 0 0,0-1 1,0 1-1,-1 0 0,1 0 0,-2 1 1,-7 10 17,-4 12-54,-2 3 111,-15 37 1,12-18-187,2 2 0,3 0 0,-11 58 0,20-75-23,-2 1 0,-20 55-1,24-82-1,0 1-1,-1-1 1,1 0-1,-10 12 1,12-17 130,1 0 0,-1 0 0,0 0 0,1 0 0,-1 0 0,1 0 0,0 0 0,-1 0 0,1 1 0,0 1 1,-1-2 17,1 0 1,0 0 0,0 0-1,0 0 1,-1 0 0,1 0-1,0 0 1,-1 0 0,1 0-1,-1 0 1,1 0 0,-1-1-1,0 1 1,1 0 0,-1 0-1,-1 1 1,1-1 5,0 0 0,0 0 1,1 0-1,-1 0 0,0 0 0,1 1 0,-1-1 0,1 0 0,-1 3 1,-5 8-131,-7 9-4,9-16 55,1 0 0,-1 0 0,1 0 0,-8 7 0,-25 26 484,21-18-590,12-15 139,0-1 1,0 0 0,0 0-1,-7 6 1,7-7 72,-1 0-1,1 1 0,0-1 1,0 1-1,0-1 1,-4 8-1,5-6-69,0-1-1,-1 0 0,0 0 0,1 0 1,-7 6-1,-5 7 161,-42 56-270,34-46 96,-27 35 504,9-18-414,15-17 49,-2 2-375,-54 58 371,70-77-174,-16 21 1,18-20 220,-21 21 0,28-30-223,0 0-1,0 1 1,0-1-1,0 1 0,1-1 1,-1 1-1,0 3 0,-8 12 80,-4 9 370,-7 16-662,4-16 449,8-14-73,1 1 1,0 0 0,-7 20 0,-6 8-342,16-33 240,1 0-1,-1 0 1,-4 16 0,-22 84 120,28-99-130,-1-1 0,0 1 0,0-1 0,-1 0 0,0 0 0,-11 13 0,12-18 92,0 0-1,-1-1 1,1 1-1,-1-1 1,0 0-1,0 0 1,0 0-1,0-1 1,-1 0-1,-9 3 1,6-2-123,1 0 1,0 1-1,0-1 0,-9 7 1,-2 2 76,12-8-5,-1 1 0,-10 9 0,10-8 54,0-1 0,0 1 0,0-1 0,-18 7 0,17-8-64,0 0 0,1 1 1,-1 0-1,-12 9 0,-34 32-135,32-28 225,1 0 1,-23 25-1,39-35-204,0 0 1,-6 12-1,7-12 188,0 0 0,-9 10 0,-7 13-38,13-21-9,7-8-24,0 0 0,-1 0 0,1 0 0,-1 0 0,1 0 0,-1 0 0,-3 2 0,-34 27-224,26-12 257,-49 47-108,25-30-155,23-22 290,-27 22-1,10-15 35,-45 23 0,42-26-214,-23 12 80,50-26 81,0-1 0,-14 6 0,14-7-21,-1 1 1,-12 7-1,12-5-16,0-1 1,-15 5-1,-9 4-11,26-10 28,-12 6-26,0 1 0,1 1 1,-28 22-1,37-28-20,1 0 1,-1 0-1,0-1 0,-1 0 0,-16 5 1,16-6-108,-29 11 129,1 1-1,1 2 1,0 1 0,2 2 0,-41 30-1,51-32-50,-47 42-62,62-51 86,0 0 1,0 0-1,2 1 0,-1 1 0,-7 14 0,-69 103 548,75-115-646,-41 50-245,17-24 811,28-35-506,0 0 1,0 0-1,-1-1 0,1 1 1,-1-1-1,0 0 1,-7 2-1,2 0 169,-19 14 129,22-16-202,-1 1 1,1 1-1,-9 6 0,-11 5-236,9-5 110,15-8 25,-1 0 1,0-1-1,0 1 0,-10 2 1,2-1 191,-1 1 1,-16 8 0,12-5-52,-21 9-35,30-12-9,-1-1 0,-16 7 0,15-7-90,1 0 0,-12 7 0,9-4 76,0 1 0,1 1 1,0 0-1,1 1 0,0 0 0,-19 23 0,-57 88-212,80-109 185,1 0 0,1 0 0,-8 24 0,10-24 45,-1 0 0,-1 0 0,0-1 0,-12 21 0,14-28-62,1 0-1,-1 0 0,1 1 0,1-1 0,-1 1 0,1 0 0,-1 0 1,1-1-1,0 6 0,0-8 45,1-1 1,-1 1-1,1-1 0,-1 1 1,0-1-1,0 0 0,0 1 1,0-1-1,0 0 1,0 0-1,0 0 0,0 0 1,0 0-1,0 0 0,-1 0 1,-1 1-1,-3 4-198,6-6 184,0 0-1,0 0 1,0 1 0,0-1-1,0 0 1,-1 1-1,1-1 1,0 0 0,0 0-1,0 0 1,-1 1 0,1-1-1,0 0 1,0 0 0,-1 0-1,1 1 1,0-1-1,-1 0 1,1 0 0,0 0-1,0 0 1,-1 0 0,1 0-1,0 0 1,-1 1 0,1-1-1,-1 0 1,-9 1-114,9 0 114,0-1-1,0 0 1,1 1-1,-1-1 1,0 0-1,0 0 1,0 0-1,0 0 1,0 0-1,0 0 1,0 0-1,0 0 1,1 0 0,-1 0-1,0-1 1,0 1-1,0 0 1,0-1-1,0 1 1,1 0-1,-3-2 1,0 1-25,0 0 1,-1 0 0,1 0-1,0 0 1,-1 1 0,1-1-1,-1 1 1,1 0 0,-1 0 0,1 0-1,-1 1 1,1-1 0,-1 1-1,1 0 1,0 0 0,-1 0-1,1 0 1,-6 3 0,8-3 58,-1 0 0,0 0 0,0 0 0,1 0 0,-1-1 0,0 1 0,0-1 0,0 1 0,0-1 0,0 0 0,-4 0 0,-11 4-204,13-4 121,3 0-96,-18 25-118,19-23 272,-1-1-1,0 0 0,0 0 1,0 1-1,0-1 1,0 0-1,0 0 1,-1 0-1,1 0 0,0 0 1,-3 1-1,-5 5 33,8-7-85,11-4-192,-1 1 166,30-21-272,-14 7 490,-16 11-55,-1 1 1,14-14-1,32-38-217,-39 45 285,-13 10-158,1 0 1,0 0-1,-1 0 0,0 0 0,1 0 0,-1 0 1,0-1-1,0 1 0,0-1 0,0 0 0,-1 1 1,1-1-1,-1 0 0,1 0 0,1-6 1,-3 6-6,1 0 0,0 0 1,0 1-1,0-1 1,3-5-1,5-11 277,4-43 57,-5 27-527,13-43 1,-8 40 402,-10 26-129,1-1 0,1 1-1,0-1 1,10-16 0,16-27-80,39-41-202,-55 79 456,-10 10-279,0 2 0,1-1 0,0 1 0,0 0 0,0 0 0,11-7 1,-9 7 45,0 0 0,-1 0 0,7-9 1,20-14-156,11-9 366,-31 25-405,0 1 0,17-11 0,-28 21 226,1-1-59,-1 1 0,1 0-1,0-1 1,0 1 0,0 1-1,1-1 1,-1 0 0,0 1-1,1 0 1,7-1 0,-11 2 118,7 4 42,-7-3-139,-1 1-1,1-1 0,0 0 1,0 0-1,-1 1 1,1-1-1,-1 1 0,1-1 1,-1 0-1,0 1 1,1-1-1,-1 1 1,0-1-1,0 1 0,0-1 1,0 1-1,-1 2 1,-4 26-110,2-22 152,0 0 0,0 0 0,-1-1 0,0 1 0,-9 11 0,-27 33 108,21-34-153,1 0 1,-2-2-1,-29 20 0,-8 7 35,39-30 2,-36 21 1,41-28-23,0 1 0,1 1 0,0 0 0,0 1 0,1 0 0,0 1 0,-13 16 0,15-13-70,1 1 0,1-1 1,0 1-1,-7 21 0,-10 19-15,-25 44-102,43-88 212,0-1-1,-1 1 1,0-1 0,0 0 0,-1-1-1,-18 15 1,-7 9-148,23-22 90,1-1-1,-1 0 0,-1 0 1,0-1-1,0 0 0,0-1 1,-13 6-1,-2 2 28,25-15 22,19 0 213,42-3 11,-58 3-267,-1 0 0,1 1 1,-1-1-1,1 1 0,-1-1 0,1 1 1,-1-1-1,1 1 0,1 1 0,8 3 83,-11-5-68,1 0-1,-1 0 1,1 0-1,0 0 1,-1 0-1,1 1 1,-1-1-1,1 0 1,-1 0-1,1 1 1,-1-1-1,1 0 1,-1 1-1,1-1 1,-1 0-1,1 1 1,-1-1-1,1 1 1,-1-1-1,0 1 1,1-1 0,-1 1-1,0-1 1,1 1-1,-1-1 1,0 1-1,0-1 1,0 1-1,1 0 1,-1-1-1,0 1 1,0-1-1,0 1 1,0 0-1,0 0 1,0 1-95,8-2-176,-2 1 301,-1 0 1,1-1-1,-1 0 1,1 0-1,0 0 1,-1-1-1,1 0 1,-1 0-1,1 0 1,-1-1-1,0 1 1,1-1-1,-1-1 1,7-3-1,-3 1-72,0 1 0,1 0 0,16-5 0,-6 3 66,-10 3-49,1 0-1,15-2 1,15-3 190,-24 4-227,0 0-1,33-1 0,-29 3-1,55-2 129,-42 2 109,-25 2-194,-1 0 1,1-1-1,-1 0 0,14-3 1,-13 1 50,-6 2-21,1 0 0,-1 0 0,0 0 1,1 1-1,-1-1 0,0 1 0,1 0 0,4 0 0,-7 0 108,-16 3-896,-4 0 772,-1 0 0,0-2 0,-33-1 0,-14 1-119,-26-1-2,64-1 109,-58 5 0,70 1-155,-2-1 98,18-4 55,0 0 1,0 0 0,0 0-1,0 1 1,-1-1-1,1 0 1,0 1-1,0-1 1,0 1 0,0-1-1,-2 2 1,1-1-18,1 0 0,-1-1 0,1 1 1,-1 0-1,0-1 0,1 1 0,-1-1 1,0 1-1,1-1 0,-1 0 0,0 0 1,-1 0-1,2 0-122,2 10-400,-1-9 543,1-1-1,-1 1 1,1 0 0,0 0-1,-1 0 1,1-1 0,0 1-1,0 0 1,-1-1 0,1 1 0,0-1-1,0 1 1,0-1 0,0 1-1,0-1 1,0 1 0,0-1 0,0 0-1,0 0 1,0 0 0,0 1-1,0-1 1,0 0 0,0 0-1,0 0 1,0-1 0,0 1 0,0 0-1,0 0 1,0 0 0,1-1-1,2 0-4,0 0-1,0-1 0,0 1 0,0-1 0,-1 1 0,1-1 1,4-3-1,-1-1-11,-1 0-1,0 0 1,0 0 0,0-1-1,-1 0 1,6-10 0,25-50-26,-26 47 61,190-340 495,-177 319-718,-19 32 200,1 0 0,0 0-1,1 0 1,-1 0 0,2 1 0,-1 0 0,1 0 0,15-12 0,-9 11-69,-1 0 0,-1 0-1,1-1 1,-1-1 0,-1 0 0,0-1 0,-1 0 0,0 0-1,0-1 1,10-23 0,-37 104 186,12-42-158,-9 29 43,3-13 150,-10 75 0,20-99-122,1 0-1,1 1 1,0-1-1,3 19 0,0-20-62,-1 0 0,0 24 0,-2-34 83,-1-1-1,0 0 0,0 1 0,0-1 0,-1 0 0,0 0 1,0 0-1,0 0 0,-7 10 0,-8 16 6,13-21-96,-2-1 0,0 0 0,-9 13 0,11-20 111,2-2-61,0 0 0,1 0 0,-1-1 0,0 1 0,0-1 0,0 1 0,0-1 0,1 1 0,-1-1 0,0 0 0,0 0 0,0 0 0,-2 0 0,-3-1-23,7 1 19,0 0 0,-1 0 0,1 0 0,-1 0 0,1 0 0,-1 0 0,1 0 0,0 0 0,-1-1 0,1 1 0,-1 0 0,1 0 0,0 0 0,-1-1 0,1 1 0,0 0 0,-1 0 0,1-1 0,0 1 0,0 0 0,-1-1 0,1 1 0,0-1 0,0 1 0,-1 0 0,1-1 0,0 1 0,0-1 0,0 1 0,0 0 0,0-1 0,0 1 0,0-1 0,0 1 0,0 0 0,0-1 0,0 1 0,0-1 0,0 0 0,3-18-4,-2 17-4,2-7-17,9-38-58,2 1 1,23-48-1,7-8 84,-79 184 720,10-25-734,-33 96-25,57-150 74,-1 0-1,1 1 1,0-1 0,-1 0 0,-3 5 0,5-8-30,0 1 0,0-1 1,-1 1-1,1-1 0,0 1 1,-1-1-1,1 0 0,0 1 1,-1-1-1,1 0 0,0 1 0,-1-1 1,1 0-1,-1 0 0,1 1 1,-1-1-1,1 0 0,-1 0 1,1 0-1,-1 1 0,1-1 1,-1 0-1,1 0 0,-1 0 1,1 0-1,-1 0 0,1 0 0,-1 0 1,1 0-1,-1 0 0,1 0 1,-1-1-1,1 1 0,-1 0 1,1 0-1,0 0 0,-1-1 1,1 1-1,-1 0 0,1 0 1,-1-1-1,1 1 0,0 0 1,-1-1-1,-2-2 6,1 0 1,0 0-1,0 1 1,0-2 0,0 1-1,0 0 1,1 0-1,0 0 1,-1-1-1,1 1 1,0-1-1,1 1 1,-2-4 0,1-6 131,1 0 1,1-18 0,-1 4 100,0-58 279,0 84-526,1 1-1,-1-1 1,0 1 0,0-1 0,0 1 0,-1-1-1,1 1 1,0-1 0,0 1 0,0-1 0,0 1-1,0-1 1,0 1 0,-1-1 0,1 1 0,0-1-1,0 1 1,-1 0 0,1-1 0,-1 0 0,1 1 1,-1 0 0,1 0 0,0 0 0,0 0 0,-1 0 0,1 0 0,0 0 0,-1 0 0,1 0 0,0 0 0,-1 0 0,1 0 0,0 0 0,-1 0 0,1 0 0,0 1 0,-1-1 0,1 0 0,0 0 0,-1 0 0,1 0 0,-1 1 0,-14 16-67,-3 14-310,3 0 0,0 1 0,-11 39 0,22-59 162,-5 23-432,3-8-1185,0-13-2269,14-30 2108,4-19-1626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3:16.5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0 1312,'-1'1'36,"1"0"1,0 0-1,0-1 1,0 1-1,0 0 1,0 0-1,0 0 1,0 0-1,0-1 0,0 1 1,0 0-1,1 0 1,-1-1-1,0 1 1,1 0-1,-1 0 1,0-1-1,1 1 1,0 1-1,0 0 338,0 0-1,0 0 1,-1 0-1,1 0 1,0 0-1,-1 1 1,1-1-1,-1 3 1,0-4-371,1-1 1,-1 0 0,0 1 0,0-1 0,0 1 0,1-1 0,-1 0-1,0 1 1,0-1 0,1 0 0,-1 1 0,0-1 0,1 0 0,-1 1-1,0-1 1,1 0 0,-1 0 0,0 0 0,1 1 0,-1-1 0,1 0-1,-1 0 1,0 0 0,1 0 0,-1 0 0,1 0 0,-1 0 0,1 0-1,0 0 1,0 1 11,-1-1 1,1 0-1,0 0 0,-1 0 0,1 0 0,0 1 0,0-1 0,-1 0 0,1 1 0,0-1 0,-1 0 0,1 1 1,-1-1-1,1 1 0,0 0 0,33 68 1014,-33-68-949,17-1 128,-9 0-65,0 1 0,0-1 0,0 2 0,11 2 0,2-2-347,-19-2 208,0 0 0,-1 0 1,1 0-1,0 1 1,0-1-1,-1 1 0,1 0 1,0-1-1,4 3 1,20 13 241,-19-10-84,1-1 1,0 0-1,16 6 1,-12-6-187,0 0 1,16 10 0,-20-9 111,1-1 0,-1-1 0,1 0 0,0 0 0,14 3 0,63 13 371,-74-14-187,-12-5-242,0-1 1,0 1-1,0-1 0,0 1 0,0-1 0,0 1 1,0-1-1,0 0 0,0 1 0,0-1 0,2 0 1,5 0 13,0 1 1,0-1 0,-1 2 0,15 2 0,21 0-232,-35-3 240,-6-1 353,6 3-540,-6-2 120,0 0 0,0-1 0,0 1 0,0 1 0,0-1 0,0 0 0,-1 0 0,1 1 0,-1-1 0,3 3 0,-3-4-5,0 1 0,0 0 0,0 0 0,0-1 0,1 1 0,-1-1 0,0 1 0,0-1 0,1 1 0,-1-1 0,0 0 0,0 1 0,3-1 0,2 1 98,-4 0-39,-1-1-1,0 1 1,1-1-1,-1 0 1,0 1 0,1-1-1,-1 0 1,1 0-1,-1 0 1,2 0 0,6 1 207,-7-1-231,0 1 0,0-1 0,1 1 0,-1-1 0,0 0 1,0 0-1,0 0 0,0 0 0,4-1 0,-4 1-28,1-1-1,-1 1 1,0 0 0,1 0-1,-1 0 1,5 1-1,29 5-74,-28-5 103,0 0 1,1 0-1,13 5 1,44 13 4,-61-18-33,0 0-1,0 0 0,0-1 0,9 0 0,-10-1 43,0 1-1,0 0 0,0 0 1,0 0-1,-1 1 0,1-1 1,0 1-1,0 0 0,6 3 1,4 3-25,1 1 0,-1 1 1,-1 0-1,13 11 0,10 8 86,-32-25-89,0 0 0,0 0 0,0 0 0,1-1 0,-1 1 0,1-1 0,-1-1 0,1 1 0,0 0 0,0-1 0,0 0 0,0 0 0,-1-1 0,1 1 0,8-1 0,-10 0 53,-1 0 1,1 1-1,-1 0 0,0-1 1,1 1-1,-1 0 0,4 2 1,-4-2 104,6 3 250,10 21-461,-11-17 314,-1 1-1,7 11 0,-10-15-332,0-1 0,0 0 0,1 0 0,-1 0 0,7 4 0,-5-3 100,0-1 1,-1 1 0,0 0 0,5 6 0,0 6-175,12 32 0,-12-27 421,-6-15-274,0-1-1,0 1 1,1-1 0,-1 0-1,1 0 1,1-1 0,-1 1-1,1-1 1,6 5 0,0 2 93,-9-10-78,0 1 1,0-1 0,0 0-1,1 0 1,-1-1 0,0 1-1,1 0 1,-1-1 0,1 1-1,0-1 1,2 1 0,30 10 18,-20-6-90,0-1-1,1-1 1,-1 0 0,1-1-1,27 2 1,-34-4 98,1 1 1,-1-1-1,0 2 1,0-1-1,9 5 1,5 1 118,-6-3-149,-4-1-132,1 0 0,21 11 0,-13 5 251,-20-18-99,1 0 0,-1 0 0,0 0 0,0 1 0,0-1 0,0 1 0,0 0 0,-1-1 0,1 1 0,-1 0 0,0 0 0,1 3 0,0-2-47,0 1-1,0-1 0,0 0 0,0-1 0,5 6 0,1 5-8,-7-12 6,0 0-1,1 1 1,-1-1 0,1 0 0,-1 0-1,3 3 1,12 17 155,-5-6-104,-9-13-32,0 1-41,1-1 0,0 1 0,0-1-1,0 0 1,0 0 0,0 0 0,1-1-1,-1 1 1,1-1 0,0 1 0,5 1 0,32 18 831,-39-21-820,0 0-1,0 0 1,0 0-1,0 1 1,-1-1-1,1 1 1,0-1-1,0 1 1,2 3-1,1 2 90,-4-7 22,0 2-117,53 61 774,-44-50-929,5 6-1,-11-12 231,0-2 0,1 1 0,7 7 0,7 8 363,-14-16-408,-1 0 1,1-1 0,-1 1 0,12 7 0,1 0 126,-1 1 1,18 17 0,-18-15 3,-8-9-143,-1-1-1,1 0 0,14 7 1,3 2-2,-14-7-18,5 3-93,27 13 0,-20-12 249,34 24 0,-28-16-105,-17-14-123,1 2 79,-11-5 58,1 0 0,0 0 0,0-1 0,1 1 0,4 2 0,12 6 177,-14-5-188,20 15-173,-13-8 69,-11-10 87,0 0 1,1 0-1,-1 0 0,0-1 1,5 4-1,-5-5-94,-2 2 116,1 0 1,0 0-1,0 0 0,0 0 0,0 0 0,0 0 1,0-1-1,0 1 0,3 2 0,1 2-58,-4-4 19,1 0 1,0 0-1,0 1 0,0-1 0,0 0 1,0-1-1,5 4 0,5 4-436,-9-6 489,-2-2-14,0 0 1,0 0-1,0 0 0,0 0 1,0 0-1,0 0 1,1 0-1,-1 0 1,0-1-1,1 1 0,-1 0 1,1-1-1,1 1 1,-1-1-40,0 1 16,7 5-129,-7-5-192,0 0 0,0 1 0,0-1 0,0 1 0,-1-1 0,1 1 0,-1-1 0,1 1 0,-1 0 0,2 2 0,-2-3 252,-1-1-1,0 1 1,1-1 0,-1 1 0,1-1 0,-1 0 0,1 1 0,-1-1 0,1 0 0,0 1 0,-1-1-1,1 0 1,-1 0 0,1 1 0,0-1 0,-1 0 0,1 0 0,2 1-192,16 13-1938,-11-9 485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3:21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4 2400,'0'0'31,"0"0"0,0 0 0,0 0 0,0 0 0,0-1-1,0 1 1,0 0 0,0 0 0,0 0 0,0 0 0,0-1 0,0 1 0,0 0 0,0 0 0,0 0 0,0 0 0,0 0 0,0 0-1,1-1 1,-1 1 0,0 0 0,0 0 0,0 0 0,0 0 0,0 0 0,0 0 0,1 0 0,-1 0 0,0 0 0,0 0 0,0 0 0,0 0-1,0 0 1,1-1 0,-1 1 0,0 0 0,0 0 0,0 0 0,0 0 0,0 0 0,1 1 0,9 2 784,6 9 26,-14-8-517,-1 0 1,0 0 0,0 0-1,0 0 1,0 0 0,-1 0-1,0 0 1,0 0 0,0 0-1,-1 7 1,0 3 370,1-13-476,3 7-107,8 22-281,-3-9 743,-6-18-527,0 1 0,0-1 0,0 1 0,0-1 0,1 0 1,-1 0-1,1 0 0,4 3 0,7 8 52,-12-9-158,3 0-99,12 2 129,15 7 899,-30-13-819,1 0 0,-1 0 0,0 0 0,0 1 0,0-1 0,0 1 0,0 0 0,2 2 0,-3-3 7,3 4 37,0 1-1,0 0 1,0 0-1,4 11 1,-4-10-77,-3-4-14,0-1 0,-1 0 0,1 1 0,0-1 1,-1 1-1,0-1 0,1 4 0,2 14-5,-1-15-23,-1 0-1,0 0 1,0 1 0,0-1 0,-1 9 0,0-9 23,1 1-1,-1-1 1,1 0-1,0 0 1,0 0-1,2 6 1,6 17 484,-7-23-424,-1 0 1,0 0-1,1-1 1,0 1-1,0 0 1,1-1 0,-1 0-1,5 6 1,-1-2-141,0 1 1,8 16-1,4 6 168,-17-28-65,0 0 0,0 0 0,0-1-1,0 1 1,-1 0 0,1 0 0,-1 0 0,0 0 0,0 0 0,0 0-1,0 0 1,-1 6 0,0-5-44,1-1 0,0 0 0,0 1 0,0-1 0,0 1 0,0-1 0,1 1 0,-1-1 1,1 1-1,1 3 0,21 56-128,-8-34 127,-2 0-1,0 0 1,-2 1-1,7 31 1,4 17 167,20 50-116,-40-124-29,0 3 7,1-1 0,0 1 0,0-1 0,0 0 0,1 0 0,0-1 0,0 1 0,0-1 0,1 0 0,0 0 0,0 0 0,0-1 0,1 1 0,9 5 0,-11-8-4,-1 0-1,0 0 0,0 1 0,0 0 1,0-1-1,0 1 0,-1 0 0,1 0 1,-1 0-1,0 1 0,0-1 0,0 1 1,0-1-1,0 1 0,-1 0 0,2 5 1,-1-3-45,-1-2 108,1 0-1,-1-1 1,0 1-1,0 0 1,-1 0-1,1 0 0,-1-1 1,0 1-1,0 0 1,-1 7-1,0-5-126,0 0 0,0 0-1,0 9 1,1-9-6,0 1-1,-1-1 1,-2 9 0,2-10 96,0 1 0,1-1 1,-1 1-1,1-1 1,1 11-1,0 3-49,4 75-576,-3-25 958,0-35-403,-5 65 0,2-84 46,1 0 1,1 0-1,0 0 0,6 27 1,-7-39-6,6 17 3,-5-16 15,0-1 0,0 1 1,0 0-1,0-1 0,0 1 1,-1 6-1,1-5-46,0 1 0,0-1 0,0 0 0,1 1 0,-1-1 0,1 0 0,1 0 0,4 10 1,5 9-197,0 0 364,-9-20-87,-1 0 1,1 1-1,-1-1 0,0 1 0,-1 0 0,1-1 0,-1 1 1,0 0-1,1 9 0,3 99 428,0 19-427,-5-51-367,-1-79 352,1 0 0,0 0 1,-1 0-1,1 0 1,-1 0-1,1 0 0,-3 3 1,-1 11-144,1 52-700,1-51 927,2-14-96,-1 0 0,1 0 0,0 0 0,0 0 0,0 0 0,1 0 0,0 4 1,0 1 6,0 0 0,0 1 1,-1-1-1,-1 15 1,0 0-159,-4 39-13,4-56 107,1-1 1,-1 1-1,0-1 1,0 0 0,0 1-1,-1-1 1,0 0-1,0 0 1,-5 9 0,4-9-30,1 0 0,-1 0-1,1 1 1,-3 9 0,-6 16-23,7-21 203,1 1 1,0-1-1,1 1 1,-3 21-1,3-17-141,-1 7 175,-1 3-365,-1 42 1,5-45 366,-1-5 21,2 0 1,3 32-1,-1-22 144,-3-20-340,0-1 0,1 0 0,-1 1 0,2-1 0,-1 0 0,1 1 0,0-1 0,4 8 0,-5-10 11,0 1 0,0 0 0,0-1 0,0 1 0,-1 0 0,0-1 0,0 6 0,0-5-40,0-4-6,-1 18 246,-6-5-183,5-12-25,1 0-1,0 0 1,0 0 0,0 0-1,0 0 1,0 0-1,0 1 1,0 3 0,-1 3 21,-1 0 0,1 0 1,-2-1-1,-6 15 0,-11 7-90,16-23 95,-1 1-1,1 0 1,1 0-1,-8 16 1,-2 9-108,9-24 132,2-1 1,-6 16-1,-17 55 123,18-56-47,-1 0-264,5-14 198,0 1 0,1 0 0,0 0 0,0 0 0,1 1 0,-1 14 1,-1-6-19,4-18-5,-1 0 0,1 1 0,0-1 0,-1 0 0,1 1 0,0-1 0,0 1 0,0-1 0,0 1 0,0-1-1,0 0 1,0 4 0,2 1-162,-2 0 0,1 0 0,-1 1-1,1-1 1,-3 13 0,1 1 92,-4 26 348,6-40-374,-1-1 0,1 1 0,0-1 0,3 8 0,-2-7 188,0 0 0,-1 0 1,0 0-1,1 10 1,-2-16-114,0 3 1,0-1 1,0 1-1,0 0 0,0 0 0,0 0 0,-1 0 0,1 0 0,-1 0 0,0 0 0,0-1 1,0 1-1,0 0 0,-3 3 0,-17 41-326,9-30 474,-17 18 1,18-23-102,2-1 0,0 2 0,-14 22-1,13-15-15,3-7-99,1-1-1,0 1 0,-3 13 0,8-21 70,0-1-1,0 1 1,0-1-1,1 1 1,0 0-1,0-1 0,0 1 1,0-1-1,1 1 1,-1-1-1,1 1 1,1-1-1,1 6 1,0-4 58,-1 1-103,1-1-1,-1 0 0,0 1 1,0-1-1,-1 1 1,0 0-1,1 7 1,1 2 91,-2-13-32,0 0 0,0 1 0,0-1 0,-1 0 0,1 0 0,-1 0 0,0 6 0,0-5 3,0 0 0,-1 0 1,1 0-1,-1 0 1,0 0-1,0 0 0,0 0 1,-1 0-1,0-1 1,-2 5-1,-1 10-226,-3 3 201,0-10 38,0-1 1,0 0 0,-1 0 0,-1-1 0,-15 12-1,-21 21-468,43-38 366,-11 11 313,-17 23-1,27-31-210,0-1 0,1 0 0,0 1 0,0 0 0,0 0 0,1 0 1,-3 10-1,3-5-67,1 0 1,0 0 0,0 0-1,1 1 1,1-1 0,3 20 0,-2-16 37,0-1 1,-1 1-1,-1 17 1,-1-11-18,1-18 19,0 1 0,-1-1 0,0 1 1,0-1-1,0 1 0,0-1 1,-1 0-1,0 1 0,0-1 0,0 0 1,-3 4-1,-4 5 121,-20 21 0,8-10-537,0-4 487,18-18-55,0 1 0,0-1 1,0 1-1,1-1 0,-1 1 0,1 0 0,-3 4 0,-4 7 6,7-11-26,0-1-1,0 1 1,1 0-1,-1 0 1,-2 5-1,4-7-14,0 0-1,0 1 1,-1-1-1,1 0 1,0 1-1,0-1 1,0 0-1,1 1 1,-1-1-1,0 1 1,0-1-1,1 0 1,-1 0-1,1 1 1,-1-1-1,1 0 1,-1 0-1,2 2 1,28 47-269,-29-47 146,1 0 1,-1 0-1,0 0 1,0 0-1,0 0 1,-1 0-1,1 1 1,-1-1-1,1 3 1,-1-5 4,-1-1 0,1 1 0,0-1 0,0 1 0,0-1 0,-1 0 0,1 1 0,0-1 0,0 0 0,-1 1 1,1-1-1,0 1 0,-1-1 0,1 0 0,-1 0 0,1 1 0,0-1 0,-1 0 0,0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3:31.1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2401 1728,'1'-1'365,"1"-1"1,-1 0-1,0 1 1,1-1-1,-1 0 0,0 0 1,0 0-1,0 1 0,0-5 1,4-3 65,4-10 1249,-18 10 1536,9 9-3166,-1-1-1,1 1 1,-1 0-1,1 0 1,-1 0-1,1 0 1,0 0-1,-1 0 1,1 0-1,-1 0 1,1 0-1,-1 0 1,1 1-1,0-1 1,-1 0-1,1 0 1,-1 0-1,1 0 1,0 1-1,-1-1 1,1 0-1,0 0 1,-1 1-1,1-1 1,0 0-1,-1 1 1,1-1-1,0 0 1,0 1-1,-1-1 1,1 0-1,0 1 1,0-1-1,0 1 1,-1-1-1,1 0 1,0 1-1,0-1 1,0 1-1,0-1 1,0 0-1,0 1 1,0-1-1,0 1 1,0-1-1,0 1 1,0-1-1,0 0 1,0 1-1,0-1 1,1 1-1,-2 15 92,-6 21-48,-1 0 1,-3-1 0,0 1 0,-18 34 0,5-20 219,1 2 0,-21 75 0,41-114-344,1-1 0,1 1 0,0 0 0,1-1 0,0 1 0,3 15 1,0 24 966,11-81-776,15-29-256,2 0 0,41-54 0,-53 85 112,2 0 0,1 1 0,2 2 0,38-33 0,-18 17 151,-27 23-13,19-14-1,-33 28-104,11-8-133,0 0 0,16-7 1,-4 4 653,-39 13 1,-26 5-465,25-4-7,0 1-1,0 0 0,0 1 1,1 1-1,-20 7 0,-31 8 400,34-10-541,22-7-52,1 0 1,-1 0-1,0 0 0,-10 0 0,18-2 83,0 0 0,0 0 0,0 0 0,0 0-1,0 0 1,0 0 0,0 0 0,0 0 0,0 0 0,0 0 0,0 0-1,0 0 1,0 0 0,0 0 0,0 0 0,0-1 0,0 1 0,0 0 0,0 0-1,0 0 1,0 0 0,0 0 0,0 0 0,0 0 0,0 0 0,0 0-1,0 0 1,0 0 0,0 0 0,0 0 0,0 0 0,0 0 0,0 0-1,0-1 1,-1 1 0,1 0 0,0 0 0,0 0 0,0 0 0,0 0 0,0 0-1,0 0 1,0 0 0,0 0 0,0 0 0,0 0 0,0 0 0,0 0-1,0 0 1,0 0 0,0 0 0,-1 0 0,1 0 0,0 0 0,0 0-1,0 0 1,0 0 0,0 0 0,0 0 0,0 0 0,0 0 0,0 0 0,0 0-1,0 0 1,0 0 0,7-4-159,13-4 44,29 4-86,-48 3 209,-1 1 0,1 0-1,0 0 1,0 0 0,-1-1-1,1 1 1,0 0 0,0 0 0,0 0-1,0 0 1,-1 0 0,1 0-1,0 1 1,0-1 0,0 0 0,-1 0-1,1 0 1,0 1 0,0-1-1,-1 1 1,1-1 0,0 0 0,-1 1-1,1-1 1,0 1 0,0 0-1,0 0 4,-1 1 0,1-1-1,0 1 1,-1-1-1,1 0 1,-1 1-1,1-1 1,-1 1 0,0 0-1,1-1 1,-1 1-1,0 2 1,-1 6 62,0 0 1,-1 0-1,-3 13 1,4-20-24,-16 63 175,16-60-326,2-5 48,6-9 33,9-19 39,-3 2-58,2 1 0,1 0 0,1 1-1,39-41 1,-47 55 150,16-20 0,-89 113 130,39-54-282,-30 46-1,48-65-372,6-10 239,0 0 240,-3 3 433,-1-21-188,5-6-283,-1 15-71,1 0-1,0 1 1,0-1 0,1 0 0,0 1 0,3-13 0,4 0 66,-5 13-35,-1 0-1,0 0 1,2-8 0,-3 12 25,0 0 0,0 1 0,0-1 0,1 0 0,-1 0 0,1 1 0,0-1 0,3-4 0,-3 5-9,0 0 0,-1 0 0,1 0-1,-1-1 1,1 1 0,-1 0 0,0-1 0,0 1 0,0-1-1,0 0 1,0 1 0,-1-1 0,1-3 0,4-24 52,-5 30-230,2 0 140,0 0 0,0 0 0,0 0 0,0 0 0,0 0 0,0 1 0,0-1 0,0 1 0,0-1 0,-1 1 0,4 1 0,20 11-50,-22-12 65,10 6 33,0-2 0,0 0 1,22 5-1,-29-8 74,4 2 624,-10-4-692,0 0 0,0 1 0,0-1 1,0 1-1,0-1 0,-1 1 0,1-1 0,0 0 1,0 1-1,0-1 0,0 1 0,-1-1 1,1 0-1,0 1 0,-1-1 0,1 0 0,0 1 1,0-1-1,-1 0 0,1 1 0,-1-1 1,1 0-1,0 0 0,-1 0 0,1 1 0,0-1 1,-2 0-1,-24 17 234,17-12-261,0 0 0,-12 12 0,2 0 25,1 1-1,1 0 1,1 2-1,1 0 0,-19 32 1,-41 72 123,59-100-157,11-17 21,0 0 0,1 1 0,0-1 0,-5 13 0,44-82-728,52-85 1008,-33 51 101,-54 94-357,-1 2-36,-4 6-82,-7 12 11,5-6 191,-1 1 1,-14 16-1,19-25-64,-1 0-1,0 1 1,0-2-1,0 1 0,-1 0 1,1-1-1,-1 0 1,0 0-1,-7 3 0,12-6-31,0 0-1,-1 0 0,1 0 1,0 0-1,0 0 0,-1 0 1,1 0-1,0 0 0,0 0 1,0 0-1,-1-1 0,1 1 0,0 0 1,0 0-1,-1 0 0,1 0 1,0 0-1,0 0 0,0-1 1,0 1-1,-1 0 0,1 0 1,0 0-1,0 0 0,0-1 1,0 1-1,0 0 0,0 0 0,-1 0 1,1-1-1,0 1 0,0 0 1,0 0-1,0 0 0,0-1 1,0 1-1,0 0 0,0 0 1,0-1-1,0 1 0,0 0 0,0 0 1,0-1-1,0-14-120,1 10 72,7-64-408,-3 41 827,-1 5-700,17 22-639,39-4 725,-46 4 315,-8 0-19,15-3 432,-19 3-366,-13-7 38,-2 4-149,1 0 0,-1 0 0,-23-3 0,-7-1-108,-23-7 145,65 15-87,-1 0 0,0 0 1,1 0-1,-1 0 0,0 0 1,1 0-1,-1 0 0,0 0 0,1 1 1,-3 0-1,-6 0-340,14 6 37,1-4 301,-1 0 1,1-1-1,0 1 0,0-2 0,0 1 0,0 0 0,0-1 0,1 0 1,9 1-1,8 2 7,-11-2 82,1 0 1,-1-1-1,0 0 1,13-2 0,-3 1 198,-22 0-231,0 0-1,0 0 0,1 0 1,-1 0-1,0 0 1,0 0-1,1 1 1,-1-1-1,0 0 0,0 0 1,1 0-1,-1 0 1,0 0-1,0 0 1,1-1-1,-1 1 0,0 0 1,0 0-1,1 0 1,-1 0-1,0 0 1,0 0-1,1 0 0,-1 0 1,0-1-1,0 1 1,0 0-1,1 0 0,-1 0 1,0 0-1,0-1 1,0 1-1,0 0 1,1 0-1,-1-1 0,0 1 1,0 0-1,0 0 1,0 0-1,0-1 1,0 1-1,0-1 0,0 1 19,0-1-1,0 1 1,-1 0-1,1-1 1,-1 1-1,1-1 1,0 1-1,-1 0 1,1-1-1,-1 1 0,1 0 1,-1-1-1,1 1 1,-1 0-1,1 0 1,-2-1-1,2 1-20,-6-2 12,0 0 1,0 0 0,-9 0 0,13 2-63,0 0 0,0 0 0,0 0 0,-1 0 1,1 0-1,0 1 0,0-1 0,0 1 0,0-1 0,0 1 1,0 0-1,0 0 0,-3 2 0,-6 3-213,7-4 228,0 0 0,0 1 0,1-1 0,-1 1 0,0 0 0,1 0 0,0 0 0,-1 0 0,1 0 0,1 1 0,-1 0 0,0-1 0,1 1 0,0 0 0,0 0 0,-2 6 0,3-10 4,1 1 0,0-1 0,0 1-1,0-1 1,0 1 0,0 0 0,0-1 0,0 1-1,0-1 1,0 1 0,0 0 0,0-1 0,0 1-1,1-1 1,-1 1 0,1 0 0,-1-1 0,0 1-1,0-1 1,0 0 0,0 0 0,0 1 0,0-1 0,0 0-1,1 0 1,-1 1 0,0-1 0,0 0 0,0 0 0,0 1-1,0-1 1,0 0 0,0 1 0,0-1 0,0 0 0,0 0-1,-1 1 1,1-1 0,0 0 0,0 0 0,0 1 0,0-1 0,0 0-1,0 0 1,0 1 0,-1-1 0,1 0 0,0 1 0,20-17-8560,-19 14 8519,0 0-1,0-1 1,1-3-1,5-32 57,-1 6 491,0 5 15,-4 18-203,0 0 0,6-15 0,-6 18-257,-1 0 1,1 1-1,-1-1 0,0 0 1,0 0-1,0-9 1,-1 12-231,0 3 211,1-1 1,-1 1-1,0 0 1,0 0-1,0-1 1,0 1 0,0 0-1,0 0 1,0-1-1,0 1 1,0 0-1,0 0 1,0-1-1,0 1 1,0 0-1,0 0 1,0-1-1,0 1 1,0 0-1,0 0 1,-1-1-1,1 1 1,0 0-1,0 0 1,0 0-1,0-1 1,0 1-1,-1 0 1,1 0-1,0 0 1,0-1-1,0 1 1,-1 0-1,1 0 1,0 0-1,0 0 1,-1 0-1,1 0 1,0-1-1,0 1 1,-2 0 490,3-3-517,-1-1 1,1 1-1,-1 0 1,1-1-1,2-5 1,0 0 21,-1 5 51,0 0 0,-1 0 0,1 1 0,4-6 0,8-14 448,12-36-311,-20 44-190,1 0 0,1 0 0,0 1 0,1 0 0,17-21-1,-4 10 199,45-41 0,30-34 450,-75 76-527,-17 19-139,-1 1 0,0-1 0,0-1 0,-1 1 0,1 0 0,-1-1 0,0 0 0,-1 0 0,1 0 0,2-11 0,2-5 71,14-30 0,-15 37-53,-4 8-57,-1 0-1,1 0 0,-1 0 1,-1 1-1,1-15 0,0-7 65,1 2 93,-2-39 0,-1 41-202,1 1 0,4-30 0,-3 44 84,1 0 0,0 0 0,1 0 0,0 0 0,0 0 0,1 0 0,0 1 0,0-1 0,10-11 0,3-3-72,-8 12-2,-1 0 0,10-19 1,-10 15 54,-1 1-60,9-23 1,-8 22 116,-7 14-25,0-1-1,0 1 1,0-1-1,0 0 1,0 1-1,-1-1 1,1 0-1,-1 0 1,1 1-1,0-3 1,3-22 240,-2 16-357,0 0 0,0-15 0,-1 4-100,0 14 254,-1 0 0,0 0-1,-1-13 1,-1 7-36,1 0 1,1-16 0,0 16-250,-2-27-1,1 26 205,0 0 0,2-23 0,0 25 76,-1 1 0,0 0-1,-1-1 1,0 1 0,-2-12 0,1 17-41,1-1 0,1 0 0,-1-10 0,1 12 45,0-1 0,0 0 0,-1 1 0,0-1-1,-2-7 1,-2-8-426,5 18 369,-1 0 0,1 0 0,-1 0 0,0 0 1,0 1-1,0-1 0,0 0 0,0 0 0,-1 1 0,-2-4 0,2 3 5,1 0 0,-1 1 0,1-1 0,-1 0-1,1 0 1,0-1 0,0 1 0,0 0 0,1 0 0,-1-1-1,1 1 1,-1-4 0,1 2-4,0-1 0,0 0 0,1 1 0,-1-1 0,1 0 0,2-6 0,-1-2 35,-2 13-21,0 0 1,0-1-1,0 1 0,0 0 1,0 0-1,1-1 1,-1 1-1,0 0 1,1 0-1,-1 0 1,2-3-1,28-47 105,0-34-155,-21 63 43,-2 0 0,0-1 0,5-42 0,-3 17 64,3-21-277,-11 55 180,-1 13 37,-1 0-1,1-1 1,0 1-1,0-1 1,1 1 0,-1-1-1,0 1 1,0 0 0,1-1-1,-1 1 1,1-1-1,-1 1 1,1 0 0,1-2-1,-1 0 13,0 0 0,0 0 0,0 0 0,0 0-1,-1 0 1,1 0 0,-1 0 0,0 0 0,0 0-1,0 0 1,-1-5 0,1-4-302,0 11 148,-5 6-150,0 49 66,1-23 396,-5 109 34,4-85-261,-3 26 202,3-53-190,-16 84 631,18-97-693,1 0-1,-1 20 1,1 1-35,-15 66 490,9-59-235,-27 140-501,4-38 758,29-137-220,-1-1 0,-7 16 0,6-16-54,0 1 0,-4 13 0,5-12-34,0 0-1,-1 0 0,-8 15 0,7-17-19,1 2-1,0-1 1,-4 14-1,4-11-34,1-1 0,-7 11 1,-5 16 34,-24 115 135,-10 11 182,13-67-106,29-78-253,1-6-82,-14 21 0,12-20 175,-10 22 0,-6 34 161,-5 11-308,17-50 128,1 1 0,-10 53 0,4-19-35,14-48-98,-4 24 0,-1 10-48,3-10 67,1-4 29,3-19 134,1-16-134,0 1 0,0-1 0,0 0 0,0 1 0,0-1 0,-1 1 0,1-1 0,-2 4 0,-7 24 303,8-24-289,0-1 0,-1 1 0,0 0 0,-5 10 0,1-11 435,6-5-438,0 0 0,0 0 1,0 0-1,0 0 0,-1 0 1,1 0-1,0 0 0,0 0 1,0 0-1,0 0 0,0 0 1,0 0-1,-1 0 0,1 0 1,0 0-1,0 0 1,0-1-1,0 1 0,0 0 1,0 0-1,0 0 0,0 0 1,0 0-1,-1 0 0,1 0 1,0 0-1,0 0 0,0 0 1,0 0-1,0-1 0,0 1 1,0 0-1,0 0 0,0 0 1,0 0-1,0 0 0,0 0 1,0 0-1,0-1 0,0 1 1,0 0-1,0 0 0,0 0 1,0 0-1,0 0 0,0 0 1,0 0-1,0-1 0,0 1 1,0 0-1,0 0 0,0 0 1,0 0-1,0 0 0,0 0 1,0 0-1,0 0 1,0-1-1,0 1 0,1 0 1,-1 0-1,0 0 0,0 0 1,19-53-50,18-62 95,-22 55 159,42-107 0,-41 128-227,3 1 0,1 1 0,41-58 1,32-43-60,-76 108 125,-2 0 1,22-60 0,-8-4-36,21-58-138,-47 144 119,35-108-106,-33 96 173,-1-1 1,-1 1-1,1-40 1,1-88-915,-4 117 630,-1-17-146,-2-80-289,3 70 62,-9-1 148,8 56 437,0 1-1,-1-1 1,1 0-1,-1 1 0,0-1 1,-1-3-1,1 4-1,0-1-1,0 1 1,1-1-1,-1 0 0,1 1 1,-1-4-1,4-1 210,-3 7-200,0 0 1,0 0-1,0-1 1,1 1-1,-1 0 1,0 0-1,0 0 1,0 0-1,0-1 1,0 1-1,0 0 1,0 0-1,0 0 1,0 0-1,0-1 1,0 1-1,0 0 1,0 0 0,0 0-1,0-1 1,0 1-1,0 0 1,0 0-1,0 0 1,0 0-1,0-1 1,0 1-1,0 0 1,0 0-1,0 0 1,0-1-1,0 1 1,0 0-1,0 0 1,-1 0-1,1 0 1,0 0-1,0-1 1,0 1-1,0 0 1,0 0-1,-1 0 1,1 0 0,0 0-1,0 0 1,0 0-1,0 0 1,-1-1-1,1 1 1,-1 0-67,-2 4-52,-2 4 78,0 0 0,1 0 1,0 0-1,1 1 0,-3 10 0,-10 46-263,14-57 301,-50 260 395,25-118-39,-12 56-12,15-108-34,14-52-131,-2 0-1,-17 43 0,-41 59-374,27-56 249,8-16-4,31-67-29,0 0 0,1 0 0,1 0 0,-3 13-1,-4 14-103,3-13 92,-6 38-1,0-1 199,1-14 123,7-26-308,0-1 0,-2 0 0,-14 34 1,16-44-44,2-4 35,-1-1 0,1 1 1,-1-1-1,0 1 0,-6 6 1,6-5 1,-3 10-56,5-14-78,-1 0 0,0 0 0,0 0 0,0 0 0,0 0 0,0-1 0,0 1 0,-1-1 0,1 1-1,-1-1 1,-3 1 0,1 1-320,-18 3-7427,23-16 6048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3:40.5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37 263 2496,'1'-3'2763,"-1"3"-2719,0 0-1,0 0 1,1 0 0,-1 0 0,0 0-1,0 1 1,0-1 0,0 0-1,0 0 1,0 0 0,1 0-1,-1 0 1,0 0 0,0 0-1,0 0 1,0 0 0,1 0-1,-1 0 1,0 0 0,0 0 0,0 0-1,1 0 1,-1 0 0,0 0-1,0 0 1,0 0 0,0 0-1,1 0 1,-1 0 0,0 0-1,0 0 1,0 0 0,0 0-1,1 0 1,-1 0 0,1-1-124,-1 1 108,0 0 1,0-1 0,0 1-1,0 0 1,0 0-1,0 0 1,0-1 0,1 1-1,-1 0 1,0 0-1,0 0 1,0 0-1,0 0 1,1-1 0,-1 1-1,0 0 1,0 0-1,0 0 1,1 0 0,-1 0-1,0 0 1,0 0-1,0 0 1,1-1 0,-1 1-1,0 0 1,0 0-1,0 0 1,1 0 0,-1 0 12,1 0 0,-1 0 0,0 0 0,1 0 1,-1 0-1,0 0 0,1 0 0,-1 0 1,0 0-1,1 0 0,-1-1 0,0 1 1,0 0-1,1 0 0,-1 0 0,0-1 1,0 1-1,1 0 0,-1 0 0,0-1 1,0 1-1,0 0 0,1 0 0,-1-1 0,0 1 1,0 0-1,0-1 0,0 1 0,0 0 1,1 0-1,-1-1 0,0 0 0,0 1 151,1-1-130,1 0-1,-1 1 0,1-1 0,-1 0 1,1 1-1,-1-1 0,1 1 0,-1 0 1,1 0-1,0 0 0,-1 0 0,4 0 0,3 0 823,-2 1-422,0 1 1,0 0-1,11 6 0,-17-8-471,78 26 1343,-74-24-1232,0 1 0,0-1 0,0 1 0,0 0 0,0 0 0,-1 0 1,0 0-1,0 1 0,0-1 0,0 1 0,0 0 0,-1 0 1,1 0-1,-1 0 0,0 0 0,0 1 0,-1-1 0,1 1 0,0 6 1,2 9-50,-2-1 1,0 1-1,-2 26 1,0-41-45,1 34 143,-1 32 4,-14 119 0,11-165-269,-1-1 164,-11 43 0,-2-16 153,3 1 0,2 0 0,-5 55 0,2 95-380,11-150 134,0 44 132,2-61 280,-1 0 0,-10 44 0,5-39-269,-2 45 0,7 146 567,3-154-685,0-76 24,0 0 0,0 0-1,0 1 1,-1-1 0,1 0 0,0 0 0,-1 1-1,1-1 1,-1 0 0,0 1 0,0 0 46,1 6-85,-1 5 7,-1-10 43,0-1 21,2 13-156,0-14 118,1 1-1,-1 0 1,1 0 0,-1 0 0,0-1 0,0 1-1,0 0 1,0 0 0,0 0 0,-1 0 0,1-1 0,-1 1-1,0 2 1,-1 8 276,0-3-191,2-8-103,-1-1 0,1 1-1,0-1 1,0 1-1,-1-1 1,1 1-1,0-1 1,0 1-1,0-1 1,0 1-1,0 0 1,0-1 0,0 1-1,0-1 1,0 1-1,0-1 1,0 1-1,0-1 1,1 1-1,-1-1 1,0 1 0,0-1-1,0 1 1,1-1-1,-1 1 1,0-1-1,1 1 1,-1-1-1,0 1 1,1-1-1,-1 0 1,1 1 0,0-1-1,4 6 87,-4-5-85,8-1 102,97 3-182,82-6 192,-145 1-72,-29 1 9,0 1-1,0 0 0,0 0 1,18 4-1,-4 4 145,-20-5-171,0-1 0,-1 0 1,1-1-1,13 2 0,5 0-6,-21-2-41,0 0 1,0-1 0,0 1-1,6-1 1,55-3 132,107 9 0,-162-5-148,62 0 10,-44-1 162,40 4 0,-22 0 43,15 3-323,-31-3 291,56 0 0,-2 0-226,-5-2 251,-21-1 112,5 2-44,114 11-504,-149-11 341,0 0 0,1-2 0,-1-2 0,0 0 0,1-2 1,31-7-1,168-19 258,-160 23-161,121-9-415,-96 11 623,-60 2-399,8-1 245,1-2-277,1 1-1,55 2 1,-82 2 64,74 6 347,0 0-167,15 0 127,-54-2-721,-24-3 603,41-5 0,3 0-56,99-3-219,-76 2-90,-44 0 520,77-17 1,-106 18-182,6-4-335,-21 5 156,0 1-1,0 0 1,0 1 0,8-1 0,49-8-64,-45 6 60,1 1 0,27 0 0,6 0 42,0-2 0,71-17 1,-49 7 26,-30 5-139,7-2-60,-36 10 235,0-1 0,-1-1 0,0 0 0,24-10 0,-37 12-73,13 0-4,-1 4-220,-24 0 765,8-2-604,1 0 25,0 0 1,0 0 0,0 0-1,0 1 1,0-1 0,0 0-1,0-1 1,0 1 0,0 0-1,0 0 1,0 0-1,1 0 1,-1-1 0,0 1-1,0-1 1,0 1 0,-1-1-1,1 1-20,0 0-1,0 0 1,0-1-1,0 1 1,0 0-1,0-1 0,-1 1 1,1-1-1,0 1 1,0-1-1,0 0 1,0 0 51,0 0 0,0 0 0,0 0 1,0 1-1,-1-1 0,1 0 0,0 1 1,0-1-1,0 0 0,0 1 0,-1 0 1,1-1-1,0 1 0,0 0 0,-1-1 1,-2 1-1,3 0 20,0 0 1,-1 0-1,1 0 0,0 0 1,-1-1-1,1 1 1,0-1-1,0 1 1,-1 0-1,1-1 0,0 0 1,0 1-1,0-1 1,0 0-1,-1 0 1,1 1-1,0-1 0,0 0 1,1 0-1,-1 0 1,-1-2-1,-5-9-49,5 11 27,1-1-1,0 1 0,0 0 0,1-1 1,-1 1-1,0-1 0,0 0 1,1 1-1,-1-1 0,1 1 0,0-1 1,-1-3-1,0-4 79,0 0 1,-1 0-1,0 0 0,-4-11 0,0-2 60,-29-144-269,32 147 201,-1 0-1,-1 0 1,-1 1-1,0 0 1,-14-28-1,18 43-59,-6-12-58,1 0-1,0 0 0,1-1 1,1 0-1,0-1 0,-3-18 1,-15-187 455,7 85-351,3 32-348,8 28-154,3 53 391,1 11 155,0 0 0,-1 0 1,-6-22-1,-1 5-157,2 0 1,1-1-1,1 0 0,-1-49 1,4 39 129,-2-1 0,-14-66 0,12 88-144,-2 1 0,0 0 0,0 1 0,-2 0 1,-19-28-1,15 24-14,9 13 72,0 0 1,-1 1-1,0 0 0,-7-8 1,8 9 3,-1-1 0,1 1 1,1-1-1,0-1 0,0 1 1,0-1-1,1 1 0,1-1 1,-4-15-1,1-15-357,3 15 367,2 19 57,0 1 0,-1 0-1,1 0 1,-1 0 0,0 0 0,-2-4-1,3 1-166,0 6 93,0 1 1,0-1-1,0 1 1,0 0 0,0-1-1,0 1 1,0-1-1,0 1 1,0 0-1,0-1 1,0 1 0,0 0-1,0-1 1,0 1-1,-1-1 1,1 1-1,0 0 1,0-1 0,0 1-1,-1 0 1,1-1-1,0 1 1,0 0-1,-1 0 1,1-1-1,0 1 1,-1 0 0,1 0-1,-1-1 1,-4-5 237,4 6-219,1-1 0,0 1 0,-1 0 0,1-1-1,0 1 1,-1 0 0,1-1 0,0 1 0,-1 0 0,1-1 0,-1 1 0,1 0 0,0 0-1,-1 0 1,1-1 0,-1 1 0,1 0 0,-1 0 0,1 0 0,-1 0 0,1 0 0,-1 0 0,1 0-1,-1 0 1,1 0 0,-1 0 0,0 0 0,-13-1-417,12 1 431,0 0 0,0-1 0,0 1 0,0 0 0,0 0 0,1 0 0,-1 1 0,0-1 0,0 0 1,0 1-1,0-1 0,0 1 0,1 0 0,-1-1 0,0 1 0,-2 1 0,-8 6-26,-2-2 0,1 0 0,-1-1-1,-21 6 1,-18 7 222,28-10-146,-1-1 0,0-1 0,-49 4 0,43-6-277,-129 13-199,106-9 439,13-1 131,4 0 40,27-4-215,0-1-1,-20 1 0,23-2-88,0 0-1,1 0 1,-15 4 0,15-3 117,-1-1 0,1 1 0,-15 0 0,-1 1 252,18-2-218,1 0-1,0-1 1,0 0 0,0 1 0,-6-2-1,-10 0-229,0 1-1,-34 4 0,-13 1 163,-170 1 513,224-6-445,0 0-1,-13-3 1,-14 0-66,-31-5-65,-22 2-69,-3 0 20,-18 0 451,1-1-746,66 5 369,28 1 138,-29 1 0,26 1 118,-35 6-168,30-6-94,22-1 64,1 0-1,-1 0 1,1 0 0,-1 1-1,-6 1 1,-27 4 17,6-1-174,27-4 175,-12 4 55,0-2-1,0 0 1,-30 1 0,-9-1-27,-1 2 0,1 2 0,-72 20 0,64-13-329,-65 19 431,115-29-156,-1-1 1,1 0-1,-27 1 0,-45-4-225,41-1 440,-270 1-280,295 0-182,-22 1 637,19 0-477,-40-1 1,18-2-74,5-1 249,29 2 39,0 0-1,-20 1 1,17 0-235,0 0 0,-27-3-1,-14-2 139,-66-4 301,95 6-542,19 2 173,0-1 0,1 1 1,-1-2-1,1 1 0,-11-6 1,-14-5-26,25 10-431,-1 0 0,0 0 0,1-1 1,-10-6-1,-3-2-1287,19 11 1694,-4-1-694,1 0 0,0 0 0,0 0 0,0-1 0,0 1 0,0-1 0,-3-4 0,-18-23-4735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53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97 2720,'-2'-2'116,"0"-1"0,1 0-1,-1 0 1,1 0 0,0 0 0,0-1 0,0 1-1,0 0 1,1 0 0,-1-1 0,1 1 0,0 0-1,0-6 1,0 7-70,0 1-1,-1-1 0,1 0 1,-1 1-1,1-1 1,-1 1-1,0-1 0,1 1 1,-1-1-1,0 1 1,0 0-1,0-1 0,0 1 1,0 0-1,0 0 1,-20-21 2611,19 20-2460,-3 6-98,3-2-95,0 0-1,0 0 1,1 0-1,-1 0 1,1 0 0,0 1-1,-1-1 1,1 1-1,0-1 1,0 1-1,0-1 1,0 5 0,0 0-6,1 1 0,0-1 0,0 9 1,1 6 4,7 257 653,-6-249-361,6 38 0,-7-61-288,-1-5 27,1 1-1,0-1 1,0 0-1,0 0 1,0 0-1,0 0 1,0 0-1,0 0 1,1 0-1,-1-1 1,1 1 0,-1 0-1,1-1 1,0 1-1,0-1 1,2 2-1,4 3-160,8 4-1796,-4-4 400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4:11.4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2292 153 1664,'1'-6'849,"-1"-1"1,1 1-1,0 0 1,3-7-1,-3 6-621,1 1 0,-1-1 0,0 1 0,0-9-1,0 6 36,-1 7-185,0 0 0,1 0 0,-1 1 0,0-1 0,0 0 0,0 0 0,0 0 0,-1 0 0,1 0 1,0 0-1,-1 0 0,0 0 0,1 1 0,-1-1 0,0 0 0,-1-1 0,2 2-58,-1 0 0,1 1 0,-1-1-1,0 1 1,1-1 0,-1 0 0,1 1 0,0-1 0,-1 0 0,1 0 0,0 1 0,-1-1 0,1 0 0,0 0 0,0 1 0,0-1 0,-1 0 0,1 0-1,0 0 1,0 0 0,1 0-17,-1 1 0,0-1 0,0 0 0,0 1-1,0-1 1,0 1 0,0-1 0,-1 1-1,1-1 1,0 1 0,0-1 0,0 1 0,0-1-1,-1 1 1,1-1 0,0 1 0,0-1 0,-1 1-1,1-1 1,0 1 0,-1-1 0,1 1 0,-1 0-1,1-1 1,0 1 0,-1 0 0,1-1 0,-1 1-1,1 0 1,-1 0 0,1-1 0,-1 1-1,1 0 1,-1 0 0,1 0 0,-1 0 0,0 0-1,1 0 1,-1 0 0,1 0 0,-1 0 0,0 0-1,-1 0 34,-1 1 0,1-1 0,0 1 0,-1 0 0,1 0 0,0-1 0,0 2 0,0-1 0,0 0 0,0 0 0,-4 4 0,0 4-161,-2 1 533,-8 3 58,13-11-426,-1 1 1,1 0-1,-1-1 0,-6 4 0,-6 2 244,1 1-1,-28 21 1,22-14-175,13-10-133,0 2 1,0-1 0,1 1 0,-11 14-1,10-11-35,0-2 0,-17 17 0,15-17-13,4-4 218,1 0 0,-1-1 0,-10 7 0,-15 8 349,24-14-442,0 0-1,0-1 1,-1 0-1,-15 6 1,8-4-101,-9 1 192,1-2 4,20-4-125,0 0 1,0 0 0,-1-1-1,1 1 1,0-1 0,0 0-1,0 0 1,-1 0 0,1 0-1,0 0 1,-6-2 0,8 2-11,-1 0 0,0-1 0,1 1 0,-1 0 0,0 0 0,1 0 0,-1 1 0,0-1 0,1 0 0,-1 0 0,-2 2 0,2-1-24,1-1 0,-1 0-1,1 1 1,-1-1 0,1 0 0,-1 0-1,1 0 1,-1 0 0,0 0-1,1 0 1,-3-1 0,-15-3 103,0 0-1,-38-1 1,-2-1 172,28 2-132,16 2-164,0 0 0,0-1 0,0 0 1,-21-9-1,30 9 109,-31-11 177,35 13-283,0 1 0,-1-1 0,1 1 1,0-1-1,-1 1 0,1 0 0,0 0 0,0 0 0,-1 0 1,1 0-1,0 1 0,0-1 0,-1 1 0,-1 0 1,-22 7 93,22-7 3,0 0 1,1 0-1,-1 0 0,0 0 1,1 1-1,-6 2 1,3-1-63,0-1 0,0 1 0,-9 1 0,13-3 2,-21 3-88,17-3 6,1 0-1,0 0 0,0 1 0,-8 3 0,11-5 88,1 1 0,-1-1 1,0 0-1,1 1 0,-1-1 0,1 0 0,-1 0 0,1 0 0,-1 0 0,-2 0 0,-12 0 51,4 3 3,-1 1-1,1 0 0,0 1 0,1 1 1,-1-1-1,-12 10 0,-33 16-684,55-29 634,-1 0 0,0-1 0,0 1 0,-1-1 0,-4 2 0,-12 6-16,-26 15 391,31-17-371,1 1 1,-17 11 0,0 1-171,20-13 111,0 1 0,-15 12 0,-11 11 163,26-22-36,-1 1 1,2-1-1,-1 2 0,-9 12 1,15-17-67,0-1 1,0 1-1,0-1 1,-8 5 0,-16 16-328,-37 40 694,59-59-271,-1 0 1,0 0 0,-18 9-1,-7 6-149,-68 52-753,-14 21 1306,103-85-644,-21 12-1,21-14 38,-23 18-1,16-7 189,12-12-27,0 0-1,-1 0 1,-12 7 0,18-11-107,-1 0 0,0 0 1,1-1-1,-1 1 0,1 1 0,0-1 1,0 0-1,0 1 0,1-1 1,-1 1-1,1-1 0,-1 5 1,-11 20 610,11-24-616,1 0-1,-1 0 1,1 1 0,0-1-1,0 0 1,1 0 0,-1 1-1,1-1 1,0 7 0,0-5 131,0 1-1,-1-1 1,-2 12 0,-8 23-70,1 0 0,-7 71 0,15-62-55,2-29-6,-3 23 0,-2 22 90,6-47 182,-1-16-215,0-1-1,0 1 0,0 0 0,0-1 1,0 1-1,-1 4 0,-2 24-80,4-28 29,-1 1 0,-1 0-1,1 0 1,0 0 0,-1 0 0,0 0-1,0 0 1,-2 4 0,3-6 51,-1 0 0,1 0 1,-1-1-1,1 1 0,-1 0 0,1 0 0,0 0 1,0-1-1,0 1 0,0 0 0,0 0 0,1 2 1,-1-2 5,0 0 0,0 0 0,1 0 0,-1 0 0,-1 0 0,1 0 0,0 0 0,0 0 0,-1 0 0,0 3 0,-1 0-26,1 0-1,0-1 0,0 1 0,0 0 1,1 0-1,-1 6 0,0 11-106,-4 72 123,4-31 336,0-49-354,1 0-1,3 26 1,0 9 196,-3-1-387,-1-13 351,5 53 0,-4-37-292,6-12-207,-2-11 887,-2-23-549,-1 0 0,0 0-1,0 10 1,0 48 280,-1 34-575,-2-24 932,-1 9-447,2-56-331,1-17 3,-1 0 1,-2 15 0,1-14 125,1 0 0,0 0-1,1 14 1,0-15 119,0 0 0,0 0 0,-1-1 0,-3 15-1,4-20-93,-1 0-1,1-1 0,-1 1 1,1 0-1,0 0 0,0-1 0,0 1 1,2 4-1,-2-4-14,0 0 0,1 0 0,-1 0 0,0 0 0,0 0 0,-1 5-1,0-7 12,1 1 1,0 0-1,0 0 0,0 0 0,0-1 0,0 1 0,0 0 0,0 0 0,0-1 0,1 1 0,-1 0 0,1 0 0,-1-1 0,1 1 0,0-1 0,0 1 0,0 0 0,2 2 0,-3-4-3,1 3 6,0-1 0,-1 0 1,1 0-1,-1 0 0,0 0 1,1 1-1,-1-1 0,0 0 1,0 0-1,0 1 0,-1-1 0,0 4 1,1-3-8,-1 1 1,1 0-1,0 0 1,0 8-1,2-6 29,-2-4-43,1 0-1,-1 0 1,1 0 0,-1 0-1,0 0 1,0 0 0,0 0-1,0 3 1,-1 1 43,1 1-1,0-1 1,0 1 0,1-1-1,1 9 1,1 18 36,1 100-121,-2-104-28,-1-22 139,0-1-1,-1 1 1,0 10-1,-1-11 5,1 0-1,0 0 0,1 0 1,-1 0-1,4 10 0,-3-8 26,1 0-1,0 14 1,-1 3-358,8 47 1,-1-22 259,0-17 90,-6-27-35,0 0 0,0 0 0,-1 1 0,0-1 0,0 8 0,2 38 12,-2-30-138,-1 32-1,-8 142-92,11-46 139,-3-59 672,2-36-253,-3-38-410,2-1 0,3 25 0,-2-19 34,0 0-1,-1 0 0,-3 27 0,1-22 107,3 41 1,4 5 66,5 42-550,-7-88 568,2 51 0,-7-60-216,0-14 65,1 0-1,-1 0 0,1-1 1,0 1-1,1 0 1,0 5-1,1 1-60,-1 0 0,0 0 0,-1 18 0,0-15 198,-1 6-195,1-15 14,0 0-1,-1 0 0,1 0 1,1 0-1,-1 0 0,0 0 0,1 0 1,0 0-1,0 0 0,0 0 1,1 0-1,3 7 0,-3-6 11,1 0 0,-1 0 1,2 9-1,2 6-189,-2-10 169,1 0 0,0 0 0,0-1 0,1 0 0,9 11 0,-3-3-63,-8-11 141,0 0 1,1 0-1,0 0 0,0-1 1,0 0-1,9 6 0,-6-5-67,1-1-1,0 0 1,0 0-1,0-1 0,1-1 1,-1 1-1,1-2 0,12 3 1,9 2 182,46 18 1,8 2-163,-79-25-73,0 0 0,1 1 0,-1 0 0,10 6 0,-11-6 76,1 1 1,0-1 0,0 0-1,1-1 1,6 3 0,3-1 76,-11-2-82,1-1 0,-1 1 0,0-2 0,9 2 0,-8-1-33,0 0 1,-1 0 0,1 0 0,0 1-1,-1 0 1,0 0 0,1 0-1,-1 1 1,6 3 0,-4-2-9,1 0 0,0 0 0,10 2 1,88 15 434,-10-4-516,-62-10-8,67 3-1,-9-1 580,-33 5-579,-44-10 49,1 0-1,0-1 0,32 2 0,101-2 285,-118-1-24,40 6 1,-41-4-271,40 2 0,-6-5 157,0 3 1,76 14-1,-111-15-183,-23-3 57,-1 0 0,1 1 0,0 0 0,-1 0-1,7 2 1,-4-1 101,1 0 0,-1-1 0,1 1 0,-1-2 0,1 1 0,0-1 0,15-2 0,-11 0 33,-3 1-134,-1 0 1,1 1 0,15 1-1,-12-1-15,0 0-1,0-1 1,16-3-1,-1 1-52,73-12 806,-92 13-737,-2 0-68,-1 1 1,0 0 0,9-1 0,-4 1-81,-8 0 181,-1 0 0,0 1-1,1-1 1,-1 1-1,1 0 1,-1-1-1,5 2 1,28 3-54,-45-2 122,9-2-60,0 1 0,-1-1 0,1 0 0,0 0 0,-1 0 0,1 0 0,-1 0 0,1 0 0,0 0 0,-3-1 0,-100-32 221,88 28-202,0-1-1,1-1 0,0 0 1,0-1-1,1 0 1,-23-19-1,16 11-85,2-2 0,0 0 0,-26-34-1,31 32 181,1-1-1,-20-42 1,0-1-281,27 55 95,-1 0 0,0 0 1,-14-13-1,11 12 168,1 1 1,-10-15-1,11 12-260,-1 1 1,0 0 0,-16-14-1,18 20 273,7 5-122,0 0-1,0 0 1,0 0-1,-1 0 1,1 0-1,0 0 0,0 0 1,0-1-1,-1 1 1,1 0-1,0 0 0,0 0 1,0-1-1,-1 1 1,1 0-1,0 0 1,0 0-1,0-1 0,0 1 1,0 0-1,0 0 1,0-1-1,0 1 1,0 0-1,-1 0 0,1-1 1,0 1-1,0 0 1,0 0-1,0-1 0,0 1 1,1 0-1,-1-1 1,0 0-293,0 3 74,87 161-4,-39-43 20,-45-114 187,1 5 107,1-1 1,0 0 0,1 0 0,0 0-1,1-1 1,0 0 0,0 0-1,10 9 1,-8-9-63,-5-5 385,-9-10-3,-3-5-350,0 1-1,-2 0 1,-15-13-1,20 18-109,-1 1-1,0 0 1,0 1-1,0-1 1,0 1-1,0 0 1,-1 1-1,-12-4 1,18 6 54,0-1 0,-1 1 0,1 0 0,0 0 0,0 0 0,-1 0 0,1 1 0,0-1 0,0 0 0,-1 0 0,1 1 0,0-1 0,0 1 0,0-1 0,0 1 0,0-1 0,0 1 0,0 0 0,0 0 0,0-1 0,0 1 0,0 0 0,0 0 0,0 0 0,0 0 0,1 0 0,-1 0 0,0 0 0,0 2 0,-2 3-4,0 0 0,1 1 1,0 0-1,-2 7 0,1-1-97,-2 6 84,1 0 0,0 0 1,2 1-1,0 0 0,1-1 1,1 1-1,5 33 0,-3-20 502,-3-27-452,2 0 0,-1 1 0,1-1 0,1 7 0,3 26-208,-2-7 255,1 10-229,-2-16 208,-2-21 24,0-1 0,1 1 0,-1-1 0,2 8 0,-1-1 75,0-2-345,-1-9 194,0 0 1,0 0-1,0 0 1,1 0-1,-1 0 1,0 0-1,0 0 1,0 1-1,1-1 1,-1 0-1,0 0 1,0 0-1,0 0 1,1 0-1,-1 0 1,0 0-1,0 0 1,1 0-1,-1 0 1,0 0-1,0 0 1,0 0-1,1-1 1,-1 1-1,0 0 1,0 0-1,0 0 1,1 0-1,-1 0 1,0 0-1,0 0 1,0-1-1,0 1 1,1 0-1,-1 0 1,0 0-1,0-1 1,49-42 419,-32 30-475,0 1-1,1 1 1,0 1-1,1 0 1,1 2 0,-1 0-1,1 1 1,0 0-1,30-4 1,-42 10 91,1 0 19,0-1 0,0 0 0,0 0 0,0 0 0,12-7 0,-20 9 174,-14 0 15,-10-2-474,-32-5 1,36 4 226,9 1 119,0 0 1,0 0-1,1-1 0,-1-1 0,1 1 0,-15-9 0,18 8-156,0 1 0,0-1 0,1-1-1,-1 1 1,1-1 0,1 0 0,-1 0 0,0 0 0,1-1 0,-5-9 0,3 5-52,1 0 0,1 0 1,0-1-1,0 0 0,1 1 1,0-1-1,-1-13 0,2 6-146,0-27 0,12 49-425,2 6 128,3 3-3315,2-5 1545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4:17.4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2573 47 2400,'-2'-2'351,"1"2"-341,1 0 1,0 0 0,0 0-1,0 0 1,0 0 0,0 0 0,0 0-1,0 0 1,0 0 0,0 0 0,0 0-1,-1 0 1,1-1 0,0 1 0,0 0-1,0 0 1,0 0 0,0 0 0,0 0-1,0 0 1,0 0 0,0 0-1,0-1 1,0 1 0,0 0 0,0 0-1,0 0 1,0 0 0,0 0 0,0 0-1,0 0 1,0-1 0,0 1 0,0 0-1,0 0 1,0 0 0,0 0 0,0 0-1,0 0 1,0 0 0,1 0-1,-1 0 1,0-1 0,0 1 0,0 0-1,0 0 1,0 0 0,0 0 0,0 0-1,0 0 1,0 0 0,0 0 0,1 0-1,-1 0 1,0 0 0,0 0-1,0 0 1,0 0 0,6-9 194,-5 7-221,-1 3-68,0-1 123,0 1-1,0-1 0,0 1 1,0-1-1,0 1 1,0-1-1,0 1 1,0-1-1,-1 1 1,1-1-1,0 1 1,0-1-1,0 1 1,-1-1-1,1 0 1,0 1-1,0-1 1,-1 1-1,1-1 1,0 0-1,-1 1 1,1-1-1,0 0 0,-1 1 1,1-1-1,-1 0 1,1 0-1,0 1 1,-2-1-1,2 0 73,0 0-1,-1 1 0,1-1 1,0 0-1,-1 0 0,1 0 0,0 1 1,-1-1-1,1 0 0,0 0 1,0 1-1,-1-1 0,1 0 1,0 1-1,0-1 0,-1 0 1,1 1-1,0-1 0,0 0 0,0 1 1,-1 0 35,0 0 0,0 0 0,0-1 1,0 1-1,0-1 0,0 1 0,0 0 1,0-1-1,0 0 0,0 1 0,0-1 0,-1 0 1,1 0-1,0 1 0,0-1 0,0 0 0,0 0 1,-1 0-1,1 0 0,0-1 0,0 1 1,0 0-1,-2-1 0,-53-19 2147,45 16-2274,1 1-1,-14-4 0,-12-3 1058,30 9-1051,-1-1 0,0 1 1,0 0-1,1 1 0,-13 0 1,-19-2-39,28 0 80,0 1 1,1 1 0,-1-1 0,0 2 0,0-1 0,1 1 0,-1 1 0,0 0-1,1 0 1,-12 5 0,-59 13 146,68-18-168,-1 0 1,0 0 0,0-2 0,0 0 0,-16-1 0,-5 0 418,-54-3-102,8-4-358,48 9 278,-36 5-1,22-1-530,25-4 154,-26 6-1,4 0 301,24-5-88,0 2 0,-18 6 0,8-3-59,1 0 0,-37 3 0,33-5-131,-51 12-1,60-10 216,0 2-1,0 0 1,-22 13 0,33-16-162,0-1 0,1-1 1,-19 5-1,-10-2-95,29-6 104,1 1 0,-14 4 0,7-2 48,-1-1 0,-22 3 0,-7 0 13,2 1 235,28-5-399,-1 1-1,0 0 0,1 1 1,-31 12-1,-9 7 264,38-16-81,-28 14 1,40-17-122,1 0 1,-1 0 0,1 0-1,0 1 1,0 0-1,1 1 1,-9 9-1,-16 26 99,2 2-1,2 1 1,-23 53 0,29-37 113,-1-6-534,8-8 230,-5 5 555,8-24-95,8-19-366,-1 0 0,-8 15-1,-8 21-98,16-38 131,0 1-1,0 0 1,0 0 0,1 1-1,0-1 1,1 0-1,-2 14 1,2 53 446,1-43-352,-4 128-140,3-134-93,4 28-1,-1-31 135,-3 38-1,-2 16 245,-2 13-160,5-82-60,0 1 0,0 0 0,2 7 0,-1 25 54,-3-12-60,-3 38-294,-6 55 378,4-57 141,2-38-61,4-19-119,0-1-1,0 1 1,0 0 0,1 11-1,2-6-56,-2-1-1,1 1 1,-4 20 0,1 7-310,2-30 351,0-1 0,-1 1 0,0-1 0,0 0-1,-1 0 1,-3 12 0,-9 26 317,6-17-474,-1 8 53,-8 66 1,15-88 184,-1 29-271,2-26 188,-4 21 0,-8 62-124,11-90 212,-7 22-1,-2 10 206,-14 89-443,17-89-82,-3 8 94,-1-1 405,2 1-1,-6 82 1,11-80-301,1 3-47,5 92 0,2-108-91,2 25 370,-10 316 121,6-339-255,0-19-76,-3 26 1,1-30 68,1 0 0,1 0 0,0 0 1,1 0-1,1 0 0,9 28 0,-5-18-133,-1 1-1,-1-1 0,2 59 1,-5-63 137,5 37 0,-3-37 15,1 36 0,5 45 142,-11-84-170,-1 0-1,-7 29 0,2-13-26,5-27-74,-2 0 0,1 0 0,-2 0 0,1-1 1,-1 0-1,-8 11 0,11-16 92,-1 1 6,0 0-1,1 0 0,-1 1 0,-1 10 1,-3 11 124,5-23-216,1 1 0,0 0 0,0-1 0,0 1 0,1-1 0,0 1 0,0 0 0,0-1 0,1 1 0,-1 0 0,2-1 0,1 6 0,2 7 8,-4-15 38,0 0 0,0 1 0,0-1-1,0 0 1,1 0 0,-1 0-1,3 3 1,1 0 44,0-1 1,0 1-1,0-1 0,1 0 1,-1-1-1,1 0 0,0 0 0,13 7 1,5-1-84,30 10 1,-36-14-77,2 1-58,-10-3 105,0 0 0,1-1 0,-1 0 0,1-1 0,0 0 1,11 1-1,-11-3 165,0 2 1,-1-1 0,1 1 0,0 1-1,15 6 1,14 3-335,-29-10 195,-1-1 0,1 0 0,0-1 0,14-2 0,7 1 115,-17 1-30,0 1 0,0 1 0,0 0 0,0 1 0,19 6 0,-9-1-59,1-1 1,0 0-1,1-2 0,-1-1 1,28 0-1,-7-4 264,76-12 1,-117 12-273,-1-1 0,0 1 0,0 0 0,0 1 0,0-1 1,1 1-1,-1 0 0,0 1 0,0-1 0,5 3 0,5 3-75,24 14-1,-39-21 81,9 4 41,0 0-1,0-1 1,1 0-1,-1-1 1,1 0-1,-1 0 1,18 0-1,3 1-89,267 35-182,-199-29 560,-88-7-312,0-2 0,0 1 0,0-1 0,15-2 1,-22 2-64,1 0 1,0 0-1,-1 1 0,1-1 1,7 3-1,14 1 50,129 2 596,32-5-1116,-97-2 804,-56 2-110,-17 0-115,27-2 0,10-3-241,-45 4 112,-1 0 1,0 1-1,14 2 1,16 1 103,-34-4-63,-1 0 1,1 1-1,0-1 0,-1 1 0,1 0 0,4 2 0,13 3 514,4 4-704,-22-9 37,-2-1-8,0 0 168,0 0-1,0 0 1,0 1-1,0-1 0,0 0 1,0 0-1,0 0 0,0 0 1,0 0-1,0 0 1,1 1-1,-1-1 0,0 0 1,0 0-1,0 0 0,0 0 1,0 0-1,0 0 1,1 0-1,-1 0 0,0 0 1,0 0-1,0 1 0,0-1 1,0 0-1,0 0 0,1 0 1,-1 0-1,0 0 1,0 0-1,0 0 0,1 0 1,-1-1-245,-4-2 182,-2 1 90,0-1 0,0 1 0,0-1 0,1-1 1,-1 1-1,1-1 0,0 0 0,0 0 1,-5-5-1,7 5-43,0 1-1,-1 0 1,1 1 0,-1-1 0,0 1 0,0-1 0,-4-1 0,3 2-3,1-1 1,0 1-1,-1-1 1,1 0-1,-7-7 1,4 3 141,1 0 1,-1 0-1,0 1 0,-1 0 1,1 0-1,-13-6 1,-85-49-386,25-6 769,65 56-626,-2 0 0,-16-8 0,26 16 94,0 0 0,1 1 0,-1-1 0,0 2 0,0-1 1,-1 1-1,1 0 0,-11 0 0,-13 1-231,31 0 474,8 0-810,-4 0 574,0 1 0,0-1 0,0 1-1,0 0 1,0 0 0,0 0-1,-1 1 1,1-1 0,4 3 0,32 23 133,-18-12-58,72 55 81,-62-44-196,49 30-1,-70-51 82,0 0 1,21 6-1,5 3 344,-24-9-216,24 5-1,-20-6-323,-1 0-13,-14-4 783,-8 9-277,-5 1-407,-1-2 0,-1 1 0,1-2 0,-1 1 0,-17 5 0,-74 24 386,32-13-359,42-13 21,2 0-1,0 2 1,0 1 0,-46 31-1,63-37 54,1 0 0,0 1 1,0 0-1,1 1 0,-16 20 0,-32 62 216,56-91-246,4-2 81,0 1 1,0-1 0,-1 0-1,1 0 1,0 0 0,-1-1-1,1 1 1,-1-1 0,0 1-1,4-4 1,3-2-31,44-29 280,77-69-1,-29 24-36,-70 51-534,-31 29 278,1 1 0,-1 0-1,1-1 1,-1 1 0,0-1 0,1 1 0,-1-1 0,0 1 0,0-1 0,1 1 0,-1-1 0,0 1 0,0-1 0,0 1 0,1-1 0,-1 1 0,0-1 0,0 0-1,0 1 1,0-1 0,0 1 0,0-1 0,0 1 0,0-1 0,-1 0 0,1 1 0,0-1 0,0 1 0,0-1 0,-1 1 0,1-1 0,0 1 0,0-1-1,-1 1 1,1-1 0,0 1 0,-1 0 0,1-1 0,-1 1 0,0-1 0,-21-15 408,18 13-474,-16-10 258,13 10-193,0-1-1,1-1 0,-1 0 0,1 0 1,-6-6-1,11 10-28,0-1 0,0 1 0,0 0 0,-1-1 0,1 1 0,1-1 0,-1 0 0,0 1 0,0-1 0,1 0 0,-1 0 0,1 1 0,-1-1 0,1 0 0,0 0 0,-1 0 0,1 1 0,0-1 0,0 0 0,1 0 0,-1 0 0,0 0 0,1 1 0,-1-1 0,1 0 0,-1 0 0,1 1 0,0-1 0,0 0 0,-1 1 0,3-3 0,21-31 307,-15 23-430,15-27 0,-22 34 148,1 1 0,-1-1 1,0 0-1,0 0 0,0-1 0,-1 1 0,0 0 0,0 0 0,0-11 0,-1 14-22,0-14-116,0 16 132,-1 0 0,1 1 0,0-1 0,0 0 0,0 0 0,0 0 0,0 0 0,0 1 0,0-1 0,0 0 0,0 0 0,-1 0 0,1 0-1,0 0 1,0 0 0,0 1 0,0-1 0,-1 0 0,1 0 0,0 0 0,0 0 0,0 0 0,0 0 0,-1 0 0,1 0 0,0 0 0,0 0 0,0 0 0,0 0 0,-1 0 0,1 0 0,0 0-1,0 0 1,0 0 0,-1 0 0,1 0 0,0 0 0,0 0 0,0 0 0,0 0 0,-1 0 0,1 0 0,0 0 0,0 0 0,0-1 0,0 1 0,-1 0 0,1 0 0,0 0 0,0 0 0,0 0-1,0-1 1,0 1 0,0 0 0,0 0 0,-1 0 0,1 0 0,0-1 0,0 1 0,0 0 0,0 0 0,0 0 0,0 0 0,0-1 0,0 1 0,0 0 0,0-1 0,-3 6-45,0 0 0,0-1 0,0 1 0,1 0 0,0 1 0,0-1 0,-2 9 0,-6 43-170,8-38 61,0-14-145,1 1-1,1 0 1,-1 0 0,1 0-1,0 0 1,0-1-1,1 1 1,0 0 0,0 0-1,0 0 1,1-1 0,0 1-1,3 8 1,11 6-6277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3:55.76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1115 8 832,'0'0'8,"0"0"0,-1 0 0,1 0 0,0 0 0,0 0 0,-1 0 1,1 0-1,0 0 0,0 0 0,-1 0 0,1-1 0,0 1 0,0 0 0,0 0 0,-1 0 0,1 0 0,0 0 0,0-1 0,0 1 1,-1 0-1,1 0 0,0 0 0,0-1 0,0 1 0,0 0 0,0 0 0,0-1 0,0 1 0,-1 0 0,1 0 0,0-1 0,1 1 21,-1 0-1,0-1 0,1 1 0,-1 0 1,0 0-1,1-1 0,-1 1 0,0 0 1,1 0-1,-1 0 0,1 0 0,-1-1 1,0 1-1,1 0 0,-1 0 0,1 0 1,-1 0-1,0 0 0,1 0 0,-1 0 1,1 0-1,-1 0 324,0 0 203,0 0-150,-8 9 726,5-4-977,0-1 1,0 1 0,0 0-1,1 0 1,-1 0 0,1 0-1,-2 9 1,-8 43 213,7-32-235,-51 198 326,-27 45-68,-23 69 311,92-300-630,-65 198 613,70-207-616,-74 217 545,-64 82-160,96-217-279,9-21-17,-82 127-1,118-207-154,-2 3 44,0 0 0,-18 20 0,12-22-10,13-10-40,1 1 0,0-1-1,-1 0 1,1 0-1,0 0 1,0 0 0,-1 0-1,1 0 1,0 0 0,-1 0-1,1 0 1,0 0 0,0 0-1,-1 0 1,1 0-1,0 0 1,-1 0 0,1 0-1,0 0 1,-1 0 0,1 0-1,0 0 1,0-1-1,-1 1 1,1 0 0,0 0-1,0 0 1,-1 0 0,1-1-1,0 1 1,0 0 0,0 0-1,-1-1 1,1 1-1,0 0 1,0 0 0,0-1-1,0 1 1,0 0 0,-1 0-1,1-1 1,0 1 0,0 0-1,0-1 1,0 1-1,0 0 1,0-1 0,0 1-1,0 0 1,0 0 0,0-1-1,0 1 1,0 0-1,0-1 1,1 1 0,-1-1-1,2-13-108,0 0-1,1 0 1,1 0-1,10-25 1,-10 25 29,65-154-587,-10 28 327,107-265-287,34 14 641,-116 253 53,88-155 48,-103 159 91,75-132 277,-89 185-246,-55 80-231,1 0 0,0 0-1,0 0 1,0 0-1,-1 0 1,1 0-1,0 0 1,0 0-1,0 0 1,1 1-1,-1-1 1,1 0 0,-1 1-3,-1 0 1,0 0 0,0 0 0,0 0 0,1 0 0,-1 0 0,0 0 0,0 0 0,0 0 0,0 0 0,1 0 0,-1 0 0,0 0 0,0 0 0,0 0 0,1 0 0,-1 0-1,0 1 1,0-1 0,0 0 0,0 0 0,0 0 0,1 0 0,-1 0 0,0 1 0,0-1 0,0 0 0,0 0 0,0 1 0,3 11 71,-3 5 28,-2 0 1,1 0-1,-2 0 0,-5 19 1,5-24-86,-56 189 61,57-194-72,-177 461 230,55-155-148,-3 51-57,-11 31 102,9-69 184,-19-11 186,-71 89-234,136-247-38,57-117-234,15-30-172,11-10 172,0 0 0,-1 0 1,1 0-1,0 0 0,0 0 0,0 0 1,-1 0-1,1 0 0,0 0 1,0 0-1,-1 0 0,1 0 0,0 0 1,0 0-1,0 0 0,-1 0 1,1 0-1,0-1 0,0 1 0,0 0 1,-1 0-1,1 0 0,0 0 1,0 0-1,0 0 0,0-1 0,-1 1 1,1 0-1,0 0 0,0 0 1,0-1-1,-1-1-24,0 0 0,1 0 0,-1 0 0,1 0-1,0 0 1,0-1 0,-1 1 0,1 0 0,1-3 0,2-25-207,1 0 0,2 1 0,12-38 0,-13 50 177,48-144-389,26-33 166,-70 170 261,284-654-470,-26 194 506,-143 272-4,-100 171-8,124-215 2,14 17 51,-88 143 72,120-118 0,-178 198-113,23-16 0,-33 27-1,1 1-1,-1 0 0,1 0 0,0 1 1,0 0-1,12-4 0,-17 7 4,0-1-1,0 0 1,0 1-1,0 0 1,1-1-1,-1 1 1,0 0-1,0 0 1,1 0-1,-1 0 1,0 1-1,0-1 1,0 1-1,1-1 1,-1 1-1,0 0 1,0 0-1,0 0 1,0 0-1,0 0 1,0 0-1,-1 0 1,1 1-1,3 2 1,-3-1 13,0 0 0,0 0 0,0 1 0,-1-1 0,1 0 0,-1 1 0,0 0 1,0-1-1,0 1 0,0 0 0,0-1 0,-1 1 0,0 0 0,0 5 0,-2 19 102,-1 1 0,-2-1-1,0 0 1,-16 44 0,17-59-92,-76 210 316,43-126-270,-77 239 2,6-18-53,-109 176 121,140-334-19,-15 36-46,-8 23-121,-51 107-223,148-321 64,3-9 110,5-19 34,-2 13 1,25-84-159,28-32 75,29-34 16,30-62 27,41-77-10,10 16 9,-46 105 45,11-18 76,-16 9-3,17-27-12,14 12 56,-145 200-74,36-45-13,2 2 0,77-68-1,-82 89 78,-31 22-51,0 1 0,-1-1 1,1 1-1,0 0 0,0 0 1,0 0-1,1 0 0,-1 1 1,4-1-1,-7 1-9,1 0 0,-1 0 0,0 0 0,1 0 0,-1 0 0,0 0 0,1 0 0,-1 0 0,0 0 0,0 0 0,1 0 0,-1 0 0,0 1 0,1-1 0,-1 0 0,0 0 0,0 0 0,1 0 0,-1 1-1,0-1 1,0 0 0,0 0 0,1 1 0,-1-1 0,0 0 0,0 0 0,0 1 0,0-1 0,1 0 0,-1 0 0,0 1 0,0-1 0,0 0 0,0 1 0,0-1 0,0 0 0,0 1 0,0-1 0,0 0 0,0 1 0,0-1 0,0 0 0,0 0 0,0 1 0,0-1 0,0 0 0,-1 1 0,1-1 0,0 1 0,-17 43 202,-214 455 480,45-178-220,45-82-115,-207 411 124,187-347-330,142-267-161,2-5-243,1 0 1,-18 52-1,34-83 243,0 0-1,0 0 1,0 0 0,0 0 0,0 0-1,0 0 1,0 0 0,0 0 0,0 0-1,0 0 1,0 0 0,0 0 0,0 0-1,0 0 1,0 0 0,0 0 0,0 0-1,0 0 1,0 0 0,0 0 0,0 0-1,1 0 1,-1 0 0,0 0-1,0 0 1,0 0 0,0 0 0,0 0-1,0 0 1,0 0 0,0 0 0,0 0-1,0 0 1,0 1 0,0-1 0,0 0-1,0 0 1,0 0 0,0 0 0,6-8-165,10-17 43,88-175-341,43-73 234,-30 87-56,-5-3 110,22-39 10,392-523 195,-441 642-70,82-99 65,-137 174 216,38-34 0,-65 65-206,1-1 1,-1 2-1,1-1 0,0 0 1,0 1-1,0-1 1,7-2-1,-11 5-14,1 0-1,0 0 1,-1 0 0,1 0 0,0 0-1,-1 0 1,1 0 0,0 0 0,-1 0-1,1 0 1,0 0 0,-1 0 0,1 0 0,-1 0-1,1 1 1,0-1 0,-1 0 0,1 0-1,-1 1 1,1-1 0,0 0 0,-1 1-1,1 0 1,0 0 14,0 1 0,0-1 0,0 1 1,0-1-1,-1 1 0,1 0 0,-1-1 0,1 1 0,-1 0 0,1-1 1,-1 1-1,0 0 0,0 2 0,0 12 74,0 1 0,-2-1-1,-4 24 1,-18 54 251,-26 53-111,-138 254-183,73-167 227,78-155-197,-152 303 348,-303 464-32,398-688-418,24-49-198,55-92 74,15-17 141,0 1 1,0-1 0,0 0-1,0 0 1,-1 0 0,1 0-1,0 0 1,0 0 0,0 0-1,0 0 1,0 0 0,0 0-1,-1 0 1,1 0 0,0 1-1,0-1 1,0 0 0,0 0-1,0 0 1,0 0 0,-1 0-1,1 0 1,0 0 0,0 0-1,0 0 1,0 0 0,0-1-1,-1 1 1,1 0 0,0 0-1,0 0 1,0 0 0,0 0-1,0 0 1,0 0 0,-1 0-1,1 0 1,0 0 0,0 0-1,0-1 1,-1-11-148,4-1 86,0 1 0,7-18 0,38-83-336,63-81 48,-38 70 230,3-12 31,72-124-133,151-188-413,-55 90 245,-70 103 371,19 15 111,-41 84 97,-108 115 66,75-51 0,-111 86-187,21-12 141,-27 17-186,-1 0 1,1 0 0,0 0 0,0 1-1,-1-1 1,1 1 0,0-1-1,0 1 1,0 0 0,0-1 0,0 1-1,3 0 1,-4 1-5,0-1-1,0 0 1,-1 1-1,1-1 1,0 1-1,0-1 1,-1 0-1,1 1 1,-1-1-1,1 1 1,0 0-1,-1-1 1,1 1-1,-1 0 1,1-1 0,-1 1-1,0 0 1,1-1-1,-1 1 1,0 0-1,1 0 1,-1-1-1,0 1 1,0 0-1,0 0 1,0 0-1,0-1 1,1 1-1,-2 1 1,2 8 55,-1 0 1,0 0-1,-1 0 0,0 0 0,-4 17 1,-3 0 54,-10 29 0,-41 69 54,-201 421 267,257-540-446,-198 405 370,90-224-208,-1 4-24,-51 126-172,32-59 80,129-254-101,-11 18-244,13-22 292,0 0-1,-1 1 1,1-1 0,0 0-1,0 0 1,0 0 0,0 0 0,0 0-1,0 0 1,0 0 0,0 1-1,0-1 1,0 0 0,0 0-1,-1 0 1,1 0 0,0 0 0,0 0-1,0 0 1,0 0 0,0 0-1,0 0 1,0 0 0,-1 0-1,1 0 1,0 1 0,0-1 0,0 0-1,0 0 1,0 0 0,0 0-1,-1 0 1,1 0 0,0 0-1,0-1 1,0 1 0,0 0-1,0 0 1,-1 0 0,1 0 0,0 0-1,0 0 1,0 0 0,0-13-362,4-8 254,1 1 1,1 0-1,1 1 0,1 0 0,20-36 0,44-75-180,122-234-43,-158 292 304,155-283-160,-32 118 127,-52 80 82,16-33 36,95-141 74,-151 241-68,115-120 0,-174 202-4,-3 3-1,-1 0 1,1 0-1,0 0 1,0 1-1,1 0 1,-1 0-1,12-6 1,-17 10-47,0 0 0,0 0 0,1 0 0,-1 0 1,0 0-1,0 0 0,0 0 0,0 0 0,1-1 0,-1 1 0,0 0 1,0 0-1,0 0 0,1 0 0,-1 0 0,0 0 0,0 0 0,0 0 0,1 0 1,-1 0-1,0 0 0,0 0 0,1 1 0,-1-1 0,0 0 0,0 0 0,0 0 1,0 0-1,1 0 0,-1 0 0,0 0 0,0 0 0,0 1 0,0-1 1,1 0-1,-1 0 0,0 0 0,0 0 0,0 1 0,0-1 0,0 0 0,0 0 1,0 0-1,0 1 0,1-1 0,-1 0 0,0 0 0,0 0 0,0 1 0,0-1 1,0 0-1,0 0 0,0 0 0,0 1 0,0-1 0,0 0 0,0 0 1,-1 0-1,1 1 0,0-1 0,-1 5 59,-1 1 0,0-1 1,0 0-1,-4 6 0,-113 241 380,-7 15-211,-7-29 9,26-49-154,-146 323-77,62-117 62,93-214-1,-91 154-11,179-316-172,4-11-8,1 1-1,1 0 1,-1 0 0,2 0 0,-6 19 0,10-23-58,7-9 17,-2-3 121,-1 1-1,1-1 1,-1 0 0,7-12 0,43-86-34,-49 94 68,59-124-65,21-57-194,30-26 53,296-483-155,-405 690 363,406-603 85,-59 180 81,-344 422-128,-3 2 11,1 2-1,0-1 1,0 1 0,1 0-1,-1 1 1,13-8-1,-20 15-18,1-1-1,-1 0 0,0 0 0,0 1 0,1-1 1,-1 1-1,1-1 0,-1 1 0,0 0 1,1-1-1,-1 1 0,1 0 0,-1 0 1,1 0-1,2 1 0,-3-1-15,0 1 1,-1-1-1,1 1 0,0-1 1,0 1-1,-1-1 1,1 1-1,0 0 0,-1 0 1,1-1-1,-1 1 0,1 0 1,-1 0-1,1 0 0,-1-1 1,1 1-1,-1 0 0,0 0 1,0 0-1,1 0 1,-1 0-1,0 0 0,0 0 1,0 2-1,0 5 50,0 1 0,-1 0 0,1-1 0,-3 9 0,-8 35 43,-3-1 0,-1-1 0,-23 51 0,-79 150-41,61-136-149,-77 174 203,-40 82 416,-69 75-138,124-238-258,1 11-796,113-212 232,4-12 249,12-20-26,27-35-2,31-53 28,73-172-44,-5 8 43,25 10-64,-64 109 128,16-38-91,44-71 101,19 16 178,-177 251-76,286-323 442,-282 318-419,23-19 30,-27 24-48,-1-1 0,1 0 0,0 1-1,0-1 1,0 1 0,0-1 0,-1 1 0,1-1 0,0 1 0,0 0 0,0 0 0,0-1 0,0 1 0,0 0-1,0 0 1,0 0 0,0 0 0,0 0 0,0 0 0,0 0 0,0 0 0,0 0 0,0 1 0,0-1-1,0 0 1,1 1 0,-1 0 9,0 0 0,-1 0 0,1 0 0,-1-1 0,1 1 0,-1 0 0,1 0 0,-1 0 0,1 0 0,-1 0 0,0 0 0,0 0 0,1 0 0,-1 0 0,0 0 0,0 0 0,0 0 0,0 0 0,0 0 0,0 0 0,-1 0 0,1 0 0,0 0 0,0 0 0,-1 0 0,1-1 0,-1 2 0,-17 35 227,14-29-191,-46 85 393,-77 174 129,-104 195-152,-10-32-166,14 13-114,88-136-19,76-162-23,-6-2-386,68-142 266,-10 21-295,8-19 100,7-14-128,38-96-108,-19 55 362,-23 52 91,67-150-219,74-102-98,-53 100 47,-2-4 80,89-155-116,250-312-104,-311 463 619,110-139 147,-212 284-250,0 1-1,2 1 1,-1 0-1,31-21 1,-42 33-74,0 0 0,0 0 0,0 0 0,0 0 0,0 0 0,0 0 0,0 1 1,1-1-1,-1 1 0,3-1 0,-4 1-18,0 0 0,-1 0 0,1 0 0,0 0 0,0 0 0,-1 1 0,1-1 0,0 0 0,-1 0 0,1 1 0,-1-1 0,1 0 0,0 1 0,-1-1 0,1 0 0,-1 1 0,1-1 0,-1 1 0,1-1 0,-1 1 0,0 0 0,1-1 0,0 2 0,0 2 33,0 0 1,0 0-1,0 0 1,-1 0-1,1 0 1,-1 1-1,0-1 1,0 0-1,-1 0 1,1 0-1,-2 5 1,-12 63 182,-3-1 1,-35 93-1,-73 139 87,30-95-158,-132 306 401,133-286-452,-147 339-173,149-370 156,67-140-368,24-53 237,-1 0 0,1 0 0,0 0 1,0 7-1,1-11 37,0 0 1,0 0-1,0 1 1,0-1-1,0 0 1,0 0-1,0 0 1,0 0 0,0 0-1,-1 0 1,1 0-1,0 1 1,0-1-1,0 0 1,0 0-1,0 0 1,1 0-1,-1 0 1,0 0-1,0 0 1,0 1-1,0-1 1,0 0-1,0 0 1,0 0-1,0 0 1,0 0-1,0 0 1,0 0-1,0 0 1,0 0-1,0 1 1,0-1-1,0 0 1,1 0-1,-1 0 1,0 0-1,0 0 1,0 0-1,0 0 1,0 0-1,0 0 1,0 0-1,0 0 1,1 0-1,-1 0 1,0 0-1,0 0 1,0 0-1,0 0 1,0 0 0,0 0-1,0 0 1,1 0-1,-1 0 1,0 0-1,0 0 1,11-15-226,24-56 9,17-43-21,15-47 38,31-35-124,28-18 86,20-41-104,77-132 178,16 21 175,29 35 242,-249 312-170,0 0 0,2 1 1,24-18-1,-42 34-69,-1 0 0,2 1 0,-1-1 1,0 0-1,0 1 0,0 0 0,7-2 0,-9 3-8,0 0-1,0 0 1,-1 0-1,1 0 1,0 0-1,0 0 1,0 0-1,0 1 1,0-1-1,0 0 1,0 1-1,-1-1 1,1 0 0,0 1-1,0-1 1,-1 1-1,1-1 1,0 1-1,0 0 1,-1-1-1,1 1 1,-1 0-1,1-1 1,0 1-1,-1 0 1,0 0-1,1-1 1,-1 1-1,1 0 1,-1 0-1,0 0 1,0 0-1,1 0 1,-1-1-1,0 3 1,1 7 33,0-1 1,0 1-1,-1 0 0,0 0 1,-2 9-1,-5 29 52,-3 0 1,-1-2-1,-24 63 0,-96 249 54,18-52-99,112-302-45,-170 464 183,-26-21 367,74-221-304,-12 25-282,131-241-82,8-12 36,16-25-61,30-65-27,25-56-42,13-42 74,-87 188 138,105-221-62,-5 45 20,-65 118 1,126-222-316,221-366 1,-255 461 235,47-35 58,-116 155 131,72-61-1,-127 124-62,37-30 51,-37 32-41,-1-1 0,1 1 0,-1 0 0,1 0 1,0 0-1,0 1 0,0-1 0,8-1 1,-11 3-9,0 0 0,0 0 0,1 0 0,-1 0 0,0 0 0,0 0 0,0 1 0,0-1 0,1 0 0,-1 1 0,0-1 0,0 0 0,0 1 0,0 0 0,0-1 0,0 1 0,0-1 0,0 1 0,0 0 0,0 0 0,0 0 0,0 0 0,-1-1 0,1 1 0,0 0 0,-1 0 0,1 0 0,-1 0 0,1 1 0,-1-1 0,1 1 0,1 4 34,0 0 0,-1 0 0,0 0 0,0 0 0,0 11 0,-2 9 43,0 0 1,-6 27-1,-25 92 211,-46 100-157,-18 8-226,31-85 110,-208 537 800,184-500-634,-59 86-7,60-125-8,67-125-423,21-40 86,1-2 51,6-8-11,13-28-36,30-78-58,18-43-21,-50 116 198,53-124-81,49-64-42,164-270-356,-154 273 252,-37 68 21,212-275 0,-107 204 174,-176 205 118,2 0 0,0 2 0,30-23 0,-50 43-19,0 1 0,0-1 0,0 0 0,0 1 0,1 0 0,-1 0 0,0 0 1,1 1-1,8-2 0,-12 3-11,0 0-1,1 0 1,-1 0 0,0 0 0,0 0 0,0 0-1,0 0 1,0 1 0,0-1 0,0 0 0,0 1 0,0-1-1,0 1 1,0-1 0,0 1 0,0 0 0,-1-1-1,1 1 1,1 1 0,0 0 9,-1 0 0,0 0 1,0 0-1,0 1 0,0-1 0,0 0 0,0 1 0,0-1 0,-1 0 1,1 1-1,-1 4 0,2 12 101,-2 0-1,0 0 1,-5 27 0,-16 64 112,-27 53 36,-114 262 51,64-177-151,-134 342 533,-35-21-103,237-517-767,20-37-172,10-15 334,0 0-1,0 0 1,-1 0 0,1 0 0,0 0-1,0 0 1,0 0 0,0 0-1,0 0 1,0 0 0,0 0 0,0 0-1,0 0 1,-1 0 0,1 0 0,0 0-1,0 0 1,0 0 0,0 0 0,0 0-1,0 0 1,0 0 0,0 0 0,0 0-1,-1 0 1,1 0 0,0 0 0,0 0-1,0 0 1,0 0 0,0-1 0,0 1-1,0 0 1,0 0 0,0 0 0,0 0-1,0 0 1,0 0 0,0 0 0,0 0-1,0 0 1,0-1 0,0 1 0,0 0-1,0 0 1,0 0 0,0 0 0,0 0-1,0 0 1,0 0 0,0 0-1,0 0 1,0-1 0,0 1 0,0 0-1,0 0 1,0 0 0,0 0 0,0 0-1,0 0 1,0 0 0,0 0 0,0 0-1,0 0 1,0-1 0,1 1 0,8-36-296,24-51-175,18-48 95,16-51-159,24-21 159,68-99-81,16 1-83,-154 270 442,108-201-242,87-138 275,-193 340 129,3 1-1,41-43 1,-66 75-59,6-6 31,0 1 0,16-11 0,-22 16-22,0 0 1,0 0-1,0 1 1,0-1-1,0 0 0,1 1 1,-1-1-1,0 1 1,1-1-1,-1 1 0,0 0 1,1-1-1,-1 1 1,0 0-1,1 0 0,-1 0 1,0 0-1,1 0 1,-1 0-1,1 1 0,-1-1 1,0 0-1,1 1 1,-1-1-1,0 1 0,0-1 1,1 1-1,1 1 1,-1 0 6,-1 1 1,1-1-1,0 1 1,-1 0-1,0 0 0,1 0 1,-1 0-1,0-1 1,-1 2-1,1-1 1,0 0-1,-1 0 1,0 0-1,1 4 1,-1 8 77,0-1 1,-1 1-1,-4 22 1,-15 52 148,9-44-156,-67 274 483,-23 3-104,-83 93-12,144-332-358,-73 158 132,18-34 74,-148 304 464,213-458-768,16-34-110,14-19 108,0 0 1,0 0-1,0 0 0,0 0 0,0 0 1,0 0-1,-1 0 0,1 0 1,0 1-1,0-1 0,0 0 0,0 0 1,0 0-1,0 0 0,0 0 0,0 0 1,0 0-1,0 0 0,0 0 1,-1 0-1,1 0 0,0 0 0,0 0 1,0 0-1,0 0 0,0 0 1,0 0-1,0 0 0,0 0 0,-1 0 1,1 0-1,0 0 0,0 0 1,0 0-1,0 0 0,0 0 0,0 0 1,0 0-1,0 0 0,0 0 1,0 0-1,-1 0 0,1 0 0,0 0 1,0-1-1,0 1 0,0 0 1,0 0-1,0 0 0,0 0 0,0 0 1,0 0-1,1-13-160,19-78-443,53-151-1,56-47 158,22 9 43,47-100-162,-139 264 425,-19 37 96,4 2-1,58-77 1,-101 152 48,35-43 32,-33 42-21,1-1 0,-1 1 1,1 0-1,0 0 0,0 0 0,0 0 0,0 1 1,6-3-1,-10 4-3,1 1 0,0 0 0,0-1 0,0 1 0,-1 0 0,1 0 0,0 0 0,0 0 0,0 0 0,0 0 0,0 0 1,-1 0-1,1 0 0,0 0 0,0 0 0,0 0 0,0 0 0,-1 1 0,1-1 0,0 0 0,0 1 0,-1-1 0,1 1 0,0-1 0,0 1 0,-1-1 0,1 1 0,0-1 0,-1 1 0,1 0 1,-1-1-1,1 1 0,-1 0 0,1-1 0,-1 1 0,0 0 0,1 0 0,-1 0 0,1 1 0,0 4 35,1-1 1,-1 1-1,0 0 1,0 11-1,-2 14 141,-2 0 0,-1 1-1,-13 53 1,16-83-182,-267 998 2038,174-722-1812,93-274-228,-10 33-58,11-35 31,-1-1 0,1 1 0,0-1 0,-1 0 0,1 1 0,0-1 0,0 1 0,0-1 0,0 1 0,1-1 0,-1 1 0,0-1-1,0 0 1,1 1 0,-1-1 0,1 0 0,0 1 0,-1-1 0,2 2 0,-2-3 17,1 0-1,-1 1 1,0-1-1,0 0 1,1 0 0,-1 0-1,0 1 1,1-1-1,-1 0 1,0 0 0,1 0-1,-1 0 1,0 0-1,1 0 1,-1 0-1,1 0 1,-1 0 0,0 0-1,1 0 1,-1 0-1,0 0 1,1 0 0,0 0-1,0-1-9,0 1 0,0-1 0,0 0 0,0 1 0,0-1 0,0 0 0,0 0 0,0 0 0,0 0 0,1-1 0,5-8-106,0-1 0,-1 0 0,7-16 0,20-48-146,30-62-121,213-352-873,-180 343 827,-69 109 285,-25 35 130,0 0-1,0-1 1,0 1-1,0 0 1,0 1-1,1-1 1,-1 0-1,1 1 1,-1-1-1,1 1 1,4-2-1,-7 3 22,1 0-1,-1 0 0,0 0 0,1 0 1,-1 0-1,1 0 0,-1 0 1,1 0-1,-1 1 0,1-1 1,-1 0-1,0 0 0,1 0 0,-1 0 1,1 1-1,-1-1 0,0 0 1,1 0-1,-1 1 0,0-1 1,1 0-1,-1 1 0,0-1 0,1 0 1,-1 1-1,0-1 0,0 1 1,0-1-1,1 0 0,-1 1 1,0-1-1,0 1 0,0-1 1,0 1-1,0-1 0,0 0 0,0 1 1,0-1-1,0 1 0,0-1 1,0 1-1,0-1 0,0 1 1,0 8 48,0 0 0,-1 0 1,0 0-1,-1 0 0,-3 11 1,-18 49 113,23-67-158,-33 86 95,-18 54-68,-23 102-335,19-59-1177,-25 102-4715,69-226 2325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3:57.29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1196 84 2720,'-11'-24'891,"11"23"-866,-1 0 1,1 0-1,0 0 1,-1 0-1,1-1 1,0 1-1,0 0 1,0 0-1,0 0 1,0 0-1,0 0 1,1-1-1,-1 1 1,0 0-1,0 0 1,1-1 0,0 1-15,-1 1 0,0-1 1,0 1-1,0 0 0,1-1 1,-1 1-1,0-1 1,0 1-1,0 0 0,0-1 1,0 1-1,0-1 0,0 1 1,0 0-1,0-1 0,0 1 1,0-1-1,0 1 1,0 0-1,0-1 0,-1 1 1,1-1-1,0 1 0,0 0 1,0-1-1,-1 1 1,1 0-1,0-1 0,0 1 1,-1 0-1,1-1 0,0 1 1,0 0-1,-1-1 1,-6-10 457,7 10-413,0 0 0,0 0 1,-1 0-1,1 0 0,0 1 0,-1-1 1,1 0-1,-1 0 0,1 0 0,-1 1 1,1-1-1,-1 0 0,1 1 1,-1-1-1,0 1 0,1-1 0,-1 1 1,0-1-1,-1 0 0,2 1-41,-1 0 0,1 0 1,-1 1-1,1-1 0,-1 0 0,1 0 0,-1 1 0,1-1 0,-1 0 0,1 1 0,-1-1 1,1 0-1,0 1 0,-1-1 0,1 1 0,0-1 0,-1 0 0,1 1 0,0-1 1,-1 1-1,1-1 0,0 1 0,0-1 0,0 1 0,-1 0 0,1 0 0,-6 19 58,5-19-47,-10 36 188,-44 162 820,-95 273 224,-9-141-465,52-118-562,77-147-195,-70 137 142,97-197-183,-1 1 1,0-1-1,-1 0 0,1 0 1,-1-1-1,-8 8 1,13-13-1,0 0 1,-1 1 0,1-1-1,0 0 1,-1 1 0,1-1-1,0 0 1,-1 0 0,1 1 0,-1-1-1,1 0 1,-1 0 0,1 0-1,-1 0 1,1 0 0,0 0-1,-1 1 1,1-1 0,-1 0-1,1 0 1,-1 0 0,1-1-1,-1 1 1,1 0 0,-1 0-1,0 0 1,0-1-7,1 0 0,0 1 0,-1-1 0,1 0 0,-1 0 0,1 1 0,0-1 0,-1 0 0,1 0 0,0 0 0,0 1 0,0-1 0,0 0 0,0 0 0,0 0 0,0 0 0,0-1 0,1-20-56,1 0-1,1 0 1,1 0-1,1 0 1,1 1 0,1-1-1,1 1 1,0 1-1,13-20 1,17-27-46,60-78 0,-76 115 80,-12 16 57,110-149-108,-79 112 5,53-51-1,-91 98 86,19-15 138,-21 18-112,1 0 0,-1 0 1,0 0-1,1 0 1,-1 0-1,1 0 0,-1 1 1,1-1-1,0 0 1,-1 1-1,1 0 0,1-1 1,-2 1-24,-1 0 1,1 0 0,-1 0 0,1 1-1,-1-1 1,1 0 0,-1 0 0,0 0-1,1 1 1,-1-1 0,1 0 0,-1 1-1,0-1 1,1 0 0,-1 1 0,0-1 0,1 0-1,-1 1 1,0-1 0,0 1 0,1-1-1,-1 0 1,0 1 0,0-1 0,0 1-1,0-1 1,0 1 0,1-1 0,-1 1-1,0-1 1,0 1 0,0-1 0,0 1-1,-1 0 1,2 11 85,-1 0 1,0 0-1,-1 1 0,-1-1 1,0 0-1,-1 0 0,-4 14 1,-5 4 160,0-1 0,-2 0 0,-30 48 0,31-56-182,-222 407 1276,21-39-273,-40 0-474,75-124-977,146-217-2463,39-54 2283,-1 0 0,2 1 0,9-7 0,0-1-110,30-23-1981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3:58.19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1192 178 2496,'0'-22'248,"0"0"180,-4-32 0,4 44-363,-1 3 42,1 0 0,-1 0 1,-1 0-1,1 1 0,-4-11 1,4 16-95,1 0-1,-1 0 1,1 0 0,-1-1-1,1 1 1,-1 1 0,0-1 0,0 0-1,1 0 1,-1 0 0,0 0-1,0 0 1,0 1 0,0-1-1,0 0 1,0 1 0,0-1 0,0 1-1,0-1 1,0 1 0,0 0-1,-1-1 1,1 1 0,0 0 0,0 0-1,0 0 1,0 0 0,-1 0-1,1 0 1,0 0 0,0 0-1,0 0 1,0 0 0,0 1 0,-1-1-1,1 0 1,0 1 0,0-1-1,0 1 1,0 0 0,-1 0 0,-4 2 61,2 0 0,-1 0 0,0 1 0,1-1 0,-1 1 0,1 0 0,0 0 0,0 1 0,-3 4 0,-4 7 258,-11 25 1,15-29-272,-43 74 896,-103 131 1,-63 94 682,-26 37 474,-45-8-1276,274-327-835,-16 16 12,26-27-29,1 1 0,-1-1 0,0-1 0,0 1 0,0 0 1,0-1-1,0 1 0,-6 1 0,9-3-1,-1 0 0,0 0 0,0 0 1,1 1-1,-1-1 0,0 0 0,0 0 0,0 0 0,1 0 0,-1-1 1,0 1-1,0 0 0,1 0 0,-1 0 0,0-1 0,0 1 0,1 0 1,-1-1-1,0 1 0,1 0 0,-1-1 0,0 1 0,1-1 0,-1 1 0,1-1 1,-1 0-1,1 1 0,-1-1 0,1 1 0,-1-2 0,0 0-12,0 0 0,1 0-1,-1 0 1,1 0 0,-1 1-1,1-1 1,0 0 0,0 0-1,0 0 1,0 0 0,0 0-1,1-3 1,2-7-113,1 0 0,0 0 0,1 0 0,1 0 0,9-16 0,-1 3 47,103-212-217,77-140 492,-51 148 31,-125 204 392,-15 22-182,-13 16 16,-108 152 1044,-12 18-114,91-134-801,-71 69 1,103-111-541,-11 10 38,17-17-65,0 1 0,0 0 0,0-1-1,1 1 1,-1 0 0,0-1-1,0 0 1,0 1 0,0-1 0,0 1-1,-1-1 1,1 0 0,0 0-1,0 0 1,0 0 0,-1 0-1,1 0-4,1 0 0,-1 0 0,1-1 0,-1 1 0,1 0 0,-1-1-1,1 1 1,-1 0 0,1-1 0,0 1 0,-1-1 0,1 1 0,0-1-1,-1 1 1,1-1 0,0 1 0,0-1 0,-1 1 0,1-1 0,0 0-1,0 1 1,0-1 0,0 1 0,0-1 0,0 1 0,0-2-1,-1-7-45,0 0 0,2 0-1,-1 0 1,1 0 0,0 0-1,1 0 1,0 0-1,0 0 1,5-10 0,39-80-280,-35 77 326,-3 5 24,82-171-43,-74 150 196,-2-1-1,-2-1 1,7-42 0,-18 77-121,0-1 0,-1 1-1,0 0 1,0-1 0,0 1 0,-1 0-1,1 0 1,-1 0 0,-2-6-1,3 9-123,-1 1 0,1-1 0,0 0 0,0 0 0,1 1 0,-1-1 0,0 0 0,1 1 0,-1-1 0,1 0 0,-1 1 0,1-1 0,0 1 0,-1-1 0,1 1 0,0-1 0,0 1 0,0 0 0,0-1 0,1 1 0,-1 0 0,0 0 0,0 0 0,1 0 0,-1 0 0,1 0 0,-1 0 0,3-1 0,5-2-497,0-1 1,0 1-1,13-4 1,-22 8 557,16-4-802,-1-1 0,1 2-1,0 0 1,-1 1 0,1 1-1,0 0 1,27 3 0,23 5-1315,-18-5-96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32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5 576,'-3'-5'192,"3"10"-128,-10-2-32,10 5 0,-3 4-32,-2-1-448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33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116 413 2144,'12'-5'2741,"-11"5"-2639,1 1-9,0-1 0,-1 0-1,1 0 1,0 0 0,0 0 0,0 0-1,0 0 1,-1-1 0,3 0-1,-2 1-12,0-1-1,-1 0 0,1 0 0,-1 0 0,0 0 0,1 0 0,-1 0 0,0 0 0,0-1 0,1 1 0,-1 0 0,0-1 0,0 1 0,1-4 0,10-21 949,-11 19-815,0 0 0,0 0 0,0 0 0,-1 0 0,0-12 0,0 3-99,-5-15 360,5 30-433,-1-1 0,1 1-1,0-1 1,-1 1 0,1-1-1,-1 1 1,1-1 0,-1 1-1,0-1 1,-1-1 0,1 2-24,1 0 1,-1-1-1,0 1 1,0-1-1,1 1 1,-1-1-1,1 1 1,0-1-1,-1 1 1,1-3-1,-1 2-33,1 1-1,0-1 1,-1 0-1,0 0 1,1 1-1,-1-1 0,0 0 1,0 1-1,0-1 1,0 1-1,0-1 1,0 1-1,-2-2 1,2 2 32,1 0 1,-1 1 0,1-1 0,-1 1 0,1-1 0,-1 1 0,0-1 0,1 1 0,-1 0 0,0-1 0,1 1-1,-1 0 1,0-1 0,0 1 0,1 0 0,-1 0 0,0 0 0,0 0 0,1 0 0,-1 0 0,0 0-1,0 0 1,1 0 0,-1 0 0,0 0 0,0 0 0,1 0 0,-1 1 0,0-1 0,0 0 0,1 0 0,-1 1-1,0-1 1,1 1 0,-1-1 0,1 1 0,-2 0 0,-28 22-129,21-17 293,8-5-188,0-1 0,0 1 0,0 0 0,1-1 0,-1 1 0,0 0 0,0-1 0,0 1 0,0 0 0,1 0 0,-1 0 0,1 0 0,-1-1 0,0 1 0,0 2 0,1-2-13,-1 1 0,0-1 0,0 1 0,1-1 0,-1 1-1,0-1 1,0 0 0,0 0 0,0 1 0,-1-1 0,0 1 0,-8 9 768,-12-12-529,21-1-183,0 2-16,1-1 1,-1 1-1,1-1 0,-1 1 1,0-1-1,1 0 0,0 1 1,-1-1-1,1 0 0,-1 0 0,1 1 1,0-1-1,-1 0 0,1 0 1,0 1-1,0-1 0,0 0 1,0 0-1,-1 0 0,1-1 21,0 0-1,0 1 1,-1-1-1,1 1 1,0-1-1,-1 1 1,0-1-1,1 1 1,-3-3-1,2 2-37,1 1 0,-1-1 0,0 0 0,0 1 0,1-1 0,-1 0 0,1 0 0,-1 1 0,1-1 0,0-2 0,-1 2-17,1 0 1,0 1 0,0-1-1,-1 0 1,1 1 0,-1-1 0,0 0-1,0-1 1,0 1-32,0 0-1,0 1 1,1-1-1,-1 0 1,1 1 0,-1-1-1,1 0 1,0-2 0,-1 0 30,1 16-685,10 106 1025,-7-83-275,-2 48 0,-1-45 384,1-52-146,1-1-41,1-26 0,0 0-139,3-27-217,-4 40-18,1-1 0,8-35 0,-9 46 126,0 0 103,0 14-74,-1-1 0,0 0-1,0 1 1,0-9 0,0 9-20,-1-1 1,1 1-1,0 0 0,0-1 1,0 1-1,2-5 0,-1 6-39,8-25 3,-9 27-50,-1 0 1,0 0 0,1 0-1,-1 0 1,0 0-1,0 0 1,0 0 0,0 0-1,0 0 1,0-1-1,0 1 1,0 0 0,-1 0-1,1 0 1,0 0-1,-1 0 1,1 0 0,-1 0-1,1 0 1,-1 0-1,1 0 1,-1 1-1,1-1 1,-2-1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34.7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14 103 1248,'-13'-36'448,"17"28"-352,-4-14-32,4 13-160,-8-2 32,4-5-800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35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198 300 2656,'-21'-51'7989,"16"49"-7770,0-1 0,0 0 1,0 0-1,0 0 0,0 0 0,1-1 0,0 0 1,0 0-1,0 0 0,0 0 0,0 0 0,-5-10 1,0-4-149,0 0 1,-10-27 0,15 32-279,-1 0 1,0 0 0,-1 0 0,-1 1 0,0 0-1,-13-16 1,20 27 125,-9-5-971,8 5 972,0 1-1,1 0 0,-1 0 0,0 0 0,0 0 0,0 0 0,1 0 0,-1 0 0,0 0 0,0 0 0,0 0 0,0 0 1,1 0-1,-2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36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98 2080,'1'-2'72,"0"0"0,1-1 0,-1 1 0,0 0 0,1 0 0,0 0 0,-1 0-1,1 1 1,0-1 0,0 0 0,0 1 0,0-1 0,0 1 0,3-2 0,2-1-114,0 1 0,1 0 1,12-4-1,-19 7 87,0-1 0,0 1 1,0 0-1,0-1 0,1 1 0,-1 0 0,0 0 1,0 0-1,0 0 0,0 0 0,0 0 1,0 0-1,1 1 0,-1-1 0,0 0 0,0 0 1,0 1-1,0-1 0,0 1 0,0-1 0,0 1 1,0 0-1,0-1 0,0 1 0,0 0 1,-1-1-1,1 1 0,0 0 0,0 0 0,-1 0 1,1 0-1,0 0 0,-1 0 0,1 0 1,-1 0-1,0 0 0,1 2 0,1 3 271,-1 0-1,0 0 1,0 0-1,-7 19 2719,5-25-2967,1 0 0,-1 0 0,1 0 0,-1 1 0,1-1 0,-1 0 0,0 0 0,1 0 0,-1 0 0,1 0 0,-1 0 0,0-1 0,1 1 0,-1 0 0,1 0 0,-2-1 134,1 1-134,-52-20 56,36 13 312,-1 0 0,1-2 1,1 0-1,-29-20 0,41 25-526,4 4 71,0-1-1,-1 1 0,1 0 1,-1-1-1,1 1 1,-1 0-1,1-1 1,0 1-1,-1 0 1,1 0-1,-1-1 1,0 1-1,1 0 1,-1 0-1,1 0 1,-1 0-1,1 0 1,-1-1-1,0 1 1,0 0 34,1 0 1,0 0-1,-1 0 0,1-1 1,0 1-1,0 0 1,-1 0-1,1-1 1,0 1-1,0 0 0,-1 0 1,1-1-1,0 1 1,0 0-1,0-1 1,0 1-1,-1-1 1,1 1-1,0 0 0,0-1 1,0 1-1,0-1 1,0 0 38,-1 0 1,1 0 0,0 0-1,0 1 1,-1-1 0,1 0-1,-1 0 1,1 0-1,-1 1 1,1-1 0,-1 0-1,-1 0 1,1-2-289,-5-4-216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48.8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 1312,'9'4'1045,"-14"0"-844,-3 6 548,3-4-492,5-5-235,0-1 1,-1 0-1,1 1 1,-1-1-1,1 0 1,0 1-1,0-1 1,-1 1-1,1-1 1,0 1-1,0-1 1,-1 1-1,1-1 1,0 1-1,0-1 1,0 1-1,0-1 1,0 1-1,0-1 1,0 1-1,0 0 1,0 1-2,-1 0 0,1 0 1,-1 0-1,1 0 1,-1 0-1,0 0 0,-1 3 1,1-2 22,0-1 1,0 0 0,0 0-1,0 1 1,0-1-1,1 0 1,-1 6 0,1-5-55,-1 1 0,1-1 0,-1 0 1,1 1-1,-1-1 0,0 0 1,0 1-1,-1-1 0,1 0 1,-4 6-1,4-7 21,-1 1 0,1 0 0,0 0 0,1-1-1,-1 1 1,0 4 0,-5 13 206,4-14-99,0 1-1,1-1 0,-1 1 1,2-1-1,-1 1 0,1 13 0,0-13-94,0-4 18,0-1 0,0 1-1,0-1 1,0 1-1,0-1 1,-1 1-1,1-1 1,-1 1 0,1-1-1,-3 5 1,-9 20 508,11-26-527,1 0 0,-1 0 0,1 0 1,0 0-1,0 1 0,-1-1 0,1 0 0,0 0 0,0 1 0,0-1 0,1 0 0,-1 2 1,0 10-12,-2-7 3,0 0 0,1 0-1,-1 0 1,1 0 0,0 0 0,1 1 0,-1-1 0,1 0 0,1 7-1,4 22 99,3 16-69,-3 18 101,-10 10 165,5-78-302,0 0-1,0 0 1,-1 0-1,1 0 0,-1 0 1,1 0-1,0 0 1,-1 0-1,0 0 0,1 0 1,-1 0-1,1 0 1,-1-1-1,0 1 0,0 0 1,1 0-1,-1-1 1,0 1-1,-1 0 0,1-1 16,-11-3 484,10 0-476,1 0-1,0 0 0,0 0 0,0 0 0,0 0 0,0 0 0,1 0 0,-1-1 0,1 1 0,0-6 0,-5-126 147,7 95-738,2 0 0,17-73 0,-17 94-130,4-23-1772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39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33 832,'-1'-1'24,"1"0"-1,-1 1 1,0-1-1,0 0 1,1 0-1,-1 0 1,0 0-1,1 1 1,-1-1-1,1 0 1,-1 0 0,1 0-1,-1 0 1,1 0-1,-1-19 2365,-33 79 1932,27-43-4062,-8 27-324,11-30 272,0 0 0,-1 0-1,-11 18 1,5-13 919,10-17-1084,-2-10 328,3-23-461,0 26 215,1-12-36,4-27-1,-2 27-191,1-28 0,1 14 94,-18 52 27,9-13 57,1-2-63,1 0 0,-1 0-1,1 0 1,0 1 0,0-1-1,1 0 1,-1 1 0,0 10-1,14 5-240,-9-17 212,-1-1 10,0 1 1,0-1-1,-1 1 1,0-1 0,0 1-1,0-1 1,0 1-1,0 0 1,0 4 0,-1 38 173,0-23-262,-10 98 434,1-40-589,4-25-21,-2 39 493,2 51-220,10-73 1440,-15-101-1307,-4-89 261,11 80-404,-2-161-65,6 123-325,-1 67 391,0 1 1,1-1-1,-1 1 0,1-1 0,4-13 0,-2 11 0,0 1-3,5-7-220,-4 4 346,5-16-146,-8 6 238,-1 19-172,-1 1-1,1 0 0,0 0 0,0-1 0,1 1 0,-1 0 0,1 0 1,-1-1-1,1 1 0,1-4 0,6-21-216,-3 4-327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41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39 640,'6'-38'3705,"-7"37"-3613,-1 1 17,1 1 0,-1-1-1,0 0 1,1 1 0,-1-1-1,1 1 1,-1-1 0,1 1 0,-3 1-1,3-1-32,-1 0-1,1-1 0,-1 1 0,0-1 1,1 1-1,-1-1 0,0 1 1,1-1-1,-3 1 0,-4-1 124,1 1 0,0 1-1,0-1 1,0 1 0,-7 3 0,-9 3 320,7 0 293,15-7-786,0 0 0,1 0 0,-1-1 0,0 1 1,0 0-1,-1-1 0,1 1 0,0-1 1,0 1-1,0-1 0,0 1 0,0-1 0,-2 0 1,-22 8 1311,23-7-1352,1 0 0,-1-1 0,1 1 0,0 0 0,-1 0 0,1 0 0,0 0 0,0 0 0,-1 0 0,-1 3 0,1-2-50,-36 30 506,37-32-409,0 1-1,0-1 1,0 1-1,0-1 1,1 0-1,-1 1 0,0-1 1,0 0-1,0 1 1,0-1-1,0 0 1,-2 0-1,28-1-649,-19 0 607,-1 0-1,1 1 1,-1 0 0,1 0 0,-1 1-1,0 0 1,1-1 0,8 4-1,0 1-88,0 0-1,1-2 0,21 4 0,-18-4 105,8-1 147,5 1 416,-24 0-494,-6-2-58,-1 3-287,0-1 304,0 0 0,0 0 0,-1 1 0,1-1 0,-1 0 0,0 0 0,0 0 0,-1 4 0,-16 29 140,8-15-196,6-13 95,-6 11-179,2 1-1,0 1 1,-6 27 0,-13 58-176,26-96 431,0 0-1,2 20 1,0-10-308,-1-19 129,0 0 0,1 0 0,-1 1 0,1-1 0,-1 0 1,1 0-1,0 0 0,-1 0 0,1 0 0,0 0 0,1 2 0,2 3 402,0-1-216,-4-4-149,1-1-1,-1 1 0,0-1 1,0 1-1,0-1 0,0 0 1,0 1-1,1-1 0,-1 1 0,0-1 1,0 0-1,1 1 0,-1-1 1,0 1-1,1-1 0,-1 0 1,0 0-1,1 1 0,-1-1 0,1 0 1,-1 0-1,0 1 0,2-1 1,-1 0-95,-1 0 1,1 0-1,0 0 1,0 0-1,0 0 1,0 0-1,0-1 1,0 1-1,0 0 1,0-1-1,0 1 1,-1-1-1,1 1 1,0-1-1,0 1 1,0-1-1,-1 1 1,4-5-354,14-55-6851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43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521 0 1248,'-2'1'63,"1"0"-1,0 0 1,0 0 0,-1 1-1,1-1 1,0 0-1,0 0 1,0 1 0,0-1-1,0 1 1,0-1 0,1 1-1,-1-1 1,-1 4 0,2-4 48,-1 1 0,0 0 0,1 0 0,-1-1 0,0 1 0,0 0 0,0-1 0,-1 1 0,1-1 0,0 1 0,-3 1 0,-6 5 430,9-7-460,-1 0 0,1 0 0,-1 0 0,1 0 0,0 0 1,-1 0-1,0 0 0,1-1 0,-1 1 0,1 0 0,-1-1 0,0 0 0,1 1 1,-1-1-1,0 0 0,-2 0 0,2 0-35,0 0 0,0 0 0,0 0 0,0-1 0,0 1 1,0-1-1,0 0 0,0 1 0,0-1 0,0 0 0,0 0 0,0 0 1,-1-2-1,-13-5 76,-10 0 512,25 7-618,0 1 0,-1-1-1,1 1 1,0 0-1,-1-1 1,1 1-1,-1 0 1,1 0-1,-3 0 1,-11-2 138,11 1-94,0-1 1,-1 1 0,1 0-1,-1 0 1,1 0 0,-1 0-1,0 1 1,-6 0 0,-39 6-70,36-4 442,-24 2-1,-32 1 704,-30-2-1706,96-3 183,0 1 0,-1 0 0,1-1 0,0 1 0,-4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5:48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 1472,'-11'5'1831,"10"-3"-1729,0-1-47,0 1 1,0 0-1,0 0 0,0 0 0,0-1 0,1 1 1,-1 0-1,1 0 0,-1 3 0,-1 13 229,1 0-1,2 30 1,0-7 188,-2-14-327,0-17-162,1 1 0,0 0 0,1 0 0,0 0 0,3 13 0,5 41 2138,-27-92-1347,15 18-824,0 0 0,0-1-1,1 1 1,1-1 0,-1 0-1,1 0 1,1 1 0,0-1-1,0 0 1,1 0 0,0 1-1,1-1 1,0 0 0,1 1-1,3-11 1,3-6-569,0 1-1183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0:39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5 736,'-3'0'185,"3"0"-130,3-5 404,-4 5-395,0 0-65,1 0 1,0 0 0,0 1-1,-1-1 1,1 0 0,0 0-1,0 0 1,0 0 0,-1 1 0,1-1-1,0 0 1,0 0 0,0 0-1,-1 1 1,1-1 0,0 0-1,0 0 1,0 1 0,0-1-1,0 0 1,0 1 0,0-1-1,-1 0 1,1 0 0,0 1 0,0-1-1,0 0 1,0 0 0,0 1-1,0 9-71,0-8 79,-4 6 53,1 3-35,2-2 95,-1 0-1,0-1 1,0 1-1,-1-1 1,0 1-1,-7 13 1,-2 8 147,9-23-205,1 0 1,0 1-1,0-1 0,0 1 0,0 9 1,-3 5 219,2-34 86,11-47-400,-8 59 31,0 0 0,0 0-1,0 0 1,0 0 0,0 0 0,0 0-1,0-1 1,0 1 0,0 0-1,0 0 1,0 0 0,0 0-1,0 0 1,0 0 0,0 0 0,0 0-1,0 0 1,0-1 0,0 1-1,0 0 1,0 0 0,0 0 0,0 0-1,0 0 1,0 0 0,0 0-1,0 0 1,0 0 0,0-1 0,0 1-1,0 0 1,0 0 0,0 0-1,0 0 1,0 0 0,0 0 0,0 0-1,1 0 1,-1 0 0,0 0-1,0 0 1,0 0 0,0 0 0,0 0-1,0 0 1,0 0 0,0 0-1,0 0 1,1 0 0,-1 0 0,0 0-1,0 0 1,0 0 0,0 0-1,0 0 1,0 0 0,0 0 0,3 6-74,-3-1 79,-1 0 0,0 0 1,0-1-1,-2 10 0,-3 14 103,2-11-221,1 0 0,-2 0 0,0-1 0,-16 32-1,10-22-583,3-7-465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0:41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27 640,'-1'1'25,"0"-1"1,1 1-1,-1-1 0,0 1 1,0 0-1,0-1 0,0 1 0,0 0 1,0-1-1,1 1 0,-1 0 1,0 0-1,1 0 0,-2 2 1,-6 7 383,-4 10-195,11-18-241,-1 0 1,1 0-1,0 1 1,1-1-1,-1 1 0,0-1 1,1 1-1,0-1 1,-1 5-1,1-4 73,0-1 0,0 1-1,-1-1 1,1 0 0,-1 1-1,1-1 1,-1 0 0,0 0-1,0 1 1,0-1 0,-2 4-1,-2 5 242,5-9 24,0-7 115,0 1-404,1 0 0,0-1 0,0 1 0,0 0 1,1 0-1,-1 0 0,4-6 0,-2 6-79,-1-1 0,0 0 1,0-1-1,2-7 1,-3 8 36,0 1 1,0-1 0,0 1 0,1 0 0,-1-1-1,1 1 1,4-6 0,-5 8 18,1-10 30,-2 12-25,0-1-1,0 1 0,0 0 1,0-1-1,0 1 1,0-1-1,0 1 0,0-1 1,0 1-1,0 0 1,0-1-1,0 1 0,0-1 1,1 1-1,-1 0 0,0-1 1,0 1-1,0-1 1,1 1-1,-1 0 0,0-1 1,0 1-1,1 0 0,-1-1 1,1 1-1,0-1 120,-2 1-52,1 0-56,-1 0 1,0 0-1,0 0 1,0 1 0,1-1-1,-1 0 1,0 0-1,0 0 1,1 1-1,-1-1 1,0 0-1,1 1 1,-1-1-1,0 1 1,-11 26-264,6-18 35,2 1 0,-1 0 0,1 1 0,1-1 0,0 1 0,0-1 0,-1 21 0,4-19-491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0:43.1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15 485 576,'0'0'6,"1"0"0,-1 0 0,0 0 1,0 0-1,0 0 0,0 0 0,1-1 0,-1 1 0,0 0 1,0 0-1,0 0 0,0 0 0,0-1 0,0 1 0,0 0 1,0 0-1,0 0 0,0 0 0,0-1 0,1 1 0,-1 0 1,0 0-1,0 0 0,0-1 0,0 1 0,0 0 0,-1 0 1,1 0-1,0-1 0,0 1 0,0 0 0,0 0 0,0 0 1,0 0-1,0-1 0,0 1 0,0 0-2,-1 0 1,1-1-1,0 1 0,0 0 0,0-1 1,0 1-1,0 0 0,0-1 1,0 1-1,0 0 0,0 0 0,0-1 1,0 1-1,0 0 0,0-1 0,0 1 1,0 0-1,0 0 0,0-1 1,0 1-1,1 0 0,-1-1 0,0 1 1,0 0-1,0 0 0,0-1 0,1 1 1,-1 0-1,0 0 0,0 0 0,0-1 1,1 1-1,-1 0 0,1-2-17,-1 1-1,0-1 0,1 1 1,-1-1-1,0 1 0,0-1 1,0 1-1,0-1 0,0 1 1,0-1-1,-1 1 1,1 0-1,0-1 0,-1 1 1,0-3-1,-2-9-77,3-3 146,0 0-1,-1 0 1,-6-24 0,4 19 26,1-1 0,0 0 0,4-38 0,-1 14 48,-1 41-173,1-1 0,-1 0 0,1 1 0,1-1 0,-1 1 0,1-1 0,3-5 0,-5 11 51,0-1 1,0 1 0,1 0-1,-1-1 1,0 1-1,0 0 1,1-1-1,-1 1 1,0 0-1,0-1 1,1 1-1,-1 0 1,0 0-1,1-1 1,-1 1-1,1 0 1,-1 0-1,0 0 1,1 0-1,-1-1 1,1 1-1,-1 0 19,1 0-1,-1 0 1,1 0-1,-1-1 1,1 1-1,-1 0 1,0 0-1,1 0 1,-1-1-1,0 1 1,1 0-1,-1-1 1,0 1-1,1 0 1,-1-1-1,0 1 1,1 0-1,-1-1 0,0 1 1,0-1-1,0 1 1,0 0-1,1-1 1,-1 1-1,0-1 1,0 1-1,0-1 1,0 1-1,0-1 1,0 1-1,0 0 1,0-1-1,0 1 1,0-1-1,0 0 1,0 0-7,0 0 1,0 0 0,0-1-1,-1 1 1,1 0 0,0 0-1,0 0 1,-1 0 0,1 0 0,0 0-1,-1 0 1,0-2 0,0-1-42,-4 16-207,6-6 287,-1 0 0,1 0 0,0 0 1,1 0-1,2 6 0,-2-6-61,0 0 0,-1 0 0,0 0 0,0 0 0,1 6 0,-2-3 58,1 0-1,0-1 1,6 18 0,-5-19-43,0 1 0,-1 0 0,2 15-1,-3-22 139,0-12 63,-5-39-341,4 18 82,-11-56 1,5 43-51,6 8 136,2 23-314,3 23-213,-3-7 499,0-1 0,0 1 1,0-1-1,0 1 0,0 0 0,-1-1 1,1 1-1,-1 0 0,1-1 0,-1 3 1,0 49-1240,0-41 763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0:44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12 736,'-3'2'85,"0"0"-1,0 0 1,1 0-1,-1 1 1,1-1-1,-1 1 1,1 0-1,0 0 1,-2 3-1,-10 12 31,10-12-84,0-1 1,1 1-1,-1-1 1,1 1-1,-3 8 0,-3 6-22,2-9-36,6-10 36,1 0 0,-1 1 0,0-1 0,1 0-1,-1 0 1,0 0 0,1 0 0,0 0 0,-1 1-1,1-1 1,0 0 0,-1 0 0,1 1 0,0-1-1,0 0 1,0 3 0,-3 18 546,3-21-363,0-1-48,0 0 58,0 0-74,0 0-16,0-19 395,1 9-588,1-1 0,0 1 0,0 0 0,1 0 0,9-20 1,-8 22-32,0 0 0,0 0 0,1 0 0,0 0 0,1 1 0,-1 0 0,9-7 0,-6 6-1115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0:46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91 159 736,'-2'1'73,"0"-1"0,0 1 0,0 0 0,0 0 0,0 0 0,0 1 0,0-1-1,0 0 1,1 1 0,-3 1 0,-21 22 668,21-21-604,-6 6 190,-10 10 375,20-19-719,-1 0-1,1 0 0,-1 0 1,1 0-1,-1 0 1,1 0-1,0 0 1,0 0-1,-1 0 0,1 1 1,0-1-1,0 1 1,0 4 448,0-11 1569,-4-26-1760,4 30-255,0-1 0,0 1 1,1-1-1,-1 1 0,1 0 1,-1-1-1,1 1 0,-1 0 0,1 0 1,0-1-1,0 1 0,-1 0 1,1 0-1,0 0 0,0 0 1,0 0-1,0 0 0,2-1 0,25-15-294,-19 12 279,-1-1 72,1 0 0,-1-1 0,0 0 0,0 0 1,7-10-1,15-14 46,-27 29-90,-1-1-11,0 1 0,0 0 0,1-1-1,-1 1 1,1 0 0,0 0 0,-1 1-1,1-1 1,0 1 0,0-1 0,0 1 0,0 0-1,0 0 1,1 0 0,-1 0 0,0 1-1,0-1 1,1 1 0,4 0 0,0 0-176,-7 1 201,1-1 1,0 0-1,0 0 1,0 0 0,0 0-1,-1 0 1,1 0 0,0 0-1,0-1 1,0 1-1,-1 0 1,1-1 0,0 0-1,2-1 1,9 1-107,-8 1 76,-5 0 17,0 0 1,0 0-1,0 0 1,0 0 0,0-1-1,0 1 1,0 0-1,0 0 1,0 0-1,0 0 1,0 0-1,0 0 1,0 0-1,0 0 1,0 0 0,0 0-1,0 0 1,0 0-1,0 0 1,0 0-1,0 0 1,0 0-1,0 0 1,0 0 0,0-1-1,0 1 1,0 0-1,0 0 1,0 0-1,0 0 1,0 0-1,0 0 1,0 0-1,0 0 1,0 0 0,1 0-1,-1 0 1,0 0-1,0 0 1,0 0-1,0 0 1,0 0-1,0 0 1,0 0-1,0 0 1,0 0 0,0 0-1,0 0 1,0 0-1,0 0 1,23-1-46,-21 1 50,0 0 1,0-1-1,-1 1 1,1-1-1,0 1 1,-1-1 0,1 0-1,0 0 1,-1 0-1,1 1 1,-1-1 0,1-1-1,-1 1 1,0 0-1,1 0 1,-1-1 0,0 1-1,0 0 1,0-1-1,0 1 1,0-1 0,0 0-1,0 1 1,0-1-1,-1 0 1,1 1 0,-1-1-1,1-2 1,4-7 48,-5 11-47,-1 0 0,1-1-1,0 1 1,0 0 0,-1-1-1,1 1 1,0 0 0,-1 0-1,1-1 1,0 1 0,0 0 0,-1 0-1,1 0 1,-1-1 0,1 1-1,0 0 1,-1 0 0,1 0-1,0 0 1,-1 0 0,1 0 0,-1 0-1,1 0 1,0 0 0,-1 0-1,1 0 1,-1 0 0,1 0-1,0 0 1,-1 0 0,0 1-1,-1-1-117,-24-1-52,15 0 239,0 1-1,0 0 0,-15 2 0,22-1-139,1 1-1,-1-1 1,1 0 0,0 1 0,-1 0-1,1 0 1,0 0 0,-4 3 0,-16 10 161,19-14-129,1-1-1,-1 1 1,0-1-1,0 0 1,1 1-1,-1-2 1,-7 0-1,-3 0 185,11 1-161,-1 0 1,1 0-1,0 1 0,0-1 1,-1 1-1,1-1 0,0 1 1,0 0-1,-5 2 1,7-2-21,0 0 0,0 0 0,0 0 0,0 0 0,0 0 0,0 0 0,0 0 0,0 0 0,0 0 0,0 0 0,0 0 0,1 1 0,-1-1 0,1 0 0,-1 1 0,1-1 0,-1 0 0,1 1 0,0-1 0,-1 1 0,1-1 0,0 1 0,0 2 0,0 4-639,1 15-2097,3-15 2329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0:51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0 576,'0'0'12,"-1"0"-1,1 0 1,-1 0 0,1 1-1,0-1 1,-1 0-1,1 0 1,-1 0 0,1 0-1,0 1 1,-1-1 0,1 0-1,-1 0 1,1 0 0,0 1-1,-1-1 1,1 0-1,0 1 1,0-1 0,-1 0-1,1 1 1,0-1 0,0 0-1,-1 1 1,1-1 0,0 1-1,-7 8 251,4-4 22,3-4-273,0 1 0,0-1 0,0 0 0,-1 1 0,1-1 0,0 0 0,-1 0 0,1 1 0,-1-1 0,0 0 0,1 0 0,-2 2 0,-41 70 1978,38-61-1808,4-11-146,1 1 0,-1 0 0,1-1 0,-1 1 0,0-1 0,0 1 0,0-1 0,-1 3 0,-37 51 472,36-52-491,1 0 0,-1 0 0,0 0 0,0 0 0,-4 2 0,7-5 21,-5 11-202,5-5 361,2-10 57,1-4-174,8-34-6,-10 35-79,1 0 0,0 0 0,0-1 0,0 1 0,7-12 0,-7 16 4,0-1 0,0 0-1,-1 0 1,1 0 0,-1 1 0,0-1 0,0 0 0,0-1 0,0-4 0,3-23 247,-4 31-288,0 1 33,-3 1 9,0-1 1,0 1 0,0-1 0,1 1 0,-1 0 0,0 0 0,0 0 0,0 0 0,1 1 0,-1-1 0,0 1 0,1-1 0,0 1-1,-1 0 1,1 0 0,0 0 0,-4 5 0,4-4-2,-1 0 1,1 1-1,0-1 0,0 1 0,0 0 0,0-1 1,1 1-1,-1 0 0,1 0 0,0 0 0,0 0 0,1 0 1,-1 5-1,1-4 13,-1 0 1,0 0-1,0 0 0,0 0 1,0-1-1,-1 1 0,-3 7 1,9-14-165,4-8 268,-5 3-88,-3 5-25,1 0 1,0 1-1,-1-1 0,1 0 0,0 0 0,0 1 1,0-1-1,1 0 0,-1 1 0,0-1 0,3-2 0,-2 2-5,1 0-1,-1-1 1,-1 1-1,1-1 0,0 1 1,1-4-1,3-5 88,-5 10-86,0 0 0,-1-1 1,1 1-1,-1 0 0,1 0 0,-1-1 0,0 1 0,1-1 0,-1 1 1,0 0-1,0-1 0,0 1 0,0-2 0,0 1 39,3-14-74,-3 16 85,-1 0-56,-1 0 0,1 0 1,-1 1-1,0-1 1,1 1-1,0-1 1,-1 1-1,1 0 1,-1 0-1,1 0 1,0-1-1,-1 1 1,1 0-1,0 0 1,0 1-1,0-1 0,0 0 1,0 0-1,0 1 1,0-1-1,-1 2 1,-3 7-10,0 0 1,-4 12 0,-2 4-47,10-22 78,0 0 0,0 0 1,0 0-1,0 0 0,1 0 0,-1 0 0,1 0 0,0 0 0,1 5 0,0 3-235,-1-11 151,0-1 101,0 22 133,3-31-154,1 2-160,-1 0-1,0-1 1,4-15-1,-2-3-172,-4 19 370,1 0 1,-1 0 0,0-10-1,-1 15-40,0 0 0,0 0-1,0 1 1,0-1 0,0 0 0,-1 0-1,1 0 1,-1 0 0,-1-4 0,2 6-7,-1-1 0,1 1 0,-1-1 0,0 1 0,0-1 0,1 1 0,-1 0 0,0-1 0,0 1 0,0 0 0,1-1 0,-1 1 0,0 0 0,0 0 0,0 0 0,0 0 0,1 0 0,-1 0 0,0 0 0,0 0 1,0 0-1,0 0 0,1 0 0,-1 1 0,0-1 0,0 0 0,-1 1 0,0 0 1,0 0 0,0 0 1,0 0-1,1 1 0,-1-1 0,0 1 1,1-1-1,-1 1 0,0-1 1,1 1-1,0 0 0,-1 0 0,1 0 1,0 0-1,0 0 0,0 0 0,0 0 1,1 0-1,-2 4 0,-1 3 6,1 1-1,0 0 0,-1 11 1,2-16-77,1 0 1,-1 0-1,1 1 1,1-1-1,-1 0 1,1 0-1,-1 1 1,2-1 0,-1 0-1,0 0 1,4 7-1,-1 3-1872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50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30 1568,'-1'0'40,"0"-1"0,0 1 0,0-1 0,0 1 0,0-1 0,0 0 0,1 1 0,-1-1 0,0 0 0,0 0 0,1 1 0,-1-1 0,0-1 0,-4-4 488,-10-2-384,13 7-149,-1 0 1,0 0 0,1 1-1,-1-1 1,0 0-1,0 1 1,1 0-1,-1 0 1,0 0-1,0 0 1,0 0-1,-5 1 1,2 0 117,0 1-1,1-1 1,-1 1 0,0 0 0,-5 3 0,-38 24 580,32-19-490,-4 3 1350,20-12-1541,0 0 0,0-1-1,1 1 1,-1 0 0,0 0 0,0 0-1,1 0 1,-1 1 0,1-1 0,-1 0-1,1 0 1,0 0 0,-1 0 0,1 1 0,0-1-1,0 0 1,0 3 0,-5 48 462,5-51-388,0 15 666,1-14-693,0 0 0,0 1 1,-1-1-1,1 0 0,-1 0 1,0 0-1,0 1 0,0-1 0,0 0 1,0 0-1,0 1 0,0-1 1,-1 0-1,1 0 0,-1 0 0,-1 3 1,1 1-136,0 0 0,0-1 1,0 1-1,0 9 0,1-10-73,0-1 0,0 1 0,0-1 0,0 1 0,-1-1 0,0 1 0,0-1 1,0 1-1,0-1 0,-1 0 0,0 0 0,0 1 0,-4 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0:53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1 832,'-2'0'239,"1"4"-109,4 12-54,0 2 44,-2 3-124,1-1-1,1 1 0,6 20 1,-3-17 154,3 35 1,-4 24 468,-4-70-612,0 1 1,1-1-1,7 24 1,-5-24-102,-3-2 185,-4-8 123,2-3-207,1 0 0,-1-1-1,1 1 1,-1-1 0,1 1-1,-1-1 1,1 1-1,-1-1 1,1 0 0,-1 1-1,1-1 1,0 0 0,-1 1-1,1-1 1,0 0 0,0 1-1,0-1 1,-1 0 0,1 1-1,0-1 1,0 0 0,0 0-1,-29-148-11,24 97-360,2-60-1,-2 128 553,5 202-112,5-190-123,-5-27 90,0-1-106,0 0 22,0 1 116,0 0-74,0-1-1,-1 1 0,1 0 0,0-1 0,0 1 1,0 0-1,1 0 0,-1-1 0,0 1 0,0 0 1,0-1-1,0 1 0,1 0 0,-1-1 0,0 1 0,1-1 1,-1 1-1,0 0 0,2 0 0,-2 0-73,4 3 3,-4-4 67,0 0 0,0 0 0,0 1 0,0-1-1,0 0 1,1 0 0,-1 1 0,0-1 0,0 0 0,0 0-1,0 0 1,0 1 0,1-1 0,-1 0 0,0 0 0,0 0-1,0 0 1,0 0 0,1 1 0,-1-1 0,0 0-1,0 0 1,1 0 0,-1 0 0,0 0 0,0 0 0,0 0-1,1 0 1,-1 0 0,0 0 0,0 0 0,1 0 0,8 0-487,-2 0-197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02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854 1 1664,'-1'3'167,"0"-1"0,-1 1 0,1-1-1,0 1 1,-1-1 0,0 1 0,-3 2 0,2-1-110,-3 5 91,4-6-57,0 0 0,0-1 0,0 1-1,0 0 1,-1-1 0,1 0 0,-6 5 0,-2 1 404,-2 0 50,9-7-228,1 0 0,-1 1 0,1-1 1,0 1-1,-1-1 0,1 1 1,-2 2-1,3-3-168,1-1-31,-5 11 319,2-6-398,1-1 0,-1 0 0,1 0 0,-1 0 0,-1 0 0,1-1-1,-6 6 1,7-7-3,-15 16 148,-2-1 0,-1 0 0,0-1 0,-1-1 0,-31 17 0,-56 20 39,56-29-139,1 2 0,1 3 0,-47 34 1,-11 33 172,58-48-232,43-41 11,0 0-1,1 1 0,0 0 0,-8 13 0,14-20 12,-1 1-1,0 0 0,1 0 0,-1 0 0,0 0 1,0-1-1,0 1 0,1 0 0,-1-1 1,0 1-1,0-1 0,0 1 0,0-1 0,0 1 1,0-1-1,-1 0 0,1 1 0,0-1 1,0 0-1,-2 0 0,2 0 82,1 0-117,0 0 31,0 0-20,0 0-65,1 8 262,1-4-167,1 1 0,-1-1 1,1 0-1,0 0 0,0-1 1,0 1-1,0 0 0,1-1 1,-1 0-1,1 0 0,5 4 0,13 11 153,-8-5-165,0-1 0,0 0 0,1-1 0,0-1 0,25 12 0,119 58-35,-142-71-2,92 55 98,-97-55-82,0 0 0,0 1-1,0 0 1,-2 0-1,1 1 1,9 14 0,46 75 514,-66-99-537,1 0-1,0 0 1,0 1 0,0-1 0,1 0-1,-1 0 1,0 0 0,0 0 0,1 0-1,-1-1 1,0 1 0,1 0-1,-1 0 1,3 0 0,-2 0-583,-2-1-106,0 0-811,3 3-1448,-2-3 2827,0 0 0,-1 1 0,1-1 0,0 1 1,-1-1-1,1 1 0,-1-1 0,1 1 0,-1-1 1,1 1-1,-1-1 0,0 1 0,1 0 0,-1-1 1,1 2-1,0 13-2851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05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13 967 416,'8'-4'1509,"-8"3"-1468,0 1-1,0 0 1,0 0-1,0 0 1,0-1 0,0 1-1,0 0 1,0 0-1,0 0 1,-1 0-1,1-1 1,0 1-1,0 0 1,0 0 0,0 0-1,0 0 1,0-1-1,-1 1 1,1 0-1,0 0 1,0 0-1,0 0 1,0 0 0,-1 0-1,1-1 1,0 1-1,0 0 1,0 0-1,0 0 1,-1 0-1,1 0 1,0 0 0,0 0-1,0 0 1,-1 0-1,1 0 1,0 0-1,0 0 1,-1 0-1,1 0 1,0 0 0,0 0-1,0 0 1,-1 1-1,1-1-5,0 0-1,-1 0 1,1 0-1,0 0 1,-1 0-1,1 0 1,0 0 0,0 0-1,-1 0 1,1 0-1,0 0 1,-1 0-1,1 0 1,0 0-1,0 0 1,-1 0-1,1-1 1,0 1-1,-1 0 1,1 0-1,0 0 1,0 0 0,0 0-1,-1-1 1,1 1-1,0 0 1,0 0-1,-1 0 1,1-1-1,0 1 1,0 0-1,0 0 1,0-1-1,0 1 1,-1 0-1,1-1 1,0 1 0,0 0-1,0 0 1,0-1-1,0 1 1,0 0-1,0-1 1,0 1-1,0 0 1,0 0-1,0-1 1,-2-7 215,1 7-238,1 0 1,0 1-1,-1-1 1,1 0-1,0 0 0,0 0 1,0 0-1,0 1 0,-1-1 1,1 0-1,0 0 0,0 0 1,1 0-1,-1 1 0,0-3 1,19-84 1363,-2 32-786,-11 32-393,1 0-1,1 1 1,1 0-1,23-40 1,-16 38-149,2 1 0,20-22 0,40-32 437,108-146 827,-147 176-1221,12-16-192,-12 13 106,-35 45 88,0 1 0,1-1 0,-1 1 1,9-5-1,5-6 177,-12 10-310,0 0 1,0 1-1,0 0 0,0 0 0,1 1 1,0-1-1,0 1 0,10-3 1,-6 5 28,-1 0 0,0 1 1,12 1-1,4 0 118,-21-1-87,-1 0 0,1 1 1,-1 0-1,1 0 0,0 0 1,-1 0-1,0 1 0,1 0 1,-1 0-1,0 0 0,0 0 1,0 1-1,0-1 0,0 1 1,3 3-1,-2-1-34,0 1-1,0-1 1,-1 1-1,0 0 1,0 0 0,0 0-1,-1 0 1,1 1-1,1 7 1,-2-4 33,0 0 0,-1 0 1,-1 0-1,0 0 0,0 0 0,-1 0 0,0 0 1,-1 0-1,0 0 0,-1 0 0,0 0 0,0 0 1,-1 0-1,-6 13 0,3-13 7,-1 0 0,0 0 0,0-1 0,-1 0 0,0 0 0,-1-1 0,-12 9 0,5-2-53,11-11 46,0-1 0,1 0 1,-1-1-1,0 1 0,-1-1 0,-8 3 0,-7 3-46,-13 0 176,25-7-172,1 0-1,0 0 1,-1-1-1,1 0 1,-10-1 0,-8 0 238,20 0-201,-1 1 0,1-1 0,0 0 0,0-1 0,-7-2 0,-17-4 25,0-2-674,26 8 362,-1 0-1,0 0 0,0 1 1,0-1-1,0 1 1,-9-1-1,11 4-1848,2 3 650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08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1472,'0'-2'83,"0"1"-64,0 1-1,-1 0 1,1 0-1,0-1 1,0 1-1,0 0 1,0 0-1,0-1 1,0 1-1,0 0 1,0 0-1,0-1 1,0 1-1,0 0 1,0-1-1,0 1 1,0 0-1,1 0 1,-1-1-1,0 1 1,0 0-1,0 0 1,0-1 0,0 1-1,1 0 1,-1 0-1,0 0 1,0-1-1,0 1 1,0 0-1,1 0 1,-1 0-1,0 0 1,0 0-1,1-1 1,-1 1-1,0 0 1,1 0-1,0 0 233,-1 0-75,12-4 752,-14-4 98,2 8-955,0 0 0,0 0 0,-1-1 0,1 1 0,0 0 0,0 0 0,0-1 1,0 1-1,0 0 0,0 0 0,0-1 0,0 1 0,0 0 0,-1-1 0,1 1 0,0 0 0,0-1 1,0 1-1,1 0 0,-1 0 0,0-1 0,0 1 0,0 0 0,0 0 0,0-1 0,0 1 1,0 0-1,0-1 0,1 1 0,-1 0 0,0 0 0,0 0 0,0-1 0,0 1 0,1 0 1,-1 0-1,1-1 0,-1 1-63,0 0 1,0 0-1,0 0 1,0-1-1,1 1 1,-1 0-1,0 0 1,0 0-1,0 0 0,0-1 1,0 1-1,1 0 1,-1 0-1,0 0 1,0-1-1,0 1 1,0 0-1,0 0 1,0-1-1,0 1 1,0 0-1,0 0 1,0-1-1,0 1 1,0 0-1,0 0 0,0 0 1,0-1-1,0 1 1,0 0-1,0-1 1,0 1-4,-1 0 0,1 0 1,0-1-1,0 1 0,0 0 0,0 0 0,0 0 1,0-1-1,0 1 0,0 0 0,0 0 1,0 0-1,0-1 0,0 1 0,0 0 0,0 0 1,0 0-1,0-1 0,0 1 0,0 0 1,1 0-1,-1 0 0,0 0 0,0-1 0,0 1 1,0 0-1,0 0 0,0 0 0,1 0 1,-1-1-1,0 1 0,0 0 0,0 0 1,0 0-1,1 0 0,-1 0 0,0 0 0,0 0 1,0 0-1,1-1 0,3 0 79,0 1 1,0-1-1,0 0 0,1 1 1,-1 0-1,0 0 0,0 0 0,8 2 1,12 0 164,-14-1-201,-8 0 58,-2 0-99,1-1-1,-1 0 0,1 1 1,-1-1-1,0 0 0,1 0 1,-1 0-1,0 1 0,1-1 1,-1 0-1,1 0 0,-1 0 1,1 0-1,-1 0 0,0 1 1,1-1-1,-1 0 0,1 0 1,-1 0-1,1 0 0,-1-1 1,1 1-1,-1 0 0,0 0 1,1 0-1,0 0 0,0 0 37,-1 0 10,0 0 17,17-1 858,-10 0-838,-6 1-64,0 0 0,1-1 0,-1 1 0,0 0-1,1-1 1,-1 1 0,0-1 0,0 1 0,0-1 0,1 0-1,-1 1 1,0-1 0,0 0 0,0 0 0,0 0 0,0 0-1,0 0 1,1-1 0,-1 1-143,-1 1 42,6 1 56,0 1 0,1 0 0,-1 0 0,11 7 0,-14-7 13,0 0 1,0 0-1,0 0 0,-1 1 0,1-1 0,-1 1 0,0 0 0,0-1 0,0 1 0,0 0 1,2 4-1,-2-3 6,-1 0 0,1 1 0,-1-1 0,0 0 0,-1 0 0,1 1 0,-1-1 0,1 1 0,-1-1 0,-1 0 0,1 1 0,-1 5 0,-3 7 0,-10 31 0,3-14 0,-27 88 437,36-117-447,1 1 1,0 0-1,0-1 0,0 1 1,1 0-1,0-1 0,0 1 0,1 0 1,-1 0-1,1-1 0,0 1 1,1-1-1,-1 1 0,1-1 1,5 9-1,-6-10 55,1-1 1,0 1-1,1-1 0,-1 0 1,1 0-1,-1 0 0,1 0 1,0-1-1,0 1 0,0-1 1,0 1-1,1-1 0,-1 0 1,0 0-1,1-1 0,0 1 1,-1-1-1,1 0 1,0 0-1,0 0 0,0 0 1,0 0-1,6-1 0,-2 0 30,-1 0 0,0-1 0,1 0 1,-1 0-1,0 0 0,0-1 0,0-1 0,0 1 0,0-1 0,9-5 0,-11 5-68,0-1 1,0 1-1,0-1 1,-1-1-1,1 1 1,-1-1-1,0 1 1,0-1-1,-1-1 1,1 1-1,-1 0 0,5-12 1,0-3 108,-1 4-101,0 0 0,-1 0 0,4-23 0,-7 24-59,1 0 0,1 0 0,0 0 0,0 0 0,2 1 0,0 0 0,0 0 0,2 1 0,-1 0 0,2 1 0,10-13 0,11-13 231,-23 29-223,-7 8 12,0-1 0,0 1 0,0 0 1,0-1-1,0 1 0,1 0 0,-1 0 0,0 0 0,1 0 0,-1 0 0,1 0 0,-1 0 0,1 0 0,-1 1 0,1-1 0,2 0 0,-2 1 61,6 1 6,-3 1 0,1 0 1,-1 0-1,-1 1 0,1 0 1,0 0-1,-1 0 0,1 0 1,-1 1-1,0-1 0,0 1 1,0 0-1,-1 1 0,1-1 1,-1 1-1,4 8 0,-5-10-37,-1 0 1,0 0-1,-1 0 0,1 0 0,0 6 1,-1-8-354,-4 2-854,3-3-6206,1 0 5162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09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0 320,'0'0'-11,"0"0"1,0 0-1,0 0 1,1 0-1,-1 0 1,0 0-1,0 0 0,0 0 1,1 0-1,-1 1 1,0-1-1,0 0 0,0 0 1,0 0-1,1 0 1,-1 0-1,0 0 1,0 0-1,0 1 0,0-1 1,0 0-1,1 0 1,-1 0-1,0 0 0,0 1 1,0-1-1,0 0 1,0 0-1,1 11 5234,-2-7-4491,1-3-434,0-1-84,0 0 116,0 0-58,0 0 91,0 0-112,0 0-6,15-1 220,-12 1-400,0 0 1,1 0-1,-1 0 1,0 0-1,0 0 0,6 2 1,3 0 241,0 0 1,0-1-1,25 0 1,2 0-146,-4 0 291,69-8 1,-53 3-92,34-4 337,-49 7-577,-7 1-170,-27-1 60,2 1 1,6 8 48,-8-7-109,-2-1-278,0 0-164,0 0-822,0 0 112,-4 8-2357,3 0 634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1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21 1248,'-3'-2'2056,"2"-1"5398,2 0-7679,-3-1 793,-1-2 1648,3 6-2204,1 0 0,-1-1 0,0 1 0,0 0 0,0 0-1,0 0 1,1 0 0,-1 0 0,0 0 0,0-1 0,0 1-1,1 0 1,-1 0 0,0 0 0,0 0 0,0 0 0,1 0 0,-1 0-1,0 0 1,0 0 0,1 0 0,-1 0 0,0 0 0,0 0-1,1 0 1,-1 0 0,0 0 0,0 0 0,0 0 0,1 0-1,-1 1 1,0-1 0,0 0 0,0 0 0,1 0 0,16 6-34,0 1 1,0 1-1,19 11 1,-11-5 96,19 8-184,-9-6 28,-2 2 0,62 44 0,-71-40 97,-2 0 0,0 2 0,34 49 0,-32-32 3,-18-31 51,-1 0 0,1 0 0,14 16 0,-16-20-77,1 0 0,-1 0 0,-1 1 0,1-1 0,-1 1 0,4 13 1,-6-14 27,0 0 152,0-5-173,-1-1 0,0 0 0,0 0 0,0 1-1,0-1 1,0 0 0,0 0 0,0 1 0,0-1 0,0 0 0,0 0 0,0 1 0,0-1 0,0 0 0,0 0 0,0 1 0,0-1 0,0 0 0,-1 0-1,1 1 1,0-1 0,0 0 0,0 0 0,0 0 0,0 1 0,-1-1 0,1 0 0,0 0 0,0 0 0,0 0 0,-1 1 0,1-1 0,-20 26-854,12-11 841,-1 0-1,-1 0 0,-1-1 0,0-1 1,-1 0-1,-23 20 0,11-14 15,0-1 0,-1-2 0,-1 0 1,-51 21-1,-3-6 203,-8 4-243,50-16-345,34-18 393,1 1 0,-1 0 0,1 0-1,0 0 1,0 1 0,-5 3 0,-8 7 94,13-10-63,-1 0 1,1 1-1,0-1 0,-6 8 0,1-1 5,-17 21-56,20-26-61,4-3 70,-1 0 0,0 0 0,0 0 0,1 0 0,-1-1 0,-1 1-1,1-1 1,-4 3 0,-5 4 91,10-7-101,1 0-1,-1-1 1,0 1 0,1 0-1,-1-1 1,0 1 0,0-1-1,1 1 1,-1-1 0,0 0-1,0 1 1,0-1 0,1 0-1,-1 0 1,0 1 0,0-1-1,-2 0 1,-6 7-2276,9-7 2044,-1 0 1,1 1-1,0-1 1,0 0-1,0 0 0,-1 0 1,1 1-1,0-1 1,0 0-1,0 0 1,0 1-1,0-1 0,0 0 1,0 0-1,-1 0 1,1 1-1,0-1 0,0 0 1,0 1-1,0-1 1,0 0-1,0 0 1,0 1-1,0-1 0,0 0 1,1 0-1,-1 1 1,0-1-1,0 0 0,0 0 1,0 1-1,3 3 34,4 2-1374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1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1408,'3'6'603,"-3"-6"-594,1 0 0,-1 1 1,1-1-1,-1 0 0,0 1 0,0-1 1,1 0-1,-1 1 0,0-1 1,0 0-1,1 1 0,-1-1 0,0 1 1,0-1-1,0 0 0,0 1 0,0-1 1,1 1-1,-1-1 0,0 1 0,0-1 1,0 1-1,2 7 174,0 0 1,1 0-1,-1 0 0,2-1 1,-1 1-1,1-1 0,5 7 1,13 27 856,-21-40-688,-1-1-38,0 0 123,0 0-122,10-9 471,-8 7-676,-1 1-75,0-1 1,0 1-1,0-1 1,-1 1-1,1-1 0,0 0 1,-1 1-1,0-1 0,1 0 1,-1 1-1,0-1 0,0-3 1,-1-25 42,1 16-72,1-20 266,-2-28 592,1 56-751,-1-8 121,0-24 0,1 35-175,1 0 1,-1 0-1,1 0 1,-1 0-1,1 0 1,0 0-1,0 0 0,0 0 1,0 1-1,1-1 1,-1 0-1,1 0 1,3-4-1,-4 7-73,-1-1-1,1 1 0,0-1 0,0 1 0,0-1 1,-1 1-1,1-1 0,0 1 0,0 0 0,0-1 1,0 1-1,0 0 0,0 0 0,-1 0 0,1 0 0,0 0 1,0 0-1,0 0 0,0 0 0,0 0 0,0 0 1,0 0-1,0 0 0,0 1 0,1 0 0,23 13-636,-12-6-414,22 7-2060,-15-5 517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39.8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 1568,'17'-11'5850,"-16"13"-5761,-1 0 0,1 0 0,-1 1-1,1-1 1,0 0 0,0 0-1,0 0 1,0 0 0,2 3 0,-1-3 58,-1 1 1,0-1 0,0 0-1,1 1 1,-1-1 0,-1 1 0,1-1-1,0 1 1,-1-1 0,1 4-1,4 28 819,0-14-737,-4-17-194,0-1 0,-1 0 0,1 1 0,-1-1 0,1 1 0,0 3 0,6 88 811,1 0-273,-7-79-399,4 21 0,0 6 22,-1 58 76,12 139-416,-13-205 299,2 0-1,2-1 1,13 43 0,-1-17 246,-2 1 1,15 100 0,-21-93 33,31 111-1,-30-136-41,-5-17-285,12 31-1,-16-48-88,-1 1 0,0-1 0,2 15 0,-3-14 1,0 6-45,0 0 0,-2 16 0,1-4-55,-8 70 150,7-81-88,-1 0 1,-6 26-1,2-13-174,5-26 152,-8 35-320,8-35 309,-1-1 1,0 1-1,1-1 1,-1 0 0,0 0-1,-1 0 1,1 0 0,-3 3-1,4-5-61,1 0 59,-2 2-401,1-2 425,1 0 0,0 0 0,0 0 0,-1 1 0,1-1 0,0 0 1,0 0-1,-1 0 0,1 0 0,0 0 0,0 1 0,0-1 0,-1 0 0,1 0 0,0 0 0,0 1 0,0-1 0,0 0 0,0 0 0,0 0 0,-1 1 0,1-1 0,0 0 0,0 0 0,0 1 0,0-1 0,0 0 0,0 0 0,0 1 0,0-1 0,0 0 0,0 0 1,0 1-1,0-1 0,0 0 0,0 1 0,0-1 0,0 0 0,0 0 0,1 0 0,-1 1 0,0-1 0,0 0 0,0 0 0,0 1 0,0-1 0,1 0 0,-1 0 0,0 0 0,0 1 0,3 1 21,-1-1 10,3 12-220,3 3 32,-6-14 156,-1 1 0,1 1 0,-1-1 0,0 0 0,0 0 0,-1 0 1,1 1-1,-1-1 0,1 0 0,-1 1 0,0-1 0,-1 4 0,1-5-30,0 0 0,0 1-1,-1-1 1,0 0-1,1 1 1,-1-1 0,0 0-1,0 0 1,0 0-1,0 0 1,0 0 0,-1 0-1,1 0 1,0 0-1,-1 0 1,0-1-1,1 1 1,-3 1 0,-5 2-1261,-4 4-2014,8 2-345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56.1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82 2 1408,'0'0'16,"0"0"0,0 0-1,0 0 1,0 0 0,0 0 0,0 0 0,0 0 0,0 0-1,0 0 1,-1 1 0,1-1 0,0 0 0,0 0-1,0 0 1,0 0 0,0 0 0,0 0 0,0 0 0,0 0-1,0 0 1,0 0 0,-1 0 0,1 0 0,0 0-1,0 0 1,0 0 0,0 0 0,0 0 0,0 0 0,0-1-1,0 1 1,0 0 0,0 0 0,-1 0 0,1 0-1,0 0 1,0 0 0,0 0 0,0 0 0,0 0 0,0 0-1,0 0 1,0 0 0,0 0 0,0 0 0,0 0-1,0-1 1,0 1 0,0 0 0,0 0 0,0 0 0,0 0-1,0 0 1,0 0 0,0 0 0,0 0 0,0 0-1,0-1 1,0 1 0,0 0 0,0 0 0,-4 7 150,3 0-194,0-1 0,-1 1 0,0-1 0,0 1 0,0-1 0,-1 0 1,0 0-1,-4 7 0,7-12 48,-1-1 0,1 1 0,-1-1 0,1 0 0,-1 1 0,1-1 1,-1 0-1,1 1 0,-1-1 0,1 0 0,-1 1 0,1-1 0,-1 0 0,1 0 0,-1 0 0,1 0 1,-1 0-1,0 1 0,1-1 0,-1 0 0,1 0 0,-1 0 0,0-1 0,1 1 0,-1 0 0,1 0 0,-1 0 1,0-1-1,0 1 122,-1 0 7,0 1-1,1-1 0,-1 1 1,1-1-1,-1 1 1,0-1-1,1 1 0,-1 0 1,1 0-1,0 0 1,-1-1-1,1 2 0,0-1 1,-1 0-1,1 0 0,0 0 1,0 0-1,0 1 1,0-1-1,0 1 0,0-1 1,1 1-1,-1-1 1,0 1-1,1-1 0,-1 1 1,1-1-1,0 1 0,-1 0 1,1-1-1,0 1 1,0 0-1,0 2 0,0-3 188,0-1 11,0 0-86,1 8 646,0-5-856,0 0-1,1 0 1,-1 0-1,1-1 1,0 1-1,0 0 1,0-1-1,0 1 1,1-1-1,-1 0 1,0 0-1,1 0 1,0 0-1,4 2 1,-2-1 31,0-1 0,1 0 0,-1-1 0,0 1 1,1-1-1,-1 0 0,12 1 0,0-3 81,0 0 0,0 0 0,0-2-1,28-7 1,76-23-21,67-17 132,-76 28 68,216-17-1,-274 37-311,1 3 0,72 10 1,-87-4 108,43 14 1,37 5-67,20-5-21,132 15 2,-191-26-158,-28-3 164,55 0 0,64-11 180,-5-9-274,-101 6 15,27-9 292,-40 6-279,-19 4-48,75-15-26,-74 13 77,1 2-1,44-3 1,74 6-3,475 3 678,-608 1-559,1 1-1,23 6 0,13 0 85,-39-4-104,1 1 1,-1 0 0,0 1 0,0 1 0,23 12-1,-37-16 38,15 7-3,-6-5-32,1-2 44,-1-1 0,0-1 0,1 0-1,24-3 1,-2 1-61,208-12-277,-218 11 183,37 0-32,-40 2 68,0-1 0,27-4 0,37-14 27,-41 10-199,52-2 0,-40 5 181,307-21 237,-353 27-235,18 0-57,-1 1 0,39 6 0,175 22 92,-144-20-65,34 7 49,164 9 37,-123-26-89,198 3 50,-166 11-75,-123-7 84,79 9-78,100 5 195,247-20 150,-386-5-266,-66 4-3,134 6-171,-135 0 231,105 14-99,-119-11-6,183 30-27,-29-8-240,-77-12 320,-29-5-69,-59-8 70,1-1 0,43-1 0,11 0-138,47 3 372,-34-2-320,-2 1 15,-53-3 60,48-2-1,-27-2-154,347 6 26,-246 4 118,-108-7-187,51-2 352,-63 0-230,0 1 1,61 9 0,-56 2 74,-34-5 116,-16-5-175,0-1 0,1 1 0,-1 0 0,1 0 1,-1-1-1,5 1 0,-7-1-3,1 0-1,0 1 0,0-1 1,-1 0-1,1 1 0,0-1 1,-1 1-1,1-1 1,0 1-1,-1-1 0,1 1 1,-1 0-1,1-1 1,-1 1-1,1-1 0,-1 1 1,1 0-1,-1 0 0,0-1 1,1 2-1,4 14-12,-5 7 36,1-2-72,-1 0 0,-6 33 0,1-18 80,0 40 0,3-55-45,1 137 176,2-87-247,12 128 183,-5-122-66,-2 72-114,1 4-122,1-7 442,-7-68-100,-1-48-95,4 31 1,-3-27-113,-1-25 108,0 0-1,3 16 0,0 0 42,0 1-1,-2 0 0,-2 35 1,-1-8-118,2 57 31,0-109 53,0-1 1,-4 16-1985,4-14 1524,0 2-1035,0-3-3887,0-1 2897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7:59.6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3 1664,'0'0'14,"0"-1"1,0 1-1,0 0 0,0 0 1,-1 0-1,1 0 0,0 0 1,0-1-1,0 1 0,0 0 1,0 0-1,-1 0 1,1 0-1,0 0 0,0 0 1,0 0-1,-1 0 0,1 0 1,0 0-1,0-1 0,0 1 1,-1 0-1,1 0 0,0 0 1,0 0-1,0 0 0,0 1 1,-1-1-1,1 0 1,0 0-1,0 0 0,0 0 1,-1 0-1,1 0 0,0 0 1,0 0-1,0 0 0,0 0 1,-1 0-1,1 1 0,0-1 1,0 0-1,0 0 0,0 0 1,0 0-1,0 0 1,-1 1-1,1-1 0,0 0 1,0 0-1,0 0 0,0 1 1,0-1-1,0 0 0,0 0 1,0 0-1,0 0 0,0 1 1,0-1-1,0 0 0,0 0 1,0 0-1,0 1 1,0-1-1,0 0 0,0 0 1,0 1-1,-2 0 1561,-3 3 503,6-1-1975,1 0 0,-1 0 0,1 0 0,0-1 0,0 1 0,0 0 0,0-1 0,0 1 0,1-1 0,-1 0 0,1 0 0,0 0 0,-1 0 0,1 0 0,0-1 0,0 1 0,0-1 0,0 0 0,0 0 0,5 1 0,6 1 230,0-1 0,0-1 0,22 0 1,-7 0-193,182 6 835,-58-8-365,-60-2-411,33 4-4,218-5 253,-52 0 314,-50 0-704,-131 4-59,273 2 0,-299 0 43,107 5 159,-93 3-155,110 7 322,85 21-348,-260-34 37,55-1 0,-4 0-62,-83-3 11,266 17 24,-179-14 10,73 2-104,-84-5 143,270 8-32,-97 3 224,-115-13-209,-49 0-35,173 13 98,-257-10-124,169 5 313,-127-4-373,23 1 126,50 8-62,-52-5-20,81 16 1,-28-4-6,-57-9 86,-25-6 18,0-1 1,40-3-1,-17 0-74,115 7-66,-96-1 139,1-4 0,82-9 0,68-12 21,-47 5-103,-55 8 102,205 14 0,-40 15 445,-137-20-625,42 2 8,-173-2 40,57 4 175,116 24 1,12 12-127,-151-33-16,95 0 1,-71-8 31,118-16 0,-181 11-14,25-8 0,15-4-42,-23 9 172,65-8-61,62-5 129,-54 5-213,11-5-168,-21 2 267,-12 9-123,107 3 0,-10-2 53,-130 9-15,93-13-1,63-15-224,-181 24 251,1 1 0,39 2 0,-25 1-10,-43-1 6,-1 0 0,1 0-1,-1 0 1,0 0 0,1 0 0,-1 0 0,1 0 0,-1-1-1,1 1 1,-1 0 0,0-1 0,1 1 0,-1-1 0,0 1 0,0-1-1,1 0 1,1-1 0,-2 1-30,-1 1-1,1-1 1,0 0-1,-1 1 1,1-1-1,-1 0 1,1 0-1,-1 1 1,1-1-1,-1 0 1,1 0-1,-1 0 0,0 0 1,0 1-1,1-1 1,-1-1-1,0 0-178,-11-9-1347,4 2 832,1 4 192,0 0 0,0 1 0,-13-8 0,18 12 373,1-1 0,-1 1 0,1-1 0,0 1 0,-1-1 0,1 1 0,-1-1 0,1 1 0,0-1 1,-1 1-1,1-1 0,0 0 0,0 1 0,-1-1 0,1 1 0,0-1 0,0 0 0,0 1 0,0-1 0,0 0 0,0 1 0,0-1 0,0 0 0,0 1 0,0-1 0,0 0 0,1 1 0,-1-1 0,0 1 0,0-1 0,0 0 0,1 1 0,-1-1 0,0 1 0,1-1 0,-1 1 0,1-1 0,-1 1 0,1-1 0,-1 1 0,1-1 0,0 1 0,10-14-4071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51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769 5 992,'-1'-1'71,"0"0"-1,0 1 1,-1-1-1,1 1 1,0 0-1,-1-1 1,1 1-1,0 0 1,-1 0-1,1 0 1,-1 0-1,1 0 1,0 0 0,-1 0-1,1 1 1,0-1-1,-1 0 1,1 1-1,0-1 1,0 1-1,-3 0 1,-1 1 131,-1 0 0,0 0 0,0-1 0,0 0 0,0 0 0,-11-1 0,-11 3-64,0-1 144,20-2-231,0 0 0,1 1-1,-16 3 1,-50 12 598,51-12-263,1-1-356,15-2-17,1-1-1,-1 1 1,1 0 0,0 0 0,-9 4-1,8-2 16,0-1-1,0-1 0,0 1 1,-1-1-1,1 0 0,0 0 1,-12 0-1,-3 0 293,17 0-271,0-1 1,0 0-1,0 0 1,0 0 0,-1 0-1,-6-2 1,7 1-23,0 0 0,0 1 1,0-1-1,0 1 0,0-1 1,0 1-1,0 0 0,-1 1 1,1-1-1,0 1 0,0 0 1,0 0-1,0 0 0,0 0 1,-6 4-1,8-4-15,0-1 0,0 1 0,-1-1-1,1 1 1,0-1 0,0 0 0,-3 0-1,-5 1 34,5 0 15,0-1 1,0 1 0,0-1-1,-7 0 1,8 0-3,-1 0 0,1 0-1,0 0 1,-8 2 0,-29 2 80,15-3-133,22-1-63,0 0-1,0 0 0,0 0 1,0 1-1,-6 1 1,-39 6-2886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8:56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0 832,'0'3'307,"-1"-1"0,0 0 0,0 0 1,0 0-1,0 0 0,0 0 0,0 0 0,-1 0 0,1 0 0,-3 2 0,-7 13 496,-18 35 333,-50 72 0,62-104-1084,13-17-36,1 1-1,-1 0 0,1 1 0,-4 5 0,-20 32 476,10-11 271,10-25-772,6-6 10,1 0 1,-1 1-1,1-1 1,-1 0-1,0 1 1,1-1-1,-1 1 1,1-1 0,-1 0-1,1 1 1,-1 0-1,1-1 1,0 1-1,-1-1 1,1 1-1,-1 0 1,1-1-1,0 1 1,0-1-1,-1 1 1,1 0-1,0 0 1,0-1 0,0 1-1,0 0 1,0-1-1,0 1 1,0 0-1,0 0 1,-1 0 111,1-1-80,0 0 0,-1 0 1,1 0-1,0 0 0,0 0 0,0 1 1,-1-1-1,1 0 0,0 0 0,0 0 1,0 0-1,-1 0 0,1 1 0,0-1 1,0 0-1,0 0 0,0 0 0,0 1 1,0-1-1,-1 0 0,1 0 0,0 1 1,0-1-1,0 0 0,0 0 0,0 0 1,0 1-1,0-1 0,0 0 0,0 0 1,0 1-1,0-1 0,0 0 0,0 0 1,0 1-1,0-1 0,0 0 0,0 0 1,1 1-1,-1-1 0,0 0 0,5 6-32,1 0 0,-1-1 0,1 0 0,0 0 0,9 5 0,-7-5 58,1-1-1,12 4 1,1 1-1,-9-3-40,1 1 0,-1 0 1,21 16-1,-28-19-49,0-1-1,0 1 1,12 4-1,14 7 270,-7-8-893,-24-7 85,-1 0 54,0 0-342,2 1 70,4 3-731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8:5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8 326 1408,'0'6'2213,"-1"3"-228,-2-10-1156,2 0-807,1-1 0,-1 1 0,1-1 0,-1 0 0,1 1 0,0-1 1,-1 1-1,1-1 0,0-2 0,0-7 43,1 0 1,0-1 0,0 1-1,1 0 1,1-1-1,0 1 1,0 0 0,1 1-1,8-16 1,45-91 584,-35 85-458,-6 12-162,-4 6-12,-11 13-11,0 0-1,0 0 1,0 0-1,0 0 0,0 1 1,0-1-1,0 0 1,0 0-1,0 1 1,1-1-1,-1 1 0,0-1 1,2 1-1,1-2 0,-3 2-70,2 0 98,-1 0 0,0 0-1,1 0 1,-1 0-1,0 0 1,1 1 0,-1-1-1,0 1 1,4 1-1,-4-1-19,-1 0 0,1 1 0,-1-1-1,0 0 1,1 0 0,-1 1 0,0-1-1,0 1 1,0-1 0,0 1 0,0-1-1,0 1 1,0 2 0,2 2 23,-2-5-22,-1-1 0,0 1 0,1-1 0,-1 1 0,0 0 0,0-1 0,0 1 0,1 0 1,-1-1-1,0 1 0,0 0 0,0-1 0,0 1 0,0-1 0,0 1 0,0 0 0,0 0 0,1 20 124,-1-17-73,1 0 0,-1 0-1,1 0 1,-1 0-1,-1 0 1,1 0-1,0 1 1,-2 3 0,1-6-39,1 0 0,-1 0 0,1-1 1,-1 1-1,0 0 0,0-1 1,0 1-1,0-1 0,0 1 0,0-1 1,0 1-1,0-1 0,0 0 1,-1 1-1,1-1 0,-1 0 0,1 0 1,-1 0-1,-2 1 0,0 0 67,2-1-115,0 0 0,1 0-1,-1 0 1,0-1 0,0 1 0,0-1-1,1 1 1,-1-1 0,0 1 0,0-1 0,0 0-1,0 0 1,0 0 0,0 0 0,1 0 0,-1-1-1,0 1 1,0 0 0,-3-2 0,4 1-342,-1 0 0,1 0 0,-1 0 0,1 0 0,0 0 0,0 0 0,0 0 0,-1 0 0,1-1 0,0 1 0,1-1 0,-1 1 0,0 0 0,0-1 0,1 1 0,-2-4 0,4 1-1754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8:59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1248,'-2'0'455,"-4"1"-804,4 3 5117,37-4-4058,60-5 420,-94 5-1119,0 0-1,1 0 0,-1 0 1,0 0-1,0 0 0,0 0 0,0 0 1,0 0-1,1 1 0,-1-1 1,0 0-1,0 1 0,0-1 1,0 1-1,0-1 0,0 1 0,0 0 1,0-1-1,0 1 0,0 0 1,0 0-1,-1 0 0,1 0 1,0-1-1,-1 1 0,1 0 0,0 0 1,0 2-1,0-1-14,-1 1 0,1 0 0,-1-1 0,0 1 0,0 0 0,0-1 0,0 1 0,-1 4 0,1 0-88,0 89 279,0-95-187,0 1 1,0 0-1,1-1 1,-1 1 0,1 0-1,-1-1 1,1 1-1,0-1 1,0 1-1,0 0 1,0-1 0,0 0-1,0 1 1,0-1-1,0 0 1,0 1-1,1-1 1,-1 0 0,0 0-1,1 0 1,-1 0-1,1-1 1,-1 1 0,1 0-1,2 1 1,0-1 19,0 0 0,0 0 0,0 0 0,0 0 0,0 0 0,0-1-1,0 0 1,0 0 0,0 0 0,6-1 0,-8 1 19,0-1 0,0 0 0,0-1 0,1 1-1,-1 0 1,0-1 0,0 1 0,-1-1 0,1 1 0,0-1-1,0 0 1,-1 0 0,1 0 0,-1 0 0,0 0-1,1 0 1,-1 0 0,1-4 0,3-6-31,-1 1 1,4-15-1,-6 18-85,3-11 52,2-19-1,-4 7 149,-3 31-115,0 0 1,0-1 0,1 1-1,-1 0 1,0 0 0,0 0-1,0-1 1,1 1 0,-1 0 0,0 0-1,0 0 1,1-1 0,-1 1-1,0 0 1,0 0 0,1 0-1,-1 0 1,0 0 0,0 0-1,1-1 1,-1 1 0,0 0-1,1 0 1,-1 0 0,0 0-1,1 0 1,-1 0 0,0 0-1,0 0 1,1 0 0,-1 1-1,0-1 1,1 0 0,-1 0-1,0 0 1,1 0 0,-1 0 22,8 2 102,-1 0 0,0 1 0,11 4 0,1 1 65,10 7-233,-16-7-362,-11-7-472,-2-1-64,3 7-2368,-3-6 682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9:00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2240,'0'1'332,"0"0"0,0-1-1,0 1 1,1 0 0,-1-1 0,0 1 0,0 0 0,0-1 0,1 1-1,-1-1 1,0 1 0,0 0 0,1-1 0,-1 1 0,1-1 0,-1 1-1,1 0 1,12 5 1805,20-2-2681,-19-4 1212,7 2-590,34 5-431,-49-6-173,-1 0 1,0 0-1,1 1 1,-1 0-1,0 0 1,0 1-1,7 4 0,1 1-2620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9:02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 1728,'-3'-5'522,"4"4"-831,0 1 463,-1 0 0,0 0 0,0 0 0,0 0-1,1 0 1,-1-1 0,0 1 0,0 0 0,0 0-1,1 0 1,-1 0 0,0 0 0,0 0 0,0-1-1,0 1 1,1 0 0,-1 0 0,0 0 0,0 0-1,0-1 1,0 1 0,0 0 0,0 0 0,1 0-1,-1-1 1,0 1 0,0 0 0,0 0 0,0 0-1,0-1 1,0 1 326,0 0 304,0 0-213,0 0-22,0 0-218,0 0-145,0 0-106,1 2-65,1 0-1,0 0 1,0-1-1,-1 1 0,1 0 1,4 2-1,0 0 99,16 14 44,1-1 0,0-2 1,38 20-1,-54-31-157,-1 0 0,0 0 0,0 0 0,-1 1 0,1 0 0,-1 0 0,0 1 0,0-1 0,-1 1 0,1 0 0,-1 1 0,-1-1 0,1 1 0,-1-1 0,4 12 0,-6-13-16,-1 0-1,1 0 1,-1-1-1,0 1 1,0 0-1,0-1 1,-1 1-1,0 0 1,0-1-1,0 1 1,0-1-1,-1 1 1,1-1-1,-1 1 1,-4 4-1,-2 5 59,-2-1 0,0 0 0,-13 13 0,-5 6 257,-80 109 31,100-130-642,-13 22 0,18-24-13,2-8 238,1 0 0,0 0-1,-1 1 1,1-1 0,-1 0 0,1 0-1,-1 0 1,1 0 0,-1 0-1,-1 2 1,-8 8-3161,10-4 1499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9:03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1888,'0'0'613,"0"0"-367,0 0-102,0 0 16,0 0-22,0 0 161,0 0-11,0 0 171,0 0-134,0 0-26,0 0-134,0 0-48,3 8-37,-1-6-64,-1 0 0,1 1 0,0-1 0,0 0 0,0 0 0,0 0 0,3 2-1,-2-2 24,-2-1 179,-1-1-21,0 0 102,0 0-54,6 3 595,-4-3-537,-6-3 80,2 1-300,0 0 1,0 0 0,0 0-1,1 0 1,-1 0-1,0 0 1,1-1 0,0 1-1,-1 0 1,1-1-1,0 1 1,-1-4 0,2 5-62,0 0 1,-1 0-1,1 0 0,0 0 1,-1 0-1,1-1 1,0 1-1,0 0 1,0 0-1,0 0 0,0 0 1,0 0-1,1 0 1,-1 0-1,0 0 1,0 0-1,1 0 0,-1 0 1,0 0-1,1 0 1,-1 0-1,1 0 1,0 0-1,-1 1 0,1-1 1,0 0-1,-1 0 1,1 0-1,0 1 1,0-1-1,0 1 0,0-1 1,-1 0-1,3 0 1,4-1-232,0 0 0,0 0 0,0 1 0,0 0 1,0 0-1,0 1 0,1-1 0,-1 2 0,0-1 1,0 1-1,0 0 0,10 3 0,1 4-2052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9:13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67 1312,'0'0'20,"0"0"1,0-1 0,-1 1-1,1 0 1,0 0-1,0-1 1,-1 1-1,1 0 1,0-1-1,0 1 1,0 0-1,0-1 1,-1 1-1,1 0 1,0-1-1,0 1 1,0 0 0,0-1-1,0 1 1,0-1-1,0 1 1,0 0-1,0-1 1,0 1-1,0 0 1,0-1-1,0 1 1,0-1-1,8-13-247,-6 11 172,1-1-1,0 1 1,1 0-1,5-5 1,-3 4 265,-1 2 0,1-1 0,0 0 0,0 1 0,0 0 0,0 1-1,0-1 1,1 1 0,-1 0 0,0 1 0,13 0 0,2 1-4,0 2 0,25 6 0,-12-2 390,104 23 497,-37-18-803,125-3 1,38 3 56,-218-8-262,197 18 251,300 8 390,-442-24-577,140 3-234,28 6 433,-97-3-120,22 2 76,-31-1-54,-43-1-78,23 0 83,128-1 118,-222-5-336,-30-4-119,21 1-1,-5 0 222,-22-1-116,-1 0 0,15-1 0,-15-1 63,-12 0-49,0 0 16,0 0-31,0 0-65,0 0 32,0 0 102,0 0-32,2-1-152,-1 1 4,-4-4 127,-3 0 27,-1 0 0,0 0 0,0 0 0,0 1 0,0 0 0,-1 0 0,1 1 0,-10-2 0,-4-2 150,-39-12-50,-2 3 0,-82-10 1,56 8-305,28 3 80,34 7 101,20 5 26,0 0-1,-1 1 0,1-1 1,-11 0-1,4 0 62,7 1-355,12 5-29,50 26-28,-48-26 319,1-1 0,-1-1 1,0 0-1,13 2 0,3 1 103,138 25 523,-57-7-1089,-54-11 523,5 4 347,-49-13-353,-6-2-74,-1-1-15,1 0 0,-1 1 0,1-1 0,-1 0-1,1 0 1,-1 1 0,0-1 0,1 1 0,-1-1 0,1 0-1,-1 1 1,0-1 0,0 1 0,1-1 0,-1 1 0,0-1-1,0 1 1,1-1 0,-1 1 0,0-1 0,0 1-1,0-1 1,0 2 0,3 12 454,-3-14-359,-18 12 187,12-11-259,0 0 0,0 0 0,1-1 1,-1 0-1,-11-1 0,-12 0-41,-383 50 129,335-38-107,62-11-352,27-4 486,-1 0-1,0 0 1,0-1-1,20-12 1,40-33 680,-44 31-832,-27 19 16,12-9-50,19-17 0,-27 18-318,-5 4-4128,-1 2 1501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09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12 160,'-4'-4'64,"8"0"-64,1 4 224,-1-4-320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10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95 896,'0'0'304,"1"-9"-160,0 6-62,-1 0-1,1 1 1,-1-1 0,0 1 0,0-1-1,0 0 1,0 1 0,0-1-1,0 0 1,-1 1 0,1-1 0,-1 1-1,0-1 1,0 1 0,-1-4-1,0 3-35,1 0 0,-1 0 0,1 0 0,-1 1 0,0-1 0,0 0 0,0 1 0,0-1-1,0 1 1,-1 0 0,1 0 0,-6-3 0,6 4-59,4-2-299,7 18 136,-7-11 264,-1-1 0,0 0 1,0 1-1,-1-1 0,1 1 1,-1-1-1,1 1 1,-1-1-1,-1 7 0,1 0 91,-2 0-1,-2 14 0,-5 16-175,2 0 0,2 1-1,0 76 1,5 103 130,4-140 1286,-4-96-758,-3-5-402,-1-30-1,2 18-140,0-74-46,2 65-9,-1 0 0,-9-54 0,4 62-3,3 13-192,-1 1-1,-1-1 1,-11-28 0,8 26 371,7 18-219,0 1 1,-1-1-1,1 0 1,-1 0-1,-1 1 1,1-1-1,-1 1 0,1 0 1,-1 0-1,-5-6 1,8 10-42,0 0 1,0 0-1,-1-1 1,1 1-1,0 0 0,0 0 1,0 0-1,0-1 1,-1 1-1,1 0 1,0 0-1,0 0 1,-1 0-1,1-1 1,0 1-1,0 0 0,-1 0 1,1 0-1,0 0 1,0 0-1,-1 0 1,1 0-1,0 0 1,0 0-1,-1 0 0,1 0 1,0 0-1,-1 0 1,1 0-1,0 0 1,0 0-1,-1 0 1,1 0-1,0 0 0,0 0 1,-1 1-1,1 9-290,9 17 97,-2-11 510,-1-1-308,1 0 1,-2 1-1,0-1 0,-1 1 1,0 0-1,-2 0 1,2 18-1,-5-7 89,0-1-1,-2 1 0,-1-1 1,0 0-1,-13 38 1,10-43-47,-4 13 116,3-12-115,8-19-30,-1 0-1,0 0 1,0 0 0,0 0 0,0 0 0,-1 0 0,1 0-1,-1 0 1,1 0 0,-1-1 0,0 1 0,0-1 0,-4 4-1,5-5 5,1-1-1,0 0 0,0 0 0,-1 0 0,1 0 0,0 0 0,0 0 0,-1 0 0,1 0 0,0 0 0,0 0 0,-1 0 0,1 0 0,0 0 0,0 0 0,-1-1 0,1 1 0,0 0 1,0 0-1,-1 0 0,1 0 0,0 0 0,0-1 0,0 1 0,-1 0 0,1 0 0,0 0 0,0 0 0,0-1 0,-1 1 0,1 0 0,0 0 0,0-1 0,0 1 0,0 0 1,0 0-1,0-1 0,0 1 0,0 0 0,0 0 0,0-1 0,0 1 0,0 0 0,0 0 0,0-1 0,0 1 0,0 0 0,0 0 0,0-1 0,0 1 0,-1-18 243,1 16-285,1-27-8,0-1 0,10-51 0,-7 60-4,-2 10 19,0-1 0,1 0 0,1 0 0,4-10 0,-6 19 10,-1 0 0,1-1 0,0 1-1,0 1 1,0-1 0,0 0 0,1 0-1,-1 1 1,1 0 0,-1-1 0,1 1-1,0 0 1,0 0 0,0 0 0,0 1-1,1-1 1,-1 1 0,4-2 0,14-1 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13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86 576,'-4'-4'217,"4"3"-232,1-6 730,-10 3 99,7 4-790,0 0 0,1-1-1,-1 1 1,1-1 0,-1 0-1,1 1 1,-1-1 0,1 0-1,-3-1 1,-10-13 869,12 14-862,1 0 0,-1 0 0,1-1 0,0 1 0,-1 0 0,1-1 0,0 1 1,0-1-1,0 1 0,0-1 0,0 1 0,0-1 0,-1-3 0,2 4-2,-1 0 1,1 0-1,-1 0 0,1 0 1,-1 0-1,0 0 0,0 0 1,1 0-1,-1 0 0,0 0 1,0 1-1,0-1 0,0 0 1,0 1-1,0-1 0,0 0 1,0 1-1,0 0 0,0-1 1,0 1-1,-2-1 0,2 1-55,1 0 0,0 0 0,-1 0 0,1-1 0,-1 1 0,1 0 0,0 0 0,-1 0-1,1-1 1,0 1 0,-1 0 0,1-1 0,0 1 0,-1 0 0,1 0 0,0-1 0,0 1 0,-1-1 0,1 0 0,-1 0 217,9 5-126,-4-3-140,0 1 0,0 1 0,0-1 0,6 5 0,9 7-746,-3-4-699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55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74 174 2144,'-25'-18'3202,"25"17"-3150,-1 1 1,1-1 0,0 0 0,0-33 1910,0 10-1302,-5 19-679,5 5 22,0 0 0,-1 0 1,1-1-1,0 1 1,-1 0-1,1 0 0,0-1 1,-1 1-1,1 0 1,0-1-1,0 1 0,-1 0 1,1-1-1,0 1 0,0 0 1,0-1-1,-1 1 1,1-1-1,0 1 0,1-3 28,-1 3-30,0-1 0,0 1 0,0-1 0,0 1 0,0-1 0,0 1 0,0-1 0,0 1 0,0-1-1,0 1 1,0-1 0,0 1 0,0-1 0,0 1 0,-1 0 0,1-1 0,0 1 0,0-1 0,0 1 0,-1-1 0,1 1 0,0 0 0,-1-1-1,0 0 119,-2-2 167,1-2-292,-1 0-118,1 2 150,1 3 11,0-2 21,1 1 1,-1 0 0,0 0-1,0-1 1,1 1-1,-1 0 1,1-1 0,-1 1-1,1 0 1,0-1-1,-1-2 38,1-12-460,4 15 24,-4 1 348,1 0 0,-1 1 0,1-1 0,0 0 0,-1 0 0,1 0 0,-1 0 0,1 0 0,-1 0 0,1 0 0,-1 0 0,1 0 0,0 0 0,-1 0 0,1 0 0,-1-1 0,1 1 0,-1 0 0,1 0 0,-1 0 0,1-1 0,-1 1 0,1 0 0,-1-1 0,0 1 1,1 0-1,-1-1 0,1 1 0,-1-1 0,0 1 0,1 0 0,-1-1 0,0 1 0,0-1 0,1 1 0,-1-1 0,-1-4-321,0 1 354,0 8-556,1 13 391,-1-14 76,0 1 1,0 0-1,0-1 0,-1 1 0,1-1 0,-1 0 1,0 1-1,0-1 0,0 0 0,0 0 0,-5 4 1,0 3 10,3-4-108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17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67 640,'-6'-4'223,"7"7"-110,-1-2-156,6-5 397,-6 4-352,-1 0 1,1 0-1,0 0 0,0 0 1,0 0-1,0 0 1,0 0-1,0 0 0,0 0 1,0 0-1,-1 0 0,1 0 1,0 0-1,0 0 0,0 0 1,0 0-1,0 0 0,0 0 1,0-1-1,0 1 0,0 0 1,0 0-1,-1 0 1,1 0-1,0 0 0,0 0 1,0 0-1,0 0 0,0 0 1,0 0-1,0 0 0,0 0 1,0-1-1,0 1 0,0 0 1,0 0-1,0 0 0,0 0 1,0 0-1,0 0 1,0 0-1,0 0 0,0-1 1,0 1-1,0 0 0,0 0 1,0 0-1,0 0 0,0 0 1,0 0-1,0 0 0,0 0 1,0 0-1,0-1 0,0 1 1,0 0-1,0 0 0,0 0 1,0 0-1,0 0 1,1 0-1,-1 0 0,0 0 1,0 0-1,-2-1 152,-1 0 0,1 1 0,0-1 0,0 0 0,0 0 0,0-1 0,0 1-1,0 0 1,0-1 0,0 1 0,0-1 0,-2-2 0,1 1-95,0 0 0,1 1 0,-1-1 0,0 1 1,0 0-1,-1 0 0,1 0 0,0 1 0,-7-3 0,-39-1 746,31 2-645,0 0 1,0 1-1,-1 1 0,-21 1 0,14 1-236,26-4-222,0 2 250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23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1 576,'0'0'0,"0"0"0,0 0 0,0 1 0,0-1 0,0 0 0,0 0-1,0 0 1,0 0 0,0 1 0,0-1 0,0 0 0,0 0 0,0 0 0,1 0 0,-1 0 0,0 1 0,0-1 0,0 0 0,0 0-1,0 0 1,0 0 0,1 0 0,-1 0 0,0 0 0,0 0 0,0 0 0,0 1 0,1-1 0,-1 0 0,0 0 0,0 0 0,0 0-1,0 0 1,1 0 0,-1 0 0,0 0 0,0 0 0,0 0 0,1 0 0,-1 0 0,0 0 0,0 0 0,0-1 0,0 1 0,1 0-1,-1 0 1,0 0 0,0 0 0,0 0 0,0 0 0,0 0 0,1 0 0,-1-1 0,0 1 0,0 0 0,0 0 0,0 0 0,0 0-1,0 0 1,0-1 0,0 1 0,0 0 0,1 0 0,-1 0 0,0 0 0,0-1 0,0 1 58,5 8 294,-1-2-162,-1-3-155,-1 0 1,-1 0-1,1 0 1,0 1-1,-1-1 0,1 0 1,-1 1-1,0-1 1,1 6-1,-3-3 200,2 2-107,11 30 197,-11-33-291,0 0-1,-1 0 0,0 0 1,0 0-1,0 0 1,0 0-1,-1 0 0,0 0 1,0 0-1,0-1 1,0 1-1,-1 0 0,0 0 1,0-1-1,0 1 1,-1-1-1,1 0 1,-7 8-1,6-9 103,0 1 0,0 0 0,0-1 1,0 0-1,-6 5 0,7-6-116,1-2-47,0 1 0,0 0 0,0 0 0,0-1-1,0 1 1,0 0 0,1 0 0,-1 0 0,0 0-1,1 0 1,-1 0 0,0 0 0,1 1 0,-1-1 0,1 0-1,0 0 1,-1 0 0,1 0 0,0 1 0,0 2 133,0 11-79,0 257 650,0-271-762,1-1-1,8-2-303,7-7-1275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24.6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1 224,'-1'1'7,"0"0"1,0 1-1,-1-1 0,1 1 1,0-1-1,0 1 0,0-1 1,1 1-1,-1 0 0,0-1 1,1 1-1,-1 0 0,0 3 1,-1 28-93,0-5 248,1-14 787,-1 23-1,2-23-861,-3 25 0,-15 20 429,16-48-263,0 0 1,-1 22 655,12-42-953,4-7-394,4-6-1131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25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0 320,'-4'8'87,"2"-4"-7,0-1 1,0 1-1,1-1 1,-1 1-1,1 0 0,0 0 1,0-1-1,0 1 0,0 7 1,-7 93 351,3-42-214,5-61-266,-2 5 14,0 0 0,0 0 0,-1-1 0,-5 10 0,7-14-89,1 14-58,-9-3 519,8-12-329,1 1 1,-1 0-1,0 0 1,1 0-1,-1-1 1,0 1-1,1 0 1,-1 0-1,1 0 1,-1 0 0,1 0-1,0 0 1,-1 0-1,1 0 1,0 1-1,-5 54-494,-3 127 1008,8-155-540,1-16 3,-1 0 0,0 0-1,-1 0 1,0 0 0,-3 12 0,0-1-189,3-19 198,1-1 1,-1 0-1,1 1 1,-1-1-1,0 0 0,0 1 1,-3 4-1,4-7 16,-1 0 0,1 0 0,-1 0 0,1-1 0,-1 1-1,1 0 1,-1 0 0,1 0 0,-1-1 0,0 1 0,1 0 0,-1 0 0,0-1-1,0 1 1,1-1 0,-1 1 0,0-1 0,0 1 0,0-1 0,0 0-1,0 1 1,0-1 0,0 0 0,0 1 0,0-1 0,-2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31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0 320,'0'1'11,"0"-1"1,-1 1-1,1-1 1,0 0-1,0 1 0,0 0 1,0-1-1,0 1 0,0-1 1,0 1-1,0-1 1,0 1-1,0-1 0,0 1 1,0-1-1,0 1 1,0-1-1,0 1 0,0-1 1,1 1-1,-1-1 1,0 1-1,0-1 0,1 0 1,-1 1-1,0-1 1,0 1-1,1-1 0,-1 0 1,1 1-1,-1-1 0,0 0 1,2 1-1,-2 0 7,1 0 1,0 0-1,0 0 0,0 0 0,-1 0 1,1 0-1,-1 0 0,1 0 0,-1 0 0,1 1 1,-1-1-1,1 2 0,0 1 130,0 0 1,0 0-1,0 0 1,0 0-1,4 6 379,-4-7-486,0 0 0,0 0 0,-1 0 0,1 1 0,-1-1 0,0 0 0,0 0 0,0 1 0,0-1-1,0 0 1,-1 0 0,1 1 0,-1-1 0,0 0 0,0 0 0,0 0 0,-1 0 0,-2 6 0,2-5 189,1-1-167,1-1-1,-1 1 0,1 0 0,-1 0 1,1-1-1,0 1 0,0 0 1,1 3-1,0 6 119,-1-9-181,-1 1 0,1-1 1,-1 0-1,0 1 1,0-1-1,-2 5 1,2-5 61,0 0 0,0 0 0,0 1 0,0-1 0,1 0 0,-1 5 0,1-7-29,0 1-1,0-1 1,1 1 0,-1-1 0,1 1-1,-1-1 1,0 0 0,1 1-1,0-1 1,-1 1 0,1-1 0,1 1-1,3 8-105,5 7-898,-7-5 278,8 3-891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32.7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64,'13'32'3664,"-11"-28"-3633,-1 0-12,1 0-1,-1 1 0,0-1 1,0 1-1,0-1 1,-1 7-1,26-2-3138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36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389 309 832,'-2'-4'72,"1"0"0,-1 0 0,1-1 0,0 1 0,0-6 0,0 6 100,0-1-1,0 1 1,0 0-1,0 0 1,-1 0-1,0 0 1,0 0-1,0 1 1,0-1-1,0 1 1,-1-1-1,1 1 1,-1 0 0,-5-5-1,-6-5 1028,-27-21-1,35 30-1056,0 0 0,0 0 0,-1 1-1,1 0 1,-1 0 0,0 1-1,-13-4 1,-1 3 5,-29-2 0,-15-3 174,57 7-163,1-1 0,0 0-1,-1-1 1,1 1 0,0-2 0,-10-5 0,11 5-124,0-1-1,0 0 1,-5-6 0,9 10-63,11 12-643,38 38 536,2-1-1,77 57 0,-110-95-36,-12-8 211,0 0 0,-1 0-1,0 0 1,1 1-1,-1-1 1,4 6 309,-5-8-257,3 0-26,-4 0 11,-10-9 142,0 0 0,-11-8 0,15 13-217,0-1 0,0 0 0,1 0 0,-1 0 0,1-1 0,0 1 0,1-1 0,0 0 0,-4-8 0,-7-11-257,11 22 244,1 0 0,-1-1 0,1 1 0,0-1 0,0 0 0,1 0 0,-1 0 0,1 0 0,0 0 0,-1-4 0,2 7-5,0 1 0,0 0 0,0 0 0,0 0 0,0-1 0,-1 1 0,1 0 0,0 0 0,0 0 0,0 0 0,0-1 0,0 1 0,0 0 0,-1 0 0,1 0 0,0 0 0,0 0 0,0 0 0,-1-1 0,1 1 0,0 0 0,0 0 0,0 0 0,0 0 0,-1 0 0,1 0 0,0 0 0,0 0 0,0 0 0,-1 0 0,1 0 0,0 0 0,0 0 0,-1 0 0,1 0 0,0 0 0,0 0 0,0 0 0,0 0 0,-1 0 0,1 1 0,0-1 0,2 4 59,0 0-1,-1 0 0,1 0 1,-1 1-1,0-1 0,0 1 0,0-1 1,0 6-1,1-2-145,-1-8 101,-1 1 1,0-1-1,0 0 0,0 1 0,1-1 0,-1 0 1,0 1-1,0-1 0,0 0 0,0 1 0,0-1 1,0 0-1,0 1 0,0-1 0,0 0 1,0 1-1,0-1 0,0 0 0,0 1 0,0-1 1,0 0-1,0 1 0,-3 6-50,2-5 54,0 0-1,0-1 1,1 1-1,-1 0 1,0 0 0,1 0-1,0-1 1,-1 1-1,1 0 1,0 3-1,0-5 13,0 1-1,0-1 1,0 0-1,0 0 1,-1 1-1,1-1 0,0 0 1,0 0-1,0 1 1,0-1-1,-1 0 1,1 0-1,0 1 1,0-1-1,0 0 0,-1 0 1,1 0-1,0 0 1,0 1-1,-1-1 1,1 0-1,0 0 1,0 0-1,-1 0 0,1 0 1,0 0-1,0 0 1,-1 0-1,1 0 1,0 0-1,-1 0 0,1 0 1,0 0-1,0 0 1,-1 0-1,1 0 1,0 0-1,-1 0 1,1 0-1,0 0 0,0 0 1,-1 0-1,1-1 1,0 1-1,0 0 1,-1 0-1,1 0 0,0 0 1,0-1-1,0 1 1,-1 0-1,1 0 1,0-1-1,0 1 1,0 0-1,0 0 0,0-1 1,-1 1-1,1 0 1,0 0-1,0-1 1,0 1-1,0 0 1,0-1-1,0 1 0,0 0 1,0 0-1,0-1 1,0-6-155,1-1 0,0 1 0,4-13 0,-4 13 226,1 0 0,-1 0 0,1-12 0,-2 17-65,0 0 0,1 0 0,-1 0 0,1 0 0,-1 1 0,1-1 0,-1 0 0,1 0 0,0 1 0,1-3 0,-1 2-10,0 1 0,0-1 0,0 0 0,0 1 1,-1-1-1,1 0 0,-1 1 0,1-1 0,-1 0 1,1-2-1,-2-2-4,1 1-48,0 0 1,0 1 0,0-1-1,1 1 1,1-9 0,-2 11 50,0 0 1,0 1-1,0-1 1,0 1-1,0-1 1,0 1-1,-1-1 1,1 1-1,-1-1 1,1 1-1,-2-3 1,-1-7-269,3 10 258,0 1 1,0-1-1,-1 0 1,1 1-1,0-1 0,0 0 1,0 1-1,0-1 0,-1 1 1,1-1-1,0 1 1,-1-1-1,1 0 0,0 1 1,-1-1-1,1 1 0,-1 0 1,0-2-1,-3-5 192,1-5-253,3 11 48,0 1-1,0 0 1,0-1 0,0 1 0,0 0-1,0-1 1,0 1 0,0 0 0,0-1 0,0 1-1,0 0 1,0-1 0,1 1 0,-1 0-1,0-1 1,0 1 0,0 0 0,1 0 0,-1-1-1,0 1 1,0 0 0,1 0 0,-1-1-1,0 1 1,0 0 0,1 0 0,-1 0 0,0 0-1,1-1 1,-1 1 0,0 0 0,1 0-1,12 0-194,-8 1 232,-3-1-11,-1 0 0,0 1 0,0 0 1,0-1-1,1 1 0,-1-1 0,0 1 0,0 0 0,0 0 0,0 0 0,0 0 0,0 0 0,1 2 0,1 0 15,2 0 84,1 3 196,-6-6-305,0 0 1,0 0 0,0 0 0,1 1-1,-1-1 1,0 0 0,0 0 0,0 0-1,0 1 1,0-1 0,0 0 0,0 0-1,0 0 1,0 0 0,0 1-1,-1-1 1,1 0 0,0 0 0,0 0-1,0 1 1,0-1 0,0 0 0,0 0-1,0 0 1,0 0 0,0 1 0,-1-1-1,1 0 1,0 0 0,0 0 0,0 0-1,0 0 1,0 0 0,-1 0-1,1 1 1,0-1 0,0 0 0,-1 0-1,1 0 16,-13 9-1530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39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42 320,'-14'3'4668,"11"-2"-4417,1-3-539,2 2 294,0-1 1,1 1-1,-1 0 0,0 0 0,0 0 1,0 0-1,0 0 0,0 0 0,0 0 1,0 0-1,0 0 0,0 0 1,0 0-1,1 0 0,-2-4-232,0 2 27,6 1 171,-5 1 28,0 0 0,0-1 0,0 1 0,0 0-1,0 0 1,0 0 0,-1 0 0,1 0 0,0 0 0,0 0 0,0 0 0,0 0 0,0 0 0,0-1 0,0 1 0,0 0 0,0 0-1,0 0 1,0 0 0,0 0 0,0 0 0,0 0 0,0-1 0,0 1 0,0 0 0,0 0 0,0 0 0,0 0 0,0 0-1,0 0 1,0 0 0,0-1 0,0 1 0,0 0 0,0 0 0,0 0 0,0 0 0,0 0 0,0 0 0,0 0 0,0 0 0,1-1-1,-1 1 1,0 0 0,0 0 0,0 0 0,0 0 0,0 0 0,0 0 0,0 0 0,0 0 0,1 0 0,-1 0 0,0 0-1,0 0 1,0 0 0,0 0 0,0 0 0,0 0 0,0 0 0,1 0 0,-1 0 0,0 0 0,0 0 0,8-3 954,-8 3-951,-1 0 1,1 0-1,0 0 0,0 0 0,0 0 0,0 0 1,0 0-1,-1 0 0,1 0 0,0 0 1,0 0-1,0 0 0,0 0 0,0 0 0,-1 0 1,1 0-1,0 0 0,0-1 0,0 1 0,0 0 1,0 0-1,0 0 0,0 0 0,-1 0 1,1 0-1,0 0 0,0 0 0,0 0 0,0-1 1,0 1-1,0 0 0,0 0 0,0 0 1,0 0-1,0 0 0,0 0 0,0 0 0,-1-1 1,1 1-1,0 0 0,3-6 253,-3 6-254,0 0 1,0 0-1,0 0 1,0 0 0,1 0-1,-1 0 1,0-1-1,0 1 1,0 0-1,0 0 1,0 0-1,0 0 1,1 0 0,-1-1-1,0 1 1,0 0-1,0 0 1,0 0-1,0 0 1,0 0 0,0-1-1,0 1 1,0 0-1,0 0 1,0 0-1,0-1 1,0 1 0,0 0-1,0 0 1,0 0-1,0 0 1,0-1-1,0 1 1,0 0-1,0 0 1,0 0 0,0 0-1,0-1 1,0 1-1,0 0 1,-1 0-1,1 0 1,0 0 0,0 0-1,0-1 1,0 1-1,0 0 1,0 0-1,-1 0 1,1 0-1,0 0 1,0 0 0,0 0-1,0 0 1,0 0-1,-1 0 1,1-1-1,0 1 1,0 0 0,-1 0-1,1 0-1,0 0 0,0 0 0,0 0 0,-1 0 0,1 0 0,0 0 1,0 0-1,0 0 0,0 0 0,-1 0 0,1 0 0,0 0 0,0 0 0,0 0 0,0 0 0,0 0 0,-1-1 0,1 1 0,0 0 0,0 0 0,0 0 0,0 0 0,0 0 0,0-1 0,-1 1 0,1 0 1,0 0-1,0 0 0,0 0 0,0-1 0,0 1 0,0 0 0,0 0 0,0 0 0,0 0 0,0-1 0,0 1 0,0 0 0,0 0 0,0 0 0,0 0 0,0-1 0,0 1 0,0 0 0,0 0 0,0 0 1,0-1-1,0 1 0,0 0 0,1 0 0,-1 0 0,0 0 0,0 0 0,0-1 0,0 1 0,-2-4 521,0 15-1082,7 3-680,-1 17-2437,2-9 2872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40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1728,'-5'5'1307,"-1"-5"-832,6 0-442,0 0 0,-1 0 0,1 0 0,-1 0 0,1 0 0,0 0 0,-1-1 0,1 1 0,0 0 0,-1 1 1,1-1-1,-1 0 0,1 0 0,0 0 0,-1 0 0,1 0 0,-1 0 0,1 0 0,0 0 0,-1 1 0,1-1 0,0 0 0,-1 0 0,1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43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177 175 64,'-8'-5'53,"8"7"-23,-1-1-1,1 1 0,0-1 1,0 0-1,1 1 0,-1-1 1,0 0-1,0 1 0,1 1 1,-7 38 482,2-9 2005,6-41-2479,0 0 0,-1 1 0,0-1-1,-1 0 1,1 1 0,-2-1 0,0-9 0,0-8-10,0-5-205,0 18 204,1 1 0,1-17 0,0-18 482,-1 27-218,0 20-291,0 0 0,0 1 0,0-1 0,0 0 0,-1 0 0,1 0 0,0 0 0,0 0 0,0 0 1,0 0-1,0 0 0,0 0 0,0 0 0,0 0 0,0 0 0,0 0 0,0 0 0,0 0 1,0 0-1,-1 0 0,1 0 0,0 0 0,0 0 0,0 0 0,0 0 0,0-1 0,0 1 1,0 0-1,0 0 0,0 0 0,0 0 0,0 0 0,0 0 0,0 0 0,0 0 0,0 0 1,0 0-1,0 0 0,0 0 0,0 0 0,-1 0 0,1 0 0,0 0 0,0 0 0,0-1 0,0 1 1,0 0-1,0 0 0,0 0 0,0 0 0,0 0 0,0 0 0,0 0 0,-2 10 0,2-3-6,0 0-1,-1 0 1,0-1 0,0 1 0,-4 9 0,4-10-57,-1 1 1,1-1 0,-1 9 0,-2 13-89,-10 42 97,9-43 107,-1 0 1,-17 48-1,19-61-167,-1 3 228,4-15-120,-1 1 0,1 0 0,-1-1-1,1 1 1,0 0 0,0 0 0,0 0-1,0 0 1,1 0 0,-1 0 0,0 5 0,1 1 46,-1-1 0,0 0 0,-1 1 0,1-1 0,-2 0 0,1 0 0,-9 13 1109,9-30-808,1 5-346,1 0 1,-1 0-1,1 0 0,0 0 1,0-1-1,1 1 0,-1 0 0,2-5 1,10-36-236,-11 42 239,3-10 69,-1 5-55,0-1 0,2-14 0,10-32 248,-15 53-285,0 0-1,1 0 1,-1 0-1,1 0 0,-1 1 1,1-1-1,0 0 1,0 0-1,-1 1 0,1-1 1,1 0-1,0-1 0,-1 1 16,0-1-1,0 1 1,0-1-1,0 0 1,0 1-1,-1-1 1,1 0-1,-1 1 0,0-1 1,0-3-1,2-16 414,2-1-380,-3 16-78,0 1 0,0 0 0,4-10 0,-5 15 58,1-1-1,-1 1 0,0 0 1,1-1-1,-1 1 0,0-1 1,0 1-1,0-1 1,0 1-1,0 0 0,-1-1 1,1 1-1,0-1 1,-1 1-1,1 0 0,-1-1 1,1 1-1,-1 0 0,0-1 1,1 1-1,-1 0 1,-1-2-1,-1 0 110,0 0 0,0 0 1,0 0-1,0 0 0,-6-3 0,-8 44-753,-14 60 619,13-33-123,12-52 321,6-13-170,-1 1 0,1-1 0,-1 1 0,1 0 0,0-1 0,-1 1 0,1 0 0,0-1 0,0 1 0,-1 0 0,1-1-1,0 1 1,0 0 0,0-1 0,0 1 0,0 0 0,0 0 0,0-1 0,0 1 0,0 0 0,0-1 0,1 1 0,-1 0 0,0-1 0,0 1 0,1 0-1,-1-1 1,0 1 0,1 0 0,-1-1 0,0 1 0,1-1 0,-1 1 0,1-1 0,0 2 0,13 12-177,-11-11 156,0 0 1,0 0-1,0 0 1,0 0 0,3 7-1,3 3-202,-8-12 211,0 0-1,0 0 1,0 1-1,0-1 1,-1 0-1,1 1 1,0-1-1,-1 0 1,1 1-1,-1-1 1,0 1-1,1-1 1,-1 1-1,0-1 1,0 1-1,0 2 1,-5 30 490,0-10-277,-4 8-329,1-6 98,5-17-39,0 0 0,0 0 0,-1 0 0,-6 11-1,5-11 60,1-1 1,0 1-1,1-1 0,-5 16 0,8-23 9,0 1 0,-1 0 1,1 0-1,0 0 0,0 0 1,0-1-1,0 1 0,0 0 1,1 0-1,-1 0 0,0-1 1,1 1-1,0 0 0,-1 0 1,2 1-1,7 6-683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56.6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7 576,'-5'-2'75,"4"1"-64,1 1 0,-1-1 1,0 1-1,0-1 0,0 1 0,0 0 0,0-1 1,-1 1-1,1 0 0,0 0 0,0 0 0,0 0 1,0 0-1,0 0 0,0 0 0,0 0 1,0 0-1,-2 0 0,3 1 26,2 1 22,0 0-1,0 1 0,0-1 0,0 1 1,-1-1-1,1 1 0,-1 0 0,1 0 1,-1-1-1,0 1 0,0 0 0,0 4 1,0 13-342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48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29 832,'-10'-12'2005,"6"10"-1823,-1 1 1,1 0-1,0 0 0,-1 0 0,1 1 0,-1 0 0,1-1 1,-8 2-1,-16-2 365,-11-3 797,23-1-1243,45 9-848,-12-4 776,0 1 0,0 1-1,-1 1 1,1 0 0,-1 1-1,1 1 1,28 12 0,-12-5 113,-26-10-147,1 0 0,-1 1 0,1 0 0,8 6 0,-15-8 15,0 0-1,0 0 0,-1 0 1,1 0-1,0 0 0,-1 0 1,1 0-1,-1 0 1,1 0-1,-1 1 0,0-1 1,1 0-1,-1 0 1,0 1-1,0-1 0,0 2 1,1 2-154,4 21-1045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50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439 216 1248,'-16'-5'314,"0"-2"-1,0 0 1,1-1 0,0 0 0,-16-13-1,9 7 40,17 11-362,0 1 0,-1-1 1,1 1-1,0 1 0,-10-3 0,8 3 150,1-1 0,-1 0 1,-12-6-1,-52-35 1176,-7-4-576,67 42-796,0 0 1,0 1-1,-16-4 0,9 3 103,17 5-106,3 0-115,0 0 112,-1 0 0,1 1 0,0-1 0,0 0 0,-1 1 0,1-1 0,2 2 0,15 8-216,-2-3 266,-1 2 0,24 16 0,-36-21 97,1 0 0,-1 1 0,0 0 0,5 9 0,-5-9-91,0 1 0,0-1 0,1 0 0,5 5 1,-1-1 119,0 0 0,15 19 0,-1-1-2,-17-20-131,2 1-170,0 1 1,10 7 0,-14-14 135,-1 1 0,1-1 0,0 0 0,0 0 1,0 0-1,0 0 0,0-1 0,0 0 0,4 1 1,64 16 36,-20-4 248,156 52-423,-87-24-121,-97-33 286,-14-5 68,1-1-1,0 0 0,0 0 1,0-1-1,21 2 0,40 1 318,-54-2-437,1-2 1,0 0-1,33-3 1,-23-2 20,2 0 49,1-1 1,46-14 0,-34 5 223,0 3 0,70-11 0,-94 21-353,34 1 0,-22 1 136,-16 1 259,2 1 111,-16-4-335,-1 1 0,0 0-1,1-1 1,-1 1 0,1-1 0,-1 1 0,0-1 0,0 0 0,1 1 0,-1-1 0,1-1-1,3-1 188,-1-11-660,7-3 145,-10 16 297,0-1 0,-1 1 0,1-1 1,0 0-1,0 1 0,0 0 0,0-1 1,0 1-1,0 0 0,0-1 0,0 1 0,1 0 1,-1 0-1,1 0 0,-1 0 0,0 0 1,1 0-1,2 0 0,-1 0 10,-1 0 0,1 0-1,-1 0 1,0 0 0,1 0-1,-1-1 1,0 1 0,0 0 0,0-1-1,0 0 1,3-3 0,16-25 4,-18 25-14,0 0-1,0 0 1,1 0 0,-1 0-1,1 1 1,5-5-1,-3 3-129,1 0 0,8-11 0,-4 4 99,-7 8 109,-1 1 0,1-1 0,-1 0 0,6-10 0,-15 39-501,-1 1 455,7-5-335,0 3-1477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51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4 896,'-4'-1'137,"0"0"0,1 1 0,-1-1 0,1 1 0,-1 0-1,0 0 1,1 0 0,-1 1 0,1-1 0,-1 1 0,1 0 0,-6 2 0,-6 3 705,-23 12 0,14-7-765,8-2 159,1 0 0,-27 20-1,3-1-323,-6 10 1602,37-35-1271,5-7-325,3 3 71,0 0 0,1 0 0,-1 0 0,0 0 0,0 0 0,0 0 0,1 1 0,-1-1 0,1 0 0,-1 0 0,1 0 0,-1 0 0,1 1 0,-1-1 0,2-1-1,8-6 67,1 0-1,0 1 0,0 0 1,0 0-1,22-8 0,-2 1 31,39-20-1450,-43 21-1483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52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36 1728,'-27'-24'2064,"22"21"-1847,5 2-173,-1 0 0,0 1 0,0-1-1,1 0 1,-1 1 0,0-1 0,0 1 0,0-1 0,0 1 0,0-1 0,1 1 0,-1 0 0,0-1 0,0 1 0,0 0-1,0 0 1,0 0 0,0 0 0,0 0 0,0 0 0,0 0 0,0 0 0,0 0 0,0 0 0,0 1 0,-1-1 0,-1 1-8,1 1 1,-1-1 0,1 1-1,0-1 1,0 1 0,-3 2 0,-7 6 25,9-9 2,1 1-1,-1-1 0,0 0 0,1 0 0,-1 0 0,0 0 0,0 0 0,0 0 0,0-1 1,0 0-1,-4 1 0,16 4-554,21-11-485,-8 0-1429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55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178 204 832,'-2'0'46,"0"-1"0,0 1 1,0 0-1,0-1 0,-1 1 0,1 1 1,0-1-1,0 0 0,0 0 0,0 1 1,0-1-1,0 1 0,0-1 0,-3 3 0,-10 1 461,15-4-498,-20 2 1409,-22 1 1,37-3-1247,0 0 1,0 0-1,1 0 0,-1-1 0,0 0 1,0 0-1,1 0 0,-1-1 1,0 0-1,-6-3 0,11 5-140,-1-1 0,0 0 1,1 1-1,-1-1 0,1 0 0,-1 1 0,0-1 0,1 0 1,0 0-1,-1 0 0,1 0 0,0 1 0,-1-1 0,1 0 0,0 0 1,0 0-1,0 0 0,0 0 0,-1 0 0,1 0 0,1 0 1,-1 1-1,0-1 0,0 0 0,0 0 0,0 0 0,1 0 0,0-1 1,0-1-4,0-1 0,0 1 0,1 0 0,-1 0 0,1 0 0,2-3 0,1 0-18,1-2 39,0 0 0,1 1 0,-1 0 0,16-12 0,-18 18-78,0 0-1,0 0 0,0 0 0,0 1 0,0 0 1,0 0-1,0 0 0,0 0 0,0 0 0,0 1 1,0 0-1,0 0 0,-1 0 0,8 3 0,-10-3 51,17-1 538,-15-1-474,0 1 1,0-1-1,0 0 0,0 0 1,0 0-1,-1 0 1,1 0-1,0 0 0,4-4 1,-6 5-98,-2-6-133,1 1 289,-2 0-1,1 0 0,0 0 0,-1 0 1,0 0-1,0 0 0,-4-5 1,-7-21-68,13 31-116,0-1 0,0 1 0,0-1 0,-1 1 0,1-1 0,0 1 1,0-1-1,0 1 0,-1-1 0,1 1 0,0-1 0,-1 1 0,1 0 0,0-1 0,-1 1 0,1-1 0,-1 1 0,0-1 1,1 1 27,-1 0 1,1 0-1,0 0 1,-1 0 0,1 0-1,0 0 1,-1 0 0,1 0-1,0 1 1,0-1 0,-1 0-1,1 0 1,0 0 0,-1 0-1,1 0 1,0 1 0,0-1-1,-1 0 1,1 0 0,0 1-1,0-1 1,0 0 0,-1 1-1,-13 25 148,6-11-267,4-9 149,0 1 1,1 0 0,0-1 0,-3 11-1,4-11-46,-1 0 0,1 0 0,-1 0 0,0-1 0,-8 11 0,-1-6 241,-1 0 425,13-9-714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8:57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4 1248,'-3'-4'448,"-2"8"-352,5 1-32,-5-2-320,0 2 256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00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159 124 160,'0'8'8,"-1"-1"-1,0 0 1,0 0 0,-1 0-1,-4 13 1,2-12 83,2 1 0,-1 0 1,0 11-1,-1 8-15,0 0 1,-17 53-1,10-38 166,8-28 14,-1-1-1,-6 16 0,-19 38 102,14-37-429,-6 12 1104,21-43-1007,-1 1-1,1-1 0,0 0 0,0 1 1,-1-1-1,1 0 0,0 1 1,0-1-1,-1 0 0,1 1 0,0-1 1,-1 0-1,1 1 0,0-1 1,-1 0-1,1 0 0,-1 0 0,1 1 1,0-1-1,-1 0 0,-4-5 71,5 3-80,-1 1 1,1-1 0,0 0 0,0 0 0,-1 0 0,1 0-1,0 1 1,1-1 0,-1-3 0,4-5 52,0-1-1,0 1 1,1 0 0,5-9 0,-4 10-32,-1 0 1,-1-1 0,1 0 0,5-19 0,-2-6-132,-4 20 132,-1 0 0,0-1 0,1-25 0,1 8 160,-5 32-181,-4 8-226,1-2 181,1 1-1,-1 0 1,1 0 0,1 0 0,-1 0 0,0 7 0,-6 21 166,2-20-168,4-9 28,0 0 0,1 0-1,-1 0 1,1 0 0,0 1 0,-1 6 0,2-10 35,1-11 458,1-10-64,-1 15-447,-1 0 0,1 0-1,-1 0 1,4-7 0,1-4 9,6-24 0,3-8-332,-5 19 664,-1 0 0,-1 0 0,4-40 0,-7-18-400,1 58 59,0-1-347,-15 208 112,8-159 292,-1 11 1,-2 0 1,0 0 0,-2 0-1,-15 39 1,21-66-45,-4 5-235,1 1-1,0 0 0,1 1 0,0-1 0,1 0 0,-2 15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14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79 1152,'-4'-3'195,"0"1"0,0-1 0,0 0 0,1 0 0,-1 0 1,1 0-1,0-1 0,0 1 0,0-1 0,0 0 0,-3-5 0,5 6-168,-1 0 98,0 0 1,1 0-1,-1-1 0,1 1 1,0 0-1,0-1 0,-1-5 1,-7 33 234,-4 26 0,-19 124 2,32-171-325,0 0 1,-1-1-1,1 1 0,-1 0 1,0-1-1,1 1 0,-1-1 1,0 1-1,-1-1 0,1 0 1,0 1-1,-1-1 0,1 0 1,-3 2-1,4-4-35,0 0 1,0 0-1,0 1 0,0-1 1,0 0-1,0 0 0,0 0 1,0 0-1,-1 0 0,1 0 0,0 0 1,0 0-1,0 0 0,0 0 1,0 0-1,0 0 0,0 0 1,0 0-1,0 0 0,0 0 1,0 0-1,-1 0 0,1 0 0,0 0 1,0 0-1,0 0 0,0 0 1,0 0-1,0 0 0,0 0 1,0 0-1,0 0 0,0 0 0,-1 0 1,1 0-1,0 0 0,0 0 1,0 0-1,0 0 0,0 0 1,0 0-1,0 0 0,0 0 1,0-1-1,0 1 0,0 0 0,0 0 1,0 0-1,0 0 0,0 0 1,0 0-1,0 0 0,-1 0 1,1 0-1,0 0 0,0 0 0,0-1 1,0 1-1,0 0 0,0 0 1,0 0-1,0 0 0,0 0 1,0 0-1,0 0 0,0 0 1,1 0-1,-1-1 0,1-6-54,0 4 68,0-15-87,0-26 1,-1 23 138,2-19-1,-1-14 440,-1 53-512,0 1-1,0 0 1,0-1-1,0 1 1,0-1 0,0 1-1,0 0 1,0-1-1,0 1 1,0-1 0,0 1-1,0 0 1,0-1-1,0 1 1,-1-1-1,1 1 1,0 0 0,0-1-1,0 1 1,-1 0-1,1-1 1,0 1 0,0 0-1,-1-1 1,1 1-1,0 0 1,-1 0 0,0-1-1,1 1 1,-1 0-1,0 0 0,1 0 1,-1 0-1,0 0 1,1 0-1,-1 1 1,1-1-1,-1 0 0,0 0 1,1 1-1,-1-1 1,1 0-1,-1 0 1,1 1-1,-2 0 1,0 1 42,-1 0 0,1 0 1,0 1-1,-1-1 1,1 1-1,-3 5 1,1 1-62,0 0 1,1 1-1,0-1 1,0 1-1,1 0 1,-1 18-1,2 0-69,3 34-1,1-34 115,-1-20 22,-1 0-1,-1 0 1,1 13 0,-5 54 501,1-65-458,5-19-23,-2 8-63,1 1 0,-1-1 0,1 1 0,-1-1 1,1 1-1,-1-1 0,1 1 0,-1 0 0,1-1 0,-1 1 0,1 0 0,-1 0 0,1-1 0,-1 1 0,1 0 0,0 0 0,-1 0 1,1 0-1,0 0 0,-1 0 0,1 0 0,-1 0 0,1 0 0,0 0 0,-1 0 0,1 0 0,0 0 0,-1 0 0,1 1 0,1-1-79,0 0 0,-1 1 0,1-1-1,-1 1 1,1 0 0,-1-1-1,1 1 1,-1 0 0,0 0-1,1 0 1,1 2 0,9 11-385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18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79 896,'-1'-1'35,"0"-1"0,1 0 0,-1 0 1,1 0-1,0 0 0,0 0 0,0 0 0,0 0 0,0 0 0,0 0 1,1-3-1,-1 2 55,1 1 0,-1 0 0,0 0 1,0-1-1,0 1 0,0 0 0,0-1 1,0 1-1,-1 0 0,1 0 0,-1-1 0,0-1 1,-1 2 0,1 1 1,0-1 0,-1 0 0,1 1 0,-1 0 0,1-1 0,-1 1 0,1 0 0,-1 0-1,0 0 1,0 0 0,0 0 0,1 0 0,-1 1 0,0-1 0,0 0 0,0 1 0,0 0-1,0-1 1,0 1 0,0 0 0,0 0 0,-3 0 0,-5 1 61,0 1-1,0-1 1,-15 5 0,15-3-191,7-2 40,-100 29 705,85-26-426,15-3-213,0-1 0,0 1 0,0 0 0,0 0 1,0 0-1,-3 1 0,3-1-70,0 0-1,1 0 1,-1 0 0,0-1-1,0 1 1,-4-1 224,9 0-116,5 1-189,1 0-1,-1 1 0,0-1 0,1 2 0,8 3 0,0-1-69,13 5-177,3 0-213,0 1 1,0 2-1,31 18 0,-47-19-806,-16-10 1126,1-1 111,-1 0 0,1 0 1,-1 0-1,0 0 0,0 0 1,0 0-1,1 0 0,-1 0 1,0 0-1,-1 1 0,1-2 108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19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71 832,'-15'-11'2681,"15"11"-2640,-1 0 0,1 0 0,-1 0 0,1-1 0,-1 1 0,1 0 0,-1 0 0,1 0 0,-1 0 0,0 0 0,1 0 0,-1 0 0,1 0 0,-1 0 0,1 0 0,-1 0 0,1 1 0,-1-1 0,1 0 0,-1 0 0,1 0 0,-1 1 0,1-1 0,-1 0 0,1 0 0,0 1 0,-1 0 0,-2 1 125,0 1 0,0-1 0,0 0 0,0 0 0,-7 3 0,7-4 32,-1 1-1,1-1 1,0 1-1,0 0 1,-5 5-1,7-6-157,0 0-1,0-1 0,0 1 0,-1 0 0,1-1 0,0 1 0,0-1 0,0 1 0,-1-1 0,1 0 1,0 0-1,0 1 0,-1-1 0,1 0 0,0 0 0,-2 0 0,-10 1 294,22-13-296,-3 3 72,-4 6-24,0-1-1,0 1 0,1 0 1,-1 0-1,1 1 1,0-1-1,0 0 1,5-3-1,-8 6-92,1 0-1,0-1 0,0 1 1,0-1-1,-1 1 0,1 0 1,0 0-1,0-1 0,0 1 0,-1 0 1,1 0-1,0 0 0,0 0 1,0 0-1,0 0 0,0 0 1,0 0-1,-1 0 0,1 0 1,0 1-1,0-1 0,0 0 1,-1 1-1,1-1 0,0 0 0,1 2 1,15-19 690,4-18-788,-51 68-1361,3 15-2661,5-30 2107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57.2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7 2144,'-3'-7'800,"3"11"-608,0-1-64,0 5 288,0 3-256,-5 14 64,0 9-128,2 18-128,-7-2 0,6 5 32,0-5 0,-1 5-928,1-9 512,0-3-1088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10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7 320,'0'0'15,"0"0"-6,-1 1 0,0-1 0,1 0 0,-1 0 0,1 0 0,-1 0 0,0 0 0,1 0 0,-1 0 0,1-1 0,-1 1-1,0 0 1,1 0 0,-1 0 0,1 0 0,-1-1 0,1 1 0,-3-2 236,-49-1 2587,4 3-2282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12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0 1568,'-14'0'2080,"11"0"-1792,-2 4-160,0-4 96,-3 0-128,-2 4 256,-3 0-224,0 1 320,0-2-256,0 0 96,0 2-160,0-2-288,4 5 96,0 0-480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21.0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0 576,'0'4'62,"0"-1"30,0 0 0,0 0 0,0 0 0,0 0 1,-1 0-1,1 0 0,-1 0 0,0-1 0,0 1 1,-15 17 2180,15-19-2182,1-1 0,-1 0 0,0 0 0,1 0 0,-1 0-1,-1 0 1,0 0-42,0 0 0,1 1-1,-1 0 1,0-1-1,1 1 1,-1 0 0,1 0-1,-1 0 1,-1 1 0,-10 5 51,-4 5 886,17-11-962,-1 0 0,1 0 0,0 0 0,0 0 0,0 0 0,0 0 0,0 0 0,0 0 0,0 0-1,0 0 1,0 0 0,0 0 0,0 0 0,1 0 0,-1 0 0,0 0 0,1 0 0,-1 0-1,1 0 1,-1 0 0,1 0 0,-1 0 0,1-1 0,0 2 0,47 4-5512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22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36 832,'-5'-8'2475,"4"-3"-1841,-2 9-335,2 2-254,1 0 0,-1-1 0,1 1 0,-1 0 0,1 0 0,-1-1 0,1 1 0,-1-1 0,1 1 0,-1 0 0,1-1 0,0 1 1,-1-1-1,1 1 0,0-1 0,-1 1 0,1-1 0,0 1 0,0-1 0,0 1 0,-1-1 0,1 1 0,0-1 0,0 1 0,0-1 0,0 0 0,0 1 0,0-2 0,-3 1-369,9 4-178,-4-2 374,-1-1 147,0 0 0,-1 1 0,1-1 0,0 0 0,0 1 0,-1-1 0,1 1 0,0-1 0,-1 1 0,1-1 0,-1 1 0,1-1 0,0 1 0,-1 0 0,1-1 0,-1 1 0,0 0 0,1 0 0,9 17 124,-6-10 52,9 13-697,-11-21 528,-1 1-1,0-1 0,1 0 1,-1 0-1,0 0 1,1 0-1,-1-1 0,0 1 1,1 0-1,-1-1 1,0 1-1,0 0 0,1-1 1,1-1-1,-1 1 10,0 1 13,3-4 229,-9 4-346,1 1 186,0 1-1,0-1 1,0 1 0,0 0 0,0 0 0,0 0 0,1 0-1,-1 1 1,-3 3 0,5-5-88,1-1 1,-1 1-1,0-1 0,0 1 0,0-1 1,0 1-1,0-1 0,0 0 0,0 1 1,0-1-1,0 0 0,0 0 0,0 0 1,0 0-1,0 0 0,0 0 0,0 0 0,0 0 1,0 0-1,-1 0 0,0-1 0,-5 0 224,6 1-285,2-5-506,-1 14-321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43.7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330 9 1568,'-4'-8'5744,"3"8"-5558,-12 16 385,-4-1-287,5-3-132,-1 0 1,-24 15-1,21-14-25,-5 2-14,10-9-62,0 1-1,1 0 0,0 1 1,0 0-1,1 0 0,-16 18 0,25-26-62,0 0 0,-1 1-1,1-1 1,0 1-1,-1-1 1,1 0 0,0 1-1,-1-1 1,1 1 0,0-1-1,0 1 1,0-1-1,-1 1 1,1-1 0,0 1-1,0-1 1,0 1 0,0-1-1,0 1 1,0-1-1,0 1 1,0-1 0,0 1-1,0-1 1,0 1-1,1-1 1,-1 1 0,0-1-1,0 1 1,0-1 0,1 1-1,-1-1 1,0 1-1,0-1 1,1 1 0,-1-1-1,0 0 1,1 1 0,-1-1-1,1 0 1,-1 1-1,0-1 1,1 0 0,-1 0-1,1 1 1,0-1-1,3 2 0,0 0 0,1-1 0,-1 1 0,7 0-1,-3 0 81,14 5 1,31 14-1,-6-2-127,-41-16 138,0 0 0,0 0 0,-1 0 1,1 1-1,-1 0 0,0 0 0,0 0 0,8 10 1,-12-13-52,-1 0 0,1 1 1,0-1-1,-1 0 0,1 1 1,-1-1-1,1 1 0,-1-1 0,0 0 1,0 1-1,0-1 0,1 1 1,-1-1-1,0 1 0,-1-1 1,1 1-1,0 1 0,-8 26 339,7-26-301,-2 6-20,0-1 0,-1 0-1,0-1 1,0 1 0,0-1-1,-1 0 1,-1 0 0,1 0 0,-1 0-1,0-1 1,0 0 0,-1-1-1,-8 7 1,-8 3 22,-2-1 0,-44 18-1,-16 10-492,81-40 19,0 0 0,0 0 0,1 1-1,-1 0 1,1-1 0,0 1 0,-1 1-1,1-1 1,1 0 0,-4 5-1,2 4-3026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44.9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 1728,'0'0'4820,"0"8"-3331,1-3-1385,-1 3 72,1 0-1,1-1 1,0 1 0,0-1-1,0 1 1,6 11-1,3 6 147,-9-18-355,1-1-1,0 1 0,4 7 0,39 68 914,-46-82-885,1 1 0,-1-1 0,1 1 0,-1-1 0,1 0 0,0 1 0,-1-1 0,1 0 0,0 1 0,-1-1 0,1 0 0,0 0 0,0 0 0,-1 0 0,1 0 0,0 0 0,0 0-1,-1 0 1,1 0 0,0 0 0,1 0 0,16-4-81,-10 1 120,0 0 0,0 0 0,-1-1 1,0 0-1,0-1 0,0 1 1,0-1-1,-1-1 0,11-10 0,-4 2 74,-1-2 0,0 1-1,10-20 1,-22 34-87,1-1 0,-1 1 1,0-1-1,1 1 0,-1 0 0,0-1 1,0 1-1,0-1 0,0 1 0,0-1 0,0 1 1,0-1-1,0 1 0,-1-1 0,1 1 1,-1-3-1,-1 0-16,0 0 1,1 0 0,-2 0 0,-3-6-1,2 3-591,1 5-215,1-1 0,1 1 0,-1-1 0,0 1 0,1-1 0,-1 0 0,1 0 0,0 1 0,0-1 0,-1-4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9:45.6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5 2816,'0'-1'34,"0"1"1,0 0-1,-1 0 1,1 0-1,0-1 1,0 1-1,0 0 1,0 0-1,0 0 0,0 0 1,0-1-1,0 1 1,0 0-1,-1 0 1,1 0-1,0 0 1,0 0-1,0 0 1,0-1-1,0 1 0,-1 0 1,1 0-1,0 0 1,0 0-1,0 0 1,-1 0-1,1 0 1,0 0-1,0 0 1,0 0-1,0 0 0,-1 0 1,1 0-1,0 0 1,0 0-1,0 0 1,-1 0-1,1 0 1,0 0-1,0 0 1,-9 4 253,7 0-112,1 0 0,-1-1 1,1 1-1,0 0 0,0 0 0,0 0 0,0 0 0,0 7 0,0 1 170,0-6-230,1-1 0,0 0 0,0 1 1,1-1-1,1 8 0,1 7 83,-1 1 84,7 20 0,1 11-55,-6-17-173,26 222 1229,-26-200-580,2 75-149,-10-90-529,4-41 108,0-2-103,1 0 0,-1 0-1,1 0 1,0 1 0,-1-1 0,1 0 0,-1 0 0,0 0 0,1 0 0,-1 0 0,0 0 0,1 0 0,-1 0 0,0-2 0,3-8-58,45-48-213,-45 56 191,1-1 1,0 1-1,-1 0 0,1 1 0,0-1 1,0 1-1,1-1 0,-1 1 1,0 0-1,1 1 0,-1-1 0,1 1 1,0 0-1,6-1 0,-1 1 82,0 1 0,0-1 0,0 2-1,-1-1 1,1 2 0,10 1 0,-17-2-12,-1 0 0,1-1 0,-1 1 0,1 0 1,-1 0-1,0 1 0,0-1 0,1 0 0,-1 1 1,0-1-1,0 1 0,0 0 0,2 2 0,-3-3 3,0 1-1,-1-1 0,1 1 0,0-1 1,0 1-1,-1-1 0,1 1 0,-1-1 1,1 1-1,-1-1 0,0 1 1,1 0-1,-1-1 0,0 1 0,0-1 1,0 1-1,0 0 0,-1-1 1,1 1-1,0-1 0,-1 1 0,0 2 1,-6 10 64,1 0 0,-2 0 0,0 0 0,-1-1 0,0-1 0,-1 0 0,-12 13 0,6-10-136,0 0 0,-1-1 0,-1-1 0,-28 17 0,35-24-533,0-1 1,-1-1-1,1 0 1,-1 0 0,-13 1-1,-20 3-3824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08.1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92 139 320,'-1'3'148,"0"-1"0,0 1 1,0-1-1,1 1 0,-1-1 0,1 19 2227,13-34-2770,28-16 464,-8 7-175,47-36 853,-99 58-401,11 1-298,-1 1-1,1 0 0,-1 0 1,1 1-1,0 0 1,-1 0-1,2 1 0,-14 8 1,10-5 266,-23 18-1,25-18-69,0 0-1,-1 0 0,-17 9 0,26-15-246,0-1 1,0 1-1,-1-1 1,1 1 0,0-1-1,0 1 1,0-1-1,0 0 1,0 0-1,-1 0 1,1 1-1,0-1 1,0 0-1,0 0 1,-1-1-1,1 1 1,0 0-1,0 0 1,0 0 0,-1-1-1,1 1 1,0-1-1,0 1 1,0-1-1,-1 0 1,-8-4 214,4 3 417,6 1-630,0 1 0,0 0 0,0-1 0,0 1 0,0-1 0,0 1 0,0 0 0,0-1 1,0 1-1,0-1 0,0 1 0,1 0 0,-1-1 0,0 1 0,0-1 0,0 1 0,1 0 0,-1-1 0,0 1 0,1-1 0,12-18-195,1 1 1,1 1-1,19-19 0,-29 31 218,1 0-1,-1 1 0,1 0 0,0 0 1,0 1-1,0 0 0,1 0 0,-1 0 1,1 0-1,-1 1 0,1 1 0,0-1 1,0 1-1,0 0 0,7 0 0,43-2-2330,-30 9 48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1.6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1 576,'-1'0'41,"0"0"0,0 0 0,0 1 0,-1-1 0,1 0 0,0 1 0,0-1 0,0 1 0,0-1 0,0 1 0,0-1 0,0 1 0,-20 18 2474,17-17-2267,-118 41 2536,82-30-1623,21-7-539,15-5-591,66-6 112,-43 2 97,0 1 1,0 1-1,22 1 0,-25 0 234,-16 1-470,1 0 0,-1 0 0,1 0 0,0 0 0,-1 0 0,1 0 0,0-1 0,0 1 0,-1 0 0,1 0 0,0 0 0,0-1 0,0 1 0,0 0 0,0-1 0,0 1 0,0-1 0,0 1 0,3 0 0,3 1-36,-6-1-32,25 2 368,3-2-815,-25-1 70,0 0 1,0 0 0,0 0-1,0 0 1,0 1-1,-1 0 1,1 0 0,6 2-1,12 8-1735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0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365 97 736,'-18'3'2267,"0"-3"-1009,-29 5-388,44-5-699,0 0 1,1 0 0,-1-1 0,0 1 0,1-1 0,-1 0 0,0 0 0,1 0 0,-1 0 0,-2-2 0,-12-4 86,-25-4 78,39 11-266,1-1 1,-1 0-1,0 0 0,1 0 1,-1-1-1,1 1 1,0-1-1,-1 1 1,1-1-1,0 0 1,0 1-1,-3-5 0,3 4-19,-1 0 0,1-1 0,-1 1 0,1 0 0,-1 0 0,0 1 0,-3-3-1,3 4-34,0-1 0,0 1 0,1-1 0,-1 1 1,0 0-1,0 0 0,0 1 0,1-1 0,-1 0 0,-3 2 0,-14 0 218,4 7-346,18-9 51,4 3-51,1-1-1,-1-1 1,0 1-1,1-1 1,-1 0 0,7-1-1,152-2 1164,-178 10-1015,-1 0 1,-1 0 0,0-1-1,0-1 1,0-1 0,0 0-1,-28 5 1,7-6 214,29-4-179,0 0-1,0 1 0,0 0 0,0 0 1,0 1-1,1 0 0,-10 4 0,4-1-183,9-4 83,1 0-1,-1 0 0,0 1 0,0-1 1,1 1-1,-5 3 0,9-4-107,1-1 107,0-1-1,0 1 1,0-1 0,-1 0-1,1 0 1,0 0-1,0 0 1,2-2-1,8-3-91,14-2 199,51-8 1,-30 13 168,-39 3-282,0 0 1,-1 0 0,1-1-1,0 0 1,-1-1-1,1 0 1,15-5-1,-14 3-31,-4 1 168,1 0 0,0-1-1,10-6 1,-16 9-153,1 0-1,-1-1 1,0 1-1,1 0 1,-1 0-1,0-1 0,0 1 1,0-1-1,0 1 1,0-1-1,0 0 1,0 1-1,-1-1 1,1 0-1,-1 0 1,1 1-1,-1-1 1,1 0-1,-1-3 1,0 3-10,0 0 0,1 1 0,-1-1 0,0 0 0,1 1 0,-1-1 0,1 1 0,0-1 0,1-1 0,-2 2 18,1-1-1,0 1 0,-1 0 1,1 0-1,-1 0 0,0 0 1,1 0-1,-1 0 1,0-1-1,0 1 0,0 0 1,1 0-1,-1 0 1,0-1-1,-1-1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58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5 322 1248,'0'0'45,"-1"1"1,1-1 0,0 1-1,-1-1 1,1 1-1,0 0 1,-1-1-1,1 1 1,0 0-1,0-1 1,0 1-1,0 0 1,-1-1-1,1 1 1,0 0-1,0 0 1,0-1-1,1 2 1,-1 22 960,0-16-850,-1 10-100,1-12-12,-1 0 0,1 0-1,0 0 1,1 0 0,-1 0-1,4 11 396,-4-16-403,0 0 1,1 0 0,-1 1-1,0-1 1,1 0 0,-1 0-1,0 0 1,1 0-1,-1 0 1,1-1 0,-1 1-1,1 0 1,0 0 0,0 0-1,-1 0 1,1 0-1,0-1 1,0 1 0,0 0-1,-1-1 1,1 1 0,0-1-1,0 1 1,0-1-1,0 1 1,0-1 0,0 0-1,0 1 1,2-1 0,-3 0-31,1-1 1,-1 1-1,1 0 1,-1-1-1,1 1 1,-1 0 0,1-1-1,-1 1 1,0-1-1,1 1 1,-1 0 0,1-1-1,-1 1 1,0-1-1,0 0 1,1 1 0,-1-1-1,0 1 1,0-1-1,1 1 1,-1-1 0,0 0-1,0 1 1,0-1-1,0 1 1,0-1 0,0 0-1,1-19 117,-1 20-100,-3-254 89,-2 125 133,0 86-1066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2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0 1056,'-16'3'1977,"15"-2"-1843,0-1-122,-12 6 608,4 0-611,8-5 105,-1-1 1,1 1-1,-1 0 0,1-1 1,-1 1-1,1-1 0,-1 0 1,0 1-1,1-1 1,-1 0-1,1 0 0,-4 0 1,-20-2 1256,-19-5-784,27 6-1664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3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1 1056,'-10'4'144,"0"1"0,1 1-1,-1-1 1,-11 11 0,13-9 135,-1-1-1,0 0 1,0 0-1,-18 7 1,23-11-108,-1 1 1,1-1 0,-1 1-1,1 0 1,0 0-1,-6 8 1,-15 9 232,22-18-307,-8 6 156,24-7-283,131-4 761,-143 3-727,0 0 1,0 0 0,0 0-1,0 0 1,0 0-1,0 0 1,0 1 0,0-1-1,-1 0 1,1 0-1,0 1 1,0-1 0,1 1-1,-2-1 8,1 1-1,-1-1 0,0 0 0,0 0 1,0 0-1,0 1 0,0-1 1,0 0-1,0 0 0,0 1 0,0-1 1,0 0-1,0 0 0,0 0 1,0 1-1,0-1 0,0 0 1,0 0-1,0 1 0,0-1 0,0 0 1,0 0-1,0 1 0,0-1 1,0 0-1,0 0 0,0 0 0,0 1 1,-1-1-1,1 0 0,0 0 1,0 1-1,-2 1 20,0 0 1,0-1-1,0 1 0,-1 0 1,1-1-1,0 1 0,-5 1 1,-14 7 232,-115 51 1221,142-69-2141,8-4 43,18-5-1442,-20 11 1408,-1 0 1,19-13-1,-14 4-227,21-23-1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4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46 832,'-12'-23'2976,"11"17"-2286,1 5-665,0 1-1,0-1 1,0 0-1,0 0 1,0 1-1,0-1 0,0 0 1,0 1-1,0-1 1,0 0-1,0 1 1,0-1-1,-1 0 1,1 1-1,0-1 1,0 0-1,-1 1 1,1-1-1,0 1 1,-1-1-1,1 1 1,-1-1-1,1 0-16,-1 1-1,1 0 1,0 0-1,0 0 0,0 0 1,-1 0-1,1 0 1,0 0-1,0 0 1,0 0-1,-1-1 1,1 1-1,0 0 0,0 0 1,-1 0-1,1 0 1,0 0-1,0 1 1,0-1-1,-1 0 0,1 0 1,0 0-1,0 0 1,-1 0-1,1 0 1,0 0-1,0 0 1,0 0-1,0 0 0,-1 1 1,1-1-1,0 0 1,0 0-1,0 0 1,0 0-1,-1 1 1,1-1-1,0 0 0,0 0 1,0 0-1,0 1 1,0-1-1,-5 16-692,5 16-2230,4-19 1838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6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1 576,'-5'0'3552,"0"0"-3264,2 0-448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7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0 992,'-5'0'352,"5"4"-256,-5-4 352,2 3-288,-2 2-224,0-2 32,2 2 224,-7-2-128,2 0-352,-2 5 160,2-3 288,0 3-64,-2-1-352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18.4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10 1568,'-6'-2'321,"8"8"-65,2 9-97,0 100-165,-1 45 39,-4-152 13,0 0 0,0 0 1,-1-1-1,0 1 0,-1-1 1,-6 14-1,-27 42 566,27-49-508,-33 44 140,18-25-174,23-32-9,0 0-1,1 0 1,-1 0-1,0-1 0,1 1 1,-1 0-1,0 0 1,0-1-1,0 1 1,0 0-1,0-1 1,0 1-1,0-1 0,0 1 1,0-1-1,0 0 1,-2 1 255,-1-13 745,5-27-1105,1 0 0,8-44-1,42-188 328,-50 259-195,0-1 1,1-14-1,-3 24-68,0-1 0,0 0-1,0 1 1,0-1 0,0 1 0,-1-1 0,0 0-1,0 1 1,0-1 0,0 1 0,-1 0 0,-1-4-1,2 6-34,1 1-1,0-1 0,0 1 0,-1 0 0,1-1 0,0 1 0,-1 0 0,1 0 1,-1-1-1,1 1 0,0 0 0,-1 0 0,1 0 0,-1-1 0,1 1 1,0 0-1,-1 0 0,1 0 0,-1 0 0,1 0 0,-1 0 0,1 0 0,-1 0 1,1 0-1,-1 0 0,1 0 0,0 0 0,-1 0 0,1 0 0,-1 1 0,1-1 1,-1 0-1,1 0 0,0 0 0,-1 1 0,1-1 0,0 0 0,-1 0 0,1 1 1,0-1-1,-1 0 0,1 1 0,0-1 0,-1 1 0,-12 18-118,5 0 132,0 0-1,2 1 1,0 0-1,-5 34 1,7-34 4,-18 101 47,-9 42-264,24-124 571,5-24-254,-1 0 0,0 0-1,-9 22 1,10-34-84,2-2-19,-1 0 1,0 0 0,1-1 0,0 1-1,-1 0 1,1 0 0,-1 0-1,1 0 1,0 0 0,0 0-1,0 0 1,0 0 0,0 0 0,0 0-1,0 0 1,0 1 0,0-1-1,0 0 1,0 0 0,0 0-1,1 0 1,0 1 0,-1-1-29,0-1 17,0 0 0,0 1 0,0-1 0,0 0 0,0 1 0,0-1 0,1 0 0,-1 1 0,0-1 0,0 0 0,0 1-1,0-1 1,1 0 0,-1 1 0,0-1 0,0 0 0,0 0 0,1 1 0,-1-1 0,0 0 0,1 0 0,-1 1 0,0-1 0,0 0-1,1 0 1,-1 0 0,0 0 0,1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21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1 576,'-13'3'192,"13"2"-128,-5-5-32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23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 1248,'0'0'448,"5"-5"-352,-5 10-32,5 3-992,-5-2 1248,8 2-160,-3 0-352,3 0 96,2 1 288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25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0 1984,'-5'17'736,"5"-6"-576,-5 4-32,5-2-352,-3-2 96,-2 8-32,-3 4 96,-10 5-1216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27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13 1312,'0'-1'15,"-1"0"1,1 0-1,-1 1 0,0-1 0,1 0 1,-1 0-1,0 1 0,0-1 0,0 0 1,0 1-1,0-1 0,1 1 1,-1-1-1,0 1 0,0-1 0,0 1 1,0 0-1,0-1 0,-1 1 1,1 0-1,0 0 0,0 0 0,0 0 1,0 0-1,0 0 0,0 0 0,0 0 1,0 0-1,0 1 0,0-1 1,0 0-1,0 1 0,0-1 0,0 1 1,0-1-1,-1 2 0,-21 14 1521,-2-6 371,21-10-1739,4 0-131,0 0-23,0 0 0,0 0-1,0 0 1,0 0 0,0-1 0,0 1-1,0 0 1,0 0 0,0 0-1,0 0 1,0-1 0,0 1 0,0 0-1,0 0 1,-1 0 0,1 0 0,0-1-1,0 1 1,0 0 0,0 0 0,0 0-1,0 0 1,0 0 0,-1-1-1,1 1 1,0 0 0,0 0 0,0 0-1,0 0 1,0 0 0,-1 0 0,1 0-1,0 0 1,0 0 0,0 0 0,0 0-1,-1 0 1,1 0 0,-9 2 377,-5 8-182,7-3-100,6-6-135,0-1 0,0 1 1,0 0-1,0 0 0,0 0 1,0 0-1,1 0 1,-1 0-1,0 0 0,1 0 1,-1 1-1,1-1 0,0 0 1,-1 0-1,1 0 1,0 1-1,-1-1 0,1 0 1,0 0-1,0 1 0,0-1 1,0 0-1,1 2 0,-3 10 316,2-12-288,-1 0-1,1 0 1,0 0 0,0 0-1,0 0 1,0 0 0,0 0 0,0 0-1,0 0 1,0 0 0,0 0-1,0 0 1,1 0 0,-1 0-1,0 0 1,1 0 0,0 1-1,8 14-481,-7-14 326,0 0 0,0-1 0,0 1 0,0 0 0,1-1 0,-1 0 0,0 1-1,1-1 1,-1 0 0,0 0 0,1 0 0,0-1 0,-1 1 0,1-1 0,-1 1-1,1-1 1,0 0 0,-1 0 0,5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3:53:24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401 115 1248,'-2'10'1189,"-5"-10"509,-5 1-1614,7 1-116,-8 5-59,5-1 91,6-5 0,-1 1 0,1 0 0,0 0 0,-1 0 0,1 0 0,0 0 0,-4 5 0,-32 47 96,31-47 146,3-7-79,3-1-156,1 1 0,0-1 0,0 0 0,0 0 0,0 1 0,0-1 0,0 0 0,0 0 0,0 1 0,0-1 0,0 0 0,0 0 0,0 1 0,1-1 0,-1 0 0,0 1 0,1-1 0,0-1 1,10-24-13,-9 19-10,1 0 0,0 1 0,7-13 1,-10 19 15,1 0 0,-1 0 1,0 0-1,0-1 0,0 1 1,0 0-1,0 0 0,1-1 1,-1 1-1,0 0 0,0 0 1,0-1-1,0 1 0,0 0 1,0 0-1,0-1 0,0 1 1,0 0-1,0 0 0,0-1 1,0 1-1,0 0 0,0-1 1,0 1-1,0 0 0,0 0 1,0-1-1,0 1 0,-1 0 1,1 0-1,0-1 0,0 1 1,0 0-1,0 0 0,0 0 1,-1-1-1,1 1 0,0 0 1,0 0-1,0 0 0,-1 0 1,1-1-1,0 1 0,0 0 1,-1 0-1,1 0 0,0 0 1,0 0-1,-1 0 0,1 0 1,-1 0-1,0 1 25,-1 0 0,1 0 0,-1 0 0,1 1 0,-1-1 0,1 1 0,0-1 0,0 1 0,-1-1 0,0 4 0,-7 6 243,6-7-191,0-1 1,-1-1 0,1 1 0,-1 0 0,0-1 0,0 0-1,0 0 1,0 0 0,0 0 0,0-1 0,0 1 0,0-1 0,-7 1-1,10-2-296,1 0 74,13-4-6,8-11 209,-20 15 5,-1 0 59,0 0-70,0 0-117,-12-2 230,11 2-149,0 0 1,1 1-1,-1-1 1,0 0-1,1 0 1,-1 0-1,1 0 0,-1 0 1,0-1-1,1 1 1,-1 0-1,1 0 1,-1 0-1,0 0 1,1-1-1,-1 1 1,1 0-1,-1-1 1,1 1-1,-1 0 1,1-1-1,-1 1 1,1-1-1,-1 1 0,1 0 1,-1-1-1,1 1 1,0-1-1,-1 1 1,1-1-1,0 0 1,0 1-1,-1-1 1,1 1-1,0-1 1,0 0-1,0 1 1,0-1-1,0 1 0,-1-1 1,1 0-1,0 1 1,1-1-1,-1 0 1,0 1-1,0-2 1,0 0-46,0 1 16,0-1 0,0 0 0,0 0 0,0 0 1,0 0-1,0 0 0,0 1 0,1-1 0,-1 0 0,1 0 0,0 1 0,-1-1 0,1 0 0,0 1 0,1-3 0,1-1-49,1 1 79,13-9 1,-14 10 6,1 0 0,-1 0 0,1 1 0,7-4 0,-4 3-119,-1 0-1,1 1 1,0 1-1,14-3 1,-18 4 166,9-3-28,-10 3-67,0-1 1,0 1-1,1 0 1,-1-1-1,0 1 0,0 0 1,0 1-1,4-1 0,-2 1-32,-2-2 9,0 1 1,0 0-1,0 0 0,0 1 1,0-1-1,0 0 0,0 1 1,0-1-1,3 2 0,-5-2 71,0-1 0,1 1 0,-1 0 0,0-1 0,1 1-1,-1 0 1,1-1 0,-1 1 0,0 0 0,1-1-1,-1 1 1,1 0 0,-1 0 0,1 0 0,-1 0 0,1-1-1,-1 1 1,1 0 0,2-1 242,-11 1-168,3 0-102,-1 0 0,1 1 1,-1 0-1,1 0 0,-1 0 1,1 1-1,-5 2 0,1-3 141,8-1-132,1 0 0,-1 0 0,0 0 0,0 0 0,0 1-1,0-1 1,0 0 0,0 0 0,0 1 0,0-1 0,-1 1-1,1 0-8,1-1-1,-1 1 0,1-1 0,-1 0 0,1 1 0,-1-1 1,0 0-1,1 0 0,-1 1 0,0-1 0,1 0 0,-1 0 1,0 0-1,0 0 0,1 0 0,-1 0 0,0 0 0,1 0 1,-1 0-1,0 0 0,1 0 0,-1 0 0,0 0 0,1-1 1,-1 1-1,0 0 0,1 0 0,-1-1 0,1 1 0,-1-1 1,-1 0-1,1 1 13,-1-1-1,0 0 1,1 1 0,-1 0 0,0-1 0,0 1 0,0 0 0,1 0-1,-1 0 1,0 0 0,0 0 0,0 0 0,0 0 0,-2 2-1,-10-1-98,-11 4 144,19-2-96,-5 0 169,10-3 22,1 0-69,-20 5 91,20-5-288,0 0 63,0 0 59,0 0 0,0-1-1,0 1 1,-1 0-1,1 0 1,0 0-1,0 0 1,0 0-1,0-1 1,0 1-1,0 0 1,0 0 0,0 0-1,0 0 1,0 0-1,0 0 1,0-1-1,0 1 1,-1 0-1,1 0 1,0 0-1,0 0 1,0 0 0,0 0-1,0 0 1,0 0-1,-1 0 1,1-1-1,0 1 1,0 0-1,0 0 1,0 0-1,0 0 1,-1 0 0,1 0-1,0 0 1,0 0-1,0 0 1,0 0-1,-1 0 1,-8 2-128,-3-1 177,10-2-39,0 1-1,0-1 1,1 1 0,-1-1 0,0 1-1,0 0 1,0-1 0,0 1 0,0 0-1,0 0 1,0 0 0,-2 1 0,-11 4-98,13-5 69,1 0-1,-1 0 1,0 1 0,1-1-1,-1 1 1,1-1 0,-1 1 0,1 0-1,-1 0 1,-1 1 0,0-1 44,0 0-1,0 0 1,0 0 0,-1 0 0,1 0 0,0-1-1,-1 1 1,1-1 0,0 0 0,-1 0 0,-2-1-1,1 1 142,-34 0 127,37 0-296,0-1-1,0 0 0,1 1 0,-1-1 0,0 0 0,1 0 1,-1 0-1,0-1 0,1 1 0,0 0 0,-1 0 0,-1-4 1,0 3 30,3 1-96,-1 1 65,1 0 0,0 0 0,-1-1 0,1 1 0,0 0 0,0 0 0,-1-1 0,1 1-1,0 0 1,0-1 0,0 1 0,0 0 0,-1 0 0,1-1 0,0 1 0,0 0 0,0-1-1,0 1 1,0 0 0,0-1 0,0 1 0,0 0 0,0-1 0,0 1 0,0 0 0,0-1-1,0-13-28,0 10-32,0 4 27,-1-2-2,9-7-121,-7 8 149,0 0 0,0 1 0,0-1 0,0 1-1,0-1 1,0 1 0,0-1 0,0 1 0,0 0-1,0-1 1,0 1 0,0 0 0,0 0 0,2 0-1,5-2-65,-6 1 104,0 0 0,0 1 0,0-1 0,1 1 0,-1-1-1,0 1 1,0 0 0,0 0 0,4 0 0,5-1-105,-3-1 120,-6 2-59,0-1 1,0 0-1,0 1 1,-1 0-1,1-1 0,0 1 1,0 0-1,0 0 1,0 0-1,0 0 0,0 0 1,-1 1-1,1-1 0,0 0 1,0 1-1,0-1 1,0 1-1,-1 0 0,1 0 1,1 1-1,1 0-6,-1 1 0,1-1 0,-1 0 0,1 0 0,0-1 0,0 1 0,0-1 0,0 1 0,0-1 0,0 0 1,0-1-1,0 1 0,0-1 0,0 0 0,1 0 0,-1 0 0,7-1 0,2-1 56,-12 2-17,1 0 0,0 0 0,0 0 0,0-1 0,0 1 0,0-1 0,-1 1-1,1-1 1,0 1 0,0-1 0,-1 0 0,1 0 0,0 0 0,1-2 0,-2 3-32,0 0 1,0-1-1,-1 1 0,1 0 1,0-1-1,0 1 1,-1 0-1,1 0 0,0 0 1,0 0-1,-1 0 1,1 0-1,1 0 0,8-2 25,-9 1 73,-1 1-28,1-1-26,2-1-53,-2 2-96,-1 0 63,0 0 118,0 0 0,0 0-26,-13-1-72,11 0 33,-1 1 0,1-1-1,0 1 1,0 0 0,0 0-1,-1 0 1,1 0 0,0 1-1,0-1 1,-3 1 0,5-1 3,-1 1 0,0-1 0,1 0 1,-1 0-1,0 0 0,0 0 0,1 0 0,-1 0 1,0 0-1,0 0 0,1 0 0,-1-1 0,0 1 1,1 0-1,-1 0 0,0-1 0,1 1 0,-1 0 1,0-1-1,1 1 0,-1-1 0,-9-3-93,3 3 93,-3 1 81,9 1-82,0-1 0,1 0-1,-1 0 1,0 0 0,1 1-1,-1-1 1,0 0-1,1 0 1,-1 0 0,0 0-1,1 0 1,-1 0 0,0 0-1,1 0 1,-1-1-1,0 1 1,1 0 0,-1 0-1,0 0 1,1-1 0,-1 1-1,1 0 1,-1-1-1,1 1 1,-1-1 0,0 1-1,1 0 1,-1-1 0,1 1-1,0-1 1,-1 0 0,1 1-1,-1-1 1,1 0-71,0 1 44,0 0 68,0 0-20,0 0-65,0 0 22,0 0 63,0-6-10,-1 6-24,0 0-1,0-1 0,1 1 0,-1 0 0,0 0 0,0 0 0,1 0 0,-1 0 0,0 0 0,0 0 0,0 0 0,1 1 0,-1-1 0,0 0 1,1 0-1,-1 1 0,0-1 0,0 1 0,-3 0 13,-5-1 117,7 1-145,1-1-1,-1 0 1,1 0-1,-1 0 0,1 0 1,-1 0-1,0 0 1,1 0-1,-1-1 1,1 1-1,0-1 0,-1 1 1,1-1-1,-1 1 1,-1-2-1,0 1 33,-1 0 0,0 0-1,1 0 1,-1 0 0,0 1-1,0-1 1,0 1 0,0 0 0,0 0-1,-5 1 1,-6 0-264,9-12 454,-5 11-340,6 1-186,6 2-1144,7 4-234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15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35 736,'0'-34'1349,"14"44"-1151,-10-6-136,1-1 0,-1 1 0,-1 0 0,1 0 0,0 0 0,-1 0 1,0 1-1,0-1 0,0 1 0,-1 0 0,1 0 0,-1 0 0,0 0 1,-1 0-1,1 0 0,-1 1 0,0-1 0,0 0 0,-1 1 0,1-1 1,-1 1-1,-1 5 0,-11 84 533,6-55-42,-2 58 0,9-72-403,-1-12-119,0 1 0,0-1 0,-1 1 0,-1-1 0,-4 16 0,3-15 141,0 1-1,1 0 1,1 0-1,1 24 0,0-29-132,4 44-738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29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13 416,'-4'-2'45,"0"0"0,0 0 1,-1 1-1,1 0 0,0 0 0,0 0 0,-1 0 1,-25 0 2531,20 1-1525,9 0-1048,0 0 1,0-1 0,1 1 0,-1 0-1,0 0 1,0 0 0,0 1 0,0-1 0,1 0-1,-1 0 1,0 0 0,0 1 0,0-1 0,1 0-1,-1 1 1,0-1 0,1 1 0,-1-1 0,0 0-1,1 1 1,-1 0 0,0-1 0,1 1 0,-1-1-1,1 1 1,-1 0 0,1-1 0,-1 1-1,1 0 1,0 0 0,-1 0 0,-2 4 83,0-1 0,1 1-1,-1 0 1,1 0 0,0 0 0,1 0 0,-1 0 0,0 10 0,0 2-48,0 24 1,0 11 319,-11 72 405,-14 99-58,5-95-142,17-114-424,5-12-94,-1-1 0,0 1 0,1 0 0,-1-1 1,1 1-1,-1 0 0,1 0 0,-4 11 1130,4-13-1138,0 0-36,-1 0 0,1 0 0,0-1 0,-1 1 1,1 0-1,0 0 0,0-1 0,-1 1 0,1 0 1,0-1-1,0 1 0,0 0 0,-1-1 0,1 1 1,0 0-1,0-1 0,0 1 0,0 0 0,0-1 0,0 1 1,-1 0-1,1-1 0,0 1 0,0 0 0,0-1 1,0 1-1,1-1 0,-1 1 0,0-1 0,-5-76 211,6 57-215,4-27 0,-2 28-19,1-28-1,1-116 197,-5 156-177,4-109-182,-3 100-17,2-1 0,0 1 0,1 0 0,11-30 0,-8 26-488,4-12-562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32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0 992,'2'5'311,"-1"1"0,1-1 0,0 0 0,0 0 0,4 6 0,-3-6-76,0 3-31,-1-1 0,0 1 0,0-1 0,0 1-1,-1 0 1,0 0 0,-1-1 0,-8 18 1702,8-26-1867,-10-2 1089,-21-20-35,24 18-904,4 3-168,0 0-1,0 0 0,0 0 0,0 0 1,0 1-1,-7-3 0,10 4-111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35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198 211 1312,'-3'-11'634,"2"9"-615,0 1 0,1 0 0,-1-1 0,1 1 0,-1 0 0,1-1 0,0 1 0,-1-1 0,1 1 0,0-2 0,-1-9 466,0 1 0,-4-15 0,2 13-239,2 10-189,0 1 0,0-1 1,-1 1-1,1-1 0,-1 1 0,1 0 1,-1-1-1,0 1 0,0 0 0,0 0 1,-3-2-1,-11-13 914,0-4-102,15 20-804,0 0 0,0 0 0,0-1 0,-1 1-1,1 0 1,0 0 0,-1 0 0,1 0 0,0 1 0,-1-1 0,1 0 0,-4 0-1,-27-4-101,26 5 55,-18-1 604,23 0-612,1 1 0,-1 0 0,0 0 1,1 0-1,-1 0 0,0-1 0,1 1 0,-1 0 1,0-1-1,1 1 0,-1-1 0,0 1 1,1 0-1,-1-1 0,1 1 0,-1-1 0,1 0 1,0 1-1,-1-1 0,1 1 0,-1-1 1,1 0-1,0 0-4,-1 1 0,1 0-1,0 0 1,-1-1 0,1 1 0,0 0 0,0-1 0,-1 1 0,1 0 0,0 0 0,-1 0 0,1 0 0,0-1-1,-1 1 1,1 0 0,-1 0 0,1 0 0,0 0 0,-1 0 0,1 0 0,-1 0 0,1 0 0,0 0 0,-1 0-1,1 0 1,0 0 0,-1 0 0,1 0 0,-1 0 0,1 1 0,-1-1 2,1 0-1,-1 0 1,1 0-1,0 0 1,-1 0-1,1 0 1,0 0 0,-1 0-1,1 0 1,-1 0-1,1 0 1,0 0-1,-1 0 1,1 0 0,-1 0-1,1 0 1,0 0-1,-1-1 1,1 1-1,0 0 1,-1 0-1,1-1 1,-9-9 1141,9 10-1061,-1-1-1,1 0 0,-1-1 1,1 1-115,0-2-298,18 22 233,-15-17-4,0 1 0,0 0 1,-1 0-1,6 7 0,2 3-164,5 12 765,-15-25-493,0 0-1,0 0 0,-1 0 0,1 0 0,0 0 0,0 0 0,0 0 1,-1 0-1,1 0 0,0 0 0,0 0 0,0 0 0,0 0 1,-1 0-1,1 0 0,0 0 0,0 0 0,0 1 0,0-1 0,-1 0 1,1 0-1,0 0 0,0 0 0,0 0 0,0 1 0,0-1 0,0 0 1,0 0-1,0 0 0,0 0 0,-1 1 0,1-1 0,0 0 1,0 0-1,0 0 0,0 1 0,0-1 0,0 0 0,0 0 0,0 0 1,0 0-1,0 1 0,0-1 0,0 0 0,1 0 0,-1 0 0,0 1 1,0-1-1,0 0 0,0 0 0,0 0 0,0 0 0,0 0 1,1 1-1,-11-8 147,1 1 0,0-2 1,-13-14-1,14 15-370,56 80-2012,-35-53 1531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44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64,'0'0'32,"5"0"0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45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87 64,'14'-17'14,"16"-14"0,6-8 1990,-36 40-2005,-1 0-1,1 0 1,0 0-1,0 0 1,-1-1 0,1 1-1,0 0 1,0 0-1,0 0 1,0 0 0,0 0-1,1 2 1,-1 7-77,-23 30-13,20-33 121,-1-1 1,0 1-1,0-1 0,-1 0 0,0 0 1,0 0-1,0 0 0,-8 5 0,-1 7-83,13-16 59,0 0 1,0 0-1,0 0 0,-1-1 0,1 1 0,0 0 1,-1-1-1,0 1 0,1-1 0,-1 0 0,-2 2 1,-3 2-171,4-3 88,2-12 92,1 8-8,1 1 0,-1-1 0,0 1-1,1-1 1,-1 1 0,1-1 0,-1 1 0,1-1 0,0 1 0,-1 0 0,1-1 0,0 1 0,2-2 0,17-17 151,-6 6-104,-4 4-158,-1-2 0,12-20 0,-21 32 109,0 0 1,0 0-1,0 0 1,-1 0 0,1 0-1,0 0 1,0 0 0,0 0-1,0 1 1,0-1 0,0 0-1,0 0 1,0 0-1,0 0 1,0 0 0,0 0-1,-1 0 1,1 0 0,0-1-1,0 1 1,0 0-1,0 0 1,0 0 0,0 0-1,0 0 1,0 0 0,0 0-1,0 0 1,0 0-1,-1 0 1,1 0 0,0 0-1,0 0 1,0 0 0,0 0-1,0 0 1,0 0-1,0 0 1,0 0 0,0-1-1,0 1 1,0 0 0,0 0-1,0 0 1,0 0-1,0 0 1,0 0 0,0 0-1,0 0 1,0 0 0,0 0-1,0-1 1,0 1 0,0 0-1,0 0 1,0 0-1,0 0 1,0 0 0,0 0-1,0 0 1,0 0 0,0 0-1,0 0 1,0 0-1,0 0 1,0-1 0,0 1-1,0 0 1,1 0 0,-8 4-29,-88 123-111,87-121 203,5-10 94,3-17 182,1 14-297,-1 2-166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47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86 416,'-13'-13'1771,"8"9"-1700,0 0 1,1 0-1,0 0 1,-5-6-1,8 7-61,1 0 1,-1 0-1,1 0 1,0 0-1,0 0 1,0-1 0,0 1-1,1-5 1,-1-2 614,-13 6-524,12 5-83,0-1 0,1 0 0,-1 0-1,0 1 1,0-1 0,0 0 0,0 1-1,0-1 1,0 1 0,0 0 0,1-1-1,-1 1 1,0-1 0,1 1 0,-1 0 0,0 0-1,1-1 1,-1 1 0,1 0 0,-1 0-1,1 0 1,-1 0 0,1 0 0,-1 0-1,1 0 1,0 0 0,0-1 0,0 1-1,-1 0 1,1 0 0,0 0 0,0 0 0,0 2-1,0 0-34,0 0 0,0 0 0,0 0 0,1 0 0,-1 0 0,1 0 0,-1 0 0,1 0-1,0 0 1,1 3 0,3 12 49,-2-5-74,-2-12 180,-1 0-52,4 4-22,-2-4-64,-1 0 1,1 0 0,1 0-1,-1 0 1,0 0 0,0 0 0,0-1-1,0 1 1,1-1 0,-1 1-1,0-1 1,0 0 0,1 0-1,1 0 1,-2 0-33,0-4 308,-1 4-274,-1 0 0,0 0 0,0-1 1,0 1-1,0 0 0,0 0 0,0 0 1,1 0-1,-1 0 0,0-1 0,0 1 1,0 0-1,0 0 0,0 0 0,0 0 1,0 0-1,0-1 0,0 1 0,0 0 0,0 0 1,0 0-1,0-1 0,0 1 0,0 0 1,0 0-1,0 0 0,0 0 0,0-1 1,0 1-1,0 0 0,0 0 0,0 0 1,0 0-1,0 0 0,0-1 0,0 1 1,-1 0-1,1 0 0,0 0 0,0 0 0,0 0 1,0-1-1,0 1 0,0 0 0,-1 0 1,1 0-1,0 0 0,0 0 0,0 0 1,0 0-1,-1 0 0,1 0 0,0 0 1,0 0-1,0 0 0,0 0 0,-1 0 1,-3-3-6,-1 0 0,1 0 1,0-1-1,-1 1 0,2-1 1,-1 0-1,0 0 0,1 0 1,-5-8-1,-2-7-194,9 13-52,3 6 100,10 9 57,-8-5 102,1 1 1,-1 0-1,6 9 1,3 7 162,-11-17-162,1 0 0,-1 0 0,0 0 1,2 7-1,26 59-91,-26-60 319,-4-10-237,0 0-1,0-1 1,0 1 0,0 0-1,0 0 1,0 0 0,0 0-1,0 0 1,0 0 0,0 0 0,0 0-1,0 0 1,0 0 0,0 0-1,0 0 1,0 0 0,0 0-1,0 0 1,0 0 0,0 0-1,0 0 1,0 0 0,0 0 0,0 0-1,0 0 1,0-1 0,0 1-1,0 0 1,0 0 0,0 0-1,0 0 1,0 0 0,1 0 0,-1 0-1,0 0 1,0 0 0,0 0-1,0 0 1,0 0 0,0 0-1,0 0 1,0 0 0,0 0 0,0 0-1,0 0 1,0 0 0,0 0-1,0 0 1,0 0 0,0 0-1,0 0 1,0 0 0,0 0-1,0 0 1,0 0 0,1 0 0,-1 0-1,0 0 1,0 0 0,0 0-1,0 0 1,0 0 0,0 1-1,0-1 1,0-20-48,0 11-44,-5-2 122,6 17-314,0-3 285,-1 0 0,1 0 0,-1-1 0,0 1 0,0 0 0,0 0 0,0 0 1,0 0-1,-1 4 0,-1 12 286,2-19-286,0 1 0,0-1 0,0 0 1,0 0-1,0 1 0,0-1 0,0 0 0,0 0 1,0 1-1,0-1 0,0 0 0,0 0 1,0 1-1,0-1 0,0 0 0,0 0 1,0 1-1,0-1 0,0 0 0,0 0 1,0 1-1,-1-1 0,1 0 0,0 0 1,0 0-1,0 1 0,0-1 0,-1 0 1,1 0-1,0 0 0,0 1 0,0-1 1,-1 0-1,1 0 0,0 0 0,0 0 0,-1 0 1,1 0-1,0 0 0,0 0 0,-1 0 1,1 0-1,0 0 0,-1 1 0,1-2 1,0 1-1,0 0 0,-1 0 0,1 0 1,-1 0-1,1 0 40,-2 1-102,-2 0-39,9 10-97,-4-9 237,3 0-471,5-1-731,4-7-168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49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17 111 416,'0'0'112,"11"-11"176,-10 8-267,0 1 0,0-1 1,0 0-1,0 0 0,0 0 1,-1 0-1,1 1 0,-1-6 0,4-12 247,-2-13 71,-3 19-264,1 11-105,0 5-61,0 73 358,0-73-215,-1 0 0,1 0 0,-1 0 0,0 0 1,1 0-1,-1 0 0,0 0 0,0 0 0,0-1 1,-1 1-1,1 0 0,0-1 0,0 1 1,-1-1-1,1 1 0,-1-1 0,0 0 0,-2 2 1,-4 1 240,8-38-752,5 44-698,-6-8 1173,-2 5 1,-3 8-18,3-11 209,3-2-128,0 4-144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53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361 151 160,'0'8'42,"-1"1"0,0 0 0,-1-1 0,-3 10 0,-3 16 660,6-25-623,0 0 1,-1 0-1,-4 9 1,-5 16-30,9-25-34,-1 0 1,1 0-1,-9 14 0,7-14 75,0 1-1,-7 19 0,10-25-72,0 1 0,0-1 0,0 1 0,-1-1 1,1 0-1,-1 0 0,0 0 0,-1 0 0,-4 5 0,8-9-16,0 0-1,0 0 0,0 0 1,0 0-1,0 0 0,0 0 1,-1 0-1,1 0 0,0 1 1,0-1-1,0 0 0,0 0 1,0 0-1,0 0 1,0 0-1,0 0 0,0 0 1,0 0-1,0 0 0,0 0 1,0 0-1,0 0 0,0 0 1,0 0-1,0 0 0,0 0 1,-1 0-1,1 0 0,0 1 1,0-1-1,0 0 1,0 0-1,0 0 0,0 0 1,0 0-1,0 0 0,0 0 1,0 0-1,0 0 0,0 0 1,-1 0-1,1 0 0,0-1 1,0 1-1,0 0 0,0 0 1,0 0-1,0 0 1,0 0-1,0 0 0,0 0 1,0 0-1,0 0 0,0 0 1,0 0-1,0 0 0,-1 0 1,1 0-1,0 0 0,0 0 1,0 0-1,0 0 0,0-1 1,0 1-1,0 0 0,0 0 1,0 0-1,0 0 1,2-9 203,4-11-146,20-27-352,-1 3 275,-3 0 0,20-55 0,-8 1 263,-33 89-300,-1 8 49,0 0 0,0 0 1,0 1-1,0-1 0,0 0 0,0 0 0,1 1 1,-1-1-1,0 0 0,0 1 0,1-1 0,-1 0 0,0 1 1,1-1-1,-1 0 0,0 1 0,2-2 0,-2 2 9,0 0 0,0 0-1,0 0 1,1 0-1,-1 0 1,0 0 0,0 0-1,0 0 1,1-1 0,-1 1-1,0 0 1,0 0-1,0 0 1,0 0 0,0 0-1,0-1 1,1 1 0,-1 0-1,0 0 1,0 0 0,0-1-1,0 1 1,0 0-1,0 0 1,0 0 0,0-1-1,0 1 1,0 0 0,0 0-1,0 0 1,0-1-1,0 1 1,0 0 0,0 0-1,0 0 1,0-1 0,0 1-1,0 0 1,0 0 0,0 0-1,0-1 1,0 1-1,-1 0 1,1 0 0,0 0-1,0 0 1,0 0 0,0-1-1,0 1 1,-1 0-1,1 0 1,0 0 0,0 0-1,0 0 1,0 0 0,-1-1-1,1 1 1,0 0 0,-1 0-1,1 0 12,-1 0 0,1 0 0,-1 1 0,1-1 0,-1 0 0,0 0 0,1 0-1,-1 0 1,1 1 0,-1-1 0,1 0 0,-1 1 0,1-1 0,-1 0 0,1 1 0,-1-1 0,1 1-1,0-1 1,-1 1 0,1-1 0,-1 1 0,1-1 0,0 1 0,0-1 0,-1 1 0,1 0 0,-61 128 639,-11 29-368,46-99-391,19-42-107,1-11 639,12-14-618,5-3 181,-1-1 1,0 0-1,-1-1 0,0 0 1,-1 0-1,8-18 0,-3 8 219,24-58-120,-30 65-240,-5 11 139,-1 0 1,0 0-1,-1 0 0,1-11 123,-10 25 221,-48 79-757,37-53 618,-2-2-1,-37 43 1,34-52-229,24-23 15,5-6-228,18-29 364,22-47 1,-23 41-179,44-85-96,-63 121 214,-1 1 0,1-1-1,-1 0 1,0 0 0,0 1 0,0-1 0,-1 0-1,1 0 1,-1 0 0,0-4 0,0 7-38,-3 1-350,3 0 336,-1 0 0,1 0 0,0 0 0,0 1 0,-1-1 0,1 0 0,0 0 0,0 0 0,0 0 0,-1 0 1,1 1-1,0-1 0,0 0 0,0 0 0,0 1 0,-1-1 0,1 0 0,0 0 0,0 0 0,0 1 0,0-1 1,-6 9 24,-53 104 222,0-1-429,55-100 203,4-10-17,0 0 1,-1 0-1,1 0 0,-1 0 1,0 0-1,0-1 0,0 1 1,0 0-1,0-1 1,0 1-1,0-1 0,0 1 1,-3 2 106,6 1-216,4-6-146,0-5 272,0 1 0,-1-2 0,1 1 0,-2 0 1,1-1-1,-1 0 0,5-11 0,10-13 138,-15 24-198,82-130-464,-76 108 773,10-5-190,-15 25-99,0-1-1,1 1 0,1 0 1,10-13-1,-15 21 22,-1 0 1,0-1-1,0 1 0,0-1 1,0 0-1,0 1 0,0-1 0,0 1 1,0-1-1,0 0 0,-1 0 0,1 0 1,-1 1-1,1-5 134,-1 6-126,-1-1 1,1 1 0,-1-1 0,1 1 0,-1 0-1,1-1 1,-1 1 0,1-1 0,-1 1 0,1 0-1,-1-1 1,1 1 0,-1 0 0,0-1 0,-3 4-15,0 0 1,0-1 0,0 1-1,1 0 1,-1 1 0,1-1 0,0 1-1,0-1 1,1 1 0,-1 0-1,-3 7 1,-4 4 123,0 2 25,0 0 1,-11 29-1,-8 15 62,-16 27-413,3-1 120,40-85 138,-2 6-129,-1-1 1,1 0-1,-1 0 0,-1 0 0,-9 9 0,18-20-124,-2 2 254,1 1 0,0-1 0,0 0 0,0 0 0,3-1 0,8-9-36,-6 3-56,-1 0 1,0-1 0,5-10-1,4-8-68,0 3 62,-2 1 1,12-29-1,-14 27 83,25-39 0,-5 8 77,-8 10-58,-22 46-67,3-5-8,-4 4 22,-2 3 17,-3 6 41,0 0-1,1 0 1,-1 1-1,2-1 1,-6 14-1,-3 5-161,-4 6 168,-90 160-327,85-157 490,14-22-204,-1 0 0,-9 12 0,8-10-475,8-13 454,0 0 0,-1 0-1,1 0 1,0 0 0,-1-1 0,1 1-1,-3 2 1,-6 10 114,9-13-110,1 1 1,-1-1 0,0 1-1,0-1 1,0 0-1,0 0 1,0 1-1,0-1 1,0 0-1,0 0 1,0 0-1,-1 0 1,1 0-1,-2 0 1,1 0-62,0 1 0,0-1 1,0 1-1,0-1 0,0 1 1,1 0-1,-3 2 0,-1 18 439,5-20-513,2-2-106,25 6 138,-25-6 155,20-3 0,-5-9-231,5-4-39,-16 11 111,11-10 113,-17 15-9,0 0 1,1-1-1,-1 1 0,0 0 1,0 0-1,1 0 1,-1-1-1,0 1 1,0 0-1,0 0 1,0-1-1,1 1 1,-1 0-1,0-1 0,0 1 1,0 0-1,0 0 1,0-1-1,0 1 1,0 0-1,0-1 1,0 1-1,0 0 1,0-1-1,0 1 0,0 0 1,0-1-1,0 1 1,0 0-1,0-1 1,0 1-1,0 0 1,0 0-1,0-1 1,-1 1-1,1 0 0,0-1 1,0 1-1,0 0 1,-1 0-1,1 0 1,0-1-1,0 1 1,0 0-1,-1 0 1,1 0-1,0-1 0,-1 1 1,1 0-1,0 0 1,-4-1-9,1 1 0,0-1 1,0 1-1,0 0 0,0 0 0,-1 1 1,1-1-1,0 1 0,0-1 0,-4 2 1,-14 2-21,14-4 14,0 0 0,0 0 0,0 1 0,1 0 0,-1 1 0,0 0 0,1 0 0,-1 0 0,1 0 0,0 1 0,-1 0 0,-6 6 1,9-7 3,1-1 0,0 1 0,0-1 0,-1 1 1,1-1-1,-1 0 0,-3 0 0,-10 4 88,11-3-43,-6 4-46,8-4-273,4-2 272,0 0 0,0 0-1,0 0 1,-1 0 0,1 0-1,0 1 1,0-1 0,0 0-1,0 0 1,0 0-1,0 0 1,0 0 0,0 0-1,0 0 1,-1 0 0,1 0-1,0 0 1,0 1-1,0-1 1,0 0 0,0 0-1,0 0 1,0 0 0,0 0-1,0 0 1,0 1-1,0-1 1,0 0 0,0 0-1,0 0 1,0 0 0,0 0-1,0 0 1,0 1 0,0-1-1,0 0 1,0 0-1,0 0 1,0 0 0,0 0-1,0 0 1,0 0 0,0 1-1,1-1 1,-1 0-1,0 0 1,0 0 0,0 0-1,0 0 1,0 0 0,0 0-1,0 0 1,1 2 7,0-1-1,0 0 1,0 0 0,0 1-1,0-1 1,0 0 0,0 0 0,0 0-1,0 0 1,0 0 0,1 0 0,-1-1-1,0 1 1,1 0 0,-1-1-1,1 1 1,-1-1 0,0 1 0,1-1-1,-1 1 1,1-1 0,-1 0-1,4 0 1,1 0-8,0 1 0,-1-2 0,1 1-1,0-1 1,6-1 0,5-1 43,0 0-1,0 0 1,20 1 0,-36 2 51,-6-8 44,-31 1-124,31 6-49,1 1 0,-1-1-1,0 1 1,0 1 0,1-1-1,-1 1 1,-9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54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24 1568,'-3'-13'2555,"2"12"-2481,-4-2 376,5 3-419,-1-1 1,0 0-1,0 1 0,1-1 1,-1 1-1,0-1 1,0 1-1,0-1 1,0 1-1,0 0 1,0-1-1,0 1 1,0 0-1,1 0 1,-1 0-1,0 0 1,0 0-1,0 0 1,0 0-1,0 0 1,0 0-1,-2 1 1,4 18-139,13 30-363,-9-33 364,0 31 1622,-16-70-1411,10 20-271,0 0 1,0 0-1,1 0 1,-1 0-1,1 0 0,0 0 1,-1 0-1,1 0 0,0 0 1,1 0-1,-1 0 0,1 0 1,-1 0-1,1 0 1,0 0-1,2-5 0,8-10-1727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58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1 832,'5'14'288,"-10"-2"-224,-3 12 0,8-9 224,5 4-160,-5 1 672,3 4-448,-6 4 96,3 6-256,-5 9-96,0 12-64,-3 4-320,4 2 160,-1-2 384,1-9-96,0-6-288,4-5 64,4-9-1344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21.2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546 31 1248,'-2'-1'186,"0"0"0,0 0-1,0 1 1,-1-1 0,1 1 0,0-1 0,0 1 0,-3 0-1,1 0-65,1-1-1,0 1 0,0-1 0,-1 1 0,1-1 0,-3-2 1,-20-4 2668,26 6-2734,-1 0-47,1 1-1,0 0 1,0 0-1,-1-1 1,1 1 0,0 0-1,0 0 1,-1 0-1,1-1 1,0 1-1,-1 0 1,1 0 0,0 0-1,-1 0 1,1 0-1,-17 7 2124,17-7-2131,-1-1 0,1 1 1,0-1-1,0 1 0,0-1 1,-1 1-1,1 0 0,0-1 1,0 1-1,-1 0 0,1-1 1,0 1-1,-1 0 1,1-1-1,-1 1 0,1 0 1,0 0-1,-1-1 0,1 1 1,-1 0-1,0-1 0,-1 8-615,3 6 1620,-3-23-689,2 9-309,-1 1 0,1 0 1,0 0-1,0-1 0,0 1 0,0 0 1,0-1-1,0 1 0,0 0 0,0-1 0,0 1 1,0 0-1,0-1 0,0 1 0,0 0 0,0-1 1,0 1-1,0 0 0,0-1 0,0 1 0,0 0 1,0 0-1,0-1 0,1 1 0,-1 0 1,0-1-1,0 1 0,0 0 0,1-1 0,1-7-472,1 13-44,-2-1 475,0 0-1,-1 1 0,1-1 0,-1 1 1,0-1-1,-1 8 0,0 13-60,4 12 90,7 125 76,-10-156-71,0 20-7,-5 41 1,3-52-1,1 29 1,1-32 73,0 0 1,-1 0-1,-4 23 0,-7 19-39,12-45-49,0 0-1,2 17 1,-1-13 14,-2 0 610,-2-25 46,-1-7-639,-14-17-43,13 28-16,1-1 0,0 0 0,-5-14-1,8 6 108,0 10-652,-6 16 312,6-6 280,0 0-1,0 0 1,0 0-1,0 0 1,0 0-1,1 1 1,-1 3-1,1-2-11,-1-1-1,0 0 0,1 1 0,-4 5 0,-5 21 150,3-21-70,4-14 188,1-13-54,1 12-240,0 3 56,0 1-1,0-1 1,0 1 0,0-1 0,0 1 0,0-1 0,1 1 0,-1-1 0,0 1 0,1-1 0,-1 1 0,1-1-1,0-1 1,0 0 14,0 0-1,-1 0 0,1 0 1,-1 0-1,0-1 1,0 1-1,0 0 0,-1-5 1,0-1-104,9-82 673,-7 86-584,-1 4 1,0-1 0,0 1 1,0-1-1,0 1 0,0-1 1,0 1-1,0-1 0,-1 1 1,1 0-1,0-1 0,-1 1 0,1 0 1,-1-1-1,1 1 0,-1 0 1,0-1-1,1 1 0,-1 0 1,-2-2-1,2 2-17,1-1-1,-1 1 1,0-1-1,0 1 1,1-1-1,-1 0 1,1 1-1,-1-1 1,1 0-1,0 1 1,0-1-1,0 0 1,0-3-1,-3-12-11,1 9 16,2 7 3,0 0-1,0 1 0,-1-1 0,1 0 1,0 1-1,0-1 0,0 1 1,-1-1-1,1 0 0,0 1 1,-1-1-1,1 1 0,0-1 0,-1 1 1,1-1-1,-1 1 0,1-1 1,-2 0-1,2 1 0,-1-1 0,0 0 0,1 0-1,-1 0 1,1 0 0,-1 0 0,1 1 0,-1-1 0,1 0-1,-1 0 1,1-2 0,-6-7-96,6 9 90,-1 1-1,1-1 1,-1 1 0,1-1-1,-1 1 1,1-1-1,0 0 1,-1 1-1,1-1 1,0 0-1,-1 0 1,1 1-1,0-1 1,0 0 0,0 1-1,0-2 1,0 0-67,5 15-1044,20 35 1234,-22-44-129,0 1 0,0-1 0,0 0 0,1 0 0,0 0 0,0-1 0,8 7 0,-10-9 27,0 0 0,0 0 0,0 0 0,1-1 0,-1 1 0,0 0 0,1-1 0,-1 1 0,0-1 0,1 0 0,-1 0 0,4 0 0,-3 0 196,3 0-28,-4 0-63,-2-1-122,0 0 0,0 1 0,0-1 0,0 0 0,0 0 0,0 1 0,0-1 0,0 0 0,-1 1 0,1-1 0,0 0 1,0 0-1,-1 1 0,1-1 0,0 1 0,-1-1 0,1 0 0,-1 1 0,1-1 0,-1 1 0,1-1 0,-1 1 0,1-1 0,-1 1 0,1-1 0,-1 1 0,0-1 0,1 1 0,-1 0 0,0 0 0,1-1 0,-1 1 0,0 0 0,0 0 0,1 0 1,-1 0-1,-1-1 0,-3 0-6,-1 0 0,0 1 1,-9-1-1,7 1 11,-1 0-1,1-1 0,0 0 1,-16-4-1,-6-3-37,22 3 132,7 4-85,-1 0-1,1 0 1,0 1-1,0-1 0,0 0 1,-1 1-1,1-1 1,0 1-1,0 0 1,-1-1-1,1 1 1,-3 0-1,4 0-19,0 0-1,0 0 1,0 0 0,0 0-1,-1 0 1,1 0 0,0 0-1,0 0 1,0 0 0,0 0-1,-1 0 1,1 0 0,0 0-1,0 0 1,0 0 0,0-1-1,-1 1 1,1 0 0,0 0-1,0 0 1,0 0 0,0 0-1,0 0 1,-1 0 0,1 0-1,0-1 1,0 1 0,0 0-1,0 0 1,0 0 0,0 0-1,0-1 1,-1 1 0,1 0-1,0 0 1,0 0 0,0 0-1,0-1 1,0 1 0,0 0-1,0 0 1,0 0 0,0 0-1,0-1 1,0 1 0,0 0-1,0 0 1,0 0 0,0 0-1,0-1 1,0 1 0,1 0-1,-1 0 1,0 0 0,0 0-1,0-1 1,8-7-235,0 5 201,0 0 0,0 1 0,1 0 0,9 0 0,20-6 117,-28 5-56,-1 0 1,0-1 0,11-6-1,-18 10-43,0-1 0,0 0-1,0 1 1,0-1-1,0 1 1,0 0 0,1 0-1,-1 0 1,3 0-1,-4 0 20,1 0-1,0 1 1,0-2-1,0 1 0,-1 0 1,1 0-1,0 0 0,0-1 1,-1 1-1,1-1 1,2 0-1,-3 0 62,2-1-53,1 0 396,-12 1-368,-28-1-85,28 1 29,0 1 0,-1-1 0,1 1 0,0 0 0,-1 1 0,1 0 0,0 1 0,0-1 0,0 2 0,-10 3 0,-56 27 97,72-32-72,10 2-524,67 21 363,88 41-1,-143-57 124,7 5-6,-1 1 0,0 1-1,43 34 1,-65-47 20,-1 1-1,0-1 1,0 1-1,-1 0 1,1 0 0,-1 0-1,1 0 1,-1 1-1,0-1 1,0 1-1,0-1 1,-1 1 0,3 5-1,-4-4 0,1-1-1,-1 1 1,1 0-1,-1 0 0,-1-1 1,1 1-1,-1 0 1,1-1-1,-1 1 1,-1-1-1,-1 6 0,-5 9-162,-1 0 1,-1-1-1,0 0 0,-24 30 0,-12 21 256,19-19-44,3 2-1,-25 78 1,43-108-128,6-19 99,0 1-1,-1-1 1,0 0-1,1 0 1,-1 0-1,0 0 1,-1 0-1,1 0 1,0 0-1,-1 0 1,0 0-1,0 0 0,0-1 1,-2 4-1,3-6-87,0-7-129,-2-3 273,1 0-1,-2-15 1,3 14-97,-1 0 0,-3-12 0,-8-39 6,9 49-22,1-1 0,1 1 1,0-1-1,0-25 0,-3 22 203,5 16-126,0 0 0,0 0-1,-1 0 1,1-1-1,0 1 1,-1 0 0,1 0-1,-1 0 1,0 0-1,1 0 1,-1 0 0,0 0-1,0 0 1,1 0-1,-1 0 1,0 0-1,0 0 1,0 0 0,0 1-1,0-1 1,0 0-1,-2 0 1,-28-11-140,23 9 117,-32-5 261,29 5-300,0 1 0,-1 1 1,1 0-1,-15 1 0,24-1 48,0 1-1,0 0 1,0-1 0,0 1-1,0-1 1,1 1 0,-4-3-1,3 2 42,0 0-1,0 1 0,0-1 1,0 0-1,0 1 0,0-1 1,-5 0-1,-15 2-401,3 3 573,14-2-120,-1 0-1,1-1 0,-1 0 1,-5 0-1,-33-6 108,32 5-336,-17-1 553,27 1-389,0 0-1,0 0 0,1-1 0,-1 1 0,0-1 0,1 1 0,-1-1 0,0 0 0,1 0 1,-1 1-1,1-1 0,-1 0 0,-1-2 0,3 3-39,0 0 0,0 0 0,0 0 0,0 0 0,-1-1 0,1 1 0,0 0 0,0 0 0,0 0 0,0 0 0,0-1 0,0 1 1,0 0-1,-1 0 0,1 0 0,0 0 0,0-1 0,0 1 0,0 0 0,0 0 0,0 0 0,0-1 0,0 1 0,0 0 0,0 0 0,0 0 0,0-1 0,0 1 0,0 0 0,0 0 0,0 0 0,1-1 0,-1 1 0,0 0 0,0 0 0,0 0 0,0-1 0,0 1 0,0 0 0,0 0 1,1 0-1,-1 0 0,0 0 0,0-1 0,0 1 0,0 0 0,1 0 0,-1 0 0,0 0 0,0 0 0,0 0 0,1 0 0,-1 0 0,0 0 0,0 0 0,0 0 0,1 0 0,-1 0 0,0 0 0,0 0 0,0 0 0,1 0 0,-1 0 0,0 0 0,0 0 0,1 0 0,21-1-73,-12 1 13,124-14 234,-117 13-135,23-3 127,13-7-269,-37 10-112,-17-1 199,5 4-20,3 3 115,-8-6-97,-1-3-25,22 23-34,-16-14 96,-3-3-20,1 1 0,0-1 0,-1 0 0,1 0 0,0 0 0,0 0 0,3 2 0,-4-3 128,0 0-121,0 0 1,-1 0-1,1-1 1,-1 1-1,1 0 1,0-1-1,0 1 0,-1-1 1,1 1-1,0-1 1,0 1-1,0-1 1,-1 1-1,1-1 1,0 0-1,0 0 1,0 1-1,0-1 1,2 0-1,3 2-80,14 6-48,-10-3 125,0-1 0,1 0 1,0-1-1,17 4 0,11 2-33,-31-7-35,0 1-1,0-2 1,0 1 0,14 0 0,0-1-1641,29 5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0:59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1 1408,'0'0'31,"-1"0"0,1 0 1,-1 0-1,1 0 0,-1 0 0,1 0 0,-1 0 1,0 0-1,1 0 0,-1 0 0,1 0 0,-1 0 1,1 0-1,-1 0 0,1 0 0,-1 0 0,1 1 1,-1-1-1,0 0 0,1 0 0,0 1 0,-1-1 1,1 0-1,-1 1 0,1-1 0,-1 0 0,1 1 1,0-1-1,-1 1 0,1-1 0,0 1 0,-1-1 1,1 1-1,0-1 0,0 1 0,-1-1 0,1 1 1,0-1-1,0 1 0,0-1 0,0 1 0,0-1 1,0 1-1,0 0 0,-1 5-100,1 0-1,-1 0 1,2 9-1,-1-5 352,-1 21 301,-2-1-1,-1 0 1,-10 37 0,13-60-515,-6 32 2,7-38 69,0-12 645,-1-13-728,1 9 13,0 0-1,3-17 0,-3 26-458,1 1-1,1 0 1,-1 0 0,1 0-1,0 0 1,0 0-1,0 1 1,1-1 0,6-8-1,0 0-1027,-1-5 623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1:00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13 1248,'-6'-12'962,"12"12"-735,-5 1-221,1 0 1,0 0-1,0 1 0,0-1 0,-1 0 0,1 1 0,-1-1 1,1 1-1,-1-1 0,0 1 0,1 0 0,-1-1 1,0 1-1,0 0 0,1 3 0,12 31 45,0 33 1309,-13-61-1229,0 0 0,-1 0 1,0 0-1,0 0 0,0 0 1,-3 11-1,-1 23-53,3-32-131,0 0 0,0-1 0,-3 11 0,-1 6 249,3 10-338,3-20-173,-4-42-1472,1 13 1750,-6-23 1,4 22 275,1 1 0,1-1 1,-2-23-1,1 14-268,3 20 11,-1 0 0,0 0 0,1 0 0,0 0 0,0 0 0,0 0 0,0 0 0,0 0 0,0 0 0,1 0 0,-1 0 0,1 1 0,0-1 0,2-4 0,1 4-30,4 2-293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1:03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161 419 2080,'-6'-3'541,"5"6"-243,-4 3-22,5-8-207,0 0 0,0 0 1,-1 0-1,1 0 0,-1 0 1,1 0-1,-1 0 0,-1-2 1,-15-34 1935,15 33-1857,-1 1-1,1-1 1,-1 1 0,0-1 0,0 1 0,0 0-1,-1 0 1,0 1 0,-7-7 0,-8-8 32,7 7 98,9 8-175,-1-1 0,1 1 0,0-1 0,0 1 0,-4-8 0,-5-10 136,8 15-212,1 0 0,-1-1 0,1 0 0,-3-10 1,5 14-44,1 0 0,-1 1 0,1-1 1,0 0-1,0 0 0,0 0 1,0 0-1,0 1 0,1-1 0,-1 0 1,1 0-1,0 1 0,0-1 1,0 0-1,3-4 0,0 0-87,0-1-1,11-11 1,-14 17 90,0 0 0,1 1 0,-1-1 0,0 1-1,1-1 1,0 1 0,-1 0 0,1 0 0,0 0 0,0 0 0,0 0-1,0 0 1,0 0 0,0 0 0,0 1 0,3-2 0,-5 2 16,1 0 0,-1 0 0,0 0 0,1 0 0,-1 0 0,0 0 1,1 0-1,-1 0 0,1 0 0,-1 0 0,0 1 0,1-1 0,-1 0 0,0 0 1,1 0-1,-1 0 0,0 0 0,1 1 0,-1-1 0,0 0 0,0 0 0,1 0 0,-1 1 1,0-1-1,1 0 0,-1 1 0,0-1 0,0 0 0,0 0 0,1 1 0,-1-1 1,0 0-1,0 1 0,1 0 1,-1 0 0,0 0 0,1 0 0,0 0 0,-1 0 0,1-1 0,0 1 1,-1 0-1,1-1 0,0 1 0,0 0 0,-1-1 0,1 1 0,0-1 0,0 1 0,0-1 0,0 1 0,8-1 1161,-23-53-573,12 49-579,1 0 0,-1 0 1,0 0-1,0 0 1,-1 1-1,-3-6 0,-2-3-208,8 12 202,0 0-1,-1 0 1,1 0 0,0-1-1,0 1 1,0 0-1,0 0 1,0-1-1,0 1 1,0 0-1,0 0 1,0-1-1,0 1 1,0 0 0,0 0-1,0-1 1,0 1-1,0 0 1,0 0-1,1-1 1,-1 1-1,0 0 1,0 0 0,0 0-1,0-1 1,1 1-1,-1 0-8,0-1 0,0 1 0,0 0 0,0 0 0,0 0 0,1-1 0,-1 1 0,0 0 0,0 0 0,0-1 0,0 1 0,0 0 0,0 0 0,0-1 0,0 1 0,0 0-1,0 0 1,0-1 0,0 1 0,0 0 0,0 0 0,0-1 0,0 1 0,0 0 0,0 0 0,0 0 0,0-1 0,-1 1 0,1 0 0,0 0 0,0-1 0,0 1 0,0 0 0,0 0 0,-1 0 0,1-1 0,-1 0 18,0 12-501,1-10 420,-1 0 0,1 0 0,0 1 0,0-1 0,0 0 0,0 0 0,0 0 0,0 0 0,0 1 0,0-1 0,1 0 0,-1 0 0,0 0 0,1 0-1,0 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1:05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86 1152,'6'-2'3821,"14"-12"-3047,-6 4-671,-3 2 280,-1 0-1,18-16 0,-27 24-346,-1-1 0,0 1 0,1 0 0,-1 0 0,0-1 0,1 1 0,-1 0 0,0-1 0,0 1 0,1 0-1,-1-1 1,0 1 0,0 0 0,0-1 0,1 1 0,-1 0 0,0-1 0,0 1 0,0-1 0,0 1 0,0 0 0,0-1 0,0 1 0,0-1 0,0 1 0,0-1 0,0 1-1,0 0 1,0-1 0,0 1 0,0-1 0,0 1 0,-1 0 0,1-1 0,0 1 0,0 0 0,0-1 0,-1 1 0,1-1 0,0 1 0,0 0 0,-1 0 0,0-1 0,1 0 17,-1 1 1,0-1 0,0 1 0,0 0-1,0-1 1,0 1 0,0 0 0,0 0-1,0-1 1,0 1 0,0 0 0,0 0 0,0 0-1,0 0 1,0 0 0,0 0 0,-2 1-1,-52 18-1445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1:06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18 140 2720,'4'-11'1024,"5"3"-800,-4-3-64,-2 6-64,2 1-96,-18-15 2016,4 11-1344,0 5-416,1-9-32,4-1-128,4-1-544,8-3 224,5 3-1024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1:07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20 1152,'-25'-3'8088,"-29"-9"-10342,41 7 1412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1:09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4 1248,'5'-3'3920,"-9"23"-4363,-1 10 376,2-7 306,-1-1 0,-15 43 1,10-31-343,7-26 210,-1 0 0,-5 15 0,6-19-107,0 0 0,1 0 0,-1 1 0,1-1 0,0 0 0,0 1 0,0-1 0,0 8 0,1-11 0,0-1 0,0 0 0,-1 0 0,1 0-1,0 0 1,0 0 0,0 0 0,0 0-1,0 0 1,0 1 0,0-1 0,0 0-1,0 0 1,0 0 0,0 0 0,0 0-1,1 0 1,-1 0 0,0 1 0,0-1-1,0 0 1,0 0 0,0 0 0,0 0 0,0 0-1,0 0 1,0 0 0,0 0 0,0 0-1,0 0 1,0 1 0,0-1 0,1 0-1,-1 0 1,0 0 0,0 0 0,0 0-1,0 0 1,0 0 0,0 0 0,0 0-1,0 0 1,1 0 0,-1 0 0,0 0 0,0 0-1,0 0 1,0 0 0,6-4 108,3-7 206,-5 4-272,-1 0 0,0-1 0,0 1 0,3-15 0,0-1 148,8-42 274,-18 94-456,-1 4 21,-3 107-311,7-132 432,1-1 1,-1 1-1,0-1 1,0 1-1,-1-1 1,0 0-1,0 1 1,-5 9-1,5-14-74,0-1 0,0 0-1,-1 1 1,1-1 0,0 0-1,-1 0 1,1-1-1,-1 1 1,1 0 0,-6 1-1,-1 8-59,9-11-22,0 0-1,0 0 1,-1 0-1,1 0 0,0 0 1,0 0-1,0 0 1,0 0-1,0 0 1,0 0-1,0 0 0,-1 0 1,1 0-1,0 0 1,0 0-1,0 0 1,0 0-1,0 0 0,0 0 1,0 0-1,0 0 1,-1 0-1,1 0 0,0 0 1,0 0-1,0 0 1,0 0-1,0 0 1,0 0-1,0 0 0,0-1 1,0 1-1,0 0 1,-1 0-1,1 0 0,0 0 1,0 0-1,0 0 1,0 0-1,0 0 1,0 0-1,0-1 0,0 1 1,0 0-1,0 0 1,0 0-1,0 0 1,0 0-1,0 0 0,0 0 1,0-1-1,0 1 1,0 0-1,2-10-34,0 1 427,-1 5-461,-1-1 0,2 1 0,-1 0 0,0 0 0,1 0 0,0 0 0,0 0 0,0 1 0,0-1 1,5-6-1,9-15-1048,1-22-1848,-9 22 2166,11-31-976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0:28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1428 249 992,'1'-5'259,"1"7"-65,-1 0-38,0-8-24,-1-41 3015,0-55-1697,0 102-1438,0 1 0,0-1 0,0 0 0,0 0 0,0 0 0,0 0 0,0 1 0,0-1 0,0 0 0,0 0 0,0 0 0,0 1 0,0-1 0,0 0-1,0 0 1,0 0 0,-1 0 0,1 1 0,0-1 0,0 0 0,0 0 0,0 0 0,0 0 0,0 0 0,-1 0 0,1 1 0,0-1 0,0 0 0,0 0 0,0 0-1,-1 0 1,1 0 0,0 0 0,0 0 0,0 0 0,0 0 0,-1 0 0,1 0 0,0 0 0,0 0 0,0 0 0,0 0 0,-1 0 0,1 0 0,0 0-1,0 0 1,0 0 0,-1 0 0,1 0 0,0 0 0,0 0 0,0 0 0,0 0 0,-1-1 0,1 1 0,0 0 0,0 0 0,0 0 0,0 0 0,0 0-1,0 0 1,-1-1 0,1 1 0,0 0 0,-18-19 460,14 14-372,0 0-1,-1 0 0,0 1 0,0-1 1,0 1-1,0 0 0,-1 1 1,0-1-1,0 1 0,1 1 0,-13-5 1,-5 0 87,-46-7 0,62 12-137,-12 1-45,1 0-1,0 1 1,0 1-1,0 0 1,0 2-1,-25 6 1,36-8-31,-12 3 54,1 1 1,0 1-1,-30 14 1,-49 33 370,42-22-352,-5 3-87,-65 31 373,-46 5-546,153-63 206,0 1 0,1 1 0,-21 14 0,32-19-8,0 0 0,0 0 0,1 1-1,0 0 1,0 0 0,0 1 0,0-1 0,1 1 0,0 0 0,0 0 0,1 1 0,-4 6 0,2 4-6,0 0 1,1 0-1,1 1 1,1 0-1,0-1 1,1 19 0,2-11 199,0 0 1,2 0 0,11 43 0,-7-45-112,1-1 0,1 0 0,12 24 0,41 59-51,-41-72-65,-1 2 0,-1 0-1,23 63 1,-34-71 87,-1 1 1,-1 0-1,-1 1 1,-1-1-1,-2 1 1,-1 33-1,-2-46-16,-1 1 0,0-1 0,-1 1 0,0-1 0,-2 0 0,0 0 0,-1-1 1,0 0-1,-1 0 0,-1 0 0,0-1 0,-12 16 0,-14 10 129,-46 41 0,-16 18-24,-30 58 0,88-103-318,-39 75 1,74-123 162,0 1 1,0-1-1,1 1 0,-1 0 1,2 0-1,-1 0 0,-1 13 1,3-15-7,1 0 1,-1-1-1,0 1 1,1 0 0,0 0-1,0-1 1,1 1-1,-1 0 1,1-1 0,0 1-1,0-1 1,5 7-1,12 16 38,2-1-1,0-1 1,2-1 0,0-1-1,2-1 1,1-1-1,41 27 1,-16-18 36,1-1 1,2-3-1,71 24 1,-85-35 22,4 2-7,1-2 0,79 15 0,-35-19-50,1-4 0,-1-5 0,139-12 0,-85-7 299,205-51 0,-14-41-264,-116 34 65,-33 12 115,-152 49-151,0-1 0,-1-1 1,43-30-1,-60 34-39,-1 0 1,0-1 0,-1-1 0,0 0 0,-1 0 0,-1-1-1,-1-1 1,0 0 0,0 0 0,11-32 0,0-8-61,-3-1 0,11-62 0,-16 61 268,-3 0 0,3-79 0,-12 101-72,4-154 120,-7 136-529,-12-83-1,12 123 204,-1 1-1,-1-1 0,0 1 1,-1 0-1,0 0 0,-1 0 1,-1 0-1,0 1 0,-1 0 1,0 1-1,-19-21 0,-66-60-238,47 50 413,-39-49 0,29 20-81,15 18-5,-64-63 0,70 81-80,5 6-22,-47-38 0,32 32-79,31 23 85,0 1 0,0 1 1,-1 0-1,0 1 1,-28-13-1,27 17-45,-1 0 1,1 1-1,-1 0 0,0 2 1,-30-2-1,-7 4 72,0 3 0,0 1-1,1 4 1,-61 15 0,99-20 53,0 0 1,0 0-1,-26-1 0,35-2 16,1 0 1,0 0-1,0-1 0,0 0 0,-1 0 1,1-1-1,0 1 0,1-1 0,-1 0 1,0 0-1,0-1 0,1 1 0,-1-1 0,-3-4 1,4 3-84,0 0 0,0 0 0,0 0 0,1-1 0,0 1 0,0-1 1,0 0-1,-3-9 0,0-2-1868,-5-25 1,9 36 1431,2-2-1109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0:47.8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1217 410 992,'-3'-7'248,"0"0"1,1 0 0,0 0-1,-3-11 1,4 15-146,0 0 1,0 1-1,0-1 0,-1 1 1,1-1-1,-1 1 1,0 0-1,0-1 1,0 1-1,0 0 1,0 0-1,0 0 0,-1 1 1,1-1-1,-5-2 1,-5-3 34,-23-9-1,22 11-58,-1 0 0,1 1-1,-29-6 1,-45-9 524,72 17-335,-22-6 1,32 6-202,0 0 0,0 1 0,1-2 0,-1 1 0,1 0 1,-1-1-1,1 0 0,-4-3 0,6 4-33,1 0 1,0 0-1,0 0 0,0 0 1,0 0-1,0 0 0,0 0 1,0 0-1,1 0 0,-1 0 1,1-1-1,-1 1 0,1 0 1,0 0-1,0-1 0,0 1 1,0-3-1,0 2-5,1 0-1,-1 1 0,0-1 1,1 0-1,0 1 1,-1-1-1,1 1 1,0-1-1,0 1 1,1-1-1,-1 1 1,0 0-1,1 0 1,2-3-1,0 1-17,-3 3-6,0 0 0,0 0 1,1 0-1,-1 0 0,0 0 1,0 0-1,1 0 0,-1 0 1,1 1-1,-1-1 0,1 1 1,-1-1-1,3 0 0,18-5-242,-19 4 242,0 1-1,1 0 0,-1 0 0,1 0 0,-1 0 0,6 0 0,-8 1-68,0 8 36,-1-7 35,0 1 0,1-1 0,-1 0 0,0 0 0,0 0 0,0 0 1,0 0-1,-1 0 0,1 0 0,0 1 0,0-1 0,-1 1 0,-5 13-81,0 0-1,-1 0 0,-16 26 1,22-40 76,0 1-1,0 0 1,0 0 0,1 0 0,-1-1 0,1 1-1,0 0 1,-1 0 0,1 0 0,0 0 0,0 0-1,0 3 1,0-1-47,0-4 50,1 1-1,-1-1 1,0 0-1,0 1 0,0-1 1,1 0-1,-1 1 1,0-1-1,0 0 0,1 1 1,-1-1-1,0 0 0,0 0 1,1 1-1,-1-1 1,0 0-1,1 0 0,-1 0 1,1 1-1,-1-1 0,0 0 1,1 0-1,-1 0 1,0 0-1,1 0 0,-1 0 1,1 0-1,0 0 1,11 1 107,-3-3-91,-1 0-1,1 0 0,-1-1 0,0 0 0,0 0 0,0-1 0,9-5 0,-12 5-7,0 1-1,0 0 1,-1-1-1,1 0 0,-1 0 1,0 0-1,0-1 0,0 1 1,-1-1-1,0 0 0,5-8 1,-8 12-11,0 0 0,1 0 0,-1 1 0,0-1 0,0 0 0,0 0 0,0 1 0,0-1-1,0 0 1,0 0 0,0 0 0,0 1 0,0-1 0,-1 0 0,1 0 0,0 1 0,0-1 0,-1 0 0,1 0 0,-1 1 0,1-1 0,0 0 0,-1 1 0,1-1 0,-1 1 0,-1-2 0,-16-11 454,16 12-357,-4-1 163,12 3-338,0-1 16,-4 0 61,-1 1 1,1-1 0,0 0 0,-1 0 0,1 0-1,0 0 1,0 0 0,-1 0 0,1-1 0,0 1-1,-1 0 1,1-1 0,-1 0 0,1 1 0,-1-1-1,1 0 1,-1 0 0,3-1 0,-5 3-33,-4 3 100,1-1 0,-1 1 0,-10 4 0,9-5-2,5-3-42,0 1-1,1-1 1,-1 0-1,0 1 1,1-1-1,-1 0 1,0 1-1,1-1 1,-1 0-1,0 0 1,0 0 0,0 0-1,1 0 1,-1 0-1,0 0 1,0 0-1,1 0 1,-1 0-1,0 0 1,0-1-1,1 1 1,-1 0-1,0 0 1,1-1 0,-1 1-1,0-1 1,1 1-1,-1 0 1,1-1-1,-1 1 1,0-1-1,1 1 1,-1-2-1,-13-13-17,14 15-7,-1-1 0,1 0 0,-1 0 0,1 0 0,-1 1 0,1-1 0,0 0 0,-1 0 0,1 0-1,0 0 1,0 1 0,0-1 0,-1 0 0,1 0 0,0 0 0,0 0 0,0 0 0,1 0 0,-1 0 0,0 1 0,0-2 0,0 1 0,-1 0 1,1 1 0,-1-1 0,1 1-1,0-1 1,-1 0 0,1 1-1,0-1 1,-1 0 0,1 0 0,0 1-1,0-1 1,0 0 0,0-1-1,0-1-89,-1 2 110,1-1-1,0 1 1,0 0-1,0-1 1,0 1-1,0 0 1,0 0-1,1-1 1,-1 1 0,0 0-1,1 0 1,-1 0-1,1 0 1,-1-1-1,1 1 1,0 0-1,-1 0 1,1 0-1,0 0 1,0 0-1,1-1 1,4-3-12,0 1-1,0 0 1,0 0-1,1 0 1,0 1-1,0 0 1,9-3 0,9-4 157,42-19 250,-65 28-539,-2 0-10,4-2 95,-8 18 278,-1-9-248,1 0-1,-1 0 0,0 0 1,-1-1-1,1 1 0,-1-2 1,0 1-1,-1 0 0,1-1 1,-14 6-1,-6 2 107,-44 12-1,47-16 27,-93 38-44,99-41 62,13-4-101,0 0 0,0 1 1,0-1-1,1 1 0,-5 2 1,4-2-14,-1 0 0,1 0 1,-1 0-1,0 0 0,-4 0 0,-20 8 96,25-9-95,1 0-1,-1 0 1,0 0 0,0 0-1,1 0 1,-1-1-1,0 0 1,-5 0 0,-15 2 145,12-1-249,-7 3 107,10-2-23,0 1 0,-1-1 0,-14 1 0,-1 1 377,2-4-174,21-1-221,0 1 0,-1-1 0,1 1 1,0 0-1,-1 0 0,1 0 0,0 1 0,0-1 1,-1 0-1,1 1 0,0-1 0,0 1 0,0 0 0,-5 2 1,6-2-19,-1 0 1,0 0-1,0 0 1,0 0-1,0 0 1,0-1-1,-4 1 1,-5 3 56,0 1 5,-1 1 0,1 0-1,-20 15 1,2-3 65,12-9 131,13-7-228,0 0-1,0 0 1,-1 0 0,1-1 0,-1 1 0,1-1 0,-1 0 0,-5 0 0,-39 0-24,32-1-80,16 0 117,1 6-75,0-1 16,1-2 21,0 1-1,0-1 1,0 0-1,1 0 1,-1 0-1,1-1 1,0 1-1,4 5 1,36 33 86,-31-26-84,-1 0 0,-1 0 0,13 29 0,8 32-28,-26-65 20,0-1 1,3 18-1,0-4 89,-3-6-32,3 33 0,-2-13-108,0-15 42,-1-5 42,-4-17-5,0-1 0,0 1 0,0 0 0,0 0 0,1-1 0,-1 1 0,0 0 0,0 0 0,1-1 0,-1 1 0,1 0 0,-1-1 0,0 1 0,1 0 0,-1-1 0,2 1 0,3 5 17,-4-3-27,1-1 0,0 0 0,0 0-1,0 0 1,0 0 0,0-1-1,0 1 1,0 0 0,4 1 0,-5-3 26,0 1 26,23 13 220,-22-13-220,-1 1-154,2 0 115,-1 1 0,1-1 0,-1 0 0,1 1 0,0-1-1,0 0 1,5 2 0,-6-3-10,1 0 16,-2 0-26,0-1 0,1 1 0,-1 0 0,0 0 0,0 0 0,0-1 0,0 1 0,-1 0 0,1 0 0,0 0 0,0 0 0,0 0 0,0 2 0,15 9 113,-11-4-53,-1 0-46,0 1 1,-1 0 0,0-1-1,-1 1 1,0 0 0,0 0-1,-1 1 1,-1-1 0,1 0-1,-1 0 1,-1 0 0,1 1-1,-2-1 1,1 0 0,-4 9-1,-12 66 505,-1-11-284,14-46-337,1-5 297,2-14-192,0 0 0,0 0 0,1 0 1,0 0-1,1 10 0,0 5 268,-1-20-245,0 0 0,0 0 0,-1 0 0,0 0 1,1-1-1,-1 1 0,0 0 0,0 0 1,0-1-1,-1 1 0,1-1 0,-1 1 0,1-1 1,-1 1-1,0-1 0,0 0 0,-3 3 1,-2 3-96,-41 42 102,44-45-43,1 1 1,-1-1 0,1 1 0,0 0-1,-2 6 1,-11 20-120,12-27 172,0 0 0,0-1 1,-9 8-1,10-9-9,-1 0 0,0 1 0,1-1 0,0 1 0,0 0 0,-4 7 0,2-4-3,0-1 1,0 1-1,-1-1 1,0 0-1,0-1 0,-13 10 1,-3 3 12,20-16-31,1-1 0,-1 1 0,0-1 1,1 0-1,-1 1 0,0-1 0,-2 1 0,2-1-1,0 0-1,1 0 1,-1 0-1,1 0 1,-1 0-1,1 0 1,0 0-1,-1 0 1,1 0-1,-2 3 1,-3 4 1,-1 0-1,-1 0 1,0-1 0,-10 8 0,11-9-14,-3 1 6,0 1 1,1 0 0,0 1 0,0 0-1,-10 15 1,11-13 28,1 0 0,0 0 1,-10 21 0,6-5-100,-2-1 1,-1 0 0,-17 25-1,30-50 88,0 1-1,0-1 0,0 1 1,0-1-1,0 1 0,1-1 1,-1 1-1,1-1 0,-1 1 1,0 2-1,1-3 32,0-1-45,0 0 2,0 0-1,0 0 0,-1 0 1,1 0-1,0 0 1,0 0-1,-1-1 1,1 1-1,0 0 1,-1 0-1,1 1 0,0-1 1,0 0-1,-1 0 1,1 0-1,0 0 1,0 0-1,-1 0 1,1 0-1,0 0 0,0 0 1,-1 1-1,1-1 1,0 0-1,0 0 1,-1 0-1,1 0 1,0 1-1,0-1 1,0 0-1,0 0 0,-1 1 1,1-1-1,0 0 1,0 0-1,0 1 1,-1 0 91,1-1-37,0 0-112,2 4 42,0 0-1,1-1 1,-1 1-1,5 4 1,5 0 47,0 11-108,-8-13 141,-2-3-21,-2-3-37,0 0 0,0 0-1,0 0 1,0 0-1,0 0 1,0 0 0,0 0-1,0 0 1,0 0 0,0 0-1,0 0 1,0 0 0,0 0-1,0 0 1,0 0 0,1 0-1,-1 0 1,0 0-1,0 0 1,0 0 0,0 0-1,0 0 1,0 0 0,0 0-1,0 0 1,0 0 0,0 0-1,0 0 1,0 0 0,0 0-1,0 0 1,0 0-1,0 0 1,0-1 0,0 1-1,0 0 1,0 0 0,0 0-1,0 0 1,0 0 0,0 0-1,0 0 1,0 0 0,0 0-1,0 0 1,0 0-1,0 0 1,0 0 0,0 0-1,0 0 1,0 0 0,0 0-1,0 0 1,0 0 0,0 0-1,0 0 1,0 0 0,0 0-1,0 0 1,0 0-1,0 0 1,0-1 0,0 1-1,13 14-120,-12-12 144,0 0 0,1 0 0,-1-1 0,0 1 0,-1 0 0,1 0 0,0 0 0,0 0 0,0 4 0,-1-5 30,0-1-117,-1 1 0,-2 1 16,1-1-27,-1-1 38,0 2 16,0-1-81,-4-1 113,7 0 85,0 0-37,0 0-75,0 0-48,0 0-107,0 0 38,0 0-27,11 5 288,-9-4-116,1 0 0,0 0 0,-1-1 0,1 1 0,0-1 1,0 1-1,-1-1 0,1 0 0,0 0 0,0-1 0,-1 1 0,1 0 1,5-2-1,7-1-33,-11 3 14,0 1 2,0-1 1,0-1 0,0 1 0,0 0-1,0-1 1,7-2 0,-2 1-17,0 0 1,0 1 0,-1 0 0,1 1 0,0 0 0,13 1 0,6 1 33,50 1-3,-32 1-122,-42-3 138,0-1 0,1 1 1,-1 0-1,8 2 0,8 2 3,-16-4-38,0 0 1,0 0-1,0 0 0,0 1 0,6 2 0,19 2 62,-16 0-16,-10-5-36,0 1 0,0-1-1,0 0 1,0 0 0,0 0 0,0 0-1,6 0 1,-8-1-13,1 1-1,0-1 1,0 1 0,-1 0-1,1 0 1,0 0 0,-1 0 0,1 0-1,-1 0 1,1 0 0,1 2-1,7 4 33,4 3 232,1-1-413,20 3 641,-34-11-496,-1-1 58,8 2 1,1 0-33,-1 0 0,1-1 0,0 0 0,-1-1-1,1 0 1,16-2 0,3-3 62,-20 4-60,0 0 1,-1-1 0,13-3 0,-9 1-91,1 1-1,17-2 1,-9 2 121,118-18-20,-86 15-19,29 2 97,-62 3-141,-8 1 43,0 0 0,-1 0-1,1 1 1,0 0-1,-1 1 1,12 3 0,-15-4-19,1 0-1,-1 0 1,13-1 0,-13 0 11,-5 0 53,-2 0-42,0 1-1,1-1 0,-1 0 1,0 1-1,1-1 0,-1 0 1,0 0-1,1 1 0,-1-1 1,0 0-1,1 0 0,-1 1 1,1-1-1,-1 0 0,0 0 0,1 0 1,-1 0-1,1 0 0,-1 0 1,1 0-1,-1 0 0,0 0 1,1 0-1,0 0 0,14 1-55,-14-1 42,1 0-7,1 0 0,-1 0 0,1 0 0,-1-1 0,1 1 0,-1-1 0,5 0 0,5-1 92,-10 2-65,1-1 0,0 1 1,0-1-1,-1 0 0,1 0 0,0 0 0,-1 0 0,5-2 0,-5 1-26,1 1-1,0-1 1,0 1-1,0 0 1,0 0-1,0 0 1,0 1-1,6-1 1,6-2-111,-14 3 69,0 0-1,-1 0 1,1-1 0,0 1 0,-1 0-1,1 0 1,-1 0 0,1-1 0,0 1-1,-1 0 1,1-1 0,-1 1-1,1 0 1,-1-1 0,1 1 0,-1-1-1,1 1 1,-1-1 0,0 1 0,1-2-1,-22 6-817,14-3 872,-286 54-839,215-44 1000,-30 2 18,76-9-269,-57 12 1,63-10 77,1-5 40,25-1-106,0 0 97,0-1-1,0 1 1,1 0 0,-1-1-1,0 1 1,1 0-1,-1 0 1,0-1-1,1 1 1,-1 0-1,0 0 1,1 0 0,-1-1-1,0 1 1,1 0-1,-1 0 1,1 0-1,-1 0 1,0 0-1,1 0 1,-1 0 0,1 0-1,0 0 1,12-1-85,-10 1 80,46-12 3,-11 2-132,-8 3 204,83-13-35,-83 15 32,34-9 0,26-5 25,-67 15-68,0-2-1,27-8 1,1-1 3,32-13 120,-41 14-99,-10 5-102,47-7 1,-47 10 120,44-13 1,-47 11-8,47-7 0,-48 10-27,-1-1 0,29-9 0,-10 0-98,-19 7 99,24-12-1,-34 11-149,-12 6 137,0 1 0,1-1 1,9-2-1,-2 0 3,21-8 0,0-1-91,99-27-78,-131 40 121,2-1-41,0 1-1,-1 0 1,1 0-1,0 0 0,0 0 1,6 0-1,-9 1 38,-1 0 102,-1 2-104,-1 0-1,1 0 1,-1-1 0,0 1 0,1-1-1,-1 1 1,0-1 0,-2 1-1,3-1 22,-14 8-57,1 0 0,-2-1 0,-21 7 1,-23 13 99,-95 48-99,119-61 8,0-1 1,-41 8-1,-77 11 15,3-1 94,81-13-62,-48 12-8,72-21-159,38-8-230,12-4-17,13-5 249,17-2 228,1 2-1,61-4 1,-3 0-28,90-24 35,-135 23-180,81-32 1,-111 36 199,23-8-83,-1-2 0,51-32-1,-71 36-21,30-27 0,-44 37 40,0 0-1,0 0 0,12-6 0,-11 7-5,-1-1 0,1 0 1,10-9-1,22-28 200,-22 22-138,-12 12-131,0-1-1,9-14 0,-4 4 303,-8 15-255,-1 1-14,1 0 1,-1 0 0,0 0 0,1-1 0,-1 1 0,0 0-1,-1-1 1,1 1 0,0-1 0,-1 1 0,1-4 0,-1 5 20,1-1 1,-1 1 0,1 0 0,-1-1-1,1 1 1,0 0 0,-1 0 0,1 0-1,0 0 1,0 0 0,0-1 0,0 1-1,0 1 1,0-1 0,0 0 0,0 0-1,0 0 1,0 1 0,0-1-1,2 0 1,9-8-317,9-9 595,-17 15-296,1 0 1,-1 0-1,-1-1 1,1 1-1,0-1 1,-1 0-1,0 0 1,5-7-1,18-38 59,-9 14 17,-13 26-146,1 0 0,0 0 0,7-11 0,-11 19 82,-1 0 0,1 0 0,-1 0 1,1 0-1,-1 0 0,0 0 0,0 0 1,1-1-1,-1 1 0,0 0 0,0 0 1,0-2-1,0 2 3,0 0 0,0 0 1,0-1-1,0 1 0,0 0 0,0 0 1,0 0-1,0 0 0,1 0 0,-1 0 1,1 0-1,-1 0 0,0 0 0,1 0 1,0-1-1,9-21-68,-9 22 54,-1 0 0,1 0-1,0-1 1,0 1 0,-1-1-1,1 1 1,-1-1 0,1 1 0,0-3-1,4-11 38,-4 13-24,0 0 1,0 0-1,-1 1 1,1-1-1,-1 0 1,1 0-1,-1-1 0,0 1 1,0-2-1,4-15-49,-3 15 32,0 0 1,0 0 0,0-1 0,0-7 0,3-16-5,17-34-141,-12 26 212,-6 19-52,-2 12-11,-1-1 0,1 1 0,-1-1 0,0 0 1,0 1-1,-1-1 0,1 1 0,-1-1 0,-2-6 1,-1-7-55,4 16 74,0 1 0,-1 0 0,1 0 0,0-1 0,-1 1 0,0 0 0,1 0 0,-1 0 0,0 0-1,0 0 1,0 0 0,-1 0 0,1 0 0,-2-2 0,-4-6-202,6 9 194,0-1-1,1 1 1,-1-1-1,-1 1 1,1 0-1,0-1 1,0 1-1,-2-2 1,-10-5 6,0 1 1,0 1-1,-1 0 0,1 0 0,-27-6 1,25 7-9,-31-7 100,-15-6-28,57 16-40,0 0 1,0 0-1,0-1 0,0 1 1,-3-4-1,-18-11 251,18 14-213,1-1 0,0 0 1,-11-10-1,11 9-22,0 1-1,0-1 1,-13-6 0,9 6-35,1 2 39,1-1-1,0 0 1,0-1-1,0 0 0,-10-8 1,-14-10-125,26 19 70,1 1 0,-1-1 0,1 0 1,0 0-1,0-1 0,0 0 0,1 0 1,-5-6-1,6 7-24,1 1-1,-1-1 1,0 1 0,0 0-1,-5-3 1,5 3 24,0 0 0,-1 0 0,1 0-1,1 0 1,-4-5 0,-11-12 74,14 17-57,0 0 0,0 0 0,1 0 0,-5-7 0,4 6-32,1 0 0,-1 1 0,0-1 0,-5-4 0,-12-15-61,14 15 90,-1-3 64,3 1-98,0 0 1,-9-14-1,9 17 13,2 3 9,-3-4 48,0-1 0,1 1 1,-6-19-1,5 15-259,1-2 281,3 9-63,0 0 1,0 0-1,-1 0 1,0 0-1,0 0 1,0 0-1,0 1 1,-1-1-1,0 1 1,0 0-1,0 0 0,-6-6 1,-7-10 39,14 16-65,-1 0-1,1 1 0,-1 0 0,0-1 0,0 1 0,0 0 0,-1 1 1,1-1-1,-1 1 0,-6-5 0,-50-24 154,37 24-251,18 5 91,-1 1 0,0-1 0,-1 1 1,1 1-1,0-1 0,0 1 0,0 0 1,0 0-1,-7 2 0,-10-1-22,11-1 53,3-1 9,0 1 1,-1 1-1,1-1 0,-10 4 1,-5-2-17,20-2-5,1 0 0,0 0 0,0 0 0,0 1-1,0-1 1,0 1 0,0 0 0,-4 1 0,0 1-12,0 0 1,0-1 0,0 0-1,-1 0 1,1-1 0,-1 0-1,-10 1 1,16-2 23,-1 0 1,1 1-1,-1-1 0,1 1 0,-1-1 1,1 1-1,-1 0 0,1 0 1,-3 2-1,3-2-10,0 0-1,0 0 1,0 0 0,-1 0 0,1 0 0,0-1 0,-1 1-1,-4 0 1,3-1 12,0 0-1,1 0 0,-1-1 0,0 1 0,0-1 1,1 0-1,-1 0 0,0 0 0,-5-3 0,-17-9 4,17 8-9,0 1-1,-1 0 1,-13-5 0,12 4-66,10 4 51,1 1 0,-1-1 0,0 1 0,0-1 1,0 1-1,0-1 0,0 1 0,0 0 0,0-1 1,0 1-1,0 0 0,0 0 0,0 0 0,-1-1 1,-10 1-24,0 0 0,0 1 0,0 0 0,0 1 0,-19 6 0,2 1-39,1 2 1,1 1-1,0 1 1,-39 27 0,14-4 83,-54 49 0,101-81-6,-5 5 50,0 0-1,-12 8 0,11-8 20,11-8-53,-1 0 0,0 0 0,0-1 0,1 1 0,-1 0 0,0-1 0,0 1-1,0 0 1,0-1 0,0 1 0,0-1 0,0 1 0,0-1 0,0 0 0,-1 1 0,1-1-18,1 0-1,-1-1 1,1 1 0,0 0-1,-1 0 1,1-1 0,0 1-1,-1 0 1,1-1 0,0 1-1,-1 0 1,1-1 0,0 1-1,0-1 1,0 1 0,-1 0-1,1-1 1,0 1 0,0-1-1,0 1 1,0-1 0,0 1-1,0 0 1,-1-1 0,1 1-1,0-1 1,0 1 0,1-1-1,-1 0 1,0-18-75,0 15 101,-5-22 92,5 26-129,0-1-1,0 0 1,0 1 0,0-1-1,0 1 1,0-1 0,0 0-1,0 1 1,0-1 0,-1 1-1,1-1 1,0 1 0,0-1-1,-1 1 1,1-1 0,0 1-1,-1-1 1,1 1 0,-1-1-1,1 1 1,0-1 0,-1 1-1,1 0 1,-1-1 0,1 1-1,-1 0 1,1-1 0,-1 1-1,-1 0 1,-19-2-120,1 0 266,17 1-151,0 1 1,0-1-1,0 1 0,-1 0 1,-5 1-1,0-1 432,8 20-906,0 14 340,0-17 124,1-1 0,3 23 0,3 17 11,-3-30 78,0 0-1,11 39 0,29 95-126,-23-72 207,-10-38-120,20 92-140,-27-126 181,0 1 0,-1 1-1,0 23 1,-2-32-44,-1 1 1,0-1 0,0 1 0,-1-1-1,0 1 1,-1-1 0,-5 13-1,-23 47-9,20-45 20,7-14 14,-1 0 1,-9 14-1,-4 2-98,-29 56 0,30-49 98,-28 39-1,33-55-41,4-4 54,-1-1 1,-1-1-1,0 1 1,0-2-1,-1 0 1,-1 0-1,1-1 1,-2 0 0,1-1-1,-23 11 1,24-14-28,13-7-132,22-9-39,21-8 170,-1-3 0,43-27 0,-40 21-5,72-30 0,-46 31-52,2 4-1,0 3 1,1 4-1,87-8 1,58-11 25,-38 5-25,54-5 353,-208 29-402,51-15 0,-69 17 117,21-4-239,-24 6 185,0 0 1,0 0-1,0-1 0,-1 0 1,1 0-1,-1 0 0,12-8 1,-6 4-41,-11 6 13,0 1 1,-1-1-1,1 0 1,0 0-1,0 0 1,-1 0 0,1 0-1,3-3 1,-1 0-11,1 0 1,0 1 0,1 0 0,8-5-1,13-7 113,-19 10-113,-5 3 53,0 0 1,1-1 0,-1 1-1,-1-1 1,1 1 0,3-5 0,-6 6-8,1 1 1,0-1 0,-1 0 0,0 0 0,1 0 0,-1 0-1,0 0 1,1 0 0,-1 0 0,0 0 0,0 0 0,0 0-1,0 0 1,0 0 0,0 0 0,0 0 0,0 0-1,0 0 1,-1 0 0,1 0 0,0 0 0,-1 0 0,1 0-1,0 0 1,-1 0 0,1 0 0,-1 0 0,0-1 0,-18-22-114,-35-39 1,-7-6-31,44 48 89,-2 0-1,0 1 1,-1 1 0,-1 1 0,-1 0 0,-37-22 0,31 24 106,-2 2 0,-38-15 0,-66-14 110,34 11 11,87 27-174,0 0 0,0-1 1,0-1-1,1 0 1,0-1-1,0 0 0,1-1 1,-12-11-1,14 10-72,-1 1-1,0 1 1,-1 0-1,1 0 0,-21-10 1,27 16 32,-1 0 1,-1 0 0,1 0-1,0 0 1,0 1-1,-1 0 1,1 0 0,-1 0-1,1 1 1,-1 0-1,1 0 1,-1 0 0,1 1-1,0 0 1,-11 2-1,-11 6-35,0 1-1,1 1 0,0 1 0,-40 26 0,-7 8 26,-19 14 106,77-48-30,0 0-1,0 1 0,-20 24 1,29-29-13,0 1 1,0-1-1,1 1 0,0 0 1,1 1-1,0-1 1,0 1-1,-4 18 1,8-26-8,0 0 1,0 0-1,0 0 1,0 1 0,1-1-1,-1 0 1,0 0 0,1 0-1,-1 0 1,1 0-1,0 1 1,0-1 0,0 0-1,0-1 1,0 1-1,0 0 1,1 0 0,-1 0-1,1-1 1,-1 1-1,1-1 1,-1 1 0,1-1-1,0 0 1,0 1 0,0-1-1,0 0 1,3 1-1,5 2 37,-1 0 1,0-1-1,1-1 0,18 4 0,8-3-37,58 0 0,8-1 241,-75 1-309,-1 1 1,0 1-1,0 1 1,0 1-1,0 2 1,-1 0-1,-1 2 1,0 1-1,0 0 1,32 24-1,-34-24 21,-19-11 46,1 1 1,0 0 0,-1 0-1,1 0 1,-1 0-1,0 0 1,1 1-1,-1-1 1,0 1-1,-1 0 1,1 0-1,0 0 1,2 5-1,-4-6-169,-6 0-70,0-1 232,0-1-1,0 0 1,0-1 0,0 1-1,0-1 1,0 0-1,1 0 1,-8-2-1,-4-2-146,-22-3-113,2-3 0,-60-24 0,85 30 274,0 0 0,1-1 0,-1-1 0,1 1 0,0-2 0,1 0 0,0 0 1,-9-10-1,15 14-6,0 0-1,0 0 1,0 0 0,1 0 0,0 0 0,0-1-1,0 1 1,0-1 0,1 1 0,-2-7 0,3 8-6,0-1 1,0 0-1,0 1 0,0-1 1,0 1-1,1-1 1,-1 0-1,1 1 1,0-1-1,0 1 1,1 0-1,-1-1 0,1 1 1,-1 0-1,4-4 1,1-2-35,1 1 1,0 0 0,1 0 0,0 1-1,0 0 1,0 0 0,1 1 0,0 0-1,18-9 1,0 3-26,0 1 0,43-12 0,39-2 87,113-11 0,-165 29 90,29-3 223,44-7-558,-103 13 247,10-3 161,-36 6-137,-1 1-31,3-3-67,-2 2 56,-1 1 1,0 0-1,1 0 0,-1-1 1,1 1-1,-1 0 1,0-1-1,0 1 0,1-1 1,-1 1-1,0-1 0,0 1 1,1 0-1,-1-1 1,0 1-1,0-1 0,0 0 1,-8-69 126,8 66-150,0 0 0,0 0 0,0 0-1,-1 0 1,0 1 0,0-1-1,0 0 1,0 0 0,-2-3 0,2-2 105,1 8-82,0 0 1,0 0 0,0 1 0,0-1 0,0 0 0,-1 0 0,1 0 0,0 0 0,0 0 0,-1 1 0,1-1 0,0 0 0,-1 0 0,0 0 0,0-4 15,-1 1 1,1 0-1,-1-1 0,1 1 1,0-1-1,0-7 1,2 1-15,-1 8-26,1 0 1,-1 0-1,0 0 1,0 0-1,-1 0 1,1 0-1,-1 0 1,1 0-1,-3-4 1,3-12 150,-1 13-131,-1 1-1,0 0 1,0 0-1,0 0 0,0 1 1,-1-1-1,0 0 1,0 1-1,-5-6 0,7 9-13,-1 0 0,1 0 0,-1 0 0,0 0 0,1 1 0,-1-1 0,0 0 0,0 1 0,0-1 0,1 1 0,-1-1 0,0 1 0,-3 0 0,3 0 3,0 0 0,0 0-1,1-1 1,-1 1 0,0-1 0,0 1-1,0-1 1,1 1 0,-1-1 0,0 0-1,-1-1 1,-4-3 147,6 5-124,0-1 0,0 0 0,0 0 0,0 1 1,0-1-1,0 0 0,0 0 0,0 0 1,0 0-1,1 0 0,-1 0 0,0 0 0,1 0 1,-1 0-1,1 0 0,-2-3 0,-14-52 365,15 50-439,1 4 56,0 0-1,-1-1 1,1 1 0,-1 0-1,1 0 1,-1 0 0,0 0-1,0 0 1,0 1 0,-2-4-1,2 3-32,0 0 0,1 0 0,-1 0 0,0 0 0,1 0-1,0 0 1,-1-1 0,1 1 0,0 0 0,0 0 0,0-4 0,0 0-127,0 6 74,0 0 16,11 4-1,-6 6 28,-1-1-1,0 0 0,0 1 1,4 17-1,-4-14 130,-2-6-115,0 1 0,-1 0 0,1 0 0,-1 10 0,-1-5 11,0-1 0,-1 0 0,0 1 0,-1-1 0,0 0 0,-1 0 0,-1 0 1,0 0-1,0 0 0,-1-1 0,-1 0 0,0 0 0,0 0 0,-1-1 0,-1 0 0,1 0 1,-14 12-1,-8 3 91,-1-1 0,-1-2 0,-39 21 0,36-23 37,2 1 0,-58 49 0,76-56-92,0 1-1,1 1 1,1 0-1,-13 24 1,5-4-60,-16 41 0,34-71 57,-1 1 1,1 1 0,0-1 0,0 0-1,1 0 1,-1 12 0,2-19-16,1 0 0,-1 0 1,0 0-1,0 0 0,0 1 0,0-1 0,0 0 0,1 0 1,-1 0-1,0 0 0,0 0 0,0 0 0,1 0 1,-1 0-1,0 0 0,0 0 0,0 0 0,0 0 1,1 0-1,-1 0 0,0 0 0,0 0 0,0 0 0,1 0 1,-1 0-1,0 0 0,0 0 0,0 0 0,0 0 1,1 0-1,-1-1 0,0 1 0,0 0 0,0 0 1,0 0-1,10-6-32,-1 1 0,0-2 0,0 1 1,8-10-1,9-5-66,19-9 52,55-29 0,-57 36 245,70-51-1,-104 66-230,0 0-1,0 0 0,-1 0 1,0-1-1,11-15 0,-17 20 16,1 0-1,-1 0 0,0 0 1,0-1-1,0 1 0,-1 0 0,0-1 1,0 1-1,0-1 0,0 1 1,0-1-1,-1 1 0,0-1 1,0 0-1,0 1 0,-1-1 0,-1-5 1,-1-1 16,-1 0 0,-1 0 1,0 0-1,0 1 0,-1-1 0,0 1 1,-1 1-1,-12-15 0,3 7-32,-1 0-1,-1 1 0,-26-18 1,37 29-46,-1 0 0,0 1 0,0 0 0,-1 1 0,1 0 1,-1 0-1,1 0 0,-1 1 0,-15-1 0,18 2 47,0 1-1,-1 0 0,1 0 1,0 0-1,0 1 0,0 0 1,0 0-1,0 0 0,0 1 1,0 0-1,0 0 0,0 1 1,1-1-1,-10 7 0,13-8 32,1 0-1,0 0 1,0 0-1,0 0 0,0 0 1,0 0-1,0 0 0,0 0 1,0 0-1,0 0 1,1 0-1,-1 1 0,0-1 1,1 0-1,-1 1 0,1-1 1,-1 2-1,1-2 8,0 0-1,0 0 0,0 0 1,1 0-1,-1-1 0,0 1 1,0 0-1,1 0 1,-1 0-1,0-1 0,1 1 1,-1 0-1,1 0 1,-1-1-1,1 1 0,0 0 1,-1-1-1,1 1 0,0 0 1,0 0-1,4 2-4,0-1-1,0 1 1,0-1-1,0 0 1,0 0-1,11 2 1,1-1-6,1 0 1,-1-2 0,35 0-1,54-12 364,-74 5-285,51-15 0,-72 18-83,-2-1-14,0 1 1,1 1-1,0 0 0,-1 0 0,1 1 1,18-1-1,-19 2 48,-2 0 12,-5 0 106,-2 0-27,0-1-71,1 0 0,-1-1 0,0 1 0,1 0 0,0-1 0,-1 1 0,1 0 0,0 0 0,-1-1 0,1 1 0,0 0 0,0 0 0,0 0 0,0 0 0,2-1 0,5-8 178,-6 8-219,-1 0 1,0 0-1,0 0 0,-1 0 1,1 0-1,0 0 0,-1 0 1,1 0-1,-1-1 0,0 1 1,0 0-1,0 0 0,0 0 1,0 0-1,0-1 0,-1-1 1,0-2-88,1 6 74,0-1 0,0 1 0,0-1 1,0 1-1,0-1 0,0 1 0,0-1 1,0 1-1,0-1 0,0 1 0,0-1 1,0 1-1,0-1 0,-1 1 0,1 0 1,0-1-1,0 1 0,-1-1 0,1 1 1,0 0-1,0-1 0,-1 1 1,1 0-1,0-1 0,-1 1 0,1 0 1,-1-1-1,1 1 0,0 0 0,-1 0 1,1 0-1,-1-1 0,1 1 0,-1 0 1,1 0-1,-1 0 0,1 0 0,-1 0 1,0 0-223,1 0 113,5 7 218,-5-6-95,1 1-1,1 1 0,0-1 0,-1 1-1,1-1 1,0 0 0,0 0 0,1 0 0,-1 0-1,0 0 1,4 2 0,0 0 4,-1 1 0,-1 0 0,1 0 0,-1 0 0,0 0 0,6 10 0,4 5-72,0-3 64,-6-8-36,-1 0 0,0 1 1,0 0-1,-1 0 0,-1 0 0,1 0 0,3 13 1,-4 3-23,-4-22 66,-1 1 1,1 0-1,0-1 0,4 9 0,-4-10 11,0 0 0,0 0 0,0 0 0,0 0 0,-1 0 0,1 5 0,-1-5-2,0 0 0,1 0-1,-1 0 1,1 0 0,0 0 0,0-1 0,2 6 0,4 8-82,2 5-32,-8-20 149,3 4 208,-4-3 164,-4-5-226,-23-26-254,17 20-110,0-2 1,-12-16-1,11 9 30,-15-33 0,-1-3 138,20 39 6,-7-13-130,13 27 88,1 0-1,-1 0 1,0 0-1,0 0 1,0 0-1,1 1 1,-1-1-1,0 0 1,0 0-1,0 1 1,0-1-1,0 0 1,0 1-1,-1-1 1,1 1-1,0 0 0,0-1 1,0 1-1,0 0 1,-3-1-1,17 13-179,4-1 282,0 0 1,1-1-1,0-1 0,0 0 1,30 8-1,-18-8 118,0-2-1,59 5 1,-76-10-101,27 1 138,-38-3-235,0 0 1,0 0-1,0 0 0,0 0 1,0 0-1,0-1 0,0 1 0,0-1 1,0 1-1,0-1 0,0 0 1,0 0-1,0 0 0,2-2 0,-4 3 17,0 0-1,0-1 1,0 1-1,0 0 0,0-1 1,0 1-1,0 0 0,0-1 1,0 1-1,0-1 1,0 1-1,0 0 0,0-1 1,0 1-1,0 0 1,0-1-1,0 1 0,0 0 1,-1-1-1,1 1 0,0 0 1,0-1-1,0 1 1,-1 0-1,1-1 0,0 1 1,0 0-1,-1 0 1,1-1-1,0 1 0,-1 0 1,1 0-1,-1-1 0,-10-7-76,6 5-14,0 1-1,-1-1 1,1 1-1,0 0 1,-1 1-1,1-1 1,-1 1-1,-8 0 0,-50-1-464,42 3 628,9-1-21,-17 0 21,-34-4 0,59 3-101,1 1 0,0 0-1,0 0 1,0 0 0,-1 1-1,-6 1 1,10-2-17,-1 1 0,0-1 0,1 1 0,-1-1 0,1 1 0,-1 0 0,1-1 0,-1 1 0,1 0 0,0 0 0,0 0 0,-1 0 0,1 0 0,0 1 0,0-1 0,0 0 0,0 0 0,-2 3 0,3-2 33,0 1 0,-1-1-1,1 0 1,0 0 0,0 0-1,0 0 1,0 0 0,1 1-1,-1-1 1,0 0 0,1 0-1,0 0 1,-1 0 0,1 0-1,0 0 1,0 0 0,2 3-1,0 0 51,1 0-1,-1 0 1,1 0-1,8 7 0,-8-8-35,52 44 72,-49-42-73,0 0 1,-1 0-1,1 1 1,-2 0-1,1 0 1,-1 0-1,0 1 1,0 0-1,-1 0 0,0 0 1,0 1-1,-1-1 1,0 1-1,-1 0 1,2 10-1,1 14-51,-2-1 0,-2 63-1,-1-56 201,-15 138 103,10-132-41,1-15-292,1-14 75,0 27 0,2-31 70,-2-1 122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0:48.8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238 901 9984,'-5'76'-939,"5"-45"1302,9-35-171,3-6-189,-1 1 0,0-1 0,-1-1 0,0 0 0,-1 0 0,12-19 0,7-8-142,-16 24 94,0 2 0,1-1-1,0 1 1,1 1 0,0 1-1,1 0 1,31-16 0,-43 25 48,0-1 0,0 1 0,0-1 0,-1 0 0,1 0 0,-1 0 0,1 0 0,-1-1 1,0 1-1,1-1 0,-1 1 0,0-1 0,-1 0 0,1 0 0,0 1 0,-1-1 0,0 0 0,2-6 0,0-9 25,1-10 72,-4 17-78,1 5-24,-1-1-1,0 0 1,-1 0 0,-2-12 0,2 17-13,1 0 0,-1 1 0,0-1 0,0 0 0,0 1 0,0-1 0,0 1 0,0-1-1,0 1 1,0-1 0,-1 1 0,1 0 0,0-1 0,-1 1 0,1 0 0,-1 0 0,1 0 0,-1 0 0,0 0 0,0 1 0,1-1-1,-3 0 1,-4-1-21,1 0 1,0 1-1,0 0 0,-1 1 0,1 0 0,0 0 0,-9 1 0,-52 13 39,55-10 24,0-1 1,-1-1 0,1 0 0,-1 0-1,0-1 1,-15-1 0,26-1-3,-4 1 45,0-1-1,0 0 1,0-1 0,1 0-1,-11-3 1,15 4-72,1 0 1,-1 0-1,1 0 0,-1 0 1,1 0-1,-1-1 0,1 1 1,-1 0-1,1-1 0,0 1 1,0-1-1,0 1 0,0-1 1,0 0-1,0 1 0,0-1 1,1 0-1,-1 1 0,1-1 1,-1 0-1,1 0 0,-1 0 1,1 0-1,0 1 0,0-5 1,0 1-21,0-10 27,0 0 1,5-26-1,-3 27 20,1-22 0,1-10-5,-2 27 56,-1-1 0,-2-35 1,-1 8 14,2 38-53,-1-1 0,-1 0 0,0 1 0,0-1 0,-1 1 0,0 0 0,0 0-1,-6-10 1,-42-68 336,49 85-359,-2-5-20,-1 1 0,1 0-1,-2 0 1,1 0 0,0 0-1,-1 1 1,-11-7 0,17 11-14,-1 1 0,0 0 0,1 0 0,-1 0 0,1 0 0,-1 0 0,0 0 0,1 0 0,-1 0 0,1 0 0,-1 1 0,1-1 0,-1 0 0,1 0 0,-1 0 0,0 1 0,1-1 0,-1 0 0,1 1 0,-1-1 0,1 0 0,0 1 0,-1-1 0,1 1 0,-1-1 0,1 0 0,0 1 0,-1-1 0,1 1-1,0-1 1,0 1 0,-1-1 0,1 1 0,0 1 0,-9 19-147,7-11 215,1 2 0,0-1 0,0 0 0,3 22 0,10 44-136,-7-49-46,3 34 1,-6-14 260,-2-1 1,-6 53-1,2-77-335,0 0-1,-1-1 1,-1 1 0,-1-1-1,-1-1 1,-14 28-1,16-39-2346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22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0 1824,'-5'4'672,"2"0"-512,-7 0 704,2 1 64,3-2-672,-3-3 64,-1 3-192,-4-3 64,0 5-96,-5-10-256,5 5 64,0 0-672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0:50.2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10 2976,'3'-1'162,"0"-1"1,0 1-1,0 0 1,0 0-1,0 0 1,0 0-1,0 1 1,6-1-1,-3 0-633,0 1 1,0 1-1,11 1 0,-15-2 409,-1 1 0,1 0 0,-1 0 0,1-1 0,-1 1 0,0 0 0,1 1 0,-1-1 0,0 0 0,0 0 1,0 0-1,0 1 0,0-1 0,0 0 0,0 1 0,0-1 0,0 1 0,0 2 0,7 9 257,-8-13-191,3 4 90,0-1 0,0 1 0,-1-1 0,1 1 0,-1 0 0,1 0 0,-1 0 0,-1 0 0,1 1 0,0-1 0,-1 0 0,0 1 0,0-1 0,0 6 0,-1-2 192,1 1 0,3 15 0,-1-17-158,-3-6-69,0-1 197,0 0-101,0 0-177,0 1-1,0 0 1,-1 0-1,1 0 0,0 1 0,0-1 1,0 0-1,0 0 0,0 0 0,0 0 1,1 0-1,-1 0 0,0 0 0,1 1 0,-1-1 1,1 1-1,2 10 665,-3 59 1000,0-70-1733,1 7 107,0-3-15,-1-1-1,1 0 1,-1 0-1,0 1 1,0-1-1,0 0 0,0 1 1,-1-1-1,0 0 1,0 0-1,0 0 0,-2 6 1,3-9 1,-1-1-1,1 1 1,0-1 0,-1 1 0,1-1 0,0 1-1,0-1 1,0 1 0,-1 0 0,1-1 0,0 1-1,0-1 1,0 1 0,0 0 0,0-1 0,0 1 0,0-1-1,0 1 1,1 0 0,-1 0 0,1 3 50,-4 32 268,3-35-256,0-1-208,0 0-634,0-1-203,0-1-1526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0:51.7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685 16 2720,'-12'-8'916,"12"7"-992,-1 1-1,0-1 0,0 0 1,0 0-1,-1 1 1,1-1-1,0 1 1,0-1-1,0 1 0,0-1 1,-1 1-1,1 0 1,0 0-1,0-1 1,0 1-1,-1 0 0,1 0 1,-2 0-1,-4 2 412,1 0 0,0 0-1,-1 1 1,1-1 0,0 1-1,0 0 1,-10 8 0,-2 3-463,12-9 164,0 0-1,-1-1 1,1 1-1,-1-1 1,0 0-1,0-1 1,0 0-1,-14 4 1,-30 1 619,-3 2-474,41-6 13,0-1-1,-1-1 1,-20 1-1,26-3-149,0 1 1,-15 3-1,16-2 4,-1 0 0,-16 0 0,19-2-56,-1 0-1,1 1 0,0 0 0,0 0 0,0 0 0,0 0 0,0 1 0,0 0 0,1 0 1,-1 0-1,-5 4 0,-42 20 243,0 1 241,39-23-321,12-4-144,1 0 1,-1 1 0,0-1 0,0 0-1,0 0 1,0 0 0,1 1 0,-1-1-1,0 0 1,0 1 0,1-1 0,-1 0-1,0 1 1,0 0 0,-1 0-16,0 1 0,1-1 0,-1 0 0,0 0 0,0 0 0,0 0 0,0-1 0,0 1 0,0 0 0,0-1 0,0 1 0,0-1 0,0 0 0,0 0 0,-4 0 0,-6 8 26,23-7-34,-1 0 0,0-1 0,1-1 0,-1 0 0,0 0 1,20-6-1,-26 7 12,183-42 113,-141 33-52,85-12 222,-106 19-534,0-1 1,0-1-1,0-1 1,-1-2-1,29-10 0,-46 14-76,-1 1 0,1 0-1,0 0 1,0 1 0,0 0-1,12 0 1,-17 0-365,5-1-1174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2:28.2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181 184 1408,'0'-1'71,"0"0"1,1 1 0,-1-1-1,0 1 1,0-1-1,1 0 1,-1 1-1,1-1 1,-1 1-1,0-1 1,1 1-1,-1-1 1,1 1-1,-1-1 1,1 1 0,-1 0-1,1-1 1,-1 1-1,1 0 1,-1-1-1,1 1 1,0 0-1,-1 0 1,1 0-1,0-1 1,13-7 1055,-12 5-837,0 0 1,0 0 0,0-1 0,0 1 0,-1 0-1,1-1 1,-1 0 0,0 1 0,0-1 0,0 0-1,-1 1 1,1-1 0,-1 0 0,0 0 0,0 1-1,-1-6 1,1 5-136,0 3-133,0 0-1,0-1 1,-1 1 0,1 0-1,0 0 1,-1 0 0,1 0-1,-1 0 1,1 0 0,-1 0-1,0 1 1,1-1 0,-1 0-1,0 0 1,1 0 0,-1 0-1,0 1 1,0-1 0,0 0-1,0 1 1,0-1 0,0 1-1,0-1 1,0 1 0,0 0-1,0-1 1,0 1 0,0 0-1,0-1 1,0 1 0,0 0-1,-2 0 1,-1 0-12,-1-1 0,0 1 0,0 0-1,1 0 1,-1 1 0,-5 0 0,4 2 2,1-1 1,-1 1-1,0 0 1,1 0-1,0 0 1,0 1-1,0 0 1,0 0-1,0 0 0,1 0 1,0 1-1,0 0 1,0 0-1,-4 7 1,7-11-18,0 1 0,1-1 1,-1 0-1,1 0 0,-1 0 1,1 0-1,-1 0 0,1 1 1,-1-1-1,1 0 0,0 0 1,0 1-1,0-1 0,0 0 1,0 1-1,0-1 0,0 0 1,0 0-1,0 1 0,1-1 1,-1 0-1,0 0 0,1 1 1,-1-1-1,1 0 0,0 0 1,-1 0-1,1 0 0,1 2 1,-1-2 10,1 0 1,0 1 0,0-1-1,-1 0 1,1 0-1,0 0 1,0-1-1,0 1 1,0 0 0,0-1-1,0 1 1,0-1-1,0 0 1,0 1 0,0-1-1,0 0 1,3-1-1,4 0 18,1 0 0,-1 0 0,-1-1-1,1-1 1,0 1 0,0-1-1,8-5 1,-12 5 0,0 1-1,-1-1 0,1-1 1,-1 1-1,0-1 1,0 1-1,0-1 0,0 0 1,-1 0-1,1-1 0,-1 1 1,0-1-1,2-5 1,-4 8 5,0 1 0,0-1 0,-1 1 1,1-1-1,0 0 0,-1 1 0,0-1 0,1 0 1,-1 1-1,0-1 0,0 0 0,0 0 0,0 1 1,0-1-1,0 0 0,-1 1 0,1-1 0,0 0 1,-1 1-1,0-1 0,1 0 0,-1 1 1,0-1-1,0 1 0,0-1 0,0 1 0,0 0 1,0-1-1,-2-1 0,1 1-9,0 1-1,-1-1 1,1 1-1,-1 0 1,1 0-1,-1 0 1,1 0 0,-1 0-1,0 0 1,1 1-1,-1-1 1,0 1-1,1 0 1,-1 0-1,0 0 1,0 0 0,1 0-1,-6 2 1,-8 3 2,1 0-1,-1 1 1,1 1 0,1 0 0,-1 1 0,1 1 0,1 0 0,-22 19 0,28-21 0,0-1 1,1 2-1,0-1 1,-7 11-1,13-18-21,-1 1-1,1-1 1,-1 1 0,1 0 0,0-1-1,-1 1 1,1-1 0,0 1 0,0 0 0,-1-1-1,1 1 1,0 0 0,0 0 0,0-1-1,0 1 1,0 0 0,0-1 0,0 1-1,0 0 1,0 0 0,0-1 0,0 1-1,1 0 1,-1-1 0,1 2 0,-1-1 0,1 0 0,0-1 0,0 1 0,0 0 0,0 0 1,-1-1-1,1 1 0,0-1 0,0 1 0,0-1 0,0 1 0,1-1 1,-1 0-1,1 1 0,4 0 20,0 0 1,1 0-1,-1-1 1,11-1-1,-12 1 5,0-1 0,0 0 1,0 0-1,-1-1 0,1 0 0,0 1 0,-1-2 1,1 1-1,-1 0 0,0-1 0,0 0 1,7-5-1,-9 6-5,0-1 1,1 1 0,-1 0-1,0-1 1,-1 1-1,1-1 1,0 0 0,-1 0-1,1 1 1,-1-1-1,0 0 1,0 0 0,0 0-1,-1 0 1,1 0-1,-1-1 1,1 1 0,-1 0-1,0 0 1,0 0-1,-1-4 1,1 4 5,-1 0 0,0 1 1,1-1-1,-1 1 0,0 0 0,0-1 0,0 1 1,-1 0-1,1-1 0,0 1 0,-1 0 1,0 0-1,1 0 0,-5-3 0,5 4-30,0 1 1,0-1-1,-1 0 0,1 0 0,-1 1 1,1-1-1,0 1 0,-1 0 0,1-1 0,-1 1 1,1 0-1,-1 0 0,1 0 0,-1 0 1,1 0-1,-1 0 0,1 0 0,-1 1 1,1-1-1,-1 0 0,1 1 0,-1-1 0,1 1 1,0 0-1,-1-1 0,1 1 0,-2 1 1,1 0 3,-1-1 1,1 1-1,0-1 1,0 1 0,1-1-1,-1 1 1,0 0-1,1 0 1,-1 0-1,1 0 1,-1 0 0,1 1-1,0-1 1,0 0-1,0 0 1,0 1 0,-1 2-1,2-3 0,0-1 0,0 1 0,0 0 1,1-1-1,-1 1 0,0-1 0,1 1 0,-1-1 0,1 1 0,-1-1 0,1 1 0,0-1 0,-1 1 0,1-1 0,0 0 0,0 1 0,0-1 1,0 0-1,0 0 0,0 0 0,0 0 0,1 0 0,-1 0 0,0 0 0,1 0 0,-1 0 0,3 1 0,2 0 24,-1 0-1,1 0 1,0 0-1,0-1 1,-1 1-1,1-1 1,0-1-1,0 1 1,0-1-1,0 0 0,0-1 1,0 1-1,0-1 1,9-2-1,-12 2 9,0 0 0,-1 0 0,1 0-1,0 0 1,0 0 0,0 0 0,-1-1-1,1 0 1,0 1 0,-1-1-1,0 0 1,1 0 0,-1 0 0,0-1-1,0 1 1,0 0 0,0-1 0,-1 0-1,1 1 1,-1-1 0,1 0 0,-1 0-1,0 1 1,0-1 0,0 0 0,-1 0-1,1 0 1,-1 0 0,1-5 0,-1 4-9,0 0 0,0 0 1,-1 0-1,0 0 0,1 0 1,-1 0-1,-1 0 0,1 0 1,0 0-1,-1 0 0,0 1 1,0-1-1,0 1 0,-4-6 1,4 7-47,-1 0 0,1-1 0,-1 1 1,0 0-1,1 0 0,-1 1 0,0-1 1,0 1-1,0-1 0,0 1 0,-1 0 0,1 0 1,0 0-1,0 1 0,-1-1 0,1 1 1,-7-1-1,6 2-4,-1 0 0,1 0 0,0 0 0,-1 0 0,1 0 0,0 1 0,0 0 0,0 0 0,0 0 0,0 0 0,-5 5 0,-1 0-3,5-4 12,1 0 1,-1 1 0,1-1-1,0 1 1,1 0 0,-1 0-1,1 0 1,-1 0 0,1 1-1,0 0 1,1-1 0,-4 8-1,6-10 16,-1 1 0,0-1-1,0 0 1,1 0-1,-1 1 1,1-1-1,0 1 1,0-1-1,0 0 1,0 1-1,0-1 1,0 0-1,1 1 1,-1-1 0,1 0-1,0 1 1,-1-1-1,1 0 1,0 0-1,0 0 1,1 0-1,-1 0 1,0 0-1,1 0 1,-1 0-1,1 0 1,0 0-1,-1-1 1,4 3 0,-1-1 27,0-1 1,0 0-1,0 0 0,0 0 1,0 0-1,0-1 1,1 0-1,-1 1 1,1-2-1,-1 1 1,0 0-1,1-1 1,0 0-1,-1 0 1,1 0-1,-1-1 1,1 1-1,-1-1 1,0 0-1,1 0 1,-1-1-1,0 1 0,0-1 1,1 0-1,-1 0 1,-1-1-1,6-3 1,-7 5-10,-1-1 1,1 1-1,-1-1 1,0 1-1,0-1 1,0 1-1,0-1 1,0 0-1,0 0 1,0 1-1,0-1 1,-1 0-1,1 0 1,-1 0-1,1 0 1,-1 0-1,0 0 1,1 0-1,-1 0 1,0 0-1,-1 0 1,1 0-1,0 0 1,-1 0-1,1 0 1,-2-3-1,2 4-7,-1 0-1,0-1 1,0 1-1,0 0 1,0-1-1,0 1 1,0 0-1,0 0 1,0 0-1,0 0 1,-1 0-1,1 0 1,0 1-1,-1-1 1,1 0-1,0 1 1,-1-1-1,1 1 0,-1-1 1,1 1-1,-1 0 1,1-1-1,-1 1 1,1 0-1,-1 0 1,0 0-1,1 0 1,-1 0-1,1 1 1,-1-1-1,1 0 1,-1 1-1,-1 0 1,-7 3-49,1-1 1,0 2 0,0-1 0,0 2 0,1-1 0,-1 1-1,1 0 1,0 1 0,1-1 0,0 2 0,0-1 0,-9 14 0,-5 4 0,21-24-266,0-1-773,2 0-406,9 0-2703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2:32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1248,'-25'3'2544,"25"-3"-1984,-4 4 363,4-4 2031,0 0-2891,0 0 0,1-1 0,-1 1 0,0 0-1,1-1 1,-1 1 0,1 0 0,-1-1 0,0 1 0,1 0 0,-1 0-1,1-1 1,-1 1 0,1 0 0,-1 0 0,1 0 0,-1 0 0,1 0-1,-1-1 1,1 1 0,-1 0 0,1 0 0,-1 0 0,1 1 0,0-1 0,-1 0-1,1 0 1,-1 0 0,1 0 0,-1 0 0,0 1 0,1-1 0,-1 0-1,1 0 1,-1 1 0,1-1 0,-1 0 0,0 1 0,1-1 0,-1 0-1,1 1 1,-1-1 0,0 1 0,0-1 0,1 0 0,-1 2 0,7 8 113,-3-3-123,1 0-1,-1 1 0,-1-1 0,4 10 0,0 2-92,-4-14 75,-1 0 1,0 1-1,2 9 0,9 61 126,21 133 206,-21-112 191,26 97-1,-16-129 188,-3-10-514,-20-54-268,0-1 0,0 0-1,0 0 1,1 1 0,-1-1 0,0 0 0,0 1 0,0-1 0,0 0 0,0 1-1,0-1 1,0 0 0,0 1 0,0-1 0,0 0 0,0 1 0,0-1-1,0 0 1,0 1 0,0-1 0,-1 0 0,1 1 0,0-1 0,0 0-1,0 0 1,0 1 0,0-1 0,-1 0 0,1 0 0,0 1 0,0-1 0,-1 0-1,1 0 1,0 1 0,0-1 0,-1 0 0,1 0 0,0 0 0,-1 0-1,1 0 1,0 1 0,0-1 0,-1 0 0,1 0 0,0 0 0,-1 0-1,1 0 1,0 0 0,-1 0 0,1 0 0,0 0 0,-1 0 0,1 0 0,0 0-1,-1 0 1,1 0 0,0-1 0,-1 1 0,-19-8-3681,6-3-746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2:33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 1248,'1'-1'36,"1"1"-1,-1 0 1,0 0 0,1 0-1,-1 0 1,1 0 0,-1 1-1,0-1 1,1 0 0,-1 1-1,0-1 1,3 2 0,17 2-1172,-9-2 2106,-15 2 2070,-3 5-2895,5-8 175,-13 11 1647,-10 6-1300,10-13 240,12-4-743,0 0 1,0 0-1,0 0 1,0 0-1,0-1 1,0 1-1,0-1 1,0 1-1,-1-1 1,1 0-1,0 0 1,-2 0-1,13-11 930,5 4-1025,1 0 1,-1 1 0,2 0 0,26-5-1,-26 7-7,7-1-15,1 1 1,0 0-1,0 2 0,0 1 0,45 4 0,-58 0-11,0 0 0,0 0 0,0 1 1,0 0-1,-1 1 0,1 0 0,-1 1 0,13 10 0,-20-15-4,6 6 77,0 0-1,-1 0 1,0 1-1,-1 0 0,7 9 1,-11-14-36,-1 0-1,0 1 1,1 0 0,-2-1 0,1 1-1,0 0 1,-1 0 0,0 0 0,0 0-1,0 0 1,0 0 0,0 0 0,-1 0-1,0 0 1,0 0 0,0 0 0,-1 0-1,1 0 1,-1 1 0,0-1 0,0 0-1,0-1 1,-1 1 0,-2 5 0,0 1-27,-1-2 1,-1 1-1,1-1 1,-1 0 0,-1 0-1,1 0 1,-1-1 0,-1 0-1,1 0 1,-1-1 0,-1 0-1,1-1 1,-1 1-1,0-2 1,-12 6 0,-12 2-608,0-1 0,-1-2 0,-37 5 0,-15 4-1141,60-10 383,1 0-1,-40 19 1,6 3-2419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3:42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1428 249 992,'1'-5'259,"1"7"-65,-1 0-38,0-8-24,-1-41 3015,0-55-1697,0 102-1438,0 1 0,0-1 0,0 0 0,0 0 0,0 0 0,0 0 0,0 1 0,0-1 0,0 0 0,0 0 0,0 0 0,0 1 0,0-1 0,0 0-1,0 0 1,0 0 0,-1 0 0,1 1 0,0-1 0,0 0 0,0 0 0,0 0 0,0 0 0,0 0 0,-1 0 0,1 1 0,0-1 0,0 0 0,0 0 0,0 0-1,-1 0 1,1 0 0,0 0 0,0 0 0,0 0 0,0 0 0,-1 0 0,1 0 0,0 0 0,0 0 0,0 0 0,0 0 0,-1 0 0,1 0 0,0 0-1,0 0 1,0 0 0,-1 0 0,1 0 0,0 0 0,0 0 0,0 0 0,0 0 0,-1-1 0,1 1 0,0 0 0,0 0 0,0 0 0,0 0 0,0 0-1,0 0 1,-1-1 0,1 1 0,0 0 0,-18-19 460,14 14-372,0 0-1,-1 0 0,0 1 0,0-1 1,0 1-1,0 0 0,-1 1 1,0-1-1,0 1 0,1 1 0,-13-5 1,-5 0 87,-46-7 0,62 12-137,-12 1-45,1 0-1,0 1 1,0 1-1,0 0 1,0 2-1,-25 6 1,36-8-31,-12 3 54,1 1 1,0 1-1,-30 14 1,-49 33 370,42-22-352,-5 3-87,-65 31 373,-46 5-546,153-63 206,0 1 0,1 1 0,-21 14 0,32-19-8,0 0 0,0 0 0,1 1-1,0 0 1,0 0 0,0 1 0,0-1 0,1 1 0,0 0 0,0 0 0,1 1 0,-4 6 0,2 4-6,0 0 1,1 0-1,1 1 1,1 0-1,0-1 1,1 19 0,2-11 199,0 0 1,2 0 0,11 43 0,-7-45-112,1-1 0,1 0 0,12 24 0,41 59-51,-41-72-65,-1 2 0,-1 0-1,23 63 1,-34-71 87,-1 1 1,-1 0-1,-1 1 1,-1-1-1,-2 1 1,-1 33-1,-2-46-16,-1 1 0,0-1 0,-1 1 0,0-1 0,-2 0 0,0 0 0,-1-1 1,0 0-1,-1 0 0,-1 0 0,0-1 0,-12 16 0,-14 10 129,-46 41 0,-16 18-24,-30 58 0,88-103-318,-39 75 1,74-123 162,0 1 1,0-1-1,1 1 0,-1 0 1,2 0-1,-1 0 0,-1 13 1,3-15-7,1 0 1,-1-1-1,0 1 1,1 0 0,0 0-1,0-1 1,1 1-1,-1 0 1,1-1 0,0 1-1,0-1 1,5 7-1,12 16 38,2-1-1,0-1 1,2-1 0,0-1-1,2-1 1,1-1-1,41 27 1,-16-18 36,1-1 1,2-3-1,71 24 1,-85-35 22,4 2-7,1-2 0,79 15 0,-35-19-50,1-4 0,-1-5 0,139-12 0,-85-7 299,205-51 0,-14-41-264,-116 34 65,-33 12 115,-152 49-151,0-1 0,-1-1 1,43-30-1,-60 34-39,-1 0 1,0-1 0,-1-1 0,0 0 0,-1 0 0,-1-1-1,-1-1 1,0 0 0,0 0 0,11-32 0,0-8-61,-3-1 0,11-62 0,-16 61 268,-3 0 0,3-79 0,-12 101-72,4-154 120,-7 136-529,-12-83-1,12 123 204,-1 1-1,-1-1 0,0 1 1,-1 0-1,0 0 0,-1 0 1,-1 0-1,0 1 0,-1 0 1,0 1-1,-19-21 0,-66-60-238,47 50 413,-39-49 0,29 20-81,15 18-5,-64-63 0,70 81-80,5 6-22,-47-38 0,32 32-79,31 23 85,0 1 0,0 1 1,-1 0-1,0 1 1,-28-13-1,27 17-45,-1 0 1,1 1-1,-1 0 0,0 2 1,-30-2-1,-7 4 72,0 3 0,0 1-1,1 4 1,-61 15 0,99-20 53,0 0 1,0 0-1,-26-1 0,35-2 16,1 0 1,0 0-1,0-1 0,0 0 0,-1 0 1,1-1-1,0 1 0,1-1 0,-1 0 1,0 0-1,0-1 0,1 1 0,-1-1 0,-3-4 1,4 3-84,0 0 0,0 0 0,0 0 0,1-1 0,0 1 0,0-1 1,0 0-1,-3-9 0,0-2-1868,-5-25 1,9 36 1431,2-2-1109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3:42.65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1217 410 992,'-3'-7'248,"0"0"1,1 0 0,0 0-1,-3-11 1,4 15-146,0 0 1,0 1-1,0-1 0,-1 1 1,1-1-1,-1 1 1,0 0-1,0-1 1,0 1-1,0 0 1,0 0-1,0 0 0,-1 1 1,1-1-1,-5-2 1,-5-3 34,-23-9-1,22 11-58,-1 0 0,1 1-1,-29-6 1,-45-9 524,72 17-335,-22-6 1,32 6-202,0 0 0,0 1 0,1-2 0,-1 1 0,1 0 1,-1-1-1,1 0 0,-4-3 0,6 4-33,1 0 1,0 0-1,0 0 0,0 0 1,0 0-1,0 0 0,0 0 1,0 0-1,1 0 0,-1 0 1,1-1-1,-1 1 0,1 0 1,0 0-1,0-1 0,0 1 1,0-3-1,0 2-5,1 0-1,-1 1 0,0-1 1,1 0-1,0 1 1,-1-1-1,1 1 1,0-1-1,0 1 1,1-1-1,-1 1 1,0 0-1,1 0 1,2-3-1,0 1-17,-3 3-6,0 0 0,0 0 1,1 0-1,-1 0 0,0 0 1,0 0-1,1 0 0,-1 0 1,1 1-1,-1-1 0,1 1 1,-1-1-1,3 0 0,18-5-242,-19 4 242,0 1-1,1 0 0,-1 0 0,1 0 0,-1 0 0,6 0 0,-8 1-68,0 8 36,-1-7 35,0 1 0,1-1 0,-1 0 0,0 0 0,0 0 0,0 0 1,0 0-1,-1 0 0,1 0 0,0 1 0,0-1 0,-1 1 0,-5 13-81,0 0-1,-1 0 0,-16 26 1,22-40 76,0 1-1,0 0 1,0 0 0,1 0 0,-1-1 0,1 1-1,0 0 1,-1 0 0,1 0 0,0 0 0,0 0-1,0 3 1,0-1-47,0-4 50,1 1-1,-1-1 1,0 0-1,0 1 0,0-1 1,1 0-1,-1 1 1,0-1-1,0 0 0,1 1 1,-1-1-1,0 0 0,0 0 1,1 1-1,-1-1 1,0 0-1,1 0 0,-1 0 1,1 1-1,-1-1 0,0 0 1,1 0-1,-1 0 1,0 0-1,1 0 0,-1 0 1,1 0-1,0 0 1,11 1 107,-3-3-91,-1 0-1,1 0 0,-1-1 0,0 0 0,0 0 0,0-1 0,9-5 0,-12 5-7,0 1-1,0 0 1,-1-1-1,1 0 0,-1 0 1,0 0-1,0-1 0,0 1 1,-1-1-1,0 0 0,5-8 1,-8 12-11,0 0 0,1 0 0,-1 1 0,0-1 0,0 0 0,0 0 0,0 1 0,0-1-1,0 0 1,0 0 0,0 0 0,0 1 0,0-1 0,-1 0 0,1 0 0,0 1 0,0-1 0,-1 0 0,1 0 0,-1 1 0,1-1 0,0 0 0,-1 1 0,1-1 0,-1 1 0,-1-2 0,-16-11 454,16 12-357,-4-1 163,12 3-338,0-1 16,-4 0 61,-1 1 1,1-1 0,0 0 0,-1 0 0,1 0-1,0 0 1,0 0 0,-1 0 0,1-1 0,0 1-1,-1 0 1,1-1 0,-1 0 0,1 1 0,-1-1-1,1 0 1,-1 0 0,3-1 0,-5 3-33,-4 3 100,1-1 0,-1 1 0,-10 4 0,9-5-2,5-3-42,0 1-1,1-1 1,-1 0-1,0 1 1,1-1-1,-1 0 1,0 1-1,1-1 1,-1 0-1,0 0 1,0 0 0,0 0-1,1 0 1,-1 0-1,0 0 1,0 0-1,1 0 1,-1 0-1,0 0 1,0-1-1,1 1 1,-1 0-1,0 0 1,1-1 0,-1 1-1,0-1 1,1 1-1,-1 0 1,1-1-1,-1 1 1,0-1-1,1 1 1,-1-2-1,-13-13-17,14 15-7,-1-1 0,1 0 0,-1 0 0,1 0 0,-1 1 0,1-1 0,0 0 0,-1 0 0,1 0-1,0 0 1,0 1 0,0-1 0,-1 0 0,1 0 0,0 0 0,0 0 0,0 0 0,1 0 0,-1 0 0,0 1 0,0-2 0,0 1 0,-1 0 1,1 1 0,-1-1 0,1 1-1,0-1 1,-1 0 0,1 1-1,0-1 1,-1 0 0,1 0 0,0 1-1,0-1 1,0 0 0,0-1-1,0-1-89,-1 2 110,1-1-1,0 1 1,0 0-1,0-1 1,0 1-1,0 0 1,0 0-1,1-1 1,-1 1 0,0 0-1,1 0 1,-1 0-1,1 0 1,-1-1-1,1 1 1,0 0-1,-1 0 1,1 0-1,0 0 1,0 0-1,1-1 1,4-3-12,0 1-1,0 0 1,0 0-1,1 0 1,0 1-1,0 0 1,9-3 0,9-4 157,42-19 250,-65 28-539,-2 0-10,4-2 95,-8 18 278,-1-9-248,1 0-1,-1 0 0,0 0 1,-1-1-1,1 1 0,-1-2 1,0 1-1,-1 0 0,1-1 1,-14 6-1,-6 2 107,-44 12-1,47-16 27,-93 38-44,99-41 62,13-4-101,0 0 0,0 1 1,0-1-1,1 1 0,-5 2 1,4-2-14,-1 0 0,1 0 1,-1 0-1,0 0 0,-4 0 0,-20 8 96,25-9-95,1 0-1,-1 0 1,0 0 0,0 0-1,1 0 1,-1-1-1,0 0 1,-5 0 0,-15 2 145,12-1-249,-7 3 107,10-2-23,0 1 0,-1-1 0,-14 1 0,-1 1 377,2-4-174,21-1-221,0 1 0,-1-1 0,1 1 1,0 0-1,-1 0 0,1 0 0,0 1 0,0-1 1,-1 0-1,1 1 0,0-1 0,0 1 0,0 0 0,-5 2 1,6-2-19,-1 0 1,0 0-1,0 0 1,0 0-1,0 0 1,0-1-1,-4 1 1,-5 3 56,0 1 5,-1 1 0,1 0-1,-20 15 1,2-3 65,12-9 131,13-7-228,0 0-1,0 0 1,-1 0 0,1-1 0,-1 1 0,1-1 0,-1 0 0,-5 0 0,-39 0-24,32-1-80,16 0 117,1 6-75,0-1 16,1-2 21,0 1-1,0-1 1,0 0-1,1 0 1,-1 0-1,1-1 1,0 1-1,4 5 1,36 33 86,-31-26-84,-1 0 0,-1 0 0,13 29 0,8 32-28,-26-65 20,0-1 1,3 18-1,0-4 89,-3-6-32,3 33 0,-2-13-108,0-15 42,-1-5 42,-4-17-5,0-1 0,0 1 0,0 0 0,0 0 0,1-1 0,-1 1 0,0 0 0,0 0 0,1-1 0,-1 1 0,1 0 0,-1-1 0,0 1 0,1 0 0,-1-1 0,2 1 0,3 5 17,-4-3-27,1-1 0,0 0 0,0 0-1,0 0 1,0 0 0,0-1-1,0 1 1,0 0 0,4 1 0,-5-3 26,0 1 26,23 13 220,-22-13-220,-1 1-154,2 0 115,-1 1 0,1-1 0,-1 0 0,1 1 0,0-1-1,0 0 1,5 2 0,-6-3-10,1 0 16,-2 0-26,0-1 0,1 1 0,-1 0 0,0 0 0,0 0 0,0-1 0,0 1 0,-1 0 0,1 0 0,0 0 0,0 0 0,0 0 0,0 2 0,15 9 113,-11-4-53,-1 0-46,0 1 1,-1 0 0,0-1-1,-1 1 1,0 0 0,0 0-1,-1 1 1,-1-1 0,1 0-1,-1 0 1,-1 0 0,1 1-1,-2-1 1,1 0 0,-4 9-1,-12 66 505,-1-11-284,14-46-337,1-5 297,2-14-192,0 0 0,0 0 0,1 0 1,0 0-1,1 10 0,0 5 268,-1-20-245,0 0 0,0 0 0,-1 0 0,0 0 1,1-1-1,-1 1 0,0 0 0,0 0 1,0-1-1,-1 1 0,1-1 0,-1 1 0,1-1 1,-1 1-1,0-1 0,0 0 0,-3 3 1,-2 3-96,-41 42 102,44-45-43,1 1 1,-1-1 0,1 1 0,0 0-1,-2 6 1,-11 20-120,12-27 172,0 0 0,0-1 1,-9 8-1,10-9-9,-1 0 0,0 1 0,1-1 0,0 1 0,0 0 0,-4 7 0,2-4-3,0-1 1,0 1-1,-1-1 1,0 0-1,0-1 0,-13 10 1,-3 3 12,20-16-31,1-1 0,-1 1 0,0-1 1,1 0-1,-1 1 0,0-1 0,-2 1 0,2-1-1,0 0-1,1 0 1,-1 0-1,1 0 1,-1 0-1,1 0 1,0 0-1,-1 0 1,1 0-1,-2 3 1,-3 4 1,-1 0-1,-1 0 1,0-1 0,-10 8 0,11-9-14,-3 1 6,0 1 1,1 0 0,0 1 0,0 0-1,-10 15 1,11-13 28,1 0 0,0 0 1,-10 21 0,6-5-100,-2-1 1,-1 0 0,-17 25-1,30-50 88,0 1-1,0-1 0,0 1 1,0-1-1,0 1 0,1-1 1,-1 1-1,1-1 0,-1 1 1,0 2-1,1-3 32,0-1-45,0 0 2,0 0-1,0 0 0,-1 0 1,1 0-1,0 0 1,0 0-1,-1-1 1,1 1-1,0 0 1,-1 0-1,1 1 0,0-1 1,0 0-1,-1 0 1,1 0-1,0 0 1,0 0-1,-1 0 1,1 0-1,0 0 0,0 0 1,-1 1-1,1-1 1,0 0-1,0 0 1,-1 0-1,1 0 1,0 1-1,0-1 1,0 0-1,0 0 0,-1 1 1,1-1-1,0 0 1,0 0-1,0 1 1,-1 0 91,1-1-37,0 0-112,2 4 42,0 0-1,1-1 1,-1 1-1,5 4 1,5 0 47,0 11-108,-8-13 141,-2-3-21,-2-3-37,0 0 0,0 0-1,0 0 1,0 0-1,0 0 1,0 0 0,0 0-1,0 0 1,0 0 0,0 0-1,0 0 1,0 0 0,0 0-1,0 0 1,0 0 0,1 0-1,-1 0 1,0 0-1,0 0 1,0 0 0,0 0-1,0 0 1,0 0 0,0 0-1,0 0 1,0 0 0,0 0-1,0 0 1,0 0 0,0 0-1,0 0 1,0 0-1,0 0 1,0-1 0,0 1-1,0 0 1,0 0 0,0 0-1,0 0 1,0 0 0,0 0-1,0 0 1,0 0 0,0 0-1,0 0 1,0 0-1,0 0 1,0 0 0,0 0-1,0 0 1,0 0 0,0 0-1,0 0 1,0 0 0,0 0-1,0 0 1,0 0 0,0 0-1,0 0 1,0 0-1,0 0 1,0-1 0,0 1-1,13 14-120,-12-12 144,0 0 0,1 0 0,-1-1 0,0 1 0,-1 0 0,1 0 0,0 0 0,0 0 0,0 4 0,-1-5 30,0-1-117,-1 1 0,-2 1 16,1-1-27,-1-1 38,0 2 16,0-1-81,-4-1 113,7 0 85,0 0-37,0 0-75,0 0-48,0 0-107,0 0 38,0 0-27,11 5 288,-9-4-116,1 0 0,0 0 0,-1-1 0,1 1 0,0-1 1,0 1-1,-1-1 0,1 0 0,0 0 0,0-1 0,-1 1 0,1 0 1,5-2-1,7-1-33,-11 3 14,0 1 2,0-1 1,0-1 0,0 1 0,0 0-1,0-1 1,7-2 0,-2 1-17,0 0 1,0 1 0,-1 0 0,1 1 0,0 0 0,13 1 0,6 1 33,50 1-3,-32 1-122,-42-3 138,0-1 0,1 1 1,-1 0-1,8 2 0,8 2 3,-16-4-38,0 0 1,0 0-1,0 0 0,0 1 0,6 2 0,19 2 62,-16 0-16,-10-5-36,0 1 0,0-1-1,0 0 1,0 0 0,0 0 0,0 0-1,6 0 1,-8-1-13,1 1-1,0-1 1,0 1 0,-1 0-1,1 0 1,0 0 0,-1 0 0,1 0-1,-1 0 1,1 0 0,1 2-1,7 4 33,4 3 232,1-1-413,20 3 641,-34-11-496,-1-1 58,8 2 1,1 0-33,-1 0 0,1-1 0,0 0 0,-1-1-1,1 0 1,16-2 0,3-3 62,-20 4-60,0 0 1,-1-1 0,13-3 0,-9 1-91,1 1-1,17-2 1,-9 2 121,118-18-20,-86 15-19,29 2 97,-62 3-141,-8 1 43,0 0 0,-1 0-1,1 1 1,0 0-1,-1 1 1,12 3 0,-15-4-19,1 0-1,-1 0 1,13-1 0,-13 0 11,-5 0 53,-2 0-42,0 1-1,1-1 0,-1 0 1,0 1-1,1-1 0,-1 0 1,0 0-1,1 1 0,-1-1 1,0 0-1,1 0 0,-1 1 1,1-1-1,-1 0 0,0 0 0,1 0 1,-1 0-1,1 0 0,-1 0 1,1 0-1,-1 0 0,0 0 1,1 0-1,0 0 0,14 1-55,-14-1 42,1 0-7,1 0 0,-1 0 0,1 0 0,-1-1 0,1 1 0,-1-1 0,5 0 0,5-1 92,-10 2-65,1-1 0,0 1 1,0-1-1,-1 0 0,1 0 0,0 0 0,-1 0 0,5-2 0,-5 1-26,1 1-1,0-1 1,0 1-1,0 0 1,0 0-1,0 0 1,0 1-1,6-1 1,6-2-111,-14 3 69,0 0-1,-1 0 1,1-1 0,0 1 0,-1 0-1,1 0 1,-1 0 0,1-1 0,0 1-1,-1 0 1,1-1 0,-1 1-1,1 0 1,-1-1 0,1 1 0,-1-1-1,1 1 1,-1-1 0,0 1 0,1-2-1,-22 6-817,14-3 872,-286 54-839,215-44 1000,-30 2 18,76-9-269,-57 12 1,63-10 77,1-5 40,25-1-106,0 0 97,0-1-1,0 1 1,1 0 0,-1-1-1,0 1 1,1 0-1,-1 0 1,0-1-1,1 1 1,-1 0-1,0 0 1,1 0 0,-1-1-1,0 1 1,1 0-1,-1 0 1,1 0-1,-1 0 1,0 0-1,1 0 1,-1 0 0,1 0-1,0 0 1,12-1-85,-10 1 80,46-12 3,-11 2-132,-8 3 204,83-13-35,-83 15 32,34-9 0,26-5 25,-67 15-68,0-2-1,27-8 1,1-1 3,32-13 120,-41 14-99,-10 5-102,47-7 1,-47 10 120,44-13 1,-47 11-8,47-7 0,-48 10-27,-1-1 0,29-9 0,-10 0-98,-19 7 99,24-12-1,-34 11-149,-12 6 137,0 1 0,1-1 1,9-2-1,-2 0 3,21-8 0,0-1-91,99-27-78,-131 40 121,2-1-41,0 1-1,-1 0 1,1 0-1,0 0 0,0 0 1,6 0-1,-9 1 38,-1 0 102,-1 2-104,-1 0-1,1 0 1,-1-1 0,0 1 0,1-1-1,-1 1 1,0-1 0,-2 1-1,3-1 22,-14 8-57,1 0 0,-2-1 0,-21 7 1,-23 13 99,-95 48-99,119-61 8,0-1 1,-41 8-1,-77 11 15,3-1 94,81-13-62,-48 12-8,72-21-159,38-8-230,12-4-17,13-5 249,17-2 228,1 2-1,61-4 1,-3 0-28,90-24 35,-135 23-180,81-32 1,-111 36 199,23-8-83,-1-2 0,51-32-1,-71 36-21,30-27 0,-44 37 40,0 0-1,0 0 0,12-6 0,-11 7-5,-1-1 0,1 0 1,10-9-1,22-28 200,-22 22-138,-12 12-131,0-1-1,9-14 0,-4 4 303,-8 15-255,-1 1-14,1 0 1,-1 0 0,0 0 0,1-1 0,-1 1 0,0 0-1,-1-1 1,1 1 0,0-1 0,-1 1 0,1-4 0,-1 5 20,1-1 1,-1 1 0,1 0 0,-1-1-1,1 1 1,0 0 0,-1 0 0,1 0-1,0 0 1,0 0 0,0-1 0,0 1-1,0 1 1,0-1 0,0 0 0,0 0-1,0 0 1,0 1 0,0-1-1,2 0 1,9-8-317,9-9 595,-17 15-296,1 0 1,-1 0-1,-1-1 1,1 1-1,0-1 1,-1 0-1,0 0 1,5-7-1,18-38 59,-9 14 17,-13 26-146,1 0 0,0 0 0,7-11 0,-11 19 82,-1 0 0,1 0 0,-1 0 1,1 0-1,-1 0 0,0 0 0,0 0 1,1-1-1,-1 1 0,0 0 0,0 0 1,0-2-1,0 2 3,0 0 0,0 0 1,0-1-1,0 1 0,0 0 0,0 0 1,0 0-1,0 0 0,1 0 0,-1 0 1,1 0-1,-1 0 0,0 0 0,1 0 1,0-1-1,9-21-68,-9 22 54,-1 0 0,1 0-1,0-1 1,0 1 0,-1-1-1,1 1 1,-1-1 0,1 1 0,0-3-1,4-11 38,-4 13-24,0 0 1,0 0-1,-1 1 1,1-1-1,-1 0 1,1 0-1,-1-1 0,0 1 1,0-2-1,4-15-49,-3 15 32,0 0 1,0 0 0,0-1 0,0-7 0,3-16-5,17-34-141,-12 26 212,-6 19-52,-2 12-11,-1-1 0,1 1 0,-1-1 0,0 0 1,0 1-1,-1-1 0,1 1 0,-1-1 0,-2-6 1,-1-7-55,4 16 74,0 1 0,-1 0 0,1 0 0,0-1 0,-1 1 0,0 0 0,1 0 0,-1 0 0,0 0-1,0 0 1,0 0 0,-1 0 0,1 0 0,-2-2 0,-4-6-202,6 9 194,0-1-1,1 1 1,-1-1-1,-1 1 1,1 0-1,0-1 1,0 1-1,-2-2 1,-10-5 6,0 1 1,0 1-1,-1 0 0,1 0 0,-27-6 1,25 7-9,-31-7 100,-15-6-28,57 16-40,0 0 1,0 0-1,0-1 0,0 1 1,-3-4-1,-18-11 251,18 14-213,1-1 0,0 0 1,-11-10-1,11 9-22,0 1-1,0-1 1,-13-6 0,9 6-35,1 2 39,1-1-1,0 0 1,0-1-1,0 0 0,-10-8 1,-14-10-125,26 19 70,1 1 0,-1-1 0,1 0 1,0 0-1,0-1 0,0 0 0,1 0 1,-5-6-1,6 7-24,1 1-1,-1-1 1,0 1 0,0 0-1,-5-3 1,5 3 24,0 0 0,-1 0 0,1 0-1,1 0 1,-4-5 0,-11-12 74,14 17-57,0 0 0,0 0 0,1 0 0,-5-7 0,4 6-32,1 0 0,-1 1 0,0-1 0,-5-4 0,-12-15-61,14 15 90,-1-3 64,3 1-98,0 0 1,-9-14-1,9 17 13,2 3 9,-3-4 48,0-1 0,1 1 1,-6-19-1,5 15-259,1-2 281,3 9-63,0 0 1,0 0-1,-1 0 1,0 0-1,0 0 1,0 0-1,0 1 1,-1-1-1,0 1 1,0 0-1,0 0 0,-6-6 1,-7-10 39,14 16-65,-1 0-1,1 1 0,-1 0 0,0-1 0,0 1 0,0 0 0,-1 1 1,1-1-1,-1 1 0,-6-5 0,-50-24 154,37 24-251,18 5 91,-1 1 0,0-1 0,-1 1 1,1 1-1,0-1 0,0 1 0,0 0 1,0 0-1,-7 2 0,-10-1-22,11-1 53,3-1 9,0 1 1,-1 1-1,1-1 0,-10 4 1,-5-2-17,20-2-5,1 0 0,0 0 0,0 0 0,0 1-1,0-1 1,0 1 0,0 0 0,-4 1 0,0 1-12,0 0 1,0-1 0,0 0-1,-1 0 1,1-1 0,-1 0-1,-10 1 1,16-2 23,-1 0 1,1 1-1,-1-1 0,1 1 0,-1-1 1,1 1-1,-1 0 0,1 0 1,-3 2-1,3-2-10,0 0-1,0 0 1,0 0 0,-1 0 0,1 0 0,0-1 0,-1 1-1,-4 0 1,3-1 12,0 0-1,1 0 0,-1-1 0,0 1 0,0-1 1,1 0-1,-1 0 0,0 0 0,-5-3 0,-17-9 4,17 8-9,0 1-1,-1 0 1,-13-5 0,12 4-66,10 4 51,1 1 0,-1-1 0,0 1 0,0-1 1,0 1-1,0-1 0,0 1 0,0 0 0,0-1 1,0 1-1,0 0 0,0 0 0,0 0 0,-1-1 1,-10 1-24,0 0 0,0 1 0,0 0 0,0 1 0,-19 6 0,2 1-39,1 2 1,1 1-1,0 1 1,-39 27 0,14-4 83,-54 49 0,101-81-6,-5 5 50,0 0-1,-12 8 0,11-8 20,11-8-53,-1 0 0,0 0 0,0-1 0,1 1 0,-1 0 0,0-1 0,0 1-1,0 0 1,0-1 0,0 1 0,0-1 0,0 1 0,0-1 0,0 0 0,-1 1 0,1-1-18,1 0-1,-1-1 1,1 1 0,0 0-1,-1 0 1,1-1 0,0 1-1,-1 0 1,1-1 0,0 1-1,-1 0 1,1-1 0,0 1-1,0-1 1,0 1 0,-1 0-1,1-1 1,0 1 0,0-1-1,0 1 1,0-1 0,0 1-1,0 0 1,-1-1 0,1 1-1,0-1 1,0 1 0,1-1-1,-1 0 1,0-18-75,0 15 101,-5-22 92,5 26-129,0-1-1,0 0 1,0 1 0,0-1-1,0 1 1,0-1 0,0 0-1,0 1 1,0-1 0,-1 1-1,1-1 1,0 1 0,0-1-1,-1 1 1,1-1 0,0 1-1,-1-1 1,1 1 0,-1-1-1,1 1 1,0-1 0,-1 1-1,1 0 1,-1-1 0,1 1-1,-1 0 1,1-1 0,-1 1-1,-1 0 1,-19-2-120,1 0 266,17 1-151,0 1 1,0-1-1,0 1 0,-1 0 1,-5 1-1,0-1 432,8 20-906,0 14 340,0-17 124,1-1 0,3 23 0,3 17 11,-3-30 78,0 0-1,11 39 0,29 95-126,-23-72 207,-10-38-120,20 92-140,-27-126 181,0 1 0,-1 1-1,0 23 1,-2-32-44,-1 1 1,0-1 0,0 1 0,-1-1-1,0 1 1,-1-1 0,-5 13-1,-23 47-9,20-45 20,7-14 14,-1 0 1,-9 14-1,-4 2-98,-29 56 0,30-49 98,-28 39-1,33-55-41,4-4 54,-1-1 1,-1-1-1,0 1 1,0-2-1,-1 0 1,-1 0-1,1-1 1,-2 0 0,1-1-1,-23 11 1,24-14-28,13-7-132,22-9-39,21-8 170,-1-3 0,43-27 0,-40 21-5,72-30 0,-46 31-52,2 4-1,0 3 1,1 4-1,87-8 1,58-11 25,-38 5-25,54-5 353,-208 29-402,51-15 0,-69 17 117,21-4-239,-24 6 185,0 0 1,0 0-1,0-1 0,-1 0 1,1 0-1,-1 0 0,12-8 1,-6 4-41,-11 6 13,0 1 1,-1-1-1,1 0 1,0 0-1,0 0 1,-1 0 0,1 0-1,3-3 1,-1 0-11,1 0 1,0 1 0,1 0 0,8-5-1,13-7 113,-19 10-113,-5 3 53,0 0 1,1-1 0,-1 1-1,-1-1 1,1 1 0,3-5 0,-6 6-8,1 1 1,0-1 0,-1 0 0,0 0 0,1 0 0,-1 0-1,0 0 1,1 0 0,-1 0 0,0 0 0,0 0 0,0 0-1,0 0 1,0 0 0,0 0 0,0 0 0,0 0-1,0 0 1,-1 0 0,1 0 0,0 0 0,-1 0 0,1 0-1,0 0 1,-1 0 0,1 0 0,-1 0 0,0-1 0,-18-22-114,-35-39 1,-7-6-31,44 48 89,-2 0-1,0 1 1,-1 1 0,-1 1 0,-1 0 0,-37-22 0,31 24 106,-2 2 0,-38-15 0,-66-14 110,34 11 11,87 27-174,0 0 0,0-1 1,0-1-1,1 0 1,0-1-1,0 0 0,1-1 1,-12-11-1,14 10-72,-1 1-1,0 1 1,-1 0-1,1 0 0,-21-10 1,27 16 32,-1 0 1,-1 0 0,1 0-1,0 0 1,0 1-1,-1 0 1,1 0 0,-1 0-1,1 1 1,-1 0-1,1 0 1,-1 0 0,1 1-1,0 0 1,-11 2-1,-11 6-35,0 1-1,1 1 0,0 1 0,-40 26 0,-7 8 26,-19 14 106,77-48-30,0 0-1,0 1 0,-20 24 1,29-29-13,0 1 1,0-1-1,1 1 0,0 0 1,1 1-1,0-1 1,0 1-1,-4 18 1,8-26-8,0 0 1,0 0-1,0 0 1,0 1 0,1-1-1,-1 0 1,0 0 0,1 0-1,-1 0 1,1 0-1,0 1 1,0-1 0,0 0-1,0-1 1,0 1-1,0 0 1,1 0 0,-1 0-1,1-1 1,-1 1-1,1-1 1,-1 1 0,1-1-1,0 0 1,0 1 0,0-1-1,0 0 1,3 1-1,5 2 37,-1 0 1,0-1-1,1-1 0,18 4 0,8-3-37,58 0 0,8-1 241,-75 1-309,-1 1 1,0 1-1,0 1 1,0 1-1,0 2 1,-1 0-1,-1 2 1,0 1-1,0 0 1,32 24-1,-34-24 21,-19-11 46,1 1 1,0 0 0,-1 0-1,1 0 1,-1 0-1,0 0 1,1 1-1,-1-1 1,0 1-1,-1 0 1,1 0-1,0 0 1,2 5-1,-4-6-169,-6 0-70,0-1 232,0-1-1,0 0 1,0-1 0,0 1-1,0-1 1,0 0-1,1 0 1,-8-2-1,-4-2-146,-22-3-113,2-3 0,-60-24 0,85 30 274,0 0 0,1-1 0,-1-1 0,1 1 0,0-2 0,1 0 0,0 0 1,-9-10-1,15 14-6,0 0-1,0 0 1,0 0 0,1 0 0,0 0 0,0-1-1,0 1 1,0-1 0,1 1 0,-2-7 0,3 8-6,0-1 1,0 0-1,0 1 0,0-1 1,0 1-1,1-1 1,-1 0-1,1 1 1,0-1-1,0 1 1,1 0-1,-1-1 0,1 1 1,-1 0-1,4-4 1,1-2-35,1 1 1,0 0 0,1 0 0,0 1-1,0 0 1,0 0 0,1 1 0,0 0-1,18-9 1,0 3-26,0 1 0,43-12 0,39-2 87,113-11 0,-165 29 90,29-3 223,44-7-558,-103 13 247,10-3 161,-36 6-137,-1 1-31,3-3-67,-2 2 56,-1 1 1,0 0-1,1 0 0,-1-1 1,1 1-1,-1 0 1,0-1-1,0 1 0,1-1 1,-1 1-1,0-1 0,0 1 1,1 0-1,-1-1 1,0 1-1,0-1 0,0 0 1,-8-69 126,8 66-150,0 0 0,0 0 0,0 0-1,-1 0 1,0 1 0,0-1-1,0 0 1,0 0 0,-2-3 0,2-2 105,1 8-82,0 0 1,0 0 0,0 1 0,0-1 0,0 0 0,-1 0 0,1 0 0,0 0 0,0 0 0,-1 1 0,1-1 0,0 0 0,-1 0 0,0 0 0,0-4 15,-1 1 1,1 0-1,-1-1 0,1 1 1,0-1-1,0-7 1,2 1-15,-1 8-26,1 0 1,-1 0-1,0 0 1,0 0-1,-1 0 1,1 0-1,-1 0 1,1 0-1,-3-4 1,3-12 150,-1 13-131,-1 1-1,0 0 1,0 0-1,0 0 0,0 1 1,-1-1-1,0 0 1,0 1-1,-5-6 0,7 9-13,-1 0 0,1 0 0,-1 0 0,0 0 0,1 1 0,-1-1 0,0 0 0,0 1 0,0-1 0,1 1 0,-1-1 0,0 1 0,-3 0 0,3 0 3,0 0 0,0 0-1,1-1 1,-1 1 0,0-1 0,0 1-1,0-1 1,1 1 0,-1-1 0,0 0-1,-1-1 1,-4-3 147,6 5-124,0-1 0,0 0 0,0 0 0,0 1 1,0-1-1,0 0 0,0 0 0,0 0 1,0 0-1,1 0 0,-1 0 0,0 0 0,1 0 1,-1 0-1,1 0 0,-2-3 0,-14-52 365,15 50-439,1 4 56,0 0-1,-1-1 1,1 1 0,-1 0-1,1 0 1,-1 0 0,0 0-1,0 0 1,0 1 0,-2-4-1,2 3-32,0 0 0,1 0 0,-1 0 0,0 0 0,1 0-1,0 0 1,-1-1 0,1 1 0,0 0 0,0 0 0,0-4 0,0 0-127,0 6 74,0 0 16,11 4-1,-6 6 28,-1-1-1,0 0 0,0 1 1,4 17-1,-4-14 130,-2-6-115,0 1 0,-1 0 0,1 0 0,-1 10 0,-1-5 11,0-1 0,-1 0 0,0 1 0,-1-1 0,0 0 0,-1 0 0,-1 0 1,0 0-1,0 0 0,-1-1 0,-1 0 0,0 0 0,0 0 0,-1-1 0,-1 0 0,1 0 1,-14 12-1,-8 3 91,-1-1 0,-1-2 0,-39 21 0,36-23 37,2 1 0,-58 49 0,76-56-92,0 1-1,1 1 1,1 0-1,-13 24 1,5-4-60,-16 41 0,34-71 57,-1 1 1,1 1 0,0-1 0,0 0-1,1 0 1,-1 12 0,2-19-16,1 0 0,-1 0 1,0 0-1,0 0 0,0 1 0,0-1 0,0 0 0,1 0 1,-1 0-1,0 0 0,0 0 0,0 0 0,1 0 1,-1 0-1,0 0 0,0 0 0,0 0 0,0 0 1,1 0-1,-1 0 0,0 0 0,0 0 0,0 0 0,1 0 1,-1 0-1,0 0 0,0 0 0,0 0 0,0 0 1,1 0-1,-1-1 0,0 1 0,0 0 0,0 0 1,0 0-1,10-6-32,-1 1 0,0-2 0,0 1 1,8-10-1,9-5-66,19-9 52,55-29 0,-57 36 245,70-51-1,-104 66-230,0 0-1,0 0 0,-1 0 1,0-1-1,11-15 0,-17 20 16,1 0-1,-1 0 0,0 0 1,0-1-1,0 1 0,-1 0 0,0-1 1,0 1-1,0-1 0,0 1 1,0-1-1,-1 1 0,0-1 1,0 0-1,0 1 0,-1-1 0,-1-5 1,-1-1 16,-1 0 0,-1 0 1,0 0-1,0 1 0,-1-1 0,0 1 1,-1 1-1,-12-15 0,3 7-32,-1 0-1,-1 1 0,-26-18 1,37 29-46,-1 0 0,0 1 0,0 0 0,-1 1 0,1 0 1,-1 0-1,1 0 0,-1 1 0,-15-1 0,18 2 47,0 1-1,-1 0 0,1 0 1,0 0-1,0 1 0,0 0 1,0 0-1,0 0 0,0 1 1,0 0-1,0 0 0,0 1 1,1-1-1,-10 7 0,13-8 32,1 0-1,0 0 1,0 0-1,0 0 0,0 0 1,0 0-1,0 0 0,0 0 1,0 0-1,0 0 1,1 0-1,-1 1 0,0-1 1,1 0-1,-1 1 0,1-1 1,-1 2-1,1-2 8,0 0-1,0 0 0,0 0 1,1 0-1,-1-1 0,0 1 1,0 0-1,1 0 1,-1 0-1,0-1 0,1 1 1,-1 0-1,1 0 1,-1-1-1,1 1 0,0 0 1,-1-1-1,1 1 0,0 0 1,0 0-1,4 2-4,0-1-1,0 1 1,0-1-1,0 0 1,0 0-1,11 2 1,1-1-6,1 0 1,-1-2 0,35 0-1,54-12 364,-74 5-285,51-15 0,-72 18-83,-2-1-14,0 1 1,1 1-1,0 0 0,-1 0 0,1 1 1,18-1-1,-19 2 48,-2 0 12,-5 0 106,-2 0-27,0-1-71,1 0 0,-1-1 0,0 1 0,1 0 0,0-1 0,-1 1 0,1 0 0,0 0 0,-1-1 0,1 1 0,0 0 0,0 0 0,0 0 0,0 0 0,2-1 0,5-8 178,-6 8-219,-1 0 1,0 0-1,0 0 0,-1 0 1,1 0-1,0 0 0,-1 0 1,1 0-1,-1-1 0,0 1 1,0 0-1,0 0 0,0 0 1,0 0-1,0-1 0,-1-1 1,0-2-88,1 6 74,0-1 0,0 1 0,0-1 1,0 1-1,0-1 0,0 1 0,0-1 1,0 1-1,0-1 0,0 1 0,0-1 1,0 1-1,0-1 0,-1 1 0,1 0 1,0-1-1,0 1 0,-1-1 0,1 1 1,0 0-1,0-1 0,-1 1 1,1 0-1,0-1 0,-1 1 0,1 0 1,-1-1-1,1 1 0,0 0 0,-1 0 1,1 0-1,-1-1 0,1 1 0,-1 0 1,1 0-1,-1 0 0,1 0 0,-1 0 1,0 0-223,1 0 113,5 7 218,-5-6-95,1 1-1,1 1 0,0-1 0,-1 1-1,1-1 1,0 0 0,0 0 0,1 0 0,-1 0-1,0 0 1,4 2 0,0 0 4,-1 1 0,-1 0 0,1 0 0,-1 0 0,0 0 0,6 10 0,4 5-72,0-3 64,-6-8-36,-1 0 0,0 1 1,0 0-1,-1 0 0,-1 0 0,1 0 0,3 13 1,-4 3-23,-4-22 66,-1 1 1,1 0-1,0-1 0,4 9 0,-4-10 11,0 0 0,0 0 0,0 0 0,0 0 0,-1 0 0,1 5 0,-1-5-2,0 0 0,1 0-1,-1 0 1,1 0 0,0 0 0,0-1 0,2 6 0,4 8-82,2 5-32,-8-20 149,3 4 208,-4-3 164,-4-5-226,-23-26-254,17 20-110,0-2 1,-12-16-1,11 9 30,-15-33 0,-1-3 138,20 39 6,-7-13-130,13 27 88,1 0-1,-1 0 1,0 0-1,0 0 1,0 0-1,1 1 1,-1-1-1,0 0 1,0 0-1,0 1 1,0-1-1,0 0 1,0 1-1,-1-1 1,1 1-1,0 0 0,0-1 1,0 1-1,0 0 1,-3-1-1,17 13-179,4-1 282,0 0 1,1-1-1,0-1 0,0 0 1,30 8-1,-18-8 118,0-2-1,59 5 1,-76-10-101,27 1 138,-38-3-235,0 0 1,0 0-1,0 0 0,0 0 1,0 0-1,0-1 0,0 1 0,0-1 1,0 1-1,0-1 0,0 0 1,0 0-1,0 0 0,2-2 0,-4 3 17,0 0-1,0-1 1,0 1-1,0 0 0,0-1 1,0 1-1,0 0 0,0-1 1,0 1-1,0-1 1,0 1-1,0 0 0,0-1 1,0 1-1,0 0 1,0-1-1,0 1 0,0 0 1,-1-1-1,1 1 0,0 0 1,0-1-1,0 1 1,-1 0-1,1-1 0,0 1 1,0 0-1,-1 0 1,1-1-1,0 1 0,-1 0 1,1 0-1,-1-1 0,-10-7-76,6 5-14,0 1-1,-1-1 1,1 1-1,0 0 1,-1 1-1,1-1 1,-1 1-1,-8 0 0,-50-1-464,42 3 628,9-1-21,-17 0 21,-34-4 0,59 3-101,1 1 0,0 0-1,0 0 1,0 0 0,-1 1-1,-6 1 1,10-2-17,-1 1 0,0-1 0,1 1 0,-1-1 0,1 1 0,-1 0 0,1-1 0,-1 1 0,1 0 0,0 0 0,0 0 0,-1 0 0,1 0 0,0 1 0,0-1 0,0 0 0,0 0 0,-2 3 0,3-2 33,0 1 0,-1-1-1,1 0 1,0 0 0,0 0-1,0 0 1,0 0 0,1 1-1,-1-1 1,0 0 0,1 0-1,0 0 1,-1 0 0,1 0-1,0 0 1,0 0 0,2 3-1,0 0 51,1 0-1,-1 0 1,1 0-1,8 7 0,-8-8-35,52 44 72,-49-42-73,0 0 1,-1 0-1,1 1 1,-2 0-1,1 0 1,-1 0-1,0 1 1,0 0-1,-1 0 0,0 0 1,0 1-1,-1-1 1,0 1-1,-1 0 1,2 10-1,1 14-51,-2-1 0,-2 63-1,-1-56 201,-15 138 103,10-132-41,1-15-292,1-14 75,0 27 0,2-31 70,-2-1 122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3:42.6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238 901 9984,'-5'76'-939,"5"-45"1302,9-35-171,3-6-189,-1 1 0,0-1 0,-1-1 0,0 0 0,-1 0 0,12-19 0,7-8-142,-16 24 94,0 2 0,1-1-1,0 1 1,1 1 0,0 1-1,1 0 1,31-16 0,-43 25 48,0-1 0,0 1 0,0-1 0,-1 0 0,1 0 0,-1 0 0,1 0 0,-1-1 1,0 1-1,1-1 0,-1 1 0,0-1 0,-1 0 0,1 0 0,0 1 0,-1-1 0,0 0 0,2-6 0,0-9 25,1-10 72,-4 17-78,1 5-24,-1-1-1,0 0 1,-1 0 0,-2-12 0,2 17-13,1 0 0,-1 1 0,0-1 0,0 0 0,0 1 0,0-1 0,0 1 0,0-1-1,0 1 1,0-1 0,-1 1 0,1 0 0,0-1 0,-1 1 0,1 0 0,-1 0 0,1 0 0,-1 0 0,0 0 0,0 1 0,1-1-1,-3 0 1,-4-1-21,1 0 1,0 1-1,0 0 0,-1 1 0,1 0 0,0 0 0,-9 1 0,-52 13 39,55-10 24,0-1 1,-1-1 0,1 0 0,-1 0-1,0-1 1,-15-1 0,26-1-3,-4 1 45,0-1-1,0 0 1,0-1 0,1 0-1,-11-3 1,15 4-72,1 0 1,-1 0-1,1 0 0,-1 0 1,1 0-1,-1-1 0,1 1 1,-1 0-1,1-1 0,0 1 1,0-1-1,0 1 0,0-1 1,0 0-1,0 1 0,0-1 1,1 0-1,-1 1 0,1-1 1,-1 0-1,1 0 0,-1 0 1,1 0-1,0 1 0,0-5 1,0 1-21,0-10 27,0 0 1,5-26-1,-3 27 20,1-22 0,1-10-5,-2 27 56,-1-1 0,-2-35 1,-1 8 14,2 38-53,-1-1 0,-1 0 0,0 1 0,0-1 0,-1 1 0,0 0 0,0 0-1,-6-10 1,-42-68 336,49 85-359,-2-5-20,-1 1 0,1 0-1,-2 0 1,1 0 0,0 0-1,-1 1 1,-11-7 0,17 11-14,-1 1 0,0 0 0,1 0 0,-1 0 0,1 0 0,-1 0 0,0 0 0,1 0 0,-1 0 0,1 0 0,-1 1 0,1-1 0,-1 0 0,1 0 0,-1 0 0,0 1 0,1-1 0,-1 0 0,1 1 0,-1-1 0,1 0 0,0 1 0,-1-1 0,1 1 0,-1-1 0,1 0 0,0 1 0,-1-1 0,1 1-1,0-1 1,0 1 0,-1-1 0,1 1 0,0 1 0,-9 19-147,7-11 215,1 2 0,0-1 0,0 0 0,3 22 0,10 44-136,-7-49-46,3 34 1,-6-14 260,-2-1 1,-6 53-1,2-77-335,0 0-1,-1-1 1,-1 1 0,-1-1-1,-1-1 1,-14 28-1,16-39-2346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3:42.65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10 2976,'3'-1'162,"0"-1"1,0 1-1,0 0 1,0 0-1,0 0 1,0 0-1,0 1 1,6-1-1,-3 0-633,0 1 1,0 1-1,11 1 0,-15-2 409,-1 1 0,1 0 0,-1 0 0,1-1 0,-1 1 0,0 0 0,1 1 0,-1-1 0,0 0 0,0 0 1,0 0-1,0 1 0,0-1 0,0 0 0,0 1 0,0-1 0,0 1 0,0 2 0,7 9 257,-8-13-191,3 4 90,0-1 0,0 1 0,-1-1 0,1 1 0,-1 0 0,1 0 0,-1 0 0,-1 0 0,1 1 0,0-1 0,-1 0 0,0 1 0,0-1 0,0 6 0,-1-2 192,1 1 0,3 15 0,-1-17-158,-3-6-69,0-1 197,0 0-101,0 0-177,0 1-1,0 0 1,-1 0-1,1 0 0,0 1 0,0-1 1,0 0-1,0 0 0,0 0 0,0 0 1,1 0-1,-1 0 0,0 0 0,1 1 0,-1-1 1,1 1-1,2 10 665,-3 59 1000,0-70-1733,1 7 107,0-3-15,-1-1-1,1 0 1,-1 0-1,0 1 1,0-1-1,0 0 0,0 1 1,-1-1-1,0 0 1,0 0-1,0 0 0,-2 6 1,3-9 1,-1-1-1,1 1 1,0-1 0,-1 1 0,1-1 0,0 1-1,0-1 1,0 1 0,-1 0 0,1-1 0,0 1-1,0-1 1,0 1 0,0 0 0,0-1 0,0 1 0,0-1-1,0 1 1,1 0 0,-1 0 0,1 3 50,-4 32 268,3-35-256,0-1-208,0 0-634,0-1-203,0-1-1526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3:42.6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685 16 2720,'-12'-8'916,"12"7"-992,-1 1-1,0-1 0,0 0 1,0 0-1,-1 1 1,1-1-1,0 1 1,0-1-1,0 1 0,0-1 1,-1 1-1,1 0 1,0 0-1,0-1 1,0 1-1,-1 0 0,1 0 1,-2 0-1,-4 2 412,1 0 0,0 0-1,-1 1 1,1-1 0,0 1-1,0 0 1,-10 8 0,-2 3-463,12-9 164,0 0-1,-1-1 1,1 1-1,-1-1 1,0 0-1,0-1 1,0 0-1,-14 4 1,-30 1 619,-3 2-474,41-6 13,0-1-1,-1-1 1,-20 1-1,26-3-149,0 1 1,-15 3-1,16-2 4,-1 0 0,-16 0 0,19-2-56,-1 0-1,1 1 0,0 0 0,0 0 0,0 0 0,0 0 0,0 1 0,0 0 0,1 0 1,-1 0-1,-5 4 0,-42 20 243,0 1 241,39-23-321,12-4-144,1 0 1,-1 1 0,0-1 0,0 0-1,0 0 1,0 0 0,1 1 0,-1-1-1,0 0 1,0 1 0,1-1 0,-1 0-1,0 1 1,0 0 0,-1 0-16,0 1 0,1-1 0,-1 0 0,0 0 0,0 0 0,0 0 0,0-1 0,0 1 0,0 0 0,0-1 0,0 1 0,0-1 0,0 0 0,0 0 0,-4 0 0,-6 8 26,23-7-34,-1 0 0,0-1 0,1-1 0,-1 0 0,0 0 1,20-6-1,-26 7 12,183-42 113,-141 33-52,85-12 222,-106 19-534,0-1 1,0-1-1,0-1 1,-1-2-1,29-10 0,-46 14-76,-1 1 0,1 0-1,0 0 1,0 1 0,0 0-1,12 0 1,-17 0-365,5-1-1174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43.6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9 2240,'-1'-1'125,"0"0"1,-1 0-1,0 0 1,1 1-1,-1-1 1,0 0-1,1 1 0,-1-1 1,0 1-1,0-1 1,1 1-1,-1 0 1,0 0-1,0-1 1,0 2-1,1-1 0,-4 0 1,-2 0 64,7 0-196,-1 1 16,1-1-1,-1 0 1,1 1 0,0-1 0,0 0 0,-1 1 0,1-1 0,0 0 0,-1 1-1,1-1 1,0 1 0,0-1 0,0 0 0,0 1 0,-1-1 0,1 1-1,0-1 1,0 1 0,0 155 1297,5-97-854,-5-52-437,1 0 0,1 0 1,-1 0-1,1-1 0,0 1 0,0 0 0,1-1 0,4 8 0,-3-6-282,1 1-1,0-1 0,0-1 0,1 1 0,11 11 0,-3-9-895,7 5-961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0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1248,'4'4'2059,"-27"0"2799,22-4-4709,1 0-58,-4 2 2197,5-1-2224,0 1 0,0 0-1,-1 0 1,1 0 0,0 0 0,-1 0 0,1 0-1,-1 0 1,1 4 0,1 8-73,2-3 89,-1 4 0,3 35-21,-3-26 73,1 25-248,-12 196 239,7-206-34,0-22 16,2 34-1,2 7-450,-2-9 644,0 68-261,-2-62 182,-2 18 517,3-70-760,0-1-1,0 1 1,0-1-1,-1 1 1,1-1 0,-1 1-1,1-1 1,-1 1-1,0-1 1,0 1-1,-3 3 1,4-5-765,0-1-49,0 0-756,0-1 90,0-6-1472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01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18 182 1056,'1'-2'194,"0"0"-1,-1 0 1,1 0 0,-1 0-1,0 0 1,0 0 0,0-1 0,0 1-1,0 0 1,0 0 0,-2-4-1,1-6 651,1 11-720,0 0 0,0 0 0,-1 1 0,1-1 0,0 0 0,-1 0 0,1 0 0,-1 1 0,1-1 0,-1 0 0,1 1 0,-1-1 0,1 1 0,-1-1 0,0 0 0,0 0 0,0 1-38,0 0 1,1-1-1,-1 1 1,1 0-1,-1-1 1,0 1-1,1-1 1,-1 1-1,1-1 1,-1 1-1,1-1 1,0 0-1,-1 1 1,1-1-1,0 1 1,-1-1-1,1 0 1,0 1-1,0-1 1,-1 0-1,1 1 1,0-1 0,0 0-1,0 0 1,0 1-1,0-1 1,0 0-1,0 1 1,0-1-1,0 0 1,1 1-1,-1-1 1,0 0-1,1-1 1,7-11 39,-7 9-44,1 0 0,0 0 0,1 0 0,-1 1 0,1-1 0,-1 1 0,1-1 0,0 1 0,0 0 0,1 0 0,-1 1 0,1-1 0,-1 1 0,1-1 0,0 1 0,6-2 0,28-16-50,-23 15 14,0 1 0,24-3 0,-34 6-49,0 1 0,1 0 0,-1-1 0,0 2-1,0-1 1,0 1 0,0 0 0,0 0 0,7 2-1,0 1 74,-7-2-85,0-1 0,0 1 0,1 0 0,-2 1 0,1-1 0,0 1 0,0 0 0,-1 0-1,0 0 1,8 8 0,-6-4 68,-1 0-1,0 0 1,0 0-1,-1 1 1,0-1-1,0 1 0,3 11 1,1 7 86,5 27 1,-11-38-142,-1 0 0,-1 0 0,0 0 0,-1 0 0,0 0 1,-1 0-1,-6 21 0,3-9 156,1-15-49,1 0-1,-2 0 1,0-1 0,0 0 0,-8 12 0,11-21-70,1 1 1,-1 0-1,0 0 0,0-1 1,0 1-1,-1-1 0,1 0 1,-1 0-1,1 1 0,-1-2 1,0 1-1,0 0 0,1 0 1,-1-1-1,0 0 0,-1 0 1,1 1-1,0-2 0,0 1 1,-6 1-1,-3-2 151,0 0-1,1-1 1,-1 0 0,-18-4-1,15 3-750,-26-2-1,35 3-376,0 1 1,1 1 0,-1-1-1,0 1 1,1 0 0,-1 0-1,-6 3 1,3-3-1960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05.4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64,'0'-6'32,"0"9"-32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06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 74 1152,'0'2'403,"1"-5"-346,-1 3-39,1-1 0,-1 1 0,0 0 0,0 0 0,0 0 0,0-1 0,0 1 0,0 0 0,0 0 0,0 0 0,0-1 0,0 1 0,0 0 0,0 0 0,0-1 0,0 1 0,0 0 0,0 0 0,0 0 0,0-1 0,-1 1 0,1 0 0,0 0 0,0 0 0,0-1 0,0 1 0,0 0 0,0 0 0,-1 0 0,1 0 0,0 0 0,0-1 0,0 1 0,0 0 286,0 0 37,0 0-117,0 0 16,0 0-26,0 0 164,0 0-106,0 0-48,0 0-64,0 0-127,-1-1 1,1 1-1,0 0 0,0-1 1,0 1-1,0 0 0,0-1 0,-1 1 1,1 0-1,0-1 0,0 1 0,0 0 1,-1 0-1,1-1 0,0 1 0,-1 0 1,1 0-1,0-1 0,0 1 1,-1 0-1,0 0-34,1 0 0,-1 0 1,1 0-1,-1 0 0,1 0 0,-1 0 1,1 1-1,0-1 0,-1 0 0,1 0 1,-1 1-1,1-1 0,-1 0 0,1 1 0,0-1 1,-1 0-1,1 1 0,0-1 0,-1 0 1,1 1-1,0-1 0,0 1 0,-1-1 1,1 0-1,0 2 0,-4 16-32,3-11 43,1 0 1,1-1 0,1 11-1,-2-16 39,0 0-1,0 0 1,1-1 0,-1 1-1,0-1 1,1 1 0,-1 0-1,1-1 1,-1 1 0,1-1-1,-1 1 1,1-1-1,0 1 1,-1-1 0,1 1-1,-1-1 1,1 0 0,0 1-1,-1-1 1,1 0 0,0 1-1,-1-1 1,1 0-1,0 0 1,0 0 0,-1 0-1,1 0 1,0 0 0,0 0-1,-1 0 1,1 0 0,0 0-1,0 0 1,-1 0 0,1-1-1,0 1 1,-1 0-1,1 0 1,0-1 0,-1 1-1,1 0 1,0-1 0,-1 1-1,1-1 1,-1 1 0,1-1-1,-1 1 1,1-1-1,0 0 1,-1-1 8,1 0 0,0 0 0,0 0 0,0 0 0,0 0 0,0 1-1,0-1 1,0 0 0,0 1 0,3-3 0,-3 3-34,0 0-1,0 1 1,-1-1 0,1 0-1,0 0 1,-1 0 0,1 1 0,0-1-1,-1 0 1,1 0 0,-1 0-1,1 0 1,-1 0 0,0 0-1,1 0 1,-1 0 0,0 0-1,0 0 1,0-1 0,0 1 0,0 0-1,0 0 1,0 0 0,0 0-1,0 0 1,0 0 0,-1 0-1,1 0 1,-1-2 0,1 2 0,-1 1 0,1-1 0,0 0 0,-1 1 0,1-1 1,-1 1-1,1-1 0,0 0 0,-1 1 0,1-1 0,-1 1 0,1 0 0,-1-1 1,0 1-1,1-1 0,-1 1 0,1 0 0,-1-1 0,0 1 0,1 0 1,-1 0-1,0 0 0,1-1 0,-1 1 0,0 0 0,0 0 0,1 0 0,-1 0 1,0 0-1,1 0 0,-1 0 0,0 0 0,1 1 0,-1-1 0,0 0 1,1 0-1,-1 1 0,0-1 0,1 0 0,-1 1 0,1-1 0,-2 1 0,0 0-58,-1 1 0,1 0-1,0-1 1,0 1-1,0 0 1,0 0-1,0 0 1,0 0-1,-1 4 1,0-3 71,2 0-40,-1 0 0,0-1 0,1 1 0,0 0-1,-1 0 1,1 0 0,0 0 0,0 0 0,1 0 0,-1 0 0,1 0 0,-1 0-1,1 5 1,0-7 13,1-1 0,-1 1-1,0-1 1,0 1-1,0-1 1,0 1-1,1-1 1,-1 1 0,0-1-1,1 0 1,-1 1-1,0-1 1,1 1-1,-1-1 1,0 0 0,1 1-1,-1-1 1,0 0-1,1 1 1,-1-1 0,1 0-1,-1 0 1,1 0-1,-1 1 1,1-1-1,-1 0 1,1 0 0,-1 0-1,1 0 1,-1 0-1,1 0 1,-1 0-1,1 0 1,-1 0 0,1 0-1,-1 0 1,1 0-1,-1 0 1,1 0 0,-1-1-1,1 1 1,0 0-1,0-1 22,0 1 0,0-1 0,0 1 0,0-1-1,-1 1 1,1-1 0,0 0 0,0 1 0,0-1-1,0 0 1,-1 0 0,1 0 0,0 1 0,-1-1 0,1 0-1,-1 0 1,1 0 0,-1 0 0,1-2 0,0-4 95,0 0 0,0 0 1,0 0-1,-2-11 0,1 16-133,0 0 0,-1 0 0,1 0 0,-1 0-1,0 0 1,1 0 0,-1 0 0,0 0 0,0 0 0,0 1 0,0-1 0,-1 0 0,1 0-1,0 1 1,-1-1 0,1 1 0,-1-1 0,1 1 0,-4-2 0,4 3 0,1 0 1,0-1-1,-1 1 0,1 0 1,-1 0-1,1 0 1,-1 0-1,1 0 0,0 0 1,-1 0-1,1 0 1,-1 1-1,1-1 1,0 0-1,-1 0 0,1 0 1,-1 0-1,1 0 1,0 1-1,-1-1 1,1 0-1,0 0 0,-1 1 1,1-1-1,0 0 1,-1 1-1,1-1 0,0 0 1,0 0-1,-1 1 1,1-1-1,0 1 1,0-1-1,0 0 0,0 1 1,-1-1-1,1 1 1,0-1-1,0 1 1,-4 18-224,3-17 235,1 1-1,0-1 0,0 1 0,1-1 1,-1 1-1,0-1 0,1 0 0,-1 1 1,1-1-1,0 0 0,0 1 0,0-1 1,0 0-1,0 0 0,1 0 0,-1 0 1,0 0-1,1 0 0,0 0 0,-1 0 1,1-1-1,4 3 0,-6-3 10,1-1 1,0 0-1,-1 0 0,1 0 0,0 0 1,0 0-1,-1 0 0,1 0 1,0 0-1,0 0 0,-1 0 1,1 0-1,0 0 0,-1-1 0,1 1 1,0 0-1,-1 0 0,2-1 1,13-8 262,-12 7-218,-2 1-31,1-1 0,-1 0 0,0 0 0,1 1 1,-1-1-1,0 0 0,0 0 0,0 0 0,0 0 1,-1 0-1,1-1 0,-1 1 0,1 0 0,-1 0 0,1-4 1,-1 2-9,1 0 0,-1 1 0,0-1 1,0 0-1,0 0 0,-1 0 0,0 0 0,-1-5 1,1 7 9,-9-18-1,9 19-35,1 1 1,0-1-1,0 1 1,-1 0-1,1-1 1,-1 1-1,1-1 1,0 1-1,-1 0 1,1-1-1,-1 1 1,1 0-1,-1 0 1,1-1-1,-1 1 1,1 0-1,-1 0 1,1 0-1,-1 0 1,1 0-1,-1 0 1,1-1-1,-1 1 1,1 0-1,-1 0 1,1 1-1,-1-1 1,1 0-1,-1 0 1,1 0-1,-1 0 1,1 0-1,-1 0 1,1 1-1,-1-1 1,1 0-1,-1 1 1,1-1-1,-1 1 1,-3 3-55,1 0-1,-1 1 1,1-1-1,0 1 1,0 0 0,-2 6-1,4-10 60,0 1 10,1 0-1,-1 0 1,0 0 0,1-1-1,-1 1 1,1 0-1,-1 0 1,1 0 0,0 0-1,0 0 1,0 0 0,0 0-1,0 0 1,0 0-1,1 2 1,1 1 20,0-1-1,0 1 1,0-1 0,4 6-1,-4-6-26,-1-4 2,-1 1-1,1-1 0,-1 0 0,1 0 0,-1 1 1,1-1-1,-1 0 0,1 0 0,-1 0 1,1 1-1,-1-1 0,1 0 0,-1 0 0,1 0 1,-1 0-1,1 0 0,-1 0 0,1 0 1,-1 0-1,1-1 0,0 1 0,-1 0 1,1 0-1,0-1 0,12-3 156,-9 1-102,0 0 1,-1 0-1,1 0 1,-1 0-1,1-1 1,-1 1-1,0-1 1,0 0-1,4-8 1,-6 8 10,0 0 0,0 1 0,-1-1 0,1 0 0,-1 0 0,0 0 0,0 0 0,-1 0 0,1 0 0,-1 0 0,0 1 1,0-1-1,-2-6 0,2 9-68,0 0 0,1 0 1,-1 0-1,0 0 0,0 0 0,0 1 1,1-1-1,-1 0 0,0 0 1,0 1-1,0-1 0,0 1 1,0-1-1,0 1 0,0-1 0,-1 1 1,1 0-1,0-1 0,0 1 1,-2 0-1,1 0-21,1 1 0,-1 0-1,0-1 1,1 1 0,0 0 0,-1 0 0,1 0-1,-1 0 1,1 0 0,0 1 0,0-1 0,0 0-1,-2 3 1,-1 1-7,1 0 0,0 0-1,1 0 1,-1 0 0,1 0-1,0 0 1,0 1 0,1-1-1,0 1 1,0 0 0,-1 8-1,0-1 42,0 4 167,2-17-181,0 1 0,0 0 0,0-1 0,0 1 0,0-1 0,1 1 0,-1 0 0,0-1 0,0 1 0,1-1 0,-1 1 0,0-1 0,1 1 1,-1-1-1,1 1 0,-1-1 0,0 1 0,1-1 0,-1 1 0,1-1 0,-1 0 0,1 1 0,0-1 0,5 3 25,-5-2 43,1 0 0,0 0 0,0 0 0,0 0 0,0 0-1,0 0 1,4 0 0,-5-1-42,0 0 1,-1 0-1,1 0 0,0-1 0,-1 1 0,1 0 1,-1 0-1,1 0 0,0-1 0,-1 1 1,1 0-1,-1-1 0,1 1 0,-1-1 1,1 1-1,-1 0 0,1-1 0,-1 1 0,1-1 1,-1 1-1,0-1 0,1 1 0,-1-1 1,0 0-1,1 1 0,-1-1 0,0 1 0,0-1 1,0 0-1,1 1 0,-1-1 0,0-1 1,0-1 20,1-1 1,-1 1 0,0-1 0,0 1 0,0-1 0,0 1 0,0 0-1,-1-1 1,0 1 0,0-1 0,0 1 0,0 0 0,0 0 0,-1 0 0,1-1-1,-1 1 1,0 1 0,0-1 0,-2-3 0,3 5-49,0 1 0,0-1 0,0 0-1,0 1 1,0-1 0,0 1 0,0 0 0,0-1 0,0 1 0,0 0 0,0-1 0,0 1-1,-1 0 1,1 0 0,0 0 0,0 0 0,0 0 0,0 0 0,0 0 0,0 1 0,0-1-1,0 0 1,-2 1 0,0 0-6,1 0 0,-1 0-1,0 0 1,0 0 0,1 1-1,-1-1 1,-2 3 0,5-4 9,-29 27-152,27-25 135,1 0 0,-1 0-1,1-1 1,0 1-1,-1 0 1,1 0 0,0 1-1,0-1 1,0 0-1,0 0 1,1 1 0,-1-1-1,0 4 1,1-5-228,11 5-2475,5-5 1184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20.4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88 480,'-6'-8'170,"6"8"-169,0 0 1,0 0 0,0 0-1,0 0 1,0-1 0,0 1-1,0 0 1,0 0-1,0 0 1,0 0 0,0 0-1,0-1 1,0 1 0,0 0-1,0 0 1,0 0-1,0 0 1,0 0 0,0 0-1,0-1 1,1 1 0,-1 0-1,0 0 1,0 0-1,0 0 1,0 0 0,0 0-1,0 0 1,0 0 0,1 0-1,-1 0 1,0-1-1,0 1 1,0 0 0,0 0-1,0 0 1,0 0 0,1 0-1,-1 0 1,0 0-1,0 0 1,0 0 0,0 0-1,0 0 1,1 0 0,-1 0-1,0 0 1,0 0-1,0 0 1,0 0 0,0 1-1,1-1 1,0 0-2,-1 0-112,0 0 75,0 0 165,0 0 85,0 0 416,0 0-69,0 0 235,0 0-187,0 0 192,0 0-181,0 0 228,0 0-276,1-3 1998,1 6-339,-1-1-2789,0-1 756,-1-1 102,0 0-112,0 0-1,0 0-52,0 0 20,13 16 524,-4-11-544,-1-1 1,1-1 0,12 4-1,7 2 183,-24-7-284,1 0 0,-1-1 0,1 1 0,-1-1 0,1 0 0,0-1 1,4 1-1,18-1-5,2-1 32,31 5 1,-39-3-67,-15-1 6,0 0 0,0 1 0,8 2 1,22 7-94,-11-3 199,0-1-1,26 4 1,65-5 102,-95-4-108,-15 0-78,1-1-1,-1 0 1,1 0-1,6-1 1,0 0-27,-10 0 9,-1 1-1,1 0 1,0 0 0,-1-1 0,1 1-1,3-2 1,-4 1 8,0 1 0,-1-1 1,1 1-1,0 0 0,0-1 0,0 1 1,0 0-1,0 0 0,0 0 0,3 1 1,15 0 76,36-8-20,85 0 1,-71 2-38,-32 0 211,-14 2-317,26 0 1,44-5-18,-77 8 124,0-1 1,0-1-1,0 0 1,-1-2 0,1 0-1,25-10 1,-28 10 3,0 1 0,28-3 0,-39 5-36,199-34 687,-179 31-719,0 1 1,1 1 0,27 2-1,27-3 163,-47-2-23,-21 3-60,0 1 0,16-1 0,81-3-299,-93 4 299,0-1 1,0 0-1,-1 0 1,15-6-1,-12 4 35,32-5 1,73 3 69,107 6 331,-219 1-492,1 0-1,0 0 0,-1 1 1,12 4-1,18 3-34,-27-7 114,-1 1 0,22 9 0,-6-3 11,85 22 296,-91-26-360,41 6 1,1 0-97,2 5 117,-1 1-4431,-49-14 1644,-14-3 2484,-1 0 0,1 0 0,-1-1 0,0 1 0,1 0-1,-1 0 1,1 0 0,-1-1 0,0 1 0,1 0 0,-1 0 0,0-1 0,0 1 0,1 0-1,-1-1 1,0 1 0,0 0 0,1-1 0,-1 1 0,0-1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29.4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3 832,'0'0'13,"1"0"-1,-1-1 1,0 1-1,0 0 1,0 0-1,0 0 1,0 0-1,0 0 1,0 0-1,0 0 1,0-1 0,0 1-1,0 0 1,1 0-1,-1 0 1,0 0-1,0 0 1,0 0-1,0 0 1,0 0 0,0 0-1,1 0 1,-1 0-1,0 0 1,0 0-1,0 0 1,0 0-1,0 0 1,1 0 0,-1 0-1,0 0 1,0 0-1,0 0 1,0 0-1,0 0 1,0 0-1,1 0 1,-1 0-1,0 0 1,0 0 0,0 0-1,0 0 1,9 3 1300,-7-2-1107,0 0-110,-2-1-107,0 0 16,1 0 17,0 1 1,0-1-1,0 1 0,-1-1 0,1 1 1,0-1-1,0 1 0,0-1 0,-1 1 1,1 0-1,0 0 0,-1-1 0,1 1 0,0 0 1,-1 0-1,1 0 0,-1 0 0,0-1 1,1 1-1,-1 0 0,1 0 0,-1 0 0,0 0 1,0 0-1,0 2 0,3 4-50,-2-2 161,0-1 0,-1 0 0,0 1 1,0-1-1,0 0 0,0 1 0,-1 5 1,-1 10 0,3-19-122,-1-1 0,0 0 1,0 1-1,0-1 1,0 1-1,0-1 0,0 1 1,0-1-1,0 1 1,0-1-1,0 1 1,0-1-1,0 0 0,-1 1 1,1-1-1,0 1 1,0-1-1,0 0 0,-1 1 1,1-1-1,0 1 1,0-1-1,-1 0 1,1 1-1,0-1 0,-1 0 1,1 1-1,0-1 1,-1 0-1,1 0 0,-1 1 1,1-1-1,0 0 1,-1 0-1,1 0 1,-1 1-1,0-1 35,0 0 33,1 0 6,-13-3 1812,13-31-1541,-1 30-295,1 0-97,1 3 36,-1 0 0,0 1-1,0-1 1,1 1 0,-1-1 0,0 1-1,0-1 1,0 0 0,0 1 0,0-1-1,0 0 1,0 1 0,0-1-1,0 1 1,0-1 0,0 0 0,0 1-1,0-2 1,-1 0 38,1 2-17,0 0-65,0 0 34,0 0-1,0-1 1,1 1-1,-1 0 0,0 0 1,0 0-1,0-1 1,0 1-1,0 0 1,1 0-1,-1 0 1,0 0-1,0-1 1,0 1-1,0 0 1,1 0-1,-1 0 1,0 0-1,0 0 1,1 0-1,-1 0 1,0 0-1,0 0 1,0 0-1,1 0 0,-1-1 1,0 1-1,1 2 28,0-1 0,-1 0 0,1 0 0,0 0 0,0 0 0,0-1 0,0 1 0,0 0 0,0 0-1,0 0 1,0-1 0,0 1 0,0-1 0,0 1 0,0-1 0,0 1 0,0-1 0,3 1 0,21 2 377,-23-3-453,-2 0 26,0 0 117,0 0-16,0 0-31,0 0-1,0 0 16,0 0 6,0 0 64,0 0-70,0 0-117,0 0 0,0 0 53,0 0 102,0 0 16,0 0 90,0 0-69,0 0-16,0 0-32,0 0 0,0 0-37,0 0-54,0 0-149,0 0 85,0 0 177,0 0 26,0 0 138,0 0-116,0 0-113,0 0-21,0 0 123,0 0-49,0 0-132,0 1-25,-1-1 0,1 0 0,0 0 0,0 1 1,-1-1-1,1 0 0,0 1 0,0-1 0,-1 0 0,1 0 1,0 0-1,0 1 0,-1-1 0,1 0 0,0 0 0,-1 0 1,1 0-1,0 1 0,-1-1 0,1 0 0,-1 0 0,1 0 1,0 0-1,-1 0 0,1 0 0,0 0 0,-1 0 0,1 0 1,0 0-1,-1 0 0,0-1 0,-3-3-2114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31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15 832,'-17'0'352,"17"0"-203,0 0 289,-14 8 799,0-5-263,-7 2 175,-8-5-654,28 0-487,1 0-1,-1 0 1,1 0-1,-1 0 1,1 0-1,0 0 1,-1 1-1,1-1 0,-1 0 1,1 0-1,0 1 1,-1-1-1,1 0 1,-1 0-1,1 1 1,0-1-1,0 0 0,-1 1 1,1-1-1,0 1 1,0-1-1,-1 0 1,1 1-1,0-1 1,0 1-1,0-1 0,-1 1 1,1-1-1,0 1 1,0-1-1,0 0 1,0 1-1,0-1 1,0 1-1,0-1 0,0 1 1,0-1-1,1 1 1,-1-1-1,0 1 1,0 3 38,-3-1 1095,0 1 2586,11-2-3843,-7-2 148,-1 0-1,1 0 0,-1 0 0,1 0 1,0 0-1,-1 0 0,1 0 1,-1 1-1,1-1 0,-1 0 0,1 1 1,-1-1-1,1 0 0,-1 1 1,1-1-1,-1 0 0,1 1 0,-1-1 1,0 1-1,1-1 0,-1 1 1,0-1-1,1 1 0,-1 0 0,1 0-26,-1 0-1,1-1 0,-1 1 0,1 0 1,0 0-1,-1-1 0,1 1 0,0 0 1,-1-1-1,1 1 0,0-1 0,0 1 1,0-1-1,-1 1 0,1-1 0,0 1 1,1-1-1,6 2-129,0-1 0,0-1-1,-1 1 1,1-1 0,0-1 0,0 1 0,-1-1-1,9-2 1,65-21-2291,-48 14 738,-25 7 1007,-1 2 19,0-1 0,-1-1 0,1 0 0,12-6 0,-16 6 363,0 0 0,0 0 0,0 0 0,5-6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33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0 832,'-3'4'325,"0"-1"0,-1 1 0,0-1 1,-8 5-1,12-8-314,-5 3 1187,4-3-1163,1 0 1,-1 1-1,1-1 1,-1 0-1,1 0 1,0 0 0,-1 1-1,1-1 1,-1 0-1,1 1 1,0-1 0,-1 0-1,1 1 1,0-1-1,0 0 1,-1 1 0,1-1-1,0 0 1,0 1-1,-1-1 1,1 1 0,0-1-1,0 1 1,0-1-1,0 1 1,-6 11 177,6-11-223,0 0 0,0 0 0,-1-1 0,1 1 0,0 0 0,-1-1 0,1 1 0,0 0 0,-1-1 0,1 1 0,-1 0 0,1-1 0,-1 1 0,1-1 0,-2 2 0,1-2 20,1 0 0,-1 1 0,1-1-1,0 0 1,-1 1 0,1-1 0,-1 1 0,1-1 0,0 0-1,-1 1 1,1-1 0,0 1 0,-1-1 0,1 1 0,0-1-1,0 1 1,0 0 0,-1-1 0,1 1 0,0-1-1,0 1 1,0-1 0,0 1 0,0 1 0,-2 4 246,-40 43 1135,42-49-1384,0 0-1,0 0 1,0 0-1,0 1 1,0-1-1,0 0 1,0 0-1,0 0 1,0 0-1,0 0 0,0 0 1,0 1-1,0-1 1,0 0-1,0 0 1,0 0-1,0 0 1,0 0-1,1 0 0,-1 0 1,0 1-1,0-1 1,0 0-1,0 0 1,0 0-1,0 0 1,0 0-1,0 0 1,1 0-1,-1 0 0,0 0 1,0 0-1,0 0 1,0 0-1,0 0 1,0 1-1,1-1 1,-1 0-1,0 0 1,0 0-1,0 0 0,0 0 1,0 0-1,0 0 1,1-1-1,-1 1 1,0 0-1,8 2 64,-8-2 14,17 0 305,-8 0-383,-1 0-1,1 0 1,-1 0-1,0-1 0,10-3 1,25-6 170,-32 7-159,7-2 216,-13 3-249,0 1 0,0 1 0,0-1 0,1 1 0,-1 0 0,6 0 0,-4 1 181,6 1-42,-10-1-94,0-1 0,0 1 0,0-1 0,-1 0 0,1 0 0,0 0-1,0 0 1,5-1 0,7 0-139,-13 0 119,0 1 1,0 0-1,0-1 0,0 0 1,0 1-1,0-1 1,0 0-1,0 0 1,0 0-1,-1 0 1,4-3-1,14-7-4933,-7 6 3410,1-9 367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42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1020 128 1728,'-18'31'1840,"-7"23"-1323,14-37-395,5-7 349,-14 18 0,18-26-365,0 1 0,0-1 0,-1 0 0,1 0 0,0 0 0,-1 0 0,0-1 0,1 1 1,-1-1-1,0 1 0,0-1 0,-3 1 0,4-2 0,0 1 0,-1-1 1,1 0-1,0 0 0,-1 0 1,1 0-1,0-1 0,0 1 1,-1-1-1,1 1 0,-3-2 1,-18-3 334,23 5-449,0 0 0,0 0 0,0 1 0,0-1 0,0 0 0,0 0-1,0 0 1,0 0 0,0 0 0,0 0 0,-1-1 0,1 1 0,0 0 0,0 0 0,0 0 0,0 0-1,0 0 1,0 0 0,0 0 0,0 0 0,0 0 0,0 0 0,0 0 0,0 0 0,0 0 0,-1 0 0,1 0-1,0 0 1,0 0 0,0 0 0,0 0 0,0 0 0,0 0 0,0-1 0,0 1 0,0 0 0,0 0 0,0 0-1,0 0 1,0 0 0,0 0 0,0 0 0,0 0 0,0 0 0,0 0 0,0 0 0,0-1 0,0 1 0,0 0-1,0 0 1,0 0 0,0 0 0,0 0 0,0 0 0,0 0 0,0 0 0,0 0 0,0 0 0,0 0-1,1 0 1,-1 0 0,0 0 0,0-1 0,0 1 0,0 0 0,0 0 0,0 0 0,7-3 297,2 2-170,0 0-1,0 0 1,0-1 0,10-4 0,16-3 81,-28 8-213,0 0 0,0 0 0,1 1 0,-1 0 0,1 0 0,-1 1 0,0 0 0,0 0-1,14 4 1,-7 1 47,0 0 1,-1 1-1,23 14 0,-3-5 259,-32-16-261,18 4-101,-11 0 26,-8-4 43,1 0-1,-1 0 1,1 0 0,-1 0 0,1 1-1,-1-1 1,1 0 0,0 0-1,-1 0 1,1 0 0,-1 0 0,1 0-1,-1-1 1,1 1 0,-1 0-1,1 0 1,-1 0 0,1 0-1,0-1 1,1-2 27,-1 2-26,-1 0 0,1 0 0,0 0 0,0 0 0,-1 0 0,1 0 0,-1 0 1,1 0-1,-1 0 0,1 0 0,-1 0 0,0 0 0,0 0 0,1 0 0,-1-1 0,0 1 0,0 0 0,0 0 0,0 0 0,0 0 0,0-1 0,-1 1 0,1 0 0,0 0 0,-1 0 0,1 0 0,0 0 0,-1 0 0,1 0 0,-1 0 0,0 0 0,1 0 0,-1 0 0,-1-1 0,-3-5 17,0 1-1,0 0 1,-11-9 0,13 12-23,-1 1 0,0 0 0,0 0 1,0 0-1,0 1 0,-1-1 0,1 1 0,0 0 0,-1 0 0,1 0 1,0 1-1,-1-1 0,1 1 0,-5 1 0,1-2 67,0 1 1,0-1-1,-12-3 0,-33-9-31,47 12-104,0 0 0,0 0 0,0 1-1,1 0 1,-1 0 0,0 0 0,-8 2-1,3 1 47,0 0 108,0 0 0,1-1 0,-1-1 1,-13 1-1,16-2-32,-1-1 0,1 0 0,0-1 0,-1 0 0,1 0 0,-10-5 0,-5 0 168,5 1-210,0 2 0,0 1 0,-1 0 0,0 1 1,-22 1-1,-41-5 25,22 1 282,18 2-80,33 2-211,-1 0 1,0 1-1,0 0 0,0 0 0,-20 4 1,-19 11-12,-14 3-3,37-17 251,23-2-249,1 1 1,-1 0-1,0 0 0,0 0 0,0 0 0,0 1 1,0-1-1,0 1 0,0-1 0,0 1 0,-3 2 1,-15 11 39,18-11 8,-1 0-1,1 0 1,0-1-1,-1 0 0,0 0 1,0 0-1,1 0 1,-1 0-1,0-1 0,0 1 1,-1-1-1,1 0 1,-8 0-1,-1-1 152,6-1-222,0 1 1,0 0-1,1 0 0,-1 1 0,0 0 1,0 0-1,1 1 0,-1-1 0,1 1 1,-1 1-1,-5 2 0,1 5-438,11-10 440,0 0-1,0 0 1,0 1 0,0-1 0,0 0 0,0 0 0,0 1 0,0-1 0,0 0 0,0 0 0,0 1 0,0-1 0,0 0 0,0 0 0,0 1 0,0-1 0,0 0 0,0 0 0,1 1-1,-1-1 1,0 0 0,0 0 0,0 1 0,0-1 0,0 0 0,1 0 0,-1 0 0,0 0 0,0 1 0,3 0-29,0 1-1,-1-1 1,1 1 0,0-1 0,0 0-1,0 0 1,3 0 0,8 1 68,-7-1-67,6 15-161,4 0 55,-16-15 139,0-1 1,-1 1-1,1 0 0,-1 0 1,1 0-1,0-1 1,0 1-1,-1 0 1,1-1-1,0 1 0,0 0 1,0-1-1,1 1 1,-1 0-2,-1-1 1,1 1 0,-1-1 0,1 1-1,0-1 1,-1 1 0,1-1 0,-1 1 0,1 0-1,-1-1 1,0 1 0,1 0 0,-1-1-1,1 2 1,2 4 4,28 15 6,-26-19-29,0 0 1,0 0-1,0-1 1,0 1-1,0-1 1,9 1-1,34 1-419,-26-8 318,-8 1 117,-11 3 18,1 0-1,-1 0 1,0-1 0,0 1 0,0-1 0,4-2 0,5-3-69,-11 6 50,1 0-1,-1 1 0,0-1 1,0 0-1,0 0 1,0 0-1,0 0 0,0 0 1,-1 0-1,1 0 0,0 0 1,0-1-1,-1 1 0,1 0 1,-1 0-1,1-1 1,-1 1-1,0 0 0,1-2 1,1-28-11,-2 23 62,0 7-51,-1 0 1,1 0-1,0-1 1,-1 1-1,1 0 1,0 0-1,-1 0 1,0 0 0,1 0-1,-1 0 1,0 0-1,1 0 1,-1 0-1,0 0 1,0 0-1,0 0 1,0 0-1,0 0 1,0 1 0,0-1-1,0 0 1,0 1-1,0-1 1,0 1-1,0-1 1,-1 1-1,1 0 1,-2-1-1,2 1-311,-8 1-197,10 11 703,0-15-195,1-14-72,-5 8 78,3 7 9,0 1 0,0 0 0,0 0 0,-1 0-1,1 0 1,-1 0 0,1 0 0,0 0 0,-1 0-1,0 0 1,1 0 0,-1 0 0,0 0 0,1 0-1,-1 0 1,-1-1 0,1 2-1,0-1 1,1 0-1,-1 1 0,1-1 1,-1 1-1,1-1 0,-1 0 1,1 1-1,-1-1 0,1 0 0,0 1 1,-1-1-1,1 0 0,0 0 1,0 1-1,-1-1 0,1 0 1,0 0-1,0-1 0,0 1-12,0 1-1,0-1 1,0 0-1,0 0 1,-1 1-1,1-1 1,0 0-1,0 1 1,-1-1-1,1 0 1,0 1-1,-1-1 1,1 0-1,-1 1 1,1-1-1,-1 0 1,0-1 8,0 0-1,0 0 1,0 0 0,0-1 0,0 1 0,1 0-1,-1 0 1,1-1 0,0 1 0,0-4-1,-2-4-83,2 6 85,-1 0 0,1 0 0,0 0 0,0 0 0,1-5 1,0 7 6,-1-1 0,1 0 0,-1 0 0,0 1 0,-1-1 0,1 0 0,-1-3 0,0 0 16,0 0 0,1 0-1,-1 0 1,1-1-1,0 1 1,1-6 0,0-8-150,-1-15 237,1 32-209,-1 2 103,0 1 0,0 0 0,0-1 0,0 1 0,0-1 0,0 1-1,0 0 1,0-1 0,0 1 0,0-1 0,0 1 0,0 0 0,0-1 0,0 1 0,0 0 0,0-1 0,0 1-1,0-1 1,0 1 0,-1 0 0,1-1 0,0 1 0,0 0 0,0-1 0,-1 1 0,1 0 0,0 0 0,-1-1-1,1 1 1,-1-1 69,1 1-76,0 0 0,0-1 1,0 1-1,0 0 0,0 0 0,0-1 0,0 1 0,-1 0 1,1 0-1,0-1 0,0 1 0,0 0 0,0 0 0,-1 0 1,1 0-1,0-1 0,0 1 0,0 0 0,-1 0 0,1 0 0,0 0 1,0 0-1,-1 0 0,1 0 0,0-1 0,0 1 0,-1 0 1,1 0-1,0 0 0,0 0 0,-1 0 0,1 0 0,0 0 1,0 0-1,-1 0 0,1 0 0,0 0 0,0 1 0,-1-1 1,1 0-1,0 0 0,-1 0 9,1 0 83,0 0-43,0 0-53,0 0-1,-1 0 1,1 0 0,0 0-1,0 0 1,0 0 0,0 0-1,0 0 1,0 0 0,0 0-1,0 0 1,-1-1 0,1 1-1,0 0 1,0 0 0,0 0-1,0 0 1,0 1 0,0-1-1,0 0 1,-1 0 0,1 0-1,0 0 1,0 0 0,0 0-1,0 0 1,0 0 0,0 0-1,0 0 1,0 0 0,-1 0-1,1 0 1,0 0 0,0 0-1,0 0 1,0 0 0,0 1-1,0-1 1,0 0 0,0 0-1,0 0 1,0 0 0,0 0-1,21 43-522,-18-36 518,-1 0-1,0 0 0,2 11 0,2 11 12,6 14-175,7 47 1,2 2 136,-15-75 107,-5-14-42,0 1 0,0-1 0,0 1-1,0-1 1,0 1 0,-1 0-1,0-1 1,0 8 0,1-8-99,0 4-111,-2-5 174,1-1 0,-1 1 0,0-1 0,1 1 0,-1-1-1,0 1 1,0-1 0,-3 3 0,4-3 9,-1-1-1,1 1 0,-1-1 1,1 1-1,-1-1 1,1 1-1,0 0 0,-1-1 1,1 1-1,0 0 0,-1-1 1,1 1-1,0 0 0,0-1 1,-1 1-1,1 0 0,0 0 1,0-1-1,0 1 0,0 0 1,0 0-1,0-1 0,0 1 1,0 0-1,1 1 0,0 2 61,-2 1-252,1 14-125,0-18 317,0 0 0,1-1 0,-1 1 0,0 0-1,0-1 1,1 1 0,-1 0 0,0-1 0,1 1 0,-1-1 0,0 1 0,1-1 0,-1 1 0,1-1 0,-1 1 0,1-1 0,-1 1 0,1-1 0,0 1 0,-1-1 0,1 0 0,-1 1 0,1-1 0,0 0 0,-1 0 0,1 0 0,1 1 0,3 2 14,-4-3-22,0 1 1,0-1 0,0 1 0,1-1 0,-1 1-1,0-1 1,0 1 0,0-1 0,0 0 0,1 0-1,-1 1 1,0-1 0,0 0 0,0 0 0,1 0-1,0-1 1,6 1-228,-1 0 0,0-1 0,0 0-1,1 0 1,-1-1 0,0 0 0,0 0 0,0 0 0,0-1-1,9-6 1,-13 8 329,0 0 1,0 0-1,0 0 0,0 0 0,0 0 1,0 0-1,0 1 0,0 0 1,5 0-1,-4 0-93,0-1 0,0 1 0,-1-1 0,1 1 0,5-3 0,82-24 94,-48 14 110,-30 10-93,-1-1-1,1 0 0,-1-1 1,0 0-1,-1-1 0,22-14 0,119-110 278,-147 124-341,-1 2-1,0 0 0,1 1-1,-1-1 1,0 1 0,1 0 0,0 0 0,5-2 0,-5 4 42,-3 1-95,-1 0 21,0 0 1,0-1-1,0 1 0,1 0 1,-1 0-1,0 0 0,0 0 1,0 1-1,0-1 0,0 0 0,0 0 1,0 1-1,0-1 0,0 0 1,1 1-1,-1-1 0,-1 1 1,1-1-1,0 1 0,0 0 1,0 0-1,0-1 0,1 2 0,7 5 318,-8-6-336,-1-1-1,0 0 0,1 1 1,-1-1-1,0 0 1,1 1-1,-1-1 0,0 0 1,1 1-1,-1-1 0,0 0 1,0 1-1,1-1 0,-1 1 1,0-1-1,0 1 0,0-1 1,0 0-1,0 1 0,0-1 1,0 1-1,0-1 0,0 1 1,0-1-1,0 1 0,0-1 1,0 1-1,1 7-189,2-3 177,-1 1 1,-1 0-1,1-1 1,-1 1-1,0 0 0,0 0 1,0-1-1,-1 1 1,0 0-1,-1 12 1,0 3-290,-4 9-1995,5-22 470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4:48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4 1056,'0'0'65,"0"-1"1,0 1-1,0 0 1,0 0-1,1 0 0,-1-1 1,0 1-1,0 0 1,0 0-1,0 0 1,1 0-1,-1-1 0,0 1 1,0 0-1,0 0 1,0 0-1,1 0 1,-1 0-1,0 0 0,0 0 1,0 0-1,1-1 1,-1 1-1,0 0 0,0 0 1,1 0-1,-1 0 1,0 0-1,1 0 1,1 6 18,1 1 0,-1-1 0,0 0 0,0 1 1,0-1-1,-1 1 0,0 0 0,0-1 0,-1 1 0,0 0 1,0-1-1,-1 1 0,-2 11 0,2-10-28,0 1 0,0-1 0,1 1 0,1 12 0,1 25 496,-2-45-521,0-1 0,0 1 0,0-1 0,0 1 0,0-1 0,0 1 0,0 0 0,0-1 1,0 1-1,0-1 0,0 1 0,-1-1 0,1 1 0,0-1 0,0 1 0,0-1 0,-1 1 0,1-1 0,0 1 0,-1-1 0,1 1 0,0-1 0,-1 1 0,0-1 0,1 0 20,-1 0 1,0 0-1,0 0 0,0 0 1,1-1-1,-1 1 0,0 0 0,0-1 1,1 1-1,-1 0 0,0-1 1,0 1-1,1-1 0,-1 1 1,0-1-1,0 0 0,-2-3 24,0 0 0,0 1 1,1-1-1,-1 0 0,1 0 0,0 0 0,-2-5 0,-5-9-57,-24-32 62,31 49-94,1 1 12,1-1 0,-1 1 0,1 0 0,0-1 0,-1 1 0,1 0 0,-1-1 0,1 1 0,0 0 0,-1-1 0,1 1 0,0-1 0,-1 1 0,1-1 1,0 1-1,0-1 0,-1 1 0,1-1 0,0 1 0,0-1 0,0 1 0,0-2 0,-5-4 261,4 3-286,7 5-344,-3 1 367,-1-1-1,1 1 1,-1-1-1,0 1 1,0 0-1,0-1 0,0 1 1,0 0-1,-1 1 1,3 3-1,10 19-1347,-5-18-616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45.8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18 736,'0'-1'92,"0"0"0,0 0 0,-1 0 0,1 0 0,-6-7 919,5 8-919,0-1 0,0 1 0,1-1 0,-1 1 0,0-1 0,0 1 0,0 0 0,0-1 0,0 1 0,0 0 0,1 0 0,-1 0 0,0 0 0,0 0 0,0 0 0,0 0 0,0 0 0,0 0 0,0 0 0,-1 1 0,-5-1 14,-4 0 471,-8-1-21,1 2 0,-25 3 0,7 7-136,-4 2-557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12.8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374 1 576,'0'0'5,"0"0"1,-1 0-1,1 0 1,0 0-1,0 0 1,-1 0-1,1 0 1,0 0-1,0 0 0,-1 0 1,1 0-1,0 0 1,0 0-1,-1 0 1,1 0-1,0 0 1,0 0-1,-1 0 1,1 0-1,0 1 0,0-1 1,-1 0-1,1 0 1,0 0-1,0 0 1,0 1-1,0-1 1,-1 0-1,1 0 0,0 0 1,0 1-1,0-1 1,0 0-1,0 0 1,0 1-1,-1-1 1,1 0-1,0 0 0,0 1 1,0-1-1,0 0 1,0 0-1,0 1 1,0-1-1,0 1 1,0 0 63,0-1 102,0 0-11,0 0 112,0 0-22,0 0 246,-2 6 946,-1-1 3793,1-7-5061,-1 1 1,1 0-1,0-1 0,0 1 0,-1 0 0,1 1 0,0-1 0,-1 0 0,1 1 0,-1-1 0,1 1 0,-1 0 1,-3 0-1,-26-1-72,24 0-70,0 0-1,-1 1 1,1 0 0,0 1 0,0 0 0,-15 3 0,18-2-64,-8 2 7,1 0 1,0 0-1,0 2 1,-12 6-1,9-3 68,1 1 1,0 0-1,1 1 0,0 1 0,-20 22 0,28-28-29,1 0 1,0 0-1,0 0 0,1 0 0,-1 1 1,1 0-1,1-1 0,-1 1 0,1 0 1,0 0-1,1 0 0,0 1 1,0-1-1,0 0 0,1 1 0,1 8 1,0-9-12,0 0 0,0 0 0,1 0 0,0 0 0,0 0 0,1 0 0,-1-1 1,6 9-1,-6-12 1,0 0 1,0 0 0,1 0-1,-1 0 1,1-1 0,-1 1-1,1-1 1,0 1 0,0-1-1,0 0 1,1 0 0,-1-1-1,0 1 1,1 0 0,-1-1-1,1 0 1,6 1 0,-3 0 19,0-2 0,1 1 0,0-1 1,-1 0-1,1 0 0,-1-1 0,1 0 1,-1 0-1,1-1 0,-1 0 0,0 0 1,0-1-1,0 0 0,0 0 0,0 0 0,-1-1 1,1 0-1,-1-1 0,0 1 0,0-1 1,9-11-1,-7 7 3,0 1 13,-1-1-1,0-1 1,0 1-1,-1-1 1,0 0-1,5-13 1,-8 15-44,2-5 157,0 0 0,4-20-1,-9 30-140,1 0-1,-1-1 0,1 1 1,-1 0-1,0-1 0,0 1 0,-1 0 1,1 0-1,-1-1 0,1 1 0,-1 0 1,0 0-1,0 0 0,-1 0 0,-2-5 1,-2-9 80,6 15-75,-1 0 0,1 1 1,-1-1-1,0 0 0,1 1 0,-1-1 0,0 1 1,0-1-1,0 1 0,0-1 0,-2-1 0,-3-3-25,-5-5 125,11 10-122,0 1-1,0-1 1,0 1 0,-1 0 0,1-1 0,0 1-1,0-1 1,0 1 0,0-1 0,0 1-1,0-1 1,0 1 0,0 0 0,0-1 0,1 1-1,-1-1 1,0 1 0,0-1 0,0 1-1,0 0 1,0-1 0,1 1 0,-1-1-1,0 1 1,0 0 0,1-1 0,-1 1 0,0 0-1,1-1 1,-1 1 0,1-1-182,-6 97 385,6-79-103,1 1-1,0-1 1,1 1 0,8 22 0,-10-35-54,0-1-1,1 0 0,-1 0 0,1 0 1,0-1-1,0 1 0,0 0 0,0-1 1,1 1-1,0-1 0,-1 0 1,1 0-1,0 0 0,1 0 0,-1 0 1,0-1-1,1 1 0,0-1 0,-1 0 1,1 0-1,0 0 0,0-1 1,0 0-1,0 1 0,0-1 0,1-1 1,-1 1-1,7 0 0,77-3 236,-66 0-840,0 2 1,-1 0-1,37 5 1,-55-5 121,0 1 1,0-1-1,0 1 0,-1 0 1,1 0-1,0 0 1,0 0-1,-1 0 1,1 1-1,0-1 1,-1 1-1,0 0 1,1 0-1,-1 0 1,0 0-1,0 0 1,0 0-1,2 3 1,-4-4 348,0-1 1,1 0 0,-1 1 0,0-1 0,0 0-1,0 1 1,0-1 0,0 0 0,1 1 0,-1-1-1,0 0 1,0 1 0,0-1 0,0 1 0,0-1 0,0 0-1,0 1 1,0-1 0,0 0 0,-1 1 0,1-1-1,0 0 1,0 1 0,0-1 0,0 0 0,0 1-1,-1 0 1,-10-3-1609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14.0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325 39 1664,'-2'-5'1078,"0"0"1,1 0-1,0 0 0,-1-10 1,2 15-971,0 0 0,0 0 0,0 0 0,0 0 0,0-1 0,0 1 0,0 0 0,0 0 0,0 0 0,0 0 0,-1-1 0,1 1 0,0 0 0,0 0 0,0 0 0,0 0 0,0 0 0,0 0 0,0-1 0,0 1 0,0 0 0,0 0 0,-1 0 0,1 0 0,0 0 0,0 0 0,0 0 0,0-1 0,0 1 0,0 0 0,-1 0 0,1 0 0,0 0 0,0 0 0,0 0 0,0 0 0,0 0 0,-1 0 0,-7 3 1001,-6 7-1113,-14 23 233,1 0 1,-44 74 0,41-50 9,-33 81 1,46-88-111,-18 90-1,26-98-44,5-21-16,1 0-1,1 1 0,1-1 1,0 1-1,2 0 1,0-1-1,2 1 0,0-1 1,2 0-1,10 33 1,-9-41 67,0 0 0,1 0 0,0-1 0,1 1 0,1-2 0,-1 1 0,2-1 0,17 16 1,-13-18-616,-12-9-859,8 4-4912,1-4 2065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14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6 2304,'0'-5'2518,"-2"6"-891,-5 13-251,-5 22-577,10-22-601,-1 0 0,1 0 0,1-1 0,1 16 0,0-21-130,1-1-1,1 0 1,-1 1 0,1-1 0,0 0 0,1 0 0,-1 0 0,1-1 0,6 11 0,1-3 169,0 0-1,1-1 0,22 22 1,43 31 344,-36-32-503,-10-8 178,33 37-1,-53-51-146,0 1-1,0 0 1,-1 1 0,-1 0-1,12 27 1,-6-3 346,-2 0 1,-1 1-1,-2 0 1,5 42-1,-14-63-421,1-1 1,-2 1-1,-1 0 0,0-1 1,-1 1-1,-9 30 0,-1-19-2177,4-12-1319,8-8-1807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18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2400,'2'-3'427,"-1"0"-1,1 0 1,-1 0 0,1 0-1,0 0 1,0 0 0,4-3-1,15-4 4209,-15 21-4549,-1 0 1,0 0 0,0 1 0,-1-1 0,-1 1-1,4 22 1,1 77 242,-3-25-49,4 55 78,-1-26-12,-1 57 171,-6-38-179,-1-78-137,-3-21-92,2-29 69,0-1-1,0 1 1,1 0-1,0 6 1,-2-24-180,1 0 0,0-1 0,0 1 0,1 0 0,1 0 0,0-1 0,4-15 0,0 4 41,0 0 1,12-31-1,-13 46-86,0 0 0,0 1 0,1-1 0,0 1 0,0 0 0,1 0 0,0 1 0,0 0 0,9-8 0,-14 13 37,1 1-1,-1 0 1,1 0 0,-1-1-1,1 1 1,0 0 0,0 0-1,-1 1 1,1-1 0,0 0 0,0 1-1,0-1 1,0 1 0,-1-1-1,1 1 1,0 0 0,0 0-1,0 0 1,0 0 0,0 0-1,0 0 1,0 1 0,0-1 0,0 1-1,1 0 1,1 1 22,-1 0-1,0 0 1,0 0-1,0 0 1,-1 0-1,1 1 1,0-1 0,-1 1-1,0 0 1,0 0-1,0 0 1,4 6 0,-1 2 26,0 0 0,-1 0 0,0 1 0,-1-1 0,3 22 0,-3-13 117,-1 0 0,-2 34 0,0-45-49,-1-1 0,0 1 0,0 0 0,-1-1 0,-1 0 0,1 1 0,-1-1 0,-4 8 0,5-13-64,0 0 0,1-1 0,-1 1 0,0 0 0,0-1 0,0 1 0,-1-1 0,1 0 0,0 0 0,-1 0 0,0 0 0,1 0 0,-1 0 0,0-1 0,0 1 0,0-1 0,0 0 0,0 0 0,0 0 0,0 0 0,-1-1 0,1 1 0,-6-1 0,-16 0-102,0-1 0,-37-6-1,56 6-509,0 0-1,1 0 0,-1 1 1,1-1-1,-1 1 0,0 0 1,-6 1-1,12-1 491,0 0 0,0 0 1,0 1-1,0-1 0,-1 0 1,1 0-1,0 0 0,0 0 0,0 0 1,0 0-1,0 0 0,-1 0 0,1 0 1,0 0-1,0 0 0,0 0 0,0 0 1,0 1-1,0-1 0,-1 0 0,1 0 1,0 0-1,0 0 0,0 0 0,0 0 1,0 1-1,0-1 0,0 0 0,0 0 1,0 0-1,0 0 0,0 1 1,0-1-1,0 0 0,0 0 0,0 0 1,0 0-1,0 0 0,0 1 0,5 6-1861,10 3-1733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18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313 3 1152,'0'-3'417,"0"8"-167,0-4 96,0-1-10,0 0 294,0 0-81,0 0 224,-13 3 2608,-11 18-1077,16-15-1976,1 1 0,0 0 0,-8 10 0,1 2-154,1 1-1,1 1 1,1-1 0,-10 27-1,-25 91 155,11-32-68,20-63-117,1 0 0,2 2-1,-6 47 1,13-55-41,-17 180 357,21-186-347,2 0 1,0-1 0,3 1 0,0-1-1,10 33 1,-11-53-75,0 0 1,1-1-1,1 1 0,0-1 0,0 0 1,0 0-1,1-1 0,1 1 0,-1-2 1,2 1-1,7 7 0,9 5-515,2-1 0,33 19 0,-38-25-583,0-1-1212,-3-4 694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19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3808,'6'8'4967,"16"10"-3675,-2 0-943,19 25 190,64 92 1,-48-58-105,-49-70-398,75 107 737,-69-94-558,0 2 0,-1 0 0,14 40 0,-13-22 14,-1 2-1,-2-1 1,-2 1 0,2 46-1,-8-62-326,-1 0 1,-1 0-1,-2 0 0,0-1 0,-2 1 1,0-1-1,-2 0 0,-10 24 0,10-34-451,0-2 1,0 1-1,-18 23 0,-34 31-3200,31-37 1981,-10 14-1625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26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23 2144,'-2'4'758,"8"-3"-451,-3-1-135,-2 0 463,-1 0-182,0 0-42,0 0-128,10 3 634,-2-3-625,-6 1-195,-1-1 1,1 0-1,0 0 1,-1 0-1,1-1 1,-1 1-1,1 0 0,0-1 1,-1 1-1,1 0 1,1-2-1,2 1 120,0-1 0,0 1 1,1 0-1,7 0 0,19-5 228,-17 3-294,1 0 0,-1 2 0,23-1 1,-2 0 101,141-2 434,-131 4-654,136 5 59,46 0 46,-62-7 58,73-2 173,118 15 216,-341-10-567,116 10 73,100 5-454,192 5 660,-107-1 35,-72-6-7,58 2-79,23-5 233,102 2 44,-12 1-197,7 10-257,-110-9 187,372-26 480,50-5-576,-656 14-205,779-19 341,-460 11-248,561-10 256,14-3 266,-412 20-490,-173 6 12,-69 1-67,-237-4-12,684 4 150,-642-2-72,285 3-102,-175-4 8,212-1 172,-76 3-223,-67 1 102,619 7 0,-611-7-175,26 0 164,115-2 24,-228-4-181,20 3 196,497-6 13,3-10-142,-68-10 175,-9 1-169,-479 18 137,342-4-164,-119 2 135,-16 0 70,-87 4-238,117 1 182,-102 6 53,157 5-22,-297-3-87,76 5-16,280 23 289,-427-27-307,99 11-198,-7 0 277,-32 2-345,-22-2-1042,-114-14-955,1-3 0,42-4 1,-41 0-2699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2:50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1 320,'-3'3'138,"3"-2"-125,0-1 0,0 0 0,-1 1 0,1-1 0,0 0 0,0 1 0,0-1 0,-1 0-1,1 0 1,0 1 0,0-1 0,-1 0 0,1 0 0,0 0 0,-1 1 0,1-1 0,0 0 0,-1 0 0,1 0 0,0 0 0,-1 0 0,1 0 0,0 0 0,-1 0 0,1 0 0,0 0 0,-1 0 0,1 0-1,0 0 1,-1 0 0,1 0 0,-1 0 0,-1 1 53,0-1 0,0 1-1,1 0 1,-1 0-1,0 0 1,1 0 0,-1 0-1,0 0 1,1 0-1,0 1 1,-1-1-1,1 1 1,0-1 0,0 1-1,-1-1 1,1 1-1,0 2 1,-12 11 455,7-9-463,0 1 1,0-1 0,-5 10 0,8-10-27,-2-1 0,1 1 0,-1 0 0,1-1-1,-2 0 1,-8 7 0,12-10 63,-1-1 0,1 0-1,0 0 1,-1 1 0,1-1 0,-1-1-1,1 1 1,-1 0 0,0-1 0,1 1-1,-1-1 1,0 0 0,1 0 0,-1 0-1,0 0 1,-4-1 0,-11 0 939,18 1-1029,0 0-1,0 0 0,0 0 1,0 0-1,0 0 0,-1 1 1,1-1-1,0 0 0,0 0 1,0 0-1,0 0 0,-1 0 1,1 0-1,0 0 0,0 0 0,0 0 1,0 0-1,-1 0 0,1 0 1,0 0-1,0 0 0,0 0 1,0-1-1,-1 1 0,1 0 1,0 0-1,0 0 0,0 0 1,0 0-1,-1 0 0,1 0 0,0 0 1,0-1-1,0 1 0,0 0 1,0 0-1,0 0 0,0 0 1,0 0-1,-1-1 0,1 1 1,0 0-1,0 0 0,0 0 1,0 0-1,0-1 0,0 1 0,0 0 1,0 0-1,0 0 0,0 0 1,0-1-1,0 1 0,0 0 1,0-2 178,-7 4-284,-8 2 396,14-4-278,1 0 0,-1 0 0,0 0 1,1 1-1,-1-1 0,0 0 1,1 0-1,-1-1 0,1 1 1,-1 0-1,0 0 0,1 0 0,-1 0 1,1 0-1,-1-1 0,1 1 1,-1 0-1,1-1 0,-1 1 1,1 0-1,-1-1 0,1 1 0,-2-2 134,-3-2 196,4 3-387,8 0-608,-1 4 631,22 6 588,-5-4-319,-15-2-216,14 4 2295,-24-7-2314,-1 0-1,1-1 1,-1 1-1,1-1 1,0 0 0,-1 0-1,1 0 1,0 0-1,0 0 1,0 0 0,-1-1-1,-1-1 1,1 1-89,2 1 73,1 1 0,0 0 1,0 0-1,0 0 0,-1 0 0,1 0 0,0 0 1,0 0-1,0 0 0,-1 0 0,1 0 0,0 0 1,0 0-1,-1 0 0,1 0 0,0 0 0,0 0 1,-1 0-1,1 0 0,0 0 0,0 0 0,0 0 1,-1 0-1,1 0 0,0 0 0,0 1 0,0-1 1,-1 0-1,1 0 0,0 0 0,0 0 0,0 1 1,0-1-6,0 0 0,0 0 0,0 0 1,0 0-1,0-1 0,0 1 1,0 0-1,0 0 0,0 0 0,0 0 1,0 0-1,0 0 0,0 0 0,0 0 1,-1 0-1,1 0 0,0 0 1,0 0-1,0 0 0,0 0 0,0 0 1,0 0-1,0 0 0,0 0 0,0 0 1,0 0-1,0 0 0,0-1 1,0 1-1,0 0 0,0 0 0,0 0 1,0 0-1,0 0 0,0 0 0,0 0 1,0 0-1,0 0 0,0 0 1,-1 0-1,1 0 0,0 0 0,0 0 1,0 0-1,0 0 0,0 0 1,0 0-1,0 0 0,0 0 0,0 0 1,0 0-1,0 0 0,0 0 0,0 1 1,9-8-422,-7 6 715,-4 3-150,2-3-142,0 1-1,0 0 1,0 0-1,0 0 1,0 0-1,0 0 1,0 0-1,1 0 1,-1 0 0,0 0-1,0 0 1,0 0-1,0 0 1,0 0-1,0 0 1,0 0-1,1 0 1,-1 0 0,0 0-1,0 0 1,0 0-1,0 0 1,0 0-1,0 0 1,0 0-1,1 0 1,-1 0-1,0 0 1,0 0 0,0 0-1,0 0 1,0 0-1,0 0 1,0 0-1,1 0 1,-1 0-1,0 0 1,0 0 0,0 1-1,0-1 1,0 0-1,0 0 1,0 0-1,0 0 1,0 0-1,0 0 1,0 0 0,0 1-1,0-1 1,1 0-1,-2 0 10,1 1 0,0-1 0,0 0-1,0 0 1,-1 1 0,1-1 0,0 0 0,0 0 0,-1 1-1,1-1 1,0 0 0,-1 0 0,1 0 0,0 1 0,-1-1-1,1 0 1,0 0 0,-1 0 0,1 0 0,0 0 0,-1 0-1,1 0 1,0 0 0,-1 0 0,1 0 0,0 0 0,-1 0-1,1 0 1,-1 0 0,0 0 9,-1 1 9,1-1 0,-1 1 0,0 0 1,0-1-1,0 0 0,0 1 0,1-1 0,-1 0 0,0 0 0,0 0 1,0 0-1,0 0 0,0-1 0,0 1 0,-3-2 0,-4 1-192,7 1 33,15 3-607,-11-3 672,5 1 879,-11 2-780,0 0-1,0-1 0,0 1 1,-1-1-1,1 0 0,-1 0 1,1-1-1,-1 1 0,0-1 1,0 0-1,1 0 0,-1-1 1,0 1-1,0-1 0,-5 0 1,9-1-26,-6 4-62,19-3-1199,-6-1 951,0 0 0,1-1-1,-1 1 1,0-1 0,0-1 0,-1 1 0,1-1 0,0 0 0,-1 0 0,0-1-1,0 1 1,6-6 0,20-20-2403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2:55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80 122 1824,'0'0'51,"1"-1"0,2-3 461,-3 4-461,1-1 0,-1 1 0,1 0 0,-1 0 0,1-1 1,-1 1-1,1 0 0,-1 0 0,1 0 0,0-1 0,1 1 5,0-1-1,0 0 0,-1 0 1,1 0-1,0-1 0,0 1 0,-1 0 1,1 0-1,-1-1 0,1 1 1,1-3-1,9-10 431,-3 5-279,13-30-148,-21 38-71,0-1 0,0 1 0,0-1 0,0 1 0,0-1 0,-1 0 0,1 1 0,0-1 1,-1 0-1,0 0 0,1 1 0,-1-1 0,0 0 0,0 0 0,0 0 0,0-3 0,0 5 15,0 0 0,-1 0 1,1 0-1,0 0 0,0 0 0,0 0 0,0 0 0,0 0 0,0 0 1,0 0-1,0 0 0,0 0 0,0 0 0,0 0 0,0 0 0,0-1 0,0 1 1,0 0-1,0 0 0,0 0 0,0 0 0,0 0 0,0 0 0,0 0 1,0 0-1,0 0 0,0 0 0,0 0 0,0-1 0,0 1 0,0 0 0,0 0 1,0 0-1,0 0 0,0 0 0,0 0 0,0 0 0,0 0 0,0 0 1,0 0-1,0 0 0,0 0 0,0-1 0,0 1 0,0 0 0,0 0 1,1 0-1,-1 0 0,0 0 0,0 0 0,0 0 0,0 0 0,0 0 0,0 0 1,0 0-1,0 0 0,0 0 0,0 0 0,0 0 0,1 0 0,-1 0 1,0 0-1,0 0 0,0 0 0,0 0 0,0 0 0,0 0 0,6 1 67,-5 0-54,-1 1 0,1-1 0,0 0 0,-1 1 0,1-1 0,-1 1 0,1 0 0,-1-1 0,0 1 0,0-1 0,0 1 1,0-1-1,0 1 0,0 1 0,1 10 58,5 1-129,-6-12 44,1-1 0,0 0 0,-1 0 0,1 1 0,-1-1 0,1 1 0,-1-1 0,1 0 1,-1 1-1,0-1 0,0 1 0,0-1 0,0 1 0,0 1 0,0-1 20,-1 0-1,1 0 1,0 1 0,0-1 0,0 0-1,0 1 1,0-1 0,1 0 0,-1 0-1,1 1 1,-1-1 0,1 0 0,1 3 0,1 17 503,0-1 181,-3-20-670,0 0 0,0 0 0,0 0 0,0 1 1,0-1-1,0 0 0,-1 0 0,1 0 0,0 0 0,-1 0 1,0 2-1,0 5 547,-5-4-453,-2-16 210,5 9-290,1 0 0,-1-1 0,0 1 1,1-1-1,0 0 0,0 1 0,0-1 1,1 0-1,-1-1 0,1 1 0,-1-6 0,2 9-29,0 1 0,0-1-1,-1 0 1,1 1-1,0-1 1,0 1-1,0-1 1,0 0 0,-1 1-1,1-1 1,0 0-1,-1 1 1,1-1-1,-1 1 1,1-1 0,-1 0-1,1 1-6,-1-1 0,1 1 0,-1-1 0,1 0 0,-1 1 0,1-1-1,0 0 1,-1 1 0,1-1 0,0 0 0,0 1 0,-1-1 0,1 0 0,0 1 0,0-1 0,0-1-1,0 2 1,0 0 0,0 0 0,0-1 0,0 1 0,0 0-1,0 0 1,0-1 0,0 1 0,0 0 0,0 0-1,0 0 1,0-1 0,0 1 0,0 0 0,0 0-1,0 0 1,0-1 0,-1 1 0,1 0 0,0 0 0,0 0-1,0-1 1,0 1 0,0 0 0,-1 0 0,1 0-1,0 0 1,0 0 0,0-1 0,0 1 0,-1 0-1,1 0 1,0 0 0,0 0 0,0 0 0,-1 0 0,1 0-1,0 0 1,0 0 0,-1 0 0,1 0 0,0 0-1,0 0 1,0 0 0,-1 0 0,1 0 0,0 0 0,0 0-1,-1 0 1,1 0 0,-9 7-256,5-3 85,3-2 199,-1 0 0,1 0 0,-1 0 0,1 0-1,0 0 1,-2 4 0,6 1 109,-3-7-140,0 0 1,0 1-1,1-1 0,-1 0 0,0 1 1,0-1-1,0 0 0,0 1 0,1-1 1,-1 0-1,0 1 0,0-1 0,0 0 1,0 1-1,0-1 0,0 1 0,0-1 1,0 0-1,0 1 0,0-1 0,0 0 1,0 1-1,-1 0 0,1-1 2,0 0 0,0 0-1,0 0 1,0 0 0,0 0 0,0 0 0,0 0-1,0 0 1,0 1 0,0-1 0,0 0 0,0 0-1,0 0 1,0 0 0,0 0 0,0 0 0,0 0-1,0 1 1,0-1 0,0 0 0,0 0 0,0 0-1,0 0 1,0 0 0,0 0 0,0 0 0,0 1-1,0-1 1,0 0 0,0 0 0,0 0 0,0 0-1,0 0 1,0 0 0,0 0 0,0 0-1,0 0 1,1 1 0,-1-1 0,0 0 0,0 0-1,0 0 1,0 0 0,0 0 0,0 0 0,0 0-1,1 0 1,-1 0 0,0 0 0,0 0 0,0 0-1,0 0 1,0 0 0,0 0 0,0 0 0,1 0-1,-1 0 1,0 0 0,0 0 0,0 0 0,0 0-1,0 0 1,0 0 0,6-4 274,-1-26 105,-5 17-246,0 8 27,-4 8 43,3-1-203,0-1-21,0 1 1,0-1 0,0 1 0,0-1 0,1 1-1,-1 0 1,0-1 0,1 1 0,-1 2-1,1-3-69,0 8 398,-1-6 49,-2-7-142,3 3-214,0 1 1,0-1-1,0 1 1,0 0-1,0-1 0,0 1 1,0-1-1,0 1 1,0 0-1,0-1 1,0 1-1,0-1 1,0 1-1,0 0 1,0-1-1,0 1 0,0-1 1,1 1-1,-1 0 1,0-1-1,0 1 1,1 0-1,-1-1 1,0 1-1,0 0 1,1 0-1,-1-1 0,1 1 29,-1-1 0,1 0-1,-1 1 1,1-1-1,-1 1 1,1-1 0,-1 0-1,0 1 1,1-1-1,-1 0 1,0 0 0,0 1-1,1-1 1,-1 0-1,0 1 1,0-2 0,0 0-85,0 0 0,0 1 1,0-1-1,0 0 0,0 0 1,1 1-1,-1-1 0,0 0 1,1 1-1,0-1 0,1-2 1,1-2 67,-7 11-5,3-3 0,1-1 1,-1 0-1,0 0 0,0 0 0,0 0 1,0 0-1,0 0 0,0 0 0,0 0 0,0 0 1,-6 3 572,-3-20-554,10 16-34,0 0 0,1 0 0,-1 0 0,0-1 0,0 1 0,0 0 0,0 0 0,0 0 0,0-1 0,0 1 0,0 0 0,0 0 0,0 0 0,0-1 0,0 1 0,0 0 0,0 0 0,0 0 0,0-1 0,-1 1 0,1 0 0,0 0 0,0 0 0,0-1 0,0 1 0,0 0 0,0 0 0,-1 0 0,1 0 0,0-1 0,0 1 0,0 0 0,0 0 0,-1 0 0,1 0 1,0 0-1,0 0 0,0 0 0,0-1 0,-1 1 0,1 0 0,0 0 0,0 0 0,-1 0 0,1 0 0,0 0 0,0 0 0,0 0 0,-1 0 0,1 0 0,0 0 0,0 0 0,0 0 0,-1 0 0,1 1 0,0-1 0,0 0 0,0 0 0,-1 0 0,1 0 0,0 0 0,0 0 0,0 0 0,0 1 0,-1-1 0,1 0 0,0 0 0,-9 10 108,4 8-316,5-17 182,0 1 1,0-1-1,0 0 1,0 0-1,-1 0 0,1 1 1,0-1-1,-1 0 1,1 0-1,-1 0 1,1 0-1,-1 0 1,0 0-1,1 0 1,-3 2-1,2-2-31,2-1 100,0 0 0,-1 0-1,1 1 1,-1-1 0,1 0-1,-1 0 1,1 0 0,0 0-1,-1 0 1,1 0 0,-1 0-1,1 0 1,0-1 0,-1 1-1,2 0 1,5-16 249,-5 12-230,0 1 0,0-1 0,-1 0 0,3-8 0,-1-1-119,1-6-688,-4 20 772,0 0-1,-1-1 1,1 1 0,0-1-1,-1 1 1,1-1 0,-1 1-1,1-1 1,-1 1-1,1-1 1,-1 1 0,1-1-1,-1 1 1,1-1 0,-1 0-1,0 1 1,-10 8-2,7 8 127,4-15-164,-1-1 0,1 1 0,0 0 1,-1 0-1,1-1 0,-1 1 1,0 0-1,1-1 0,-3 4 0,2-5 25,-1 1 13,9-2 154,23-17-173,-29 17 58,-15 13 385,11-9-417,1-1 1,-1 1-1,0-1 0,0 0 1,0 0-1,-1 0 0,1 0 1,0 0-1,-1-1 0,1 1 0,-1-1 1,1 0-1,-1 0 0,-3 0 1,-2-8-593,9 16 523,1-4 64,-1 1 0,0-1 0,0 0-1,-1 1 1,0-1 0,0 0 0,0 1 0,0-1 0,-1 0 0,-4 10 0,2-7-6,0 1 0,1 0-1,0 0 1,-3 14 0,4-12-270,1-11 201,1 1 1,0-1 0,0 1-1,0-1 1,0 1 0,0-1 0,0 1-1,0-1 1,0 1 0,0 0-1,0-1 1,0 1 0,0-1-1,1 1 1,-1-1 0,0 1-1,0-1 1,0 1 0,1-1 0,-1 0-1,0 1 1,3 1-214,41 2-4885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2:58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1 896,'-1'1'54,"1"-1"1,-1 1-1,0 0 1,1 0-1,-1 0 0,0-1 1,1 1-1,-1 0 1,1 0-1,0 0 1,-1 0-1,1 0 0,0 0 1,-1 0-1,1 0 1,0 2-1,-5 12 397,-22 33 97,21-36-332,0-1 0,0 0 1,-1 0-1,-1-1 0,-16 19 0,-9 2 1674,36-34-1673,50-9-185,-48 10-17,0 1 0,0 0 0,1 0 1,-1 1-1,0-1 0,1 1 0,6 1 0,-5-1 12,-1 0 0,0 0 0,1 0 0,10-3 0,-3-2-125,-11 4 83,-1 0 1,1 0 0,0 0 0,0 0 0,0 0 0,6 0-1,-9 1 36,1 0-1,0 0 0,-1 0 0,1 0 1,0 0-1,-1 0 0,1 0 0,0 0 0,-1 0 1,1-1-1,0 1 0,-1 0 0,1-1 0,-1 1 1,1 0-1,-1-1 0,1 1 0,-1 0 0,1-1 1,-1 1-1,1-1 0,-1 1 0,1-1 1,-1 1-1,1-1 0,-1 0 0,0 1 0,0-1 1,1 1-1,-1-1 0,0 0 0,0 1 0,0-1 1,1 0-1,-1 1 0,0-1 0,0-1 0,-1 3 25,-1 0-1,1 0 1,0 0-1,0 0 1,0 0-1,-1 0 1,1-1-1,-1 1 0,1 0 1,0-1-1,-4 1 1,1 1 67,0 0-76,-1 0-1,0 0 1,0 0 0,0-1 0,0 0 0,0 0 0,0 0 0,-1 0-1,1-1 1,0 0 0,0 0 0,0 0 0,-1-1 0,1 0 0,0 0-1,0 0 1,-9-4 0,9 3 51,1-1-1,0 1 1,0-1-1,0 0 1,1 0-1,-1 0 1,1-1-1,-1 1 1,1-1-1,0 0 1,-3-6 0,4 8-97,-5-5 8,7 6-1,-1 1-1,1-1 1,-1 1-1,1 0 1,-1-1-1,1 1 1,0-1-1,-1 1 1,1-1 0,0 0-1,-1 1 1,1-1-1,0 1 1,0-1-1,-1 1 1,1-1-1,0 0 1,0 1 0,0-1-1,0-1 1,39 19-4859,-4 1 876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47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7 320,'-2'-6'123,"4"7"111,-5 5-463,3-6 230,0 1-1,-1 0 1,1-1 0,0 1 0,0 0 0,-1-1 0,1 1 0,0 0-1,0-1 1,0 1 0,0 0 0,0-1 0,0 1 0,0 0 0,0-1-1,0 1 1,0 0 0,1 0 0,4 13 893,-4-12-755,0 0-1,0 0 1,0 0 0,0 0 0,-1 1 0,1-1 0,-1 0 0,0 1 0,1 2 0,0 4-205,-1-8 59,0 0 0,1 0 1,-1 0-1,0-1 1,0 1-1,0 0 0,0 0 1,0 0-1,0 0 0,0-1 1,0 1-1,-1 0 1,1 0-1,-1 1 0,1-1 87,0 20 438,8 36-769,-3-15 363,-5-38-124,0-1-1,1 1 1,0 0 0,0 0-1,0-1 1,2 5 0,-2-5 29,0 0 1,0 0 0,0 0 0,-1 0 0,2 6 0,-2-9-18,0 1 0,0-1 0,-1 0 0,2 1 0,-1-1 0,0 0-1,0 1 1,0-1 0,0 0 0,0 1 0,0-1 0,0 0 0,0 1 0,0-1-1,1 0 1,-1 1 0,0-1 0,0 0 0,0 0 0,1 1 0,-1-1 0,0 0 0,0 0-1,1 0 1,-1 1 0,1 0 3,-1-1-1,1 1 1,0-1-1,-1 1 1,1-1-1,-1 1 0,0 0 1,1 0-1,-1-1 1,0 1-1,1 0 1,-1-1-1,0 1 1,0 0-1,1 0 1,-1 0-1,0-1 1,0 1-1,0 0 1,0 0-1,0-1 0,0 1 1,0 0-1,-1 1 1,4 21 73,-2-20-74,0 0 1,-1-1-1,1 1 0,-1 0 1,0 0-1,0 0 0,0 0 0,-1 0 1,1-1-1,-1 4 0,-3 11 38,-2 27 1,3-23-47,-5 45-453,3-27-938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2:59.6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341 19 1728,'-5'-12'1841,"4"12"-1779,-5-4 126,4 4-147,1-1 0,0 1 0,0-1 0,0 1 0,-1 0 0,1 0 1,0 0-1,0 0 0,0 0 0,-1 0 0,1 0 0,0 0 1,0 0-1,-1 0 0,1 1 0,0-1 0,0 0 0,0 1 0,0-1 1,0 1-1,-2 0 0,-23 17 355,22-14-151,-8 4 9,9-7-204,0 1 0,0 0 0,0 1 0,1-1-1,-1 0 1,-3 5 0,-2 2-114,0 0 1,0-1-1,-1 0 0,-18 13 1,16-13 266,0 0 1,1 0-1,-12 14 1,11-10-111,0 0 0,-1 0 0,0-2 0,-1 1 0,-1-2-1,-17 11 1,17-16 246,10-6-6,8-4-194,-1 3-184,3-5-12,1 0 1,0 1-1,14-11 0,6-3-91,-14 10 251,25-15 1,-25 20-110,0 0 1,0 0 0,0 2-1,1-1 1,17-2 0,-26 6-22,-1 0 46,1 0 0,-1 0 0,1 0 0,-1 1 0,1-1 0,7 2 0,46 0-3885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00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410 1 992,'1'0'14,"-1"0"1,0 0-1,0 0 0,0 0 0,1 0 1,-1 0-1,0 0 0,0 0 0,1 0 1,-1 0-1,0 0 0,0 0 0,1 0 1,-1 0-1,0 0 0,0 0 1,0 0-1,1 0 0,-1 0 0,0 0 1,0 1-1,0-1 0,1 0 0,-1 0 1,0 0-1,0 0 0,0 0 0,0 1 1,1-1-1,-1 0 0,0 0 1,0 0-1,0 1 0,0-1 0,-5 7 324,-13 5 36,17-11-342,-24 14 417,12-7-32,-1 0 1,-22 19-1,15-9 154,-38 22 1,33-23-478,10-8 140,0 0 0,0-1-1,-1-1 1,-1 0 0,-30 7 0,44-13-133,0 0 0,-1-1 0,1 1-1,0-1 1,0 0 0,0 0 0,-1 0 0,1-1 0,0 0 0,0 1 0,0-1 0,-8-4 0,11 5-114,1-1 1,-1 1 0,1-1-1,-1 0 1,1 0 0,-1 1-1,1-1 1,0 0-1,0 0 1,-1 0 0,1 1-1,0-1 1,0 0 0,0 0-1,-1 0 1,1 0-1,0 1 1,0-1 0,1 0-1,-1 0 1,0 0 0,0 0-1,0 1 1,0-1-1,1 0 1,-1 0 0,0 0-1,1 0 1,0-1 18,0 0 0,0 0-1,0 1 1,0-1 0,0 0 0,0 1 0,0-1 0,0 1 0,0-1 0,1 1-1,-1 0 1,3-2 0,3 0-446,-1 1-1,0 1 1,1-1-1,-1 1 1,1 0 0,8 0-1,-12 0 330,27 1-2284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01.4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102 137 992,'-1'1'69,"1"-1"0,-1 1-1,0 0 1,1-1 0,-1 1 0,0 0 0,0-1-1,1 1 1,-1-1 0,0 1 0,0-1 0,0 1-1,0-1 1,0 0 0,0 0 0,0 1 0,1-1-1,-1 0 1,0 0 0,0 0 0,0 0 0,0 0-1,0 0 1,0 0 0,0 0 0,0 0 0,0 0-1,0-1 1,-2 0 0,1 0 108,0-1 1,0 1-1,0-1 0,1 0 0,-1 0 1,-3-4-1,-4-4 225,4 5-204,1 0 0,-1-1 1,1 1-1,1-1 1,-5-7-1,7 10-151,-2-3 109,0 1 1,1-1 0,0 0-1,-2-11 1,-1-1-343,5 17 174,0 1 1,0-1-1,0 0 0,1 1 1,-1-1-1,0 1 0,0-1 1,0 0-1,0 1 0,1-1 1,-1 1-1,0-1 0,0 1 0,1-1 1,-1 1-1,0-1 0,1 1 1,-1-1-1,1 1 0,-1 0 1,0-1-1,1 1 0,-1-1 1,1 1-1,-1 0 0,1-1 0,-1 1 1,1 0-1,0 0 0,-1 0 1,1-1-1,-1 1 0,1 0 1,-1 0-1,1 0 0,0 0 1,-1 0-1,2 0 0,2 0-5,-1-1 0,1 1-1,0 0 1,-1 0-1,8 1 1,-6 0 31,0 1 0,0 0 0,0 0-1,0 0 1,-1 0 0,1 1 0,-1 0 0,1 0-1,-1 0 1,0 0 0,0 1 0,0 0 0,5 6 0,1 4-34,-1 0-1,16 29 1,-22-37-253,-1 0 0,0 0 0,0 0-1,1 7 1,0 1-339,5 7-1564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02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40 576,'0'0'12,"0"-1"0,0 1 0,0-1 0,0 1 0,0 0 0,0-1-1,0 1 1,0-1 0,0 1 0,-1 0 0,1-1 0,0 1 0,0-1 0,0 1 0,-1 0 0,1-1 0,0 1 0,-1 0-1,1 0 1,-1-1 0,1 1-12,0-1-1,-1 1 0,1 0 0,0 0 1,0-1-1,-1 1 0,1 0 0,0-1 1,0 1-1,-1 0 0,1-1 0,0 1 1,0-1-1,0 1 0,0 0 0,0-1 1,-1 1-1,1 0 0,0-1 0,-9-10 1305,8 10-1117,-1 0-1,1 0 0,-1 0 1,0 0-1,1 0 0,-1 0 1,0 1-1,0-1 0,0 0 1,-3 0-1,-69-2 3046,72 3-3227,-14 0 75,0 0 0,1 0 0,-1 2 0,0 0 0,1 1 0,-21 6 0,28-6-30,1-1-67,1 0 0,-1 1 0,1 0 0,0 0 1,0 0-1,0 1 0,-11 7 0,7 1-1140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08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55 320,'-4'-6'107,"-1"-3"95,4 8-112,0 0 0,0-1 0,0 1 0,0 0 0,0 0 0,0 0 0,0 0-1,-1 1 1,1-1 0,0 0 0,0 0 0,-1 1 0,1-1 0,0 1 0,-3-2 0,3 2-3,-30-16 990,27 14-1001,-1 1 0,0 0-1,1 0 1,-1 0 0,0 1 0,0-1 0,0 1-1,0 0 1,1 1 0,-1-1 0,0 1 0,0 0-1,-7 2 1,-1 0-40,11-3-50,1 1 0,-1-1-1,0 0 1,1 1 0,-1-1 0,1 1-1,-1-1 1,1 1 0,-3 1 0,-6 5 40,5-2 126,-1-1 0,0 0 0,-11 6 0,6-9 311,7-1-533,64-20 285,-48 17-117,15-2-280,42-15 741,-86 44-1066,15-22 353,-1 1 0,1-1 0,-1 0-1,1 1 1,-1 0 0,1-1 0,0 1 0,1 0 0,-1 0-1,-2 4 1,0 14-1755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22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22 338 640,'0'0'27,"-1"-1"-1,1 0 1,0 1 0,0-1 0,0 0-1,0 1 1,-1-1 0,1 0 0,0 1-1,0-1 1,0 0 0,0 1 0,0-1-1,1 0 1,-1 1 0,0-1 0,0 0-1,0 1 1,0-1 0,1 1 0,-1-1-1,0 0 1,1 1 0,-1-1 0,1 0-1,15-19 705,-5 7-269,-10 11-443,0 0 0,0 1-1,-1-1 1,1 0 0,-1 0 0,1 0 0,-1 0-1,0 0 1,0 0 0,0 0 0,0 0 0,0 1-1,0-1 1,-1 0 0,0-3 0,0-8 1003,-4 8-610,5 4-413,0 1 0,-1 0-1,1 0 1,0 0 0,-1-1-1,1 1 1,0 0 0,0 0 0,-1-1-1,1 1 1,0 0 0,0 0-1,-1-1 1,1 1 0,0 0-1,0-1 1,0 1 0,0 0-1,-1-1 1,1 1 0,0-1 0,0 0 4,0 1 0,0-1-1,0 1 1,0-1 0,0 1 0,-1-1 0,1 1 0,0-1 0,0 1 0,-1-1 0,1 1 0,0-1 0,0 1 0,-1 0 0,1-1 0,0 1 0,-1-1 0,1 1 0,-1 0 0,1-1 0,-1 1 0,0-1-11,1 1-1,-1 0 1,1-1-1,-1 1 0,1 0 1,0-1-1,-1 1 1,1 0-1,0-1 1,-1 1-1,1-1 0,0 1 1,-1 0-1,1-1 1,0 1-1,0-1 1,0 1-1,0-1 1,-1 1-1,1-1 0,0 0 1,0-4 99,0 4-91,0 1-1,0-1 1,0 0 0,0 0 0,0 0-1,0 0 1,0 0 0,0 0 0,0 1-1,0-1 1,1 0 0,-1 0-1,0 0 1,0 0 0,1 1 0,-1-1-1,1 0 1,-1 0 0,1 1-1,0-2 1,0 1 4,0 0 0,0 0 0,-1 0 0,1 0 0,0 0 0,-1 0 0,1 0 0,-1 0 0,1-1 0,-1 1 0,1 0 0,-1 0 0,0-1 0,0 1 0,1-2 0,-1 2-41,0-1 0,0 1 0,1-1 1,-1 1-1,1 0 0,-1-1 0,1 1 1,-1-1-1,2 0 0,-2 1 69,1 1-1,-1-1 0,1 0 1,-1 1-1,0-1 1,1 0-1,-1 1 0,0-1 1,0 0-1,0 1 1,1-1-1,-1 0 0,0 0 1,0 1-1,0-1 1,0 0-1,0 0 0,0 1 1,0-1-1,0 0 1,-1 1-1,1-3 0,-11-13 189,1 3-276,1 1 1127,9 12-1071,-2-2 35,0 0-1,0-1 0,1 1 1,-1-1-1,1 1 0,-1-1 0,1 0 1,0 0-1,0 0 0,0 0 1,1 0-1,-1 1 0,0-7 0,-2 9 52,5 2-136,0 0 0,0 0 0,0 0 0,0 0 0,0 0 0,-1 0 0,1 0 0,-1 0 1,0 1-1,1-1 0,0 4 0,-1-3 80,1 0 0,-1 0 0,1 0 0,0-1 0,-1 1 0,1-1 0,0 1 0,0-1 0,4 4 0,-3-4-10,-1 0 1,1 0-1,-1 0 0,0 0 1,0 0-1,0 1 0,0-1 0,0 1 1,0-1-1,-1 1 0,0 0 1,1 0-1,0 3 0,0 0-68,0 1 0,-1-1-1,0 0 1,0 0 0,0 11 0,0-13 299,1 12-81,-2-16-164,0 0 0,0 0 0,0 1 0,0-1 1,0 0-1,0 0 0,0 0 0,0 0 0,0 1 0,0-1 1,0 0-1,0 0 0,0 0 0,0 0 0,0 1 0,0-1 0,0 0 1,0 0-1,-1 0 0,1 0 0,0 1 0,0-1 0,0 0 1,0 0-1,0 0 0,0 0 0,0 0 0,0 0 0,-1 1 1,1-1-1,0 0 0,0 0 0,0 0 0,0 0 0,-1 0 1,1 0-1,0 0 0,0 0 0,0 0 0,0 0 0,-1 0 0,1 0 1,0 0-1,0 0 0,0 0 0,0 0 0,-1 0 0,1 0 1,0 0-1,0 0 0,0 0 0,0 0 0,-1 0 0,1 0 1,0 0-1,0 0 0,0 0 0,0 0 0,0 0 0,-1-1 0,1 1 1,0 0-1,0 0 0,0 0 0,-2-12 348,2 4-180,-2-17-193,0-1-1,3-34 0,0 16 186,-6 1-380,7 47-184,-1-2 406,-1 0 1,1 0 0,-1 0-1,0 0 1,1-1 0,-1 5-1,0-4 29,0 1 0,0 0 0,1-1 0,-1 1 0,1-1 0,1 5-1,4 6-104,-3-8-330,0 0 0,-1-1-1,0 1 1,0 0-1,1 10 1,1 11-2146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23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16 736,'-8'2'166,"-7"4"777,13-6-852,-1 1 0,1-1 0,-1 1 0,0-1 0,1 0 0,-1 0 0,0 0 0,1 0 0,-1-1 0,0 1 0,1-1 1,-1 1-1,1-1 0,-5-2 0,4 1 83,0 0 1,0-1 0,0 2 0,0-1 0,-1 0 0,1 1 0,-6-2-1,8 2-162,-1 0-1,1 1 1,0-1-1,-1 1 0,1 0 1,-1 0-1,1-1 1,0 1-1,-1 0 0,1 0 1,-1 0-1,1 0 0,-1 1 1,1-1-1,0 0 1,-1 1-1,1-1 0,-1 0 1,-1 2-1,3 1 16,2 2 42,0-1-1,1 1 1,0-1 0,0 0-1,0 0 1,1 0 0,6 6-1,-9-9-38,0 1 0,0-1 0,0 0 0,0 0 0,-1 1 0,1-1 0,0 1 0,0-1 1,-1 0-1,1 1 0,-1-1 0,0 1 0,1 2 0,-1-2 2,1 1 0,-1-1 0,1 0 0,0 0 0,0 1 0,0-1 0,1 3 0,0-3-30,-1 0 0,0 1-1,1 0 1,-1-1 0,-1 1-1,1-1 1,0 1 0,-1 0-1,1 0 1,-1-1 0,0 1-1,0 6 870,1-17-519,6-20-1893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25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203 376 1248,'-4'-13'180,"0"1"0,1-1 0,-3-23 0,1 17 89,4 15-166,0 0 0,0 0 0,0 0 0,0-7 0,-3-44 196,4 55-282,0-1 0,0 0 0,0 0 0,0 1 0,0-1 0,-1 0 0,1 0 0,0 1 0,0-1 0,-1 0 0,1 1 0,-1-1 0,1 0 0,-1 0 0,0 0-11,1 1 0,-1-1 0,1 0 1,-1 1-1,1-1 0,0 0 0,-1 0 0,1 1 0,0-1 0,-1 0 0,1 0 0,0 0 0,0 1 0,0-2 0,0-1-30,-1-11 728,1 14-688,0 0 0,0-1 0,0 1 0,0 0 0,0-1 0,0 1 0,-1 0 0,1-1-1,0 1 1,0 0 0,0-1 0,0 1 0,-1 0 0,1-1 0,0 1 0,0 0 0,-1 0 0,1-1 0,0 1 0,0 0-1,-1 0 1,1 0 0,0-1 0,-1 1 0,1 0 0,0 0 0,-1 0 0,1 0 0,0 0 0,-1 0 0,1 0 0,-2-1 57,1 1 1,-1-1-1,0 1 1,1-1 0,0 0-1,-1 1 1,1-1 0,-1 0-1,1 0 1,0 0-1,-2-2 1,-9-6 168,-2 3 272,7 2-415,-1 0-1,0 1 0,0 0 1,0 0-1,-1 1 0,1 0 1,-15-2-1,21 4-90,-1-1 0,0 1 0,0-1 0,0 0 0,1 0 0,-1 0 0,1 0 0,-1 0 0,-3-3 203,16-9-281,-7 12 11,1 0 0,-1 0 0,0 0 0,1 0 0,-1 0 0,1 1 0,0 0 0,-1-1 0,1 2 0,-1-1 0,1 0 0,4 1 0,11 1 138,-12-2 15,1 0 0,-1-1 0,0 0 0,9-2 0,-13 2-68,1 0 1,-1 0-1,1-1 0,-1 0 0,0 1 0,0-1 0,0 0 0,0-1 1,0 1-1,3-4 0,-3 3-57,0 0-1,1 0 1,-1 0 0,1 0 0,-1 0 0,1 1 0,0-1-1,0 1 1,0 0 0,0 0 0,0 1 0,9-3-1,5 0-157,-1 0 0,1 2-1,-1 0 1,1 1 0,0 1-1,0 0 1,-1 2 0,1 0 0,-1 1-1,1 0 1,16 7 0,-11 0-990,-2 7-661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26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215 609 832,'-56'-40'1552,"54"39"-1533,1-1 0,-1 1 0,1 0 0,0-1 0,-1 1 0,1-1 0,0 1 0,0-1 0,0 0 0,0 1 0,1-1 0,-1 0 0,0 0 0,1 0 0,-1 0 0,1 1 0,-1-5 0,0-3 98,1-1 0,0-13 0,1 8-37,0 0 96,0 1 0,1-1 0,1 1 0,6-20 0,6-26 123,-15 57-286,11-87 425,-10 76-326,-1-1 1,-1 1-1,0 0 1,-5-19-1,2 14 272,-13-32 0,-5-4 37,22 54-431,0 0-1,-1 0 0,1-1 1,0 1-1,0 0 0,0 0 1,0 0-1,0-1 0,0 1 1,0 0-1,1 0 0,-1-1 1,1-1-1,1 5-25,0 0 0,0 0-1,-1 0 1,1 1 0,-1-1-1,1 0 1,-1 1 0,0-1-1,0 0 1,0 1 0,0 0-1,0-1 1,-1 1 0,1-1-1,-1 1 1,1 0 0,-1-1-1,0 1 1,0 0 0,-1 4-1,-13 90 268,7-59-174,-7 26 237,-30 80-1,23-79-192,9-29-181,-19 40 0,23-50 290,7-14 221,1-12-404,0 0-21,0 0 1,0 0 0,0 0-1,0 0 1,0 0 0,0 0 0,0 0-1,0 0 1,0 1 0,0-1-1,0 0 1,0 0 0,0 0-1,0 0 1,0 0 0,0 0 0,0 0 26,0 0-26,9-8 550,8-11-501,-12 12-55,-1 0 1,0 0-1,0 0 0,-1-1 0,0 1 0,0-1 1,0 0-1,-1 0 0,-1 0 0,1 0 1,-1 0-1,0-11 0,0 3-13,1 0 0,0 1-1,6-21 1,0 3-94,0-4 145,11-62-238,-17 90 223,0-1-1,1 1 1,0 0-1,0 0 0,1 0 1,1 1-1,5-10 1,-4 8-19,0-1 0,-1 0 0,6-16 0,-5 41-696,-6-9 620,0 1 0,1-1 1,-2 0-1,0 11 0,-1-11-384,1 1-1,0 0 1,1-1 0,-1 1-1,1 8 1,0-5-29,0 10-1377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29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4 416,'-4'-3'131,"4"5"-135,3 5-80,-20 1 1598,14-7-1453,0-1-1,0 1 1,0 0-1,0 0 1,0 0-1,0 0 1,0 1-1,1-1 0,-1 1 1,0 0-1,1 0 1,-4 3-1,2-2 60,1 0 0,-1-1 1,0 1-1,0-1 0,0 0 0,-8 3 0,8-4-89,0 0 1,1 0-1,-1 1 1,0-1-1,0 1 0,1 0 1,-1 0-1,-4 4 1,6-6 120,1 1 1,-1-1-1,0 1 1,0-1-1,0 0 1,0 0-1,0 0 1,0 0-1,-3-1 1,-1 1-446,0-1 389,0 0 1,0 0 0,0 0 0,0-1-1,1 0 1,-7-2 0,3-1 24,8 4-107,0 0 0,-1 1 1,1-1-1,0 0 0,0 1 0,0-1 0,0 1 1,0 0-1,-1-1 0,1 1 0,0 0 0,0 0 1,-2 0-1,-23-8 108,29 17-745,0 3 1139,-3-11-505,0-1 0,0 0 1,0 1-1,-1-1 0,1 0 1,0 1-1,0-1 0,0 0 0,-1 1 1,1-1-1,0 0 0,-1 0 1,1 1-1,0-1 0,0 0 1,-1 0-1,1 1 0,0-1 1,-1 0-1,1 0 0,0 0 0,-1 0 1,1 0-1,-1 0 0,1 1 1,0-1-1,-1 0 0,1 0 1,0 0-1,-4-1 400,8-1-207,15-4-107,25-5-214,35 2-1664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48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5 832,'0'0'1,"-1"-1"1,1 1-1,-1 0 1,1-1-1,0 1 1,-1 0-1,1-1 0,-1 1 1,1 0-1,-1 0 1,1-1-1,-1 1 1,1 0-1,-1 0 1,1 0-1,-1 0 0,1-1 1,-1 1-1,1 0 1,-1 0-1,1 0 1,-1 0-1,0 0 0,0 1 1,-7 9-121,-2 4 1205,-8 3 79,10-9-644,0-1-1,0 0 1,-12 8 0,3-4-331,9-5 33,1-1 1,-1 0-1,0-1 1,-1 0-1,1 0 1,-14 3-1,1-3 546,-1-1-1,0-2 0,-32 0 1,27-2-686,15 0-263,17-1-93,174 9 566,-152-5-239,-15-1-83,0 0 0,-1 0 0,1 1 0,0 0 0,-1 1 0,15 5 0,-14-3-197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30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3 64,'0'-1'20,"-1"1"0,1 0 0,-1 0 0,0-1 0,1 1 0,-1 0 0,1 0 0,-1 0-1,0 0 1,1 0 0,-1 0 0,0 0 0,1 0 0,-1 0 0,1 0 0,-1 0 0,0 0 0,1 0 0,-1 1 0,1-1 0,-1 0 0,1 0 0,-1 1 0,0-1 0,1 0-1,-1 1 1,1-1 0,-1 1 0,0 0 0,-3 2 219,1-2-104,0 1 1,0-1-1,0 0 0,-1 0 0,1 0 0,0 0 0,-1-1 1,1 1-1,0-1 0,-6 0 0,-20 4 69,19-1 49,-1 0 1,1 0-1,-1-1 0,1 0 1,-13 0-1,17-2-228,-1 1 1,0 0-1,1 0 1,-1 1-1,-10 4 0,-7 2-278,23-8 297,1 0 0,-1 1 0,0-1 0,0 0 0,0 0 0,0 1 0,0-1 0,0 0 0,0 0 0,0 0 0,0 0 0,0 0 0,0 0 0,0-1 0,0 1 1,0 0-1,1 0 0,-1-1 0,0 1 0,0 0 0,0-1 0,0 1 0,0-1 0,1 1 0,-1-1 0,0 0 0,0 1 0,0-2 0,0 0-29,0 0-1,0-1 0,0 1 0,1 0 1,-1 0-1,1-1 0,0 1 0,0 0 1,0-1-1,0-1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32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84 1568,'15'-13'3711,"-7"8"-2969,1-1-589,0 0 0,8-8 0,8-20 289,-24 34-445,-1 0 0,0 0 0,0-1-1,0 1 1,0 0 0,0 0-1,0 0 1,1 0 0,-1 0-1,0-1 1,0 1 0,0 0-1,0 0 1,0 0 0,0 0-1,0 0 1,0-1 0,0 1-1,0 0 1,0 0 0,0 0-1,0 0 1,0-1 0,0 1 0,0 0-1,0 0 1,0 0 0,0 0-1,0-1 1,0 1 0,0 0-1,0 0 1,0 0 0,0 0-1,0 0 1,-1-1 0,1 1-1,-7 1 71,-8 7 184,-43 38 273,11-10-829,31-22 33,12-11 301,-1 0-1,1 1 0,0 0 0,0 0 1,0 0-1,0 0 0,1 1 0,0-1 1,-3 6-1,4-6-7,2-3-14,0 0-1,0-1 1,-1 1 0,1-1-1,0 1 1,0-1 0,0 1-1,-1-1 1,1 1 0,0-1-1,-1 0 1,1 1 0,0-1-1,-1 1 1,1-1 0,-1 0-1,1 1 1,0-1 0,-1 0-1,1 1 1,-1-1 0,1 0-1,-1 0 1,1 0 0,-1 1-1,1-1 1,-2 0 0,2 0-71,1-1-95,0 1 175,-1-1 0,1 1 0,-1 0 1,1 0-1,-1 0 0,1-1 1,0 1-1,-1 0 0,1 0 0,-1 0 1,1 0-1,0 0 0,0 0 0,-1 0 4,1 1-1,0-1 1,-1 0-1,1 0 1,-1 0 0,1-1-1,0 1 1,-1 0-1,1 0 1,-1 0-1,1 0 1,-1 0-1,1-1 1,-1 1-1,1 0 1,-1 0-1,1-1 1,-1 1-1,1 0 1,-1-1-1,1 1 1,0-1-1,5-3 70,-5 3-147,-1 1 1,1 0 0,-1 0 0,1-1 0,0 1 0,-1 0 0,1-1-1,-1 1 1,1 0 0,-1-1 0,2-1-172,-2 2 172,0-1 0,1 1 0,-1-1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33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41 186 2240,'4'-5'1701,"0"0"-1598,0-1 1,0 0-1,-1-1 0,0 1 1,-1-1-1,1 1 0,-1-1 0,-1 0 1,1 0-1,0-13 0,3-66 825,-5 85-928,1 1 0,-1 0 0,0-1 0,0 1 0,0-1 0,0 1 0,0 0 0,0-1 0,0 1 0,-1-1 0,1 1 0,0-1 0,0 1 0,0 0 0,0-1 0,0 1 0,-1-1 0,1 1 0,0 0 0,0-1 0,0 1 0,-1 0 0,0-1 0,-5 6-86,-7 17-57,-3 22-438,-15 63-1,21-56-447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38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186 440 480,'-4'-6'179,"1"-1"-1,-1-1 1,2 1-1,-4-14 1,3 12 843,-1 25-1007,-3 29-1,0-3 5,-11 77 962,18-117-938,-1-1-1,1 1 1,0-1 0,-1 0 0,1 1-1,-1-1 1,1 0 0,-1 1-1,0-1 1,0 0 0,0 0 0,1 0-1,-3 2 1,3-3-37,0 0-1,-1 0 1,1 1 0,0-1-1,0 0 1,0 0 0,-1 0 0,1 0-1,0 0 1,0 0 0,0 0-1,0 0 1,-1 0 0,1 0-1,0 0 1,0 0 0,0 0-1,-1 0 1,1 0 0,0 0-1,0 0 1,0 0 0,-1 0 0,1 0-1,0 0 1,0 0 0,0-1-1,-1 1 1,1 0 0,0 0-1,0 0 1,0 0 0,-5-12-243,4 7 222,1 1 0,0 0 0,0 0-1,0-1 1,1 1 0,0-6 0,2-16-12,5-180 667,-10 189-813,-1 25 20,-5 29 26,3-8 209,1-6 154,-3 48 0,7-68-214,0 1 0,-1-1-1,1 1 1,-1-1 0,1 1 0,-1-1-1,0 0 1,0 0 0,-1 1 0,1-1-1,-1 0 1,-3 5 203,5-10-344,0 7 211,-12 39-113,12-42 53,-1-2 9,1 1 1,0 0-1,0-1 1,0 1-1,-1 0 1,1 0-1,0-1 1,-1 1-1,1 0 0,0-1 1,-1 1-1,1-1 1,-1 1-1,1-1 1,-1 1-1,1-1 1,-2 2-1,0-6 210,0-7-349,0 1 0,0 0-1,1-1 1,0-20 0,1 30 34,4 9 64,-4 15 405,0-21-533,1-8 630,2-3-406,0 0 1,-1 0 0,0-1-1,-1 1 1,0-1 0,0 1-1,-2-12 1,11-114-358,-3 12 392,-7 118-108,1-30 54,-1 26-79,0-1-1,0 1 1,1-1-1,3-11 0,-1 5-58,0-1 0,-2 0 0,0-30 0,-1 42 97,0 5-38,0-1 0,0 1 0,0 0 0,0 0 0,0 0 0,1-1-1,-1 1 1,0 0 0,0 0 0,-1-1 0,1 1 0,0 0-1,0 0 1,0-1 0,0 1 0,0 0 0,0 0 0,0 0 0,0-1-1,0 1 1,0 0 0,-1 0 0,1 0 0,0-1 0,0 1-1,0 0 1,0 0 0,0 0 0,-1 0 0,1-1 0,0 1 0,0 0-1,0 0 1,-1 0 0,1 0 0,0 0 0,0 0 0,-1 0 0,1 0-1,0 0 1,0 0 0,0-1 0,-1 1 0,1 0 0,0 0-1,0 1 1,-1-1 0,1 0 0,0 0 0,0 0 0,-1 0 0,1 0-1,0 0 1,0 0 0,0 0 0,-1 0 0,1 0 0,0 1-1,0-1 1,0 0 0,-1 0 0,1 0 0,0 0 0,0 1 0,-2 0-23,1 0 1,0 0-1,0 0 1,0 0 0,-1 0-1,1 1 1,0-1-1,1 0 1,-2 2-1,-25 75-743,23-65 903,0 0-1,1 0 0,-3 21 1,-3 18 21,8-47-161,0 0 1,0 1-1,0-1 1,1 1 0,0 0-1,0-1 1,0 1-1,1-1 1,0 1-1,0-1 1,0 0-1,1 1 1,0-1 0,0 0-1,0 0 1,1 0-1,3 6 1,0-1 6,-1 1 1,-1-1-1,0 1 0,0 0 1,-1 0-1,1 13 0,-4-23-8,1 1-4,-1 1 0,0 0 0,0 0 0,0-1 0,0 1 0,0 0 0,-1-1 0,0 4-1,-2 14 97,4-9-56,-2 0 0,1 1 0,-2-1 0,-4 21-1,2-6 140,4-22-189,-1 1 1,0-1-1,1 1 1,-1-1-1,-1 0 1,-2 7-1,-1-5 159,0 1-96,-11 15 111,13-16-14,2-5-146,0 0 0,0 0 1,1 1-1,-1-1 0,1 0 0,-1 1 1,1-1-1,-1 1 0,1-1 0,0 0 0,0 1 1,0-1-1,0 3 0,-4 7 485,3-18-377,1 5-151,0 1 1,1-1-1,-1 0 0,1 1 0,-1-1 0,1 1 0,-1 0 0,1-1 0,0 1 0,0-1 0,0 1 0,0 0 0,1-2 0,19-17-993,-12 12 647,5-5-549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38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22 1888,'5'-14'2118,"-6"14"-2097,0-1 28,0 0 1,0 1 0,0-1 0,0 0-1,0 1 1,-1-1 0,1 0 0,0 1 0,0 0-1,-1-1 1,1 1 0,0 0 0,-1-1-1,1 1 1,0 0 0,-1 0 0,1 0 0,-1 0-1,1 1 1,0-1 0,-1 0 0,1 1-1,0-1 1,0 0 0,-1 1 0,1-1 0,0 1-1,0 0 1,-2 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3:51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1 480,'0'1'12,"0"-1"0,0 1 0,0 0 0,0 0 0,0-1 0,0 1 0,0 0 0,-1 0 0,1-1 0,0 1-1,0 0 1,-1 0 0,1-1 0,0 1 0,-1 0 0,1-1 0,-1 1 0,1-1 0,-1 1 0,1 0 0,-1-1 0,1 1 0,-1-1 0,1 1 0,-1-1 0,0 1 0,1-1 0,-2 1 0,1-1 14,1 1 25,-1-1 51,1 1-51,-1-1 0,1 1 0,0-1 0,-1 1 0,1-1 0,0 1 0,0-1 0,-1 1 0,1-1 0,0 1 0,0-1 0,0 1 0,0-1 0,-1 2 0,1-2-38,0 1-1,0 0 1,0-1-1,0 1 0,0-1 1,0 1-1,0-1 1,-1 1-1,1-1 0,0 1 1,-1-1-1,1 1 1,0-1-1,-1 1 0,1-1 1,0 1-1,-1 0 1,-2 0 171,-1 1 1,1-1-1,0 0 1,0 0-1,-1 0 1,1 0-1,0-1 1,-1 1-1,1-1 1,-1 0-1,1 0 1,-19-1 1936,41 13 230,-24-11-2111,-2-3 177,8 2-413,-1 0 0,1 0 0,-1 0 0,1 0 0,-1 0 0,1 0 0,-1 0 0,1 0 0,-1 0 0,1 0 0,-1 0 0,1-1 0,-1 1 0,1 0 0,-1 0 0,1-1 0,-1 1 0,1 0 0,-1-1 0,1 1 0,-1 0 0,0-1 0,1 1 0,-1-1 0,0 1 0,1 0 0,-1-1 0,0 1 0,0-1 0,1 1 0,-1-1 0,0 1 0,0-1 0,0 1 0,0-1 0,0 0 0,0 1 0,0-1 0,0 1 0,0-1 0,0 1 0,0-1 0,0 0 0,0-3-493,1 3 506,-1 0 1,0 1-1,0-1 0,1 0 1,-1 1-1,0-1 0,1 1 1,-1-1-1,0 0 0,1 1 1,-1-1-1,1 1 0,-1-1 1,1 1-1,-1 0 0,1-1 1,-1 1-1,2-1 0,-1 0-22,0 0 0,-1 0 0,1 1 0,0-1 0,0 0 0,-1 0 0,1 0 0,-1 0 0,1 0 0,-1 0 0,1 0 0,-1 0 0,0 0 0,1-1 0,-1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4:33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294 261 1056,'-21'-11'2037,"-9"-19"-1094,24 23-651,-1 0 1,0 1-1,0-1 1,-10-6-1,15 11-300,0 0-1,0 0 1,0 0-1,0 0 0,0 0 1,1 0-1,-1-1 1,1 1-1,-3-6 0,-8-11 687,7 8-288,5 10-379,-1 1 1,1-1 0,0 0 0,0 0 0,-1 1 0,1-1-1,0 0 1,-1 1 0,1-1 0,-1 0 0,1 1 0,-1-1-1,1 1 1,-1-1 0,1 0 0,-1 1 0,0-1 0,1 1-1,-1 0 1,0-1 0,1 1 0,-2-1 0,0 1 21,1 0 1,0 0 0,0-1-1,-1 1 1,1 0-1,0-1 1,0 1-1,0 0 1,-1-1 0,1 0-1,0 1 1,0-1-1,0 0 1,0 1 0,-1-3-1,-4-1 406,3 2-362,0 1 1,0 0 0,0 1-1,0-1 1,0 0 0,0 1-1,0 0 1,-4 0-1,-37-4-82,43 4 7,0 1-1,0-1 1,0-1 0,1 1-1,-1 0 1,0 0 0,0 0-1,0 0 1,0-1 0,0 1-1,0 0 1,1-1 0,-1 1-1,0 0 1,0-1 0,0 1-1,1-1 1,-1 0 0,0 1-1,1-1 1,-1 1 0,1-1-1,-1 0 1,0 0 0,1 1-1,-1-1 1,1 0 0,0 0-1,-1 0 1,1 1 0,-1-3-1,1 3 7,0-1 0,0 1 0,0-1 0,0 0 0,-1 1 0,1-1 0,0 1 0,-1-1 0,1 1 0,0-1 0,-1 1-1,1-1 1,-1 1 0,1-1 0,0 1 0,-1 0 0,1-1 0,-1 1 0,1 0 0,-1-1 0,0 1 0,1 0 0,-1 0-1,1-1 1,-1 1 0,1 0 0,-1 0 0,0 0 0,1 0 0,-1 0 0,0 0 0,0 0 0,0-3 121,1 3-130,0 0 0,0-1 0,0 1 0,1 0 0,-1-1 0,0 1 0,0 0 1,0 0-1,-1-1 0,1 1 0,0 0 0,0-1 0,0 1 0,0 0 0,0 0 0,0-1 1,0 1-1,0 0 0,0-1 0,-1 1 0,1 0 0,0 0 0,0 0 0,0-1 0,-1 1 1,1 0-1,0 0 0,0 0 0,0-1 0,-1 1 0,1 0 0,0 0 0,-1 0 0,1 0 1,0 0-1,-1-1 0,1 2 0,0-1 0,0 0 0,0 0 0,-1 0 0,1-1 0,0 1 0,0 0 0,0 0 0,0 0 0,-1 0 0,1 0 0,0 0 0,0 0 0,0 0 0,0 0 0,-1 0 0,1 0 0,0 0 0,0-1 0,0 1 0,0 0 0,0 0 0,0 0 0,-1 0 0,1 0 0,0-1 0,0 1 0,0 0 0,0 0 0,0 0 0,0 0 0,0 0 0,0-1 0,0 1 0,0 0 0,0 0 0,0 0 0,0-1 0,0 1 0,0 0 0,0 0 0,0 0 0,0 0 0,0-1 0,0 1 0,0 0 1,0 0-1,0 0 0,0 0 0,1-2 188,12 7-268,-1 1 0,0 1-1,0 0 1,-1 0 0,0 2-1,13 11 1,28 19 352,-40-28-29,-11-9-216,0-1-1,0 0 0,1 1 1,-1-1-1,0 0 1,1 0-1,-1 0 1,1 0-1,-1 0 0,1 0 1,-1 0-1,1-1 1,0 1-1,2 0 1,-9-12 470,-7-8-470,-2 1 1,0 1 0,-1 0-1,0 1 1,-2 0 0,-19-14-1,28 22 57,7 6-99,0 1 1,0 0-1,0 0 0,0 0 1,0 0-1,0 0 1,0 1-1,0-1 1,0 0-1,0 0 1,0 1-1,0-1 0,-1 1 1,1-1-1,0 1 1,0-1-1,-1 1 1,-1-1-1,17 17-395,4 3 217,3 1 202,13 7 290,-31-25-268,1 1 0,-1-1 0,0 1-1,0 0 1,5 6 0,5 4-246,-11-11 248,0 0 1,1 1-1,-1-1 0,0 0 1,0 1-1,-1-1 0,1 1 1,-1 0-1,1-1 0,-1 1 0,0 0 1,0 0-1,0 0 0,0 0 1,0 0-1,0 4 0,-2-7-35,1 1-1,0-1 0,0 1 0,0-1 0,0 1 0,1-1 0,-1 1 1,0-1-1,0 1 0,0 0 0,0-1 0,1 1 0,-1-1 0,0 0 1,0 1-1,1-1 0,-1 1 0,0-1 0,1 1 0,-1-1 0,0 1 1,1-1-1,-1 0 0,1 1 0,-1-1 0,1 0 0,-1 0 1,1 1-1,16 0-309,-12-1 263,-4 0 135,12-8-1008,-13 7 924,1-1-1,-1 1 0,0-1 0,1 1 0,-1-1 0,0 1 0,0-1 0,0 1 1,0-1-1,-1 1 0,1-1 0,0 1 0,0 0 0,-1-1 0,1 1 0,-1-1 1,1 1-1,-1 0 0,0-1 0,0 1 0,1 0 0,-1 0 0,0-1 0,0 1 1,-2-1-1,-2-3 13,0 1 0,0 0 0,-1 0 1,-6-4-1,5 6-315,6 2 297,1 0 1,0 0 0,0 0-1,-1 0 1,1 0 0,0 0-1,0 0 1,0 0-1,-1 0 1,1 0 0,0-1-1,0 1 1,-1 0 0,1 0-1,0 0 1,0 0 0,0 0-1,-1 0 1,1 0-1,0-1 1,0 1 0,0 0-1,0 0 1,0 0 0,-1 0-1,1-1 1,0 1 0,0 0-1,0 0 1,0 0-1,0-1 1,0 1 0,0 0-1,0 0 1,0-1 0,0 1-1,0 0 1,-1 0 0,1 0-1,1-1 1,-1 1-1,-4-4 65,0-1 0,0 1 0,-10-6 0,12 9-104,2 1 44,0 0 1,-1 0 0,1 0 0,0 1-1,0-1 1,0 0 0,0 0-1,0 0 1,0 0 0,0 0-1,0-1 1,-1 1 0,1 0-1,0 0 1,0 0 0,0 0 0,0 0-1,0 0 1,0 0 0,0 0-1,0 0 1,0 0 0,-1 0-1,1 0 1,0 0 0,0 0 0,0 0-1,0 0 1,0 0 0,0-1-1,0 1 1,0 0 0,0 0-1,0 0 1,0 0 0,0 0-1,0 0 1,0 0 0,0 0 0,0 0-1,0-1 1,0 1 0,0 0-1,0-1 148,0 1-155,0 0 1,0 0 0,0 0-1,0 0 1,0 0 0,1 0-1,-1 0 1,0 0 0,0 0-1,0 0 1,0 0 0,0 0-1,0 0 1,0 0 0,0 0-1,1-1 1,-1 1 0,0 0 0,0 0-1,0 0 1,0 0 0,0 0-1,0 0 1,0 0 0,0 0-1,0 0 1,0 0 0,0-1-1,0 1 1,0 0 0,1 0-1,-1 0 1,0 0 0,0 0-1,0 0 1,0-1 0,0 1-1,0 0 1,0 0 0,0 0-1,0 0 1,0 0 0,0 0-1,-1 0 1,1-1 0,0 1-1,0 0 1,0 0 0,0 0-1,0 0 1,0 0 0,0 0-1,0 0 1,0 0 0,0 0-1,0-1 1,0 1 0,-1 0-1,18 1-910,-8 3 368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4:36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156 103 736,'-14'-7'2387,"12"5"-2237,0-1-170,-1 0 301,-1 1 0,0-1-1,0 0 1,0 1 0,0 0-1,-7-3 1,7 4-267,0-1 0,1 0 0,-1 0 0,0 0 0,1 0 0,0 0 0,-1-1 0,-3-3 0,1-1 269,0 1 1,-1 0-1,0 1 1,0 0 0,-8-5-1,-1 8-577,12 3 263,11-1 121,20 2-139,-20-2 36,1 1 0,-1-1 0,1 0-1,-1-1 1,9-1 0,12-2 105,0 1 0,54 2 0,-54 1-154,60 8-322,-45-8 1312,-56 9-1078,-1 0 287,5-4-320,0 1 0,0 0 0,1 0 0,-9 9 0,4 0-1113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4:37.9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0 576,'-1'0'6,"1"1"0,0-1 1,-1 0-1,1 0 0,-1 0 0,1 1 1,0-1-1,-1 0 0,1 1 0,0-1 0,-1 0 1,1 1-1,0-1 0,0 0 0,-1 1 1,1-1-1,0 0 0,0 1 0,0-1 0,-1 1 1,1-1-1,0 0 0,0 1 0,0-1 1,0 1-1,0-1 0,0 1 0,0-1 0,0 1 1,0-1-1,0 0 0,0 1 0,0-1 1,0 1-1,0-1 0,1 1 0,-1-1 0,0 0 1,0 1-1,0-1 0,1 0 0,-1 1 1,0-1-1,0 1 0,1-1 0,-1 0 0,1 1 1,0 0 31,-1 0 1,1 0 0,0 0 0,-1 0-1,1 0 1,-1 0 0,0 0 0,1 1-1,-1-1 1,0 0 0,0 0 0,0 0-1,0 0 1,0 2 0,-3 19-3,0 1 430,-2 0 0,-10 31 1,5-20-242,7-23-165,-1 0-1,1 0 0,-1-1 0,-1 0 0,0 1 0,-8 10 1,1 0 68,11-18-99,-1 0-1,0 1 0,0-1 1,0 0-1,-4 4 432,16-24-140,-6 8-260,18-31-458,17-48 0,-26 51-439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4:50.4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474 67 992,'5'-4'1139,"-5"4"-1123,-1-8-19,0 8 75,0 0 0,0 0 1,0-1-1,0 1 0,0-1 0,0 1 0,0-1 1,0 0-1,0 1 0,-2-2 0,2 1 57,-14-1 199,14 2-330,0 0 0,0 0 0,0 0 0,0 0 0,-1 0 0,1 0 0,0-1 0,0 1 0,0 0 0,0-1 0,-11-5 1288,8 4-857,1 0 0,-8-1 0,0 0-613,9 2 208,0 0-1,0 0 1,0 1 0,0-1 0,0 1-1,-1 0 1,-1-1 0,-32-5 1064,22 6-824,-1 2 0,1-1 0,-1 2 0,1 0 0,-18 7 0,20-7-229,1 0 0,-1 0-1,0-1 1,0 0 0,0-1 0,-1-1 0,1 0 0,0-1 0,0 0 0,-18-4 0,20 2-855,1 0-1,-1 0 1,1-1 0,-15-8 0,-1-6-1847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49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75 1824,'-9'-13'2373,"-7"13"-951,6 0-801,3-1-199,-1 0 0,0 1-1,-12 1 1,2 0 51,-65 4 684,63-1-781,15-2-86,12-4 207,22-4-2041,-1-2 0,0-1 0,29-13 0,-15-3-1016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5:35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0 640,'8'25'933,"-8"-18"-956,1 0-1,0-1 1,0 1-1,3 6 1,3 17 130,-6-23-38,2 20 37,2 36 1,7 97 71,-11-153-228,7 14 61,1-34 624,-8 9-611,-1-1 1,1 1-1,-1 0 1,1-1-1,-2-5 1,2-11-194,-1 16-43,0 1 0,0-1 0,-1 1-1,1-1 1,-1 1 0,0-1 0,-3-6-1,3 6 274,-3-3 227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5:41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492 51 992,'-3'0'34,"0"1"-1,0-1 1,1 1 0,-1 0-1,0 0 1,1 0 0,-1 0-1,1 1 1,-1-1 0,1 1-1,0-1 1,0 1 0,-1 0-1,1 0 1,-2 2 0,2-1 11,-1-1 0,0 0 0,1 0 0,-1 0 1,0-1-1,0 1 0,-1-1 0,-5 2 0,-6 3 141,-12 7-19,8-5 138,1 1 0,0 1-1,-17 12 1,20-12-121,1-1 0,-1-1 0,-1 0 0,1-1 0,-21 6 0,25-10-101,0-1-1,0 0 1,-12 0-1,14-1-9,0-1-1,0 2 1,0-1-1,1 1 1,-1 0-1,-8 4 0,3 1-110,12-5 35,-1 0-1,0-1 0,0 1 1,0-1-1,0 0 0,0 0 1,0 0-1,0-1 0,-6 2 1,13 0-318,-4-2 321,0 0 1,0 0 0,0 1 0,0-1-1,0 0 1,1 0 0,-1 0 0,0 0 0,0 0-1,0 1 1,0-1 0,1 0 0,-1 0-1,0 0 1,0 0 0,0 0 0,1 0 0,-1 0-1,0 0 1,0 0 0,0 0 0,1 0-1,-1 0 1,0 0 0,0 0 0,1 0 0,-1 0-1,0 0 1,0 0 0,0 0 0,1 0-1,-1 0 1,0 0 0,0 0 0,1 0 0,46-24 106,-9 5-316,-10 5 484,28-20-1,-31 18-82,38-18 0,-32 20-276,10-4 46,75-23 0,-99 38 177,1 0 0,-1 2-1,23 0 1,9 5-443,-48-4 326,-1 1 0,1-1-1,-1 1 1,1-1 0,-1 1 0,1 0-1,-1-1 1,1 1 0,-1 0 0,1 0 0,-1-1-1,0 1 1,1 0 0,-1 0 0,0 0-1,0-1 1,0 1 0,1 0 0,-1 0-1,0 0 1,0 0 0,0-1 0,-1 1-1,1 1 1,-1 0-18,-1 1-1,0-1 1,0 0-1,0 0 1,0 0-1,0-1 1,0 1-1,0 0 1,-1-1-1,-3 3 1,-7 4-48,2-1 4,-1 0 1,0 0-1,0-1 1,-18 6-1,-16 7 307,-22 11-169,42-19-8,-49 26-1,64-29-198,-10 5 139,0-1-1,-41 18 0,61-29-15,0-1-1,-1 1 1,1-1 0,0 1-1,0-1 1,-1 0 0,1 0-1,0 0 1,-1 1 0,1-1-1,0 0 1,0-1 0,-1 1-1,1 0 1,-2-1-1,3 1-31,-1 0 0,1-1-1,-1 1 1,1-1 0,0 1-1,0-1 1,-1 1 0,1-1-1,0 0 1,0 1 0,0-1-1,0 1 1,-1-1 0,1 1-1,0-1 1,0 1 0,0-1-1,0 0 1,0 1 0,0-1-1,1 1 1,-1-1 0,0 1-1,0-1 1,0 1 0,0-1-1,1 0 1,-1 1 0,0-1-1,1 1 1,-1 0-1,0-1 1,1 0 0,4-6 56,0 1 0,0 0 0,1 0 1,0 0-1,12-10 0,6-1 108,1 0 0,1 2 0,44-21 0,87-25-750,-98 40-69,-38 13-154,-2 0 1,22-13-1,-2-4-1061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5:42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72 2496,'-2'0'76,"0"1"-1,0 0 1,0 0 0,0 0 0,0 0-1,0 0 1,0 0 0,0 0 0,1 1-1,-1-1 1,0 1 0,1-1 0,-1 1 0,1 0-1,0-1 1,0 1 0,-1 0 0,0 3-1,-3 6 66,0 0-1,-4 15 0,-2 3 59,-16 38 111,-6 14-295,-47 101 140,80-181-139,-1-1 1,1 1 0,0 0-1,0 0 1,-1-1 0,1 1-1,0 0 1,0 0 0,0-1-1,0 1 1,0 0 0,0 0 0,0 0-1,0-1 1,0 1 0,0 0-1,1 0 1,-1-1 0,1 2-1,-1-1 3,0-1 0,1 0 0,-1 0 0,1 1 0,-1-1 0,0 0 0,1 1 0,-1-1 0,1 0 0,-1 0 0,1 0 0,-1 0 0,1 0 0,-1 0 0,1 1 0,0-1 0,-1 0 0,1 0 0,-1 0 0,1-1 0,0 1 0,5-1 141,0-1 0,0 0 0,11-5 0,-9 4-122,4-2 46,-1-1 0,0 0 0,-1-1 1,20-15-1,34-37 76,-54 48 34,0-1-1,-1 0 1,0-1 0,10-20-1,21-55 119,-32 69-159,-2 0 1,0 0-1,5-30 0,-10 43-159,-1 0-1,1 1 0,-1-1 1,0 0-1,0 1 1,-1-1-1,1 0 1,-1 1-1,0-1 0,-1 1 1,0-1-1,0 1 1,0 0-1,0-1 1,-1 1-1,-5-8 0,6 10 18,0 1-1,0 0 0,0 0 1,-1 0-1,1 0 0,0 0 0,-1 0 1,0 0-1,1 1 0,-1 0 1,0-1-1,0 1 0,1 0 1,-1 0-1,0 0 0,0 1 0,0-1 1,0 1-1,0 0 0,-1 0 1,1 0-1,0 0 0,0 0 1,0 0-1,-4 2 0,1 0 32,1 0 0,-1 0-1,0 1 1,1 0 0,-1 0-1,1 0 1,0 1 0,0-1-1,1 1 1,-1 0 0,-6 8-1,3-2-83,0 0 0,1 0 0,0 1 0,0 0 0,2 0 0,-1 1 0,1 0 0,1 0 0,-5 20-1,6-16-268,1 1 0,0-1-1,2 1 1,0-1 0,0 1-1,2-1 1,3 21-1,36 119-3644,-18-72 2553,-3 5 464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5:46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135 180 320,'-15'3'560,"2"9"-59,13-12-494,-1 0-1,0 0 0,0 1 1,1-1-1,-1 0 1,0 0-1,1-1 0,-1 1 1,0 0-1,0 0 0,1 0 1,-1 0-1,0-1 1,1 1-1,-1 0 0,0 0 1,1-1-1,-1 1 0,0-1 1,1 1-1,-1-1 1,1 1-1,-1-1 0,1 1 1,-1-1-1,1 1 1,-1-1-1,1 1 0,-1-2 1,-1-1 41,-34-23 1456,29 15-1252,7 10-260,0 0-1,0 0 1,0 1-1,-1-1 1,1 0 0,0 1-1,-1-1 1,1 1-1,0-1 1,-1 0 0,1 1-1,-1-1 1,1 1-1,-1-1 1,1 1 0,-1-1-1,0 1 1,1-1-1,-1 1 1,1 0 0,-1-1-1,-1 1 1,-6-4 915,-5 0-737,12 4-155,1-1 0,-1 1 0,1 0-1,0 0 1,-1 0 0,1 0 0,0 0 0,-1-1-1,1 1 1,0 0 0,-1 0 0,1 0 0,0-1-1,-1 1 1,1 0 0,0-1 0,0 1-1,-1 0 1,1-1 0,0 1 0,0 0 0,0-1-1,0 1 1,-1 0 0,1-1 0,0 1 0,0-1-1,-3-17 463,5-18-13,0 31-533,-1 0 0,0 0 0,1 1 0,0-1 0,0 0 0,0 1 0,1-1 0,-1 1 1,1 0-1,0 0 0,1 0 0,4-4 0,-6 8-43,4 7-112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5:47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97 576,'-1'-1'11,"1"0"0,0 1 0,0-1 0,0 0 0,-1 1 0,1-1-1,0 0 1,-1 1 0,1-1 0,0 1 0,-1-1 0,1 1 0,-1-1 0,1 1 0,-1-1 0,1 1 0,-1-1 0,1 1 0,-1-1 0,0 1-1,1 0 1,-1 0 0,0-1 0,1 1 0,-2 0 0,0-1-7,-9-10-238,10 10 228,0 0 0,0 0 0,0-1-1,0 1 1,0 0 0,0 0 0,0 0 0,0 0 0,-1 0 0,1 0-1,0 1 1,-1-1 0,-2-1 0,-12-4 1111,14 5-963,0 0 1,0 0-1,-1 0 0,1 0 0,0 0 1,-1 1-1,1-1 0,0 1 1,-5-1-1,4 1-160,0 0 0,0 0 0,0 0 0,0 0 0,0-1 0,0 0 0,-1 1 0,1-1 0,1 0 1,-7-3-1,-26-8 1170,30 11-1105,5 1-51,0 0 1,-1 0-1,1 0 1,0 0-1,0 0 1,0 0-1,0 0 1,0 0 0,0 0-1,-1 0 1,1 0-1,0 0 1,0 0-1,0 0 1,0 0-1,0 0 1,0 0-1,0 0 1,-1 0-1,1 0 1,0 0-1,0 0 1,0-1-1,0 1 1,0 0-1,0 0 1,0 0 0,0 0-1,0 0 1,-1 0-1,1 0 1,0 0-1,0-1 1,0 1-1,0 0 1,0 0-1,0 0 1,0 0-1,0 0 1,0 0-1,0-1 1,0 1-1,0 0 1,0 0 0,0 0-1,0 0 1,0 0-1,0 0 1,0 0-1,0-1 1,0 1-1,0 0 14,0-1 0,0 1 0,0 0 1,0 0-1,0-1 0,0 1 0,0 0 0,0-1 0,0 1 0,0 0 0,0-1 0,0 1 0,0 0 0,-1 0 0,1-1 0,0 1 1,0 0-1,0 0 0,0-1 0,-1 1 0,1 0 0,0 0 0,0 0 0,-1-1 0,1 1 0,0 0 0,0 0 0,-1 0 0,1 0 1,0-1-1,0 1 0,-1 0 0,1 0 0,0 0 0,-1 0 0,1 0 0,0 0 0,-1 0 0,1 0 0,0 0 0,-1 0 0,1 0 1,0 0-1,0 0 0,-1 0 0,1 0 0,-1 1 0,-1-1 77,1-8 313,-6 5-125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5:52.2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142 287 992,'-4'-2'254,"1"0"0,-1 0 1,0 1-1,0 0 0,0 0 0,1 0 0,-1 0 1,-6 0-1,9 1-254,1 1 0,-1-1 0,0 1 1,0-1-1,0 0 0,1 1 0,-1-1 0,0 1 1,1 0-1,-1-1 0,1 1 0,-1-1 0,0 1 1,1 0-1,-1 0 0,1-1 0,0 1 0,-1 0 1,1 0-1,0 0 0,-1-1 0,1 1 0,0 0 1,0 0-1,0 0 0,-1 1 0,1 1-135,0-1 180,0 0 1,1 0 0,-1 0 0,0 0-1,1 0 1,-1 0 0,1 0 0,0 2-1,-1-4-43,3 11-202,-2-7 141,0 0 0,1 0-1,-1 0 1,1 0 0,19 13 2174,-20-18-2038,0-1-68,0 0 0,0 0 0,0 1 1,-1-1-1,1 0 0,-1 0 0,1 0 1,-1-1-1,0 1 0,0 0 1,1 0-1,-1 0 0,-1 0 0,1 0 1,-1-3-1,1-4-14,3-67 480,-2 70-478,0-4 161,-4 9-76,-4 6-42,-19 18 243,23-25-136,2-7-32,0-12 3,1 17-114,3-40 58,1 0 1,15-58-1,-20 80-222,-3 15 468,3 7-309,1 1 1,0-1-1,-1 0 1,1 0 0,-1 0-1,1 0 1,0 1 0,-1-1-1,1 0 1,0 0-1,-1 1 1,1-1 0,0 0-1,-1 0 1,1 1-1,0-1 1,0 0 0,-1 1-1,1-1 1,0 1 0,0-1-1,0 0 1,-1 1-1,-7 14-193,-10 29-1,8-12-44,-12 64 0,11-40 301,5-23 290,3-16-291,-10 31 1,9-32-87,-1 4-68,3-17 71,1-3 13,1 1 1,0 0-1,-1 0 0,1-1 1,-1 1-1,1 0 0,0 0 1,0-1-1,0 1 1,-1 0-1,1 0 0,0 0 1,0 0-1,0 0 0,0-1 1,0 1-1,0 0 0,1 1 1,0-2 25,0 0-1,0-1 1,0 1 0,0 0 0,0-1-1,0 1 1,0-1 0,0 0 0,0 1-1,-1-1 1,1 0 0,0 1 0,1-2-1,4-5-27,-1-1-1,1 1 0,-1-1 1,-1 1-1,1-2 0,-1 1 0,-1 0 1,0-1-1,3-8 0,-5 6-113,-1 10 117,0 0 0,0 0 0,0 1 0,0-1-1,0 0 1,0 0 0,0 0 0,0 1 0,1-1-1,-1 0 1,0 0 0,1 1 0,-1-1 0,0 0-1,2-1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6:07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27 322 160,'-1'2'14,"-1"0"1,1 0-1,0 1 0,0-1 0,0 0 1,0 1-1,1-1 0,-1 1 1,0-1-1,-6 25 3113,7-27-3087,-6-11-113,5 1 84,0 0 0,0 0-1,1 0 1,0 0 0,1 0-1,0 0 1,4-13 0,22-69 126,-21 74-130,1 2-248,0 0 0,1 0 0,1 1 1,1 0-1,0 0 0,14-14 0,5-6-804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6:10.3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67 225 832,'-1'1'22,"-1"1"0,1-1 0,0 1 0,0-1 0,0 1 0,0 0-1,0 0 1,1-1 0,-1 1 0,0 0 0,1 0 0,0 0 0,-1 0 0,1 0 0,0 0 0,0 2 0,0-1 4,0-1 1,-1 0 0,1 1 0,0-1-1,-1 0 1,0 0 0,1 0-1,-1 1 1,0-1 0,0 0 0,-2 3-1,-1 0 116,1 0 0,0 0 0,-5 10 0,7-10 12,-1-1 0,0 0-1,-1 0 1,1-1 0,-1 1-1,1 0 1,-4 3 0,0-3 351,7-9-152,3-2-545,-1-1 228,47-104-21,-40 94 34,1 1 1,0-1 0,1 2-1,14-17 1,2 4-154,41-35 0,-30 36-1896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8:14.1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7 992,'0'-1'10,"0"1"0,0 0-1,0 0 1,0 0 0,0-1 0,0 1 0,0 0 0,0 0-1,0 0 1,0 0 0,0-1 0,0 1 0,0 0-1,0 0 1,0 0 0,0-1 0,1 1 0,-1 0-1,0 0 1,0 0 0,0 0 0,0-1 0,0 1 0,0 0-1,1 0 1,-1 0 0,0 0 0,0 0 0,0-1-1,0 1 1,0 0 0,1 0 0,-1 0 0,0 0 0,0 0-1,0 0 1,1 0 0,7 4 188,-6-3-197,0 1 0,0 0 1,-1 0-1,1 0 0,0 0 1,-1 0-1,2 3 0,5 13 181,-1 1-1,-1-1 0,-1 1 1,-1 1-1,4 33 0,-7 251 955,-3-233-549,12 125 0,-7-180-489,1 0 0,0 0 0,2-1 0,7 18 0,-13-33-93,0 1 0,0-1-1,0 0 1,0 1 0,0-1-1,0 0 1,0 1 0,0-1-1,1 0 1,-1 0 0,0 1-1,0-1 1,0 0 0,0 0-1,1 1 1,-1-1 0,0 0 0,0 0-1,0 0 1,1 1 0,-1-1-1,0 0 1,0 0 0,1 0-1,-1 0 1,0 1 0,0-1-1,1 0 1,-1 0 0,0 0 0,0 0-1,1 0 1,-1 0 0,0 0-1,1 0 1,-1 0 0,0 0-1,1 0 1,-1 0 0,0 0-1,0 0 1,1 0 0,-1 0-1,0 0 1,1 0 0,-1 0 0,0-1-1,0 1 1,1 0 0,-1 0-1,0 0 1,0 0 0,0-1-1,1 1 1,-1 0 0,0 0-1,0 0 1,0-1 0,1 1-1,-1 0 1,0-1 0,1-1 15,1 0-1,-1 0 1,0 0-1,-1 0 1,1 0 0,0 0-1,0-2 1,1-11-110,-1 1 0,-2-26-1,0 10-6,-4-184 305,6 194-170,0 14-67,-1 0-1,0 0 1,0 0-1,0 0 1,-1 1 0,0-1-1,-3-9 1,4 11-462,0 4-410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8:19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994 398 1984,'7'-12'774,"-6"11"-665,0 0 0,0 0 0,0-1-1,0 1 1,0 0 0,0-1 0,0 1 0,-1-1-1,1 1 1,-1-1 0,1-2 0,0 4 61,1-4 45,-5 5-24,1 2-69,-1 0 1,1 0-1,-1 0 1,1 1-1,-3 5 1,-5 9 38,-53 95 983,44-75-844,-30 45 0,28-53-18,-14 20-218,-48 54 0,82-103-64,1 0-1,0-1 0,-1 1 0,1 0 1,-1-1-1,1 1 0,-1-1 0,0 1 1,1-1-1,-1 1 0,0-1 1,1 1-1,-1-1 0,0 0 0,1 1 1,-1-1-1,0 0 0,0 0 0,1 1 1,-1-1-1,0 0 0,0 0 0,0 0 1,1 0-1,-1 0 0,0 0 0,0 0 1,1 0-1,-1-1 0,0 1 0,0 0 1,0 0-1,1-1 0,-2 1 0,1-1-20,0 0 0,0 0-1,1 0 1,-1-1 0,0 1-1,1 0 1,-1 0 0,1 0-1,-1-1 1,1 1-1,-1 0 1,1 0 0,0-1-1,-1 1 1,1 0 0,0-1-1,0 1 1,0 0-1,1-3 1,3-22-100,1 1 0,17-49 0,-15 51 121,85-212 698,-86 221-633,-2 1-255,-4 13 190,0 0 1,0 0-1,-1-1 1,1 1 0,0 0-1,0 0 1,0 0-1,0 0 1,0 0 0,-1 0-1,1 0 1,0 0-1,0 0 1,0 0-1,0 0 1,-1 0 0,1 0-1,0 0 1,0 0-1,0 0 1,0 1 0,0-1-1,-1 0 1,1 0-1,0 0 1,0 0-1,0 0 1,0 0 0,0 0-1,0 0 1,0 0-1,-1 0 1,1 1 0,0-1-1,0 0 1,0 0-1,0 0 1,0 0-1,0 1 1,-20 21 161,15-16-216,-68 81 241,-29 34 501,37-56-432,57-59-208,4-7-42,3-1-18,1 1 0,0 0 1,-1-1-1,1 1 1,0 0-1,0-1 1,0 1-1,0 0 0,0-1 1,0 1-1,1-2 1,2-17-20,1 0 0,1 1 1,1-1-1,0 1 0,2 0 1,0 1-1,1 0 0,1 0 1,13-17-1,9-10 114,2 2-1,45-43 1,-53 55 5,-19 23-100,0-1 1,13-11-1,-20 20 13,0 1 0,0-1-1,1 0 1,-1 0-1,0 1 1,0-1-1,0 0 1,0 1 0,0-1-1,0 0 1,0 0-1,0 1 1,0-1-1,0 0 1,0 1 0,0-1-1,0 0 1,0 0-1,0 1 1,0-1-1,-1 0 1,1 0 0,0 1-1,0-1 1,0 0-1,0 0 1,-1 1-1,-10 14 46,-1-1 0,-1 0 0,0-1 0,-29 22-1,-10 11 52,15-7 89,-47 67 0,71-89-169,-26 30 68,30-39-73,9-8-12,0 0-1,0 0 0,0 0 1,0 0-1,0 0 0,0 0 1,0 0-1,-1 0 1,1 0-1,0 0 0,0 0 1,0 0-1,0 0 1,0 0-1,0 0 0,0 0 1,0 0-1,-1 0 0,1 0 1,0 0-1,0 0 1,0-1-1,0 1 0,0 0 1,0 0-1,0 0 1,0 0-1,0 0 0,0 0 1,-1 0-1,1 0 0,0 0 1,0 0-1,0-1 1,0 1-1,0 0 0,0 0 1,0 0-1,0 0 1,0 0-1,0 0 0,0 0 1,0-1-1,0 1 0,0 0 1,0-3-21,1 1-1,-1-1 1,0 1 0,1-1 0,-1 1-1,3-5 1,5-12-64,0 1 1,2 0-1,17-27 0,45-50-24,-19 27 34,-22 26 326,45-82 0,-51 78 53,-25 45-301,1 1 1,-1 0-1,0-1 1,1 1-1,-1-1 1,0 1-1,0 0 1,0-1-1,1 1 1,-1-1-1,0 1 1,0-1-1,0 1 1,0 0-1,0-1 1,0 1-1,0-1 1,0 1-1,0-1 1,0 1-1,0-1 1,-8 4 2,-17 17-9,21-17 29,-120 88 73,19-17-27,98-68-56,-18 14 43,-52 32-1,76-52-73,1 1-1,-1-1 0,0 0 1,1 1-1,-1-1 1,0 0-1,1 1 0,-1-1 1,0 0-1,1 0 0,-1 0 1,0 1-1,0-1 1,1 0-1,-1 0 0,0 0 1,0 0-1,1 0 1,-1-1-1,0 1 0,0 0 1,1 0-1,-1 0 0,0-1 1,0 1-1,0-1-3,0 0 0,1 0 0,-1 0-1,1 1 1,-1-1 0,1 0 0,-1 0 0,1 0 0,0 0-1,0 0 1,-1 0 0,1 0 0,0 0 0,0 0 0,0 0-1,0-1 1,0-5-9,1 1-1,-1 0 1,1 0-1,4-11 1,-3 12 56,0-1 1,-1 1 0,1-1-1,-1 0 1,-1 1-1,1-1 1,-1 0 0,1 1-1,-2-1 1,0-6-1,1 11-26,0 1 1,0 0-1,0-1 0,0 1 0,0 0 0,0-1 0,0 1 0,-1 0 0,1 0 0,0-1 0,0 1 0,0 0 0,0 0 0,-1-1 1,1 1-1,0 0 0,0 0 0,-1-1 0,1 1 0,0 0 0,-1 0 0,1 0 0,0 0 0,0-1 0,-1 1 0,1 0 1,0 0-1,-1 0 0,1 0 0,0 0 0,-1 0 0,1 0 0,0 0 0,-1 0 0,1 0 0,0 0 0,-1 0 0,1 0 0,0 0 1,-1 0-1,1 0 0,0 1 0,-1-1 0,1 0 0,0 0 0,0 0 0,-1 0 0,1 1 0,0-1 0,-1 1 0,-13 12 59,12-11-52,-8 8 80,-1-1 0,1 0 0,-23 13 0,-39 18 348,64-35-414,-24 9 59,0-1-1,-41 11 0,51-17-122,-6 0-104,22-6 73,0 0 0,0 0 0,0 1 1,1 0-1,-1 0 0,1 0 0,-1 1 0,1 0 0,-9 6 0,14-9 62,0 0 0,-1 0 0,1 0 0,0 0 0,0 0 0,0 0 0,-1 0 0,1 1 0,0-1 0,0 0 0,0 0 0,0 0 0,-1 0 0,1 0 0,0 1 0,0-1 0,0 0 0,0 0 0,0 0 0,0 0 0,-1 1 0,1-1 0,0 0 0,0 0 0,0 0 0,0 1 0,0-1 0,0 0 0,0 0 0,0 0 0,0 1 0,0-1 0,0 0 0,0 0 0,0 0 0,0 1 0,0-1 0,0 0 0,0 0 0,0 0 0,1 1 0,10-1-109,25-8 246,-29 6-120,32-7 236,112-32 260,-121 32-396,0-3 0,55-29-1,-67 31-108,42-28 87,-52 33-43,-1-1 0,-1 0 1,1 0-1,-1 0 0,0-1 1,5-8-1,-10 12-22,1 1 0,-1-1-1,1 0 1,-1 0 0,0 0 0,0 0-1,0 0 1,-1 0 0,1 0 0,-1 0-1,1 0 1,-1-1 0,0 1 0,0 0-1,-1 0 1,1 0 0,-1 0 0,1 0 0,-1 0-1,0 0 1,0 0 0,-1 0 0,1 0-1,-2-3 1,-5-6 14,0-1 0,-1 2 0,-1-1 0,-10-9 1,-2-3-140,15 16 43,5 6 17,0 0-1,-1 0 1,1-1 0,0 1 0,0-1-1,1 0 1,-1 0 0,0 1-1,1-1 1,0 0 0,0 0 0,-1-4-1,15 15-439,6 6 391,1 0 0,1-1 0,0-1 1,40 17-1,-43-23 156,0 0 1,1-1 0,0-1-1,0-1 1,0-1 0,0-1-1,34-1 1,-52 0-41,1 0 0,-1-1 0,1 1 0,-1 0 0,1-1 0,-1 1-1,0-1 1,1 0 0,-1 1 0,0-1 0,3-1 0,-4 1-17,0 1-1,0 0 1,0 0-1,0 0 1,0 0 0,0 0-1,0 0 1,0 0 0,0 0-1,1 0 1,-1 0-1,0-1 1,0 1 0,0 0-1,0 0 1,0 0-1,0 0 1,0 0 0,0 0-1,0 0 1,0-1-1,0 1 1,0 0 0,0 0-1,0 0 1,0 0 0,0 0-1,0 0 1,0-1-1,0 1 1,0 0 0,0 0-1,0 0 1,0 0-1,0 0 1,0 0 0,0 0-1,-1-1 1,1 1-1,0 0 1,0 0 0,-10-2 29,6 2-68,0 1 1,0 0 0,1 0-1,-1 0 1,0 0-1,1 0 1,-1 1 0,1-1-1,-1 1 1,1 0 0,0 0-1,0 0 1,0 0 0,0 1-1,0 0 1,1-1-1,-1 1 1,1 0 0,-1 0-1,-1 4 1,-2 1-3,2 1 0,-1-1 1,1 1-1,0 0 0,1 0 1,0 0-1,-2 10 0,4-10 29,0-1-1,0 1 1,1 0-1,0 0 1,1-1-1,0 1 1,0 0 0,1-1-1,5 16 1,-2-9 78,1-1 1,1 1-1,1-1 0,13 19 1,-20-31-35,-1-1 0,1 0 0,0 0 0,0 0 0,0 0 0,0 0 0,0-1 0,0 1 0,0 0 0,1 0 0,-1-1 0,0 1 0,0 0 0,1-1 0,-1 1 0,0-1 0,0 0 0,1 0 0,-1 1 0,3-1 0,-2 0-31,1 0 0,0-1 0,0 1 0,0-1 1,0 0-1,0 1 0,0-1 0,0-1 0,2 0 0,6-4-110,-1-1-1,0 0 1,14-12 0,-23 18 116,0 0 1,1 0-1,-1-1 0,0 1 0,0-1 1,1 1-1,-1 0 0,0-1 0,0 0 1,-1 1-1,1-1 0,0 0 0,0 1 1,0-4-1,-1 4-1,0 0-1,0 0 1,0 0 0,-1 0 0,1 0-1,0 0 1,0 1 0,-1-1 0,1 0-1,-1 0 1,1 0 0,0 0 0,-1 0 0,0 1-1,1-1 1,-1 0 0,1 0 0,-1 1-1,0-1 1,0 1 0,1-1 0,-1 0-1,0 1 1,0 0 0,0-1 0,1 1-1,-1-1 1,0 1 0,-2-1 0,-7-2 59,-1 0 1,0 0 0,0 1 0,-12-1-1,-48-1 98,59 4-129,-44-3-212,0 4 1,-90 11-1,116-8 61,-33 8-166,57-11 165,0 1 0,0 0-1,0 1 1,1 0 0,-1-1 0,0 2 0,-7 5-1,12-8 100,0-1-1,1 0 0,-1 1 1,0 0-1,1-1 0,-1 1 0,1-1 1,-1 1-1,1 0 0,-1-1 1,1 1-1,-1 0 0,1 0 0,0-1 1,-1 1-1,1 0 0,0 0 1,0 0-1,0-1 0,0 1 0,-1 0 1,1 0-1,0 0 0,0-1 1,1 1-1,-1 0 0,0 0 0,0 0 1,0 0-1,0-1 0,1 1 1,-1 0-1,0 0 0,1-1 1,-1 1-1,1 0 0,-1-1 0,1 1 1,-1 0-1,1-1 0,-1 1 1,1 0-1,0 0 0,5 3-18,-1 1 0,1-1 1,0 0-1,9 4 0,-7-3-73,4 1 105,-1-1 0,1 0 0,0-1 0,0 0 0,0-1 0,0 0-1,16 1 1,3-1 174,55-2-1,-59-3-33,0-1-1,-1-1 1,1-2 0,-1 0-1,0-2 1,0-1 0,38-18-1,-56 22-173,0 0 0,-1 0-1,9-9 1,10-6-160,-26 20 196,0 0 1,1 0-1,-1-1 0,0 1 0,0 0 0,0 0 0,0 0 0,0-1 0,1 1 0,-1 0 0,0 0 0,0 0 0,0-1 1,0 1-1,0 0 0,0 0 0,0-1 0,0 1 0,0 0 0,0 0 0,0-1 0,0 1 0,0 0 0,0 0 0,0 0 1,0-1-1,0 1 0,0 0 0,0 0 0,0-1 0,-1 1 0,1 0 0,0 0 0,0 0 0,0-1 0,0 1 0,0 0 1,-1 0-1,1 0 0,0 0 0,0-1 0,-10-8 318,7 7-273,3 2-57,-1 0 1,1-1-1,0 1 0,0 0 0,-1-1 1,1 1-1,0 0 0,0-1 0,0 1 1,0 0-1,0-1 0,-1 1 1,1 0-1,0-1 0,0 1 0,0-1 1,0 1-1,0 0 0,0-1 0,0 1 1,0 0-1,0-1 0,1 1 0,-1-1 1,0 1-1,0 0 0,0-1 1,0 1-1,1-1 0,8-11-10,-8 11 68,-1 1 0,1-1 0,0 0 1,0-1-1,0 1 0,0 0 1,-1 0-1,1 0 0,-1 0 0,1-1 1,0-1-1,-1 1-51,1 0 0,-1 0 0,1 0 0,0 0 0,0 0 0,0 0 0,-1 0 0,2 1 0,-1-1 0,0 0 0,0 1 0,0-1 0,1 0 0,-1 1 0,1 0 0,2-2 0,29-21-282,-30 22 235,-2 1 13,0 0 1,1 1 0,-1-1-1,0 0 1,1 0 0,-1 1-1,0-1 1,1 1 0,-1-1-1,1 1 1,-1 0 0,1 0-1,-1 0 1,1-1 0,-1 1-1,1 0 1,-1 1 0,1-1-1,-1 0 1,1 0 0,1 2-1,-2-2 32,-1 1-1,0-1 0,1 1 1,-1-1-1,0 1 0,0-1 0,0 1 1,0-1-1,0 1 0,0 0 1,1-1-1,-1 1 0,0-1 0,-1 1 1,1 0-1,0-1 0,0 2 1,0-1-12,0 1-54,0 0 1,0 0-1,0 0 1,0 0 0,0 0-1,0 0 1,-1 0-1,1 0 1,-1-1 0,1 1-1,-1 0 1,0 0-1,0 0 1,1-1-1,-1 1 1,-1 0 0,1-1-1,0 1 1,0-1-1,0 1 1,-1-1 0,-1 2-1,-6 5-621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51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4 2080,'-23'-3'4272,"16"10"-3867,1 4-460,5-10 85,0 1 0,0 0 0,0 0 0,0 0 0,1 1-1,-1-1 1,0 0 0,1 0 0,0 0 0,-1 0 0,1 3 0,-5 20-212,0-2 209,4-17-3,-1 0-1,0 1 0,0-1 1,0 0-1,0 0 1,-1-1-1,0 1 0,-4 6 1,-8 13 171,9-7-257,5-15-129,0 0 0,0 0 0,0-1 0,0 1 0,0 0 0,-1-1 0,1 1 0,-4 3-1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8:24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7 992,'-4'0'-262,"5"1"1836,6-2 1087,-7 1-2501,0 0-21,0 0-11,3-3 319,3 0-201,-6 3-236,1 0 0,-1 0-1,0 0 1,1 1 0,-1-1-1,1 0 1,-1 0 0,1 1-1,-1-1 1,1 0 0,-1 1 0,0-1-1,1 0 1,-1 1 0,0-1-1,1 0 1,-1 1 0,0-1-1,0 1 1,1-1 0,-1 1-1,1 1 82,-1-2 37,12 18 875,-11-17-806,7 21-176,-3-11 30,-1-5-16,-3-2-14,0 1 0,0 0 0,0 0 0,0-1 0,-1 8-1,2 10-12,-1-15 1,-1 1-1,0-1 1,0 0 0,0 0-1,-4 13 1,0 19 99,3-30-20,0 1 0,0 0 0,-6 18 0,-1 3-13,3 5 63,1 70 1,5-92 141,4 25 0,0-20-163,-3-16-165,-1 0 1,0 1 0,0-1 0,-1 0 0,1 1 0,0 3 0,-1-4-11,0-1-1,0 0 1,1 0 0,-1 0 0,1 0 0,0 0-1,-1 0 1,1 0 0,0 0 0,2 3 0,-1 1-955,-3-1-1889,1 1 497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8:2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54 1888,'-7'-7'1301,"14"9"715,-7-2-1712,0 0 69,0 0-133,0 0-133,0 0-38,0 0 81,0 0-33,0 0-5,0 0-21,0 0 37,0 0-16,-1-1-45,-1 1 0,1-1 0,0 0 0,0 1 0,-1-1 0,1 0 1,0 1-1,-1-1 0,1 1 0,0 0 0,-3-1 0,4 1-58,0 1-1,0-1 1,-1 0 0,1 0-1,0 0 1,0 0-1,0 0 1,0 1 0,-1-1-1,1 0 1,0 0-1,0 0 1,0 0 0,-1 0-1,1 0 1,0 0-1,0 0 1,-1 0 0,1 0-1,0 0 1,0 0-1,0 0 1,-1 0 0,1 0-1,0 0 1,0 0-1,0 0 1,-1 0 0,1 0-1,0 0 1,0 0-1,0 0 1,-1 0 0,1 0-1,0-1 1,0 1-1,0 0 1,-1 0 0,1 0-1,0 0 1,0 0-1,0-1 1,0 1 0,-9-6 140,9 5-53,0 1-16,0 0-64,-1-1-1,1 1 0,0 0 1,0-1-1,0 1 1,0-1-1,0 1 1,0 0-1,0-1 1,0 1-1,0 0 1,1-1-1,-1 1 1,0-1-1,0 1 1,0 0-1,0-1 0,0 1 1,1-1-1,18 0 609,26-3 0,-14 1-515,-26 3-53,0 0 1,0 0 0,0-1 0,0 0 0,1 0 0,8-3 0,-9 3-47,-1-1 1,0 1-1,0 0 1,1 1-1,-1-1 1,6 1-1,10-2 50,-12 1-41,0 0-1,0 0 0,0 1 1,0 0-1,0 0 1,0 1-1,-1 0 0,13 4 1,14 5 157,-23-5 53,0-1 0,15 3 1,-14-5 3,0-1-1,15 0 1,-2-1-195,-24 0-294,-1 0-128,0 0-614,0 0-20,0 0-929,0 0 598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1428 249 992,'1'-5'259,"1"7"-65,-1 0-38,0-8-24,-1-41 3015,0-55-1697,0 102-1438,0 1 0,0-1 0,0 0 0,0 0 0,0 0 0,0 0 0,0 1 0,0-1 0,0 0 0,0 0 0,0 0 0,0 1 0,0-1 0,0 0-1,0 0 1,0 0 0,-1 0 0,1 1 0,0-1 0,0 0 0,0 0 0,0 0 0,0 0 0,0 0 0,-1 0 0,1 1 0,0-1 0,0 0 0,0 0 0,0 0-1,-1 0 1,1 0 0,0 0 0,0 0 0,0 0 0,0 0 0,-1 0 0,1 0 0,0 0 0,0 0 0,0 0 0,0 0 0,-1 0 0,1 0 0,0 0-1,0 0 1,0 0 0,-1 0 0,1 0 0,0 0 0,0 0 0,0 0 0,0 0 0,-1-1 0,1 1 0,0 0 0,0 0 0,0 0 0,0 0 0,0 0-1,0 0 1,-1-1 0,1 1 0,0 0 0,-18-19 460,14 14-372,0 0-1,-1 0 0,0 1 0,0-1 1,0 1-1,0 0 0,-1 1 1,0-1-1,0 1 0,1 1 0,-13-5 1,-5 0 87,-46-7 0,62 12-137,-12 1-45,1 0-1,0 1 1,0 1-1,0 0 1,0 2-1,-25 6 1,36-8-31,-12 3 54,1 1 1,0 1-1,-30 14 1,-49 33 370,42-22-352,-5 3-87,-65 31 373,-46 5-546,153-63 206,0 1 0,1 1 0,-21 14 0,32-19-8,0 0 0,0 0 0,1 1-1,0 0 1,0 0 0,0 1 0,0-1 0,1 1 0,0 0 0,0 0 0,1 1 0,-4 6 0,2 4-6,0 0 1,1 0-1,1 1 1,1 0-1,0-1 1,1 19 0,2-11 199,0 0 1,2 0 0,11 43 0,-7-45-112,1-1 0,1 0 0,12 24 0,41 59-51,-41-72-65,-1 2 0,-1 0-1,23 63 1,-34-71 87,-1 1 1,-1 0-1,-1 1 1,-1-1-1,-2 1 1,-1 33-1,-2-46-16,-1 1 0,0-1 0,-1 1 0,0-1 0,-2 0 0,0 0 0,-1-1 1,0 0-1,-1 0 0,-1 0 0,0-1 0,-12 16 0,-14 10 129,-46 41 0,-16 18-24,-30 58 0,88-103-318,-39 75 1,74-123 162,0 1 1,0-1-1,1 1 0,-1 0 1,2 0-1,-1 0 0,-1 13 1,3-15-7,1 0 1,-1-1-1,0 1 1,1 0 0,0 0-1,0-1 1,1 1-1,-1 0 1,1-1 0,0 1-1,0-1 1,5 7-1,12 16 38,2-1-1,0-1 1,2-1 0,0-1-1,2-1 1,1-1-1,41 27 1,-16-18 36,1-1 1,2-3-1,71 24 1,-85-35 22,4 2-7,1-2 0,79 15 0,-35-19-50,1-4 0,-1-5 0,139-12 0,-85-7 299,205-51 0,-14-41-264,-116 34 65,-33 12 115,-152 49-151,0-1 0,-1-1 1,43-30-1,-60 34-39,-1 0 1,0-1 0,-1-1 0,0 0 0,-1 0 0,-1-1-1,-1-1 1,0 0 0,0 0 0,11-32 0,0-8-61,-3-1 0,11-62 0,-16 61 268,-3 0 0,3-79 0,-12 101-72,4-154 120,-7 136-529,-12-83-1,12 123 204,-1 1-1,-1-1 0,0 1 1,-1 0-1,0 0 0,-1 0 1,-1 0-1,0 1 0,-1 0 1,0 1-1,-19-21 0,-66-60-238,47 50 413,-39-49 0,29 20-81,15 18-5,-64-63 0,70 81-80,5 6-22,-47-38 0,32 32-79,31 23 85,0 1 0,0 1 1,-1 0-1,0 1 1,-28-13-1,27 17-45,-1 0 1,1 1-1,-1 0 0,0 2 1,-30-2-1,-7 4 72,0 3 0,0 1-1,1 4 1,-61 15 0,99-20 53,0 0 1,0 0-1,-26-1 0,35-2 16,1 0 1,0 0-1,0-1 0,0 0 0,-1 0 1,1-1-1,0 1 0,1-1 0,-1 0 1,0 0-1,0-1 0,1 1 0,-1-1 0,-3-4 1,4 3-84,0 0 0,0 0 0,0 0 0,1-1 0,0 1 0,0-1 1,0 0-1,-3-9 0,0-2-1868,-5-25 1,9 36 1431,2-2-1109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1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1217 410 992,'-3'-7'248,"0"0"1,1 0 0,0 0-1,-3-11 1,4 15-146,0 0 1,0 1-1,0-1 0,-1 1 1,1-1-1,-1 1 1,0 0-1,0-1 1,0 1-1,0 0 1,0 0-1,0 0 0,-1 1 1,1-1-1,-5-2 1,-5-3 34,-23-9-1,22 11-58,-1 0 0,1 1-1,-29-6 1,-45-9 524,72 17-335,-22-6 1,32 6-202,0 0 0,0 1 0,1-2 0,-1 1 0,1 0 1,-1-1-1,1 0 0,-4-3 0,6 4-33,1 0 1,0 0-1,0 0 0,0 0 1,0 0-1,0 0 0,0 0 1,0 0-1,1 0 0,-1 0 1,1-1-1,-1 1 0,1 0 1,0 0-1,0-1 0,0 1 1,0-3-1,0 2-5,1 0-1,-1 1 0,0-1 1,1 0-1,0 1 1,-1-1-1,1 1 1,0-1-1,0 1 1,1-1-1,-1 1 1,0 0-1,1 0 1,2-3-1,0 1-17,-3 3-6,0 0 0,0 0 1,1 0-1,-1 0 0,0 0 1,0 0-1,1 0 0,-1 0 1,1 1-1,-1-1 0,1 1 1,-1-1-1,3 0 0,18-5-242,-19 4 242,0 1-1,1 0 0,-1 0 0,1 0 0,-1 0 0,6 0 0,-8 1-68,0 8 36,-1-7 35,0 1 0,1-1 0,-1 0 0,0 0 0,0 0 0,0 0 1,0 0-1,-1 0 0,1 0 0,0 1 0,0-1 0,-1 1 0,-5 13-81,0 0-1,-1 0 0,-16 26 1,22-40 76,0 1-1,0 0 1,0 0 0,1 0 0,-1-1 0,1 1-1,0 0 1,-1 0 0,1 0 0,0 0 0,0 0-1,0 3 1,0-1-47,0-4 50,1 1-1,-1-1 1,0 0-1,0 1 0,0-1 1,1 0-1,-1 1 1,0-1-1,0 0 0,1 1 1,-1-1-1,0 0 0,0 0 1,1 1-1,-1-1 1,0 0-1,1 0 0,-1 0 1,1 1-1,-1-1 0,0 0 1,1 0-1,-1 0 1,0 0-1,1 0 0,-1 0 1,1 0-1,0 0 1,11 1 107,-3-3-91,-1 0-1,1 0 0,-1-1 0,0 0 0,0 0 0,0-1 0,9-5 0,-12 5-7,0 1-1,0 0 1,-1-1-1,1 0 0,-1 0 1,0 0-1,0-1 0,0 1 1,-1-1-1,0 0 0,5-8 1,-8 12-11,0 0 0,1 0 0,-1 1 0,0-1 0,0 0 0,0 0 0,0 1 0,0-1-1,0 0 1,0 0 0,0 0 0,0 1 0,0-1 0,-1 0 0,1 0 0,0 1 0,0-1 0,-1 0 0,1 0 0,-1 1 0,1-1 0,0 0 0,-1 1 0,1-1 0,-1 1 0,-1-2 0,-16-11 454,16 12-357,-4-1 163,12 3-338,0-1 16,-4 0 61,-1 1 1,1-1 0,0 0 0,-1 0 0,1 0-1,0 0 1,0 0 0,-1 0 0,1-1 0,0 1-1,-1 0 1,1-1 0,-1 0 0,1 1 0,-1-1-1,1 0 1,-1 0 0,3-1 0,-5 3-33,-4 3 100,1-1 0,-1 1 0,-10 4 0,9-5-2,5-3-42,0 1-1,1-1 1,-1 0-1,0 1 1,1-1-1,-1 0 1,0 1-1,1-1 1,-1 0-1,0 0 1,0 0 0,0 0-1,1 0 1,-1 0-1,0 0 1,0 0-1,1 0 1,-1 0-1,0 0 1,0-1-1,1 1 1,-1 0-1,0 0 1,1-1 0,-1 1-1,0-1 1,1 1-1,-1 0 1,1-1-1,-1 1 1,0-1-1,1 1 1,-1-2-1,-13-13-17,14 15-7,-1-1 0,1 0 0,-1 0 0,1 0 0,-1 1 0,1-1 0,0 0 0,-1 0 0,1 0-1,0 0 1,0 1 0,0-1 0,-1 0 0,1 0 0,0 0 0,0 0 0,0 0 0,1 0 0,-1 0 0,0 1 0,0-2 0,0 1 0,-1 0 1,1 1 0,-1-1 0,1 1-1,0-1 1,-1 0 0,1 1-1,0-1 1,-1 0 0,1 0 0,0 1-1,0-1 1,0 0 0,0-1-1,0-1-89,-1 2 110,1-1-1,0 1 1,0 0-1,0-1 1,0 1-1,0 0 1,0 0-1,1-1 1,-1 1 0,0 0-1,1 0 1,-1 0-1,1 0 1,-1-1-1,1 1 1,0 0-1,-1 0 1,1 0-1,0 0 1,0 0-1,1-1 1,4-3-12,0 1-1,0 0 1,0 0-1,1 0 1,0 1-1,0 0 1,9-3 0,9-4 157,42-19 250,-65 28-539,-2 0-10,4-2 95,-8 18 278,-1-9-248,1 0-1,-1 0 0,0 0 1,-1-1-1,1 1 0,-1-2 1,0 1-1,-1 0 0,1-1 1,-14 6-1,-6 2 107,-44 12-1,47-16 27,-93 38-44,99-41 62,13-4-101,0 0 0,0 1 1,0-1-1,1 1 0,-5 2 1,4-2-14,-1 0 0,1 0 1,-1 0-1,0 0 0,-4 0 0,-20 8 96,25-9-95,1 0-1,-1 0 1,0 0 0,0 0-1,1 0 1,-1-1-1,0 0 1,-5 0 0,-15 2 145,12-1-249,-7 3 107,10-2-23,0 1 0,-1-1 0,-14 1 0,-1 1 377,2-4-174,21-1-221,0 1 0,-1-1 0,1 1 1,0 0-1,-1 0 0,1 0 0,0 1 0,0-1 1,-1 0-1,1 1 0,0-1 0,0 1 0,0 0 0,-5 2 1,6-2-19,-1 0 1,0 0-1,0 0 1,0 0-1,0 0 1,0-1-1,-4 1 1,-5 3 56,0 1 5,-1 1 0,1 0-1,-20 15 1,2-3 65,12-9 131,13-7-228,0 0-1,0 0 1,-1 0 0,1-1 0,-1 1 0,1-1 0,-1 0 0,-5 0 0,-39 0-24,32-1-80,16 0 117,1 6-75,0-1 16,1-2 21,0 1-1,0-1 1,0 0-1,1 0 1,-1 0-1,1-1 1,0 1-1,4 5 1,36 33 86,-31-26-84,-1 0 0,-1 0 0,13 29 0,8 32-28,-26-65 20,0-1 1,3 18-1,0-4 89,-3-6-32,3 33 0,-2-13-108,0-15 42,-1-5 42,-4-17-5,0-1 0,0 1 0,0 0 0,0 0 0,1-1 0,-1 1 0,0 0 0,0 0 0,1-1 0,-1 1 0,1 0 0,-1-1 0,0 1 0,1 0 0,-1-1 0,2 1 0,3 5 17,-4-3-27,1-1 0,0 0 0,0 0-1,0 0 1,0 0 0,0-1-1,0 1 1,0 0 0,4 1 0,-5-3 26,0 1 26,23 13 220,-22-13-220,-1 1-154,2 0 115,-1 1 0,1-1 0,-1 0 0,1 1 0,0-1-1,0 0 1,5 2 0,-6-3-10,1 0 16,-2 0-26,0-1 0,1 1 0,-1 0 0,0 0 0,0 0 0,0-1 0,0 1 0,-1 0 0,1 0 0,0 0 0,0 0 0,0 0 0,0 2 0,15 9 113,-11-4-53,-1 0-46,0 1 1,-1 0 0,0-1-1,-1 1 1,0 0 0,0 0-1,-1 1 1,-1-1 0,1 0-1,-1 0 1,-1 0 0,1 1-1,-2-1 1,1 0 0,-4 9-1,-12 66 505,-1-11-284,14-46-337,1-5 297,2-14-192,0 0 0,0 0 0,1 0 1,0 0-1,1 10 0,0 5 268,-1-20-245,0 0 0,0 0 0,-1 0 0,0 0 1,1-1-1,-1 1 0,0 0 0,0 0 1,0-1-1,-1 1 0,1-1 0,-1 1 0,1-1 1,-1 1-1,0-1 0,0 0 0,-3 3 1,-2 3-96,-41 42 102,44-45-43,1 1 1,-1-1 0,1 1 0,0 0-1,-2 6 1,-11 20-120,12-27 172,0 0 0,0-1 1,-9 8-1,10-9-9,-1 0 0,0 1 0,1-1 0,0 1 0,0 0 0,-4 7 0,2-4-3,0-1 1,0 1-1,-1-1 1,0 0-1,0-1 0,-13 10 1,-3 3 12,20-16-31,1-1 0,-1 1 0,0-1 1,1 0-1,-1 1 0,0-1 0,-2 1 0,2-1-1,0 0-1,1 0 1,-1 0-1,1 0 1,-1 0-1,1 0 1,0 0-1,-1 0 1,1 0-1,-2 3 1,-3 4 1,-1 0-1,-1 0 1,0-1 0,-10 8 0,11-9-14,-3 1 6,0 1 1,1 0 0,0 1 0,0 0-1,-10 15 1,11-13 28,1 0 0,0 0 1,-10 21 0,6-5-100,-2-1 1,-1 0 0,-17 25-1,30-50 88,0 1-1,0-1 0,0 1 1,0-1-1,0 1 0,1-1 1,-1 1-1,1-1 0,-1 1 1,0 2-1,1-3 32,0-1-45,0 0 2,0 0-1,0 0 0,-1 0 1,1 0-1,0 0 1,0 0-1,-1-1 1,1 1-1,0 0 1,-1 0-1,1 1 0,0-1 1,0 0-1,-1 0 1,1 0-1,0 0 1,0 0-1,-1 0 1,1 0-1,0 0 0,0 0 1,-1 1-1,1-1 1,0 0-1,0 0 1,-1 0-1,1 0 1,0 1-1,0-1 1,0 0-1,0 0 0,-1 1 1,1-1-1,0 0 1,0 0-1,0 1 1,-1 0 91,1-1-37,0 0-112,2 4 42,0 0-1,1-1 1,-1 1-1,5 4 1,5 0 47,0 11-108,-8-13 141,-2-3-21,-2-3-37,0 0 0,0 0-1,0 0 1,0 0-1,0 0 1,0 0 0,0 0-1,0 0 1,0 0 0,0 0-1,0 0 1,0 0 0,0 0-1,0 0 1,0 0 0,1 0-1,-1 0 1,0 0-1,0 0 1,0 0 0,0 0-1,0 0 1,0 0 0,0 0-1,0 0 1,0 0 0,0 0-1,0 0 1,0 0 0,0 0-1,0 0 1,0 0-1,0 0 1,0-1 0,0 1-1,0 0 1,0 0 0,0 0-1,0 0 1,0 0 0,0 0-1,0 0 1,0 0 0,0 0-1,0 0 1,0 0-1,0 0 1,0 0 0,0 0-1,0 0 1,0 0 0,0 0-1,0 0 1,0 0 0,0 0-1,0 0 1,0 0 0,0 0-1,0 0 1,0 0-1,0 0 1,0-1 0,0 1-1,13 14-120,-12-12 144,0 0 0,1 0 0,-1-1 0,0 1 0,-1 0 0,1 0 0,0 0 0,0 0 0,0 4 0,-1-5 30,0-1-117,-1 1 0,-2 1 16,1-1-27,-1-1 38,0 2 16,0-1-81,-4-1 113,7 0 85,0 0-37,0 0-75,0 0-48,0 0-107,0 0 38,0 0-27,11 5 288,-9-4-116,1 0 0,0 0 0,-1-1 0,1 1 0,0-1 1,0 1-1,-1-1 0,1 0 0,0 0 0,0-1 0,-1 1 0,1 0 1,5-2-1,7-1-33,-11 3 14,0 1 2,0-1 1,0-1 0,0 1 0,0 0-1,0-1 1,7-2 0,-2 1-17,0 0 1,0 1 0,-1 0 0,1 1 0,0 0 0,13 1 0,6 1 33,50 1-3,-32 1-122,-42-3 138,0-1 0,1 1 1,-1 0-1,8 2 0,8 2 3,-16-4-38,0 0 1,0 0-1,0 0 0,0 1 0,6 2 0,19 2 62,-16 0-16,-10-5-36,0 1 0,0-1-1,0 0 1,0 0 0,0 0 0,0 0-1,6 0 1,-8-1-13,1 1-1,0-1 1,0 1 0,-1 0-1,1 0 1,0 0 0,-1 0 0,1 0-1,-1 0 1,1 0 0,1 2-1,7 4 33,4 3 232,1-1-413,20 3 641,-34-11-496,-1-1 58,8 2 1,1 0-33,-1 0 0,1-1 0,0 0 0,-1-1-1,1 0 1,16-2 0,3-3 62,-20 4-60,0 0 1,-1-1 0,13-3 0,-9 1-91,1 1-1,17-2 1,-9 2 121,118-18-20,-86 15-19,29 2 97,-62 3-141,-8 1 43,0 0 0,-1 0-1,1 1 1,0 0-1,-1 1 1,12 3 0,-15-4-19,1 0-1,-1 0 1,13-1 0,-13 0 11,-5 0 53,-2 0-42,0 1-1,1-1 0,-1 0 1,0 1-1,1-1 0,-1 0 1,0 0-1,1 1 0,-1-1 1,0 0-1,1 0 0,-1 1 1,1-1-1,-1 0 0,0 0 0,1 0 1,-1 0-1,1 0 0,-1 0 1,1 0-1,-1 0 0,0 0 1,1 0-1,0 0 0,14 1-55,-14-1 42,1 0-7,1 0 0,-1 0 0,1 0 0,-1-1 0,1 1 0,-1-1 0,5 0 0,5-1 92,-10 2-65,1-1 0,0 1 1,0-1-1,-1 0 0,1 0 0,0 0 0,-1 0 0,5-2 0,-5 1-26,1 1-1,0-1 1,0 1-1,0 0 1,0 0-1,0 0 1,0 1-1,6-1 1,6-2-111,-14 3 69,0 0-1,-1 0 1,1-1 0,0 1 0,-1 0-1,1 0 1,-1 0 0,1-1 0,0 1-1,-1 0 1,1-1 0,-1 1-1,1 0 1,-1-1 0,1 1 0,-1-1-1,1 1 1,-1-1 0,0 1 0,1-2-1,-22 6-817,14-3 872,-286 54-839,215-44 1000,-30 2 18,76-9-269,-57 12 1,63-10 77,1-5 40,25-1-106,0 0 97,0-1-1,0 1 1,1 0 0,-1-1-1,0 1 1,1 0-1,-1 0 1,0-1-1,1 1 1,-1 0-1,0 0 1,1 0 0,-1-1-1,0 1 1,1 0-1,-1 0 1,1 0-1,-1 0 1,0 0-1,1 0 1,-1 0 0,1 0-1,0 0 1,12-1-85,-10 1 80,46-12 3,-11 2-132,-8 3 204,83-13-35,-83 15 32,34-9 0,26-5 25,-67 15-68,0-2-1,27-8 1,1-1 3,32-13 120,-41 14-99,-10 5-102,47-7 1,-47 10 120,44-13 1,-47 11-8,47-7 0,-48 10-27,-1-1 0,29-9 0,-10 0-98,-19 7 99,24-12-1,-34 11-149,-12 6 137,0 1 0,1-1 1,9-2-1,-2 0 3,21-8 0,0-1-91,99-27-78,-131 40 121,2-1-41,0 1-1,-1 0 1,1 0-1,0 0 0,0 0 1,6 0-1,-9 1 38,-1 0 102,-1 2-104,-1 0-1,1 0 1,-1-1 0,0 1 0,1-1-1,-1 1 1,0-1 0,-2 1-1,3-1 22,-14 8-57,1 0 0,-2-1 0,-21 7 1,-23 13 99,-95 48-99,119-61 8,0-1 1,-41 8-1,-77 11 15,3-1 94,81-13-62,-48 12-8,72-21-159,38-8-230,12-4-17,13-5 249,17-2 228,1 2-1,61-4 1,-3 0-28,90-24 35,-135 23-180,81-32 1,-111 36 199,23-8-83,-1-2 0,51-32-1,-71 36-21,30-27 0,-44 37 40,0 0-1,0 0 0,12-6 0,-11 7-5,-1-1 0,1 0 1,10-9-1,22-28 200,-22 22-138,-12 12-131,0-1-1,9-14 0,-4 4 303,-8 15-255,-1 1-14,1 0 1,-1 0 0,0 0 0,1-1 0,-1 1 0,0 0-1,-1-1 1,1 1 0,0-1 0,-1 1 0,1-4 0,-1 5 20,1-1 1,-1 1 0,1 0 0,-1-1-1,1 1 1,0 0 0,-1 0 0,1 0-1,0 0 1,0 0 0,0-1 0,0 1-1,0 1 1,0-1 0,0 0 0,0 0-1,0 0 1,0 1 0,0-1-1,2 0 1,9-8-317,9-9 595,-17 15-296,1 0 1,-1 0-1,-1-1 1,1 1-1,0-1 1,-1 0-1,0 0 1,5-7-1,18-38 59,-9 14 17,-13 26-146,1 0 0,0 0 0,7-11 0,-11 19 82,-1 0 0,1 0 0,-1 0 1,1 0-1,-1 0 0,0 0 0,0 0 1,1-1-1,-1 1 0,0 0 0,0 0 1,0-2-1,0 2 3,0 0 0,0 0 1,0-1-1,0 1 0,0 0 0,0 0 1,0 0-1,0 0 0,1 0 0,-1 0 1,1 0-1,-1 0 0,0 0 0,1 0 1,0-1-1,9-21-68,-9 22 54,-1 0 0,1 0-1,0-1 1,0 1 0,-1-1-1,1 1 1,-1-1 0,1 1 0,0-3-1,4-11 38,-4 13-24,0 0 1,0 0-1,-1 1 1,1-1-1,-1 0 1,1 0-1,-1-1 0,0 1 1,0-2-1,4-15-49,-3 15 32,0 0 1,0 0 0,0-1 0,0-7 0,3-16-5,17-34-141,-12 26 212,-6 19-52,-2 12-11,-1-1 0,1 1 0,-1-1 0,0 0 1,0 1-1,-1-1 0,1 1 0,-1-1 0,-2-6 1,-1-7-55,4 16 74,0 1 0,-1 0 0,1 0 0,0-1 0,-1 1 0,0 0 0,1 0 0,-1 0 0,0 0-1,0 0 1,0 0 0,-1 0 0,1 0 0,-2-2 0,-4-6-202,6 9 194,0-1-1,1 1 1,-1-1-1,-1 1 1,1 0-1,0-1 1,0 1-1,-2-2 1,-10-5 6,0 1 1,0 1-1,-1 0 0,1 0 0,-27-6 1,25 7-9,-31-7 100,-15-6-28,57 16-40,0 0 1,0 0-1,0-1 0,0 1 1,-3-4-1,-18-11 251,18 14-213,1-1 0,0 0 1,-11-10-1,11 9-22,0 1-1,0-1 1,-13-6 0,9 6-35,1 2 39,1-1-1,0 0 1,0-1-1,0 0 0,-10-8 1,-14-10-125,26 19 70,1 1 0,-1-1 0,1 0 1,0 0-1,0-1 0,0 0 0,1 0 1,-5-6-1,6 7-24,1 1-1,-1-1 1,0 1 0,0 0-1,-5-3 1,5 3 24,0 0 0,-1 0 0,1 0-1,1 0 1,-4-5 0,-11-12 74,14 17-57,0 0 0,0 0 0,1 0 0,-5-7 0,4 6-32,1 0 0,-1 1 0,0-1 0,-5-4 0,-12-15-61,14 15 90,-1-3 64,3 1-98,0 0 1,-9-14-1,9 17 13,2 3 9,-3-4 48,0-1 0,1 1 1,-6-19-1,5 15-259,1-2 281,3 9-63,0 0 1,0 0-1,-1 0 1,0 0-1,0 0 1,0 0-1,0 1 1,-1-1-1,0 1 1,0 0-1,0 0 0,-6-6 1,-7-10 39,14 16-65,-1 0-1,1 1 0,-1 0 0,0-1 0,0 1 0,0 0 0,-1 1 1,1-1-1,-1 1 0,-6-5 0,-50-24 154,37 24-251,18 5 91,-1 1 0,0-1 0,-1 1 1,1 1-1,0-1 0,0 1 0,0 0 1,0 0-1,-7 2 0,-10-1-22,11-1 53,3-1 9,0 1 1,-1 1-1,1-1 0,-10 4 1,-5-2-17,20-2-5,1 0 0,0 0 0,0 0 0,0 1-1,0-1 1,0 1 0,0 0 0,-4 1 0,0 1-12,0 0 1,0-1 0,0 0-1,-1 0 1,1-1 0,-1 0-1,-10 1 1,16-2 23,-1 0 1,1 1-1,-1-1 0,1 1 0,-1-1 1,1 1-1,-1 0 0,1 0 1,-3 2-1,3-2-10,0 0-1,0 0 1,0 0 0,-1 0 0,1 0 0,0-1 0,-1 1-1,-4 0 1,3-1 12,0 0-1,1 0 0,-1-1 0,0 1 0,0-1 1,1 0-1,-1 0 0,0 0 0,-5-3 0,-17-9 4,17 8-9,0 1-1,-1 0 1,-13-5 0,12 4-66,10 4 51,1 1 0,-1-1 0,0 1 0,0-1 1,0 1-1,0-1 0,0 1 0,0 0 0,0-1 1,0 1-1,0 0 0,0 0 0,0 0 0,-1-1 1,-10 1-24,0 0 0,0 1 0,0 0 0,0 1 0,-19 6 0,2 1-39,1 2 1,1 1-1,0 1 1,-39 27 0,14-4 83,-54 49 0,101-81-6,-5 5 50,0 0-1,-12 8 0,11-8 20,11-8-53,-1 0 0,0 0 0,0-1 0,1 1 0,-1 0 0,0-1 0,0 1-1,0 0 1,0-1 0,0 1 0,0-1 0,0 1 0,0-1 0,0 0 0,-1 1 0,1-1-18,1 0-1,-1-1 1,1 1 0,0 0-1,-1 0 1,1-1 0,0 1-1,-1 0 1,1-1 0,0 1-1,-1 0 1,1-1 0,0 1-1,0-1 1,0 1 0,-1 0-1,1-1 1,0 1 0,0-1-1,0 1 1,0-1 0,0 1-1,0 0 1,-1-1 0,1 1-1,0-1 1,0 1 0,1-1-1,-1 0 1,0-18-75,0 15 101,-5-22 92,5 26-129,0-1-1,0 0 1,0 1 0,0-1-1,0 1 1,0-1 0,0 0-1,0 1 1,0-1 0,-1 1-1,1-1 1,0 1 0,0-1-1,-1 1 1,1-1 0,0 1-1,-1-1 1,1 1 0,-1-1-1,1 1 1,0-1 0,-1 1-1,1 0 1,-1-1 0,1 1-1,-1 0 1,1-1 0,-1 1-1,-1 0 1,-19-2-120,1 0 266,17 1-151,0 1 1,0-1-1,0 1 0,-1 0 1,-5 1-1,0-1 432,8 20-906,0 14 340,0-17 124,1-1 0,3 23 0,3 17 11,-3-30 78,0 0-1,11 39 0,29 95-126,-23-72 207,-10-38-120,20 92-140,-27-126 181,0 1 0,-1 1-1,0 23 1,-2-32-44,-1 1 1,0-1 0,0 1 0,-1-1-1,0 1 1,-1-1 0,-5 13-1,-23 47-9,20-45 20,7-14 14,-1 0 1,-9 14-1,-4 2-98,-29 56 0,30-49 98,-28 39-1,33-55-41,4-4 54,-1-1 1,-1-1-1,0 1 1,0-2-1,-1 0 1,-1 0-1,1-1 1,-2 0 0,1-1-1,-23 11 1,24-14-28,13-7-132,22-9-39,21-8 170,-1-3 0,43-27 0,-40 21-5,72-30 0,-46 31-52,2 4-1,0 3 1,1 4-1,87-8 1,58-11 25,-38 5-25,54-5 353,-208 29-402,51-15 0,-69 17 117,21-4-239,-24 6 185,0 0 1,0 0-1,0-1 0,-1 0 1,1 0-1,-1 0 0,12-8 1,-6 4-41,-11 6 13,0 1 1,-1-1-1,1 0 1,0 0-1,0 0 1,-1 0 0,1 0-1,3-3 1,-1 0-11,1 0 1,0 1 0,1 0 0,8-5-1,13-7 113,-19 10-113,-5 3 53,0 0 1,1-1 0,-1 1-1,-1-1 1,1 1 0,3-5 0,-6 6-8,1 1 1,0-1 0,-1 0 0,0 0 0,1 0 0,-1 0-1,0 0 1,1 0 0,-1 0 0,0 0 0,0 0 0,0 0-1,0 0 1,0 0 0,0 0 0,0 0 0,0 0-1,0 0 1,-1 0 0,1 0 0,0 0 0,-1 0 0,1 0-1,0 0 1,-1 0 0,1 0 0,-1 0 0,0-1 0,-18-22-114,-35-39 1,-7-6-31,44 48 89,-2 0-1,0 1 1,-1 1 0,-1 1 0,-1 0 0,-37-22 0,31 24 106,-2 2 0,-38-15 0,-66-14 110,34 11 11,87 27-174,0 0 0,0-1 1,0-1-1,1 0 1,0-1-1,0 0 0,1-1 1,-12-11-1,14 10-72,-1 1-1,0 1 1,-1 0-1,1 0 0,-21-10 1,27 16 32,-1 0 1,-1 0 0,1 0-1,0 0 1,0 1-1,-1 0 1,1 0 0,-1 0-1,1 1 1,-1 0-1,1 0 1,-1 0 0,1 1-1,0 0 1,-11 2-1,-11 6-35,0 1-1,1 1 0,0 1 0,-40 26 0,-7 8 26,-19 14 106,77-48-30,0 0-1,0 1 0,-20 24 1,29-29-13,0 1 1,0-1-1,1 1 0,0 0 1,1 1-1,0-1 1,0 1-1,-4 18 1,8-26-8,0 0 1,0 0-1,0 0 1,0 1 0,1-1-1,-1 0 1,0 0 0,1 0-1,-1 0 1,1 0-1,0 1 1,0-1 0,0 0-1,0-1 1,0 1-1,0 0 1,1 0 0,-1 0-1,1-1 1,-1 1-1,1-1 1,-1 1 0,1-1-1,0 0 1,0 1 0,0-1-1,0 0 1,3 1-1,5 2 37,-1 0 1,0-1-1,1-1 0,18 4 0,8-3-37,58 0 0,8-1 241,-75 1-309,-1 1 1,0 1-1,0 1 1,0 1-1,0 2 1,-1 0-1,-1 2 1,0 1-1,0 0 1,32 24-1,-34-24 21,-19-11 46,1 1 1,0 0 0,-1 0-1,1 0 1,-1 0-1,0 0 1,1 1-1,-1-1 1,0 1-1,-1 0 1,1 0-1,0 0 1,2 5-1,-4-6-169,-6 0-70,0-1 232,0-1-1,0 0 1,0-1 0,0 1-1,0-1 1,0 0-1,1 0 1,-8-2-1,-4-2-146,-22-3-113,2-3 0,-60-24 0,85 30 274,0 0 0,1-1 0,-1-1 0,1 1 0,0-2 0,1 0 0,0 0 1,-9-10-1,15 14-6,0 0-1,0 0 1,0 0 0,1 0 0,0 0 0,0-1-1,0 1 1,0-1 0,1 1 0,-2-7 0,3 8-6,0-1 1,0 0-1,0 1 0,0-1 1,0 1-1,1-1 1,-1 0-1,1 1 1,0-1-1,0 1 1,1 0-1,-1-1 0,1 1 1,-1 0-1,4-4 1,1-2-35,1 1 1,0 0 0,1 0 0,0 1-1,0 0 1,0 0 0,1 1 0,0 0-1,18-9 1,0 3-26,0 1 0,43-12 0,39-2 87,113-11 0,-165 29 90,29-3 223,44-7-558,-103 13 247,10-3 161,-36 6-137,-1 1-31,3-3-67,-2 2 56,-1 1 1,0 0-1,1 0 0,-1-1 1,1 1-1,-1 0 1,0-1-1,0 1 0,1-1 1,-1 1-1,0-1 0,0 1 1,1 0-1,-1-1 1,0 1-1,0-1 0,0 0 1,-8-69 126,8 66-150,0 0 0,0 0 0,0 0-1,-1 0 1,0 1 0,0-1-1,0 0 1,0 0 0,-2-3 0,2-2 105,1 8-82,0 0 1,0 0 0,0 1 0,0-1 0,0 0 0,-1 0 0,1 0 0,0 0 0,0 0 0,-1 1 0,1-1 0,0 0 0,-1 0 0,0 0 0,0-4 15,-1 1 1,1 0-1,-1-1 0,1 1 1,0-1-1,0-7 1,2 1-15,-1 8-26,1 0 1,-1 0-1,0 0 1,0 0-1,-1 0 1,1 0-1,-1 0 1,1 0-1,-3-4 1,3-12 150,-1 13-131,-1 1-1,0 0 1,0 0-1,0 0 0,0 1 1,-1-1-1,0 0 1,0 1-1,-5-6 0,7 9-13,-1 0 0,1 0 0,-1 0 0,0 0 0,1 1 0,-1-1 0,0 0 0,0 1 0,0-1 0,1 1 0,-1-1 0,0 1 0,-3 0 0,3 0 3,0 0 0,0 0-1,1-1 1,-1 1 0,0-1 0,0 1-1,0-1 1,1 1 0,-1-1 0,0 0-1,-1-1 1,-4-3 147,6 5-124,0-1 0,0 0 0,0 0 0,0 1 1,0-1-1,0 0 0,0 0 0,0 0 1,0 0-1,1 0 0,-1 0 0,0 0 0,1 0 1,-1 0-1,1 0 0,-2-3 0,-14-52 365,15 50-439,1 4 56,0 0-1,-1-1 1,1 1 0,-1 0-1,1 0 1,-1 0 0,0 0-1,0 0 1,0 1 0,-2-4-1,2 3-32,0 0 0,1 0 0,-1 0 0,0 0 0,1 0-1,0 0 1,-1-1 0,1 1 0,0 0 0,0 0 0,0-4 0,0 0-127,0 6 74,0 0 16,11 4-1,-6 6 28,-1-1-1,0 0 0,0 1 1,4 17-1,-4-14 130,-2-6-115,0 1 0,-1 0 0,1 0 0,-1 10 0,-1-5 11,0-1 0,-1 0 0,0 1 0,-1-1 0,0 0 0,-1 0 0,-1 0 1,0 0-1,0 0 0,-1-1 0,-1 0 0,0 0 0,0 0 0,-1-1 0,-1 0 0,1 0 1,-14 12-1,-8 3 91,-1-1 0,-1-2 0,-39 21 0,36-23 37,2 1 0,-58 49 0,76-56-92,0 1-1,1 1 1,1 0-1,-13 24 1,5-4-60,-16 41 0,34-71 57,-1 1 1,1 1 0,0-1 0,0 0-1,1 0 1,-1 12 0,2-19-16,1 0 0,-1 0 1,0 0-1,0 0 0,0 1 0,0-1 0,0 0 0,1 0 1,-1 0-1,0 0 0,0 0 0,0 0 0,1 0 1,-1 0-1,0 0 0,0 0 0,0 0 0,0 0 1,1 0-1,-1 0 0,0 0 0,0 0 0,0 0 0,1 0 1,-1 0-1,0 0 0,0 0 0,0 0 0,0 0 1,1 0-1,-1-1 0,0 1 0,0 0 0,0 0 1,0 0-1,10-6-32,-1 1 0,0-2 0,0 1 1,8-10-1,9-5-66,19-9 52,55-29 0,-57 36 245,70-51-1,-104 66-230,0 0-1,0 0 0,-1 0 1,0-1-1,11-15 0,-17 20 16,1 0-1,-1 0 0,0 0 1,0-1-1,0 1 0,-1 0 0,0-1 1,0 1-1,0-1 0,0 1 1,0-1-1,-1 1 0,0-1 1,0 0-1,0 1 0,-1-1 0,-1-5 1,-1-1 16,-1 0 0,-1 0 1,0 0-1,0 1 0,-1-1 0,0 1 1,-1 1-1,-12-15 0,3 7-32,-1 0-1,-1 1 0,-26-18 1,37 29-46,-1 0 0,0 1 0,0 0 0,-1 1 0,1 0 1,-1 0-1,1 0 0,-1 1 0,-15-1 0,18 2 47,0 1-1,-1 0 0,1 0 1,0 0-1,0 1 0,0 0 1,0 0-1,0 0 0,0 1 1,0 0-1,0 0 0,0 1 1,1-1-1,-10 7 0,13-8 32,1 0-1,0 0 1,0 0-1,0 0 0,0 0 1,0 0-1,0 0 0,0 0 1,0 0-1,0 0 1,1 0-1,-1 1 0,0-1 1,1 0-1,-1 1 0,1-1 1,-1 2-1,1-2 8,0 0-1,0 0 0,0 0 1,1 0-1,-1-1 0,0 1 1,0 0-1,1 0 1,-1 0-1,0-1 0,1 1 1,-1 0-1,1 0 1,-1-1-1,1 1 0,0 0 1,-1-1-1,1 1 0,0 0 1,0 0-1,4 2-4,0-1-1,0 1 1,0-1-1,0 0 1,0 0-1,11 2 1,1-1-6,1 0 1,-1-2 0,35 0-1,54-12 364,-74 5-285,51-15 0,-72 18-83,-2-1-14,0 1 1,1 1-1,0 0 0,-1 0 0,1 1 1,18-1-1,-19 2 48,-2 0 12,-5 0 106,-2 0-27,0-1-71,1 0 0,-1-1 0,0 1 0,1 0 0,0-1 0,-1 1 0,1 0 0,0 0 0,-1-1 0,1 1 0,0 0 0,0 0 0,0 0 0,0 0 0,2-1 0,5-8 178,-6 8-219,-1 0 1,0 0-1,0 0 0,-1 0 1,1 0-1,0 0 0,-1 0 1,1 0-1,-1-1 0,0 1 1,0 0-1,0 0 0,0 0 1,0 0-1,0-1 0,-1-1 1,0-2-88,1 6 74,0-1 0,0 1 0,0-1 1,0 1-1,0-1 0,0 1 0,0-1 1,0 1-1,0-1 0,0 1 0,0-1 1,0 1-1,0-1 0,-1 1 0,1 0 1,0-1-1,0 1 0,-1-1 0,1 1 1,0 0-1,0-1 0,-1 1 1,1 0-1,0-1 0,-1 1 0,1 0 1,-1-1-1,1 1 0,0 0 0,-1 0 1,1 0-1,-1-1 0,1 1 0,-1 0 1,1 0-1,-1 0 0,1 0 0,-1 0 1,0 0-223,1 0 113,5 7 218,-5-6-95,1 1-1,1 1 0,0-1 0,-1 1-1,1-1 1,0 0 0,0 0 0,1 0 0,-1 0-1,0 0 1,4 2 0,0 0 4,-1 1 0,-1 0 0,1 0 0,-1 0 0,0 0 0,6 10 0,4 5-72,0-3 64,-6-8-36,-1 0 0,0 1 1,0 0-1,-1 0 0,-1 0 0,1 0 0,3 13 1,-4 3-23,-4-22 66,-1 1 1,1 0-1,0-1 0,4 9 0,-4-10 11,0 0 0,0 0 0,0 0 0,0 0 0,-1 0 0,1 5 0,-1-5-2,0 0 0,1 0-1,-1 0 1,1 0 0,0 0 0,0-1 0,2 6 0,4 8-82,2 5-32,-8-20 149,3 4 208,-4-3 164,-4-5-226,-23-26-254,17 20-110,0-2 1,-12-16-1,11 9 30,-15-33 0,-1-3 138,20 39 6,-7-13-130,13 27 88,1 0-1,-1 0 1,0 0-1,0 0 1,0 0-1,1 1 1,-1-1-1,0 0 1,0 0-1,0 1 1,0-1-1,0 0 1,0 1-1,-1-1 1,1 1-1,0 0 0,0-1 1,0 1-1,0 0 1,-3-1-1,17 13-179,4-1 282,0 0 1,1-1-1,0-1 0,0 0 1,30 8-1,-18-8 118,0-2-1,59 5 1,-76-10-101,27 1 138,-38-3-235,0 0 1,0 0-1,0 0 0,0 0 1,0 0-1,0-1 0,0 1 0,0-1 1,0 1-1,0-1 0,0 0 1,0 0-1,0 0 0,2-2 0,-4 3 17,0 0-1,0-1 1,0 1-1,0 0 0,0-1 1,0 1-1,0 0 0,0-1 1,0 1-1,0-1 1,0 1-1,0 0 0,0-1 1,0 1-1,0 0 1,0-1-1,0 1 0,0 0 1,-1-1-1,1 1 0,0 0 1,0-1-1,0 1 1,-1 0-1,1-1 0,0 1 1,0 0-1,-1 0 1,1-1-1,0 1 0,-1 0 1,1 0-1,-1-1 0,-10-7-76,6 5-14,0 1-1,-1-1 1,1 1-1,0 0 1,-1 1-1,1-1 1,-1 1-1,-8 0 0,-50-1-464,42 3 628,9-1-21,-17 0 21,-34-4 0,59 3-101,1 1 0,0 0-1,0 0 1,0 0 0,-1 1-1,-6 1 1,10-2-17,-1 1 0,0-1 0,1 1 0,-1-1 0,1 1 0,-1 0 0,1-1 0,-1 1 0,1 0 0,0 0 0,0 0 0,-1 0 0,1 0 0,0 1 0,0-1 0,0 0 0,0 0 0,-2 3 0,3-2 33,0 1 0,-1-1-1,1 0 1,0 0 0,0 0-1,0 0 1,0 0 0,1 1-1,-1-1 1,0 0 0,1 0-1,0 0 1,-1 0 0,1 0-1,0 0 1,0 0 0,2 3-1,0 0 51,1 0-1,-1 0 1,1 0-1,8 7 0,-8-8-35,52 44 72,-49-42-73,0 0 1,-1 0-1,1 1 1,-2 0-1,1 0 1,-1 0-1,0 1 1,0 0-1,-1 0 0,0 0 1,0 1-1,-1-1 1,0 1-1,-1 0 1,2 10-1,1 14-51,-2-1 0,-2 63-1,-1-56 201,-15 138 103,10-132-41,1-15-292,1-14 75,0 27 0,2-31 70,-2-1 122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238 901 9984,'-5'76'-939,"5"-45"1302,9-35-171,3-6-189,-1 1 0,0-1 0,-1-1 0,0 0 0,-1 0 0,12-19 0,7-8-142,-16 24 94,0 2 0,1-1-1,0 1 1,1 1 0,0 1-1,1 0 1,31-16 0,-43 25 48,0-1 0,0 1 0,0-1 0,-1 0 0,1 0 0,-1 0 0,1 0 0,-1-1 1,0 1-1,1-1 0,-1 1 0,0-1 0,-1 0 0,1 0 0,0 1 0,-1-1 0,0 0 0,2-6 0,0-9 25,1-10 72,-4 17-78,1 5-24,-1-1-1,0 0 1,-1 0 0,-2-12 0,2 17-13,1 0 0,-1 1 0,0-1 0,0 0 0,0 1 0,0-1 0,0 1 0,0-1-1,0 1 1,0-1 0,-1 1 0,1 0 0,0-1 0,-1 1 0,1 0 0,-1 0 0,1 0 0,-1 0 0,0 0 0,0 1 0,1-1-1,-3 0 1,-4-1-21,1 0 1,0 1-1,0 0 0,-1 1 0,1 0 0,0 0 0,-9 1 0,-52 13 39,55-10 24,0-1 1,-1-1 0,1 0 0,-1 0-1,0-1 1,-15-1 0,26-1-3,-4 1 45,0-1-1,0 0 1,0-1 0,1 0-1,-11-3 1,15 4-72,1 0 1,-1 0-1,1 0 0,-1 0 1,1 0-1,-1-1 0,1 1 1,-1 0-1,1-1 0,0 1 1,0-1-1,0 1 0,0-1 1,0 0-1,0 1 0,0-1 1,1 0-1,-1 1 0,1-1 1,-1 0-1,1 0 0,-1 0 1,1 0-1,0 1 0,0-5 1,0 1-21,0-10 27,0 0 1,5-26-1,-3 27 20,1-22 0,1-10-5,-2 27 56,-1-1 0,-2-35 1,-1 8 14,2 38-53,-1-1 0,-1 0 0,0 1 0,0-1 0,-1 1 0,0 0 0,0 0-1,-6-10 1,-42-68 336,49 85-359,-2-5-20,-1 1 0,1 0-1,-2 0 1,1 0 0,0 0-1,-1 1 1,-11-7 0,17 11-14,-1 1 0,0 0 0,1 0 0,-1 0 0,1 0 0,-1 0 0,0 0 0,1 0 0,-1 0 0,1 0 0,-1 1 0,1-1 0,-1 0 0,1 0 0,-1 0 0,0 1 0,1-1 0,-1 0 0,1 1 0,-1-1 0,1 0 0,0 1 0,-1-1 0,1 1 0,-1-1 0,1 0 0,0 1 0,-1-1 0,1 1-1,0-1 1,0 1 0,-1-1 0,1 1 0,0 1 0,-9 19-147,7-11 215,1 2 0,0-1 0,0 0 0,3 22 0,10 44-136,-7-49-46,3 34 1,-6-14 260,-2-1 1,-6 53-1,2-77-335,0 0-1,-1-1 1,-1 1 0,-1-1-1,-1-1 1,-14 28-1,16-39-2346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1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10 2976,'3'-1'162,"0"-1"1,0 1-1,0 0 1,0 0-1,0 0 1,0 0-1,0 1 1,6-1-1,-3 0-633,0 1 1,0 1-1,11 1 0,-15-2 409,-1 1 0,1 0 0,-1 0 0,1-1 0,-1 1 0,0 0 0,1 1 0,-1-1 0,0 0 0,0 0 1,0 0-1,0 1 0,0-1 0,0 0 0,0 1 0,0-1 0,0 1 0,0 2 0,7 9 257,-8-13-191,3 4 90,0-1 0,0 1 0,-1-1 0,1 1 0,-1 0 0,1 0 0,-1 0 0,-1 0 0,1 1 0,0-1 0,-1 0 0,0 1 0,0-1 0,0 6 0,-1-2 192,1 1 0,3 15 0,-1-17-158,-3-6-69,0-1 197,0 0-101,0 0-177,0 1-1,0 0 1,-1 0-1,1 0 0,0 1 0,0-1 1,0 0-1,0 0 0,0 0 0,0 0 1,1 0-1,-1 0 0,0 0 0,1 1 0,-1-1 1,1 1-1,2 10 665,-3 59 1000,0-70-1733,1 7 107,0-3-15,-1-1-1,1 0 1,-1 0-1,0 1 1,0-1-1,0 0 0,0 1 1,-1-1-1,0 0 1,0 0-1,0 0 0,-2 6 1,3-9 1,-1-1-1,1 1 1,0-1 0,-1 1 0,1-1 0,0 1-1,0-1 1,0 1 0,-1 0 0,1-1 0,0 1-1,0-1 1,0 1 0,0 0 0,0-1 0,0 1 0,0-1-1,0 1 1,1 0 0,-1 0 0,1 3 50,-4 32 268,3-35-256,0-1-208,0 0-634,0-1-203,0-1-1526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685 16 2720,'-12'-8'916,"12"7"-992,-1 1-1,0-1 0,0 0 1,0 0-1,-1 1 1,1-1-1,0 1 1,0-1-1,0 1 0,0-1 1,-1 1-1,1 0 1,0 0-1,0-1 1,0 1-1,-1 0 0,1 0 1,-2 0-1,-4 2 412,1 0 0,0 0-1,-1 1 1,1-1 0,0 1-1,0 0 1,-10 8 0,-2 3-463,12-9 164,0 0-1,-1-1 1,1 1-1,-1-1 1,0 0-1,0-1 1,0 0-1,-14 4 1,-30 1 619,-3 2-474,41-6 13,0-1-1,-1-1 1,-20 1-1,26-3-149,0 1 1,-15 3-1,16-2 4,-1 0 0,-16 0 0,19-2-56,-1 0-1,1 1 0,0 0 0,0 0 0,0 0 0,0 0 0,0 1 0,0 0 0,1 0 1,-1 0-1,-5 4 0,-42 20 243,0 1 241,39-23-321,12-4-144,1 0 1,-1 1 0,0-1 0,0 0-1,0 0 1,0 0 0,1 1 0,-1-1-1,0 0 1,0 1 0,1-1 0,-1 0-1,0 1 1,0 0 0,-1 0-16,0 1 0,1-1 0,-1 0 0,0 0 0,0 0 0,0 0 0,0-1 0,0 1 0,0 0 0,0-1 0,0 1 0,0-1 0,0 0 0,0 0 0,-4 0 0,-6 8 26,23-7-34,-1 0 0,0-1 0,1-1 0,-1 0 0,0 0 1,20-6-1,-26 7 12,183-42 113,-141 33-52,85-12 222,-106 19-534,0-1 1,0-1-1,0-1 1,-1-2-1,29-10 0,-46 14-76,-1 1 0,1 0-1,0 0 1,0 1 0,0 0-1,12 0 1,-17 0-365,5-1-1174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1248,'4'4'2059,"-27"0"2799,22-4-4709,1 0-58,-4 2 2197,5-1-2224,0 1 0,0 0-1,-1 0 1,1 0 0,0 0 0,-1 0 0,1 0-1,-1 0 1,1 4 0,1 8-73,2-3 89,-1 4 0,3 35-21,-3-26 73,1 25-248,-12 196 239,7-206-34,0-22 16,2 34-1,2 7-450,-2-9 644,0 68-261,-2-62 182,-2 18 517,3-70-760,0-1-1,0 1 1,0-1-1,-1 1 1,1-1 0,-1 1-1,1-1 1,-1 1-1,0-1 1,0 1-1,-3 3 1,4-5-765,0-1-49,0 0-756,0-1 90,0-6-1472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18 182 1056,'1'-2'194,"0"0"-1,-1 0 1,1 0 0,-1 0-1,0 0 1,0 0 0,0-1 0,0 1-1,0 0 1,0 0 0,-2-4-1,1-6 651,1 11-720,0 0 0,0 0 0,-1 1 0,1-1 0,0 0 0,-1 0 0,1 0 0,-1 1 0,1-1 0,-1 0 0,1 1 0,-1-1 0,1 1 0,-1-1 0,0 0 0,0 0 0,0 1-38,0 0 1,1-1-1,-1 1 1,1 0-1,-1-1 1,0 1-1,1-1 1,-1 1-1,1-1 1,-1 1-1,1-1 1,0 0-1,-1 1 1,1-1-1,0 1 1,-1-1-1,1 0 1,0 1-1,0-1 1,-1 0-1,1 1 1,0-1 0,0 0-1,0 0 1,0 1-1,0-1 1,0 0-1,0 1 1,0-1-1,0 0 1,1 1-1,-1-1 1,0 0-1,1-1 1,7-11 39,-7 9-44,1 0 0,0 0 0,1 0 0,-1 1 0,1-1 0,-1 1 0,1-1 0,0 1 0,0 0 0,1 0 0,-1 1 0,1-1 0,-1 1 0,1-1 0,0 1 0,6-2 0,28-16-50,-23 15 14,0 1 0,24-3 0,-34 6-49,0 1 0,1 0 0,-1-1 0,0 2-1,0-1 1,0 1 0,0 0 0,0 0 0,7 2-1,0 1 74,-7-2-85,0-1 0,0 1 0,1 0 0,-2 1 0,1-1 0,0 1 0,0 0 0,-1 0-1,0 0 1,8 8 0,-6-4 68,-1 0-1,0 0 1,0 0-1,-1 1 1,0-1-1,0 1 0,3 11 1,1 7 86,5 27 1,-11-38-142,-1 0 0,-1 0 0,0 0 0,-1 0 0,0 0 1,-1 0-1,-6 21 0,3-9 156,1-15-49,1 0-1,-2 0 1,0-1 0,0 0 0,-8 12 0,11-21-70,1 1 1,-1 0-1,0 0 0,0-1 1,0 1-1,-1-1 0,1 0 1,-1 0-1,1 1 0,-1-2 1,0 1-1,0 0 0,1 0 1,-1-1-1,0 0 0,-1 0 1,1 1-1,0-2 0,0 1 1,-6 1-1,-3-2 151,0 0-1,1-1 1,-1 0 0,-18-4-1,15 3-750,-26-2-1,35 3-376,0 1 1,1 1 0,-1-1-1,0 1 1,1 0 0,-1 0-1,-6 3 1,3-3-1960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64,'0'-6'32,"0"9"-32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52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0 992,'-17'8'160,"15"-7"-168,1 1 0,-1-1 0,1 1 0,-1 0 0,1-1 1,0 1-1,0 0 0,0 0 0,0 0 0,0 0 0,0 0 0,0 0 0,0 2 0,-9 17 482,5-15-123,-1 0 1,0 0-1,0-1 1,0 0-1,-1 0 1,0-1-1,1 1 1,-2-1-1,1-1 1,-12 5-1,16-7-95,-1 0-1,1 0 1,-1-1-1,1 1 1,-1-1-1,0 0 1,-6 0-1,-3 0 373,13 0-681,-3-2 254,1-4 179,2 4-411,0 1 0,0-1 0,1 0 0,-1 1 0,0-1 0,1 1 0,-1-1 0,2-2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29:27.7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 74 1152,'0'2'403,"1"-5"-346,-1 3-39,1-1 0,-1 1 0,0 0 0,0 0 0,0 0 0,0-1 0,0 1 0,0 0 0,0 0 0,0 0 0,0-1 0,0 1 0,0 0 0,0 0 0,0-1 0,0 1 0,0 0 0,0 0 0,0 0 0,0-1 0,-1 1 0,1 0 0,0 0 0,0 0 0,0-1 0,0 1 0,0 0 0,0 0 0,-1 0 0,1 0 0,0 0 0,0-1 0,0 1 0,0 0 286,0 0 37,0 0-117,0 0 16,0 0-26,0 0 164,0 0-106,0 0-48,0 0-64,0 0-127,-1-1 1,1 1-1,0 0 0,0-1 1,0 1-1,0 0 0,0-1 0,-1 1 1,1 0-1,0-1 0,0 1 0,0 0 1,-1 0-1,1-1 0,0 1 0,-1 0 1,1 0-1,0-1 0,0 1 1,-1 0-1,0 0-34,1 0 0,-1 0 1,1 0-1,-1 0 0,1 0 0,-1 0 1,1 1-1,0-1 0,-1 0 0,1 0 1,-1 1-1,1-1 0,-1 0 0,1 1 0,0-1 1,-1 0-1,1 1 0,0-1 0,-1 0 1,1 1-1,0-1 0,0 1 0,-1-1 1,1 0-1,0 2 0,-4 16-32,3-11 43,1 0 1,1-1 0,1 11-1,-2-16 39,0 0-1,0 0 1,1-1 0,-1 1-1,0-1 1,1 1 0,-1 0-1,1-1 1,-1 1 0,1-1-1,-1 1 1,1-1-1,0 1 1,-1-1 0,1 1-1,-1-1 1,1 0 0,0 1-1,-1-1 1,1 0 0,0 1-1,-1-1 1,1 0-1,0 0 1,0 0 0,-1 0-1,1 0 1,0 0 0,0 0-1,-1 0 1,1 0 0,0 0-1,0 0 1,-1 0 0,1-1-1,0 1 1,-1 0-1,1 0 1,0-1 0,-1 1-1,1 0 1,0-1 0,-1 1-1,1-1 1,-1 1 0,1-1-1,-1 1 1,1-1-1,0 0 1,-1-1 8,1 0 0,0 0 0,0 0 0,0 0 0,0 0 0,0 1-1,0-1 1,0 0 0,0 1 0,3-3 0,-3 3-34,0 0-1,0 1 1,-1-1 0,1 0-1,0 0 1,-1 0 0,1 1 0,0-1-1,-1 0 1,1 0 0,-1 0-1,1 0 1,-1 0 0,0 0-1,1 0 1,-1 0 0,0 0-1,0 0 1,0-1 0,0 1 0,0 0-1,0 0 1,0 0 0,0 0-1,0 0 1,0 0 0,-1 0-1,1 0 1,-1-2 0,1 2 0,-1 1 0,1-1 0,0 0 0,-1 1 0,1-1 1,-1 1-1,1-1 0,0 0 0,-1 1 0,1-1 0,-1 1 0,1 0 0,-1-1 1,0 1-1,1-1 0,-1 1 0,1 0 0,-1-1 0,0 1 0,1 0 1,-1 0-1,0 0 0,1-1 0,-1 1 0,0 0 0,0 0 0,1 0 0,-1 0 1,0 0-1,1 0 0,-1 0 0,0 0 0,1 1 0,-1-1 0,0 0 1,1 0-1,-1 1 0,0-1 0,1 0 0,-1 1 0,1-1 0,-2 1 0,0 0-58,-1 1 0,1 0-1,0-1 1,0 1-1,0 0 1,0 0-1,0 0 1,0 0-1,-1 4 1,0-3 71,2 0-40,-1 0 0,0-1 0,1 1 0,0 0-1,-1 0 1,1 0 0,0 0 0,0 0 0,1 0 0,-1 0 0,1 0 0,-1 0-1,1 5 1,0-7 13,1-1 0,-1 1-1,0-1 1,0 1-1,0-1 1,0 1-1,1-1 1,-1 1 0,0-1-1,1 0 1,-1 1-1,0-1 1,1 1-1,-1-1 1,0 0 0,1 1-1,-1-1 1,0 0-1,1 1 1,-1-1 0,1 0-1,-1 0 1,1 0-1,-1 1 1,1-1-1,-1 0 1,1 0 0,-1 0-1,1 0 1,-1 0-1,1 0 1,-1 0-1,1 0 1,-1 0 0,1 0-1,-1 0 1,1 0-1,-1 0 1,1 0 0,-1-1-1,1 1 1,0 0-1,0-1 22,0 1 0,0-1 0,0 1 0,0-1-1,-1 1 1,1-1 0,0 0 0,0 1 0,0-1-1,0 0 1,-1 0 0,1 0 0,0 1 0,-1-1 0,1 0-1,-1 0 1,1 0 0,-1 0 0,1-2 0,0-4 95,0 0 0,0 0 1,0 0-1,-2-11 0,1 16-133,0 0 0,-1 0 0,1 0 0,-1 0-1,0 0 1,1 0 0,-1 0 0,0 0 0,0 0 0,0 1 0,0-1 0,-1 0 0,1 0-1,0 1 1,-1-1 0,1 1 0,-1-1 0,1 1 0,-4-2 0,4 3 0,1 0 1,0-1-1,-1 1 0,1 0 1,-1 0-1,1 0 1,-1 0-1,1 0 0,0 0 1,-1 0-1,1 0 1,-1 1-1,1-1 1,0 0-1,-1 0 0,1 0 1,-1 0-1,1 0 1,0 1-1,-1-1 1,1 0-1,0 0 0,-1 1 1,1-1-1,0 0 1,-1 1-1,1-1 0,0 0 1,0 0-1,-1 1 1,1-1-1,0 1 1,0-1-1,0 0 0,0 1 1,-1-1-1,1 1 1,0-1-1,0 1 1,-4 18-224,3-17 235,1 1-1,0-1 0,0 1 0,1-1 1,-1 1-1,0-1 0,1 0 0,-1 1 1,1-1-1,0 0 0,0 1 0,0-1 1,0 0-1,0 0 0,1 0 0,-1 0 1,0 0-1,1 0 0,0 0 0,-1 0 1,1-1-1,4 3 0,-6-3 10,1-1 1,0 0-1,-1 0 0,1 0 0,0 0 1,0 0-1,-1 0 0,1 0 1,0 0-1,0 0 0,-1 0 1,1 0-1,0 0 0,-1-1 0,1 1 1,0 0-1,-1 0 0,2-1 1,13-8 262,-12 7-218,-2 1-31,1-1 0,-1 0 0,0 0 0,1 1 1,-1-1-1,0 0 0,0 0 0,0 0 0,0 0 1,-1 0-1,1-1 0,-1 1 0,1 0 0,-1 0 0,1-4 1,-1 2-9,1 0 0,-1 1 0,0-1 1,0 0-1,0 0 0,-1 0 0,0 0 0,-1-5 1,1 7 9,-9-18-1,9 19-35,1 1 1,0-1-1,0 1 1,-1 0-1,1-1 1,-1 1-1,1-1 1,0 1-1,-1 0 1,1-1-1,-1 1 1,1 0-1,-1 0 1,1-1-1,-1 1 1,1 0-1,-1 0 1,1 0-1,-1 0 1,1 0-1,-1 0 1,1-1-1,-1 1 1,1 0-1,-1 0 1,1 1-1,-1-1 1,1 0-1,-1 0 1,1 0-1,-1 0 1,1 0-1,-1 0 1,1 1-1,-1-1 1,1 0-1,-1 1 1,1-1-1,-1 1 1,-3 3-55,1 0-1,-1 1 1,1-1-1,0 1 1,0 0 0,-2 6-1,4-10 60,0 1 10,1 0-1,-1 0 1,0 0 0,1-1-1,-1 1 1,1 0-1,-1 0 1,1 0 0,0 0-1,0 0 1,0 0 0,0 0-1,0 0 1,0 0-1,1 2 1,1 1 20,0-1-1,0 1 1,0-1 0,4 6-1,-4-6-26,-1-4 2,-1 1-1,1-1 0,-1 0 0,1 0 0,-1 1 1,1-1-1,-1 0 0,1 0 0,-1 0 1,1 1-1,-1-1 0,1 0 0,-1 0 0,1 0 1,-1 0-1,1 0 0,-1 0 0,1 0 1,-1 0-1,1-1 0,0 1 0,-1 0 1,1 0-1,0-1 0,12-3 156,-9 1-102,0 0 1,-1 0-1,1 0 1,-1 0-1,1-1 1,-1 1-1,0-1 1,0 0-1,4-8 1,-6 8 10,0 0 0,0 1 0,-1-1 0,1 0 0,-1 0 0,0 0 0,0 0 0,-1 0 0,1 0 0,-1 0 0,0 1 1,0-1-1,-2-6 0,2 9-68,0 0 0,1 0 1,-1 0-1,0 0 0,0 0 0,0 1 1,1-1-1,-1 0 0,0 0 1,0 1-1,0-1 0,0 1 1,0-1-1,0 1 0,0-1 0,-1 1 1,1 0-1,0-1 0,0 1 1,-2 0-1,1 0-21,1 1 0,-1 0-1,0-1 1,1 1 0,0 0 0,-1 0 0,1 0-1,-1 0 1,1 0 0,0 1 0,0-1 0,0 0-1,-2 3 1,-1 1-7,1 0 0,0 0-1,1 0 1,-1 0 0,1 0-1,0 0 1,0 1 0,1-1-1,0 1 1,0 0 0,-1 8-1,0-1 42,0 4 167,2-17-181,0 1 0,0 0 0,0-1 0,0 1 0,0-1 0,1 1 0,-1 0 0,0-1 0,0 1 0,1-1 0,-1 1 0,0-1 0,1 1 1,-1-1-1,1 1 0,-1-1 0,0 1 0,1-1 0,-1 1 0,1-1 0,-1 0 0,1 1 0,0-1 0,5 3 25,-5-2 43,1 0 0,0 0 0,0 0 0,0 0 0,0 0-1,0 0 1,4 0 0,-5-1-42,0 0 1,-1 0-1,1 0 0,0-1 0,-1 1 0,1 0 1,-1 0-1,1 0 0,0-1 0,-1 1 1,1 0-1,-1-1 0,1 1 0,-1-1 1,1 1-1,-1 0 0,1-1 0,-1 1 0,1-1 1,-1 1-1,0-1 0,1 1 0,-1-1 1,0 0-1,1 1 0,-1-1 0,0 1 0,0-1 1,0 0-1,1 1 0,-1-1 0,0-1 1,0-1 20,1-1 1,-1 1 0,0-1 0,0 1 0,0-1 0,0 1 0,0 0-1,-1-1 1,0 1 0,0-1 0,0 1 0,0 0 0,0 0 0,-1 0 0,1-1-1,-1 1 1,0 1 0,0-1 0,-2-3 0,3 5-49,0 1 0,0-1 0,0 0-1,0 1 1,0-1 0,0 1 0,0 0 0,0-1 0,0 1 0,0 0 0,0-1 0,0 1-1,-1 0 1,1 0 0,0 0 0,0 0 0,0 0 0,0 0 0,0 0 0,0 1 0,0-1-1,0 0 1,-2 1 0,0 0-6,1 0 0,-1 0-1,0 0 1,0 0 0,1 1-1,-1-1 1,-2 3 0,5-4 9,-29 27-152,27-25 135,1 0 0,-1 0-1,1-1 1,0 1-1,-1 0 1,1 0 0,0 1-1,0-1 1,0 0-1,0 0 1,1 1 0,-1-1-1,0 4 1,1-5-228,11 5-2475,5-5 1184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1:41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52 480,'0'0'17,"0"0"0,0 0-1,0 0 1,0 0 0,0 0 0,-1 0-1,1-1 1,0 1 0,0 0 0,0 0-1,0 0 1,0 0 0,0 0 0,0 0 0,0 0-1,0 0 1,0 0 0,-1 0 0,1 0-1,0 0 1,0 0 0,0 0 0,0 0-1,0 0 1,0 0 0,0 0 0,0 0-1,-1 0 1,1 0 0,0 0 0,0 0 0,0 0-1,0 0 1,0 0 0,0 0 0,0 0-1,0 0 1,-1 0 0,1 0 0,0 0-1,0 0 1,0 0 0,0 0 0,0 0 0,0 0-1,0 0 1,-5 8 537,-3 19 204,3-10-143,-20 78 633,15-67-1108,-13 47 160,20-65-266,1 0 0,0 0 1,1 1-1,0-1 0,1 14 0,0-21-38,0-1 1,1 1 0,-1-1-1,0 0 1,1 1-1,0-1 1,-1 0-1,1 1 1,0-1-1,0 0 1,0 0 0,0 0-1,1 0 1,-1 0-1,1 0 1,-1 0-1,1 0 1,0-1-1,-1 1 1,1-1-1,0 1 1,0-1 0,0 0-1,0 1 1,3 0-1,0 0-21,1-1 0,0 0 0,-1 0 0,1 0-1,0 0 1,0-1 0,0 0 0,0 0 0,8-2 0,42-6 387,-1-3 1,0-2-1,0-3 1,88-38 0,-130 49-289,0-1 3,0 1 0,-1-2 0,1 0 0,17-13-1,-23 11 71,-7 8-143,0 1 0,0 0 0,0 0 1,0 0-1,0 0 0,0-1 0,0 1 1,0 0-1,0 0 0,0 0 0,-1 0 0,1-1 1,0 1-1,0 0 0,0 0 0,0 0 1,0 0-1,0 0 0,-1 0 0,1-1 0,0 1 1,0 0-1,0 0 0,0 0 0,0 0 0,-1 0 1,1 0-1,0 0 0,0 0 0,0 0 1,-1 0-1,1 0 0,0 0 0,0 0 0,-3 0 7,0 0 0,1 0-1,-1 0 1,0 0-1,1 1 1,-1-1 0,-3 2-1,-187 48 298,112-31-237,29-7-8,-127 29 92,159-38-270,20-3 111,0 0 0,-1 0-1,1 0 1,0 0 0,0 0-1,0 0 1,0 0 0,0 0-1,0 0 1,0 0-1,0 0 1,0 0 0,0 0-1,-1 0 1,1 0 0,0 0-1,0 1 1,0-1 0,0 0-1,0 0 1,0 0 0,0 0-1,0-1 1,-1 1 0,1 0-1,0 0 1,0 0 0,0 0-1,0 0 1,0 0-1,0 0 1,0 0 0,0 0-1,0 0 1,-1 0 0,1 0-1,0 0 1,0 0 0,0 0-1,0 0 1,0 0 0,0 0-1,0-1 1,0 1 0,0 0-1,0 0 1,0 0-1,0 0 1,0 0 0,0 0-1,0 0 1,0 0 0,0 0-1,0-1 1,0 1 0,0 0-1,0 0 1,22-13-374,-3 4 542,69-34-165,-33 16-12,89-56 0,-92 45 101,-2-3-1,57-59 0,-104 97-61,0 0 0,-1 0 0,1 0 0,0 0 0,-1-1 0,0 1 0,4-8 0,-6 11-24,0-1 0,0 1-1,0 0 1,0 0 0,0 0 0,1 0 0,-1 0 0,0 0 0,0 0 0,0-1 0,0 1 0,0 0-1,0 0 1,0 0 0,0 0 0,0 0 0,0-1 0,0 1 0,0 0 0,0 0 0,0 0 0,0 0-1,0 0 1,0-1 0,0 1 0,0 0 0,0 0 0,0 0 0,0 0 0,0 0 0,0-1-1,0 1 1,0 0 0,0 0 0,0 0 0,0 0 0,0 0 0,-1 0 0,1 0 0,0-1 0,0 1-1,0 0 1,0 0 0,0 0 0,0 0 0,0 0 0,-1 0 0,1 0 0,0 0 0,0 0 0,0 0-1,0 0 1,0 0 0,0 0 0,-1-1 0,1 1 0,0 0 0,0 0 0,0 0 0,0 0 0,0 0-1,-1 1 1,1-1 0,0 0 0,0 0 0,0 0 0,0 0 0,0 0 0,-1 0 0,-14 7 31,14-7-29,-98 58 34,27-14-17,-23 12 238,-88 70-1,113-75-181,-45 37 6,110-84-111,1 0-1,0 1 0,0-1 0,1 1 0,-1 0 0,-3 7 0,6-11 27,1 0 0,-1 0 0,1 0 0,-1 0 0,1 0 0,0 0 0,-1 0 0,1-1 0,0 1 0,0 0 0,0 0 0,0 0 0,0 0 0,0 0 0,0 0 0,0 0 0,0 0 0,0 0 0,0 0 0,1 0 0,-1 0 0,0 0 0,1 0 0,-1 0 0,1 0 0,-1 0 0,1 0 0,-1-1 0,1 1 0,-1 0-1,1 0 1,0-1 0,0 1 0,-1 0 0,1-1 0,0 1 0,0-1 0,0 1 0,0-1 0,0 1 0,0-1 0,-1 0 0,1 1 0,2-1 0,2 1 18,-1 0 0,1 0-1,0-1 1,-1 1 0,1-1-1,0 0 1,0-1 0,8-1 0,40-13 35,-36 10-41,10-4 14,182-60 49,-144 44-138,73-39 1,-68 24 56,29-14 112,-96 52-105,-1 1 1,1 0 0,0 0-1,0 0 1,0 0 0,4 0-1,-7 1 2,0 0 0,0 0 0,0 0 0,0-1 0,1 2 0,-1-1 0,0 0 0,0 0 0,0 0 0,0 0 0,0 0 0,1 0 0,-1 0-1,0 0 1,0 0 0,0 0 0,0 0 0,0 0 0,0 0 0,0 0 0,0 0 0,1 0 0,-1 0 0,0 1 0,0-1 0,0 0 0,0 0 0,0 0-1,0 0 1,0 0 0,0 0 0,0 0 0,0 1 0,0-1 0,0 0 0,0 0 0,0 0 0,0 0 0,0 0 0,0 0 0,0 1 0,0-1 0,0 0-1,-6 12 58,-4 0-1,-1 0 0,0-1 0,-1 0 0,0-1 0,-21 14 0,-72 35 13,1 1-8,75-41-59,1 2-1,1 1 0,2 2 1,0 0-1,1 2 0,-25 35 0,44-55-19,3-3-11,0 0-1,-1 0 0,1 0 0,0 0 1,1 1-1,-1-1 0,1 1 1,-1-1-1,0 7 0,1-9 28,1-1-1,0 0 0,0 1 1,1-1-1,-1 0 0,0 1 0,0-1 1,0 0-1,0 1 0,0-1 1,0 0-1,0 0 0,0 1 1,0-1-1,1 0 0,-1 1 0,0-1 1,0 0-1,0 0 0,1 1 1,-1-1-1,0 0 0,0 0 1,1 0-1,-1 0 0,0 1 0,0-1 1,1 0-1,-1 0 0,0 0 1,1 0-1,-1 0 0,0 0 1,1 0-1,-1 0 0,0 1 0,0-1 1,1 0-1,-1 0 0,0 0 1,1-1-1,16-3 95,28-15-61,58-34-1,-47 23 12,-42 22-30,168-83-148,-140 67 98,-32 18 76,0 0-1,1 1 1,15-6-1,-26 11-35,0 0-1,0 0 1,0 0-1,0 0 1,0 0 0,0 0-1,0 0 1,0 0-1,0 0 1,0 1-1,0-1 1,0 0 0,0 0-1,0 0 1,0 0-1,0 0 1,0 0 0,0 0-1,0 0 1,1 0-1,-1 1 1,0-1-1,0 0 1,0 0 0,0 0-1,0 0 1,0 0-1,0 0 1,0 0-1,0 0 1,0 0 0,0 0-1,0 0 1,1 0-1,-1 0 1,0 0 0,0 0-1,0 1 1,0-1-1,0 0 1,0 0-1,0 0 1,0 0 0,0 0-1,1 0 1,-1 0-1,0 0 1,0 0 0,0 0-1,0 0 1,0-1-1,0 1 1,0 0-1,0 0 1,0 0 0,1 0-1,-1 0 1,0 0-1,0 0 1,0 0 0,-10 11 110,-17 13 5,-49 29 10,-90 46 0,21-15 214,100-58-334,26-16-44,-33 23 0,50-31-3,1-1 1,-1 1 0,0-1 0,1 1-1,-1 0 1,1 0 0,0-1 0,-3 5-1,4-5 28,0-1 0,-1 1 0,1 0-1,0-1 1,0 1 0,0-1-1,0 1 1,0 0 0,0-1-1,0 1 1,0-1 0,0 1-1,0 0 1,0-1 0,0 1 0,1-1-1,-1 1 1,0 0 0,0-1-1,1 1 1,-1-1 0,0 1-1,1-1 1,-1 1 0,0-1-1,1 1 1,-1-1 0,1 1 0,-1-1-1,1 0 1,-1 1 0,1-1-1,-1 0 1,1 1 0,-1-1-1,2 1 1,4 1 12,0 1-1,0-1 0,0 0 1,0-1-1,0 1 1,12 0-1,43-1 28,-43-1-22,256-16-134,-151 6 118,-95 9 55,0 1 0,0 1 1,32 7-1,-59-8-37,-1 0 0,0 0 0,1 0 1,-1 0-1,0 0 0,1 0 0,-1 0 0,0 0 0,1 0 0,-1 0 1,0 0-1,1 0 0,-1 0 0,0 0 0,0 1 0,1-1 0,-1 0 1,0 0-1,1 0 0,-1 1 0,0-1 0,0 0 0,0 0 0,1 1 1,-1-1-1,0 0 0,0 1 0,1-1 0,-7 8 43,-14 4-199,-2-2 137,-1-1 0,0-1 1,0-1-1,-1 0 0,0-2 1,0-1-1,-33 2 0,-34-3 10,-70 5-174,66 3 42,86-10-289,15-1 205,10 0 168,19-3 39,1 0 0,52-14-1,-63 12 15,79-21 70,102-40-1,-12 3 420,98-12-306,-221 62-248,0 2 1,84-1 0,-67 10 188,0 5 0,95 15 0,-182-18-110,0 0 0,0 0 0,-1 0 0,1 0 0,0 0-1,-1 1 1,1-1 0,0 0 0,-1 1 0,1-1 0,0 0 0,-1 1 0,1-1 0,-1 1 0,1-1 0,-1 1 0,1-1 0,-1 1 0,1-1 0,-1 1 0,1-1 0,-1 1 0,0 0 0,1-1 0,-1 2 0,0-1-10,0 0 0,0 0 0,0-1 1,0 1-1,0 0 0,0 0 1,-1 0-1,1-1 0,0 1 0,-1 0 1,1 0-1,0-1 0,-1 1 1,1 0-1,-1-1 0,1 1 0,-1 0 1,0-1-1,1 1 0,-1-1 0,1 1 1,-1-1-1,0 1 0,0-1 1,1 0-1,-1 1 0,-1-1 0,-13 8-63,-1-2 0,0 0 0,0-1 0,0-1 0,-19 3 0,-88 7 22,61-9 92,-1 1-32,-1-4 0,-108-8-1,-365-27-4,412 25-66,5 0-99,120 8 120,-1 0 0,0 0 0,0 0 0,1 0 0,-1 0 0,0 0 0,0 0 0,0 0 0,1 0 0,-1 0 0,0 0 0,0 1 0,1-1 0,-1 0 0,0 0 0,0 1-1,1-1 1,-1 1 0,0-1 0,0 1 0,1 0 15,0 0 0,0-1 0,0 1 0,1-1-1,-1 1 1,0-1 0,0 0 0,1 1 0,-1-1 0,0 1-1,1-1 1,-1 1 0,0-1 0,1 0 0,-1 1 0,1-1-1,-1 0 1,0 1 0,1-1 0,-1 0 0,2 1-1,4 3-26,1-1 0,0 0-1,7 3 1,1-2-18,0-1 1,0 0-1,0-1 0,21 0 1,66-6 15,-71 3 86,111-11 234,-1-5-1,160-42 1,-253 47-383,18-4 225,90-10-1,-138 24-93,-7 2 92,23-5 1,-71 14 80,-1-2 0,-60 4 1,-82-7-62,29-1-201,133-2 24,-130 9-27,119-6 25,-1 1 0,-55 17 1,77-19-14,0 1 0,0-1 1,1 1-1,-1 1 0,1 0 1,0 0-1,0 0 1,0 1-1,1 0 0,-1 0 1,-6 10-1,10-13 22,1 1 0,-1 0 0,1 0 0,0 0 0,0 0 0,0 0 0,0 0 0,1 1 0,0-1 0,0 1 0,0-1 0,0 1 0,1-1 0,0 1 0,0-1 0,0 1 0,0-1 0,1 1 0,-1-1 0,1 1 0,1-1 0,-1 1 0,2 4 0,0-5 22,0 1 0,0-1 0,0 0 1,0 0-1,1 0 0,0 0 0,-1 0 0,1-1 1,1 0-1,-1 1 0,0-2 0,1 1 0,0 0 1,-1-1-1,8 3 0,10 2 42,0 0 1,26 4-1,-45-10-35,64 10-20,75 2-1,-96-10 61,-16-1 6,-1-2 0,0-1 0,35-6 0,83-25 592,-145 31-629,17-4-27,-14 2 41,-5 0 89,-13 1 175,4 1-306,-20 0 53,27 1-24,-1 1-1,0-1 1,0 0-1,0 0 1,0 0-1,0-1 1,0 1-1,1-1 1,-1 1-1,0-1 1,0 0-1,1 0 1,-1 0-1,0 0 1,1-1-1,-1 1 1,1-1-1,-1 1 1,-1-3-1,-21-22 32,-2 1 0,0 1-1,-57-37 1,26 26 26,-70-31 1,-23-13-209,150 78 124,-1 0 0,0 0 0,1 0 0,-1-1 0,1 1 0,-1 0 0,1-1 0,0 1 0,-1 0 0,1-1-1,-1-2 1,1 4 9,1-1 0,0 1-1,0 0 1,0 0 0,0-1 0,0 1-1,0 0 1,0 0 0,0-1-1,0 1 1,0 0 0,0 0-1,1 0 1,-1-1 0,0 1-1,0 0 1,0 0 0,0 0-1,0-1 1,0 1 0,0 0 0,0 0-1,1 0 1,-1-1 0,0 1-1,0 0 1,0 0 0,0 0-1,1 0 1,-1 0 0,0-1-1,0 1 1,1 0 0,16-2-218,23 4 52,0 2 0,74 18 0,25 3 144,142-12 168,-83-6-173,-42 2 178,184 13 371,-274-16-527,0 3-1,-1 3 0,0 2 0,96 36 1,-92-26 101,72 13 1,-111-30-32,133 26-87,-3-1-35,-82-15 100,103 8 0,80-9 86,-184-14-75,132-12 0,-141 2 534,-68 8-576,0 0 1,1 0-1,-1 0 1,0 0 0,1 0-1,-1 0 1,1 0-1,-1 0 1,0 0-1,1 0 1,-1 0 0,0 0-1,1 0 1,-1 0-1,0 0 1,1-1-1,-1 1 1,0 0 0,0 0-1,1 0 1,-1-1-1,0 1 1,1 0 0,-1 0-1,0-1 1,0 1-1,0 0 1,1-1-1,-1 1 1,-8-6 149,-18-2-120,-102-16-4,-326-29 0,200 36-109,-1 17 205,105 1-280,133-1 84,-408 16 162,307-6-214,-44 7 203,154-16-189,1 1 0,0-1 0,0 2-1,-7 2 1,13-5 76,-1 1 0,1 0-1,-1-1 1,1 1-1,-1 0 1,1 0 0,0 0-1,-1 0 1,1 0-1,0 0 1,0 0 0,0 0-1,0 1 1,0-1-1,0 0 1,0 1 0,0-1-1,1 0 1,-1 1-1,0-1 1,1 1 0,-1 0-1,1-1 1,-1 3-1,1-3 28,1 1 0,-1-1 0,1 1 0,-1-1 0,1 1 0,0-1 0,-1 0-1,1 1 1,0-1 0,0 0 0,0 1 0,0-1 0,0 0 0,0 0 0,0 0 0,1 0-1,-1 0 1,0 0 0,1 0 0,-1-1 0,0 1 0,1 0 0,-1-1 0,1 1 0,1 0-1,7 2 7,-1 0-1,17 3 0,-26-6-2,37 5-86,73 3-1,38-12 202,-104 3-89,465-56 531,-475 52-597,132-25 26,-84 13-27,118-8 0,-172 24 39,0 2 0,39 6 0,56 16 3,-102-19-1,151 38 48,-158-38-44,0-1 0,23 1 1,-20-2-104,21 4-351,-23-3 397,0-1 1,18 1-1,48-4 203,130-18-1,-186 15-177,238-49-8,-188 34 113,92-10 1,-112 21-92,69-1 1,-97 11-91,-18 0 129,-15-1 214,-55-1-258,0 1 180,1-2 0,-102-16 0,-152-39 494,-3 21-558,209 34-288,63 1-221,40 1 281,-1-1 0,1 0-1,-10 3 1,14-2 111,0-1 1,1 0 0,-1 0 0,0 0 0,1 1-1,-1-1 1,0 1 0,1-1 0,-1 0-1,0 1 1,1-1 0,-1 1 0,1-1-1,-1 1 1,0 1 0,1-2 10,0 1-1,-1-1 1,1 1-1,0-1 1,0 1-1,0-1 1,1 1-1,-1-1 1,0 1-1,0-1 1,0 0-1,0 1 1,0-1-1,0 1 1,1-1-1,-1 1 1,0-1-1,0 1 1,1-1-1,-1 0 1,0 1 0,1-1-1,-1 1 1,0-1-1,1 0 1,-1 0-1,1 1 1,2 1-7,0 0 0,0 0 0,0-1 1,0 1-1,0-1 0,0 0 0,0 0 0,0 0 1,6 1-1,33 2 35,113-7 199,-44-2-143,16 5 162,228 2-288,-3 20 116,-8 24 22,-7 26-41,-244-45-17,55 14 124,-85-31-131,-35-6-18,-22-2 349,-16 0-198,-16 0-87,-262 6 119,169-1-102,-158 16-74,258-19-179,-29 8-1,7 0-97,40-12 251,0 0-1,0 0 0,0 1 0,0-1 0,1 0 1,-1 1-1,0-1 0,0 0 0,0 1 1,0-1-1,1 1 0,-1 0 0,-1 0 1,2-1 4,0 1 0,0-1 0,-1 0 1,1 1-1,0-1 0,0 0 1,0 0-1,0 1 0,0-1 1,0 0-1,0 0 0,0 1 0,0-1 1,0 0-1,0 1 0,0-1 1,0 0-1,0 0 0,0 1 1,0-1-1,0 0 0,0 1 1,0-1-1,1 0 0,-1 0 0,0 1 1,0-1-1,0 0 0,1 1-4,0 0 0,0 0 0,1 0 0,-1 0 0,0 0-1,0 0 1,0 0 0,1-1 0,-1 1 0,0-1 0,1 1 0,-1-1-1,0 1 1,1-1 0,2 0 0,21 2 134,0-2 0,39-5 0,-28 1-119,107-3-111,66-8 302,-112 4-176,134-19-139,-4-17 575,-187 34-427,0-2 0,-1-1 0,49-29 0,16-1-328,-67 27 441,1 1 0,1 2 1,0 2-1,76-17 0,-56 20-204,0 3 0,108-1 0,-126 12 22,-1 2-1,0 1 1,49 15-1,-72-17-7,200 65 87,-7 19-4,-174-73-3,2-2 0,-1-2 0,1-1-1,45 5 1,157 8 420,-177-19-414,91-5-1,-87-2-32,178-17 273,-111 6-312,57-13 317,-181 23-106,-10 4-167,0 0 1,-1 0-1,1 0 1,0 0-1,0 0 1,0 0-1,0 0 0,0 0 1,0 0-1,0 0 1,0 0-1,0 0 0,0 0 1,0 0-1,0 0 1,-1-1-1,1 1 1,0 0-1,0 0 0,0 0 1,0 0-1,0 0 1,0 0-1,0 0 0,0 0 1,0 0-1,0-1 1,0 1-1,0 0 1,0 0-1,0 0 0,0 0 1,0 0-1,0 0 1,0 0-1,0 0 0,0 0 1,0-1-1,0 1 1,0 0-1,0 0 1,0 0-1,-99-5 91,-338-14-213,422 18 98,-1-1 1,0 0-1,1-1 1,0-1-1,0-1 1,0 0-1,1-1 1,-1-1-1,1 0 1,1 0 0,-1-2-1,-21-17 1,33 25-14,0-1 1,0 1 0,0-1-1,0 0 1,1 0 0,-1 0-1,0 1 1,1-1 0,0-1 0,-1 1-1,1 0 1,0 0 0,0 0-1,0-1 1,1 1 0,-1 0-1,0-1 1,1 1 0,0-1 0,-1 1-1,1-1 1,0-4 0,0 3 81,0 0 0,-1 1 0,0-1 0,0 0 0,0 0-1,0 0 1,-1 1 0,1-1 0,-1 1 0,0-1 0,0 1 0,-3-4 0,-10-19 330,15 26-386,0-1-1,0 1 1,-1-1 0,1 1-1,0-1 1,0 1 0,0 0 0,0-1-1,0 1 1,0-1 0,0 1-1,0-1 1,0 1 0,0-1-1,0 1 1,0-1 0,0 1 0,0 0-1,0-1 1,0 1 0,0-1-1,1 1 1,-1-1 0,0 1-1,0 0 1,1-1 0,-1 1 0,0 0-1,0-1 1,1 1 0,-1 0-1,0-1 1,1 1 0,-1 0-1,1-1 1,-1 1 0,0 0 0,1 0-1,-1 0 1,1-1 0,-1 1-1,1 0 1,-1 0 0,1 0-1,24-2-25,-22 2 44,214 14 158,-2 16-214,-163-22 115,-7-1-84,0 2 0,0 2 0,-1 2 0,-1 2 1,0 2-1,42 23 0,-46-19 161,-10-6-150,0 1-1,-2 2 1,43 34-1,-69-51 11,0 0-1,0-1 0,-1 1 1,1 0-1,0 0 1,-1 0-1,1 0 0,-1 0 1,1 0-1,-1 0 1,1 0-1,-1 0 0,1 0 1,-1 0-1,0 0 1,0 0-1,0 0 0,1 0 1,-1 0-1,0 0 1,0 0-1,-1 0 0,1 0 1,0 1-1,0-1 0,0 0 1,-1 0-1,1 0 1,-1 0-1,1 0 0,-1 0 1,1 0-1,-1 0 1,1-1-1,-1 1 0,-1 1 1,0 1 4,0-1 0,0 0 0,0 0 1,0 0-1,-1-1 0,1 1 0,-1-1 0,1 1 0,-1-1 1,1 0-1,-1 0 0,-6 2 0,-27 1-146,24-3 10,0 1 0,-18 4 0,19-5 3,7-1-99,11 3 177,9 1 111,1-1 0,-1-1 0,1 0 0,24 0 0,70-10 339,-46 3-354,96-13-113,-63 5 24,204-2 94,-109 19 49,-169-1 217,-24-3-321,0 0 0,0 0 1,0 0-1,0 0 0,0 0 0,0 0 0,0 0 0,0 1 0,0-1 0,0 0 0,0 0 0,0 0 1,0 0-1,0 0 0,0 0 0,0 0 0,-1 0 0,1 0 0,0 0 0,0 0 0,0 0 1,0 0-1,0 0 0,0 0 0,0 0 0,0 0 0,0 0 0,0 0 0,0 0 0,0 0 1,0 0-1,0 0 0,0 0 0,0 0 0,0 1 0,0-1 0,0 0 0,0 0 0,0 0 1,0 0-1,0 0 0,0 0 0,0 0 0,0 0 0,0 0 0,0 0 0,0 0 0,0 0 1,0 0-1,0 0 0,0 0 0,0 0 0,0 0 0,0 0 0,0 1 0,0-1 0,0 0 1,-16 1 62,-368-18-420,359 15 334,-200-3-169,118 4 144,63 0 35,-48-2-142,-157 17-1,236-12 103,9-2-15,-1 0-1,1 0 1,-1 1 0,1 0-1,0 0 1,-1 0-1,1 1 1,0-1-1,-8 5 1,12-5 60,-1-1 1,1 0-1,0 0 0,0 0 0,0 0 1,0 0-1,0 0 0,-1 0 1,1 1-1,0-1 0,0 0 1,0 0-1,0 0 0,0 0 1,0 1-1,-1-1 0,1 0 0,0 0 1,0 0-1,0 0 0,0 1 1,0-1-1,0 0 0,0 0 1,0 0-1,0 1 0,0-1 0,0 0 1,0 0-1,0 0 0,0 1 1,0-1-1,0 0 0,0 0 1,0 0-1,0 0 0,1 1 1,-1-1-1,0 0 0,0 0 0,0 0 1,0 1-1,11 3-56,20-1 116,-27-3-50,358 5 294,-217-6-176,41 3-86,177-4 256,-153-7-48,347-23 294,-155 12-411,-323 20-25,148 4 50,-133 12-204,-64-10 76,44 4 1,-70-10-27,146 5-6,-111-5 158,68-10 0,-103 9-117,0 1 0,0-1 0,0 0 0,0 0 1,-1-1-1,1 1 0,-1-1 0,1 1 1,-1-1-1,1 0 0,4-4 0,-8 5-37,0 1 1,0-1-1,0 1 0,0-1 1,0 1-1,0-1 0,0 0 0,0 1 1,0-1-1,-1 1 0,1-1 1,0 1-1,0-1 0,0 1 0,-1-1 1,1 1-1,0-1 0,-1 1 1,1-1-1,0 1 0,-1-1 0,1 1 1,0 0-1,-1-1 0,1 1 0,-1 0 1,1-1-1,-1 1 0,1 0 1,-1-1-1,1 1 0,-1 0 0,0 0 1,-21-11-306,-5 2 208,0 1 0,-1 1-1,0 2 1,-39-3 0,22 3 84,25 2-28,6 2 30,0-1 0,1 0 0,-1-1 0,0-1 0,-21-8 0,34 12 6,1 0-1,0 0 1,0-1-1,0 1 1,0 0 0,-1 0-1,1 0 1,0 0 0,0-1-1,0 1 1,0 0-1,0 0 1,0 0 0,0-1-1,-1 1 1,1 0 0,0 0-1,0 0 1,0-1 0,0 1-1,0 0 1,0 0-1,0-1 1,0 1 0,0 0-1,0 0 1,0 0 0,0-1-1,0 1 1,0 0-1,1 0 1,-1-1 0,0 1-1,0 0 1,0 0 0,0 0-1,0-1 1,0 1-1,0 0 1,1 0 0,-1 0-1,0 0 1,0-1 0,0 1-1,0 0 1,1 0-1,-1 0 1,0 0 0,0 0-1,0 0 1,1 0 0,-1-1-1,13-7-194,-11 7 210,75-41 91,1 0 113,-77 41-212,0 1 0,0-1-1,0 1 1,0-1 0,0 0 0,0 1-1,0-1 1,0 0 0,-1 0 0,1 0-1,0 0 1,-1 0 0,1 1 0,0-3-1,-1 3-2,0 0-1,0-1 0,0 1 1,0 0-1,0-1 0,0 1 1,0 0-1,0 0 0,0-1 1,0 1-1,-1 0 1,1-1-1,0 1 0,0 0 1,0 0-1,0-1 0,-1 1 1,1 0-1,0 0 0,0 0 1,0-1-1,-1 1 0,1 0 1,0 0-1,-1 0 0,1 0 1,0 0-1,0 0 0,-1-1 1,1 1-1,0 0 0,-1 0 1,-2-1-34,-1 1 0,0-1 0,0 1 0,1-1 1,-1 1-1,-7 1 0,-3 2 38,0 1 0,1 0 0,-1 1 0,1 0 0,0 1 0,0 1 0,0 0 0,-16 12 0,15-8-57,1 0-1,0 1 1,-21 26 0,30-34 78,8-5 130,-4 1-149,1 0 0,-1 0 0,0 0 1,1 0-1,-1 0 0,1 0 0,-1 0 1,0 0-1,1 0 0,-1 0 0,0 0 1,1 0-1,-1 0 0,0 0 1,1 0-1,-1-1 0,0 1 0,1 0 1,-1 0-1,0 0 0,0-1 0,1 1 1,28-19-339,-28 19 154,-1 0-218,2-4-1217,-3 0 104,0 1-1255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1:45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260 391 1248,'-2'-6'155,"1"5"-17,0-1 0,0 0 0,1 1 0,-1-1 0,1 0 1,-1 0-1,1 0 0,0 0 0,-1-2 0,1 3-99,0 0 0,-1 0 0,1 0 0,-1 1 0,1-1-1,-1 0 1,1 0 0,-1 0 0,0 1 0,1-1 0,-1 0 0,0 1 0,0-1 0,0 0 0,1 1 0,-1-1 0,0 1-1,0-1 1,-2 1 0,-8-9 639,5 2-428,-1 0 0,1 0 0,-1 1 1,0-1-1,-12-7 0,10 8-124,0-1 0,1 0 0,-9-10 0,11 13-99,1 0 1,-1 0-1,1 0 0,-1 1 0,0 0 0,0 0 1,-9-3-1,-8-4 208,18 8-197,0-1 0,0 0 0,0 0 0,1 0-1,-1-1 1,1 1 0,-8-9 0,11 11-41,0-1 0,1 1 0,-1 0 0,0 0 0,1 0-1,-1-1 1,1 1 0,-1 0 0,1-1 0,-1 1 0,1 0 0,0-1 0,0 1 0,0 0 0,0-1 0,0 1 0,0 0 0,0-1 0,0 1 0,0-1 0,1 1 0,-1 0 0,1-1 0,-1 1 0,1 0 0,-1 0 0,1 0 0,0-1 0,-1 1-1,1 0 1,0 0 0,0 0 0,0 0 0,0 0 0,0 0 0,0 0 0,2-1 0,-3 2 5,1-1 0,0 0 0,-1 1 0,1-1 0,0 0 0,0 1 0,0-1 0,-1 1 0,1-1 0,0 1 0,0 0 0,0-1 0,0 1 0,0 0 0,0 0 0,0-1 0,0 1 0,0 0 0,0 0-1,0 0 1,0 0 0,0 0 0,0 1 0,0-1 0,0 0 0,0 0 0,-1 1 0,1-1 0,0 0 0,0 1 0,0-1 0,0 1 0,0-1 0,-1 1 0,2 0 0,2 3-16,-1 0 0,0 0 0,0 0 0,0 0 1,4 9-1,1 1-6,5 5 89,-1 0-1,-1 0 1,0 1-1,-2 1 1,0-1 0,8 32-1,-14-24 71,-2-26-155,-1-2 10,0 0 97,0 0 5,0 0 53,0 0-21,-8-4 480,4-2-551,0-1 0,0 1 0,0-1 0,-3-11 0,0 1-54,-17-29-71,10 18 195,-18-47 1,26 57-183,3 11 22,0-1 1,1 1-1,0-1 1,0 1-1,1-1 1,-1-13-1,1 1 0,1 13-27,-1 1 0,1-1 0,0 1 1,1-1-1,-1 1 0,1-1 0,3-7 0,-4 13 55,0 1-1,0 0 0,1 0 0,-1 0 0,0 0 0,0 0 0,0 0 0,1 0 1,-1 0-1,0-1 0,0 1 0,1 0 0,-1 0 0,0 0 0,0 0 1,0 0-1,1 0 0,-1 0 0,0 0 0,0 0 0,1 0 0,-1 0 1,0 1-1,0-1 0,0 0 0,1 0 0,-1 0 0,0 0 0,0 0 0,0 0 1,1 0-1,-1 1 0,0-1 0,0 0 0,0 0 0,0 0 0,1 0 1,-1 1-1,0-1 0,0 0 0,0 0 0,0 0 0,0 1 0,0-1 0,12 13-22,-10-9-10,9 10 10,0 1 1,-1 1 0,10 21-1,19 54 20,-22-50-136,-5-12 125,23 39-1,-27-55 38,1-1 0,0 0 0,1 0 1,0 0-1,13 10 0,-3-4 68,20 17 142,-35-32-212,-4-2-26,0-1 0,0 1 0,0 0 0,0 0 0,0-1 0,0 1 0,0 0 0,-1 0 0,1 0 0,0 0 0,-1 0 0,1 0 0,-1 0 0,1 0 0,-1 0 0,1 3 0,0-1-366,1 1 1,-1 0-1,0-1 1,0 1 0,0 0-1,0 0 1,-1 0-1,0 0 1,0 0-1,0 5 1,0-4-306,0 10-972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2:54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434 495 832,'-22'-11'443,"21"11"-425,0-1 0,0 0 0,1 0 0,-1 0 0,0 0 0,0-1 0,1 1 0,-1 0 0,1 0 0,-1 0 0,1 0 0,-1-1 0,1 1 0,0 0 0,-1-1 0,1 1 0,0-2 0,0 1-20,0 1-1,-1-1 1,1 1-1,0-1 1,-1 1 0,1-1-1,-1 1 1,1-1-1,-1 1 1,0 0 0,0-1-1,-1-1 1,2 3 111,-1-1 0,1 1 1,-1-1-1,0 1 0,1 0 0,-1-1 1,1 1-1,-1 0 0,0 0 0,1-1 0,-1 1 1,0 0-1,0 0 0,1 0 0,-1 0 1,0 0-1,1 0 0,-1 0 0,0 0 1,1 0-1,-1 0 0,0 0 0,1 0 1,-1 1-1,0-1 0,0 0 0,-2 1-59,1 0 0,0 0 0,-1 1 0,1-1 0,0 0-1,0 1 1,0-1 0,0 1 0,0 0 0,0 0 0,0 0 0,-2 3-1,-19 30 79,17-25-141,-15 25 34,-27 60 1,26-50-646,74-133 848,2-1 54,-18 31 435,-28 47-481,-7 10-178,0 0 0,0 0 0,0 0-1,0 0 1,-1 0 0,1 0 0,0-1 0,-1 1 0,1 0 0,-1-1 0,1 1 0,-1 0 0,0-1 0,1-1-1,-6 67-111,5-57 31,0-1 0,1 0 1,0 0-1,0 0 0,0 0 1,1 0-1,-1-1 0,1 1 0,6 10 1,-7-14 32,0 0 0,0 0 0,0-1 0,1 1 0,-1-1 0,1 1 0,-1-1 0,1 1 0,-1-1 0,1 0 0,0 0 0,0 0 0,0 0 0,-1 0 0,1 0 0,0 0 0,0-1 0,0 1 0,0-1 0,0 1 0,0-1 0,0 0 0,1 0 0,-1 0 0,0 0 0,0 0 0,0 0-1,0-1 1,0 1 0,0-1 0,0 1 0,2-2 0,5-1 26,0-1-1,0-1 1,0 0-1,-1 0 0,0 0 1,0-1-1,0-1 1,7-7-1,53-63 186,-38 41-146,-26 32-78,-2 1 21,1 1 1,-1-1-1,0 1 1,1-1-1,-1 0 1,-1 0-1,1 0 1,0 0-1,-1 0 1,1-1-1,-1 1 1,1-7-1,-2 9-9,0 1-1,0-1 0,0 0 0,-1 1 0,1-1 0,0 1 0,-1-1 0,1 1 0,0-1 0,-1 1 0,1-1 0,-1 1 0,1-1 1,-1 1-1,1-1 0,-1 1 0,1 0 0,-1-1 0,1 1 0,-1 0 0,1-1 0,-1 1 0,0 0 0,1 0 0,-1 0 1,0 0-1,1-1 0,-1 1 0,1 0 0,-1 0 0,0 0 0,1 0 0,-1 0 0,-1 1 0,-25 1-6,25-2 21,-8 3-24,-1 0-1,1 0 1,0 1-1,0 0 1,0 1-1,1 0 1,-1 0-1,1 1 0,-11 9 1,-2 4 4,1 0 0,-24 29 0,27-26-1,13-14 42,-1-1-1,-13 12 1,11-14 22,5-7-21,7-14-11,1 2-21,1 0-1,1 0 0,0 1 1,1 0-1,1 1 0,-1-1 0,2 1 1,12-12-1,15-10-72,2 1 0,1 2 0,70-42 0,-79 61 15,-30 11 55,0 1-1,0 0 1,0 0-1,0 0 1,0-1-1,0 1 1,0 0 0,-1 0-1,1 0 1,0 1-1,0-1 1,0 0-1,1 0 1,-1 1-1,-1-1 1,0 0-1,0 0 1,1 1-1,-1-1 0,0 0 1,0 1-1,1-1 1,-1 0-1,0 1 1,0-1-1,0 1 0,0-1 1,0 0-1,1 1 1,-1-1-1,0 0 1,0 1-1,0-1 0,0 1 1,0-1-1,0 0 1,0 1-1,0-1 1,0 1-1,-1-1 0,1 0 1,0 1-1,0-1 1,0 0-1,0 1 1,0-1-1,-1 1 0,-2 6 12,-1 0 0,1-1-1,-1 1 1,-1-1 0,-9 11-1,-5 8-14,-22 41 45,-48 103 0,23-41 104,55-109-114,-12 26-109,21-42 43,1 0 0,-1 1-1,1-1 1,0 1 0,1 0-1,-1-1 1,0 1 0,1 0-1,0 0 1,0 4 0,0-8 27,0 0 1,0 1 0,0-1-1,1 1 1,-1-1 0,0 1-1,0-1 1,0 0-1,0 1 1,0-1 0,1 0-1,-1 1 1,0-1 0,0 0-1,1 1 1,-1-1-1,0 0 1,0 1 0,1-1-1,-1 0 1,0 0 0,1 1-1,-1-1 1,1 0-1,-1 0 1,0 0 0,1 0-1,-1 1 1,0-1 0,1 0-1,-1 0 1,1 0-1,0 0 1,0 0 5,0 0 1,1-1-1,-1 1 1,0 0-1,0-1 1,1 1-1,-1-1 0,0 1 1,0-1-1,0 1 1,0-1-1,2-1 0,10-10-45,-1-1-1,-1 0 1,0 0-1,-1-1 1,13-22-1,-5 9 19,105-151 23,-103 152 174,28-51-1,-44 63-52,-4 14-119,0-1-1,0 1 1,0 0 0,0-1 0,0 1-1,0 0 1,0 0 0,0-1-1,0 1 1,0 0 0,-1 0-1,1-1 1,0 1 0,0 0-1,0 0 1,0 0 0,-1-1-1,1 1 1,0 0 0,0 0-1,0 0 1,-1 0 0,1 0-1,0-1 1,0 1 0,-1 0 0,1 0-1,-1 0 1,-1 0-3,0 0 0,0 0 0,1 0 1,-1 0-1,0 1 0,0-1 0,0 1 0,0-1 1,0 1-1,1 0 0,-4 1 0,-10 7 4,0 1-1,1 0 1,1 1 0,0 0-1,-19 22 1,-122 146 376,33-36 175,25-39-330,-151 181-53,243-279-282,10-12-11,1-2 24,64-64-204,24-27 226,102-114 329,13 17 214,-200 187-441,49-36 64,-53 41-83,0 0 0,0 1 1,1 0-1,-1 0 0,1 1 0,-1-1 1,1 1-1,7-1 0,-12 3-4,0 0-1,-1 0 1,1 0-1,0 0 1,0 0-1,-1 0 1,1 0-1,0 1 1,0-1-1,-1 1 1,1-1 0,0 1-1,-1-1 1,1 1-1,-1 0 1,1 0-1,-1 0 1,1 0-1,-1 0 1,0 0-1,1 0 1,-1 1 0,0-1-1,0 0 1,0 1-1,0-1 1,0 1-1,1 2 1,0 1-8,0 0-1,0 0 1,-1 1 0,1-1 0,-1 1-1,0-1 1,-1 11 0,0 1 7,-1 1 0,0-1 0,-2 1 0,-7 29 0,-29 67 176,3-11-51,33-95-117,-8 36-29,10-40 5,1 1 1,-1-1-1,1 0 1,0 0-1,0 1 1,0-1-1,2 8 0,-2-11 9,0 0 0,0-1 1,1 1-1,-1 0 0,0-1 0,0 1 0,1 0 0,-1-1 0,1 1 0,-1-1 0,0 1 0,1-1 0,-1 1 0,1-1 0,-1 1 0,1-1 0,0 1 0,-1-1 0,1 1 0,-1-1 0,1 0 0,0 0 0,-1 1 0,1-1 1,0 0-1,-1 0 0,1 0 0,0 1 0,-1-1 0,1 0 0,0 0 0,-1 0 0,1 0 0,0 0 0,0 0 0,1-1 0,1 0-1,0 0 1,0 0-1,0 0 0,0-1 0,0 1 1,0-1-1,3-2 0,8-6 28,-1-2 0,0 1 0,-1-2 0,0 0 0,-1 0 0,16-25 0,-3-1-40,25-55-1,-11 10-51,32-64 124,-54 121 21,-11 21-32,-4 7-25,-5 12-5,3-7 4,-19 59 153,-2-1 1,-3 0 0,-63 114-1,-19 16 76,94-172-257,8-14-20,7-12-39,57-102 158,77-189 0,-62 121 440,-74 172-527,1-1 12,1 1 0,-1-1-1,0 1 1,1-1 0,-1 1 0,1 0 0,0 0 0,2-3 0,-3 5 31,-1 3 8,-11 47 60,-51 212-272,57-240 166,0-1 0,-2 24 0,6-34-45,0-1 0,1 1 0,0 0-1,1 0 1,0-1 0,4 14 0,-5-22 25,1-1 0,-1 0-1,0 0 1,1 1 0,-1-1 0,1 0 0,-1 0-1,1 1 1,-1-1 0,1 0 0,0 0-1,0 0 1,0 0 0,-1 0 0,1 0 0,0 0-1,0 0 1,0 0 0,1-1 0,-1 1 0,0 0-1,0-1 1,2 2 0,-1-2 9,-1 0-1,1 0 1,0 0 0,0-1-1,-1 1 1,1 0 0,0-1-1,0 1 1,-1-1-1,1 1 1,-1-1 0,1 0-1,0 0 1,-1 0 0,1 0-1,-1 0 1,2-1 0,15-13-75,-1 0 1,18-21 0,-14 15-57,15-20 31,39-55 0,-41 51 299,21-38 78,-164 211-252,15-21 201,69-76-16,-33 54 0,38-51-113,-11 21-21,-3-1-1,-52 64 1,83-115-43,1 0 1,-1 0-1,0 0 1,0-1-1,-5 4 1,8-6-32,0 0 0,-1 1 0,1-1 0,-1 0 0,1 0 0,0 0 0,-1 0 0,1 0 0,-1 0 0,1 1 0,-1-1 0,1 0 1,-1 0-1,1 0 0,0 0 0,-1-1 0,1 1 0,-1 0 0,1 0 0,-1 0 0,1 0 0,-1-1 0,0 1-20,1-1 1,-1 1-1,1-1 0,-1 0 1,1 1-1,-1-1 0,1 0 1,-1 0-1,1 1 0,0-1 0,-1 0 1,1 0-1,0 0 0,0 1 1,0-1-1,-1-2 0,1-5-30,-1-1 1,1 0-1,1 0 0,-1 0 0,1 1 0,1-1 0,4-16 0,27-61 115,-32 81-58,20-43 21,1 1 0,3 1 0,1 1 1,3 1-1,1 1 0,39-41 0,-62 77-49,-1 0 0,1 1 0,0 0 0,0 1 0,1-1 0,15-7 0,-21 12 17,0 0 0,0 0-1,0 1 1,0-1 0,0 0 0,0 1 0,0-1 0,0 1 0,0 0-1,0 0 1,0 0 0,0 0 0,0 0 0,0 0 0,0 1 0,1-1 0,-1 1-1,0-1 1,-1 1 0,1 0 0,0 0 0,0 0 0,0 0 0,0 0 0,-1 0-1,1 0 1,0 0 0,-1 1 0,1-1 0,-1 1 0,1-1 0,-1 1 0,0 0-1,0 0 1,0-1 0,1 4 0,1 0 4,-1 1 1,1 0-1,-1-1 1,-1 1-1,1 0 0,-1 0 1,0 0-1,-1 0 0,1 0 1,-2 6-1,0 10 75,-7 33 0,5-39-27,1 0-1,0 0 1,1 27-1,1-39-45,1 0 0,-1 1-1,1-1 1,0 0 0,0 0-1,1 0 1,-1 0 0,1 0 0,0-1-1,0 1 1,3 3 0,-4-4-6,1-1 1,0 0 0,0-1 0,0 1 0,0 0-1,0-1 1,1 1 0,-1-1 0,0 1 0,1-1 0,-1 0-1,1 0 1,0 0 0,-1-1 0,1 1 0,0 0-1,-1-1 1,5 0 0,3 0 32,-1 0-1,1-1 1,-1-1 0,1 0 0,-1 0-1,1-1 1,-1 0 0,0 0-1,17-10 1,-11 5-19,0-1 1,-1-1-1,0 0 0,21-22 0,-6 2 22,-2-2 0,-2-1 0,-1-2 0,22-39-1,-24 27 79,-18 39 6,-5 12-75,-7 17-136,-15 20 97,-3-1 0,-1-1-1,-46 49 1,1 0-18,-75 122 1,166-235-28,33-34 0,42-37 6,-80 82 54,107-111-104,-111 114 56,1 1 0,0 0 0,1 0 1,-1 1-1,19-11 0,-29 20 22,1-1 1,-1 0-1,1 0 0,-1 1 0,1-1 1,0 1-1,-1-1 0,1 1 1,0 0-1,0 0 0,-1 0 1,4 0-1,-5 0 10,1 0 0,0 0 0,-1 1 0,1-1 0,-1 0 0,1 1 0,-1-1-1,1 0 1,-1 1 0,1-1 0,-1 1 0,1-1 0,-1 1 0,0-1 0,1 1 0,-1-1 0,1 1 0,-1-1 0,0 1 0,0-1 0,1 1 0,-1 0 0,0-1 0,0 1 0,0-1-1,0 1 1,0 0 0,0-1 0,1 1 0,-2-1 0,1 1 0,0 0 0,0-1 0,0 2 0,-1 5 14,-1 0 0,1 0 0,-1 0 0,-5 9 0,-1 4 40,-18 53 194,-58 115 1,58-141-76,-1-2 1,-2-1-1,-48 54 1,52-70 25,-54 48 0,76-73-187,-1 0-1,0 0 1,1-1 0,-8 4-1,10-6-12,1 0-1,-1 1 1,1-1 0,-1 0-1,1 0 1,-1 1 0,1-1-1,-1 0 1,0 0 0,1 0-1,-1 0 1,0 0-1,1 0 1,-1 0 0,1 0-1,-1 0 1,0 0 0,1 0-1,-1-1 1,1 1 0,-1 0-1,1 0 1,-1 0-1,0-1 1,1 1 0,-1 0-1,1-1 1,-1 1 0,1 0-1,0-1 1,-1 1 0,1-1-1,-1 1 1,1-1 0,0 1-1,-1-1 1,1 1-1,0-1 1,-1 1 0,1-1-1,0 0 1,0 1 0,0-1-1,0 1 1,-1-2 0,1-4-64,-1 0 1,1 0 0,0-1-1,0 1 1,1 0 0,0-1-1,0 1 1,3-10 0,0 1 1,10-49-33,4 0-1,2 2 0,3 0 1,3 1-1,38-66 0,-63 125 76,7-14-266,-9 11 174,-8 6 116,-3 4 18,0 1 0,1 0 0,0 0 0,1 1 0,-19 15 0,-45 49 341,-62 93 3,29-32-230,84-104-88,16-18-3,0-1 1,-1 0-1,0-1 1,-1 0-1,0 0 0,0 0 1,-19 11-1,27-19-54,0 1-1,0-1 1,0 1 0,0-1-1,0 0 1,0 1-1,0-1 1,0 0-1,0 0 1,0 0-1,0 0 1,0 0 0,-2 0-1,3 0 7,0 0 0,0 0-1,-1 0 1,1 0 0,0-1 0,0 1-1,-1 0 1,1 0 0,0 0 0,0-1-1,0 1 1,0 0 0,-1 0 0,1-1-1,0 1 1,0 0 0,0 0 0,0-1-1,0 1 1,0 0 0,0 0 0,0-1-1,0 1 1,0 0 0,0 0 0,0-1-1,0 1 1,0 0 0,0-1 0,0 1-1,0 0 1,1-5-36,0 1-1,1-1 1,-1 1-1,5-7 1,21-52-74,-15 34 182,22-41 0,-21 50-98,1 0 0,0 1 0,1 0 0,1 1 0,1 1 0,0 0 0,1 2 0,1 0 0,1 1 0,0 1 0,0 0 0,1 2 0,1 0 0,0 2 0,0 0 0,27-5 0,-39 11 23,1 1 1,-1 0-1,1 1 0,0 0 1,-1 0-1,1 1 1,0 1-1,-1 0 1,1 1-1,12 2 0,-16-1 6,0-1 0,0 1 0,0 0 0,-1 1 0,1 0 0,-1 0 0,0 0 0,0 1-1,0 0 1,-1 0 0,1 0 0,-1 1 0,0-1 0,-1 1 0,5 8 0,2 6 2,-2 0 0,0 1 1,12 41-1,-15-40 105,1 0-1,2 0 0,19 36 0,-27-56-98,0-1 0,-1 0 0,1 1 0,0-1 0,0 0 0,0 0 0,0 1 0,1-1 0,-1 0 0,0 0 0,0 0 0,1-1 0,-1 1 0,0 0 0,1 0 0,-1-1 0,1 1 0,-1-1 0,1 1 0,2-1 0,-2 0-1,0 0 1,0 0-1,0 0 0,0-1 1,0 1-1,0-1 0,0 0 1,0 1-1,0-1 0,0 0 1,-1 0-1,1 0 1,3-3-1,3-3-9,1-1 0,-1-1 0,0 1 0,9-15 0,-17 22 3,132-188-105,-64 98-335,-76 121 138,-24 68 417,-4 0 1,-84 155 0,104-224-36,10-16-28,0-1 1,-1-1 0,-1 1-1,-9 11 1,16-22-49,0 0 0,0 0 0,0 0 0,0 0 1,0 0-1,-1 0 0,1 0 0,0 0 1,0-1-1,-1 1 0,1 0 0,0-1 0,-1 1 1,1-1-1,-1 1 0,1-1 0,0 0 0,-1 0 1,1 1-1,-3-1 0,3-1-12,0 1-1,0-1 1,0 1-1,0-1 1,0 1 0,0-1-1,0 0 1,0 1-1,1-1 1,-1 0-1,0 0 1,0 0 0,1 0-1,-1 0 1,0 0-1,1 0 1,-1 0 0,1 0-1,-1 0 1,1 0-1,-1 0 1,1 0-1,0 0 1,0 0 0,-1-1-1,1 1 1,0-1-1,-2-18-119,1 0 0,1 0 0,5-38-1,-3 30 103,27-179 224,-21 173-168,1 1 0,1 0 0,2 0 0,18-33 0,-1 9-812,-25 47 406,-7 11 98,-11 18 47,-7 26 172,-22 69-1,-5 9 729,-110 209 656,126-275-1238,31-50-183,4-6 29,7-8-20,2-6 45,0 0-1,-1 0 0,0-1 1,12-21-1,-10 14 18,53-85-35,52-71 44,-2 34-76,9-12-73,-15-9 124,-84 118 89,69-133 654,-93 175-646,-1 0-1,0 1 1,1-1-1,-2 0 1,2-5-1,-2 9-49,0-1 0,0 1 0,0 0 0,0 0 0,0 0 0,0-1 1,0 1-1,0 0 0,0 0 0,0-1 0,0 1 0,0 0 0,0 0 0,0-1 0,0 1 0,0 0 0,-1 0 0,1 0 1,0-1-1,0 1 0,0 0 0,0 0 0,0 0 0,-1 0 0,1-1 0,0 1 0,0 0 0,0 0 0,0 0 0,-1 0 0,1 0 1,0 0-1,-1-1 0,0 2 2,0-1 1,0 0-1,1 0 0,-1 1 1,0-1-1,0 0 1,0 1-1,0-1 1,0 1-1,0-1 0,1 1 1,-1-1-1,-1 2 1,-70 61 49,39-32-7,-42 29 0,6-13 33,-80 59-174,6 16-1172,143-122 1256,0 1 0,0-1 0,0 0 0,0 0-1,0 0 1,-1 1 0,1-1 0,0 0 0,0 0 0,0 0 0,0 0 0,-1 1 0,1-1 0,0 0 0,0 0 0,0 0 0,-1 0 0,1 0 0,0 0 0,0 0 0,0 0 0,-1 0 0,1 0 0,0 0 0,0 0 0,-1 0 0,1 0 0,0 0 0,0 0 0,-1 0 0,1 0-1,0 0 1,0 0 0,0 0 0,-1 0 0,1 0 0,0 0 0,0 0 0,0 0 0,-1-1 0,1 1 0,0 0 0,0 0 0,1-14-65,2 4 79,1 0 1,1 1-1,0-1 0,0 1 0,12-15 1,5-10-8,47-83-87,70-107 80,-83 147 208,112-119 0,-167 195-195,0 0-1,0 0 1,-1 0-1,1 1 1,0-1-1,0 0 1,0 0-1,0 1 1,0-1-1,0 1 1,1-1-1,-1 1 1,0-1-1,1 1 0,-2 0-4,1 0-1,-1 0 0,0 0 0,1 0 1,-1 0-1,0 0 0,0 1 0,1-1 1,-1 0-1,0 0 0,0 0 0,1 1 1,-1-1-1,0 0 0,0 0 0,0 1 1,1-1-1,-1 0 0,0 0 0,0 1 0,0-1 1,0 0-1,0 1 0,0-1 0,1 0 1,-1 0-1,0 1 0,0-1 0,0 0 1,0 1-1,0-1 0,0 1 0,-1 5-9,1 0-1,-1 0 1,0 0-1,-2 8 1,-59 170 90,44-138-75,-145 316 342,161-357-326,-3 4 49,1 1-1,0-1 0,-6 20 0,10-28-72,0-1-1,0 1 0,0 0 0,0 0 1,-1-1-1,1 1 0,0 0 0,0 0 1,1-1-1,-1 1 0,0 0 1,0-1-1,0 1 0,0 0 0,1 1 1,-1-2-1,1 0 1,-1 0-1,0 0 1,0 1-1,0-1 1,1 0 0,-1 0-1,0 0 1,1 0-1,-1 0 1,0 1-1,0-1 1,1 0-1,-1 0 1,0 0-1,1 0 1,-1 0 0,0 0-1,1 0 1,-1 0-1,0 0 1,0 0-1,1 0 1,-1 0-1,1-1 1,2 0-20,1 0-1,-1-1 1,1 0-1,5-3 1,-9 5 23,20-15 7,0 0 1,0-1 0,-2-1-1,0-1 1,-1 0 0,-1-1 0,-1-1-1,22-37 1,3-13-45,30-49-55,-56 97 105,1 2 1,1 0 0,24-24-1,-36 41-9,0-1 0,0 0 0,0 1 0,0 0 0,1 0 0,-1 0-1,1 1 1,0-1 0,0 1 0,6-2 0,-11 4-2,1 0 0,0 0 0,-1 0 0,1-1 0,0 1 0,0 0 1,-1 0-1,1 0 0,0 1 0,-1-1 0,1 0 0,0 0 0,0 0 0,-1 0 0,1 1 0,0-1 0,-1 0 0,1 1 1,0-1-1,-1 0 0,1 1 0,-1-1 0,1 1 0,-1-1 0,1 1 0,-1-1 0,1 1 0,0 1 0,0 0 5,0 1-1,0-1 1,0 1-1,-1-1 1,1 1-1,-1 0 1,1 4-1,-1 15 44,-1 0 0,0 1 0,-2-1 1,-1 0-1,-8 28 0,4-17 22,-10 35 14,-4-1-1,-49 103 0,37-82-143,33-85-214,3-4 100,6-8 45,12-18 164,20-38-135,72-112 84,-83 136-2,2 1 0,41-41 0,-52 64-42,-20 17 57,0 0 0,0-1 0,0 1 0,1 0-1,-1 0 1,0 0 0,0-1 0,0 1 0,1 0 0,-1 0 0,0 0 0,0 0 0,1 0 0,-1 0 0,0 0 0,0 0 0,1 0 0,-1-1 0,0 1 0,0 0 0,1 0 0,-1 0 0,0 0 0,1 0 0,-1 1 0,0-1 0,0 0 0,1 0 0,-1 0-1,0 0 1,0 0 0,1 0 0,-1 0 0,0 0 0,0 1 0,0-1 0,1 0 0,-1 0 0,0 0 0,0 0 0,0 1 0,1-1 0,-1 0 0,0 0 0,0 1 0,0-1 0,0 0 0,0 0 0,0 1 0,0-1 0,1 0 0,-1 0 0,0 1 0,0-1-1,0 0 1,0 0 0,0 1 0,0-1 0,0 0 0,-2 18 0,-3 0 22,-2-1 1,0 0-1,0-1 0,-2 0 1,-15 23-1,19-30 0,-48 70 395,-17 29-21,10 15-337,57-115-110,6-6 91,10-13 289,34-31-101,73-52 1,25-21-672,5-29 310,-148 143 125,-1-1 0,0 1 0,0 0 0,1 0 0,-1 0 0,0 0-1,1 1 1,-1-1 0,1 0 0,-1 1 0,1-1 0,0 0 0,-1 1 0,1 0 0,0-1-1,2 1 1,-4 0 5,1 0 0,-1 0 1,1 1-1,-1-1 0,1 0 0,-1 0 0,1 0 0,-1 1 0,0-1 0,1 0 0,-1 1 0,1-1 0,-1 0 0,0 1 0,1-1 0,-1 1 1,0-1-1,1 0 0,-1 1 0,1 0 0,-1 1-7,1 0 1,-1-1 0,1 1-1,-1 0 1,1 0 0,-1 0-1,0-1 1,0 4 0,-1 5 19,0 0-1,0-1 1,-1 1 0,0 0 0,-1-1 0,0 0 0,0 0 0,-6 11-1,-45 71 68,42-72-119,-217 413 951,224-423-883,-1 9-71,8-19-12,8-12 34,13-27 18,17-26 7,44-49-103,71-111 38,-97 111 91,-23 45-16,-3 4-273,-24 56 124,-7 12 85,-2 7 10,-5 13 47,0 0 1,-2 0-1,-1 0 1,-1-1-1,0-1 1,-23 33 0,-214 348 896,217-351-863,18-30-54,0 0 0,-10 29-1,21-48 7,0 0 1,1 1-1,-1-1 0,1 0 0,-1 1 0,1-1 0,0 1 1,0-1-1,0 0 0,-1 1 0,1-1 0,1 1 0,-1-1 1,0 1-1,0 1 0,1-3 6,-1 0 0,0 0 0,0 0 0,0 0 0,0 1-1,1-1 1,-1 0 0,0 0 0,0 0 0,0 0 0,0 0 0,1 0 0,-1 0 0,0 0 0,0 0 0,1 0 0,-1 0 0,0 0-1,0 0 1,0 0 0,1 0 0,-1 0 0,0 0 0,0 0 0,0 0 0,1 0 0,-1 0 0,0 0 0,0 0 0,0 0-1,1 0 1,-1 0 0,0-1 0,13-9-78,7-14-11,-1-1 0,18-28 0,7-12 9,58-80-2,35-46 33,-99 145 32,-29 39 6,-9 7 15,1 0 1,-1 0 0,0 0-1,0 0 1,0 0 0,0 0 0,0 0-1,1 0 1,-1 0 0,0 0 0,0 1-1,0-1 1,0 0 0,0 0-1,0 0 1,0 0 0,1 0 0,-1 0-1,0 0 1,0 0 0,0 0 0,0 0-1,0 1 1,0-1 0,0 0-1,0 0 1,0 0 0,0 0 0,1 0-1,-1 0 1,0 0 0,0 1 0,0-1-1,0 0 1,0 0 0,0 0-1,0 0 1,-3 19 56,-45 133 350,2-10-19,-18 100-265,63-237-149,0 0 1,0 1 0,0-1-1,1 0 1,-1 0 0,1 1-1,2 9 1,-2-14 22,0-1 1,0 1-1,0-1 0,0 1 1,0-1-1,1 0 0,-1 1 0,0-1 1,0 1-1,1-1 0,-1 0 1,0 1-1,0-1 0,1 0 1,-1 1-1,0-1 0,1 0 1,-1 1-1,1-1 0,-1 0 1,0 0-1,1 0 0,-1 1 0,1-1 1,-1 0-1,0 0 0,1 0 1,-1 0-1,1 0 0,0 0 1,0 0 6,0 0 0,1 0 0,-1 0 1,0-1-1,0 1 0,0 0 1,0-1-1,0 1 0,0-1 0,0 1 1,2-2-1,1-2 2,1-1 1,-1 1 0,1-1-1,-1 0 1,-1-1-1,1 1 1,-1-1-1,0 1 1,3-9-1,2-1 4,17-33-27,3 1 0,2 2 0,1 0 0,3 3 0,68-69 0,71-39 1,-169 146 32,12-7 36,-16 11-50,1-1 0,-1 1 0,0 0 0,1-1 0,-1 1 0,1 0 0,-1 0 0,1-1-1,-1 1 1,1 0 0,-1 0 0,1 0 0,0 0 0,-1 0 0,1 0 0,-1 0 0,1 0 0,-1 0 0,1 0 0,-1 0-1,1 0 1,0 0 0,-1 1-1,0-1-1,0 1 1,0-1-1,1 1 1,-1-1 0,0 0-1,0 1 1,-1-1-1,1 1 1,0-1-1,0 1 1,0-1-1,0 1 1,0-1 0,0 1-1,-1-1 1,1 1-1,0-1 1,0 0-1,-1 1 1,1-1-1,0 1 1,-1-1 0,1 0-1,0 1 1,-1 0-1,-13 14 15,12-13-13,-22 24 42,1 2-1,1 1 1,-19 32 0,-45 97 241,66-118-270,-107 215 310,118-238-286,6-13-67,0 0 0,1 1 0,0-1 0,-1 1 0,2 0 0,-1 0 0,0 0 0,0 6 0,6-15-31,3-6 55,-2 1 1,9-19-1,-8 14 5,20-40-27,2 0 0,3 2 1,1 2-1,56-66 1,15 1-30,37-42 3,-133 149 75,-1 1 13,-1 1-1,1-1 1,9-6-1,-15 13-34,0 0 0,0-1 0,0 1 0,0 0 0,1 0 0,-1 0 0,0-1 0,0 1 0,0 0 0,0 0 0,1 0 0,-1 0 0,0-1 0,0 1 0,1 0 0,-1 0 0,0 0 0,0 0 0,1 0 0,-1 0 0,0 0 0,0 0 0,1 0 0,-1 0 0,0 0 0,1 0 0,-1 0 0,0 0 0,0 0 0,1 0 0,-1 0 0,0 0 0,0 0 0,1 0 0,-1 0 0,0 0 0,0 1 0,1-1 0,-1 0 0,0 0 0,0 0 0,-1 13 53,-3-3-7,-1 0-1,0 0 1,-1 0 0,0 0-1,-12 12 1,-6 12-7,-98 169 212,-33 48-157,147-239-401,20-28 111,37-55 38,81-113 4,124-182 345,-216 309 272,-29 49-245,-9 8-215,0 0 0,0 0 0,0 0-1,1 0 1,-1 0 0,0 0-1,0 0 1,0 1 0,0-1 0,1 0-1,-1 0 1,0 0 0,0 0-1,0 0 1,0 1 0,0-1-1,0 0 1,0 0 0,1 0 0,-1 0-1,0 1 1,0-1 0,0 0-1,0 0 1,0 0 0,0 0 0,0 1-1,0-1 1,0 0 0,0 0-1,0 0 1,0 1 0,0-1-1,-3 26 36,-9 15-43,-2 0-1,-2-1 0,-30 57 0,-7 16 291,-40 106-259,92-217-45,0 0 0,0 1 0,0-1 0,0 1 0,1-1 0,-1 0 1,1 1-1,0-1 0,0 1 0,0 2 0,0-5 14,0 0 0,0 1 0,0-1 0,0 0 0,0 0 0,0 0 0,0 0 0,0 0 0,0 1 0,0-1 0,0 0 0,0 0 0,0 0 0,1 0 0,-1 0 0,0 1 0,0-1 0,0 0 0,0 0 0,0 0 0,0 0 0,1 0 0,-1 0 0,0 0 0,0 0 0,0 0 0,0 1 0,0-1-1,1 0 1,-1 0 0,0 0 0,0 0 0,0 0 0,0 0 0,1 0 0,-1 0 0,0 0 0,0 0 0,0 0 0,0 0 0,0 0 0,1 0 0,-1 0 0,0-1 0,13-11-114,-3-4-7,15-29 0,-9 14 81,47-79-50,4 3 0,107-129 0,-167 228 118,-1 0 22,0 1 0,1 0 0,10-9 0,-10 13 101,-6 7-60,-5 11-17,-48 79-28,-7 16 113,-6 49 79,-44 94 55,91-217-280,-20 44-242,35-68 69,3-12 161,0 0-1,0 0 1,0 0 0,0 0-1,0 0 1,0 0 0,0 0-1,0 0 1,0 1 0,0-1-1,0 0 1,0 0 0,0 0-1,0 0 1,0 0 0,0 0-1,0 0 1,1 0 0,-1 0-1,0 0 1,0 0 0,0 0-1,0 0 1,0 0 0,0 0-1,0 0 1,0 0 0,0 0-1,0 0 1,1 0 0,-1 0-1,0 0 1,0 0 0,0 0-1,0 0 1,0 0-1,0 0 1,0 0 0,0 0-1,0 0 1,0 0 0,1 0-1,-1 0 1,0 0 0,0 0-1,0 0 1,0 0 0,0 0-1,0 0 1,0 0 0,0 0-1,0 0 1,0 0 0,0 0-1,0 0 1,0-1 0,3-1-46,-1 0 1,0 0-1,0 0 1,0 0-1,0-1 1,2-4-1,17-34-151,23-62 0,-26 57 230,33-61-1,-3 32-68,86-100 1,-87 116 62,-2 1 21,-15 17 215,42-43 0,-71 83-239,0 0-1,-1 0 1,1 0-1,0 0 1,0 0-1,0 0 1,0 1 0,0-1-1,0 0 1,0 1-1,1-1 1,-1 0 0,0 1-1,0 0 1,0-1-1,1 1 1,-1 0 0,2-1-1,-2 1-12,-1 1 0,0-1 1,0 0-1,1 0 0,-1 0 0,0 0 0,0 1 0,1-1 0,-1 0 1,0 0-1,0 1 0,1-1 0,-1 0 0,0 0 0,0 1 0,0-1 0,0 0 1,0 1-1,1-1 0,-1 0 0,0 1 0,0-1 0,0 0 0,0 1 1,-2 16 79,0-7-65,-1-1 1,-1 1 0,0-1 0,0 0 0,-1-1 0,-7 12 0,-41 50-70,21-30 26,5-3 22,3 1 0,-31 62 0,-27 90-30,52-119-94,19-39-159,9-25 8,11-22 86,21-37 131,1 2 1,3 1 0,2 2 0,2 1 0,83-76 0,-88 90 119,-13 13 110,0 1 0,24-17 1,-26 26 24,-17 8-194,-1 1-1,0 0 1,0 0 0,1 0-1,-1 0 1,0 0 0,1 0-1,-1 0 1,0 0 0,1 0-1,-1-1 1,0 2 0,1-1-1,-1 0 1,0 0 0,1 0-1,-1 0 1,0 0 0,1 0-1,-1 0 1,0 0 0,1 0-1,-1 0 1,0 1 0,0-1-1,1 0 1,-1 0 0,0 0-1,0 1 1,1-1 0,-1 0-1,0 0 1,0 1 0,0-1-1,1 0 1,-1 1 0,0-1-1,0 0 1,0 0 0,0 1-1,0-1 1,0 0 0,1 1-1,-1-1 1,0 0 0,0 1-1,0-1 1,0 0 0,0 1-1,0-1 1,0 0 0,-1 1-1,1-1 1,0 0 0,0 1-1,0-1 1,0 0 0,0 1-1,-3 7 25,1 0 0,-1 0-1,-1 0 1,0-1 0,0 1-1,0-1 1,-11 13 0,8-9-8,-122 205 211,54-84-101,44-78-243,27-43-30,6-11 50,5-5-48,5-9-61,0-1 0,-1 0-1,15-27 1,7-10 116,210-257 74,-222 282 10,14-12 402,-27 33-343,-3 8-15,-5-1-40,0 1 0,0-1 1,0 1-1,0 0 0,0-1 0,0 1 0,0-1 0,0 1 0,0-1 0,-1 1 0,0 1 1,-5 15 59,0 0 1,-14 26 0,2-7 49,-161 329 527,174-357-649,2-4-21,0 1-1,0 0 0,-1-1 1,0 0-1,-7 7 1,20-24-56,64-125-245,-24 42 86,5-6 64,82-138 496,-136 239-309,13-19 272,-7 14-162,-5 5-115,-1 0 0,0 0 0,0 0 0,0 0 1,0 0-1,0 0 0,0 0 0,1 0 0,-1 0 0,0 1 0,0-1 0,0 0 1,0 0-1,0 0 0,0 0 0,0 0 0,0 1 0,0-1 0,0 0 1,0 0-1,0 0 0,0 0 0,1 0 0,-1 1 0,0-1 0,0 0 1,0 0-1,-1 0 0,1 0 0,0 1 0,0-1 0,0 0 0,0 0 0,0 0 1,0 0-1,0 0 0,0 1 0,0-1 0,0 0 0,0 0 0,0 0 1,-5 19-22,0 0 1,-16 35-1,4-12 9,-78 243 222,85-252-224,-21 58-286,43-108-112,22-62 217,-16 35 227,25-43 0,-18 47-88,2 1-1,2 1 1,2 2-1,50-48 1,-80 83 47,5-6 86,1 1 1,0-1-1,0 1 0,1 0 1,0 1-1,0 0 0,17-8 1,-24 12-73,-1 1 1,1 0-1,-1-1 1,1 1-1,0 0 1,-1 0-1,1 0 1,0 0-1,-1 0 1,1 0-1,0 0 1,-1 0-1,1 0 1,0 0-1,-1 0 1,1 0-1,0 0 1,-1 0 0,1 1-1,0-1 1,-1 0-1,1 0 1,-1 1-1,1-1 1,-1 1-1,2-1 1,-2 1 0,0 0 0,1 0 0,-1 0 0,1 0 0,-1 0 0,0 0 0,0 0 0,1-1 0,-1 1 0,0 0-1,0 0 1,0 0 0,0 0 0,0 0 0,-1 2 0,0 3 13,-1 1-1,1-1 0,-1 0 0,-4 7 1,-26 53-58,-15 39 38,39-83 23,-40 120 40,48-141-74,-1 1 0,1-1 0,0 1 0,-1-1 0,1 1 0,0 0 0,0-1 0,0 1 0,0-1 1,0 1-1,1 0 0,0 2 0,-1-4 9,0 0 0,0 0 0,0 0 0,0 1 0,0-1 0,1 0 0,-1 0 0,0 0 0,0 1 0,0-1 0,0 0 0,1 0 0,-1 0 0,0 0 0,0 0 0,1 0 0,-1 0 0,0 1 0,0-1 0,0 0 0,1 0 0,-1 0 0,0 0 0,0 0 0,1 0 0,-1 0 0,0 0 0,0 0 0,1 0 0,11-8-15,5-8-76,17-20 0,9-9-52,88-60-185,-18 16 639,-98 80-177,-10 8-86,-9 7-11,-22 28-15,-50 66 248,-69 111-49,141-206-200,-12 18 118,-25 30 0,41-53-136,0 0 0,0 0 0,0 1-1,-1-1 1,1 0 0,0 0 0,0 0-1,0 1 1,0-1 0,-1 0 0,1 0 0,0 0-1,0 0 1,-1 1 0,1-1 0,0 0 0,0 0-1,0 0 1,-1 0 0,1 0 0,0 0 0,-1 0-1,1 0 1,0 0 0,0 0 0,-1 0-1,1 0 1,0 0 0,0 0 0,-1 0 0,1 0-1,0 0 1,0 0 0,-1 0 0,1 0 0,0 0-1,-1 0 1,1-1-6,-1 0-1,1 0 0,0 1 1,-1-1-1,1 0 1,0 0-1,0 0 1,-1 1-1,1-1 0,0 0 1,0 0-1,0 0 1,0-1-1,1-7-17,0-1 0,0 1 1,1 0-1,0 0 0,5-15 0,22-44-68,-21 50 58,97-182-314,-83 160 370,-2-1 0,-1-1 1,-3-1-1,-2 0 0,16-79 0,-28 115 9,-1-1 0,0 0 0,0 0 0,-1 0 0,0 0 0,-1 0 0,1 0 0,-4-9 0,4 15-30,0 1 0,-1-1 0,0 1 0,1-1 0,-1 0 0,0 1 0,0-1 0,0 1 0,0 0 0,0-1 0,0 1 0,0 0 0,-1-1 0,1 1 0,0 0 0,-1 0 0,1 0 0,0 0 0,-1 0 0,0 1 0,1-1 0,-1 0 0,1 1 0,-1-1 0,0 1 0,1 0 0,-1-1 0,0 1 0,0 0 0,1 0 1,-1 0-1,0 0 0,0 0 0,1 1 0,-1-1 0,-1 1 0,-8 1-7,1 2 1,0-1 0,0 1-1,-15 9 1,20-11-1,-26 16-31,1 1-1,-32 27 1,-40 25 380,95-66-303,0-1 0,0-1 0,-1 0 1,1 0-1,-13 3 0,18-5-48,1-1-1,-1 0 0,0 1 0,1-1 0,-1 0 1,0 0-1,1 0 0,-1 0 0,0 0 1,1-1-1,-1 1 0,0-1 0,1 1 1,-1-1-1,1 1 0,-1-1 0,1 0 1,-1 1-1,1-1 0,-1 0 0,1 0 1,0 0-1,0 0 0,-1-1 0,1 1 1,0 0-1,0 0 0,0-1 0,0 1 1,0-1-1,1 1 0,-1-1 0,-1-2 1,0-5-46,-1 0 0,2 0 0,-1 0 1,1 0-1,0-1 0,1 1 0,0-1 1,2-9-1,14-77-222,-15 94 267,3-19-40,2 1-1,0 1 0,1-1 0,18-33 1,-19 43 46,0 0 0,1 0 0,0 1 1,0-1-1,1 2 0,0-1 0,1 1 0,-1 0 1,19-11-1,-24 17 21,-1 0 0,1 1 0,0 0 1,-1 0-1,1 0 0,0 0 0,4-1 0,-6 2-18,0 0 0,-1 0 0,1 0 0,0 0-1,-1 0 1,1 0 0,-1 0 0,1 0 0,0 0 0,-1 1 0,1-1-1,0 0 1,-1 0 0,1 1 0,-1-1 0,1 0 0,-1 1 0,1-1-1,-1 1 1,1-1 0,-1 1 0,1-1 0,-1 1 0,0-1 0,1 1-1,-1-1 1,0 1 0,1-1 0,-1 1 0,0-1 0,0 1 0,1 0-1,-1-1 1,0 1 0,0 0 0,0-1 0,0 1 0,0 1 0,0 3 9,1 1 1,-2 0 0,1 0 0,-1 0 0,0-1 0,-2 11-1,-1 1 32,-37 206-30,9-42-243,27-157 237,-5 26 131,10-46-155,-1 0 0,1 0 0,0 0 0,0 0 0,0 0 0,1 0 0,-1 0 0,1 0 0,1 4 0,-1-6 9,0-1 0,-1 0-1,1 0 1,0 1 0,-1-1 0,1 0 0,0 0 0,0 0 0,0 0-1,0 0 1,0 0 0,1 0 0,-1 0 0,0-1 0,0 1 0,0 0-1,1-1 1,-1 1 0,0 0 0,1-1 0,-1 0 0,1 1-1,-1-1 1,0 0 0,1 0 0,1 0 0,3 0-23,1 0-1,-1-1 1,1 0 0,9-3-1,-12 3-6,55-15-375,29-7 78,-74 20 235,0 1 1,0 1-1,0 0 0,19 1 1,-31 0 97,0 0 1,0 1-1,0-1 1,0 0 0,0 1-1,0-1 1,0 1-1,0-1 1,0 1 0,0 0-1,0 0 1,-1 0-1,1 0 1,0 0 0,-1 0-1,1 1 1,0-1-1,-1 1 1,0-1 0,1 1-1,-1-1 1,0 1-1,0 0 1,0-1 0,0 1-1,0 0 1,0 0-1,0 0 1,0 0 0,-1 0-1,1 0 1,-1 0-1,0 0 1,0 0 0,1 0-1,-1 0 1,-1 0-1,1 0 1,0 3 0,-4 17 158,2-16-110,1 0 0,0 0-1,0 0 1,1 0 0,-1 1 0,1-1 0,2 8-1,-2-13-48,0 0-1,1 0 1,-1-1-1,0 1 1,1 0-1,-1 0 1,1-1-1,0 1 1,-1 0-1,1-1 1,-1 1-1,1 0 1,0-1-1,-1 1 1,1-1-1,0 1 1,0-1-1,0 0 1,-1 1-1,1-1 1,0 0-1,0 1 1,0-1-1,0 0 1,0 0-1,-1 0 1,1 0-1,0 0 1,0 0-1,0 0 1,0 0-1,0 0 1,0 0-1,1-1 1,5 0-12,0-1 1,-1 0-1,10-4 0,-10 4 68,22-10-12,0-1 0,41-27-1,-44 24-11,1 1 0,52-21-1,-68 32-28,9-3 3,0 1 0,0 0-1,0 1 1,0 1 0,30-2-1,-47 6-1,1 0 0,-1 0 1,0 1-1,1-1 0,-1 0 0,0 1 0,0-1 0,1 1 0,-1 0 0,0 0 0,0 0 0,0 0 0,0 0 1,0 0-1,0 1 0,0-1 0,-1 0 0,1 1 0,0 0 0,-1-1 0,2 3 0,-1-1 9,0 0-1,-1 0 0,1 1 1,-1-1-1,0 0 0,0 1 1,-1-1-1,1 0 0,-1 1 1,1-1-1,-1 1 0,0-1 1,-1 7-1,-5 20 137,-1 8 26,7-35-164,0 0-1,0 0 1,0 0-1,0-1 0,0 1 1,1 0-1,-1 0 1,1 0-1,0-1 0,1 5 1,-1-6-4,0 0 0,-1 0 1,1 0-1,0 0 0,0 0 0,0-1 1,-1 1-1,1 0 0,0-1 0,0 1 0,0 0 1,0-1-1,0 1 0,0-1 0,0 0 1,1 1-1,-1-1 0,0 0 0,0 0 1,0 1-1,0-1 0,0 0 0,3-1 1,28-3 115,-30 3-107,14-3 47,0-1 0,0-1 0,-1 0 0,0-1 0,-1-1 1,1 0-1,-2-1 0,24-20 0,6-9-197,44-52 0,-43 42-56,-25 28 116,-12 11 38,1 1-1,0 0 1,0 1-1,0 0 0,15-10 1,-23 17 37,1 0 0,-1-1 0,0 1 0,0 0 1,1 0-1,-1 0 0,0-1 0,1 1 1,-1 0-1,0 0 0,1 0 0,-1 0 0,0-1 1,1 1-1,-1 0 0,0 0 0,1 0 1,-1 0-1,1 0 0,-1 0 0,0 0 0,1 0 1,-1 0-1,0 0 0,1 0 0,-1 0 1,0 1-1,1-1 0,-1 0 0,0 0 0,1 0 1,-1 0-1,0 0 0,1 1 0,-1-1 1,0 0-1,1 0 0,-1 1 0,0 0-1,1 0 0,-1 1 0,0-1 0,0 0 0,0 0 0,0 0-1,0 0 1,0 1 0,-1-1 0,1 0 0,-1 2 0,-6 18 55,-1 0 1,-2-1-1,0 0 1,-17 26-1,-8 13 145,-97 242 661,114-257-740,-8 27-150,24-58-69,3-13 94,-1-1 0,1 1 0,-1 0 0,1-1 0,-1 1 0,0 0 0,1-1 0,-1 1 0,1 0 0,-1-1 0,0 1-1,0-1 1,1 1 0,-1-1 0,0 1 0,0-1 0,1 1 0,-1-1 0,0 1 0,0-1 0,0 0 0,40-95-196,-2 18 3,73-107-1,65-60 41,-113 159 38,50-59 26,-98 123 459,-22 29-276,0 0 1,-10 16-1,-4 4-45,-132 154 250,-61 75 163,137-161-1373,108-126-399,103-112 1107,-42 48 345,-42 42 180,67-54 0,-116 105-299,0 1 1,0 1 0,0-1 0,0 0 0,0 0 0,0 0 0,1 0 0,-1 1 0,0-1 0,0 1 0,1-1-1,-1 1 1,0-1 0,1 1 0,-1 0 0,0 0 0,1-1 0,-1 1 0,1 0 0,-1 0 0,2 1 0,-2-1-9,0 0 1,-1 1 0,1-1-1,-1 0 1,1 1 0,-1-1-1,1 1 1,-1-1 0,0 1-1,1-1 1,-1 1 0,1-1-1,-1 1 1,0 0 0,0-1-1,1 1 1,-1 1 0,2 18 55,-4-7-43,0 0 0,-1-1 1,-1 1-1,1-1 1,-2 0-1,0-1 1,-10 19-1,-54 77 192,63-100-208,5-4-2,-92 139 95,92-140-106,0 0 0,0 0 0,0 0 0,0 0 0,1 0 0,-1 1 0,1-1 0,-1 0 0,1 2 0,0-3 5,0-1 0,0 0 0,0 0 0,0 1 0,0-1 0,0 0 0,0 0 0,0 1 0,0-1 0,0 0 0,0 0 0,0 1 0,0-1 0,1 0 0,-1 0 0,0 1 0,0-1 1,0 0-1,0 0 0,1 0 0,-1 1 0,0-1 0,0 0 0,1 0 0,-1 0 0,0 0 0,0 0 0,1 1 0,0-1-7,0 0-1,-1 0 1,1 0 0,0 0 0,0 0 0,0-1-1,0 1 1,0 0 0,-1 0 0,1-1 0,0 1-1,0 0 1,1-1 0,25-14 0,0-1 1,0-1-1,-2-1 0,0-1 0,-1-2 1,-1 0-1,-1-1 0,-1-2 1,-1 0-1,28-46 0,8-23-37,-25 40 56,2 1-1,54-65 1,-48 71 332,-32 38-226,-5 10-55,-3 5 16,-10 40 176,-2-1 0,-3-1-1,-1 0 1,-23 42 0,5-22 25,-85 117 0,30-56 43,70-106-386,14-16-136,11-13-52,6-5-44,21-22 1,6-5 129,-11 5 115,-2 0-1,-1-2 1,19-43 0,6-12 167,100-145 1,-141 227-60,-4 10 14,-8 23 15,-11 31 49,-2-1 1,-46 96 0,22-72-20,-58 84 0,65-107-152,-13 19 129,85-130-928,-5 17 608,34-59 0,48-91 245,-78 138 10,62-71 1,-94 118-4,0 1 1,0-1 0,1 1-1,0 0 1,0 1 0,8-6-1,-14 10-22,0 0 0,0 0 0,0 0 0,1-1 0,-1 1 0,0 0 0,0 0-1,1 0 1,-1 0 0,0 0 0,0 0 0,1 0 0,-1 0 0,0 0 0,0-1 0,1 1 0,-1 0-1,0 0 1,0 1 0,1-1 0,-1 0 0,0 0 0,0 0 0,1 0 0,-1 0 0,0 0 0,0 0-1,1 0 1,-1 0 0,0 0 0,0 1 0,1-1 0,-1 0 0,0 0 0,0 0 0,0 0 0,1 1 0,-1-1-1,0 0 1,0 0 0,0 1 0,0-1 0,0 0 0,0 0 0,1 1 0,-1-1 0,0 0 0,0 0-1,0 1 1,0-1 0,0 0 0,0 0 0,0 1 0,-2 17 13,2-17-13,-6 23 13,0 0 0,-2-1 0,-1 1 0,-11 21 0,-55 91 105,51-94-142,-18 32 129,4 2 1,-32 90 0,45-101-273,21-55 224,8-18-36,12-21-156,2 0 0,1 0-1,27-30 1,76-75 168,-19 23-21,-10-8-51,-51 63 182,56-57 0,-96 112-105,-4 5 8,-4 14-9,-2 1 1,0-2 0,-1 1 0,0-1 0,-21 25 0,-70 75 57,-7 10 33,70-70-99,-30 60 0,25-38-20,-44 88-11,96-203-521,3 8 430,2 1 1,1 1 0,1 0-1,1 1 1,1 1-1,23-23 1,-38 42 83,160-181-192,-25-11 161,-10 15 51,-114 161 58,1 1-1,0 0 0,2 1 1,21-18-1,-18 24 102,-21 12-167,0 1 1,0 0-1,1 0 1,-1 0 0,0 0-1,0 0 1,0-1 0,1 1-1,-1 0 1,0 0 0,0 0-1,1 0 1,-1 0 0,0 0-1,0 0 1,1 0 0,-1 0-1,0 0 1,0 0-1,1 0 1,-1 0 0,0 0-1,0 0 1,1 0 0,-1 0-1,0 0 1,0 0 0,1 0-1,-1 0 1,0 0 0,0 1-1,0-1 1,1 0 0,-1 0-1,0 0 1,0 0-1,0 1 1,1-1 0,-1 0-1,0 0 1,0 0 0,0 1-1,0-1 1,0 0 0,1 0-1,-1 1 1,0-1 0,-1 16 58,1-13-45,-8 46 58,-1-1 0,-3 0 1,-26 70-1,-73 133 163,41-102-245,67-144-28,-5 14-68,8-18 96,0-1-1,0 1 0,0-1 1,0 1-1,-1-1 1,1 0-1,0 1 0,0-1 1,0 1-1,0-1 1,0 1-1,0-1 1,0 1-1,0-1 0,0 0 1,0 1-1,1-1 1,-1 1-1,0-1 0,0 1 1,0-1-1,0 0 1,1 1-1,-1-1 1,0 1-1,0-1 0,1 0 1,-1 1-1,0-1 1,1 0-1,0 1 1,-1-1-13,1 0 1,0 0 0,-1 0 0,1 0 0,-1 0 0,1 0-1,0 0 1,-1 0 0,1 0 0,0 0 0,-1-1 0,1 1-1,-1 0 1,1 0 0,0-1 0,-1 1 0,1 0 0,-1-1-1,1 1 1,-1 0 0,1-1 0,0 0 0,13-14-120,-9 9 107,42-46 71,57-80 0,-93 115-39,208-284 51,-210 289 28,1 0 0,18-17 0,-21 25 21,-5 7-28,-6 14 44,4-16-114,-11 28 69,0-1 1,-18 31 0,-38 56 146,23-41-70,-44 88-7,69-122-120,2 2 0,-13 45 0,33-96-119,1 2 0,0-1 0,1 0 0,7-9-1,-5 6 56,30-39-26,3 2 0,60-57 0,-17 19 171,-1-9-50,29-30-37,-109 123-12,19-18 21,-20 20-24,0-1-1,0 0 1,0 0 0,0 0 0,0 1 0,0-1 0,0 0 0,0 1 0,1-1 0,-1 1-1,0 0 1,0-1 0,1 1 0,-1 0 0,2 0 0,-3 0 0,1 0 1,-1 0-1,0 0 1,1 1-1,-1-1 1,0 0-1,0 0 1,1 1 0,-1-1-1,0 0 1,0 1-1,1-1 1,-1 0-1,0 1 1,0-1-1,0 0 1,1 1-1,-1-1 1,0 1-1,0-1 1,0 0-1,0 1 1,0-1-1,0 1 1,0-1-1,0 0 1,0 1-1,0-1 1,0 1 0,0-1-1,0 0 1,0 1-1,0-1 1,-1 1-1,0 6 26,0 1 0,-1-1 0,0 0 0,-1 0 0,1 0 0,-1 0 0,-1-1-1,-7 12 1,-41 50 98,48-63-113,-56 63 102,20-25 29,-38 56 0,37-33 79,-42 94 0,51-95 22,25-50-282,-2-1 1,-13 19 0,21-32 24,-6 7-271,12-23 58,2-5 116,2 1 0,0 0 0,1 0-1,1 1 1,22-27 0,77-78-154,-39 48 213,143-213 57,-128 164 95,-67 96-21,-12 17-41,1 1-1,-1-1 1,20-18-1,-27 29-37,0 0 0,0 0 0,0 0 0,0-1 0,0 1 0,0 0 0,0 0-1,0 0 1,0 0 0,0 0 0,0 0 0,1 0 0,-1-1 0,0 1-1,0 0 1,0 0 0,0 0 0,0 0 0,0 0 0,0 0 0,1 0-1,-1 0 1,0 0 0,0 0 0,0 0 0,0 0 0,0 0 0,0 0 0,1 0-1,-1 0 1,0 0 0,0 0 0,0 0 0,0 0 0,0 0 0,0 0-1,1 0 1,-1 0 0,0 0 0,0 0 0,0 0 0,0 0 0,0 0-1,0 0 1,1 0 0,-1 0 0,0 0 0,0 0 0,0 1 0,0-1 0,0 0-1,0 0 1,0 0 0,0 0 0,0 0 0,1 0 0,-1 0 0,0 1-1,0-1 1,0 0 0,0 0 0,0 0 0,0 0 0,0 0 0,0 0-1,0 1 1,0-1 0,0 7 32,1-1 0,-1 1 0,-1 0 0,1-1 0,-1 1 0,-3 10 0,1-2-8,0 0-14,-4 24 12,-1 0-1,-2-1 1,-20 48-1,-1-24 0,-48 73 0,12-22-50,84-121-212,2-4 191,-2-2 0,0 0 0,0 0 0,-1-2 0,-1 0 0,18-26 0,68-116 6,0-2 189,-96 156-54,-3 6-52,-4 13-1,-15 44 69,-28 66-1,35-98-45,-41 99-14,16-42-40,-29 105 0,64-188-39,0 0 0,-1 0-1,1 1 1,0-1-1,-1 0 1,1 1 0,0-1-1,0 0 1,0 0 0,0 1-1,0 1 1,1-4 5,0 0 0,0 1 0,0-1 1,0 0-1,0 1 0,-1-1 0,1 0 0,0 0 1,0 0-1,-1 0 0,1 0 0,-1 0 1,1 0-1,-1 0 0,1-1 0,28-46-73,-3 4 7,40-52 1,1 17 40,121-113 0,-185 190 48,-1-1 12,0 1-1,1-1 1,0 1-1,-1 0 1,1 0-1,0 0 1,0 1-1,0-1 1,0 1-1,5-2 1,-8 3-7,0 0 0,1 0 0,-1 0 0,0 0 0,0-1 0,0 1 0,0 1 0,1-1 0,-1 0 1,0 0-1,0 0 0,0 0 0,1 0 0,-1 0 0,0 0 0,0 0 0,0 0 0,1 0 0,-1 0 0,0 0 0,0 0 0,0 1 0,0-1 1,0 0-1,1 0 0,-1 0 0,0 0 0,0 1 0,0-1 0,0 0 0,0 0 0,0 0 0,0 0 0,0 1 0,1-1 0,-1 0 0,0 0 1,0 0-1,0 1 0,0-1 0,0 0 0,0 0 0,0 0 0,0 0 0,0 1 0,0-1 0,0 0 0,0 0 0,-1 0 0,1 1 0,0-1 0,0 0 1,-4 12 46,4-12-43,-11 19 63,0-1 0,0 0 0,-2-1-1,-18 20 1,-12 16 376,34-44-264,16-14-378,5-5 147,0-1-1,-1 0 1,-1 0-1,0-1 0,10-15 1,-13 18 23,125-187-293,0 0 139,-121 181 19,-2 1 110,1 1-1,0 0 1,2 1 0,-1 0 0,22-17 0,-36 32 63,1 0 1,-1 0-1,0 0 1,1 1-1,0-1 1,0 1-1,0 0 0,-2 6 1,-2 3 24,-84 142 326,90-154-359,0 0-1,0-1 0,-1 1 1,1 0-1,-1-1 0,1 1 1,-1 0-1,1-1 0,-1 1 1,1-1-1,-1 1 0,1-1 1,-1 1-1,1-1 0,-1 1 1,0-1-1,1 1 0,-1-1 1,0 0-1,0 1 0,0-2 5,1 1-1,-1 0 0,1-1 0,0 1 0,0-1 0,-1 1 0,1-1 0,0 1 1,0-1-1,0 1 0,-1-1 0,1 1 0,0-1 0,0 1 0,0-1 0,0 1 1,0-1-1,0 1 0,0-1 0,0 1 0,0-1 0,6-38-40,-1 19-38,13-29 1,-13 37 112,0 0-1,-1-1 0,0 0 0,-1 1 0,0-1 0,1-23 0,-4 35-30,0 1-1,0-1 0,0 0 1,0 1-1,0-1 1,-1 0-1,1 1 1,0-1-1,0 0 0,-1 1 1,1-1-1,-1 0 1,1 1-1,0-1 1,-1 1-1,1-1 0,-1 1 1,1-1-1,-1 1 1,1-1-1,-1 1 1,-1-1-1,0 0 6,0 0-1,0 0 1,0 0 0,0 0 0,0 1-1,-1-1 1,-2 1 0,-2-1 27,0 1 0,0 0-1,0 0 1,-9 2 0,5 1 0,-7 1-101,15-4-87,10-4-117,18-9 199,-1-1 0,0-1 0,34-29 0,-55 42 65,-1 0 0,1 0 0,0 0 0,0 0 0,0 1 0,6-3 0,-6 3 23,-10 20-13,3-12 22,-1-1 0,0 1 0,0-1 0,-1 0-1,0 0 1,0 0 0,-11 7 0,-53 29 205,57-34-200,4-3-28,5-3 7,1 0 0,-1 0-1,1 0 1,-1 0-1,0-1 1,0 1 0,0-1-1,-7 2 1,10-3-18,1 0 0,0 0 1,0 0-1,0 0 0,-1 0 0,1 0 1,0 0-1,0 0 0,0 0 0,-1 0 1,1 0-1,0 0 0,0 0 0,0 0 0,0 0 1,-1 0-1,1-1 0,0 1 0,0 0 1,0 0-1,-1 0 0,1 0 0,0 0 1,0 0-1,0-1 0,0 1 0,0 0 1,-1 0-1,1 0 0,0 0 0,0 0 1,0-1-1,0 1 0,0 0 0,0 0 1,0 0-1,0-1 0,0 1 0,0 0 1,0 0-1,0 0 0,0-1 0,0 1 1,0 0-1,0 0 0,0 0 0,0-1 1,0 1-1,0 0 0,0 0 0,0 0 1,0-1-1,0 1 0,0 0 0,0 0 1,0 0-1,0 0 0,0-1 0,1 1 1,-1 0-1,0 0 0,9-11-160,40-29-82,4-3 65,78-87 327,-134 141 43,-5 2-175,-1 0 0,-1 0 0,1-1 0,-2-1 0,0 1 0,0-2 0,-1 0 0,0 0 0,-14 8 0,25-17-25,0-1 0,-1 1-1,1 0 1,0-1 0,0 1-1,0-1 1,0 1 0,0-1-1,-1 1 1,1-1 0,0 0-1,0 0 1,-1 1 0,-1-1-1,2-1 3,1 1-1,-1-1 0,1 1 1,-1 0-1,1-1 0,0 1 1,-1-1-1,1 1 1,-1-1-1,1 0 0,0 1 1,0-1-1,-1 1 0,1-1 1,0 0-1,0 1 1,0-1-1,-1 1 0,1-1 1,0 0-1,0 1 0,0-1 1,0 0-1,0 1 1,0-1-1,1 0 0,-1 1 1,0-1-1,0 0 0,1 0 1,0-6-84,0 1 1,1-1-1,0 1 0,3-7 1,-2 7 59,0 0 0,-1-1 0,0 1 0,1-10 1,-1 2 68,-1 6-33,0 0 1,0 1-1,-1-1 1,0 0-1,-1-8 1,0 14-7,1 1 1,0-1-1,-1 1 0,1-1 1,-1 1-1,1-1 0,-1 1 1,0 0-1,1-1 1,-1 1-1,0 0 0,0 0 1,0-1-1,0 1 1,0 0-1,0 0 0,0 0 1,-1 0-1,1 0 1,0 0-1,0 1 0,-1-1 1,1 0-1,-1 1 0,1-1 1,0 1-1,-1-1 1,1 1-1,-1 0 0,0-1 1,-2 1-1,-9 1-16,0 0 0,0 0 0,1 1 0,-1 1-1,1 0 1,-1 1 0,-12 6 0,1-2 17,-17 7 21,-1 2-1,2 1 0,-54 34 1,52-26 21,-34 22 212,71-44-237,-11 8 26,12-11-40,6-8-27,11-15-82,2 1 0,0 0 0,1 1-1,35-34 1,13-17 146,-46 47-34,-12 16-20,-13 15-67,-60 73 114,-6 7 23,-87 92 348,149-164-355,0 0 0,-10 19-1,94-90-923,-44 31 863,-4 4-42,1 0 0,29-17-1,-47 34 37,0-1 0,0 1 1,1 0-1,0 1 0,0 0 0,0 0 0,0 1 0,0 0 0,0 1 0,1 0 0,16 0 1,-18 3 46,0-1 1,-1 1 0,1 1 0,-1-1 0,1 1 0,-1 1-1,0-1 1,0 1 0,10 8 0,-6-5 8,1 0 1,20 9-1,-21-12-48,0-1-1,1 1 1,-1-2-1,0 0 1,1 0-1,-1-1 1,1 0-1,17-2 1,-14 0 96,0-1 0,0-1 0,-1 0 0,1-1 0,-1 0 1,0-1-1,0-1 0,25-15 0,-36 20-38,-1-1 0,0 0 0,0 0 0,1 0 0,-1 0 0,2-2-1,-4 3-39,0 1-1,1-1 1,-1 1-1,0 0 1,1-1-1,-1 1 1,0-1-1,0 1 1,1-1-1,-1 1 1,0-1-1,0 1 1,0-1-1,0 1 1,0-1-1,0 1 1,0-1-1,0 1 1,0-1-1,0 1 0,0-1 1,0 1-1,0-1 1,0 1-1,0-1 1,0 1-1,0-1 1,-1 1-1,1-1 1,0 1-1,0 0 1,-1-1-1,1 1 1,0-1-1,-1 1 1,1 0-1,0-1 1,-1 1-1,1 0 1,-1-1-1,0 1 0,-2-2 7,0 0-1,0 1 1,0 0-1,-1 0 0,1 0 1,0 0-1,-1 0 0,1 1 1,-5-1-1,-36 2 51,19 0-23,-146 4-111,20 1-923,98 2-608,47-15 1359,4 3-5539,2 1 4372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2:57.8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9 416,'-4'-3'128,"0"-2"-96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2:59.8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0 709 2240,'0'0'720,"0"-1"-633,0 1 1,0 0-1,0-1 1,1 1-1,-1 0 0,0-1 1,0 1-1,0 0 1,0-1-1,0 1 1,1 0-1,-1-1 0,0 1 1,0 0-1,0 0 1,1-1-1,-1 1 1,0 0-1,0 0 0,1 0 1,-1-1-1,0 1 1,1 0-1,-1 0 1,0 0-1,0 0 0,1-1 1,3 1 223,0-1 0,0 1 1,-1 0-1,1 0 0,0 0 0,0 0 1,-1 1-1,1-1 0,0 1 0,-1 0 1,1 0-1,0 1 0,-1-1 1,0 1-1,1 0 0,-1-1 0,0 1 1,0 1-1,0-1 0,0 0 0,4 5 1,78 80 829,-38-40-925,7 7 32,-26-29-168,1-2 0,1 0 0,1-2 0,49 24 0,-11-17 168,131 35 0,-159-51-200,2-2-18,1-1-1,0-1 1,0-3 0,0-2-1,1-2 1,71-6 0,-43-3 179,0-3 0,-1-2 0,0-4 0,107-41 0,22-14 115,104-45-83,-275 102-171,0-2 0,47-35-1,47-51-135,36-26 163,-86 82-121,134-62 0,-143 81 1,1 3 0,106-24 0,-33 19 36,173-16 1,-178 38 4,167 12 1,-105-9 99,-154 2 25,13-2-161,27-1 26,-47 6-109,65 3 271,-83-2-145,22-1 1,-14 0-56,-21 0 40,-1 0 0,0-1 0,1 1 0,-1 0-1,0-1 1,1 0 0,-1 1 0,6-4 0,3 0 205,-5 3-124,-7 1-92,0 1 0,0-1 0,1 0-1,-1 0 1,0 0 0,1 0 0,-1 0-1,0 0 1,1 0 0,-1-1 0,0 1 0,0 0-1,1 0 1,-1 0 0,0 0 0,1 0 0,-1 0-1,0 0 1,0-1 0,1 1 0,-1 0 0,0 0-1,0 0 1,1-1 0,-1 1 0,0 0 0,0 0-1,0-1 1,1 1 0,-1 0 0,0 0 0,0-1-1,0 1 1,0 0 0,0-1 0,0 1 0,0 0-1,0 0 1,0-1 0,1 1 0,-1 0 0,0-1-1,-1 1 1,1 0 0,0-1 0,0 1-1,0 0 1,0 0 0,0-1 0,0 1 0,0 0-1,0-1 1,0 1 0,-1 0 0,1 0 0,0-1-1,0 1 1,0 0 0,0 0 0,-1-1 0,1 1-1,-11-8-3,0 1-1,-24-12 0,-12-8 66,-44-30-359,53 38 413,-18-11-36,-1 3-318,49 26 342,8 2-114,-1-1 1,1 0-1,0 0 1,0 0 0,0 0-1,-1 0 1,1 0-1,0 0 1,0 0 0,0 0-1,-1 0 1,1 0-1,0 0 1,0 0-1,-1 0 1,1 0 0,0 0-1,0 0 1,0 0-1,-1 0 1,1 0 0,0 0-1,0 0 1,0 0-1,-1-1 1,1 1 0,0 0-1,0 0 1,0 0-1,0 0 1,-1 0 0,1-1-1,0 1 1,0 0-1,0 0 1,0 0 0,0-1-1,0 1 1,-1 0-1,1 0 1,0 0 0,0-1-1,16 9-223,21 7 123,0-2-1,45 11 1,80 10 91,-75-18 97,12 8 52,-96-24-115,-1 1-8,0-1 1,0 0-1,0 1 1,0 0-1,0-1 1,0 1-1,0 0 1,0 0-1,0 0 1,0 0-1,0 0 1,-1 1-1,1-1 1,0 0-1,-1 1 1,1 0-1,-1-1 1,2 3-1,-2-2 6,0-1 0,-1 0-1,1 0 1,0 0 0,-1 1 0,0-1-1,1 0 1,-1 0 0,0 1 0,1-1 0,-1 0-1,0 1 1,0-1 0,0 0 0,0 1-1,0-1 1,-1 0 0,1 1 0,0-1-1,-1 0 1,1 1 0,0-1 0,-2 1-1,1 1 4,-1-1 0,0 0 0,0 0 0,0 0 0,0 0 0,0 0 0,-4 2 0,2-1-80,-6 4 70,-1-2 1,1 1-1,-1-1 0,-21 6 0,11-4 39,-64 23-62,39-15-17,-85 41 0,113-47 72,0 0 0,0 2-1,1 1 1,1 0-1,-21 19 1,24-18 90,0-1 0,-27 21 0,39-33-105,1 0-1,0 1 0,0-1 0,-1 0 1,1 0-1,0 1 0,-1-1 0,1 0 0,0 0 1,-1 0-1,1 0 0,0 1 0,-1-1 0,1 0 1,-1 0-1,1 0 0,0 0 0,-1 0 0,1 0 1,-1 0-1,1 0 0,0 0 0,-1 0 0,1 0 1,0 0-1,-1 0 0,1 0 0,-1-1 1,0 1-1,1-1 3,0 1 1,-1-1-1,1 1 1,0-1 0,0 0-1,0 1 1,0-1-1,-1 0 1,1 1 0,0-1-1,0 0 1,0 1-1,0-1 1,0 0 0,1 0-1,7-31 308,-7 30-312,23-64 353,-11 35-382,-2-1-1,8-40 1,0-28-6422,-15 73 4374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3:12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 1728,'0'0'46,"1"-1"-1,-1 1 1,0-1-1,1 1 1,-1 0-1,0-1 1,1 1 0,-1 0-1,0-1 1,1 1-1,-1 0 1,1-1 0,-1 1-1,0 0 1,1 0-1,-1 0 1,1-1 0,-1 1-1,1 0 1,-1 0-1,1 0 1,-1 0-1,1 0 1,-1 0 0,1 0-1,-1 0 1,1 0-1,-1 0 1,1 0 0,-1 0-1,1 0 1,0 1-1,0-1-41,0 0-1,0 0 1,0 0-1,0 0 0,0 0 1,0 0-1,0 0 1,0 0-1,0 0 0,0-1 1,0 1-1,0 0 1,1-1-1,0 0 98,-1 1 0,1-1 0,0 1 0,0 0-1,0 0 1,-1 0 0,1 0 0,0 0 0,3 1 0,0-1 266,31 1 951,-14 0-262,24-2-1,-27 0-775,31 2-1,-7 1-203,221 6 1086,-122-12-420,106 5-369,29 25 187,-160-14-244,135 18 184,119-2 135,-96-13-150,37-1-543,-133-9 180,-51 2 143,200 6 905,-132-7-1007,223-1 90,-138-11-10,16 0-150,410-36 776,-402 28-895,-71 5 73,334-2 241,-406 9-258,83 1-87,273 31-15,-355-19 43,424 31 306,-481-34-307,397 22 156,418-15-46,-562-33-185,-225 10 173,240-26 58,-98 7-145,-196 22 0,101-11 118,297-22 130,-161 16-277,483-5 443,-142 31-43,-413 6-167,24 1 40,90 4-270,-75-1 42,637 50 38,-778-51 48,815 82 194,-530-51-77,177 20-27,-153-19-173,-122-18-2,101 7 63,42-16 100,-205-9-130,-84-3-27,54 1-88,248 7 377,-44-2-357,-105-5-40,-71-3 64,117 2 192,-16 0-170,271 2-116,-413-3-65,-39 1 297,6-1-292,-3 1 143,-20 7-123,-147-10 182,157 9 62,-86-3-214,208 26 650,-248-30-531,-6-2-104,-14 2-2527,58-1 0,-41 0-1470,-29-1 2663,20 1-2921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37.3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246 7 1824,'0'0'119,"0"0"0,0 0 0,0 1 0,0-1-1,0 0 1,0 0 0,0 0 0,0 1 0,0-1 0,-1 0 0,1 0 0,0 0 0,0 0 0,0 1-1,0-1 1,0 0 0,-1 0 0,1 0 0,0 0 0,0 0 0,0 0 0,-1 0 0,1 1 0,0-1-1,0 0 1,0 0 0,-1 0 0,1 0 0,0 0 0,0 0 0,0 0 0,-1 0 0,1 0-1,0 0 1,0 0 0,0 0 0,-1 0 0,1 0 0,0 0 0,0 0 0,0-1 0,-1 1 0,1 0-1,-16-5 455,1 0 140,11 5-672,0 0-1,0 1 1,0-1-1,0 1 1,0-1-1,0 1 1,0 0-1,1 0 1,-1 1-1,0-1 1,1 1-1,-1 0 1,1 0 0,-4 3-1,-41 19 301,38-17-293,0 1 0,1 1 0,0 0 0,0 0 0,1 1 0,1 0 0,-12 19 0,16-24-63,0 0 0,1 1 0,0-1-1,0 1 1,0-1 0,1 1 0,-1 0-1,2-1 1,-1 1 0,0 0 0,1 0 0,0 0-1,1-1 1,-1 1 0,1 0 0,0 0-1,1-1 1,-1 1 0,1 0 0,4 8-1,-1-4 22,-4-7 42,0-1-1,0 1 0,0 0 0,1-1 1,-1 1-1,1-1 0,0 1 0,0-1 1,0 0-1,0 0 0,0 1 0,0-1 1,0-1-1,5 4 0,25 14 292,-25-14-230,1-1 1,-1 1-1,1-1 0,0-1 0,0 1 1,13 2-1,0 0 219,-15-5-220,0 1-1,0-1 0,0 0 0,9 0 0,1-1 42,-2 0-195,0 0 0,0 1 1,0 0-1,17 5 0,-23-5-139,-7-2-2258,-1 1 2436,0 0-1251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38.1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306 4 1728,'8'-3'1237,"-7"5"1339,-10 11-629,-26 15-925,23-18-835,0-1 0,-11 13 1,0 3-143,1 0 0,2 2 1,-22 36-1,-32 80 73,65-122 12,1 1 0,1-1 0,1 2 0,-6 43 0,12-58-91,-1 0 0,1 0 0,1 0 1,0 0-1,0 0 0,0-1 0,1 1 0,0 0 0,1-1 0,-1 1 0,6 8 1,-2-5-27,1 0 1,0-1 0,1 1-1,0-2 1,1 1 0,11 10-1,58 42-3154,-57-48-752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39.0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7 3136,'-2'-6'1902,"4"9"778,3 15-1540,-3-12-992,0-1 0,0 1 0,0-1 0,1 0 0,0 0 0,0 0 0,7 9 0,6 9-61,0 1-1,-2 1 0,16 36 1,26 84 43,-46-118 72,-6-15-92,0 0 1,-1 0-1,0 1 1,-1-1 0,0 0-1,-1 1 1,-1 13-1,-1-17-150,1-1 0,-2 1-1,1-1 1,-1 1-1,-1-1 1,0 0 0,0 1-1,0-1 1,-1-1-1,0 1 1,-6 7 0,7-11-658,1 0 0,-1 0 0,1 0 1,0 0-1,-3 7 0,4 5-3035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34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29 992,'0'-4'406,"-1"-1"118,1 5-509,-1 0 0,1 0 1,0 0-1,0 0 1,0 0-1,0 0 0,0 0 1,0 0-1,-1 0 1,1 0-1,0 0 0,0 0 1,0 0-1,0 0 1,0 0-1,-1 0 0,1 0 1,0 0-1,0 0 1,-1 1 91,1-1-91,-8 0-38,-1-1 295,8 1-278,1 0 0,-1 0 1,0 0-1,0 0 0,1 0 1,-1 0-1,0 0 0,0 0 0,1 0 1,-1 0-1,0 0 0,1 1 1,-1-1-1,0 0 0,1 0 0,-1 1 1,0-1-1,1 0 0,-1 1 0,0-1 1,1 1-1,-1-1 0,0 2 1,-13 5 706,13-6-690,-1-1 0,1 1-1,-1-1 1,1 1 0,0 0-1,-1 0 1,1 0 0,0 0-1,0 0 1,0 0 0,-3 2-1,3 0 7,0 0 0,0 0-1,0-1 1,1 1 0,-1 0-1,1 0 1,-1 0 0,1 0 0,0 0-1,0 0 1,1 0 0,-1 0-1,0 0 1,1 0 0,0 0-1,0-1 1,0 1 0,0 0-1,0 0 1,0-1 0,3 5 0,0 0-8,-3-6 86,0 1-91,0 0 69,0-1-1,0 1 1,0 0 0,-1 0 0,1 0 0,0 0 0,-1 0-1,0 0 1,1 0 0,-1 0 0,0 6 709,-6-7-584,6-1-178,-1 0 1,1 1-1,0-1 0,-1 0 0,1 0 0,-1 0 0,1 0 0,-1 0 0,1 0 0,0 0 0,-1 0 0,1 0 0,-1 0 0,1 0 1,-1 0-1,1 0 0,-1 0 0,1 0 0,0 0 0,-1-1 0,1 1 0,-1 0 0,1 0 0,0 0 0,-1-1 0,1 1 0,-1-1 0,-5-4 289,1 1-305,0 0 1,0 0-1,1 0 0,-1-1 0,-5-7 1,1 4 124,9 8-118,-1 0 1,1 0-1,-1-1 1,1 1-1,-1 0 1,1 0-1,0-1 0,-1 1 1,1 0-1,0 0 1,-1-1-1,1 1 1,0 0-1,-1-1 0,1 1 1,0-1-1,0 1 1,-1 0-1,1-1 1,0 1-1,0-1 0,-1 0 1,1 1-67,10 0-20,-9 0 104,-1 0 1,1 0 0,-1 0-1,1 0 1,-1 0-1,1 0 1,-1 0 0,1 0-1,-1-1 1,1 1 0,-1 0-1,1 0 1,-1 0-1,0 0 1,1-1 0,-1 1-1,1 0 1,-1-1 0,0 1-1,1 0 1,-1-1-1,1 1 1,-1 0 0,0-1-1,1 1 1,-1-1-1,1-13 301,-1 7-406,-5 1-431,5 10 464,1 4 60,-2 0 0,1 0 0,-1 0 0,-2 8 0,-2 15-66,3-23 34,2-7 27,0 0 1,0 0-1,0 0 1,0 0-1,0-1 1,-1 1-1,1 0 1,0 0-1,-1 0 1,1 0-1,-1 0 1,1 0-1,-1 0 1,0-1-1,1 1 1,-1 0-1,0 0 1,1-1-1,-1 1 0,0-1 1,-1 2-1,0-1 244,1-1-152,0-7-51,1 2-6,0 2-30,0-1-1,1 1 1,-1-1 0,1 1-1,-1-1 1,1 1-1,0-1 1,1 1-1,-1 0 1,0 0-1,1-1 1,0 1-1,2-3 1,-3 5-41,-1 0 0,1 0 0,-1 0 0,0 0 0,1 0 0,-1 0 0,0 0 1,1 0-1,-1 0 0,0 0 0,0-1 0,3-9-81,0 8 52,-1 1 44,0 0 0,0-1 1,0 1-1,0-1 0,-1 1 0,1-1 0,-1 0 0,0 1 0,1-1 0,0-4 0,-2 6-18,1-1-1,-1 1 0,1 0 0,0-1 0,0 1 0,-1 0 0,1-1 0,0 1 0,0 0 0,0 0 0,1 0 0,-1 0 0,1-1 1,-1 1 30,0 1 0,-1-1 0,1 1 0,0-1 0,-1 1 1,1-1-1,0 1 0,-1-1 0,1 0 0,-1 1 0,1-1 0,-1 0 1,1 1-1,-1-1 0,1 0 0,-1 0 0,0 0 0,0 1 1,1-1-1,-1 0 0,0 0 0,0 0 0,0 0 0,0 1 1,0-1-1,0 0 0,0 0 0,0 0 0,0 0 0,0 1 1,0-1-1,-1 0 0,1 0 0,0 0 0,-1 1 0,1-1 1,-1-1-1,-1-1 72,0 0-184,-4 11-234,-3 14 380,6-13-10,2-7-177,0 0-1,0 0 0,1 1 1,-1-1-1,1 0 1,0 1-1,-1 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53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3 736,'2'-2'277,"-7"2"-56,3 0-128,1 0 0,0 0 0,0 1 0,0-1-1,-22 19 2728,16-14-2421,6-5-388,1 0 0,-1 0 0,1 1 0,-1-1 0,1 0 0,-1 0 1,1 0-1,-1 0 0,0 0 0,1 0 0,-1 0 0,1 0 0,-1 0 0,1 0 0,-1 0 0,1 0 1,-1 0-1,0 0 0,1-1 0,-1 1 0,1 0 0,-1 0 0,1-1 0,-1 1 0,1 0 0,0-1 0,-1 1 1,1 0-1,-1-1 0,1 1 0,0-1 0,-1 1 0,1-1 0,0 1 0,-1-1 0,1 1 0,0-1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42.7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285 535 2496,'0'0'18,"0"0"0,0 0 1,0 0-1,0 0 0,0 0 0,0 0 1,0 0-1,0 0 0,-1 1 0,1-1 1,0 0-1,0 0 0,0 0 0,0 0 1,0 0-1,0 0 0,0 0 0,0 0 1,0 0-1,0 0 0,0 0 0,0 0 1,0 0-1,0 0 0,0 0 0,0 0 1,0 0-1,0 0 0,0 0 0,0 0 0,0 0 1,0 0-1,0 0 0,0 0 0,-1 0 1,1 0-1,0 0 0,0 0 0,0 0 1,0 0-1,0 0 0,0 0 0,0 0 1,0 0-1,0 0 0,0 0 0,0 0 1,0 0-1,0 0 0,0 0 0,0 0 1,0 0-1,0 0 0,0 0 0,0 0 1,0 0-1,-1 0-13,1 0 1,0 0-1,0-1 1,0 1 0,0 0-1,0 0 1,0 0-1,0 0 1,0 0-1,0 0 1,0 0-1,0 0 1,0 0-1,0 0 1,0 0 0,0 0-1,0 0 1,0 0-1,0 0 1,-1 0-1,1 0 1,0 0-1,0 0 1,0 0-1,0 0 1,0 0 0,0 0-1,0 0 1,0 0-1,0 0 1,0 0-1,0 0 1,0 0-1,0 0 1,0 0-1,-1 0 1,1 0-1,0 0 1,0 0 0,0 0-1,0 0 1,0 0-1,0 0 1,0 0-1,0 0 1,0 0-1,0 1 1,0-1-1,0 0 1,0 0 0,0-1 436,0 1-79,0 1 150,0-1-394,0 1 1,0-1 0,0 0 0,0 0 0,0 0 0,0 1-1,0-1 1,0 0 0,0 0 0,0 1 0,0-1 0,0 0-1,0 0 1,0 0 0,0 1 0,0-1 0,0 0 0,0 0 0,0 0-1,0 1 1,-1-1 0,1 0 0,0 0 0,0 0 0,0 0-1,0 1 1,0-1 0,-1 0 0,1 0 0,0 0 0,0 0-1,0 0 1,0 1 0,-1-1 0,1 0 0,0 0 0,-1 0-1,-9 0 60,-1 1 0,1 0-1,0 0 1,-1 1 0,1 0-1,0 1 1,0 0 0,0 1-1,1 0 1,-1 0 0,-13 10-1,12-7-149,-46 32 179,50-33-187,0 0 0,1 0 0,0 0 0,1 1 0,-1 0 0,-4 9 0,5-8-36,1 1 0,1 0 0,-1 0 1,2 0-1,-1 0 0,1 0 0,1 1 0,-1-1 0,2 1 0,-1-1 0,1 1 0,1-1 0,0 1 0,0-1 0,1 0 0,0 1 0,0-1 0,1 0 1,0 0-1,1 0 0,0-1 0,1 1 0,-1-1 0,11 13 0,-13-19 31,6 8 122,0-1 0,1 1 0,0-2 0,12 10 0,-18-16-69,0 0 1,0 0 0,0-1 0,0 1 0,1-1-1,-1 0 1,0 0 0,1 0 0,-1 0-1,1 0 1,-1-1 0,1 1 0,-1-1 0,1 0-1,-1 0 1,1 0 0,0-1 0,-1 1-1,7-3 1,-7 2-31,1 1 0,-1-2 0,0 1-1,0 0 1,1 0 0,-1-1 0,0 0 0,0 0-1,-1 1 1,1-2 0,0 1 0,-1 0-1,1-1 1,-1 1 0,0-1 0,1 1 0,-1-1-1,-1 0 1,1 0 0,0 0 0,1-5 0,9-24 121,14-61 0,-16 27-4,-3 20-104,0 0-58,0-67 1,-9-48-43,0 42-80,-3-38 91,-1 118-32,3 25-17,0-25 1,-1 25-1105,7 26 1034,0 1 0,0 0 0,1 21 0,0 1 44,48 233 139,-37-213 118,0-5 97,13 85 0,-5 192-1948,-24-300-1756,1-27 3434,0 0 0,0 0-1,0 0 1,0 0-1,0 0 1,0 0-1,0 0 1,0 0-1,0 0 1,0 0 0,0 0-1,0 0 1,-1-1-1,1 1 1,0 0-1,0 0 1,0 0-1,0 0 1,0 0 0,0 0-1,0 0 1,0 0-1,0 0 1,0 0-1,-1 0 1,1 0-1,0 0 1,0 0 0,0 0-1,0 0 1,0 0-1,0 0 1,0 1-1,0-1 1,0 0-1,0 0 1,0 0 0,0 0-1,-1 0 1,1 0-1,0 0 1,0 0-1,0 0 1,0 0-1,0 0 1,0 0 0,0 0-1,0 0 1,0 0-1,0 1 1,0-1-1,0 0 1,0 0-1,0 0 1,0 0 0,0 0-1,0 0 1,0 0-1,0 0 1,0 0-1,0 0 1,0 0-1,0 1 1,0-1 0,0 0-1,0 0 1,0 0-1,0 0 1,-1-15-3460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43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190 2 2496,'-1'-1'855,"14"2"1767,-13 16-1438,-3-8-939,-1 1 0,0-1 1,-6 11-1,-7 18 150,-50 181 912,39-116-939,25-93-325,-44 167 489,40-145-418,2 1-1,2 0 1,0 50-1,4-43 174,2 0 1,2 0-1,16 65 0,-17-91-161,0 0 1,1 0-1,1-1 0,0 0 1,1 0-1,0-1 0,1 0 0,0 0 1,1 0-1,1-1 0,-1-1 1,2 0-1,19 15 0,-25-21-125,12 8-182,24 13-1,-35-22-543,1 0-1,0 0 1,0 0 0,0-1-1,0 0 1,0-1-1,12 2 1,-16-3 427,0 0 0,0 0 0,-1 0 0,1 0 0,0-1 0,0 1 0,4-2 0,-5 1-50,0 0-1,0-1 1,0 1-1,0-1 1,0 1-1,0-1 1,0 0 0,1-2-1,-3 4 344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6:44.3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19 3232,'-1'0'156,"-3"-11"743,4 11-879,0-1 1,0 1-1,0 0 1,0 0-1,0 0 1,0-1-1,0 1 1,0 0-1,0 0 1,0 0 0,0-1-1,0 1 1,0 0-1,0 0 1,0-1-1,0 1 1,0 0-1,0 0 1,0 0-1,0-1 1,0 1-1,0 0 1,0 0-1,1 0 1,-1-1-1,0 1 1,0 0 0,0 0-1,0 0 1,0 0-1,1-1 1,-1 1-1,0 0 1,0 0-1,0 0 1,1 0-1,-1 0 1,0 0-1,0-1 1,0 1-1,1 0 1,-1 0-1,0 0 1,1 0 0,-1 0 139,2 2 4647,-1-1-4745,0 0 0,0 0 0,0 1 0,0-1 0,0 0 0,0 1 0,0-1 0,1 3 0,29 74 313,-16-43-267,13 48 1,19 68 793,-24-85 215,22 112 0,-21 17-440,-22-161-674,-2 0-1,-1 0 1,-11 63 0,9-84-451,0 1 0,-1-1 1,-1 0-1,0 0 1,-1 0-1,0-1 1,-1 0-1,0 0 1,-1 0-1,0-1 1,-20 20-1,-38 30-1995,-15 11-1535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26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29 106 1056,'0'0'27,"0"0"1,0 0-1,-1 0 1,1 0-1,0 0 1,0-1-1,-1 1 1,1 0-1,0 0 0,0 0 1,0 0-1,-1 0 1,1-1-1,0 1 1,0 0-1,0 0 1,-1 0-1,1-1 0,0 1 1,0 0-1,0 0 1,0-1-1,0 1 1,0 0-1,0 0 1,0-1-1,0 1 0,-1 0 1,1 0-1,0-1 1,0 1-1,0 0 1,1-1-1,7-1 3217,-6 2-2958,0 0 1,0 0-1,-1 0 0,1 0 0,0 0 0,0 0 0,0 1 0,3 0 0,13 15-12,28 20 0,-26-21-292,28 25 0,-34-25 17,1 1 0,-2 1 0,0-1-1,18 35 1,51 118 183,-79-162-117,8 18 12,9 33-1,-19-39-17,-1-17-61,0 0 0,0 1 0,0-1 0,0 0-1,0 1 1,1-1 0,-1 0 0,1 0-1,0 0 1,-1 0 0,1 0 0,0 1 0,0-1-1,0-1 1,1 1 0,1 3 0,14 33 220,-16-36-276,-1-2 26,0 5 693,1-5-644,0-1 0,0 0 0,0 0 0,0 0 0,0 0 0,0 0 0,0-1-1,0 1 1,-1 0 0,1 0 0,-1 0 0,1-1 0,-1 1 0,1 0 0,-1-1 0,0 1 0,1 0 0,-1-1 0,0 1 0,0 0 0,0-1-1,0-1 1,0-9 51,2-1 0,0 1-1,0 1 1,8-23 0,3-10-167,-2-7 133,2 2-1,2-1 0,32-68 1,-37 96-66,-2 6 123,18-31-1,-9 16-74,-15 27 55,-1 0 1,1 0-1,-1 0 1,1-9-1,-2 13-65,0 0-1,0 0 1,0-1-1,0 1 1,1 0-1,-1-1 0,0 1 1,0 0-1,0 0 1,0-1-1,0 1 1,1 0-1,-1 0 1,0-1-1,0 1 0,0 0 1,1 0-1,-1 0 1,0-1-1,0 1 1,1 0-1,-1 0 1,0 0-1,1 0 0,-1-1-2,0 1 0,1 0-1,-1 0 1,0 0 0,0 0-1,1-1 1,-1 1 0,0 0-1,1 0 1,-1-1 0,0 1-1,0 0 1,0-1 0,1 1-1,-1 0 1,0 0 0,0-1-1,0 1 1,0 0 0,0-1-1,1 1 1,-1-1 0,0 1-1,0-1 1,1-5 102,-1 6-92,0-1 0,0 1 0,0 0 0,1-1 0,-1 1 1,0-1-1,0 1 0,0-1 0,0 1 0,0-1 0,0 1 0,0-1 0,0 1 0,0-1 0,0 1 1,0 0-1,0-1 0,0 1 0,-1-1 0,1 1 0,0-1 0,0 1 0,0 0 0,-1-1 0,1 1 1,0-1-1,-7 0 256,0-1 0,0 1 1,-7-4-1,-12-3 254,10 3-363,13 4-148,0 0-1,0 0 0,1 1 1,-1-1-1,0 0 0,-3 1 1,2-1 2,0 0 1,0 0 0,0 0 0,0-1-1,0 0 1,0 1 0,1-1 0,-5-3 0,-14-6-15,9 6 39,0 1 0,0 1-1,0 0 1,-1 1 0,1 1 0,-19 0 0,-37-7 201,30 6-189,18 1-94,-22 2 0,37-1 7,-1 1 1,1 0-1,-1 1 0,1 0 1,-1 0-1,1 0 1,-9 5-1,-67 42-1,79-48-1,1 0-1,0-1 1,0 1 0,-1 0 0,1-1 0,0 0 0,0 0 0,-1 1 0,1-1 0,-4-1 0,1 1-1042,1-16-4035,7 7 1489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28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1728,'0'0'126,"0"1"1,-1-1-1,1 0 1,0 0-1,0 0 1,0 0-1,0 0 1,0 0-1,0 0 0,0 0 1,0 0-1,0 0 1,0 1-1,0-1 1,0 0-1,0 0 1,0 0-1,0 0 0,0 0 1,0 0-1,0 0 1,0 0-1,0 0 1,0 1-1,0-1 1,1 0-1,-1 0 1,0 0-1,0 0 0,0 0 1,0 0-1,0 0 1,0 0-1,0 0 1,0 0-1,0 0 1,0 0-1,0 0 0,0 1 1,0-1-1,1 0 1,-1 0-1,0 0 1,0 0-1,0 0 1,0 0-1,8 1 1977,16-1-2311,-16 0 1095,9 0-37,-11-1-784,0 1 1,0 0-1,0 0 1,-1 0-1,1 1 1,0 0-1,0 0 1,0 0-1,-1 1 1,1 0-1,5 2 1,14 12-19,41 34 0,-56-40-30,0 0 0,0 1 1,-1 0-1,-1 0 0,0 1 0,-1 1 1,0-1-1,-1 1 0,0 0 0,-1 0 0,4 18 1,12 29-3118,-21-59 2384,3 2-698,-1-1-2709,-2-2 2399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28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3 2080,'0'0'11,"1"0"0,-1 0 0,0 0 0,0 0 0,0 0-1,0 0 1,0 0 0,0 0 0,0 0 0,0 0 0,0 0 0,0 0 0,0 0 0,0 0 0,1 0 0,-1 0 0,0 0-1,0 0 1,0 0 0,0 0 0,0 0 0,0 0 0,0 0 0,0 0 0,0 0 0,0 0 0,0 0 0,0 0 0,0 0-1,0 0 1,1 0 0,-1-1 0,0 1 0,0 0 0,0 0 0,0 0 0,0 0 0,0 0 0,0 0 0,0 0 0,0 0-1,0 0 1,0 0 0,0 0 0,0 0 0,0 0 0,0-1 0,0 1 0,0 0 0,0 0 0,0 0 0,0 0 0,0 0 0,0 0-1,0 0 1,0 0 0,0 0 0,0 0 0,0 0 0,5 2 2251,-5 12-497,0-10-1561,-1-1-1,1 0 0,-1 1 0,0-1 0,0 0 1,-1 1-1,1-1 0,-1 0 0,1 0 0,-1 0 0,0 0 1,0 0-1,-4 3 0,-6 7 371,-18 15 1,26-25-510,-38 36 315,2 1 1,-50 65-1,45-51-970,24-30-1124,2 0 1,0 0-1,-15 29 0,29-40-723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3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1568,'3'-4'699,"-6"7"-610,4-2 2718,2-1-2392,-3-1-325,1 1 0,-1 0 1,0 0-1,1 0 0,-1 0 0,1 0 1,-1 0-1,0 0 0,1 0 1,-1 0-1,1 0 0,-1 0 0,1 0 1,-1 0-1,0 0 0,1 0 1,-1 0-1,1 0 0,-1 1 0,0-1 1,1 0-1,-1 0 0,0 0 1,1 1-1,-1-1 0,0 0 0,1 0 1,-1 1-1,0-1 0,0 0 0,1 1 1,-1-1-1,0 0 0,0 1 1,0-1-1,1 1 0,-1-1 0,0 0 1,0 1-1,0 2-45,1 0-1,-1 0 1,1 0-1,0-1 1,0 1-1,2 4 1,2 9 91,0 37 56,5 39 221,-3-19-143,0-32-139,-3-19-66,-1 0-1,0 24 1,-2 10-22,-1 43 458,-2-44-301,7 86 0,-5-131-269,0 0 1,-2 17-1,0 4-1725,2-29 770,0-2-965,1-2 304,3-10-1062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3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2144,'3'-7'650,"-3"6"-493,1 0 0,-1 0 1,1 0-1,-1 0 0,1 0 0,-1 0 0,1 1 0,-1-1 1,1 0-1,0 0 0,-1 1 0,2-2 0,-1 2 696,-1 0-250,0 0 37,0 0-155,1-1-403,-1 1 0,1 0 0,0 0-1,-1 0 1,1 0 0,-1 0 0,1 0-1,0 0 1,-1 0 0,1 0 0,-1 0-1,1 0 1,0 0 0,-1 0 0,1 0-1,-1 1 1,1-1 0,0 0-1,0 1 1,12 4 747,-11-3-717,1-1 0,-1 1 0,0-1 0,0 1-1,0 0 1,0 0 0,0 0 0,0 0 0,0 0-1,-1 0 1,4 5 0,12 32 384,-9-21-392,1 5 12,-2 0 0,0 1 0,5 38 0,1-1-26,-7-30-52,-1 0-1,1 45 0,-6 64 291,-1-59-277,1 170-1176,0-251 1066,0 0 0,0 1 1,0-1-1,0 0 1,-1 0-1,1 0 1,0 0-1,0 0 0,0 0 1,0 0-1,0 0 1,0 0-1,0 0 1,0 0-1,-1 0 0,1 0 1,0 0-1,0 0 1,0 0-1,0 0 1,0 0-1,0 0 0,0 0 1,-1 0-1,1 0 1,0 0-1,0 0 1,0 0-1,0 0 0,0 0 1,0 0-1,0 0 1,-1 0-1,1 0 1,0 0-1,0 0 0,0 0 1,0 0-1,0 0 1,0-1-1,0 1 29,-4-2-865,1-1 1,-1 0-1,1 0 1,0 0-1,0-1 1,-4-6-1,5 7 650,-11-17-1472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4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9 640,'0'-1'2144,"0"1"-911,4 1 4433,6-1-5888,70-2 3456,3 0-3007,23 0 212,-2 0-5592,-103 2 3313,-5 4-1552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5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31 1408,'-2'-3'3381,"5"2"275,-2 1-4555,1 0 1763,-1 0-181,274-11 3030,-125 3-5965,-77 1-1230,-38 6-230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53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3 992,'-6'-2'5496,"-8"15"-4144,11-9-1280,0 0-1,-1-1 1,0 1 0,1-1-1,-1 0 1,-8 4-1,-1-2-978,0-1 1,-1 0-1,-17 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6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2240,'0'0'49,"0"-1"-1,0 1 1,0 0 0,0-1-1,0 1 1,0 0 0,0-1-1,0 1 1,0 0 0,0 0-1,0-1 1,0 1 0,0 0-1,0-1 1,0 1 0,0 0-1,0-1 1,0 1 0,1 0-1,-1 0 1,0-1 0,0 1-1,0 0 1,0 0 0,1-1-1,-1 1 1,0 0 0,0 0-1,1 0 1,-1-1 0,0 1-1,0 0 1,1 0 0,-1 0-1,0 0 1,0 0 0,1 0-1,-1-1 1,0 1 0,1 0-1,-1 0 1,0 0 0,1 0-1,-1 0 1,0 0 0,0 0-1,1 0 1,-1 0 0,0 0-1,1 1 1,13 7 2061,-11-6-1951,-1-1-1,1 1 1,0-1 0,-1 1 0,1-1 0,0 0-1,0 0 1,0 0 0,0-1 0,6 1 0,33 1 1287,-39-2-1370,212-6 1476,-126 8-1309,-6-1-3537,-83 0 2924,0 0-1,0 0 0,0 0 1,-1 1-1,1-1 0,0 0 1,-1 0-1,1 0 1,-1 0-1,1 0 0,-1 0 1,1 0-1,-2 1 0,-11 5-1314,-6 5 565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6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1984,'7'0'7225,"25"0"-6706,119-7 1891,-114 4-2448,-1 2-1,1 2 0,38 5 1,-67-5-413,0 1 0,1-1 1,-1 1-1,0 1 0,0 0 1,-1 0-1,1 0 0,-1 1 1,8 5-1,-6-1-1938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7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2144,'6'2'894,"-4"-1"-625,-4 0 120,1-1-69,1 0 208,0 0-128,0 0 75,0 0-108,0 0 124,0 0-139,0 0 48,5 9 523,-1 113 139,-4 84-802,-1-186-199,4 28 0,-1-3 52,3 49-801,0-50-3306,-5-43 1759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8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6 1408,'-4'-5'544,"4"5"-815,4 4 979,1-3 3212,-6 10-3728,-2-2-2,0-1 0,-1 0 0,0 1 0,-1-1 0,1-1 0,-10 12-1,7-8 131,-13 21-1,9-7-35,6-12-287,-1-1 0,0 0 0,-10 14 0,16-25 13,-1 0-1,0-1 1,1 1-1,-1 0 1,1 0-1,-1 0 1,1 0-1,0 0 1,-1-1-1,1 1 1,0 0-1,0 0 1,-1 2-1,1-2 4,0 0 0,0 0 0,-1 0 1,1 0-1,0 0 0,-1 0 0,1 0 0,-1 0 0,1 0 0,-1 0 0,0 0 0,1 0 0,-1 0 0,0 0 0,0 0 0,1-1 0,-3 2 0,-1 2 99,3-3-120,0 0 0,0-1 1,1 1-1,-1 0 0,0 0 1,1-1-1,-1 1 1,0 0-1,1 0 0,0 0 1,-1 0-1,1 0 0,-1 0 1,1 0-1,-1 1 0,0 2-14,0 0 0,-1 0 0,0 0 0,1-1 0,-1 1 0,-4 3 0,4-3-7,0-1 0,0 0 0,0 1 0,0-1 0,1 1 0,-3 6 0,-9 24 2,11-31 52,1 0-1,-1-1 1,0 1-1,0-1 1,0 0 0,-3 3-1,2-2 39,2 2 109,1 1-109,0-5-15,0-1 53,0 0 27,14 4 917,23-6 2,67-11-1,-27 1-520,-29 6-662,-19 1-884,41 0 0,-59 6 210,-7-1 354,-1 0 0,1 0-1,0 0 1,-1 0-1,1 0 1,-1-1 0,0 0-1,6-1 1,-1-3-2728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39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1248,'-3'4'6030,"2"0"-6476,11 20 1016,-8-18-468,1 0 1,-1 0-1,0 0 1,2 12-1,4 9 251,-7-22-303,1-1 0,-1 0 0,1 1 1,-1-1-1,-1 1 0,2 6 0,-2 110 441,0-120-795,0-1-64,0 0-421,0 0 31,0 0-596,0 1 159,3 6-906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1728,'14'0'933,"-14"0"-682,0 0-16,0 0 213,0 0-102,0 0 54,0 0-16,0 0 342,0 0-257,3 8-133,-1 4-315,1 6 208,-1-11-140,0 0-1,0-1 0,-1 1 0,0 0 0,0 10 0,3 21 333,-1-20-254,-1 1 1,0-1-1,-1 1 1,-3 22-1,1-1 36,1 3-1009,0-42 209,0-6-1771,0-1-117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1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7 218 640,'0'0'224,"-1"-1"-133,1 1-40,-1-1 0,1 1 1,-1 0-1,1-1 0,0 1 0,-1 0 1,1-1-1,0 1 0,-1-1 1,1 1-1,0-1 0,0 1 0,-1-1 1,1 1-1,0-1 0,0 1 1,0-1-1,0 1 0,0-1 0,0 1 1,0-1-1,0 1 0,0-1 1,0 1-1,0-1 0,0 1 0,0-1 1,0 1-1,0-1 0,0 1 1,1-1-1,-1 1 0,0-1 0,0 1 1,1-1-1,-1 1 0,0-1 1,0 1-1,1-1 0,-1 1 0,1 0 1,-1-1-1,0 1 0,1 0 1,-1-1-1,1 1 0,2-3 406,0 0-1,0 0 1,-1 0-1,1 0 0,-1 0 1,0-1-1,0 1 1,2-7-1,3-5 321,-1 5-588,1 0-1,-1 1 0,2-1 0,-1 1 1,1 1-1,1 0 0,0 0 0,0 0 1,0 1-1,1 0 0,11-5 1,-9 5-196,1 1 0,-1 1 0,1 0 1,0 1-1,0 1 0,0 0 1,1 0-1,-1 1 0,20 0 0,-27 3 59,1 0 0,-1 0 0,0 0 0,0 1 0,0 0 0,0 0 0,0 1 0,0 0 0,-1 0 0,1 0 0,-1 0 0,0 1 0,0 0 0,0 0 0,0 1 0,-1-1 0,0 1 0,1 0 0,4 8 0,6 9 772,30 33 0,-44-54-849,0 0 0,0 0 0,0 0 0,0 0 0,0 0 0,0 0 0,1-1 0,-1 1 0,0 0 0,0 0 0,1-1 0,-1 1 0,0-1 0,1 0 0,-1 1 0,1-1 0,-1 0 0,1 0 0,-1 1 0,0-1 0,1 0 0,-1-1 0,1 1-1,-1 0 1,1 0 0,-1-1 0,1 1 0,-1 0 0,0-1 0,1 0 0,-1 1 0,0-1 0,2-1 0,2-1-674,-1-1-1,0 1 0,0-1 1,0 0-1,0 0 1,-1 0-1,4-7 0,1 0-2846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2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93 1472,'0'-1'54,"-1"0"-1,1 1 1,0-1-1,0 0 1,0 0-1,0 1 1,-1-1-1,1 0 1,0 0 0,-1 1-1,1-1 1,-1 1-1,1-1 1,-1 0-1,1 1 1,-1-1-1,1 1 1,-1-1 0,1 1-1,-1-1 1,0 1-1,1-1 1,-1 1-1,0 0 1,-1-1-1,1 1 23,0-1-1,0 1 1,0-1-1,1 1 0,-1-1 1,0 0-1,0 1 0,0-1 1,1 0-1,-1 0 0,0 0 1,1 1-1,-1-1 0,0-2 1,1 4-29,0-1 0,-1 0 0,1 0 1,0 0-1,0 0 0,0 0 1,0 1-1,0-1 0,0 0 1,0 0-1,0 0 0,-1 0 0,1 0 1,0 0-1,0 0 0,0 0 1,0 1-1,0-1 0,-1 0 1,1 0-1,0 0 0,0 0 0,0 0 1,0 0-1,0 0 0,-1 0 1,1 0-1,0 0 0,0 0 1,0 0-1,0 0 0,-1 0 1,1 0-1,0 0 0,0 0 0,0 0 1,0 0-1,-1 0 0,1-1 1,0 1-1,0 0 0,0 0 1,0 0-1,0 0 0,0 0 0,-1 0 1,1 0-1,0 0 0,0-1 1,0 1-1,0 0 0,0 0 1,0 0-1,0 0 0,0 0 0,0-1 1,0 1-1,0 0 0,0 0 1,-1 0-1,1-1 0,-2 17 1010,2-10-884,0 23 204,-1 1-1,-1 0 1,-8 41 0,8-61-287,-1 1 1,0-1-1,0-1 1,-1 1-1,-9 16 1,11-23-72,0 0 0,0 0 0,-1 0 0,1 0 0,-1-1 0,0 1 0,0-1 0,0 1 0,0-1 0,0 0 0,0 0-1,-1-1 1,1 1 0,-1-1 0,1 1 0,-1-1 0,0 0 0,1 0 0,-6 0 0,4-1-18,0 0 0,0-1 0,0 1 0,0-1-1,0 0 1,1 0 0,-1-1 0,0 1-1,1-1 1,-1 0 0,1 0 0,0-1 0,-1 1-1,1-1 1,0 0 0,-6-6 0,3 2-89,1 1 1,0-1 0,0 1-1,0-2 1,1 1-1,0-1 1,1 1-1,-6-13 1,5 4 75,-1 0-1,2 0 1,0-1-1,1 0 1,1 1-1,0-1 1,2 0-1,1-32 1,0 47 25,0-1-1,-1 1 1,1-1-1,0 1 1,0-1-1,1 1 1,-1 0-1,0-1 1,1 1-1,-1 0 1,1 0-1,0 0 1,0 0-1,0 0 1,0 0-1,0 1 1,0-1-1,0 1 1,1-1-1,-1 1 1,0 0-1,5-2 1,6-1 123,-1 0 0,1 1 0,18-2 0,-21 3-13,9-1 91,1 0 0,-1 2 0,0 0 0,0 1 0,0 1 0,1 1 0,30 7 0,-25-3 18,31 5 1,-47-10-519,-1-1 1,1 1-1,0-1 1,-1-1-1,1 0 1,0 0-1,13-4 1,-10 2-771,-4-1-1333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3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2304,'-4'-3'911,"4"4"2679,1 1-3411,1-1 0,0 1 0,-1-1 1,1 0-1,0 1 0,0-1 0,0 0 0,0 0 0,0 0 0,0 0 0,4 1 0,28 6 61,-30-7-213,37 8 34,59 5 1,21-7 491,1-5-1,189-22 1,75-2 509,-338 23-1357,-1 3-1,57 12 1,-90-16-1811,-14 0 2035,0-1 0,0 1 0,-1 0 0,1 0 0,0 0-1,0 0 1,0 0 0,0 0 0,0 0 0,0 0 0,0-1 0,0 1 0,0 0-1,0 0 1,0 0 0,0 0 0,0 0 0,-1 0 0,1 0 0,0-1 0,0 1 0,0 0-1,0 0 1,0 0 0,0 0 0,0 0 0,0 0 0,1-1 0,-1 1 0,0 0 0,0 0-1,0 0 1,0 0 0,0 0 0,0 0 0,0-1 0,0 1 0,0 0 0,0 0-1,0 0 1,0 0 0,0 0 0,1 0 0,-1 0 0,0 0 0,0 0 0,0 0 0,0-1-1,0 1 1,0 0 0,0 0 0,1 0 0,-1 0 0,-15-1-2761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4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4 640,'12'-3'432,"-11"3"-48,-1 0-59,-4 2 4604,-14 4-4141,14-6-764,1 0 0,0 0 0,-1 1-1,1 0 1,0-1 0,-1 1-1,1 0 1,0 1 0,0-1-1,0 0 1,0 1 0,0 0 0,0 0-1,0 0 1,0 0 0,1 0-1,-5 5 1,-12 12 153,0 1-1,-22 30 1,33-40-115,7-8-58,-1 0 1,1 0-1,-1 0 0,1 1 1,0-1-1,0 1 1,0-1-1,0 1 0,1-1 1,-1 1-1,1-1 0,-1 1 1,1 0-1,0-1 0,0 1 1,0 3-1,1-2 8,0 1 1,0-1-1,0 1 1,1-1-1,-1 0 0,1 0 1,0 1-1,5 6 0,0-2 71,0-1-1,0 1 0,0-1 0,1-1 0,1 1 0,-1-1 1,12 6-1,-15-10 12,0 0 1,0-1-1,0 0 0,0 0 1,1-1-1,-1 1 1,1-1-1,-1 0 0,1-1 1,6 1-1,7-1-865,31-6 0,-50 6 763,12-1-1172,0 0 0,0 1 0,20 2 0,-14 2-1060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54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 20 3072,'-12'-8'1121,"10"7"-938,0-1 1,0 1 0,0 0 0,-1 0 0,1 0 0,0 0 0,-1 0 0,1 0 0,0 1 0,-1-1 0,1 1 0,-1-1 0,1 1 0,-1 0 0,-3 0 0,-94 4 4237,93-4-4165,1 0 1,0 1-1,-11 3 0,11-2-57,0-1-1,0 0 0,-11 1 1,-62 6 601,74-8-781,0 1 0,1 0 1,-1 0-1,0 0 1,1 0-1,-1 1 0,-4 2 1,-14 4-202,10-2-265,13-6 439,0 0-1,0 0 1,0 0 0,0 1 0,-1-1-1,1 0 1,0 0 0,0 0 0,0 1-1,0-1 1,0 0 0,0 0 0,0 1-1,0-1 1,0 0 0,0 0 0,0 0-1,0 1 1,0-1 0,0 0 0,0 0-1,0 0 1,0 1 0,1-1 0,-1 0-1,0 0 1,0 0 0,0 1 0,0-1-1,0 0 1,0 0 0,1 0 0,-1 0-1,0 1 1,0-1 0,0 0 0,0 0-1,1 0 1,-1 0 0,0 0 0,0 0-1,0 0 1,1 1 0,-1-1 0,0 0-1,3 1 32,0 1-1,1-1 1,-1 1-1,0-1 1,0 0-1,1 0 1,-1 0-1,5 0 1,-6-2 11,-1 0-1,0 1 1,1-1-1,-1 0 1,0 0 0,0 0-1,0 0 1,0 0-1,0 0 1,0 0 0,0 0-1,0 0 1,0-1-1,-1 1 1,1 0 0,0-1-1,-1 1 1,1 0-1,0-2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7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1984,'14'-3'8908,"-9"2"-9022,-5 0 156,1 0-1,-1 1 0,1-1 0,-1 1 0,1-1 1,0 1-1,-1-1 0,1 1 0,0 0 1,-1-1-1,1 1 0,0 0 0,-1-1 0,1 1 1,0 0-1,0 0 0,-1 0 0,1 0 1,0-1-1,0 1 0,0 0 0,-1 1 1,1-1-1,0 0 0,0 0 0,-1 0 0,1 0 1,0 0-1,0 1 0,-1-1 0,1 0 1,0 1-1,-1-1 0,1 1 0,0-1 0,-1 0 1,1 1-1,-1 0 0,1-1 0,-1 1 1,1-1-1,-1 1 0,1 0 0,-1-1 0,1 1 1,-1 0-1,0-1 0,1 2 0,2 4-33,0 0 0,-1 0 0,1 0-1,1 8 1,12 49-267,11 99 1,-8-62 699,-11-64-339,5 46 0,-2 56 474,-10-118-495,-1-15-73,0-1-1,1 1 1,-1 0 0,1-1 0,1 7 0,-1-10-1,0 1 1,-1-1 0,1 1-1,-1 0 1,1-1-1,-1 1 1,0 0 0,0-1-1,1 1 1,-1 0-1,0-1 1,-1 1-1,1 0 1,0-1 0,0 1-1,-1 0 1,1-1-1,-2 3 1,2-3-8,0-1 1,0 1 0,-1 0-1,1 0 1,0 0-1,0 0 1,0 0-1,0 0 1,0 0 0,1-1-1,-1 1 1,0 0-1,0 0 1,0 0-1,1 0 1,-1 0-1,1 0 1,1 8 10,-5 12-77,2-18 168,1 0 0,-1-1 0,1 1 0,0 0 1,-1 0-1,1 0 0,0 0 0,1 5 1,17-14-445,28-18 816,-29 15-308,1 0-1,23-8 1,55-13-62,150-27 0,-229 55-501,26 0-1,-43 3 308,0 0 0,1 0 0,-1 0 0,0 0 0,0 0 0,1 0 0,-1-1 0,0 1 0,0 0 0,0 0 0,0 0 0,-1 0 0,1 0 0,0 0 0,0 1 0,-1-1-52,1 0 0,0 0 0,0 0 0,-1 0 0,1 0 0,-1 0 0,1 0-1,-1 0 1,1 0 0,-1 0 0,1 0 0,-1-1 0,0 1 0,1 0 0,-1 0 0,0-1-1,0 1 1,0 0 0,0-1 0,0 1 0,0-1 0,0 1 0,1-1 0,-1 1 0,-1-1-1,1 0 1,0 1 0,0-1 0,0 0 0,-1 0 0,-2 0-442,0 0 0,1-1 0,-1 0 0,1 1 0,-1-1 0,1-1 0,0 1 0,-1 0 0,-2-3 0,-18-7-1213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8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0 736,'-12'2'189,"13"-4"795,0 2-541,-1 0 0,0 0 405,0 0-192,0 0 101,0 0-256,0 1-412,0-1-1,0 1 0,0-1 1,0 1-1,0-1 1,0 0-1,0 1 1,0-1-1,0 1 0,0-1 1,0 1-1,0-1 1,0 1-1,0-1 0,0 1 1,1-1-1,-1 0 1,1 1-1,9 13 845,-9-14-856,-1 1 0,1 0 1,-1-1-1,1 1 0,0-1 0,-1 0 0,1 1 0,0-1 0,-1 1 0,1-1 0,0 0 0,0 1 0,-1-1 0,1 0 0,0 0 0,0 0 0,0 0 0,1 0 0,14 1 579,-16-1-637,23 3 857,-18-2-761,0-1 0,0 1 0,0-1 0,5-1 0,146-3 474,-110 4-837,44 5-3672,-82-7 2161,-9 0 4,-5 1 107,-12 1-91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8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2144,'7'-1'5162,"12"7"-3688,-1 0-644,-10-6-487,0 0-1,0-1 0,0 1 0,0-2 0,0 1 0,14-5 0,-1 0-6,20-3-257,47-6 1,-70 14-264,-1 0 0,1 0 0,-1 2 1,1 0-1,26 6 0,-10 5-957,-32-12 963,0 1 0,0 0 0,0 0 0,0 0 0,-1 0 0,1 1 0,-1-1 0,1 0 0,-1 1 0,1-1 0,-1 1 0,0-1 0,1 1 0,-1 0 0,1 1 0,-1 9-798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37:49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2976,'-3'-5'755,"5"5"-585,-2 0-129,0 0-1,0 0 0,0 0 1,0 0-1,0 0 0,0 0 1,0 0-1,1 0 0,-1 0 1,0 0-1,0 0 0,0 0 1,0 1-1,0-1 0,0 0 1,0 0-1,0 0 0,1 0 1,-1 0-1,0 0 1,0 0-1,0 0 0,0 0 1,0 0-1,0-1 0,1 1 1,-1 0-1,0 0 0,0 0 1,0 0-1,0 0 0,0 0 1,0 0-1,0 0 0,0 0 1,0 0-1,1 0 0,-1 0 1,0 0-1,0 0 0,0-1 1,0 1-1,0 0 1,0 0-1,0 0 0,0 0 1,0 0-1,0 0 0,0 0 1,0 0-1,0-1 0,0 1 1,0 0-1,0 0 0,0 0 1,0 0-1,0 0 0,0 0 1,0 0-1,0-1 0,1 2 76,0-1-1,0 1 1,0 0-1,0-1 0,0 0 1,0 1-1,0-1 0,0 0 1,0 1-1,1-1 1,-1 0-1,2 0 0,-1 0 161,11 6 924,-12-5-1119,0-1 0,1 1 1,-1-1-1,0 1 1,0-1-1,1 1 0,-1-1 1,0 1-1,1-1 1,-1 0-1,2 0 0,199 3 2810,-10 8-2763,-87-3-2213,-58-3-1915,-35 0 1861,-10 4-730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0:39.8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61 2400,'0'-1'80,"0"1"0,0 0 0,0 0 1,0-1-1,0 1 0,0 0 0,0 0 0,1 0 0,-1-1 1,0 1-1,0 0 0,0 0 0,0 0 0,0-1 0,1 1 1,-1 0-1,0 0 0,0 0 0,0 0 0,1-1 0,-1 1 0,0 0 1,0 0-1,0 0 0,1 0 0,-1 0 0,0 0 0,0 0 1,1 0-1,-1 0 0,0 0 0,0 0 0,1 0 0,-1 0 1,0 0-1,0 0 0,1 0 0,-1 0 0,0 0 0,0 0 1,0 0-1,1 0 0,-1 0 0,0 0 0,0 1 0,1-1 0,17 7 4492,-5-2-5055,-11-3 544,1-1 1,0 1 0,-1 0-1,1 0 1,-1 0 0,0 0-1,0 0 1,0 1 0,0-1-1,0 1 1,2 2-1,13 16 117,17 8 707,70 45 1,-90-66-779,2 0 0,-1 0 0,1-2 1,0 0-1,1-1 0,-1-1 0,35 5 0,4-4 146,63-3-1,-81-2-121,196-19 280,-38-16-223,-37 5-3,-24 0-180,-54 10-117,-39 9 235,54-22-1,-15 5-63,-29 12 14,2 3-1,-1 2 1,1 2-1,107-4 1,14 8 535,-1-1-278,-90 5-427,-29-1-175,0 3 1,95 12 0,-134-10-555,0 0 0,0 1 0,0 1 1,-1 0-1,23 12 0,-2 4-3115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0:42.7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 2144,'0'0'699,"0"0"-417,0 0-74,0 0 214,0 0-113,11-7 928,-7 6-1035,1 0 0,0 1-1,0-1 1,0 1 0,0 0 0,0 1-1,0 0 1,7 1 0,40 14 909,-27-7-454,5-1 22,-1-1 0,38 4 0,61 16-170,-92-18-247,1-1 1,55 4-1,-36-9-128,0-4-1,-1-1 0,1-3 1,-1-3-1,76-20 0,-15 5 87,-47 11-50,-37 6-148,104-18 116,-107 21 27,145-10-96,-92 12 65,77 2 127,-45 5-119,94 9 239,-57-3 115,-69-10-370,18 2-28,184 34-3869,-103-13-4069,-117-23 5547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8:42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464 123 3328,'-11'-2'467,"5"1"-244,1 0 0,0 1 0,-1 0 0,1 0 0,0 0 0,-1 0 0,1 1 0,-7 1 0,3-1 523,6 0-510,7 6-322,15 24-46,-1 1-1,-2 0 1,15 41-1,26 106-43,8 19 440,-39-134-12,92 246 1282,-75-173-1271,15 45 34,-57-178-304,0-2 29,0 0-1,0 0 1,0 0-1,0 0 1,-1 1-1,1-1 1,-1 0-1,1 0 0,-1 1 1,0-1-1,0 0 1,0 1-1,-1 2 1,1-5-19,0 0 1,0 0 0,0 0-1,-1 0 1,1 0 0,0 0-1,0 0 1,0 0 0,-1 0-1,1 0 1,0 0 0,0 0-1,0 0 1,-1 0 0,1 0 0,0 0-1,0 0 1,-1 0 0,1 0-1,0 0 1,0 0 0,0 0-1,-1 0 1,1 0 0,0 0-1,0-1 1,0 1 0,0 0-1,-1 0 1,1 0 0,0 0-1,0 0 1,0-1 0,0 1-1,0 0 1,-1 0 0,1 0-1,0-1 1,0 1 0,0 0-1,0 0 1,0 0 0,0-1-1,0 1 1,-5-7 2,1-1-1,0 0 1,0 0-1,-4-13 1,2 3 3,0 3 2,-133-325 1621,137 335-1585,1 3-34,0 1 0,0-1 0,0 0 0,1 0 1,-1 1-1,1-1 0,-1 0 0,1-3 0,14 18-418,-6-2 378,0-1 0,-1 1 0,0 1-1,6 13 1,19 52 68,0 3 705,-32-101-448,-11-33-485,-30-83 0,20 73 49,-7-29 74,-87-243 726,106 317-475,-1-1 0,0 2 1,-2-1-1,0 1 0,-20-22 1,22 30-88,-1-1 1,0 1 0,-1 1 0,0 0 0,0 1 0,-1 0 0,0 1 0,-21-9 0,4 2-246,21 9 45,-1 1 1,0 0-1,1 0 1,-1 0 0,-15-2-1,23 6 79,1 0 0,-1 0 0,1 0 0,0 0-1,-1 0 1,1 0 0,-1 0 0,1 1 0,-1-1 0,1 0-1,0 1 1,-1-1 0,1 1 0,0 0 0,-1-1 0,1 1-1,0 0 1,0 0 0,-1 0 0,1 0 0,0 0 0,0 0-1,0 0 1,0 0 0,1 0 0,-1 1 0,0-1-1,0 0 1,1 0 0,-1 1 0,1-1 0,-1 1 0,1-1-1,-1 3 1,-1 5 35,1 0 0,0 0 0,1 0 0,1 15 0,0-9 44,-1 2-12,0-13-46,0-12-57,-1-14-36,-1 0 0,-1 0 0,-11-41 0,-28-62 759,38 115-597,-14-32 248,17 39-285,-1 0-1,0 0 0,0 0 0,0 1 1,-1-1-1,1 1 0,-1-1 1,1 1-1,-1 0 0,-5-4 0,7 6-22,0-1 0,0 1 0,0-1 0,0 1 0,-1 0 0,1-1 1,0 1-1,0 0 0,0 0 0,-1 0 0,1 0 0,0 0 0,0 0 0,0 0 0,-1 0 0,1 0 0,0 1 0,0-1 0,0 0 0,0 1 0,-2 0 0,0 1-27,0 0 1,1-1-1,0 1 1,-1 1-1,1-1 0,0 0 1,0 0-1,-3 4 1,1 2-3,-1-1 0,1 1-1,0 0 1,1 0 0,-4 10 0,3 3-158,2 0 1,-1 27-1,-1-51 503,11 32-334,-2-9 8,22 107-1,21 81 53,-32-152 15,38 90 0,49 64-75,26 58-1267,-119-240 1356,-1 0 0,-1 1 0,-1 0 0,-2 1 0,-1-1 0,0 58 0,-12 19 842,8-97-782,-1-15-247,-1-8-22,0 3 124,0 1 0,1-14 0,-3-12-193,2 26 152,3 33-399,-15 143 1203,10-124-733,3-30-215,-1 0 0,1-1 0,1 1 0,0 0 0,3 12 0,-4-24 151,1 1 0,0-1 0,0 0 0,0 1 0,1-1 0,-1 1 0,0-1 0,0 1 0,0-1 0,0 0 0,0 1 0,0-1 0,1 0 0,-1 1 0,0-1 0,0 1 0,0-1 0,1 0 0,-1 1 0,2 0-196,-2-1 196,1 1 0,-1-1 0,0 0 0,1 0 0,-1 0 0,1 0 0,-1 0 0,1 1 0,26-62-4451,1-19 1045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8:43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376 11 3072,'-33'19'4026,"30"-20"-3852,0 1 0,-1-1 0,1 1 1,0-1-1,0 0 0,0 0 0,0-1 0,1 1 0,-1-1 0,-5-3 0,5 3-190,0 0 1,0 0 0,0 1-1,-1-1 1,1 1-1,-1 0 1,1 0 0,-6-1-1,0 1 147,0 1-1,1 1 1,-1 0-1,0 0 0,1 1 1,-1 0-1,0 0 0,1 1 1,-13 6-1,5-1 28,0 0 0,1 1 0,-26 20 0,30-19-22,-1 2 0,1-1 0,-16 25 0,6-8 323,54-50-376,38-19-1,-4 6-3255,-25 11 1472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8:50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283 613 992,'-1'1'15,"1"-1"0,-1 1 0,1 0-1,-1-1 1,1 1 0,-1-1 0,1 1 0,-1 0 0,1-1-1,0 1 1,-1 0 0,1 0 0,0-1 0,0 1 0,0 0 0,0 0-1,-1-1 1,1 1 0,0 0 0,0 0 0,0-1 0,1 1-1,-1 0 1,0 0 0,0-1 0,0 1 0,0 0 0,1-1 0,-1 1-1,0 0 1,1 0 0,-1-1 0,1 1 0,-1-1 0,0 1-1,2 1 1,-2-1 60,1 1 0,-1 0 0,1 0 0,-1 0 0,0-1 0,0 1 0,0 0 0,0 0 0,0 0 0,-1 0 0,1-1 0,0 1 0,-1 0 0,0 2 0,-2 10 160,3-6-169,0-5-89,0 0 0,0 0 0,0 0 0,0 0 0,-1 0 0,0 4 0,1-7 92,-1 1 0,1 0 0,-1 0 1,1-1-1,0 1 0,-1-1 0,1 1 0,-1 0 0,0-1 0,1 1 0,-1-1 1,1 1-1,-1-1 0,0 1 0,1-1 0,-1 0 0,0 1 0,0-1 0,1 0 0,-1 0 1,0 1-1,0-1 0,1 0 0,-1 0 0,0 0 0,0 0 0,0 0 0,-1 0 1,-1 0 20,3 0-82,-1 0-1,1 0 1,0 0-1,-1 1 1,1-1-1,0 0 1,-1 0 0,1 0-1,0 0 1,-1 0-1,1 0 1,0 0-1,-1 0 1,1 0-1,0 0 1,-1-1 0,1 1-1,0 0 1,-1 0-1,1 0 1,0 0-1,-1 0 1,1-1-1,0 1 1,0 0 0,-1 0-1,1 0 1,0-1-1,0 1 1,-1 0-1,1 0 1,0-1 0,0 1-1,0 0 1,-1-1-1,-3 1-81,1 1 95,1 1 0,-1 0 0,1 0 1,0 0-1,-1 0 0,1 0 0,0 0 1,-3 5-1,-5 5 582,10-12-585,0 0 0,-1 1 0,1-1 1,0 0-1,-1 0 0,1 1 0,0-1 0,-1 0 0,1 0 0,0 0 0,-1 0 1,1 0-1,0 1 0,-1-1 0,1 0 0,-1 0 0,1 0 0,0 0 0,-1 0 0,1 0 1,-1 0-1,1 0 0,0 0 0,-1-1 0,1 1 0,0 0 0,-1 0 0,1 0 0,0 0 1,-1 0-1,1-1 0,0 1 0,-1 0 0,1-1 0,-11-10 154,7 7 243,-18-15 977,22 19-1393,0-1-1,0 1 0,-1 0 0,1 0 1,0 0-1,-1 0 0,1-1 0,0 1 0,-1 0 1,1 0-1,-1 0 0,1 0 0,0 0 1,-1 0-1,1 0 0,0 0 0,-1 0 0,1 0 1,0 0-1,-1 0 0,1 0 0,0 0 1,-1 0-1,1 1 0,0-1 0,-1 0 0,1 0 1,0 0-1,-1 1 0,1-1 0,0 0 1,-1 0-1,1 0 0,0 1 0,0-1 0,-1 1 1,-8 10-615,8-10 631,0 1 36,-1 0 1,1 0-1,-1-1 0,0 1 1,0-1-1,1 1 1,-1-1-1,0 0 0,0 0 1,-1 0-1,1 0 1,0 0-1,0 0 1,0 0-1,-1-1 0,1 1 1,0-1-1,-1 0 1,1 0-1,0 1 0,-1-2 1,1 1-1,0 0 1,-5-1-1,6 0-68,-1 1 0,1-1 0,-1 0 0,1 0 0,-1 0 0,1 0 0,-1 0 1,1 0-1,0 0 0,0 0 0,-1 0 0,1-1 0,0 1 0,-1-2 0,2 2 33,-1 0 1,1 0-1,0 0 0,-1 0 1,1 0-1,0 0 0,0 0 1,0 0-1,-1 0 0,1 0 1,0 0-1,1 0 1,-1 0-1,0 0 0,0 0 1,0 1-1,0-1 0,1 0 1,-1 0-1,1 0 0,-1 0 1,0 0-1,1 0 0,1-1 1,-1 1-10,0 0 1,0 0-1,0 0 1,0 0-1,0 0 1,1 0-1,-1 0 1,0 1-1,1-1 1,-1 1-1,1-1 1,1 0 0,-2 1 8,0 0 1,1-1 0,-1 1-1,0-1 1,0 1 0,0-1-1,0 0 1,0 1 0,0-1-1,0 0 1,0 1 0,2-4 175,-3 4-202,0 0-1,0 0 0,0 0 1,1 0-1,-1 0 0,0-1 1,0 1-1,0 0 0,0 0 1,0 0-1,1 0 0,-1 0 1,0 0-1,0 0 0,0-1 1,0 1-1,1 0 0,-1 0 1,0 0-1,0 0 0,0 0 1,1 0-1,-1 0 0,0 0 1,0 0-1,0 0 0,1 0 1,-1 0-1,0 0 0,0 0 1,1 1-1,7 7-94,-6-7 88,-1 0 0,0 0 0,0 0 0,0 0 0,1 0 0,-1 1 0,0-1 1,0 0-1,-1 1 0,1-1 0,0 0 0,0 1 0,-1-1 0,1 1 0,-1-1 0,1 1 0,-1-1 0,1 3 0,1 14 372,0-14 136,-1-13 247,-6 19-1628,5-8 784,0-2 133,0 1 1,-1-1-1,1 0 1,0 1-1,0-1 0,0 1 1,0-1-1,0 0 0,0 1 1,0-1-1,0 1 0,0-1 1,0 0-1,0 1 1,0-1-1,0 1 0,1-1 1,-1 0-1,0 1 0,0-1 1,0 0-1,1 1 1,-1-1-1,0 0 0,0 1 1,1-1-1,-1 0 0,0 0 1,0 1-1,1-1 1,-1 0-1,0 0 0,1 1 1,-1-1-1,0 0 0,1 0 1,-1 0-1,1 0 1,-1 1-1,0-1 0,1 0 1,-1 0-1,1 0 0,1 0 112,-2-1-156,0-3-164,0 5 24,3 25-123,14 11 296,6 5-37,-13-26-129,-9-14 149,0 0-1,0 1 1,0-1 0,1 0-1,-1 0 1,1 0 0,-1 0 0,1-1-1,0 1 1,0 0 0,0-1 0,0 1-1,0-1 1,0 0 0,3 2-1,-4-2 20,0-1 0,0 0 0,0 0 0,-1 1 0,1-1 0,0 0 0,-1 1 0,1-1 0,0 1 0,-1-1 0,1 1 0,-1-1 0,1 1 0,-1 0 0,1-1 0,-1 1 0,1 0 0,0 0 0,-1 1-45,2-2 0,-1 2 27,-1-2-1,1 0 0,-1 1-1,1-1 1,-1 0 0,1 1 0,-1-1 0,1 0 0,-1 0 0,1 1 0,-1-1 0,1 0 0,0 0 0,-1 0 0,1 0-1,-1 0 1,1 0 0,-1 0 0,1 0 0,-1 0 0,1 0 0,0 0 0,-1 0 0,2 0 0,-1 0 22,-1 0 3,0 0 0,0 1 0,0-1 0,0 1 0,0-1 0,-1 1 0,1-1 0,0 1 0,0-1 0,0 0 0,-1 1 0,1-1 0,0 1 0,-1-1 0,1 0 0,0 1 0,-1-1 0,1 0 0,0 1 0,-1-1 0,1 0 0,0 0 0,-1 1 0,1-1 0,-1 0 0,1 0 0,-1 0 0,1 1 0,-1-1 0,1 0 0,0 0 0,-1 0 0,1 0 0,-1 0 0,0 0 0,-23-1-127,12 0-119,-6 0-7,-2 1 594,-29 3 0,43-2-473,1-1-1,0 0 1,-1 0 0,-7-2-1,-10 1 118,11-3-351,13 4 325,0 1-1,0-1 1,0 0-1,0 1 0,0-1 1,0 0-1,0 1 0,0-1 1,0 0-1,0 0 1,0 0-1,1 0 0,-1 0 1,1 0-1,1 0 32,-1 0 0,1 0-1,-1 0 1,1 0 0,0 0 0,-1 1-1,1 0 1,-1-1 0,1 1 0,-1 0 0,0 0-1,4 2 1,-3-2 50,7 3 275,-9-2-198,-8-2-109,-5 0 71,0 0 1,0-1-1,1 0 1,-16-4-1,7 4-201,12 1 98,14 0-366,96 4 820,-85-3-496,0-1 1,32-5-1,-11 1-153,-3-1 3,-22 3 236,-1 0 1,12 1-1,27-4 537,-50 5-586,0-1-1,-1 1 1,1 0-1,0 0 1,0 0 0,-1-1-1,1 1 1,0 0-1,-1-1 1,1 1-1,0-1 1,-1 1-1,1-1 1,-1 1-1,1-1 1,-1 1 0,2-2-1,-2 1 14,1 1 1,-1-1-1,0 1 1,1-1-1,-1 1 1,1-1-1,-1 1 0,1 0 1,0-1-1,-1 1 1,1 0-1,-1-1 1,1 1-1,0 0 0,-1 0 1,1-1-1,0 1 1,0 0-25,3-4 101,26-8-570,-15 10 460,-14 2 54,-1 0 0,1 1 0,-1-1 0,1 0-1,-1 0 1,1 0 0,-1 0 0,1-1 0,0 1 0,-1 0 0,1 0 0,-1 0 0,1 0 0,-1-1 0,1 1 0,-1 0 0,1 0-1,-1-1 1,0 1 0,1 0 0,-1-1 0,1 1 0,-1 0 0,0-1 0,1 1 0,-1-1 0,0 1 0,1-1 0,-1 1-1,0-1 1,0 1 0,1-1 0,-1 1 0,0-1 0,0 1 0,0-1 0,1-2-54,-1 0 0,0 0 1,0-1-1,0 1 0,-1 0 0,1 0 1,-1 0-1,0 0 0,1 0 0,-1 0 1,-2-3-1,-3-13-41,-19-75 362,-7-41 27,-7-33-197,21 98-519,-4-4 217,16 48 219,-16-43-1,6 24 55,7-2-455,5 35 224,3 11 106,0-1-1,1 0 1,-1 0 0,1 1-1,-1-1 1,1 0 0,-1 0-1,1-3 1,0 14-84,1 7-16,-2 1 0,-4 31 0,2-32 245,0 1 1,-2 34-1,5-54-85,1 1-1,0-1 1,0 0-1,0 0 1,0 0-1,2-3 1,2-6 158,15-65-396,-15 52 255,13-36 1,-14 50-175,-2 7-11,0 1 1,-1-1-1,1 0 0,-1 0 1,1-5-1,-2 9 149,0 0-1,1 0 0,-1 0 1,0 0-1,1 0 1,-1 0-1,0-1 0,1 1 1,-1 0-1,0 0 0,1 0 1,-1 0-1,0 0 1,1 0-1,-1 0 0,0 1 1,1-1-1,-1 0 0,1 0 1,-1 0-1,0 0 1,0 0-1,1 0 0,0 1 1,3 9-143,0-1 0,0 2 1,-1-1-1,0 0 0,0 0 1,0 15-1,2 2-210,-5-23 390,1 1-1,-1-1 1,0 0 0,0 0 0,-1 1 0,0-1-1,1 0 1,-1 0 0,-1 0 0,1 0 0,-1 0 0,1 0-1,-1 0 1,-3 5 0,1-3-57,0 0 1,0-1-1,0 0 0,-1 1 0,1-1 1,-1-1-1,-10 8 0,14-11 25,1 0-1,0 0 1,0 0-1,-1 0 1,1 0-1,0 0 1,0 0 0,0 0-1,0 0 1,0 0-1,0 0 1,0 1 0,0 4-71,-6 10-122,5-15 119,1 1 0,-1-1 0,0 1 0,0 0 0,1-1-1,-1 1 1,1 0 0,0 0 0,-1 3 0,1-4 63,0 0 0,0 0 0,0 0 0,0 0 0,-1 0-1,1 1 1,0-1 0,-1 0 0,1 0 0,0 0 0,-1 0 0,1 0 0,-1-1 0,0 1 0,-2 3 492,19-11-2504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8:51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22 161 1472,'-9'0'2640,"15"-5"-2395,20 1 987,-22 2-1165,1 0 202,1-1 1,-1 0 0,0 0 0,0-1 0,7-6 373,-21-1 370,3 6-854,0 1 0,1-1 0,-1 0 0,1 0 0,0-1 1,0 1-1,1-1 0,0 0 0,-5-10 0,-1 1 181,4-2-196,6 16-207,0-1 0,0 1 0,0 0 0,-1 0 0,1-1 1,0 1-1,-1 0 0,1 0 0,-1-1 0,0 1 0,1 0 0,-1 0 1,-1-1-1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58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448 0 4480,'-3'3'2005,"-3"11"-2607,4-9 683,-1 0-1,0 1 1,-1-1 0,1 0-1,-1-1 1,-6 8 0,-1-3 193,-5 5 117,-19 13 0,19-15-277,1 0 1,0 1 0,1 1-1,0 0 1,1 1 0,1 1-1,1-1 1,0 2 0,0 0-1,-8 21 1,-5 19 0,-31 112 0,22-61 90,24-71 289,9-34-337,1-4-54,2-19-185,4-29-61,6-39-121,29-103-1,2 39 1038,-42 146-737,3-12 445,-5 12-176,-4 5-50,3 2-256,0 0 0,-1 0 0,1 0 0,0 0 0,0 1 0,-1-1-1,1 0 1,0 1 0,0-1 0,1 1 0,-2 2 0,-6 8-28,-5 4 110,9-11 20,-1 1 0,0-1 0,0 1 0,0-2 1,-10 8-1,7-8 80,6-4-172,1 1 0,0-1-1,0 1 1,0 0 0,0-1 0,0 1 0,0 0 0,0-1 0,0 1 0,0 0 0,-1 1 0,0 1-13,0 0 0,1 0-1,-1 0 1,0 0 0,1 0 0,0 1 0,0-1 0,-1 6 0,-5 31 8,6-27-73,-25 152 123,0 31 292,18-142-191,-2 83 0,10-126-185,-1-7 32,1 0-1,0-1 1,0 1 0,1 0 0,-1-1 0,1 1 0,-1-1 0,1 1 0,2 3 0,-2-3-10,-1-1-1,1 1 1,-1 0 0,1 0 0,-1 6-1,1 16 19,-1-25 5,0 0 0,1 0 0,-1 0-1,0 1 1,0-1 0,1 0 0,-1 0 0,1 0 0,-1 0-1,0 0 1,1 0 0,0-1 0,-1 1 0,1 0-1,2 2 119,-3-3-154,0 1 27,1-1 0,-1 0 0,0 0 0,1 1 1,-1-1-1,0 0 0,1 0 0,-1 1 0,0-1 0,1 0 0,-1 0 0,0 0 0,1 0 1,-1 1-1,1-1 0,-1 0 0,0 0 0,1 0 0,-1 0 0,1 0 0,-1 0 0,0 0 0,1 0 1,-1 0-1,1 0 0,-1 0 0,0-1 0,1 1 0,-1 0 0,1 0 0,13-7 167,-6 1-204,-1-1 1,10-9-1,-11 10-11,0 0-1,0 0 1,0 1-1,13-9 1,4 2-111,0 2 1,1 0-1,42-12 1,78-6 133,-116 23-21,-1-1 0,0-2 0,39-16 0,-58 21 99,-1 0 1,0-1-1,-1-1 1,1 1-1,8-8 1,-14 11-78,0 0-1,-1 1 1,1-1-1,0 0 1,0 0 0,-1 0-1,1 1 1,-1-1-1,1 0 1,-1 0-1,1 0 1,-1 0 0,0 0-1,1 0 1,-1 0-1,0 0 1,0 0 0,1 0-1,-1-1 1,0 1-1,0 0 1,-1 0 0,1-2-1,-1 1-22,1 0 0,-1-1 0,0 1 0,-1 0 0,1 0 0,0 0 0,0 0 0,-1 0 0,1 0 0,-3-2 0,-1-1-29,1 1 0,-1 0 1,0 0-1,0 1 0,0-1 1,0 1-1,-12-5 0,0 5 105,1-1 0,-1 2 0,0 0 0,0 1 0,-18 1 0,26 0-111,8 0 81,1 1 1,-1-1 0,0 0 0,1 0-1,-1 0 1,1 0 0,-1-1 0,0 1-1,1 0 1,-1 0 0,0 0 0,1 0-1,-1-1 1,1 1 0,-1 0 0,0-1-1,1 1 1,-1 0 0,1-1 0,-1 0-1,1 1-7,0 0 0,-1-1 0,1 1 0,0-1 0,0 1 0,0-1 0,0 1 0,0 0 0,0-1-1,1 1 1,-1-1 0,0 1 0,0 0 0,0-1 0,0 1 0,0-1 0,1 1 0,-1 0 0,0-1 0,0 1-1,1 0 1,-1-1 0,0 1 0,26-24-328,-19 18 211,54-44-2697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8:54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16 1472,'-4'-3'2832,"-4"13"-2212,-7 17-696,13-24 208,0 1-1,0-1 1,-1 1 0,0-1-1,0 0 1,0 0 0,-4 3-1,-10 12 165,-12 5-285,29-23-5,1-1 1,-1 1-1,0 0 1,0-1 0,0 1-1,0 0 1,1-1-1,-1 1 1,0-1-1,0 1 1,0 0-1,1 0 1,-1-1-1,0 1 1,1 0 0,-1-1-1,0 1 1,1 0-1,-1 0 1,0 0-1,1-1 1,-1 1-1,0 0 1,1 0-1,-1 0 1,1 0 0,-1 0-1,1-1 1,0 1 16,9-7-77,17-16 0,0-1-25,-10 13 50,-12 7 2,1 1 1,-1-1 0,0 0 0,0 0-1,-1 0 1,1-1 0,5-7-1,-10 12 43,0 0 0,0 0 0,1 0 0,-1-1 0,0 1 0,0 0-1,0 0 1,0 0 0,0-1 0,0 1 0,1 0 0,-1 0 0,0-1-1,0 1 1,0 0 0,0 0 0,0-1 0,0 1 0,0 0 0,0 0-1,0-1 1,0 1 0,0 0 0,0 0 0,0-1 0,0 1 0,-1-1-1,-5 2 199,-11 8-70,17-8-130,-54 38-91,13-8 48,39-30 37,1 0 1,-1 1-1,1-1 1,0 0 0,-1 1-1,1 0 1,0-1-1,0 1 1,-1 2-1,0 0 8,-1-1 0,1 1 0,0-1 0,-6 5 0,7-6-176,-3 0 64,4-2 91,14-1 330,-7-3-230,0 0 0,0-1 0,-1 0-1,0 0 1,1 0 0,-2-1 0,8-8 0,-6 6-87,0 0-1,1 1 1,12-9-1,-20 16-3,0-1 0,0 1 0,0 0 0,1 0 0,-1 0-1,0 0 1,0 0 0,0-1 0,0 1 0,0 0-1,0 0 1,0 0 0,1 0 0,-1-1 0,0 1-1,0 0 1,0 0 0,0 0 0,0 0 0,0-1 0,0 1-1,0 0 1,0 0 0,0 0 0,0-1 0,0 1-1,0 0 1,0 0 0,0 0 0,0-1 0,-1 1 0,1 0-1,0 0 1,0 0 0,0 0 0,0-1 0,0 1-1,0 0 1,0 0 0,0 0 0,-1 0 0,1 0-1,0-1 1,0 1 0,0 0 0,0 0 0,-1 0 0,1 0-1,0 0 1,-9-5 77,8 5-49,-1-1 0,1 1 0,-1 0 0,0 0 0,1 0 0,-1 0 0,0 0 0,1 0 0,-1 1 0,0-1 0,-2 1-1,-13 2-163,16-3 107,0 1 1,-1-1-1,1 1 0,0 0 0,0-1 1,-1 1-1,1 0 0,0 0 1,0 0-1,0 0 0,0 0 0,0 0 1,-1 1-1,-17 21-217,12-15 238,6-7-70,-1 1 0,0 0-1,1 0 1,-1 0 0,1 0 0,0 0-1,0 1 1,0-1 0,0 0 0,0 1-1,0-1 1,1 0 0,-1 1 0,1-1-1,0 1 1,-1-1 0,1 1 0,0-1-1,1 0 1,-1 1 0,0-1 0,1 1-1,-1-1 1,1 1 0,1 2-1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8:57.5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14 1472,'-7'-12'2141,"6"12"-2104,1-1 0,-1 1 0,1 0 0,-1 0 0,1 0 0,-1 0 0,1 0 0,-1 0 0,1 0 0,-1 0 0,1 0 0,-1 0 0,1 0 1,-1 1-1,1-1 0,-1 0 0,1 0 0,-1 0 0,1 1 0,-1-1 0,1 0 0,-1 1 0,1-1 0,0 0 0,-1 1 0,1-1 0,-1 1 1,-25 30 308,12-16-270,13-13-58,-1 0 0,0 1 1,1-1-1,-1 0 0,0-1 0,0 1 1,0 0-1,-5 2 0,-4 4 659,11-7-642,-1 0 0,0 0 0,1-1 0,-1 1 0,0-1 0,1 1 0,-1-1 0,0 1 0,0-1 0,0 1 0,1-1 0,-1 0 0,0 1 0,0-1 0,0 0 0,0 0 0,-1 1 0,-20 2-121,4 8 380,8-7 84,9-3-337,1-1-1,-1 0 1,1 1 0,0-1 0,-1 0 0,1 1-1,-1-1 1,1 0 0,-1 0 0,1 0 0,-1 1-1,1-1 1,-1 0 0,1 0 0,-1 0 0,0 0-1,1 0 1,-1 0 0,1 0 0,-1 0-1,1 0 1,-1 0 0,1-1 0,-1 1 0,1 0-1,-1 0 1,1 0 0,-1-1 0,1 1 0,-1-1-1,-5 0 297,2-3-364,4 4 33,0 0 0,-1-1 0,1 1 0,0 0 0,-1-1-1,1 1 1,-1 0 0,1 0 0,0-1 0,-1 1 0,1 0 0,-1 0 0,1 0 0,0-1 0,-1 1 0,1 0 0,-1 0 0,0 0 0,-1-2 234,9-4-332,0 0 29,1 1 0,-1 0 0,1 1 0,0-1 0,15-4-1,-22 9 70,1 0-1,-1 0 1,0 0-1,0 0 1,0 0-1,1 1 0,-1-1 1,0 0-1,0 1 1,0-1-1,0 1 1,0-1-1,0 1 0,0-1 1,0 1-1,0 0 1,0 0-1,0-1 1,0 1-1,0 0 1,1 1-1,16 20-295,-18-20 364,9 10 278,0 4-506,-7-11 142,0 1 0,0-1 0,0 1 0,-1-1 0,0 1 0,0-1 0,-1 1 1,1 0-1,-1 0 0,-1-1 0,1 1 0,-2 6 0,1-2 107,0-1 0,0 0 0,2 18 1,-1-18-166,0 1 0,-1 15 0,0-5 70,1 13 362,0-31-426,8-2-882,-8 0 897,1 0 0,-1 1 0,1-1 0,-1 0-1,1 0 1,-1 1 0,0-1 0,1 0 0,-1 1 0,2 1-196,-2-2 195,1 1 1,-1-1 0,0 1 0,0-1 0,1 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07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890 70 320,'10'-2'55,"-8"2"-47,1-1 0,-1 1 1,0-1-1,1 0 0,-1 1 0,0-1 0,1 0 0,3-3 0,-6 4 3,-12 4 866,-1 1 1,1 0-1,0 1 1,-18 11-1,-1 1-1,11-6-494,1 0-1,0 1 0,1 1 0,-16 16 1,-61 70 32,24-24-180,-132 104 43,87-81 166,56-44-563,-100 117 0,177-190 292,0 1 0,0 0 1,25-17-1,80-53-407,-4 2-86,-59 38 439,-3-2-1,79-91 0,66-68-341,-189 197-259,-1-1 0,14-18 0,-21 24 120,0 0-1,0 0 1,0-1 0,-1 1-1,0-1 1,-1 0-1,1 0 1,0-8 0,4-40-1984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09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15 2976,'-7'-12'971,"7"12"-958,0 0 1,0 0 0,0 0 0,0 0 0,0-1 0,-1 1-1,1 0 1,0 0 0,0 0 0,0 0 0,0 0 0,0 0-1,0-1 1,0 1 0,-1 0 0,1 0 0,0 0 0,0 0-1,0 0 1,0 0 0,0 0 0,-1 0 0,1 0 0,0 0-1,0 0 1,0 0 0,0 0 0,0 0 0,-1 0 0,1 0-1,0 0 1,0 0 0,0 0 0,0 0 0,-1 0 0,1 0-1,0 0 1,0 0 0,0 0 0,0 0 0,0 0 0,-1 0-1,1 0 1,0 0 0,0 0 0,0 0 0,0 1 0,0-1 0,-1 0-1,-3 7 27,3-7-41,-11 20 64,2-1 1,0 1-1,0 0 0,2 1 0,-9 33 1,-14 110 818,21-105-784,-25 218 937,35-273-1024,0 0 0,0 0 0,0 0 0,1 0 0,-1 0 0,1 0 1,0 0-1,2 7 0,-2-9 3,0-1 0,-1 1-1,1-1 1,0 0 0,0 0 0,0 1 0,0-1 0,0 0 0,0 0 0,0 0-1,0 0 1,1 0 0,-1 0 0,0 0 0,0-1 0,1 1 0,-1 0 0,1-1-1,-1 1 1,1-1 0,-1 1 0,1-1 0,-1 0 0,1 1 0,-1-1 0,3 0-1,6-2 34,0 1-1,-1-2 0,1 1 0,0-1 1,-1-1-1,1 0 0,13-7 0,-15 7 102,4-3 327,0 0 1,-1 0 0,0-1 0,13-11-1,-18 10-142,-3 5-345,-5 10-351,-24 43-2011,1 12-1748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10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 1248,'0'0'29,"0"-1"1,0 0-1,0 1 1,0-1-1,0 0 1,0 1-1,0-1 1,0 1-1,0-1 0,0 0 1,0 1-1,1-1 1,-1 1-1,0-1 1,0 1-1,1-1 1,-1 0-1,1 0 1,-1 1-12,0 0 0,1 0 0,-1 0 0,0 1 0,1-1 0,-1 0 0,0 0 0,1 0 0,-1 0 0,0 0 0,0 0 0,1 1 1,-1-1-1,0 0 0,0 0 0,1 0 0,-1 1 0,0-1 0,0 0 0,0 0 0,0 1 0,1-1 0,-1 0 0,0 1 0,12 23 795,-5 4-218,-1 1 0,3 34 0,-5-39-279,4 29-21,3 0 0,31 93 0,-41-144-264,0 0-1,-1 0 0,1 0 0,0 0 0,0 0 0,0 0 0,1 0 0,-1-1 0,2 3 0,-3-4 1,1 1 0,0-1 0,-1 0 0,1 0-1,-1 1 1,1-1 0,0 0 0,-1 0 0,1 0 0,0 0 0,-1 0 0,1 0-1,0 0 1,-1 0 0,1 0 0,0 0 0,-1 0 0,1 0 0,-1 0 0,1-1-1,0 1 1,-1 0 0,1 0 0,-1-1 0,1 1 0,-1-1 0,1 1 0,-1 0 0,1-1-1,-1 1 1,1-1 0,-1 1 0,1-1 0,-1 0 0,9-7 214,-2 0 0,1-1 1,-1 0-1,-1 0 0,0 0 1,0-1-1,0 0 0,4-14 1,-10 24-241,1-1 1,-1 1-1,0 0 1,0-1-1,0 1 0,0 0 1,0-1-1,0 1 1,0-1-1,0 1 1,0 0-1,0-1 1,0 1-1,0 0 0,0-1 1,-1 1-1,1 0 1,0-1-1,0 1 1,0 0-1,0-1 1,-1 1-1,1 0 1,0-1-1,0 1 0,0 0 1,-1 0-1,1-1 1,0 1-1,-1 0 1,1 0-1,0-1 1,-1 1-1,1 0 1,0 0-1,-1 0 0,1 0 1,0 0-1,-1 0 1,1-1-1,0 1 1,-1 0-1,1 0 1,-1 0-1,0 0-53,0 0 1,0 0-1,0 0 0,0 0 1,0 0-1,0 0 0,0 0 1,0 0-1,0 1 0,0-1 1,0 0-1,0 1 0,0-1 0,0 0 1,0 1-1,-1 0 0,-21 23-1909,3 2 880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11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15 132 3328,'-1'0'54,"0"0"0,0 1 1,1-1-1,-1 0 0,0 1 1,0-1-1,1 1 0,-1-1 0,0 1 1,1 0-1,-1-1 0,1 1 1,-1 0-1,0-1 0,1 1 0,0 0 1,-1-1-1,1 1 0,-1 0 1,1 0-1,0 0 0,0-1 1,-1 1-1,1 0 0,0 0 0,0 0 1,0 0-1,0 0 0,0 0 1,0 1-1,1 5-89,-1 0-1,2 0 1,1 8 0,1 5 152,-2 35 87,-2-37-215,0-1 0,2 1 0,0-1 0,1 0 0,6 21 0,-9-37 16,0 0-1,0-1 1,0 1 0,1-1-1,-1 1 1,0-1-1,0 1 1,1-1-1,-1 1 1,0-1 0,1 1-1,-1-1 1,0 0-1,1 1 1,-1-1 0,1 0-1,-1 1 1,1-1-1,-1 0 1,1 1-1,-1-1 1,1 0 0,0 1-1,0-1 18,0-1 0,-1 1 0,1 0 0,0 0 0,-1 0 0,1-1 0,0 1 0,0 0 0,-1-1 0,1 1 0,0 0 0,-1-1 0,1 1 0,-1-1 0,1 1 0,-1-1 0,1 1 0,-1-1 0,1 0-1,11-14 132,-2-1-1,0 0 0,10-21 0,2-3-35,76-148 1234,-97 185-1305,6-10 239,-2 0 1,0-1-1,6-23 0,-11 37-285,0 0 0,0 1 0,0-1 0,0 0 0,0 0 0,0 0 0,0 0 0,0 0-1,0 0 1,0 0 0,-1 0 0,1 0 0,0 0 0,0 0 0,0 0 0,0 0 0,0 0 0,0 0-1,0 0 1,0 0 0,0 0 0,0 0 0,0 0 0,0 0 0,-1 0 0,1 0 0,0 0 0,0 0-1,0 0 1,0 0 0,0-1 0,0 1 0,0 0 0,0 0 0,0 0 0,0 0 0,0 0 0,0 0-1,0 0 1,0 0 0,0 0 0,0 0 0,0 0 0,0 0 0,-1 0 0,1-1 0,-6 11-38,-22 49 79,2 1 0,4 1 1,-19 77-1,37-125-51,-27 113-2,28-106 56,0 0 0,1-1 0,1 1-1,2 27 1,-1-42-34,1-1-1,0 1 0,0 0 0,0-1 0,1 1 0,-1-1 1,1 1-1,0-1 0,1 0 0,-1 1 0,1-1 0,0-1 1,-1 1-1,2 0 0,-1-1 0,0 1 0,1-1 1,6 5-1,4 0-105,1 0 0,0 0 0,0-2 0,18 6 0,-12-4-109,22 11 1,-33-14 191,-1 1 0,0 0 0,-1 1 0,1 0 0,-1 0 0,-1 1 0,1 0 0,-1 0 0,-1 1 0,1 0 0,5 11 0,3 10 82,-1 1 1,12 41-1,-22-61-47,12 41 210,17 96 0,-7 56 248,-2-24-208,-23-168-134,0 0 144,1-11-105,0-7 16,3-26 579,-2 7-280,0-1-233,-3 21-227,1-1 1,-1 1-1,1-1 0,0 1 1,3-7-1,-1 5-13,-2 6-40,0 0 0,-1 0 1,0 1-1,1-1 0,-1 0 0,1 0 0,-1 0 0,0 0 0,0 0 0,1 0 0,-1 0 0,0 0 1,0 0-1,0 0 0,0 0 0,0-1 0,-1-9-631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19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641 10 992,'0'6'2509,"-9"-4"-1914,-29-2 1789,37-7-2768,1 6 409,-1 0-1,1 1 1,-1 0 0,1-1 0,-1 1 0,0-1-1,1 1 1,-1 0 0,0-1 0,1 1-1,-1 0 1,0-1 0,1 1 0,-1 0 0,0 0-1,1 0 1,-1 0 0,0 0 0,0 0-1,1 0 1,-1 0 0,0 0 0,0 0 0,1 0-1,-1 0 1,0 1 0,1-1 0,-1 0 0,0 0-1,1 1 1,-1-1 0,0 1 0,1-1-1,-1 0 1,1 1 0,-1-1 0,0 1 0,1-1-1,-1 1 1,0 0 0,-2 4-132,-1 0-1,1 0 1,-1 0 0,-2 6-1,1-1 103,-1-1 157,3-4-58,-1 0 1,1 0-1,-1 0 1,-6 6-1,-3 1-432,12-10 390,0 0 0,-1-1 0,1 1-1,-1-1 1,0 1 0,1-1 0,-1 1 0,0-1 0,0 0 0,0 0-1,0 0 1,0 0 0,0 0 0,0-1 0,0 1 0,0-1 0,0 1-1,0-1 1,-4 0 0,4 0-61,1 0 1,0 0-1,-1-1 0,1 1 0,0 0 1,0-1-1,-1 0 0,1 1 0,0-1 1,0 0-1,0 1 0,0-1 0,0 0 1,0 0-1,0 0 0,0 0 0,0 0 0,0 0 1,1 0-1,-1 0 0,0 0 0,1-1 1,-1 1-1,0 0 0,1 0 0,-1-2 1,0 0 93,0 1 1,-1-1-1,1 1 1,-1-1 0,1 1-1,-5-5 1,4 6-50,1 0 0,-1 0 0,0 0 0,1 0 0,-1 0 0,0 1 0,0-1 0,0 0 0,0 1 0,0 0 0,0-1 0,-2 1 0,-27 0-251,13 1-76,13-1 294,0 1 0,0 0 0,0 0 0,0 0 0,0 0-1,0 1 1,0 0 0,1 0 0,-1 0 0,0 0 0,1 1 0,0 0-1,0 0 1,-8 7 0,9-8 40,-1 0 0,1 0-1,-1 0 1,1 0 0,-1-1-1,0 0 1,0 1 0,0-1 0,1-1-1,-1 1 1,0 0 0,0-1 0,0 0-1,0 0 1,0 0 0,-6-1-1,6 0-40,-1 1-1,0 0 0,0 0 0,0 0 1,1 1-1,-1-1 0,0 1 0,0 0 1,1 1-1,-1-1 0,-4 3 0,5 0-11,-1-1 0,1 1 0,0 1 0,0-1 0,0 1 0,0-1 0,-3 8 0,-1 0 181,2-5-25,0-1 0,0 0 0,-1 0-1,-8 6 1,7-5-150,7-7 16,0 1 1,0-1-1,0 1 0,-1-1 0,1 1 0,0-1 0,0 0 0,0 1 1,-1-1-1,1 0 0,-2 0 0,-12 3 269,15-3-287,0 0 0,0 1 1,-1-1-1,1 0 0,0 0 0,0 1 0,-1-1 1,1 0-1,0 0 0,-1 0 0,1 0 0,0 0 1,-1 1-1,1-1 0,0 0 0,-1 0 0,1 0 0,0 0 1,-1 0-1,1 0 0,0 0 0,-1 0 0,1 0 1,0 0-1,-1 0 0,1 0 0,0-1 0,-1 1 1,1 0-1,-1 0 0,2-10-445,9-13 357,-9 21 105,7-13 24,0 0 1,13-15-1,-17 25-193,-1 1 170,0 0 0,0 0 0,1 0 0,0 1 0,0-1-1,7-4 1,3-3 140,-12 9-148,1 0 0,-1 0-1,1 0 1,-1 1 0,1-1-1,0 1 1,4-2 0,-4 2-4,10-4-32,0 1 0,1 1 0,-1 0 0,1 1 0,22-1 0,46 3 330,-61 6-793,-16-4 548,-3-2 0,-2 1-27,0-1 0,1 1 0,-1-1 0,1 1 0,-1-1 0,1 1 0,-1-1 0,1 0 0,-1 1 0,1-1 0,-1 0 0,1 1 0,0-1 0,-1 0 0,1 0 0,-1 1 0,1-1 0,0 0 0,-1 0 0,1 0 0,0 0 0,-1 0 0,2 0 0,18 1-223,-6-1-7,-5 0 241,0 0-1,0 0 1,0 1-1,12 2 0,-16-2-38,-1 0-1,1 0 1,0-1-1,0 1 1,0-1-1,0-1 1,-1 1-1,7-2 1,38-11-335,-12 2 488,-17 4-60,-15 5-47,0 0-1,-1 1 1,1 0-1,0-1 1,9 1-1,-12 0-54,0 1 0,0 0 0,0 0-1,0-1 1,0 1 0,0-1-1,0 1 1,0-1 0,0 0 0,0 0-1,0 0 1,0 0 0,0 0 0,0-1-1,1-1 1,1 0 51,0 0-1,0 0 0,1 1 1,-1-1-1,1 1 1,6-2-1,-2-1-12,-6 3 258,-7 3-85,-14 4-50,17-5-141,0 1 1,0-1 0,-1 0-1,1 1 1,0-1 0,0 0-1,-1 0 1,1 0 0,0 0-1,-2 0 1,-12 2-170,-3 5-18,14-6 177,1 1 1,-1-1-1,0 1 0,1-1 0,0 1 0,-1 0 1,1 0-1,0 1 0,0-1 0,-3 4 1,-22 21 35,-57 42 1,33-28-209,46-38 205,1 0-1,-1 0 0,1 0 0,-1-1 1,0 0-1,0 0 0,0 0 0,0-1 1,0 0-1,-1 0 0,1-1 0,-9 0 1,-14 3-108,-93 5 620,46-3-965,19-5-369,57 2 772,0-1-1,0 1 1,1 0 0,-1-1-1,0 1 1,0-1-1,1 1 1,-1 0-1,1-1 1,-1 1-1,1-1 1,1 2-1,-1-1 18,1-1 1,0 0-1,0 1 0,0-1 0,0 0 0,0 0 0,0-1 0,0 1 0,0 0 0,0-1 1,0 1-1,0-1 0,0 1 0,1-1 0,-1 0 0,0 0 0,0 0 0,0-1 0,0 1 0,1 0 1,1-1-1,7-2-105,-1 0-1,1-1 1,9-5 0,-6 3 225,97-30 309,-77 27-371,0-2-1,32-15 0,-48 18-84,0 0 0,0 1 0,34-9 0,-49 16 47,0 0-1,-1 0 0,1 0 0,0 0 1,-1 0-1,1 1 0,0-1 0,-1 1 1,4 1-1,17 2 146,10-1-356,-30-2 201,0-1 1,0 1-1,-1 0 0,1 0 0,-1 0 1,4 3-1,0-2 321,-4 0-359,0-1-1,0 0 1,0 0 0,0-1 0,0 1 0,0 0 0,0-1 0,0 1 0,1-1 0,2 1 0,3-1-606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27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16 1312,'0'0'22,"0"-1"1,0 1-1,-1 0 0,1-1 1,0 1-1,0 0 1,-1-1-1,1 1 0,0-1 1,-1 1-1,1 0 0,0 0 1,-1-1-1,1 1 0,-1 0 1,1 0-1,0-1 1,-1 1-1,1 0 0,-1 0 1,1 0-1,-1 0 0,1 0 1,0 0-1,-1 0 0,1 0 1,-1 0-1,1 0 1,-1 0-1,0 0 0,-13-8 96,14 8-118,-11-1 45,10 1-38,0 1 1,1-1-1,-1 1 0,0-1 1,1 1-1,-1-1 1,0 1-1,1 0 0,-1 0 1,1-1-1,-1 1 0,1 0 1,-1 0-1,1-1 1,0 1-1,-1 2 0,-8 17 173,2 2 0,0-1-1,-6 39 1,11-51-203,1 1 1,0 0-1,1 0 1,0-1-1,1 1 1,0 0-1,0-1 1,1 1-1,1 0 0,-1-1 1,5 10-1,3-1 315,-8-15-246,0 0 0,0 1 0,0-1 0,0 1 0,-1 0 0,2 5 0,-1-103 151,8-19-106,-10 101-406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28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28 101 320,'1'-7'34,"0"0"-1,0 1 1,0-1-1,1 1 1,0-1-1,3-6 1,4-12 1038,-6 18-999,-3 6-89,0 0 0,1 0 0,-1-1 1,1 1-1,-1 0 0,1 0 0,-1 0 0,1 0 0,0 0 0,0 0 0,-1 0 0,3-1 0,-3 1 0,1 3-35,-1 0 102,1 0-1,-1 0 1,0 0-1,0 0 1,0 0-1,0 0 1,-1 2-1,0 4-3,0 28 524,-10 51-1,2-24-281,7-44-202,-1-1 0,-1 1 1,0-1-1,-9 21 1,7-31-62,2-12 175,0-17 111,5-6-275,2 0 1,1 1 0,10-38-1,7-42-433,-20 81 728,-1 23-229,0 3-68,0 12-329,0-2-1071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37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86 320,'0'-23'128,"0"15"-96,0-8-32,0 8 32,0-7-32,0-1-224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00.3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11 2080,'-10'-11'5850,"-2"14"-5108,-1 2-611,1 1 1,0 1-1,0 0 0,1 0 1,0 1-1,0 0 1,1 1-1,-15 16 1,-2 7 449,-33 50 0,54-72-441,-38 55-28,44-64-119,-1-1 0,1 0-1,0 0 1,0 1 0,0-1 0,0 0 0,-1 0-1,1 1 1,0-1 0,0 0 0,-1 0 0,1 0-1,0 1 1,0-1 0,-1 0 0,1 0 0,0 0-1,-1 0 1,1 0 0,0 1 0,-1-1 0,1 0-1,0 0 1,-1 0 0,1 0-8,-1-1-1,1 1 0,0 0 1,0 0-1,0 0 1,0 0-1,0 0 1,-1-1-1,1 1 1,0 0-1,0 0 1,0 0-1,0 0 1,0-1-1,0 1 1,0 0-1,0 0 1,-1-1-1,1 1 1,0 0-1,0 0 1,0 0-1,0-1 1,0 1-1,0 0 1,0 0-1,0 0 1,0-1-1,0 1 1,1 0-1,-1 0 1,0 0-1,0-1 1,0 1-1,0 0 1,0 0-1,0 0 1,0-1-1,0 1 1,1 0-1,8-15-1456,3-4 427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38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13 320,'-4'-8'128,"8"8"-96,-8-5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38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44 242 64,'-8'-33'32,"11"22"-32</inkml:trace>
  <inkml:trace contextRef="#ctx0" brushRef="#br0" timeOffset="1">36 89 64,'0'-8'32,"3"5"-32,2-5 0,0 3 96,-2 2-64,-3 0-96,0-10 32,0 9 32,0-4 0,0 0 64,-3 2-32,3-3-96,0 5 320,-5 0-128,0 1-288</inkml:trace>
  <inkml:trace contextRef="#ctx0" brushRef="#br0" timeOffset="2">9 20 64,'-4'14'32,"-1"6"-32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39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18 536 1472,'1'5'208,"-1"-5"-200,0 0 9,0 0-9,0 0 0,0 0 1,0 0-1,0 1 0,0-1 0,0 0 1,0 0-1,0 0 0,0 0 1,0 0-1,0 0 0,0 0 1,0 0-1,0 0 0,0 0 1,0 1-1,0-1 0,0 0 1,-1 1 124,1-1-125,0 0 0,0 0 0,0 0 1,0 0-1,0 0 0,0 0 1,0 0-1,0 0 0,-1 0 1,1 0-1,0 0 0,0 0 1,0 0-1,0 0 0,0 0 0,0 0 1,0 0-1,0 0 0,0 0 1,0 0-1,-1 0 0,1 0 1,-2 0 39,2 0-6,0-4-168,1 1 59,-1-1 0,1 0 0,0 1-1,0-1 1,3-4 0,5-17 202,1-107 284,-3 34-502,-6 43 15,-1 33 61,0 21 60,0 3-58,-5 47-379,4-14 458,-10 50 1,0-4-245,5-55 227,4-22-32,1 0-1,0 0 0,0 0 0,1 0 0,-1 5 0,4-11-18,1 1 1,0-2-1,-1 1 0,1 0 0,3-4 1,-2-3 44,-1 0 0,0 0 1,-1-1-1,0 0 0,0 1 1,-1-1-1,1-17 0,1-77-333,-3 28 512,-2 42 180,6 1-901,-4 24 485,0 0 1,0-1-1,5-13 0,-3 13 16,-1 0 0,-1 1-1,2-18 1,-3 7-89,0 16 334,0 13-159,-14 158-738,6-94 815,4-42-70,0 0 0,-14 48 0,-13 57-599,30-122 627,1-13-82,0 1 0,0-1-1,0 0 1,0 0 0,0 1-1,0-1 1,0 0 0,-1 0 0,1 1-1,0-1 1,-1 0 0,0 0-1,1 0 1,-1 1 0,1-1-1,-1 0 1,-1 1 0,2 1-60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51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20 576,'1'15'326,"0"0"-1,2 0 1,-1 0-1,7 19 1,-3-14-253,15 86-286,-18-89 175,-1 0 0,-1 0 0,-1 23 1,0-20 396,-2-9-209,-1 8 84,6-29 109,-2 8-285,0 0 0,0 0 0,0 0-1,0 0 1,-1 0 0,1 0 0,0-4-1,0-52 10,14-93 0,-7 114-74,-5 25 25,-1-1-1,0 0 1,1-15 0,-3 26 25,0 1 0,0-1 0,1 0 0,-1 0 0,1 0 1,0 1-1,-1-1 0,1 0 0,1-2 0,-1 3-53,0-1-1,0 1 0,0-1 1,-1 1-1,1-1 0,-1 0 1,1 0-1,-1 1 1,1-3-1,-1 3 54,0 19 85,0 50 2,-3 114 33,2-119-227,1-62 123,0 1-137,0-1 0,0 1 0,0-1 0,0 1 0,0-1 0,0 1 0,0-1 1,1 0-1,0 3 0,1-5-26,0 1-1,0-1 1,0 0 0,0 0 0,0 0 0,0 0-1,-1 0 1,1 0 0,3-3 0,1 0 266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53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151 247 480,'-12'-4'2091,"11"4"-2038,-1 1 40,0-1 0,0 0 0,0 1 0,-1-1-1,1 0 1,0-1 0,0 1 0,0 0 0,0 0 0,0-1 0,0 0 0,0 1 0,0-1 0,0 0-1,0 0 1,0 0 0,0 0 0,0 0 0,1 0 0,-1-1 0,0 1 0,1 0 0,-3-4-1,0 1-37,0-1 0,0 0 0,0 0 0,1 0 0,-1 0-1,-3-11 1,3 6 62,3 7-35,0 0 0,0 0 0,0 0 0,0 1 0,0-1 0,-1 1 0,1-1 0,-1 1 0,0-1 0,-3-2 0,4 3-52,0 0 0,0 1 0,0-1 0,0 0 0,0 0 0,0 1 0,1-1 0,-1 0 0,1 0 0,-1 0 0,1 0 0,-1 0 0,1 0 0,0 0 0,0 0 1,0 0-1,1-3 0,-1 3 42,-1-4 13,8 12-165,130 86-250,-110-76 644,-7-3 492,-20-21-364,-1 5-432,1 0 0,-1 1 0,0-1 0,1 0 0,-1 0 0,0 1 0,0-1 0,-1 1 0,1-1-1,-1 1 1,1-1 0,-1 1 0,0 0 0,0 0 0,0 0 0,0 0 0,0 0 0,-3-2-1,-4-2-81,0 0 0,0 0-1,-15-6 1,21 11 85,0-1 0,1 1 0,-1 0 0,0 1 0,0-1 0,0 0 0,1 1 0,-7-1 0,6 0-56,0 0 0,0-1-1,0 0 1,0 1 0,0-1-1,0 0 1,0-1 0,1 1-1,-4-3 1,-1-1 151,2 1-54,0 1 0,0-1 0,1 0 0,0 0 0,0-1 0,0 1 0,-5-11 0,0 5 134,8 10-213,0 0 0,0 0-1,0 0 1,0 0 0,0-1-1,0 1 1,0 0 0,0 0-1,1-1 1,-1 1 0,1 0-1,-1-1 1,1 1-1,-1-3 1,1 3 7,-1 0-1,1 0 1,0-1 0,-1 1-1,1 0 1,0 0 0,-1 0-1,0 0 1,1 0 0,-2-2-1,1 0 46,11 9-300,-5-2 246,0 0 0,0 0 0,-1 0 0,1 0 1,-1 1-1,0-1 0,6 10 0,0 4 25,9 18 0,-15-26-88,1 0 0,-1-1 0,2 0 0,-1 0 0,2 0 0,-1-1 0,12 12 0,-16-18-70,0 0 214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09:56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325 33 640,'-1'-2'79,"-1"0"1,1 0-1,0 0 1,0 0-1,-1 0 1,1 0-1,-1 0 1,0 0-1,1 1 1,-1-1-1,0 1 1,-3-2-1,4 2-77,0 0 1,-1 0-1,1 0 0,0 1 0,0-1 0,-1 1 0,1-1 0,0 1 0,-1-1 0,1 1 0,0 0 0,-1-1 0,1 1 0,-1 0 0,1 0 0,0 0 0,-1 0 0,1 1 0,-1-1 0,1 0 0,0 0 1,-1 1-1,-1 0 0,0 2-24,0 0 0,0 1 1,0-1-1,0 1 0,1 0 1,-1 0-1,-2 7 0,-1-1 110,-1 5 272,1-1 0,0 1-1,1 1 1,-3 18 0,1-8-68,-2 1-26,0-1-1,-2 0 1,-1-1 0,-1 0 0,-20 29 0,29-49-308,1 1 0,0 0 0,0 0 0,0 0 0,1 0 0,0 0 0,-2 8 0,4-13 85,0 0 0,0 0 0,0-1 0,0 1 0,0 0 0,0-1 0,-1 1 0,1-1 0,0 1 0,0 0 0,-1-1 0,1 1 0,0-1 0,-1 1 0,1-1 0,-1 1 0,1-1 0,-1 1 0,1-1 0,-1 1 0,1-1 0,-1 1 0,1-1 0,-1 0 0,0 1 0,1-1 0,-1 0 0,1 0 0,-1 1 0,0-1 1,1 0-1,-1 0 0,0 0 0,1 0 0,-1 0 0,0 0 0,1 0 0,-1 0 0,0 0 0,0 0 0,-1-1-26,0 0 1,1 1-1,-1-1 1,0 0-1,1 0 1,-1 0-1,1 0 1,-1 0-1,1 0 1,0-1-1,-1 1 1,1 0-1,0-1 1,-2-1-1,0-2 85,2 4-96,0 0 0,1 0 1,-1 0-1,0 0 0,1 0 1,-1 0-1,1 0 0,-1 0 1,1 0-1,-1 0 0,1-1 1,0 1-1,-1 0 1,1 0-1,0 0 0,0 0 1,0-1-1,0 1 0,0 0 1,0 0-1,0 0 0,1-1 1,-1 1-1,0 0 0,1-2 1,-1 3 0,0-1 1,0 1-1,0-1 0,0 1 1,0-1-1,0 1 1,0-1-1,0 1 0,0-1 1,0 1-1,0-1 1,-1 1-1,1 0 1,0-1-1,0 1 0,-1-1 1,1 1-1,0-1 1,0 1-1,-1 0 0,1-1 1,-1 1-1,1 0 1,-1-1-1,1 1 8,-1-1 0,1 1 0,0 0-1,-1 0 1,1-1 0,0 1 0,-1 0 0,1-1 0,0 1-1,0 0 1,-1-1 0,1 1 0,0-1 0,0 1 0,0-1 0,-1 1-1,1 0 1,0-1 0,0 1 0,0-1 0,0 1 0,0-1-1,0 1 1,0-1 0,0 1 0,0 0 0,0-1 0,0 1-1,0-1 1,1 0 0,1-4-18,-2 4-12,1 0 0,-1 1 0,0-1 0,1 0 1,-1 1-1,1-1 0,-1 0 0,0 1 1,1-1-1,-1 0 0,1 1 0,0-1 0,-1 1 1,1-1-1,1 0 0,-1 0 5,1 0 0,0-1 0,0 1-1,0 0 1,0 1 0,0-1 0,-1 0 0,2 0-1,-1 1 1,0-1 0,0 1 0,0 0 0,0 0 0,0-1-1,0 1 1,0 0 0,0 1 0,0-1 0,0 0-1,1 1 1,3 1 539,-6-3-506,0 1 0,1-1 0,-1 1 0,0 0 0,1-1 0,-1 1 0,0-1 0,1 1 0,-1-1 0,0 1 0,0-1 0,0 1 0,0-1 0,1 0 0,-1 1 1,0-1-1,0 1 0,0-1 0,0 1 0,0-1 0,0 1 0,0-1 0,-1 0 0,0-13 0,1 12-35,-1 0 0,1 0 0,-1 1 1,0-1-1,0 0 0,0 0 0,0 1 0,0-1 0,0 0 1,0 1-1,0-1 0,-1 1 0,1 0 0,0-1 1,-1 1-1,0 0 0,1 0 0,-4-2 0,4 2 14,-1 1 1,1-1-1,0 1 0,0-1 0,-1 1 0,1 0 0,0-1 0,0 1 0,-1 0 0,1 0 1,0 0-1,-1 0 0,1 0 0,0 0 0,-1 0 0,1 0 0,0 1 0,-1-1 0,1 0 1,0 1-1,0-1 0,0 1 0,-1 0 0,1-1 0,0 1 0,0 0 0,-1 1 0,-24 17-66,26-19 60,0 1 0,0-1 0,0 1-1,0 0 1,-1-1 0,1 1-1,0-1 1,0 1 0,1 0-1,-1-1 1,0 1 0,0-1 0,0 1-1,0 0 1,0-1 0,1 1-1,-1-1 1,0 1 0,0-1-1,1 1 1,-1-1 0,0 1 0,1-1-1,-1 1 1,2 0 0,-2-1 9,3 4-34,1 0 1,0 0 0,0 0 0,0 0-1,1-1 1,-1 0 0,1 0-1,0 0 1,0 0 0,0-1-1,0 0 1,7 2 0,1-2-71,-5 0-551,1 0 1,14-1-1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10:11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253 741 1248,'-1'2'103,"-1"-1"-1,1 1 1,1-1 0,-1 1-1,0-1 1,0 1 0,1 0 0,-1 0-1,1-1 1,-1 4 0,-3 9 452,-2 5-298,0 0 0,2 0 0,0 1-1,-1 33 1,4-43-111,2 31 130,1-12-248,-2-24-11,0-4-13,0 0 0,0 1 0,0-1 1,1 0-1,-1 1 0,0-1 0,1 0 1,-1 1-1,1-1 0,0 0 1,-1 0-1,1 0 0,0 1 0,0-1 1,2 3 239,4-16 454,1-31-550,-1 0 0,-2 0 0,-2-69 0,-3 105 69,-2 10-220,0 17-173,7 81 35,-1-43 314,-1-2 135,2 48 546,-4-78-705,0-17-51,0 1-1,-1-1 0,-1 1 0,-1 11 0,2-21-97,0 1 1,0-1-1,0 0 1,0 1-1,0-1 0,0 0 1,0 1-1,0-1 1,0 1-1,0-1 0,-1 0 1,1 1-1,0-1 0,0 0 1,0 0-1,0 1 1,0-1-1,-1 0 0,1 1 1,0-1-1,0 0 0,0 0 1,-1 1-1,1-1 1,0 0-1,-1 0 0,1 1 1,0-1-1,0 0 0,-1 0 1,1 0-1,0 0 1,-1 0-1,1 0 0,-1 1 1,-6-13 97,-1-21-151,-14-65 350,17 83-252,0 1 0,0-1 0,-1 1 0,-13-20 0,4 17 107,15 17-160,-1 0 1,1 0-1,0-1 1,0 1-1,-1 0 1,1 0-1,0-1 1,-1 1-1,1 0 1,0 0-1,-1 0 1,1 0-1,0 0 1,-1-1-1,1 1 1,0 0-1,-1 0 1,1 0-1,0 0 1,-1 0-1,1 0 1,0 0-1,-1 0 1,1 0-1,0 0 1,-1 1-1,1-1 1,-1 0-1,1 0 1,0 0-1,-1 0 1,1 0-1,0 1 1,0-1-1,-1 0 1,1 0-1,0 1 1,-1-1-1,1 0 1,0 0-1,0 1 1,0-1-1,-1 0 1,1 1-1,0-1 1,0 0-1,0 1 1,0-1-1,-1 0 1,1 1-1,0-1 1,0 0-1,0 1 1,0-1-1,-1 9-7,0-1 0,0 0 0,1 0 0,0 1 0,1-1 0,0 0 1,0 0-1,1 1 0,4 13 0,-5-15-1,-1-6-54,13-5 145,-10 0-39,-1 1 1,1-1-1,-1 1 0,0-1 1,0 0-1,0 0 1,-1 0-1,1 0 0,-1 0 1,0 0-1,0-5 0,0 5-29,9-37-101,6-77 1,-15 109 130,0 0-1,0 0 0,1 0 1,0 0-1,3-8 1,-5 17-35,0 0 0,0 0 0,-1 0 0,1 0 1,0 0-1,0 0 0,0 0 0,0 0 0,0 0 0,0 0 0,0 0 1,0 0-1,0 0 0,-1 0 0,1 0 0,0 0 0,0 0 1,0 0-1,0 0 0,0 0 0,0 0 0,0 0 0,0 0 1,0 0-1,0 0 0,-1 0 0,1 0 0,0 0 0,0 0 0,0-1 1,0 1-1,0 0 0,0 0 0,0 0 0,0 0 0,0 0 1,0 0-1,0 0 0,0 0 0,0 0 0,0 0 0,0-1 1,0 1-1,0 0 0,0 0 0,0 0 0,0 0 0,0 0 0,0 0 1,0 0-1,0 0 0,0 0 0,0-1 0,0 1 0,0 0 1,0 0-1,0 0 0,0 0 0,0 0 0,0 0 0,0 0 1,0 0-1,0 0 0,0 0 0,0 0 0,1-1 0,-2 2-1,1-1-1,-1 0 1,1 1-1,0-1 1,-1 0-1,1 1 1,-1-1 0,1 0-1,0 1 1,-1-1-1,1 1 1,0-1-1,0 0 1,0 1-1,-1-1 1,1 1-1,0-1 1,0 1-1,-2 11-96,1 0 0,1 20 0,-1 13-170,1-31 331,0-11-80,0-1 0,0 0 0,0 1 0,0-1 0,-1 1 0,1-1 0,-1 0 0,1 1-1,-3 3 401,3-22-374,-5-34 0,10-20 239,-5-23-394,-5 57-160,2-5 800,-2 20-730,-14 29 500,15-5-295,-2 0-1,1 0 1,0-1-1,-1 1 0,1-1 1,-1 0-1,1-1 0,-13 3 1,18-4 27,-1 0 0,0 0 0,0 0 0,0 0 0,0 0 0,0 1 0,0-1 0,1 0 0,-1 1 0,0-1 0,0 1 0,-1 0 0,-7 3 305,8-4-335,10 9-1024,-7-7 1082,0-1 1,1-1-1,-1 1 1,0 0-1,1-1 0,4 1 1,-4 0 4,-1-1 1,1 1-1,0 0 1,-1-1-1,1 1 1,2 2-1,-4-3-20,3 9-150,-3-6 139,-1 0-1,0 0 0,-1 0 1,1 0-1,0 0 0,-1 0 1,1 0-1,-1 0 0,-1 2 1,-2 10-52,3 8 333,2-18-275,-1-1 0,0 0 1,-1 0-1,1 0 0,-1 0 1,-1 6-1,0-2 95,2-7-87,0 1-1,-1-1 1,1 0-1,0 1 1,-1-1-1,1 0 1,-1 0-1,1 1 1,-1-1-1,1 0 1,-1 0-1,0 0 1,0 1-1,0-1 1,0 0-1,-1 1 1,1-2-17,1 0 0,0 0 1,-1 0-1,1 0 0,-1 0 1,1-1-1,-1 1 0,1 0 1,0 0-1,-1-1 0,1 1 1,-1 0-1,1 0 0,0-1 1,-1 1-1,1 0 0,0-1 1,0 1-1,-1 0 0,1-1 1,0 1-1,0-1 0,-1 1 1,1 0-1,0-1 0,0 1 1,0-1-1,0 1 0,0-1 1,0 1-1,0-1 0,0 1 1,0 0-1,0-1 0,-4-22-204,3 19 268,-1-10-56,1-1 0,0 1 1,1-1-1,1 1 0,0-1 1,5-23-1,-6 20 27,0 18-34,0 0 0,1 0 1,-1-1-1,0 1 0,0 0 0,0 0 0,-1 0 0,1-1 1,0 1-1,0 0 0,0 0 0,0 0 0,0 0 0,0-1 1,0 1-1,0 0 0,0 0 0,0 0 0,0 0 0,0-1 1,-1 1-1,1 0 0,0 0 0,0 0 0,0 0 0,0 0 1,0 0-1,-1-1 0,1 1 0,0 0 0,0 0 0,0 0 1,-1 0-1,1 0 0,0 0 0,0 0 0,0 0 0,0 0 1,-1 0-1,1 0 0,0 0 0,0 0 0,0 0 0,-1 0 1,1 0-1,0 0 0,0 0 0,0 0 0,0 0 0,-1 0 1,1 0-1,0 0 0,0 1 0,0-1 0,0 0 0,-1 0 1,1 0-1,0 0 0,0 0 0,0 0 0,0 1 0,0-1 1,-1 0-1,-3 6 25,1-1-1,0 1 1,-1 0 0,2 0 0,-3 7 0,2-5-27,0-1 0,-1 0 1,-5 9-1,9-15-2,-1 0-1,0 0 0,1-1 0,-1 1 0,1 0 0,-1-1 0,0 1 1,0 0-1,1-1 0,-1 1 0,0-1 0,0 1 0,-1 0 1,2-1 10,-1 0 1,1-1-1,0 1 1,0 0-1,-1 0 1,1 0 0,0 0-1,0 0 1,-1 0-1,1 0 1,0 0 0,0-1-1,-1 1 1,1 0-1,0 0 1,0 0-1,0 0 1,-1-1 0,1 1-1,0 0 1,0 0-1,0-1 1,0 1 0,0 0-1,-1 0 1,1-1-1,0 1 1,0 0 0,0 0-1,0-1 1,0 1-1,0 0 1,0 0-1,0-1 1,0 1 0,0 0-1,0-1 1,0 1-1,0 0 1,0 0 0,0-1-1,1 1 1,-1-1-17,-1 0 0,1 0 0,0 0 0,0 0 0,0 1 0,-1-1 0,1 0 0,0 0 0,-1 1 0,1-1 0,-1 0 0,1 0 1,-1 1-1,1-1 0,-1 0 0,1 1 0,-1-1 0,0 1 0,1-1 0,-2 0 0,2 2-12,1-1 0,0 1 0,-1 0 0,1 0 0,-1 0 0,1 0 1,-1 0-1,0 0 0,0 0 0,1 0 0,-1 0 0,0 0 0,0 0 0,0 0 0,0 2 0,1 0 2,1 6 78,1 0 1,0 0-1,7 14 1,5 16-171,17 62-185,-31-97 296,1 0 0,-1 1 0,1-1 1,0 0-1,3 4 0,4 10-71,-5-9 166,1-1 0,0 0 0,10 14-1,8 9 12,-18-18-193,3 2-76,-8-15 173,1 1 1,0 0-1,-1 0 0,1 0 1,-1 0-1,1 0 1,-1 0-1,0 0 1,1 1-1,-1-1 0,0 0 1,0 0-1,1 0 1,-1 0-1,0 0 0,0 0 1,0 0-1,-1 1 1,1-1-1,0 0 1,0 0-1,-1 0 0,1 1 1,-3 22 208,7-8-190,-1-12-63,-2-8 118,6-29 84,28-177-391,-16 114 84,-19 95 141,10-54 340,6-111 0,-15 146-433,-1-7-73,-1 17 187,0 0 0,2-20-1,-1 9 551,0 20-603,0-1-1,-1 1 0,1-1 0,-1 1 0,1-1 1,-1 1-1,1-1 0,-1 1 0,0 0 1,0-1-1,0 1 0,0 0 0,0 0 1,-2-2-1,1-1-95,2 4 133,0 0 0,0 0 0,0 0-1,0 0 1,0 0 0,0-1 0,0 1 0,0 0 0,0 0 0,0 0 0,0 0 0,0 0 0,0 0 0,0 0 0,0 0 0,0 0 0,-1-1 0,1 1 0,0 0 0,0 0 0,0 0-1,0 0 1,0 0 0,0 0 0,0 0 0,0 0 0,0 0 0,-1 0 0,1 0 0,0 0 0,0 0 0,0 0 0,0 0 0,0 0 0,0 0 0,0 0 0,0 0 0,-1 0 0,1 0-1,0 0 1,0 0 0,0 0 0,0 0 0,0 0 0,0 0 0,0 0 0,0 0 0,-1 0 0,1 0 0,0 0 0,0 0 0,0 1 0,-1-2 3,0 1 0,0 0 1,0-1-1,0 1 1,0-1-1,0 1 0,0-1 1,1 1-1,-1-1 0,0 1 1,0-1-1,0 0 1,0-1-1,0 1-18,0 0 0,0 0 1,0 0-1,0 1 0,0-1 0,-1 0 0,1 0 1,0 0-1,0 1 0,-1-1 0,1 1 0,0-1 1,-1 1-1,-2-1 0,-62 6 155,65-5-146,-1 0 0,1 1 1,0-1-1,-1 0 0,1 0 0,0-1 0,-1 1 0,1 0 0,0 0 1,-1-1-1,1 1 0,0 0 0,0-1 0,-1 1 0,1-1 1,0 0-1,0 1 0,0-1 0,0 0 0,0 0 0,0 0 0,0 0 1,0 0-1,0 0 0,-1-1 0,-2-1-80,4 3 86,0 0 1,0 0 0,0 0-1,0 0 1,-1 0-1,1 0 1,0-1-1,0 1 1,0 0-1,0 0 1,-1 0-1,1 0 1,0 0 0,0-1-1,0 1 1,0 0-1,0 0 1,0 0-1,0 0 1,-1-1-1,1 1 1,0 0-1,0 0 1,0 0-1,0-1 1,0 1 0,0 0-1,0 0 1,0 0-1,0-1 1,0 1-16,0 0 1,0-1 0,0 1 0,0 0 0,0 0-1,0 0 1,0-1 0,-1 1 0,1 0-1,0 0 1,0 0 0,0-1 0,0 1-1,0 0 1,-1 0 0,1 0 0,0 0 0,0-1-1,0 1 1,-1 0 0,1 0 0,0 0-1,0 0 1,0 0 0,-1 0 0,1-1-1,-1 1 5,1 0 1,0 0-1,0 0 0,-1 0 0,1 0 0,0 0 0,0 0 0,-1-1 0,1 1 0,0 0 0,0 0 0,-1 0 0,1 0 0,0-1 0,0 1 0,0 0 0,-1 0 0,1-1 1,0 1-1,0 0 0,0 0 0,0-1 0,0 1 0,0 0 0,0-1 0,-1 1 0,1-1 0,-8-19 171,6 10-464,0 7 198,1 8 229,1 50 48,1-52-158,-1 1 0,1-1-1,-1 0 1,1 0-1,0 0 1,2 4-1,-2-4 3,1 0 0,-2-1 0,1 1-1,0 0 1,0-1 0,-1 4 0,0-4-132,1-2 113,-1 0 1,0 1 0,1-1 0,-1 0-1,0 0 1,0 0 0,1 0-1,-1 0 1,0 1 0,0-1-1,1 0 1,-1 0 0,0 0 0,0 1-1,1-1 1,-1 0 0,0 0-1,0 1 1,0-1 0,0 0 0,1 0-1,-1 1 1,0-1 0,0 0-1,0 1 1,0-1 0,0 0-1,0 1 1,0-1 0,0 0 0,0 0-1,0 1 1,0-1 0,0 0-1,0 1 1,0-1 0,0 0 0,0 1-1,0-1 1,0 0 0,-1 0-1,1 1 1,0-1 0,0 0-1,0 1 1,0-1 0,-1 0 0,1 1-1,-4 4 327,3-5-322,1-1 0,0 1 0,0 0 0,0 0 0,0 0 0,0 0 0,-1 0 0,1 0 0,0 0 0,0 0 0,0 0 0,0 0-1,0 0 1,0-1 0,0 1 0,-1 0 0,1 0 0,0 0 0,0 0 0,0 0 0,0 0 0,0-1 0,0 1 0,0 0 0,0 0 0,0 0 0,0 0 0,0 0 0,0-1 0,0 1 0,0 0 0,0 0-1,0 0 1,0 0 0,0 0 0,0-1 0,0 1 0,0 0 0,0 0 0,0 0 0,0 0 0,0-4-33,-1 1 0,1 0-1,-1 0 1,0 0 0,0 0 0,0 1 0,0-1-1,-1 0 1,-2-5 0,-7 0 507,-14-12-976,24 19 528,-1 0 0,1 0 0,0 0 0,-1 0 1,1-1-1,0 1 0,0-1 0,0 1 0,0-1 0,0-1 0,0 2-16,0-1 1,0 1-1,0-1 1,0 1-1,0 0 1,0-1-1,0 1 1,0 0-1,-3-2 0,-5-4-202,0 0-1,-14-14 0,18 14 274,5 7-67,-1-1 0,1 1 0,0-1 0,-1 1-1,1-1 1,-1 1 0,1-1 0,-1 1 0,1-1-1,-1 1 1,1 0 0,-1-1 0,1 1 0,-1 0-1,1-1 1,-1 1 0,0 0 0,1 0 0,-1-1-1,0 1 1,0 0 0,0 0-79,1 0 41,0 0-1,0-1 1,0 1-1,0 0 0,0 0 1,0 0-1,0-1 1,0 1-1,-1 0 0,1 0 1,0 0-1,0-1 1,0 1-1,0 0 0,0 0 1,-1 0-1,1 0 1,0-1-1,0 1 0,0 0 1,0 0-1,-1 0 0,1 0 1,0 0-1,0 0 1,-1 0-1,1 0 0,0-1 1,0 1-1,0 0 1,-1 0-1,1 0 0,0 0 1,-1 0-1,4 0-24,0 0 231,-2 0-231,3-3 198,2 3-492,-4 0 379,1 0 0,0 0 0,-1 1 0,5 0 0,-5 0-161,0 0 115,0 0 0,-1 0 1,1 0-1,0 0 0,0 1 0,-1-1 0,1 1 0,-1-1 0,1 1 0,-1-1 0,0 1 0,1 0 0,-1 0 0,0 0 0,0 0 0,0 0 0,-1 0 0,1 0 0,0 0 0,-1 0 0,1 0 0,-1 0 0,0 0 0,0 3 0,5 13 189,-4-14-237,1-1-1,0 1 1,-1-1 0,2 0 0,-1 1-1,0-1 1,1 0 0,5 5 0,25 18 31,-32-25 40,0 0 1,1 0-1,-1-1 0,0 1 0,1-1 1,-1 0-1,0 1 0,1-1 1,-1 0-1,1 0 0,-1 0 0,3 0 1,-3 0-8,0 0 0,1 0 0,-1 0 0,0 1 1,0-1-1,1 0 0,-1 0 0,0 1 0,0-1 1,0 0-1,1 1 0,-1-1 0,1 2 0,2 1 21,-4-3-43,0 1 1,1-1-1,-1 0 0,1 1 0,-1-1 0,1 0 0,-1 1 0,0-1 0,1 0 0,-1 0 0,1 1 0,0-1 0,-1 0 1,1 0-1,-1 0 0,1 0 0,-1 0 0,1 0 0,0 0 0,8 1-138,-6 3 162,0 0-77,5 6 74,-7-9-47,0 1 0,1 0 1,-1-1-1,0 1 0,1-1 0,-1 1 0,1-1 1,0 0-1,1 2 0,-2-3 19,0 0 1,-1 1-1,1-1 1,0 1-1,-1-1 1,1 1-1,0 0 0,-1-1 1,1 1-1,-1 0 1,1-1-1,-1 1 0,0 0 1,1-1-1,-1 1 1,0 0-1,1 0 1,-1 0-1,0-1 0,0 1 1,1 1-1,-1-1-43,0 1 0,1-1-1,-1 0 1,0 1 0,1-1 0,0 0-1,-1 1 1,1-1 0,0 0 0,0 0-1,1 1 1,16 22-1125,-18-23 1189,1 0 0,-1-1 0,1 1 0,-1 0 0,1-1-1,-1 1 1,0 0 0,1 0 0,-1-1 0,0 1 0,0 0 0,0 0 0,1 0 0,-1-1 0,0 1 0,0 0-1,0 0 1,0 0 0,0 0 0,0-1 0,-1 1 0,1 0 0,0 0 0,0 0 0,-1-1 0,1 1 0,0 0 0,-1 0-1,1-1 1,-1 1 0,1 0 0,-2 0 0,2 0 92,-1 0-59,1 0-1,0 0 0,-1 0 1,1-1-1,-1 1 1,1 0-1,-1 0 1,0 0-1,1-1 1,-1 1-1,0 0 0,0-1 1,1 1-1,-1 0 1,-1 0-1,-3 1 109,7-5-158,1 2-341,-3 1 360,1 0 0,-1-1 0,1 1 0,-1 0 0,0 0-1,1-1 1,-1 1 0,0 0 0,1 0 0,-1-1 0,0 1 0,0 0 0,1-1 0,-1 1 0,0 0 0,0-1 0,1 1-1,4-6-3,4 3-31,-8 3 60,0-1-1,0 1 1,0 0 0,0-1-1,0 1 1,0-1 0,0 1-1,0-1 1,0 0 0,0 1-1,0-1 1,0 0 0,-1 0-1,1 0 1,0 1 0,0-1-1,0-2 1,2-3-40,-1 0-1,0 0 0,0 0 1,0 0-1,-1-1 1,0 1-1,0-1 0,-1-11 1,3-12 95,-1 0-90,-2-54 0,-2 31 71,2-126-41,-8 128 401,8 51-399,0-2-17,1 1-1,-1 0 1,0 0 0,0-1 0,0 1 0,0 0 0,-1 0 0,1 0-1,0-1 1,0 1 0,-1 0 0,1 0 0,-1 0 0,1 0 0,-1 0-1,1 0 1,-1-1 0,0 1 0,1 1 0,-1-1 0,0 0 0,-1-1-1,-2-3-11,-2-1 39,6 6-27,-1 0 1,1 0-1,-1 0 1,1 0 0,0 0-1,-1 1 1,1-1 0,0 0-1,-1 0 1,1 0-1,0 1 1,0-1 0,-1 0-1,1 0 1,0 1 0,-1-1-1,1 0 1,0 1-1,0-1 1,0 0 0,-1 1-1,1-1 1,0 0 0,0 1-1,0-1 1,0 0-1,0 1 1,0 0 0,-1 1 38,-8 18 20,1 1 1,-10 36-1,15-43-95,2-12 5,0 1-1,0 0 0,1 0 0,-1 0 1,1 0-1,-1 0 0,1 0 0,0 0 1,0 0-1,0 0 0,1 0 0,-1 0 1,1-1-1,1 6 0,2 3 219,-4-10-189,1 0 0,-1 0 0,0 0 0,0-1 1,1 1-1,-1 0 0,0 0 0,1-1 0,-1 1 1,1 0-1,-1 0 0,1-1 0,-1 1 0,1 0 1,-1-1-1,1 1 0,0-1 0,-1 1 0,1-1 1,0 1-1,1 0 0,-1 0-84,1 0 1,-1 0-1,1 0 0,-1 0 1,0 0-1,0 1 1,0-1-1,0 1 0,0-1 1,0 1-1,0-1 0,1 3 1,1 1-327,19 27-2334,-9-8 308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28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98 832,'-4'-8'2134,"-5"8"-1548,-9-4-197,9 5-62,6-1-245,1 0 0,0 1-1,0-1 1,0 0 0,-1 0 0,1-1 0,0 1-1,0 0 1,0-1 0,-1 1 0,1-1 0,0 0-1,-3-1 1,1 0-43,1 1 0,-1 0 0,1 0 1,-1 0-1,0 1 0,1-1 0,-1 1 0,-6 0 0,-4-12 985,-16 4-1184,20 7 288,9 1-135,1 0 0,-1 0 0,1 0 0,-1 1 0,1-1 0,-1 0 0,1 0-1,-1 0 1,1 0 0,0 0 0,-1 0 0,1 0 0,-1-1 0,1 1 0,-1 0-1,-3-3 597,3-2-485,1 3 142,-4 5-170,2-2-295,0-1 267,1 0 0,0 0-1,0 1 1,-1-1 0,1 1-1,0-1 1,0 1 0,-1 0-1,1-1 1,0 1 0,0 0-1,0 0 1,0 0 0,0 0-1,0 0 1,0 0 0,0 1-1,-2-1 290,-1-9-267,2 7-20,1 0 0,-1 0 0,0 0 0,0 0 0,0 0 0,0 1 0,0-1 0,0 0 0,0 1 0,0 0 0,0-1 1,0 1-1,0 0 0,0 0 0,0 0 0,0 1 0,-4 0 0,-3-1 46,-9 0 155,24 8-715,8-2 304,-13-5 90,1-1 54,8-1 174,1 0 0,16-4 0,-15 2-275,0 1 0,20-1 0,-30 3 146,0 0-1,0 0 1,0-1-1,-1 1 1,1-1-1,0 1 1,0-1-1,0 0 1,0 0-1,-1 0 1,1 0-1,0 0 1,-1 0-1,1 0 1,-1-1-1,1 1 1,-1 0-1,2-3 1,20-16 522,-23 20-548,0 0 0,0 0 0,0 0-1,0 0 1,1 0 0,-1 0 0,0 0 0,0 0-1,0 0 1,0 0 0,0 0 0,0 0 0,0 0-1,0-1 1,0 1 0,0 0 0,0 0 0,1 0-1,-1 0 1,0 0 0,0 0 0,0 0-1,0 0 1,0 0 0,0 0 0,0 0 0,0-1-1,0 1 1,0 0 0,0 0 0,0 0 0,0 0-1,0 0 1,0 0 0,0 0 0,0 0-1,0 0 1,0-1 0,0 1 0,0 0 0,0 0-1,0 0 1,0 0 0,0 0 0,0 0 0,0 0-1,0 0 1,0 0 0,0 0 0,-1-1-1,1 1 1,0 0 0,0 0 0,0 0 0,0 0-1,0 0 1,0 0 0,0 0 0,0 0 0,0 0-1,0 0 1,0 0 0,-1 0 0,1 0 0,0 0-1,0 0 1,0 0 0,0 0 0,-8-2 138,7 2-267,-1 0 134,1-1 0,-1 1-1,1-1 1,-1 1 0,0 0-1,0 0 1,1 0 0,-1 0-1,0 0 1,1 0 0,-1 1 0,0-1-1,1 0 1,-1 1 0,1-1-1,-3 2 1,-1 1-75,1-1 1,0 1-1,-1 0 0,-3 5 1,7-8 37,1 1 0,-1 0 0,1-1 0,-1 1 1,1 0-1,-1 0 0,1-1 0,0 1 0,-1 0 1,1 0-1,0 0 0,0-1 0,-1 1 0,1 0 1,0 0-1,0 0 0,0 0 0,0-1 0,0 1 1,0 0-1,1 2 0,6 20-2103,-2-9 844,0 15-2146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30.7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82 289 576,'38'-42'5237,"-39"41"-5237,0 0 0,1-1 0,-1 1 0,0 0 0,0-1 0,0 1 0,0 0 0,0 0 0,0 0 0,-1 0 0,1 0 0,0 0 0,0 0 0,-1 0 0,1 0-1,-1 1 1,1-1 0,-1 0 0,1 1 0,-2-1 0,-4-1 276,-1 1 0,1 0-1,-9 0 1,-7-1 227,21 2-493,0-1-1,0 1 1,1-1-1,-1 1 1,0-1-1,0 1 0,1-1 1,-1 0-1,0 0 1,1 0-1,-1 0 1,-1-1-1,2 0-11,0 1 0,1 0 0,-1-1 0,0 1 0,1 0 0,-1-1 0,1 1 0,-1-1 0,1 1 0,-1-1 0,1 1 0,0-1 0,0 1 0,0-1 0,0-2 0,0-4-135,-1 6 168,1 0 0,0 0 0,0 1-1,0-1 1,0 0 0,0 0 0,0 0 0,0 1 0,1-1-1,-1 0 1,1 0 0,-1 1 0,1-1 0,1-2-1,-1 3-26,-1 0-1,0 1 1,0-1-1,1 0 1,-1 1-1,0-1 1,0 0-1,0 1 1,0-1-1,0 0 0,0 1 1,0-1-1,0 0 1,0 0-1,0 0 1,0-8 287,5-5-426,-2 8 212,-1-1 1,1 1-1,-1-1 1,-1 1 0,1-1-1,-1 0 1,0-10-1,-1 14-93,0 1-1,0 0 0,1-1 1,-1 1-1,0 0 0,1-1 0,0 1 1,-1 0-1,1 0 0,0-1 1,3-3-1,0-1 79,-2-1-15,-4 16-212,0 4-409,1-1 0,1 1 0,0 0 0,1-1-1,2 14 1,6 13-2087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32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5 1408,'-1'5'629,"-6"-4"-335,0 0-1,0 0 0,0-1 1,-1 0-1,1 0 0,-10-2 1,-1 0 99,-33 1 1,32 2-435,18-2 19,-1 1 0,1 0 0,0-1 0,-1 1 0,1 0 0,-1-1 0,1 0 0,-1 1-1,1-1 1,0 0 0,-2-1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01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 1312,'-18'3'3093,"-7"2"-1189,-25-8-3941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35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448 39 64,'-9'7'293,"0"-1"0,-13 15 0,16-15 5,0 0 0,0-1 0,0 0 0,-1 0 0,0 0 0,-8 3 0,9-4-94,-15 5 553,20-9-755,1 0 0,-1 0 1,1 0-1,0 0 0,-1 0 0,1 0 1,-1 0-1,1 0 0,0 0 0,-1 0 1,1-1-1,-1 1 0,1 0 0,0 0 1,-1 0-1,1 0 0,-1-1 0,1 1 1,0 0-1,-1 0 0,1-1 0,0 1 1,-1 0-1,1 0 0,0-1 1,0 1-1,-1 0 0,1-1 0,0 1 1,0-1-1,0 1 0,-1 0 0,1-1 1,0 1-1,0-1 0,0 1 0,0 0 1,0-1-1,0 1 0,0-1 0,0 1 1,0 0-1,0-1 0,0 1 0,0-1 1,0 0-1,-5-26-269,5 23 427,-1-1-1,0 1 1,0-1-1,0 1 1,0 0 0,-1-1-1,0 1 1,0 0-1,0 0 1,0 0-1,-4-4 1,5 8-142,0-1 1,0 1-1,0-1 1,0 1-1,0-1 0,0 1 1,0 0-1,-1-1 1,1 1-1,0 0 0,0 0 1,0 0-1,0 0 1,-1 0-1,1 0 1,0 0-1,0 0 0,0 0 1,0 1-1,0-1 1,-1 0-1,1 1 0,0-1 1,0 1-1,0-1 1,0 1-1,0 0 1,-1 0-1,-4 3-15,0 1 1,-11 8-1,10-6 14,1 1-1,-1-1 1,1 1 0,1 0 0,-8 14-1,1-1 70,8-15-27,0-1 0,0 0-1,0 0 1,-1 0 0,0 0-1,-9 7 1,13-12-41,1 0 1,0 0-1,-1-1 0,1 1 0,0 0 0,0-1 1,-1 1-1,1 0 0,0-1 0,0 1 0,0-1 1,-1 1-1,1 0 0,0-1 0,0 1 0,0-1 1,0 1-1,0 0 0,0-1 0,0 1 0,0-1 1,0 1-1,0 0 0,0-1 0,0 1 0,0-1 1,0-17-128,0 15 217,4-13 57,4 0-212,-6 12 48,0 0 0,0 0 0,0 0 0,-1 0 0,0 0 0,0-1 0,0 1 0,0-1 0,0-6 0,-2 6 76,1 1 0,-1-1 0,-1 1 0,1 0 0,-1-1-1,1 1 1,-1 0 0,0 0 0,-1 0 0,1 0 0,-1 1 0,0-1 0,-5-5 0,8 9-92,0 0 1,-1-1-1,1 1 1,0 0-1,-1 0 1,1-1-1,0 1 0,-1 0 1,1 0-1,-1 0 1,1-1-1,0 1 1,-1 0-1,1 0 0,-1 0 1,1 0-1,-1 0 1,1 0-1,0 0 1,-1 0-1,1 0 0,-1 0 1,1 0-1,-1 0 1,1 0-1,0 1 1,-1-1-1,1 0 0,-1 0 1,-15 12-130,12-7 119,0 0 1,0 0-1,0 0 1,-4 9-1,2 1 0,1 0 0,-5 21 0,9-27 11,0-1-1,1 0 1,0 1 0,0-1-1,1 1 1,0-1-1,0 0 1,1 1-1,0-1 1,1 0-1,0 0 1,0-1-1,7 13 1,-1 2-154,-8-18 176,0-1 0,0 0 0,0 0 1,0 0-1,1 0 0,-1-1 0,1 1 0,0 0 0,0 0 0,0-1 1,0 1-1,0-1 0,1 0 0,-1 0 0,1 0 0,-1 0 0,4 2 0,-5-3 3,1-1-1,0 1 0,-1 0 0,1 1 0,-1-1 0,1 0 0,-1 0 0,1 1 0,-1-1 0,0 0 0,0 1 1,0-1-1,0 1 0,0 0 0,0-1 0,0 1 0,0 0 0,-1 0 0,1-1 0,-1 1 0,1 0 1,-1 0-1,1 2 0,-1 0-7,0 1 0,0-1 0,-1 1 0,1-1 0,-1 1 0,0-1 0,0 0-1,-1 1 1,-2 4 0,2-5 83,0 0 0,-1-1-1,0 1 1,1-1-1,-1 0 1,-7 6 0,1 0 66,8-9-151,0 1-1,0 0 0,0 0 0,0-1 0,0 1 1,0-1-1,0 1 0,0-1 0,0 1 0,0-1 1,0 0-1,0 1 0,0-1 0,0 0 0,0 0 1,0 0-1,-1 0 0,1 0 0,0 0 0,0 0 1,0 0-1,0 0 0,0 0 0,-1-1 0,1 1 1,-1-1-1,1 0 96,-2-10-502,3 10 426,0 1 0,0-1-1,0 1 1,0-1 0,0 1-1,0-1 1,0 1-1,0-1 1,0 1 0,0-1-1,0 1 1,0-1 0,0 1-1,0-1 1,0 1-1,-1-1 1,1 1 0,0-1-1,0 1 1,-1-1 0,1 1-1,0 0 1,0-1-1,-1 1 1,1-1 0,-1 1-1,1 0 1,0-1 0,-1 1-1,1 0 1,-1 0 0,1-1-1,-1 1 1,0 0-9,0 0 1,0 1 0,0-1 0,0 1-1,0-1 1,0 1 0,0-1-1,0 1 1,0 0 0,0-1-1,0 1 1,0 0 0,0 0-1,-1 2 1,-3 3-55,0 0 1,1 0-1,0 1 0,0 0 1,0 0-1,1 0 0,0 1 1,-3 12-1,0-5 123,7-17-77,-1 0 1,1 0-1,-1 0 1,1 0-1,0 0 0,0 0 1,0 0-1,0 0 0,1 0 1,-1 1-1,2-3 1,7-10 14,54-107-461,-59 111 528,-4 8-155,0 0-1,0 0 0,-1 1 1,2-1-1,-1 0 1,0 0-1,0 0 1,1 1-1,-1-1 1,1 1-1,-1-1 1,4-2-1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38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50 832,'-5'0'2190,"5"1"-2151,-6 5 24,4-4-25,1 0 0,-1-1 0,0 1 0,0 0 0,0-1 0,0 1 0,0-1 0,0 0 0,-5 3 0,-7 4 86,13-7-75,-1 0 0,1 0 1,-1 0-1,1 0 0,-1 0 0,0 0 0,1 0 1,-1 0-1,0-1 0,1 1 0,-3 0 1,-2-1-25,18-5-1,-12 5 4,1 0 1,-1 0-1,1 0 1,-1-1-1,0 1 0,1 0 1,-1 0-1,1-1 1,-1 1-1,0 0 1,1-1-1,-1 1 1,0 0-1,1-1 1,-1 1-1,0 0 0,0-1 1,1 1-1,-1-1 1,0 1-1,0-1 1,0 1-1,1 0 1,-1-1-1,0 1 0,0-1 1,0 1-1,0-1 1,0 1-1,0-1 1,0 1-1,0-1 1,0 1-1,0-2 1,0 1-2,-1 1-33,1-1 0,0 1 0,0 0 0,0-1 1,0 1-1,0 0 0,0 0 0,0-1 1,0 1-1,0 0 0,0 0 0,0-1 1,0 1-1,0 0 0,0-1 0,0 1 1,0 0-1,0 0 0,0-1 0,1 1 1,-1 0-1,0 0 0,0-1 0,0 1 1,0 0-1,0 0 0,1-1 0,-1 1 1,0 0-1,0 0 0,1 0 0,-1 0 1,0-1-1,0 1 0,0 0 0,1 0 1,-1-1-68,-1-8 1020,-7 9-169,6-1-594,0 0-161,0 0-1,0 0 0,0 0 1,1 0-1,-1 0 0,0 0 1,-3-3-1,4-3-182,1 7 155,0 0-1,0-1 1,0 1 0,0 0-1,0-1 1,0 1 0,0 0-1,0 0 1,0-1 0,0 1-1,-1 0 1,1 0 0,0-1-1,0 1 1,0 0 0,0 0-1,0-1 1,-1 1 0,1 0-1,0 0 1,0 0 0,0 0-1,-1-1 1,1 1 0,0 0-1,-1-1 7,1 1-1,0-1 1,0 1-1,-1-1 0,1 0 1,0 1-1,0-1 1,0 1-1,0-1 0,0 1 1,0-1-1,0 0 1,0 1-1,0-1 0,0 1 1,0-1-1,1 0 1,-1 0-117,0 0 123,0 1-1,0-1 1,0 1 0,0-1 0,0 1 0,0-1 0,0 1 0,0-1 0,0 1 0,0 0 0,1-1 0,-1 1-1,0-1 1,0 1 0,0 0 0,1-1 0,-1 1 0,0-1 0,1 1 0,-1 0 0,0 0 0,5-5 515,-1 1-661,-7 8 182,2-4-65,1 16-388,0-12 424,0 0 1,0 0-1,0 0 0,1 0 1,0 0-1,0 0 1,0 0-1,0 0 0,3 5 1,1 15-453,-4-22 439,0-1 0,0 1-1,0 0 1,0-1-1,1 1 1,-1-1-1,0 0 1,1 1-1,-1-1 1,1 0-1,-1 0 1,1 0-1,0 0 1,0 0-1,-1 0 1,1 0 0,0-1-1,0 1 1,4 0 538,-6 0-555,0 5-70,2-3-133,-1-1 265,0 0 1,0 0 0,0 1 0,0-1-1,1 4 1,-2-4-22,1 0-57,-2-14 576,-7-15-155,6 22-167,-3-2-309,5 6 57,-1 1 1,0 0-1,0 0 1,1 0-1,-1 0 1,0 0-1,0 0 1,1 0-1,-1 0 0,0 0 1,0 0-1,0 0 1,1 0-1,-1 0 1,0 1-1,1-1 1,-1 0-1,-1 1 0,-1 2 39,-1 0 0,1 0 0,0 0 0,0 1 0,0-1 0,0 1 0,1 0 0,-5 7-1,7-9-5,-1-1-1,1 0 0,-1 1 0,1-1 0,0 1 0,-1-1 0,1 0 0,0 1 0,0-1 0,0 1 0,0-1 1,0 1-1,0-1 0,1 0 0,0 3 0,1 9-137,-2-12 109,1-1 0,0 1 0,-1-1 0,1 1 1,0-1-1,0 0 0,0 1 0,-1-1 0,1 0 0,0 0 0,0 1 0,0-1 0,0 0 0,0 0 0,0 0 0,-1 0 0,1 0 1,2 0-1,-3 0-10,2 0 59,0 0 0,0 0-1,0 0 1,-1 0 0,1 0 0,0 0 0,0-1-1,0 1 1,0 0 0,-1-1 0,1 1 0,0-1-1,-1 0 1,1 0 0,0 0 0,-1 0 0,1 0-1,-1 0 1,1 0 0,-1 0 0,2-2-1,12-11-641,0-1-735,-8 4 336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45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0 480,'-3'1'71,"0"0"0,0 0 0,0 1 0,0-1 0,0 1 0,1 0 0,-1-1 0,1 1 0,-1 0 0,1 1 0,0-1 0,0 0 0,0 1 0,0-1 0,0 1 0,-2 5 0,-4 3 61,6-8-77,-1-1 1,1 0 0,0 0-1,-1 0 1,1 0 0,-6 3 0,7-4 23,-1 0 0,0 0 0,0 0 0,0 1 0,1-1 0,-1 1 0,1-1 1,-1 1-1,1-1 0,-1 1 0,1 0 0,-1 2 0,-2 2-440,2 1-158,2-5 580,0 1 0,0-1 0,0 1 0,-1 0 0,1-1 0,-1 1 0,0-1 0,0 1 0,0-1 0,0 1 0,0-1 0,0 0 0,-4 4 192,5-2-106,0-3-110,1 0 0,-1 1-1,0-1 1,0 0 0,0 0 0,-1 1-1,1-1 1,0 0 0,0 0 0,-1 0-1,1 1 1,-1-1 0,1 0-1,-2 2 1,1-2-74,1-1-17,-1 0 59,1 0 0,-1 0 0,1 0 0,-1 1 0,1-1 0,-1 0 0,1 0 0,-1 1 0,1-1 0,-1 0 0,1 1 0,0-1 0,-1 0 0,0 1 0,-4 118 529,5-117-433,-1 1-94,-1 1 1,1 0-1,0 1 1,0-1-1,1 0 1,-1 8-1,-4 17 122,3-22-129,1 1 0,0-1 0,0 1 1,0 0-1,2 10 0,-1-9-257,0-8 311,5 8-182,-5-8 126,1 0 15,0 0 0,0 0 0,0 1 0,-1-1 0,1 0 1,0 1-1,-1-1 0,0 1 0,1-1 0,-1 1 0,0-1 0,0 1 0,1 2 0,-1-3 35,1-1 0,0 0 0,-1 0 0,1 0 0,0 0 0,-1 0 0,1 1 0,0-1 0,0 0 0,-1-1 0,1 1 0,0 0 0,-1 0 0,1 0 0,0 0 0,-1 0 0,2-1 0,-1-2-69,0 0 1,0 0 0,0 1-1,0-1 1,-1 0-1,1 0 1,-1-1 0,0 1-1,0 0 1,0 0-1,0 0 1,-1-5 0,0-3 162,1-161-232,1 165 60,0 0 1,0 0 0,2-9-1,2-6-2,-3 15 39,0 0 0,0 0-1,8-13 1,-9 17-23,0 1 1,0 0-1,0 0 1,1 0 0,-1 0-1,1 1 1,-1-1-1,1 0 1,0 1-1,0-1 1,0 1-1,2-2 1,-3 3 10,0-1-1,0 1 1,1 0-1,-1 0 1,0-1 0,0 1-1,0 0 1,1 0-1,-1 0 1,0 1 0,0-1-1,0 0 1,0 0-1,1 1 1,-1-1 0,0 1-1,0-1 1,0 1-1,0-1 1,0 1 0,0-1-1,0 1 1,0 0-1,0 0 1,0 0 0,1 1-1,3 3 76,0 0 1,0 0-1,0 1 0,-1-1 0,5 10 1,-8-13-71,-1 1 1,1-1 0,-1 1-1,0 0 1,0-1 0,0 1-1,0-1 1,0 1 0,-1 4-1,0-4-60,0 3 82,-1 1 0,0-1-1,0 1 1,-3 5 0,-4 12-35,8-22 56,0 1 1,-1-1-1,1 1 0,-1-1 0,1 0 1,-1 1-1,0-1 0,-2 2 0,3-3-59,1-1 17,0 0 0,0 0 0,0 0 0,0 0 0,0-1-1,0 1 1,0 0 0,0 0 0,0 0 0,0 0 0,0 0-1,0 0 1,0 0 0,0 0 0,-1-1 0,1 1-1,0 0 1,0 0 0,0 0 0,0 0 0,0 0 0,0 0-1,0 0 1,0 0 0,0 0 0,0 0 0,-1 0-1,1 0 1,0 0 0,0 0 0,0 0 0,0 0 0,0 0-1,0 0 1,0-1 0,-1 1 0,1 0 0,0 0-1,0 1 1,0-1 0,0 0 0,0 0 0,0 0 0,0 0-1,0 0 1,-1 0 0,1 0 0,0 0 0,0 0 0,0 0-1,0 0 1,0 0 0,0 0 0,0 0 0,0 0-1,0 0 1,0 0 0,-1 1 0,1-1 0,0 0 0,0 0-1,0 0 1,0 0 0,0 0 0,5-66 63,-5 64-64,0-1 0,1 1-1,-1-1 1,1 1 0,0 0 0,0-1 0,0 1 0,0 0 0,0-1 0,0 1-1,0 0 1,1 0 0,-1 0 0,1 0 0,2-2 0,4-4 34,0 0 0,12-7 1,1-2-99,-17 14 62,1-2-239,0 0 0,0 0 0,1 1 0,0 0 0,0 0 0,0 0 0,1 1 0,12-5 1,9 2-1723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47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36 992,'-9'-11'3061,"2"3"-2855,6 7-214,1 0 1,-1-1-1,0 1 0,0 0 1,-1 0-1,1 0 1,0 0-1,0 0 1,-1 0-1,1 0 1,0 1-1,-1-1 1,1 0-1,0 1 1,-1-1-1,1 1 0,-1-1 1,1 1-1,-1 0 1,0 0-1,1 0 1,-3 0-1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50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78 1056,'-1'0'71,"1"-1"-1,-1 0 1,0 0 0,1 0-1,-1 0 1,0 0 0,1 1-1,-1-1 1,0 0 0,0 0-1,0 1 1,0-1 0,0 1-1,0-1 1,0 1 0,0-1-1,0 1 1,0 0 0,0-1-1,0 1 1,0 0 0,0 0-1,0 0 1,0 0 0,0 0 0,0 0-1,0 0 1,-3 0 0,-2 1-20,4-1-23,-1 0 0,0 1 0,0-1-1,0 1 1,0 0 0,1 0 0,-1 0 0,0 0 0,1 0-1,-1 1 1,1-1 0,-1 1 0,1 0 0,0-1-1,-3 3 1,0 1-82,1 1-1,-1-1 0,1 1 1,0-1-1,-4 8 1,6-10 69,1 0 1,0-1-1,0 1 1,0 0 0,0 0-1,0 0 1,0 0-1,1 0 1,-1 0-1,1 0 1,0 0 0,0 5-1,0-4-1,4 15-310,-3-19 295,-1 1 0,0-1 0,0 1 0,0 0 1,0-1-1,1 1 0,-1-1 0,0 1 0,0 0 1,1-1-1,-1 1 0,1-1 0,-1 1 0,0-1 1,1 0-1,-1 1 0,1-1 0,-1 1 0,1-1 1,-1 0-1,1 1 0,0-1 0,0 0 18,0 0-1,0 0 0,0 0 1,0-1-1,0 1 1,0 0-1,0-1 1,0 1-1,-1-1 1,1 1-1,0-1 1,0 1-1,0-1 1,-1 1-1,1-1 0,1-1 1,0 0 21,1-1 1,0 0-1,-1-1 0,0 1 1,1 0-1,-1-1 0,0 1 1,-1-1-1,1 0 0,-1 1 1,0-1-1,1 0 0,-2 0 1,1 0-1,0-6 0,-1 9-16,0 0 0,0 0 0,-1 0 0,1 0 0,0 0 0,-1 0 1,1 0-1,-1 0 0,1 0 0,-1 0 0,-1-1 0,2 2-17,0-1 1,0 1 0,0 0 0,0 0-1,0 0 1,-1 0 0,1-1 0,0 1-1,0 0 1,0 0 0,0 0 0,-1 0-1,1 0 1,0 0 0,0-1 0,0 1-1,-1 0 1,1 0 0,0 0-1,0 0 1,-1 0 0,1 0 0,0 0-1,0 0 1,0 0 0,-1 0 0,1 0-1,0 0 1,0 0 0,-1 0 0,1 0-1,0 0 1,0 0 0,0 0 0,-1 1-1,1-1 1,0 0 0,0 0 0,0 0-1,-1 0 1,1 0 0,0 0-1,0 1 1,0-1 0,0 0 0,-1 0-1,1 0 1,0 1 0,0-1 0,0 0-1,0 0 1,0 0 0,0 1 0,0-1-1,0 0 1,0 0 0,-1 1 0,-1 8-44,0-1 1,0 1 0,1 0-1,0 0 1,1 0 0,0 1-1,2 14 1,-1-9-64,-2 23-1,-6 24 70,7-54 108,-1 1 0,-3 13 1,-1 17 89,0-20 111,5-34-378,1-30 213,8-62 0,-5 76 10,13-74-463,-15 97 304,0-3-27,1 0-1,0 1 1,5-14-1,-6 20 77,-1 1 0,1 0 0,0 0 0,0 1 0,0-1-1,0 0 1,0 1 0,1-1 0,-1 1 0,1-1 0,0 1-1,0 0 1,-1 0 0,7-2 0,2-3 5,-11 7-16,-1 0 0,1 0 0,0 0 0,0 0 0,0 0 0,0 0 0,0 0 0,0 0 0,0 0-1,-1 0 1,1 0 0,0 0 0,0 0 0,0 0 0,0 0 0,0 0 0,0 0 0,0-1 0,0 1 0,0 0 0,0 0 0,0 0 0,-1 0-1,1 0 1,0 0 0,0 0 0,0 0 0,0-1 0,0 1 0,0 0 0,0 0 0,0 0 0,0 0 0,0 0 0,0 0 0,0 0 0,0-1-1,0 1 1,0 0 0,0 0 0,0 0 0,0 0 0,0 0 0,0 0 0,1 0 0,-1 0 0,0-1 0,0 1 0,0 0 0,0 0 0,0 0-1,0 0 1,0 0 0,0 0 0,0 0 0,-6 19-177,-11 20 0,8-15 482,-14 25 1,8-17-104,9-20-278,1 0-1,-2 0 1,1-1-1,-2 0 0,-13 16 1,12-14 384,4-14 6,6-2-328,-1 0 1,1 1-1,0-1 0,0 1 1,0-1-1,0 1 0,0-1 1,0 1-1,1-1 0,-1 1 1,1 0-1,1-2 0,8-13-158,-2 3 228,-7 11-43,1-1 0,-1 0 0,0 0 1,2-6-1,-2 3 37,1-1 0,0 1 0,0 0 0,0 0 0,1 0 0,9-12 0,-3 5 101,-8 11-167,0 0 1,0 0 0,0 0 0,0 0-1,1 1 1,0-1 0,-1 1 0,1-1-1,0 1 1,0 0 0,0 0 0,0 0-1,5-1 1,-6 2-132,0 1 0,0 0 0,0 0 0,0 0 0,0 0-1,-1 0 1,1 0 0,0 0 0,0 0 0,0 1 0,0-1 0,0 1-1,-1-1 1,1 1 0,0 0 0,0 0 0,-1 0 0,1 0 0,-1 0 0,1 0-1,-1 0 1,1 1 0,-1-1 0,2 2 0,6 8-830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51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33 1888,'-4'-5'765,"4"5"-727,-1 0 0,1 0 0,0 0 0,-1 0 1,1 0-1,0 0 0,-1 0 0,1 0 1,-1 0-1,0 0 44,0-1 0,0 1 0,0 0 1,0-1-1,0 1 0,0 0 0,-1-1 0,1 0 1,0 1-1,0-1 0,-1-1 0,-1 0-75,0 0-1,0 0 1,-1 0-1,1 0 1,0 0-1,-1 0 1,1 1-1,-1 0 1,0 0-1,1 0 1,-1 0-1,0 0 1,0 1-1,0 0 1,1 0-1,-1 0 1,0 0-1,0 0 1,0 1-1,0 0 1,1-1-1,-5 3 1,-5-2 299,10 0-601,10 4 92,4 1 254,1 0 0,15 6 0,2 0-444,-12-4-1426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55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29 640,'0'41'2176,"-12"-23"-1931,-2-3 6,15-20-232,0 0-1,-1 0 1,0-1 0,0-6 0,0 6-59,0 1 0,0-1-1,1 1 1,0-7 0,4-6-248,4 1-1125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1:59.6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1 224,'-4'2'-7,"0"1"0,0 0 0,0 0 0,1 0 0,-1 1 0,1-1 0,0 1 0,0 0 0,1 0 0,-1 0 0,1 0 0,-3 7 0,0-5 274,1 0 0,-1-1-1,0 1 1,0-1 0,-7 5-1,12-9-236,0-1 0,0 0-1,-1 0 1,1 1 0,0-1-1,0 0 1,-1 0 0,1 1-1,0-1 1,-1 0 0,1 0-1,0 0 1,0 0-1,-1 1 1,1-1 0,0 0-1,-1 0 1,1 0 0,0 0-1,-1 0 1,1 0 0,-1 0-1,1 0 1,0 0 0,-1 0-1,1 0 1,0 0 0,-1 0-1,1 0 1,0-1 0,-1 1-1,-2-11 654,6 17-9,-3-5-676,0-1-1,1 1 1,-1 0-1,0 0 1,0-1-1,1 1 1,-1 0 0,1-1-1,-1 1 1,0 0-1,1-1 1,-1 1-1,1-1 1,0 1-1,0 0 1,3 0 5,1 0 1,-1 0-1,0-1 0,1 0 1,6 0-1,-3 0-76,-7 0-50,0 0 152,0 0 1,1 0-1,-1 0 0,0 0 1,0 0-1,0 1 0,0-1 1,0 0-1,0 1 0,0-1 1,2 1-1,1 2-50,-2-2-13,0 0 1,-1 0 0,1 0 0,0 0 0,-1 0 0,1 0 0,-1 1 0,0-1 0,2 2 0,-2 0 30,0 0-1,0-1 1,0 1 0,0 0-1,0 0 1,0-1 0,-1 1-1,1 5 1,-1-4 59,0-1 1,1 1 0,-1-1-1,1 1 1,2 3-1,-2-2-31,1 0 1,-1-1-1,0 1 0,-1 0 0,1 0 0,-1-1 0,0 1 1,-1 7-1,1 5 527,-1-17-514,1 0 1,-1 0-1,1 0 0,-1-1 1,1 1-1,-1 0 0,1 0 1,-1 0-1,1-1 0,0 1 1,-1 0-1,1-1 1,-1 1-1,1 0 0,0-1 1,-1 1-1,1 0 0,0-1 1,-1 1-1,1-1 0,0 1 1,0 0-1,-1-1 0,1 1 1,0-1-1,0-14 24,1 11-91,-1 0 1,0 0-1,0 0 0,0 0 1,0 0-1,-1 0 0,1 0 0,-1 0 1,0 0-1,-1 0 0,-2-7 0,-1-6-77,5 16 110,-1-1-1,1 1 1,0 0 0,0 0 0,-1-1 0,1 1 0,-1 0-1,1 0 1,-1-1 0,1 1 0,-1 0 0,0 0-1,0-1 1,0 1 7,-12 1 618,7-4-713,6 2-23,11 2-83,5-2 198,-7 0 34,1-1 0,-1 0 0,0 0 1,-1-1-1,1-1 0,0 1 0,-1-2 1,0 1-1,0-1 0,-1 0 0,9-9 0,-9 1-97,-6 13 30,-1 0-1,1-1 0,-1 1 0,1 0 1,-1 0-1,1-1 0,0 1 0,0 0 0,-1 0 1,1 0-1,0 0 0,0 0 0,2-1 0,4 1-59,1 1 96,28 0-257,-34 1 132,0-1-1,1 0 1,-1 1-1,0-1 0,0 1 1,0 0-1,0 0 0,0 0 1,-1 0-1,1 0 0,0 0 1,0 0-1,2 3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2:00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0 832,'-12'11'421,"0"-6"-19,10-4-360,1 0-1,0 0 0,-1-1 0,1 1 0,-1 0 0,1-1 0,-1 1 1,1-1-1,-1 0 0,1 0 0,-3 1 0,0-1 50,0 1 1,0 0-1,0 0 0,0 0 0,0 0 1,0 0-1,-6 4 0,-26 16 176,32-18-309,0 1-142,4-3 167,-1-1 0,1 1 0,-1-1 0,1 1 0,0-1 0,-1 1 0,1-1 0,-1 0 0,1 1 0,-1-1 0,0 1-1,1-1 1,-1 0 0,1 0 0,-1 1 0,1-1 0,-2 0 0,9-1-301,-1 1 376,-1-1 0,1 0 1,10-3-1,-14 3-155,0 0-1,0 1 1,0-1-1,0 1 1,0 0 0,1-1-1,-1 1 1,4 0-1,-3 0-54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2:05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218 405 736,'-6'0'83,"1"0"94,11-2 4,-6 1-174,-8-23 1748,-5-2-1072,6 13-651,0 1 0,-6-19-1,5 15-39,7 14 22,0 1 0,0-1-1,0 0 1,0 0 0,1 1 0,-1-1-1,0 0 1,1 0 0,-1 0 0,1 0-1,0 0 1,-1-4 0,-1-7-37,2 11 13,-1 0 0,1 0 1,-1 0-1,1 0 0,0 0 0,0-1 0,0 1 0,0-2 0,1 0 24,0 0 0,-1 0 0,0 0 0,0 0 0,0 0 0,0 0 0,-2-6 0,1-18 648,1 23-730,0 0 1,0 1 0,0-1-1,-2-7 1,1 10 95,1 0 0,0 0 1,0 0-1,0 0 0,0 0 0,0 0 0,0 0 0,0-2 0,1 3-20,-1 0-1,0 0 1,0 0-1,0 0 1,0 0-1,0 0 1,0 0-1,0 0 1,0 0-1,0-1 1,-1 1-1,1 0 1,0 0-1,-1 0 1,1 0-1,0 0 1,-1 0-1,1 0 1,-1 0-1,-1 0 1,-9-20-97,11 19 90,-1 0-1,0 1 1,1-1 0,-1 0 0,0 0-1,0 0 1,-1 1 0,1-1 0,0 1-1,-1-1 1,-1-1 0,3-1-358,-4 3 506,4 1-142,0 0-1,0 0 0,-1 0 0,1 0 1,0 0-1,0 0 0,0 0 0,-1 0 1,1 0-1,0 0 0,0 0 0,0 0 1,-1 0-1,1 0 0,0 0 0,0 0 1,0 0-1,0 0 0,-1 0 0,1 0 1,0-1-1,0 1 0,0 0 0,-1 0 1,1 0-1,0 0 0,0 0 0,0-1 1,0 1-1,0 0 0,0 0 0,-1 0 1,1 0-1,0-1 0,0 1 1,0 0-1,0 0 0,0 0 0,0-1 1,0 0-1,-1 1 1,1-1-1,0 0 1,0 0-1,-1 0 1,1 1-1,0-1 1,-1 0-1,1 0 1,-1 1-1,1-1 1,-1 0-1,1 1 1,-1-1-1,0 1 1,1-1-1,-1 1 1,0-1-1,1 1 1,-1-1-1,0 1 1,0 0-1,1-1 1,-1 1-1,0 0 1,-1-1 0,2 0-110,0 1 98,0 0-1,0 0 0,0 0 0,0 0 1,0 0-1,0 0 0,-1-1 1,1 1-1,0 0 0,0 0 1,0 0-1,0 0 0,0 0 1,0 0-1,0 0 0,0 0 1,0-1-1,0 1 0,0 0 1,0 0-1,0 0 0,-1 0 1,1 0-1,0 0 0,0 0 1,0 0-1,0 0 0,0 0 1,0 0-1,0 0 0,-1 0 1,1 0-1,0 0 0,0 0 1,0 0-1,0 0 0,0 0 1,0 0-1,-1 0 0,1 0 1,0 0-1,0 0 0,0 0 1,0 0-1,0 0 0,0 0 1,0 0-1,-1 0 0,1 0 1,0 0-1,0 0 0,0 0 1,0 0-1,0 0 0,0 1 1,-5 2 30,4-2-11,0 1 0,1-1 0,-1 0 0,0 1 0,1-1 0,-1 1 0,1-1 0,-1 1 0,1-1 0,0 1 0,0-1 0,0 1 1,0 0-1,0-1 0,0 1 0,0-1 0,1 3 0,9 29-115,-9-29 130,11 14-189,1 0 6,-12-15 184,1 1 0,0-1 0,-1 0 0,0 1 1,0-1-1,0 1 0,0 0 0,0-1 1,-1 1-1,1 0 0,-1 0 0,0-1 0,-1 1 1,0 7-1,2 1 212,-1-11-237,1-1 0,-1 1 0,0-1 0,0 1 0,0 0 0,0-1 0,1 1 0,-1 0 0,0-1 0,0 1 0,0 0 0,-1-1 0,1 1 0,0 0 0,0-1 0,0 1 0,0-1 0,0 1 0,-1 0 0,-1 2 330,2-5-361,0 1 0,-1-1 0,1 1 0,-1-1 0,1 1 1,-1 0-1,0-1 0,0 1 0,-1-2 0,-6-12 152,5 2 198,-1-6-152,-4-16-252,8 34 75,-1 0 0,1 0 0,0-1 0,0 1 0,-1 0 0,1 0 0,0 0 0,-1 0 0,1 0 0,-1-1 0,0 0 0,0 1-19,0 0 0,1 0 0,-1 0 0,1 0 0,-1-1 1,1 1-1,0 0 0,-1 0 0,1-1 0,0 1 0,0-2 0,0 3 33,0 0 1,0-1-1,0 1 0,0 0 1,0-1-1,0 1 0,-1 0 0,1-1 1,0 1-1,0 0 0,0-1 1,0 1-1,0 0 0,-1 0 0,1-1 1,0 1-1,0 0 0,-1 0 0,1-1 1,0 1-1,0 0 0,-1 0 1,1 0-1,-1-1 0,-2-4 58,3 4-60,-1 0 0,1 0 1,0 0-1,0 1 0,-1-1 0,1 0 1,0 0-1,-1 1 0,1-1 0,-1 0 0,1 0 1,-1 1-1,0-2 0,0 1-30,0 0-1,1 1 1,-1-1-1,1 0 1,-1 0-1,0 0 1,1 0-1,0 1 1,-1-1 0,1 0-1,0 0 1,-1 0-1,1 0 1,0-2-1,0 1 15,-1-1 0,1 0 0,0 0 0,-1 1 0,0-1 0,0 0 0,1 1 0,-2-1 0,-1-4 0,2 6 57,-2 1-11,3 0-26,1-1-127,-1 1 107,0 0 0,0 0 0,1-1 0,-1 1 1,0 0-1,0 0 0,1 0 0,-1 0 0,0 0 0,1-1 0,-1 1 0,0 0 0,0 0 1,1 0-1,-1 0 0,0 0 0,1 0 0,-1 0 0,0 0 0,1 0 0,-1 0 0,0 0 1,1 0-1,-1 1 0,0-1 0,0 0 0,1 0 0,-1 0 0,0 0 0,1 0 0,-1 0 1,0 1-1,0-1 0,1 0 0,-1 0 0,0 1 0,0-1 0,0 0 0,1 0 0,-1 1 1,1 2 13,0 0 0,0 1 1,-1-1-1,1 0 1,-1 1-1,1 4 0,-1-4-32,0-1-1,0 1 1,0-1-1,1 1 1,0-1-1,1 6 1,3 2 122,0 1 0,-1 0 0,-1 0 0,3 18 0,1-11-152,-6-17 56,-1 0 0,1 0 0,0-1 1,0 1-1,-1 0 0,1 0 0,-1 0 0,1 4 1,-1-5 106,-1-7 92,-5-8-5,1-1-116,0 1 0,-1 0 0,-1 1 0,0-1 0,-13-18 0,10 21-268,7 8 156,0 1-1,1-1 0,0 0 0,0 0 0,0 0 0,-2-4 0,-7-3-199,19 20 170,-6-8 41,0 0 1,-1 0-1,1 0 1,0 0 0,0 0-1,3 3 1,0-2-11,-1 0 0,0 0-1,0 1 1,0 0 0,-1 0 0,1 0 0,-1 0 0,0 1 0,4 7 0,2-1 136,-8-10-107,0 0-1,0 0 1,0 1-1,0-1 1,0 1 0,0-1-1,0 0 1,0 1-1,-1-1 1,1 1-1,0 3 1,6 24 368,-5-22-302,-1 1 0,1 0 1,0 14-1,-2-21-90,0 1 0,0-1 1,1 1-1,-1 0 0,1-1 0,-1 1 1,1-1-1,0 1 0,-1-1 0,1 1 1,1 1-1,-1-2 27,0 0-1,0 1 1,0-1-1,-1 0 1,1 1 0,-1-1-1,1 1 1,-1-1 0,1 1-1,-1 0 1,0 1 0,1 5-201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10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6 1984,'-33'-5'3323,"29"5"-3080,1 0 15,-15-1 1526,23 8-1334,-4-6-435,0 0 6,0 0 0,0 1 0,0-1 0,0 0 0,0 1 0,0-1 0,0 1 0,0 0 0,-1-1 0,1 1 1,-1 0-1,1-1 0,0 3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2:08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85 992,'-1'0'43,"1"-1"1,-1 1-1,1-1 1,-1 1-1,1-1 1,-1 0-1,1 1 1,-1-1-1,1 0 1,0 1-1,-1-1 0,1 0 1,0 0-1,-1 1 1,1-2-1,0 1-18,0 1 1,0-1-1,0 1 0,0-1 0,-1 1 0,1-1 0,0 1 0,0-1 0,0 1 1,-1-1-1,1 1 0,0-1 0,-1 1 0,1 0 0,0-1 0,-1 1 0,1-1 1,0 1-1,-1 0 0,1 0 0,-1-1 0,1 1 0,-1 0 0,1 0 1,-1-1-1,1 1 0,-1 0 0,1 0 0,-1 0 0,1 0 0,-1 0 0,1-1 1,-1 1-1,1 0 0,-2 1 0,2-1-84,-1 0 34,0 0 0,0 0 0,0 0 0,0 1 0,1-1-1,-1 0 1,0 1 0,0-1 0,0 1 0,0-1 0,1 1 0,-1-1 0,0 1-1,1 0 1,-2 0 0,-7 6 1035,4-6-760,-1 0 0,0 0 0,1 0-1,-1 0 1,-10-1 0,4-5-264,11 4 79,6-5-31,-3 5 57,1-1 1,-1 1-1,1 1 0,0-1 0,-1 0 1,1 1-1,0-1 0,5 1 0,-8-1-75,0 0 0,0 0-1,0 0 1,0 1-1,1-1 1,-1 0-1,0 0 1,0 1-1,1-1 1,-1 0-1,0 1 1,1-1-1,-1 0 1,1 1 0,-1-1-1,1 0 1,-1 1-1,1-1 1,0 1-1,-1-1 1,1 1-1,0-1 1,18-8 373,-14 6-416,-4 3 22,0-1 0,-1 1 0,1 0 0,0-1 0,0 1 0,-1-1 0,1 1 0,0-1 0,-1 0-1,1 1 1,0-1 0,-1 1 0,1-1 0,-1 0 0,1 0 0,-1 1 0,1-1 0,-1 0 0,1-1 0,0-2 137,-1 3-113,0 1 0,0 0 0,0 0 0,1-1 0,-1 1 0,0 0-1,0-1 1,0 1 0,0 0 0,0-1 0,0 1 0,0 0 0,0-1 0,0 1-1,0-1 1,0 1 0,0 0 0,0-1 0,0 1 0,0 0 0,0-1-1,0 1 1,0 0 0,-1 0 0,1-1 0,0 1 0,0 0 0,0-1 0,-1 1-1,1 0 1,0-1 0,-2 0-5,1 0-1,-1 1 1,1-1 0,-1 0 0,1 1-1,-1-1 1,0 1 0,1-1-1,-1 1 1,0 0 0,1 0-1,-1 0 1,0 0 0,1 0-1,-1 0 1,0 0 0,1 1 0,-1-1-1,0 0 1,-1 1 0,-1 1-62,0-1 0,0 0 0,1 1 0,-1-1 0,0 1 0,1 0 0,-5 4 0,4-2 119,4-3-71,-1-1-1,1 0 1,0 1-1,0-1 1,-1 1-1,1-1 1,0 0-1,-1 1 1,1-1-1,0 0 1,-1 0-1,1 1 1,-1-1-1,1 0 1,0 0-1,-1 0 1,1 1-1,-1-1 1,1 0-1,-1 0 1,1 0-1,-1 0 1,1 0-1,-1 0 1,-9 4 207,10-4-200,-1 1 1,0-1-1,0 1 1,1-1-1,-1 1 1,0-1-1,0 0 1,0 0-1,0 1 0,0-1 1,1 0-1,-3 0 1,2 0 22,-1 0 1,1 0-1,-1-1 1,1 1 0,-1-1-1,1 1 1,-1-1-1,1 1 1,-2-2-1,2 1-71,-1 0-1,0 0 0,1 1 0,-1-1 1,1 1-1,-1-1 0,0 1 0,0-1 1,-2 1-1,6 2-15,1 0 0,-1 0 0,0 0 0,0 0 0,0 1 0,3 3 1,-2-2-58,6 7-175,-3-5-285,0 0-1,-1 1 1,0 0-1,0-1 0,-1 2 1,0-1-1,5 14 1,0 10-413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2:18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0 1248,'-11'6'451,"11"-6"-446,0 0 0,-1 0 0,1 0 0,0 1-1,0-1 1,0 0 0,0 0 0,0 0 0,-1 1 0,1-1-1,0 0 1,0 0 0,0 1 0,0-1 0,0 0-1,0 0 1,0 1 0,0-1 0,0 0 0,0 0-1,0 1 1,0-1 0,0 0 0,0 0 0,0 0-1,0 1 1,1-1 0,-1 0 0,0 0 0,0 1-1,0-1 1,0 0 0,0 0 0,0 0 0,1 1-1,-1-1 1,-4 13 81,4-11-78,-1-1 0,1 1 0,-1-1 0,1 1 0,-1-1 0,0 0 0,1 1 0,-1-1 0,0 0 0,0 1 0,0-1 0,0 0 0,0 0 0,0 0 0,0 0 0,-1 0 0,1 0 0,0 0 0,-1 0 0,1-1 0,-2 2 0,1-1 31,0 0-1,0 0 1,0 1 0,1-1-1,-1 1 1,0-1-1,1 1 1,-1-1 0,1 1-1,-1 0 1,-1 2 0,2-1 52,0 0 1,-1 0-1,0-1 1,1 1-1,-1 0 0,0-1 1,0 0-1,0 1 1,-1-1-1,1 0 1,-1 0-1,-5 3 705,7-5-698,-1 0 0,1 0 0,-1 0 0,1 0 0,0 0-1,-1-1 1,1 1 0,-1 0 0,1-1 0,-1 1 0,1-1 0,0 1 0,-1-1 0,1 0 0,0 0 0,0 1 0,-2-3 0,-10-5 80,-8-3 99,13 9-353,8 2 92,-1 0 0,1 0 0,0 0 0,-1 0-1,1 0 1,0 0 0,-1 0 0,1 0 0,0 0 0,-1 0 0,1 0 0,0 0 0,-1-1 0,1 1 0,0 0 0,-1 0-1,1 0 1,0 0 0,-1-1 0,1 1 0,0 0 0,-2-7 900,2 4-618,-1 3-314,1 0 0,-1 0 0,1 0-1,-1 0 1,1 0 0,-1 0 0,1 0-1,-1 0 1,1 0 0,-1 0-1,1 0 1,-1 0 0,1 0 0,-1 0-1,1-1 1,-1 1 0,1 0 0,0 0-1,-2-1 1,6 2-320,-2 0 485,25 3-42,-12 2 26,-14-5-117,-1-1-15,0 0 1,0 0-1,0 0 0,0 0 0,0 0 0,0 0 0,0 0 0,0 0 0,0 0 0,0 0 0,0 0 0,0 0 0,0 0 0,0 0 0,0 0 0,0 0 1,0 0-1,0 0 0,0 0 0,0 0 0,0 0 0,0 0 0,0 0 0,0 0 0,0 0 0,0 0 0,0 0 0,0 0 0,0 0 0,-1 0 4,1 1-1,0-1 1,-1 0-1,1 1 0,0-1 1,-1 0-1,1 0 0,-1 1 1,1-1-1,-1 0 0,1 0 1,0 1-1,-1-1 0,1 0 1,-1 0-1,1 0 1,-1 0-1,1 0 0,-1 0 1,1 0-1,-1 0 0,1 0 1,-1 0-1,1 0 0,-1 0 1,0-1-1,-3 1-68,3 2 62,0-1 1,0 0-1,0 0 0,1 1 1,-1-1-1,0 0 1,0 1-1,1-1 1,-1 1-1,1-1 1,-1 2-1,1-2-65,-2 1 45,1 0 0,0 0 0,-1 0 0,1-1 0,-1 1 0,0-1 0,-2 3 0,-2 1 134,5-4-105,0 0 7,1-1 0,0 1 0,-1 0-1,1-1 1,-1 1 0,0-1 0,1 1 0,-1 0 0,1-1 0,-1 0 0,0 1 0,1-1 0,-1 1 0,0-1 0,1 0 0,-1 1 0,0-1 0,0 0 0,1 0 0,-1 0 0,0 1 0,0-1 0,1 0 0,-1 0 0,0 0 0,0 0 0,0 0-1,1-1 1,-1 1 0,0 0 0,0 0 0,1 0 0,-1-1 0,0 1 0,0 0 0,0-1 0,0 0-27,0 1-1,1 0 1,-1 0 0,0-1-1,1 1 1,-1 0 0,0 0-1,0 0 1,1 0 0,-1 0-1,0 0 1,0 0 0,0 0-1,1 0 1,-2 0 0,0 2 135,8 1-196,-2-2 123,-1-1 0,0 0 0,0 0 0,0 0 0,0 0 0,1-1 0,-1 1-1,0-1 1,0 0 0,3-1 0,1-13 741,-8 3-641,0 11-126,0 0 1,0 0-1,0 0 1,0 0-1,0 0 1,0 1-1,0-1 0,0 0 1,0 0-1,-2 0 1,-9-8-282,12 8 173,-1 1 126,0 0 0,0-1 0,0 1 0,0 0 0,0-1 0,0 1 0,0-1 0,0 0 0,0 1 0,1-1 0,-1 0 0,0 1 0,0-1 0,1 0 0,-2-1 0,2 1-20,11 3-958,-7-1 950,0 0 1,0 0 0,1 1 0,-2-1 0,1 1 0,0 0 0,0 0 0,5 5 0,-6-5-8,1 1 1,0-1-1,0 1 0,0-1 1,0 0-1,0-1 1,1 1-1,-1-1 1,0 0-1,8 1 1,-11-2-55,3-1 39,10 7 951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2:27.6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1 992,'-8'5'2231,"7"-4"-2163,-2 12 2,3-11-36,0-1 0,0 0 0,0 0-1,0 1 1,0-1 0,-1 0 0,1 0 0,0 1-1,-1-1 1,1 0 0,-1 0 0,0 0 0,0 2 0,0-2 0,1 0 0,0 0 1,-1 0-1,1 0 1,0 0-1,0 0 0,0 0 1,0 0-1,0 0 1,0 0-1,0 0 0,0 0 1,0 2-1,0 9 503,-28 16 1409,31-36-1497,2-4-380,-2-43 347,16 55-416,-14 1-18,-1 0 0,0 0-1,0 1 1,0-1 0,7 5 0,-10-6 10,1 1-72,0 2-112,13 5 1344,-15-9-1273,-1 0 117,1 0 0,0 1-1,-1-1 1,1 0 0,-1 1 0,0-1-1,1 0 1,-1 1 0,1-1-1,-1 1 1,0-1 0,1 1 0,-1 0-1,0-1 1,-1 0 0,-14-7-191,12 7 306,3 0-31,-1 1-1,0-1 1,0 0-1,1 0 1,-1 0-1,0 0 0,1 0 1,-3-2-1,-3 4-191,10 2-9,0 0 0,1 1-1,-2-1 1,1 1 0,4 8 0,-6 0 1607,-8-15-1370,-2-14-111,9 28 129,0-13 58,-1 1-189,1 1 0,0-1 0,-1 0 1,1 1-1,0-1 0,-1 1 1,1-1-1,-1 0 0,1 1 0,-1-1 1,1 1-1,-1 0 0,1-1 0,-1 1 1,0-1-1,0 0 0,1 1-12,-1 0 0,1 0 0,0 0 0,0 0 0,0 0 1,0 0-1,-1-1 0,1 1 0,0 0 0,0 0 0,0 0 0,-1 0 0,1 0 0,0 0 0,0 0 0,-1 0 0,1 0 0,0 0 1,0 0-1,0 0 0,-1 0 0,1 0 0,0 0 0,0 0 0,-1 0 0,1 0 0,0 0 0,0 0 0,0 0 0,-1 0 0,1 1 1,0-1-1,0 0 0,0 0 0,0 0 0,-1 0 0,1 0 0,0 1 0,0-1 0,0 0 0,0 0 0,0 0 0,-1 1 0,1-1 1,0 0-1,0 0 0,0 0 0,0 1 0,0-1 0,0 0 0,0 0 0,0 0 0,0 1 0,0-1 0,0 0 0,0 1 0,5 21-289,-5-20 314,1-1-91,3 6 411,-4 1-192,0-8-135,0 0 0,0 0 0,0 0 1,1 0-1,-1 0 0,0 0 0,0 1 0,0-1 0,0 0 0,0 0 0,0 0 0,0 0 1,0 0-1,0 0 0,0 0 0,0 1 0,0-1 0,0 0 0,0 0 0,0 0 0,0 0 1,0 0-1,0 0 0,0 1 0,0-1 0,0 0 0,0 0 0,0 0 0,0 0 1,-1 0-1,1 0 0,0 0 0,0 0 0,0 1 0,0-1 0,0 0 0,0 0 0,0 0 1,0 0-1,0 0 0,0 0 0,-1 0 0,1 0 0,0 0 0,0 0 0,0 0 1,0 0-1,0 0 0,-10-2 150,-17-10-97,16 6 214,3 6-432,12 4-434,-4-3 606,1-1 0,-1 0 0,0 1 0,1-1 0,-1 0 0,0 0 1,1 1-1,-1-1 0,0 0 0,1 0 0,-1 0 0,1 0 0,-1 0 0,1 1 0,-1-1 1,0 0-1,1 0 0,-1 0 0,1 0 0,-1 0 0,1 0 0,14 0 16,-12 0-83,23 0-87,-9 0 564,-12 0-671,-1 0 0,0 0-1,0 1 1,0 0 0,4 1-1,-16 3-98,4-8 334,3-18 299,2 12-320,0 2-96,3 10-248,3 7 115,-6-8 196,-1-1 5,0 1 0,0-1 1,0 0-1,1 1 0,-1-1 1,1 1-1,-1-1 0,1 0 1,-1 1-1,2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2:35.5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18 736,'-2'-2'57,"-6"7"825,7-4-691,-1-1 0,0 1 1,1 0-1,-1-1 1,0 1-1,1-1 0,-1 0 1,-2 1-1,3-1-185,0 0 63,-1 0 0,1 0 1,0 0-1,-1 0 0,1 0 1,-1 0-1,1 0 0,0 1 1,-1-1-1,1 0 0,0 1 1,0 0-1,-2 0 0,2-1-51,1 1-1,-1-1 0,0 0 1,1 1-1,-1-1 1,0 0-1,1 0 1,-1 0-1,0 1 0,0-1 1,1 0-1,-1 0 1,0 0-1,1 0 0,-1 0 1,0 0-1,0-1 1,0 1-1,0 0 21,1 0-1,-1 0 1,0-1 0,1 1-1,-1 0 1,0 0-1,1 0 1,-1 0 0,0 0-1,1 1 1,-1-1-1,1 0 1,-1 0 0,0 0-1,1 0 1,-1 1 0,0-1-1,-1 2 29,1-1 1,-1 0-1,1 0 0,-1 0 0,1-1 1,-1 1-1,1 0 0,-4 0 1,-32 2 3933,32-5-3988,5 2 1,-1-1-1,0 1 0,1 0 1,-1 0-1,0 0 1,1 0-1,-1 0 0,0 0 1,1 0-1,-1 1 0,0-1 1,1 0-1,-1 0 1,-11 2 1497,16-4-1707,0-4 725,-5 2-775,-1 5 473,2-4-525,9 2 208,-2-4 186,1-1 354,-11 9-374,3-2-144,-3 0-63,5-2 210,-3 2-83,0-1 0,0 1-1,-1-1 1,1 1-1,0-1 1,0 0 0,-1 1-1,1-1 1,0 0 0,-1 0-1,1 0 1,-3 0 0,2 0-65,0-1 117,-4 5 125,5-3-204,-12 9 75,4-5-52,14-6-329,6-3 319,6 0 225,-13 4-185,0-1 0,0 0-1,0 0 1,0 0 0,0-1 0,0 1-1,5-4 1,26-16 21,-34 20-101,7-2 241,-8 8-92,0-4-84,-8 12 191,8-12-206,0 1-1,-1-1 1,1 0-1,0 0 1,-1 1 0,1-1-1,-1 0 1,0 0 0,1 0-1,-1 0 1,0 0 0,-1 2-1,-2 2-113,2-2 131,0-1 1,1 1 0,-1-1 0,1 1-1,0-1 1,0 1 0,0 0-1,0 0 1,1-1 0,-2 7 0,-3 4 7,1-8-16,1-2-146,3-2 138,0-1 0,-1 1 0,1-1 1,0 1-1,-1-1 0,1 1 1,0-1-1,0 1 0,0-1 1,-1 1-1,1-1 0,0 1 1,0-1-1,0 1 0,0-1 0,0 1 1,0-1-1,0 1 0,0-1 1,0 1-1,0 0 0,0-1 1,1 3 202,-1-2-167,0-1 0,0 1 1,-1 0-1,1 0 0,0 0 0,0-1 1,0 1-1,-1 0 0,1 0 1,0-1-1,-1 1 0,0 1 1,0-2-8,-1 0 1,1-1-1,0 1 1,0-1-1,-1 1 1,1-1 0,0 0-1,0 1 1,0-1-1,0 0 1,0 0-1,0 0 1,0 0 0,0 0-1,0 0 1,0 0-1,0 0 1,0 0-1,0-2 1,-11-11-197,9 9 164,3 5 7,0 0 0,0 0-1,0 0 1,0 0 0,0-1 0,0 1 0,0 0-1,0 0 1,0 0 0,0 0 0,0-1 0,-1 1-1,1 0 1,0 0 0,0 0 0,0 0 0,0 0-1,0 0 1,0-1 0,0 1 0,-1 0 0,1 0-1,0 0 1,0 0 0,0 0 0,0 0 0,0 0-1,-1 0 1,1 0 0,0 0 0,0 0 0,0 0-1,0 0 1,-1 0 0,1 0 0,0 0 0,0 0-1,0 0 1,0 0 0,-1 0 0,1 0 0,0 0-1,0 0 1,0 0 0,0 0 0,-1 0 0,3 0 94,2 2 48,-2 8-196,-2-6 69,-1-1 1,1 0-1,-1 0 0,1 0 0,-1 0 0,0 0 0,-2 4 0,2-5 34,1-1 115,0-1-162,-1 1 1,1-1-1,0 1 1,0-1 0,0 0-1,0 1 1,0-1-1,0 0 1,1 1-1,-1-1 1,0 1 0,0-1-1,0 0 1,0 1-1,0-1 1,0 0 0,1 1-1,-1-1 1,0 0-1,0 1 1,0-1-1,1 0 1,-1 0 0,0 1-1,1-1 1,-1 0-1,0 0 1,0 1 0,1-1-1,-1 0 1,0 0-1,1 0 1,-1 0-1,1 1 1,-1-1-8,2 0-103,-2 0 149,1 0-1,0 0 1,0 0 0,-1 0-1,1 0 1,0 0 0,0 0-1,-1 0 1,1-1 0,0 1-1,-1 0 1,1 0 0,0-1-1,-1 1 1,2-1 0,-2 0-35,1 0 1,-1 1 0,0-1 0,0 0 0,1 0 0,-1 1 0,0-1-1,0 0 1,0 0 0,0 0 0,0 1 0,0-1 0,0 0 0,0 0-1,-1 0 1,1 1 0,0-1 0,0 0 0,-1 0 0,1 1 0,0-1-1,-1 0 1,1 0 0,0 1 0,-1-1 0,0 0 0,-5-10 469,6 10-475,-1 1 0,1 0 0,0 0 0,0 0 0,0-1 0,0 1 0,-1 0 0,1 0 0,0 0 0,0 0 0,-1-1 0,1 1 0,0 0 0,0 0 0,-1 0 0,1 0 0,0 0 0,0 0 0,-1 0 0,1 0 0,0 0 0,0 0 0,-1 0 0,1 0 0,0 0 0,0 0 0,-1 0 0,1 0 0,0 0 0,0 0 0,-1 0 1,1 0-1,-1 1 0,-18 39-493,18-39 492,1-1 0,0 1 0,-1-1 0,1 1 1,0 0-1,0-1 0,0 1 0,0-1 0,-1 1 0,1 0 1,0-1-1,0 1 0,0-1 0,0 1 0,0 0 1,0-1-1,1 1 0,-1-1 0,0 1 0,0 0 1,0-1-1,0 1 0,1-1 0,-1 1 0,0-1 0,1 1 1,-1-1-1,0 1 0,1 0 0,16 6-337,-16-7 327,0 1-1,0-1 1,0 0-1,0 1 1,0-1-1,1 1 1,-1-1-1,0 1 1,0-1-1,0 1 1,1 1-1,6 3 234,-8-4-217,0-1 1,1 0-1,-1 0 0,1 0 0,-1 0 0,0 0 1,1 1-1,-1-1 0,0 0 0,1 0 1,-1 1-1,0-1 0,0 0 0,1 1 0,-1-1 1,0 0-1,0 1 0,1-1 0,-1 0 0,0 1 1,0-1-1,0 0 0,1 1 0,0 4 31,1-1 0,0 0 0,0 0 0,6 7 0,-2-1-299,19 24-929,-23-30 1214,0 0-1,0 0 1,0 1-1,0-1 1,-1 0-1,0 1 1,0 0-1,0-1 1,0 1-1,0 7 1,-1 11-77,-2 21 0,-1-1-382,3-29 90,-2 0-1,0 0 0,-4 17 1,4-26 58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2:37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2 1248,'0'0'12,"1"0"1,-1 0-1,0-1 0,0 1 1,1 0-1,-1 0 1,0 0-1,1 0 0,-1 0 1,1-1-1,-1 1 0,0 0 1,1 0-1,-1 0 1,0 0-1,1 0 0,-1 0 1,0 0-1,1 0 0,-1 1 1,0-1-1,1 0 0,-1 0 1,1 0-1,-1 0 1,0 0-1,0 1 0,1-1 1,-1 0-1,0 0 0,1 0 1,-1 1-1,0-1 1,0 0-1,1 0 0,-1 1 1,0-1-1,0 0 0,0 1 1,1-1-1,-1 0 1,0 1-1,0-1 0,0 0 1,0 1-1,0-1 0,0 0 1,0 1-1,0-1 0,1 1 1,-1 0 15,0 0-1,0 0 1,1 0 0,-1 0-1,0 1 1,1-1 0,-1 0-1,1 0 1,0 0 0,-1-1 0,1 1-1,0 0 1,1 2 0,15 15-482,-17-18 421,1 1 0,-1-1 0,0 1 0,1-1 0,-1 1 0,0-1 0,1 1 0,-1-1 0,0 1 0,1-1-1,-1 1 1,0-1 0,0 1 0,0 0 0,0-1 0,0 1 0,1-1 0,-1 1 0,0 0 0,0-1 0,0 1 0,-14 24 3166,-3-32-2269,3 5-787,-3 0 59,3 0 47,12 2-160,1-1 0,-1 1 0,1 0 0,-1 0 0,1 0 0,-1 0 0,1 0 0,-1 0-1,1 0 1,-1 0 0,1 1 0,-1-1 0,1 1 0,-1-1 0,1 1 0,-1-1 0,1 1 0,-2 1-1,-9 4 101,9-4-97,0-1 0,0 1 0,0 0 0,0-1 0,0 1 0,1 1 0,-5 2 0,6-4-11,1 0 0,-1 0 0,0 0 0,0-1 0,0 1 0,0-1 0,0 1 0,1 0 0,-1-1 0,-2 1-1,-8 5 206,0 5 163,5-10-343,6-1-31,-1 0 28,0-7 11,2 2 6,-1 4-42,0 1-1,0-1 1,0 1-1,0-1 1,0 1-1,0-1 1,0 1 0,0-1-1,1 1 1,-1-1-1,0 1 1,0 0 0,0-1-1,1 1 1,-1-1-1,0 1 1,0 0-1,1-1 1,-1 1 0,0 0-1,1-1 1,0 0-1,-1 1-5,1 0-1,-1-1 1,1 1-1,-1-1 1,0 1-1,1-1 0,-1 0 1,0 1-1,1-1 1,-1 1-1,0-1 1,0 1-1,1-1 1,-1 0-1,0 1 0,0-1 1,0 0-1,0 1 1,0-1-1,0 0 1,0 1-1,0-1 0,0-1 1,0-1 50,0 2-61,-1 1 27,1 0 1,0 0 0,0 0 0,-1 0-1,1 0 1,0 0 0,0 0-1,-1 0 1,1 0 0,0 0-1,0 0 1,0 0 0,-1 0-1,1 0 1,0 1 0,0-1-1,-2 1 160,2-1-159,0 0-1,0 0 1,0 1 0,0-1-1,-1 0 1,-3 6-241,4-6 202,-1 1 0,1-1 0,-1 1-1,1-1 1,-1 1 0,0-1 0,1 1 0,-1-1-1,0 0 1,1 1 0,-1-1 0,0 0 0,0 1-1,1-1 1,-1 0 0,-1 0 0,-6 4 227,-5 0 280,12-4-495,1 1 1,0-1-1,-1 0 1,1 0-1,-1 1 0,1-1 1,0 0-1,-1 0 1,1 1-1,-1-1 1,1 0-1,-1 0 1,1 0-1,0 0 1,-1 0-1,1 0 0,-1 0 1,1 0-1,-1 0 1,0 0-1,-7 2 100,9-5-76,-5 2 208,-7 0 68,8 0-562,7 0 89,9 0 119,5 2-257,-13-1 350,0 1 1,1-1-1,-1 1 1,0 1-1,0-1 0,0 1 1,5 2-1,14 5-297,-15-9 168,-8 0 82,-1 0 1,1 0-1,0-1 0,0 1 0,0 0 1,-1 0-1,1 0 0,0 1 0,0-1 0,-1 0 1,1 0-1,0 0 0,-1 0 0,1 1 1,1-1-1,-1 1 43,0-1 0,0 1 0,0-1 0,0 0 0,0 1 0,0-1 0,0 0 0,1 0 0,-1 0 0,0 0 0,0 0 0,2 0 0,11 1-88,5 0-80,-17-1 165,0 0 0,1 0 1,-1 0-1,0 0 0,1 1 1,-1-1-1,0 1 0,4 1 1,-3-2-222,-1 1 0,1-1 1,0 0-1,-1 0 0,1 0 1,-1 0-1,1 0 0,-1 0 0,1-1 1,-1 1-1,1-1 0,-1 0 1,1 1-1,3-3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35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31 832,'-1'0'30,"-6"7"174,7-7-200,0 0 0,0 0 0,0 0 0,1 0-1,-1 0 1,0 0 0,0-1 0,0 1 0,0 0-1,0 0 1,0 0 0,0 0 0,0 1 0,1-1-1,-1 0 1,0 0 0,0 0 0,0 0 0,0 0 0,0 0-1,0 0 1,0 0 0,0 0 0,0 0 0,1 0-1,-1 0 1,0 0 0,0 0 0,0 0 0,0 0 0,0 0-1,0 0 1,0 1 0,0-1 0,0 0 0,0 0-1,0 0 1,0 0 0,0 0 0,0 0 0,0 0-1,0 0 1,0 0 0,0 1 0,0-1 0,0 0 0,0 0-1,0 0 1,0 0 0,0 0 0,0 0 0,0 0-1,0 0 1,0 1 0,0-1 0,0 0 0,0 0 0,0 0-1,0 0 1,0 0 0,0 0 0,0 0 0,0 0-1,0 0 1,0 0 0,0 0 0,-1 1 0,1-1-1,0 0 1,1 0 434,-1 2-252,-1-1 1,1 1 0,-1 0-1,0 0 1,0-1 0,1 1-1,-1-1 1,0 1 0,0 0-1,0-1 1,-1 0 0,1 1-1,0-1 1,-1 0 0,-1 2-1,-4 1 180,-7 3 324,14-7-618,-1 1 1,1-1 0,0 0-1,0 0 1,-1 0-1,1 0 1,0 0 0,-1 0-1,1 0 1,0 0 0,-1 0-1,1 0 1,0 0 0,-1 0-1,1 0 1,0 0 0,-1 0-1,1 0 1,0 0-1,-1 0 1,1 0 0,0 0-1,-1-1 1,1 1 0,0 0-1,0 0 1,-1 0 0,1-1-1,0 1 1,0 0-1,-1 0 1,1 0 0,0-1-1,-3-3 79,0 1 0,1-1-1,-1 1 1,0 0-1,-1-1 1,-3-2-1,1 2 28,1-1-98,-1 0-1,0 1 1,-1 0-1,1 0 0,-1 1 1,0 0-1,0 0 1,-14-4-1,13 5-18,0 0 0,0 1-1,0 0 1,0 0 0,0 1 0,-1 0 0,1 0 0,0 1-1,-12 2 1,7 0 35,-1 1 0,1 1 0,0 0 0,-21 12 0,27-13-126,1 0 0,0 0-1,1 1 1,-1 0 0,1 0 0,-6 7 0,-27 38 20,22-27 204,-72 118 85,73-116-227,11-16-66,-1-1-1,1 0 1,1 1-1,0 0 1,0 0-1,-2 12 1,-2 5 14,6-23 0,0 0 0,0 0 0,0 0 0,0 0 0,1 0 0,-1 1 0,1-1 0,0 0 0,0 1 0,0 4 0,2 2-5,-2-8 9,0 1-1,0-1 0,1 0 1,-1 0-1,1 0 0,-1 0 0,1 0 1,0 0-1,0 0 0,1 2 1,11 14 166,0-2 1,0 1 0,2-2-1,0 0 1,23 18 0,-31-27-82,0-1 0,1 0 0,-1-1 0,1 0 0,-1 0 0,1-1 0,0 1 0,1-2 0,-1 1 0,0-1 0,1-1 0,12 2 0,129-1 255,-13-1 347,-106 1-481,28 2-26,-58-4-307,0 0-1,-1 0 1,1 0-1,0 0 1,-1 0-1,1 0 1,0 0-1,-1 0 1,1 0-1,0 1 1,-1-1-1,1 0 1,0 0-1,-1 1 1,1-1-1,-1 0 1,1 1-1,-1-1 1,1 1-1,-1-1 1,1 0-1,-1 1 1,1-1-1,0 2 1,-2-1-245,1 0 1,-1 1-1,0-1 0,0 1 1,1-1-1,-1 0 1,0 0-1,0 0 1,0 0-1,0 1 0,-2 0 1,-16 13-1804,-13 4-858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36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65 1248,'-9'4'517,"9"-4"-629,0 0-133,0 0 176,0-1 131,0 1 0,0 0 0,0-1 0,0 1 1,0-1-1,0 1 0,0 0 0,0-1 0,1 1 0,-1 0 1,0-1-1,0 1 0,0 0 0,0 0 0,1-1 0,-1 1 1,0 0-1,0 0 0,1-1 0,-1 1 0,0 0 1,1 0-1,-1-1 0,0 1 0,1 0 0,-1 0 0,0 0 1,1 0-1,-1 0 0,1-1 1026,-7 2-703,5-2 315,1 0-570,0 0 0,0 1 1,0-1-1,0 0 1,0 1-1,-1-1 1,1 0-1,0 1 0,0-1 1,-1 1-1,1-1 1,-1 0-1,1 1 1,-1-2-1,0 2-70,1 0 0,-1 0 0,1 0 0,-1 0 0,1 0 0,-1 0 1,1 0-1,-1 0 0,1-1 0,-1 1 0,1 0 0,0 0 0,-1-1 0,1 1 0,-1 0 0,1-1 0,0 1 0,-1 0 0,1-1 0,0 1 0,-1-1 0,-2-1 491,-2-2-298,5 4-229,0-1 0,-1 1 0,1 0 0,0 0 0,0-1 0,0 1 0,-1 0 0,1 0 0,0-1 0,-1 1 0,1 0 0,0 0 0,0 0 0,-1-1 0,1 1 0,0 0 0,-1 0 0,1 0 0,0 0 0,-1 0 0,1 0 0,0 0 0,-1 0 0,0 0 0,1 0-7,0-1 0,0 1 0,0 0 0,0 0 0,0 0 0,0 0 0,0 0 0,0 0 0,0 0 0,0 0-1,0 0 1,0 0 0,-1 0 0,1 0 0,0 0 0,0-1 0,0 1 0,0 0 0,0 0 0,0 0 0,0 0 0,0 0 0,0 0-1,0 0 1,0 0 0,0 0 0,0 0 0,0-1 0,0 1 0,0 0 0,0 0 0,0 0 0,0 0 0,0 0 0,0 0-1,1 0 1,-1 0 0,0 0 0,0 0 0,0 0 0,0-1 0,0 1 0,0 0 0,0 0 0,0 0 0,0 0 0,0 0-1,0 0 1,0 0 0,0 0 0,1 0 0,-1 0 0,0 0 0,0 0 0,0 0 0,0 0 0,0 0 0,19-6 438,0 2 1,0 0 0,40-2 0,60 7 777,-99-1-949,32-4 1,7 0-113,-8 3 8,-22 0-107,40 3-1,-59-1-159,-8-1 32,0 0 0,0 0 0,0 0 0,0 0 0,0 1 0,0-1 0,0 1 0,0 0 0,0 0 0,0-1 1,2 2-1,8 3-2685,-7-4-2824,-9 5 2268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39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12 1312,'22'-11'427,"-22"10"21,0 1-54,0 0 214,0 0-154,0 0 95,0 0-117,0 0 181,0 0-192,0 0-21,0 0-149,0 24 752,0-20-913,-1-1 1,0 0-1,0 1 0,0-1 1,0 0-1,-1 1 0,0-1 1,-1 3-1,-7 14 195,5-8-66,0 0 0,-1 1 0,0-2 0,-1 1 0,-1-1 0,-10 13 0,-8 11 414,9-10-392,3-6-74,1 1 0,1 1 0,1 0 1,-12 30-1,18-35-103,-1 1 49,-4 21 1,8-32-73,2 0 0,-1 1 0,1-1 0,0 0 0,0 1 0,0-1 0,2 7 0,1 2-7,0-1 0,2 0 0,-1 0 1,1 0-1,1-1 0,12 21 1,-15-29 12,0-1 0,1 1 0,0 0 0,0-1 1,0 0-1,0 0 0,0 0 0,1 0 0,0-1 1,0 0-1,0 0 0,0 0 0,0-1 0,1 1 1,-1-1-1,1 0 0,-1-1 0,1 0 0,9 2 1,-6-3-38,-1 0-1,1-1 1,0 1 0,0-2 0,-1 1 0,1-1 0,0 0 0,-1-1 0,0 0 0,0-1 0,0 0 0,0 0 0,13-9 0,-9 4-49,0 0 1,0-2 0,-1 1 0,0-1 0,-1-1 0,18-25 0,-24 31 64,-1-1 0,0 1 0,0-1 0,0 0 0,1-9 0,-2 12-42,-1 0 0,-1 0 0,1-1 0,-1 1-1,1 0 1,-1 0 0,-1-1 0,1 1-1,-2-8 1,2 11 5,-1 0 0,0 0 0,0 0 0,1 0 0,-1 0 0,0 0 0,0 1 1,0-1-1,0 0 0,0 0 0,-1 0 0,-4-4-183,6 5 183,-1-1 0,1 1 0,0 0 1,-1-1-1,1 1 0,0-1 0,-1 1 0,1 0 0,-1 0 0,1-1 1,-1 1-1,1 0 0,-1 0 0,1 0 0,-1 0 0,1-1 1,-1 1-1,1 0 0,-1 0 0,1 0 0,-1 0 0,1 0 0,-1 0 1,1 0-1,-1 0 0,1 1 0,-1-1 0,1 0 0,-1 0 0,1 0 1,-1 0-1,1 1 0,-1-1 0,1 0 0,-1 1 0,-7 9-111,8-10 118,-2 3-28,1-1 34,-1 0 1,1-1 0,0 1-1,0 0 1,1 0 0,-1 0-1,0 0 1,1 0 0,-1 0-1,1 0 1,-1 0 0,1 0-1,0 0 1,0 1 0,0-1-1,0 0 1,0 0 0,1 0-1,0 3 1,0 2 62,0 0-1,1 0 1,0 0 0,1 0 0,-1 0-1,1-1 1,8 13 0,-8-15-48,0 0 0,0-1 0,0 1 0,1-1 0,-1 0 1,1 1-1,0-2 0,0 1 0,0 0 0,1-1 0,-1 0 0,1 0 0,5 2 0,-2-2 28,0 0 0,0-1 0,0 1 1,0-2-1,0 1 0,0-1 0,0 0 0,1-1 0,-1 0 0,0 0 0,0-1 0,12-4 0,7-4-56,-2-1 0,33-18-1,-46 22-44,-2 2 90,0-2 1,0 1-1,0-1 0,-1-1 0,0 0 0,-1 0 0,0-1 1,0 0-1,9-14 0,-12 15-1,-1 0 1,1 1-1,-2-1 1,1-1-1,-1 1 1,0 0-1,-1-1 1,0 0-1,-1 0 1,1 1-1,-2-1 1,1 0-1,-1-10 1,-3-7 26,0 0 0,-7-26 0,7 40-57,-1 0-1,-1 0 1,0 1-1,0 0 0,-1 0 1,-10-15-1,2 3-155,9 13-172,-1 1 0,-8-11 0,12 18 128,1 0-1,-1 1 1,0-1 0,0 0 0,0 0 0,0 1 0,0-1 0,0 1 0,0 0 0,-1 0-1,1-1 1,0 1 0,-1 1 0,-3-2 0,-5 2-1014,2 6-1279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44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12 992,'31'-11'816,"-9"12"5655,12 5-5572,-27-5-323,2 1-526,25 2-14,-29-3-31,-1-1 1,0 1 0,1 0 0,-1 0 0,8 3-1,15 4 254,9 1-87,-29-7-143,0 0 0,0 0 0,14 2 0,59 3 274,43 2-217,60-2 362,-119-3-411,-40-2-34,32-1 0,31-7 185,67-2 147,77-5-332,42 0 564,204 1 532,-181-2-779,-204 12-75,-18-2 84,-22 1-182,88 7 1,253 10 194,-286-9-3809,-97-7 2284,-8 0-51,-6 1-904,-11-2-1536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46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2080,'0'-2'658,"0"4"742,4 20 2558,-1-14-3788,-1-1 1,0 0 0,-1 0 0,0 1-1,0-1 1,0 0 0,-1 1 0,-1 9-1,1 11 59,2 25 18,4 52 119,-1 84 61,-5-129-171,-5 289 1365,4-315-1578,0-19-86,2 24 1,0 1-744,-1-26-866,0-14 1572,-1 0 0,1 0 0,0 0 0,0 0 0,0 0 0,0 0 0,-1 0 0,1 0 0,0 0-1,0 0 1,0 0 0,0 0 0,-1 0 0,1 0 0,0 0 0,0 0 0,0 0 0,0-1 0,0 1 0,-1 0-1,1 0 1,0 0 0,0 0 0,0 0 0,0 0 0,0 0 0,0-1 0,-1 1 0,1 0 0,0 0 0,0 0-1,0 0 1,0 0 0,0-1 0,0 1 0,0 0 0,0 0 0,0 0 0,0 0 0,0-1 0,0 1 0,0 0 0,0 0-1,0 0 1,0 0 0,0-1 0,0 1 0,0 0 0,0 0 0,0 0 0,0 0 0,0-1 0,0 1 0,0 0-1,0 0 1,1 0 0,-1 0 0,4-12-2917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11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 1824,'0'-19'6640,"25"20"-9794,-19-1 2619,7-2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47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4 1728,'2'-4'622,"-4"8"1188,2-4-1122,-4 14 373,-6 39 1158,0-15-1711,-21 67 134,25-89-473,-1-1 0,0 0-1,-1 0 1,-14 21 0,-6 0 301,-1 0-1,-63 56 0,85-85-441,-3 1 12,1 1-1,-1 0 1,-7 12 0,7-15-213,9-6 172,1 0-1,-1 0 1,1 1-1,-1-1 1,1 0-1,-1 0 1,1 0 0,-1 1-1,1-1 1,-1 0-1,1 0 1,-1 1-1,1-1 1,-1 1 0,1-1-1,0 0 1,-1 1-1,1-1 1,0 1-1,-1-1 1,1 1 0,0-1-1,0 1 1,-1-1-1,1 1 1,0-1-1,0 1 1,0-1 0,0 1-1,0-1 1,0 2-1,0 5-120,0-5 84,0-2 166,6 8 278,10-3-241,0-1 1,1 0-1,-1-1 1,1-1 0,21-1-1,4 2 170,172 8 1174,-121-11-8645,-85 1 5221,4 3-1151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47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4480,'1'1'212,"0"-1"0,0 1 1,0-1-1,-1 1 0,1-1 0,0 1 1,0 0-1,0-1 0,-1 1 0,1 0 1,0 0-1,0-1 0,-1 1 1,1 2-1,3 17 527,-3-18-495,0 1 1,0 0-1,-1 0 0,1-1 0,-1 1 1,0 0-1,0 5 0,-2 12 406,2-11-462,-1 0 0,0 0 0,-3 11 1,-3 8 300,1-1 1,-3 49-1,0-6-235,-6 113 827,14-105-4620,7-89-3330,0-4 4805,-1-10 677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48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0 4160,'0'1'186,"-1"-1"0,0 0 0,1 1 0,-1 0 0,1-1 0,-1 1 0,1-1 0,0 1-1,-1 0 1,1-1 0,0 1 0,-1 0 0,1-1 0,0 1 0,-1 0 0,1-1 0,0 2 0,-2 5-211,-16 54 1553,4 0-1,-9 74 0,16-53-1205,0 4-170,4-29-222,2-39-1180,-2 25 0,1-35-1353,-2-8 262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4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 2144,'20'-28'6133,"19"-18"-4901,-24 28-952,-14 16-231,1-1-1,0 1 1,-1-1 0,1 1-1,1 0 1,-1 0 0,0 0-1,0 0 1,1 0 0,-1 0-1,5-1 1,-6 3-46,-1-1 1,1 1-1,0 0 0,0 0 1,0 0-1,-1 0 0,1 0 1,0 0-1,0 0 0,0 0 1,-1 0-1,1 0 0,0 0 1,0 1-1,0-1 0,-1 0 1,1 1-1,0-1 0,0 0 1,-1 1-1,1-1 1,0 1-1,-1-1 0,2 2 1,14 17 414,-8-9-184,-5-6-28,1 0-1,0 0 1,1-1-1,-1 0 1,1 0 0,-1 0-1,1 0 1,0-1 0,0 1-1,0-1 1,0 0-1,1-1 1,-1 1 0,0-1-1,1 0 1,-1-1 0,7 1-1,19-3 108,1-2-1,-1 0 1,0-2-1,45-15 1,-18 4-1849,-49 15 968,27-6-2249,-34 7 2372,0 1 0,1 0 0,-1 0 0,0 0 0,0 0-1,0 0 1,0 0 0,0 0 0,0 1 0,1-1 0,-1 1 0,0 0 0,2 0 0,5 6-2440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4:50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467 127 1728,'-5'-3'467,"4"3"-360,0-1-1,0 1 1,0 0-1,0-1 1,1 0-1,-1 1 0,0-1 1,0 1-1,1-1 1,-1 0-1,0 0 1,1 1-1,-1-1 1,1 0-1,-1 0 1,0-1-1,-7-7 1562,8 9-1537,-1 0 1,1-1-1,-1 1 1,1 0-1,-1-1 1,1 1-1,-1 0 0,1-1 1,0 1-1,-1-1 1,1 1-1,0-1 1,-1 1-1,1-1 1,0 1-1,-1-1 1,1 1-1,0-1 1,0 0-1,0 1 1,0-2-1,-4-15 2569,0 14-1505,1 9-306,0 12-744,-2-2 0,-8 22 0,10-30-57,-5 11-103,-1-1 1,-1 0 0,0 0 0,-1-1 0,-1-1 0,-1 0 0,0-1 0,-1 0 0,-1-1 0,0 0 0,-1-1-1,0-1 1,-20 11 0,32-21-17,0 0 0,1 0 0,-1 0 0,0-1 0,0 0 0,0 0-1,0 0 1,0 0 0,-1 0 0,1-1 0,0 0 0,0 0 0,0 0 0,-1 0 0,1-1-1,0 0 1,0 0 0,0 0 0,0 0 0,0 0 0,0-1 0,0 0 0,-3-2 0,-1-1-16,0-1 0,1 0 1,0-1-1,0 0 0,1 0 1,0 0-1,0-1 0,1 0 1,-1 0-1,2 0 0,-8-18 1,8 15 66,0-1 0,1 1 1,-3-17-1,5 23-12,1 0 0,0 0 0,0 0 0,0 0 1,0 0-1,1 0 0,0 0 0,0 0 0,0 0 0,4-9 0,7-12 0,-8 14 37,1 0 1,9-13-1,-9 16 165,1 0 1,1 0-1,-1 1 0,12-11 0,-14 16-151,0 0 0,0 0 0,-1 1 1,2-1-1,-1 1 0,0 0 0,0 0 0,1 0 0,-1 1 0,1 0 0,-1-1 0,8 1 0,3 1 102,1 0 0,-1 1 0,0 1 0,0 1 0,20 5 0,-29-7-44,108 32 1195,12 3-827,-79-24-561,-27-5-832,25 3 1,-38-9-1,0 0 0,1-1-1,-1 0 1,8-1 0,7-3-1145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17.0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57 100 1472,'0'0'16,"0"0"0,0 0 0,0-1 0,0 1-1,0 0 1,0 0 0,0 0 0,0-1 0,0 1 0,0 0 0,0 0 0,0 0 0,1-1 0,-1 1-1,0 0 1,0 0 0,0 0 0,0 0 0,0-1 0,1 1 0,-1 0 0,0 0 0,0 0 0,0 0-1,1 0 1,-1 0 0,0-1 0,0 1 0,0 0 0,1 0 0,-1 0 0,0 0 0,0 0 0,0 0-1,1 0 1,-1 0 0,0 0 0,0 0 0,1 0 0,-1 0 0,0 0 0,0 0 0,0 0 0,1 0-1,-1 1 1,0-1 0,0 0 0,0 0 0,1 0 0,-1 0 0,0 0 0,0 1 0,1-1 400,-1 0-59,0 0 198,0 0-123,0 0 154,0 0-175,0 0 63,0 0-191,7-9-54,-6 8 2982,4 42-2763,0 29 43,-4 6-347,13 85 0,-6-99-144,6 44 0,16 97 378,-21-145-344,1 73 0,-7-65-86,9 81-16,6 160 590,-4-77-176,-1 2-458,-18-78 240,1-8 75,-5 18 80,0-88-497,7-59 326,-1 0 0,-9 31 1,6-30-87,-4 31 1,9-35-43,-2-1 0,0 1 0,-8 23 0,6-20 10,0 1 1,-3 31 0,-5 70-65,5-82 128,6-29-41,0 1 1,0-1 0,-1 18-1,-4 27 159,6-52-172,1 0-1,0 1 0,0-1 0,-1 0 0,1 0 1,0 0-1,-1 0 0,1 0 0,-1 0 1,1 0-1,-1 0 0,0 0 0,0 1 1,0-1-20,0 0 1,1 0-1,-1 0 1,1-1 0,-1 1-1,1 0 1,-1 0-1,1 0 1,0 0 0,-1 0-1,1 0 1,0 2 0,0-2-199,0-1 65,0 0 37,0 0-21,20-8 330,206-42 255,-51 13-387,-117 24-22,0 3 0,72-3-1,301-17 305,-351 21-217,94-6-351,38 34 292,-139-10-72,-24 0-14,90 26 1,-99-23 48,0-1-1,1-2 1,72 6 0,-27-14 92,-1-4 1,109-17-1,-168 16-149,45-8-8,118-3 0,245 42 239,-311-4 59,-94-16-268,177 44-233,-155-39 283,-29-6 20,42 6-1,-5-3-5,-37-5-68,43 2 1,-5-6 174,-46-4-187,-6 0-8,-6 4-45,-3-77-237,4-148 65,-2 200 238,4-31-83,-2 25 163,-1-48 1,1-11 42,10-115 308,-8-186-250,-6 260-82,1-232 17,2 306-257,0-20 183,-6-113 544,-3-41-534,4 99-447,1 2 494,4 8-199,-1-5 16,-4 22 98,3 91 21,2-26 0,0 1-125,2 7-57,-3 26 167,1-1 1,-2 1-1,1-1 0,-1 0 1,0-6-1,-1-15 36,1 26-98,0 0 0,0 0 0,1 1 0,-1-1 0,0 0 0,1 1 0,-1-1 0,1 0 1,0 1-1,-1-1 0,1 1 0,0-1 0,0 1 0,0-1 0,1-1 0,-1 3 34,0-1 0,-1 0 0,1 1 0,-1-1-1,1 1 1,-1-1 0,1 0 0,-1 1 0,0-1 0,1 0-1,-1 0 1,0 1 0,1-1 0,-1 0 0,0-1 0,0 2-3,0 0 0,0 0 0,0-1 0,0 1 1,0 0-1,0 0 0,0-1 0,0 1 0,0 0 1,0 0-1,0-1 0,0 1 0,0 0 0,0 0 1,0-1-1,0 1 0,0 0 0,-1 0 0,1-1 1,0 1-1,0 0 0,0 0 0,0 0 1,0 0-1,-1-1 0,1 1 0,0 0 0,0 0 1,0 0-1,-1 0 0,1 0 0,0-1 0,0 1 1,-1 0-1,1 0 0,0 0 0,0 0 0,-1 0 1,1 0-1,0 0 0,-1 0 0,-2-1-31,-4 1 71,4 1-66,0 0 0,0-1 1,-1 0-1,1 0 0,0 0 0,-6 0 1,-1-1 58,-13 2 41,16 0-35,0-1-1,1 0 1,-1 0-1,-12-2 0,-98-13-17,-55 3 36,29 1-20,-183 14 51,115 2 382,185-5-396,-185 7-17,157-3 25,-56-3 0,49-2-20,-257-18 647,300 17-633,7 1-35,1-1 0,-19-4-1,17 3 21,0 0 0,0 2-1,0-1 1,0 2 0,-23 0-1,-9 0-143,-45 1 514,5-1-117,-148 7-336,138 0 191,-42 3 126,30-4-186,-62 5 71,-8-6-272,165-6 158,1 0 0,-13-2-1,13 1-24,-1 0 0,-12 1 0,12 1-26,1-1 0,-1 0 0,-12-3 0,16 3 73,-1 0 1,1 0 0,-9 1 0,-16-1 25,22 0-160,0 0 1,0 0-1,0 1 0,-18 3 0,10-2 111,-1 0 0,1-1 1,-21-3-1,19 1 2,0 1 0,-27 2 1,-142 3 16,123-4-69,20 8 432,22-1-301,21-5-140,0-1 1,0 0-1,0 0 0,0-1 0,0 1 0,-6 0 0,8-1-4,0 0 1,0 0-1,0 1 0,1-1 1,-1 0-1,0 0 0,0 1 0,0-1 1,1 0-1,-1 1 0,0-1 1,1 1-1,-1-1 0,0 1 0,0 0 1,-8 4-212,8-5 80,1 1 77,0-1-1,0 0 0,1 1 0,-1-1 0,0 0 0,0 1 0,1-1 1,-1 0-1,0 1 0,0-1 0,1 0 0,-1 1 0,0-1 0,1 0 1,-1 0-1,0 1 0,1-1 0,-1 0 0,1 0 0,-1 0 0,0 0 0,1 1 1,-1-1-1,1 0 0,-1 0 0,0 0 0,2 0 0,11 1-4058,2-4 2153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39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8 1472,'-6'-2'-45,"-1"1"7186,1 1-6616,-3-2 54,8 1-537,0 1 0,-1-1 0,1 1 0,-1 0 0,1-1 0,-1 1 0,1 0 0,-1 0 0,1 0 0,0 0 0,-1 0 0,-1 1 0,-62 9 705,60-8-732,-18 4 28,-39 18 0,-58 25 512,105-41-497,1-1 1,1 2-1,-1 0 1,2 0-1,-14 13 1,-53 60-90,70-72 5,1 0 0,0 1 1,1 1-1,0-1 0,-10 23 0,12-20-28,2-1-1,-1 1 0,0 15 1,3-26 102,1 1 0,0 0 0,0 0 0,0 0 0,0-1 0,0 1 0,1 0 0,0-1 0,-1 1 0,2 0 0,-1-1 0,2 6 0,10 19 288,-7-10-407,-5-15 88,0 0 0,0 0 0,0 0 0,1 0 0,-1 0 0,3 4 0,6 13-39,-8-18 14,0 0 0,0 0 0,0 0-1,0 0 1,0 0 0,1-1 0,-1 1-1,1-1 1,0 1 0,3 0 0,1 1 14,-2 0 29,-1-1 1,1 0 0,0 0-1,-1-1 1,1 1 0,0-1-1,0 0 1,0-1 0,6 1-1,5 0 13,27 5-1,6 0-8,24-3 443,93-7 1,-145 2-422,-10 0-12,0 2 0,16-1 0,18 0 238,-11 0-195,-26-1-775,-5 1-2079,-6 3 617,-2 2-473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40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 3136,'-4'-3'869,"2"1"1333,2 4 102,2 7-1333,-2-7-884,1 0-1,0-1 1,-1 1-1,1-1 1,0 0-1,0 1 1,0-1 0,1 0-1,-1 1 1,0-1-1,0 0 1,1 0-1,-1 0 1,0 0-1,1 0 1,-1 0-1,3 0 1,5 2 231,0-1 0,0 0 1,0-1-1,17 1 0,11 1 0,-21-2-68,-1 0 1,20-1-1,-5-1-244,76-4 522,-62 1-194,-22 1-357,1 2 1,39 2 0,-56-1-30,0 1 1,0-1-1,0-1 1,0 1-1,-1-1 1,1 0-1,0-1 1,0 1 0,6-3-1,13-10-4174,-24 14 1314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41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4640,'5'-8'1531,"-5"8"-1518,0 0 0,0 0 0,0 0 0,0 0 1,0 0-1,0 0 0,0 0 0,0 0 0,0 0 0,0 0 1,-1 0-1,1 0 0,0 0 0,0 0 0,0 0 0,0 0 0,0 0 1,0 0-1,0 0 0,0 0 0,0 0 0,0 0 0,0 0 1,0 0-1,0 1 0,0-1 0,0 0 0,0 0 0,0 0 0,0 0 1,0 0-1,0 0 0,0 0 0,0 0 0,0 0 0,0 0 1,0 0-1,0 0 0,0 0 0,0 0 0,0 0 0,0 0 1,0 1-1,0-1 0,0 0 0,0 0 0,0 0 0,0 0 0,0 0 1,0 0-1,0 0 0,0 0 0,0 0 0,0 0 0,0 0 1,0 0-1,0 0 0,0 0 0,0 0 0,0 0 0,0 0 0,-1 1 3,1-1-69,10-5 114,-7 5 3995,8 33-3746,-2 48 88,-7-62-327,0 26 124,-2-31-201,0 0-1,1 0 0,1 0 1,0-1-1,1 1 1,5 13-1,-7-21-65,2 2 474,-2-7-173,1-4-94,2-26 360,-2 4-233,8-70 142,1-7-195,-10 93-225,1 0 0,0 1-1,1-1 1,0 1 0,0 0-1,1 0 1,0 0 0,0 0 0,1 1-1,0-1 1,0 1 0,1 1-1,0-1 1,0 1 0,0 0 0,1 0-1,8-5 1,-13 10 38,0 0 0,0 0 0,0 0 1,0 0-1,0 0 0,0 0 0,0 1 0,0-1 0,1 1 1,-1 0-1,0-1 0,0 1 0,1 0 0,-1 0 0,0 1 1,0-1-1,1 0 0,-1 1 0,0-1 0,0 1 0,3 1 1,2 1 39,-1 1 1,1 0-1,0 0 1,9 9-1,-2-2-57,-9-7-340,0 1 0,0-1 0,-1 1 0,1 0 0,5 8 0,-10-12 180,0-1 0,1 0 0,-1 0 0,0 0 0,0 0 0,1 1 0,-1-1 1,0 0-1,1 0 0,-1 0 0,0 0 0,1 0 0,-1 0 0,0 0 0,0 0 0,1 0 1,-1 0-1,0 0 0,1 0 0,-1 0 0,0 0 0,1 0 0,-1 0 0,2 0-3439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45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683 1 1728,'-5'0'410,"5"2"-31,2 2 363,-8 3 618,3-5-1000,0 0 1,-1-1-1,1 0 1,0 1 0,0-1-1,-1-1 1,1 1-1,-7 0 1,-33 1 805,6-1-506,6 2-406,-1 2 0,1 1-1,-1 2 1,2 1 0,-1 1 0,-36 19-1,56-24-231,-10 6 195,-26 16 1,40-22-182,0 1 0,0 0 0,0 0 0,1 0 0,0 0 1,-9 15-1,-3 7 76,1 1 0,-21 52 0,16-38 37,15-31-169,1 1 1,-6 15-1,-26 61 319,37-87-299,-1 5 39,0-1-1,0 1 1,1-1 0,0 1 0,0 0-1,0 0 1,1-1 0,0 1 0,0 0-1,1 0 1,0 0 0,0-1 0,0 1 0,5 10-1,-1-2 158,-5-13-156,1 1-1,0 0 1,0-1-1,0 1 0,0 0 1,0-1-1,1 0 1,-1 1-1,1-1 0,0 0 1,-1 1-1,1-1 1,0 0-1,0 0 0,3 1 1,18 13 98,-16-11-97,0 0 0,0-1 0,0 0 0,1 0 0,11 4 0,1-1 63,0-2 0,0 0 0,0-1 0,1-1 0,29 0 0,-30-3-322,82-2 601,-83 1-772,0-1 0,0-2-1,24-6 1,-42 10 228,1-1 0,-1 0-1,1 1 1,0-1 0,-1 0 0,1 0 0,-1 0 0,1 0-1,-1 0 1,0 0 0,1 0 0,-1 0 0,2-3-1,-3 4 41,0-1 0,0 1 0,1-1-1,-1 1 1,0-1 0,0 0 0,0 1-1,0-1 1,0 0 0,0 1 0,0-1 0,0 1-1,0-1 1,0 0 0,0 1 0,0-1-1,0 1 1,-1-1 0,1 0 0,0 1-1,0-1 1,-1 1 0,1-1 0,0 1-1,-1-1 1,1 1 0,0-1 0,-1 1-1,1-1 1,-1 1 0,1-1 0,-1 1-1,1 0 1,-1-1 0,1 1 0,-1 0-1,0-1 1,-4-2-2556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12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12 2496,'-1'0'32,"0"0"-2,1 0 1,0 0-1,-1 0 0,1-1 1,0 1-1,-1 0 0,1 0 1,0 0-1,-1 0 0,1 0 0,0-1 1,0 1-1,-1 0 0,1 0 1,-1-1 60,1 1-61,0 0 0,0-1 1,-1 1-1,1 0 0,0-1 0,0 1 1,0 0-1,0 0 0,0-1 1,0 1-1,-1 0 0,1-1 1,0 1-1,0 0 0,0-1 1,1-3 101,-17 8-719,-9-4 1878,0 1-1,-33 5 1,41-3-599,8-2-384,1 1 0,-14 4 0,-2-6 637,20 0-674,10 1-239,28 5-283,0 1 0,41 15 1,-48-19-2583,-25-3 2652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46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 3136,'1'0'26,"-1"0"0,0 0 1,0 0-1,0 0 0,0-1 0,0 1 1,0 0-1,0 0 0,0 0 0,0 0 1,0 0-1,0 0 0,0-1 0,0 1 1,0 0-1,0 0 0,0 0 0,0 0 1,0 0-1,0-1 0,0 1 0,0 0 1,0 0-1,0 0 0,0 0 1,0 0-1,0-1 0,0 1 0,0 0 1,0 0-1,0 0 0,0 0 0,0 0 1,0 0-1,0 0 0,0-1 0,-1 1 1,1 0-1,0 0 0,0 0 0,0 0 1,0 0-1,0 0 0,0 0 0,0 0 1,-1 0-1,1 0 0,0 0 0,0 0 1,0 0-1,0 0 0,0 0 0,-1 0 1,1-1-1,0 2 0,0-1 0,0 0 1,0 0-1,0 0 0,-1 0 0,1 0 1,0 0-1,0 0 0,0 0 0,0 0 1,0 0-1,0 0 105,0 0 1,0-1-1,0 1 0,1 0 1,-1 0-1,0 0 1,0 0-1,1-1 0,-1 1 1,0 0-1,0 0 0,1 0 1,-1 0-1,0 0 1,1 0-1,-1 0 0,0 0 1,0 0-1,1 0 0,-1 0 1,0 0-1,1 0 1,-1 0-1,0 0 0,0 0 1,1 0-1,-1 0 0,0 1 1,0-1-1,1 0 1,-1 0-1,0 0 0,0 0 1,1 1-1,0 0 42,0 0 1,1 1-1,-1-1 0,0 0 1,1 0-1,-1 0 0,1 0 1,0 0-1,-1 0 0,1-1 1,-1 1-1,1 0 0,0-1 0,0 1 1,-1-1-1,1 0 0,3 1 1,4-1-149,0 0 1,14-3-1,3 1 219,16-1 254,-27 2-404,1 0-1,14 2 1,94 3 327,-36-1-288,-67-4-50,0 1 1,0-2-1,0-1 0,23-6 0,-38 7 604,3 0-4669,-8 2 3882,-1 0-1,0 0 1,0 1 0,1-1 0,-1 0-1,0 0 1,0 0 0,0 0-1,0 0 1,1 1 0,-1-1-1,0 0 1,0 0 0,0 0-1,0 1 1,0-1 0,0 0 0,1 0-1,-1 0 1,0 1 0,0-1-1,0 0 1,0 0 0,0 1-1,0-1 1,0 0 0,0 0-1,0 0 1,0 1 0,0-1 0,0 0-1,0 0 1,0 1 0,0-1-1,0 0 1,0 0 0,-1 0-1,1 1 1,0-1 0,0 0-1,-4 11-3717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4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36 4320,'0'-1'72,"0"1"0,0-1 0,-1 1 0,1-1 0,0 1 0,0-1-1,0 1 1,0-1 0,0 1 0,-1-1 0,1 0 0,0 1 0,0-1 0,0 1 0,1-1 0,-1 1 0,0-1 0,0 0 0,0 1 0,0-1 0,1 0 0,10-5 559,-10 6-627,9-9 252,-8 9 117,3-3-230,-3-1 3240,-2 4-3074,-1 1-258,1 1-1,0 0 0,0-1 1,-1 1-1,1 0 1,-1-1-1,1 1 0,-2 1 1,-3 7 3,0 0 0,1 0-1,0 0 1,1 0 0,0 1 0,1 0 0,0-1 0,0 18 0,-3 7-80,4-31 25,0 0 0,0 1 0,1-1 0,-1 0 0,1 1 0,0-1 0,0 1 0,1-1 0,-1 1 0,3 7 0,-1-6 62,0 0 0,1 0 0,-1-1 0,1 1 1,1-1-1,-1 0 0,1 0 0,4 5 0,-7-8-43,1-1 1,-1 0-1,0 0 0,0 0 0,1 0 0,-1-1 0,0 1 0,1 0 0,-1-1 1,1 1-1,-1 0 0,1-1 0,-1 0 0,1 1 0,-1-1 0,1 0 0,-1 0 1,1 0-1,0 0 0,-1 0 0,1 0 0,-1 0 0,1-1 0,-1 1 0,1 0 1,-1-1-1,1 1 0,-1-1 0,1 0 0,-1 0 0,1 1 0,-1-1 0,0 0 1,0 0-1,1 0 0,0-2 0,6-4 56,-1-1 0,-1 0-1,1-1 1,-1 1 0,-1-1 0,0 0 0,0-1 0,-1 1 0,0-1-1,0 0 1,-1 0 0,3-17 0,-5 24-36,-1 0 0,1 0 1,-1 0-1,0 0 0,1-1 0,-2 1 0,1 0 1,0 0-1,-1 0 0,1 0 0,-1 0 1,0 0-1,0 0 0,0 0 0,0 0 0,-1 0 1,1 1-1,-1-1 0,1 0 0,-1 1 1,0 0-1,0-1 0,-3-2 0,-2-1-5,0 1 0,-1 0 0,1 0-1,-1 1 1,1 0 0,-1 0 0,-1 1 0,1 0 0,0 0-1,-1 1 1,0 0 0,-13-1 0,6 3-1240,15 0 898,0 0 0,0 0 0,0 0 0,0 0 0,1 0 1,-1 1-1,0-1 0,0 0 0,0 1 0,1-1 0,-1 1 0,0-1 0,0 1 0,1-1 1,-2 2-1,-3 3-1355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5:50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12 992,'0'0'309,"0"-6"104,0 4 5185,1 5-5438,-1 0 0,0 1 0,0-1 0,-1 0 0,1 1 0,-1-1 0,0 0 0,1 0 0,-1 1 0,-1-1 0,1 0 0,0 0 0,-4 5 0,-16 26 412,2 2 1,-18 47-1,15-31-382,-38 95 783,56-133-955,0 0 1,1 1 0,0-1-1,1 0 1,0 22 0,2-27 14,1 0 0,1 1 1,-1-1-1,1 0 0,1 0 1,0-1-1,0 1 0,1 0 1,0-1-1,0 0 0,9 12 1,-12-18 9,1 0 0,-1 0 0,1 0 0,0 0 0,0 0 1,0 0-1,0-1 0,0 1 0,1-1 0,-1 1 0,0-1 1,1 0-1,-1 0 0,1 0 0,-1 0 0,1-1 0,-1 1 1,5 0-1,-3-1 3,-1-1 0,0 1 0,1-1 0,-1 1 0,0-1 0,0 0 0,0 0 0,0-1 0,0 1 1,0 0-1,0-1 0,0 0 0,3-2 0,2-3 42,-1 1 1,0-1-1,0-1 1,0 0-1,-1 0 1,0 0-1,-1 0 0,8-17 1,33-90 359,-36 89-155,3-24-373,-12 46-174,1 2-386,-1 7 422,-1-4 269,2 6-133,-1 1 0,-1-1 0,1 0 0,-2 9 0,1-10 66,0 0 0,0 0 0,0 0-1,1 1 1,0-1 0,0 0 0,3 8 0,-1-6 20,0 0 0,0-1-1,1 0 1,0 0-1,1 0 1,-1 0 0,1-1-1,0 0 1,1 0 0,0 0-1,0-1 1,0 1 0,0-2-1,1 1 1,0-1 0,0 1-1,0-2 1,12 5 0,3-1 106,0-1 0,1-1 0,-1-2 0,1 0 0,0-1 0,0-1 0,0-1 0,0-2 0,0 0 0,24-5 0,-40 5-53,-1 0 0,1-1 0,-1 0 0,1 0 0,-1 0-1,0 0 1,0-1 0,-1 0 0,1-1 0,-1 1 0,0-1 0,0 0 0,8-11 0,-4 5 1,-2-1 0,1 1 1,-2-1-1,1-1 1,-2 1-1,5-16 0,0-1 25,-2-1 0,-1 0-1,-2 0 1,-1 0 0,1-39-1,-5 56-30,-1 0 0,0 0 0,-1 0 0,0 0 0,-6-18-1,6 24-83,-1 0 0,0 0 0,0 1 0,-1-1 0,0 1 0,0 0 0,-1 0-1,1 0 1,-1 0 0,-1 1 0,-6-6 0,6 6-191,0 0 1,-1 1 0,1 0-1,-1 0 1,-1 0-1,1 0 1,-14-3-1,15 5-371,0 1-1,0 0 1,0 1-1,0-1 1,-1 1-1,-8 1 1,1 2-2206,2 5 928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10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1497 1472,'0'0'26,"0"-1"0,0 0 0,0 0 1,0 1-1,0-1 0,0 0 0,0 1 0,0-1 1,0 0-1,0 1 0,0-1 0,1 0 0,-1 1 0,0-1 1,1 0-1,-1 1 0,0-1 0,1 1 0,-1-1 1,1 1-1,-1-1 0,1 0 0,-1 1 0,1 0 0,-1-1 1,1 1-1,-1-1 0,1 1 0,-1 0 0,1-1 1,0 1-1,0 0 0,5-17 1915,-10-105 3168,5 111-4886,0 1 0,1-1 0,0 1 0,1 0 0,4-12 0,3-11-62,16-40 660,-5 15-597,57-290 1670,-74 320-1697,-2 14-188,0 1 0,1 0-1,0 0 1,1 0 0,7-16 0,6-7 200,-9 17-45,1 1-1,1 1 1,16-23 0,-4 5 13,-16 25-175,13-18 1,29-41 125,-26 40-7,25-42 0,12-17-155,-44 70-21,1 1 0,0 0 0,1 1 0,1 1 0,0 0 0,1 2 0,0 0 0,1 1 0,39-16 0,-56 27 61,-1 0-1,1 0 0,0 0 1,0 0-1,0 1 0,0-1 1,0 1-1,0 0 0,0 0 1,0 0-1,4 1 0,-6-1-9,1 1 0,-1-1 0,1 1 0,-1 0 0,1-1 0,-1 1-1,0 0 1,1 0 0,-1 0 0,0 0 0,0 0 0,0 0 0,0 1 0,0-1 0,0 0 0,0 0-1,0 1 1,0-1 0,0 1 0,-1-1 0,1 1 0,-1-1 0,2 3 0,0 6-38,0 0 1,2 19-1,-1-5 15,0 1 30,-1 0 0,-2 43 0,0-30 4,0-20 126,-2 0 0,1 0 1,-9 32-1,6-40-50,-1 0 0,0-1 0,0 0 0,-1 0 0,0 0 0,-11 11 0,14-17-33,-1 0-1,1 0 0,-1 0 1,0-1-1,0 1 0,0-1 1,0 0-1,-7 2 0,-4 2 259,11-4-208,-1 0-1,0-1 1,0 1-1,0-1 1,0-1-1,-1 1 1,-4 0-1,-39-3 298,44 1-390,-41-1-24,7 0-1974,-56-10-1,90 11 2066,3 1-540,1 0 0,-1-1 0,0 1 0,1-1 1,-1 1-1,1-1 0,-1 0 0,-1 0 0,2 0 248,0 0 1,1 1-1,-1-1 0,1 1 1,-1-1-1,1 0 0,0 0 1,-1 1-1,1-1 0,0 0 1,-1 1-1,1-1 1,0 0-1,0 0 0,0 0 1,0 1-1,0-1 0,0 0 1,0 0-1,0 0 0,0 1 1,0-2-1,4-30-2603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44.8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8 1664,'0'0'8,"0"0"0,0 0 1,0 0-1,0 0 0,0 0 0,0 0 1,0 0-1,0 0 0,0-1 0,0 1 0,0 0 1,0 0-1,0 0 0,0 0 0,0 0 1,0 0-1,0 0 0,0 0 0,0 0 0,0 0 1,0 0-1,0-1 0,0 1 0,-1 0 1,1 0-1,0 0 0,0 0 0,0 0 0,0 0 1,0 0-1,0 0 0,0 0 0,0 0 1,0 0-1,0 0 0,0 0 0,0 0 0,-1 0 1,1 0-1,0 0 0,0 0 0,0 0 1,0 0-1,0 0 0,0 0 0,0 0 0,0 0 1,0 0-1,0 0 0,-1 0 0,1 0 1,0 0-1,0 0 0,0 0 0,0 0 0,0 0 1,0 0-1,0 0 0,0 0 0,0 0 1,0 0-1,-5 2 1823,5-8-611,1 5 8643,2 2-9840,-1 1 1,1-1 0,0 1 0,-1 0-1,0-1 1,1 1 0,-1 1 0,0-1-1,0 0 1,0 0 0,0 1 0,-1-1 0,1 1-1,-1-1 1,1 1 0,-1 0 0,2 5-1,1 5 61,-1 0 0,3 24 0,-2-13-134,14 135 412,-14-113-217,3 121-113,-5-79 340,1 22-19,10 84 169,-6-111-256,16 151 236,-20-198-307,-1 0-1,-3 38 1,-13 72-200,3-43 120,6-55-110,-3 72-149,1 34 213,1-1 70,5-22-230,2 133 155,17-268-288,6-3 143,0 2 0,0 0-1,26-1 1,-1-1 134,-21 3-103,0 2-1,0 1 0,1 1 1,-1 1-1,29 5 0,48 4 268,-31-5-210,95 6 120,-91-7-35,86-1 4,-111-2-111,-31-1 61,-1 0 0,22 4 0,-7 0-109,-1-2 1,51-3-1,7 0-128,-29 5 288,38 0 78,-61-4-291,209-4 77,-81 1 100,-29 2-31,31 0 37,8-1-17,-58 3-42,-39 1-160,131 6 35,-160-8 97,38 0 296,219-12-276,-199 9 36,57 1-131,-76 7-107,-73-5 15,26-2 0,2 0 75,176 10-90,-93 2 244,-104-6-90,9 1 470,-32-5-426,0 0 0,1 1 0,-1-1 0,0 1 0,6 2 0,-6-2-42,1 1 0,-1-2 1,0 1-1,1 0 0,6 0 0,-4-1 32,0 1 0,0 0 0,0 0 0,10 4 0,-10-3 25,0-1 0,0 1 0,0-1-1,11 1 1,195 6-1051,-131 2 1061,-74-9-4,1 0 0,0-1 0,8 0 0,12-1-149,-26 1 47,-2 0 0,0 0-1,0 0-42,0 0 75,0 0 117,0 0-11,0 0-69,-1-5 31,0 0-1,0 0 0,0 0 0,0 0 0,-1 0 1,0 1-1,-2-6 0,-4-8 59,4 0-74,0 0 0,1 1 1,0-1-1,2 0 0,0-1 0,2-18 0,0 8 10,-4-34-1,-5-42-3,4 35 86,2-39-372,3 60 535,0 34-287,1-1 0,0 1 0,9-29 0,-5 22 64,11-37-168,-9 31-34,10-48-1,-8-32 353,-4-125 0,-5 222-57,0 0 0,1 0 0,1 0 0,6-19 0,2-8-328,0-12 294,-2-1-1,-2 1 0,0-55 1,-1 26-254,0 1 333,-6-220-574,0 290 383,-1 1 0,-1-1 0,1 1-1,-1 0 1,-3-9 0,-4-13 80,7 17-45,-9-32-250,10 41 211,0 0-1,-1-1 1,1 1 0,-1 0 0,0 0 0,1 0 0,-2 0 0,1 1-1,0-1 1,-3-3 0,4 6 25,-1-2-69,0 0-1,-1 0 0,1 0 1,-1 0-1,1 1 0,-1-1 0,0 1 1,0-1-1,0 1 0,-4-1 1,6 2 67,0 0 0,1 0 0,-1 0 0,0 0 1,0 0-1,1 0 0,-1-1 0,0 1 1,1 0-1,-1 0 0,0-1 0,0 1 1,1 0-1,-1-1 0,1 1 0,-1 0 1,0-1-1,1 1 0,-1-1 0,1 1 0,-1-1 1,1 0-1,-1 1 0,1-1 0,0 1 1,-1-2-1,-22 1-226,-24-7 37,30 4 142,15 3 39,1 1 0,-1-1 0,0 0 0,1 1 0,-1 0-1,0-1 1,0 1 0,-2 0 0,-23 0-147,6-1 130,0 1-1,-1 1 1,-29 6-1,-72 15-244,56-12 461,-261 23-109,241-27-9,11-2-93,-58 6-124,-160-1 262,206-10-86,-148-13 110,3-18 99,155 21-183,52 7 48,-26-3-68,0-2 0,-51-16 0,0-1 245,42 12-182,-8 1 103,-1 3-1,-85-1 1,97 7-141,-385-4 906,333 8-967,-73 10-8,0-1 98,-62-16 145,170 1-97,-220-26 350,227 15-384,45 11-62,-8-3 12,21 5 16,0 1-1,0 1 1,0 0-1,0 0 1,-18 0-1,-114 10 188,105-7-320,18 0 132,0-1 0,0-1 0,-23-3 0,-7-2-62,15 3-22,19-1-172,-4 1 24,12 4 662,-1 2-4967,8 2-698,7 1 1926,-6-6 3070,-1 0-1,1 1 0,0-1 0,0 0 1,0 0-1,0 1 0,-1-1 0,1 0 0,0 0 1,0 0-1,0 0 0,0 0 0,0 0 0,0 0 1,-1 0-1,1-1 0,0 1 0,1-1 1,22-14-2080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46.4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530 205 736,'-1'-1'35,"1"1"1,0-1-1,0 0 0,-1 0 1,1 1-1,0-1 0,0 0 1,0 0-1,0 0 0,0 1 1,0-1-1,0 0 0,1 0 1,-1 0-1,0 1 0,0-1 0,0 0 1,1 0-1,-1 1 0,1-1 1,-1 0-1,0 1 0,1-1 1,-1 0-1,1 1 0,-1-1 1,1 1-1,0-1 0,-1 1 1,1-1-1,0 1 0,0-1 1,0 0 250,1 0 1,-1-1 0,0 1-1,0 0 1,0-1-1,0 1 1,0-1 0,0 1-1,1-3 1,3-18 2294,-5 21-2133,5-14 2581,-6 12-2842,1 0 0,-1 0-1,0 0 1,1 0 0,-2 0-1,1 1 1,0-1 0,-3-4-1,-15-23 421,14 23-435,1 1-52,0 0 0,-1 0 1,1 1-1,-1 0 0,-1 0 1,1 0-1,-10-6 0,13 9-110,0 1 0,-1 0 1,1-1-1,-1 1 0,1 0 0,-1 0 0,0 1 0,1-1 0,-1 0 0,0 1 0,0 0 0,1-1 1,-1 1-1,0 0 0,0 1 0,1-1 0,-1 0 0,0 1 0,1 0 0,-1-1 0,0 1 0,-3 2 1,-9 3-84,11-4 75,-1 0-1,1 0 0,0 0 1,0 0-1,-3 4 1,-161 135 19,86-60 80,74-73-11,1 2 0,0-1 0,0 1 0,1 0 0,0 0 0,0 1 0,-4 12 0,5-10-84,4-11 26,0 0 1,0 0-1,1 0 0,-1 0 1,0 0-1,1 0 0,-1 0 1,1 4-1,0-5-18,0 0 0,1 0 0,-1 0 0,0 0-1,1-1 1,-1 1 0,1 0 0,-1 0 0,1 0 0,-1 0 0,1-1-1,-1 1 1,1 0 0,0-1 0,0 1 0,-1 0 0,1-1-1,0 1 1,0-1 0,0 1 0,0-1 0,-1 1 0,3-1 0,11 6 72,0-2 0,0 0 0,1-1 0,27 4 0,-20-5 93,34 10 1,55 25 118,-91-29-318,-2 1 0,1 1 0,28 21 0,-35-22 5,-1 1 0,0 0 0,-1 1 0,0 0 0,16 24 0,-19-25 30,-1 0 0,0 1 1,-1 0-1,0 0 0,-1 0 1,0 1-1,3 21 0,-6-29-8,0 1 0,-1-1 0,0 1 0,0-1-1,0 1 1,0-1 0,-1 1 0,0-1-1,-1 5 1,1-6 16,0 0 0,-1-1 0,1 1 0,0-1 1,-1 0-1,0 1 0,0-1 0,1 0 0,-1 0 0,-1 0 0,1 0 0,0 0 0,0-1 1,-1 1-1,-2 1 0,-2 1 51,-1-1 0,0 0 0,0 0 1,0 0-1,-1-1 0,1-1 0,0 1 0,-1-1 0,1 0 1,-17-2-1,-73 6 32,-117 19 1,148-14-1195,62-10 656,-1 1 0,1 1 0,-1-1 0,1 1 0,-8 3 0,11-4 187,1 0 0,-1-1 0,1 1 0,0 0-1,-1 0 1,1 0 0,0 0 0,0 0 0,0 0 0,0 0 0,0 0 0,0 1 0,0-1 0,0 0 0,0 1-1,0-1 1,1 1 0,-1-1 0,1 1 0,-1-1 0,1 1 0,0-1 0,-1 4 0,4 9-1419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47.2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49 2912,'0'0'97,"0"-1"-1,0 0 1,0 1 0,0-1 0,0 1-1,0-1 1,0 0 0,-1 1 0,1-1 0,0 1-1,0-1 1,-1 0 0,1 1 0,0-1-1,-1 1 1,1-1 0,0 1 0,-1-1-1,1 1 1,-1-1 0,1 1 0,-1 0-1,1-1 1,-1 1 0,1 0 0,-1-1 0,-1 1-1,-8-9 1733,10 8-1645,-1 1 0,1-1 0,-1 0 0,0 0-1,1 1 1,-1-1 0,0 0 0,1 1-1,-1-1 1,0 0 0,0 1 0,1-1-1,-1 1 1,0 0 0,0-1 0,0 1 0,0 0-1,0-1 1,0 1 0,1 0 0,-1 0-1,0 0 1,0 0 0,-2 0 0,2 0-156,0 0 0,0 1 0,-1-1-1,1 1 1,0-1 0,0 1 0,0-1 0,0 1 0,0 0 0,0-1 0,0 1 0,0 0 0,1 0 0,-1 0 0,0 0 0,0 0 0,1 0 0,-2 2 0,1-1-21,0 0 0,0 1 1,1-1-1,-1 0 0,1 0 1,-1 1-1,1-1 1,0 1-1,0-1 0,0 0 1,0 1-1,1-1 0,-1 0 1,1 1-1,-1-1 0,1 0 1,0 0-1,-1 1 1,1-1-1,0 0 0,1 0 1,-1 0-1,0 0 0,3 2 1,-3-2 24,0 0 0,0-1 0,1 1 0,-1 0 0,1-1 0,0 0 0,-1 1 1,1-1-1,0 0 0,0 0 0,0 0 0,-1 0 0,1 0 0,0 0 0,1 0 0,-1-1 0,0 1 0,0-1 1,0 1-1,0-1 0,0 0 0,0 0 0,1 0 0,-1 0 0,3-1 0,3-1 121,-1-1 0,0 0 0,0 0 0,0 0 1,-1-1-1,1 0 0,-1-1 0,0 1 0,0-1 0,0-1 0,-1 1 0,0-1 0,0 1 0,0-1 0,-1-1 0,0 1 0,0-1 0,0 0 0,3-9 0,-7 16-143,0 0 0,0 0-1,0 0 1,-1 0-1,1 0 1,0 0 0,0 0-1,0 0 1,0 0-1,0 1 1,0-1 0,0 0-1,-1 0 1,1 0-1,0 0 1,0 0 0,0 0-1,0 0 1,0 0-1,0 0 1,0 0 0,-1 0-1,1 0 1,0-1-1,0 1 1,0 0 0,0 0-1,0 0 1,0 0-1,0 0 1,-1 0 0,1 0-1,0 0 1,0 0-1,0 0 1,0 0 0,0 0-1,0 0 1,0-1-1,0 1 1,0 0 0,0 0-1,0 0 1,0 0-1,-1 0 1,1 0 0,0 0-1,0-1 1,0 1-1,0 0 1,0 0 0,0 0-1,0 0 1,0 0-1,0 0 1,0 0 0,0-1-1,-12 10 135,8-7-125,-2 3-294,-1 0-1,0 1 0,1 0 0,-9 10 0,-19 28-4743,27-35 3706,-1 4-607,0 1-1664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49.1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265 104 2080,'5'-35'3941,"-5"33"-3771,1 1 1,-1-1-1,1 0 0,-1 1 1,1-1-1,0 1 0,0-1 1,0 1-1,-1 0 0,1-1 0,0 1 1,1 0-1,-1-1 0,0 1 1,0 0-1,3-1 0,21-15 1388,-11 6-549,-13 9-784,1 1 1,0-1-1,0 1 0,-1-1 1,1 1-1,0 0 1,0 0-1,0 0 0,1 0 1,3-2-1,-6 3 335,2 0-399,-1 0-1,1 0 1,-1 0-1,0 1 1,1-1-1,-1 0 1,1 1-1,-1-1 1,0 1-1,3 0 1,-2 1-109,-1 0 0,0-1 1,1 1-1,-1 0 0,0 0 1,0 0-1,0 0 0,0 0 1,0 0-1,0 0 0,-1 0 1,1 1-1,-1-1 0,0 0 1,1 3-1,1 37 332,7 180 154,-8-160-320,-2 1-1,-11 66 1,3-40-7,8-33-247,-2 11 99,1-46-60,2 31 1,1-23-123,1-20 250,1 2-145,-3-10 7,0-1 1,0 0-1,0 0 1,0 0 0,0 1-1,0-1 1,0 0-1,0 0 1,0 1-1,0-1 1,0 0-1,0 0 1,0 0-1,0 0 1,0 1-1,-1-1 1,1 0 0,0 0-1,0 0 1,0 1-1,0-1 1,0 0-1,-1 0 1,1 0-1,0 0 1,0 0-1,0 0 1,-1 0-1,1 1 1,0-1 0,0 0-1,0 0 1,-1 0-1,1 0 1,0 0-1,0 0 1,-1 0-1,1 0 1,0 0-1,0 0 1,-1 0-1,-80 3-206,-69-6 165,126 4-48,-17-2 144,23 0-49,13 2-42,1-1 0,0-1-1,0 1 1,0-1-1,-8-1 1,11 2 33,1-1 1,0 1-1,0 0 1,-1 0-1,1 0 1,0-1-1,-1 1 1,1 0-1,0 0 1,0 0-1,-1 0 1,1 0-1,0 0 1,-1 0-1,1 0 1,0 0-1,-1 0 1,1 0-1,0 0 1,-1 0-1,1 0 1,0 0 0,-1 0-1,1 0 1,0 0-1,0 1 1,-1-1-1,1 0 1,0 0-1,-1 0 1,1 0-1,0 1 1,0-1-1,-1 0 1,1 0-1,0 0 1,0 1-1,0-1 1,-1 1-1,-5 4-256,6-4 274,0-1 0,0 0 0,0 0 0,-1 0 0,1 1 0,0-1 0,0 0 0,0 0 0,0 1 0,0-1 0,-1 0 0,1 0 0,0 1 0,0-1 0,0 0 0,0 0 0,0 1 0,0-1 0,0 0 0,0 0 0,0 1 0,0-1 0,0 0 0,0 1 0,0-1 0,0 0 0,0 0 0,0 1 0,0-1 0,1 0-1,-1 0 1,0 1 0,0-1 0,0 0 0,0 0 0,0 1 0,1-1 0,-1 0 0,0 0 0,0 0 0,0 0 0,1 1 0,-1-1 0,0 0 0,0 0 0,1 0 0,-1 0 0,0 0 0,0 0 0,1 1 0,14 5 209,6-4 111,0-1-1,-1-1 1,28-4-1,-16 2-394,191-17 1267,-157 10-1228,-37 5-11,39-1-1,-67 5-8,-1 0 0,1 0 0,0 0 0,-1 0 0,1 0 0,0 0 0,-1 1 0,1-1 0,0 0 0,-1 1 0,1-1 0,-1 0 0,1 1 0,0-1-1,-1 1 1,1-1 0,-1 0 0,1 1 0,-1-1 0,0 1 0,1 0 0,0 0 0,-1 0-245,0-1 0,0 1 0,1-1 0,-1 1 0,0-1 0,0 1 0,0-1 0,0 1 0,0-1 0,0 1 0,0-1 0,0 1 0,0-1 0,0 1 0,0-1 0,0 1 0,0-1 0,0 1 0,-1 0 0,0-1-3776,-2 0 2277,2 0-2373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50.3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46 2720,'-1'-2'225,"0"1"0,1 0-1,-1-1 1,0 1 0,0 0 0,0 0 0,0 0 0,0-1 0,-1 0-1,-4 0 4557,6 18-2962,0-11-1432,0 0 0,0 0 1,1 0-1,1 9 0,-2-13-328,1 1-1,-1-1 0,1 0 0,-1 0 0,1 1 0,0-1 1,0 0-1,-1 0 0,1 0 0,0 0 0,0 0 0,0 0 1,0 0-1,0 0 0,0 0 0,0 0 0,1 0 0,-1-1 1,0 1-1,0-1 0,1 1 0,1 0 0,23 8 918,-15-5-791,-1-1 0,19 4 0,187 20 1169,-195-26-1196,35-2 0,-17 0-234,-27 1 98,0-1-1,13-3 0,-10 2-81,-1 0 0,18 0-1,-30 2-275,-2 0 117,-17 0-213,2-1 447,0-1 0,0 0 0,0-1 0,-24-9 0,19 5 99,1-2-1,-33-19 1,9 4-82,27 15-43,0 2 0,-1 0 0,0 1 0,0 0 0,0 1 0,-1 1 0,0 1 0,1 1 0,-1 0 0,0 1 0,0 1 0,-33 4-1,47-3 36,0 0 0,-1 0-1,1 1 1,0-1 0,-1 1-1,-3 3 1,7-4 2,2-1-68,5 2 152,-1 0 0,1 0 0,0-1 1,-1 0-1,1 0 0,9-1 0,6 2 319,54 6 261,128 19-212,-128-15-257,83 3 0,-126-13-1997,55 10 0,-85-11 1672,-1-1-188,0 0 0,1 0 0,-1 0 0,1 1 0,-1-1 0,0 1 0,1-1 0,-1 1 0,0-1 0,0 1 0,1 0 0,-1-1 0,0 1-1,0 0 1,0 0 0,0 0 0,0 0 0,1 2 0,0 10-2182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51.8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27 1472,'4'-1'551,"-1"0"-1,0 0 1,0-1 0,0 1-1,0-1 1,0 1 0,0-1-1,0 0 1,-1 0-1,1 0 1,4-5 0,-7 7 270,0 0-218,0 0 85,1-3 999,-2 3 203,-3 2-1489,2-1-366,1-1-1,-1 1 1,1 0-1,-1 0 1,1 0 0,0 0-1,0 0 1,0 0-1,-1 0 1,1 0-1,0 1 1,0-1-1,-1 2 1,-10 23-185,4-10 227,7-15-70,1 1 1,-1-1-1,1 0 1,-1 0-1,1 1 1,0-1-1,-1 0 0,1 0 1,0 1-1,0-1 1,0 0-1,0 1 1,0-1-1,0 0 1,0 1-1,0-1 0,1 0 1,-1 1-1,0-1 1,1 0-1,-1 0 1,1 1-1,0-1 1,-1 0-1,1 0 0,0 0 1,0 0-1,0 0 1,-1 0-1,1 0 1,0 0-1,0 0 1,2 0-1,-1 1 20,-1-1 0,1 0 0,0 0 0,1 0 0,-1 0 0,0 0 1,0 0-1,0 0 0,1-1 0,-1 1 0,0-1 0,0 0 0,1 0 0,-1 0 0,0 0 0,1 0 0,-1 0 0,0 0 0,3-1 1,1-1 30,-1 0 1,1 0 0,-1-1 0,0 1 0,0-1 0,9-7 0,-12 9-34,-1 0 0,1-1 0,-1 1-1,1-1 1,-1 1 0,0-1 0,0 1 0,0-1 0,0 0 0,0 0 0,0 1 0,-1-1-1,1 0 1,0 0 0,-1 0 0,1 0 0,-1 0 0,0 0 0,0 0 0,0 1 0,0-1-1,0 0 1,0 0 0,-1-3 0,1 4-20,0 0-1,-1 0 0,1 1 1,-1-1-1,1 0 0,-1 0 1,1 0-1,-1 1 0,1-1 1,-1 0-1,0 0 0,1 1 1,-1-1-1,0 1 1,0-1-1,1 1 0,-1-1 1,0 1-1,0-1 0,0 1 1,0 0-1,0-1 0,0 1 1,1 0-1,-1 0 1,0-1-1,0 1 0,0 0 1,0 0-1,0 0 0,0 0 1,-2 1-1,-1-1-27,0 1 0,0 0 1,0 0-1,0 0 0,1 0 0,-7 3 0,-3 2 90,0 1 0,1 0-1,0 1 1,0 1-1,-15 14 1,25-21-68,0 0-1,1 0 1,-1 0-1,1 1 1,0-1-1,0 0 1,0 1-1,0-1 1,-1 3-1,2-4 14,0-1-1,-1 1 1,1 0-1,0 0 1,0-1-1,0 1 1,0 0-1,0 0 1,0-1 0,0 1-1,0 0 1,0-1-1,0 1 1,0 0-1,0 0 1,1-1-1,-1 1 1,0 0-1,0-1 1,1 1-1,-1 0 1,0-1-1,1 1 1,-1 0-1,1-1 1,-1 1-1,1-1 1,-1 1-1,1-1 1,-1 1 0,1-1-1,0 0 1,-1 1-1,1-1 1,1 1-1,5 1 90,0-1 1,0 0-1,0-1 0,0 1 0,0-1 0,0-1 1,-1 1-1,1-1 0,0 0 0,10-4 1,-6 2-2,-1 0 0,0-1 0,0-1-1,0 1 1,0-2 0,9-6 0,-15 9-48,0-1-1,0 1 0,6-9 0,-8 10-163,-1 1 0,0-1-1,0 0 1,1 0 0,-1 0 0,-1 0 0,1 0 0,0 0 0,0 0-1,-1 0 1,1-4 0,-1 6 32,0-1 0,0 1 0,0 0 0,0 0 0,0-1-1,0 1 1,0 0 0,0 0 0,0 0 0,0-1 0,0 1 0,-1 0 0,1 0-1,0 0 1,0-1 0,0 1 0,0 0 0,-1 0 0,1 0 0,0 0 0,0 0 0,0-1-1,-1 1 1,1 0 0,0 0 0,0 0 0,-1 0 0,1 0 0,0 0 0,0 0 0,-1 0-1,1 0 1,0 0 0,0 0 0,0 0 0,-1 0 0,1 0 0,0 0 0,0 0-1,-1 0 1,-14 3-2167,10-1 1353,-23 4-5138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40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286 203 1248,'-3'0'68,"0"1"-1,0-1 1,0 1-1,0 0 1,0 0 0,1 0-1,-1 0 1,0 1 0,1-1-1,-1 1 1,1-1-1,-4 4 1,2-2 103,1-1 0,-1 0-1,1 1 1,-1-1 0,0-1 0,0 1-1,-7 2 1,0-2 15,-1-1 1,0 0-1,0-1 0,0 0 0,0-1 1,0 0-1,0-1 0,1 0 0,-1-1 0,1 0 1,-13-5-1,22 6-154,-1 1-1,1-1 1,-1 0 0,1 0 0,0 0 0,0 0 0,0 0-1,0 0 1,0 0 0,0-1 0,1 1 0,-1-1-1,1 0 1,-1 1 0,1-1 0,0 0 0,0 0-1,0 1 1,1-1 0,-1 0 0,1 0 0,-1 0 0,1 0-1,0 0 1,0 0 0,1 0 0,-1 0 0,2-5-1,-1 3-64,0 1-1,1 0 0,0 0 1,0 0-1,0 1 1,3-5-1,6-10 77,20-40 261,-30 54-278,0 0-1,-1 0 1,1 0 0,0 0-1,-1 0 1,0-6-1,0 7 42,8 23-761,-4-9 697,-1 1-1,4 14 1,5 19-75,-1-5 62,-9-32 26,0 1 0,0 0 0,7 13 0,14 35 19,-11-22-246,-8-25 186,-2-6 53,-1 1 0,1-1 0,0 1 0,1-1 0,-1 0 0,5 6-1,-4-6-31,0 0-1,0 0 1,0 0-1,-1 0 0,0 1 1,0 0-1,0-1 0,0 1 1,-1 0-1,2 8 0,-1 2 101,0 0-1,-1 19 0,-11 160 70,11-210-28,-1 0 0,0 0 0,-4-25 0,-1-21-178,4 22 41,-7-41 0,8 65-40,0-10-51,0 25 87,0 1 1,0-1 0,0 0 0,0 0 0,0 1 0,-1-1-1,1 0 1,0 0 0,0 1 0,-1-1 0,1 0-1,0 1 1,-1-1 0,1 0 0,-1 1 0,1-1-1,-1 1 1,1-1 0,-1 0 0,1 1 0,-1 0-1,1-1 1,-2 0 0,2 1-8,-1 0-1,1 0 1,-1 0 0,1 0 0,-1 0-1,1 0 1,-1 0 0,1 0-1,0 0 1,-1 1 0,1-1-1,-1 0 1,1 0 0,-1 0-1,1 1 1,0-1 0,-1 0-1,1 0 1,0 1 0,-1-1-1,1 0 1,0 1 0,-1-1-1,1 1 1,-9 11 15,6-6 51,-11 10 323,-26 26 0,24-26-350,15-15-15,0 0-1,0 0 1,-1 1-1,1-1 1,0 0 0,0 0-1,-1 0 1,1-1-1,0 1 1,-1 0 0,1 0-1,-1-1 1,1 1-1,-1-1 1,1 0-1,-1 1 1,-1-1 0,1 0-1,0-1 1,0 1-1,0-1 1,0 0-1,0 0 1,0 0-1,0 0 1,0 0-1,1 0 1,-1 0-1,0-1 1,-2-2-1,1 1 19,0 0-1,1 0 0,0 0 0,-4-7 0,4 7 6,-1-1-1,1 1 0,0 0 0,-1-1 1,-4-3-1,7 7-56,-1 0 0,1-1 1,0 1-1,-1 0 0,1-1 0,-1 1 0,1 0 0,0-1 1,-1 1-1,1 0 0,0-1 0,0 1 0,-1-1 0,1 1 1,0 0-1,0-1 0,-1 1 0,1-1 0,0 1 0,0-2 1,0 2 11,1 0-1,-1-1 1,1 1 0,-1 0 0,0-1 0,1 1 0,-1 0 0,1 0-1,-1 0 1,1 0 0,-1-1 0,1 1 0,0 0 0,-1 0 0,1 0-1,-1 0 1,1 0 0,-1 0 0,1 0 0,0 0 0,2 1 58,0-1 1,1-1-1,-1 1 0,0 0 1,0-1-1,1 0 1,-1 0-1,3-1 1,-5 2-34,0-1 0,0 0 0,0 1 0,0-1 0,0 0 0,0 0 0,0 1 1,0-1-1,-1 0 0,1 0 0,0 0 0,-1 0 0,1 0 0,-1 0 0,1 0 1,-1 0-1,1 0 0,-1 0 0,0 0 0,1 0 0,-1-1 0,0 1 0,0 0 1,0 0-1,0-2 0,0-47 202,-3 57-970,6 193 678,-4-192 111,1-1 1,-2 1-1,1-1 0,-5 12 1,3-7 116,3-12-146,0 0-1,0 0 1,0 0-1,0 1 0,0-1 1,0 0-1,-1 0 1,1 0-1,0 1 1,0-1-1,0 0 1,0 0-1,0 0 1,0 1-1,0-1 1,0 0-1,0 0 1,-1 0-1,1 0 1,0 0-1,0 1 1,0-1-1,0 0 1,0 0-1,-1 0 1,1 0-1,0 0 1,0 0-1,0 0 1,0 1-1,-1-1 1,1 0-1,0 0 1,0 0-1,0 0 0,-1 0 1,1 0-1,0 0 1,0 0-1,0 0 1,-1 0-1,1 0 1,0 0-1,-8-9 134,-4-14 56,9 15-174,0 0-27,0 0-1,1 0 0,0 0 0,0 0 0,-1-14 0,0-5-485,1 29 226,1-2 250,1 1 1,0 0-1,-1-1 1,1 1 0,0 0-1,-1-1 1,1 1 0,0 0-1,0-1 1,0 1 0,0 0-1,0 0 1,0-1-1,0 2 1,0 17 183,0-14-126,-5 27-156,5-31 208,2-1-67,-1-1-1,1 0 1,-1 0-1,0 0 1,1 0-1,-1 0 1,0 0-1,0 0 1,0 0-1,0 0 1,0-1 0,0 1-1,0 0 1,0-1-1,-1 1 1,1 0-1,0-1 1,-1 1-1,1-4 1,1 0-30,0 0 0,0 0 0,-1-1 0,0 1 0,1-9 0,-2-24-111,-2 39-132,2-1 245,-1 1-1,1-1 0,0 0 1,-1 1-1,1-1 1,0 1-1,0-1 1,-1 1-1,1-1 0,0 1 1,0-1-1,0 1 1,0 0-1,0-1 0,0 1 1,-1-1-1,1 1 1,0-1-1,1 1 0,-1 0 1,0 0-3,0-1 0,0 0 0,0 0 0,0 0 0,0 0 0,0 1 0,0-1 0,0 0 0,0 0 0,0 0 0,0 1 0,0-1 0,0 0 0,0 0 0,0 0 0,0 0 0,0 1 0,0-1 0,0 0 0,0 0 0,0 0 0,0 0 0,0 1 0,0-1 0,0 0 0,-1 0 0,1 0 0,0 0 0,0 0 0,0 1 0,0-1 0,0 0-1,0 0 1,-1 0 0,1 0 0,0 0 0,0 0 0,0 0 0,0 0 0,-1 0 0,1 1 0,3 5 674,-3-13-693,0 7 30,0-1 0,1 1-1,-1-1 1,0 1 0,-1-1 0,1 0-1,0 1 1,0-1 0,0 1 0,0-1-1,0 1 1,0-1 0,-1 1 0,1-1-1,0 1 1,0-1 0,-1 1 0,1 0-1,0-1 1,-1 1 0,1-1 0,0 1-1,-2-1 1,2 1-4,0 0-1,0 0 1,0-1-1,-1 1 1,1 0 0,0 0-1,0 0 1,0-1-1,-1 1 1,1 0 0,0 0-1,0-1 1,0 1-1,0 0 1,0-1-1,-1 1 1,1 0 0,0 0-1,0-1 1,0 1-1,0 0 1,0-1-1,0 1 1,-8 0-346,7 2 324,0-1-1,0 0 1,1 1 0,-1-1 0,1 1-1,-1-1 1,1 1 0,-1-1 0,1 1 0,0-1-1,0 1 1,-1-1 0,2 3 0,-1 26 19,1-13-89,0 7 47,6 47 0,-7-63-8,1-1 375,-1-7-322,0 0 1,0 0-1,0 0 0,0 0 1,1 0-1,-1 0 0,0 0 1,0 0-1,0 0 0,0 0 0,0 0 1,1 0-1,-1 0 0,0 0 1,0 0-1,0 0 0,0 0 1,0 0-1,1 0 0,-1 0 0,0 0 1,0 0-1,0-1 0,0 1 1,0 0-1,0 0 0,0 0 1,1 0-1,-1 0 0,0 0 0,0 0 1,0-1-1,0 1 0,0 0 1,0 0-1,0 0 0,0 0 1,0 0-1,0-1 0,0 1 1,0 0-1,0 0 0,0 0 0,0 0 1,0-1-1,2-3-2,0 0 0,0 0 0,-1-1 0,1 1 0,-1 0 0,0-1 0,0 1 0,0-6-1,-1-39-17,0 31 63,0-14 31,0 18-109,0 11-135,-5 30-322,5-27 431,0 1-1,1 0 0,-1-1 1,0 1-1,0 0 1,0-1-1,1 1 1,-1 0-1,0-1 1,0 1-1,1-1 1,-1 1-1,1-1 1,-1 1-1,1 0 1,-1-1-1,1 1 1,-1-1-1,1 0 0,-1 1 1,1-1-1,-1 1 1,1-1-1,1 1 1,10 3-680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6:59.8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5 1248,'0'-4'590,"-1"10"214,-1 11 277,2 45-667,-2 0 1,-3-1 0,-3 1 0,-16 61 0,21-113-372,0 0 77,1 0 0,0 1 0,-2 12 0,6-23-97,0 0 0,-1-1 1,1 0-1,-1 1 0,1-1 1,-1 0-1,1 1 0,-1-1 1,3-2-1,-3 2-16,16-9-42,0 1-1,1 1 1,36-12 0,-47 18 17,-1 0 0,1 0 0,0 1 0,0 0 0,0 1 0,0 0 0,1 0 0,-1 0 0,0 1 0,0 0 0,0 0 0,-1 1 0,1 0 0,9 3 0,54 31 8,-60-30-11,0 1-1,-1 0 1,1 0-1,14 15 1,-20-17 47,0 1 0,-1-1-1,1 1 1,-1 0 0,0 0 0,0 0 0,-1 1 0,0-1 0,0 0 0,-1 1 0,2 7 0,0 10-121,-1 40 1,-2-56 108,0 0-422,0 1 0,0-1-1,-1 1 1,0-1-1,0 1 1,-1-1 0,-3 9-1,-6-1-1212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0.7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100 91 1728,'-3'3'182,"0"0"-1,1 1 1,-1-1 0,1 0-1,0 1 1,0 0-1,0 0 1,0-1 0,-1 7-1,-4 7 638,-4 10-427,-15 55 1,11-29-181,13-44-99,1-6-44,1-1 1,-1 0-1,0 1 0,1-1 0,-1 0 0,0 0 1,0 0-1,0 0 0,-1 1 0,1-2 1,-4 5-1,5-17 704,12-48-814,3-12 55,-11 55-16,27-80 276,-25 82-203,0 1 1,1 0-1,0 0 1,17-21 0,-22 30-127,4-1 272,3 11-54,-4 1-164,1 0 0,-1 0 0,-1 0 0,1 0 0,-1 1 0,5 14 0,12 52 99,-16-52-34,1-1 0,11 25 0,-15-41-7,0 0 0,0 0 1,0 0-1,-1 0 0,1 0 0,-1 7 1,0-11 2,-1 0 0,0 0 1,0 0-1,-1 0 0,1 0 0,0-1 1,0 1-1,0 0 0,-1 0 1,1 0-1,0 0 0,-1-1 1,1 1-1,0 0 0,-1 0 1,1 0-1,-2 1 0,1-2-1,0 1 1,0-1-1,0 1 0,0-1 1,0 1-1,0-1 0,0 0 1,0 0-1,0 1 0,0-1 1,0 0-1,0 0 0,0 0 0,0 0 1,-1 0-1,1 0 0,0 0 1,-1-1-1,-48-11 884,37 9-1187,0-1 0,0 2 0,0-1 0,-14 1 0,26 2 70,0 0 1,0 0 0,0 0-1,0 0 1,1 0 0,-1 0-1,0 0 1,0 0 0,0 0-1,0 0 1,0 1 0,0-1-1,1 0 1,-1 1 0,0-1-1,0 1 1,1-1 0,-1 1-1,0-1 1,0 1 0,0 1-1,0-2 122,1 0 1,0 0-1,0 0 0,0 0 0,0 0 0,0 1 0,0-1 0,0 0 0,0 0 0,0 0 0,0 0 0,0 0 0,0 1 0,0-1 0,0 0 0,0 0 0,0 0 0,0 0 0,0 1 0,0-1 0,0 0 0,0 0 0,0 0 0,0 0 0,0 1 0,0-1 0,0 0 0,0 0 0,0 0 1,0 0-1,0 0 0,0 1 0,1-1 0,-1 0 0,0 0 0,0 0 0,0 0 0,0 0 0,11-1-2620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2.3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124 1 224,'0'0'72,"0"1"0,0-1 0,0 1 0,-1 0 0,1-1 0,0 1 0,0-1 0,0 1 0,-1-1 0,1 1 0,0-1 0,0 1 0,-1-1 0,1 1 0,-1-1 0,1 1 0,0-1 0,-1 1 0,1-1 0,-1 0 0,1 1 0,-1-1 0,-15 8 1993,14-8-1961,0 0 0,1 1 1,-1-1-1,1 1 0,-1-1 1,1 1-1,-1 0 1,1 0-1,-1 0 0,1 0 1,0 0-1,0 0 0,-1 0 1,1 0-1,0 0 0,0 0 1,0 1-1,0-1 0,-1 2 1,0 6 69,1 0 1,0 1 0,0-1-1,0 13 1,1-11-75,0 0 0,-3 18 0,-22 85 929,24-112-1002,-3 10 807,-4-24-289,7 10-569,-3-8 13,0 0 0,0-1 1,1 1-1,0-1 0,1 1 1,0-1-1,0 0 0,2 0 1,-1 0-1,1 1 0,3-21 1,-1 24-3,0 1 0,1 0 0,-1 0 1,1 0-1,0 0 0,1 0 0,4-6 0,-5 8-19,0 1 0,0-1-1,0 0 1,1 1-1,0 0 1,-1 0 0,1 0-1,0 0 1,0 1-1,7-4 1,-7 5 17,0 1 0,0-1 0,-1 1 0,1 0 1,0 0-1,0 0 0,0 0 0,-1 1 0,1 0 0,0 0 0,-1 0 0,1 0 0,-1 0 1,6 3-1,12 4 19,8 2-35,-23-7 97,-1-1 0,1 0 0,0 0 0,6 1 0,-10-3-50,1 1 0,-1 0 1,0 0-1,1 0 0,-1 1 0,0-1 1,0 1-1,0-1 0,0 1 0,0-1 0,0 1 1,2 3-1,5 4 24,-8-8 61,9 8 123,-9-9-219,-1 0-1,1 1 1,0-1 0,-1 0 0,1 1-1,0-1 1,-1 1 0,1-1-1,0 1 1,-1-1 0,1 1 0,-1-1-1,1 1 1,-1 0 0,0-1-1,2 2 1,-2-1 192,0-1-42,0 0-16,0 0-91,2 1-134,6 4-1236,-5-3-854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3.1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2 175 1408,'0'0'25,"0"0"0,0 0 1,0 0-1,0 0 0,0 0 0,0-1 1,1 1-1,-1 0 0,0 0 0,0 0 1,0 0-1,0 0 0,0 0 0,0 0 1,0 0-1,-1 0 0,1 0 0,0 0 1,0 0-1,0 0 0,0 0 0,0-1 1,0 1-1,0 0 0,0 0 0,0 0 1,0 0-1,0 0 0,0 0 0,0 0 1,0 0-1,0 0 0,0 0 0,0 0 1,0 0-1,0 0 0,0 0 0,0 0 1,0 0-1,0 0 0,-1 0 0,1 0 1,0 0-1,0 0 0,0 0 0,0 0 1,0 0-1,0 0 0,0 0 0,0 0 1,0 0-1,0 0 0,0 0 0,0 0 1,0 0-1,0 0 0,0 0 0,-1 0 1,1 0-1,0 0 0,0 0 0,0 0 1,0 0-1,0 0 0,0 0 38,0 0 0,0 0 1,0-1-1,0 1 0,0 0 0,0 0 0,0-1 1,0 1-1,0 0 0,1 0 0,-1 0 0,0 0 0,0-1 1,0 1-1,0 0 0,0 0 0,0 0 0,1 0 1,-1-1-1,0 1 0,0 0 0,0 0 0,0 0 0,1 0 1,-1 0-1,0 0 0,0-1 0,0 1 0,1 0 1,-1 0-1,0 0 0,0 0 0,0 0 0,1 0 1,-1 0-1,0 0 0,0 0 0,0 0 0,1 0 0,-1 0 1,0 0-1,0 0 0,1 0 0,7 0 97,0 0 0,0-1 0,0 0 1,0 0-1,14-5 0,-18 4-91,0 1-1,0-1 1,0 0 0,-1 0 0,1 0 0,-1 0 0,1-1 0,-1 0 0,0 1-1,0-1 1,0 0 0,5-7 0,-3 2-13,0 1 11,0 0-1,-1 0 1,0-1-1,4-11 1,-7 17-58,0 0-1,-1-1 1,1 1 0,-1 0 0,0-1 0,1 1 0,-1-1-1,0 1 1,-1-1 0,1 1 0,0-1 0,-1 1 0,1 0-1,-1-1 1,0 1 0,0 0 0,0-1 0,0 1 0,-2-4-1,1 5-15,1-1-1,0 1 0,-1 0 0,1 0 0,-1 0 0,1 0 0,-1 0 1,1 0-1,-1 0 0,1 0 0,-1 1 0,0-1 0,0 1 0,1-1 1,-1 1-1,0 0 0,0 0 0,0-1 0,1 1 0,-1 0 0,0 1 1,0-1-1,0 0 0,1 0 0,-1 1 0,0-1 0,0 1 0,1 0 0,-1-1 1,0 1-1,1 0 0,-1 0 0,1 0 0,-1 0 0,1 0 0,0 0 1,-3 3-1,-1 2 30,1 0 0,-1 0 0,1 0 0,1 1 1,-1-1-1,1 1 0,0 0 0,1 0 0,-3 12 0,1-3 123,2 0 0,0 0-1,1 23 1,1-34-110,0 0 0,1 0 1,0 0-1,0-1 0,0 1 0,1-1 1,0 1-1,0-1 0,0 1 1,0-1-1,5 7 0,6 12 304,-12-21-315,0-1 0,0 1 0,0-1 0,1 1 0,-1-1 0,0 0 0,1 0 0,-1 1 0,0-1 0,1 0 0,-1 0 0,3 1 0,-3-2-10,0 1 114,1 0-97,-1-1 0,0 1-1,1-1 1,-1 1 0,1-1 0,-1 0 0,1 0 0,-1 0 0,4 0 0,4 0-371,0-1 0,-1-1 0,1 1 0,0-1 0,13-6 1,-7 3-1979,-2 2-850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3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205 4 1824,'-1'0'199,"0"-1"1,0 1 0,0-1-1,0 1 1,0 0-1,-1-1 1,1 1-1,0 0 1,0 0-1,0 0 1,0 0 0,0 0-1,-1 0 1,1 0-1,0 0 1,0 1-1,-1-1 1,-22 9 1202,9-3-887,4-2-439,0 1 0,0 0-1,1 0 1,-1 1 0,2 0-1,-1 1 1,1 0 0,0 1 0,-11 11-1,19-18-83,0 0 0,0-1 0,1 1-1,-1 0 1,1 0 0,-1 0-1,0 0 1,1 0 0,0 0-1,-1 0 1,1 0 0,0 0 0,-1 1-1,1-2 7,0 0 0,0 1 0,0-1 1,0 1-1,0-1 0,0 0 0,1 1 0,-1-1 0,0 0 0,0 1 0,0-1 0,0 0 0,1 1 0,-1-1 0,0 0 1,0 0-1,1 1 0,-1-1 0,0 0 0,0 0 0,1 1 0,-1-1 0,0 0 0,1 0 0,-1 0 0,4 2 15,-1-1-1,1 0 0,-1-1 0,1 1 1,-1-1-1,5 1 0,3 0 90,20 1-38,-23-2-6,0 0 1,0 1 0,15 3-1,-23-4-32,1 0 0,-1 0-1,1 0 1,-1 0 0,1 0 0,0 0-1,-1 1 1,1-1 0,-1 0-1,1 0 1,-1 1 0,1-1-1,-1 0 1,1 1 0,-1-1-1,1 0 1,-1 1 0,0-1-1,1 1 1,-1-1 0,0 0 0,1 1-1,-1-1 1,0 1 0,1-1-1,-1 1 1,0 0 0,0-1-1,0 1 1,1-1 0,-1 1-1,0-1 1,0 1 0,0 0-1,0-1 1,0 1 0,0-1 0,0 1-1,0-1 1,0 1 0,-1 0-1,1-1 1,0 1 0,0-1-1,0 1 1,-1-1 0,1 1-1,0-1 1,-1 1 0,0 1 68,-1 1 0,0-1 0,0-1 0,1 1 0,-1 0 0,0 0-1,-1-1 1,1 1 0,-4 1 0,-22 11 252,-64 27 119,79-36-1244,10-4-755,10-3 231,23-10-2723,-13 8 1887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4.1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0 2656,'-5'4'960,"5"-1"-736,5 2-64,-5 2 480,-5-3-384,5 4-32,-3 3-128,-2 0 0,5 0-64,-5 2-32,2-2 32,3 0-384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4.4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16 1472,'5'-16'544,"-15"21"-416,2-10-32,8 5-1248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4.8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0 3328,'-13'13'2065,"8"-9"-1896,0 1 0,0 0-1,0 0 1,1 1 0,0-1 0,0 1-1,0 0 1,-3 7 0,7-12-157,-1 0-20,1-1 1,0 1-1,0-1 0,-1 1 0,1-1 1,0 1-1,0-1 0,0 1 0,0-1 0,-1 1 1,1-1-1,0 1 0,0-1 0,0 1 1,0-1-1,0 1 0,0-1 0,1 1 1,-1 0-1,0-1 0,0 1 0,0-1 1,0 1-1,1-1 0,-1 1 0,0 0 0,1 0 72,0 0-48,-1 0-1,0 0 0,1 0 0,-1 0 0,1 0 0,0 0 0,-1 0 0,1 0 0,0-1 0,-1 1 0,1 0 0,0 0 0,0-1 0,0 1 0,0 0 0,1 0 0,7 4 130,-9-5-84,1 0-1,0 1 0,0-1 0,0 0 0,-1 1 0,1-1 1,0 1-1,0-1 0,-1 1 0,1 0 0,0-1 1,-1 1-1,1 0 0,-1-1 0,1 1 0,0 1 0,7 21 1279,-7-22-1254,-1-1-21,0 0-176,3-4-1322,-3 3-630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5.4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28 1824,'0'-1'50,"-1"0"1,1 0-1,0 0 0,-1-1 1,1 1-1,0 0 0,0 0 0,0 0 1,0 0-1,0-1 0,0 1 1,1 0-1,-1 0 0,0 0 1,0 0-1,1 0 0,-1-1 1,2 0-1,-1-1 7,0 3 88,1-1 0,0 1 0,0 0 0,-1 0 0,1 0 0,0 0 0,0 0 0,-1 0 0,1 0 0,3 1 0,-4 0-71,1 0 0,-1 0 0,0 0 0,1 1 0,-1-1 0,0 0 1,0 1-1,0-1 0,0 1 0,0-1 0,-1 1 0,1-1 0,0 1 0,-1 0 0,1-1 0,-1 1 1,1 0-1,-1 2 0,1 1 128,5 15 76,-1-1-1,-2 1 0,0 0 1,1 31-1,-4-24-132,-1 0 0,0 0 0,-2 0 0,-9 33 0,-32 81-59,37-122-1932,6-18-164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5.8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85 3808,'5'-22'1408,"3"14"-1088,5-3-96,-1 6 256,6-1-320,4 1 1120,4-3-704,-1 2-96,5 1-320,5 2-128,-1-2 0,-4 5-128,0 0 64,-3 5 160,-1-2-64,-5 5-928,-4 0 448,-4 0-2496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45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9 1568,'0'0'12,"0"-1"-1,0 1 1,0 0 0,0 0-1,0 0 1,0 0 0,0 0 0,0 0-1,0-1 1,0 1 0,0 0-1,0 0 1,0 0 0,0 0 0,0 0-1,0-1 1,0 1 0,0 0-1,0 0 1,0 0 0,0 0 0,0 0-1,0-1 1,0 1 0,0 0-1,0 0 1,0 0 0,0 0-1,0 0 1,0-1 0,0 1 0,0 0-1,0 0 1,-1 0 0,1 0-1,0 0 1,0 0 0,0 0 0,0 0-1,0 0 1,0-1 0,-1 1-1,1 0 1,0 0 0,0 0-1,0 0 1,0 0 0,0 0 0,-1 0-1,1 0 1,0 0 0,0 0-1,0 0 1,-1 0 0,-4-2 139,4 2-109,-37 0 4692,37 1-4631,1 10 22,0 7 566,0 1 0,-4 18 0,0 13-110,-10 52-117,1-5 69,12-85-444,0 22-1,0 10-94,0-32 129,0 1 1,3 23-1,0 0 14,-10 27-31,8-57-67,-1-1 0,-1 1 0,1 0 0,-1-1 0,0 1 0,0-1 0,0 1 0,-6 8-1,-3 9 594,7-13-572,3-8-52,1-1 1,0 1-1,-1-1 0,0 1 1,1-1-1,-1 0 1,0 1-1,0-1 0,-2 2 1,2-1 0,0 0 1,0 0 0,0-1-1,0 1 1,1 0 0,-1 0-1,0 0 1,0 3 0,-4 11 9,2-11 9,1 1 0,0 0-1,-1-1 1,0 9 0,-14 51-236,11-31 247,2-14 3,0 0 0,0 35 0,-4 15-79,7-38-183,0-21-47,0 1-1,1 0 1,1 0-1,3 21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41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91 1152,'-23'4'1096,"22"-4"-1061,0 0 0,0 1 0,-1-1 0,1 0-1,0-1 1,-1 1 0,1 0 0,0 0 0,0 0-1,-1-1 1,1 1 0,0-1 0,0 1 0,0-1-1,-2 0 1,2 0-44,0 1 1,1-1-1,-1 1 0,0-1 0,1 1 0,-1 0 1,0-1-1,0 1 0,0 0 0,1 0 0,-1 0 0,0-1 1,0 1-1,0 0 0,-1 0 0,1 0 26,0 0-1,0 0 1,0 0 0,0 0-1,0 0 1,1 0-1,-1-1 1,0 1 0,0 0-1,0-1 1,0 1-1,-1-1 1,0-1 71,-1 1 0,1 0 0,-1 0 0,1 0 0,-1 0 0,1 0 0,-1 1 0,1-1 0,-6 0-1,-6-1 106,-27-5 399,12 4 96,19 2-551,9 1-161,-1 0 1,1 0 0,-1-1 0,1 1-1,0 0 1,-1-1 0,1 1-1,-1 0 1,-1-2 0,-4 0 122,7 2-92,-1 0 1,1 0-1,-1 0 1,1 0-1,0 0 1,-1 0-1,1 0 1,-1-1-1,1 1 0,-1 0 1,1 0-1,0 0 1,-1-1-1,1 1 1,-1 0-1,1 0 1,0-1-1,-1 1 1,1 0-1,0-1 1,0 1-1,-1 0 1,1-1-1,0 1 1,0 0-1,-1-1 1,1 1-1,0-1 1,0 1-1,0 0 0,0-1 1,-1 1-1,1-1 1,0 1-1,0-1 1,-1 0-40,-3-5-166,4 5 195,0 1 1,0 0 0,0 0 0,0 0-1,0 0 1,0 0 0,0 0 0,0 0-1,0 0 1,-1 0 0,1 0 0,0-1-1,0 1 1,0 0 0,0 0 0,0 0-1,0 0 1,0 0 0,0 0 0,0 0-1,0 0 1,0-1 0,0 1 0,0 0-1,0 0 1,0 0 0,0 0 0,0 0-1,1 0 1,-1 0 0,0 0 0,0 0 0,0-1-1,0 1 1,0 0 0,0 0 0,0 0-1,0 0 1,0 0 0,0 0 0,0 0-1,0 0 1,0 0 0,1 0 0,-1 0-1,0 0 1,0 0 0,0 0 0,0 0-1,0 0 1,0 0 0,0-1 0,0 1-1,1 0 1,-1 0 0,0 0 0,0 0-1,0 1 1,7-2 2,-3 1-8,1 0 0,-1 0 0,1 0 0,-1 1 0,9 2 1035,-14-4-950,0 1-1,0 0 1,-1-1 0,1 0 0,0 1 0,0-1-1,0 0 1,0 1 0,-2-3 0,-2 2-129,0-1 1,0 0 0,-1 1-1,1 0 1,-1 0 0,1 1-1,-10 0 1,37 7 120,12-5-177,1-2 0,61-8-1,-8 1-120,-9 0-36,22 0 514,-96 9-413,-1 9 143,-3-8 3,3 14-638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6.1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0 138 3072,'5'-4'1120,"-2"1"-864,7-2-64,-10 13-192,5 4-32,-5 0 224,0 3-96,3 1 32,-3-2-64,0 2-256,5-5 96,-5 0-1856,4-3 1056,-4 0-256</inkml:trace>
  <inkml:trace contextRef="#ctx0" brushRef="#br0" timeOffset="1">35 42 2912,'-17'-11'1056,"17"0"-800,8-5-96,-8 13-2464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6.5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40 2304,'1'0'157,"-1"0"0,1-1 0,-1 1-1,1 0 1,-1-1 0,1 1 0,-1 0 0,1 0 0,0-1 0,-1 1-1,1 0 1,-1 0 0,1 0 0,0 0 0,-1 0 0,1 0 0,10 24 573,0-1 1,18 28-1,-28-50-671,0 0-1,-1 0 1,1 0-1,0 0 0,0 0 1,-1-1-1,1 1 0,0 0 1,0 0-1,2 0 0,-3 0-20,0-1 0,1 0 0,-1 0 0,0 0 0,1 0-1,-1 0 1,0 0 0,0 0 0,1 0 0,-1 0 0,0 0 0,0 0-1,1 0 1,-1 0 0,0 0 0,1 0 0,-1-1 0,0 1-1,0 0 1,1 0 0,-1 0 0,0 0 0,0 0 0,0-1 0,1 1-1,-1 0 1,0 0 0,0-1 0,2-1 187,-1 0-1,1-1 1,-1 0 0,0 1-1,0-1 1,1-5 0,0 0-396,2-3 38,0 0 1,1 1-1,0-1 1,1 1-1,9-13 1,-11 19-602,1 0 0,0 1 0,-1-1 0,1 1-1,0 0 1,11-4 0,-13 5 289,10-3-1720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6.8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 2400,'-4'8'896,"8"-8"-704,1 4-64,-5 3 160,0 1-192,0 0 192,0 3-192,0 0-96,5-3-32,-2 3-672,2-3 384,3-3-1504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7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108 0 2656,'-14'117'4368,"-11"130"-2416,-11-39-1576,24-148-267,10-52-56,-13 83-1471,12-72-65,3-13 86,4-10-1355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7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 2240,'-3'-5'832,"11"5"-672,-3-3 0,-5 3 1152,8 0-736,1 0 1120,-1 3-992,10 2-256,-1-2-288,4 0-224,1 2 32,-6 3 224,2-2-96,-1 2-384,1-3 160,-1 2-3712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47:07.9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298 62 4224,'-17'8'1568,"17"3"-1216,-13 17-96,3-6 832,-2 16-640,-6 8 736,-3 8-672,-4 4-256,-5-4-160,-1-10 32,1 3-64,0-9-96,8-6 0,4-10-320,5-3 192,5-8-1216,8-11 768,8-3-1856</inkml:trace>
  <inkml:trace contextRef="#ctx0" brushRef="#br0" timeOffset="1">134 8 5632,'3'-8'2112,"-6"13"-1664,-2 3-96,5 0-416,-4 6-32,0 5-96,4 8 96,0 8 0,4 4 32,0-6-800,1-1 480,-2-13-3296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00.0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80 224,'-10'9'2656,"10"-9"-2628,0 0-1,0 1 0,0-1 0,-1 0 1,1 0-1,-1 2 164,1-2-164,0 0 0,-1 1 0,1-1 1,0 0-1,0 0 0,-1 0 0,1 0 1,0 0-1,0 0 0,-1 0 0,1 1 1,0-1-1,-1 0 0,1 0 0,0 0 1,0 0-1,-1 0 0,1 0 0,0 0 1,-1 0-1,1 0 0,0-1 0,0 1 1,-1 0-1,1 0 0,0 0 0,0 0 1,-1 0-1,1 0 0,0-1 0,-1 1 1,1-1 20,-19 1 853,15 0-674,0 0 1,0-1-1,0 1 1,1-1 0,-1 0-1,0 0 1,-5-3-1,3 2-175,-25-6-68,25 6 61,0 1 1,1 0-1,-1 1 1,0-1-1,-6 1 1,9 0-85,-37-8 813,40 8-760,-1 0 0,0 0 0,0-1 0,1 1 0,-1 0 0,0-1 0,0 1 0,1 0 0,-1-1 1,0 1-1,1-1 0,-1 0 0,1 1 0,-1-1 0,1 1 0,-1-1 0,1 0 0,-3-5 783,-4 10 35,49 8-607,-34-10-244,-1-1 0,1 1 1,-1 1-1,1-1 0,-1 2 1,0-1-1,0 1 0,0 0 0,9 7 1,-13-10 25,-1 1 0,1-1 1,-1 0-1,1 0 0,0 0 1,-1 0-1,1-1 1,0 1-1,0-1 0,-1 1 1,1-1-1,0 0 0,9-1 895,-12 2-903,0-1-1,0 0 1,0 0 0,0 0-1,0 0 1,-1 1 0,1-1-1,0 0 1,0 0 0,0 0-1,0 0 1,0 0 0,0 1-1,0-1 1,-1 0 0,1 0-1,0 0 1,0 0 0,0 0-1,0 0 1,0 0 0,-1 0-1,1 0 1,0 1 0,0-1-1,0 0 1,0 0 0,-1 0-1,1 0 1,0 0 0,0 0-1,0 0 1,0 0 0,-1 0-1,1 0 1,0 0 0,0 0-1,0 0 1,0 0 0,-1-1-1,1 1 1,0 0 0,0 0-1,-1 0 1,-6-3 223,6 3-208,-2-2 44,0 0 0,0 0-1,0 0 1,0 0 0,1 0 0,-4-4-1,-10-7-445,-37-32 646,37 31-260,4 2 220,8 7-628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01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18 178 1568,'-17'-16'1317,"23"19"-1344,0 0 191,0-1 0,11 2 0,-11-2 448,-1-1 0,1 1-1,10 5 1,-16-7-593,1 0 0,-1 1 0,1-1 0,-1 0 1,1 0-1,0 1 0,-1-1 0,1 0 0,-1 0 0,1 1 0,-1-1 0,1 0 0,0 0 0,-1 0 0,1 0 0,-1 0 1,1 0-1,0 0 0,-1 0 0,1 0 0,-1-1 0,1 1 0,0 0 0,-1 0 0,1 0 0,-1-1 0,1 1 0,-1 0 1,1 0-1,-1-1 0,1 1 0,-1-1 0,1 1 0,-1 0 0,0-1 0,1 1 0,-1-1 0,1 1 0,-1-1 0,0 1 1,0-1-1,1 0 0,0-2 76,0 0 1,0 1-1,0-1 0,-1 0 1,1 1-1,-1-1 1,0-4-1,5-101 1548,-13 81-769,7 26-871,1 1 7,0 0 1,-1-1-1,1 1 0,0 0 0,0 0 1,-1-1-1,1 1 0,0 0 1,0-1-1,-1 1 0,1 0 0,0-1 1,0 1-1,0 0 0,0-1 1,0 1-1,-1 0 0,1-1 0,0 1 1,0-1-1,0-8 296,-2 7-220,-4 17-324,-3 27-87,7-24 155,1 0 0,2 19 0,-1-29-360,1 0-1,0-1 1,0 1 0,0-1 0,1 1 0,1-1 0,3 8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03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49 110 576,'1'-1'21,"-1"0"0,0 0-1,1 0 1,-1 1 0,1-1 0,-1 0-1,1 0 1,0 0 0,-1 0 0,1 1-1,0-1 1,0 0 0,-1 1 0,1-1-1,0 1 1,0-1 0,0 1 0,0-1-1,0 1 1,0-1 0,0 1 0,1 0-1,0-1-35,-1 0-1,1 1 0,0-1 0,-1 0 1,1 0-1,-1 0 0,0 0 0,1 0 1,-1 0-1,2-2 0,0 0 73,0-1 0,1 1-1,-1 0 1,1 1 0,41-32 5337,-45 34-5393,0-1 1,0 1-1,0 0 0,0 0 1,0 0-1,0 0 1,0-1-1,0 1 0,0 0 1,0 0-1,-1 0 0,1 0 1,0 0-1,0-1 1,0 1-1,0 0 0,0 0 1,-1 0-1,1 0 1,0 0-1,0 0 0,0 0 1,0 0-1,-1 0 0,1 0 1,0-1-1,0 1 1,0 0-1,0 0 0,-1 0 1,1 0-1,0 0 0,0 0 1,0 0-1,-1 0 1,1 0-1,0 1 0,0-1 1,0 0-1,-5-1 251,1 0-1,-1 0 0,1 0 1,-1 0-1,1-1 1,-7-3-1,-8-2-54,18 6-215,-7-1-81,-1-1 0,-16-2 0,22 5-87,1 0 0,0 0-1,0 0 1,-1 0 0,1 0-1,0 1 1,0-1 0,-1 0-1,1 1 1,0 0 0,0 0-1,0-1 1,0 1 0,0 0-1,0 1 1,0-1 0,-2 2-1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05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325 1 736,'-1'0'17,"1"0"0,-1 0 0,0 0 0,0 0 0,0 0 0,1 0 0,-1 0 0,0 0 0,0 0 0,0 0 0,1 1 0,-1-1 0,0 0 0,0 1 0,1-1 0,-1 1 0,0-1 0,1 0 1,-1 1-1,0 0 0,1-1 0,-1 1 0,1-1 0,-1 1 0,1 0 0,-1-1 0,1 1 0,-1 0 0,1-1 0,0 1 0,-1 0 0,1 0 0,0-1 0,0 1 0,0 0 0,-1 0 0,1 0 0,0 0 0,0 0 0,0 1 31,0-1-1,-27 30 3696,26-32-3657,1 1 1,-1-1 0,0 1-1,0-1 1,0 1-1,1 0 1,-1-1 0,0 1-1,0 0 1,0 0 0,0-1-1,0 1 1,1 0 0,-1 0-1,-2 0 1,-17-1-590,13 3 618,1 0-1,-1 0 1,1 1-1,-1 0 1,1 0-1,0 0 1,-10 8-1,-36 33 389,16-8-524,35-35 47,-1 1 0,1 0 1,-1 0-1,1 0 0,0 0 0,0 1 1,0-1-1,1 0 0,-1 0 1,0 1-1,1-1 0,-1 0 0,1 5 1,0-6 5,1-9 544,0 5-580,0 1 0,-1-1 1,1 0-1,0 1 0,-1-1 1,0 0-1,1 1 1,-1-1-1,0 0 0,-1-5 1,1-3 683,-19-2-307,19 13-377,0-1 0,-1 1-1,1 0 1,0-1 0,-1 1 0,1-1 0,0 1-1,-1 0 1,1-1 0,-1 1 0,1 0 0,0-1-1,-1 1 1,1 0 0,-1 0 0,1-1-1,-1 1 1,1 0 0,-1 0 0,0 0 0,1 0-1,-1 0 1,1 0 0,-1 0 0,1 0 0,-1 0-1,1 0 1,-1 0 0,1 0 0,-1 0 0,1 0-1,-1 0 1,1 0 0,-1 1 0,1-1 0,-1 0-1,1 0 1,-2 1 0,-17 12-40,17-11 40,-1 0-1,1 1 1,0-1 0,0 1 0,0-1-1,1 1 1,-1 0 0,0 0-1,1 0 1,0 0 0,0 0 0,0 0-1,0 0 1,0 6 0,-1 3-69,1 1 1,2 19-1,-1-13-157,1-11 245,0 0-1,0-1 1,1 1 0,0-1-1,0 1 1,6 9 0,-5-7-71,1 0 1,3 17-1,-3-13-246,0 7 263,-4 80 364,-1-97-289,1 0-1,-1 0 1,0 0-1,0 0 1,-1 0-1,1-1 1,-1 1-1,0 0 1,-3 3-1,3-3-34,0-1 0,0 0 0,1 1-1,-1-1 1,1 1 0,-1 0 0,1-1-1,0 1 1,0 4 0,0-2-240,2-6 306,4-5-173,-2 0 145,1 1 0,-1-1 0,0 0 0,-1 0 0,1 0 0,-1-1 0,0 1 0,0 0 0,-1-1 0,2-8 0,8-23-270,24-49-1385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16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377 12 1152,'-19'-1'446,"13"0"-41,-1 1 1,1 0 0,-13 1 0,-11 0 174,27-2-500,-1 1 0,0 0-1,0 0 1,0 0-1,1 0 1,-1 1-1,0 0 1,-7 2-1,7-2 101,-1 0 0,1 0-1,-1 0 1,0 0 0,1-1 0,-1 0 0,0 0-1,-5 0 1,-4-1 165,-8-7 55,-3 1 740,19 5-707,1 1-340,0 0-1,0 1 1,-1 0 0,-8 0 0,10 0-162,3 0 111,-16 4 182,15-3-177,0 0-1,0 1 1,0-1 0,0 0-1,0 0 1,-1 0-1,1-1 1,0 1-1,0-1 1,-3 1-1,4-1 18,1 1-60,-1 0 0,0-1 0,1 1 0,-1 0 0,1-1 0,-1 1 0,0-1 0,0 1 0,1-1-1,-1 1 1,0-1 0,0 0 0,0 1 0,-2-1 261,0 0-201,2 0-32,-9 1 109,9-1-104,0 0-1,0 0 0,0 0 1,0 1-1,0-1 0,0 0 1,0 0-1,0 0 1,0-1-1,0 1 0,0 0 1,0 0-1,0-1 0,0 1 1,0 0-1,0-1 1,0 1-1,-1-1 0,2 0 2,-3 1-454,50-5 197,58-1-922,49 6-2091,-150 0 3051,1 0 0,0 1 0,-1-1 0,1 1 1,0 0-1,-1 0 0,1 1 0,-1-1 0,0 1 0,7 4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08.0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7 896,'-2'1'24,"0"0"1,1 0-1,-1 1 0,0-1 1,0 1-1,1-1 0,-1 1 1,1-1-1,-1 1 0,1 0 1,-1 0-1,1 0 0,0 0 1,0 0-1,0 0 0,0 0 1,1 0-1,-2 3 0,-2 6 218,-2 0-123,5-10-133,1 0-1,-1 1 1,0-1 0,0 1-1,1-1 1,-1 1-1,1-1 1,0 1 0,-1-1-1,1 1 1,0 2 0,-5 28 1731,6-32-1674,0-1 0,0 1 0,0 0 0,0 0-1,0-1 1,0 1 0,0 0 0,0-1 0,0 1 0,0-1 0,-1 1 0,1-1 0,0 1 0,0-1 0,0 0-1,-1 0 1,1 1 0,0-1 0,-1 0 0,1 0 0,0 0 0,-1 0 0,1 0 0,-1 1 0,0-1 0,1 0-1,-1 0 1,0 0 0,1 0 0,-1-2 0,0 1-32,1 0-1,-1 0 1,0 0-1,0-1 1,0 1-1,0 0 1,0 0-1,0 0 1,-1 0-1,1 0 1,-1 0-1,1 0 1,-3-4-1,1-5-82,2 10 76,0 0 0,0 0 0,-1 0 0,1 1 0,0-1 0,0 0 0,0 0 0,-1 1 0,1-1 0,0 0 0,-1 0 0,1 1 0,-1-2 0,-4-9-22,5 10 24,-1 0 0,1 0 0,0 0 0,-1 0 0,1 0-1,-1 0 1,1 1 0,-1-1 0,1 0 0,-1 0 0,1 0 0,-1 1 0,0-1 0,1 0-1,-1 1 1,0-1 0,0 1 0,0-1 0,1 1 0,-1-1 0,0 1 0,-2-1 0,-3-3 330,6 4-305,-1-1-1,0 1 1,1-1-1,-1 1 1,0 0-1,1-1 1,-1 1-1,0 0 1,1 0-1,-1 0 1,0-1 0,0 1-1,1 0 1,-2 0-1,-11-1 318,10 1-375,1-1 0,-1 1 1,1 0-1,-1 0 0,1 0 0,-1 1 0,-2 0 0,-13 1-51,16-2 117,-1 1 0,0-1-1,1 0 1,-1 1-1,1 0 1,-1-1 0,1 1-1,-1 0 1,1 0 0,-3 2-1,-1-2-94,6-1 47,0 0-1,0 0 1,0-1-1,0 1 1,1 0-1,-1 0 1,0 0-1,0 0 1,0-1 0,0 1-1,0 0 1,0 0-1,1 0 1,-1 0-1,0 0 1,0-1-1,0 1 1,1 0-1,-1 0 1,0 0 0,0 0-1,0 0 1,1 0-1,-1 0 1,0 0-1,0 0 1,0 0-1,1 0 1,-1 0 0,0 0-1,0 0 1,1 0-1,34-8 538,-32 8-466,-1-1 0,1 1 0,0 0-1,-1 1 1,1-1 0,0 0 0,3 2 0,-5-2-61,0 0 1,0 1-1,1-1 0,-1 0 1,0 1-1,0-1 1,1 0-1,-1 0 0,0 0 1,1 0-1,-1 0 1,0 0-1,0 0 0,1-1 1,-1 1-1,0 0 1,0-1-1,0 1 0,3-2 1,-2 1-269,0 2 263,0-1 0,0 0 0,-1 1 0,1 0 0,0-1 0,0 1 0,0 0 0,0 0 0,-1 0 0,1 0-1,0 1 1,-1-1 0,1 0 0,-1 1 0,0-1 0,1 1 0,-1-1 0,0 1 0,0 0 0,2 2 0,-2-2 21,0 1-1,0 0 1,-1-1 0,1 1-1,0 0 1,-1-1 0,0 1-1,1 0 1,-1-1 0,0 1-1,0 0 1,-1 0 0,1-1 0,-1 1-1,1 0 1,-1-1 0,0 1-1,-1 3 1,-3 6 108,-1 1 0,-10 15-1,11-20-266,-74 116 1075,79-123-929,0-1 0,0 0 0,0 0 0,-1 1 0,1-1 0,0 0 0,0 0 0,0 1 0,0-1 0,0 0 0,0 0-1,-1 0 1,1 1 0,0-1 0,0 0 0,0 0 0,-1 0 0,1 1 0,0-1 0,0 0 0,-1 0 0,1 0 0,0 0-1,0 0 1,-1 0 0,1 0 0,0 0 0,0 1 0,-1-1 0,1 0 0,0 0 0,0 0 0,-1 0 0,1 0 0,0 0 0,-1 0-1,1-1 1,0 1 0,0 0 0,-1 0 0,1 0 0,0 0 0,0 0 0,-1 0 0,1 0 0,0-1 0,0 1 0,0 0-1,-1 0 1,1 0 0,0 0 0,0-1 0,-1 0-15,1 0-1,-1 0 1,1 0-1,0 0 1,-1 0-1,1 0 1,0 0-1,0 0 1,0 0-1,0 0 1,0 0 0,0-2-1,1-11-91,-1 10 82,0 0 1,0 1 0,1-1 0,-1 1-1,1-1 1,2-6 0,4-4-11,-5 10 39,0 0 0,0 0-1,0-1 1,0 1 0,-1-1 0,1 0 0,0-9 0,1 3 292,-3 10-263,0 0 0,1 0 0,-1 1 0,0-1-1,0 0 1,1 0 0,-1 0 0,0 1 0,0-1 0,0 0 0,0 0 0,0 0 0,0 1 0,0-1 0,-1-2-1,0 0 59,1 3-101,0-1 1,0 1-1,0 0 0,-1 0 1,1 0-1,0-1 0,0 1 1,0 0-1,0 0 0,0-1 0,0 1 1,0 0-1,0 0 0,0 0 1,-1-1-1,1 1 0,0 0 0,0 0 1,0 0-1,0 0 0,-1 0 1,1-1-1,0 1 0,0 0 1,0 0-1,-1 0 0,1 0 0,0 0 1,0 0-1,0 0 0,-1 0 1,1 0-1,0 0 0,0 0 1,-1 0-1,1 0 0,0 0 0,0 0 1,-1 0-1,-5-11 166,1 5-128,6 12-691,-1-6 666,0 1-1,0-1 1,0 0-1,1 0 1,-1 1-1,0-1 1,0 0-1,0 0 1,0 0-1,1 1 1,-1-1-1,0 0 1,0 0-1,1 0 1,-1 1-1,0-1 1,0 0-1,1 0 0,-1 0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08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45 1152,'-3'7'2725,"3"-9"-2732,0-1 0,1 0 0,0 1-1,-1-1 1,1 1 0,0-1 0,0 1 0,0 0 0,1-1-1,1-2 1,-2 4 60,3-9 399,-4 10-454,0-1 0,0 1 0,0 0-1,0-1 1,0 1 0,0-1-1,0 1 1,0-1 0,1 1-1,-1 0 1,0-1 0,0 1-1,0 0 1,1-1 0,-1 1 0,0-1-1,0 1 1,1 0 0,-1 0-1,0-1 1,1 1 0,-1 0-1,0-1 1,1 1 0,-1 0-1,1 0 1,-1 0 0,0 0-1,1-1 1,-1 1 0,1 0 0,-1 0-1,1 0 1,-1 0 0,0 0-1,1 0 1,-1 0 0,1 0-1,-1 0 1,1 0 0,-1 0-1,0 0 1,1 0 0,-1 1 0,1-1-1,4 1-18,0 0 0,0-1 0,0 0 0,6 0 0,-8 0 22,0 0-1,0 0 1,1 0 0,-1 0 0,0 0 0,0 1 0,1 0 0,-1-1-1,0 1 1,4 2 0,15 10-71,-13-8 92,0 1 0,-1-1 0,1 1 1,-1 1-1,0-1 0,7 9 1,-11-11-53,0 0 0,0 0 0,0-1 0,8 6 0,3 1-39,-6-2-379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10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16 416,'13'27'4267,"-14"-26"-4194,1-1 0,-1 1 1,0-1-1,0 1 0,0-1 1,1 0-1,-1 1 1,0-1-1,0 0 0,0 1 1,0-1-1,0 0 0,0 0 1,0 0-1,0 0 1,0 0-1,1 0 0,-3-1 1,2 1 17,0 0 0,-1 0-1,1 0 1,0 0 0,0 0 0,-1 0 0,1-1 0,0 1 0,0-1 0,0 1 0,-3-2 0,1-6 254,3 7-324,0 0 1,0 0-1,0 1 0,-1-1 1,1 0-1,0 0 1,-1 1-1,1-1 1,0 0-1,-1 1 1,1-1-1,-1 0 1,1 1-1,-2-1 0,2 0-15,-1 1-1,1-1 0,-1 0 1,1 1-1,-1-1 0,1 1 0,-1-1 1,1 0-1,-1 1 0,1-1 0,0 0 1,0 1-1,-1-1 0,1 0 1,0 0-1,0 1 0,0-1 0,0 0 1,0-1-1,0 2-30,0-1-1,0 1 1,0-1 0,0 1 0,0 0-1,0-1 1,1 1 0,-1-1 0,0 1-1,0 0 1,1-1 0,-1 1 0,0 0-1,0-1 1,1 1 0,-1 0 0,0-1-1,1 1 1,-1 0 0,0 0-1,1 0 1,-1-1 0,1 1 0,-1 0-1,0 0 1,1 0 0,-1 0 0,1 0-1,-1 0 1,1-1 0,-1 1 0,0 0-1,1 0 1,0 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4:54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6 576,'7'-6'1973,"-5"7"-1862,-1 1-1,0-1 1,0 0-1,-1 1 1,1-1-1,0 1 1,0-1 0,-1 0-1,1 1 1,0 2-1,3 23 235,-2 1 0,-1 0 1,-1 0-1,-4 30 0,2-21-317,2 57-1,4-35-206,-3-28 271,7 42 1,-4-56 42,-3-11-58,1 0 0,-1 0 0,0 11-1,0-11-91,0 0-1,0 1 1,0-1-1,1 0 1,0 0-1,0 0 1,0-1-1,1 1 1,0 0-1,5 7 721,-8-46-152,-1 15-658,1 0 0,0 1 0,5-25 0,-3 30 190,-1-1-1,0 1 1,-3-23-1,1 1 69,1-114-409,-5 102 288,3 23 185,0 13-283,2 9-50,-1 3-69,1 16 55,1-3 126,-1-1 1,-1 1-1,0-1 0,-6 24 0,5-28 84,0 1-1,-1 19 1,3-18-58,-1-1-1,-4 16 1,4-21-56,0 0 1,0 0-1,0 0 1,1 1-1,0-1 0,1 0 1,-1 0-1,1 0 0,0 0 1,4 11-1,2 2-956,17 35-1,-20-46 249,2 1-245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4:55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0 576,'5'7'2581,"-5"-6"-2514,0 0 0,-1 0-1,1-1 1,0 1 0,-1 0-1,1 0 1,-1 0 0,1 0-1,-1 0 1,1 0 0,-1-1-1,1 1 1,-1 0 0,0 0-1,0-1 1,1 1 0,-3 1-1,-18 11 530,9-6-456,-4 2-65,-3 3-320,11-6 143,6-5 38,1 0 1,0 0-1,-1 0 1,1 0-1,0 0 0,0 1 1,0-1-1,-1 0 0,1 1 1,0-1-1,1 1 0,-1-1 1,0 1-1,-1 2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4:56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17 1152,'-1'-2'57,"0"1"0,0-1 1,0 1-1,-1 0 0,1-1 1,0 1-1,-1 0 0,1 0 0,-3-2 1,2 2-23,1 1 50,-8 1 785,9 0-846,-1 0-10,0 0 0,1 0 0,-1 0 0,0 0 0,1 0 0,-1 0 0,1 0 0,-1 0 0,1 0 0,-1 0 0,1 1 0,0-1 0,0 0 1,-1 0-1,1 1 0,0-1 0,0 0 0,0 0 0,1 1 0,-1-1 0,0 0 0,0 0 0,1 0 0,-1 1 0,1 1 0,4 21 1111,-5-22-1073,0 0 0,0 0-1,0 0 1,0-1 0,-1 1-1,1 0 1,0 0 0,-1 0-1,0-1 1,1 1 0,-3 3-1,-2 9-9,4-11-56,-3 12 358,-2-12-25,-2-9 18,-9-24-102,8 18 50,-13-15 48,29 33-991,-5-5 642,0 1 1,1-1 0,-1 0 0,3 2-1,-4-3 26,4 4-83,0-1 1,-1 1-1,1 1 0,0-1 0,-1 1 1,0-1-1,0 1 0,-1 0 0,6 10 1,6 7-1745,0-3-44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12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25 1888,'1'7'720,"0"-1"0,1 0 0,4 10 0,-2-2-530,0 0 0,-1-1 0,0 1 0,1 20 0,-2 58 739,-2-84-814,1-11-79,0-1-1,-1 0 0,1 0 0,1 0 0,-1 1 0,3-6 0,4-13 109,21-65 545,-9 30-216,-11 38-271,0-1-489,-4 9 500,-2 9 57,-4 9-182,-43 133-1582,17-52-2063,3-28 1472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14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247 191 1408,'-6'-14'761,"0"0"1,-1 1-1,-14-21 0,17 20-617,4 12-116,0 1-1,-1-1 1,1 1 0,0-1 0,-1 1 0,1-1 0,-1 1 0,-1-3 0,0 0 165,0 1 1,0 0-1,-1 0 0,0 0 0,1 0 1,-1 1-1,0-1 0,-1 1 1,1 0-1,0-1 0,-7-2 1,6 3-10,-1-1 0,1 0 0,0 0 1,-5-5-1,5 4-108,0 0 0,0 1-1,0 0 1,0 0 0,-7-3 0,6 3-123,4 3 45,0-1-1,1 1 0,-1-1 0,0 1 1,0-1-1,0 1 0,0 0 0,0-1 1,0 1-1,0 0 0,0 0 1,0 0-1,0 0 0,0 0 0,0 0 1,0 0-1,0 0 0,1 0 0,-1 0 1,0 0-1,0 1 0,0-1 1,0 0-1,0 1 0,-1 0 0,0 0 31,-1-1 0,1 1 0,0 0 0,-1-1 0,1 1-1,0-1 1,-1 0 0,1 0 0,0 0 0,-4 0 0,4 0-65,0 0 1,0-1-1,0 1 1,0 0-1,0 1 0,0-1 1,0 0-1,1 1 1,-1-1-1,0 1 1,0-1-1,0 1 1,0 0-1,0 0 1,1 0-1,-4 2 1,-2 11-834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16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0 1824,'-30'44'928,"9"-9"-635,14-27-44,6-6-174,0-1-1,0 1 1,0-1 0,-1 0 0,1 1 0,-1-1 0,1 0 0,-1 0-1,1 0 1,-3 1 0,-25 21 379,26-21-409,0 0 0,1 1 1,-1-1-1,1 1 0,-3 3 1,4-2-180,1-1 229,0 0 0,0-1 1,0 1-1,-1 0 1,1 0-1,-1-1 0,-1 4 1,-10 11 294,10-14-304,0 0 1,0 0-1,1-1 1,-1 1-1,-1-1 0,1 0 1,0 0-1,-5 4 1,7-6-69,-1 0 1,1 1-1,0-1 1,-1 0-1,1 0 1,0 1-1,-1-1 1,1 0-1,-1 0 1,1 0-1,0 0 1,-1 0-1,1 0 1,-1 1-1,1-1 1,0 0 0,-1 0-1,1 0 1,-1 0-1,1-1 1,-1 1-1,1 0 1,0 0-1,-1 0 1,1 0-1,-1 0 1,1 0-1,0-1 1,-1 1-1,1 0 1,0 0-1,-1 0 1,1-1-1,0 1 1,-1 0-1,1-1 1,0 1-1,0 0 1,-1-1-1,1 1 1,0 0-1,0-1 1,-1 1-1,1 0 1,0-1-1,0 0 1,0 0 18,-1 0 0,1 0 1,0-1-1,0 1 0,0 0 1,0 0-1,0 0 0,1 0 0,-1-1 1,0 1-1,0 0 0,1 0 1,-1 0-1,1-1 0,0-1-48,0 1 0,-1 0-1,0 0 1,1-1 0,-1 1 0,0 0-1,0 0 1,0-1 0,0 1 0,-1-3-1,0-7 323,2 5-258,1 10-257,2 13-124,-3-13 540,22 92-6612,-15-68 5323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20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36 576,'0'0'40,"-1"-1"79,1 0-79,-1 1 0,1 0 0,0-1 0,0 1 0,-1 0 0,1-1-1,0 1 1,0-1 0,0 1 0,0 0 0,-1-1 0,1 1 0,0-1-1,0 0 1,6-7 81,0 1 1,17-5 1651,-24 16-1806,1 1-1,0-1 1,0 1 0,0-1 0,1 1 0,0-1 0,-1 1 0,3 4 0,-2-8 134,-1 1-128,0 0 44,1 0-1,-1 1 0,1-1 0,0 0 0,-1 0 1,1 0-1,0-1 0,1 3 0,0-1-66,-1-1 1,0 1-1,0-1 0,0 1 0,0 0 0,1 4 1,-2 11-1370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17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58 992,'-18'0'2805,"1"0"-1245,-29-6-1,31 4-1446,-30-10 596,29 7-447,14 4-213,0 0-1,-1 0 1,1 1-1,0-1 1,0 1-1,0-1 1,0 1 0,-4 0-1,-4-4 291,-3-1 37,-20 5 536,19-8-619,12 8-302,0 1 51,1-1 0,0 0-1,0 0 1,0 0 0,-1 0 0,1 0 0,0 0 0,0 0 0,-1 0-1,1-1 1,0 1 0,0 0 0,0-1 0,-3 0 0,-9-5 91,12 5-136,0 1-1,1 0 1,-1-1 0,1 1 0,-1 0-1,0 0 1,1 0 0,-1-1 0,0 1-1,1 0 1,-1 0 0,0 0-1,0 0 1,1 0 0,-1 0 0,0 1-1,1-1 1,-1 0 0,0 0 0,0 1-1,-9 0 94,9-1-79,-2 3 51,3-3-69,0 0 0,0 1 0,0-1 0,0 0 1,0 0-1,0 0 0,1 1 0,-1-1 0,0 0 0,0 0 0,0 0 0,0 1 0,0-1 1,0 0-1,1 0 0,-1 0 0,0 1 0,0-1 0,0 0 0,1 0 0,-1 0 0,0 0 1,0 0-1,0 0 0,1 0 0,-1 1 0,0-1 0,0 0 0,0 0 0,1 0 0,-1 0 1,0 0-1,3 0 33,-2 0-32,0 0-1,0 0 0,0 0 0,0 0 0,0 0 1,0 0-1,0 0 0,-1 0 0,1 1 0,0-1 1,0 0-1,0 0 0,0 1 0,0-1 1,-1 1-1,1-1 0,0 0 0,0 1 0,-1 0 1,2 0-1,0 1 27,1-1-9,0 0 1,0 0 0,-1-1-1,1 1 1,0-1 0,0 0-1,-1 0 1,5 0 0,-1 0-59,12 5 53,-9-5-60,17 3 321,-24-3-230,4 0 1,48 0-806,-44 1-386,0 0 0,18 5 0,-15-3 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22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0 320,'-26'36'2811,"22"-31"-2760,0 1 1,0-1-1,0-1 1,-1 1-1,0 0 1,0-1-1,-6 4 1,2-2 96,1 1 1,-8 9 0,14-13-138,-1-1 0,1 1 0,0 0-1,1 0 1,-1 1 0,1-1 0,-1 0 0,1 1-1,0-1 1,-1 5 0,0 2-42,1-1 1,0 16-1,1-23-86,29-2 170,30 0-1200,-49 0 102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24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1 1152,'-13'3'955,"-74"-3"1946,56-3-2704,31 4-197,0 1-1,0-1 1,0 1-1,0-1 1,0 0-1,0 1 1,-1-1-1,1 1 1,-1-1-1,1 0 1,-2 2-1,-4 21 167,4-13-197,2-11 41,0 0 0,0 0 0,0 0 0,0 1 0,0-1 0,0 0 0,0 0 0,0 0 0,0 0 0,0 1 1,0-1-1,0 0 0,0 0 0,0 0 0,0 1 0,0-1 0,0 0 0,0 0 0,0 0 0,0 0 0,-1 0 1,1 1-1,0-1 0,0 0 0,0 0 0,0 0 0,0 0 0,-1 0 0,1 0 0,0 1 0,0-1 0,0 0 1,0 0-1,-1 0 0,1 0 0,0 0 0,0 0 0,0 0 0,-1 0 0,1 0 0,0 0 0,0 0 0,0 0 1,-1 0-1,1 0 0,0 0 0,0-1-10,0 1-1,0-1 1,0 1 0,0-1-1,0 1 1,0-1 0,0 1-1,1 0 1,-1-1 0,0 1 0,0-1-1,0 1 1,1-1 0,-1 1-1,0 0 1,1-1 0,-1 1 0,0 0-1,1-1 1,-1 1 0,0 0-1,1-1 1,0 1 0,5-9 140,-1 0-91,-2 4 366,-3 5-408,0-1 0,-1 1 1,1 0-1,0 0 1,0 0-1,-1-1 0,1 1 1,0 0-1,0 0 1,-1 0-1,1 0 0,0 0 1,-1 0-1,1-1 1,0 1-1,0 0 0,-1 0 1,1 0-1,0 0 1,-1 0-1,1 0 1,0 0-1,-1 0 0,1 0 1,-1 1-1,1-1-5,0 0 1,-1 0-1,1 0 0,0 0 1,-1 0-1,1 0 0,0 0 1,-1 0-1,1 0 0,0 0 1,-1 0-1,1 0 0,0 0 0,-1 0 1,1-1-1,0 1 0,-1 0 1,1 0-1,0 0 0,0 0 1,-1-1-1,1 1 0,0 0 0,0 0 1,-1-1-1,1 1 0,0 0 1,0 0-1,0-1 0,-1 1 1,1 0-1,0 0 0,0-1 1,0 1-1,0 0 0,0-1 0,-12 0 14,12 1-13,1 0-1,-1 0 1,0 0-1,0 0 0,0 0 1,0 0-1,0 0 0,1 0 1,-1 0-1,0 0 0,0 0 1,0 0-1,0 0 0,1 0 1,-1 0-1,0 0 0,0 0 1,0 0-1,0 0 1,0 0-1,1 0 0,-1 0 1,0 1-1,0-1 0,0 0 1,0 0-1,0 0 0,0 0 1,1 0-1,-1 0 0,0 0 1,0 1-1,0-1 0,0 0 1,0 0-1,0 0 1,0 0-1,0 0 0,0 1 1,0-1-1,0 0 0,0 0 1,0 0-1,0 0 0,0 1 1,0-1-1,0 0 0,0 0 1,0 0-1,0 0 1,0 0-1,0 1 0,0-1 1,0 0-1,0 0 0,0 0 1,0 0-1,0 0 0,0 1 1,0-1-1,0 0 0,-1 0 1,1 0-1,0 0 0,-12 14 393,3-4-265,4 5-322,5-14 170,3-1-13,1 0 0,0 0 0,0 0 0,-1 0 0,1-1 0,0 1-1,0-1 1,-1 0 0,1 0 0,0 0 0,-1-1 0,0 1 0,5-4 0,19-5-556,3 3-737,-16 6 192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5:27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94 385 576,'5'-17'178,"0"-2"0,-1 1 0,-1 0 0,1-22 1,0-22 818,-1 42-1056,-2 18 54,0 0-1,-1 0 1,1 1-1,-1-1 0,0 0 1,0 0-1,0 0 1,0 0-1,0 0 0,0 1 1,0-1-1,0 0 1,-1 0-1,1 0 0,-1 0 1,1 1-1,-1-1 0,0 0 1,-1-1-1,-1-1 148,-12-14 616,-23-20 1,23 21-688,13 14-26,-1 0 0,0-1 0,0 1 0,0 0 0,-4-2 0,6 4-34,1 0 0,-1 0 0,0 1 0,1-1 0,-1 0 0,1 0 0,-1 0 0,1 0 0,0 0 0,-1 0 0,1 0 0,0 0 0,0 0 0,-1 0 0,1 0 0,0 0 0,0 0 0,0-2 0,0 2-6,1 0 0,-1 0-1,-1 0 1,1 0 0,0-1-1,0 1 1,0 0-1,-1 0 1,1 0 0,0 0-1,-1 0 1,1 0 0,-1 0-1,0 0 1,1 0 0,-2-1-1,-12-14 517,21 27-583,16 32-69,29 57-90,-47-89 241,-1 0 1,0 1 0,-1-1-1,0 1 1,-1 0 0,0 0-1,0 13 1,-2-6 108,2 0 1,1 0-1,6 24 0,-3-13-507,-4-22 94,0-1 1,1 0-1,0 0 1,4 6-1,7 19-1226,-9-12 406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0:52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1330 249 4064,'-3'-23'1307,"2"21"-1264,1-1 1,-1 0 0,1 0-1,-1 1 1,0-1 0,0 0 0,0 1-1,0-1 1,0 1 0,-1-1-1,1 1 1,-1 0 0,0 0-1,1 0 1,-1-1 0,0 2 0,0-1-1,-1 0 1,1 0 0,-5-2 0,-4-3-40,-2 0 0,-24-9 0,29 13 121,-292-103 1838,258 95-1815,-1 3-1,0 1 1,-83-3-1,55 11 22,-113 15 0,147-10-119,-60 17-1,80-18-23,1 1-1,-1 1 0,1 1 0,0 0 0,-23 17 1,38-25-18,-4 3 46,1 1-1,0-1 1,-7 8 0,11-10-46,-1 0-1,0-1 0,1 1 1,-1 0-1,1 0 0,-1 0 1,1 0-1,-1 0 1,1 0-1,0 0 0,-1 0 1,1 0-1,0 0 0,0 0 1,-1 0-1,1 0 1,0 0-1,0 0 0,0 0 1,1 0-1,-1 0 0,0 0 1,0 0-1,0 0 1,1 0-1,-1 0 0,0 0 1,1 0-1,1 1 2,-1 0 0,1 0 0,-1-1-1,1 1 1,0 0 0,-1-1 0,1 0 0,0 1 0,0-1 0,0 0 0,4 1-1,1 1 20,0-1 1,0 0-1,9 2 0,47 5 129,114 1 1,70-15 403,-101 0-312,-104 4-227,-15 2 23,0-2 0,0-1 0,40-7 1,-62 6-71,-8 1 18,-13 0 7,-171 0 324,93 3-184,-514 2 1177,586-3-1304,13-1-20,0 1-1,0 0 0,0 0 1,0 1-1,-1 1 0,1-1 1,-12 5-1,21-6 16,0 0 1,-1 0 0,1 0-1,0 0 1,-1 0-1,1 0 1,0 1-1,0-1 1,-1 0 0,1 0-1,0 0 1,0 0-1,0 1 1,-1-1-1,1 0 1,0 0-1,0 0 1,0 1 0,-1-1-1,1 0 1,0 0-1,0 1 1,0-1-1,0 0 1,0 0 0,0 1-1,9 1 177,117-3-126,188-24-1,-92-14-25,-100 16 30,-81 14-292,-37 8 3,-16 4 160,4 0 107,-171 37-33,1-1 273,130-26-1078,-78 33-1,89-26-861,9 2-2634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1:18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554 53 1248,'-6'-1'90,"0"1"1,0 0-1,0 0 1,-1 1-1,1-1 0,0 2 1,-9 1-1,-2 3 266,-20 9 1,-11 5 207,-225 80 1495,214-82-1599,9-2-89,38-11-137,14-6-104,21-7-46,59-12 132,146-28-538,-122 31 570,-31 5-337,90-5-1,101 18 523,-181 5-388,98 18 0,212 44 189,-98-20 748,-297-48-973,1 0 0,-1 0 0,0 0 0,1 0 1,-1 0-1,0 1 0,0-1 0,1 0 0,-1 0 0,0 0 1,1 0-1,-1 0 0,0 0 0,0 0 0,1 0 0,-1 1 0,0-1 1,0 0-1,1 0 0,-1 0 0,0 1 0,0-1 0,0 0 1,1 0-1,-1 1 0,0-1 0,0 0 0,0 0 0,0 1 1,0-1-1,1 0 0,-1 0 0,0 1 0,0-1 0,0 0 1,0 1-1,0-1 0,-8 12 122,4-7-121,-1-1-1,0 0 1,-8 5-1,-113 73 39,115-75 7,4-3-11,0 1-1,0 0 1,-10 8-1,79-54 64,-4-2 16,-1-3-1,84-89 1,-134 128-90,-3 3-15,0 1 1,-1-1-1,1 0 1,-1 0 0,0 0-1,0-1 1,3-6-1,-6 10-24,1 0 1,-1 1-1,0-1 0,0 1 0,1-1 0,-1 0 0,0 1 0,0-1 0,0 0 0,0 1 0,0-1 0,0 1 0,0-1 0,0 0 0,0 1 0,0-1 0,0 0 1,-1 1-1,1-1 0,0 1 0,0-1 0,-1 0 0,1 1 0,0-1 0,-1 1 0,1-1 0,0 1 0,-1-1 0,1 1 0,-1-1 0,1 1 0,-1 0 1,1-1-1,-1 1 0,1 0 0,-1-1 0,0 1 0,1 0 0,-1-1 0,1 1 0,-1 0 0,0 0 0,1 0 0,-1 0 0,1 0 0,-1 0 0,0 0 1,1 0-1,-2 0 0,-2 0-6,0 0 0,0 0 1,0 0-1,-1 1 0,1 0 0,-5 1 1,-12 7-65,0 1 1,1 1-1,-29 19 0,27-16 59,-78 50 35,-58 36 113,132-83-63,0 0-1,-35 33 1,51-45 304,4-7-1,6 2-360,0-1 1,0 0-1,0 0 1,0 1-1,0-1 1,-1 0-1,1 0 1,1 1-1,-1-1 1,0 0-1,0 1 1,0-1-1,0 0 1,0 0-1,1 1 1,-1-1 0,0 0-1,1 1 1,-1-1-1,0 0 1,1 1-1,0-2 1,10-12-136,20-18 1,-22 24 102,-1-1 0,0 0 0,0-1 0,0 0-1,7-13 1,38-79 272,-48 91-249,0 1 0,1-1-1,0 2 1,1-1 0,14-16 0,-20 26-15,-1-1 1,1 0-1,0 0 1,0 1-1,0-1 1,0 0-1,-1 1 1,1-1-1,0 1 1,0 0 0,0-1-1,0 1 1,0 0-1,0-1 1,0 1-1,0 0 1,0 0-1,0 0 1,0 0-1,0 0 1,1 0-1,-1 0 1,0 0-1,1 1 1,0-1-12,0 1 0,0 0-1,0 0 1,0 1 0,0-1 0,0 0-1,-1 1 1,1-1 0,0 1 0,2 3-1,2 3-33,-1 0 0,0 0 0,0 0 0,3 10-1,2 8 77,0 1-1,-3-1 1,0 1-1,-1 0 1,-2 1 0,1 29-1,-4-49 9,0 1-1,0-1 1,1 1-1,-1-1 1,6 11 0,-7-16-20,1-1-1,0 0 1,0 0 0,0 1 0,1-1 0,-1 0-1,0 0 1,1 0 0,-1-1 0,1 1 0,0 0 0,0-1-1,0 1 1,-1-1 0,2 1 0,-1-1 0,0 0-1,0 0 1,0 0 0,0 0 0,1 0 0,-1 0 0,3 0-1,8-1 33,0 0-1,1 0 0,-1-2 1,0 1-1,16-6 1,23-2-12,-37 8 5,1-1-1,0-1 0,-1-1 1,1 0-1,-1-1 1,15-6-1,-30 11-29,0 0-1,0 0 1,0 0-1,0 0 1,1 0-1,-1 0 0,0 0 1,0-1-1,0 1 1,0 0-1,0 0 1,1 0-1,-1 0 0,0 0 1,0 0-1,0 0 1,0 0-1,0 0 1,1 0-1,-1 0 0,0-1 1,0 1-1,0 0 1,0 0-1,0 0 1,0 0-1,0 0 1,0 0-1,0-1 0,0 1 1,0 0-1,1 0 1,-1 0-1,0 0 1,0 0-1,0-1 0,0 1 1,0 0-1,0 0 1,0 0-1,0 0 1,0 0-1,0-1 0,0 1 1,-1 0-1,1 0 1,0 0-1,0 0 1,0-1-1,0 1 1,0 0-1,0 0 0,0 0 1,0 0-1,-1 0 1,-11-5-71,-23 1-34,-52 2 11,-98 11-1,156-4-71,1 0-1,-38 14 1,60-17 149,1 0 29,-1 0 0,1 0 0,-1 1 0,1-1 0,0 1 0,0 1 0,0-1-1,-4 5 1,8-7-17,0-1 0,0 1 0,0 0 0,0 0-1,0 0 1,1 0 0,-1 0 0,0 0 0,0 0-1,1 0 1,-1 0 0,1 0 0,-1 0 0,1 1 0,0-1-1,-1 0 1,1 0 0,0 1 0,0-1 0,0 0-1,0 0 1,0 1 0,0-1 0,0 0 0,0 0 0,0 1-1,1-1 1,-1 0 0,0 0 0,1 0 0,-1 1-1,1-1 1,-1 0 0,1 0 0,0 0 0,-1 0-1,1 0 1,0 0 0,0 0 0,0 0 0,0-1 0,1 2-1,3 2 1,1 1 0,0-2 0,0 1 0,0-1 0,0 1 0,0-2 0,1 1 0,-1-1-1,1 0 1,0 0 0,12 1 0,-7-2 74,0 0-1,0-2 1,0 1-1,0-1 1,0-1-1,14-3 1,40-10-148,67-18 342,-130 32-229,0 0 0,0 0 0,0-1 0,-1 1 0,1 0 0,-1-1 0,5-3 0,-6 5-29,-1 0 0,0 0 0,0-1 0,0 1 0,0 0 1,1 0-1,-1 0 0,0-1 0,0 1 0,0 0 0,0 0 0,0-1 0,0 1 0,1 0 1,-1 0-1,0 0 0,0-1 0,0 1 0,0 0 0,0-1 0,0 1 0,0 0 1,0 0-1,0-1 0,0 1 0,0 0 0,0 0 0,0-1 0,0 1 0,-1 0 1,1 0-1,0 0 0,0-1 0,-1 0-2,0 1 1,0-1-1,0 0 1,0 1-1,0-1 0,0 1 1,0-1-1,0 1 1,0 0-1,0 0 0,0-1 1,0 1-1,-2 0 1,-73-9-179,-26-5 193,60 10-568,100 1 485,81-14 0,-35 3 64,-58 7 61,1-2-1,-2-2 1,75-28 0,126-68 258,-239 104-311,190-97 35,-186 94-89,1 0 0,-1 1 0,1 0 0,0 0 0,22-4 1,-30 9 33,0-1 0,-1 1 0,1-1 0,0 1 0,0 1 0,0-1 0,0 0 0,0 1 0,0 0 1,0 0-1,-1 0 0,1 0 0,0 1 0,-1-1 0,1 1 0,-1 0 0,0 0 0,1 0 0,-1 1 0,0-1 1,0 1-1,4 4 0,2 6 0,0 0 0,0 1 0,-1 0 0,11 30 0,-9-22 8,-4-5 48,-1 0 1,7 31 0,-10-38-14,4 21-133,-4-14 159,2 1 0,10 28 0,8 8 71,-20-50-134,0 0-1,0 0 0,-1 1 0,2 5 0,-3-6 47,1 0 0,0 0 0,1 0 0,-1 0 0,1 0 0,4 6 0,3 6-108,-7-12 56,0 0 1,0-1-1,1 1 1,-1 0-1,1-1 1,0 1-1,5 3 1,-7-6 56,1 0 1,-1 1 0,0-1-1,0 0 1,0 1-1,1-1 1,-1 0 0,1 3-1,2 0-85,9 1-21,-12-4-14,-1-1 86,-20-3 177,17 3-203,-1-1-1,1 1 1,-1-1 0,0 0-1,-6-2 1,3-1 52,-1 0 0,1-1-1,-8-6 1,-9-6-51,2 2-3,-2 2 0,1 0 0,-2 1 0,-39-12 0,40 19-83,24 5 88,-1 0-1,0 0 1,0 0 0,0 0 0,1 0-1,-1 0 1,0 0 0,0 0 0,1 1 0,-1-1-1,0 0 1,0 0 0,1 1 0,-1-1-1,0 0 1,1 1 0,-1-1 0,0 1-1,1-1 1,-1 1 0,1-1 0,-1 1 0,1-1-1,-1 1 1,1-1 0,-1 1 0,0 1-1,1-1 2,0 0 1,1 0-1,-1 0 0,0 0 0,1 0 0,-1 0 0,1 0 0,-1 0 0,1 0 0,-1 0 1,1 0-1,0 0 0,-1 0 0,1 0 0,0 0 0,0-1 0,-1 1 0,1 0 0,0 0 0,0-1 1,1 1-1,25 16-80,-2-3 15,-6-3 142,25 9-1,-37-17-29,0-1-1,0 0 1,0 0 0,1-1 0,-1 0 0,1 0-1,11-1 1,0-2 13,0 0 0,-1-2 0,1 0 0,-1-1 0,31-13 0,83-47 260,-124 61-293,-1-1 1,1 0 0,-1 0-1,0-1 1,0 1-1,-1-2 1,11-12 0,-15 17-17,-1 0 0,1 0 1,-1 0-1,0 0 0,1 0 1,-1 0-1,0-1 0,-1 1 1,1 0-1,0-1 0,-1 1 1,1-1-1,-1 1 0,0 0 1,0-1-1,0 1 0,0-1 1,0 1-1,0-1 0,-1 1 1,1-1-1,-1 1 0,0 0 1,0-1-1,1 1 0,-2 0 1,1 0-1,0-1 0,0 1 1,-1 0-1,1 0 0,-3-2 1,-3-3-6,1 2-1,-1-1 1,0 1 0,0 0 0,0 0 0,-1 1 0,-13-7 0,-6 1-59,-29-7 0,10 3-39,-226-53-10,128 35 114,123 27 1,-11-4-148,0 2 0,0 2 0,-41-3 0,71 8 128,1 0 0,-1 0-1,1 0 1,0 0 0,-1 0-1,1 0 1,-1 1-1,1-1 1,0 0 0,-1 1-1,1-1 1,0 1 0,-1-1-1,1 1 1,0 0-1,0 0 1,-2 0 0,17 8-153,40 20 29,58 32-9,-57-26 304,59 36-155,-88-57 26,0-1 0,42 15 1,-50-24 34,0-1 1,-1 0 0,1-1-1,0-1 1,30-2 0,-16 1-40,138-9 330,-142 6-279,0-2 0,-1-1 0,0-1 0,29-12-1,-13 0-31,0-1 1,43-29-1,64-37-149,-55 34 161,-89 49-3,0-1 0,-1 1 0,1-1 0,-1 0 0,0 0 0,0-1 0,-1 0 0,8-9 0,-11 13-44,0 0 0,-1-1 0,1 1-1,-1 0 1,1 0 0,-1-1 0,0 1 0,0 0 0,0-1 0,1 1 0,-1-1-1,0 1 1,0 0 0,-1-1 0,1 1 0,0 0 0,0-1 0,-1 1 0,1 0-1,-1-1 1,1 1 0,-1 0 0,1 0 0,-1 0 0,0 0 0,0-1-1,0 1 1,-1-1 0,-2-2-16,1 0 0,-1 0 0,0 1-1,-1 0 1,1-1 0,-6-2 0,-7-2-41,0 0 0,0 1 0,-1 1 0,-30-6 0,-78-7-194,107 17 244,-1 1 1,1 1-1,-1 0 1,1 2 0,-38 7-1,50-8-7,-1 2-1,1-1 1,-1 1-1,1 0 1,0 0-1,0 1 1,0 0 0,0 0-1,1 0 1,-1 1-1,1 0 1,1 1-1,-1-1 1,1 1-1,0 0 1,0 0-1,-6 11 1,10-15 21,0 0 1,-1 1-1,1-1 1,0 1-1,0 0 0,0-1 1,1 1-1,-1 0 1,1 0-1,-1 0 0,1-1 1,0 1-1,0 0 0,0 0 1,1 4-1,0-5-27,0 1-1,1 0 1,-1-1 0,0 1-1,1-1 1,0 1-1,-1-1 1,1 0 0,0 1-1,0-1 1,0 0-1,1 0 1,-1-1-1,4 4 1,3 0-3,0 0 1,1 0-1,-1-1 0,1 0 0,12 3 1,52 9 66,-54-12-59,36 5-8,106 4-1,55-15 156,-170 0-105,60-4 19,23-1 71,-129 7-119,4-1-12,1 1 0,-1 1-1,0-1 1,0 1 0,1 0 0,6 2 0,-10-2 17,-1-1 0,1 1-1,-1 0 1,0 0 0,1 0 0,-1 0 0,0 0 0,1 0 0,-1 0 0,0 0 0,0 1 0,0-1 0,0 0 0,0 1 0,0-1 0,0 0 0,-1 1 0,1-1 0,0 1 0,-1 0 0,1-1 0,-1 1 0,0-1 0,1 1 0,-1 0 0,0-1 0,0 1 0,0 1 0,0-2 12,1-1 0,0 0-1,-1 0 1,1 0 0,0 0 0,-1 0-1,1 0 1,-1 0 0,1-1-1,0 1 1,-1 0 0,1 0-1,0 0 1,-1-1 0,1 1 0,-1 0-1,1-1 1,0 0 0,0 1 4,8-5-29,0 0 0,-1-1 0,1 0 0,8-8 0,16-11-97,-21 14 190,-12 8-12,-7 6-67,-9 6-146,1 0-1,-25 21 1,3-1 47,33-26 86,-33 24 145,-1-2 0,-1-1-1,-57 26 1,89-48-87,0 1-1,0 0 1,0 1 0,1-1-1,-1 1 1,-8 8-1,14-11-132,19 4 0,-8-4 17,-1-1 0,1 0 0,-1 0 1,11-3-1,20 0 73,-37 3 0,0 0 10,0 0 1,1 0-1,-1 0 0,0-1 0,0 1 0,0-1 0,6-1 0,-8 1 33,-19 9-53,-73 12 75,-6 1-198,92-21 147,-10 1 18,13 2 2,7 2 33,7 0-128,1-1-1,-1 0 1,1 0 0,-1-1-1,1-1 1,0 0 0,13 0-1,0-2 80,0 0 0,0-2-1,28-5 1,74-21 192,-25 5 137,9 0-170,194-66 0,-279 78-232,2 2 0,0 1 0,0 1 0,0 2 0,0 1 0,39-1 0,-47 5 1,-6-1 42,-1 1 0,0 0 0,0 1 0,0 1 0,0 0-1,27 8 1,-23-4 54,-15-5-65,0-1-1,-1 1 0,1 0 1,0 0-1,-1 0 0,1 1 1,-1-1-1,1 1 0,-1-1 1,1 1-1,2 3 0,1 0 29,-1 0 1,1 0-1,8 5 0,2 2 79,-14-11-227,-3 0 139,1 1 1,0-1 0,0 0 0,-1 0 0,1 0-1,0 0 1,-1 0 0,1 0 0,-1 0 0,-1 2-1,-2 0-68,-1 0-1,0 0 0,0 0 0,0 0 1,-1-1-1,1 0 0,0 0 0,-10 1 1,2 1 2,-111 34 194,82-24-128,2 1-1,0 2 1,-45 26 0,-20 9 141,94-48-110,-1-1 1,0 0-1,0 0 0,0-1 0,0-1 0,0 0 0,-21-2 0,26 1-35,-20-3 83,26 3-90,-1-1 0,1 1-1,-1-1 1,1 1 0,-1-1-1,1 1 1,0-1 0,-1 0-1,1 0 1,0 0 0,-1 0-1,1 0 1,0 0 0,-1-1-1,2 1-2,0 1 0,0 0 0,0-1 0,1 1 0,-1-1 0,0 1 0,0-1 0,0 1 0,1 0 0,-1-1 0,0 1 0,0 0 0,1-1 0,-1 1 0,0 0 0,1-1 0,-1 1 0,1 0 0,-1 0 0,0-1 0,1 1 0,-1 0 0,1 0 0,-1 0 0,0 0 0,1-1 0,13-5-69,8 0 38,41-8 0,-38 9 59,32-10 1,273-80 603,-241 73-587,39-9-96,53-13 197,-21 5-52,-30 15 36,79-18-132,-162 32 82,78-5 0,-62 9-136,212-25 480,-216 26-369,54-9 82,98-31 17,-69 14-84,91-16-120,-156 32 152,0 3 0,103-3 0,157 18 354,-152-5-295,-3-1-12,-122 8-141,90 20 0,-137-22 0,40 7 61,63 22 0,-77-21 3,0-1 0,1-1 0,0-3 0,1-1 0,61-1 0,104 4-37,-135-6 115,-28 0-66,48-5-1,93-20 145,58-4-66,-225 26-174,29-3 12,0 2 1,66 5-1,33 3 151,-34-4 61,66 5-66,-161-5-1072,-12 0-1262,-13-1 500,-38-2-1638,5-3 1116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1:19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0 234 576,'18'-7'729,"-2"0"-176,0 0 1,1 1 0,24-5 0,-30 10-387,1 0-1,0 0 1,-1 1-1,1 1 1,15 2 0,57 17 502,-77-18-626,21 4 377,0-1 0,33 1 0,-1 0 154,56 5 200,-87-10-689,0-2 0,-1 0 1,45-9-1,110-19 453,22-4-223,62-27 720,-238 52-1051,-1 2 0,1 2 1,51-2-1,-29 6 122,64 8 0,-57-3 15,-26-3-68,0 2-1,35 8 0,-52-8 60,26 11 0,-26-10 17,27 7 0,-8-3-211,-23-6 108,0-2 1,0 1 0,0-1 0,0-1 0,18-1 0,1 0-18,56-4 61,-46-2-58,-28 5 119,0-1 0,16 1 0,-23 1-151,-5-1 17,-5 0 5,-170-1-141,94-3 341,33 1-287,29 3 89,0-1-1,0 0 0,0-2 1,1 0-1,-21-9 0,0-3-111,-44-27-1,67 35-576,-1 1 1,-20-8-1,29 13-261,1 1 0,-1 0 0,0 1 0,-11-2 0,-15 4-1539,3-4 1029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1:24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0 1056,'-1'1'105,"0"0"1,0-1-1,0 1 0,1 0 1,-1-1-1,0 1 0,0-1 0,0 1 1,0-1-1,0 0 0,0 1 1,0-1-1,0 0 0,0 1 1,0-1-1,0 0 0,0 0 1,-2 0-1,-12 4 923,8 0-918,0 1-1,1 0 0,0 0 1,0 0-1,0 1 0,1 0 1,0 0-1,0 0 0,0 1 1,1-1-1,0 1 0,0 0 0,1 1 1,0-1-1,0 1 0,0-1 1,-1 12-1,-3 11-76,2 0-1,1 0 1,1 1 0,1-1-1,2 1 1,2-1 0,9 58-1,-7-47-128,-3-23 469,-1-15 156,0-5 319,-2-14-817,1 0 1,2-26-1,0 7-29,-1-158-850,0 184-576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1:48.9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18 1664,'-2'-1'93,"0"0"0,1-1 0,-1 1 0,0 0 0,1-1 0,0 0 0,-1 1 0,-1-3 0,3 4-83,0-1 0,-1 1 0,1 0 0,0 0 0,-1 0 0,1-1 0,0 1 0,-1 0 0,1 0 0,-1 0 0,1 0 0,0 0 0,-1 0 0,1 0 0,-1 0 0,1 0 0,0 0 0,-1 0 0,1 0 0,-1 0-1,1 0 1,0 0 0,-1 0 0,1 1 0,-1-1 0,1 0 0,-14 6 389,11-4-261,0 0-104,0 0 0,0 0 0,0 0 0,0 1 0,1-1 0,-1 1 0,1-1 0,-1 1 0,1 0 0,-3 5 0,-2 2-3,-30 39 1062,-36 63 0,64-94-977,0 1-1,-7 29 0,10-30 243,18-47 370,-1 2-700,13-42 0,-14 36-128,-9 31 74,-1 0 0,1 0-1,0 1 1,0-1-1,0 0 1,0 1 0,0-1-1,0 1 1,0-1-1,1 1 1,-1 0-1,0-1 1,1 1 0,-1 0-1,3-1 1,4-1-1078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1:58.0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11 1728,'-1'-3'427,"-2"-5"2725,2 8-3111,1 0 0,0 0 0,-1 0 0,1 0 1,0 0-1,-1 0 0,1 1 0,-1-1 0,1 0 0,0 0 0,-1 0 0,1 0 0,0 0 0,-1 1 0,1-1 0,0 0 0,0 0 1,-1 0-1,1 1 0,0-1 0,0 0 0,-1 0 0,1 1 0,0-1 0,0 0 0,0 1 0,-1-1 0,1 0 0,0 1 0,0-1 1,0 0-1,0 1 0,0-1 0,-4 9 130,1 0 0,1 0 0,-1 0 0,0 12 0,1-13-93,-8 88 574,8-62-616,-5 62 204,10 165 0,6-154-176,39 172 0,-42-255-32,1 1-1,1-2 1,1 1 0,19 34-1,-20-44-11,1 0 0,1-1-1,0 0 1,1 0-1,0-1 1,1-1-1,27 21 1,227 131 337,-148-104 77,-85-44-345,3 0 32,75 22 0,41-2-160,-99-24-36,168 33-62,-159-35 344,101 1 0,572-21 156,-625 3-330,-1-4 1,126-30 0,77-17 408,-215 46-500,127 0-1,-202 14 62,0 0 0,0 1 0,0 1 0,0 1 0,36 12 0,-42-10-28,0 1-1,0 0 1,-1 1-1,0 1 0,0 0 1,-1 1-1,25 23 1,-11-6-15,-2 2-1,43 58 1,-54-65 56,-2 0 0,-1 0-1,-1 1 1,-1 1-1,11 35 1,32 182 44,-32-132 40,7-6 44,1 9 139,-20-72-27,-6-30-80,0 1 0,-1 0 0,0 0 0,0 12 0,-2-21 74,0-2 44,-18 10 399,-2-21-26,16 10-628,1-1 0,-1 0 0,1 1 0,-1-2 0,1 1 0,0 0 0,0 0 0,-3-4 0,-10-6 207,3 3-9,1-1 0,-18-17 0,-5-5-89,-69-55-543,97 82 294,0-2-1,1 1 1,-12-14 0,17 18 47,-1 1 1,1-1 0,-1 1-1,0-1 1,0 1 0,0-1-1,0 1 1,0 0 0,0 0-1,0 0 1,-3 0 0,9 10-625,3 4 491,-4-7 125,0 1 0,1 0 1,0-1-1,10 12 0,29 32 86,63 94 0,-54-56-40,-30-35 454,-18-61 506,1-7-690,8-27-286,3 1 1,38-76 0,-53 116 24,2-6-22,1 0 0,1 0 0,-1 0 0,1 1 0,0 0 1,1 0-1,0 0 0,6-5 0,-3 9-49,-8 2 81,-1 0 0,1 0 1,-1 0-1,1 0 0,-1 0 1,1 0-1,-1 0 0,1 0 1,-1-1-1,0 1 0,1 0 1,-1 0-1,1 0 0,-1 0 1,1-1-1,-1 1 1,0 0-1,1 0 0,-1-1 1,0 1-1,1 0 0,-1-1 1,0 1-1,1 0 0,-1-1 1,0 1-1,0-1 0,1 1 1,-1 0-1,0-1 0,0 1 1,0-1-1,0 0 82,-18-10 865,6 8-698,-1 1 1,-23-2 0,6 1-142,-23-2-444,-1 2 1,-57 4 0,76 5-1531,34-6 1680,-1 0-1,1 1 0,-1 0 1,1-1-1,0 1 0,-1 0 1,1-1-1,0 1 1,-2 2-1,2-3 87,1 0 0,0 1-1,0-1 1,-1 0 0,1 1 0,0-1-1,0 0 1,0 1 0,0-1 0,-1 1-1,1-1 1,0 1 0,0-1 0,0 0-1,0 1 1,0-1 0,0 1 0,0-1-1,0 1 1,0-1 0,0 0 0,0 1-1,0-1 1,1 1 0,-1-1 0,0 0-1,0 1 1,0-1 0,0 1 0,1-1-1,-1 1 1,12 10-3892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2:19.1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15 1888,'-14'-4'704,"19"0"-544,-5-3-32,0 7 544,0 0-384,0 0 448,0 0-416,0 0 64,0 0-256,-5 7-192,2 9 0,-2 14 160,0 13-32,2 17-160,-2 10 32,0 2-192,2 4 160,3-2-1568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21.6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 1056,'0'3'3355,"-4"5"-2699,3 14-215,1-20-394,0 1-1,0-1 0,0 1 1,0-1-1,0 1 0,-1-1 1,1 1-1,-2 3 0,-6 14 198,2 1 0,0 0-1,-5 35 1,-1 69 96,7-53-258,-3 14 57,4-20 123,-20 90-1,16-110-218,-4 88-1,6-45-117,-2 133 529,6-196-455,2-21 19,-1 1 0,1-1 0,0 1 0,0-1 0,2 12-1,0-6 200,-4-9 55,1-3-254,1 0 1,-1 0-1,1 0 1,0 0-1,-1 0 0,1 0 1,0 0-1,-1-1 1,1 1-1,0 0 1,0 0-1,0 0 1,0-2-1,-5-55 201,4 2-315,2-51 16,0 61 241,4-27-253,3-12 113,1 38-69,0 4-71,-6 30 139,3-25-1,8-45-40,-2 8-171,-4-58-2064,-8 130 1979,-1 1 1,1-1-1,0 0 0,1 1 1,-1-1-1,0 1 1,1-1-1,0 0 0,-1 1 1,1-1-1,0 1 0,0 0 1,1-1-1,-1 1 0,2-3 1,8-3-1111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2:19.7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 3 3232,'5'-2'676,"-4"1"-468,-1 2-33,0-1-1,-1 0 1,1 1 0,-1-1-1,1 0 1,0 1 0,-1-1 0,1 1-1,0-1 1,-1 1 0,1-1-1,0 1 1,0-1 0,-1 1 0,1-1-1,0 1 1,0-1 0,0 1-1,0-1 1,0 1 0,0-1 0,0 1-1,0 0 1,1 5 75,0 0 0,0 0 1,0 0-1,0 0 0,-1 0 0,-1 10 0,1 3 79,-17 170 303,8-114-469,-10 72-792,-4 37-3046,17-112 283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2:20.4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13 3392,'0'0'159,"-1"0"0,1-1 1,0 1-1,-1-1 0,1 1 0,0 0 0,-1-1 1,1 1-1,0-1 0,-1 1 0,1-1 0,0 1 1,0-1-1,0 1 0,0-1 0,-1 1 1,1-1-1,0 1 0,0-1 0,0 0 0,0 0 1,1-1 1814,-2 8-1233,-9 42-473,3 0-1,-1 80 0,3-39-1287,1-26 38,3 1-1188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2:21.0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19 4064,'0'0'56,"0"0"0,-1-1 0,1 1 0,0 0 0,-1 0 1,1-1-1,0 1 0,0 0 0,-1 0 0,1-1 0,0 1 0,0 0 0,0-1 0,0 1 1,-1-1-1,1 1 0,0 0 0,0-1 0,0 1 0,0 0 0,0-1 0,0 1 0,0-1 0,0 1 1,0 0-1,0-1 0,1-6 1506,0 5-385,2 5-437,1 5-257,-2-2-316,-1 0 0,0 1-1,0-1 1,0 0 0,-1 1 0,-1 11 0,1 2-82,3 342-3834,1-230-800,-3-68 3013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2:21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 5888,'-8'5'2176,"3"-2"-1664,5-3-160,0 0 928,0 0-768,0 8 128,5 3-352,0 8-64,-5 19-128,0 20-352,3 15 160,-6 0-544,-2 0 352,5-1-2336,0 4 1472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2:47.9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338 0 992,'0'0'108,"-1"1"0,1-1 0,0 0 0,0 0 1,0 0-1,0 0 0,0 0 0,0 0 0,0 1 0,-1-1 0,1 0 0,0 0 1,0 0-1,0 0 0,0 1 0,0-1 0,0 0 0,0 0 0,0 0 0,0 0 1,0 1-1,0-1 0,0 0 0,0 0 0,0 0 0,0 0 0,0 1 0,0-1 1,0 0-1,0 0 0,0 0 0,0 0 0,0 1 0,1-1 0,-1 0 0,0 0 1,0 0-1,0 0 0,0 1 0,6 13 855,2 5-273,-5-6-425,-2-7-99,0 0 0,0 0 0,0 9-1,7 88 843,-8-87-919,10 373 761,3-160-114,-1 164-539,-18-183 99,-35 221 0,29-308-558,-2 8 519,9-74-86,2 87 0,3-94 127,0-48-276,-1 1 0,0-1 0,0 0 0,0 0 0,0 0 0,0 0 0,-2 3 0,-1 3 74,2-6-35,-1 1 0,1 0 0,0-1 0,-1 1 0,1-1 0,-1 0 1,0 0-1,0 0 0,0 0 0,-6 2 0,3-4 21,0 0 0,-1-1 0,1 0-1,0 0 1,0 0 0,0-1 0,0 0 0,0 0 0,0-1 0,0 1 0,1-1 0,-1-1-1,1 1 1,0-1 0,0 0 0,-5-4 0,0-2-103,-1 0 1,2 0 0,0-1-1,0 0 1,-8-14-1,-51-94-176,55 90 184,4 9-230,-5-7 30,17 22 172,-3 5 29,1 0 1,-1 0-1,0 0 0,0 0 0,0-1 0,0 1 1,1 0-1,-1 0 0,0 0 0,0-1 1,0 1-1,0 0 0,0 0 0,1 0 0,-1-1 1,0 1-1,0 0 0,0 0 0,0-1 1,0 1-1,0 0 0,0 0 0,0-1 0,0 1 1,0-1-1,7 13-129,-1-1 0,0 1 0,0 0 0,-1 0 0,-1 0 1,6 25-1,-5-16 50,14 32 0,15 36 192,9 18 49,-40-99-155,32 55-259,-30-54 201,1-1 1,0 0-1,0 0 1,15 14-1,-20-21 75,0-1-1,0 1 0,1 0 0,-1 0 1,0 0-1,0-1 0,0 1 0,1 0 1,-1-1-1,0 1 0,1-1 0,-1 0 1,0 1-1,1-1 0,-1 0 1,1 0-1,-1 0 0,1 0 0,-1 0 1,3-1-1,-2 1 4,0-1 1,0 0-1,0 0 1,0 0-1,0 0 0,0-1 1,0 1-1,0 0 1,0-1-1,-1 0 1,3-2-1,3-5-77,0 0-1,-1 0 1,-1-1-1,6-11 1,-11 19 22,11-20-34,27-51-494,-32 63 500,1 0 0,1 0-1,-1 1 1,1 0 0,10-8 0,-7 7-28,1 1 0,0 1 0,22-11 0,-34 19 110,1-1 1,-1 1-1,1 0 0,-1 0 1,1 0-1,-1-1 0,1 1 1,-1 0-1,0-1 0,1 1 1,-1 0-1,0-1 0,1 1 1,-1 0-1,0-1 0,1 1 1,-1-1-1,0 1 0,0 0 1,1-1-1,-1 1 1,0-1-1,0 1 0,0-1 1,0 1-1,1-1 0,-1 1 1,0-1-1,0 1 0,0-1 1,0 0-1,-1 0 31,1 0-1,-1 0 1,0 0 0,1-1 0,-1 1-1,0 0 1,0 1 0,0-1 0,1 0-1,-1 0 1,0 0 0,-2-1 0,-4-2 156,0-1 0,-14-5 0,20 9-224,-113-46 993,93 39-656,-1 2-1,-1 0 1,-28-3-1,-43-6-163,90 15-176,1-1 0,-1 1 1,1 1-1,-1-1 1,-7 2-1,-9 0-215,18-2 171,1 0 0,0 0 0,-1 1 0,1-1 1,0 1-1,-1-1 0,1 1 0,0-1 0,0 1 0,0-1 0,-1 1 1,1 0-1,0 0 0,0 0 0,0 0 0,0 0 0,0 0 1,0 0-1,1 0 0,-2 2 0,0-1 16,1 0-1,0 0 1,0 1 0,0-1 0,0 0-1,0 1 1,1-1 0,-1 1 0,1-1-1,-1 5 1,2-5 111,0 0 0,0-1 0,0 1 1,0-1-1,0 1 0,0 0 0,0-1 0,0 0 0,1 1 0,-1-1 1,1 0-1,-1 0 0,3 2 0,12 2-2,-1-1-1,1 0 1,32 3 0,31 1-230,85 15 110,-149-20 187,-1 1 1,27 11 0,-40-15-119,-1 1 0,1-1 1,-1 0-1,1 0 0,0 0 1,-1 1-1,1-1 0,-1 0 1,1 1-1,0-1 0,-1 0 1,1 1-1,-1-1 0,1 1 1,-1-1-1,0 1 0,1-1 1,-1 1-1,1-1 0,-1 1 1,0-1-1,1 1 0,-1-1 1,0 1-1,0 0 0,0-1 1,1 1-1,-1 0 1,0-1-1,0 1 0,0 0 1,0-1-1,0 1 0,0-1 1,0 1-1,0 0 0,0-1 1,-1 1-1,1 0 0,0-1 1,0 1-1,0-1 0,-1 1 1,1 0-1,0-1 0,-1 1 1,1-1-1,0 1 0,-1-1 1,1 1-1,-1-1 0,1 1 1,-1-1-1,1 0 0,-1 1 1,0 0-1,-5 3 112,1-1 0,0 1 0,-1-1-1,-8 4 1,9-5-27,-1 0-1,1 0 1,-1-1-1,0 0 1,0 0 0,1 0-1,-1-1 1,0 0-1,0 0 1,0 0-1,0-1 1,1 0 0,-10-2-1,4-1-107,0 1-1,1-1 1,-1-1-1,1 0 1,0-1 0,-10-6-1,9 6-365,-3-4-563,14 10 921,-1 0 1,1-1-1,0 1 1,0 0-1,-1 0 1,1-1-1,0 1 1,0 0 0,-1 0-1,1 0 1,0 0-1,-1-1 1,1 1-1,0 0 1,-1 0-1,1 0 1,0 0-1,-1 0 1,1 0-1,0 0 1,-1 0-1,1 0 1,0 0-1,-1 0 1,1 0-1,-1 0 1,1 0-1,0 0 1,-1 0-1,1 0 1,0 0-1,-1 0 1,1 0-1,0 1 1,-1-1-1,1 0 1,0 0-1,0 0 1,-1 1-1,1-1 1,0 0-1,0 0 1,-1 1-1,1-1 1,0 0-1,0 1 1,0-1-1,-1 0 1,1 1-1,0-1 1,0 0-1,0 1 1,0-1-1,0 0 1,0 1 0,0-1-1,0 0 1,0 1-1,0-1 1,0 1-1,-1 1-126,1 1-1,-1 0 1,1 0 0,0-1-1,0 1 1,0 0 0,0 3-1,1-4-144,-1 1-1,1-1 0,0 0 1,-1 1-1,1-1 0,0 0 1,0 1-1,1-1 0,-1 0 1,0 0-1,1 0 0,-1 0 1,1 0-1,0-1 0,0 1 1,-1 0-1,1-1 1,0 1-1,0-1 0,1 0 1,-1 0-1,0 0 0,0 0 1,1 0-1,-1 0 0,3 0 1,13 1-1425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2:54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0 224,'-3'51'1765,"-2"-37"-1562,5-13-203,0-1 43,0 0-35,0 0 1,-1 1 0,1-1 0,-1 0 0,1 1 0,0-1-1,-1 1 1,1-1 0,0 1 0,-1-1 0,1 1 0,0-1-1,0 1 1,0-1 0,-1 1 0,1-1 0,0 1 0,0 0 0,0-1-1,0 1 1,0-1 0,0 1 0,0-1 0,0 1 0,0 0-1,0 22 300,1-17-264,-1 0-44,-1 2-12,1-1 0,1 0 1,0 1-1,2 9 0,1 8 39,-1-9 30,-1 0-1,-1 0 1,0 0 0,-3 18-1,1 1 50,1-31-102,0 0 0,-1 1-1,0-1 1,0 0 0,0 1 0,-4 6-1,-4 18 3,7-21-13,0 1 0,-1-1 0,-1 0 0,1 1 0,-1-1 0,-7 8 0,6-6 74,-1 0 0,1 0 0,-5 15 0,6-9-135,1-8 111,0 1 1,1 0-1,0 1 0,0-1 1,1 15-1,-7 25-203,8-40 174,0 2 42,0-1 1,-1 0-1,-2 15 1,1-16-55,1 0-1,1 0 1,-1 1 0,3 15-1,-1 1 140,4 22-290,-5-46 146,0-1 0,1 1 1,-1-1-1,1 1 0,-1-1 0,1 0 0,0 1 1,-1-1-1,3 3 0,2 4 20,5 15-59,-9-22 49,-1 0 0,1 0 1,0 1-1,-1-1 1,1 0-1,-1 0 1,1 1-1,-1-1 0,0 0 1,1 1-1,-1 1 1,2 4 31,-1-4-62,1 0 1,-1 0-1,0 0 1,0 1-1,0-1 1,0 7 0,3 7 141,-4-16-112,1 0-1,-1 0 1,0 0-1,0 0 1,1 0-1,-1 0 1,0 0-1,0 0 1,0 0-1,0 0 1,0 0-1,0 0 1,-1 0-1,1 1 1,0-1-1,0 0 1,-1 0-1,1 0 1,-1 0-1,1 0 1,-1 0-1,0 1 1,5-16-626,-2 9 491,0 0-1,0 0 1,0 0 0,-1 0-1,0 0 1,0 0 0,0-1 0,0 1-1,-1 0 1,0-1 0,-1-6-1,1 4 5,0 4-644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3:01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2 480,'0'0'44,"0"0"-1,0 0 1,0 0 0,0 0-1,0 0 1,0-1 0,1 1-1,-1 0 1,0 0 0,0 0-1,0 0 1,0 0 0,0 0-1,0 0 1,1 0 0,-1 0-1,0 0 1,0 0 0,0 0-1,0 0 1,1 0 0,-1 0-1,0 0 1,0 0 0,0 0-1,0 0 1,0 0 0,1 0-1,-1 0 1,0 0 0,0 0 0,0 0-1,0 0 1,0 0 0,1 0-1,-1 0 1,0 0 0,0 1-1,0-1 1,0 0 0,0 0-1,0 0 1,0 0 0,1 0-1,-1 0 1,0 0 0,0 1-1,0-1 1,0 0 0,0 0-1,0 0 1,0 0 0,0 0-1,0 1 1,0-1 0,0 0-1,0 0 1,0 0 0,-1 16 523,-8 17-634,-5 8 201,12-36-154,0 1 1,1-1 0,0 1 0,0 0 0,0-1 0,1 1 0,-1 0-1,2 10 1,-1-5 16,0-8 55,-1-1 1,1 1 0,-1-1 0,0 0 0,0 1 0,0-1-1,-2 2 1,2-1-1,-13 24 460,12-20-500,-1 0 0,0 0 0,-5 6 0,8-12-1,-1 0-1,1 1 0,0-1 1,-1 0-1,1 1 1,0-1-1,0 1 1,0-1-1,0 0 0,0 1 1,1 1-1,-1 2 463,0-5-324,0 32-160,0-29-5,0 0 47,0 0 1,-1 1 0,1-1-1,1 0 1,-1 0 0,0 1-1,1-1 1,-1 0 0,1 0-1,0 0 1,0 0 0,1 0-1,1 5 1,-2-7-75,-1 0 36,0-1 0,0 1 0,1-1 0,-1 1 0,0 0-1,0-1 1,1 1 0,-1 0 0,0-1 0,1 1 0,-1-1 0,0 1 0,1-1 0,0 2-1,1 0 16,0 0-1,-1 0 0,1 0 1,-1 0-1,0 0 0,1 1 0,-1-1 1,0 1-1,0-1 0,0 4 0,-1-3 17,1 0 0,-1 1 0,0-1 0,-1 0-1,1 0 1,-1 0 0,1 0 0,-1 0-1,0 1 1,0-1 0,0-1 0,0 1 0,-1 0-1,1 0 1,-1 0 0,-3 3 0,3-2-29,-1 0-1,1 0 1,0 0 0,0 0 0,1 0 0,-3 9-1,1-3 22,0 0-1,-1 0 0,0 0 0,0 0 1,-1-1-1,-8 12 0,12-19-28,0 1-1,0-1 1,1 1-1,-1-1 1,0 1-1,1 3 1,0-4 5,-1 0 0,1-1 1,0 1-1,0 0 0,-1-1 1,1 1-1,-1 0 0,0-1 1,1 1-1,-1-1 0,-1 2 0,1-2-8,1 29 80,0-25-57,-1 0-1,0-1 1,0 1-1,0-1 0,0 1 1,-1-1-1,-3 7 0,-4 12 391,8-18-363,0 0 0,0 1-1,0-1 1,1 1-1,0-1 1,0 9-1,3 3 173,-3-16-224,0 1 0,1-1 0,-1 1 0,0-1 0,1 0 0,-1 1 0,1-1 0,0 0 0,-1 0 0,1 1 0,0-1-1,1 2 1,-1-2-1,8 24 632,-7-23-630,-1 0 26,0-1 1,1 1 0,-1 0 0,0 0 0,0 0 0,-1 0 0,1 0 0,0 0 0,-1 0 0,1 0 0,-1 3 0,1-3-37,2 3 54,-1-1 53,0-1 1,-1 1 0,0-1 0,0 1-1,0 0 1,0 0 0,0 4 0,-1-5-107,1 1 0,0-1 0,-1 0 0,1 0 0,0 0 0,3 6 0,-4-7 26,1 0 0,-1 0 0,0 0 0,0 0 0,0 0 0,0 0 0,0 0 0,0 0 0,-1 0 0,1 0 0,-1 0 0,1 0 0,-2 3 0,1-4-75,1-1 68,0 0 1,0 0-1,0 0 0,0 0 1,0 0-1,-1 0 0,1 0 1,0 0-1,0 0 0,0 0 1,0 1-1,0-1 0,0 0 0,0 0 1,0 0-1,0 0 0,0 0 1,-1 0-1,1 0 0,0 0 1,0 0-1,0 0 0,0 0 1,0 0-1,0 0 0,0 0 0,0 0 1,0 0-1,-1 0 0,1 0 1,0 0-1,0 0 0,0 0 1,0 0-1,0-1 0,0 1 1,0 0-1,0 0 0,0 0 0,0 0 1,0 0-1,-1 0 0,1 0 1,0 0-1,0 0 0,0 0 1,0 0-1,0 0 0,0 0 1,0-1-1,0 1 0,0 0 0,0 0 1,0 0-1,-4-34-910,2 28 788,0-1 1,1 1-1,0 0 1,1-1-1,-1 1 1,1-1-1,0 1 1,2-10-1,2-5-154,7-25 0,0 5 342,-1 1-250,-6 25 83,-1-1-1,0 1 1,2-30 0,-4 41 120,-1 1 1,1-1-1,0 1 0,0-1 1,0 1-1,1 0 0,-1 0 1,3-4-1,-3 4-27,1 0 0,-1 0-1,1 0 1,-1 0 0,0 0 0,0 0-1,0-7 1,-1 10 5,0 0 100,0 16-42,1 13 149,-1 9-173,-5 40 1,3-51 97,1-15-127,0 0 0,-3 13-1,-1-6 85,0 0 0,2 1-1,-2 37 1,5-56-52,0 1-1,-1-1 1,1 1 0,-1-1-1,1 1 1,-1-1 0,0 1-1,1-1 1,-1 1 0,0-1-1,0 0 1,0 1 0,0-1-1,0 0 1,0 0 0,-1 0-1,1 0 1,-2 1 0,3-1 10,-4 15 160,-17-8 864,20-8-1098,1 0 26,-4 2 309,2-3-4457,13-5 2554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3:15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97 189 992,'0'-1'35,"0"1"0,-1 0 0,1-1 0,0 1 0,0 0 0,-1-1 0,1 1-1,0 0 1,0-1 0,-1 1 0,1 0 0,0 0 0,-1-1 0,1 1 0,0 0 0,-1 0 0,1 0 0,-1-1 0,1 1 0,0 0 0,-1 0 0,1 0 0,-1 0-1,1 0 1,0 0 0,-1 0 0,1 0 0,-1 0 0,1 0 0,0 0 0,-1 0 0,1 0 0,-1 0 0,1 1 0,0-1 0,-1 0 0,1 0 0,-1 0 0,1 1-1,-12 3 1172,9-3-1021,1 1 1,0 0-1,-1 0 0,1 1 1,0-1-1,0 0 1,1 1-1,-3 2 1,-2 9 329,5-11-435,0-1 0,0 1-1,0 0 1,0-1-1,0 1 1,1 0 0,-1 0-1,1 4 1,4 90 1205,-3-28-1156,-1 62-71,-1-57 233,1-35-71,-8 64-1,3-19-96,1-31 23,2 0-1,5 63 1,1-5-87,-4 710 496,-5-642 15,10-103-564,-4-14-86,6-9 170,-3 16-138,-3-64 45,0-1 0,0 1 0,1-1-1,-1 0 1,1 1 0,0-1-1,0 0 1,1 0 0,4 6 0,5 10 94,-11-17-101,1-1 1,-1 1-1,1-1 1,0 1-1,-1-1 0,1 0 1,0 0-1,0 0 1,1 0-1,-1 0 1,0 0-1,1 0 0,-1-1 1,1 1-1,-1-1 1,4 1-1,0 0 25,1 0 1,0-1-1,0 0 0,12 0 1,13 3 65,-17-1-151,0-2 0,0 1-1,24-2 1,20 1 25,-5 0 231,-40-1-148,-1 0-1,27 3 1,-1 1-145,3 0 177,22 5-173,-11-3 94,-5 0 80,1-1 0,56-4 0,-38-1 7,120 3-108,-165-2 55,-7 0-31,-1 0-1,17 4 0,55 7-35,-3 1 218,-32-7-214,31 5 409,133 2 0,-201-12-365,1 0-1,28 8 1,2-1 14,-12-1-68,-25-5 77,1 0 0,-1-1 1,14 1-1,10 1-203,-24-2 215,0 0 0,0-1 0,15-1 0,7-3 20,39 1 0,-10-2-75,-19 2-68,31-7 9,-47 6 190,41-1-1,33 2-308,-33-2 326,-46 3-202,0 1 1,30 1-1,-33 2 129,14 0-49,-1 2-1,42 10 1,-44-8 95,33 5 0,-38-8-106,1 1 1,34 11 0,-35-3-114,-19-10 103,1 0 1,-1 0 0,0 0-1,1 0 1,-1-1-1,8 2 1,5 1-23,-10-2 54,0 0-1,1-1 0,-1 0 0,8 1 0,-7-2-29,-1 1 0,1 0 1,-1 0-1,13 5 0,-13-4-10,0 0 1,1 0-1,0-1 0,12 2 1,55 5-54,-19-4 134,71 0-21,55-12-32,-70 4-59,-68 0 67,-36 3-17,1-1 0,-1 2 0,0-1 0,0 1 0,1 0 0,-1 0 0,0 1 0,9 2 0,-11-2-8,0 0 0,0 0 0,1-1-1,7 1 1,-8-1 5,1 0 0,-1 0-1,0 1 1,9 2 0,-8-2-3,0 0 1,0 0-1,0 0 1,11-1-1,-11 0 1,1 0-1,0 1 0,10 2 1,-4-1 30,1 0 1,-1-1-1,17-1 1,11 2 22,-17-1-68,39-4 1,-7 1 41,14 2 67,126-3 106,-83-1 171,-13 0-437,123 0 159,-81 8 65,-63 1-79,-47-2-19,-4 1-57,15-1 59,-1-2 197,53-2-128,288-10-64,-358 13-136,-18-2 91,0 1 0,0-1 0,-1 0 0,1-1 1,8-1-1,23-4 187,0 1 1,69 1-1,-53 3-223,187-14 49,-198 12-19,-21 2-1,34-7 1,383-52 9,-430 59-12,183-31 225,9-1-49,-148 28-134,0 2 0,1 2 0,56 7 0,-59-1 58,48 8 9,-24 0-107,7 0 243,-34-5-333,-14-4 87,57 8 43,-47-8-108,57 15 1,-24-3 122,-52-11-8,0 0 0,0 2 1,38 14-1,-51-16-18,-1-1-1,1-1 1,0 0 0,0 0-1,0-1 1,0-1 0,18 1-1,-15-5-24,-14 2 32,11-11 123,-10 5-190,-1-1 1,-1 0-1,0 1 1,-1-16-1,0-1-53,-4-46-6,1 25 6,2 6 55,-3-54 168,-1-11-249,-1-1 41,5 66 15,-2 0 0,-14-63 0,-6-43 136,3-45-93,3 44 62,-8-7 148,5 49-166,18 85-55,-37-260-33,35 233 21,-1 3-106,0-49 0,23-191-490,-8 130 122,-1 114 267,-5 28 125,-1 1 0,0-1-1,0-13 1,6-3-189,-8 26 176,0 1 21,-3-8-832,-6 4 907,7 3 17,0 0 1,0 0 0,-1 0 0,1 0-1,-1 1 1,1-1 0,0 1 0,-1-1 0,-2 1-1,-38-8-118,-91 5-492,13-3 693,86 3-142,-475-7 75,432 10-50,-49 5-32,81-1 75,0-2 1,-1-3-1,-46-6 1,65 4 86,-47 1 1,-12-1 26,-47 0-97,24 2-60,27-6 235,-135-11 0,207 17-159,-161-11 164,115 7-134,-71-12-136,79 8 121,-69-4-1,-50 8-138,21 1 147,6 2-32,5 1 273,79-1-93,-32-1-114,-80-4-57,55 3 95,-137-7-197,176 10 7,-27-2 183,-267-13-201,-213 46-79,450-22 109,46-4 100,-245-2-33,164-4-12,-81-11 174,104 3 128,73 6-120,-126-26 0,3 3-103,62 12-98,-139-12 399,223 26-366,0 2 1,-65 10 0,-30 6-19,-75 12-22,183-24 225,0-2 1,-36 0 0,55-2-267,0 1-1,-1 0 1,-21 7 0,22-5 67,0-1 1,0 0 0,-23 0-1,26-2 60,-23 4 0,-5 0-39,-165 9-228,115-3-1318,77-10 651,-1 0 0,1 2 0,-16 3 0,29-5 661,0-1-1,-1 0 0,1 1 1,0-1-1,0 1 1,-1 0-1,1-1 1,0 1-1,0 0 1,0 0-1,0 0 1,0 0-1,0 0 1,0 0-1,0 0 1,0 0-1,1 0 1,-1 0-1,0 0 1,1 1-1,-1-1 1,1 0-1,-1 0 1,0 3-1,3 9-2473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3:21.1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86 212 1056,'-5'-3'853,"4"7"1263,6 13 785,-4-13-3683,3 6 940,0 0 1,0-1-1,9 15 0,-6-13 179,9 22-1,-6-1 102,10 53-1,-12-44-288,39 251 395,-34-134-488,-8 163-1,-6-205-59,-18 232-120,4-127 248,4-67-124,-8 11 203,17-143-106,-1 21 1,-1 8-48,-29 254 185,32-186-42,1-65-120,6 4 45,-6-54-116,1 0 0,-1 0 0,1 0-1,1 0 1,-1 0 0,0 0 0,1 0 0,0-1 0,0 1 0,0 0 0,0-1 0,0 0 0,1 1 0,0-1 0,-1 0 0,1 0 0,0 0 0,1-1 0,-1 1-1,0-1 1,1 0 0,-1 0 0,1 0 0,0 0 0,0-1 0,-1 1 0,1-1 0,0 0 0,0 0 0,1 0 0,-1-1 0,5 1 0,159 2 47,-109-4-24,-4-1 34,81-14 0,-74 10-42,-1 3 1,105 8 0,3 20-102,-41-4 136,185 36-99,-128-18 105,24-19-53,-111-14 6,184-1-2,-167-6-13,334-13 149,-256 6 265,-123 6-453,80-4-186,-116 3 294,241-13 3,-76 27-100,-155-8 47,0-3 1,0-1-1,44-7 1,-68 6 34,64-3 192,107 9-1,-182-4-217,277 24 610,-239-20-559,0-2-1,0-3 1,53-6-1,11-1-68,-46 5 37,0-3 0,96-21-1,54-11 501,-168 30-398,177-19-137,-100 13 96,79 1-124,-74 7 264,-35 1-137,40-3-75,140-10 314,-130 10-127,-73 4-130,16-1 21,99-17 1,-150 16-149,58 0 0,-34 3-9,259-9 426,4 20-545,-215-4 282,-40 0-88,77 12-6,-118-13-6,25 9-310,-49-11 265,-2 0 21,0-1 0,-1 1-1,1-1 1,0 1 0,0-1-1,-1 1 1,1-1 0,0 0-1,0 0 1,0 1 0,-1-1-1,1 0 1,0 0 0,0 0-1,0 0 1,1 0 0,0 1 3,-1 0 2,-1-1 0,1 0 0,0 0-1,-1 0 1,1 1 0,0-1 0,-1 0 0,1 0-1,-1 0 1,1 0 0,0 0 0,-1 0 0,1 0-1,0-1 1,-1 1 0,1 0 0,0 0 0,-1 0-1,1-1 1,-1 1 0,2-1 0,-1 1-2,-1 0-1,1 0 1,0 0-1,-1-1 1,1 1 0,-1 0-1,1 0 1,0-1-1,-1 1 1,1 0 0,-1-1-1,1 1 1,-1-1 0,1 1-1,-1 0 1,1-1-1,-1 1 1,0-1 0,1 0-1,-1 1 1,0-1-1,1 1 1,-1-1 0,0 1-1,1-1 1,-1 0 0,0 1-1,0-1 1,0 0-1,0-1 1,0-1 3,0 0-1,-1 0 1,1-1-1,-1 1 1,-2-4-1,-1-13 105,0-8-61,0-23 19,-4-155 591,3-39-171,-5 75-731,-28-192 358,10 244-299,14 63 85,-10-32 112,-8-38 278,10 5-309,-29-115-193,47 222 246,-40-123-107,29 94 8,2-1 0,-10-57 0,-4-90-72,19 128 296,3 25-389,2-1 1,4-70-1,9 30 174,-4 44-311,-2 15 189,1-15-569,-5 33 697,0 0 0,0 0 0,0-1 0,0 1 0,0 0 0,0 0 0,-1 0 1,1 0-1,0 0 0,-1 0 0,1 0 0,0 0 0,-1 0 0,1 0 0,-1 0 0,1 0 0,-1 0 0,-1-1 0,0 1 36,1 0 0,-1 0 0,1 0 0,-1 1 0,0-1 0,1 1 0,-1 0 0,0-1 0,-2 1 0,-5-2-207,-44-4-76,34 5 286,-26-6-1,19 3 16,-1 1 1,0 2-1,0 0 1,-32 4-1,40-2-5,-286-1 240,127-2 21,-91-9-510,82 2 199,103 6 133,-117-18 0,136 9 44,-116-17 188,172 29-299,-54-5 76,0 3 1,-68 6 0,108-2 50,-21 3 45,-83 18 1,37-1-96,-143 14 0,-17 8-121,143-22 22,-113 7 0,14-12-114,117-8 337,4 1-242,12-1-120,12 0 258,-231 11-9,119-5 198,-67-10-265,-5 1 0,-148-4 41,336-3-38,-495-19 416,376 15-107,-21-2 198,-234 2 190,64 4 957,236-1-1446,-202 23 0,176 8-581,41-6 43,-194 43-745,108-4-2864,176-51 2329,1 3-2262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3:30.3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35 992,'-2'-5'397,"3"3"-266,0 1-3,-1 1-27,0 0 49,5 0 196,-1 0-147,0 0 517,-1 0 0,1 0 0,0 0 1,-1 1-1,7 1 0,-9-2-796,2 2 139,-1-1-1,1 1 1,0-1 0,0 0-1,0 0 1,-1 0 0,5 1-1,29 3-31,-33-5 19,-1 0-21,-1 0-1,1 1 0,0-1 1,-1 0-1,1 1 0,-1-1 1,1 1-1,-1 0 0,1-1 1,-1 1-1,1 0 0,0 1 1,1-1-25,17 12-203,-17-11 242,-1 0 0,1 0 1,-1 0-1,1-1 0,0 1 0,0-1 0,-1 1 0,1-1 0,5 1 1,11 5 96,-17-6-136,0 0 0,1 0 0,-1-1 0,1 1 0,-1-1 0,5 1 0,10 1 32,20 4-208,-28-6 244,-1 1 0,0 1 0,8 1 0,36 4 39,-38-4-61,1-1 0,-1-1 0,0 0 0,1 0-1,17-3 1,6 1-39,70 1 308,-102 0-299,0 1 1,0 0-1,0 1 1,0-1-1,0 1 0,8 4 1,0 0-111,8 6 12,-19-10 92,0-1 1,-1 1-1,1 0 1,0-1-1,0 0 0,0 0 1,0 1-1,0-2 1,0 1-1,0 0 1,3 0-1,55 7 283,292-8 438,-266-7-725,-2 1 361,36 0 263,-91 4-546,48 2 1,-26 2 279,-19-4-132,50-8-1,-50 5-233,50-2 0,7 4 567,-74 2-497,0-1 1,0 0-1,16-5 0,-13 3-117,30-8 59,-29 6 61,1 1 0,28-2 1,-11 3-116,36-1 259,15 4-26,84 2-37,-146 0-134,-15 0 26,0 0-1,-1 0 0,12 3 1,-6 0-5,0 0 1,24 1-1,-33-5-37,0 0 0,-1 0 0,1 0 0,0-1 0,-1 0-1,1-1 1,11-3 0,-13 3 33,-1 1 0,0 0-1,1 0 1,-1 1 0,7 0 0,14-3-25,-13 2-57,0 0 1,0 0-1,18 3 1,24-2 168,272-14 641,-294 15-834,-20 0 70,-1 0 1,1-1-1,0-1 0,0 0 1,15-4-1,24-6 465,-25 4-400,1 1 0,42-3 0,19-3 64,-38 6-39,-37 5-133,26-4-1,-28 3 47,0 1 0,0 1 0,21 1 0,-4 0-21,-2-2-48,-22 1 107,-1-1 1,1 1-1,0 1 1,0-1-1,-1 1 0,1 0 1,8 2-1,-8-1-34,-3-2-5,31-1-2,-19 1 9,-10 1-4,1-1-1,-1 0 0,1 0 0,-1 0 0,1-1 0,-1 0 1,1 0-1,4-1 0,-7 1-26,1 0 8,11 2 0,106 4 15,-67-2-182,-8 2 305,-31-1 108,-11-3-6958,-6 8 4914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23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518 15 320,'0'0'18,"0"1"0,0-1-1,0 0 1,0 0 0,0 1 0,0-1-1,0 0 1,0 0 0,0 1 0,0-1 0,0 0-1,0 0 1,0 1 0,0-1 0,0 0-1,-1 0 1,1 0 0,0 1 0,0-1-1,0 0 1,0 0 0,-1 0 0,1 1 0,0-1-1,0 0 1,0 0 0,0 0 0,-1 0-1,1 0 1,0 1 0,0-1 0,-1 0 0,1 0-1,0 0 1,0 0 0,-1 0 0,1 0-1,-8 5 508,8-4-470,-1 0 0,0 0 1,1-1-1,-1 1 0,0 0 1,1 0-1,-1-1 0,0 1 0,0-1 1,0 1-1,0-1 0,0 1 0,0-1 1,0 1-1,0-1 0,0 0 0,-2 1 1,-20-1 971,11 0-969,9 0 75,0-1 1,0 1-1,0-1 1,0 0 0,0 0-1,1 0 1,-1 0-1,0 0 1,0 0-1,1-1 1,-4-2-1,3 2-71,-24-6 551,17 5-394,-1 0 0,1 1 0,-1 0-1,1 0 1,-1 1 0,-21 1 0,7 2-239,1 0 0,-26 7 0,-36 4-945,72-10 217,0 0 0,0-1 1,0 0-1,-16-1 0,11-1-745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15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3 115 416,'-2'0'136,"7"0"-67,10-3 451,-15 2-467,1 1 0,0-1 0,0 1 0,-1-1 0,1 1 0,0-1 0,0 1 1,0 0-1,0 0 0,-1-1 0,1 1 0,0 0 0,0 0 0,0 0 0,0 0 0,0 0 0,2 0 389,-1 1-399,35 25 4250,-32-154-1877,-4 122-1964,0 10-289,0 15-1381,0-4 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17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9 1248,'-8'-8'2976,"3"8"-2848,0 0-672,0 0 288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20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1568,'-12'14'2249,"11"-11"-2088,1-1-230,-9 8 386,8-9-307,1 0-1,-1-1 1,0 1 0,1 0 0,-1-1-1,1 1 1,-1 0 0,1-1 0,-1 1 0,1 0-1,-1 0 1,1 0 0,0 0 0,-1 0-1,1-1 1,0 1 0,0 0 0,0 0-1,-1 2 1,1-1 14,0-1-1,0 1 0,-1 0 0,1 0 1,-1 0-1,0 0 0,0 0 1,1-1-1,-1 1 0,-2 2 1,2-2 30,-1 0 1,1-1 0,0 1 0,1 0-1,-1 0 1,0-1 0,0 1 0,1 0-1,-1 0 1,1 4 0,-1-4 35,1 1 0,0-1 0,-1 1 1,0-1-1,0 1 0,0-1 0,0 1 0,-2 4 1,1-5-100,1 0 1,0 0-1,0 1 1,0-1-1,0 1 1,1-1 0,-3 9 1200,2-17-840,0-11-409,0 12 98,0 0-1,1 0 1,-1 0 0,-1 0 0,-2-7-1,2 6 39,0 0 0,0 0 0,-1-9 0,-2-15 248,5 28-301,-1 1 1,1-1 0,-1 0-1,1 0 1,-1 1-1,0-1 1,0 0-1,0 1 1,0-1-1,0 0 1,0 1-1,-2-3 1,3 4-27,-1 0 0,1 0 0,0 0 0,0 0 0,-1 0 0,1 0 0,0 0 0,0 0 0,-1-1 0,1 1 0,0 0 0,0 0 0,-1 0 0,1 0 0,0 0 0,0 0 0,-1 1 0,1-1 0,0 0 0,0 0 0,-1 0 0,1 0 0,0 0 0,0 0 0,0 0 0,-1 0 0,1 0 0,0 1 0,0-1 0,0 0 0,-1 0 0,1 0 0,0 1 0,0-1 0,0 0 0,0 0 0,-1 0 0,1 1 0,0-1 0,0 0 0,0 0 0,0 1 0,0-1 0,0 0 0,0 0 0,0 0 0,0 1 0,0-1 0,0 0 0,0 0 0,0 1 0,0-1 0,-1 14-43,3 23-60,-2-30 79,0-1-1,0 1 0,1-1 0,0 1 1,0-1-1,0 0 0,1 0 0,4 10 1,-4-10 36,1 2 106,-2-8-51,-1-3-14,-6-54-95,6 56 41,0 0 0,0 0 1,-1 0-1,1 0 0,0 0 0,0 1 1,-1-1-1,1 0 0,0 0 1,-1 0-1,1 0 0,-1 1 0,1-1 1,-2-1-1,-7 23 65,-1-9 699,8-11-551,5-6 82,-2 32-897,2-4 645,-1-1 1,-2 39-1,0-36-72,8 13 334,-13 28-43,4-66-233,1 0-27,0 0 1,0 0 0,0 0 0,0 0 0,0 0 0,0 0 0,-1 0 0,1 0-1,0 0 1,0 0 0,0 0 0,0 0 0,0 0 0,0 0 0,0 0 0,0 0-1,-1 1 1,1-1 0,0 0 0,0 0 0,0 0 0,0 0 0,0 0 0,0 0 0,0 0-1,0 0 1,0 0 0,0 0 0,0 0 0,0 1 0,0-1 0,0 0 0,0 0-1,-1 0 1,1 0 0,0 0 0,0 0 0,0 0 0,0 0 0,0 1 0,0-1-1,0 0 1,0 0 0,0 0 0,0 0 0,1 0 0,-1 0 0,0 0 0,0 0-1,0 1 1,0-1 0,0 0 0,0 0 0,0 0 0,0 0 0,0 0 0,0 0 0,0 0-1,0 0 1,0 0 0,0 0 0,8 30-365,-3-24 509,-5-5-147,1-1 0,-1 0 0,0 0 0,1 1 1,-1-1-1,0 0 0,1 1 0,-1-1 0,0 1 0,0-1 0,1 0 0,-1 1 1,0-1-1,0 1 0,0-1 0,0 1 0,1-1 0,-1 1 0,0 0 0,3 32 289,-2-20-312,-1-8 13,1-1 0,-1 1-1,0-1 1,0 1 0,-1-1-1,1 1 1,-1-1 0,0 1-1,0-1 1,-1 1 0,-1 4-1,2-7 76,1-1-32,0 4-358,1 8-616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23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40 576,'-3'2'281,"0"1"1,0-1-1,0 1 1,0 0-1,0 0 1,-4 6-1,6-7-176,-12 16 122,12-14-161,-1-1 0,0 0 0,0 0-1,-1 0 1,1 0 0,-1 0 0,1 0 0,-1-1 0,0 1 0,0-1 0,-6 4 0,-13 4 1257,22-10-1261,-1 0 1,0 1-1,1-1 0,-1 0 1,0 1-1,0-1 1,1 0-1,-1 0 0,0 0 1,0 0-1,0 0 1,1 0-1,-1 0 0,0 0 1,0 0-1,1 0 1,-1-1-1,0 1 0,0 0 1,1 0-1,-1-1 1,0 1-1,1 0 0,-1-1 1,0 1-1,1-1 1,-1 1-1,0-1 0,0 0 1,-20 0-250,17 0 384,1-1 1,0 1-1,0-1 0,0 0 1,0 0-1,0 0 0,-3-4 1,6 5-207,0 1 0,0 0 0,0 0 0,0 0-1,0 0 1,0 0 0,-1 0 0,1 0 0,0 0 0,0 0 0,0-1 0,0 1 0,0 0 0,0 0 0,0 0 0,0 0 0,0 0 0,0 0 0,-1 0 0,1 0 0,0 0-1,0 0 1,0 0 0,0 0 0,0 0 0,0 0 0,0 0 0,0 0 0,-1 0 0,1 0 0,0 0 0,0 0 0,0 0 0,0 0 0,0 0 0,0 0 0,0 0 0,-1 0-1,1 0 1,0 0 0,0 0 0,0 0 0,0 0 0,0 0 0,0 0 0,0 0 0,0 0 0,0 0 0,0 1 0,-1-1 0,1 0 0,0 0 0,0 0 0,0 0 0,0 0 0,0 0-1,0 0 1,0 0 0,0 0 0,0 1 0,0-1 0,0 0 0,0 0 0,0 0 0,0 0 0,0 0 0,0 0 0,0 0 0,0 1 0,-2 1-131,1-1 204,0 7-85,-1 0-51,2-7 94,0 0 0,0 0 0,-1 1 1,1-1-1,-1 0 0,1 0 0,-1 0 1,1 0-1,-1 1 0,0-1 0,1 0 1,-1 0-1,0 0 0,-1 1 0,6-2-445,-2 0 432,0-1-1,-1 1 0,1-1 1,-1 1-1,3-2 0,23-22 281,-2 2-1996,51-36 0,-68 52 1459,1 0-475,1 0-1,0 1 1,14-6 0,-1 6 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30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252 156 64,'0'-7'5146,"-10"-5"-5285,6 8 636,-2-2-63,3 4-267,1 0 0,-1-1 0,1 0 0,0 1 0,-1-1 0,1 0 0,-2-5 0,3 7-180,0 1-1,0-1 1,0 0-1,0 0 1,-1 0-1,1 1 1,0-1-1,0 1 1,-1-1-1,1 1 1,0-1-1,-1 1 1,1 0-1,0 0 1,-1 0-1,1-1 1,0 1-1,-1 0 0,1 1 1,-3-1-1,-15-2 448,13-2-139,0 1 1,-1 1 0,0-1 0,1 1-1,-11-2 1,10 3-296,1 0 0,0-1 1,-1 0-1,1 0 0,0-1 0,0 0 0,-10-6 1,2-2-719,1 0-1,-13-16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36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1 320,'-11'7'98,"12"3"0,0-5-59,-1-3 18,0 0 1,0 0 0,-1 0-1,1 0 1,0 0-1,-1 0 1,1 0 0,-1 0-1,0 0 1,0 0 0,0 0-1,-2 2 1,-13 22 840,15-25-844,1-1-6,-1 1-1,1 0 1,-1 0 0,1-1-1,-1 1 1,1-1 0,-1 1-1,0-1 1,1 1 0,-1-1-1,0 1 1,0-1 0,1 1 0,-1-1-1,0 0 1,-1 1 0,2-1-107,16 7 235,-11-2-149,0-1-1,-1 1 1,1 1 0,-1-1-1,0 0 1,-1 1 0,0 0-1,1 0 1,3 12 0,-5-9-38,0 0 1,0 0-1,-1 1 1,-1-1 0,0 0-1,0 0 1,-1 9 0,-1 13 194,2-16-166,-2 0-1,0 0 1,-1 0 0,-1-1 0,0 1 0,-1-1-1,0 0 1,-8 14 0,3 14-391,9-40 383,1-1 0,-1 1 0,1 0 0,-1 0 0,1-1 0,0 1 0,0 0 0,0 0 0,0 0 0,0-1 0,0 1 0,0 0 0,1 2 0,1 9 804,3-26-323,-5 7-441,-1-1 74,2-1-1,-1 0 0,1 0 0,3-13 0,2-14-544,1 11-608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39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79 320,'-3'1'23,"0"1"-1,0 0 1,0 0 0,1 0-1,-1 0 1,1 1 0,0-1-1,-1 1 1,-1 2 0,-12 13 33,2 2 1677,12-17-1602,-1 0-1,1 0 1,0 0 0,0 0-1,0 1 1,1-1 0,-2 6-1,-2-4-237,5-5 114,0 0 1,0 0-1,-1 0 0,1 0 0,0 0 0,0 1 0,0-1 0,0 0 0,-1 0 0,1 0 0,0 0 0,0 0 0,0 1 0,0-1 0,0 0 0,-1 0 0,1 0 0,0 1 1,0-1-1,0 0 0,0 0 0,0 1 0,0-1 0,0 0 0,0 0 0,0 0 0,0 1 0,0-1 0,0 0 0,0 1 0,0-1 22,0 0 0,0 0 0,-1 1 0,1-1 0,-1 1 144,1 0-144,0-1 0,-1 0 0,1 0 0,0 0 0,0 0 0,-1 1 0,1-1 0,0 0 0,-1 0 0,1 0 0,0 0-1,-1 0 1,1 0 0,0 0 0,0 0 0,-1 0 0,1 0 0,0 0 0,-1 0 0,1 0 0,0 0 0,-1 0 0,1 0 0,0 0-1,0 0 1,-1-1 0,1 1 0,0 0 0,-2-1 174,2 1-175,0-1 1,-1 1 0,1 0 0,0-1 0,-10-26 968,6 15-828,0-12 9,0 12-395,-1 7 369,5 5-146,0 0 0,0 0-1,0 0 1,0 0 0,0 0 0,0 0-1,-1 0 1,1 0 0,0 0 0,0 0-1,0 0 1,0 0 0,0 0 0,0 0-1,-1 0 1,1 0 0,0 0 0,0 0-1,0 1 1,0-1 0,0 0 0,0 0-1,0 0 1,0 0 0,-1 0 0,1 0-1,0 0 1,0 0 0,0 0 0,0 1-1,0-1 1,0 0 0,0 0 0,0 0-1,0 0 1,0 0 0,0 0 0,0 0-1,0 1 1,0-1 0,-2 3 100,0 0 1,0 1-1,0-1 1,0 0-1,-3 2 1,-6 12-106,9-15-76,-2 0 43,0-2 107,4 0-57,0 0 0,-1 0 0,1 0 0,-1 0 0,1 0 0,0 0 0,-1 0 0,1 0 0,0 0 0,-1 0 0,1-1 0,0 1 0,-1 0 0,1 0 0,0 0 0,-1-1 0,1 1 0,0 0 0,0 0 0,-1-1 0,1 1 0,0 0 0,0-1 0,0 1 0,-1 0 0,1-1 0,0 1 0,0 0 0,0-1 0,0 1 0,0 0 0,0-1 0,-1 1 0,1 0 0,0-1 0,0 1 0,0-1 0,0 1 0,0 0 0,1-1 0,-1 1 0,0 0 0,0-1 0,0 1 0,0-1 0,1 0-9,-1-1-1,0 1 1,1 0 0,-1 0-1,1-1 1,-1 1-1,1 0 1,0 0-1,0-1 1,1 0-1,-2 2-1,1-1-1,-1 1 0,1-1 0,0 1 0,-1-1 0,1 0 1,-1 1-1,1-1 0,-1 0 0,1 1 0,-1-1 1,0 0-1,1 1 0,-1-1 0,0 0 0,1 0 0,-1 1 1,0-1-1,0-1 0,2-6-23,9-16-324,-10 23 346,-1 0-78,0 0-1,1-1 1,-1 1-1,1-1 0,-1 1 1,1 0-1,0-1 0,0 1 1,0 0-1,-1 0 1,1-1-1,0 1 0,1 0 1,0-1-1,2-6-656,-2 1 276,14-17-1562,-11 10 235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40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54 239 992,'1'-1'52,"-1"-1"-1,0 1 1,1 0 0,-1-1-1,1 1 1,-1 0 0,1-1 0,-1 1-1,1 0 1,0 0 0,0 0-1,-1-1 1,1 1 0,1-1 0,19-16 598,-8 5-417,-8 8-95,0-1 1,0 0 0,0 0-1,-1-1 1,0 1 0,0-1-1,-1 0 1,1 0 0,-2 0-1,4-10 1,-4 6 207,0-14 526,-2 23-874,0 1 0,0 0 1,0-1-1,-1 1 0,1 0 1,-1-1-1,1 1 0,-1 0 1,0 0-1,1-1 0,-1 1 1,0 0-1,0 0 0,0 0 1,0 0-1,-2-2 0,-2-1 145,1 0-1,0 0 1,-1 0 0,1-1-1,1 0 1,-1 0 0,-3-6-1,7 10-143,0 1-1,0 0 0,0 0 0,0-1 0,0 1 0,0 0 0,0 0 0,-1 0 1,1-1-1,0 1 0,0 0 0,0 0 0,0 0 0,0-1 0,0 1 0,-1 0 1,1 0-1,0 0 0,0 0 0,0 0 0,0-1 0,-1 1 0,1 0 0,0 0 1,0 0-1,0 0 0,-1 0 0,1 0 0,0 0 0,0 0 0,-1 0 1,1 0-1,0 0 0,-1 0 0,-5 6-199,-3 18-142,8-21 355,-33 77-135,3-9-1167,18-36-966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33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4 736,'0'0'2421,"-22"3"-2506,11-6 873,5 1-493,5 1-263,-1 1 0,1 0 0,-1 0 0,1 0 0,-1 0 0,1 0 1,0 0-1,-1 0 0,1 1 0,-1-1 0,-1 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34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0 832,'4'9'4432,"-4"-8"-4403,0 0 0,0-1 0,1 1 0,-1-1 0,0 1 0,1-1 1,-1 1-1,1-1 0,-1 0 0,1 1 0,-1-1 0,1 1 0,-1-1 0,1 0 0,-1 1 0,1-1 0,1 0 1,1-6 267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25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71 411 576,'0'-4'51,"0"4"-17,0-1 0,0 0 0,-1 0 0,1 1 0,0-1 0,1 0 0,-1 0 0,0 0 0,0 1 0,0-1 0,0 0 0,1 1 0,-1-1 1,0 0-1,1 0 0,-1 1 0,0-1 0,1 1 0,-1-1 0,1 0 0,0 0 0,3-3-7,-4 3 11,1 0 0,-1 0 1,0 1-1,0-1 0,1 0 1,-1 0-1,0 0 0,0 0 1,0 0-1,0 0 0,0 1 0,0-1 1,0 0-1,-1 0 0,1 0 1,0 0-1,0 0 0,-1 0 1,1 1-1,0-1 0,-1 0 1,1 0-1,-1 1 0,1-1 1,-1 0-1,1 0 0,-1 1 1,1-1-1,-1 1 0,0-1 1,1 0-1,-1 1 0,-1-1 1,-5-7 343,-1-8-225,-16-26 1,23 40-109,0 0 0,1 1 0,-1-1 0,0 0 0,1 0 0,-1 0 0,1 0 0,0-3 0,-3-10 336,-1 2-254,1 1 0,1 0 0,-1-17 0,-3-12 65,3 21-332,1-1-1,2-34 0,0 31-279,0-7-1627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35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4 576,'3'0'165,"-6"0"-93,-4-3-80,7 4 36,0 1 0,1-1 0,-1 1 0,0-1 0,0 1 0,0 0 0,0-1-1,-1 1 1,1-1 0,0 1 0,0-1 0,-1 1 0,1-1 0,-1 0 0,0 2-1,-15 26 761,7-13-198,6-10-470,0 0 0,-1-1 0,0 1-1,0-1 1,0 0 0,-1 0 0,0 0 0,0 0-1,0-1 1,0 0 0,-1 0 0,-10 5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44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0 576,'5'13'837,"-4"-12"-823,-1 1 15,0-1 1,1 0-1,0 0 0,-1 1 1,1-1-1,0 0 0,0 0 1,-1 0-1,1 0 0,0 1 0,0-1 1,2 1-1,-5-4 13,8 7 577,-6 3 69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45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1 160,'0'34'2603,"5"-46"-2011,-5 9-467,0 2-118,0 1 1,0 0-1,0 0 0,0 0 0,0-1 1,0 1-1,0 0 0,0 0 1,0-1-1,0 1 0,0 0 0,0 0 1,0 0-1,0-1 0,0 1 0,0 0 1,0 0-1,0 0 0,0-1 1,0 1-1,0 0 0,0 0 0,0 0 1,-1-1-1,1 1 0,0 0 0,0 0 1,0 0-1,0 0 0,0-1 1,-1 1-1,1 0 0,0 0 0,0 0 1,0 0-1,-1 0 0,1 0 0,0-1 1,0 1-1,0 0 0,-1 0 1,1 0-1,0 0 0,0 0 0,0 0 1,-1 0-1,1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50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0 832,'0'0'28,"0"0"-21,0 1 0,0-1 0,0 0-1,0 0 1,0 0 0,0 0 0,0 0 0,0 0 0,0 0 0,0 0 0,0 0 0,0 0 0,0 0 0,0 0 0,0 0 0,0 2 132,-1-2-133,1 0 1,0 0 0,0 0 0,0 0 0,0 0 0,0 0 0,0 0 0,0 0 0,0 0 0,0 0 0,0 0 0,0 0 9,0 0 1,0 0-1,0 0 1,1 0-1,-1 1 0,0-1 1,0 0-1,0 0 1,0 0-1,1 0 1,-1 1-1,0-1 1,0 0-1,0 0 0,0 0 1,0 1-1,0-1 1,0 0-1,0 0 1,1 1-1,-1-1 1,0 0-1,0 0 0,0 0 1,0 1-1,0-1 1,0 0-1,0 0 1,0 1-1,-1-1 1,1 0-1,0 0 0,0 0 1,0 1-1,0-1 1,0 0-1,0 0 1,0 0-1,-1 1 1,-14 8 649,2-2-655,11-6-4,0-1 0,1 1 0,-1-1 0,1 1-1,-1 0 1,1 0 0,-1 0 0,1 0 0,-2 1 0,-5 5 96,6-6-67,1 0-1,-1 0 1,1 0 0,-1 0 0,1 1 0,0-1 0,-3 3 0,-22 32 235,19-27-99,1 0 1,-11 18 0,13-21-10,-1 0 0,1-1 0,-1 1 0,0-1 0,0 0 0,-11 9 0,-21 3 248,37-16-401,-1 0 1,0 0 0,1 0-1,-1 0 1,1 0 0,-1 1-1,1-1 1,0 0 0,-1 0-1,1 0 1,0 0 0,0 1-1,0-1 1,0 0 0,0 0-1,0 0 1,0 1 0,1 0-1,3 25-137,-3-24 116,-1 0 1,1 0 0,-1 1 0,0-1-1,0 0 1,0 0 0,-1 1 0,1-1-1,-1 0 1,0 0 0,0 0 0,-2 5 0,2-4 84,-1 0 1,1 0-1,0 1 1,0-1 0,0 7-1,1-9-298,0 0-1,0 0 1,0 0-1,1 0 1,-1 0-1,0 0 0,1 0 1,0 0-1,1 4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51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164 118 576,'-2'3'15,"0"-1"1,-1 0-1,1 1 0,0 0 1,-3 4-1,-9 12-70,6-13 500,0 0 0,-1 0 0,0-1 0,0 0 0,0 0 0,-14 4 0,22-9-401,0 0 0,1 0 0,-1 0 0,0 0 0,0 0 0,0 0-1,1 0 1,-1 0 0,0 0 0,0 0 0,1 0 0,-1-1 0,0 1 0,0 0 0,1-1 0,-1 1 0,0 0 0,0-1 0,0 0 0,-15-14 220,4 4 214,11 10-445,0 0 0,0-1 0,-1 1-1,1 0 1,0 0 0,0-1 0,0 1 0,1-1-1,-1 1 1,0-1 0,1 1 0,-1-1 0,0 1-1,1-1 1,0 1 0,-1-1 0,1-3 0,0-34 11,1 21 377,-1 14-376,1 1 0,-1-1-1,1 0 1,0 1 0,0-1 0,0 1 0,1-1-1,-1 1 1,3-5 0,20-27-242,-22 32 138,0-2 34,-3 14-9,1 23-403,14-29 293,4 1-160,4-3-1317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53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0 64,'-9'8'176,"-1"4"880,9-10-929,0-1 0,0 1-1,0-1 1,1 1 0,-1-1 0,0 1 0,1 0-1,-1 1 1,9 24-153,-3-19 548,-1-2-900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54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1 129 1248,'0'-2'49,"0"0"-1,0-1 1,0 1 0,1 0 0,-1 0 0,1-1-1,0 1 1,-1 0 0,1 0 0,0 0-1,0 0 1,0 0 0,1 0 0,-1 0-1,0 1 1,1-1 0,-1 0 0,1 1-1,0-1 1,2-1 0,13-20 1242,-16 23-1270,-1-1 0,0 1 0,0-1 0,1 1 0,-1-1 1,0 1-1,0-1 0,0 1 0,0-1 0,0 1 0,0-1 1,0 0-1,0 1 0,0-1 0,0 1 0,0-1 0,0 1 1,0-1-1,0 1 0,0-1 0,0 1 0,-1-1 0,1 1 1,0-1-1,0 1 0,-1-1 0,1 1 0,0 0 1,-1-1-1,1 1 0,-1-1 0,0 0 0,1 1-17,-1 0-1,1 0 1,-1 0 0,1-1-1,0 1 1,-1 0-1,1 0 1,-1-1 0,1 1-1,0 0 1,-1 0 0,1-1-1,0 1 1,-1-1-1,1 1 1,0 0 0,-1-1-1,1 1 1,0-1-1,0 1 1,0-1 0,0 1-1,-1 0 1,1-1 0,0 1-1,0-1 1,0 1-1,0-1 1,0 0 0,-1-16 42,1 15-30,0 1-12,0 1 0,0-1 1,0 0-1,0 1 0,0-1 1,0 1-1,0-1 0,1 0 1,-1 1-1,0-1 0,0 1 1,0-1-1,1 0 0,-1 1 0,0-1 1,1 1-1,-1-1 0,0 1 1,1-1-1,-1 1 0,1 0 1,-1-1-1,1 1 0,-1-1 1,2 1-1,-2-1 12,1 1-59,1 0-59,-1 0 0,1-1 0,0 1 0,-1 1 0,1-1 0,-1 0 0,1 0 0,-1 0 0,1 1 0,-1-1 0,1 1 0,-1-1 0,1 1 0,-1 0 0,1 0 0,-1-1 0,0 1 0,1 0 0,-1 0 0,0 0 0,0 0 0,0 1 0,2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55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11 992,'0'-10'3355,"5"63"-3371,-10 21 421,5-72-415,0 1-1,1 0 1,-1 0-1,1 0 1,0 0 0,0 0-1,0-1 1,0 1 0,0 0-1,1-1 1,-1 1 0,1-1-1,0 1 1,-1-1 0,1 0-1,3 3 1,-1 2-678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57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210 113 1056,'0'0'23,"0"-1"-1,0 1 1,0-1 0,-1 0-1,1 1 1,0-1-1,0 1 1,0-1 0,-1 1-1,1 0 1,0-1 0,-1 1-1,1-1 1,0 1 0,-1-1-1,1 1 1,-1 0-1,1-1 1,-1 1 0,1 0-1,-1-1 1,1 1 0,-1 0-1,1 0 1,-1 0 0,1-1-1,-1 1 1,1 0-1,-1 0 1,1 0 0,-1 0-1,1 0 1,-1 0 0,1 0-1,-1 0 1,0 0 0,0 0-1,0 0 0,1 0 1,-1 0-1,0 0 0,0 0 0,0 0 0,1 0 0,-1 0 0,0 0 1,0 0-1,1-1 0,-1 1 0,0 0 0,0-1 0,1 1 1,-1 0-1,0-1 0,1 1 0,-1-1 0,1 1 0,-1-1 0,0 1 1,1-1-1,-1-1 0,-1 0 26,1 0 0,0 0 0,-1 0 0,1 0 0,-1 0 0,1 1 0,-1-1 0,0 1-1,0-1 1,1 1 0,-1-1 0,0 1 0,-4-2 0,3 2 4,-1-1 0,1 1 0,-1 0 1,1 0-1,-1 0 0,0 0 0,-7 0 0,9 0-35,0 1 0,0-1 0,0 0 0,0 1 0,0-1 0,0 0 0,0 0 0,0-1 0,0 1 1,0 0-1,1-1 0,-1 1 0,1-1 0,-1 1 0,1-1 0,-1 0 0,1 1 0,0-1 0,-2-3 0,2 4 71,0-1 0,0 1 0,-1-1 0,1 1 0,0-1 0,-1 1 0,1 0-1,-1 0 1,0 0 0,-2-1 0,-8-7 151,10 8-251,-1 0 0,1 0 0,-1 0 1,1 0-1,-1 0 0,0 1 1,1-1-1,-1 1 0,0 0 1,0 0-1,1 0 0,-5 0 1,2 0-115,4 1 118,1-1 0,0 1 1,-1 0-1,1-1 0,-1 1 0,1 0 0,0-1 0,0 1 0,-1 0 1,1 0-1,0-1 0,0 1 0,0 0 0,0-1 0,0 1 0,0 0 1,0 0-1,0-1 0,0 2 0,0-1 5,0 10 4,1 0 1,1 0-1,0 0 0,6 18 0,18 43-223,-18-54 76,63 126-3161,-55-117 2747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8:58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35 339 992,'0'0'20,"1"-1"1,-1 1-1,1-1 0,-1 1 0,1-1 1,-1 0-1,0 1 0,1-1 1,-1 1-1,0-1 0,0 0 0,1 1 1,-1-1-1,0 0 0,0 1 1,0-1-1,0 0 0,0 0 0,0 1 1,0-1-1,0 0 0,0 0 1,0 0-22,0 0 0,0 0 0,0 0 0,0 0 1,0 0-1,0 1 0,0-1 0,0 0 1,1 0-1,-1 0 0,0 0 0,1 1 0,-1-1 1,0 0-1,1 0 0,0-1 0,2-2 90,0 0-1,0 0 0,0 0 1,-1-1-1,0 1 1,0-1-1,0 1 0,2-9 1,7-15-69,-6 17-78,-1-1-1,0 0 0,2-13 0,-2 11 260,8-25-1,-8 17 481,0 2-216,-4 19-454,0-1 0,1 1-1,-1 0 1,0 0-1,0 0 1,0-1 0,0 1-1,0 0 1,0 0 0,0-1-1,0 1 1,0 0 0,-1 0-1,1 0 1,0-1 0,-1 1-1,1 0 1,-1 0-1,1 0 1,-1 0 0,0 0-1,1 0 1,-3-2 0,2 2 30,0 0 0,0-1 0,-1 1 0,1 0 0,0 0 0,-1 0 1,1 0-1,-1 1 0,1-1 0,-1 0 0,0 1 0,1-1 0,-1 1 0,0-1 1,1 1-1,-4-1 0,-77-5 1415,81 6-1467,-1-8-172,2 8 185,0 0 0,0-1 1,0 1-1,0 0 0,-1 0 1,1 0-1,0-1 0,0 1 0,0 0 1,0 0-1,0 0 0,0-1 1,0 1-1,0 0 0,0 0 0,0-1 1,0 1-1,0 0 0,0 0 1,0-1-1,0 1 0,0 0 0,0 0 1,0 0-1,0-1 0,0 1 0,0 0 1,0 0-1,1-1 0,-1 1 1,0 0-1,0 0 0,0 0 0,0 0 1,0-1-1,1 1 0,-1 0 1,0 0-1,0 0 0,0 0 0,0 0 1,1-1-1,-1 1 0,0 0 0,0 0 1,1 0-1,-1 0 0,0 0 1,0 0-1,0 0 0,1 0 0,-1 0 1,0 0-1,0 0 0,1 0 1,-1 0-1,0 0 0,0 0 0,1 0 1,-1 0-1,0 0 0,0 0 1,1 1-1,0-1-11,-1-1 0,1 1 0,0 0 1,-1 0-1,1 0 0,0-1 0,-1 1 0,1 0 1,0-1-1,-1 1 0,1-1 0,-1 1 1,1-1-1,0 0 0,0 1 8,-1-1 0,1 1 1,0-1-1,-1 1 0,1-1 0,0 1 0,-1-1 0,1 1 1,0 0-1,-1-1 0,1 1 0,0 0 0,0 0 1,1-1-1,2 17-511,-11 91-303,6-98 723,0 12-964,0 0 0,3 37 0,3-45 363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26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504 1 320,'-1'3'199,"0"-1"-1,-1 1 1,0-1 0,0 1-1,0-1 1,0 0-1,0 0 1,0 0 0,0 0-1,-1 0 1,-4 2 0,-4 5 164,10-7-283,-1-1 1,0 0 0,1 0 0,-1 0 0,0 0 0,0-1 0,0 1 0,0 0 0,0-1 0,0 1 0,0-1-1,0 0 1,0 0 0,0 0 0,0 0 0,-3 0 0,-38-7 1265,33 4-1241,-7 1-56,-1-1 1,1 2-1,-1 0 0,0 1 1,1 1-1,-1 1 0,-22 5 1,7 0-1249,1 3 1,-59 25 0,60-19-103,4 3 421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13.1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376 210 576,'-1'2'-6,"0"-1"-1,0 0 1,-1 0-1,1 0 1,0 0-1,-1 0 1,1-1 0,-1 1-1,1 0 1,-1-1-1,0 1 1,1-1-1,-4 1 1,-37 11 2187,28-9-1728,9-1-251,0 0-1,-1 0 1,-7 5-1,-2 0 252,11-6-293,-1 1 0,1-2 0,-1 1 0,1 0 0,-1-1 0,0 0-1,1 0 1,-1 0 0,0-1 0,1 0 0,-1 0 0,1 0 0,-1 0 0,-4-3 0,0 4 37,8 0-189,1 0 0,-1 0 0,1 0 0,0 0 0,-1 0 0,1 1 0,-1-1 0,1 0 0,0-1 0,-1 1 0,1 0 0,-1 0 0,1 0 0,0 0 1,-1 0-1,1 0 0,-1 0 0,1-1 0,0 1 0,-1 0 0,0-1 0,-15-10 603,1 0 1,-27-27-1,10 11-392,29 26-93,3 0-112,-1 1 1,1 0-1,0 0 1,-1 0-1,1 0 1,0 0-1,0 0 1,-1 0-1,1 0 1,0-1-1,0 1 1,0 0-1,-1 0 1,1 0-1,0 0 1,0-1-1,0 1 1,-1 0-1,1 0 1,0-1-1,0 1 1,0 0-1,0 0 1,0-1-1,0 1 1,-1 0-1,1 0 1,0-1-1,0 1 1,0 0-1,0-1 1,0 1-1,0-1 1,-17 1 529,14 0-561,-6-1 105,8 3-265,5 2-336,8 8 647,-10-9-87,1-1 0,0 1 0,0 0 0,0-1 0,5 3 0,-7-5-45,-1 0-1,0 0 1,0 0-1,0 1 0,0-1 1,1 0-1,-1 0 1,0 0-1,0 0 1,0 0-1,0 0 1,0 0-1,1 1 1,-1-1-1,0 0 1,0 0-1,0 0 1,0 0-1,0 1 1,0-1-1,0 0 1,0 0-1,0 0 1,1 1-1,-1-1 1,0 0-1,0 0 1,0 0-1,0 0 1,0 1-1,0-1 1,0 0-1,0 0-2,-1 1 0,1-1 0,0 0 0,0 0 0,0 0 0,0 0 0,0 1 0,1-1 0,-1 0 0,0 0 0,0 0 0,0 0 0,0 0 0,0 1 0,0-1 0,0 0 0,0 0 0,0 0 0,0 0 0,0 0 0,0 0 0,0 1 0,1-1 1,-1 0-1,0 0 0,0 0 0,0 0 0,0 0 0,0 0 0,0 0 0,1 0 0,-1 0 0,0 0 0,0 1 0,0-1 0,0 0 0,1 0 0,-1 0 0,1 0-23,-1 0 0,1 0 0,0 1 0,-1-1 0,1 1 1,0-1-1,-1 1 0,1-1 0,0 1 0,-1-1 0,1 1 1,-1-1-1,1 1 0,-1-1 0,1 1 0,0 1 0,-1-2 28,0 0-1,0 1 0,0-1 1,0 0-1,0 0 0,0 0 1,0 0-1,0 1 0,0-1 1,1 0-1,-1 0 0,0 0 1,0 0-1,0 0 0,0 1 1,0-1-1,1 0 0,-1 0 1,0 0-1,0 0 1,0 0-1,0 0 0,1 0 1,-1 0-1,0 0 0,0 0 1,0 0-1,0 0 0,1 0 1,-1 0-1,0 0 0,0 0 1,1 0-1,5 3-522,-3 0 382,-1-2 229,0 1 1,0 0-1,0 1 0,-1-1 0,1 0 1,-1 0-1,1 1 0,0 2 0,-1-4 52,-1 1-314,0 8 500,-1 2-511,1-11 218,0 0 1,-1-1-1,1 1 0,0 0 1,-1 0-1,1-1 1,-1 1-1,1-1 0,-1 1 1,0-1-1,1 1 0,-1-1 1,0 1-1,-4 2 608,10-8-800,1 1 166,0-1-1,0-1 0,-1 1 1,0-1-1,0 0 0,0 0 1,-1 0-1,0-1 0,0 1 0,-1-1 1,0 0-1,0 0 0,-1 0 1,3-8-1,-5 10-18,1 1 1,0 0-1,-1 0 1,0-1-1,0 1 1,0 0-1,0 0 1,-1-1-1,1 1 1,-1 0-1,0 0 1,-1 0-1,1 0 1,-1 0-1,0 0 1,-4-7-1,3 6 43,-1 1 0,0 0 1,1 0-1,-8-5 0,10 7-59,-1 1 0,0-1 0,0 1 0,0 0 0,0 0 0,0 0 0,0 0 0,-1 0 0,1 1 0,0-1 0,0 1 0,-1-1 0,-2-2 452,3 0-604,14 5-191,22 13 293,-30-13 73,-1-1 1,1 1-1,-1-1 1,1 0 0,0 0-1,-1 0 1,1 0-1,0-1 1,0 1-1,0-1 1,0 0 0,-1 0-1,1-1 1,0 1-1,0-1 1,0 0-1,-1 0 1,1 0 0,0 0-1,-1 0 1,1-1-1,-1 0 1,1 0-1,5-4 1,38-25 224,-21 4-389,-65 69-75,31-34 217,0 1 1,0 0 0,1 0-1,0 1 1,1 0 0,-6 11-1,-11 16 116,20-32-18,-1 1 1,2 0 0,-4 9 0,-9 16-139,13-27 20,0 0 0,1 0 1,-1 0-1,1 1 0,0-1 1,1 0-1,-1 8 0,1-10-21,0-2 81,-1 1-1,1-1 0,0 1 0,0-1 0,0 0 0,0 1 1,0-1-1,0 1 0,0-1 0,0 1 0,0-1 1,0 1-1,0-1 0,1 1 0,-1-1 0,0 1 0,0-1 1,0 0-1,1 1 0,-1-1 0,0 1 0,0-1 1,1 0-1,-1 1 0,1 0 0,3 2 377,-1-11-177,-3 4-253,0 0 1,0 0 0,-1 1-1,1-1 1,-1 0-1,0 0 1,0 0 0,0 1-1,0-1 1,-3-4 0,-9-22 265,12 28-189,1 2-55,0-1 1,0 0 0,-1 1 0,1-1 0,0 1 0,-1-1-1,1 1 1,-1-1 0,1 1 0,0-1 0,-1 1-1,1-1 1,-1 1 0,1-1 0,-1 1 0,0 0 0,1-1-1,-1 1 1,1 0 0,-1-1 0,0 1 0,1 0-1,-1 0 1,1 0 0,-1 0 0,0 0 0,1 0 0,-1 0-1,0 0 1,0 0 0,-1 12-183,-6 55 239,6-56-21,0 2-109,-1 27 1,3-39 129,-5 5 556,-7-5-530,11-1-71,1 0 0,-1 0-1,0 0 1,1 0 0,-1 0 0,0 0 0,0 0 0,1 0 0,-1 0-1,0 0 1,1 0 0,-1 1 0,0-1 0,1 0 0,-1 1 0,0-1-1,1 0 1,-1 1 0,0 0 0,-8 6-339,9-7 354,-1 0 0,0 1 0,1-1 0,-1 0 0,1 1 0,-1-1 1,1 1-1,-1-1 0,1 1 0,-1-1 0,1 1 0,0-1 0,-1 1 0,1-1 0,0 1 0,-1 0 0,1-1 0,0 1 0,0 0 0,-1-1 1,1 1-1,0 0 0,0-1 0,0 1 0,0 0 0,0 0 0,-1 2-46,0 0 0,0 0 1,0 0-1,-1 0 0,1 0 0,-1 0 1,0-1-1,1 1 0,-1-1 0,-1 1 0,-2 2 1,5-5 21,0 1 0,-1-1 0,1 1 0,0-1 1,0 0-1,0 1 0,-1-1 0,1 1 0,0-1 0,0 1 1,0-1-1,0 1 0,0-1 0,0 1 0,0-1 0,0 1 1,0-1-1,0 1 0,0 0 0,0 0 21,1-1-1,-1 1 1,0-1 0,0 0-1,0 1 1,0-1-1,0 1 1,0-1 0,0 1-1,0-1 1,-1 1 0,1-1-1,0 1 1,0-1 0,0 0-1,0 1 1,-2 1 230,2-2-257,0 1 0,0-1 0,0 0 0,0 1 0,0-1 0,0 0 0,0 1 0,0-1 0,0 0 0,0 1 0,0-1 0,1 0 0,-1 1 0,0-1 0,0 0 0,0 1 0,0-1 0,0 0 0,1 0 0,-1 1 0,0-1 0,0 0 0,1 0 0,-1 1 0,0-1 0,0 0 0,1 0 0,-1 0 0,0 0 0,1 1 0,10-3 39,-9 0 54,0 1 0,0 0 0,0 0 0,0-1 0,0 1 0,-1-1 1,1 0-1,2-2 0,-3 2-105,0 0 1,1 0-1,-1 0 1,1 0-1,-1 0 0,1 0 1,0 0-1,0 1 1,0-1-1,0 0 1,4-1-1,-5 3 15,1-1 0,0 1 0,0-1 0,0 1-1,-1 0 1,1 0 0,0 0 0,0 0 0,0 0-1,0 0 1,-1 1 0,1-1 0,0 0 0,0 1-1,-1 0 1,1-1 0,0 1 0,-1 0-1,1 0 1,0 0 0,-1 0 0,3 2 410,-4-4-430,1 0 48,-1 1 0,1-1 0,-1 0-1,0 0 1,1 0 0,-1 0 0,0 1 0,0-1 0,0 0-1,0 0 1,1 0 0,-1 0 0,0 0 0,-1 0 0,1 1-1,0-1 1,0 0 0,0 0 0,0 0 0,-1-1 0,-9-23 455,4 12-333,4 6-159,-9-24-339,10 29 328,0-1-1,0 1 1,0 0-1,-1 0 1,1 0-1,-1 0 1,1 0-1,-1 0 1,-3-3-1,-4-8 51,8 12-1,1 0-1,0 0 1,-1 0 0,1 0 0,-1 0 0,1 1 0,-1-1-1,1 0 1,-1 0 0,0 1 0,1-1 0,-1 0 0,-1 0-1,-4-5-10,6 6-1,0-1-1,0 1 1,0 0 0,-1 0-1,1-1 1,0 1 0,0 0-1,0 0 1,0-1 0,-1 1 0,1 0-1,0 0 1,0 0 0,0-1-1,-1 1 1,1 0 0,0 0-1,0 0 1,-1 0 0,1 0-1,0-1 1,0 1 0,-1 0-1,1 0 1,0 0 0,-1 0-1,0 6-681,1-5 698,0 0-1,0 0 0,0-1 0,0 1 1,-1 0-1,1 0 0,0 0 1,-1 0-1,1 0 0,-1-1 1,1 1-1,-1 0 0,1 0 1,-1-1-1,0 1 0,1 0 0,-2 1 1,-1-2-8,1 1 1,0-1 0,0 1-1,0-1 1,-1 1-1,1-1 1,0 0 0,-4-1-1,3 1 13,2 0-26,1 0 0,0 0 0,-1 0 0,1 0 0,-1 0 0,1 0 0,0 0 0,-1-1 0,1 1 0,0 0 0,-1 0 0,1 0 0,0-1 0,-1 1 0,1 0 1,0 0-1,-1-1 0,1 1 0,0 0 0,0-1 0,-1 1 0,1 0 0,0-1 0,0 1 0,0-1 0,0 1 0,-1 0 0,1-1 0,0 1 0,0-1 0,0 1 0,0 0 0,0-1 0,0 1 1,0-1-1,0 1 0,0-1 0,0-1 99,0 2 5,-4 0-32,4 0-63,-1-5-54,1 4 41,-1 1 0,1 0 0,0 0 0,0 0 0,0 0 0,0 0 1,0 0-1,0 0 0,0 0 0,-1 0 0,1 0 0,0-1 0,0 1 0,0 0 1,0 0-1,0 0 0,0 0 0,0 0 0,0 0 0,0-1 0,0 1 1,0 0-1,0 0 0,0 0 0,0 0 0,0 0 0,0-1 0,0 1 0,0 0 1,0 0-1,0 0 0,0 0 0,0 0 0,0-1 0,0 1 0,0 0 0,0 0 1,0 0-1,0 0 0,7-6-24,17-4 240,-13 6-208,26-16-292,-28 14 264,0 1 0,0 1 0,0-1 0,1 2-1,12-5 1,10 0 389,-23 5-382,1 1 0,0 0 0,0 0 0,16 0 0,-12 1-25,-9 1 33,0 0 1,0 0-1,0 0 0,0 0 0,0 1 1,0 0-1,7 2 0,-10-3 23,0 1 0,-1-1 1,1 1-1,0-1 0,-1 1 0,1 0 1,-1-1-1,1 1 0,-1 0 0,1 0 0,-1 0 1,0 0-1,1 0 0,-1 0 0,0 1 1,0-1-1,0 0 0,0 1 0,0-1 0,0 1 1,0-1-1,0 1 0,0 1 0,3 5-109,-4-7-62,1 0 21,1 5 166,-2-5-11,1 1-1,-1 0 1,0-1 0,0 1 0,0 0 0,0-1 0,-1 1-1,1 0 1,0-1 0,-1 1 0,1 0 0,-1-1 0,1 1-1,-1-1 1,0 1 0,0-1 0,1 1 0,-1-1 0,0 0-1,-3 3 1,-6 14-194,5-6 161,-1 1 0,-1-1 0,0 1-1,-1-2 1,-12 15 0,9-11 92,0 1 1,-11 19-1,19-29-136,-1 0 0,1-1-1,-1 1 1,-1-1 0,1 0 0,-8 6-1,3-2 347,9-7-287,0 0 0,-1-1 0,1 1 0,0 0 0,0 0 0,0 0 1,0 0-1,1 2 0,-1 3-50,0-6 68,1 4-15,-1 0 0,0 0 0,0 0 0,0 1 1,-1-1-1,0 0 0,0 0 0,0 0 0,-1 0 0,1 0 0,-1-1 0,0 1 1,-5 7-1,6-9 2,-1-1 0,1 0 1,0 0-1,-1 0 0,0 0 0,1 0 1,-1 0-1,0-1 0,0 1 1,0-1-1,0 1 0,0-1 1,0 0-1,-1 1 0,1-1 1,0 0-1,-1-1 0,1 1 0,-1 0 1,-2 0-1,5-1-9,-1 0 0,1 0-1,0 0 1,0 0 0,0 0 0,-1 0-1,1 0 1,0 0 0,0 0 0,0 0-1,-1 0 1,1 0 0,0 0 0,0 0-1,0-1 1,-1 1 0,1 0 0,0 0-1,0 0 1,0 0 0,0 0 0,-1 0 0,1-1-1,0 1 1,0 0 0,0 0 0,0 0-1,0 0 1,0-1 0,0 1 0,-1 0-1,1 0 1,0 0 0,0 0 0,0-1-1,0 1 1,0 0 0,0 0 0,0-1-1,0 1 1,0 0 0,0 0 0,0 0 0,0-1-1,0 1 1,0 0 0,0 0 0,0 0-1,0-1 1,1 1 0,-1 0 0,0 0-1,0 0 1,0 0 0,0-1 0,0 1-1,0 0 1,0 0 0,1 0 0,8-13-724,27-26-2411,-11 8-267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14.7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10 2080,'-4'-9'2603,"0"26"-1883,-14 27-259,8-17 188,-24 42 0,20-45-410,1-1 254,-1 0 0,-27 32 0,23-28 259,8-35-102,-12-15-44,17 20-559,1-1 0,0 0 0,0 0 0,1 0 0,-1-1 1,-4-7-1,8 10-56,-1 1 0,0-1 1,1 1-1,0-1 1,-1 0-1,1 1 0,0-1 1,0 0-1,0 1 0,0-1 1,0 1-1,0-1 0,1 0 1,-1 1-1,0-1 0,1 0 1,-1 1-1,1-1 0,0 1 1,-1-1-1,1 1 1,0 0-1,0-1 0,0 1 1,0 0-1,0-1 0,2-1 1,3-3-44,1 0 1,-1 1-1,1 0 0,0 0 1,0 0-1,1 1 1,-1 0-1,9-3 1,2-5 653,-18 14-751,1 15-136,0-11 264,-1 1 0,0-1 0,0 1 1,-2 7-1,0-6 63,-2 13 107,0 0 1,-2 0-1,-13 32 1,6-33 31,12-20-172,1 0 0,0 0 0,-1 0 0,1 0 0,-1 0 0,1 0 0,0 0 0,-1 0 0,1 0 0,0 0-1,-1 0 1,1 0 0,0 0 0,-1-1 0,1 1 0,0 0 0,-1 0 0,1 0 0,0-1 0,-1 1 0,1 0 0,0 0 0,0-1 0,-1 1 0,1 0 0,0-1 0,0 1 0,-9-9 375,7 6-382,1 1 0,0-1 0,0 0 0,0 0 0,0 0 1,0 0-1,1 0 0,-1 0 0,1 0 0,0 0 1,0 0-1,0 0 0,1-4 0,-1-1-267,-1 23-519,-12 36 1131,2-28-348,9-20 7,41-4-4797,-37 1 4676,0 1 0,-1 0-1,1 0 1,0 0 0,0 0-1,-1 0 1,1 1 0,0-1-1,-1 0 1,1 1 0,-1-1-1,3 4 1,13 26-836,-14-24 779,-1-2 153,0 1 0,0 0 1,-1 0-1,0 0 0,0 0 0,0 0 0,-1 0 1,0 0-1,-1 9 0,1 2 458,-1-12-277,1-1 0,0 0 0,-1 0 0,0 1 0,0-1 0,0 0 0,-1 0 1,1 0-1,-4 6 362,1-13-464,1 0-1,1 0 0,-1-1 0,-4-5 1,4 4 171,3 4-218,0 1 0,-1 0 0,1 0 0,0 0-1,0 0 1,0 0 0,0 0 0,0-1 0,0 1-1,0 0 1,0 0 0,0 0 0,0 0-1,0 0 1,0-1 0,0 1 0,0 0 0,-1 0-1,1 0 1,1 0 0,-1-1 0,0 1 0,0 0-1,0 0 1,0 0 0,0 0 0,0 0 0,0-1-1,0 1 1,0 0 0,0 0 0,0 0-1,0 0 1,0-1 0,1 1-10,-1 0 0,0-1 0,0 1 0,0 0-1,1-1 1,-1 1 0,0-1 0,0 1 0,0 0 0,0-1 0,0 1-1,0-1 1,0 1 0,0 0 0,0-1 0,0 1 0,0-1 0,0 1 0,0 0-1,0-1 1,-1 1 0,1 0 0,0-1 0,0 1 0,0-1 0,0 1 0,-1-1-1,12 2-114,2 4-93,-11-5 220,0 1 0,0-1 1,-1 1-1,1 0 0,0 0 1,0 0-1,0 0 1,-1 0-1,1 0 0,-1 0 1,3 2-1,-2-1-51,1 2 38,0-1 0,0 0 0,0 0 0,0-1 0,0 1 0,1-1 0,-1 1 0,1-1 0,0 0 0,0-1 0,-1 1 1,1-1-1,0 1 0,5 0 0,8-2-1346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17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605 228 1472,'-13'-16'523,"13"15"-545,0 1 0,0-1 0,0 1 0,-1-1 0,1 1 0,0-1 0,0 1 0,-1-1 0,1 1 0,0 0 0,-1-1 0,1 1 0,-1-1 0,1 1 0,0 0 0,-1-1 0,1 1 0,-1 0 0,1 0 0,-1-1 0,1 1 0,-1 0 0,1 0 0,-1 0 0,1-1 0,-1 1 0,0 0 0,1 0 0,-1 0 0,1 0 0,-1 0 0,1 0 0,-2 0 0,1 0 73,0 0 0,0 0 0,0 0 0,0 1 0,0-1 0,0 0 0,0 0 0,0 0 0,0 1 0,0-1 0,0 1 0,0-1 0,0 1 0,0-1 0,0 1 0,0-1 0,-1 2 0,-1 2 117,-1 0 0,1-1 0,-1 1-1,0-1 1,0 0 0,0 0 0,0 0 0,-1 0-1,1-1 1,-1 0 0,1 0 0,-10 3 0,10-5-51,-1 1 0,1-1 0,0-1 0,0 1 0,0 0 0,0-1 0,-1 0 0,1 0 0,0 0-1,0-1 1,1 1 0,-1-1 0,0 0 0,0 0 0,-4-4 0,5 4-53,1 0 0,-1-1 0,0 0 0,1 0 0,-1 0 0,1 0-1,0 0 1,0 0 0,0 0 0,0-1 0,1 1 0,-3-7-1,-10-19-71,13 28 67,-1 0-1,1 0 1,0 0 0,0 0 0,-1 0 0,1 0 0,-1 0 0,1 1-1,-1-1 1,1 1 0,-1-1 0,1 1 0,-1-1 0,0 1 0,1 0-1,-1-1 1,1 1 0,-1 0 0,-2 1 0,2-1-14,0 0 0,0 0 1,1 0-1,-1-1 0,0 1 0,0 0 1,0-1-1,1 1 0,-1-1 0,0 1 1,1-1-1,-1 0 0,1 0 0,-4-2 1,-13-8 359,18 10-404,-1 0 0,0 1 0,0-1 1,-1 0-1,1 0 0,0 1 0,0-1 0,0 1 0,0-1 0,0 1 1,-1-1-1,1 1 0,-2 0 0,0-1 69,0 1 0,-1-1 0,1 0 0,0 0-1,0 0 1,0 0 0,0-1 0,1 1 0,-6-4 0,1 3 247,7 2-316,-1 0 1,1 0 0,0 0-1,0 0 1,-1 0-1,1 0 1,0 0 0,0 0-1,0-1 1,-1 1 0,1 0-1,0 0 1,0 0 0,-1 0-1,1 0 1,0 0-1,0 0 1,0 0 0,-1-1-1,1 1 1,0 0 0,0 0-1,0 0 1,0-1-1,0 1 1,-1 0 0,1 0-1,0-1-8,-1 0-1,0 0 0,1 0 0,-1 1 1,0-1-1,0 1 0,0-1 1,1 0-1,-1 1 0,0-1 0,0 1 1,0 0-1,0-1 0,0 1 1,0 0-1,0-1 0,0 1 0,0 0 1,0 0-1,-1 0 0,-10-3 474,4 0-470,7 2 16,0 1 0,-1-1 0,1 1 0,-1-1 0,1 1 0,-1-1 0,1 1 0,-1 0 0,1 0 0,-3 0 0,-2 0-124,3-1 115,0 1-1,0 0 0,0 0 0,0 0 0,0 0 1,1 1-1,-1-1 0,0 1 0,0 0 0,0-1 1,0 1-1,1 1 0,-1-1 0,0 0 0,1 1 0,-3 1 1,4-2-57,-9 14-287,5-9 326,-1 2 688,5-8-669,1 0 0,0 0-1,-1 0 1,1 1 0,0-1 0,0 0-1,-1 0 1,1 0 0,0 0 0,-1 0-1,1 0 1,0 0 0,-1 0 0,1 0 0,0-1-1,0 1 1,-1 0 0,1 0 0,0 0-1,-1 0 1,1 0 0,0 0 0,0-1-1,-1 1 1,1 0 0,0 0 0,0 0 0,0-1-1,-1 1 1,1 0 0,-1-1 154,1 0-124,0 0 0,-1 1 1,1-1-1,0 0 0,-1 1 0,1-1 0,0 0 0,-1 1 0,1-1 0,-1 1 0,1-1 0,-1 1 0,1-1 0,-1 1 0,1-1 0,-1 1 0,0-1 1,0 1-41,0-1 0,1 1 0,-1-1 0,0 1 0,1-1 0,-1 1 0,1-1 0,-1 1 0,1-1 0,-1 0 0,1 1 0,-1-1 1,1 0-1,-1 1 0,1-1 0,0 0 0,-1-1 0,1-1-10,-1 1 0,0-1 0,0 1 0,0-1 0,0 1 0,0 0 0,0-1 0,-1 1 0,-1-3 0,2 4-16,1 1 36,0-1 0,0 1 0,0 0-1,0-1 1,0 1 0,0-1 0,0 1 0,0-1 0,0 1 0,-1-1 0,1 1-1,0-1 1,0 1 0,0 0 0,-1-1 0,1 1 0,0 0 0,-1-1 0,1 1-1,0-1 1,-1 1 0,1 0 0,0 0 0,-1-1 0,1 1 0,-1 0 0,1 0-1,0-1 1,-1 1 0,-4-3 61,4 3-123,-16-14 308,9 7-243,8 6-5,-1 1-1,1-1 1,-1 1 0,1-1-1,-1 1 1,1-1 0,-1 1-1,0 0 1,1-1-1,-1 1 1,1 0 0,-1-1-1,0 1 1,1 0 0,-1 0-1,0 0 1,0-1-1,1 1 1,-1 0 0,0 0-1,0 0 1,0 0 99,1 0-75,0-1 0,0 1 0,-1 0 0,1-1 0,0 1 0,0-1 0,0 1 0,0 0 0,0-1 0,-1 1 0,1-1 0,0 1 0,0 0 0,-1-1 0,1 1 0,0 0 0,-1 0 0,1-1-1,0 1 1,-1-1 0,-2-4 347,6 5-806,-3 0 435,0 0 0,0 0 1,1 0-1,-1 0 0,0 0 1,0 0-1,0-1 0,0 1 1,0 0-1,0 0 0,0 0 1,0 0-1,0 0 0,0 0 1,0 0-1,0-1 0,0 1 1,0 0-1,0 0 0,0 0 1,6-9-13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18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124 333 1472,'-8'-12'1592,"7"10"-1326,0-1-1,1 1 1,-1 0-1,0 0 0,1-1 1,-1 1-1,1-4 1,-5-16 668,3 14-823,1 0-1,0 0 1,0-1-1,0 1 0,1-1 1,2-12-1,-1-4 557,-6-3 208,4 21-732,0 0-1,0 0 1,-1 0 0,0 0-1,0 0 1,-1 1 0,0-1-1,0 1 1,0-1 0,-1 1-1,-7-8 1,4 3 222,-11-22 1,17 31-398,0 0 0,-1 1 1,1-1-1,-1 1 0,1-1 0,-1 1 1,0 0-1,1 0 0,-1 0 0,0 0 1,0 0-1,0 0 0,0 0 1,0 0-1,0 1 0,0-1 0,0 1 1,-3-1-1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20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174 387 1152,'-2'-1'44,"0"0"-1,0-1 1,1 1-1,-1 0 1,1-1 0,-1 0-1,1 1 1,0-1-1,0 0 1,-1 0-1,1 0 1,0 0 0,1 0-1,-1 0 1,0 0-1,1 0 1,-1 0 0,1 0-1,-1 0 1,1 0-1,0 0 1,0-3 0,0 5-53,0-1 1,0 1 0,0 0 0,0 0 0,-1-1 0,1 1 0,0 0 0,0 0-1,0-1 1,0 1 0,-1 0 0,1 0 0,0-1 0,0 1 0,0 0 0,-1 0-1,1 0 1,0-1 0,0 1 0,-1 0 0,1 0 0,0 0 0,0 0-1,-1 0 1,1 0 0,0 0 0,-1 0 0,1 0 0,0-1 0,0 1 0,-1 0-1,1 1 1,-16-2 606,0 0 673,2-5-1105,9 4 69,0-1 0,0 0 1,0 1-1,-5-5 1,8 5-211,1 1 0,-1-1 1,0 1-1,1-1 0,0 0 0,-1 0 1,1 0-1,0 0 0,0 0 1,0 0-1,0 0 0,0 0 1,1 0-1,-1-3 0,-3-22 849,4 21-669,-1-1 0,0 0 0,-1 1 0,-2-11 0,-2 0-19,2 0 0,0 0-1,1-1 1,0 1 0,2-1 0,0-30 0,1 46-179,0 0-1,0 0 1,-1 0-1,1 0 1,-1-1 0,1 1-1,-2-2 1,1 2 37,0 0 0,0 0 0,1-1 0,-1 1 0,1 0 0,-1 0 0,1-3 0,-5-10 338,3 9-27,9 11-398,2 4 35,0 1 0,-1 0 0,-1 1 0,0 0 1,7 13-1,15 22 39,-25-39 45,0-1 1,0 1-1,4 12 1,7 12-154,-9-17 140,-7-16-131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21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77 102 1888,'-1'-1'24,"1"1"42,-1-1 1,0 0-1,1 1 1,-1-1-1,0 1 1,1-1-1,-1 1 1,0-1-1,0 1 1,1-1-1,-1 1 1,0 0-1,-1-1 1,1 1-121,2 1-10,2 6-17,-1 1 1,1-1-1,-1 0 0,0 1 0,-1-1 0,0 1 0,0 0 1,0 11-1,0 6 14,3 38 226,-4-21 3249,-4-61-2743,-1 5-290,-32-123 938,12 50-631,23 76-732,1 7 51,0 0 1,0 1-1,0-1 0,0 1 0,-4-7 0,3 2 15,3 20 112,0 9-64,1 0 0,1 0 0,7 22 0,-3-8-106,2 1-513,0 0 0,3-1 1,19 44-1,13 26-3349,-31-77 2427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23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 1056,'0'3'430,"0"-6"-39,-9 7 335,4-1-593,1 1 1,0 0 0,-1-1 0,1 1-1,1 1 1,-1-1 0,1 0 0,-1 1-1,1 0 1,1 0 0,-4 6 0,0 3-24,1 0 0,-7 29 1,7-24 191,3-15-221,1 1-1,0-1 0,0 1 0,0-1 0,0 6 1,1-9-30,1-1 0,0 1 0,-1-1 0,1 0 0,0 1 1,-1-1-1,1 1 0,0-1 0,0 0 0,0 0 0,-1 1 1,1-1-1,0 0 0,0 0 0,0 0 0,-1 0 0,1 0 1,0 0-1,0 0 0,1 0 88,4-1-14,0 1 0,0-1 0,-1 0 0,1-1 0,0 1 0,-1-1 0,1 0 0,-1 0 0,1-1 0,-1 0 0,5-3 0,7-6-33,28-25 0,-21 16-5,-19 16 163,-7 7-347,-11 10-136,9-6 355,0-1-1,-1 1 1,0-1 0,0-1 0,0 1 0,-1-1 0,1 1 0,-1-1 0,0-1-1,-1 1 1,1-1 0,0-1 0,-1 1 0,0-1 0,1 0 0,-1 0-1,0-1 1,0 0 0,-8 0 0,14-1-132,1 0 1,0 0-1,0 0 0,-1 0 1,1 0-1,0 0 0,0 0 1,-1 0-1,1 0 0,0 0 1,0 0-1,0 0 0,-1 0 1,1 0-1,0 0 0,0 0 1,-1 1-1,1-1 1,0 0-1,0 0 0,-1 0 1,1 0-1,0 0 0,0 1 1,0-1-1,0 0 0,-1 0 1,1 0-1,0 0 0,0 1 1,4 5-569,12 5-1,-8-6 526,-4-3-311,0 1-1,0-1 1,0 0 0,0 0-1,1 0 1,-1 0 0,0-1-1,1 1 1,0-1 0,-1-1 0,1 1-1,6 0 1,18-8-2052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24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255 579 1824,'-3'1'209,"0"-1"1,-1 1-1,1 0 1,0-1-1,0 0 0,-1 0 1,1 0-1,0 0 1,0 0-1,0 0 1,-1-1-1,-4-1 0,6 1-117,0 0 0,0 0 0,0 0 0,0 0 0,0-1 0,0 1-1,1 0 1,-1-1 0,0 1 0,1-1 0,-1 0 0,1 1 0,0-1 0,0 0-1,0 0 1,-1 0 0,2 0 0,-1 0 0,-1-4 0,-42-165 1230,16 66-468,-23-40 95,43 127-943,6 14-65,1 1 0,-1-1 0,1 0 1,0 1-1,0-1 0,-1-6 1,2 9 103,-1-1 0,1 0 1,-1 0-1,0 0 0,0 1 1,1-1-1,-1 0 0,0 1 0,0-1 1,-2-1-1,-5-10 283,1-1-194,6 12-206,-1-1 0,1 0 0,-1 1 0,1-1 0,0 0 0,0 0 0,-1-4 0,3 17-8,1 1 1,0-1 0,0 0 0,1 0-1,0-1 1,5 12 0,2 7 10,19 58 29,70 189-1120,-85-241-1144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39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0 1824,'-2'0'686,"7"0"-439,-5 0-81,1 10-188,0-10 89,-1 1-1,0-1 1,1 1-1,-1 0 0,0-1 1,0 1-1,1-1 1,-1 1-1,0 0 1,0-1-1,0 1 1,0-1-1,0 1 1,0 0-1,0-1 0,0 1 1,0-1-1,0 1 1,0 0-1,0-1 1,0 1-1,-1 0 1,1-1-1,0 1 1,0-1-1,-1 1 0,0 0 1,-14 12 2815,4-6-3406,8-4 699,1-1 1,0-1 0,-1 1-1,0 0 1,1-1 0,-1 1-1,0-1 1,0 0 0,0 0-1,0 0 1,0 0 0,0 0-1,0-1 1,0 1 0,-4-1-1,3 0-120,1 1-1,-1-1 1,0 1-1,0 0 1,1 0-1,-1 1 0,1-1 1,-6 3-1,-13 5 112,10-4 197,10-4-363,1 0 0,-1-1 0,1 1 0,-1 0 0,1-1 0,-1 1 0,1-1 0,-1 0 0,1 0 0,-3 1 0,-4 0 89,0 1 0,1 0 0,-1 1 0,1 0-1,-12 6 1,17-8-83,0 0-1,0 1 1,0-1-1,1 1 1,-1-1-1,1 1 1,-1 0 0,-1 1-1,-8 9 159,4-4-165,0-1 0,0 1-1,0 1 1,1-1 0,1 1 0,-1 0 0,2 1 0,-1-1 0,-5 19 0,8-23 4,1-3-2,0 0-1,0 1 0,0-1 1,0 1-1,1-1 1,-1 1-1,1 0 1,-1-1-1,1 1 0,0 0 1,0-1-1,0 1 1,0-1-1,1 1 0,-1 0 1,1-1-1,1 5 1,12 30 207,-7-19-347,11 21 0,-16-34 213,0 1 0,0-1 0,-1 0 0,1 1 0,-1 0 0,0 10 0,5 16 256,7 6-372,-12-37 36,1 1 0,-1-1 0,0 1 0,0-1 0,1 0 0,-1 0 0,1 1 0,-1-1 0,1 0 0,3 1 1,1 2 96,-4-2 16,14 4 286,-5 0-13,-4-4-361,1 0 0,-1-1-1,1 0 1,0 0 0,7-1-1,-2 0 56,2 0-47,-1 0 0,26 4 0,-40-4-31,7 2-403,0-1-1,0 0 0,0-1 0,14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47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1408,'0'-8'4128,"1"17"-1083,20 24-2490,-21-31-408,1-1-1,0 0 1,-1 0 0,1 1 0,-1-1 0,1 0 0,-1 1 0,0-1 0,0 0 0,1 3-1,-1-4-104,0 0 0,0 1 0,0-1 0,0 1 0,0-1-1,0 1 1,0-1 0,0 1 0,0-1 0,1 1-1,-1-1 1,0 1 0,0-1 0,1 0 0,-1 1-1,0-1 1,0 0 0,1 1 0,-1-1 0,0 0 0,1 1-1,-1-1 1,1 0 0,-1 1 0,0-1 0,1 0-1,-1 0 1,1 0 0,-1 1 0,1-1 0,1 1-19,1 0 0,-1 0 0,0 1 1,0-1-1,-1 0 0,1 1 1,0 0-1,0-1 0,-1 1 0,3 2 1,-2-2-12,0-1-1,0 0 1,1 0 0,-1 0 0,0 0 0,1 0 0,-1 0 0,1-1 0,-1 1 0,1-1-1,-1 1 1,5-1 0,10 2 362,17 10-33,-33-12-303,0 1-1,0-1 1,1 0 0,-1 0 0,0 1 0,0-1-1,0 0 1,0 0 0,0 0 0,1 0-1,-1-1 1,0 1 0,1 0 0,0-1 30,0 1 0,0 0 0,1-1 1,-1 1-1,0 0 0,0 0 0,0 1 0,0-1 1,0 0-1,0 1 0,0-1 0,0 1 0,0 0 1,2 1-1,3 1-63,-5-3-462,0 1-1,1-1 0,-1 0 0,0 1 1,0-1-1,1 0 0,-1-1 1,0 1-1,0 0 0,3-1 1,7-7-3058,-8 4 3031,-1 0 0,1 0-1,0 0 1,4-8 0,-1-2-612,8-21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27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479 39 1664,'-13'-16'3216,"10"14"-3036,1 0 1,0 0-1,-1 0 0,1 0 1,-1 1-1,1-1 1,-1 1-1,0-1 1,0 1-1,0 0 0,-4-1 1,-1 1 13,0 0 0,0 0 0,-9 1 0,14 0-149,-62 2 3,1 4 0,0 1 0,-63 18 0,117-23-664,-1 2-1,1-1 1,0 1-1,-14 9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53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0 1984,'-30'12'3942,"25"-11"-3682,-71-2 5360,76 1-5603,-12 9 117,10-8 52,0 1-1,-1-1 0,1 1 1,0-1-1,0 0 0,-1 0 0,-3 2 1,5-3-232,1 1 0,-1-1 0,1 1 0,-1 0 0,1-1 0,0 1 0,-1 0 0,1-1 0,0 1 0,-1 0 0,1 0 0,0 0 0,0-1 0,0 1 0,0 0 0,0 0 0,0 0 1,0-1-1,0 1 0,0 0 0,0 0 0,0-1 0,1 3 0,-2 9-14,-4 15-1096,2 0 1,-1 36-1,4-22-1638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54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84 230 1056,'-19'-21'3830,"18"16"-3507,0 4-252,0-3 153,0 0-1,1 0 1,0 0 0,-1 0-1,1 0 1,1 0 0,0-4-1,-1-7 484,0 7-453,0 4-257,0 1 0,0-1 0,0 1 1,1-1-1,-1 1 0,2-6 0,1 0 249,-3 9-220,0-1-1,0 0 1,0 1-1,0-1 1,1 0-1,-1 1 1,0-1-1,1 1 1,-1-1-1,0 0 1,1 1-1,-1-1 1,1 1-1,-1-1 1,1 1 0,-1-1-1,1 1 1,0-1-1,21-22 658,31-20-635,-47 37 82,-5 5-93,0 1 1,0-1-1,0 0 1,0 1-1,0-1 1,0 0-1,0 0 1,0 0-1,0 0 1,-1 0-1,1 0 1,0 0-1,-1 0 1,1 0-1,-1-1 1,1 1-1,-1 0 1,0 0-1,1-2 1,-14 3-284,7 1 232,-1 1 1,1 0-1,0 0 0,-1 1 0,1-1 0,0 1 0,1 1 0,-1-1 1,0 1-1,1 0 0,0 0 0,0 1 0,0 0 0,-6 8 0,6-7-52,-6 10-659,-1 0 1,-12 27-1,11-13-1429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55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53 162 640,'-1'-21'139,"1"-7"506,0 0 1,8-46-1,-6 64 537,-4 17-451,-5 20-132,-11 61 467,7-22-409,10-51-502,-1 1 1,-1-1-1,-1 0 1,-6 18 0,9-31-166,1 0 1,-1 0 0,1 1-1,-1-1 1,1 0 0,0 0-1,0 5 1,0-7 9,0 1 107,2-1-115,0-1 1,0 1 0,1-1-1,-1 1 1,0-1 0,0 0-1,0 0 1,0 0 0,0 0-1,2-2 1,-2 2 9,-1 0-1,1 0 1,-1 0 0,1 0-1,0 1 1,-1-1 0,1 0 0,0 1-1,0-1 1,-1 1 0,1 0 0,0-1-1,0 1 1,-1 0 0,5 0-1,-1 2-66,1 1 0,-1-1 1,0 1-1,1 0 0,-1 0 0,-1 1 0,1-1 0,0 1 0,-1 0 0,8 9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57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557 81 2656,'-32'-39'1744,"29"36"-1699,0-1 0,0 1 0,-1 0 0,1 0 0,-1 0 0,0 0 0,0 1 0,0 0 1,0-1-1,0 1 0,0 1 0,-1-1 0,1 1 0,-1-1 0,1 1 0,-6 0 0,-9-1 417,0 1 0,-33 3 0,14-1 191,-47 8 1475,81-9-2076,-5-1 22,0 1-1,-1 1 1,1-1-1,0 2 1,0-1-1,0 1 1,-10 4-1,-91 40 82,106-45-102,0 0 1,0 0 0,0 0 0,0-1 0,0 0-1,0 1 1,-4-2 0,2 1 209,13 1-235,-1 0-1,1 0 1,-1 1 0,8 2-1,11 3 27,-4-4-124,1-2-1,-1 0 1,0-1-1,0-1 1,29-5-1,0 0 185,117-17-1511,46-3-3259,-172 25 2213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57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 2560,'5'3'164,"-1"0"-1,0-1 1,1 0 0,0 0 0,-1 0-1,1 0 1,0-1 0,0 0-1,0 0 1,0 0 0,0 0 0,0-1-1,9 0 1,0-2 49,-1-1-1,1 0 0,21-8 1,-29 9-102,6-2-28,0 1-1,0 1 1,0 0 0,0 0-1,24 1 1,58 10 837,-61-5-480,-21-3-116,1 0 0,15-2 0,-18 0-229,1 0 1,0 2 0,14 1 0,19 13 672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58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35 1408,'0'-2'110,"0"0"0,-1 0 1,1 0-1,0 0 0,-1 0 0,1 0 1,-1 0-1,0 1 0,-1-4 1,2 5-84,0-1 0,0 0 0,0 0 0,-1 1 0,1-1 1,0 1-1,-1-1 0,1 0 0,-1 1 0,1-1 1,-1 1-1,1-1 0,-1 1 0,1-1 0,-1 1 1,0-1-1,1 1 0,-1-1 0,1 1 0,-1 0 1,0 0-1,0-1 0,1 1 0,-1 0 0,0 0 1,1 0-1,-1-1 0,0 1 0,0 0 0,1 0 1,-1 0-1,0 0 0,0 1 0,1-1 0,-1 0 1,0 0-1,1 0 0,-1 1 0,0-1 0,1 0 0,-1 0 1,0 1-1,-13 13 818,1-2 48,12-10-878,-1-1-1,1 1 0,0-1 1,0 1-1,0 0 0,0 0 1,0-1-1,0 1 0,0 0 0,1 0 1,-1 0-1,0 2 0,-3 8 168,-3 5-76,6-13-48,0-1 0,-1 1 0,1-1 1,-1 0-1,1 0 0,-1 0 0,-4 4 0,-3 11 902,8-17-938,1 0 0,-1-1 0,0 1 0,0 0 0,0 0 1,1 0-1,-1-1 0,0 1 0,1 0 0,-1 0 0,1 0 0,-1 0 0,1 0 0,0 0 0,-1 2 0,-1 5-12,1-7-33,0 1 0,0-1-1,1 0 1,-1 1 0,0-1 0,-17 6 2258,18-7-2232,-1 0 1,1 0-1,0 0 1,0 0-1,0 0 0,0-1 1,-1 1-1,1 0 1,0 0-1,0 0 1,0-1-1,0 1 1,0 0-1,-1 0 1,1 0-1,0-1 0,0 1 1,0 0-1,0 0 1,0-1-1,0 1 1,0 0-1,0 0 1,0-1-1,0 1 1,0 0-1,0 0 0,0-1 1,0 1-1,0 0 1,0 0-1,0 0 1,1-1-1,-1 1 1,0 0-1,0 0 1,0-1-1,10-9-283,17-7-1534,-7 5 11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59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1472,'4'6'836,"-3"-4"-764,0 0 0,0-1 0,0 1 0,0 0-1,0 0 1,0 0 0,-1 0 0,1 0 0,-1 0 0,1 3 0,-1 26 1384,9-19-838,-8-10-550,1 0-1,0 1 1,1-1-1,-1 0 1,0 0-1,1 0 1,-1 0 0,1 0-1,-1 0 1,1-1-1,0 0 1,0 1-1,0-1 1,0 0-1,0 0 1,0 0 0,0-1-1,0 1 1,0-1-1,5 0 1,19 0 1126,-26 1-1114,0-1-78,0 1-1,-1-1 0,1 0 0,0 0 0,-1 1 1,1-1-1,0 0 0,-1 0 0,1 0 1,0 0-1,-1 0 0,1 0 0,0 0 0,-1 0 1,1 0-1,0 0 0,-1-1 0,1 1 0,-1 0 1,1 0-1,0-1 0,1 0-161,1 1-153,-2 0 219,0 0 0,1-1 0,-1 1-1,0 0 1,1-1 0,-1 1 0,0-1-1,0 0 1,1 1 0,0-2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30:02.0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196 176 160,'-18'-3'5280,"18"2"-5149,0 0 0,0-1 1,-9-12 1705,6 12-1705,-7-10 561,3 0-402,3 5 23,0 0 0,0 1 0,-7-8-1,-23-33-281,25 31 632,9 14-600,-1 0 0,0 0 0,0 0-1,0 0 1,0 1 0,0-1 0,0 0-1,-1 0 1,1 1 0,-4-4 0,1 0-295,3 5 230,1-1 0,0 1 0,0 0 0,0 0 0,0-1 0,-1 1 0,1 0 0,0 0 0,0 0 0,-1 0 0,1 0 0,0-1 0,0 1 0,0 0 0,-1 0 0,1 0 0,0 0 0,0 0 0,-1 0 0,1 0 0,0 0 0,-1 0 0,1 0 0,0 0 0,0 0 0,-1 0 0,1 0 0,0 0 0,0 0 0,-1 0 0,0 0-68,-8 6 517,8-6-377,0 1-1,-1 0 1,1 0-1,-1-1 1,1 1 0,-1-1-1,1 0 1,-1 1-1,1-1 1,-1 0 0,1 0-1,-1 0 1,0 0 0,1 0-1,-1 0 1,1 0-1,-1-1 1,1 1 0,-1 0-1,1-1 1,-1 1-1,1-1 1,-1 0 0,-1 0-1,3 0-72,0 1 0,0 0 0,0 0 0,0 0 0,0 0 0,0-1 0,-1 1 0,1 0 0,0 0 0,0 0-1,0 0 1,0 0 0,-1 0 0,1-1 0,0 1 0,0 0 0,0 0 0,-1 0 0,1 0 0,0 0 0,0 0 0,0 0 0,0 0 0,-1 0-1,1 0 1,0 0 0,0 0 0,-1 0 0,1 0 0,0 0 0,0 0 0,0 0 0,0 0 0,-1 0 0,1 1 0,3 6-523,10 11 63,1-4 508,-9-9-19,0 0 0,-1 1 0,1-1 0,5 10 0,-3-1-10,66 111-4882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30:02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1728,'7'6'2256,"-6"-6"-2123,2 1-107,0-1-1,1 1 0,-1 0 1,0 0-1,0 0 0,0 1 1,0-1-1,-1 1 0,1-1 1,0 1-1,-1 0 1,4 3-1,-2-1 127,0 1 0,-1 0 0,1 0 1,-1 0-1,4 9 0,-1-4 55,-5-9-143,0 0-1,-1 0 1,1 1-1,0-1 1,-1 0 0,1 0-1,0 1 1,-1-1 0,0 0-1,1 1 1,-1 3 181,1-4-112,1 2-262,0 0 0,-1 0 0,0 1-1,1-1 1,-1 0 0,0 1 0,0-1 0,0 7-1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28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1 832,'0'1'36,"0"0"-1,0 1 1,0-1 0,1 0 0,-1 0-1,0 1 1,1-1 0,-1 0 0,2 3-1,-1-3-16,0 0-1,-1 0 1,1 1-1,0-1 0,-1 0 1,0 1-1,1-1 1,-1 1-1,0-1 1,0 2-1,11 127 614,-1 0 224,-11-86-375,0-19-2,4 47 1,-1-64-328,0 1 0,7 16 0,-7-21-137,0 1-1,0 0 1,0 0-1,-1-1 1,0 1-1,0 0 1,0 1-1,0-1 1,-1 0 0,0 0-1,0 0 1,-1 7-1,0-9 241,1-3-233,0 1 0,0-1-1,0 1 1,0-1 0,0 1 0,0-1 0,0 1 0,-1-1 0,1 1-1,0-1 1,0 1 0,0-1 0,-1 1 0,1-1 0,0 1 0,-1-1-1,1 1 1,0-1 0,-1 0 0,1 1 0,-1-1 0,1 0 0,0 1-1,-1-1 1,1 0 0,-1 0 0,-4 2 546,-8-10 286,10 5-876,0 0 0,1 0 1,-1-1-1,0 1 0,1 0 0,0-1 0,-1 0 1,-1-6-1,-11-35-356,8 21 456,3 10-13,-3-24 0,5 29-103,1-1 0,-1 0 1,-1 1-1,0 0 0,-7-16 1,6 10-103,4 14 126,1 10 104,-1 228 27,-1-222 35,-1 0-1,0-1 1,-6 18-1,2-6 224,6-26-372,0 1-1,0 0 0,0 0 1,0 0-1,0 0 1,-1 0-1,1-1 0,0 1 1,-1 0-1,1 0 0,0-1 1,-1 1-1,1 0 0,-1 0 1,1-1-1,-1 1 0,1 0 1,-1-1-1,0 1 0,0-1-21,1 0 0,-1 0 0,1 0 0,0 0 0,-1-1 0,1 1-1,-1 0 1,1 0 0,0-1 0,-1 1 0,1 0 0,0-1-1,-1 1 1,1 0 0,0-1 0,0 1 0,-1-1 0,1 1 0,0 0-1,0-1 1,0 1 0,-1-1 0,1 0 0,-10-34-390,3 6 388,4 19 217,0-1 0,1 0 0,-1-22 0,3-9-324,-2 44 126,-1 4 20,3 2 44,-1 0 0,0-1 0,-4 12 0,0 5-124,-1 34 377,0-41-278,6-16-25,-1-1-1,1 1 0,0-1 0,0 1 0,-1-1 0,1 1 1,0-1-1,-1 1 0,1-1 0,-1 1 0,1-1 0,-1 1 0,1-1 1,-1 0-1,1 1 0,-1-1 0,1 0 0,-1 1 0,1-1 0,-1 0 1,-1 1-1,2-20-582,-4-164 1094,4 182-507,0 0-97,1 1 1,-1-1-1,0 0 1,0 0-1,0 1 1,1-1-1,-1 0 1,0 0-1,0 1 1,1-1-1,-1 0 1,30-10-3466,-6 0 1530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29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548 0 640,'0'1'50,"0"-1"1,0 1-1,0-1 1,-1 1-1,1-1 1,0 1-1,0-1 0,-1 1 1,1-1-1,0 1 1,-1-1-1,1 1 1,-1-1-1,1 0 0,-1 1 1,1-1-1,-1 0 1,1 1-1,-1-1 1,1 0-1,-1 0 0,1 1 1,-1-1-1,1 0 1,-1 0-1,1 0 1,-1 0-1,0 0 0,1 0 1,-1 0-1,1 0 1,-1 0-1,0 0 1,0 0-1,0 0-32,0 0-1,0 0 1,1 0-1,-1 0 1,0 0 0,0 1-1,0-1 1,0 0-1,0 0 1,1 1-1,-1-1 1,0 1 0,0-1-1,0 1 1,1-1-1,-2 1 1,1 0 47,0 0 0,-1 0-1,1-1 1,0 1 0,0-1 0,-1 1 0,1-1-1,-1 0 1,1 1 0,0-1 0,-1 0 0,1 0-1,0 0 1,-1 0 0,-1 0 0,-17 2 173,4 5 35,0 0 0,-1-1 1,-22 5-1,-46 7-1386,1 4 0,-96 40 0,143-46 148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31.1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1 416,'0'3'128,"0"-6"-96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34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67 992,'-5'14'2080,"-8"-9"-2448,5-4 1193,7-1-730,-1 0 0,0 0 1,0 1-1,0-1 1,0-1-1,0 1 0,0 0 1,0 0-1,0-1 1,0 1-1,1-1 1,-1 1-1,0-1 0,-2-1 1,-19 5 203,22-2-283,1-1 0,-1 1 0,0-1 0,1 1 0,-1-1 1,0 0-1,1 0 0,-1 1 0,0-1 0,0 0 1,1 0-1,-1 0 0,0 0 0,0 0 0,0 0 1,1 0-1,-1 0 0,0 0 0,0 0 0,1 0 1,-1 0-1,0 0 0,0-1 0,1 1 0,-1 0 1,-1-1-1,2 0 38,-1 1 1,0 0-1,0 0 1,0-1-1,1 1 1,-1 0-1,0 0 1,0 0-1,0 0 0,0 0 1,0 0-1,1 0 1,-1 0-1,0 0 1,0 0-1,-1 1 1,-10-2 475,11 1-520,0-1 1,0 1 0,0-1-1,0 1 1,0 0 0,0-1-1,0 1 1,0 0 0,0 0-1,0-1 1,-1 1 0,1 0-1,-2 0 214,-3 0-114,3 0 67,7 0 48,0 4-681,-4-4 452,1 0 1,0 0 0,-1 1 0,1-1 0,-1 0 0,1 0 0,-1 0 0,1 0 0,0 1-1,-1-1 1,1 0 0,-1 0 0,1 0 0,0 0 0,0-1 0,19 1-41,-18 0-3,-2 0 39,1 0-1,0 0 0,-1 0 1,1 0-1,0 0 1,-1 0-1,1 0 0,0 0 1,-1 0-1,1-1 1,0 1-1,-1 0 0,1 0 1,-1-1-1,1 1 1,0-1-1,0 0 0,1 0-188,12 2 242,-13-1-32,0 0-1,0 0 1,0 0-1,0 1 1,0-1 0,0 0-1,0-1 1,0 1 0,0 0-1,0 0 1,0 0-1,0-1 1,0 1 0,0 0-1,-1-1 1,1 1-1,2-2 214,11 2-476,-10-3 708,-17-5-580,-13 3 330,0-2-358,21 8 626,4-1-478,-1 0-1,1 0 1,-1 0-1,1 0 1,0 0-1,-1 0 0,1 0 1,0-1-1,-1 1 1,1 0-1,0-1 0,-1 1 1,1-1-1,-2-1 1,2 2 22,0-1 0,1 1 0,-1 0 0,0-1 0,0 1 0,0 0 0,0 0 0,0-1 0,0 1 0,0 0 0,0 0 1,0 0-1,0 0 0,-1 0 0,-5 0 180,6 0-203,1-1-1,-1 1 1,0 0 0,1 0 0,-1 0-1,1 0 1,-1 0 0,0 0-1,1 0 1,-1 0 0,0 0-1,1 0 1,-1 0 0,0 0-1,1 0 1,-2 1 0,-17 2 320,22-5-643,-2 2 328,-1 0 1,0 0 0,0 0-1,1 0 1,-1 0-1,0 0 1,1 0 0,-1 0-1,0 0 1,1 0-1,-1 0 1,0 0 0,0 1-1,1-1 1,-1 0-1,0 0 1,1 0 0,-1 0-1,0 0 1,0 1 0,1-1-1,-1 0 1,5 2-90,0 0 0,0 0 0,0-1 0,0 0 0,1 0 0,-1 0 0,7-1 0,44-1-366,-20 0 354,43 1 472,-62 1-362,-12-1-68,-1 1-1,1-1 0,-1 0 0,8-2 1,-7 2 74,-4 0-12,0 0 1,0 0-1,0 0 0,-1 0 0,1-1 1,0 1-1,0 0 0,0 0 0,0-1 1,-1 1-1,1 0 0,0-1 0,1 0 10,-2 1-10,0 0-1,0 0 0,0-1 1,0 1-1,0 0 1,1 0-1,-1 0 1,0 0-1,0-1 0,0 1 1,0 0-1,1 0 1,-1 0-1,0 0 1,0 0-1,0 0 0,0-1 1,1 1-1,-1 0 1,0 0-1,0 0 1,0 0-1,1 0 0,-1 0 1,0 0-1,0 0 1,0 0-1,1 0 1,-1 0-1,0 0 0,0 0 1,1 0-1,-1 0 1,0 0-1,0 0 1,0 0-1,1 0 0,-1 1 1,0-1-1,0 0 1,0 0-1,0 0 1,1 0-1,-1 0 0,0 0 1,0 1-1,0-1 1,0 0-1,0 0 1,1 0-1,-1 1 0,22-9-41,-20 7-16,-1-1 1,0 1-1,0 0 0,0 0 1,0 0-1,-1-1 0,1 1 1,0 0-1,0-1 0,-1 1 1,1 0-1,-1-1 0,1 1 1,-1-1-1,1-1 0,-1 2-32,-4-8 181,-2 7-47,0 0 1,-1 0-1,1 1 0,-1 0 1,0 0-1,1 0 0,-10 1 1,-64-4 392,50 8-607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29:36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753 15 1664,'0'-1'53,"-1"0"0,1 0 0,0 1 0,-1-1 0,1 0 0,0 0 0,-1 0 0,1 1 0,-1-1 0,1 0 0,-1 1 0,0-1 0,1 0 0,-1 1 0,0-1 0,1 1 0,-1-1 0,0 1 0,1-1 0,-1 1 0,-1-1 0,0 1-8,0 0 1,0 1-1,0-1 0,1 0 0,-1 1 1,0-1-1,0 1 0,1-1 0,-3 2 0,-3 1 65,-8 3 229,0 1 0,1 0 1,-1 2-1,-24 18 0,-48 49 1076,9-7-212,40-40-325,-1-1-1,-2-3 0,-78 38 1,98-54-887,-33 15 200,-62 37 0,113-60-178,1 1 0,-1 0-1,1 0 1,-1 0 0,-3 4 0,6-6-16,0 1 0,-1-1 0,1 0 0,0 1 0,0-1 0,-1 0 0,1 1 0,0-1 0,0 1 0,0-1 0,0 0 0,0 1 0,0-1 0,-1 1 0,1-1 0,0 0 0,0 1 0,0-1 0,0 1 0,1-1 0,-1 1 0,0-1 0,0 0 0,0 1 0,0-1 0,0 1 0,0-1 0,1 0 0,-1 1 0,0-1 0,0 0 0,0 1 0,1-1 0,-1 0 0,0 1 0,1-1 0,-1 0 0,0 0 0,1 1 0,-1-1 0,0 0 1,1 0-1,-1 1 0,0-1 0,1 0 0,-1 0 0,1 0 0,0 0 0,8 4 46,-1-1 0,1-1 1,1 1-1,-1-2 1,17 2-1,49-2 285,-34-2-458,202-18 238,-167 10 67,4 1 252,-78 8-426,-5 2-15,-12 5-39,-22 9 12,-10 5 333,32-13 13,-27 9-1,25-13-453,1 0 0,-1-1-1,0-1 1,0-1 0,-18 0-1,34-9 129,-42 5 618,14 0-789,23 2 142,-1 1 0,0-1 1,1 1-1,-1 0 0,-10 2 1,17-2 46,0 0 1,0 0 0,-1 0-1,1 0 1,0 0 0,0 1-1,0-1 1,0 0 0,-1 0-1,1 0 1,0 0 0,0 0-1,0 1 1,0-1 0,0 0-1,-1 0 1,1 0 0,0 1-1,0-1 1,0 0 0,0 0-1,0 0 1,0 1 0,0-1-1,0 0 1,0 0 0,0 1-1,0-1 1,0 0 0,0 0-1,0 0 1,0 1 0,0-1-1,0 0 1,0 0 0,0 0-1,0 1 1,0-1 0,0 0-1,0 0 1,0 0 0,1 1-1,-1-1 1,0 0 0,0 0-1,0 0 1,0 1 0,0-1-1,1 0 1,-1 0 0,0 0-1,0 0 1,1 0 0,9 10-64,-3-5 8,1-1 1,0 1-1,17 5 1,-22-9 65,0 0 1,0 0 0,0-1-1,0 1 1,0-1 0,0 0 0,0 0-1,0 0 1,0 0 0,0 0-1,0-1 1,0 1 0,0-1 0,0 0-1,3-1 1,3-3 54,-1 1-1,1-1 1,-1-1-1,-1 1 1,1-1-1,9-11 1,35-44 416,-24 25-452,132-184 647,-137 188-591,20-35-381,-42 66 299,-1 0 1,1 0-1,0 0 1,-1 0-1,1 0 1,-1 0-1,1 0 1,-1 0 0,1-1-1,-1 1 1,0 0-1,0 0 1,0 0-1,0-2 1,0 2 1,0 1-1,0-1 1,0 0 0,0 1 0,-1-1 0,1 0-1,0 1 1,-1-1 0,1 1 0,0-1-1,-1 1 1,1-1 0,-1 1 0,1-1-1,0 1 1,-1-1 0,1 1 0,-1-1-1,0 0 1,-1 0 6,-1 1 1,1-1-1,0 0 0,0 0 0,-1 1 0,1-1 0,0 1 0,-1 0 0,1 0 1,0 0-1,-1 0 0,-4 1 0,-3 1 22,-1 0 1,1 1-1,0 1 1,0 0-1,0 0 1,1 1-1,-19 12 1,-58 51-214,57-43 101,-185 171-121,205-186 271,-1-2-112,2 1 0,-1 0-1,-10 16 1,18-22 22,-1 0 0,0 0 0,1 0 0,0 0 1,-1 1-1,1-1 0,0 0 0,1 0 0,-1 1 0,1-1 0,-1 1 0,1-1 0,0 0 0,0 1 0,1-1 0,-1 0 1,2 6-1,1 0 43,0 0 0,1-1 1,0 1-1,0-1 0,1 0 1,0 0-1,9 10 0,-11-14-52,1 0 0,0 0-1,0 0 1,0 0 0,1 0 0,-1-1-1,1 0 1,0 0 0,0 0-1,0 0 1,0-1 0,0 0 0,7 2-1,-6-4 92,0 1 1,-1-1-1,1 0 0,-1-1 0,1 1 0,-1-1 1,1 0-1,-1-1 0,1 1 0,7-5 0,6-2 304,24-16 0,6-6-312,-30 17-225,-16 11 134,0 0 0,0 0 0,0 0 1,1 0-1,-1 0 0,0 1 0,4-1 1,-4 1 21,0 0 0,0 1 1,1 0-1,-1 0 0,0 0 1,0 0-1,0 0 0,0 1 1,4 0-1,16 2-25,-19-2 14,1-1-1,-1 1 1,1 0-1,-1 0 0,8 3 316,-16-4-432,-27-1-373,-11 0-966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30:07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17 2560,'-7'-5'403,"6"4"-292,-1 0 0,1 0 0,0 0 0,-1 0 0,1 0 0,-1 0 0,1 0 1,-1 1-1,1-1 0,-1 0 0,0 1 0,1 0 0,-1-1 0,0 1 0,0 0 0,1 0 0,-1 0 1,0 0-1,1 0 0,-4 1 0,2-1-16,-4 2 26,1 0-1,-1 0 1,1 0 0,-1 1-1,1 0 1,0 1-1,0-1 1,0 1 0,-9 8-1,8-4-123,0 0-1,1 0 0,0 1 1,1 0-1,0 1 1,0-1-1,-5 18 0,0 4 43,-8 39-1,14-47-23,0 0 1,1 1-1,1-1 0,3 46 0,0-59 43,0 0 1,1-1-1,0 1 0,0-1 0,1 0 0,1 1 1,-1-1-1,1-1 0,1 1 0,-1-1 1,2 1-1,-1-1 0,1-1 0,11 12 0,-16-17-20,1-1-1,-1 0 0,1 0 0,-1 0 1,1 0-1,0 0 0,-1-1 0,1 1 1,0 0-1,0-1 0,-1 1 0,1-1 1,0 0-1,0 1 0,0-1 1,0 0-1,-1 0 0,1 0 0,0 0 1,0-1-1,0 1 0,0 0 0,-1-1 1,1 0-1,0 1 0,0-1 0,-1 0 1,1 0-1,-1 0 0,1 0 0,1-1 1,4-3 46,0-1 1,0 1 0,-1-2 0,0 1 0,6-9 0,123-163 491,-43 54-336,-87 117-226,0-1 1,0 1-1,-1-1 1,5-10-1,-8 16-7,-1 1 0,1-1 0,0 0-1,-1 1 1,1-1 0,-1 0-1,0 0 1,0 0 0,0 1 0,1-1-1,-2 0 1,1 0 0,0 0 0,0 1-1,-1-1 1,1 0 0,0 0 0,-1 1-1,0-1 1,1 0 0,-1 1 0,0-1-1,0 1 1,0-1 0,0 1 0,0-1-1,-2-1 1,-1 0-12,0 1-1,0-1 1,0 1 0,0 0 0,-1 0-1,1 0 1,-1 1 0,1 0 0,-1-1-1,1 2 1,-1-1 0,0 0 0,1 1-1,-1 0 1,0 0 0,-6 1 0,-2 1 0,1 0 0,0 1 1,0 0-1,0 1 0,-15 7 1,-4 4-69,1 1 0,-53 39 1,-49 51-60,126-101 98,-9 7 75,10-8-45,-1 0 0,1 0 0,-1 1 0,1 0 0,0 0 0,1 1 0,-1-1 0,-5 10 0,10-14 7,0-1 0,0 1 0,0-1-1,-1 1 1,1-1 0,0 1 0,0-1 0,0 1-1,0-1 1,0 1 0,0 0 0,0-1 0,0 1 0,0-1-1,0 1 1,0-1 0,0 1 0,0-1 0,1 1-1,-1-1 1,0 1 0,0-1 0,0 1 0,1-1 0,-1 1-1,0-1 1,1 0 0,-1 1 0,0-1 0,1 1 0,-1-1-1,1 0 1,-1 1 0,0-1 0,1 0 0,-1 0-1,1 1 1,-1-1 0,1 0 0,-1 0 0,1 0 0,-1 0-1,1 1 1,-1-1 0,1 0 0,0 0 0,-1 0 0,1 0-1,-1 0 1,2-1 0,2 1 29,0 0 0,1-1 0,-1 0 1,0 0-1,0-1 0,0 1 0,0-1 0,6-3 0,33-21 127,-34 20-127,124-94 645,-28 19-428,-80 64-431,0 1-1,40-18 1,-63 33 169,16-5-177,-19 6 186,1 0 0,0 0 0,0 0 0,0 1 0,0-1-1,0 0 1,-1 0 0,1 0 0,0 0 0,0 1 0,0-1 0,0 0 0,0 0 0,0 0 0,0 1 0,0-1 0,0 0 0,0 0-1,0 1 1,0-1 0,0 0 0,0 0 0,0 0 0,0 1 0,0-1 0,0 0 0,0 0 0,0 0 0,0 1 0,0-1 0,0 0-1,0 0 1,0 0 0,1 1 0,-1-1 0,0 0 0,0 0 0,0 0 0,0 0 0,1 1 0,-1-1 0,0 0 0,0 0 0,0 0-1,0 0 1,1 0 0,-1 0 0,0 0 0,0 0 0,0 0 0,1 1 0,-1-1 0,0 0 0,0 0 0,0 0 0,1 0 0,-1 0-1,0 0 1,0 0 0,1 0 0,-1 0 0,0-1 0,0 1 0,0 0 0,1 0 0,-1 0 0,0 0 0,-5 8-18,0-1-1,-1 0 1,0 0 0,0 0 0,-9 6 0,-6 8 53,-10 15-302,-39 59 0,32-41-760,-22 36-3182,50-70 1781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30:1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9 1056,'-13'-3'6623,"9"3"-7102,3 0 580,-12-5 1131,11 5-1091,0 0 1,-1 1-1,1-1 1,-1 1-1,1 0 0,0 0 1,0 0-1,-1 0 1,1 0-1,0 0 0,0 0 1,-2 3-1,-1-1 79,1 0 0,1 1 0,-1 0 1,-6 7-1,8-8-94,0 0 0,-1-1 0,1 0 0,-1 1 0,0-1 0,0 0 0,0-1 0,-4 3 0,4-2-153,0-1-1,0 1 0,0 0 1,0 0-1,0 0 0,1 0 0,-1 1 1,-2 3-1,2-3 64,-1 1 0,1 0 0,-1-1 0,0 0 0,1 0 0,-9 5 1,8-6 19,0 1 1,0 0-1,0 0 1,0 0-1,-4 6 1,-14 13 109,17-18-190,1 0-1,0 0 1,0 0-1,0 1 1,0-1-1,-3 7 1,-8 9 280,13-17-221,-1-1 1,1 1 0,0-1 0,0 1 0,0 0-1,-1 5 1,-6 5-260,8-12 241,1 1 0,-1 0 0,1 0 1,-1-1-1,1 1 0,-1 0 0,1 0 0,0 0 0,0 2 0,0-3 132,4 7-31,-3-1-118,-1-6-4,0 1 1,1-1-1,-1 0 1,1 1-1,-1-1 1,1 0-1,-1 1 1,1-1-1,0 0 1,0 0-1,0 1 1,-1-1-1,1 0 1,0 0-1,0 0 1,2 1-1,5 7 112,-6-6-67,0 0 1,0 0-1,0 0 1,0-1 0,0 1-1,1-1 1,-1 0-1,1 1 1,3 1 0,-5-4-49,0 1 0,0-1 0,0 0 0,0 1 1,0 0-1,-1-1 0,1 1 0,0-1 1,0 1-1,0 0 0,-1-1 0,2 2 0,-1-1 7,-1 0-1,1 0 1,0 0-1,-1-1 0,1 1 1,0 0-1,0-1 1,0 1-1,0-1 0,0 1 1,0-1-1,1 1 1,1 0-10,-1 0-8,9 7-29,3 2 48,-11-7 16,1 0 0,-1-1 1,0 1-1,1-1 0,-1 0 1,1 0-1,0 0 1,-1-1-1,1 1 0,0-1 1,0 0-1,0 0 0,0 0 1,6 0-1,23 0 160,-22 0 39,1 0 0,-1-1-1,19-3 1,-22 2-146,1 1-1,-1-1 1,9 2-1,0 0 64,-16-1-117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30:14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1408,'24'4'12273,"-18"-8"-12706,-6 4 577,3 3-254,-3-3 107,0 0 1,0 1-1,0-1 0,0 0 1,0 0-1,0 0 1,0 0-1,0 1 1,0-1-1,0 0 0,0 0 1,0 0-1,0 1 1,0-1-1,0 0 1,0 0-1,1 0 0,-1 0 1,0 0-1,0 1 1,0-1-1,0 0 1,0 0-1,1 0 0,-1 0 1,0 0-1,0 0 1,0 0-1,0 0 1,1 1-1,-1-1 0,0 0 1,1 0-1,20 8-199,-2-1 378,-17-6-136,0 0-1,0-1 1,0 1-1,0 0 1,1-1 0,-1 1-1,0-1 1,0 0-1,0 0 1,1 1-1,-1-2 1,0 1 0,3 0-1,-1-1-6,0 1 0,0 0 0,0 0 0,7 2 0,4-1-59,-11-2 1086,-8-3-863,-7-1-649,-11 5 1128,17-1-642,0 1-1,0 0 0,0 0 1,-6 1-1,-72 9 794,48-10-3163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7:30:24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4 1312,'-96'-3'3541,"92"4"-3507,-1 0-1,1 0 0,0 0 0,0 1 1,0 0-1,0 0 0,0 0 1,0 0-1,0 1 0,1-1 1,-7 7-1,-14 8 149,18-15-154,2 1 0,-1-1 0,0 1 0,0 0 0,1 0 1,0 1-1,-1 0 0,1-1 0,1 1 0,-1 1 1,0-1-1,1 0 0,-4 7 0,0 5 9,-12 19 689,-16 23-566,35-58-167,0 1 0,0-1 0,0 0 0,0 0 0,0 1 0,0-1 0,0 0 0,0 0 0,0 1 0,0-1 0,0 0 0,0 0 0,0 1 0,0-1 0,0 0 0,0 0 1,0 1-1,0-1 0,1 0 0,-1 0 0,0 0 0,0 1 0,0-1 0,0 0 0,0 0 0,1 0 0,-1 1 0,0-1 0,0 0 0,0 0 0,1 0 0,-1 0 0,0 0 0,0 1 0,1-1 0,-1 0 0,0 0 0,0 0 0,0 0 0,1 0 1,-1 0-1,0 0 0,0 0 0,1 0 0,-1 0 0,0 0 0,0 0 0,1 0 0,-1 0 0,1 0 0,20 1-95,-11-1 281,-6 1-167,0 0-1,-1 0 0,1 1 0,0 0 0,-1-1 1,0 1-1,1 0 0,-1 1 0,0-1 0,0 1 1,0-1-1,0 1 0,-1 0 0,5 6 0,-3-3-28,0 1 0,0 0 0,-1 0 0,0 0 0,0 0 0,3 12-1,-5-14 11,1 0-1,0-1 0,0 1 0,5 6 0,-5-8 59,0 0 0,0 1 0,-1-1 1,1 0-1,-1 1 0,1-1 0,-1 1 0,0 0 0,-1-1 0,2 7 0,-3-9-63,1 0 0,0 0 0,0 0 0,0 1 0,0-1 0,0 0 0,0 0 0,1 0 0,-1 0 0,0 0 0,0 0 1,1 1-1,-1-1 0,1 0 0,-1 0 0,1 0 0,-1 0 0,1 0 0,0-1 0,0 1 0,-1 0 0,1 0 0,0 0 0,0 0 0,0-1 0,0 1 0,0 0 0,0-1 0,0 1 0,0-1 0,0 1 0,0-1 0,0 0 0,0 1 0,0-1 0,0 0 0,0 0 0,1 0 0,-1 0 0,1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7:49.3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14 576,'-9'-7'196,"8"6"-107,0 1 0,1-1-1,-1 1 1,0-1-1,0 1 1,0-1 0,0 1-1,1-1 1,-1 1 0,0 0-1,0-1 1,0 1 0,0 0-1,0 0 1,0 0 0,0 0-1,-1 0 1,-34 5 2711,37 15-2256,1-15-452,0-3-58,0 1 1,0 0-1,-1 0 1,1 0 0,-1 0-1,0 0 1,0 0-1,0 1 1,-1-1-1,1 0 1,-1 0 0,1 1-1,-1 5 1,-3 17 1543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7:50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44 832,'-7'0'70,"13"1"544,16 1 766,1-2 1254,-20 0-2473,-3 0-137,1 0 0,-1 0 0,0 0 0,0 1 0,1-1 0,-1 0 0,0 0 0,1 0 0,-1 0 0,0 0 0,0 0 0,1 0 0,-1 0 0,0 0 0,1 0 0,-1 0 0,0 0 0,1 0 0,-1-1 0,0 1 0,0 0 0,1 0 0,-1 0 0,0 0 0,0 0 0,1-1 0,-1 1 0,0 0 0,0 0 0,1 0 0,-1-1 0,0 1 0,0 0 0,0 0 0,0-1 0,1 1-1,-1 0 1,5-25 174,-5 23-171,0 1-1,0-1 1,0 0 0,1 1 0,-1-1 0,1 0-1,-1 1 1,1-1 0,1-2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7:54.0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3 1312,'0'-1'14,"0"1"-1,0 0 1,0 0 0,0 0 0,0 0-1,-1 0 1,1-1 0,0 1 0,0 0-1,0 0 1,0 0 0,-1 0 0,1 0-1,0 0 1,0 0 0,0 0 0,-1 0-1,1 0 1,0 0 0,0 0 0,0 0-1,-1 0 1,1 0 0,0 0 0,0 0-1,0 0 1,0 0 0,-1 0 0,1 0-1,0 0 1,0 0 0,0 0 0,0 0-1,-1 1 1,1-1 0,0 0 0,0 0-1,0 0 1,0 0 0,0 0 0,-1 1-1,1-1 1,0 0 0,0 0 0,0 0-1,0 0 1,0 1 0,0-1 0,0 0-1,0 0 1,0 0 0,-6 5 66,-2 1 440,0 0 0,-13 6 0,12-7-212,1 0 1,-12 8-1,15-9-612,-3 16 2741,8 0-1845,-2-14-564,2-5 45,-1 0 1,1-1-1,-1 1 1,1 0-1,0-1 1,0 1-1,-1 0 1,1 0 0,0-1-1,0 1 1,0 0-1,0 0 1,0 2 345,-1-2-391,0-1 0,0 0 1,0 0-1,-1 0 1,1 0-1,0 0 0,0 0 1,0 0-1,0 0 1,0 0-1,0 0 0,-1-1 1,1 1-1,0-1 0,0 1 1,0 0-1,0-1 1,-1-1-1,-2 1-61,-13-5 247,23 10-626,2 2 361,11 23-94,-18-27 162,0 1 0,0 0 0,-1 0 0,0-1 0,1 1 0,-1 0 0,0 0 0,0 0 0,0 0 0,-1 3 0,0 5-98,6 88-143,-5-89 296,0-8-73,1 1 1,-1-1-1,0 0 0,0 1 1,0-1-1,-1 1 1,1-1-1,-1 0 0,1 1 1,-1-1-1,-1 4 0,-9 2 343,11-8-336,0 0-1,0 1 1,-1-1 0,1 0-1,0 0 1,0 0 0,0 0 0,0 0-1,-1 0 1,1 0 0,0 0-1,0 0 1,-1 0 0,1 0 0,0 0-1,0 0 1,0 0 0,-1 0-1,1 0 1,0 0 0,0 0 0,0 0-1,-1 0 1,1 0 0,0 0-1,0 0 1,0 0 0,-1 0 0,1 0-1,0 0 1,0 0 0,0-1-1,0 1 1,-1 0 0,1 0-1,0 0 1,0 0 0,0-1 0,0 1-1,0 0 1,0 0 0,-1 0-1,1 0 1,0-1 0,0 1 0,0 0-1,0 0 1,0 0 0,0-1-1,0 1 1,0 0 0,0 0 0,0-1-1,0 1 1,0 0 0,0-2-4,-1 0 0,1 0 1,-1 0-1,0 1 0,0-1 1,1 0-1,-1 0 0,0 1 1,0-1-1,-1 1 0,1-1 1,0 1-1,0 0 0,-3-3 1,-7-8 132,6 9-275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32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0 992,'-1'3'384,"1"-3"-375,0 1 1,0-1 0,0 0 0,0 0 0,0 0 0,-6-2 112,5 2-89,1 0 0,0 0 0,-1-1 0,1 1 0,-1 0 0,1 0 0,-1 0 0,1 0 0,0 0 0,-1 0 0,1-1 0,-1 1-1,1 0 1,-1 0 0,1 0 0,-1 1 0,1-1 0,-1 0 0,1 0 0,-1 0 0,1 0 0,0 0 0,-1 1 0,1-1 0,-1 0 0,1 0 0,-1 1 0,1-1 0,0 0-1,-1 0 1,1 1 0,0-1 0,-1 1 0,-3 4-144,3-5 105,1 1 0,0-1 0,-1 0-1,1 1 1,0-1 0,-1 1 0,1-1 0,0 0 0,-1 1-1,1-1 1,0 1 0,0-1 0,0 1 0,0-1-1,-1 1 1,1-1 0,0 1 0,0-1 0,0 2 0,0-2 10,0 1 0,0 0 1,-1 0-1,1 0 0,0 0 1,0 0-1,-1 0 0,1-1 1,-1 1-1,1 0 0,-1 0 1,1-1-1,-1 1 0,0 1 1,0-1-2,0-1 1,1 1-1,-1 0 1,1 0-1,-1 0 1,1-1-1,-1 1 1,1 0-1,0 0 1,-1 0-1,1 0 0,0 0 1,-1 0-1,1 1 1,0 8 75,0 0 0,-1 0 0,0 0 0,-4 17 0,3-22-73,1 0 0,0 0 0,0 1 0,0-1 0,0 0 0,1 1 0,0-1 0,0 1 0,1-1 0,0 0 0,0 1 0,0-1 0,0 0 0,5 10 0,-5-12-2,-1-1 1,1 0-1,0 1 0,0-1 0,-1 1 0,1 4 1,1 7 109,3 17-55,-2-22-118,1-1 1,7 14-1,-1 3 219,2 16-224,-10-34-247,0 0 1,-1 0-1,0-1 0,0 1 0,0 0 1,-1 14-1,0-20 289,0 19-533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17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4 992,'-8'-3'171,"12"3"180,21 13 2620,-20 15-2005,3 1-401,-8-26-516,0 1 0,1 0 0,-1-1 0,1 1 0,0 0 0,0-1 0,0 1 0,3 4 0,-1 0 427,6 11 15,-7-15-414,0 0-1,0 1 1,0 0 0,0-1-1,-1 1 1,0 0-1,1 7 1,-1-7-71,-1-1 0,1 1 0,0-1 0,3 9 0,-3-9 25,1 1-1,-1 0 1,0-1-1,0 1 1,-1 5-1,0 206 1709,0-215-1686,0 0-15,1 6-12,3 9 241,0 0-278,-4 0 203,0-14-172,0 1-1,0-1 1,0 0 0,1 0-1,-1 0 1,1 1-1,0-1 1,0 0-1,-1 0 1,1 0-1,2 3 1,-2-4-41,-1 1 39,0 1 0,0-1 1,0 1-1,1-1 1,-1 1-1,1-1 0,-1 1 1,2 2-1,2 1 29,-3-5-156,0 1 0,0-1 0,0 1 0,0 0 0,0 0 0,0-1 0,-1 1 0,1 0 0,-1 0 0,1 0 0,-1 0 0,1 0 0,-1 0 0,0 0 0,0 0 0,0-1 0,-1 4 0,-1 10-1592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26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43 416,'0'0'15,"-1"1"1,1-1-1,-1 0 1,1 1-1,-1-1 0,1 1 1,-1-1-1,1 1 0,-1-1 1,-11 24 2947,12-23-2864,-1 0-109,0 1 36,3 10-357,7 4 875,-9-36-122,1 17-447,0-1 0,1 0 1,-1 1-1,1 0 0,-1-1 1,1 1-1,0 0 1,0 0-1,1 0 0,-1 0 1,0 0-1,6-4 1,-8 6 77,5-4 223,-5 5-242,0 0 0,1-1 0,-1 1-1,1 0 1,-1-1 0,0 1 0,1-1-1,-1 1 1,0 0 0,1-1-1,-1 1 1,0-1 0,0 1 0,0-1-1,1 1 1,-1 0 0,0-1-1,0 0 1,5-21 574,-5 22-651,3-1-322,-2 1 362,-1 0 0,0 0 0,1 1-1,-1-1 1,1 0 0,-1 0 0,1 0 0,-1 0 0,1 0 0,0 1 0,3 7-254,-1 0 1,0 0-1,0 0 1,0 0 0,-1 1-1,-1-1 1,1 1-1,-1 15 1,0-9-113,6 26 0,-4-23 509,0-1-1,-2 1 0,0 30 0,-1-35 702,10 4-1012,-8-12 239,-1-1 0,1 1-1,-1-1 1,0 1 0,-1-1 0,1 8 373,-1-6-334,0-5-91,-1 4 39,1 1 0,0-1 0,0 10 1,1-4-133,-1-11 111,0 0 0,0 1 0,0-1 0,0 1 0,-1-1 0,1 0 0,0 1 0,0-1 0,0 1 0,-1-1 0,1 0 0,0 1 0,0-1 0,-1 0 0,1 1 0,0-1 0,-1 0 0,1 0 0,0 1 0,-1-1 0,1 0 0,0 0 0,-1 1 0,1-1 0,0 0 0,-1 0 0,1 0 0,-1 0 0,1 0 0,-1 0 0,1 0 0,0 0 1,-1 0-1,1 0 0,-1 0 0,0 0 0,0 0 31,0 0 0,0 0 1,0 0-1,-1 0 0,1 0 0,0-1 1,0 1-1,0 0 0,0-1 1,0 1-1,-2-2 0,2 0-32,0 0 1,0-1-1,0 1 0,0-1 1,0 1-1,0 0 0,1-1 0,-1 0 1,1 1-1,0-1 0,0 1 1,0-1-1,0 1 0,1-5 0,-1-3 119,-4-1 392,3 11-587,-1 0-157,2 1 204,-1-1-1,1 0 1,-1 0-1,1 0 1,-1 1-1,1-1 1,0 0-1,-1 0 1,1 1-1,0-1 1,-1 0-1,1 1 1,0-1-1,-1 0 1,1 1 0,0-1-1,0 0 1,-1 1-1,1-1 1,0 1-1,0-1 1,0 1-1,0-1 1,-1 1-1,2 14-98,-1-10 39,1 1-1,-1 0 0,0 0 0,-2 9 0,-2-8 188,0 0 37,4-5-35,-1-2-58,-2 0-32,1-1-21,0 0 0,0 1-1,1-1 1,-1 0 0,0 0 0,0 0 0,1 0 0,-1-1 0,0 1-1,1 0 1,-1-1 0,1 1 0,0-1 0,-1 1 0,1-1 0,-2-2 0,-8-9 246,9 12-266,0-1 0,0 1 1,-1-1-1,1 1 1,-1 0-1,1 0 0,-1 0 1,-4 0-1,6-1 170,0 2-174,1 0 0,0 0 0,0 0 1,0 0-1,0-1 0,0 1 0,-1 0 0,1 0 1,0 0-1,0 0 0,0-1 0,0 1 0,-1 0 1,1 0-1,0 0 0,0 0 0,0 0 0,-1 0 0,1 0 1,0 0-1,0 0 0,0 0 0,-1 0 0,1 0 1,0 0-1,0 0 0,-1 0 0,1 0 0,0 0 1,0 0-1,0 0 0,-1 0 0,1 0 0,-1 0 169,0 0-172,-1 0 32,2 0-22,0 0 0,-1 1 1,1-1-1,0 0 0,-1 0 1,1 0-1,0 0 0,0 0 1,-1 0-1,1 0 0,0 0 1,0 0-1,-1 0 0,1-1 1,0 1-1,-1 0 0,1 0 1,0 0-1,0 0 0,-1 0 1,1 0-1,0-1 0,0 1 1,0 0-1,-1 0 0,1 0 1,0 0-1,0-1 0,0 1 1,0 0-1,-1 0 0,1-1 1,0 1-1,0 0 0,0 0 1,0-1-1,0 1 0,0 0 1,0 0-1,0-1 0,0 1 1,0 0-1,0-1 0,0 1 1,0 0-1,0 0 0,0-1 1,0 1-1,0 0 0,0 0 1,0-1-1,0 1 0,0 0 1,0 0-1,0-1 0,0 1 1,1 0-1,-1 0 0,0-1 1,0 1-1,0 0 0,1-1 1,0 1 36,1 0-231,-1 0 200,0 0 1,1 0 0,-1 0 0,0-1 0,0 1 0,0 0-1,0-1 1,0 1 0,0 0 0,1-1 0,0-1-1,8-6 21,-9 7-18,0 1 1,-1-1-1,1 0 0,0 1 0,0-1 1,-1 0-1,1 1 0,0-1 1,-1 0-1,1 0 0,-1 0 0,1-1 1,2-25 141,-3 26-146,13-2-1359,-3 6 437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34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340 20 1664,'-2'-1'54,"-3"-1"91,1 0 0,0 0 0,-1 0 0,0 1 1,1 0-1,-1 0 0,0 0 0,-8 0 0,-185-4 3839,187 5-3661,1 2 0,0-1 0,-13 4 0,8-1-10,-2 2 133,17-6-439,0 0 0,-1 1-1,1-1 1,0 0 0,0 0 0,-1 1-1,1-1 1,0 0 0,0 0 0,0 1-1,-1-1 1,1 0 0,0 1 0,0-1-1,0 0 1,0 1 0,0-1 0,0 0-1,0 1 1,0-1 0,0 0 0,0 1-1,0-1 1,0 0 0,0 1 0,0-1-1,0 0 1,0 1 0,0-1 0,0 0-1,0 1 1,1-1 0,-1 0 0,0 1-1,0-1 1,0 0 0,0 0 0,1 1-1,2 2 17,0 1-1,0-1 1,0 0-1,0 0 0,1 0 1,-1 0-1,1-1 1,-1 1-1,1-1 0,0 0 1,0 0-1,0 0 1,6 1-1,5 1 175,1 0 1,19 1-1,-34-4-191,78 2 384,24-2 937,-76-1-1017,-126 3-918,92-2 585,0 0 0,0 1-1,1 0 1,-1 0 0,-9 5 0,4-2 29,8-4-6,-1 1 0,0 0 0,1 1 1,0-1-1,-1 1 0,1 0 0,0 0 1,0 0-1,0 0 0,1 1 0,-1-1 1,1 1-1,0 0 0,0 0 0,0 1 1,1-1-1,-1 0 0,1 1 0,0 0 1,-2 6-1,3-5-19,-1-1-1,1 0 1,-1 0 0,2 1 0,-1-1-1,0 1 1,1-1 0,0 1-1,1-1 1,-1 1 0,1-1 0,2 8-1,-2-8-12,1 1 0,-1-1 0,1 0 0,1 0 0,-1 0 0,1 0 0,0 0 0,0 0 0,7 7 0,-7-9-239,0 0 0,-1-1 0,1 1 0,0-1 0,1 0 0,-1 0 0,0 0 0,0-1-1,1 1 1,-1-1 0,1 0 0,-1 0 0,1 0 0,0 0 0,-1 0 0,1-1 0,6 0-1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41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0 992,'23'9'4430,"-20"-10"-4226,-16 10 394,-5-2-364,11-3-230,7-3-11,0-1 0,-1 0 1,1 0-1,-1 0 0,1 0 0,0 1 0,-1-1 0,1 0 0,0 0 0,-1 1 0,1-1 0,0 0 0,-1 1 0,1-1 1,0 0-1,0 1 0,0-1 0,-1 0 0,1 1 0,0-1 0,0 1 0,0-1 0,0 0 0,-1 1 0,1 0 0,-3 7-7,2-6 0,1 0-1,-1-1 1,0 1-1,1 0 1,0-1 0,-1 1-1,1 0 1,0 3-1,-5 49 58,0 16 10,2-3-133,-2-20 16,5-42 105,-1 1 0,1 0 0,-1-1-1,-2 8 1,0-3-15,1 0-1,1 0 0,0-1 1,0 16-1,1-24 71,1 12-128,0-10 25,0 0 0,0 0 1,-1 0-1,1 0 0,-1 0 0,0 7 0,-4 4 454,3-11-460,0 0 0,0-1 0,0 1 0,0 0 0,1 0 0,0 0 1,-1 0-1,1 5 0,0 20-99,0-21 122,0-6 86,0 0-75,0 0-20,0-1-1,0 1 1,0 0 0,0 0 0,0-1-1,0 1 1,0 0 0,0 0-1,0-1 1,0 1 0,0 0 0,1-1-1,-1 1 1,0 0 0,1 1 0,7 16 105,-7-16-97,-1-1 0,1 1-1,0-1 1,0 1 0,0-1-1,0 1 1,0-1 0,0 0 0,0 1-1,2 1 1,-2-2-170,-1 0 160,1 0 1,-1-1-1,0 1 1,0-1-1,1 1 1,-1-1-1,0 1 0,1-1 1,-1 1-1,1-1 1,-1 1-1,1-1 1,-1 1-1,1-1 0,-1 0 1,1 1-1,-1-1 1,1 0-1,-1 1 1,1-1-1,0 0 0,-1 0 1,1 0-1,-1 0 1,2 1-1,-2 0-31,0 4 48,-6 9 213,4-13-234,1 1 0,-1 0-1,0-1 1,1 1 0,0 0-1,-1 0 1,1 0 0,0 0-1,0 0 1,0 0 0,-1 3-1,2-4-1,0 0-1,0-1 1,0 1 0,-1-1-1,1 1 1,0 0-1,0-1 1,0 1-1,-1-1 1,1 1-1,0-1 1,-1 1-1,1-1 1,-1 1-1,0 0 1,-2 5 62,3-5-53,-1 0-1,1 0 1,-1 0-1,1-1 0,-1 1 1,1 0-1,-1-1 0,0 1 1,1-1-1,-1 1 1,0 0-1,1-1 0,-1 0 1,0 1-1,0 0 0,-3 1-167,4-1 175,0-1 0,-1 0-1,1 1 1,0-1-1,0 1 1,-1-1-1,1 1 1,0-1-1,0 1 1,0-1-1,0 1 1,0-1-1,0 1 1,0-1-1,0 1 1,0-1 0,0 1-1,0 1-2,0-1 0,0 0 0,0 1 1,0-1-1,-1 0 0,1 1 0,0-1 0,-1 0 0,1 0 0,-1 1 0,1-1 0,-1 0 1,1 0-1,-2 2 0,1-1 20,1 9 54,1-10-60,-1 0 0,0 0 1,0 0-1,0 0 0,0-1 1,1 1-1,-1 0 0,0 0 1,-1 0-1,1 0 1,0-1-1,0 1 0,0 0 1,0 0-1,-1 0 0,1-1 1,0 1-1,-1 0 0,1 0 1,-1 1-1,0 3 81,1-5-125,0 1 0,0-1 1,0 0-1,0 1 0,0-1 1,0 0-1,0 1 0,0-1 0,0 0 1,0 1-1,0-1 0,0 1 0,0-1 1,0 0-1,0 1 0,-1-1 0,1 0 1,0 1-1,0-1 0,0 0 0,0 1 1,-1-1-1,1 0 0,0 0 0,0 1 1,-1-1-1,1 0 0,0 0 0,-1 1 1,1-1-1,0 0 0,0 0 0,-1 0 1,1 0-1,0 1 0,-1-1 0,1 0 1,-1 0-1,1 0 0,0 0 0,-1 0 1,1 0-1,-1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42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1 224,'-5'0'128,"1"0"32,0 0-96,-1 0-224,5 8 64,-4-8 192,0 3-64,0 2 160,-1-5-128,0 3-224,2 2 64,-2-2-32,-3-3 64,3 4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43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19 160,'0'-8'1099,"0"4"-1206,0 4 101,0-1-1,0 1 1,-1 0-1,1-1 1,0 1-1,0 0 1,-1-1-1,1 1 1,0 0-1,-1-1 1,1 1-1,0 0 1,-1-1-1,1 1 1,0 0 0,-1 0-1,1 0 1,-1-1-1,1 1 1,-1 0-1,1 0 1,0 0-1,-1 0 1,1 0-1,-1 0 1,1 0-1,-1 0 1,1 0-1,-1 0 1,1 0 0,0 0-1,-1 0 1,-10 2-304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43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1 160,'0'6'64,"0"-9"-64,-5 0 32,2 6 32,-2-3 0,1 0 64,-1 0-64,1 3-320,0 2 160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43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26 64,'-4'-6'32,"8"9"-32</inkml:trace>
  <inkml:trace contextRef="#ctx0" brushRef="#br0" timeOffset="1">67 0 320,'-10'0'128,"15"3"-96,0 1-320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46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696 102 224,'-14'-8'2091,"10"8"-2103,3 1 12,1-1 0,0 0-1,-1 0 1,1 0 0,-1 0-1,1 0 1,0 0 0,-1 0 0,1 0-1,-1 0 1,1 0 0,0 0-1,-1 0 1,1 0 0,-1 0 0,1 0-1,0 0 1,-1-1 0,1 1-1,0 0 1,-1 0 0,1 0-1,0-1 1,-1 1 0,1 0 0,0 0-1,-1-1 1,1 1 0,0 0-1,0-1 1,-1 1 0,1 0 0,0-1-1,0 1 1,0 0 0,-1-1-1,1 1 1,0 0 0,0-1-1,0 1 1,0 0 0,0-1 0,0 1-1,0-1 1,0 1 0,0 0-1,0-1 1,0 1 0,0-1 0,0 1-1,0-1 1,-2-3 283,-5-6 842,-1 2-815,8 7-275,-1 0-1,0 0 1,1 0-1,-1 0 0,0 0 1,0 0-1,0 1 0,0-1 1,0 0-1,0 1 0,0-1 1,-1 0-1,0 0 14,0 0 49,0 0 0,0 0 1,-1 1-1,1-1 1,0 1-1,0-1 0,-3 1 1,-13-5 88,10 5-172,1 1-1,-1 0 0,1 0 0,-12 3 0,18-4 17,-32 4 125,33-3-151,0-1 0,-1 0-1,1 1 1,0-1 0,0 0 0,-1 1-1,1-1 1,0 0 0,0 0-1,-1 1 1,1-1 0,0 0 0,-1 0-1,1 1 1,0-1 0,-1 0 0,1 0-1,-1 0 1,1 0 0,0 0 0,-1 1-1,1-1 1,0 0 0,-1 0 0,1 0-1,-1 0 1,1 0 0,0 0-1,-1 0 1,-16-1 148,13 1 91,-45 0-105,19-5 598,-22-1-538,42 2-168,9 3-29,0 1-1,0-1 1,0 1-1,0 0 1,0-1 0,1 1-1,-1 0 1,0-1-1,0 1 1,0 0 0,-2 0-1,-16-3 15,17 3-24,0-1 0,0 1 0,0-1 0,1 1 0,-1 0 0,0 0 0,0 0 1,0 0-1,0 0 0,0 0 0,0 0 0,0 1 0,0-1 0,1 1 0,-4 1 0,-26 6 228,29-7-196,1-1 1,-1 1 0,0-1-1,0 0 1,1 0-1,-1 1 1,0-1 0,0 0-1,0-1 1,0 1-1,1 0 1,-1 0 0,0-1-1,0 1 1,-2-2 0,-13-1-88,-36 3 16,44-2 147,8 2-96,0 0-1,1-1 0,-1 1 0,1 0 0,-1 0 0,0 0 0,1 0 1,-1-1-1,0 1 0,1 0 0,-1 0 0,0 0 0,1 0 0,-1 1 1,0-1-1,1 0 0,-1 0 0,1 0 0,-1 0 0,0 1 0,1-1 1,-1 0-1,1 1 0,-1-1 0,0 1 0,-1 0-17,1 0 1,0-1-1,0 1 0,-1-1 1,1 1-1,0-1 1,-1 0-1,1 1 0,-3-1 1,3 0 22,1 0 0,-1 0 1,0 0-1,0 0 1,0 0-1,1 0 0,-1 0 1,0 1-1,0-1 0,1 0 1,-1 0-1,0 1 1,0-1-1,1 0 0,-1 1 1,0-1-1,1 1 1,-1-1-1,0 1 0,1-1 1,-1 1-1,1-1 1,-1 1-1,1 0 0,-1-1 1,0 2-1,1-2-3,0 1 0,0-1 0,0 0 0,0 0 0,0 0 0,0 0 0,0 0 0,-1 0 0,1 0-1,0 0 1,0 1 0,0-1 0,0 0 0,0 0 0,0 0 0,-1 0 0,1 0 0,0 0 0,0 0 0,0 0 0,0 0 0,0 0 0,0 0 0,-1 0-1,1 0 1,0 0 0,0 0 0,0 0 0,0 0 0,0 0 0,-1 0 0,1 0 0,0 0 0,0 0 0,0 0 0,0 0 0,0-1 0,0 1 0,-1 0 0,1 0-1,0 0 1,0 0 0,0 0 0,0 0 0,0 0 0,0 0 0,0-1 0,0 1 0,-1 0 0,1 0 0,0 0 0,0 0 0,0 0 0,0-1 0,0 1-1,0 0 1,-4-6 151,-2 6 159,4 0-322,1 0 0,-1 0 0,1 0 0,0 0 0,-1 0 0,1 0 1,0 1-1,-1-1 0,1 0 0,0 1 0,-1-1 0,1 1 0,0 0 0,0-1 1,0 1-1,-2 1 0,1 0 11,-1-1 0,1 1 0,-1-1 0,1 0 0,-1 0 0,1 0 0,-1 0 1,0 0-1,1-1 0,-1 1 0,0-1 0,-4 0 0,7 0-12,-1 0 0,1 0 0,0 0 0,0 0-1,0 0 1,0 0 0,-1 0 0,1 0 0,0 1 0,0-1 0,0 0 0,0 0 0,0 0-1,-1 0 1,1 0 0,0 0 0,0 0 0,0 0 0,0 0 0,0 0 0,-1 1-1,1-1 1,0 0 0,0 0 0,0 0 0,0 0 0,0 0 0,0 0 0,0 1-1,0-1 1,0 0 0,0 0 0,0 0 0,0 0 0,0 0 0,0 1 0,-1-1-1,1 0 1,0 0 0,0 0 0,1 0 0,-1 1 0,0-1 0,1 1 20,0 0 0,0 0 1,0 0-1,1-1 1,-1 1-1,0 0 0,1-1 1,-1 1-1,0-1 1,1 1-1,-1-1 0,1 0 1,-1 1-1,0-1 0,1 0 1,-1 0-1,1 0 1,-1 0-1,1 0 0,1-1 1,4 1 36,6 1-48,-1 0 0,1-1-1,-1 0 1,1 0 0,-1-2 0,14-2-1,53-4 64,-71 7-80,30-2 14,1-2 1,56-15-1,-72 14-45,0 1 0,0 1 0,25 0-1,71 1-175,-90 3 342,18-5-18,-42 5-114,-1 0 0,1-1 0,-1 1 0,1-1 0,-1 0 0,0 0 0,0-1 0,7-2 0,-8 4-224,0 0 0,-1 0 0,1 0 0,-1 1 0,1 0 0,-1-1 0,1 1 0,4 2-1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8:52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1 992,'-18'9'3059,"19"-9"-3009,-3 11-25,-2 1 41,-2 2 110,5-13-157,0 0 0,1 1 1,-1-1-1,0 0 1,1 0-1,-1 0 0,1 1 1,0-1-1,-1 0 1,1 3-1,0-3 61,3 21 6,-6 14-17,3-26-51,2-1 1,-1 1-1,1-1 1,0 0-1,1 1 0,0-1 1,1-1-1,0 1 1,0 0-1,6 8 1,-8-13 52,0-1 0,0 0 0,-1 1 1,0-1-1,1 1 0,-1-1 0,0 1 1,-1 0-1,1 0 0,-1 6 0,0-9-145,0 25 266,0-26-189,1 1 15,-1 0 0,0 0 0,0 0-1,0 0 1,-1 0 0,1 1 0,0-1 0,0 0 0,-1 0 0,1 0 0,0 0 0,-1 0 0,1 0 0,-2 2 106,-6 8 298,-3 9-188,11-19-236,0 0 0,0 0 0,-1 0-1,1 0 1,0 0 0,-1 0 0,1 0-1,0 0 1,-1-1 0,1 1 0,-1 0-1,0 0 1,1 0 0,-1-1 0,0 1-1,1 0 1,-3 0 0,1 1 0,-2 7 174,4-8-165,0-1 0,-1 1 0,1-1 0,0 1 0,0-1-1,0 0 1,-1 1 0,1-1 0,0 1 0,0-1 0,-1 0-1,1 1 1,0-1 0,-1 0 0,1 1 0,0-1 0,-1 0 0,1 0-1,0 1 1,-1-1 0,1 0 0,-1 0 0,1 0 0,0 0-1,-1 1 1,0-1 0,0 1 3,0-1 1,0 1-1,0 0 0,0 0 1,1 0-1,-1 0 0,0 0 0,1 0 1,-1 0-1,0 0 0,1 0 1,-1 1-1,-2 4-75,2-5 56,0 1-1,0-1 0,0 1 0,1-1 1,-1 1-1,1 0 0,-1-1 0,1 1 1,-1 0-1,1-1 0,0 1 0,0 0 1,0 0-1,0-1 0,0 3 0,8 38-132,-7-37 142,0-3 0,0 0 0,-1 0 0,1 0 0,-1 0 0,0 0 0,0 0 0,0 0 0,0 5 0,-5 42 117,0 18-234,5-25 230,-3 88-210,1-84 23,4 51-1,1-16 181,-2-79-85,-1-1-23,0-1-1,0 1 1,0 0-1,1-1 0,-1 1 1,0-1-1,0 1 1,1-1-1,-1 1 0,0-1 1,1 1-1,-1-1 1,1 0-1,-1 1 0,0-1 1,1 1-1,-1-1 1,1 0-1,-1 1 1,1-1-1,-1 0 0,1 0 1,0 1-1,1-1-15,-1 1 34,1-1-202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20.6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9 1312,'-5'3'2043,"-7"-3"-1574,3 1-266,8 0-111,0 0 1,0-1 0,0 1-1,0 0 1,0-1 0,0 1-1,0-1 1,0 1 0,-1-1-1,1 0 1,0 1 0,0-1-1,0 0 1,-1 0 0,1 0-1,0 0 1,0 0-1,-1 0 1,1 0 0,0-1-1,0 1 1,0 0 0,-3-2 165,-8-3 368,10 4-616,1 0 0,0 0 0,-1 0 0,1 0 0,-1 1 0,0-1 0,1 1 0,-1-1 0,0 1 0,-1-1 0,-41 1 1323,13-3-976,25 3-297,-4 1 75,-4 10-84,13-11-58,0 1 1,0-1-1,0 1 0,0 0 1,0-1-1,0 0 1,0 1-1,0-1 1,0 1-1,0-1 0,0 0 1,-1 0-1,0 1-138,6 1 44,-1 0 91,14 7 1653,-18-10-1631,1 1-1,-1-1 1,1 1-1,0-1 1,-1 1-1,1-1 1,-1 1 0,1 0-1,-1-1 1,0 1-1,1 0 1,-1-1-1,1 1 1,-1 0 0,0 0-1,1 0 1,-1-1-1,0 1 1,1 0-1,-2 0 1,-15-1-234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34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78 224,'1'31'196,"0"-20"-37,0-1 1,-1 1-1,-1-1 1,1 0-1,-2 1 1,-3 14-1,-5 13-168,9-29 81,-1-1 0,-1 1-1,1-1 1,-1 0 0,-6 12-1,6-16 48,2-2-32,-13 15 1873,27-32-1144,6-18-640,42-55 0,-45 67-145,2 0 0,0 1 0,30-25 0,-35 35-455,1-1 0,0 2 1,0 0-1,1 1 0,0 0 0,28-9 0,-30 12-872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00.6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0 992,'0'0'6848,"-6"4"-6246,-7 11-461,12-14-14,-2-1 133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5:51.5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20 3136,'-44'-12'1829,"38"10"-1739,4 1-92,1 0 0,-1 0 0,0 1 0,1-1 0,-1 1 0,0-1 0,0 1 0,0 0 0,-3 0 0,-5 0 141,0 0 0,-1 1 1,1 1-1,0-1 1,0 2-1,0-1 1,1 1-1,-1 1 1,1 0-1,-1 0 1,1 1-1,-14 9 1,22-13-97,0 0 0,0 0 1,-1 0-1,1-1 0,0 1 0,0 0 1,-1-1-1,1 0 0,0 1 0,-1-1 1,1 1-1,0-1 0,-1 0 0,1 0 1,-1 0-1,1 0 0,-3 0 0,3-1 49,7-2-107,12-1-72,35-8 119,73-7 0,-107 17-52,1 1 1,36 4-1,-54-3 23,-1 0 0,0 0 0,1 0 0,-1 1 0,0-1 0,0 0 0,1 1 0,-1-1 0,0 1 0,0 0 0,1-1 0,-1 1 0,0 0 0,0-1 0,0 1 0,0 0 0,0 0 0,0 0 0,0 0 0,-1 0 0,1 0 0,0 0 1,0 1-1,-1-1 0,1 0 0,-1 0 0,1 0 0,-1 1 0,0-1 0,1 0 0,-1 1 0,0-1 0,0 0 0,0 1 0,0-1 0,0 0 0,0 1 0,0-1 0,0 0 0,-1 2 0,-1 6 74,-1-1 0,1 0-1,-2 0 1,-7 15 0,8-18-62,-23 45 242,-68 144 163,69-146 23,25-48-441,0 0-1,0 0 1,0 0 0,0 0 0,0 0 0,0 0 0,0 0 0,0 0-1,0 0 1,0-1 0,0 1 0,0 0 0,0 0 0,0 0 0,0 0-1,0 0 1,0 0 0,0 0 0,0 0 0,0 0 0,-1 0 0,1-1 0,0 1-1,0 0 1,0 0 0,0 0 0,0 0 0,0 0 0,0 0 0,0 0-1,0 0 1,0 0 0,0 0 0,0 0 0,0 0 0,-1 0 0,1 0-1,0 0 1,0 0 0,0 0 0,0 0 0,0 0 0,0 0 0,0 0-1,0 0 1,0 0 0,-1 0 0,1 0 0,0 0 0,0 0 0,0 0-1,0 0 1,0 0 0,0 0 0,0 0 0,0 0 0,0 0 0,-1 0-1,1 0 1,0 0 0,0 0 0,0-8 107,-1-12 70,-4-36 0,4 47-156,-1 1 0,0 0 1,0 0-1,-1 0 0,0 0 0,-1 0 0,-4-7 1,5 11 32,0 1 1,0 0 0,0 0 0,0 0-1,0 0 1,-1 1 0,0-1 0,1 1-1,-6-2 1,-10-8 149,15 9-186,0 1 1,0 0-1,0 1 1,-8-3-1,9 3-33,1 1-1,-1-1 0,0 0 1,0 0-1,0 0 1,1-1-1,-1 1 1,1-1-1,-1 1 1,1-1-1,0 0 0,-1 0 1,1 0-1,-2-2 1,4 3 14,0 1 0,0-1 0,0 0-1,0 0 1,0 1 0,0-1 0,0 0 0,0 1 0,0-1 0,0 0 0,0 1 0,0-1 0,0 0 0,0 1 0,1-1 0,-1 0 0,0 1 0,1-1 0,-1 0 0,0 1 0,1-1-1,-1 1 1,1-1 0,-1 1 0,1-1 0,0 0 0,16-14-41,-14 13 17,133-91 139,-134 92-109,11-7-101,0 1 0,20-7-1,-32 14 78,0-1 0,0 1 0,1 0-1,-1-1 1,0 1 0,0 0 0,0 0-1,0 0 1,0 0 0,0 0-1,1 0 1,-1 0 0,0 0 0,0 0-1,0 0 1,1 1 0,-1-1 14,0 1 0,-1-1 0,1 1 0,0-1 0,-1 0 0,1 1 0,-1 0 0,1-1 0,-1 1 0,1-1 0,-1 1 0,1 0 0,-1-1 0,0 1 0,1 0 0,-1-1 0,0 1 0,1 1 0,-1 0 33,1 1-1,-1 0 1,0-1 0,0 1-1,0 0 1,0-1-1,-1 1 1,1-1 0,0 1-1,-1 0 1,-1 3 0,1-3-30,0 1 1,0-1 0,1 0-1,-1 0 1,1 0-1,0 6 1,-2 13-165,2-21 160,1-1 0,-1 0-1,0 0 1,1 1 0,-1-1 0,0 0 0,1 0 0,-1 1 0,0-1 0,1 0 0,-1 0 0,0 0 0,1 1 0,-1-1 0,0 0 0,1 0 0,-1 0-1,1 0 1,-1 0 0,0 0 0,1 0 0,-1 0 0,1 0 0,-1 0 0,0 0 0,1 0 0,-1 0 0,1 0 0,0-1 0,20-1 14,-18 1-26,159-31-353,-156 30 311,-1 1 28,-1 0 22,-1 0-1,1 0 1,-1 0 0,1-1 0,-1 1 0,1-1-1,3-3 1,-5 4-109,-2 1-17,-1 1 86,0 0-1,1 0 1,-1 0 0,0 0-1,1-1 1,-1 1-1,1 0 1,-1 1-1,1-1 1,0 0-1,-1 0 1,1 1-1,-2 4-99,-2 1 118,0 0 0,-1 0 1,1-1-1,-1 1 0,-1-1 0,-10 9 1,-42 32 83,22-20-7,21-15 39,-1 0 1,0-1-1,-1-1 0,0-1 0,-26 11 0,38-19-97,0 0 1,1 0-1,-1 0 0,0-1 0,0 0 0,0 0 0,-4 0 0,-5-1-115,-7 10 329,15-7-194,0 0 0,1 0 1,-1 1-1,1 0 1,-1 0-1,1 0 0,-6 5 1,-12 8-32,3-6 20,-22 8 0,34-15-63,7-3 41,0 1 1,0 0-1,0-1 1,1 1-1,-1 0 1,0 0 0,0-1-1,0 1 1,1 0-1,-1 0 1,1 0-1,-1 0 1,1 0-1,-1 0 1,1 0-1,-1 0 1,1 0-1,0 0 1,-1 0 0,1 0-1,0 0 1,0 0-1,0 0 1,0 2-1,0-2 21,0-1-1,0 1 1,0 0-1,0-1 0,0 1 1,0 0-1,0-1 1,1 1-1,-1 0 1,0-1-1,0 1 1,1-1-1,-1 1 0,0 0 1,1-1-1,-1 1 1,0-1-1,1 1 1,-1-1-1,1 1 0,-1-1 1,1 0-1,-1 1 1,1-1-1,-1 1 1,1-1-1,0 0 1,-1 0-1,1 1 0,-1-1 1,1 0-1,0 0 1,-1 0-1,1 1 1,0-1-1,-1 0 1,1 0-1,0 0 0,-1 0 1,1 0-1,0-1 1,3 0 38,0 0 1,0 0-1,0-1 0,-1 0 1,1 1-1,-1-1 1,1-1-1,-1 1 0,0 0 1,6-6-1,30-34 156,-28 29-89,92-105 213,-91 102-306,0-1 0,17-31 0,-18 30-9,-10 15-9,1 1 1,-1-1-1,0 0 1,1 0-1,-1 1 1,-1-1-1,1 0 1,0 0-1,-1 0 1,1 0 0,-1 0-1,0-1 1,0 1-1,0 0 1,-1 0-1,0-3 1,1 5-20,0 1 0,-1 0 0,1 0 0,0-1 1,0 1-1,0 0 0,-1 0 0,1 0 0,0-1 0,0 1 1,-1 0-1,1 0 0,0 0 0,-1 0 0,1-1 1,0 1-1,-1 0 0,1 0 0,0 0 0,-1 0 0,1 0 1,0 0-1,-1 0 0,1 0 0,0 0 0,-1 0 0,1 0 1,0 0-1,-1 0 0,1 0 0,0 0 0,-1 1 0,1-1 1,0 0-1,0 0 0,-1 0 0,1 0 0,0 1 1,-1-1-1,1 0 0,0 0 0,0 0 0,0 1 0,-1-1 1,1 1-1,-4 6-1908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5:55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6 1728,'-17'-4'981,"16"3"-517,1 1-154,0 0-102,0 0-128,1 0-79,1 0 1,-1 0 0,1 0-1,-1 0 1,0 0 0,1 1-1,-1-1 1,0 1 0,1-1-1,-1 1 1,0-1 0,0 1-1,1 0 1,-1-1 0,0 1-1,0 0 1,0 0 0,0 0 0,0 0-1,0 0 1,0 0 0,1 2-1,2 2 208,-1 0 0,0 0 0,0 0-1,3 6 1,1 5 73,7 18 369,-11-24-420,1 1 0,8 15 0,-7-16-80,0 0 1,5 19-1,21 66 462,1-22-356,5 8-194,0-5 412,-14-24 39,6 13-309,-26-56-190,0 0-1,-1 0 0,0 0 1,0 0-1,-1 18 0,-1 124 957,-4-82-955,2-41-17,0 0 0,-10 40 1,-3 31-89,14-83 84,0 7 82,-1 0 1,-1 0-1,-9 38 0,11-61-106,-2 7 611,3-7-561,0 0 0,-1 0 0,1 0 0,0 0 0,0 0 0,0 0 0,0 0-1,-1 0 1,1 0 0,0 0 0,0 0 0,0 0 0,-1 0 0,1 0 0,0 0 0,0 0 0,0 0-1,-1 0 1,1 0 0,0 0 0,0 0 0,0 0 0,0-1 0,-1 1 0,1 0 0,0 0-1,0 0 1,0 0 0,0 0 0,-1 0 0,1-1 0,0 1 0,0 0 0,0 0 0,0 0 0,0 0-1,0-1 1,0 1 0,0 0 0,0 0 0,0 0 0,0-1 0,-1 1 0,1 0 0,-3-8 0,0 1 1,1-1-1,-1 0 1,2 0 0,-1 0-1,1 0 1,-1-13-1,-1-14 79,-16-128 15,3 9-60,1 47-87,-9-46-58,20 134 90,-2 0 1,-10-25-1,-6-16 57,19 48-102,0-1 1,1 0-1,0-1 0,0-14 0,-6-31 83,8 59-47,0-1 1,0 1-1,0-1 1,0 1-1,0-1 1,0 1-1,0-1 1,0 1-1,0-1 1,0 1 0,-1-1-1,1 1 1,0-1-1,0 1 1,0-1-1,-1 1 1,1 0-1,0-1 1,0 1-1,-1-1 1,1 1-1,0 0 1,-1-1-1,1 1 1,-1 0 0,1-1-1,0 1 1,-2-1-1,2 1 0,-1 1 0,1-1 0,-1 0 0,1 0 0,-1 0 0,1 0 0,-1 0 0,1 1 0,-1-1 0,1 0 0,-1 1 0,1-1 0,-1 0 0,1 1 0,0-1 0,-1 0 0,1 1 0,-1-1 0,1 1 0,0-1 0,0 1 0,-1-1 0,1 1 0,0-1 0,0 1 0,-1-1 0,1 1 0,0 0 0,-3 6-43,1 1 0,0 0 0,0 0 0,1 0 0,0 0-1,1 10 1,3 50 86,3-19-112,3-1 0,27 84 0,-6-20 130,18 56-126,-40-144 39,5 31 0,-9-35 47,-1-13-74,-2 1 0,1 0 1,-1 0-1,-1 0 1,0 0-1,0 0 0,0 0 1,-3 13-1,-4 36-2082,7-56 1992,-1 0 0,1-1 0,0 1 0,0 0 0,0-1 0,0 1 0,0 0-1,0 0 1,1-1 0,-1 1 0,0 0 0,0-1 0,0 1 0,1 0 0,-1-1 0,0 1 0,1-1 0,-1 1 0,0 0 0,1-1-1,-1 1 1,1-1 0,-1 1 0,1-1 0,-1 1 0,1-1 0,-1 0 0,1 1 0,-1-1 0,1 0 0,0 1 0,0-1 0,1 1-1667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09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87 104 3136,'1'0'51,"-1"-1"0,0 1 0,0-1 0,0 0 0,1 1 0,-1-1 1,0 1-1,0-1 0,0 0 0,0 1 0,0-1 0,0 1 0,0-1 0,0 0 0,0 1 0,0-1 0,0 0 1,-1 1-1,1-1 0,0 1 0,0-1 0,-1 1 0,1-1 0,0 1 0,-1-2 0,-3-9 1181,1 23-1286,-63 189 1009,62-190-977,2-6 52,1-1 0,-1 1 0,1-1 0,0 1 0,0 0 0,1-1 0,-1 1 0,1 0-1,1 4 1,-1-8-18,0-1 0,0 1 0,0-1 0,0 0 0,0 1 0,0-1 0,1 0 0,-1 0 0,0 1 0,0-1 0,0 0 0,1 1 0,-1-1 0,0 0-1,0 0 1,1 1 0,-1-1 0,0 0 0,1 0 0,-1 0 0,0 0 0,1 1 0,-1-1 0,0 0 0,1 0 0,-1 0 0,0 0 0,1 0-1,-1 0 1,0 0 0,1 0 0,-1 0 0,0 0 0,1 0 0,-1 0 0,0 0 0,1 0 0,-1 0 0,0 0 0,1 0 0,-1-1 0,0 1 0,1 0-1,0 0 1,17-11 165,-15 9-139,4-3-16,0 0-1,-1 0 0,0-1 0,0 1 1,0-1-1,-1-1 0,8-11 0,1-5 19,11-27 1,-6 13 76,-14 28-53,81-144 1536,-85 151-1610,0 1 0,0-1 0,1 1 0,-1-1 0,0 1-1,0 0 1,1-1 0,1 0 0,-3 2 7,1-1 0,-1 1 0,0 0 1,0 0-1,0 0 0,0 0 0,1 0 1,-1 0-1,0 0 0,0 0 0,0 0 1,0 0-1,1 0 0,-1 0 0,0 0 0,0 0 1,0 0-1,1 0 0,-1 0 0,0 0 1,0 0-1,0 0 0,0 0 0,1 0 1,-1 0-1,0 0 0,0 0 0,0 1 0,0-1 1,1 0-1,-1 0 0,0 0 0,0 0 1,0 0-1,0 1 0,0-1 0,0 0 0,1 0 1,-1 0-1,0 0 0,0 0 0,0 1 1,0 1 2,1 1 0,-1-1 0,0 1 1,0-1-1,0 1 0,0-1 0,0 1 0,0-1 1,-1 0-1,0 1 0,0 2 0,-10 27 209,-2 1 0,-22 38-1,25-50-44,4-9-224,-7 27 0,5-12-268,5-17 270,2 0 0,-1 0 1,1 0-1,0 0 1,1 1-1,2 14 0,-1 5 312,-1-14-142,0-15-64,-4 5 411,2-3-511,1 0 0,-1 1 0,1-1 0,0 0 0,0 1 0,0-1 0,0 1 0,0 5 0,-5 19-77,4-23 138,1 0 0,0-1 0,0 1 1,0 0-1,1 6 0,-4 16 298,1-69 445,3-40-650,0 80-135,0 0 1,1-1 0,-1 1 0,1 0-1,-1 0 1,1-1 0,0 1-1,0 0 1,0 0 0,0 0 0,0 0-1,1 0 1,2-3 0,25-24 98,-7 10-80,10-8 67,6-5 155,-37 31-160,-3 8-721,2-6 641,-1 1-1,1 0 1,-1-1 0,0 1 0,0-1-1,0 0 1,0 1 0,-1 0 0,-6 10-24,-7 17-68,4-10 98,-7 22 0,14-31 72,-6 16 299,-23 45 0,41-85 51,3-5-372,1 1 1,17-22 0,-20 30-16,-1 0 0,1 1 1,1 0-1,0 1 0,0 0 1,0 0-1,20-9 0,27-6-73,-56 23 181,9-8 1162,-8 6-1163,8-8 116,20-12-269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25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331 559 992,'0'0'1163,"0"-5"-667,0 3-598,-11-7-1260,10 9 1342,1 0 0,0-1 0,0 1 0,-1-1 0,1 0 0,-8-4 645,-10-6-861,17 11 269,0 0 0,1 0 0,-1 0 1,1-1-1,-1 1 0,1 0 0,-1 0 0,1 0 0,-1 0 1,1-1-1,-1 1 0,1 0 0,-1 0 0,1-1 0,-1 1 1,1 0-1,0-1 0,-1 1 0,1-1 0,-1 0 0,0 1-17,1-1-1,0 1 0,-1-1 1,1 1-1,-1 0 0,1-1 1,0 1-1,-1-1 0,1 1 1,-1 0-1,0 0 0,1-1 1,-1 1-1,1 0 1,-1 0-1,1 0 0,-1 0 1,1-1-1,-1 1 0,-1 0 1,1 1 31,0-1 1,-1 0 0,1 0-1,0 0 1,0 0-1,-1 0 1,1-1 0,0 1-1,-1 0 1,1 0 0,0-1-1,0 1 1,0-1 0,-1 1-1,1-1 1,0 0-1,0 1 1,0-1 0,0 0-1,0 0 1,0 1 0,0-1-1,0 0 1,1 0 0,-2-2-1,0-2 62,1 1-1,0-1 1,0 0-1,1 0 1,-1 0-1,1 1 1,0-8-1,3 9-53,-1 1 0,1-1 0,-1 1 0,1 0 0,3-3 0,-2 2-155,45-36 340,-44 34-233,-1 2-30,0-1 0,-1 0 0,1-1 1,3-4-1,-5 6 75,7-7-51,-9 5-136,11 4-1257,-10 1 1406,-1 0 0,0 0 0,0 0 0,0 0 0,0 0 0,0 0 0,0 0-1,1 1 1,-1-1 0,0 0 0,0 0 0,0 0 0,0 0 0,0 0 0,0 0 0,0 1 0,0-1 0,0 0 0,0 0 0,0 0-1,0 0 1,0 1 0,0-1 0,0 0 0,0 0 0,0 0 0,0 0 0,0 0 0,0 1 0,0-1 0,0 0 0,0 0 0,0 0-1,0 0 1,0 1 0,0-1 0,0 0 0,0 0 0,0 0 0,0 0 0,0 0 0,-1 0 0,1 1 0,0-1 0,0 0 0,0 0-1,-6 7 359,5-7-377,0 0 1,0 0 0,1 0-1,-1 0 1,0 0-1,0 0 1,1 0 0,-1 0-1,0 0 1,0 0-1,1 0 1,-1 1 0,0-1-1,1 0 1,-1 0-1,0 1 1,1-1 0,-5 4 584,4-5-635,1 1 62,0-1 0,-1 1 0,1-1 0,0 1 0,-1 0 0,1-1 0,0 1 0,-1 0 0,1 0-1,-1-1 1,1 1 0,-1 0 0,1 0 0,0 0 0,-1-1 0,1 1 0,-1 0 0,1 0 0,-1 0 0,1 0 0,-1 0 0,0 0 0,0 0-11,0 0 0,0 0 0,0-1 0,0 1 0,0 0 0,0 0 0,0-1 0,0 1 0,0-1-1,0 1 1,0-1 0,1 1 0,-3-3 203,1 2-126,0 1 0,1-1 1,-1 0-1,1 0 0,-1 0 0,0 0 1,1 0-1,-2-2 0,-3-1-82,5 3 57,1-3 28,-1 0-1,1 0 1,-1 1-1,0-1 1,0 0-1,-2-5 0,2 6-60,0 0 0,1-1-1,-1 1 1,1 0-1,0-1 1,0 1-1,0 0 1,1-5-1,0-4-86,-1 6 117,0 4-36,0 0 0,0 0 0,0 0 0,0 0 0,0 0 0,0 0 0,1 0 0,-1 0 0,1 0 0,1-4 0,-1 5 25,0-1-17,0 1 0,0-1 0,0 0 0,0 1 0,-1-1-1,1 0 1,0 0 0,-1 0 0,1-4 90,0-5-293,-1 11 176,0-1 0,0 1 1,0 0-1,0 0 0,0 0 1,0 0-1,1 0 0,-1 0 1,0 0-1,0 0 0,0 0 1,0 0-1,0-1 0,0 1 1,0 0-1,1 0 0,-1 0 1,0 0-1,0 0 0,0 0 1,0 0-1,0 0 0,1 0 1,-1 0-1,0 0 0,0 0 1,0 0-1,0 0 0,0 0 1,0 0-1,1 0 0,-1 0 1,0 1-1,0-1 0,0 0 1,0 0-1,0 0 0,0 0 1,1 0-1,-1 0 0,0 0 1,0 0-1,0 0 0,0 0 1,0 1-1,0-1 0,0 0 0,0 0 1,0 0-1,0 0 0,7 12-184,-5-8 265,-1-1-1,1 1 0,-1 0 1,1 7-1,-2 32 95,-3-45-171,0-1 0,0 0 0,0 0 0,1 0 1,-1 0-1,1 0 0,0 0 0,-3-5 0,-7-13 161,10 18-164,0-1-1,-1 1 0,2-1 0,-1 1 0,0-1 0,1 0 0,-1 0 0,1 1 0,0-1 0,1 0 0,-1 0 0,0-5 0,6-30-48,-1 26 27,-3 12 15,-1 0 0,1 0 0,-1 0 0,1-1 0,-1 1-1,0 0 1,1 0 0,-1-1 0,0-2 0,0 3 30,1 0 0,-1 0 0,0 0 0,1 0 0,-1 0 0,1 0 0,-1 0 0,1 0 0,-1 0 0,1 0 0,0 0 0,-1 0 0,1 0 0,1 0 0,-1 0-27,0 0 0,-1 0-1,1 0 1,0 0 0,0 0-1,-1 0 1,1 0 0,0 0-1,-1 0 1,1-1 0,-1 1-1,0 0 1,1 0 0,-1-3 191,0 4-186,0 0 0,0 0-1,0 0 1,0 0-1,0 0 1,0-1-1,0 1 1,0 0-1,0 0 1,0 0 0,0 0-1,0 0 1,0 0-1,0 0 1,0 0-1,0-1 1,0 1 0,0 0-1,0 0 1,0 0-1,0 0 1,0 0-1,0 0 1,0 0-1,0 0 1,1 0 0,-1 0-1,0-1 1,0 1-1,0 0 1,0 0-1,0 0 1,0 0-1,0 0 1,0 0 0,0 0-1,0 0 1,1 0-1,-1 0 1,0 0-1,0 0 1,0 0-1,0 0 1,0 0 0,0 0-1,0 0 1,1 0-1,-1 0 1,0 0-1,0 0 1,0 0 0,0 0-1,0 0 1,0 0-1,0 0 1,0 0-1,6 7-29,4 12 72,-9-14-51,0-2 33,0 1 0,0-1 1,1 1-1,-1-1 0,3 5 0,-3-6-22,-1 0 0,1 0 0,-1 1-1,0-1 1,1 0 0,-1 1 0,0-1 0,-1 1-1,0 9 799,1-68-664,0 54-138,1 0-1,-1 0 0,1 1 1,-1-1-1,1 0 1,0 0-1,0 0 1,-1 1-1,1-1 0,1 0 1,-1 1-1,0-1 1,0 1-1,1-1 1,-1 1-1,0 0 0,1 0 1,2-2-1,10-10-247,-13 12 328,3-7 479,-13 21-1152,5-7 633,0 0-1,0-1 0,-1 1 1,1-1-1,-10 8 0,13-12 41,-2-9 52,3 6-114,0 0 0,0 1 0,0-1 0,1 0 0,-1 0 0,0 1 0,1-1 0,-1 0 0,1 0 0,0 1 0,0-1-1,0 1 1,0-1 0,0 0 0,0 1 0,1-2 0,-1 2-15,-1 0 22,1 0-1,-1 0 0,0 0 0,1 0 0,-1 0 1,0 0-1,0 0 0,0 0 0,0 1 0,0-1 0,0 0 1,0 0-1,-1-2 0,1-9 1041,0 11-1059,0 0 1,1 0-1,-1 0 1,0 0 0,1 0-1,-1 0 1,1 0-1,-1 1 1,1-1-1,-1 0 1,1 0-1,-1 1 1,1-1 0,0 0-1,-1 1 1,3-2-1,-2 2-18,0-1-1,-1 0 1,1 1-1,0-1 1,0 0-1,-1 0 1,1 1-1,0-1 0,-1 0 1,1 0-1,-1 0 1,1 0-1,-1 0 1,1 0-1,-1 0 1,0 0-1,1-1 1,5 2-20,-6 0 84,1 0 0,0 0 0,0 0-1,0 0 1,0 0 0,0 0 0,0 0-1,0 0 1,-1 0 0,1 0 0,0 0-1,2-1 1,-3 2-119,1 0 0,-1 1 0,1-1 0,-1 0 0,1 1 0,-1-1 0,0 1 0,0-1 0,1 0 0,-1 1 0,0-1 0,0 1 0,-1 2 0,2 33 10,-1-36 49,0 173 162,-9-76-42,5-13-300,3-64 45,0-14 186,0-1-1,1 1 1,0-1 0,1 1-1,1 10 1,-1-15-43,0 0 0,0-1 1,0 1-1,0-1 0,0 1 0,0-1 0,0 1 0,1-1 1,-1 0-1,0 0 0,1 0 0,-1 1 0,1-1 0,2 1 1,7 6-303,-5-7-66,-3-1 276,1-1 1,0 1 0,0-1-1,0 0 1,-1-1 0,1 1-1,3-2 1,-4 1-59,1 1 0,0-1 0,-1 1 0,1 0 0,0 0 0,0 0 0,0 1 0,3-1 0,0 0 92,0 0 1,-1 0-1,0-1 0,1 0 0,-1 0 0,0-1 0,0 0 0,11-6 1,4-3-101,-7 5 114,-1 0 1,0-1 0,-1-1-1,0 0 1,0-1 0,-1 0-1,0-1 1,18-23 0,-24 28 116,7-9 4,-12 15-50,0-1-1,0 1 1,1 0 0,-1-1-1,0 1 1,0-1 0,1 1-1,-1-1 1,0 1-1,0-1 1,0 1 0,0 0-1,0-1 1,0 1 0,0-1-1,0 1 1,0-1-1,0 1 1,0-1 0,0 1-1,0-1 1,0 1 0,0-1-1,-1 1 1,1-1-1,0 1 1,0-1 0,0 1-1,-1-1 1,1 1-17,-1 0 0,1 0-1,-1 0 1,1 0 0,0 0 0,-1 0 0,1 0 0,0 0-1,-1 0 1,1 1 0,0-1 0,0 0 0,-1 0 0,1 0 0,0 0-1,-1 0 1,1 1 0,0-1 0,0 0 0,-1 0 0,1 1-1,0-1 1,0 0 0,-1 0 0,1 1 0,0-1 0,-10 12-213,6-7 158,-13 13 11,-40 41-248,51-49 953,7-10-649,-1 0-1,0 0 0,1-1 0,-1 1 0,0 0 1,1 0-1,-1 0 0,0-1 0,0 1 1,1 0-1,-1-1 0,0 1 0,0 0 0,0-1 1,1 1-1,-1 0 0,0-1 0,0 1 0,0 0 1,0-1-1,0 1 0,0 0 0,0-4 377,-3-9 401,0 12-771,0 0 0,0 0 0,0 1 0,0-1 0,0 1 0,0-1 0,0 1 0,0 0 0,0 0 0,0 0 0,0 0 0,-3 1 0,-5 0 169,-5-2 204,0 0 1,-20-5-1,20 3-181,0 0-1,-21 1 1,-12 1 130,24 0-386,0 0-1,0 2 1,-26 5-1,36-4-48,0-1 0,-24 0 0,25-1 338,5 2-41,9-2-191,-1 0 1,1 0 0,-1 0-1,0 1 1,1-1 0,-1 0-1,1 0 1,-1 0 0,0 0-1,1 0 1,-1 0 0,1 0-1,-1 0 1,0 0 0,1-1-1,-1 1 1,1 0 0,-1 0-1,1 0 1,-1-1 0,0 1-1,-19-4-248,18 4 233,0-1 0,0 1-1,0 0 1,0-1 0,0 1-1,0-1 1,-3 0-1,1-1 85,0 1 0,0 0 0,0 0 0,0 0 0,0 0 0,-7 0 0,10 3-195,1-2 116,0 0 0,0 1 0,0-1 0,-1 0 0,1 1-1,0-1 1,0 0 0,-1 1 0,1-1 0,0 0 0,0 1 0,-1-1 0,1 0 0,0 0 0,-1 0 0,1 1 0,0-1 0,-1 0 0,1 0-1,-1 0 1,1 0 0,0 1 0,-1-1 0,1 0 0,-1 0 0,1 0 0,0 0 0,-1 0 0,1 0 0,-1 0 0,1 0 0,0 0-1,-1 0 1,1-1 0,-1 1 0,1 0 0,-1 0 0,-7 1 69,7-1-75,0 1 1,0 0 0,0 0-1,-1-1 1,1 1-1,0-1 1,0 1 0,0-1-1,0 1 1,-1-1-1,1 0 1,0 1 0,0-1-1,-1 0 1,1 0-1,-2 0 1,3 0-97,-2 4-265,5-3 153,0-1 232,22 2-5,-21-1-6,0 0-1,0 0 0,-1-1 0,1 0 1,0 0-1,0 0 0,0 0 1,6-2-1,0 0 98,0 0-1,0 1 1,0 1 0,0-1 0,17 3 0,-12-1-102,25-2-1,29-11-140,-51 8 168,-1 1 0,1 0 1,0 1-1,0 1 0,25 2 0,-16 1-97,-15-1 153,-1 0 1,14 4-1,-16-4-109,1 0 0,-1-1 0,0 0 0,1 0 0,17-3-1,-2-2 144,41-12 0,-49 10-211,1 0 76,-9 5-23,-7 2 35,0-1-1,-1 1 0,1-1 1,0 1-1,0 0 0,0 0 1,0 0-1,0 0 0,-1 0 0,1 0 1,0 0-1,4 2 176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32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1 992,'-17'0'588,"6"-1"59,1 1 0,-1 0 1,1 1-1,-13 3 0,16-3-561,1 0 0,0 0-1,0-1 1,-9 0 0,10-1-68,0 1-1,0 0 1,0 1-1,1-1 1,-1 1-1,0 0 1,0 0-1,-4 2 1,-13 3 313,19-6-246,0 1 0,-1 0 1,1 0-1,0 0 0,0 1 0,-4 1 0,4-2-41,0 1-1,-1-1 0,1 1 0,-1-1 0,-3 0 0,-13 6-24,17-7-34,0 1 0,0-1-1,1 1 1,-1-1 0,0 0 0,0 0 0,-4-1 0,-2 1 24,-12 0 503,20-1-469,-8 5 63,30-4-794,99 0 592,-86 5-219,-33-5 320,-1 0 0,1 0 0,-1 0 0,0 1-1,1-1 1,-1 0 0,0 0 0,0 1 0,1-1 0,-1 0-1,0 1 1,1-1 0,-1 0 0,0 1 0,0-1-1,0 0 1,1 1 0,-1-1 0,0 0 0,0 1-1,0-1 1,0 1 0,0-1 0,0 0 0,0 1-1,0-1 1,0 1 0,0-1 0,0 0 0,0 1-1,0-1 1,0 1 0,0 0 0,-4 13-62,-13 7 157,14-17-104,0 0 1,0 0-1,0-1 0,0 1 1,-1-1-1,-5 5 1,4-5-47,0 1 0,1 0 0,-1 1 1,-6 8-1,7-8 101,0-1 0,1 0 1,-2 0-1,1 0 0,-7 4 0,11-8-41,0 0 0,0 1-1,-1-1 1,1 0-1,0 0 1,-1 0-1,1 0 1,0 0 0,-1 1-1,1-1 1,0 0-1,-1 0 1,1 0-1,0 0 1,-1 0 0,1 0-1,0 0 1,-1 0-1,1-1 1,0 1 0,-1 0-1,1 0 1,0 0-1,-1 0 1,1 0-1,0 0 1,-1-1 0,1 1-1,0 0 1,0 0-1,-1 0 1,1-1-1,0 1 1,0 0 0,-1 0-1,1-1 1,0 1-1,0 0 1,0-1-1,-1 1 1,-5-18 581,1 5-764,0 10 103,5 2 62,-1 1 1,1 0-1,-1 0 1,1 0 0,0-1-1,-1 1 1,1 0 0,-1 0-1,1-1 1,0 1 0,0 0-1,-1-1 1,1 1 0,0 0-1,-1-1 1,1 1-1,0-1 1,0 1 0,0 0-1,-1-1 1,1 1 0,0-1-1,0 1 1,0-1 0,0 1-1,0 0 1,0-1 0,0 1-1,0-1 1,0 0-1,-14-4 462,-2 5-481,21-8-533,4 3 498,0 1 0,0 1 0,0-1 1,15-2-1,-6 1-280,178-49-2804,-169 46 1642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38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0 230 576,'11'-11'1088,"-4"5"-992,0-1 0,0 0 1,0 0-1,7-10 0,-1 1 255,27-30 156,-37 43-393,-1 0 0,1-1 0,-1 1 0,4-7 0,-5 6-32,1 1 1,0-1-1,0 1 0,0 0 1,1 0-1,4-5 0,-6 7-84,0 1 0,-1-1 0,1 0-1,-1 0 1,1 0 0,-1 0 0,1 0-1,-1 1 1,1-1 0,-1 0 0,0 0 0,1 0-1,-1-2 1,0 2 77,0 0-1,1 0 1,-1 0 0,0-1-1,1 1 1,-1 0-1,1 0 1,-1 0-1,1 0 1,0 0 0,0-1-1,5-21 443,-3 18-357,-1 1 78,-4 2-465,2 3 233,-1 0 0,0 0 0,1 0-1,-1 0 1,1 0 0,0 0 0,-1 0 0,1 0-1,0 0 1,0 0 0,0 0 0,-1 0 0,1 0-1,0 0 1,1 2 0,-2 2 130,-24 57 574,20-49-615,0-1 1,-9 17-1,-2 5-179,6-8-141,2 1 0,-7 41 0,-4 12-2171,14-60 449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40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0 640,'-13'20'4757,"15"-21"-4730,-1 1-1,0 0 1,1 1 0,-1-1-1,1 0 1,-1 0 0,1 1-1,-1-1 1,0 1 0,3 0-1,3 2 23,-1-1-1,1 0 0,0-1 0,1 1 0,-1-2 0,0 1 0,0 0 0,10-2 0,-12 1 399,-6-3-164,1 3-280,0 0 0,0 0 0,0 0 1,1 0-1,-1-1 0,0 1 1,0 0-1,0 0 0,0 0 1,0 0-1,0 0 0,0 0 0,0 0 1,0 0-1,0-1 0,0 1 1,0 0-1,0 0 0,0 0 1,0 0-1,0 0 0,0 0 0,0 0 1,-1 0-1,1 0 0,0-1 1,0 1-1,0 0 0,0 0 1,0 0-1,0 0 0,0 0 0,0 0 1,0 0-1,0 0 0,0 0 1,0 0-1,-1 0 0,1 0 0,0 0 1,0-1-1,0 1 0,0 0 1,0 0-1,0 0 0,0 0 1,0 0-1,0 0 0,-1 0 0,1 0 1,0 0-1,0 0 0,0 0 1,0 0-1,0 0 0,0 0 1,0 0-1,0 1 0,-1-1 0,-25-5-536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46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31 320,'-47'-16'6906,"42"9"-6794,4 7-107,-10-7 354,7 7-161,7 7-136,-1-3-53,-1 1 0,1 0 0,-1-1 0,-1 1 0,1 0 0,-1 0 0,0-1 0,0 1 0,0 0 0,-1 5 0,0 5 31,3-10-80,-1 6 64,-1-10 72,-2 8 37,1-2-127,1 8 66,1-5-172,1 3 122,-2 12 154,0-9-229,1-14-84,-1 0 1,1-1-1,0 1 0,-1 0 1,1-1-1,0 1 0,0 0 1,0-1-1,1 3 0,6 10-21,-7-11 130,0-1 1,0 0 0,0 0-1,0 0 1,0 0-1,1 0 1,-1 0-1,1 0 1,-1 0 0,1 0-1,0-1 1,2 3-1,8 8-63,-1-1-76,8 12 147,-18-22 95,0 0-85,-1-1 1,1 1-1,-1 0 0,1-1 1,-1 1-1,1 0 1,-1 0-1,1-1 0,-1 1 1,0 0-1,1 0 1,-1 0-1,0 1 0,6 9 289,-6-11-275,-1 0 0,1 0 1,0 1-1,-1-1 0,1 0 1,0 1-1,-1-1 1,1 1-1,0-1 0,-1 0 1,1 1-1,0-1 0,0 1 1,0-1-1,-1 0 0,1 1 1,0-1-1,0 2 0,-6 9 15,5-11-110,-7 6 171,7-3-59,1-3-16,0 0 0,0 0-1,0 1 1,0-1 0,0 0 0,0 0 0,0 1 0,0-1-1,-1 0 1,1 0 0,0 0 0,0 1 0,0-1-1,0 0 1,-1 0 0,1 0 0,0 1 0,0-1 0,0 0-1,-1 0 1,1 0 0,0 0 0,0 0 0,-1 0-1,1 0 1,0 1 0,0-1 0,-1 0 0,1 0 0,0 0-1,-1 0 1,1 0 0,0 0 0,0 0 0,-1 0 0,1 0-1,0-1 1,0 1 0,-1 0 0,0 0 96,0 7 64,-8 9-107,8-14-74,0 1-1,-1 0 1,1-1-1,-1 1 0,1-1 1,-1 1-1,-3 2 1,4-4-27,2 2 42,-1-2 30,0 0 1,0-1 0,0 1 0,1 0-1,-1-1 1,-1 1 0,1-1-1,0 1 1,0 0 0,0-1 0,0 1-1,0 0 1,0-1 0,-1 1-1,-4 6 823,5-8-854,0 1 0,0 0 0,0 0-1,0 0 1,0-1 0,0 1 0,0 0 0,0 0 0,0 0-1,0 0 1,0-1 0,0 1 0,0 0 0,0 0-1,0 0 1,-1 0 0,1 0 0,0-1 0,0 1 0,0 0-1,0 0 1,0 0 0,0 0 0,-1 0 0,1 0 0,0 0-1,0 0 1,0 0 0,0-1 0,-1 1 0,1 0 0,0 0-1,0 0 1,-1 0 0,-9 0-428,7 0 392,-4 6 26,6-5-2,0 0 0,0 0 1,-1 0-1,1 0 0,0 0 0,0 0 1,-1 0-1,1 0 0,-3 0 1,4-1 13,0 0 0,0 0 0,0 0 0,-1 0 0,1 0-1,0 0 1,0 0 0,0 0 0,-1 1 0,1-1 0,0 0 0,0 0 0,0 0 0,0 0 0,-1 0 0,1 0 0,0 0 0,0 0 0,0 0 0,0 1 0,0-1 0,-1 0 0,1 0 0,0 0 0,0 0 0,0 0 0,0 1-1,0-1 1,0 0 0,0 0 0,0 0 0,-1 0 0,1 1 0,0-1 0,0 0 0,0 0 0,0 0 0,0 1 0,0-1 0,0 0 0,0 0 0,0 0 0,0 1 0,0-1 0,0 0 1,0 0-1,0 0 0,1 0 1,-1 0-1,0 1 0,-1-1 1,1 0-1,0 0 1,0 0-1,0 0 0,0 0 1,0 0-1,0 0 1,0 0-1,0 1 0,0-1 1,0 0-1,0 0 1,0 0-1,0 0 0,0 0 1,0 0-1,0 0 0,0 0 1,0 0-1,0 0 1,-1 0-1,1 0 0,0 1 1,0-1-1,0 0 1,0 0-1,0 0 0,0 0 1,0 0-1,0 0 1,-1 0-1,1 0 0,0 0 1,0 0-1,0 0 0,0 0 1,0 0-1,0 0 1,0 0-1,0 0 0,-1 0 1,1 0-1,0 0 1,0 0-1,0 0 0,0-1 1,-1 1 166,0 0-129,-2 0 207,2 0-227,-1 0 0,1 0 0,-1-1 0,1 1 0,-1 0 0,1-1 0,-1 1 0,1-1 0,0 0-1,-2 0 1,-23-13 398,26 12-469,-1 0 0,1 1-1,0-1 1,0 0-1,-1 0 1,1 0-1,1 0 1,-1 1-1,0-3 1,1 0 97,-1 3-11,-5-7 286,5 8-325,0 0 1,0 0-1,1 0 0,-1 0 1,0 0-1,0 0 0,0 0 1,1-1-1,-1 1 1,0 0-1,0 0 0,0 0 1,1 0-1,-1 0 1,0-1-1,0 1 0,0 0 1,0 0-1,0 0 1,0 0-1,1-1 0,-1 1 1,0 0-1,0 0 1,0-1-1,0 1 0,0 0 1,0 0-1,0 0 1,0-1-1,0 1 0,0 0 1,0 0-1,0-1 1,0 1-1,0 0 0,0 0 1,0-1-1,-4-1-123,17 5 29,5-4-34,-18 1 140,0 0 0,0-1 0,0 1-1,1 0 1,-1 0 0,0 0-1,0 0 1,1 0 0,-1 0 0,0 0-1,0 0 1,1 0 0,-1-1-1,0 1 1,1 0 0,-1 0 0,0 0-1,0 1 1,1-1 0,-1 0-1,0 0 1,0 0 0,1 0 0,-1 0-1,0 0 1,0 0 0,1 0-1,-1 0 1,0 1 0,12 0 126,-10-1-244,3-4-58,9 6 169,-7 0 12,-6-2 75,0-1-60,8-13 112,8-14 23,-9 8-199,-3 7 39,12-22-1,-16 33-20,0 1 1,-1-1-1,1 0 0,-1 0 1,1-1-1,-1 1 1,0 0-1,1 0 0,-1 0 1,0-3-1,0-4-906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49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1 576,'0'0'1931,"-10"4"-1115,10-3-841,-1-1 0,1 1 0,-1-1 0,1 1 0,-1-1 0,0 1 1,1-1-1,-1 1 0,0-1 0,1 0 0,-1 1 0,0-1 0,1 0 1,-1 1-1,0-1 0,1 0 0,-1 0 0,0 0 0,0 0 1,1 0-1,-1 0 0,-1 0 0,-3 1-321,1 1-11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0:35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0 1152,'-12'8'300,"7"-5"-244,1-1 0,0 1 1,0 0-1,-5 5 0,-18 22-224,4-4 153,-33 47 1,56-73 12,-1 1 0,1 0 0,-1 0 0,1-1 1,-1 1-1,1 0 0,-1 0 0,1 0 0,0 0 0,-1 0 0,1 0 0,0-1 0,0 1 0,-1 0 1,1 0-1,0 0 0,0 0 0,0 0 0,0 0 0,1 0 0,-1 0 0,0 0 0,0 0 1,0 0-1,1 0 0,-1-1 0,1 1 0,-1 0 0,0 0 0,1 0 0,-1 0 0,2 0 1,1 2 26,0-1 0,0 0-1,0 0 1,0-1 0,0 1 0,1 0 0,3 0 0,13 8 83,-16-8-66,-1 0 1,1 1-1,-1-1 0,0 1 0,0 0 0,0 0 0,0 1 0,0-1 1,-1 0-1,1 1 0,-1 0 0,0-1 0,0 1 0,0 0 1,-1 0-1,1 0 0,-1 1 0,0-1 0,0 0 0,0 0 0,-1 1 1,0-1-1,1 0 0,-2 0 0,1 1 0,0-1 0,-1 0 0,0 1 1,0-1-1,-2 6 0,-8 16-53,7-18-19,1 0 0,-5 15 0,-9 28 254,4-13 106,12-19-111,1-18-235,3 8-34,1 1 931,-4-10-864,0 1 0,0-1 0,0 0-1,0 0 1,0 1 0,0-1 0,0 0 0,0 0 0,0 0 0,0 1 0,0-1 0,-1 0 0,1 0 0,0 0-1,0 1 1,0-1 0,0 0 0,-1 0 0,1 0 0,0 0 0,0 1 0,0-1 0,0 0 0,-1 0 0,1 0 0,0 0-1,0 0 1,-1 0 0,1 0 0,0 0 0,0 0 0,0 0 0,-1 0 0,1 1 0,0-1 0,0 0 0,-1-1 0,1 1-1,0 0 1,0 0 0,-1 0 0,-1 0 50,0 1 1,-1-1-1,1 0 0,0 0 1,0-1-1,-1 1 0,1 0 0,0-1 1,0 1-1,0-1 0,-1 0 0,1 0 1,0 0-1,0 0 0,0 0 0,1 0 1,-1-1-1,0 1 0,0 0 1,1-1-1,-1 1 0,0-1 0,1 0 1,0 0-1,-1 0 0,1 1 0,0-1 1,0 0-1,0 0 0,-1-3 0,-1-3-76,-1 0 0,1 0 0,0 0 0,1 0 0,0 0 0,0 0 0,1 0 0,0-1 0,0-16 0,1 25 2,0 0-1,0 0 1,-1-1 0,1 1-1,0 0 1,0 0 0,0 0 0,0-1-1,0 1 1,0 0 0,0 0 0,0-1-1,0 1 1,0 0 0,0 0 0,0-1-1,0 1 1,0 0 0,0 0 0,0-1-1,0 1 1,1 0 0,-1 0 0,0 0-1,0-1 1,0 1 0,0 0 0,0 0-1,0 0 1,1 0 0,-1-1 0,0 1-1,0 0 1,0 0 0,1 0-1,-1 0 1,0 0 0,0-1 0,0 1-1,1 0 1,-1 0 0,0 0 0,0 0-1,1 0 1,-1 0 0,0 0 0,0 0-1,1 0 1,-1 0 0,0 0 0,0 0-1,0 0 1,1 0 0,-1 0 0,0 0-1,0 0 1,1 0 0,-1 0 0,0 1-1,0-1 1,0 0 0,1 0 0,-1 0-1,0 0 1,0 0 0,0 1-1,1-1 1,0 1 6,-1 0-1,1-1 1,0 1-1,0 0 1,-1 0-1,1 0 1,-1 0-1,1 0 1,0 0-1,-1 0 1,0 0-1,1 0 1,-1 0-1,0 0 1,1 3-1,-2 6 14,0 0 1,-4 17-1,3-17-154,0-1 0,0 17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50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51 640,'-3'0'1995,"-15"1"-411,-17 4-1600,24-3-85,11-2 102,-1 0 0,1 0 1,-1-1-1,1 2 0,-1-1 0,1 0 1,-1 0-1,1 0 0,-1 0 0,0 0 1,1 0-1,-1 0 0,1 1 0,-1-1 0,1 0 1,0 0-1,-1 1 0,1-1 0,-1 0 1,0 2-1,0-2 9,0 1 0,0 0 0,1-1 0,-1 1 0,0 0 0,0-1 0,0 1 0,0-1 1,0 0-1,0 1 0,0-1 0,-1 0 0,1 0 0,0 1 0,0-1 0,0 0 0,0 0 0,0 0 0,0 0 0,0 0 0,0-1 1,-1 1-1,1 0 0,0 0 0,0-1 0,-2 0 0,2 0-26,-3-10 107,3 9-84,1 0 1,-1 1 0,1-1 0,-1 1 0,1-1-1,-1 1 1,0-1 0,0 1 0,1 0-1,-1-1 1,0 1 0,-1 0 0,1 0 0,0-1-1,0 1 1,0 0 0,-1 0 0,1 0 0,0 0-1,-1 1 1,1-1 0,-1 0 0,1 1 0,-1-1-1,-2 0 1,3 1-32,0-1 0,1 1 1,-1 0-1,1 0 0,-1-1 0,1 1 0,-1 0 0,0-1 0,1 1 0,0-1 1,-1 1-1,1-1 0,-1 1 0,1-1 0,-1 0 0,-5-4-207,-11-7-238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55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0 992,'3'29'1595,"-6"103"895,3-131-2465,0 0 1,0 1-1,0-1 0,-1 0 0,1 0 0,0 1 1,-1-1-1,1 0 0,-1 0 0,0 2 1,0-2 117,6 15 60,-5-14-232,0-1 66,0 0-1,0-1 1,0 1 0,0 0-1,0 0 1,0 0-1,0-1 1,0 1 0,0 0-1,0 0 1,-1-1-1,1 1 1,0 0 0,0 0-1,-1-1 1,1 1 0,-1 0-1,-1 1 145,2-2-173,0 1 0,0-1-1,-1 0 1,1 1 0,0-1 0,0 0 0,-1 1 0,1-1 0,0 0 0,0 0 0,-1 1-1,1-1 1,0 0 0,-1 0 0,1 1 0,-1-1 0,1 0 0,0 0 0,-1 0 0,1 0-1,0 0 1,-1 0 0,1 0 0,-1 0 0,1 0 0,0 0 0,-1 0 0,1 0 0,-1 0-1,-16 0 737,13 0-668,3 0-55,0 0 0,0 0 1,0 0-1,1 0 0,-1 0 1,0 1-1,0-1 0,0 0 1,0 1-1,0-1 0,0 1 1,0-1-1,0 1 0,1-1 1,-1 1-1,0-1 0,-1 2 1,-1-1 138,2-1-168,1 0 0,0 0 0,-1 0 1,1 0-1,-1 0 0,1 0 0,0 0 0,-1 0 1,1 0-1,0 0 0,-1 0 0,1 0 0,-1 0 1,1 0-1,0 0 0,-1 0 0,1 1 0,0-1 1,-1 0-1,1 0 0,0 0 0,-1 1 0,1-1 1,0 0-1,-1 1 0,10-1-723,46-22-1700,-37 22 847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57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4 992,'-10'0'352,"10"5"-256,10-13-32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59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0 224,'0'3'96,"3"-3"-64,-3 5-32,10-5-96,-2 0 448,0 0-192,2 0 64,-2 0-128,5 3-192,-3-6 32,3 3-384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01.5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1 320,'2'1'289,"0"6"280,2 13-259,1-4-226,-1 1 1,0 0-1,1 27 0,0-2-53,0 9 643,-2 79 1,-3-98-648,-4-7-469,1-7-316,2-5-282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02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67 736,'8'-11'256,"2"-6"-192,3-5 0,-5 6 32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03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1 736,'0'3'827,"0"5"-390,0 4-143,-2 0 0,0 0 0,-4 15 0,-2 13-35,-4 48-37,-47 236-1212,52-293 371,1-3-437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03.7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8 508 320,'2'-22'111,"-1"14"-49,-1 1 1,0 0 0,0 0-1,0 0 1,-1 0 0,-1-9-1,0 7 158,0 0 0,0-1-1,1 1 1,1-1 0,0 1 0,0-1-1,2-9 1,1-4 29,11-38 0,-9 45-114,5-20 134,20-48-1,-23 69-347,3-9-207,17-27 1,-9 20-878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09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 1056,'-22'1'4405,"22"3"-4161,0-3-228,1 0 0,-1 0 0,0 0 0,0 0 0,0 0 0,0 0 0,0 0 0,-1 0 0,1 0 0,0 0 0,0 0 0,-1 0 0,1 0 1,0 0-1,-1-1 0,1 1 0,-1 0 0,1 0 0,-1 0 0,0 0 0,1-1 0,-1 1 0,0 0 0,1-1 0,-1 1 0,0 0 0,0-1 0,0 1 0,1-1 0,-3 1 0,-6 11-341,2 2 250,6-13 59,-3 8 280,4-9-265,0 0-1,0 0 1,0 0-1,0 0 1,0 0-1,0 0 1,0 0-1,0 0 1,0 1-1,0-1 1,0 0-1,0 0 1,0 0 0,1 0-1,-1 0 1,0 0-1,0 0 1,0 0-1,0 0 1,0 0-1,0 0 1,0 0-1,0 0 1,0 0-1,0 0 1,0 0-1,0 0 1,0 0-1,0 0 1,0 0-1,0 1 1,0-1-1,0 0 1,4-3-211,1 1 785,-3 6-294,-2-2-354,-7 9 566,6-11-427,-3 10-43,4-10-23,0 0-1,-1 0 1,1 0 0,0 0-1,0 0 1,0 0 0,0 0-1,0 0 1,-1 0 0,1 0-1,0 0 1,0 0 0,0 0-1,0 0 1,0 0 0,0 0-1,-1 0 1,1-1 0,0 1-1,0 0 1,0 0 0,0 0-1,0 0 1,0 0-1,0 0 1,0 0 0,0-1-1,0 1 1,-1 0 0,1 0-1,0 0 1,0 0 0,0 0-1,0 0 1,0-1 0,0 1-1,0 0 1,0 0 0,0 0-1,0 0 1,0 0 0,0-1-1,0 1 1,-1 5 340,1-5-344,0 0 1,0 0 0,-1 1-1,1-1 1,0 0-1,0 0 1,0 1 0,-1-1-1,1 0 1,0 0-1,0 0 1,-1 1 0,1-1-1,0 0 1,0 0-1,-1 0 1,1 0 0,0 0-1,-1 0 1,1 1-1,0-1 1,0 0 0,-1 0-1,1 0 1,0 0-1,-1 0 1,1 0-1,0 0 1,-1 0 0,1 0-1,0-1 1,0 1-1,-1 0 1,1 0 0,0 0-1,-1 0 1,1 0-1,0 0 1,-1-1 0,-10-2 119,9 0-54,-3 7-232,4-4 169,1 0-1,0 0 0,0-1 0,0 1 1,0 0-1,0 0 0,0 0 0,0 0 1,0 0-1,0 0 0,0 0 0,0 0 0,0 0 1,0 0-1,0 0 0,0 0 0,0 0 1,0 0-1,0 0 0,0 0 0,-1 0 0,1 0 1,0 0-1,0 0 0,0 0 0,0 0 1,0 0-1,0 0 0,0 0 0,0 0 1,0 0-1,0 0 0,0 0 0,0 0 0,-1 0 1,7-7 133,-2 4-142,4 0-643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14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86 320,'-27'-23'4117,"24"20"-3789,2 3-308,1-1 1,0 1 0,-1 0-1,1-1 1,-1 1 0,1-1-1,0 1 1,0-1-1,-1 1 1,1-1 0,0 1-1,0-1 1,0 1 0,-1-1-1,1 1 1,0-1-1,0 1 1,0-1 0,0 1-1,0-1 1,0 1 0,0-1-1,0 0 1,0 1 0,1-1-1,-1 0-13,-1 1 1,1-1-1,0 0 0,0 1 0,0-1 0,0 1 1,-1-1-1,1 1 0,0-1 0,-1 0 1,1 1-1,0-1 0,-1 1 0,1 0 0,-1-1 1,0 0 23,1 1 1,-1-1-1,1 1 0,0-1 1,-1 1-1,1-1 1,0 1-1,-1-1 1,1 0-1,0 1 1,0-1-1,-1 1 0,1-1 1,0 0-1,0 0 1,0 0-20,0 1 0,0-1-1,0 1 1,0-1 0,-1 1 0,1-1 0,0 1 0,0 0 0,0-1 0,-1 1 0,1-1-1,0 1 1,0-1 0,-1 1 0,1 0 0,0-1 0,-1 1 0,0-1 0,-2-5 55,-10 2-30,8 3-123,0 5-89,5-5 129,0 1 58,0-1 0,0 1 0,0-1 0,-1 1 0,1-1 0,0 1 0,0-1 0,0 1 0,-1-1 0,1 1 0,0-1 0,0 1 0,-1 0 0,1-1 0,-1 1 0,1-1 0,0 1 0,-1 0 0,1 0 0,-1-1 0,1 1 1,-1 0-1,1-1 0,0 1 0,-1 0 0,1 0 0,-1 0 0,0 0 0,1 0 0,-1-1 0,1 1 0,-1 0 0,-1 0-41,1 0-1,0 0 1,0 0-1,-1 0 1,1 0-1,0 0 1,0 1-1,-1-1 1,1 0 0,0 1-1,0-1 1,-2 1-1,3 1 44,-1 0 0,1 0-1,0 0 1,-1 0 0,1 0 0,0 0-1,0 0 1,1 4 0,-1-2 134,0-4-140,0 1 0,-1 0 1,1 0-1,0 0 0,-1-1 0,1 1 0,-1 0 1,1-1-1,-1 1 0,1 0 0,-1-1 0,0 1 0,1-1 1,-1 1-1,0-1 0,1 1 0,-1-1 0,0 1 1,0-1-1,0 0 0,1 1 0,-1-1 0,0 0 0,0 0 1,0 1-1,0-1 0,1 0 0,-1 0 0,-1 0 0,1 0 24,0 0-1,1 1 0,-1-1 0,0 1 0,1-1 0,-1 1 1,0-1-1,1 1 0,-1-1 0,1 1 0,-1-1 0,1 1 0,-1 0 1,1-1-1,-1 1 0,1 0 0,0 0 0,-1-1 0,1 1 1,0 0-1,0 0 0,-1-1 0,1 1 0,0 0 0,0 0 0,0 0 1,0 0-1,-2 25 142,2-19-207,1-1 0,0 1-1,0-1 1,0 1 0,1-1 0,0 1 0,0-1 0,1 0 0,5 10 0,3 2-84,23 28 0,-5-6 263,-27-37-114,0 0 1,-1 0-1,0 1 0,0-1 1,0 0-1,0 0 1,0 1-1,0-1 0,-1 1 1,0-1-1,0 0 1,0 1-1,0-1 0,0 1 1,0-1-1,-1 0 1,0 1-1,0-1 0,0 0 1,0 0-1,0 1 1,-3 3-1,0 0 25,0 1 1,-1-1-1,0 0 1,0 0-1,-1 0 0,0-1 1,-11 10-1,14-13-60,0 0 1,0 1-1,1-1 0,-1 0 1,1 1-1,0-1 0,-2 5 0,2-3-48,-1-1-1,1 0 0,-1 0 0,-5 7 1,-8 8 334,15-19-234,-2-6-217,2 5 175,0 0-1,1 0 0,-1-1 0,0 1 0,1 0 1,-1 0-1,1-1 0,-1 1 0,1-1 0,0 1 1,0-3-1,0 4-7,-1-2-8,1 0-1,0 0 1,-1 1-1,1-1 0,-1 0 1,1 1-1,-1-1 1,0 0-1,1 1 1,-1-1-1,-2-2 1,-5-13 151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1:39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417 3 1312,'-5'-3'3147,"3"3"-3065,1 1 1,0-1 0,-1 1 0,1-1 0,0 1 0,-1-1-1,1 1 1,0 0 0,0 0 0,0-1 0,0 1 0,0 0 0,0 0-1,0 0 1,-2 3 0,2-3 55,0 1-1,-1-1 0,1 0 1,-1 1-1,1-1 1,-1 0-1,1 0 1,-1 0-1,0 0 0,-2 1 1,-7 1 318,0-1 0,-1-1 0,-15 1 0,-122 1 1032,136-2-1488,1 1 0,-1 0 0,1 1 0,0 0 0,-1 1 0,2 0 0,-1 1 0,-17 10 0,26-14 0,0 1 0,1 0 0,-1 0 0,1 0 0,-1 0 0,1 0 0,0 1 1,0-1-1,0 0 0,0 1 0,0 0 0,-2 4 0,4-6-3,-1 0 1,1 0-1,0 0 0,0 0 1,-1 0-1,1 0 1,0 0-1,0 0 0,0 0 1,0 0-1,0 0 0,0 0 1,0 0-1,0 0 0,1 0 1,-1 0-1,0 0 1,0 0-1,1 0 0,-1 0 1,1-1-1,-1 1 0,1 0 1,-1 0-1,1 0 0,0 0 1,-1-1-1,1 1 1,0 0-1,0-1 0,-1 1 1,1-1-1,0 1 0,0 0 1,0-1-1,0 0 0,0 1 1,0-1-1,-1 0 1,1 1-1,0-1 0,2 0 1,14 4-1,1-1 1,-1-1-1,1-1 1,-1 0 0,25-3-1,-1 1 114,-32 1-69,-1-1 1,1 0 0,15-5 0,-16 4-26,-1 0 0,1 1 0,15-2 1,5 4-76,-16 0 29,1-1 0,22-2 1,-30 1 60,0-1 0,-1 1 1,1-1-1,-1 0 1,0 0-1,0 0 0,0-1 1,0 1-1,0-1 0,0 0 1,0 0-1,-1 0 1,6-7-1,-1 1-88,-7 8 72,0 0 1,0 0-1,1 0 1,-1 0-1,-1-1 0,1 1 1,0 0-1,0-1 1,0 1-1,-1 0 0,1-1 1,-1 1-1,1-1 1,-1 1-1,1-1 0,-1 1 1,0-1-1,0 1 1,0-3-1,3-6-61,-1 3 39,-3 6 10,1 1 1,0 0-1,0 0 0,-1-1 1,1 1-1,-1 0 0,1 0 1,0-1-1,-1 1 0,1 0 0,0 0 1,-1 0-1,1 0 0,-1 0 1,1 0-1,0 0 0,-1 0 1,1 0-1,-1 0 0,1 0 0,-1 0 1,0 0-1,-35-3-335,-120 3 433,147 0-144,1 0 0,-1 0 1,1 1-1,-1 1 1,1 0-1,0 0 0,0 0 1,0 1-1,-9 4 1,16-7 17,1 0 0,-1 1 0,0-1 0,1 1 0,-1-1 0,0 1 0,1-1 1,-1 1-1,0-1 0,1 1 0,-1 0 0,1-1 0,-1 1 0,1 0 0,-1-1 0,1 1 1,0 0-1,-1-1 0,1 1 0,0 0 0,-1 0 0,1 0 0,0-1 0,0 1 0,0 0 1,0 0-1,0 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15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1984,'-8'0'2576,"10"4"-2443,-1-1 0,0 1-1,1 0 1,-1 0 0,0-1 0,-1 1 0,2 6 0,1 10 62,0-4-35,-1 0-1,0 1 0,-1 29 0,1 14 282,-1-54-399,0-1 1,0 1 0,1-1-1,-1 0 1,1 0 0,0 1-1,1-1 1,-1 0 0,1-1-1,6 9 1,2-7 254,-10-6-291,-1 0-1,1 0 1,-1 0 0,0 1-1,1-1 1,-1 0-1,0 0 1,1 0 0,-1 0-1,0 0 1,1 0 0,-1 1-1,0-1 1,0 0-1,1 0 1,-1 1 0,0-1-1,0 0 1,1 0 0,-1 1-1,0-1 1,0 0-1,1 1 1,-1-1 0,0 0-1,0 0 1,0 1-1,0-1 1,0 1 0,0-1-1,0 0 1,1 1 0,-1-1-1,0 0 1,0 1-1,0-1 1,0 0 0,-1 1-1,1-1 1,0 0 0,0 1-1,0 0 1,-12 28 212,10-22-83,1-6-124,1-1-1,-1 1 1,1-1 0,0 1 0,0 0 0,-1-1 0,1 1 0,0 0 0,0-1 0,0 1 0,0-1-1,-1 1 1,1 0 0,0-1 0,0 1 0,0 0 0,0-1 0,1 2 0,-1-1 31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16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270 63 1152,'0'0'363,"-2"-1"-214,0-1-156,0 1 1,-1-1-1,1 0 1,0-1-1,0 1 1,0 0-1,0-1 1,-2-2-1,2 1 205,-1 1-1,0-1 0,0 1 1,-7-6-1,7 7-71,0 0 0,0 0-1,0 0 1,0 1 0,-1-1 0,1 1 0,0 0-1,-1 0 1,1 0 0,-1 0 0,1 1 0,-1 0 0,0-1-1,-4 1 1,3 1-8,0 0-1,0 0 0,0 0 1,0 1-1,0-1 1,0 1-1,0 0 0,1 1 1,-6 3-1,5-4 127,1 1 52,0 0 1,0-1 0,-1 0 0,-5 2 0,7-2-299,0 1 0,0-1 0,1 1 0,-1 0 0,1 0 0,-1 0 1,1 0-1,0 0 0,0 0 0,-3 7 0,4-3-34,2-6 49,-1 0-1,0 0 1,0 0 0,0 0-1,-1-1 1,1 1 0,0 0-1,0 0 1,0 0 0,-1 0-1,1 0 1,0-1 0,-1 1-1,1 0 1,-1 0-1,1-1 1,-1 2 0,1-1 18,0 1 1,0-1-1,-1 1 1,1-1-1,0 0 1,0 1-1,-1-1 1,1 0-1,-1 1 1,0 0-1,0 1-9,0 0 0,0 0-1,0 0 1,1 0 0,-2 5-1,-2 12 265,-8-4-104,12-15-152,0 0-1,-1 1 1,1-1 0,-1 0 0,0 1 0,1-1 0,-1 0 0,0 0 0,0 0-1,0 0 1,0 0 0,0 0 0,0 0 0,-2 2 261,-7 0 287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17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0 1312,'-23'16'5258,"19"-12"-5037,0 1 0,0-1-1,0 1 1,0 0-1,1 0 1,0 0-1,-3 7 1,-23 47 2687,28-59-2893,1-7 89,0 1-1,1-1 0,-1 0 1,1 1-1,1-1 0,-1 1 1,4-10-1,-1-2-762,-4 17 524,0 0-1,1 0 1,-1-1 0,0 1-1,0 0 1,1 0 0,-1 0-1,0-1 1,1 1-1,-1 0 1,1 0 0,4-5-542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18.8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0 220 1408,'14'-1'2747,"-13"0"-2697,0-1 1,0 0 0,-1 1 0,1-1 0,0 0 0,-1 0-1,1 0 1,-1 1 0,0-1 0,0 0 0,0 0 0,0 0-1,0 0 1,0 0 0,0-2 0,-1 1 123,1 0-1,0 0 1,0 0 0,0 0-1,1 0 1,-1 0-1,2-4 1,1-3-129,0 0-1,0 0 0,-1-1 1,-1 1-1,1-16 1,1-56 781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20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267 0 1248,'0'11'2981,"0"12"-2440,-1-1 0,0 0 0,-2 1-1,-6 24 1,-129 405 1600,41-145-3653,79-238-2893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22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1 320,'0'1'110,"0"1"1,1-1-1,-1 1 0,0-1 0,0 1 1,0-1-1,0 1 0,0-1 1,0 1-1,-1-1 0,1 1 1,0-1-1,-2 3 0,-7 23 1103,2-12-1071,-1-1 0,2 1 0,0 1 0,1-1 0,1 1 0,0 0 0,-2 27 0,-64 383-131,52-320-2107,13-91 960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22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1 320,'-4'3'128,"8"-6"-96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23.2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1 1664,'-13'63'827,"-5"70"1,12-73-610,-19 77 0,13-93-341,-3 1 0,-1-1 1,-37 68-1,1-5-2058,39-69 1546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23.8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1 992,'1'16'544,"15"37"-725,-15-52 220,-1 0 1,0-1-1,0 1 1,1 0-1,-1 0 1,0 0-1,0 0 1,0-1-1,0 1 1,0 0-1,0 0 1,0 0-1,-1-1 1,1 1-1,0 1 1,-1-1-45,1-1 0,0 1 0,0 0 0,0-1 0,0 1 0,0 0 1,0 0-1,0-1 0,0 1 0,0 0 0,0 0 0,0-1 0,0 1 1,0 0-1,0 0 0,1 0 0,4 8-651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25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1 640,'-1'9'555,"0"-5"-315,0 1 0,0-1 0,1 0 1,0 0-1,0 6 0,0-5-46,-1 0 0,1 0 0,-1 0-1,-1 6 1,1 19-172,-3-7 260,0 16 70,4-33-384,-1-3 115,-1 0-1,1 0 1,0 0 0,-1-1-1,1 1 1,-1 0 0,0-1-1,0 1 1,0-1-1,-4 4 1,2-1 59,3-5-133,1 1-1,0 0 1,-1-1 0,1 1-1,0 0 1,0-1 0,-1 1 0,1 0-1,0 0 1,0-1 0,0 1-1,0 0 1,0 0 0,0-1 0,0 1-1,0 0 1,1 0 0,-1 1-1,1-1-12,-1 0 0,0 0-1,0 0 1,0 0-1,0 0 1,0 0-1,0 0 1,0 0-1,0 0 1,0 0-1,-1 2 1,-2 5 110,0 1 0,0-1 1,1 1-1,0 0 0,-1 11 1,2-7 62,-7 22 0,5-21-170,0 0 1,1 1 0,1-1-1,0 1 1,2 20 0,0-4 28,-1-9 19,1 0 0,1 1-1,7 28 1,-6-43-20,-2-1-1,1 1 1,-1 0 0,1 13-1,-1-3-29,4 23 0,-1-7 132,-3 110-311,-2-68 183,-9 71-2049,10-144 1777,0 0 1,0 0-1,-1 0 1,1 0-1,-1 0 1,0 0-1,0 0 1,0 0-1,0 0 0,-2 3 1,-1 2-658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20.7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8736,'-5'0'3232,"-3"0"-2528,-1 0-192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31.1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0 111 224,'11'3'2629,"8"-11"-3139,-9 3 517,0 1 1,1 0 0,12-3-1,21-8-87,-40 14 162,-1-1 0,0 0 0,1 0 0,-1-1 0,25-19 3177,-25 21-3008,-3 1-231,0 0-1,0 1 0,1-1 1,-1 0-1,0 0 1,0 0-1,0 1 0,0-1 1,1 0-1,-1 0 1,0 0-1,0 0 0,0 1 1,1-1-1,-1 0 0,0 0 1,0 0-1,1 0 1,-1 0-1,0 0 0,0 0 1,0 0-1,1 0 1,-1 0-1,0 0 0,0 0 1,1 0-1,-1 0 1,0 0-1,1 0 0,-1 0 1,0 0-1,0 0 1,0 0-1,1 0 0,-1 0 1,0 0-1,11-9-21,-9 7 102,0 1-1,0-1 0,-1 1 0,1-1 0,0 1 0,5-2 0,-4 3-85,14-6-289,-3-7 1458,-15 13-1155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34.6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1 172 576,'2'-2'41,"-1"0"0,1 0-1,1 1 1,-1-1 0,0 0 0,0 1 0,0 0-1,1-1 1,-1 1 0,1 0 0,-1 0 0,1 0-1,4 0 1,1 0 156,1 0 1,15 0-1,1-7 2432,9 8-1802,-34 0-820,0 0 1,1 1-1,-1-1 1,0 0 0,1 0-1,-1 0 1,0 0 0,0 0-1,1 0 1,-1 0 0,0 0-1,1 0 1,-1 0-1,0 0 1,0 0 0,1 0-1,-1 0 1,0 0 0,1 0-1,-1 0 1,0 0 0,0 0-1,1-1 1,-1 1-1,0 0 1,0 0 0,1 0-1,-1 0 1,0-1 0,0 1-1,0 0 1,1 0 0,-1 0-1,0-1 1,9-5 327,-9 5-322,-1-1 0,1 1 0,0-1-1,0 1 1,0-1 0,1 1 0,-1-1 0,0 1-1,1-2 1,33 3 248,-32 0-275,3-2-12,1-3 248,-6 5-196,0-1-60,0 0-1,0 1 0,0-1 0,0 0 0,0 1 0,0-1 0,0 0 0,-1 1 0,1-1 0,0 1 0,0-1 0,-1 1 0,1-1 0,-1 0 0,1 1 1,0-1-1,-1 1 0,1-1 0,-1 1 0,1 0 0,-1-1 0,1 1 0,-1 0 0,1-1 0,-1 1 0,0 0 0,1-1 0,-1 1 0,1 0 0,-1 0 1,0 0-1,0-1 0,-23 1 343,17 0 94,-6 0-27,29 0-532,-16 0 145,1 0 0,0-1 0,0 1 0,0 0 0,0-1-1,0 1 1,0 0 0,-1-1 0,1 1 0,0-1 0,0 0-1,1 0 1,4-4 0,13-4-4,-6 1 1040,-4 2-813,-8 6-207,-1-1 0,1 1-1,0-1 1,-1 1 0,1 0-1,0-1 1,0 1 0,-1 0-1,1-1 1,0 1 0,0 0-1,-1 0 1,1-1 0,1 1-1,0 0 34,0-1-1,-1 1 0,1-1 0,-1 1 1,1-1-1,-1 0 0,1 1 0,-1-1 1,0 0-1,1 0 0,0-1 1,10-6-83,-11 8 39,1-1 1,-1 1 0,0-1 0,0 0-1,1 1 1,-1-1 0,0 0-1,0 0 1,0 0 0,0 0 0,0 0-1,0 0 1,0 0 0,0 0-1,-1-1 1,1 1 0,0 0 0,-1 0-1,1-1 1,-1 1 0,1-1-1,-1 1 1,1 0 0,-1-1 0,0 1-1,0-1 1,0-1 0,0 2 38,3-4-101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37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 1408,'-9'4'1175,"8"-3"-1116,1 0-1,-1-1 1,0 1-1,0-1 1,0 1-1,0 0 1,0-1-1,0 0 1,0 1-1,0-1 1,0 0-1,-12 5 1583,12-3-1559,0-2-60,1 1-1,0-1 0,-1 1 1,1-1-1,0 0 0,-1 1 1,1-1-1,-1 0 0,1 1 0,-1-1 1,1 0-1,-1 0 0,1 0 1,-1 1-1,1-1 0,-1 0 1,1 0-1,-2 0 0,1 13-664,0-13 650,1 1 0,0-1-1,0 0 1,0 1 0,0-1-1,0 0 1,0 1 0,-1-1-1,1 0 1,0 0 0,0 1-1,0-1 1,-1 0 0,1 0-1,0 1 1,0-1 0,-1 0-1,1 0 1,0 1 0,0-1-1,-1 0 1,1 0 0,0 0-1,-1 0 1,1 0 0,0 0 0,-1 1-1,1-1 1,-1 0 0,0 5-354,1-5 347,0 1-1,1-1 1,-1 1-1,0-1 1,0 1 0,0-1-1,0 1 1,0-1 0,0 0-1,0 1 1,0-1 0,0 1-1,0-1 1,0 1-1,0-1 1,-1 0 0,1 1-1,0-1 1,0 1 0,0-1-1,-1 1 1,1-1 0,0 0-1,0 1 1,-1-1 0,0 4-167,1-3 170,0-1 0,0 1 0,0-1 0,0 1-1,0-1 1,-1 1 0,1-1 0,0 1 0,0-1 0,0 0 0,0 1 0,-1-1 0,1 1 0,0-1 0,-1 0 0,1 1 0,0-1 0,0 0-1,-1 1 1,1-1 0,-1 0 0,1 1 0,0-1 0,-1 0 0,1 0 0,-1 1 0,1-1 0,0 0 0,-1 0 0,0 0 0,0 1-41,1 2-365,1-2 390,-1-1-1,0 0 1,0 1 0,0-1 0,0 0 0,0 0 0,0 1 0,0-1-1,0 0 1,0 1 0,0-1 0,0 0 0,0 0 0,0 1 0,-1-1 0,1 0-1,0 0 1,0 1 0,0-1 0,0 0 0,0 0 0,-1 1 0,1-1-1,0 0 1,0 0 0,0 1 0,-1-1 0,1 0 0,0 0 0,-1 0 0,0 1-201,1-1 210,-1 0 1,1 0-1,0 0 0,0 0 1,0 0-1,0 0 1,-1 0-1,1 0 0,0 0 1,0 0-1,0 0 1,0 0-1,0 0 0,-1 0 1,1 0-1,0 0 1,0 0-1,0 0 0,0 0 1,0 0-1,-1 0 1,1 0-1,0 0 0,0 0 1,0-1-1,0 1 1,0 0-1,0 0 0,-1 0 1,1 0-1,-11-10-118,10 9 155,1 1 0,0-1 0,0 1 1,0-1-1,-1 1 0,1-1 1,0 0-1,0 1 0,0-1 0,0 1 1,0-1-1,0 1 0,0-1 1,0 1-1,0-1 0,0 1 1,1-1-1,-1 0 0,0 1 0,0-1 1,0 1-1,1-1 0,-1 1 1,0 0-1,1-1 0,-1 1 0,0-1 1,1 1-1,-1-1 0,0 1 1,1 0-1,0-1 0,4 1 0,-7 0 16,-11 3 541,11-3-566,3 4 22,9 4-41,4-5-101,0-1 1,1-1-1,-1 0 1,26-3-1,-6 1 195,-22-1 357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43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0 120 640,'0'0'1755,"10"0"-710,14 0-762,-20 0-285,1 1 97,0-1 0,0 0 0,-1 0-1,1-1 1,0 0 0,-1 1 0,1-1 0,0-1 0,-1 1 0,1-1 0,-1 1 0,8-6 0,-1 1 68,-5 2-211,0 1 0,1-1 0,-1-1 1,0 1-1,-1-1 0,1 0 0,-1 0 0,0-1 0,0 1 1,5-9-1,12-19 375,-21 33-310,-1-1 0,0 1 0,0 0 1,0 0-1,-2-4 514,2 4-514,0 0 0,0-1 0,0 1 0,-1 0 1,1 0-1,0 0 0,0 0 0,0 0 0,0 0 0,-1 0 0,1 0 1,0 0-1,0 0 0,-11 4 292,5 3-836,-1-1-1,2 1 1,-1 0 0,1 0-1,0 1 1,1 0-1,-1 0 1,-4 13 0,4 2-268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54.3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185 239 992,'-6'4'330,"10"-17"1283,-5 13-1576,-13-5 786,-25 4 101,33 1-672,2-1-192,1-1 0,-1 1 1,0-1-1,1 0 1,-1 0-1,1 0 1,0-1-1,-1 1 0,-4-6 1,5 5 60,-2-4 263,0 1-43,-12-13-181,17 19-100,-6-6-105,0 0 1,0 0 0,1 0-1,0-1 1,0 1 0,-5-11-1,5 11 314,0-3-175,5 8-142,5-9-165,-5 7 209,0 0 0,0 1 0,0-1 0,1 1 0,-1-1 0,1 1 0,1-5 0,1 0-501,2 0-121,2 15 280,1-1 223,9 5 907,-17-13-743,0 0 0,0 0 1,0 0-1,0 0 0,0 0 1,-1 0-1,1 0 0,0 0 1,0 0-1,-1 0 0,1 0 1,-1 0-1,1 0 0,-1 0 1,0-1-1,0 2-32,0-1-1,0 1 1,-1 0-1,1-1 1,0 1 0,0 0-1,0-1 1,-1 1-1,1 0 1,0 0-1,0 0 1,-3 1 0,-4-2 111,8 1-121,0 0-1,-1 0 1,1 0-1,0 0 1,0 0-1,0 0 0,0 0 1,0 0-1,0 0 1,0 0-1,0 0 1,0-1-1,-1 1 1,1 0-1,0 0 1,0 0-1,0 0 0,0 0 1,0 0-1,0 0 1,0 0-1,0-1 1,0 1-1,0 0 1,0 0-1,0 0 0,0 0 1,0 0-1,0 0 1,0 0-1,0-1 1,0 1-1,0 0 1,0 0-1,0 0 1,0 0-1,0 0 0,0 0 1,0 0-1,0-1 1,0 1-1,0 0 1,1 0-1,-1 0 1,0 0-1,0 0 0,0 0 1,0 0-1,0 0 1,1-7 115,-1 7-101,0 0 0,0-1 1,0 1-1,0 0 0,0 0 0,0-1 1,0 1-1,0 0 0,0 0 1,0-1-1,0 1 0,0 0 0,0-1 1,0 1-1,0 0 0,0 0 1,0-1-1,0 1 0,0 0 0,1 0 1,-1-1-1,0 1 0,0 0 1,0 0-1,0 0 0,1-1 0,-1 1 1,0 0-1,0 0 0,1 0 0,-1 0 1,0-1-1,0 1 0,1 0 1,-1 0-1,0 0 0,1 0 0,-1-2 222,0 2-239,0 0 0,0-1 0,0 1 0,0 0 0,0 0-1,0 0 1,0 0 0,0-1 0,0 1 0,0 0 0,0 0 0,0 0 0,0 0-1,0-1 1,0 1 0,0 0 0,0 0 0,0 0 0,0 0 0,0-1 0,0 1-1,0 0 1,0 0 0,0 0 0,0 0 0,0-1 0,0 1 0,0 0-1,-1 0 1,1 0 0,0 0 0,0 0 0,0 0 0,0-1 0,0 1 0,0 0-1,-1 0 1,1 0 0,0 0 0,0 0 0,0 0 0,0 0 0,-1 0 0,1 0-1,0 0 1,0 0 0,0 0 0,0 0 0,-1 0 0,1 0 0,0 0 0,0 0-1,-1 0-75,20 8-165,-18-7 249,0-1 0,0 1 1,0-1-1,0 1 0,0 0 0,0-1 0,0 1 0,0 0 1,0 0-1,0-1 0,-1 1 0,1 0 0,0 0 0,-1 0 1,1 0-1,-1 0 0,1 0 0,-1 0 0,1 0 0,-1 0 1,1 0-1,-1 1 0,0-1 0,0 0 0,0 0 0,0 0 1,0 0-1,0 0 0,0 1 0,0-1 0,0 1 0,0 2 71,-1-2-92,1 0-1,1 0 1,-1 0-1,0 0 1,0 0-1,1 0 1,-1-1-1,1 1 1,-1 0-1,1 0 1,0 0-1,0-1 1,0 1-1,0 0 1,0-1-1,0 1 1,2 1-1,-2-1 146,3 4-58,5-2 351,-8-6-322,1 0-1,-1 0 1,1 0-1,-1 0 1,1 0-1,-1 0 1,0-1 0,0 1-1,0 0 1,-1-1-1,2-4 1,0-28-250,-2 32 212,-5-29-82,5 21 153,0 9-247,0 7-41,1 2-10,0 0 0,1-1-1,-1 1 1,1-1-1,5 11 1,2 11-681,12 47-3366,-16-56 3045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0:58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98 1312,'0'3'3995,"45"-3"-5473,-41 0 1469,-1-1-1,1 1 1,0-1-1,-1 0 1,1 0-1,0 0 1,-1 0-1,7-4 1,-6 4 65,0 0 1,0 0-1,0 1 1,14-6 1189,-26 3-1006,8 3-228,0 0-1,0-1 1,-1 1 0,1 0-1,0 0 1,0-1 0,0 1-1,0 0 1,0 0 0,-1 0-1,1 0 1,0-1 0,0 1-1,0 0 1,-1 0 0,1 0 0,0 0-1,0 0 1,-1-1 0,1 1-1,0 0 1,0 0 0,-1 0-1,1 0 1,0 0 0,0 0-1,-1 0 1,1 0 0,0 0-1,0 0 1,-1 0 0,1 0 0,0 0-1,0 0 1,-1 0 0,1 0-1,0 1 1,-1-1 0,-3-1 49,4 1-51,0 0-1,0-1 1,0 1-1,0 0 0,0 0 1,0-1-1,0 1 1,0 0-1,0 0 1,-1-1-1,1 1 1,0 0-1,0 0 1,0-1-1,0 1 0,0 0 1,-1 0-1,1 0 1,0-1-1,0 1 1,0 0-1,-1 0 1,1 0-1,-10-7 1263,9-5-531,-4 5-757,5 7 16,0 0 0,0 0 0,0 0 0,0-1 0,0 1 0,0 0 0,0 0 0,0 0 0,-1 0 0,1 0-1,0 0 1,0 0 0,0-1 0,0 1 0,0 0 0,0 0 0,-1 0 0,1 0 0,0 0 0,0 0 0,0 0 0,0 0 0,-1 0 0,1 0 0,0 0 0,0 0 0,0 0-1,0 0 1,0 0 0,-1 0 0,1 0 0,0 0 0,0 0 0,0 0 0,0 0 0,-1 0 0,1 0 0,0 0 0,-4-1-41,4 1 27,0 0-1,0 0 0,0 0 0,0 1 1,0-1-1,0 0 0,0 0 0,0 0 1,0 1-1,0-1 0,0 0 0,0 0 1,0 0-1,0 1 0,0-1 0,0 0 1,0 0-1,0 0 0,0 0 0,-1 1 1,1-1-1,0 0 0,0 0 0,0 0 1,0 0-1,0 0 0,0 1 0,-1-1 1,1 0-1,0 0 0,0 0 0,0 0 1,0 0-1,-1 0 0,1 0 0,0 0 1,0 0-1,0 0 0,0 0 0,-1 1 1,1-1-1,0 0 0,0 0 0,0 0 1,-1 0-1,1 0 0,0 0 0,0-1 1,0 1-1,-1 0 0,1 0 0,0 0 1,0 0-1,0 0 0,0 0 0,-1 0 1,1 0-1,0 0 0,0 0 0,0-1 1,0 1-1,0 0 0,-1 0 0,1 3 25,0 0 0,1 0 0,-1 0 0,1 0 0,-1 1 0,2 2 0,-1-5-74,-1-1 69,1 1 0,-1-1 0,1 1 0,-1-1-1,0 0 1,1 1 0,-1-1 0,1 0 0,-1 0 0,1 1 0,-1-1 0,1 0 0,-1 0 0,1 0 0,-1 1 0,1-1 0,-1 0 0,1 0 0,-1 0-1,2 0 1,-2 0-8,0 0 0,1 0 0,-1 0-1,0 0 1,1 0 0,-1 0-1,0 0 1,1 0 0,-1 0 0,0 0-1,1 0 1,-1 0 0,0 0-1,1 0 1,-1 0 0,0 0 0,1 0-1,-1 0 1,0-1 0,1 1-1,-1 0 1,0 0 0,0 0-1,1 0 1,-1-1 0,0 1 0,0 0-1,1 0 1,-1-1 0,0 1-1,0 0 1,0-1 0,1 1 0,-1 0-1,0 0 1,0-1 0,0 0-1,0 1 19,0-1-1,1 1 0,-1-1 0,0 1 0,0-1 0,0 1 0,1-1 0,-1 1 0,0 0 0,0-1 1,1 1-1,-1-1 0,0 1 0,1 0 0,-1-1 0,1 1 0,-1 0 0,1-1 0,0 0-13,-1 1-1,1 0 0,-1-1 0,1 1 0,-1 0 1,1-1-1,-1 1 0,0-1 0,1 1 0,-1-1 1,0 1-1,1-1 0,-1 1 0,0-1 0,0 1 1,1-1-1,-1 1 0,0-1 0,0 0 0,0 0-6,0 1 0,0-1-1,0 1 1,1-1-1,-1 0 1,0 1 0,0-1-1,0 1 1,1-1-1,-1 1 1,0-1-1,1 1 1,-1-1 0,0 1-1,1 0 1,0-2-1,-1 2 5,1 0 0,-1-1 1,1 1-1,-1-1 0,0 1 0,1-1 0,-1 1 0,0-1 0,1 1 0,-1-1 0,0 1 0,0-1 0,0 0 0,1 1 0,-1-1 0,0 1 0,0-2 0,0-13 258,0 11 128,-13-7-298,12 13-126,0-1 0,0 1 1,0 0-1,0 0 0,1 0 1,-1 0-1,0 1 0,1-1 1,-1 0-1,1 4 0,-2 21 39,2-1-164,0-25 208,0 1-11,0 9 986,0-12-1098,0-2 22,5-36 324,-10 20-308,5 18-84,0 1 117,0 0-1,0 0 1,0-1-1,0 1 1,0 0-1,0 0 1,0 0-1,0 0 1,0 0-1,0 0 1,0 0-10,-1-1-19,1 1 28,0 0 1,0 0-1,0 0 1,0 0-1,0 0 1,0 0-1,-1 0 1,1 0-1,0 0 1,0 0-1,0 0 1,0 0-1,0 0 1,0 0-1,0 0 1,0 0-1,-1 0 1,1 0-1,0 0 1,0 0-1,0 0 1,0 0 0,0 1 0,0-1 0,0 0 0,0 1 0,0-1 0,0 0 0,0 1 0,0-1 1,0 0-1,-1 0 0,1 1 0,0-1 0,0 0 0,0 0 0,0 1 0,0-1 0,-1 0 0,1 0 0,0 1 1,0-1-1,0 0 0,-1 0 0,1 0 0,0 1 0,0-1 0,-1 0 0,1 0 0,0 0 0,0 0 0,-1 0 1,-3 3-68,3-3 129,-12 16-1781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27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59 736,'-13'-20'256,"17"9"-192,0-5 0,1 5-608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27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32 1888,'4'-27'4997,"-5"26"-4946,0 1 0,1-1 0,-1 1 0,0 0 0,1-1 0,-1 1 0,0 0 0,1-1 0,-1 1 0,0 0 0,1 0 0,-1-1 0,0 1 0,0 0 0,1 0 0,-1 0-1,-1 0 1,-2 8-30,1-1-1,-1 1 1,2-1-1,-1 1 0,1 0 1,-2 12-1,-4 13-29,-27 102 110,30-113-709,-6 42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49:28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0 282 1408,'31'-85'896,"-14"26"-491,-13 44-273,7-21-1,0 2-63,-11 30-45,1 0-1,-1 1 1,0-1-1,0 0 1,0-3 0,0-2 657,0 8-647,1 0 0,-1 0 1,1 1-1,-1-1 0,1 0 1,-1 0-1,1 1 0,0-1 0,0 1 1,-1-1-1,1 0 0,0 1 0,0-1 1,0 1-1,-1 0 0,3-1 1,4-4-184,-6 5 110,0-1 0,0 1 0,1 0 0,-1 0 0,0-1 0,0 1 0,0 0 1,0 0-1,1 0 0,-1 0 0,1 1 0,2-1-292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03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328 256 1056,'-2'-2'-3,"1"1"0,-1-1-1,0 1 1,1-1 0,-1 1 0,0 0 0,0 0-1,0 0 1,0 0 0,0 0 0,0 0 0,0 0-1,0 1 1,0-1 0,0 1 0,0-1 0,-1 1-1,1 0 1,-3 0 0,-1 0 172,1 1 0,-1-1 0,0 1 1,0 0-1,1 1 0,-7 2 0,8-3 76,1 0 0,-1-1 0,1 1 0,-1-1 0,1 0 0,-1 0 0,1 0 0,-1 0 0,1 0 0,-1-1 0,1 0 0,0 1 0,-1-1 0,1-1-1,0 1 1,-6-3 0,-2 0-255,-20-12 501,29 14-423,0 1-1,-1-1 1,1 1-1,0-1 0,0 0 1,0 0-1,0 0 1,0 0-1,-2-3 1,-13-13 585,15 17-616,0-1 1,0 1-1,0-1 0,0 1 1,0-1-1,0 0 0,-2-3 1,4 5-33,0 0-1,0-1 1,0 1 0,0 0 0,0 0-1,0-1 1,0 1 0,0 0 0,0-1 0,0 1-1,0 0 1,0 0 0,0-1 0,-1 1-1,1 0 1,0 0 0,0-1 0,0 1 0,0 0-1,-1 0 1,1-1 0,0 1 0,0 0-1,-1 0 1,1 0 0,0-1 0,-1 1-12,1 0 1,0 0-1,-1 0 1,1-1-1,0 1 0,0 0 1,-1 0-1,1-1 1,0 1-1,0 0 1,-1 0-1,1-1 1,0 1-1,0 0 0,0-1 1,0 1-1,0 0 1,-1-1-1,1 1 1,0 0-1,0-1 1,0 1-1,0 0 0,0-1 1,0 1-1,0-1 1,-5-30 363,-2 22-105,7 9-240,0-1 1,-1 1 0,1 0 0,-1-1-1,1 1 1,0 0 0,-1-1-1,1 1 1,0-1 0,-1 1 0,1-1-1,0 1 1,-1-1 0,1 1-1,0-1 1,0 1 0,0-1 0,0 1-1,0-1 1,0 1 0,-1-1-1,1 0 1,0 0-11,0 0 0,0 0-1,-1 0 1,1 0 0,0 0 0,-1 0 0,1 0 0,-1 0-1,1 1 1,-1-1 0,0 0 0,1 0 0,-1 0-1,0 1 1,1-1 0,-1 0 0,0 1 0,0-1 0,-1 0-1,1 0 5,0 1 1,0-1-1,0 1 0,0-1 0,0 0 0,1 1 1,-1-1-1,0 0 0,1 0 0,-1 1 0,0-1 1,1 0-1,-1 0 0,1 0 0,-1 0 0,1 0 0,0 0 1,-1 0-1,1-2 0,-1 3 0,1-1 0,0 1 0,0 0 1,0-1-1,0 1 0,0-1 0,0 1 0,0 0 0,-1-1 1,1 1-1,0 0 0,0-1 0,0 1 0,-1 0 0,1-1 0,0 1 1,-1 0-1,1 0 0,0-1 0,-1 1 0,1 0 0,0 0 1,-1-1-1,1 1 0,0 0 0,-1 0 0,0 0-10,1 0 0,0-1 0,-1 1 0,1 0-1,0 0 1,-1 0 0,1 0 0,0-1 0,-1 1 0,1 0 0,0 0 0,0 0-1,-1-1 1,1 1 0,0 0 0,0 0 0,0-1 0,-1 1 0,1 0-1,0-1 1,0 1 0,0 0 0,0-1 0,0 1 0,0-1 0,0 0 25,3 0-446,-3 1 442,1 0 1,-1-1-1,0 1 0,1 0 1,-1 0-1,0-1 1,1 1-1,-1 0 0,0-1 1,0 1-1,1 0 0,-1-1 1,0 1-1,0 0 1,0-1-1,0 1 0,1-1 1,-1 1-1,0 0 0,0-1 1,0 1-1,0-1 0,0 1 1,0-1-1,0 1 1,0 0-1,0-1 0,-1 0 1,1 0 56,0 0 1,0-1 0,0 1 0,0 0 0,-1 0-1,1 0 1,0-1 0,-1 1 0,1 0 0,-2-2-1,2 3-60,-1-1-1,1 1 0,-1-1 1,1 1-1,0-1 0,-1 0 1,1 1-1,0-1 0,0 1 1,0-1-1,-1 1 0,1-1 1,0 0-1,0 1 0,0-1 1,0 1-1,0-1 0,0 0 1,0 0-1,0 0-16,0 1-1,0 0 0,0 0 1,0-1-1,0 1 1,0 0-1,0-1 1,0 1-1,0 0 0,0 0 1,0-1-1,0 1 1,0 0-1,0 0 1,0-1-1,0 1 1,0 0-1,-1 0 0,1-1 1,0 1-1,0 0 1,0 0-1,0 0 1,-1-1-1,1 1 1,0 0-1,0 0 0,0 0 1,-1 0-1,1 0 1,0-1-1,0 1 1,0 0-1,-1 0 1,1 0-1,0 0 0,-1 0 1,1 0-1,0 0 1,0 0-1,-1 0 1,1 0-1,0 0 1,0 0-1,-1 0 0,1 0 1,0 0-1,0 0 1,-2 0 209,1 5-827,1-5 616,0 1 0,0-1 0,0 0 0,0 0-1,0 1 1,0-1 0,1 0 0,-1 0 0,0 0-1,0 1 1,0-1 0,0 0 0,0 0 0,1 0-1,0 2-16,1 0 0,-1 0-1,0-1 1,1 1 0,-1 0 0,0 0-1,0 0 1,-1 0 0,1 1-1,1 2 1,-1-1-3,0 0 0,1-1 0,0 0-1,0 1 1,0-1 0,0 0 0,5 6 0,9 11-169,-11-10 189,0 0 0,1-1-1,1 0 1,0 0 0,0 0-1,0-1 1,1-1 0,1 1-1,-1-1 1,1 0 0,0-1-1,13 7 1,-7-10 177,-14-3-173,-1 0-1,1 0 1,0 0 0,0 0 0,0 0 0,0 0 0,-1 1-1,1-1 1,0 0 0,0 0 0,0 1 0,0-1-1,-1 1 1,1-1 0,0 0 0,-1 1 0,1-1 0,1 2-1,-2-1 50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25.2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1 620 2976,'0'1'370,"0"0"0,1 0 1,-1 0-1,0 0 0,1 0 0,0 0 0,-1 0 1,1 0-1,-1 0 0,1 0 0,2 2 741,-3-3-741,1 1 0,0 0 0,0 0 1,0-1-1,2 1 0,12 7 3163,-5-7-4908,25-3 1608,-1-1-1,35-9 0,-22 4-193,379-84 404,-69 18-155,-208 46-165,508-65 245,-335 54 5,-222 26-293,176-28 245,189-37 171,-228 35-208,-237 43-281,0 0 1,0 0-1,0 0 0,0 0 0,0 0 0,0 0 0,0 0 1,0 0-1,1 0 0,-1 0 0,0 0 0,0 0 1,0 0-1,0 0 0,0 0 0,0 0 0,0 0 0,0 0 1,0 0-1,0-1 0,0 1 0,0 0 0,0 0 1,1 0-1,-1 0 0,0 0 0,0 0 0,0 0 0,0 0 1,0 0-1,0 0 0,0 0 0,0 0 0,0 0 1,0-1-1,0 1 0,0 0 0,0 0 0,0 0 0,0 0 1,0 0-1,0 0 0,0 0 0,0 0 0,0 0 1,0 0-1,0-1 0,0 1 0,0 0 0,0 0 0,0 0 1,0 0-1,0 0 0,0 0 0,0 0 0,0 0 1,-1 0-1,1 0 0,0 0 0,0 0 0,-7-5 106,-14-4-173,-192-60-15,183 61 60,21 6-87,-1 0 1,1-1-1,0 0 1,0-1 0,-16-8-1,39 11-324,10 2 386,0 1 1,0 1 0,0 1 0,0 1 0,0 1-1,24 9 1,-19-3 60,0 1 0,-1 1-1,-1 1 1,35 26 0,-58-38 4,0 0 1,-1 0-1,1 1 1,-1-1-1,1 1 1,-1 0 0,0 0-1,-1 0 1,1 0-1,-1 0 1,1 0-1,-1 1 1,1 5-1,-2-7 26,0 1-1,-1-1 1,1 1-1,-1 0 1,0-1-1,0 1 1,0 0-1,0-1 1,-1 1-1,0-1 1,0 1-1,0 0 1,0-1 0,0 0-1,0 1 1,-1-1-1,0 0 1,-2 5-1,-2-1 67,0-1 0,-10 10 0,4-3-57,7-8-133,-1 0-1,1-1 1,-1 1 0,0-1 0,-8 4-1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06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98 3904,'-15'-16'1882,"9"4"-2420,5 11 576,-1 0 0,0 0 0,1 0 0,-1 1 0,0-1 0,0 1 0,1 0 0,-1-1 0,0 1 0,0 0 0,0 0 0,1 0 0,-1 0 0,0 0 0,-3 1 0,3-1 8,0 1-1,-1-1 1,1 0 0,0 0 0,0 0 0,0 0 0,0 0 0,0-1 0,0 1 0,-1-1 0,1 1 0,-3-2 0,0-1 176,0 0 0,-1 1 0,1 0 0,0 1 0,-1-1 0,0 1 0,-9-1 0,12 1-121,-1 0 0,1 0 0,0 0 0,-1 0 0,1 0 0,0-1-1,-6-3 1,-11-5 319,14 8-260,-5-1-43,10 3-107,1 0 1,-1 0-1,1 0 0,-1 0 1,1-1-1,0 1 1,-1 0-1,1 0 0,-1 0 1,1-1-1,0 1 0,-1 0 1,1 0-1,0-1 0,-1 1 1,1 0-1,0-1 0,0 1 1,-1 0-1,1-1 0,0 1 1,0 0-1,0-1 0,-1 1 1,1-1-1,0 1 1,0-1-1,-4-5 367,3 6-412,0-1 1,0 1-1,1-1 1,-1 1-1,0 0 1,0-1 0,1 1-1,-1 0 1,0 0-1,0 0 1,0 0-1,0 0 1,1 0 0,-1 0-1,0 0 1,0 0-1,0 0 1,1 0-1,-1 0 1,0 0-1,-1 1 1,2 0-24,0 0 1,0-1-1,0 1 0,1 0 1,-1-1-1,0 1 1,0 0-1,1 0 0,-1-1 1,0 1-1,1 0 0,-1-1 1,0 1-1,2 0 0,-1 2-117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07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88 992,'16'-10'3319,"-13"9"-3112,25-2-288,-23 3 207,0-1 0,0 1 0,0-1 0,6-2 0,-6 0 351,0-1 1,0 0-1,7-7 1,1-2-506,13-11 412,-24 24-347,0 0 1,-1 0-1,1 0 0,-1 0 1,1-1-1,0 1 0,-1 0 1,1-1-1,2-1 0,4-4 77,-8 6-123,0 0 0,0 0 0,0 0 1,1 0-1,-1 0 0,0 0 0,0 0 0,0 0 1,0 0-1,1 0 0,-1 0 0,0 0 1,0 0-1,0 0 0,0 0 0,0 1 0,1-1 1,-1 0-1,0 0 0,0 0 0,0 0 1,0 0-1,2 14 1762,-1-13-1700,1 0-63,12 3-60,23-3-437,-27-1 554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09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1472,'54'0'2587,"-53"0"-2579,0 1 0,0-1 1,0 0-1,1 0 0,-1 1 1,0-1-1,0 0 1,0 1-1,0-1 0,0 1 1,0 0-1,5 4 665,25 31 1028,-30-35-1648,5 14 54,-3-3-142,-3-10 36,1 0-1,-1-1 1,1 1 0,-1 0-1,1 0 1,0-1-1,-1 1 1,1 0 0,0-1-1,0 1 1,0-1-1,0 1 1,3 2-1,2 14 256,-6-17-229,0 0 0,0 0-1,1 0 1,-1 0 0,0 0-1,1 0 1,-1 0 0,0-1-1,1 1 1,-1 0 0,1 0-1,3 3 470,1 5-80,-4 16-320,-2 0-234,0-6 152,1-15-27,0 0 1,0 0-1,-1 1 1,-1 5 0,1-8 6,1 0-1,0 0 1,0 0 0,0-1 0,0 1-1,0 0 1,0 0 0,0 0 0,1 0 0,-1-1-1,1 3 1,2 10 107,-2-8 42,0-5-140,-1-1 1,0 0-1,0 1 1,0-1-1,0 1 0,0-1 1,0 1-1,0-1 1,1 1-1,-1-1 0,-1 0 1,1 1-1,0-1 1,0 1-1,0-1 0,0 1 1,0-1-1,0 0 0,0 1 1,-1-1-1,1 1 1,0-1-1,-1 1 0,1 6 3,-5 8 1347,5-15-1321,-12-5-427,2-1 429,5 4-45,0 1 0,0-1 1,1 1-1,-1 0 0,0 1 1,0-1-1,0 1 0,-1 0 1,1 0-1,0 0 0,-5 2 1,5 1 14,4-3-15,1 1 0,0-1 0,-1 0 0,1 1-1,-1-1 1,1 0 0,0 1 0,-1-1 0,1 0 0,-1 0 0,1 1 0,-1-1 0,1 0 0,-1 0 0,0 0 0,1 0 0,-1 0 0,1 0 0,-1 0 0,1 0 0,-1 0 0,1 0-1,-2 0 1,1 20 305,-3-17-70,6 0 7,-2-3-222,0 0-1,0 1 1,0-1-1,0 0 1,0 0-1,0 0 1,0 1-1,0-1 1,0 0-1,0 0 1,0 0 0,0 1-1,1-1 1,-1 0-1,0 0 1,0 0-1,0 0 1,0 0-1,0 1 1,0-1-1,1 0 1,-1 0-1,0 0 1,0 0-1,0 0 1,0 0 0,1 0-1,-1 1 1,0-1-1,0 0 1,0 0-1,0 0 1,1 0-1,-1 0 1,0 0-1,1 0-66,-1 0 21,1 0-1,-1 0 1,0 0-1,1 0 1,-1 0-1,1 0 1,-1 0-1,0 0 1,1 0-1,-1 0 1,0 0-1,1 0 1,-1 0-1,0 0 1,1 0-1,-1-1 1,0 1-1,1 0 1,-1 0 0,4-7-713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15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0 1248,'-1'0'18,"1"0"1,0 0-1,-1 0 1,1 0-1,-1 1 0,1-1 1,-1 0-1,1 0 1,0 0-1,-1 1 0,1-1 1,0 0-1,-1 0 1,1 1-1,0-1 0,-1 0 1,1 1-1,0-1 1,-1 0-1,1 1 0,0-1 1,0 0-1,-1 1 1,1 0-1,-3 4 189,2-4 107,1-1-63,0 0 106,-3 14 353,2-7-558,0 0 0,0 0 0,0-1 1,-5 13-1,2-8 239,0 2-142,1 1 1,0-1-1,0 0 1,0 27-1,-2 6 141,0 1-214,5-4 74,1 69-67,1-94-110,0 0 1,1 0-1,1 0 0,6 19 1,-6-25 56,-1 0 0,-1 0 0,1 15 1,2 8-156,-3-23 115,-2 0-1,1 0 1,-1 1 0,-4 19 0,1 14 58,3-22-30,-1 21-100,2 1-1,2-1 0,11 55 0,-12-92 1,-1-4 1,0-1-1,-1 1 0,1-1 1,1 0-1,-1 1 0,0-1 1,3 3-1,-2-1-32,0-1 0,0 1 0,0-1 0,2 9 0,5 14 47,-8-25 10,1 0-69,-1 0 0,0 1 0,0-1 0,0 0-1,0 1 1,-1-1 0,2 5 0,-1 1 196,0-7-154,0 0 0,-1 0 0,0 0 0,1 1 1,-1-1-1,0 0 0,1 0 0,-1 0 0,0 1 0,0-1 0,0 0 0,0 1 0,-1 1 0,1-3-5,0 0 0,0 0 0,1 0 0,-1 0 0,0 0 0,0 0 0,0 0 0,0 0 0,0 1 0,0-1 0,0 0 0,-1 0 0,1 0-1,0 0 1,0 0 0,0 0 0,0 0 0,0 0 0,0 0 0,0 1 0,0-1 0,0 0 0,0 0 0,0 0 0,0 0 0,0 0 0,0 0 0,0 0 0,0 0 0,0 0 0,-1 0 0,1 0 0,0 0 0,0 0 0,0 0 0,0 0 0,0 0-1,0 0 1,0 0 0,0 0 0,0 1 0,-1-1 0,1 0 0,0 0 0,0-1 0,0 1 0,0 0 0,0 0 0,0 0 0,0 0 0,0 0 0,-1 0 0,1 0 0,0 0 0,0 0 0,0 0 0,0 0 0,0 0 0,0 0 0,-9-7 97,-5-14-383,8 3 258,0-1 0,2 0 0,0 0-1,-1-32 1,-2-269 195,8 207-164,-2 95 23,-1-1-1,-1 0 0,-8-25 1,-2-17-1,8 18-31,1-58 0,1 12-255,-1-47-1697,4 132 2005,1-13-2182,-1 17 2048,0 0 1,1-1 0,-1 1 0,0 0 0,0-1 0,0 1 0,0 0 0,0 0 0,1-1 0,-1 1 0,0 0 0,0 0 0,0 0-1,1-1 1,-1 1 0,0 0 0,0 0 0,1 0 0,-1 0 0,0-1 0,0 1 0,1 0 0,-1 0 0,0 0 0,1 0-1,-1 0 1,0 0 0,1 0 0,-1 0 0,0 0 0,0 0 0,1 0 0,-1 0 0,0 0 0,1 0 0,-1 0 0,0 0-1,0 0 1,1 0 0,-1 1 0,0-1 0,1 0 0,-1 0 0,0 0 0,9 5-1253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16.9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235 57 1408,'0'0'-2,"-1"0"1,1 0-1,0 0 1,-1 0-1,1 0 1,0 0-1,0-1 1,-1 1-1,1 0 1,0 0-1,-1 0 1,1 0-1,0 0 1,-1 0-1,1 0 0,0 0 1,0 0-1,-1 1 1,1-1-1,0 0 1,-1 0-1,1 0 1,0 0-1,0 0 1,-1 0-1,1 0 1,0 1-1,0-1 1,-1 0-1,1 0 0,0 0 1,0 1-1,-1-1 1,1 0-1,0 0 1,0 1-1,0-1 1,0 0-1,-1 0 1,1 1-1,0-1 1,0 0-1,0 1 1,0-1-1,0 0 1,0 1-1,0-1 0,0 0 1,0 0-1,0 1 1,-3 7 31,2-7 269,0 2 66,-1-1 0,0 0 0,0 0 0,0 0 0,0-1 1,-4 4-1,3-3 135,-8 7 313,8-8-692,1 1 1,-1 0-1,1 0 1,0 0 0,0 0-1,-1 0 1,2 0-1,-1 1 1,0-1-1,0 1 1,-2 4-1,-2 8-130,0 0 0,1 0-1,-4 25 1,3 1 52,-1 71-1,7-85 49,-2 1 0,0 0-1,-2-1 1,-1 0 0,-13 43-1,1-11-94,-17 119 0,13-54-20,4-19 334,16-99-237,1-1 1,0 1-1,0-1 0,2 8 1,0 13 113,-2-22-177,5 10-45,-4-11 12,-1-11 306,1 0 0,0 0-1,4-10 1,5-42-432,-4 10 240,1-19 330,3-55 57,0-38 116,-28-110 80,11 193-948,3 43 121,-3-56-403,7 80 277,1 0-1,0-1 1,0 1 0,1 0 0,5-15 0,-6 23 33,0 0 1,1-1 0,0 1-1,0 0 1,3-4 0,16-13-763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20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96 1888,'-10'-21'976,"10"19"-875,-1-1 1,0 1-1,0 0 0,0 0 1,0 0-1,0 0 0,0 0 1,-1 0-1,1 0 0,0 0 1,-1 1-1,0-1 0,-3-2 1,-16-13 942,18 14-966,0 1 0,0-1 0,0 1 0,0-1 0,0 1 0,0 0 0,-1 1 0,1-1-1,-1 0 1,1 1 0,-1 0 0,0 0 0,0 0 0,-4-1 0,8 17-244,0-13 193,1 0-1,-1 0 1,1 0-1,0 0 1,-1 0-1,1 0 0,0 0 1,0 0-1,1 0 1,-1 0-1,0-1 1,1 1-1,-1 0 1,1-1-1,-1 1 0,1-1 1,0 1-1,-1-1 1,1 0-1,2 1 1,3 2-14,1 0 1,-1 0 0,1-1 0,8 3-1,11-1 77,-1 0-1,1-2 1,0-1-1,38-2 1,-43 0-95,9 0 109,53-8 0,-53 7-67,-25 1 16,0 0 1,-1-1-1,11-1 1,-11 0 39,-7-1 5,-10 1 95,-323 21 1391,323-18-1508,-113 9 56,119-10-344,7 1-8,13-6 97,58-45 171,-71 50-35,-1 0-1,1 0 0,-1 0 1,1-1-1,-1 1 1,1 0-1,-1-1 1,0 1-1,1 0 1,-1 0-1,0-1 1,1 1-1,-1-1 1,0 1-1,1 0 1,-1-1-1,0 1 1,0-1-1,1 1 1,-1-1-1,0 1 1,0-1-1,0 0 1,0 1-9,0-1 0,0 1 0,-1 0 0,1-1 0,-1 1 0,1 0 0,0-1 0,-1 1 0,1 0 0,-1 0 0,1 0 0,0-1 0,-1 1 0,1 0 0,-1 0 0,1 0 0,-1 0 0,1 0 0,-1 0 0,-33-1 60,29 1 36,-2-1-56,1 2 0,0-1-1,-1 1 1,1 0 0,-8 2 0,12-3-67,0 1 1,0 0-1,1-1 0,-1 1 1,0 0-1,1 0 1,-1 0-1,1 1 1,-1-1-1,1 0 1,-1 0-1,1 1 1,0-1-1,0 1 0,0-1 1,0 1-1,0 0 1,0-1-1,0 1 1,0 0-1,1 0 1,-2 2-1,2-2-3,0 0 1,0 0-1,0-1 1,0 1-1,0 0 1,0 0-1,1-1 0,-1 1 1,1 0-1,-1-1 1,1 1-1,-1 0 0,1-1 1,1 3-1,0-1-3,0 1 1,1 0-1,-1-1 0,6 5 0,2 3 34,1-2 0,0 1 0,22 13 0,-27-19 10,0-1-1,0 0 0,1 0 0,-1-1 0,1 0 0,0 0 0,-1 0 1,1-1-1,0 0 0,9 0 0,5-2 122,40-5-1,-52 4-31,0 0 0,0 0-1,0-1 1,-1 0 0,1 0 0,13-9-1,-21 12-92,-1 0-1,0 0 0,0 0 0,1 0 1,-1 0-1,0 0 0,0 0 0,1-1 1,-1 1-1,0 0 0,0 0 0,1 0 1,-1-1-1,0 1 0,0 0 0,0 0 0,0-1 1,1 1-1,-1 0 0,0 0 0,0-1 1,0 1-1,0 0 0,0 0 0,0-1 1,0 1-1,0 0 0,0-1 0,0 1 1,0 0-1,0 0 0,0-1 0,0 1 1,0-1-1,-9-5 21,-16 2-111,-2 4 204,0 1 1,1 1-1,-1 1 0,1 2 1,-33 9-1,54-12-80,4-1-65,0-1 0,0 0 0,0 1 0,0-1-1,0 0 1,0 1 0,0-1 0,0 0 0,0 0 0,0 0 0,0 0 0,0 0 0,0 0-1,0 0 1,0 0 0,0 0 0,0 0 0,0-1 0,-2 1 0,3-1 10,0 1 0,0-1 0,0 1 0,-1 0 0,1-1 0,0 1 1,0 0-1,0-1 0,0 1 0,0-1 0,0 1 0,0 0 0,0-1 0,0 1 1,0-1-1,0 1 0,0-1 0,0 1 0,0 0 0,0-1 0,0 1 0,1-1 1,-1 1-1,0 0 0,0-1 0,1 0 1,-1 1 0,1 0 0,-1-1-1,0 1 1,1-1 0,-1 1 0,1 0 0,-1-1 0,1 1-1,-1 0 1,1-1 0,-1 1 0,1 0 0,0 0 0,-1-1-1,1 1 1,-1 0 0,1 0 0,0 0 0,-1 0 0,1 0-1,1 0 1,-1 0-16,0 1 0,1-1 0,-1 0 0,1 1 0,-1-1 0,0 1 0,0 0 0,1-1 0,-1 1 0,0 0 0,0 0 0,0 0 0,0 0-1,0 0 1,2 2 0,8 8 31,-8-9-31,0 0-1,-1 1 1,1 0-1,-1-1 0,3 5 1,-4-6 19,-1-1 1,0 1 0,1-1-1,-1 1 1,1-1 0,-1 0-1,1 1 1,-1-1 0,1 1-1,-1-1 1,1 0 0,0 0-1,-1 1 1,1-1 0,0 0-1,0 1 7,0-1 1,-1 0-1,1 0 0,-1 0 0,1 0 1,-1 1-1,1-1 0,-1 0 1,1 1-1,-1-1 0,1 0 0,-1 1 1,0-1-1,1 0 0,-1 1 0,0-1 1,1 1-1,-1-1 0,0 1 0,1 0 1,5 11-368,4 13-2482,-6-15 1446,1-1-1402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21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1 1664,'-9'3'295,"1"0"-1,-1 0 1,1 1-1,-9 6 1,10-6-54,0 0 0,-1 0-1,0-1 1,-15 5 0,-21 6 1005,16-5-641,9-2-167,-25 12 0,17-7-77,8-4-228,1 1 1,1 0-1,-25 19 0,38-26-115,0-1 0,1 1 0,-1-1 0,0 0-1,0 0 1,0 0 0,0 0 0,0 0-1,0-1 1,0 0 0,-7 0 0,10 0-21,1 0 0,0 0 0,0 0 0,0 0 0,0 0 1,0 0-1,0 0 0,-1 0 0,1 0 0,0 0 0,0 0 0,0 0 0,0 0 1,0 0-1,0 0 0,-1 0 0,1 0 0,0 0 0,0 0 0,0 0 0,0 0 1,0 0-1,0 0 0,0 0 0,-1 0 0,1-1 0,0 1 0,0 0 0,0 0 1,0 0-1,0 0 0,0 0 0,0 0 0,0 0 0,0 0 0,0-1 0,0 1 1,-1 0-1,1 0 0,0 0 0,0 0 0,4-5-68,9-3 81,1-1 48,18-14-1,-18 12 15,0 1 54,-4 1-167,0 2 0,1 0 1,16-9-1,-20 13-772,-5 2-1165,-6 7 812,3-3 1198,-11 14-2331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23.0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1984,'-1'1'63,"1"0"1,-1 0-1,1 0 1,-1 0-1,1 0 1,0 1-1,-1-1 1,1 0-1,0 0 1,0 0-1,0 1 1,0-1-1,0 2 1,0 9 151,-31 167 1908,23-124-1708,8-55-411,0 0-1,0 0 0,1 0 1,-1 0-1,0 0 0,0 0 0,0 0 1,0 0-1,0 0 0,0 0 0,0 0 1,0 0-1,0 0 0,0 0 1,1 0-1,-1 0 0,0 0 0,0 0 1,0 0-1,0 0 0,0 0 0,0 0 1,0 0-1,0 0 0,0 0 0,0 0 1,0 0-1,0 0 0,1 0 1,-1 0-1,0 0 0,0 0 0,0 0 1,0 0-1,0 0 0,0 1 0,0-1 1,0 0-1,0 0 0,0 0 1,0 0-1,0 0 0,0 0 0,0 0 1,5-6 67,6-13 182,-2 4-17,0-1-1,17-18 1,9-7 111,-34 40-326,0 0 0,0 0 0,-1 0-1,1-1 1,0 1 0,0 0 0,-1-1 0,1 1 0,-1 0 0,0-1 0,1 1 0,-1-3 0,0 4 149,0 0-36,0 0 26,2-1-100,-1 0 0,0 0 0,0 0 0,1 1 0,-1-1 0,0 0 0,0 0 0,0 0 0,1-2 0,4-3 396,18-11-54,5-3-271,-27 18-96,0 0 0,0 1 1,-1-1-1,1 0 0,-1 0 0,1 0 0,-1 0 0,0 0 0,1-1 0,-1 1 0,1-3 0,-2 5-30,0 0-1,0-1 1,0 1-1,0 0 1,0-1 0,0 1-1,0 0 1,0-1-1,0 1 1,0-1-1,0 1 1,0 0-1,0-1 1,0 1-1,0 0 1,0 0-1,0-1 1,0 1-1,0 0 1,-1-1 0,1 1-1,0 0 1,0-1-1,0 1 1,-1 0-1,1 0 1,0-1-1,0 1 1,0 0-1,-1 0 1,1-1-1,0 1 1,-1 0-1,-13-2-61,10 3 47,1-1 0,0 1-1,0-1 1,0 1 0,0 0 0,0 0 0,-4 3 0,-7 6-200,6-6-170,1 2 0,0-1 0,0 1 0,0 0 0,-7 10 0,-3 9-1282,1 0-1,-16 34 1,11-15 217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27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106 113 1728,'-2'-4'340,"0"0"0,0 0 0,0 0 0,-1 1 1,-4-6-1,-5-5 926,12 13-1209,-1 0 0,0-1 0,0 1 1,0 0-1,-1-1 0,1 1 1,0 0-1,0 0 0,-1 0 0,1 0 1,-1 0-1,1 0 0,-1 1 1,1-1-1,-1 0 0,1 1 0,-1-1 1,1 1-1,-1 0 0,0-1 1,1 1-1,-1 0 0,0 0 0,1 0 1,-1 0-1,0 0 0,0 0 1,1 1-1,-1-1 0,-2 2 0,-2-1 239,6-1-294,0 0 0,0 0 0,0 0-1,-1 1 1,1-1 0,0 0 0,0 0-1,0 1 1,0-1 0,0 0 0,0 0 0,0 1-1,-1-1 1,1 0 0,0 0 0,0 1-1,0-1 1,0 0 0,0 0 0,0 1-1,0-1 1,0 0 0,0 0 0,1 1-1,-1-1 1,0 0 0,0 0 0,0 1-1,0-1 1,0 0 0,0 0 0,0 1-1,1-1 1,-1 0 0,0 0 0,0 0 0,0 0-1,1 1 1,-1-1 0,0 0 0,0 0-1,0 0 1,1 0 0,-1 0 0,0 1-1,1-1 1,1 2 23,1-1-1,-1 1 1,1-1-1,-1 1 1,1-1-1,0 0 1,5 2 0,9 3 7,-7 0 24,-1-1-1,2-1 1,-1 0-1,0 0 1,1-1-1,-1 0 1,1-1-1,0 0 1,19 0-1,-19-1-26,0-2-1,-1 0 0,1 0 1,0-1-1,-1 0 1,0-1-1,1 0 1,-1 0-1,0-1 1,-1-1-1,11-5 0,-20 10-17,1-1 0,-1 1 0,1 0 0,-1 0 0,1-1 0,0 1 0,-1 0 0,1-1 0,-1 1 0,0-1 0,1 1 0,-1 0 0,1-1 0,-1 1 0,0-1 0,1 1-1,-1-1 1,0 1 0,1-1 0,-1 0 0,0 1 0,0-1 0,0 1 0,1-1 0,-1 0 0,0 1 0,0-1 0,0 1 0,0-1 0,0 0 0,0 1 0,0-1 0,0 1 0,0-1-1,-1 0 1,1 1 0,0-1 0,0 1 0,0-1 0,-1 1 0,1-1 0,0 0 0,-1 1 0,1-1 0,0 1 0,-1 0 0,1-1 0,-1 1 0,1-1 0,-1 1 0,0-1 0,-4-2 31,0-1 1,1 1 0,-2 1 0,-6-4-1,7 4 18,-8-3 85,-1 0 0,1 1 0,-27-3 0,-5-2 448,33 6-534,-1 0 0,1 1 0,-1 1 0,-15 0 0,20 1-89,0 1-1,1 0 1,-1 0 0,0 0-1,1 1 1,-1 0-1,1 1 1,-8 3 0,14-6 24,1 1 0,-1-1 0,0 0 0,0 1 0,1-1 0,-1 0 0,1 1 0,-1-1 0,0 1 0,1-1 0,-1 1 0,1-1 0,-1 1 0,1 0 0,-1-1 0,1 1 0,0 0 0,-1-1 0,1 1 0,0 0 0,-1-1 0,1 1 0,0 0 0,0 0 0,0-1 0,0 1 0,-1 0 0,1 0 0,0 0 0,1-1 0,-1 1 0,0 0 0,0 0 0,0-1 0,0 1 0,0 0 0,1 0 1,-1-1-1,0 1 0,1 0 0,-1-1 0,1 1 0,-1 0 0,0-1 0,1 1 0,0-1 0,-1 1 0,1-1 0,0 2 0,2 0-6,-1 1 0,1-1 1,0 0-1,0 1 0,0-1 1,0-1-1,1 1 0,-1 0 0,5 1 1,6-1 21,1 0 0,-1-1 0,0-1 1,1 0-1,-1-1 0,1-1 0,15-3 1,1 0 72,3 1-419,0 1 0,62 3 0,-93 0 70,1 0 1,-1 1-1,1 0 1,-1 0-1,1 0 1,-1 0-1,0 0 0,1 1 1,-1 0-1,0-1 1,0 1-1,0 0 0,0 1 1,0-1-1,-1 0 1,1 1-1,-1-1 0,1 1 1,1 4-1,-2 5-1851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29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971 31 832,'0'-2'59,"0"1"0,0 0 0,0 0 0,0 0 0,0 0-1,-1 0 1,1 0 0,-1 0 0,1 0 0,-1 0 0,1 0 0,-1 0 0,1 0 0,-1 0 0,0 0 0,1 0 0,-1 1 0,0-1-1,0 0 1,0 0 0,0 1 0,0-1 0,0 1 0,0-1 0,0 1 0,0-1 0,0 1 0,0-1 0,0 1 0,-1 0-1,-5-2 235,0 1 0,0 0-1,-13 0 1,7 1-261,-7 0 220,0 0-1,0 2 0,1 0 1,-20 6-1,-21 2 209,-17 6 189,7-1-258,-235 46 847,266-47-1044,-59 30 1,80-34-159,1 0-1,0 2 0,-17 15 1,-1 0 222,28-21-217,9-6-212,12-9 72,3-4 146,0 0 1,1 1 0,1 1 0,23-10-1,85-27 3,-74 32-32,2 3-1,99-12 1,-139 24 3,0 1 1,0 1-1,0 0 0,0 1 1,0 0-1,-1 1 0,1 1 1,24 10-1,-35-13-109,7 5 747,-11-6-643,0 0 0,1 1 0,-1-1 0,0 0 0,0 0 0,0 1 0,0-1 0,0 0 0,0 0 0,0 1 0,0-1 0,0 0 0,0 0 0,1 1 0,-2-1 0,1 0 0,0 1 0,0-1 0,0 0 0,0 0 0,0 1 0,0-1 0,0 0 0,0 0 0,0 1 0,0-1 0,0 0 0,-1 0 0,1 1 0,0-1 0,0 0 0,0 0 0,-1 1 0,1-1 0,0 0 0,-4 4 5,1-1 0,-1 1 1,0-1-1,0 0 0,0-1 1,0 1-1,-1-1 0,1 1 1,-1-1-1,0 0 0,-8 2 1,-17 7 26,20-7-32,0 0 0,0-1 0,0 0 0,-1-1 0,-18 2 1,-56-1 196,77-3-203,-86 4-144,94-4-90,8 1-10,12 1 232,0-1 1,-1 0-1,1-1 1,25-4 0,-5-3 58,41-11-1,18-14-24,-98 31-117,-1 1 91,1 0 1,-1 0-1,0 1 0,0-1 1,0 0-1,0 0 0,1 0 1,-1 0-1,0 1 0,0-1 1,0 0-1,0 0 0,0 1 1,0-1-1,1 0 0,-1 0 1,0 0-1,0 1 0,0-1 1,0 0-1,0 0 0,0 1 1,0-1-1,0 0 0,0 0 1,0 1-1,0-1 1,0 0-1,0 0 0,0 1 1,0-1-1,-1 0 0,1 0 1,0 1-1,0-1 0,0 0 1,0 0-1,0 0 0,0 1 1,-1-1-1,1 0 0,-7 11 64,-7 3-67,-2 0-1,1-1 1,-1 0-1,-1-1 1,-33 17 0,-97 36-11,113-51-21,-141 59 151,168-69-187,0-1 0,0 1-1,0 0 1,1 0 0,0 0-1,0 1 1,-9 9 0,14-14 23,1 1 1,0-1-1,0 0 1,-1 0-1,1 1 1,0-1-1,0 0 1,0 0 0,-1 1-1,1-1 1,0 0-1,0 1 1,0-1-1,0 0 1,0 1-1,0-1 1,0 0-1,0 1 1,0-1-1,0 0 1,0 1 0,0-1-1,0 0 1,0 1-1,0-1 1,0 0-1,0 1 1,0-1-1,0 0 1,0 1-1,0-1 1,1 0-1,-1 0 1,0 1 0,0-1-1,0 0 1,1 1-1,-1-1 1,0 0-1,0 0 1,1 0-1,-1 1 1,0-1-1,0 0 1,1 0-1,-1 0 1,0 1 0,1-1-1,-1 0 1,0 0-1,1 0 1,-1 0-1,22 5-1165,-20-5 953,27 5-3079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26.0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64 5312,'-3'-4'538,"0"1"290,5 3-274,11 4 1504,-9 19 1734,-8-11-3358,3-9-363,0 1 0,0-1-1,0 1 1,1-1 0,-1 1 0,1-1-1,0 1 1,0-1 0,1 5 0,12 83 275,18 109 145,-28-182-427,0 0 0,2 0 0,0 0 0,1-1 0,1 0 0,0 0 0,2-1 0,-1 0 0,17 21 0,-19-31-20,0 0 0,0-1 0,1 1 0,-1-1 0,1-1 0,0 1 0,1-1 0,-1 0 0,1-1 0,0 0 0,0 0 0,0-1 0,0 0 1,11 2-1,-7-2 114,2-1 1,-1 0 0,0-1 0,0 0 0,0-1 0,0-1 0,0 0 0,18-6-1,-22 6-55,0-2 0,-1 1-1,1-1 1,-1-1-1,0 1 1,-1-1-1,1-1 1,-1 0-1,0 0 1,10-11-1,-8 7-14,-1-1-1,-1 0 0,0 0 0,0-1 1,-1 0-1,7-23 0,5-25-46,-3-1 0,9-69 0,-20 86-431,-1 0 0,-4-50 1,0 29-6149,2 57 3959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30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1 1312,'-56'14'1007,"41"-10"-519,0 0-1,-1-1 1,1 0 0,-22 0-1,-37-3 713,73 0-1192,0 0-1,0 1 1,0-1 0,0 0-1,1 0 1,-1 0 0,0 1-1,0-1 1,0 0 0,0 1-1,0-1 1,0 1-1,1-1 1,-1 1 0,0-1-1,0 1 1,1-1 0,-1 1-1,0 0 1,1 0-1,-1-1 1,0 1 0,1 0-1,-1 0 1,1 0 0,0-1-1,-1 1 1,1 0 0,-1 1-1,0 2 92,1 0 0,-1 0-1,0 0 1,1 0 0,0 4-1,0-7-68,0 0 0,0 0 0,0 0 0,0 0-1,1 0 1,-1 0 0,0-1 0,1 1 0,-1 0-1,0 0 1,1 0 0,-1 0 0,1-1-1,-1 1 1,1 0 0,-1 0 0,1-1 0,0 1-1,-1-1 1,1 1 0,0 0 0,1 0 0,0 0 54,1 0 0,-1 0 1,1 0-1,0 0 1,-1 0-1,1 0 0,4 0 1,4 0 233,0-1 0,20-1 0,-11-2-145,36-10 0,-2 0-1468,-47 12 550,0 0 0,0 1 0,0 1 0,10 0 0,6 1-2202,-17-5 1987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57:45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1722 4 1984,'-1'-1'42,"1"1"0,-1 0 0,1-1 1,-1 1-1,0 0 0,1-1 0,-1 1 0,0 0 0,1 0 0,-1 0 1,0 0-1,1-1 0,-1 1 0,0 0 0,0 0 0,1 0 1,-1 0-1,0 1 0,1-1 0,-1 0 0,0 0 0,1 0 0,-1 1 1,0-1-1,1 0 0,-1 0 0,0 1 0,1-1 0,-1 1 1,1-1-1,-2 1 0,-20 20 524,13-13-49,-27 21 718,-1-3 0,-70 38 1,-10 7-313,111-66-903,-1-1-1,0 0 1,-1-1-1,-9 5 1,14-7-30,1-1-1,-1 1 1,0 0-1,0-1 1,1 1-1,-1-1 1,0 0-1,0 0 1,1 0-1,-1 0 1,0 0 0,0-1-1,0 1 1,1-1-1,-6-2 1,7 3-4,0-1 0,0 0 1,0 0-1,0 1 0,0-1 1,0 0-1,1 0 0,-1 0 0,0 0 1,0 0-1,1 0 0,-1 0 1,0 0-1,1 0 0,-1 0 0,1-1 1,0 1-1,-1 0 0,1 0 1,0 0-1,0-1 0,-1 1 1,1 0-1,0 0 0,0-1 0,1 1 1,-1 0-1,0 0 0,0-1 1,1 1-1,-1 0 0,1-2 1,1-2-40,0-1 0,0 1 1,1 0-1,0 0 0,5-8 1,1 1 44,1 2 0,-1-1 0,2 1 1,-1 1-1,21-14 0,-6 7 639,46-22 1,-53 27-147,-11 4 672,-42 18-358,1 1-1,-47 24 1,48-20-357,-25 14 192,-91 63 1,128-79-816,12-8-68,7-4 123,0 0 1,-1 0-1,1 0 1,-1-1-1,0 1 1,0-1-1,0 0 1,1 1-1,-5 0 1,6-3 100,1 1 0,0 0 0,0 0 0,-1 0 0,1 0 0,0-1 0,-1 1 0,1 0 0,0 0 0,0-1 0,0 1 0,-1 0 0,1 0 0,0-1 0,0 1 0,0 0 0,-1-1 0,1 1 0,0 0 0,0-1 0,0 1 0,0 0 0,0-1 0,0 1 0,0 0 0,0-1 0,0 1 0,0 0 0,0-1 0,0 1 0,0-1 0,2-12-285,0 7 259,0 0 0,1 0 0,0 1 1,0-1-1,0 1 0,1-1 0,5-5 0,34-31 210,-6 5 500,-36 37-650,-1 0-1,0 0 1,1-1-1,-1 1 1,0 0-1,0 0 1,1-1 0,-1 1-1,0 0 1,0 0-1,0-1 1,1 1 0,-1 0-1,0 0 1,0-1-1,0 1 1,0 0 0,0-1-1,0 1 1,1 0-1,-1-1 1,0 1 0,0 0-1,0-1 1,0 1-1,0 0 1,0-1-1,0 1 1,-1 0 0,1-1-1,0 1 1,0 0-1,0-1 1,0 1 0,0 0-1,0-1 1,-1 1-1,1-1 1,-1 1 35,0-1 0,0 1 0,0 0 0,0-1 0,-1 1 0,1 0 1,0-1-1,0 1 0,0 0 0,0 0 0,-2 0 0,-32 4 660,11 2-650,-1 1 1,-30 13-1,-1 1 34,-139 46-24,179-62-74,-2 0 1,1-1 0,0-1 0,-1 0 0,0-1 0,0-2 0,1 1 0,-1-2 0,-33-5 0,41 3 9,0-1-1,1 0 1,-15-8-1,-6-2-114,-18-8-188,32 13 271,-1 2 1,0 0 0,0 0 0,-35-7 0,31 11-74,0 2-1,0-1 1,0 2 0,0 1-1,0 1 1,0 0 0,-38 11-1,39-9 20,16-4 43,0 1 0,0 0 0,1 0 0,-1 0 0,0 0 0,0 0 0,1 1 0,-1-1 0,0 1 0,1 0 0,0 0 0,-1 1 0,-2 2 0,6-5 31,-1 1 0,1-1 1,0 1-1,0-1 0,-1 1 0,1-1 0,0 1 0,0-1 0,0 1 0,0-1 0,0 1 0,-1-1 0,1 1 0,0-1 0,0 1 1,0-1-1,1 1 0,-1-1 0,0 1 0,0-1 0,0 1 0,0-1 0,0 1 0,1-1 0,-1 1 0,0-1 0,0 1 0,1-1 1,-1 1-1,0-1 0,1 0 0,-1 1 0,0-1 0,1 1 0,-1-1 0,1 0 0,-1 0 0,0 1 0,2-1 0,20 12-129,12-2 100,0-2 1,0-1 0,0-2-1,38 2 1,144-5 184,-125-3 63,-14 1-384,0-4-1,-1-3 1,125-28 0,52-29-5370,-192 49 2486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24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137 217 1056,'0'0'-6,"-1"0"0,1 0 0,-1 0 0,0 0 0,1 0 1,-1 0-1,1 0 0,-1 0 0,0 0 0,1 0 0,-1 0 0,1 0 0,-1 1 0,0-1 1,1 0-1,-1 0 0,1 1 0,-1-1 0,1 0 0,-1 1 0,0-1 0,1 1 76,-1-1 0,0 1 0,1-1 0,-1 1 0,0-1 0,0 1-1,1-1 1,-1 0 0,0 1 0,0-1 0,0 0 0,0 0 0,1 0 0,-1 0 0,0 1-1,0-1 1,0 0 0,0-1 0,0 1 0,1 0 0,-1 0 0,0 0 0,0 0 0,0-1-1,1 1 1,-1 0 0,0-1 0,0 1 0,0-1 0,1 1 0,-4-3 263,3 3-245,1-1 0,-1 1 0,0 0 0,0-1 0,0 1 0,1 0 0,-1 0 0,0 0 0,0-1 0,-1 1 0,-8-3 595,-29-28 1242,38 30-1858,0 0-1,-1 0 1,1 0-1,0-1 1,0 1 0,-1 0-1,1 0 1,0-1-1,0 1 1,1-1-1,-1 1 1,0-1-1,0 1 1,1-1-1,-1 1 1,1-1-1,-1-2 1,0-2 288,1-1 0,-1 1 0,2-9 1,-1 2-89,3 2-359,-3 10 103,1 0 0,-1 0-1,0-1 1,1 1 0,-1 0 0,0 0-1,0 0 1,0-1 0,0 1-1,0 0 1,0 0 0,0 0 0,0-1-1,0 1 1,-1-2 0,-2-6 315,1 1 0,0-1 0,0 0 1,1 0-1,-1-17 0,2 26-338,0 0 0,0 0 1,0 0-1,0-1 0,0 1 0,0 0 0,0 0 0,0 0 1,0-1-1,0 1 0,0 0 0,0 0 0,0 0 1,0-1-1,0 1 0,0 0 0,0 0 0,-1 0 0,1-1 1,0 1-1,0 0 0,0 0 0,0 0 0,0 0 1,-1-1-1,1 1 0,0 0 0,0 0 0,0 0 1,0 0-1,-1 0 0,1 0 0,0-1 0,0 1 0,0 0 1,-1 0-1,1 0 0,0 0 0,0 0 0,0 0 1,-1 0-1,1 0 0,0 0 0,0 0 0,-1 0 0,1 0 1,0 0-1,0 0 0,0 0 0,-1 0 0,1 0 1,0 1-1,0-1 0,0 0 0,-1 0 0,1 0 1,0 0-1,0 0 0,0 0 0,0 1 0,-1-1 0,1 0 1,0 0-1,0 0 0,-1 1-73,2 7 245,0-6-132,0 0-1,0 1 1,0-1 0,-1 0 0,1 1 0,-1-1 0,1 0-1,-1 1 1,0-1 0,0 4 0,-4 28-58,1-4-81,3-23 101,0 7 20,0 0-1,4 19 0,-3-29-4,-1 0 0,1 0 1,1 0-1,-1 0 0,1 0 0,-1-1 0,1 1 1,0-1-1,0 1 0,1-1 0,-1 0 0,1 0 0,2 3 1,0-1-1,1 0 0,-1-1 1,1 0-1,0 0 0,0-1 1,0 1-1,0-1 0,1-1 1,6 3-1,16 5-81,-18-6-139,1 0-1,0 0 0,0-1 0,0-1 0,22 2 0,-6-1-3277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25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21 992,'-3'-7'46,"3"6"-18,0 1-1,0-1 1,0 1 0,0-1-1,0 1 1,0-1 0,0 0-1,-1 1 1,1-1 0,0 1 0,0 0-1,0-1 1,-1 1 0,1-1-1,0 1 1,-1-1 0,1 1 0,0 0-1,-1-1 1,1 1 0,0-1-1,-1 1 1,1 0 0,-1 0 0,1-1-1,-1 1 1,1 0 0,-1 0-1,1-1 1,-1 1 0,1 0 0,-1 0-1,1 0 1,-1 0 0,1 0-1,-1 0 1,1 0 0,-1 0 0,1 0-1,-1 0 1,1 0 0,-1 0-1,1 0 1,-1 0 0,1 1 0,-1-1-1,0 0 1,-16 8-87,14-7 196,-1 1 0,0 0 0,0-1 0,0 0 0,1 0 0,-1 0-1,0 0 1,-8 0 0,1-1 397,7-1-340,0 1 0,1 0-1,-1 0 1,0 0 0,1 1 0,-1-1-1,0 1 1,1 0 0,-1 0-1,1 0 1,-7 3 0,-8 5 323,16-8-437,0-1 0,0 1-1,0 0 1,1 0 0,-1 0 0,0 0-1,0 0 1,1 0 0,-1 1-1,1-1 1,-1 0 0,1 1 0,-1-1-1,1 1 1,0 0 0,0-1-1,0 1 1,-1 2 0,-3 5 86,4-7-156,0 0-1,0 1 1,0-1-1,0 0 1,1 0 0,-1 1-1,0-1 1,1 0 0,0 1-1,0 2 1,-5 17 37,4-19-5,0 0 0,0 0 0,0 0 0,1 0-1,-1 5 1,1-2 24,-1-1 0,0 1-1,0 0 1,0-1-1,0 1 1,-1-1 0,0 0-1,0 1 1,-5 7-1,6-11-52,1 0 0,-1 0 0,0 0 0,1 0 0,0 0 0,-1 0 0,1 0 0,0 4 0,0-5 18,0 1-1,0-1 1,0 0-1,0 1 1,0-1-1,-1 0 1,1 1 0,0-1-1,-1 0 1,1 1-1,-1-1 1,1 0-1,-1 0 1,0 0-1,1 1 1,-1-1-1,-1 1 1,1 0-40,1 1-1,-1-1 1,1 0-1,0 0 1,0 0 0,0 0-1,0 1 1,1 3 0,-1-2-72,0-3 78,0 0 0,0 1 0,0-1 0,0 1 0,1-1 0,-1 1 0,0-1 1,1 0-1,-1 1 0,2 1 0,6 23 115,-7-19-91,-1-6 75,4 5-2,-3 4 1108,-18-3-509,9 3-688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30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633 1304 640,'-4'-7'361,"-2"-4"222,-9-1 1010,15 10-1410,0 1 0,-1 0 0,1-1 0,0 0 0,0-1 0,0 2-121,0 0 0,0 0 0,0 0 0,0 0 0,0 0 0,0 0-1,0 0 1,-1 0 0,1 0 0,0 0 0,-1 0 0,1 0 0,-1 0 0,1 0 0,-1 0 0,0 0 0,-5-4 266,6 5-293,-1-1 0,0 0-1,1 1 1,-1-1 0,0 1 0,0-1 0,1 1 0,-1 0 0,0-1-1,0 1 1,1 0 0,-1-1 0,-2 1 0,-1-2 120,0 0 1,-1 0-1,1 0 1,0 0 0,-5-4-1,-8 19 10,16-13-175,-12-6 1034,12 6-993,0-1 0,0 0 1,0 1-1,0-1 0,0 0 1,0 0-1,0 0 0,0 0 1,0 0-1,0 0 0,1 0 1,-1 0-1,0 0 0,1 0 1,-1 0-1,1 0 0,-1 0 1,1-2-1,-6-25 136,5 24-140,-1-12-12,2 0-1,0-18 1,1 4 5,4-33-36,0 17 69,-5 42-66,1 1 0,0-1 0,0 1 0,0-1 0,0 1 0,1 0 0,-1-1 0,4-4 0,3-8-126,-1 0 277,-4 12-158,-1-1 1,0 0 0,0 0-1,0 0 1,-1 0-1,0 0 1,0 0-1,1-10 1,6-23 259,-8 31-189,-1 4-12,1 1 0,0-1 0,0 1 0,0-1 0,1 1 0,-1-1 0,1 1 0,-1-1 0,1 1 0,2-5 0,6-21 118,-6 17-149,-2 6 20,-1 0 0,1 0 0,-1 0 0,0 0 0,-1-8 0,1-5 44,-2 10-59,2 7-3,0 1 0,0-1 0,-1 0 0,1 0 0,0 1 0,0-1 0,0 0-1,0 1 1,0-1 0,0 0 0,0 0 0,0 1 0,1-1 0,-1 0 0,0 1 0,1-2 0,0-1-7,-1 0 0,1 0 1,-1 0-1,0 0 0,0 0 0,0 0 1,0 0-1,-1-4 0,1-7 64,-5-55 455,5-263-655,-4 251 208,4 76-54,-1 0 0,1 0 0,-2 1 0,1-1 0,0 0 0,-4-6 0,-3-13-126,7 22 113,0 0-1,0 0 0,0 0 1,0 1-1,0-1 0,0 0 1,0 1-1,-1-1 1,1 1-1,-1-1 0,1 1 1,-1 0-1,-2-2 0,-11-11-136,13 13 116,0-1 0,0 0 0,-1 1 0,1-1 0,0 1 0,-1 0 0,1 0 0,-1 0 0,1 0 0,-1 1 0,0-1 0,1 1 0,-1-1 0,0 1 0,-4 0 0,-19-8 93,7 7-138,15 0 50,1 1 1,-1 0 0,0 0 0,1 0-1,-1 0 1,0 0 0,1 1-1,-1 0 1,0-1 0,1 1 0,-1 1-1,1-1 1,-5 3 0,4-3 14,-1 0 1,1 0-1,-1 0 1,0 0-1,0-1 1,1 0-1,-1 0 1,0 0-1,-6-1 1,-5 0 189,15 1-256,-5 5-224,6-4 286,-1 0-1,0 0 0,1 0 1,0 0-1,-1 0 0,1 0 1,-1 1-1,1-1 1,0 0-1,0 0 0,0 0 1,0 1-1,0-1 0,0 0 1,0 1-1,0 4 152,0-5-191,-13 12 37,6-4 5,6-7 0,0 0 0,-1 0 1,1-1-1,0 1 0,0-1 1,-1 1-1,1-1 1,-1 0-1,0 1 0,1-1 1,-1 0-1,0 0 0,0 0 1,1 0-1,-1 0 0,0-1 1,0 1-1,0 0 1,0-1-1,0 0 0,0 1 1,-3-1-1,-11 0 275,11 1-279,0-1-1,0 0 0,0 0 0,0 0 1,0-1-1,0 0 0,-5-1 1,8 2-24,1-1 1,-1 1-1,0 0 1,0-1 0,0 1-1,0 0 1,0 0-1,0 1 1,0-1 0,0 0-1,0 1 1,0-1-1,0 1 1,0-1 0,0 1-1,1 0 1,-1 0-1,0 0 1,-2 2 0,3-3 21,1 1 0,-1 0 0,0-1 0,1 1 0,-1 0 0,0 0 0,1 0 0,-1 0 0,1 0 0,0 0 0,-1 0 0,1 0 0,0 0 0,-1 0 0,1 0 0,0 0 0,0 0 0,0 1 0,-1 2 68,-15 36-307,10-18 352,3-11-106,0 0 1,1 0-1,0 1 0,-1 18 1,3-24-16,-1 0-1,0 0 1,0 0 0,-1 0 0,1 0 0,-5 8 0,2 2 97,3-8-86,-1 7-24,2-14 20,0 1-1,0-1 1,0 0 0,0 0-1,-1 1 1,1-1-1,0 0 1,-1 0-1,1 1 1,-1-1-1,1 0 1,-1 0 0,1 0-1,-3 2 1,-19 36 12,17-30 32,-3 2-212,6-10 183,0 1 0,1 0 0,-1 0-1,1-1 1,-1 1 0,1 0 0,0 0-1,0 0 1,0 0 0,0 0 0,0 1 0,0-1-1,0 0 1,0 3 0,0 6-53,0-1 0,1 15 1,0-18 46,-5 28 73,5-14 524,0-31-354,5-44-244,-1 23 46,3-25 59,-2 26-92,0-40 1,-3 32-549,2 0 1,15-65 0,-13 76-639,-5 22 796,-1 1-32,1-1 0,0 1 0,0 0 0,1 0 0,0-1 0,-1 1 0,4-5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34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705 1 1984,'-2'3'643,"4"-5"-335,1 1-252,-6 4-178,0 0 118,-1 0 0,0-1 0,0 1 0,0-1 0,0 0 0,0-1 0,0 1-1,-8 1 1,-16 7 649,-9 11-53,26-14-421,-1 0-1,1-1 1,-14 4 0,-68 15 1233,20-7-1032,56-14-293,14-4-54,-1 0 1,1 1 0,0 0 0,0 0-1,0 0 1,0 0 0,0 0-1,0 1 1,-5 2 0,6-3 66,1 0 1,-1 1-1,0-1 1,1 0 0,-1 0-1,0 0 1,0-1-1,0 1 1,0 0-1,0-1 1,0 1 0,0-1-1,-3 0 1,145 4 29,-133-5-109,0 1 0,1-1 0,-1 0 0,12-4 0,-3 1-35,-8 0 17,-6 3 3,-1 1 1,0-1 0,1 1 0,-1-1 0,1 1 0,-1-1 0,1 1 0,-1 0-1,1 0 1,-1 0 0,1 0 0,-1 0 0,3 0 0,30 0-10,-32 0 16,-1 1-69,0-1 63,0 1 0,0-1-1,0 1 1,0 0-1,-1-1 1,1 1 0,0-1-1,0 1 1,0 0-1,-1 0 1,1-1 0,0 1-1,-1 0 1,1 0-1,-1 0 1,1 1 0,3 3 40,-2-3-24,1 0-14,-1 0 1,0 0-1,0 0 1,0 0 0,0 1-1,0-1 1,0 1 0,0-1-1,-1 1 1,3 5-1,-1 2-32,0 0 1,-1 0-1,0 0 0,0 21 0,-2-20 28,-1 0 0,-4 15 0,3-14 10,0 0-1,-1 16 0,3-25-1,0 1-1,-1 0 1,0 0-1,0-1 1,-2 6 0,1-5 7,1-1 0,0 1 1,0-1-1,1 1 0,-2 4 1,2-7-8,0-1 1,0 1-1,0-1 1,0 1 0,0-1-1,0 1 1,0-1-1,-1 0 1,1 1-1,0-1 1,0 1 0,-1-1-1,1 1 1,0-1-1,0 0 1,-1 1-1,1-1 1,-1 1 0,0-1-2,1 1 1,0-1-1,-1 0 1,1 1-1,-1-1 1,1 1 0,0-1-1,-1 1 1,1-1-1,0 1 1,0-1-1,0 1 1,-1-1 0,1 1-1,0-1 1,0 1-1,0-1 1,0 1 0,0 0-1,0 3-3,0-1-1,-1 1 1,1 0-1,0-1 1,-1 1-1,0-1 1,0 1-1,0-1 1,-3 7-1,1 0 6,2-8-5,1 0 0,-1 0 1,0 0-1,0 0 0,0 0 0,0 0 0,0-1 0,-1 3 0,0-2 4,1 0 0,0 0-1,0 0 1,0 1-1,0-1 1,0 0 0,-1 4-1,1-4 12,1 0 0,-1 0 0,0 0 0,1 0 1,-1 0-1,0 0 0,-2 2 0,2-2-26,0-1 1,0 1-1,1-1 1,-1 1-1,0-1 1,1 1-1,-1-1 1,1 1-1,0 0 1,0-1-1,-1 1 1,1 3-1,-2 12 134,0-11-161,0-3 46,1 0-1,0 1 1,0-1-1,0 1 1,0-1 0,1 1-1,-1-1 1,1 1-1,0 0 1,0-1-1,0 1 1,2 6-1,11 21-125,-11-21 164,0 0-1,0 0 1,1 15 0,-8 364-111,5-372 23,1-1 0,5 32 0,-5-42 59,1 0 0,0 0 0,0 0 0,0 0 0,0-1 0,1 1 0,0-1-1,0 0 1,1 0 0,7 9 0,-9-11-22,0-1 0,0 0 0,0 0 0,0-1-1,1 1 1,-1 0 0,0-1 0,1 1 0,-1-1-1,1 0 1,0 0 0,-1 0 0,1 0-1,0 0 1,0-1 0,0 1 0,-1-1 0,4 0-1,39 9-101,-43-10 115,0 1 3,9 5 47,-8-5-33,3 2-20,0 3 287,-7-4-283,1 0-1,0 0 1,-1 0-1,0 0 1,1 1-1,-1-1 1,0 0-1,1-1 1,-1 1-1,0 0 1,0 0-1,0 0 1,0 0-1,0-1 1,1 1-1,-2 0 1,1-1-1,0 1 1,0-1-1,0 1 1,0-1 0,-2 1-1,-7 5 49,-30 27-186,39-32 139,-1 0 0,0-1-1,1 1 1,-1 0 0,1-1-1,-1 1 1,0-1 0,1 0-1,-1 1 1,0-1 0,1 0-1,-1 0 1,0 0 0,-3-1-1,4 1 5,1 0-1,-1 0 0,0 0 1,0 0-1,0 0 0,1 0 1,-1-1-1,0 1 0,0 0 1,0-1-1,1 1 0,-1 0 1,0-1-1,0 1 0,1-1 1,-1 1-1,1-1 0,-1 1 1,0-1-1,1 0 0,-1 1 1,1-1-1,-1 0 0,1 1 1,-1-1-1,1 0 0,0 1 1,-1-1-1,1 0 0,0 0 1,-1-1-1,1 1-21,0 1-1,0-1 1,0 0 0,0 0-1,-1 1 1,1-1-1,0 0 1,-1 0 0,1 1-1,0-1 1,-1 0 0,1 1-1,-1-1 1,1 0-1,-1 1 1,0-1 0,1 1-1,-1-1 1,1 1 0,-1-1-1,0 1 1,0 0-1,1-1 1,-1 1 0,0 0-1,1-1 1,-1 1 0,-1 0-1,-22-4-130,24 4 138,-39 3 341,36-3-335,0 0 1,0 1 0,1 0 0,-1-1-1,0 1 1,0 0 0,1 1-1,-1-1 1,0 0 0,1 1 0,-3 2-1,3-3-9,-1 1-1,1-1 0,1 1 1,-1 0-1,0 0 0,0 0 0,1 0 1,-1 0-1,1 0 0,-1 1 1,1-1-1,0 0 0,0 1 0,0-1 1,0 1-1,1-1 0,-1 1 1,1-1-1,-1 1 0,1-1 0,0 1 1,0 3-1,1 1 15,1 0-1,0 0 1,0-1-1,0 1 1,1-1 0,0 0-1,0 1 1,1-1-1,-1-1 1,7 9 0,5 3-51,32 28 1,-43-41 28,21 21 59,41 53 0,-52-60-38,-12-15 2,0 0 1,-1 1-1,1-1 0,-1 1 0,1-1 0,-1 1 0,0-1 0,0 1 0,0 0 0,-1 0 0,0-1 0,1 1 1,-1 0-1,0 0 0,-1-1 0,1 1 0,-1 0 0,0 0 0,1-1 0,-2 1 0,-1 5 0,0-1 13,-1 0 0,0-1 0,0 1 0,0-1 0,-1 0 0,0 0 0,-1-1 0,-10 11 0,7-8-13,-1-1 0,1 0 0,-1-1-1,-1 0 1,1-1 0,-1 0 0,0-1 0,-14 6 0,-6-1-91,-25 6 163,-89 20-89,-3 8 176,140-41-140,1-1-17,-5 1-37,2 0-1,-1 1 0,0 1 0,1 0 0,0 0 1,0 1-1,0 0 0,1 1 0,-10 8 0,21-14-179,-1 0 184,0 0 0,0-1 0,0 1 0,0-1 0,0 0 0,0 1 0,0-1 0,0 0 0,0 0 0,0 0 0,0 1 0,1-1 0,-1 0 0,0-1 0,1 1 0,0 0-23,23-2-259,1-1 1,0-1-1,41-12 1,16-2 355,-51 12 24,102-18-98,-104 17 74,0-2 0,38-15-1,-34 9-57,1 1-1,50-12 1,-29 10 109,-41 11-46,-13 2 137,-3 3-191,0 0 0,1 0 0,-1 0 0,0 0 0,0-1 0,1 1 0,-1 0 0,0 0 0,1 0 0,-1 0 0,0 1 0,0-1 0,1 0 0,-2 0 0,-33 9-1137,28-7 1117,0 1 0,0-1 0,-10 2 0,-12 4 390,22-6-375,1-1 0,-1 1 0,-9-1-1,10 0 84,0 0 0,0 0 0,1 0 0,-1 0 0,-7 3 0,8-2 22,0-1-1,0 0 1,0 0-1,-1 0 1,1-1-1,-9 0 1,-11 1 104,10-1-238,-6 1-795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36.2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543 74 576,'-8'-7'1232,"8"5"-1001,-1 0-1,1 0 1,-7-11 1384,-15-12 1192,21 25-2781,1-1 0,-1 1 0,1 0-1,0-1 1,-1 1 0,1 0-1,-1 0 1,0-1 0,1 1 0,-1 0-1,1 0 1,-1 0 0,1 0-1,-1 0 1,1 0 0,-1 0-1,0 0 1,1 0 0,-1 0 0,1 0-1,-1 0 1,1 0 0,-1 0-1,0 1 1,-17 9 427,-9 18 163,13-7-274,-17 28 0,20-29-106,-1-1 0,-16 20 0,-21 23 260,3 2 0,-56 103 0,92-150-500,0 0 142,1 1 1,0 0-1,-10 33 1,-8 19 143,9-25-100,7-13-61,0 1-1,-5 36 1,11-40-45,-2 41-1,7-57-51,0 0-1,1-1 1,0 1 0,1 0 0,7 23 0,-5-22 18,-1 1 1,0 0 0,0 0-1,-2 0 1,0 23 0,0-19 10,1 0 0,1 0 1,0 0-1,1-1 0,2 1 1,11 28-1,-13-37-27,1 0-1,0-1 1,0 1-1,1-2 1,0 1 0,1 0-1,0-1 1,0 0-1,11 8 1,-17-15-2,0 0 0,1 0 0,-1 0 0,0-1 0,1 1 0,-1-1 1,0 1-1,1-1 0,-1 1 0,1-1 0,-1 0 0,1 1 0,-1-1 0,4 0 0,-4 0-2,-1 0-1,1-1 0,0 1 0,0 0 0,0-1 0,-1 1 1,1 0-1,0-1 0,0 1 0,-1-1 0,1 1 1,0-1-1,-1 1 0,1-1 0,-1 1 0,1-1 0,-1 0 1,1 0-1,-1 1 0,1-1 0,-1 0 0,1 1 0,-1-1 1,0 0-1,0 0 0,1-1 0,5-21 135,-2-1-1,0 1 1,-1-1 0,-2 0-1,-1-32 1,-18-124-218,9 109 97,-2-18-110,-27-266-245,33 242 12,3 35-56,1 46 172,1 0-1,2 0 0,2 0 1,0 0-1,2 1 1,2 0-1,1 0 1,19-46-1,-27 75-90,1-1-1,-1 1 1,0-1 0,1 1-1,0 0 1,34-22-4251,-33 23 4251,0 1 0,-1-1-1,1 1 1,0 0 0,0 0-1,0 0 1,-1 0 0,6 2-1,18 3-2217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4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5 896,'0'-5'5425,"-2"10"-4346,-9 15-1338,-33 22 1006,16-13-507,-46 55-103,64-72-125,1 2 0,1-1 0,0 1-1,1 0 1,-6 17 0,-24 104 239,23-76-150,-26 136 80,28-142-6,-7 74-1,7 52 48,14 90 498,25-99-164,-5-43-163,-13-68-112,2 0 0,25 71 0,-33-120-367,0-1 0,0 0 0,1 0 0,0 0 1,1 0-1,0-1 0,0 1 0,1-1 0,0 0 0,12 11 1,-11-10-1497,-7-8 1409,1-1 0,-1 1 1,0-1-1,0 1 0,1 0 0,-1-1 0,0 1 0,1-1 1,-1 1-1,1-1 0,-1 1 0,1-1 0,-1 1 0,1-1 1,-1 0-1,1 1 0,-1-1 0,1 0 0,-1 1 0,1-1 1,0 0-1,-1 0 0,1 1 0,0-1 0,-1 0 0,1 0 1,-1 0-1,1 0 0,0 0 0,-1 0 0,1 0 0,1 0 1,8-13-2079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42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0 1472,'-8'0'6176,"12"15"-4032,-3-11-2099,1 0 0,-1 0 0,1 0 0,0 0-1,0-1 1,4 6 0,17 33 147,-19-37-170,-1 0 0,0 1 0,4 8 0,7 12 50,-6-12-64,-1 0-1,0 0 0,-2 0 0,1 1 0,5 28 1,-6-24 7,3 21 70,-1 1 0,2 51 0,-3-24-25,-3 0-34,-3 1 0,-11 97 0,10-155-35,-7 206 214,7-123 2,-17 114 0,9-161 320,-33 91-1,28-95-267,-63 163 428,62-171-596,-3-1-1,-1-1 1,-40 54 0,3-8-4224,45-58-976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48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1 416,'0'3'3093,"-18"-6"-2661,17 3-429,0 0-1,0 0 0,0 0 1,0 0-1,0 0 1,0 0-1,0 0 1,0 0-1,1 0 0,-1 1 1,0-1-1,0 0 1,0 1-1,0-1 0,-1 1 1,-8 2 1739,-9-2-1032,15 2-742,0-1 1,-1 1-1,1-1 1,-11 3-1,8-2 126,3-1-1091,4 5-1654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26.9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6240,'-6'3'7686,"5"-3"-7401,3 9 3244,14 14-3450,-6-7 453,-5-6-391,1-1 0,8 13 0,2 3-361,-1 1 103,3 2 79,-2 1 1,-1 1 0,11 33-1,21 102 179,-35-121 28,10 48 21,13 43 4,-34-129-61,0 0 0,0 0 1,0 0-1,-1 11 0,14-60 1734,21-137-1585,-17 78-551,49-159 0,-41 166-1150,-10 30-3060,-16 61 3808,1 4 506,-1-1-1,0 1 1,1-1 0,-1 1-1,0-1 1,0 1 0,1-1-1,-1 0 1,0 1-1,0-1 1,0 1 0,0-1-1,0 0 1,0 1-1,0-1 1,0 1 0,0-1-1,0 0 1,0 1 0,0-1-1,-1 1 1,1-1-1,0 0 1,0 1 0,-1-1-1,1 1 1,0-1 0,-1 1-1,1-1 1,0 1-1,-1-1 1,0 0 0,-10 0-4811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52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360 1 576,'-19'26'3707,"6"-26"-3269,0 2 0,-25 4 0,-8 2 205,34-6-633,-1 1 0,1 0 0,-1 1 0,1 0 0,0 1 1,1 0-1,-1 1 0,1 0 0,-20 14 0,24-16 781,18-5-297,-5 2-487,-1-1-1,1 0 0,0-1 0,-1 1 0,1-1 0,-1-1 1,1 1-1,-1-1 0,1 1 0,-1-2 0,0 1 0,8-5 0,-4 1 268,0 0 0,14-13 0,-23 19-262,1-1 1,-1 0-1,1 1 1,-1-1 0,1 0-1,-1 0 1,0 0-1,1 0 1,-1 1-1,0-1 1,0 0-1,1 0 1,-1 0 0,0 0-1,0 0 1,0 0-1,0 0 1,0 1-1,0-1 1,0 0 0,-1 0-1,1 0 1,0 0-1,0 0 1,-1 0-1,1 1 1,0-1-1,-1 0 1,1 0 0,-1 1-1,1-1 1,-1 0-1,0 0 1,1 1-1,-1-1 1,0 1 0,1-1-1,-1 0 1,0 1-1,1-1 1,-1 1-1,0 0 1,0-1-1,-1 1 1,-4-4-77,5 3 43,1 1 1,-1-1-1,1 1 1,-1-1-1,0 1 1,1 0-1,-1-1 1,0 1-1,0-1 1,1 1-1,-1 0 1,0 0-1,0 0 1,0-1-1,1 1 1,-1 0-1,0 0 1,0 0-1,0 0 1,1 0-1,-1 0 1,0 0-1,0 1 1,0-1-1,-1 0 1,-3 3 67,0-1 1,0 0-1,0 0 0,-10 1 1,-10 4 24,20-5-76,0 0 0,-1 0 0,0 0 0,1-1 0,-1 0 0,0 0 0,-8 0 0,13-1-71,3 0 81,-1 1 0,1 0 0,0-1 0,0 0 0,-1 1 0,1-1 0,0 0 0,3 0 0,19 2 238,-20-1-217,0 0-1,0-1 1,-1 1 0,1-1 0,0 0-1,0 0 1,0 0 0,-1-1 0,1 1-1,0-1 1,0 0 0,-1 0 0,7-3 175,-35 10-572,11-1 371,-1-2-1,1 0 1,-1 0-1,-21-1 0,8 3 44,27-5-68,0 0 0,0 0 0,0 1 0,0-1 0,0 0 0,0 1 0,0-1 0,0 0 0,0 1 0,0-1 0,0 1 0,1-1-1,-1 1 1,0 0 0,0-1 0,1 1 0,-1 0 0,0 0 0,1-1 0,-1 1 0,1 0 0,-1 0 0,0 1 0,1-1-43,1 0-1,-1 0 1,0 0-1,1 0 1,-1-1 0,0 1-1,1 0 1,-1 0-1,1 0 1,-1 0-1,1-1 1,0 1 0,-1 0-1,1-1 1,0 1-1,-1 0 1,1-1-1,1 1 1,14 8-1244,-9-6 521,1-1-1,-1-1 0,9 2 1,7-3-821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52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72 106 1056,'-28'0'687,"23"1"-274,1-1 0,-1 1 0,1-1 0,-1 0 0,-15-9 2098,20 8-2453,3-11 484,-1 10-514,-1-1 0,1 0 0,0 1 0,0-1 1,4-3-1,-6 6-6,1-1 0,0 1 0,-1-1 1,1 1-1,-1-1 0,1 1 0,0-1 1,-1 1-1,1-1 0,-1 1 0,0-1 0,1 0 1,-1 1-1,1-1 0,-1 0 0,0 1 1,0-1-1,1 0 0,-1 0 0,0 1 0,0-1 1,0 0-1,0-1 0,2 1-83,-1 0 0,1 0 0,0 0 1,-1 1-1,1-1 0,0 1 0,-1-1 0,1 1 0,0 0 0,0-1 0,2 1 0,-3 0 103,0 1 0,0-1 0,0 0 0,0 0 0,0 0 0,0-1-1,0 1 1,0 0 0,0 0 0,0-1 0,-1 1 0,1 0 0,0-1-1,0 1 1,0-1 0,0 1 0,0-1 0,-1 1 0,1-1 0,0 1-1,0-1 1,-1 0 0,1 0 0,0 1 0,-1-1 0,1 0 0,-1 0-1,1-1 1,9-12 136,-2-2-588,-7 17 343,1 1 1,-1 0 0,0 0-1,0 0 1,0 1 0,0-1-1,0 3 1,-1-5 42,23 55-312,-1-3-1208,-5-13-832,-9-10 659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53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338 132 736,'-1'-1'41,"1"-1"-1,-1 1 1,0-1 0,1 1 0,-1-1-1,1 1 1,-1-1 0,1 1 0,0-1-1,0 1 1,-1-1 0,1 1-1,0-1 1,1-1 0,-1 1-43,0 1-1,0 0 1,0 0 0,0 0 0,0-1-1,0 1 1,0 0 0,0 0-1,-1-1 1,1 1 0,0 0 0,-1 0-1,1 0 1,-1 0 0,1 0-1,-1 0 1,1 0 0,-1 0 0,0 0-1,0 0 1,1 0 0,-1 0-1,0 0 1,0 0 0,0 0 0,-1 0-1,-1-1 32,0 1 0,0-1-1,0 1 1,0 0-1,0 0 1,0 0 0,-1 0-1,1 0 1,0 1 0,0-1-1,-1 1 1,1 0-1,0 0 1,-1 0 0,1 0-1,0 1 1,-1 0 0,-3 0-1,-6 0 294,11-1-291,0 0 1,-1 0-1,1 0 0,0 1 0,0-1 0,0 0 1,0 1-1,-3 1 0,1-1-9,0 0 0,-1 0 0,1 0 1,0-1-1,0 1 0,0-1 0,0 0 0,0 0 0,-1 0 0,1-1 1,0 0-1,-8-2 0,-7 2 318,18 1-289,0 0 0,0 0 0,0 1 0,-1-1 1,1 0-1,0-1 0,0 1 0,0 0 0,0 0 0,0 0 0,-1-1 0,1 1 0,0-1 0,0 1 1,0-1-1,0 1 0,0-1 0,0 1 0,0-1 0,-1-1 0,-4-12-54,6 13 21,0 0 1,0 0 0,0 1 0,0-1 0,-1 0 0,1 0 0,0 0 0,0 0 0,-1 0 0,1 0 0,-1 1 0,1-1 0,-1 0 0,1 0 0,-1 1 0,1-1 0,-1 0 0,0 1 0,1-1 0,-1 0 0,0 1 0,0-1 0,1 1 0,-1-1 0,0 1 0,0 0 0,0-1 0,0 1 0,-1-1 0,2 1-17,0 0 0,0 0 1,-1 0-1,1 0 0,0 0 1,0 0-1,0 0 1,0 0-1,0 0 0,-1 0 1,1 0-1,0 0 0,0 0 1,0 0-1,0 0 1,0 0-1,0 0 0,-1 0 1,1-1-1,0 1 0,0 0 1,0 0-1,0 0 1,0 0-1,0 0 0,0 0 1,0 0-1,0-1 0,-1 1 1,1 0-1,0 0 1,0 0-1,0 0 0,0 0 1,0-1-1,0 1 0,0 0 1,0 0-1,0 0 1,0 0-1,0-1 6,0 1-1,0 0 1,0 0-1,0 0 1,0-1-1,0 1 1,0 0 0,0 0-1,0 0 1,0 0-1,0 0 1,0-1 0,0 1-1,0 0 1,0 0-1,0 0 1,-1 0-1,1-1 1,0 1 0,0 0-1,0 0 1,0 0-1,0 0 1,0 0 0,-1 0-1,1 0 1,0 0-1,0-1 1,0 1-1,0 0 1,0 0 0,-1 0-1,1 0 1,0 0-1,0 0 1,0 0 0,-1 0-1,1 0 1,0 0-1,0 0 1,0 0 0,-15-4 505,13 4-469,1-1 0,0 0 1,-1 1-1,1-1 0,-1 1 0,1 0 0,0-1 0,-1 1 0,-1 0 0,-12-6 160,4 0-125,9 6-86,-14-3-11,15 3 3,1 0 0,0 1 0,-1-1 0,1 0 0,0 0 0,-1 0 0,1 0 0,0 0-1,-1 1 1,1-1 0,0 0 0,-1 0 0,1 0 0,0 1 0,-1-1 0,1 0 0,0 1 0,0-1 0,-1 0 0,1 1 0,0-1 0,0 0 0,0 1 0,-1-1 0,1 0 0,0 1 0,0-1 0,0 0 0,0 1 0,0-1 0,0 1 0,0-1 0,0 0 0,0 1 0,0-1 0,0 1-1,0 0 86,8 14-214,-6-12-49,0 0 0,1 0 1,-1 0-1,1-1 0,0 1 0,5 4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58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54 142 416,'-13'20'3584,"14"-63"-2961,1 25-273,-2-1 1,-3-26-1,3 33-176,0 10-120,1 1-1,-1 0 1,0-1-1,0 1 1,0-1-1,-1 1 1,1 0-1,0-1 1,0 1-1,-1 0 1,1-1-1,-1 1 0,1 0 1,-2-3-1,2 4-51,0 0-1,0 0 1,0 0-1,0 0 0,-1 0 1,1-1-1,0 1 0,0 0 1,0 0-1,0 0 1,0 0-1,0 0 0,0 0 1,0 0-1,0 0 0,0 0 1,-1 0-1,1 0 1,0 0-1,0 0 0,0 0 1,0 0-1,0 0 0,0 0 1,0 0-1,-1 0 1,1 0-1,0 0 0,0 0 1,0 0-1,0 0 0,0 0 1,0 0-1,0 0 1,-1 0-1,1 0 0,0 0 1,0 0-1,0 0 0,0 0 1,0 0-1,0 0 1,0 0-1,0 0 0,-1 0 1,1 0-1,0 1 0,0-1 1,0 0-1,0 0 1,0 0-1,0 0 0,0 0 1,0 0-1,0 0 0,0 0 1,0 1-1,0-1 0,-1 8-92,0-6 112,-15 59 91,6 22-464,6-59-597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1:59.9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35 2080,'-1'-4'273,"0"1"-1,0 0 1,1-1 0,-1 1-1,1-1 1,-1 1 0,1-7 506,0 10-772,0 0 0,-1 0 0,1 0 0,0 0 0,0 0 0,0 0 0,-1 0 0,1 1 0,0-1 0,0 0 0,0 0 0,0 0 0,-1 0 0,1 1 0,0-1 0,0 0 0,0 0 0,0 0 0,0 1 0,0-1 0,0 0 0,0 0 0,0 0 0,0 1 1,0-1-1,0 0 0,-1 0 0,1 1 0,1-1 0,-1 0 0,0 1 0,0 0 24,-9 32 278,4-19-202,1 0-1,1 1 1,0 0 0,0 22-1,2-7 195,0-17-179,1 0 1,1 0-1,-1 0 0,5 17 0,-4-9 1659,3-30-980,-1 2-624,-1-1 0,2-14 0,0-3-31,17-83-301,-20 94 57,-1 12 71,0 1 1,-1-1-1,2 0 1,-1 1-1,0-1 1,0 0-1,0 1 1,1-1-1,-1 1 1,1-1-1,-1 1 1,1-1-1,0 1 1,0-1-1,0 1 1,1-3-1,8 20-458,-7-11 473,0 0 0,0 0 0,-1 1 0,0-1 0,0 1 1,-1 0-1,1-1 0,0 12 0,0-8 119,-1 0-1,7 17 1,-1 1 116,3-4 1474,-8-41-1374,-1 15-314,-1 0 0,1-1 1,-1 1-1,0 0 0,0-5 1,-4-77-373,2 77 127,-3 39-1119,4-25 974,1 1 1,-1 0-1,1-1 0,0 1 0,1 0 0,-1 0 0,1-1 0,4 11 0,10 10-2781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01.9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19 1728,'-15'-19'3892,"7"26"-3624,5 1-167,-1-1 0,1 2 0,1-1 0,-3 14 1,-4 10-128,-8 24 306,-18 105 0,30-134-72,2-15-34,1 0 0,-1 20 3062,8-56-3050,-1 0 0,-1 0 0,-1-1 0,-2-45 0,-1 31-108,-8-121-1481,9 170 1313,0 0-1,1-1 1,1 1-1,0-1 1,0 1 0,1-1-1,6 16 1,-6-20-92,-1 0 1,1 0-1,0 0 1,0 0 0,1-1-1,-1 1 1,1-1-1,0 0 1,0 0-1,1 0 1,-1-1-1,1 0 1,-1 1-1,11 3 1,15 5-3403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05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527 231 1248,'-6'-1'164,"5"1"-133,0 0 0,0 0 1,0 0-1,0 0 1,1 0-1,-1-1 1,0 1-1,0 0 1,0 0-1,1-1 1,-1 1-1,-5-4 585,5 1-418,0 1 0,0-1 1,-1 0-1,1 1 0,-1-1 0,0 1 0,0 0 0,-3-4 0,-1 0 9,1 0-63,-1 1 1,0 0 0,0 0 0,-1 1 0,1 0 0,-1 0-1,0 1 1,0-1 0,-10-2 0,-14-7 497,24 9-435,0 0-1,0 0 1,-11-10 0,14 11-108,-1 0-1,1 0 1,-1 0 0,0 1 0,-9-4 0,-15-9 460,-4-3-104,28 16-360,0-1 0,-1 1 0,1-1 0,0 0 0,1-1 0,-7-4 0,11 7-97,-1 1 0,0 0 0,0-1 0,0 1 0,1 0 0,-1 0 0,0 0 0,0 0 0,0 0 0,1-1 0,-1 1 1,0 1-1,0-1 0,0 0 0,1 0 0,-1 0 0,-1 1 0,-10-1-33,12-3-103,-18 3 111,-3-5 1328,-22-2-591,16-1 298,-30 3-891,52 6-391,6 1 81,9 3-48,18 4-316,-27-9 494,18 7-351,-9-4 138,-1 1 0,14 1-1,13 4 93,-27-7 122,0 1-1,0-1 0,1-1 1,-1 0-1,15 0 720,-38-1 949,-5-8-1131,16 6-437,-1 0 0,0 1 0,0-1 0,1 1 1,-8-1-1,3 1-3,-8-1-139,0 0 1,1 2-1,-26 1 1,40-1 22,1 1 1,-1-1-1,0 0 1,1 0-1,-1 1 1,0-1-1,1 0 1,-8 21-2417,12-5 993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13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18 480,'24'-4'256,"-5"0"-224,-14 2 136,1 0 0,-1 1 0,0 0 0,0 0 0,1 0 0,-1 1 0,10 0 357,-12 0-397,-1-1 33,0 1-54,-1 0 1,1 0 0,-1-1-1,1 1 1,0 0 0,-1 0 0,1 1-1,-1-1 1,1 0 0,-1 0-1,1 1 1,-1-1 0,1 1-1,1 0 1,-2 0 47,12 19-54,-12 7 382,-2-17-379,1-9 8,13 7-96,-9-8 4,-1 0 1,0 0 0,0 0-1,0 0 1,1-1 0,-1 0-1,0 1 1,0-1 0,0 0-1,0 0 1,0-1-1,0 1 1,-1-1 0,1 1-1,4-4 1,20-9-79,-23 13-23,-4 1 88,1 0 0,-1 0 0,1 0 0,0 0-1,-1 0 1,1 0 0,-1 0 0,1 0 0,-1 0 0,1 0 0,0-1 0,-1 1 0,1 0-1,-1 0 1,1-1 0,-1 1 0,1 0 0,-1-1 0,0 1 0,1 0 0,-1-1 0,1 1-1,-1-1 1,0 1 0,1-1 0,-1 1 0,0-1 0,18 1-98,8 0 203,17-4 432,-42 4-538,2 1-35,0-1 0,0 0 1,0 0-1,0 0 0,0-1 0,0 1 0,0-1 0,0 1 1,0-1-1,0 0 0,0 0 0,0 0 0,0-1 0,4-2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15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1 224,'-15'5'79,"12"-4"223,0 0 1,0 0 0,-1 0-1,1 0 1,0-1 0,-7 1-1,6 0-33,0-1-1,-1 1 0,1 0 1,0 0-1,0 1 1,0-1-1,0 1 0,0 0 1,0 0-1,0 0 1,0 1-1,1-1 0,-4 4 1,1-1 62,-1-1 1,-13 7-1,8-4 112,0-1 0,-13 11-1,4-3-31,15-8-304,5-5-33,0 0 0,1 0-1,-1-1 1,0 1 0,0 0 0,0 0 0,0 0-1,0-1 1,0 1 0,0-1 0,0 1 0,-3 0-1,21 3-1166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17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253 195 1056,'12'-5'3289,"-12"4"-3168,1 0-28,-1 0-1,0 0 0,0-1 0,0 1 0,0 0 0,0 0 0,0 0 0,0 0 0,0 0 0,-1 0 0,1 0 0,-1-2 0,-2-5-174,-1 0-1,-7-14 1,5 13 388,5 6-300,-1 1-1,0-1 1,1 1-1,-1 0 1,0 0-1,0 0 1,0 0-1,0 0 1,0 0-1,-1 1 0,1-1 1,-1 1-1,-3-2 1,-6-4 429,-22-23 136,33 29-523,-4-2 357,2 2-269,0 1-1,0-1 0,1 0 0,-1 0 1,0 0-1,0 0 0,1 0 0,-4-3 1,-14-5 817,-7 5-225,23 4-659,1 0-1,-1 0 1,1-1 0,-1 1 0,1-1-1,-1 0 1,1 1 0,0-2 0,-1 1 0,1 0-1,0-1 1,0 1 0,-5-4 0,2 1-240,5 4 152,1 0 1,0 0-1,-1 0 0,1-1 1,-1 1-1,1 0 1,0 0-1,-1 0 1,1 0-1,0-1 0,-1 1 1,1 0-1,0 0 1,0-1-1,-1 1 1,1 0-1,0-1 0,0 1 1,-1 0-1,1-1 1,0 1-1,0 0 1,0-1-1,-1 1 0,1 0 1,0-1-1,0 1 1,0-1-1,0 1 1,0-1-1,-5-2-603,4 3 559,1 0 1,-1-1 0,1 1 0,-1 0-1,0 0 1,1 0 0,-1 0 0,1 0-1,-1 0 1,0 0 0,1 0 0,-1 0-1,0 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28.5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1 383 2496,'0'-12'11317,"22"12"-10512,260 9 790,64-23-1232,-1-17 14,-180 16-339,145-21 161,136-9 317,-358 45-535,-76 1-38,1 1 0,-1 0 0,-1 1 0,25 8 1115,-38-22-200,-10-13-877,-2 1 0,0 1 0,-2 0 0,0 1 0,-2 1 0,-34-31 0,30 25 16,4 4-175,18 22 167,0 0 1,0 0 0,0 0 0,0 0-1,-1-1 1,1 1 0,0 0-1,0 0 1,0 0 0,0 0-1,0-1 1,0 1 0,0 0-1,0 0 1,0 0 0,-1 0 0,1-1-1,0 1 1,0 0 0,0 0-1,0 0 1,0-1 0,0 1-1,0 0 1,0 0 0,0 0-1,1-1 1,-1 1 0,0 0 0,0 0-1,0 0 1,0 0 0,0-1-1,0 1 1,0 0 0,0 0-1,0 0 1,1-1 0,8-4-293,13 1 58,-10 5 259,1 0-1,-1 1 0,0 0 1,0 0-1,0 2 0,-1-1 1,1 2-1,-1-1 0,18 11 1,-7-5 94,-17-8-114,-1 0 0,1 0-1,0 0 1,-1 0 0,0 1 0,1 0 0,6 7-1,-5-5 32,-5-4-15,1 0 0,-1 0 1,0 1-1,1-1 0,-1 0 1,0 1-1,0-1 0,0 0 1,0 1-1,0 0 0,0-1 1,0 1-1,-1 0 0,1-1 1,0 1-1,-1 0 0,1-1 1,-1 1-1,0 0 0,0 0 1,0 0-1,0-1 0,0 1 1,0 3-1,-5 25 144,-2-1-1,0 0 1,-2-1-1,-1 0 0,-1-1 1,-1 1-1,-2-2 1,-31 45-1,34-52-176,7-13-82,0 0 1,0 0-1,-7 8 0,-12 15-6396,53-39-3227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18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0 106 832,'19'-2'4610,"-19"2"-4584,2 11 530,-2 20 166,0-20 302,10-21-837,-4-2-456,0 1 0,-1-1 0,6-17 0,1-3-554,9-18-2259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19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 1824,'0'8'1013,"-20"39"763,15-26-1164,3-13 67,0 1-1,0 0 1,1 0 0,-1 9-1,0-10-810,2-8 68,-1 1 1,1 0-1,0-1 1,-1 1-1,1 0 1,0-1-1,0 1 1,0 0-1,-1 0 1,1-1 0,0 1-1,0 0 1,0 0-1,0-1 1,1 1-1,-1 0 1,0 0-1,0 0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21.5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1472,'-1'1'676,"1"-1"-664,0 0 1,0 0 0,0 0 0,0 0 0,1 0 0,-1 0 0,0 0 0,0 1 0,0-1 0,0 0-1,0 0 1,0 0 0,1 0 0,-1 0 0,0 0 0,0 0 0,0 0 0,0 1 0,0-1 0,0 0-1,0 0 1,0 0 0,1 0 0,-1 0 0,0 0 0,0 1 0,0-1 0,0 0 0,0 0 0,0 0 0,0 0-1,0 0 1,0 1 0,0-1 0,0 0 0,0 0 0,0 0 0,0 0 0,0 1 0,0-1 0,0 0-1,0 0 1,0 0 0,-1 0 0,1 0 0,0 0 0,0 1 0,0-1 0,0 0 0,0 0 0,0 0-1,0 0 1,0 0 0,0 0 0,-1 0 0,1 1 0,0-1 0,-4 4 265,-1 0-1,1 0 1,1 1 0,-1-1 0,1 1 0,-1 0-1,1 0 1,1 0 0,-1 0 0,-3 11-1,3-9 113,2-5-375,1 0-1,-1 0 1,1-1 0,-1 1-1,1 0 1,0 0-1,-1 0 1,1-1 0,0 1-1,0 0 1,0 0-1,1 0 1,-1-1 0,0 1-1,1 0 1,-1 0-1,2 2 1,0 1 118,1-1-1,0 1 1,0-1-1,5 7 1,-5-7 90,1 0 1,-1 0-1,0 1 0,4 8 230,-6-12-351,0 0 1,1 0-1,-1 0 1,0 0-1,0 0 0,1-1 1,-1 1-1,1 0 1,1 0-1,2-2-83,0 0 0,0 1 1,0-2-1,-1 1 0,1 0 0,0-1 1,0 0-1,6-4 0,16-5-299,-26 10 276,0 1 0,-1 0 0,1 0 0,-1 0 0,1 0 0,-1-1-1,1 1 1,0 0 0,-1 0 0,1 0 0,-1 0 0,1 0 0,-1 1-1,1-1 1,0 0 0,-1 0 0,1 0 0,-1 0 0,1 1 0,-1-1-1,1 0 1,-1 0 0,1 1 0,-1-1 0,1 0 0,0 1 0,6 13-1483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23.1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2 2080,'-2'-1'890,"2"2"-830,0-1-1,1 1 1,-1 0-1,0 0 1,1 0-1,-1 0 1,0-1-1,0 1 1,0 0-1,0 0 1,0 0-1,0 2 1,-3 9 536,-1 0 0,0 0 1,-1 0-1,-10 17 0,-8 2 611,5-7-1166,2-5 249,13-17-202,1 0 0,0 0 0,0 0 0,0 0 0,0 1 0,1-1 1,-1 1-1,1-1 0,-1 1 0,-1 5 0,3 1-14,4 14 929,14-24-1712,-14 0 338,1-1 1,0 1-1,-1-1 1,1 0-1,-1 0 1,0-1-1,1 1 1,-1-1-1,0 0 1,-1 0-1,1 0 1,0 0-1,-1-1 1,0 0-1,0 0 1,4-5-1,10-17-1458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26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248 71 992,'0'0'15,"0"0"0,0-1 0,-1 1 0,1 0 0,0-1 0,0 1 0,0-1 0,0 1 0,-1 0 0,1-1 0,0 1 0,0-1 0,0 1 0,0 0 0,0-1 0,0 1 0,0-1 0,0 1 0,0 0 0,1-1 0,-1 1 0,0 0 0,0-1 0,0 1 0,0-1 0,0 1 0,1 0 0,-1-1 0,0 1 0,0 0 0,1-1 0,12-7 57,3-3-139,-7 2-302,-7 8 333,-1-1 0,1 1 0,-1 0 0,1-1 1,-1 1-1,0-1 0,0 0 0,-6-16 2272,4 18-2105,-21 0 813,17 0-799,-47 0 1044,34 7-879,11-1-255,0-1 1,0 0-1,-1 0 1,-12 6-1,12-7 46,-3 2-43,-1-1 1,0-1 0,0 0 0,-20 5 0,29-9-15,0 1 0,0 0 1,0 0-1,0 0 0,-4 2 1,4-1 23,1-1-1,0 0 1,0 0 0,-1 0 0,1-1 0,-1 1-1,1 0 1,-1-1 0,-2 0 0,5 0-71,0 0 1,-1 0-1,1 0 0,0 0 1,-1 0-1,1 0 1,0 0-1,0 0 1,-1 0-1,1 0 1,0 0-1,-1 0 0,1 0 1,0 0-1,-1 0 1,1 0-1,0 0 1,0 0-1,-1 0 0,1 0 1,0 0-1,-1 0 1,1 1-1,0-1 1,0 0-1,-1 0 0,1 0 1,0 1-1,0-1 1,-1 0-1,1 1 1,1-1 3,0 0 0,0 0 0,0 0 0,0 0 0,0 0-1,0 0 1,0-1 0,1 1 0,-1 0 0,0-1 0,0 1 0,1-1 0,11-4 124,2-2-65,1 1 0,-1 1 0,1 1 0,0 0-1,0 1 1,17-2 0,-31 5-51,-1 0 0,1-1-1,0 1 1,0-1 0,0 0-1,0 1 1,0-1-1,-1 0 1,1 0 0,0 0-1,-1-1 1,8-5 719,-11 7-696,0 0 0,0 0 0,0 0 0,1-1 1,-1 1-1,0-1 0,0 1 0,1-1 0,-3-1 0,-3 0 319,-22-2 465,21 4-844,7 0 29,-1 0 0,1-1 1,0 1-1,0 0 0,0 0 0,-1-1 0,1 1 0,0 0 0,0-1 0,-2-1 0,1 2-1,0-1 0,0 0-1,0 1 1,0-1-1,0 1 1,0 0-1,0-1 1,0 1 0,0 0-1,-3 1 1,-1-1 47,6 0-46,0 0-1,0 0 1,0 0 0,0 0-1,-1 0 1,1 0 0,0 0-1,0 0 1,0 0-1,-1 0 1,1 0 0,0 0-1,0 0 1,0 0 0,0 0-1,-1 0 1,1 0 0,0 0-1,0 0 1,0 0 0,0 0-1,-1 0 1,1-1-1,0 1 1,0 0 0,0 0-1,0 0 1,0 0 0,0 0-1,-1 0 1,1-1 0,0 1-1,0 0 1,0 0 0,0 0-1,-1-2-34,9 5-997,1 1-1,0-1 1,1-1 0,17 3-1,-1-4-1741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29.8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0 992,'-34'3'5859,"34"-2"-5836,2 7 191,8 9-416,-9-15 265,4 9-19,0-1 1,-1 1-1,0 1 0,3 14 0,-2-6 71,1 4-134,-2 1 1,-1 0-1,-1 0 0,-2 29 1,2 23-70,-3 8 140,-2-26-30,-2 97 80,2-47-182,-6-8 378,4-69 364,4-32-638,1 0 1,-1 0 0,1 0 0,-1 0-1,1 0 1,0-1 0,-1 1-1,1 0 1,0 0 0,-1-1-1,1 1 1,-1 0 0,1-1 0,0 1-1,0 0 1,-1-1 0,1 1-1,-1-1 1,0-4 111,0 0 0,0 0 1,1 0-1,-1-9 0,0 1-28,-7-105 286,-2-24-244,5 67-54,-3-14-314,5 55 200,2-58 0,2 47 48,2-37-99,-19 125-160,-9 107-244,10-52 428,-24 156 424,38-248-357,0 0 0,1 0 1,0 1-1,0-1 0,1 10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31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 1248,'0'21'2224,"-1"-18"-2114,1 0-1,-1 0 1,0 1 0,0-1 0,0 0 0,-1 0-1,1 0 1,-1 0 0,-2 3 0,2-3-6,1 0 1,-1 1 0,0-1-1,1 0 1,0 0-1,-1 1 1,1-1 0,1 1-1,-2 4 1,3 0-5,-1-6-56,0 0 0,0 0 0,0 0 0,0-1 0,0 1 0,0 0 0,0 0 0,0 0 0,-1-1 0,1 1 0,-1 0 0,0 2 0,-5 9 702,6-10-699,-1-1 0,1 0-1,-1 0 1,0 0-1,1 0 1,-1 0-1,0-1 1,0 1 0,0 0-1,-1 0 1,1-1-1,0 1 1,-1 0 0,-2 2-1,4-3-23,-1 0-1,1 0 0,0 0 1,-1 0-1,1 0 1,0 0-1,0 1 1,0-1-1,0 0 1,0 0-1,0 0 1,1 2-1,-1 5 123,-3 15-170,1 25 0,0-10 75,1 24 61,9 83 0,-3-89-100,-2 0 1,-6 62-1,-3-54 336,-19 81 0,20-123-245,0-5-7,1 1 1,1 0 0,-2 28 0,1 36-149,0-57-721,3-24 720,1-1 0,0 1 0,0 0 0,0 0 0,0-1 0,-1 1 0,1 0 0,0-1 0,-1 1 0,1 0 0,-1-1 0,1 1 0,-1 0 0,-2 3-160,-15 0-1152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34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67 1888,'5'-32'2139,"0"-3"218,-18 111-2928,4-31 576,6-8-56,1-20 806,2-18-747,-1-1-1,0 1 0,0-1 0,0 1 0,-1 0 0,1-1 0,0 1 0,0 0 0,-1 0 1,1-1-1,-1 1 0,1 1 0,-1-1 0,-3-1 165,-16-2-49,21 5-124,-1-1-1,1 0 1,-1 0-1,0 1 1,1-1-1,-1 0 1,1 1-1,-1-1 1,1 1 0,-1-1-1,1 0 1,0 1-1,-1-1 1,1 1-1,-1-1 1,1 1-1,0-1 1,0 1 0,-1 0-1,1-1 1,0 1-1,0-1 1,-1 1-1,1 0 1,0-1-1,0 1 1,0-1-1,0 1 1,0 0 0,0-1-1,0 1 1,0 0-1,0-1 1,1 2-1,-1-2 48,-8 2-681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35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51 640,'-22'0'5717,"21"1"-5640,0 0 0,-1 0 0,1 0-1,-1 0 1,1 0 0,-1 0 0,1 0-1,-1-1 1,0 1 0,-2 0 0,3-1-35,0 0 1,1 0-1,-1 0 1,0 0-1,1 0 0,-1-1 1,0 1-1,1 0 1,-1 0-1,1-1 1,-1 1-1,0 0 0,1-1 1,-1 1-1,1-1 1,-1 1-1,1-1 1,-1 1-1,1-1 0,0 1 1,-1-1-1,1 1 1,0-1-1,-1 0 1,1 1-1,0-1 0,0 1 1,-1-1-1,1 0 1,0-1-1,-1 0-15,1 0 1,0 0-1,-1 0 1,1-1-1,0 1 0,0 0 1,0 0-1,0 0 0,1 0 1,-1-1-1,1 1 1,-1 0-1,1 0 0,1-3 1,-2 4-20,1 1 1,-1-1 0,0 1-1,0-1 1,1 1-1,-1-1 1,0 1 0,0-1-1,0 0 1,0 1-1,0-1 1,0 1 0,0-1-1,0 1 1,0-1-1,0 0 1,0 1 0,0-1-1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41.1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486 242 224,'-21'4'6223,"2"-1"-4846,18-2-1331,-1-1 0,0 1 0,1-1 0,-1 0-1,0 0 1,0 0 0,1 0 0,-1 0 0,0 0 0,0 0 0,1 0 0,-1-1 0,0 1 0,1-1 0,-1 1 0,0-1 0,1 0 0,-1 1 0,1-1-1,-1 0 1,1 0 0,-1 0 0,1 0 0,0-1 0,0 1 0,-1 0 0,1 0 0,0-1 0,0 1 0,-1-3 0,1 3-56,0 0 0,1 0 0,-1 0 0,0-1 0,0 1 0,0 0 0,-1 1 0,1-1 0,0 0 0,0 0 0,0 0 0,-1 1 0,1-1 0,0 0 0,-1 1 0,1-1 0,0 1 0,-1 0 0,1-1 0,-1 1 0,1 0 0,-1 0 0,1 0 0,-1 0 0,1 0 0,0 0 0,-3 1 1,3-1-3,-1 1 0,1-1 1,0 0-1,-1 0 1,1 0-1,-1 0 1,1 0-1,0-1 1,-1 1-1,1 0 0,0-1 1,-1 1-1,1-1 1,0 1-1,-3-2 1,2 0-32,0 1 0,1-1 0,-1 0 0,0 0 0,1 0 0,-1 0 0,1 0 0,-1 0 0,0-4 0,-3-3 14,-2-11-63,1 2 120,5 16-63,1 1 0,0 0-1,0 0 1,-1-1 0,1 1 0,0 0-1,0 0 1,0-1 0,0 1 0,0 0-1,1-1 1,-1 0 0,1 0-3,-1 1 1,0 0-1,1 0 0,-1 0 1,0-1-1,0 1 1,0 0-1,0 0 0,0 0 1,0-1-1,-1 1 0,1 0 1,0 0-1,0 0 1,-1-1-1,1 1 0,-1 0 1,1 0-1,-2-1 0,-3-3 23,0 1 0,-1 0 0,1 1 0,-1-1 0,0 1 0,0 0 0,0 1 0,0 0 0,-1-1 0,-10-1 0,-16 3-212,-4-1 603,26-1-234,-4-1 319,-20 0 24,1-4-735,63 3-146,-23 3 393,0 1 0,0 0 0,-1 0 0,8 0 0,-4 0-1,1 0 0,-1 0 1,1-1-1,9-4 0,15-2 167,-31 8-140,-3 0-20,1 0 0,-1 0 0,0 0-1,1 0 1,-1 0 0,1 0 0,-1 0 0,0 0 0,1-1 0,-1 1-1,0 0 1,1 0 0,-1 0 0,0 0 0,1 0 0,-1-1-1,0 1 1,1 0 0,-1 0 0,0 0 0,1-1 0,-1 1-1,0 0 1,0-1 0,0 1 0,1 0 0,-1-1 0,0 1-1,0 0 1,0-1 0,1 1 0,-1 0 0,0-3 275,-22 7 143,0-3-333,0 1-1,-36 8 1,37-5-26,-2-1-1,-35 1 1,74-7-686,76-7 373,21 1 859,-116 8-265,-6-1-516,0 1 1,0 1 0,0 0 0,1 0 0,-1 0 0,0 1 0,-8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48.0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41 649 4224,'-2'0'323,"2"0"-276,-1 0-1,1 0 1,0 0-1,-1 0 1,1 0-1,0 0 1,-1 0-1,1 0 1,-1 0-1,1 0 1,0 0-1,-1 0 1,-5-5 2555,5 5-2474,0 0 0,0 0-1,0 0 1,0 0 0,0 0-1,0 0 1,0 0 0,0 0 0,0-1-1,0 1 1,0 0 0,0-1-1,0 1 1,0-1 0,0 1-1,0-1 1,0 1 0,1-1-1,-1 0 1,0 1 0,0-1-1,0 0 1,1 0 0,-1 1-1,1-1 1,-1 0 0,0 0-1,1 0 1,-1 0 0,1 0-1,0 0 1,-1 0 0,1 0-1,0 0 1,0 0 0,0 0-1,-1 0 1,1 0 0,0 0 0,0 0-1,0 0 1,1 0 0,-1 0-1,0 0 1,0 0 0,1-2-1,0-2-131,1 0 0,0 0 0,0-1 0,0 1 0,0 0 0,1 1-1,5-9 1,0 4 17,1 0 0,0 1 0,0 0 1,18-12-1,11-9 359,-30 23-313,0 1 0,0 0 1,0 0-1,1 1 1,0 0-1,0 0 0,10-2 1,-8 3 51,-1-1-1,1 0 1,-1-1 0,16-10 0,-19 11-81,-3 1 46,0 0 0,1 0 0,-1 0 0,0-1 0,0 0 0,-1 0 0,1 0 0,4-7 1,-1 3-157,-6 8 74,-1-1 1,1 0 0,-1 1-1,1-1 1,0 1 0,-1-1-1,1 0 1,-1 1 0,0-1-1,1 0 1,-1 0 0,1 1-1,-1-1 1,0-2 0,17 28-81,-13-11 100,-1-1-1,-1 1 0,0 0 1,-1 0-1,0 14 0,0 7-7,0-22-6,-1 0 0,0 0 0,-2 14 0,-2 4-1,-5 27 199,6-19 714,28-104-1301,-10 30 178,32-51 0,-43 80 169,-1 1 1,1-1-1,1 1 0,-1 0 0,1 1 1,0-1-1,0 1 0,0 0 0,1 0 0,-1 0 1,9-3-1,-13 6 43,0 1 1,0 0-1,-1-1 1,1 1-1,0 0 0,0 0 1,0 0-1,0 0 1,0-1-1,-1 1 1,1 0-1,0 0 0,0 1 1,0-1-1,0 0 1,0 0-1,0 0 1,-1 1-1,1-1 0,0 0 1,0 1-1,1-1 1,-1 2 3,0-1 0,0 0 1,1 0-1,-1 0 0,0 1 0,0-1 1,0 0-1,0 1 0,0-1 1,1 4-1,0 0 7,0 0 0,-1 0 0,1 0 0,-1 1 1,-1-1-1,2 9 0,-3 2 135,-1 0-1,-1-1 1,0 1 0,-6 18 0,3-14-72,-4 29 1,10-22 20,0-26-37,8-2 175,-4-1-150,1-1-1,-1 0 0,8-6 0,3-3 22,5-4-98,0 0-1,31-34 1,-3 3 53,-38 38-104,1 1 0,0 0 0,22-10 0,-19 10-196,-13 7 229,0 1 1,0 0 0,0-1 0,0 1-1,-1 0 1,1 0 0,0-1-1,0 1 1,0 0 0,0 0-1,0 0 1,0 0 0,0 0-1,0 0 1,0 0 0,0 1 0,0-1-1,0 0 1,-1 0 0,1 1-1,0-1 1,0 1 0,0-1-1,0 1 1,-1-1 0,1 1-1,0-1 1,0 1 0,-1 0 0,1-1-1,0 1 1,-1 0 0,1 0-1,-1-1 1,1 1 0,-1 0-1,1 0 1,0 1 0,3 5 134,2-1-73,-1 0 0,1 0 0,6 13 0,3 2-36,-8-12-9,31 37 88,-33-41-70,0 0 1,1 0-1,0 0 0,0-1 0,12 7 0,-15-9 21,1-1-1,-1 0 0,1 0 1,-1-1-1,1 1 0,-1-1 1,1 0-1,0 0 0,-1 0 1,1 0-1,-1 0 0,1-1 1,-1 0-1,1 0 0,-1 0 1,1 0-1,-1 0 0,1-1 1,-1 1-1,0-1 0,0 0 1,0 0-1,0 0 0,0 0 0,-1-1 1,1 1-1,-1-1 0,4-3 1,15-34 157,18-45 1,-37 79-175,0 0 1,-1 0-1,0 0 0,-1 0 0,1-1 0,-1 1 1,-1-8-1,1 1 34,0 12-66,0 0-1,0 1 1,0-1 0,0 0-1,0 0 1,0 1 0,0-1 0,-1 0-1,1 1 1,0-1 0,0 0-1,-1 1 1,1-1 0,0 0-1,-1 1 1,0-2 0,1 2-4,0 0 1,0 0-1,-1 0 1,1 0 0,0 0-1,0 0 1,-1 0-1,1 0 1,0 0 0,0 0-1,0 0 1,-1 0-1,1 0 1,0 0 0,0 0-1,0 0 1,-1 0-1,1 1 1,0-1 0,0 0-1,0 0 1,-1 0-1,1 0 1,0 0 0,0 0-1,0 1 1,0-1-1,-1 0 1,1 0 0,0 0-1,0 0 1,0 1-1,0-1 1,0 0 0,0 0-1,0 0 1,0 1-1,0-1 1,-1 0 0,1 0-1,0 0 1,0 1-1,0-1 1,0 0 0,0 0-1,0 1 1,-1 4-85,-1-1 1,1 1-1,0 0 1,0 0 0,1 1-1,-1 6 1,-4 93 139,5-89-100,1-1 0,5 31 0,-5-42 45,0 1 1,0-1-1,0 0 0,1 0 1,-1 0-1,1 0 1,0 0-1,1 0 1,-1 0-1,1 0 0,-1-1 1,1 0-1,0 1 1,0-1-1,4 3 0,-5-5 38,0 0 0,-1-1-1,1 1 1,0 0 0,0-1-1,0 1 1,0-1 0,0 0-1,0 0 1,0 1 0,0-1-1,0-1 1,0 1 0,0 0-1,0 0 1,0-1 0,0 1-1,0-1 1,0 0-1,3-1 1,4-2 22,0 0 1,15-11-1,-22 14-35,27-19-31,-1 0 1,45-44-1,-59 51-5,-8 8 35,-1 0 0,0 0-1,0 0 1,-1 0 0,1-1 0,-1 0-1,-1 0 1,1 0 0,4-11 0,-8 15-10,7-15-126,-6 16 68,-1 0 1,0 1-1,0-1 1,1 0-1,-1 0 1,1 1-1,-1-1 1,1 0-1,-1 1 1,1-1-1,0 1 1,-1-1-1,1 0 1,-1 1-1,1-1 1,1 0-1,3 2-36,-1 0-1,0 1 1,1-1-1,7 4 1,12 5-111,27 9 225,-39-14 7,-9-4 51,-1 0 1,1 0-1,-1 0 1,1 0-1,0 0 1,3 0-1,-5-1-68,-1 0 0,1 0 0,-1 0-1,1 0 1,-1-1 0,1 1 0,-1 0 0,0 0 0,1 0 0,-1-1 0,1 1-1,-1 0 1,1 0 0,-1-1 0,0 1 0,1 0 0,-1-1 0,0 1 0,1-1-1,-1 1 1,0 0 0,0-1 0,1 1 0,-1-1 0,0 1 0,0-1-1,0 1 1,1-1 0,-1 1 0,0-1 0,0 1 0,0-1 0,0 1 0,0 0-1,0-1 1,0 1 0,0-1 0,0 1 0,-1-2 0,1 1-19,0 0 0,0 0 0,-1 0 0,1 0 0,-1 0 0,1 0 0,-1 0 0,0 0 1,1 0-1,-1 1 0,0-1 0,1 0 0,-1 0 0,0 1 0,0-1 0,0 0 0,0 1 0,0-1 0,0 1 1,0-1-1,0 1 0,0-1 0,0 1 0,0 0 0,-1-1 0,-3 0-106,0 0-1,1 0 1,-1 0-1,-8 0 1,4 1 49,1 0 0,-1 1 1,1 0-1,0 1 0,0 0 0,-1 0 1,1 1-1,1 0 0,-1 1 1,0-1-1,-8 7 0,12-8 33,0 1-1,0 0 1,1 0 0,-1 0-1,1 1 1,0 0-1,-1-1 1,2 1 0,-1 0-1,0 0 1,1 0-1,0 1 1,0-1 0,0 1-1,0-1 1,1 1-1,0 0 1,0-1 0,0 1-1,0 0 1,1 6-1,0-8 31,1 1-1,0-1 1,-1 1-1,2-1 0,-1 1 1,0-1-1,1 0 0,-1 0 1,1 0-1,0 0 0,0 0 1,0 0-1,1 0 1,-1 0-1,4 3 0,4 3-21,0-1 0,21 14 0,-25-18 59,1 0 0,0-1 0,0 0 0,0 0 0,0 0 0,0-1 0,1 0 0,-1 0 0,1-1 0,-1 0 0,13 0 0,-13-1 18,-1-1 0,1 0 0,0 0 0,-1-1 0,1 0 0,-1 0 0,1 0 0,-1-1 0,0 0 0,0 0 0,0-1 0,-1 0 0,8-5 0,1-3-5,0-1-1,0-1 1,-2 1 0,0-2 0,0 0-1,-1 0 1,-1-1 0,-1-1 0,0 0 0,-1 0-1,8-25 1,-15 37-134,0 0-1,0 0 1,-1 1 0,0-1 0,0-6-1,0 8-200,0 3 201,18 1-238,0 1 171,0 1-1,0 1 1,19 7-1,-18-6 219,-13-3-49,0 0 1,0 0-1,0 0 1,0 1-1,0 0 0,7 5 1,-12-7-6,1 0 1,-1 0 0,0 0 0,1 0 0,-1 1 0,0-1 0,0 1 0,0-1 0,0 1 0,0-1 0,0 1-1,0-1 1,-1 1 0,1 0 0,-1-1 0,1 1 0,-1 0 0,1-1 0,-1 1 0,0 0 0,0 0 0,0 0-1,0-1 1,0 1 0,0 0 0,-1 3 0,-4 9 69,1 0 1,-9 16-1,9-23-90,0 1 0,1 0 0,0 0 0,0 0 0,1 0 0,0 0 0,0 1 0,1-1 0,0 1 0,1 14 0,0-22 10,0 0 0,0 0 0,0 0 0,1 0 0,-1 1 0,0-1 0,1 0 0,-1 0-1,0 0 1,1-1 0,-1 1 0,1 0 0,0 0 0,-1 0 0,1 0 0,0 0 0,0-1-1,-1 1 1,1 0 0,0-1 0,0 1 0,0 0 0,1 0 0,0 0-24,0-1-1,0 1 1,0-1 0,0 0-1,1 0 1,-1 0 0,0 0 0,0 0-1,0 0 1,0 0 0,3-1-1,5-2-132,0 0-1,0-1 0,16-8 1,-24 11 138,30-15-103,0-2-1,35-26 1,-60 40 165,-5 3-33,0 0 0,0 0 0,0 0 0,-1-1 0,1 1 0,0 0-1,-1-1 1,3-2 0,-5 2 186,-5 3-157,-6 4-198,11-4 114,-7 2-14,1 1 0,0 0 0,0 1 0,-10 8 0,13-10 31,1-1 1,0 1-1,0 1 1,0-1 0,1 0-1,-1 1 1,1-1-1,0 1 1,0 0-1,-3 7 1,4-10 4,1 0 1,0 1-1,0-1 0,-1 0 1,1 1-1,0-1 0,0 0 1,0 0-1,0 1 0,0-1 1,1 0-1,-1 0 0,0 1 1,1-1-1,-1 0 1,0 0-1,1 1 0,0-1 1,-1 0-1,1 0 0,0 0 1,-1 0-1,1 0 0,0 0 1,0 0-1,0 0 1,0 0-1,0-1 0,0 1 1,0 0-1,0 0 0,0-1 1,0 1-1,0-1 0,1 1 1,-1-1-1,1 1 1,3 0 21,0 0 0,0 0 0,-1 0 0,1 0 0,0-1 1,0 0-1,0 0 0,9-1 0,-2-2 40,0 1 0,0-2 0,-1 0 0,1 0 0,-1-1-1,1 0 1,12-9 0,-16 9-19,0-1 0,-1 0 0,0 0-1,0 0 1,-1-1 0,1 0-1,-1 0 1,-1-1 0,0 1 0,6-11-1,-10 16 1,0 0-1,-1 0 0,1 1 0,0-1 0,-1 0 0,1 0 0,-1 0 0,0 0 0,1 0 0,-1 0 0,0 0 0,0 0 0,0 0 0,-1 0 0,1 0 1,0 0-1,-1 0 0,1 0 0,-2-1 0,1 0 0,-1 1-1,1-1 1,-1 1 0,1 0-1,-1 0 1,0 0 0,0 0 0,0 0-1,0 0 1,0 0 0,-1 1-1,-2-2 1,1 0-49,0 1 1,0 0-1,-1 1 0,1-1 1,0 1-1,-1 0 0,1 0 0,-1 0 1,1 1-1,-1-1 0,1 1 0,-1 0 1,1 1-1,-1-1 0,1 1 1,-5 1-1,9-2 12,-1 0 1,1 0 0,-1 0-1,1 0 1,-1 0-1,1 1 1,-1-1 0,1 0-1,0 0 1,-1 1-1,1-1 1,0 0 0,-1 1-1,1-1 1,0 0-1,-1 1 1,1-1 0,0 1-1,-1-1 1,1 0-1,0 1 1,0-1 0,0 1-1,0-1 1,-1 1-1,1-1 1,0 1 0,0-1-1,0 0 1,0 1-1,0-1 1,0 1 0,0 1-9,1-1 0,-1 1 0,1-1 1,0 0-1,-1 1 0,1-1 0,0 0 1,0 0-1,0 0 0,-1 1 0,3 0 1,1 2 2,1 0 1,0 1-1,0-2 1,9 7-1,-7-7 64,0-1 0,0 1 0,0-1 0,0 0 0,0-1 0,1 0 0,-1 0 0,0-1 0,1 0 0,-1 0 0,0 0 0,1-1 0,-1 0 0,9-3 0,2-1 44,1-1 0,-1 0-1,-1-1 1,21-12 0,-22 10-46,-2 0 0,1-1 0,23-22 0,-30 25 14,-1-1 0,0 0-1,0 0 1,-1 0 0,0-1-1,0 0 1,6-15-1,-9 13-47,-5 8-295,1 4 255,0 0-1,0 0 1,0-1 0,0 1 0,0 0 0,1 0-1,-1 0 1,0 0 0,1 0 0,-1 0-1,0 0 1,1 0 0,-1 2 0,-2 3-3,0 1 1,1 0 0,0 0 0,0 0-1,1 0 1,0 0 0,0 0-1,0 0 1,1 0 0,0 1-1,1-1 1,-1 0 0,1 0-1,1 0 1,3 12 0,-3-15 67,-1 0 1,1 1 0,1-1 0,-1 0-1,1 0 1,-1 0 0,1 0 0,0-1-1,1 1 1,-1-1 0,0 1 0,1-1-1,0 0 1,0-1 0,0 1 0,0-1-1,0 0 1,0 0 0,1 0 0,-1 0-1,1-1 1,0 1 0,-1-1 0,10 0-1,-5 0 4,0 0 0,0-1 0,0-1 0,0 0 0,0 0 0,0 0 0,-1-1 0,1 0 0,14-7 0,-13 5-26,0-2 1,-1 1-1,1-1 1,-1 0-1,-1-1 1,1 0-1,11-14 1,-11 12-4,0 0 1,-1-1 0,0 0-1,-1 0 1,0-1 0,-1 0-1,6-13 1,-12 23-13,1 0 1,-1 0-1,1 0 1,-1 0-1,1-1 0,0 1 1,-1 0-1,1 0 1,0 0-1,0 0 0,0 1 1,0-1-1,1-1 0,0 22-218,1-1 98,1-1 0,7 21 0,-10-34 141,1 0-1,0 0 0,0-1 1,1 1-1,-1-1 0,1 1 0,0-1 1,0 0-1,0 0 0,1 0 0,0 0 1,7 5-1,-9-7 18,0-1 1,1 0 0,0 0-1,-1 0 1,1 0 0,0-1-1,-1 1 1,1-1-1,0 1 1,0-1 0,0 0-1,-1 0 1,1 0 0,0-1-1,0 1 1,-1-1-1,1 1 1,0-1 0,-1 0-1,1 0 1,0 0 0,-1 0-1,5-3 1,1-2 69,1 0-1,-1 0 1,0 0 0,-1-1-1,8-9 1,-11 12-75,-1 0 0,1 0 0,-1-1 0,-1 0 0,1 1 0,0-1 0,-1 0-1,0 0 1,0 0 0,-1-1 0,0 1 0,0 0 0,0-1 0,0 1 0,-1-8 0,0-1-1,-1 0 0,-1 0 1,-1 0-1,-7-23 0,7 29-68,0-1 1,-10-15-1,2 2 20,-11-20-496,22 41 496,0 1 0,1 0 0,-1-1 0,0 1 0,0-1-1,0 1 1,0 0 0,0-1 0,1 1 0,-1 0 0,0-1-1,0 1 1,0 0 0,1-1 0,-1 1 0,0 0 0,1-1-1,-1 1 1,0 0 0,1 0 0,-1-1 0,0 1-1,1 0 1,-1 0 0,0 0 0,1-1 0,-1 1 0,1 0-1,-1 0 1,0 0 0,1 0 0,-1 0 0,1 0 0,-1 0-1,1 0 1,16-3-218,53 2-95,116 12-1,-132-6 269,6 0 124,94 6 648,-152-12-656,0 1 1,0 1 0,0-1-1,0 0 1,0 1-1,0-1 1,3 2-1,-4-2-27,-1 0 0,0 0-1,1 0 1,-1 1-1,0-1 1,1 0-1,-1 1 1,0-1 0,1 0-1,-1 1 1,0-1-1,0 0 1,1 1-1,-1-1 1,0 0 0,0 1-1,0-1 1,0 1-1,1-1 1,-1 1-1,0-1 1,0 0 0,0 1-1,0-1 1,0 1-1,0-1 1,0 1-1,0-1 1,0 0 0,0 1-1,-1-1 1,1 1-1,0-1 1,0 1-1,0-1 1,0 0 0,-1 1-1,1-1 1,0 0-1,0 1 1,-1-1-1,1 0 1,0 1-1,-1 0 1,-4 4 16,0 1 0,-1 0 0,1-1 0,-9 7 0,-11 9-35,1 2-96,4-4-56,-20 25 0,35-37 105,0 0 0,0 0 0,1 0 0,0 1 0,0-1 1,1 1-1,0 0 0,-2 9 0,4-15 34,1-1 1,-1 1-1,1 0 1,0-1 0,0 1-1,0 0 1,0-1-1,0 1 1,0 0 0,0-1-1,0 1 1,1-1-1,-1 1 1,1 0 0,-1-1-1,1 1 1,0-1-1,0 1 1,-1-1-1,1 1 1,0-1 0,0 0-1,0 1 1,1-1-1,-1 0 1,0 0 0,0 0-1,1 0 1,-1 0-1,0 0 1,3 1 0,-2-1 16,1 0 0,-1-1 1,0 1-1,1 0 0,-1-1 1,1 0-1,-1 1 0,1-1 0,-1 0 1,1 0-1,-1-1 0,1 1 1,-1 0-1,1-1 0,-1 1 1,1-1-1,-1 0 0,0 0 1,1 0-1,2-2 0,-2 1 1,1 0-1,-1 0 1,0 0-1,1 0 1,-1-1-1,0 0 1,-1 1-1,1-1 1,0 0-1,-1 0 1,0-1-1,1 1 1,-1 0-1,-1-1 0,1 1 1,0-1-1,-1 0 1,1-3-1,5-17 50,-2 0-1,3-47 0,-5-49-79,-3 103 7,2-17 36,-1 26-75,0 0 0,-1 0 0,0 0 0,-1-11 1,-1 18-459,0 7 329,-1 10 57,2 17 63,1-1-1,1 1 0,7 36 1,-5-53 95,1-1 0,0 1 0,8 18 0,-9-26 14,1 0 0,0 0 0,0-1-1,1 1 1,-1-1 0,2 0 0,7 9-1,-11-14-4,1 0 1,0 1-1,0-1 0,0 0 0,0 0 0,0-1 0,0 1 0,0-1 0,1 1 1,-1-1-1,0 0 0,1 0 0,-1-1 0,1 1 0,-1-1 0,1 1 0,-1-1 1,1 0-1,0-1 0,-1 1 0,1-1 0,-1 1 0,1-1 0,-1 0 0,0 0 1,7-3-1,-4 0 6,1 1 1,-1-1 0,0-1 0,0 1-1,0-1 1,0 0 0,-1 0-1,0 0 1,0-1 0,-1 0 0,1 0-1,3-7 1,4-13-7,0 1 0,-1-2 0,-2 0 0,-1 0 0,-1-1 0,-1 1 0,3-42 0,-9 42 65,-1 17-187,0 14-396,0 14 325,0 0 1,1 0-1,1 0 1,5 25 0,2-5 125,12 37 0,-11-49 144,13 29 0,-17-46-39,-1 0-1,1 0 1,1 0 0,0-1 0,0 0 0,11 11-1,-16-18-48,1 0-1,-1 1 1,1-1-1,-1 0 1,1 0-1,-1 0 1,1 0-1,0 0 1,0 0-1,0-1 1,-1 1-1,1 0 1,0-1-1,0 0 1,0 1-1,0-1 1,0 0-1,0 0 1,0 0-1,0 0 1,2-1-1,-1 0-4,1 0 0,-1 0 0,0-1 1,0 1-1,0-1 0,0 0 0,0 0 0,0 0 0,-1 0 0,1 0 0,2-4 0,3-3-51,0-1-1,-1 0 1,-1 0 0,1-1 0,-2 0-1,5-12 1,0-6-116,8-39-1,-10 35-146,11-30 0,-18 60 230,0 1 1,0 0-1,1 0 0,-1 0 0,0 0 0,1 0 0,-1 0 0,1 0 1,2-1-1,-4 2 35,1 1 0,-1 0 1,0 0-1,0 0 1,1 0-1,-1 0 1,0 0-1,1 0 0,-1 0 1,0 0-1,1 0 1,-1 0-1,0 0 0,1 0 1,-1 0-1,0 0 1,1 0-1,-1 0 1,0 0-1,1 1 0,-1-1 1,0 0-1,0 0 1,1 0-1,-1 0 0,0 1 1,0-1-1,1 0 1,-1 0-1,0 1 1,0-1-1,1 0 0,-1 0 1,0 1-1,7 10-87,-6-10 68,4 6-7,1 1 0,11 10 0,-1-1 41,-10-12 35,0 1-1,0-1 0,1 0 0,-1 0 0,1 0 0,1-1 1,-1-1-1,0 1 0,1-1 0,0 0 0,0-1 0,0 0 1,0 0-1,0 0 0,0-1 0,0-1 0,12 1 0,-2-2 49,0 0 0,-1-1 0,1-1 0,-1 0-1,0-1 1,0-1 0,19-8 0,-18 3-18,1 0 1,-2 0 0,1-2-1,-2 0 1,1-1-1,-2-1 1,0 0 0,21-25-1,-30 31-5,-1 0-1,0 0 0,0-1 0,-1 1 1,0-1-1,0 0 0,-1 0 0,0 0 1,-1 0-1,1-11 0,-2 17-77,-1 1 1,0-1-1,0 0 0,0 1 0,0-1 0,-1 0 0,1 0 0,-1 1 1,1-1-1,-1 1 0,0-1 0,0 0 0,0 1 0,-1 0 0,1-1 1,-1 1-1,1 0 0,-1 0 0,0 0 0,1 0 0,-1 0 1,0 0-1,-1 0 0,1 0 0,0 1 0,0-1 0,-1 1 0,1 0 1,-1 0-1,1 0 0,-1 0 0,1 0 0,-1 0 0,0 1 0,1-1 1,-1 1-1,0 0 0,1-1 0,-1 1 0,-5 1 0,2 0 9,0 0-1,-1 1 1,1-1 0,0 1-1,0 0 1,0 1-1,0 0 1,0 0-1,1 0 1,-1 0-1,1 1 1,0 0 0,0 0-1,0 1 1,1-1-1,-1 1 1,1 0-1,0 0 1,1 1 0,-1-1-1,1 1 1,0-1-1,0 1 1,-2 9-1,-1 1 56,2 0 0,0 1 0,1-1 0,0 1 0,1 0 0,1 0 0,1 0 0,3 32 0,-1-37-1,0-1 0,0 0 0,1 0 0,0 0 0,1-1 0,1 1 0,-1-1-1,2 0 1,-1 0 0,1-1 0,1 1 0,0-1 0,0-1 0,11 10 0,-6-7 22,0-2 0,1 1 0,0-2 0,1 0-1,23 11 1,-29-16-190,0 0 0,1 0 0,-1-1 0,0 0 0,1-1 0,-1 1 1,1-2-1,-1 1 0,1-1 0,-1 0 0,16-3 0,-17 1-294,-1 0 1,0 0 0,0-1-1,0 0 1,-1 0 0,1 0-1,-1-1 1,1 0 0,-1 0-1,0 0 1,0 0-1,6-9 1,3-5-1357,-1 0 0,14-25 1,-19 29 1163,13-20-2155,-3-2 0,17-41 0,-8-5 1051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42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268 874 2656,'1'-4'300,"0"0"0,0 1 1,0-1-1,-1 0 0,1 0 0,-1-7 0,0 6-200,0-1-1,1 1 0,-1 0 0,3-7 0,-2 5-85,1 1 0,-1-1 0,0 1 0,0-1 0,0 0 0,-1 0 0,0 1 0,-1-1 0,1 0 0,-1 1 0,-1-1 0,-1-7 0,-28-71 2428,9 26-1898,10 19-429,-21-45 0,17 47 76,12 28 23,0 1-168,0 0 0,1 0-1,0-1 1,0 1-1,1-1 1,-1-17 0,-2-67 599,5 81-682,1 8 21,-1 0 0,0-1 0,-1 1 0,1 0 0,-1-1 0,-2-7 0,2 11 17,1 0 1,0 0 0,-1 0-1,1 0 1,0 0 0,0 0-1,0 0 1,0 0 0,0 0-1,1 0 1,-1 0 0,1 0-1,-1 0 1,1 0 0,1-3-1,-1 4-102,0 0 42,2-1 33,-2 2-44,-1 0 63,0 1 0,0 0 0,0-1 0,1 1 0,-1 0 1,0-1-1,0 1 0,1-1 0,-1 1 0,0 0 0,1-1 0,-1 1 0,0-1 0,1 1 0,-1-1 0,1 1 0,-1-1 0,1 0 0,0 1 0,0 0 12,0-1 1,-1 1-1,1-1 0,0 1 1,-1 0-1,1-1 1,-1 1-1,1 0 0,-1-1 1,1 1-1,-1 0 0,0 0 1,1-1-1,-1 1 1,1 1-1,3 24 33,0-6-53,-1 1 1,1 26 0,-4 314 686,-5-197-214,0-83-500,4-74-125,1 0 1,-1-1 0,-1 1 0,0 0 0,-2 6-1,0-1-195,4-11 361,0 0 1,0-1-1,0 1 1,0 0-1,0-1 1,0 1-1,-1 0 1,1-1-1,0 1 1,0-1-1,-1 1 1,1 0-1,0-1 1,-1 1-1,1-1 1,-1 1-1,1-1 1,-1 1 0,1-1-1,-1 1 1,1-1-1,-1 0 1,1 1-1,-1-1 1,1 0-1,-2 1 1,1 0 29,1-1-18,-1 0 0,1 0 0,0 0 0,-1 0 0,1 0 0,0 0 0,-1 0 0,1 0 0,0 0 0,-1 0 0,1 0 0,0 0-1,0 0 1,-1 0 0,1 0 0,0 0 0,-1 0 0,1 0 0,0-1 0,0 1 0,-1 0 0,1 0 0,0 0 0,-1 0 0,1-1 0,0 1 0,0 0 0,0 0 0,-1 0 0,1-1 0,0 1 0,0 0 0,0 0 0,-1-1 0,-4-6 325,3 3-243,0 0 0,1 0 0,-1 0 0,1 0 0,0 0 1,0 0-1,0 0 0,0-5 0,1-39-100,-1-1 66,0 25 70,1 0-1,1 0 0,2 0 0,6-31 1,1-16 211,0-81-114,-10 134-298,6-56-27,1-20 342,-7 69-244,1 14-173,-1-1 1,0 1-1,0-1 0,-2 1 0,1 0 1,-1-1-1,-1 1 0,0 0 0,-5-11 1,5 16-203,-1-1-1,1 1 1,-1 0 0,0 0 0,-1 1 0,-8-10 0,10 13 201,0-1 0,0 1 0,-1-1 0,1 1 0,-1 0 0,0 0 0,1 0 0,-1 1 0,0-1 0,0 1 0,0 0 0,0 0 0,-6 0 0,-10-1-374,2-2-363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45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12 869 1152,'-3'-8'1,"1"1"1,0-1-1,0 1 0,1-1 1,0 0-1,1 0 0,-1 0 1,1 1-1,1-1 0,0 0 1,0 0-1,0 1 0,1-1 1,0 0-1,5-10 0,3-6-138,-2 1-23,2 0-1,23-39 1,16-16 1381,-43 69-1056,0 1 0,-1-1 0,0 0 0,0 0 0,-1-1-1,-1 1 1,1-1 0,-1 0 0,-1 0 0,0 0 0,0 0 0,0-13 0,-3 11 103,0 0-1,-1 0 1,-3-12-1,2 14-222,1 1-1,1 0 1,-1-1-1,1 1 0,1-1 1,1-9-1,2-6-148,1 1 0,1-1 0,12-34 0,-13 46 188,-1 0 1,-1-1-1,0 1 0,0-1 0,-1 1 0,-1-20 0,0 32-81,-1-5-118,-1 9 150,0 12 98,1 32 182,-1-1 0,-2 1-1,-20 86 1,-20 62 218,27-74-466,8-48-155,5-35 237,0 48 1,4-84-166,1-4 101,13-41 18,19-88 0,-16 53-74,3-34-363,0-1 278,19-47 8,-34 136 22,7-23 127,-10 42-44,0-1-1,0 0 1,-1 0 0,0 0-1,0 0 1,-1 0 0,0-7-1,4-6-155,-3 14-154,-2 15 115,-17 130 154,-2 178 0,7-137 171,4-99 111,9-55-245,1-23-20,-1 0 1,1 1-1,-1-1 0,-1 0 0,1 0 0,-1 0 0,1 0 0,-1 0 0,-3 8 267,4-18-329,1 0 1,0 0-1,0 0 1,3-7-1,2-12-84,5-53 263,-4 27-128,1 0 1,28-85 0,20-51 463,-45 133-518,2 20-667,-10 47 675,-1 1 0,0 0 0,0 1 0,-2-1 0,0 0 1,-1 15-1,0 9-44,6 175 394,-13-163 180,8-49-436,0-9-108,15-39 128,-7 22-108,-1 1 1,6-36 0,-9 39-122,9-30 1,-8 34 146,-1 0 1,4-32 0,-3-54-41,-10 365-528,2-117 704,1-133-257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48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465 4 832,'0'0'11,"0"0"-1,0 0 1,-1-1-1,1 1 1,0 0-1,-1 0 1,1-1 0,0 1-1,-1 0 1,1 0-1,0 0 1,-1-1-1,1 1 1,0 0 0,-1 0-1,1 0 1,0 0-1,-1 0 1,1 0-1,-1 0 1,1 0 0,0 0-1,-1 0 1,1 0-1,-1 0 1,1 0-1,0 0 1,-1 0 0,1 0-1,-1 1 1,-16 6 225,15-5-202,-1-1 1,1 1 0,-1-1 0,1 0 0,-1 0 0,0-1 0,-4 2 0,-10-1-304,-1 1 1,-18 4 0,-6 0 49,-3 1 629,-68 21 0,108-27-478,-1 0 420,-1 1 0,0-2 0,-12 1 613,36-1-949,162-8-1045,-138 9 1102,-15 0 106,53-6 1,-53 5 1036,-27 0-1214,1 0 0,-1 0 0,0 0 1,0 0-1,0-1 0,0 1 1,1 0-1,-1 0 0,0-1 1,0 1-1,1 0 0,-1-1 1,0 1-1,0-1 0,0 0 1,0 1-3,-77-7 1163,-14-1-49,73 8-807,2 0-242,0 0-1,-1 1 1,1 1-1,-18 4 0,10-1-51,-11 3 188,26-5-55,1 0 0,-14 1 0,-6 2 237,10-5 215,16-1-404,12 1-138,19 1-95,39-2 0,-44-1 33,1 1 0,40 6 0,-40-3-53,0-1 1,0-1-1,45-4 0,-8-7 1,-47 5 89,-23 5-313,-52 8 527,50-6-191,0-1-1,-13 1 0,-10 1 27,-41 3-33,50-5-4,-1 1 0,-32 8 0,49-8 66,5 0-109,0-1 0,0 0 0,0 0-1,-1 0 1,1-1 0,0 1-1,-5-1 1,21 2 19,0-1 1,0 0-1,1 0 1,-1-1-1,17-3 1,-24 3-4,94-15-204,-70 9-60,0 2-1,37-1 1,-5 13 403,-29-5-70,-37 14-346,6-17 232,-1 1 1,0 0-1,0 0 1,0-1-1,0 1 1,0 0-1,0 0 1,-1-1-1,1 1 0,0 0 1,0-1-1,0 1 1,-1 0-1,1-1 1,0 1-1,-1 0 1,1-1-1,-1 1 1,1 0-1,-18 4 2235,13-5-1912,-3 0-730,-17-1 441,0 2 1,-35 6-1,38-3-57,6-1 62,-20 5 0,5 0-42,0-1 0,0-2 0,-34 2 0,55-6 77,-3 0-98,0 0 1,0-1-1,-22-3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52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0 111 832,'3'4'4123,"15"-4"-4331,-17-1 251,1 1 1,-1-1-1,0 0 1,1 1 0,-1-1-1,0 0 1,0 1 0,1-1-1,-1 0 1,2-2 0,-1 1 84,-2 2-108,1 0 0,-1 0 0,0-1 0,1 1 0,-1 0 1,0 0-1,1-1 0,-1 1 0,0 0 0,0-1 1,1 1-1,-1 0 0,0-1 0,0 1 0,0-1 1,1 1-1,-1 0 0,0-1 0,0 1 0,0-1 0,0 1 1,0 0-1,0-1 0,0 1 0,0-1 0,0 1 1,0 0-1,0-2 0,0 2-14,0 0 32,-1-16 234,0 15-216,1 0 0,-1 0 0,1 0 0,-1 0 0,1 0 0,-1 0 0,1 0 0,0-1 0,0 1 0,-1 0 0,1 0 0,0 0 0,0-1 0,0 1 0,0 0 0,1-2 0,-1-7 266,23-2-402,-21 11 76,-1 0-1,1 0 0,0 0 1,0-1-1,-1 1 0,1 0 1,2-3 122,-4-3 116,0 6-234,0 1 1,0 0-1,0 0 0,0-1 0,0 1 0,0 0 0,0-1 0,0 1 0,0 0 0,0 0 0,0-1 0,0 1 0,0 0 0,0 0 0,0-1 0,1 1 0,-1 0 0,0 0 0,0-1 0,0 1 0,0 0 1,1 0-1,-1-1 0,0 1 0,0 0 0,0 0 0,1 0 0,-1-1 0,6-3-7,-5 3 108,2 1 63,-3 0-172,1 0 1,-1 0-1,1-1 1,0 1-1,-1 0 1,1 0-1,-1 0 1,1 0-1,0 0 1,-1 0-1,1 0 0,-1 1 1,1-1-1,-1 0 1,1 0-1,0 0 1,-1 1-1,1-1 1,-1 0-1,1 1 1,-1-1-1,1 0 0,-1 1 1,1-1-1,-1 0 1,0 1-1,1-1 1,-1 1-1,1-1 1,-1 1-1,0-1 1,0 1-1,1-1 0,-1 1 1,0 0-1,0-1 1,0 1-1,1-1 1,-1 1-1,0-1 1,0 1-1,0 0 1,0-1-1,0 2 0,0-1 67,1 0-150,24 2 337,-34-3 154,9 0-396,0 1 1,-1-1-1,1 0 1,0 0-1,0 0 0,0 0 1,0 0-1,0 0 1,0 1-1,-1-1 1,1 0-1,0 0 0,0 0 1,0 0-1,0 0 1,-1 0-1,1 0 1,0 0-1,0 0 1,0 0-1,0 0 0,-1 0 1,1 0-1,0 0 1,0 0-1,0 0 1,0 0-1,-1 0 0,1 0 1,0 0-1,0 0 1,0 0-1,0 0 1,-1 0-1,1 0 1,0 0-1,0-1 0,0 1 1,-6-1-61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53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92 135 896,'-13'-8'4096,"14"-4"-2854,0 10-1159,1 0 0,-1 0 0,1 0 0,0 0 0,-1 0 0,1 1 1,0-1-1,0 1 0,0-1 0,0 1 0,0 0 0,1-1 0,-1 1 0,4-1 0,-3 1-60,0-1 1,0 1 0,0-1-1,0 0 1,0 0 0,0 0-1,4-4 1,2-4 57,-7 9-30,-1 0 0,1 0 0,-1-1 0,0 1 0,1-1 0,-1 1 0,0-1 0,0 1 0,0-1 0,0 0 0,0 0 0,0 0 0,1-3 0,0-4 505,-2 8-549,1 1 0,-1-1 0,0 0 1,1 1-1,-1-1 0,0 1 0,0-1 0,0 0 0,0 1 1,0-1-1,0 0 0,0 1 0,0-1 0,0 1 0,0-1 1,0 0-1,0 1 0,0-1 0,0 0 0,0 1 0,0-1 0,-1 1 1,1-1-1,0 1 0,-1-1 0,1 0 0,0 1 0,-1-1 1,1 1-1,-1 0 0,1-1 0,0 1 0,-1-1 0,1 1 1,-1-1-1,1 1 0,-1 0 0,0 0 0,0-1 0,-16-3-599,16 4 592,1 0-1,-1 0 1,0 0 0,1-1-1,-1 1 1,1 0-1,-1 0 1,1 0-1,-1 0 1,1 0-1,-1 0 1,0 0-1,1 0 1,-1 0-1,1 0 1,-1 0-1,1 0 1,-1 1 0,1-1-1,-1 0 1,1 0-1,-1 1 1,0-1-1,-4 2 12,-4-1 94,1 1-1,0 0 1,-13 4-1,16-4-122,-12 2-20,12-3-269,0 0 0,1 1 0,-1-1 0,0 1 0,1-1 0,-1 2 0,1-1 0,0 0 0,-1 1 0,1 0 0,-3 3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2:58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231 293 1472,'-5'-20'2800,"-3"4"-1643,5 14-1064,0 0 0,1-1 0,-1 1 0,1-1 0,0 0 0,0 0 0,-2-3 0,2 3 10,0 0-1,0 0 0,0 0 1,-1 0-1,1 1 0,-1-1 0,-4-3 1,3 4-40,3 1-46,0 1 0,-1-1-1,1 1 1,0-1 0,0 0 0,0 1-1,0-1 1,0 0 0,0 0 0,1 0-1,-1 0 1,0 0 0,0 0 0,1 0-1,-1 0 1,0 0 0,1 0 0,-1 0-1,1 0 1,-1 0 0,0-3 0,1 4-12,0 0 1,0 1 0,0-1-1,0 0 1,0 0 0,0 0-1,0 0 1,0 1 0,0-1-1,0 0 1,0 0 0,0 0-1,0 0 1,0 0 0,-1 0-1,1 1 1,0-1 0,0 0-1,0 0 1,0 0 0,0 0-1,0 0 1,-1 0 0,1 0-1,0 0 1,0 0 0,0 0-1,0 1 1,0-1 0,-1 0-1,1 0 1,0 0 0,0 0-1,0 0 1,0 0 0,-1 0-1,1 0 1,0 0 0,0 0-1,0-1 1,0 1 0,-1 0-1,1 0 1,0 0 0,0 0-1,0 0 1,0 0 0,0 0-1,-1 0 1,1 0 0,0 0-1,0 0 1,0-1 0,0 1-1,0 0 1,0 0 0,0 0-1,0 0 1,-1 0 0,1-1-1,0 1 1,0 0 0,0 0-1,7 17 237,-6-12-223,1-1 0,-1 1 0,1-1-1,0 1 1,1-1 0,-1 0 0,1 0-1,0 0 1,0 0 0,7 6-1,-8-8-1,3 3 91,1-1 0,0 1 0,0-1 0,0 0 1,1-1-1,6 4 0,-12-6-92,0 0 0,0 0 1,0 0-1,0 0 0,-1 1 1,1-1-1,0 0 0,-1 0 0,1 1 1,-1-1-1,1 0 0,-1 1 1,0-1-1,0 1 0,1-1 0,-1 0 1,0 1-1,-1 2 0,3 5-75,9 34-31,-9-15 13,-2-21 96,0 0 0,0 0 1,3 10-1,-2-10-34,0 0 0,-1 0 0,0 0 0,0 0 0,0 0 0,-1 0 0,0 0 0,0-1 0,-4 10 0,-13 19-85,11-24 3,3-3 121,-1-1-1,0 0 1,-8 8 0,10-12-10,1 0 1,-1-1-1,0 1 1,0-1-1,0 1 1,0-1-1,-1 0 1,1-1 0,-7 4-1,8-5-15,1 0 1,-1 0-1,1 0 0,-1-1 0,0 1 1,1 0-1,-1-1 0,1 1 1,-1 0-1,1-1 0,0 0 0,-1 1 1,1-1-1,0 0 0,-1 0 1,1 0-1,-2-1 0,0-1-19,-1 0 1,1 0-1,0 0 0,-4-6 0,7 9 9,0 0 0,-1-1 0,1 1 1,0 0-1,0 0 0,0 0 0,0 0 0,-1 0 0,1 0 0,0-1 0,0 1 0,-1 0 1,1 0-1,0 0 0,0 0 0,0 0 0,-1 0 0,1 0 0,0 0 0,0 0 1,-1 0-1,1 0 0,0 0 0,0 0 0,-1 0 0,1 0 0,0 0 0,0 0 0,0 0 1,-1 1-1,1-1 0,0 0 0,-1 0-117,3-3 114,-2-2-78,2-2-147,0 5 210,0-1 0,1 0 0,-1 0 0,-1 0-1,1 0 1,0 0 0,-1-1 0,0 1 0,1 0 0,0-6 0,-1 1 106,1-1 1,-1 0-1,-1-11 0,-1-4 219,1 24-299,0 0 0,0 0 0,0 0 0,0 0 0,0 0 0,0-1 0,0 1 0,-1 0 0,1 0 0,0 0 0,0 0-1,0 0 1,0 0 0,0 0 0,0 0 0,0-1 0,0 1 0,0 0 0,0 0 0,0 0 0,0 0 0,-1 0 0,1 0 0,0 0 0,0 0 0,0 0 0,0 0 0,0 0-1,0 0 1,0-1 0,0 1 0,-1 0 0,1 0 0,0 0 0,0 0 0,0 0 0,0 0 0,0 0 0,0 0 0,-1 0 0,1 0 0,0 0 0,0 1 0,0-1-1,-7 10-340,-38 72 269,43-79 179,0 0 1,0 0-1,-1 0 1,1 0-1,-1 0 0,0-1 1,-5 5-1,6-6-71,1 0 1,0 0-1,-1 0 1,1-1-1,-1 1 0,1 0 1,-1-1-1,0 1 0,1-1 1,-1 1-1,0-1 1,1 0-1,-1 0 0,0 0 1,1 0-1,-1 0 1,0 0-1,1 0 0,-1 0 1,-2-1-1,3-1-74,-1 0 0,0 0 0,1 0-1,-1 0 1,1 0 0,0 0 0,0-1 0,-1 1 0,1 0 0,1-1-1,-1 1 1,0-1 0,0-3 0,-1-12 128,1 1 0,2-33 0,0 12-49,0 35-35,-1 1 0,1-1 0,0 1 1,0 0-1,0-1 0,0 1 0,0 0 1,0 0-1,1 0 0,-1 0 0,3-3 0,9-16 97,-8 4-8,-1 0 0,0 0 0,-1 0-1,2-33 1,-6 34 196,0 0 0,-6-22 1,4 22-224,0 1 1,0-24-1,3 30-15,-1 1 0,0-1-1,-1 1 1,0-1-1,0 1 1,0 0 0,-1-1-1,-1 1 1,-5-10-1,8 16-95,1 1 0,-1-1 0,0 0 0,1 0-1,-1 0 1,1 0 0,-1 0 0,1 0 0,0 0-1,0 0 1,0-2 0,0 3-82,1 12-635,5 16 743,19 48 0,-8-25-169,-14-41-247,0 0 1,0 0-1,1-1 1,1 1-1,8 13 0,-4-11-486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03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0 100 1472,'0'0'1851,"4"-4"-1691,9-6-93,-12 10-61,0 0 0,0-1 0,0 1 0,0-1 0,0 1-1,0-1 1,0 0 0,0 1 0,-1-1 0,1 0 0,0 0-1,0 0 1,-1 1 0,1-1 0,0 0 0,-1 0 0,1 0 0,-1 0-1,1 0 1,-1 0 0,0 0 0,1 0 0,-1-2 0,5-6 211,-4 8-92,0 0 1,0 0-1,-1-1 1,1 1-1,0-1 0,0 1 1,-1 0-1,1-1 1,-1 1-1,1-1 1,-1-2-1,0 3 20,0 0-122,0 1 0,0 0 0,0-1-1,0 1 1,0 0 0,0-1 0,0 1 0,0 0 0,0-1-1,0 1 1,0 0 0,0-1 0,0 1 0,0 0 0,0-1-1,0 1 1,0 0 0,1-1 0,-1 1 0,0 0 0,0 0-1,0-1 1,1 1 0,-1 0 0,0 0 0,0-1-1,1 1 1,-1 0 0,0 0 0,1 0 0,-1-1 0,0 1-1,0 0 1,1 0 0,29-27-130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08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87 480,'16'-27'5996,"-34"29"-6851,2-1 1308,-1-2-394,-5-2-160,22 1 95,0 1 54,1 1-32,0 0 0,-1-1 0,1 1 0,-1-1 0,1 1 0,-1-1 0,1 1 0,-1-1 0,1 0 0,-1 1 0,0-1 0,1 1 0,-1-1 0,0 0 0,1 1 0,-1-1 0,0 0 0,0 1 0,0-1 0,0 0 0,1 0 0,-1 1 0,0-3 240,0-20 768,0 22-1149,-3-15 447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13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103 309 1312,'1'-1'68,"-1"1"-1,1-1 1,0 0-1,-1 1 1,1-1 0,0 0-1,-1 0 1,1 0 0,-1 1-1,1-1 1,-1 0-1,0 0 1,1 0 0,-1 0-1,0 0 1,0 0 0,0 0-1,1 0 1,-1 0-1,0 0 1,0 0 0,0 0-1,-1 0 1,1-1 0,0-6 303,1-1 53,-1-1 0,-1 0 0,0 1 0,0-1 0,0 1-1,-4-11 1,-2 7 98,-1-5 193,6 12-592,0 0-1,0 0 1,-1 1-1,1 0 1,-1-1-1,-8-9 1,-7-15 395,15 10-444,3 17-57,0 1 0,-1 0-1,1-1 1,0 1-1,-1-1 1,0 1 0,1 0-1,-1-1 1,-1-1-1,-3-12 393,5 14-375,0 1-1,0 0 0,0-1 1,-1 1-1,1 0 0,-1-1 1,1 1-1,-1 0 1,1-1-1,-1 1 0,0 0 1,-1-2-1,1-3 140,1 6-173,0 0-1,0 0 1,0 0-1,0 0 1,0 0 0,0-1-1,0 1 1,0 0-1,0 0 1,0 0-1,0 0 1,0 0 0,0 0-1,0 0 1,0 0-1,0-1 1,0 1-1,0 0 1,0 0 0,0 0-1,0 0 1,0 0-1,-1 0 1,1 0-1,0 0 1,0 0 0,0-1-1,0 1 1,0 0-1,0 0 1,0 0-1,0 0 1,0 0-1,0 0 1,0 0 0,-1 0-1,1 0 1,0 0-1,0 0 1,0 0-1,0 0 1,0 0 0,0 0-1,0 0 1,0 0-1,-1 0 1,1 0-1,0 0 1,0 0 0,0 0-1,0 0 1,0 0-1,0 0 1,-1 0-1,-3 0-406,4 0 395,0 0 1,0 0-1,-1 0 1,1 0-1,0 0 0,0 0 1,0 0-1,0 0 1,0 0-1,0 0 0,0 0 1,-1 0-1,1 0 1,0 0-1,0 0 0,0 0 1,0 0-1,0 0 1,0 0-24,-1 2-174,1-2 197,0 0 1,-1 0-1,2 0 0,-3 3 18,1 1-33,0 0 1,0 0-1,0 0 0,1 0 0,-1 0 0,1 0 0,0 0 0,0 0 0,1 0 0,-1 0 0,1 0 0,0 0 0,0 0 0,0-1 0,0 1 0,1 0 1,-1 0-1,1-1 0,6 9 773,-21-17-522,13 5-243,0 0 1,0-1-1,0 1 1,0 0-1,-1 0 0,1 0 1,0-1-1,0 1 1,0 0-1,0 0 0,0-1 1,-1 1-1,1 0 1,0 0-1,0 0 0,-1 0 1,1 0-1,0-1 0,0 1 1,0 0-1,-1 0 1,1 0-1,0 0 0,0 0 1,-1 0-1,1 0 1,0 0-1,-1 0 0,1 0 1,0 0-1,0 0 1,-1 0-1,1 0 0,0 0 1,0 0-1,-1 0 0,1 0 1,0 0-1,0 0 1,-1 0-1,1 0 0,0 1 1,0-1-1,0 0 1,-1 0-1,1 1 0,0 1 17,0 0 0,1 0-1,-1 0 1,1-1 0,-1 1-1,1 0 1,2 4-1,3 13 44,-5-7-187,-1-9 131,0 0 0,0 0 1,0 0-1,1 0 1,0-1-1,-1 1 1,1 0-1,1 4 0,6 7 90,-2 1 0,6 18-1,-3-16-158,-8-15 80,0 0-1,0-1 1,0 1 0,0 0 0,-1-1-1,1 1 1,0 0 0,0 3 0,6 19 13,-6-21 3,0 0-1,0 0 1,0 1-1,0-1 1,-1 0-1,1 0 1,-1 5-1,0-1 142,1-3-112,-1 0 0,0 0 0,0 0 1,-1 0-1,1 0 0,-1 0 1,0 0-1,0 0 0,-3 7 0,2-2 43,-1-1-152,-2-1 959,4-7-863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18.4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545 170 3648,'0'-2'189,"-1"-1"0,1 1 0,-1 0-1,1 0 1,-1-1 0,0 1 0,0 0 0,0 0 0,0 0 0,0 0 0,0 0 0,-3-3 0,2 3-34,1 0 0,-1-1 0,1 1 0,-1-1 0,1 1 0,0-1 0,-1-4 0,0 3-13,0 0 1,0 0 0,0 0-1,0 0 1,0 1 0,-1-1-1,0 1 1,0 0 0,0 0-1,0 0 1,-7-5 0,10 8-109,0-1 1,-1 1-1,1 0 1,0-1-1,-1 1 1,1-1-1,0 1 1,0 0-1,-1-1 1,1 1-1,0-1 1,0 1-1,0 0 1,-1-1-1,1 1 1,0-1-1,0 1 1,0-1-1,0 1 1,0-1-1,0 0 1,0 1-10,0-1 0,0 1 0,0-1 1,0 0-1,0 1 0,0-1 0,0 1 1,-1-1-1,1 1 0,0 0 0,0-1 1,0 1-1,-1-1 0,1 1 0,0-1 1,0 1-1,-1-1 0,1 1 0,-1-1 1,1 1-5,0 0 0,-1-1 0,1 1 0,0 0 0,-1-1 0,1 1 0,0 0-1,-1 0 1,1-1 0,0 1 0,-1 0 0,1 0 0,-1 0 0,1-1 0,0 1 0,-1 0 0,1 0 0,-1 0 0,1 0 0,-1 0 0,1 0 0,-1 0 0,-2 13 169,3-9-185,-3 31 25,-13 78 116,-18 133 203,28-176-126,-3-1 0,-28 106 1,23-130-131,-22 47 0,31-81-89,1 1-1,1 0 0,-1 0 0,-1 19 0,-2 51-79,1-5 227,4-58-58,-2-2 987,1-32-952,-60-228 582,-46-125-550,104 357-154,1-1 0,-9-11 0,10 17-94,-1 0-1,1-1 0,0 1 0,1-1 0,-1 1 1,1-1-1,0 0 0,1 0 0,-1-10 0,2 17 56,0-1-1,0 0 0,1 1 1,-1-1-1,0 1 0,1-1 1,-1 1-1,0-1 0,1 1 1,-1-1-1,1 1 1,-1 0-1,0-1 0,1 1 1,-1 0-1,1-1 0,-1 1 1,1 0-1,0-1 0,-1 1 1,1 0-1,-1 0 0,1 0 1,-1 0-1,1-1 1,0 1-1,-1 0 0,1 0 1,-1 0-1,1 0 0,0 0 1,-1 0-1,1 1 0,-1-1 1,2 0-1,26 4-21,-26-4 36,16 4 22,1-2-1,-1 0 1,1-1 0,0-1-1,35-5 1,-41 2 140,6-1 39,-19 4-180,1 0 0,-1-1-1,1 1 1,-1 0-1,0 0 1,1 0 0,-1 0-1,1 0 1,-1 0 0,0 0-1,1 0 1,-1 0-1,1 0 1,-1 0 0,0 0-1,1 1 1,-1-1 0,1 0-1,-1 0 1,0 0-1,1 0 1,-1 1 0,0-1-1,1 0 1,-1 0 0,0 1-1,1-1 1,-1 0-1,0 1 1,0-1 0,1 0-1,-1 1 1,0-1 0,0 0-1,1 1 1,-1-1-1,0 1 1,0-1 0,0 0-1,0 1 1,0 0 0,1 1-12,3 11-51,0 0 1,-1 0 0,-1 0-1,2 20 1,0-1 31,40 287-99,-27-189 683,-19-116 374,2-14-912,0 0 9,0 0-18,0 0 1,0 0-1,0 0 1,0 0 0,0-1-1,0 1 1,0 0-1,0 0 1,0 0-1,0 0 1,0 0 0,0 0-1,0 0 1,-10-25 510,-24-76-512,4-1 0,-16-113 0,37 171-203,2-1 0,2 0 0,0-64 0,7 93 106,0 0 1,1 1-1,1 0 1,7-20-1,-8 28-10,1 1-1,0 0 1,0 0-1,0 1 1,1-1-1,0 1 1,0 0 0,0 0-1,1 1 1,6-5-1,-4 2 11,-3 4 2,0 0-1,0 1 1,-1-1-1,2 1 0,-1 0 1,10-2-1,-11 3 53,-3 1 33,-1 0-1,1 0 1,0 0-1,0 0 1,0 0-1,0 0 1,0 0-1,0 0 1,0 0-1,-1 1 1,1-1-1,0 0 1,0 0-1,0 1 1,-1-1-1,1 1 1,0-1-1,0 1 1,-1-1-1,1 1 1,0-1-1,-1 1 1,1 0-1,0-1 1,-1 1-1,1 0 1,-1-1-1,1 1 1,-1 1-1,12 25-140,-12-26 143,4 15-36,0 1 0,-2 0 1,0 0-1,0-1 1,-3 30-1,1-20 49,10 456 414,-10-372-52,-3-95-166,2-14 0,0-9-288,7-145-149,1 1 191,-7 106 25,2 0-1,2 0 1,12-57 0,14-41-718,-22 93 623,-7 33 138,9-33 0,-8 42 0,-1 0 0,0-1 0,0 1-1,-1-1 1,-1-10 0,0-4-476,4 19 206,-3 5 237,0 0 0,1 0 1,-1 0-1,0-1 0,0 1 1,0 0-1,0 0 1,0 0-1,0 0 0,0 0 1,1 0-1,-1-1 0,0 1 1,0 0-1,0 0 0,0 0 1,0 0-1,0 0 0,0-1 1,0 1-1,0 0 0,0 0 1,0 0-1,0 0 0,0-1 1,0 1-1,0 0 1,0 0-1,0 0 0,0 0 1,0-1-1,0 1 0,0 0 1,0 0-1,-1 0 0,1 0 3,0 0 0,0-1 0,0 1-1,0 0 1,0 0 0,0 0-1,0 0 1,-1 0 0,1 0 0,0 0-1,0 0 1,0 0 0,0 0 0,0 0-1,0 0 1,0 0 0,-1 0 0,1 1-1,0-1 1,0 0 0,0 0-1,0 0 1,0 0 0,0 0 0,0 0-1,0 0 1,0 0 0,-1 0 0,1 0-1,0 0 1,0 0 0,0 1 0,0-1-1,0 0 1,0 0 0,0 0-1,0 0 1,0 0 0,0 0 0,0 0-1,0 0 1,0 1 0,0-1 0,0 0-1,0 0 1,0 0 0,0 0 0,0 0-1,0 0 1,0 1 0,-1 3-13,-3 11-47,0-1-1,-10 23 1,2-4 11,-10 52 25,8-23-48,-67 232 899,79-284-1014,4-21 27,35-174-341,-26 112 606,8-44 41,-16 105-150,0 1 1,1-21-1,-4 32-17,0-1 0,0 0 0,0 1 0,0-1 0,0 0 0,0 1 1,1-1-1,-1 0 0,0 1 0,0-1 0,1 0 0,-1 1 0,0-1 0,1 1 0,-1-1 0,1 1 0,-1-1 0,1 1 0,-1-1 0,1 1 1,-1-1-1,1 1 0,-1 0 0,1-1 0,0 1 0,-1 0 0,1-1 0,-1 1 0,1 0 0,0 0 0,-1 0 0,1-1 0,0 1 0,-1 0 1,1 0-1,0 0 0,0 0 0,-1 0 0,1 0 0,0 1 0,0-1 0,0 0 63,17-5 0,-16 4-8,1 1 1,-1-1-1,0 0 0,0-1 0,0 1 0,-1 0 0,1 0 0,0-1 0,0 1 0,-1-1 0,1 1 0,-1-1 0,1 0 1,-1 0-1,0 0 0,0 0 0,1 1 0,-1-2 0,-1 1 0,1 0 0,0 0 0,0-3 0,-1 4-32,0 0 0,1 1 0,-1-1 0,0 0 0,0 1 0,0-1 0,0 1 0,1-1 0,-1 0 0,0 1-1,0-1 1,1 1 0,-1-1 0,0 1 0,1-1 0,-1 1 0,1-1 0,-1 1 0,1-1 0,-1 1 0,1 0 0,-1-1 0,1 1-1,0-1 1,0-1-101,0-8-62,6 13-449,-5-1 596,-1 0-1,1 1 1,-1-1 0,0 1 0,0 0-1,0-1 1,0 1 0,0 0 0,0 0-1,-1 0 1,1-1 0,-1 7-1,-2 24 59,-1 0 1,-10 43-1,0 0-139,-101 592 596,91-564-478,-5-1 0,-60 143 0,85-240-41,-5 15-29,7-16 79,5-10 76,5-13-64,0 0 0,-2 0 0,0-1 0,-1 0 0,5-31-1,1 2-205,42-144-388,58-243 23,-100 377 543,32-93 0,-14 67 38,34-83-12,-53 143-74,-5 14-18,-1-1 0,0 1 0,-1-1 0,0 0 0,-1-1 0,0 1 0,3-22 0,-5 20 69,-1 10 19,1-1 0,-1 1 0,0 0 1,0 0-1,0-1 0,0 1 0,-2-5 1,2 7-36,0 1 1,0 0 0,-1-1 0,1 1 0,0-1 0,0 1 0,0 0-1,-1-1 1,1 1 0,0 0 0,-1-1 0,1 1 0,0 0 0,-1-1-1,1 1 1,-1 0 0,1 0 0,0-1 0,-1 1 0,1 0-1,-1 0 1,1 0 0,-1 0 0,-1 0-11,1 0 1,-1 0-1,1 0 0,0 0 0,-1 0 1,1 1-1,-1-1 0,1 1 0,0-1 1,-1 1-1,-1 0 0,-3 3 26,1 0 0,0-1 0,0 2 1,0-1-1,0 1 0,0-1 0,1 1 0,0 1 0,0-1 1,-3 6-1,-6 12 135,-12 27 1,23-45-152,-27 59 18,-26 83 0,45-117-9,-51 155-99,45-146 30,-1-1 1,-37 62-1,-199 289-3996,211-321 1221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48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20 11968,'-16'-11'4416,"19"11"-3425,-6-8-287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19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0 1568,'-19'12'2596,"-4"35"2982,23-47-5573,-1 0 0,1 0 0,0 0 0,-1 0 0,1 0 0,0 1 0,-1-1 0,1 0-1,-1 0 1,1 0 0,0 0 0,-1 0 0,1 1 0,0-1 0,-1 0 0,1 0-1,0 1 1,0-1 0,-1 0 0,1 1 0,-26 10 240,23-10-293,-1 1-14,0-1 0,0 1-1,1-1 1,-1 1 0,-5 4 0,3-2 120,-1 0 0,0 0 0,-1-1 0,1 1 0,-1-2 0,1 1 0,-14 1 0,10-1-42,-3 2 176,23-10-245,12-6-2037,-17 9 1628,-1 0-1,17-11-1386,-2-12-1143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24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13 1152,'-13'-12'8287,"13"12"-8271,0 0-1,-1 0 1,1 0 0,0 0 0,-1 0 0,1 0 0,0 0 0,-1 0 0,1 0-1,0 0 1,-1 0 0,1 0 0,0 0 0,-1 0 0,1 0 0,0 0-1,-1 0 1,1 1 0,0-1 0,0 0 0,-1 0 0,1 0 0,0 1 0,0-1-1,-1 0 1,1 0 0,0 0 0,0 1 0,-1-1 0,1 0 0,0 1-1,0-1 1,-12 15 250,-24 23 1,-9 11 123,29-24-310,0 1-1,1 0 1,2 1-1,-12 33 1,14-33 55,5-9-99,0 1 0,1-1-1,1 1 1,1 0 0,0 1-1,2-1 1,0 0 0,1 1 0,1-1-1,1 0 1,0 0 0,9 31-1,5 17-56,22 88 37,-25-112-3,29 65 1,-26-74-9,26 41 0,-36-64 13,1 1 1,4 13-1,4 8-19,-11-24 73,-2-1 0,1 1 0,-1-1 0,0 1 0,-1 0 0,0 0 0,0 0 0,-1-1 0,0 1 0,-1 0 0,1 0 0,-2 0 0,-2 11 0,0-11-19,1 1 1,-2-1 0,1 0 0,-1 0-1,0 0 1,-1-1 0,0 0 0,-14 14 0,5-7-106,0-2 0,-1 0 1,-25 16-1,31-22-83,1 1 0,-11 10-1,14-12-1029,0-1 0,0 1 0,-15 8-1,25-16 607,-1 0 0,0 0-1,0-1 1,0 0 0,0 0 0,0 0-1,2-3 1,15-26-1553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25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3 992,'0'-3'352,"5"6"-256,-2-6-32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2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0 1056,'8'8'2453,"-8"-8"-2424,0 1-1,0-1 1,0 1-1,0-1 1,0 1-1,0-1 1,0 0-1,0 1 1,0-1-1,0 1 1,0-1-1,0 0 1,0 1-1,0-1 1,-1 1-1,1-1 1,0 0-1,0 1 1,0-1-1,-1 0 1,1 1-1,0-1 1,-1 0-1,1 0 1,0 1-1,-1-1 1,1 0-1,0 0 1,-1 1-1,1-1 1,0 0-1,-1 0 1,1 0-1,-1 1 1,0-1 307,1 0-210,-1 1 0,1 0 1,-1-1-1,1 1 1,0 0-1,-1-1 1,1 1-1,-1-1 1,0 1-1,1-1 1,-1 1-1,1-1 1,-1 1-1,0-1 1,1 1-1,-1-1 1,0 0-1,1 1 1,-1-1-1,0 0 1,0 0-1,-1 0 1,-18 4 435,6-4-461,0 1 0,0 0 0,0 1 0,1 1 0,-1 0 0,1 1 0,0 0 0,0 1 0,0 0 0,0 1 0,1 1-1,-11 7 1,-49 37 705,41-20-428,28-28-375,-1 1 0,1-1 0,0 1 0,0 0 0,0 0 0,1 0 0,-1 1 0,-2 6 0,2-4 15,0-1 1,-1 0 0,-4 7 0,2-5 17,1 0 1,1 0-1,-1 1 1,1 0-1,1-1 1,-4 15-1,-8 17 98,12-30-67,1-1 0,-1 1 0,1 0 0,1-1 0,0 1 0,0 17 0,1-26-125,0 0 56,0-1 0,0 0 0,0 1 0,0-1 0,0 1 1,1-1-1,-1 0 0,0 1 0,0-1 0,0 0 0,0 1 0,0-1 1,1 0-1,-1 1 0,0-1 0,0 0 0,0 0 0,1 1 1,-1-1-1,0 0 0,0 0 0,1 1 0,-1-1 0,0 0 0,1 1 1,7 5-15,3 0 28,-9-5-4,0 0 1,0 0 0,0 0 0,0 0-1,0 0 1,0 1 0,-1-1 0,1 1 0,0-1-1,-1 1 1,3 2 0,-3-2-14,0 0 0,0 0 0,0 0 0,1-1 0,-1 1 0,1 0 0,-1-1 0,1 1 0,0-1 0,-1 0 0,1 1 1,0-1-1,0 0 0,0 0 0,0 0 0,0 0 0,2 0 0,4 1 22,0 0 1,0-1 0,12 0-1,6 2-137,-24-3 109,12 3-19,-1-1 0,14 0 0,26 3 142,-48-5-104,0-1 0,0 1 1,0-1-1,0 0 0,0-1 0,6-2 1,15-3 61,-23 5-32,1 0-1,0 0 1,-1 0 0,1 0 0,-1 0-1,0-1 1,0 1 0,0-1-1,0 0 1,0 0 0,0 0 0,-1 0-1,4-7 1,-5 5 0,0 1 0,0-1 0,-1 0 0,1 0 0,-2 0 0,1 0 0,-1-5 0,0-6 10,-4-151-75,5 82 801,0 80-728,-1 1 0,0 0 0,0 0-1,0 0 1,-1 0 0,1 0 0,-1 0 0,-3-6 0,-3-6 31,6 12-125,0 1-1,0-1 1,0 0-1,0 1 1,-1-1-1,1 1 0,-1 0 1,0 0-1,0 0 1,-6-4-1,1 1-1529,0 1-1,-1 0 1,-11-4-1,7 5-2159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35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390 37 1312,'-10'-11'287,"8"9"-227,1 0 0,-1 0 0,1 0 0,-1 1 0,0-1 0,0 0 0,0 1 0,0-1 0,0 1 0,0 0 0,0 0 0,0 0 0,-1 0 0,1 0 0,0 0 0,-1 0 0,1 1 0,0 0 0,-1-1 0,-3 1 0,-1 0-48,1 1 1,1 0 0,-1 1 0,0-1 0,0 1 0,0 0-1,1 0 1,-1 1 0,1 0 0,0 0 0,-1 0-1,1 1 1,1-1 0,-8 8 0,-7 7 530,1 2 1,-16 22-1,25-30-189,-19 24 283,2 1 0,1 1 0,-29 62 1,52-96-607,0 0 1,0 1 0,1-1-1,-1 1 1,1-1 0,0 1-1,0 0 1,0 0 0,1-1-1,0 1 1,0 0 0,0 0-1,1-1 1,-1 1 0,1 0-1,0 0 1,0-1 0,1 1-1,-1-1 1,1 1 0,0-1-1,1 0 1,-1 1-1,1-1 1,-1 0 0,1-1-1,0 1 1,1 0 0,-1-1-1,7 5 1,-9-7-8,1 0 0,0 0-1,-1 0 1,1-1 0,-1 1 0,1 0-1,0-1 1,-1 0 0,1 1 0,2-1-1,28 6 3274,-32-7-3282,0 1 1,0 0-1,0 0 0,0 0 0,0 0 1,0-1-1,0 1 0,0 0 1,0 0-1,0 0 0,0 0 0,0 0 1,0-1-1,0 1 0,0 0 0,0 0 1,0 0-1,0 0 0,0-1 1,0 1-1,0 0 0,-1-1 107,0 1-91,1 0-16,0 0 0,0 0 1,0 0-1,0 0 0,0 0 0,-1-1 1,1 1-1,0 0 0,0 0 0,0 0 1,0 0-1,-1 0 0,-1-2-4,-1-1 0,1 0 0,-1 0 1,1 0-1,0-1 0,0 1 0,1 0 0,-1-1 0,1 1 0,-1-1 0,1 1 0,0-1 0,0 0 0,0-4 0,1 4-88,-1-1 0,-1 1 0,1-1 0,0 1 0,-1-1 0,0 1 0,0 0-1,-5-7 1,2 5 167,-1 0 0,-11-8 0,-3-4 515,19 17-523,0 0 0,1 0 0,-1-1 0,0 1 0,0 0 0,1 0 0,-1-1 0,0 1 0,1 0-1,0-1 1,-1-1 0,1 1-150,-1 1-1,1 0 1,-1-1-1,1 1 0,-1-1 1,1 1-1,-1 0 0,0 0 1,1-1-1,-1 1 1,-2-2-1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39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4 118 480,'-2'-5'215,"1"3"-245,9 5 64,-5-1-89,-1-1 101,0 0 0,0-1 0,0 1 0,0 0 0,0-1 0,0 1 0,0-1 0,0 1 0,0-1 0,1 0 0,-1 0 1,2-1-1,24 10 3154,-15-14-2459,-12 3-529,1 1 1,-1-1-1,0 0 1,0 0-1,0 0 1,0 0-1,0 0 1,1-4-1,-1 3-161,-1 1 0,1 0 1,0 0-1,0 0 0,0 0 0,0 0 1,0 0-1,3-3 0,-2 3-9,-1 0 0,0-1 0,0 1 0,0-1 0,0 1 0,-1-1-1,1 1 1,-1-1 0,1 1 0,-1-1 0,0 0 0,0 1 0,0-5 0,-9-35 176,15 42-700,-3 0 414,0 1-1,0-1 1,0 1 0,4 2 0,-4-1-85,-1-1 0,1 0 1,0 0-1,-1-1 0,1 1 0,5 0 0,5-1-729,18-1-2337,-15-3 1843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49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31 103 320,'0'-2'115,"-1"1"-1,1 0 1,0 0-1,-1 0 1,1-1-1,0 1 1,0 0 0,0 0-1,0-1 1,0 1-1,0 0 1,1-2-1,0-10 541,3 4-380,-4 8-252,1 1 1,-1-1-1,1 0 1,-1 1-1,0-1 0,1 0 1,-1 1-1,0-1 1,0 0-1,1 0 0,-1 1 1,0-1-1,0-2 1,0 1-35,0-1-1,0 1 1,0-1 0,0 1 0,0-1 0,1 1 0,-1-1 0,1 1 0,0-1 0,0 1 0,0-1 0,0 1 0,2-4 0,7-7 742,-5 22-283,-3-5-422,0 1-20,-1 0 0,0-1 0,0 1 0,0 0 0,-1 0 0,0 0 0,0 0 0,0-1 0,0 1 0,-1 0 0,-1 6 0,-1 19 24,0 25 151,3-52-153,-1 0 0,1 0 0,-1 1 0,0-1 0,1 0 0,-1 0 0,-1 0 0,1-1 0,-2 4 1,1-2 20,0 1 1,0-1 0,1 1 0,-1-1 0,1 1-1,0 0 1,0-1 0,1 1 0,-1 7 0,1-11-30,1 0 9,-1 0 0,0 0 1,0 0-1,0 0 0,0 0 0,0 0 0,0 0 0,0 0 0,0 0 0,0 0 1,0 0-1,0 0 0,-1-1 0,1 1 0,0 0 0,-1 0 0,1 0 0,0 0 0,-1 0 1,1-1-1,-2 2 0,1 0-23,1 0-1,0 0 1,-1 0 0,1 0 0,0 0 0,0 0-1,0 0 1,0 0 0,1 3 0,-1 0-182,0-4 246,1 10 495,0-7-532,0-1 0,0 1-1,0 0 1,-1-1 0,1 1 0,-1 0-1,-1 6 1,1 0 116,0-9-37,0 0-86,0 4-20,0 23 346,0-10-230,-2-14-137,2-3 30,-1 0 0,1-1 0,0 1 0,0-1 0,-1 1 0,1 0 0,0-1 0,0 1 0,-1 0-1,1-1 1,0 1 0,0 0 0,0-1 0,0 1 0,0 0 0,0-1 0,0 1 0,0 0 0,1-1 0,-1 2 0,13 26 113,-12-26-75,-2 10 209,0-6-237,-1-1 0,1 1 1,1 0-1,-1 0 0,1 0 0,1 9 1,-1-6-91,0 2 97,1-8-29,-1 0 0,0 0-1,0 1 1,0-1 0,0 0 0,-1 0 0,1 0 0,-1 0 0,0 0 0,-2 5 0,2-6-12,0 1 1,0-1 0,0 1-1,0-1 1,1 1 0,-2 4-1,2-5 53,0 1 1,-1-1-1,1 0 0,-1 1 0,0-1 0,-2 4 0,2-2-21,-1-1 0,1 1 0,0-1 0,0 1 0,0 0 0,0-1 0,1 1 0,0 5 0,-4 17-43,-1 14 271,4-37-253,0-1 0,0 1 0,0 0-1,0 0 1,0 0 0,1 0 0,-1 5 0,0 1 45,1-1-5,6 39-86,-1-8 128,-3-36-58,-2-1-16,-1 9 88,1-10-96,0 0-1,0 0 1,0-1-1,0 1 1,0 0-1,0 0 1,0-1-1,0 1 1,0 0-1,1-1 1,-1 1-1,0 0 1,0 0-1,1-1 1,-1 1-1,1 1 1,1 4 39,-6 5 102,3-11-141,0 3 2,3 9-30,1-5 40,-2-3-125,-1-3 132,0-1 0,0 0 0,0 1-1,0-1 1,0 0 0,0 1 0,0-1 0,0 1 0,0-1 0,0 0-1,0 1 1,0-1 0,0 0 0,0 1 0,0-1 0,0 0-1,0 1 1,0-1 0,0 0 0,0 1 0,1-1 0,-1 0 0,0 1-1,0-1 1,0 0 0,1 1 0,-1-1 0,1 1 0,-1 0-7,0 0-74,0 6 27,0-1 42,1 1-42,-1-1 0,1 1-1,3 11 1,-4-16 66,7 17 187,-5-14 143,-3-20 440,3 8-827,-1-1 1,0 1-1,0-13 1,2-16-103,2 4-89,-4-2-1696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54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41 576,'0'0'171,"13"-7"325,2-5-556,-14 10 38,0 1 0,0 0 0,1 0 0,-1 0 0,0 0 0,1 1 0,-1-1 0,0 0 0,3 0 0,14-11 1727,-17 17-1258,-2-3-426,0 0-19,0-1-1,1 0 1,-1 0 0,1 1-1,-1-1 1,1 1 0,-1-1 0,1 0-1,0 1 1,-1-1 0,1 1-1,0-1 1,0 1 0,0-1-1,0 1 1,0-1 0,1 1 0,0 1-1,-1 3 186,-1 4-59,0 0 1,0 0-1,-3 9 1,3-18-153,-1 10 46,-2-1 0,1 0 0,-1 0 0,-1-1 0,0 1 0,0-1 0,-7 9 0,2 4 447,9-20-480,0 1-1,0 0 1,0-1 0,0 1 0,0 0-1,-1-1 1,-2 4 0,3-4 15,0-1 1,0 1-1,1 0 1,-1 0-1,0 0 1,1 0-1,-1 0 1,1 0-1,0 0 1,0 0-1,-1 0 1,1 0-1,0 0 1,1 0-1,-1 0 1,1 3-1,9 33 139,5 18-373,-10-31 374,0-13 538,1-21 357,-3 2-1219,-1 4 174,2-4-4,0 0 0,-1 0 0,0 0 0,-1 0 1,0 0-1,0-1 0,2-13 0,-3 18 5,-1-1 0,1 1 1,0 0-1,0-1 0,0 1 0,0 0 0,4-6 0,3-9 49,-2 7-127,-6 10 81,1 0 1,0 1-1,-1-1 1,1 0 0,-1 0-1,1 0 1,-1 0-1,1 0 1,-1 0-1,0 0 1,0 0 0,1 0-1,-1 0 1,0 0-1,0-2 1,0-35 102,-3 18 32,-2-34-42,6 44 62,-1-1-415,-2 16 72,-15 60-251,-17 81 435,11-35 269,1-4-1497,18-84-1022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57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62 992,'21'-8'4043,"-21"8"-3996,-1 0 1,1 0 0,-1-1 0,1 1-1,-1 0 1,1-1 0,0 1 0,-1 0-1,1-1 1,-1 1 0,1 0 0,0-1-1,-1 1 1,1-1 0,0 1 0,-1-1-1,1 1 1,0-1 0,0 1 0,0-1-1,-1 0 1,-4-14 64,5 12 11,-1 1-81,0 0 0,1 0-1,-1 0 1,0 1 0,0-1 0,0 0 0,0 1 0,0-1-1,0 1 1,-1-1 0,-1-1 0,3 3-44,-1-1 0,1 1 0,-1-1 0,0 1 0,1 0 0,-1-1 0,0 1 0,1 0 0,-1 0-1,0-1 1,1 1 0,-1 0 0,0 0 0,1 0 0,-1 0 0,0 0 0,0 0 0,1 0 0,-1 0 0,0 0 0,1 0 0,-1 0 0,0 0 0,0 1 0,1-1 0,-1 0 0,0 0 0,0 1-1,1-1-5,-1 1 0,1-1 0,0 0 0,-1 0 0,1 1 0,0-1 0,-1 0 0,1 0 0,0 0 0,-1 0 0,1 0 0,-1 1 0,1-1-1,0 0 1,-1 0 0,1 0 0,-1 0 0,1 0 0,-1 0 0,1 0 0,0-1 0,-1 1 0,0 0 0,2 0 8,0 0-1,-1 0 1,1 0 0,0-1 0,0 1 0,-1 0-1,1 1 1,0-1 0,-1 0 0,1 0 0,0 0-1,0 0 1,-1 0 0,1 1 0,0-1 0,-1 0-1,2 1 1,42 11 96,-44-12-99,1 0 0,0 0 0,0 1-1,0-1 1,-1 0 0,1 0 0,0 0 0,0 0-1,-1 1 1,1-1 0,0 0 0,0 1 0,-1-1-1,1 1 1,0-1 0,-1 1 0,1-1 0,-1 1 0,1-1-1,-1 1 1,2 1 0,-1 0-18,16 13-114,-14-11 123,0-1 1,1 0-1,0 0 1,-1 0-1,1 0 0,0-1 1,1 1-1,5 2 0,8 4 128,-16-8-88,1 1 1,0-1-1,0 1 1,0-1-1,0 0 1,6 2-1,-1-1 52,-7-2 53,9 7-1082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3:59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106 364 832,'-2'-2'111,"-1"1"-1,1 1 1,-1-1 0,1 0 0,-1 1-1,1-1 1,-1 1 0,1 0 0,-1 0-1,0 0 1,-3 0 0,3 1-15,0-1 0,0 0 0,0 0-1,1-1 1,-1 1 0,0 0 0,-4-2 0,6 2-69,0 0-1,1-1 1,-1 1-1,0 0 1,1-1 0,-1 1-1,0-1 1,1 1-1,-1-1 1,0 1 0,1-1-1,-1 1 1,1-1-1,-1 1 1,1-1 0,-1 0-1,1 1 1,-1-1-1,1 0 1,0 1 0,-1-1-1,1-1 1,0 1 13,0 0-1,0-1 1,0 1 0,0 0-1,0 0 1,1-1 0,-1 1 0,0 0-1,1 0 1,-1 0 0,1-1-1,-1 1 1,2-2 0,0 2-40,3-6 0,1-12 432,-4 16-437,0 0 1,-1 0-1,0 1 1,1-1-1,-1 0 1,0 0-1,0-1 1,-1 1-1,1 0 1,-1 0-1,0 0 1,1-5-1,-2-1 90,1 5-47,0 0 0,0 0-1,0-1 1,0 1 0,1 0 0,0 0 0,-1 0 0,1 0-1,1 0 1,-1 0 0,2-4 0,-2 7-22,-1-1-1,1 0 1,-1 1 0,1-1-1,-1 0 1,0 1 0,0-1-1,0 0 1,0 0 0,0 1-1,-1-1 1,1 0 0,0 1-1,-1-1 1,1 0 0,-1 1-1,0-1 1,-1-2 0,-3-17 299,4 20-310,0 0 0,1 0 0,-1 0 0,1 0 0,-1 0 0,0 0 0,0 1 0,1-1 0,-1 0 0,0 0 1,0 1-1,0-1 0,0 0 0,0 1 0,0-1 0,0 1 0,0-1 0,0 1 0,0 0 0,0 0 0,0-1 0,-2 1 0,-6-4 23,8 3-108,1 1 92,0 0-1,-1 0 1,1 0 0,0 0-1,0 0 1,0-1-1,0 1 1,0 0 0,0 0-1,0 0 1,0 0-1,0-1 1,0 1 0,-1 0-1,1 0 1,0 0-1,0 0 1,0-1 0,0 1-1,0 0 1,0 0-1,0 0 1,0-1-1,0 1 1,1 0 0,-1 0-1,0 0 1,0 0-1,0-1 1,0 1 0,0 0-1,0 0 1,0 0-1,0 0 1,0-1 0,0 1-1,1 0 1,-1 0-1,0 0 1,0 0 0,0 0-1,0 0 1,0 0-1,1-1 1,-1 1-1,1-1 17,0 1 0,0-1 0,0 0 0,0 0-1,0 0 1,0-1 0,0 1 0,-1 0-1,1 0 1,0 0 0,-1-1 0,1 1 0,-1 0-1,1 0 1,-1-1 0,0 1 0,1-1-1,-1 1 1,0 0 0,0-1 0,0 1 0,0 0-1,0-2 1,0 2 4,0-16-139,5 10 236,-5 6-128,0 1-1,0 0 0,0 0 0,0 0 0,0-1 1,0 1-1,0 0 0,0 0 0,0 0 0,0-1 1,0 1-1,0 0 0,0 0 0,0 0 0,0-1 1,0 1-1,0 0 0,0 0 0,0 0 1,0 0-1,-1-1 0,1 1 0,0 0 0,0 0 1,0 0-1,0 0 0,0-1 0,-1 1 0,1 0 1,0 0-1,0 0 0,0 0 0,0 0 1,-1 0-1,1 0 0,0 0 0,0 0 0,0-1 1,-1 1-1,1 0 0,0 0 0,0 0 0,0 0 1,-1 0-1,1 0 0,-2 0-2,1 0 0,-1-1-1,1 1 1,-1-1 0,1 1 0,0-1 0,-1 0-1,1 0 1,0 1 0,-2-2 0,2 1 4,-1 0 0,1 0 0,0 0 1,-1 0-1,1 0 0,-1 1 0,1-1 0,-1 0 1,1 1-1,-3-1 0,3 1 12,1 0 0,0 0 0,-1 0-1,1 0 1,0 0 0,-1 0 0,1 0 0,0 0 0,-1 0 0,1 0-1,0 0 1,-1 0 0,1 0 0,0 0 0,0-1 0,-1 1-1,1 0 1,0 0 0,-1 0 0,1-1 0,0 1 0,0 0-1,-1 0 1,1-1 0,0 1 0,0 0 0,0 0 0,-1-1-1,1 1 1,-1-14 339,2 1-710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26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262 172 1152,'-4'-7'179,"3"7"-141,1 0 0,-1-1 0,1 1-1,-1-1 1,1 1 0,-1-1 0,1 1 0,0-1 0,-1 1 0,1-1 0,0 1 0,-1-1-1,1 0 1,0 1 0,0-1 0,0 1 0,0-1 0,-1 0 0,1 1 0,0-1 0,0 0-1,0 1 1,0-1 0,0 0 0,1 1 0,-1-1 0,0 0 0,0 1 0,0-1 0,0 1-1,1-1 1,0-1 0,-1 2 18,0-1-1,0 0 1,0 0-1,0 1 1,0-1-1,0 0 1,0 0-1,0 0 1,0 1-1,0-1 1,0 0-1,-1 0 1,1 1-1,0-1 1,-1 0-1,1 1 1,0-1-1,-1 0 1,1 1-1,-1-1 1,1 0-1,-1 1 1,1-1-1,-1 1 1,1-1-1,-1 1 1,1-1-1,-2 0 1,0-1 133,-1 1 0,1-1 0,0 0 0,-1 1 0,1 0 0,-5-2 0,4 2 67,0 0 0,0-1 0,0 1-1,0-1 1,0 1 0,-4-4-1,-9-4 254,8 7-181,7 2-315,1 0 0,-1 0 0,1 0 0,-1 0 0,1-1 0,0 1 0,-1 0 0,1 0 0,-1 0 0,1-1 0,0 1 0,-1 0 0,1 0 0,0-1 0,-1 1 0,1 0 0,0-1 0,-1 1 0,1 0 0,0-1 0,0 1 0,-1-1 0,1 0 0,-3-1 103,1 0 1,-1-1-1,0 1 1,0 0-1,0 1 1,0-1-1,-1 0 0,1 1 1,-6-2-1,-15-8 112,-20-10 456,31 15-460,1 0-1,-12-7 1,11 8-189,16 13-534,9 3 378,0 0 0,-1 0 0,0 1-1,-1 1 1,12 19 0,34 73-2423,-41-73 1137,-1-5 69,-5 1-1174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50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 72 1472,'-1'-2'52,"0"1"-1,0 0 1,0-1 0,0 1 0,1-1 0,-1 1-1,0-1 1,1 1 0,-1-1 0,1 0-1,-1 1 1,1-1 0,0 0 0,0 1-1,0-1 1,0-2 0,-1 2 13,1 1-1,0 0 1,-1-1-1,1 1 1,-1-1-1,1 1 1,-1 0 0,0-1-1,0 1 1,1 0-1,-1 0 1,0-1-1,0 1 1,0 0 0,-1 0-1,1 0 1,0 0-1,0 0 1,0 1-1,-2-2 1,-27-13 195,30 15-192,0 0 1,-1 0-1,1 0 0,0-1 1,-1 1-1,1 0 0,0 0 1,-1 0-1,1 0 0,0 0 1,-1 0-1,1 0 0,-1-1 1,1 1-1,0 0 0,-1 0 1,1 1-1,-1-1 0,1 0 1,0 0-1,-1 0 1,1 0-1,0 0 0,-1 0 1,1 0-1,-1 1 0,3 8 1404,11 10 411,5 0-953,0-2 1,2 0 0,21 15-1,-8-9-498,0-2 0,2-1 0,54 22 0,-33-18-201,85 29-14,-73-31-162,346 97 1309,-148-49-1306,0 20-217,-99-35 220,115 45 245,-178-52-182,50 20 57,-121-55-55,1-2 0,58 12 0,-31-13 169,0-2 0,73-1 0,-133-7-273,-1 0 0,0 0-1,1 0 1,-1 0-1,1-1 1,-1 1-1,0 0 1,1 0-1,-1 0 1,0-1-1,1 1 1,-1 0-1,0 0 1,1-1 0,-1 1-1,0 0 1,1-1-1,-1 1 1,0 0-1,0-1 1,0 1-1,1 0 1,-1-1-1,0 1 1,0-1-1,0 1 1,0 0 0,0-1-1,0 1 1,0-1-1,0 1 1,0 0-1,0-1 1,0 1-1,0-1 1,0 1-1,0-1 1,0 1-1,0 0 1,0-1 0,-6-19 396,-1 6-305,-2-1 0,1 1 0,-2 1 0,0-1 1,-1 2-1,0-1 0,-1 2 0,-24-20 0,-3 3 218,-75-39 0,62 44-875,50 21 184,8 0 182,13 1 65,8 3 54,0 1 0,-1 1 0,34 11 0,-43-11 92,9 2-82,-1 2 0,0 1 0,0 1 0,32 18 0,-47-22 105,1 0 0,-1 1 0,-1 0-1,1 1 1,-1 0 0,-1 0 0,1 1 0,-2 0-1,1 0 1,-1 1 0,0 0 0,5 11-1,-11-17 10,1 0-1,-1 0 1,1 0 0,-1 0-1,0 0 1,-1 1-1,1-1 1,-1 0-1,0 0 1,0 1-1,0-1 1,-1 0-1,-1 7 1,1-5 27,-1 0 0,-1 0 0,1 0 0,-1-1 0,0 1 0,0-1-1,-1 0 1,-5 8 0,-2-2-45,1-1 0,-1 0 0,-1 0 0,0-1-1,0-1 1,-26 14 0,-20 3-576,2-1-1385,21-4-2507,51-15 87,-3-2 2852,1-1 1,-1-1-1,0 0 1,18-1 0,-28 0 1393,38 0-2189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11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48 2656,'-1'-1'118,"1"1"-79,0 0 0,-1-1 0,1 1 0,0 0 1,0-1-1,0 1 0,0 0 0,-1-1 0,1 1 1,0-1-1,0 1 0,0 0 0,0-1 0,0 1 1,0-1-1,0 1 0,0 0 0,0-1 0,0 1 1,0-1-1,0 1 0,1 0 0,-1-1 1,0 1-1,0 0 0,0-1 0,1 0 0,10-3 190,0 0-318,-7 2 99,9-4 376,-1 1 0,20-6-1,-28 10-306,0 0 1,0 0-1,0 1 0,0 0 0,0-1 1,0 1-1,0 1 0,0-1 1,0 0-1,0 1 0,0 0 0,-1 0 1,5 2-1,19 8 33,-1-1 0,2-1 0,-1-2 0,1 0 0,1-2 0,-1-1 0,36 1 0,79-4 560,131-2 464,-165-4-944,-61 4-257,-30 2 231,-35 11 314,16-11-468,-101 35 299,85-32-283,1 0 1,-1 0-1,0-2 0,-23 1 0,-36-3-110,-129 2 349,148 1-223,-86 16-1,94-11 13,-68 2 1,-35-8 688,132-2-483,172 9-5,-72-3-253,88 7 90,190 39-1,-309-42 6,1-4-1,0-1 1,1-2 0,-1-3-1,97-11 1,-118 7 2,-19 3-28,-1 0 1,1 0-1,11-5 1,-20 6-67,-1 0 0,0 0 0,0 0 0,0-1 0,0 1 0,0 0 0,0 0 1,0 0-1,0-1 0,0 1 0,0 0 0,0 0 0,0-1 0,0 1 1,0 0-1,0 0 0,0 0 0,0-1 0,0 1 0,-1 0 0,1 0 0,0 0 1,0-1-1,0 1 0,0 0 0,0 0 0,0 0 0,-1 0 0,1-1 0,0 1 1,0 0-1,0 0 0,0 0 0,-1 0 0,1 0 0,0 0 0,0-1 0,-1 1 1,-8-7-4,1 3-252,0-1 0,0 1-1,-15-4 1,-3-2-1559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19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185 460 576,'0'-1'23,"0"0"0,0 0 0,0 0 0,0 1 0,-1-1 0,1 0 0,0 0 0,-1 0 0,1 0 0,0 1 0,-1-1 0,1 0 0,-1 0 1,1 1-1,-1-1 0,0 0 0,1 1 0,-1-1 0,0 0 0,1 1 0,-1-1 0,0 1 0,0 0 0,1-1 0,-3 0 0,-8-7 989,7 0-438,4 7-497,-1 0 0,1 0 1,-1 0-1,1 0 0,-1 0 0,0 1 1,1-1-1,-1 0 0,0 0 0,0 0 1,1 1-1,-3-2 0,2 1 6,0-1-1,0 1 0,0-1 1,1 0-1,-1 1 0,0-1 1,1 0-1,-1 0 1,1 1-1,-1-1 0,1 0 1,0 0-1,0-2 0,-5-16 221,3 18-279,1-1 0,-1 1 0,0-1 0,1 0 0,-1 0-1,1 0 1,0 0 0,0 0 0,0 0 0,0 0 0,0 0 0,1 0 0,0 0-1,-1-1 1,1 1 0,0 0 0,1 0 0,-1 0 0,1 0 0,1-6-1,2-6 179,-1 1 0,-1-1-1,0 0 1,0-15-1,-1 21-182,0 0-1,4-15 0,-3 15-72,0 0 1,0-16-1,1 12 224,-2 12-159,-1-1 0,0 1 1,1 0-1,-1 0 0,1 0 1,-1 0-1,0 0 0,0 0 1,0 0-1,0-1 0,0 1 0,0 0 1,0 0-1,0 0 0,0 0 1,0 0-1,-1-1 0,1 1 1,0 0-1,-1 0 0,1 0 1,-1 0-1,0 0 0,1 0 0,-2-1 1,2 2 5,-1-1 0,1 1 0,0-1 0,-1 0 0,1 1 0,0-1 0,-1 1 0,1-1 0,0 0 0,0 1 1,0-1-1,-1 0 0,1 1 0,0-1 0,0 0 0,0 1 0,0-2 0,0 1-12,0 1 0,0-1 0,0 0-1,0 1 1,0-1 0,0 0 0,0 1 0,0-1 0,-1 1 0,1-1-1,0 0 1,0 1 0,-1-1 0,1 1 0,0-1 0,-1 1 0,0-2-1,-1 1 28,1-1 0,-1 1 0,1-1-1,0 1 1,-1-1 0,1 0-1,0 1 1,0-1 0,0 0-1,0 0 1,1 0 0,-1 0 0,0 0-1,1 0 1,-1 0 0,1 0-1,-1-3 1,-5-11 91,1 9-24,5 7-104,0 0-1,0 0 1,0 0-1,0 0 1,0 0-1,0 0 1,0 0-1,0 0 1,0 0-1,-1 0 1,1 0-1,0 0 1,0 0-1,0 0 1,0 1-1,0-1 1,0 0-1,0 0 1,0 0-1,0 0 1,0 0-1,-1 0 1,1 0-1,0 0 1,0 0 0,0 0-1,0 0 1,0 0-1,0 0 1,0 1-1,0-1 1,0 0-1,0 0 1,0 0-1,0 0 1,0 0-1,0 0 1,0 0-1,0 0 1,0 0-1,0 1 1,0-1-1,0 0 1,0 0-1,0 0 1,0 0-1,0 0 1,0 0-1,0 0 1,0 0-1,0 0 1,0 1-1,0-1 1,0 0 0,0 0-1,0 0 1,0 0-1,1 38 49,6 42-1,-2-20 102,-4-51-157,0-1 0,-1 1-1,1 0 1,-2-1 0,1 1-1,-1 0 1,-4 13 0,4-9 151,2-12-127,-1-1-1,0 1 1,0-1-1,0 1 0,0-1 1,0 1-1,0-1 1,0 1-1,0-1 1,0 1-1,0-1 1,0 1-1,-1-1 1,1 1-1,0-1 1,0 1-1,0-1 1,-1 1-1,-2 2 437,-10-14-293,4 2-73,8 8-79,-1 0 1,1 0-1,0 0 0,0 0 1,0 0-1,0 0 1,0 0-1,0-1 0,0 1 1,-1-2-1,-4-14-1,-2 0 0,0 1 0,-1-1 0,-1 2-1,-14-20 1,22 33 16,-7-7-438,19 28-316,3 9 764,1-2-1,25 37 1,-36-59-16,0 0-1,-1 0 1,0 0 0,0 0-1,0 0 1,0 0 0,-1 1-1,0-1 1,0 0 0,0 1-1,0-1 1,0 8 0,4 45 469,-5-55-550,0 2 66,-1-3 30,1-1-1,0 1 1,0 0 0,0 0-1,0-1 1,0 1-1,0 0 1,0 0 0,0 0-1,0-1 1,0 1-1,1 0 1,-1-1 0,0 1-1,1 1 1,69 25-8138,-49-24 7488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22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187 638 992,'-3'-31'452,"3"25"-293,0 1-1,-1 0 1,1-1 0,-1 1-1,0 0 1,-3-10 0,-15-32 1224,12 29-547,-10-22 0,-4-2-142,17 35-472,-1-1 0,2 1 0,-1-1 0,1 1 0,0-1-1,1 0 1,0 0 0,0 0 0,1 0 0,-1 0 0,2-1 0,0-10 0,-1 17-220,1 0 0,-1-1 0,0 1 0,0 0 0,0 0 0,0 0 0,0 0 0,0-1 0,-1 1 0,1 1 1,-1-1-1,1 0 0,-3-2 0,-9-14 172,10 15-63,1-1 0,1-1 0,-1 1 1,1 0-1,-1 0 0,0-9 0,-3-10-239,3 13 13,-1-11 289,3 20-182,0 0 0,0-1 0,0 1 0,0 0 0,0 0 0,1 0 0,-1 0 0,0 0 0,1 0 0,-1 0 1,0 0-1,1 0 0,-1 0 0,1 0 0,1-2 0,1-2 18,0-6 220,-2 7-348,-1 0 107,0 0 32,2-6 23,-3 4 24,0 3-60,0 0-1,1 0 0,0 0 0,-1 0 0,1 0 1,0 0-1,0-1 0,1-3 0,0-3 131,-1 7-140,0 0 0,-1 1 1,1-1-1,-1 0 0,1 1 0,-1-1 1,0 1-1,-2-5 0,-1 1-48,3 5 64,0 0 0,1 0 0,-1 0 0,0 0 0,1 0 0,-1 0 0,1 0 0,0 0 0,-1 0 0,1 0 0,0 0 0,0 0 0,-1 0 0,1-2 0,0 3-21,0-1-1,0 1 1,0 0-1,0 0 1,0 0 0,0 0-1,0-1 1,0 1 0,0 0-1,-1 0 1,1 0-1,0 0 1,0 0 0,0-1-1,0 1 1,0 0-1,0 0 1,-1 0 0,1 0-1,0 0 1,0 0 0,0 0-1,0 0 1,-1 0-1,1 0 1,0-1 0,0 1-1,0 0 1,0 0-1,-1 0 1,1 0 0,0 0-1,0 0 1,0 0 0,-1 0-1,1 1 1,0-1-1,0 0 1,0 0 0,0 0-1,-1 0 1,1 0-1,0 0 1,0 0 0,0 0-1,0 0 1,0 0 0,-1 1-1,1-1 1,0 0-1,0 0 1,0 0 0,0 0-1,0 0 1,0 0-1,0 1 1,-1-1 0,1 0-1,0 0 1,0 0 0,0 0-1,0 1 1,0-1-1,0 0 1,0 13-247,0 13 269,4 36 0,-4-58-15,0-1-1,0 1 1,0-1-1,0 1 1,-1 0 0,0-1-1,-1 6 1,-3 12-29,2-1-97,0 0 168,1 0 0,1-1 1,1 1-1,2 25 0,5 28-100,-3 9 68,-3-71-10,0 0 0,-2 12 1,1-16-227,0 1 0,0 0 0,1-1 0,-1 1 1,4 10-1,0-1-993,13 25-3754,-7-29 3741,-2 1 496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24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49 916 832,'2'-9'83,"-2"7"-63,1 0-1,-1-1 0,0 1 0,1 0 0,-1-1 1,0 1-1,0 0 0,-1 0 0,1-1 0,0 1 0,-1 0 1,0-1-1,-1-2 0,1 0 4,0 1 0,0-1 0,0 1-1,0-1 1,1 0 0,0 1 0,0-1 0,0 0 0,0 0 0,1 1-1,0-1 1,0 1 0,1-6 0,2-4 159,-1 0 0,0-1 0,-1 1 0,-1-1 0,-1-21 0,-11-73 2475,9 94-2308,2 1 0,0-20 1,1 7-214,4-36 424,13-33-517,-12 65-44,-4 24 6,0 0 1,-1 0-1,1-12 1,6-59 159,-8 53-124,1 8-14,-1 1 1,-1 0-1,-3-19 0,1 17-85,3 15 66,0 0 1,-1 0 0,1-1-1,-1 1 1,0 0-1,0 0 1,-1-3-1,0 3-20,1 1 0,0-1-1,0 1 1,0-1-1,1 1 1,-1-1-1,0 0 1,1-4-1,0 7 9,0 0 1,0 0-1,0 0 0,0 0 0,0 0 0,0 0 0,0 0 0,0-1 0,0 1 0,0 0 0,0 0 0,0 0 0,0 0 0,0 0 0,0 0 0,0 0 0,0 0 0,0-1 0,0 1 0,0 0 1,0 0-1,0 0 0,0 0 0,0 0 0,0 0 0,0 0 0,0 0 0,0-1 0,-1 1 0,1 0 0,0 0 0,0 0 0,0 0 0,0 0 0,0 0 0,0 0 0,0 0 0,0 0 0,0 0 1,0 0-1,-1 0 0,1 0 0,0 0 0,0 0 0,0 0 0,0 0 0,0 0 0,0 0 0,0 0 0,0 0 0,-1 0 0,1 0 0,0 0 0,0 0 0,0 0 0,0 0 0,0 0 0,0 0 1,0 0-1,0 0 0,-1 0 0,1 0 0,0 0 0,0 0 0,0 0 0,0 0 0,0 0 0,1 6-182,1-1 170,-1 1-1,0 0 0,0-1 1,-1 1-1,0-1 1,0 1-1,0 0 0,-1 7 1,0 10 6,2 70 4,-3 115 241,-12-75 197,6-73-338,5-41-61,-2 35 0,-5 35 682,11-91-679,-1 0-1,1 0 1,0 0-1,-1 0 1,1 1-1,0-1 1,0 0-1,1 0 1,-1 0-1,0 1 1,2-3-1,5-7 40,-4 0-50,0 0 0,-1 0 0,-1 0 1,2-17-1,-2 11-71,4-29 46,-3-88 1,-3 93 30,-5-85-281,10 83 271,-3 29-111,0 8-192,-1 16-13,-6 40 386,0 55 133,1-47-155,-19 156 198,10-149-70,-5 34 75,9-52-341,2-17 64,7-28 3,0 0 0,0 0 0,0 0 0,0 0 0,0 0 0,0 0 1,1 0-1,0 3 0,1 10-184,-2-13 50,0 0-1,1 0 1,-1 0-1,0 0 1,1 0-1,-1 0 1,1 0-1,0-1 1,-1 1-1,1 0 1,0 0-1,0-1 1,0 1-1,0-1 1,1 1-1,-1-1 1,0 1-1,1-1 1,-1 1-1,1-1 1,1 1-1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24.7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9 798 1312,'-2'-5'140,"1"0"0,-1 0 0,1 0 0,0 0 0,0-1 0,1 1 0,0 0 0,0-9 0,2-5 678,6-21 0,0-14-535,-6 41-219,0 0 1,6-22-1,1 3 15,12-65 630,-19 87-525,0 0-1,0-15 1,2-9-186,-1 10 145,-1 0 0,-1 0 0,-2 0 1,0-1-1,-8-44 0,6 43 58,1 0 0,3-37 0,-1 22-138,1 40-71,-1 1 0,0-1 0,0 1 0,0-1 0,0 1 0,0-1 0,0 1 0,0-1 1,0 1-1,0-1 0,0 1 0,0-1 0,0 1 0,-1-1 0,1 1 0,0-1 0,0 1 0,0 0 0,-1-1 0,1 1 0,0-1 0,-1 1 0,1 0 0,0-1 0,-1 1 0,1-1 0,0 1 0,-1 0 0,1 0 0,-1-1 0,0 1-7,0 1 0,1-1 1,-1 0-1,1 1 1,-1-1-1,1 1 0,-1-1 1,1 1-1,0-1 0,-1 1 1,1-1-1,-1 1 1,1 0-1,0-1 0,0 1 1,-1-1-1,1 1 0,0 0 1,0-1-1,0 1 1,0 0-1,0-1 0,0 1 1,0 1-1,-28 322-300,17-162 230,3 35-1519,7-135-104,2 5 290,6-7 287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26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1248,'0'0'16,"0"0"0,0 0-1,0 0 1,-1 0 0,1 0 0,-1 1 174,1-1-174,-1 1 0,1-1 0,0 0 0,0 0-1,0 0 1,0 0 0,0 0 0,0 1 0,0-1 0,0 0-1,0 0 1,0 0 0,0 0 0,0 1 0,0-1 0,6 47 2192,-5-2-766,12 85 1,-11-123-1328,0 0 0,0-1 0,1 1 0,5 9 0,5 15 158,11 20 559,-15-27-686,-7-20-108,-1 1 1,1-1-1,0 0 0,-1 0 1,0 1-1,0-1 1,0 9-1,2 10 187,-1-12-93,0 7 124,-1-16-248,-1 0 1,1-1-1,-1 1 0,0 0 1,0 0-1,0-1 0,0 1 1,0 0-1,0 0 0,0 0 1,0-1-1,-1 1 0,1 0 0,-1-1 1,1 1-1,-1 0 0,-1 2 1,-2 6 95,4-9-100,-1 1-1,0 0 1,1 0 0,-1 0 0,0-1 0,0 1 0,0 0 0,-1 1-1,-16 27-109,5 2 116,11-28-23,0 1-1,0-1 0,0 1 0,1-1 1,-1 1-1,1-1 0,0 1 0,0 6 1,1 41 46,1-22-12,4 59 198,-2-44-33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30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8 416,'-3'-3'46,"-3"-1"142,-24 7 2675,30-3-2840,5 9-652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31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0 320,'0'0'2,"0"0"0,0 0 0,0 1 1,0-1-1,0 0 0,0 0 0,0 0 0,0 0 0,0 0 1,0 0-1,0 0 0,0 0 0,0 0 0,0 0 0,0 0 0,0 1 1,0-1-1,0 0 0,0 0 0,0 0 0,0 0 0,0 0 1,0 0-1,0 0 0,0 0 0,0 0 0,0 0 0,0 0 0,0 0 1,0 1-1,0-1 0,0 0 0,0 0 0,0 0 0,0 0 0,0 0 1,0 0-1,0 0 0,0 0 0,-1 0 0,1 0 0,0 0 1,0 0-1,0 0 0,0 0 0,0 0 0,0 0 0,0 0 0,0 0 1,0 0-1,0 0 0,0 0 0,-1 0 0,1 0 0,0 0 1,0 0-1,0 0 0,0 0 0,0 0 0,0 0 0,0 0 0,0 0 1,0 0-1,0 0-1,0 0 1,-1 0-1,1 0 1,0 0-1,0 0 1,0 0-1,0 0 1,0 0-1,0 0 1,0 0-1,0 0 1,0 0-1,0 0 1,0 0-1,0 0 1,0 0 0,0 0-1,-1 0 1,1 0-1,0 0 1,0 0-1,0 0 1,0 0-1,0 0 1,0 0-1,0 0 1,0 0-1,0 0 1,0 0-1,0 0 1,0 0-1,0 0 1,0 0-1,0 0 1,0 0-1,0 1 1,0-1-1,0 0 1,0 0-1,0 0 1,0 0-1,0 0 1,0 0-1,0 0 1,0 0-1,0 0 1,0 0-1,0 0 1,0 0-1,0 0 1,0 0-1,0 0 1,0 1 0,0-1-1,0 0 1,0 0-1,0 0 1,0 0-1,0 0 1,0 0-1,0 0 1,0 0-1,0 0 1,-4 20 723,3-12-662,0 0 0,1 0 0,0 0 0,1 15 0,0-1 1270,0-18-1426,0 0 0,0 0 1,0-1-1,1 1 0,-1-1 1,1 1-1,0-1 0,0 0 0,0 1 1,1-1-1,-1 0 0,4 2 1,2 4-799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33.5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153 266 736,'-17'8'2949,"3"0"-2378,12-8-476,0 1 1,0-1-1,0-1 1,0 1-1,1 0 0,-1 0 1,0-1-1,0 1 1,0-1-1,0 1 1,1-1-1,-1 0 1,0 0-1,1 0 0,-1 0 1,0 0-1,1 0 1,-3-2-1,1 3-153,0-1 0,0 1 0,0 0 0,0 0 0,0 0 0,0 0 0,-6 1 0,7 1 62,1-2 19,1 0 0,-1 1 1,0-1-1,1 0 0,-1 1 0,0-1 0,0 0 0,0 0 0,1 0 0,-1 0 0,0 1 0,0-1 0,0 0 0,1-1 0,-3 1 0,3 0-7,-10 1 16,-1 4-268,11-5 255,0 1 0,-1-1-1,1 0 1,0 0 0,-1 0 0,1 0-1,0 0 1,-1 0 0,-4 4 599,5-3-605,0-1 1,0 0-1,-1 0 1,1 0-1,0 0 1,0 0-1,-1 0 1,1 0-1,0 0 0,0 0 1,0 0-1,-1 0 1,1 0-1,0 0 1,0 0-1,0 0 1,-1 0-1,1-1 0,0 1 1,0 0-1,0 0 1,-1 0-1,1 0 1,0 0-1,0 0 1,0-1-1,-1 1 0,1 0 1,0 0-1,0 0 1,0 0-1,0-1 1,0 1-1,0 0 0,0 0 1,-1 0-1,1-1 1,-2-6 256,2 7-256,0 0 1,0-1-1,-1 1 0,1 0 0,0 0 0,0-1 1,0 1-1,0 0 0,0-1 0,0 1 0,0 0 1,0 0-1,0-1 0,0 1 0,0 0 1,0-1-1,0 1 0,0 0 0,0 0 0,0-1 1,0 1-1,0 0 0,0 0 0,0-1 1,1 1-1,-1 0 0,0-1 0,0 1 0,0 0 1,0 0-1,1 0 0,-1-1 0,0 1 1,0 0-1,0 0 0,1 0 0,-1-1 0,9-15 143,-9 14-165,0 1-1,1 0 1,-1 0 0,1-1-1,-1 1 1,1 0-1,0 0 1,-1 0 0,1 0-1,0 0 1,0-1 0,0 2-1,0-1 1,0 0 0,0 0-1,0 0 1,0 0-1,0 1 1,2-2 0,7-2-20,-4 0-8,1 1 0,0 1 0,0-1 0,10-1 0,1 0 130,1 0 0,-1-1 0,0-1 0,-1-1 0,1 0 0,-1-2 0,24-15 0,-39 23-84,-1-1 1,1 0 0,0 1-1,0-1 1,-1 0-1,1 0 1,-1 0-1,1 0 1,-1 0 0,2-4-1,-3 5-16,1 0-1,-1 0 1,0 0-1,1 0 1,-1-1-1,0 1 1,0 0-1,0 0 1,0 0-1,0-1 1,0 1-1,0 0 1,0 0-1,0 0 1,0-1-1,-1 1 1,1 0-1,0 0 1,-1 0-1,1 0 1,-2-2-1,-10-16 198,9 14-180,0 0-1,0 1 1,0-1 0,-1 1 0,-6-7 0,4 5 56,4 5-98,1 0 0,0-1 1,0 1-1,-1 0 0,1 0 0,-1 0 1,1 0-1,-1 0 0,1 0 0,-1 0 0,0 1 1,0-1-1,1 0 0,-3 0 0,3 1 111,-12-8 0,-25 5 16,36-2-389,-5 6 126,23 3-1885,23 0-1345,-3 3 1904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35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 64,'-5'0'32,"-3"0"608,3 0-352,-3 0 608,-2 0-512,-3 0 224,0 5-352,0-2-288,5 2 0,-2-2-224,7 5 160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51.5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21 9216,'-1'0'178,"0"-1"-1,0 1 1,0 0 0,1 0 0,-1 0-1,0 1 1,0-1 0,0 0 0,0 0 0,1 0-1,-1 1 1,0-1 0,0 0 0,0 1-1,1-1 1,-1 1 0,0-1 0,1 1 0,-1-1-1,0 1 1,1-1 0,-1 1 0,0 0 0,1-1-1,-1 1 1,1 0 0,0-1 0,-1 1-1,1 0 1,-1 0 0,1 0 0,0-1 0,-1 3-1,1 1 43,0 0-1,0 0 1,0 0 0,0 0-1,2 8 1,0-1 193,4 58-82,2 19 193,1 0 1219,-8-78-1322,-1-8 288,0-4-165,-5-71 891,0-13-1166,2 61-405,2-1-1,0 0 0,5-44 1,-3 69 85,-1-1 0,0 0 0,1 0 0,-1 0 1,1 1-1,-1-1 0,1 0 0,0 1 0,0-1 1,0 1-1,1-2 0,-1 2 40,0 0-1,-1 1 1,1-1 0,0 0-1,0 1 1,0-1 0,0 1-1,0-1 1,0 1 0,0 0 0,0 0-1,0-1 1,0 1 0,0 0-1,1 0 1,-1 0 0,0 0-1,0 0 1,0 0 0,0 0-1,2 1 1,0 0 31,1 0 1,-1 0-1,0 0 0,1 1 1,3 2-1,11 4 23,105 36-37,-79-29-870,-10-5-1489,-27-7 1086,0-1-1,1 0 0,-1 0 1,0-1-1,1 0 0,7 1 0,6-4-1558,2-8-982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36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 1248,'8'-14'1861,"0"32"-1370,-3-8-224,-1 4-214,0 0 0,-1 1 1,-1-1-1,-1 1 0,0 0 1,-1-1-1,0 1 0,-1 0 1,-1-1-1,-6 26 0,8-39-82,-1 1 1,1-1-1,0 1 0,-1-1 0,1 1 1,0-1-1,0 1 0,0-1 0,0 4 0,0-5 21,1 0 0,-1 0 0,0 0 0,0 1 0,0-1 0,0 0 0,0 0 0,0 0 0,0 0 0,0 1 0,1-1 0,-1 0 0,0 0 0,0 0 0,0 0 0,0 0 0,1 0 0,-1 1 0,0-1 0,0 0 0,0 0 0,0 0 0,1 0 0,-1 0 0,0 0 0,0 0 0,0 0 0,1 0 0,-1 0 0,11-4-146,-9 2 147,0 1 0,-1-1 0,1 1 0,0-1 1,0 0-1,-1 1 0,1-1 0,-1 0 0,0 0 1,1 0-1,-1 0 0,0-1 0,0 1 0,-1 0 1,1 0-1,0-1 0,0-2 0,0-3 88,0-1-1,0 0 1,-2-11-1,1 7 201,-2 7-630,0 3 207,1-1-386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37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45 1984,'-3'-5'456,"-1"0"0,1 0 0,-1 1 0,0-1 0,0 1 0,0 0 0,-8-6 0,11 10-458,0 0 0,1-1 0,-1 1 0,1 0 1,-1-1-1,0 1 0,1 0 0,-1 0 0,0 0 0,1 0 0,-1 0 1,1 0-1,-1 0 0,0 0 0,1 0 0,-1 0 0,0 0 0,1 0 1,-1 0-1,0 0 0,1 1 0,-1-1 0,0 0 0,1 0 0,-1 1 1,1-1-1,-1 0 0,1 1 0,-1-1 0,1 1 0,-1-1 0,1 1 1,-1-1-1,1 1 0,0-1 0,-1 1 0,1-1 0,0 1 0,-1 0 1,1-1-1,0 1 0,0-1 0,-1 1 0,1 0 0,0 0 0,0 3-224,0 0-1,0 0 0,1-1 0,-1 1 0,1 0 0,0 0 1,0-1-1,0 1 0,0-1 0,1 1 0,0-1 0,-1 1 1,1-1-1,5 5 0,9 14-989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39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12 1248,'-16'-11'3030,"14"11"-2913,-2 0 19,-1 1 0,1 0 0,-1 0 0,1 1 1,0-1-1,0 1 0,0 0 0,0 0 0,0 0 1,-6 4-1,-17 9 392,16-10-529,1-1-1,0 2 1,-1-1 0,2 2-1,-1-1 1,1 1 0,-12 12-1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40.4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27 896,'1'-1'44,"0"0"1,0 1-1,0-1 0,0 0 1,0 1-1,0-1 0,0 1 1,0 0-1,0-1 0,0 1 1,0 0-1,0-1 0,0 1 1,2 0-1,10-4 1264,-13 4-1254,1 0-1,0-1 1,-1 1-1,1 0 1,0 0-1,0 0 1,-1 0-1,1-1 0,0 1 1,-1 0-1,1 0 1,0 1-1,0-1 1,-1 0-1,1 0 1,0 0-1,-1 0 1,1 1-1,0-1 1,-1 0-1,1 0 1,0 1-1,-1-1 1,1 1-1,-1-1 0,1 0 1,-1 1-1,1 0 1,18 19-103,-9-9 174,-8-9-67,0 0 0,0 0 0,0 0 0,0 1 0,0-1 0,-1 0 0,4 6 741,4-6 178,-8-1-938,0-1 1,0 0-1,0 1 1,0-1 0,0 0-1,0 0 1,1 1-1,-1-1 1,0 0-1,0 0 1,0 0 0,0 0-1,2-1 1,-1 0 8,1 0 0,-1 0 0,0 0 0,1-1 0,-1 1-1,0-1 1,0 1 0,0-1 0,0 0 0,0 0 0,0 0 0,-1 0 0,1 0 0,-1 0 0,1 0 0,1-4 0,1-3 117,0 0 1,5-18 0,-15 52-804,1 0 0,1 0 0,1 1 0,0 31 1,7-29-2126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41.8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65 258 1664,'-2'0'169,"1"0"0,-1 0 0,0 0 0,1 0 0,-1-1 0,0 1 0,1-1 0,-1 1 0,1-1 0,-1 0 0,1 1 0,-1-1 0,-2-2 338,1 0-338,-1-1 190,1-1 0,0 1 1,0 0-1,-3-6 0,-4-7 337,9 13-606,-1-1 1,1 0-1,0 0 0,0 0 1,0 0-1,1 0 0,0 0 1,0 0-1,0 0 0,1-7 1,0-9 232,-1 17-318,0-9 203,1-1 1,2-20-1,-2 27-127,0 0 1,-1 1 0,0-13 0,-1 3-164,1 16 78,0 0 0,0 0 0,0 0 0,0 0 0,0 0 0,0 0 0,0 0 0,0 0 0,0 0 0,0 0 0,0 1 0,0-1 0,0 0 0,0 0 0,0 0 0,0 0 0,0 0 0,0 0 0,0 0 0,0 0 0,0 0 0,0 0 1,0 0-1,0 0 0,0 0 0,0 0 0,-1 0 0,1 0 0,0 0 0,0 0 0,0 0 0,0 0 0,0 0 0,0 0 0,0 0 0,0 0 0,0 0 0,0 0 0,0 0 0,0 0 0,0 0 0,0 0 0,0 0 0,-1 0 0,1 0 0,0 0 0,0 0 0,0 0 0,0 0 0,0 0 0,0 0 0,0 0 0,0 0 0,0 0 0,0 0 0,0 0 0,-3 7-100,3 17-6,1-1-1,1 1 0,5 25 1,24 69-216,-30-113 72,1 1-1,-1-1 1,0 10-1,-1-12 105,3 18-1684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44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7 1312,'-22'-3'1904,"0"0"-885,-9 9-433,23-4-570,0 0 0,-1 0 0,1 0 0,0 1 0,-13 6 0,7-2 17,0 0 0,0 1 0,0 1 0,-21 18 1,33-26-40,1 1 0,0-1 0,-1 0 1,1 0-1,-1 0 0,0 0 1,1 0-1,-1 0 0,0-1 1,1 1-1,-1 0 0,0-1 1,0 1-1,-2-1 0,4 0 2,-1 0-1,1 0 1,-1 0-1,1 0 0,-1 0 1,1 0-1,-1 0 1,1 0-1,0 0 1,-1 0-1,1 1 1,-1-1-1,1 0 0,-1 0 1,1 0-1,0 1 1,-1-1-1,1 0 1,-1 0-1,1 1 1,0-1-1,-1 0 0,1 1 1,0-1-1,0 0 1,-1 1-1,1-1 1,0 1-1,-1 0 1,1 0-25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46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835 0 992,'-15'3'192,"1"1"0,-16 5 0,20-6-35,0-1-1,0 0 1,0 0-1,0-1 1,0-1 0,0 1-1,0-2 1,0 1-1,0-1 1,-16-4 0,18 3-94,1 0 1,-1 1 0,0 1 0,-11-1 0,-14-1 289,-14-2 525,-86 3 1,63 2-205,57-1-691,0 0-1,0 1 1,0 0-1,0 1 1,0 0-1,-23 8 1,26-7 51,-1 0 1,-15 3 0,11-4-11,1 1-101,8-1 79,-1 0 0,0-1 0,-11 0-1,-17 7 42,30-7 102,17 0-91,19 0-189,19 0 128,173-8-338,-9 1 626,-138 7-503,-7-9 632,-69 8-407,-1 0 0,1 0-1,0 0 1,0 0 0,0-1-1,0 1 1,0 0-1,-1 0 1,1 0 0,0 0-1,0 0 1,0 0 0,0-1-1,0 1 1,0 0-1,-1 0 1,1 0 0,0 0-1,0 0 1,0-1 0,0 1-1,0 0 1,0 0-1,0 0 1,0-1 0,0 1-1,0 0 1,0 0 0,0 0-1,0 0 1,0-1-1,0 1 1,0 0 0,0 0-1,0 0 1,0-1 0,0 1-1,0 0 1,0 0-1,1 0 1,-1 0 0,0 0-1,0-1 1,0 1 0,0 0-1,0 0 1,0 0-1,0 0 1,1 0 0,-1 0-1,0-1 1,0 1-1,0 0 1,0 0 0,1 0-1,-1 0 1,0 0 0,0 0-1,0 0 1,1 0-1,-177-7 857,133 7-716,0 1-1,1 2 1,-67 13 0,-9 6-202,3 2 475,91-22-195,-30 0 1,53-2-308,42 3-10,0-2 86,53-6-1,-7-4-105,15-1 189,-14 3 9,42-2-196,-63 6 210,-65 3-105,0 0 0,0 0 0,-1 0 0,1 0 0,0-1 0,0 1 0,-1-1 0,1 1 0,0-1 0,0 0 0,-1 1 0,1-1 0,-1 0 0,1 0 0,2-3 0,-3 4-17,0 0 68,5 0 32,-5 0-172,0-1 1,0 1-1,0 0 0,1 0 1,-1 0-1,0 0 0,0 0 1,0 1-1,0-1 0,0 0 1,1 1-1,-1-1 0,0 0 1,1 2-1,8 3-569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51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334 106 1824,'-10'-12'2405,"-5"-8"-389,-8-14-203,22 32-1729,0 0-1,0 0 1,-1 0-1,1 0 0,-1 0 1,0 0-1,1 0 1,-1 0-1,0 1 0,0-1 1,0 1-1,0-1 1,0 1-1,0 0 0,-1 0 1,1 0-1,0 0 0,-1 0 1,1 0-1,0 1 1,-4-1-1,-37-6 584,18 7-1105,0 1 1,0 1 0,0 1-1,0 1 1,1 1 0,-25 9-1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53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426 66 576,'11'-39'5009,"-13"38"-4920,-24-10 1858,24 10-1827,-9-2 115,0 0 0,-1 0 0,1 1 0,0 1 0,-1 0 0,-19 0 0,16 3-299,1 1 1,0 0-1,0 1 0,-24 11 0,-50 30-1697,42-20-52,7-4 496,0 5-907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4:54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25 1984,'-3'-3'398,"-1"1"-1,1-1 1,-1 1-1,0 0 1,0 0 0,0 0-1,0 1 1,-5-2-1,4 2-229,1 0-1,-1 0 1,0 0-1,0 1 1,0-1-1,0 1 1,0 1-1,0-1 1,0 1-1,0 0 1,0 0-1,0 0 0,0 0 1,-5 3-1,-1 3 13,1 0 0,-1 0-1,1 1 1,1 0-1,-14 16 1,-17 21 417,10-15-586,29-29 57,-1 0 0,1 0 1,0 0-1,0 0 1,0 0-1,-1 0 0,1 0 1,0-1-1,-1 1 1,1-1-1,-1 1 0,1-1 1,-1 1-1,1-1 1,-1 1-1,-2-1 0,4-23 1244,0-1-902,1 15-314,-1-1 0,0 0 0,-1 0 1,0 0-1,-2-11 0,2 13-131,1 8 18,1-1-1,-1 0 1,0 1-1,0-1 1,0 1-1,0-1 1,0 0-1,0 1 1,0-1-1,0 0 1,0 1-1,-1-1 1,1 0-1,0 1 1,0-1-1,-1 1 1,1-1-1,0 0 1,0 1-1,-1-1 1,1 1-1,-1-1 1,52-4-3727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52.4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482 119 4992,'-46'-39'9168,"35"33"-8640,1 1 1,-1 1 0,-1 0-1,-22-5 1,11 3-26,-31-9 393,-102-13 0,149 27-939,0 0 0,0 1 0,0 0 0,-1 0 1,1 1-1,-13 2 0,17-2 6,1 0 0,-1 0 0,0 0 0,1 1 0,-1-1 0,0 0 0,1 1 0,0 0 0,-1 0 0,1-1 0,0 2 0,0-1 0,0 0 0,0 0 0,1 0 0,-1 1 0,0-1 0,1 1 0,-2 3 0,-1 5 57,1-1 0,1 0 0,-1 1 0,2 0 0,-1-1 1,1 1-1,1 0 0,0 0 0,3 20 0,3 5 249,16 53-1,-20-79-291,21 72 231,41 97 0,-47-139 298,-2 1 1,14 61 0,-26-85-415,-1-1 0,0 1 0,-2 0 0,-3 33 1,-1-15-423,-13 45 1,17-78 91,0 0 0,-1-1 1,1 1-1,-1-1 0,0 1 0,1 0 0,-1-1 0,0 1 0,0-1 0,0 1 0,0-1 0,0 0 0,-1 1 0,1-1 0,-3 2 0,4-3 111,0 0 0,-1 0 0,1 1 0,-1-1 0,1 0 0,0 0 0,-1 0 0,1 0 0,0 0 0,-1 0 0,1 0 0,-1 0 0,1 0 0,0 0 0,-1 0 0,1 0 0,-1 0 0,1-1 0,0 1 0,-1 0 0,1 0 0,0 0 0,-1 0 0,1-1 0,0 1 0,-1-1 0,0 0-150,0 0 1,0 0 0,0 0-1,0-1 1,1 1-1,-1 0 1,0-1 0,1 1-1,-1-1 1,0-2-1,-1-3-703,1-1 0,0 1-1,1-1 1,-1 1-1,2-13 1,3-21-1548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01:53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432 42 1472,'0'-1'37,"0"1"0,0-1 0,0 0 0,1 1-1,-1-1 1,0 0 0,0 1 0,1-1 0,-1 1 0,0-1 0,1 1 0,-1-1 0,0 1-1,1-1 1,-1 1 0,1-1 0,-1 1 0,1-1 0,-1 1 0,1-1 0,-1 1 0,2-1 0,-2 1 24,1 0 0,-1-1 1,1 1-1,0-1 1,-1 1-1,1-1 0,-1 1 1,1-1-1,-1 1 1,1-1-1,-1 1 1,0-1-1,1 0 0,-1 1 1,0-1-1,1 0 1,-1 1-1,0-1 1,0 0-1,0 1 0,0-1 1,1-1-1,-1 1 142,-2-12-3,2 13-200,0 0 1,0 0-1,0 0 1,0 0-1,0 0 1,0 0-1,0 0 1,0 0-1,0 0 1,0 0-1,0 0 1,0 0-1,0 0 1,0 0-1,0 0 1,0 0 0,0 0-1,0 0 1,0 1-1,0-1 1,0 0-1,0 0 1,-1 0-1,1 0 1,0 0-1,0 0 1,0 0-1,0 0 1,0 0-1,0 0 1,0 0-1,0 0 1,0 0-1,0 0 1,0 0-1,0 0 1,0 0-1,0 0 1,0 0-1,0 0 1,0 0-1,0 0 1,0-1 0,-2 16 112,-3 62 15,1-63-48,-1-10 8,4-4-73,1-1-1,-1 1 1,1 0-1,-1 0 1,1 0-1,0-1 1,-1 1-1,1 0 1,-1 0-1,1-1 1,0 1-1,-1 0 0,1-1 1,0 1-1,-1-1 1,1 1-1,0 0 1,0-1-1,0 1 1,-1-1-1,1 1 1,0-1-1,-1-4 1,0 1 67,0-1 0,-1 1 0,1 0 0,-1 0 0,-2-5 1,4 8-61,0 1 1,-1 0-1,1-1 1,0 1-1,0 0 1,0-1-1,-1 1 1,1 0-1,0 0 1,-1-1-1,1 1 1,0 0-1,-1 0 1,1 0-1,0-1 1,-1 1-1,1 0 1,0 0-1,-1 0 1,1 0-1,0 0 1,-1 0-1,1 0 1,-1 0-1,1 0 1,0 0-1,-1 0 1,0 0 42,0 1 0,0 0 1,0-1-1,0 1 0,0 0 1,0-1-1,0 1 0,0 0 1,1 0-1,-1 0 0,0 0 0,1 0 1,-1 0-1,0 2 0,1-3-60,0 0 0,0 0 0,0 1 0,0-1 0,0 0 0,-1 0 0,1 1 0,0-1 0,0 0 0,0 0 0,0 0 0,0 1 0,-1-1 0,1 0 0,0 0 0,0 0 0,0 0 0,0 1 0,-1-1 0,1 0 0,0 0 0,0 0 0,0 0 0,-1 0 0,1 0 0,0 0 0,0 0 0,-1 0 0,1 0 0,0 0 0,0 1 0,-1-1 0,1-1 0,0 2-3,-1-1 0,1 0 0,0 0 0,-1 0 0,1 0 0,0 0 0,-1 0 1,1 0-1,0 0 0,-1 1 0,1-1 0,0 0 0,-1 0 0,1 0 0,0 1 0,0-1 0,-1 0 0,1 0 0,0 1 0,0-1 0,0 0 1,-1 0-1,1 1 0,0-1 0,0 0 0,0 1 0,0-1 0,0 0 0,0 1 0,-1-1 0,1 0 0,0 1 0,0 0 0,-7 12 10,5-9 9,-1 1 0,1 0 0,-4 9 0,-60 225 550,62-228-529,0-1 1,-1 0-1,0 0 0,0-1 1,-1 1-1,0-1 0,-12 12 1,-5 4 110,-30 23 1,27-25 32,24-21-191,0 0 1,0 0-1,1 1 0,-1-1 1,0 0-1,1 1 0,-3 4 1,14-3 49,-8-3-18,0 0-1,0 0 1,0 0-1,0-1 0,0 1 1,0 0-1,0-1 0,1 0 1,2 1-1,0-1 0,-1-1 1,1 1-1,-1-1 0,1 0 0,-1 0 1,0 0-1,0 0 0,1-1 0,-1 0 1,0 0-1,-1 0 0,6-3 0,29-25 609,-6 10-608,-24 7 488,-7 11-444,-3 6-340,2-4 266,-2 6 121,2-6-118,0 1 1,0-1-1,-1 1 1,1-1 0,0 1-1,0-1 1,0 1-1,-1-1 1,1 0-1,0 1 1,0-1-1,-1 1 1,1-1 0,0 0-1,-1 1 1,1-1-1,-1 0 1,1 1-1,-1-1-64,1 0 38,-1 1 68,1 0-36,-1-1-1,1 0 0,0 1 1,-1-1-1,1 1 0,-1-1 1,1 0-1,-1 0 0,1 1 0,-1-1 1,1 0-1,-1 0 0,1 1 1,-1-1-1,1 0 0,-1 0 1,0 0-1,1 0 0,-1 0 1,1 0-1,-1 0 0,1 0 0,-1 0 1,0 0-1,1 0 0,-2-1 1,1 1-43,0 0-11,1 0-27,-8 12-293,2-8 404,-2 1-9,-12-4 1,19-1 68,-4 9 209,4-8-319,0 0 1,1 0 0,-1 0 0,0 0 0,1 0-1,-1 0 1,1 1 0,-1-1 0,1 0 0,-1 0-1,1 0 1,0 1 0,0-1 0,0 1 0,0 6-19,0 22 27,-1 0-1,-1 0 1,-8 42-1,-10 42 179,19-96-216,0 0 0,1 1 0,1-1 0,3 23 0,-2-37 46,-1 0 1,1-1 0,0 1 0,0 0 0,0-1 0,0 1-1,0-1 1,1 1 0,0-1 0,0 0 0,0 0-1,0-1 1,7 6 0,10 10-159,-2-1 135,2 0-1,0-1 0,23 13 1,2 2-239,-41-27 302,0-1-1,0 0 1,1 0 0,0-1-1,0 0 1,-1 1 0,1-2-1,0 1 1,1 0 0,8 1-1,-21-2 147,7-1-176,-1 0-1,1 0 1,0 1-1,-1-1 1,1 0 0,-1 0-1,1 0 1,-1 0 0,1 0-1,-1 0 1,1 0 0,0 0-1,-1 0 1,1 0 0,-1 0-1,1 0 1,-1-1 0,1 1-1,0 0 1,-1 0-1,1 0 1,-1-1 0,1 1-1,0 0 1,-1-1 0,-14-8-17,9 6 10,0 0 1,0-1-1,-8-7 0,-2-2 68,11 9-78,0 1 0,1-1-1,0-1 1,-5-4 0,5 4-33,1 1 0,-1 0-1,0 0 1,0 0 0,-1 0-1,1 0 1,-1 1 0,0 0-1,1 0 1,-2 1 0,1-1-1,0 1 1,0 0 0,-1 0-1,1 1 1,-1-1 0,1 1-1,-9 0 1,-2 4 33,15-2 31,0-1 0,0 1-1,0-1 1,0 0 0,0 1 0,0-1 0,0 0-1,0 0 1,0 0 0,0 0 0,0 0 0,0 0-1,0 0 1,0 0 0,1 0 0,-1 0 0,0-1-1,0 1 1,0 0 0,0-1 0,0 1 0,0 0-1,0-1 1,0 0 0,1 1 0,-1-1 0,0 1 0,-1-2-1,-1-1 65,0 0 0,0-1-1,1 1 1,-1-1-1,1 0 1,0 1 0,0-1-1,-3-7 1,-10-38 14,8 26-71,-40-132 179,34 103-465,10 38 107,0 0 0,-8-22-1,9 32-31,1 2-300,0 6 193,0-2 300,-6 34-98,2 0 1,-1 43 0,3-38-1,2 129 569,2-92-366,-1-71-59,0-1 1,1 1-1,0 0 0,0 0 0,1-1 0,0 1 0,0-1 0,1 1 1,-1-1-1,1 0 0,1 0 0,-1 0 0,1-1 0,0 1 0,0-1 0,1 0 1,-1 0-1,1 0 0,9 6 0,-3-3 30,-5-4-131,-1 0 0,1 0 0,10 4 0,-9-5 13,-1 1 0,1-1 0,10 10-1,-14-11 31,0 0 0,-1 1-1,1-1 1,-1 1 0,0 0 0,1 0-1,-1 0 1,0 0 0,-1 0-1,3 4 1,3 13-64,-2-6 102,0 1-1,-1-1 1,2 18 0,-5-26-65,1 0 0,-1 0 1,4 8-1,4 16 210,-8-25-201,1-1 1,-1 1 0,1 0 0,0-1 0,1 1 0,5 7 0,-3-4 243,-4-7-192,-1-1 10,0 0 53,0 0-32,0 0-31,0 0 10,0 0-47,1-1 0,-1 0 1,0 1-1,1-1 1,-1 0-1,0 0 1,1 0-1,-1 1 0,0-1 1,0 0-1,0 0 1,1 0-1,-1 0 1,0 1-1,0-1 0,0 0 1,-1 0-1,1 0 1,0-1-1,0 0-8,-2-13-47,0 1 0,-1 0 0,0-1 0,-1 1-1,-1 1 1,-10-24 0,9 27 58,0 0 0,-1 0-1,0 1 1,0 0 0,-17-15 0,-1-3-53,21 22 66,-5-5-21,1 1 1,-1-1 0,-1 2-1,-19-15 1,-12-6 21,27 18-344,-33-19-1,46 30-206,1 0 122,19 13-1194,-2-2 607,7 0-1588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02:17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0 576,'0'0'171,"-9"12"3007,9-13-3063,-1 1-1,1 0 0,0 0 0,-1 0 1,1 0-1,0 0 0,-1 0 1,1 0-1,0 0 0,0 0 0,-1 0 1,1 0-1,0 0 0,-1 0 1,1 0-1,0 0 0,0 0 0,-1 1 1,1-1-1,0 0 0,-1 0 1,1 0-1,0 0 0,0 0 0,-1 1 1,1-1-1,0 0 0,0 0 1,0 1-1,-1-1 0,1 0 0,0 0 1,0 1-1,0-1 0,0 0 1,0 0-1,-1 1 0,7 10 3138,-1-4-4036,13 20 895,-13-21-106,-1 0 1,1 0-1,-1 1 1,-1-1-1,1 1 0,-1 0 1,3 11-1,3 18 351,-4-22-282,-2-1 0,0 1 0,-1 1 0,2 18 0,-4-4 226,1-6-362,-2-1 1,0 0-1,-8 43 0,8-60 85,0 0-1,0 0 1,-1 0 0,1 0-1,-2 0 1,1 0 0,0 0-1,-1-1 1,0 1 0,0-1-1,0 0 1,0 0 0,-1 0-1,0 0 1,-4 3 0,-5 3-4,5-3 15,0-1 1,-1 0-1,1-1 0,-1 1 0,0-2 1,-1 1-1,-14 4 0,15-7-48,-1 0 110,-1 1-1,0-2 0,-16 2 1,8-3 71,-29-4 0,40 3-149,1-1 0,-1 0-1,1 0 1,0-1 0,0 1 0,-11-7 0,-12-7-169,21 12 133,-1-1 0,1 0 0,1-1 1,-1 1-1,1-2 0,0 1 0,-9-11 0,6 4 3,1-1 0,1 0-1,0-1 1,2 0 0,-1 0-1,2-1 1,0 0 0,0 0-1,2 0 1,0-1 0,1 1-1,1-1 1,0 0 0,1 0-1,2-24 1,0 24-62,-1 13 54,0 1 1,0-1 0,0 0-1,1 1 1,0-1 0,-1 1-1,3-5 1,2-6 9,-2 8-3,-1 0 0,1-1 1,0 1-1,0 0 0,1 1 1,7-10-1,-8 11 25,1 0 1,0 1-1,0 0 0,1-1 0,-1 1 1,1 1-1,0-1 0,-1 1 0,1 0 0,6-2 1,12-1-346,-14 3 410,1-1-1,0 1 1,0 0 0,0 1 0,0 1 0,12 0 0,72 1 55,80-2 755,-109 0-707,40-2-2,-64 0-104,19-2 210,-36 3-177,4 0-645,-19 1-1279,-8 2-311,-5 3 205,-7 3-2250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02:18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2144,'0'1'16,"0"-1"0,0 0-1,1 0 1,-1 0 0,0 0 0,0 0 0,0 1 0,0-1-1,0 0 1,1 0 0,-1 0 0,0 0 0,0 0 0,0 0-1,0 0 1,1 0 0,-1 0 0,0 0 0,0 0 0,0 0-1,0 0 1,1 0 0,-1 0 0,0 0 0,0 0 0,0 0-1,1 0 1,-1 0 0,0 0 0,0 0 0,0 0 0,0 0-1,1 0 1,-1 0 0,0 0 0,0 0 0,0 0 0,0-1-1,1 1 1,-1 0 0,0 0 0,0 0 0,0 0 0,0 0-1,0 0 1,0-1 0,0 1 0,1 0 0,-1 0 0,0 0-1,0 0 1,0-1 0,0 1 0,0 0 0,0 0 0,0 0-1,0-1 1,0 1 0,0 0 0,0 0 0,0 0 0,0 0-1,0-1 1,0 1 0,0 0 8,0 0 0,0-1 1,0 1-1,0 0 0,0 0 0,0 0 0,0 0 0,0 0 0,0-1 1,0 1-1,0 0 0,0 0 0,0 0 0,0 0 0,0-1 0,0 1 1,0 0-1,0 0 0,0 0 0,0 0 0,0 0 0,0-1 0,0 1 1,0 0-1,0 0 0,1 0 0,-1 0 0,0 0 0,0 0 1,0 0-1,0 0 0,0-1 0,0 1 0,1 0 0,-1 0 0,0 0 1,0 0-1,0 0 0,0 0 0,1 0 0,-1 0 0,0 0 0,0 0 1,0 0-1,0 0 0,0 0 0,1 0 0,-1 0 0,0 0 0,0 0 1,0 0-1,0 0 0,1 0 0,-1 0 0,5-9 3867,-3 7-675,-5 9-2595,-2 14-470,5-19-139,-1 1-1,1 0 1,-1-1 0,1 1 0,-1-1 0,0 1-1,-2 3 1,2-4 20,0-1-1,0 0 0,1 1 1,-1-1-1,1 1 1,-1-1-1,1 1 0,0-1 1,-1 1-1,1 0 1,0-1-1,0 1 0,0-1 1,0 1-1,1-1 0,-1 1 1,0 0-1,1 1 1,2 5 55,1 1 0,7 13 1,-6-15 16,-4-6-108,1 0 0,-2 0 0,1 1 0,0-1 0,0 0 0,0 1 0,-1-1 0,1 1 0,1 2 0,15 4-3708,-9-6 1306,-6-1-1870,-2-1 2585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02:19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5216,'0'-16'1952,"0"16"-1536,3-11-96,-3 3 384,-3 2-448,3-7-224,3 6-64,-6-1-992,3 1 576,3 3-3072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5:02:20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 1152,'0'0'14,"0"-1"1,-1 1-1,1 0 0,0-1 1,0 1-1,0-1 0,0 1 1,0 0-1,0-1 0,0 1 1,0-1-1,0 1 0,0 0 1,0-1-1,0 1 0,0-1 1,0 1-1,0-1 0,0 1 1,0 0-1,0-1 0,0 1 1,1 0-1,-1-1 0,0 1 1,0-1-1,0 1 0,1 0 1,-1-1-1,1 1 0,2-1 5078,1 5-4923,-1 0 0,1 0 0,-1 0 0,1 1-1,-1-1 1,-1 1 0,1 0 0,2 7 0,16 47 580,-14-36-506,41 129 311,-37-120-329,3 14 137,-6-20 0,-6-19-158,0 1 0,0-1 0,-1 1-1,2 11 1,-3-18-60,0-1 59,-1-2-150,1 0 0,-1 0 0,1 0 1,-1 0-1,0 0 0,0 1 0,0-1 0,0 0 0,0 0 0,-1-1 0,-1-3 24,1 2-68,0-1 0,0 0-1,1 0 1,0 0-1,0-1 1,0 1 0,1 0-1,-1 0 1,1-1 0,0 1-1,1 0 1,-1 0 0,3-8-1,-1 6 9,0 0 0,0 1-1,0-1 1,1 1 0,0 0-1,1 0 1,-1 0 0,1 0 0,8-9-1,-2 4-95,1 1-1,19-16 1,-26 23 59,0 0 1,1 1-1,-1-1 1,0 1 0,1 0-1,-1 1 1,1-1 0,0 1-1,0 0 1,-1 0-1,1 0 1,6 1 0,1-1-56,25 3 67,-35-2 15,0 0 1,-1 1-1,1-1 0,-1 1 0,1-1 1,0 1-1,-1 0 0,1-1 0,-1 1 1,1 0-1,-1 0 0,0 0 0,1 0 1,-1 0-1,0 0 0,0 1 0,2 1 1,-2-2-7,-1 0 0,0-1 0,1 1 0,-1 0 0,0-1 0,0 1 0,0 0 1,0-1-1,1 1 0,-1 0 0,0 0 0,0-1 0,0 1 0,-1 0 0,1-1 1,0 1-1,0 0 0,0-1 0,0 1 0,-1 0 0,1-1 0,0 1 0,-1 0 1,1-1-1,0 1 0,-1-1 0,0 2 0,-14 11-144,1-4 141,-1 0 1,-1-1 0,1-1 0,-1 0 0,0-1 0,0-1-1,-1 0 1,-29 4 0,24-6 285,-13 1-429,101 11 1819,2-7-1090,90 15-970,-144-20 110,88 17-3763,-94-20 3121,-1 2-1,0-1 1,0 1 0,13 4-1,5 5-2142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6:55:49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541 115 416,'1'-2'11,"-1"0"0,0 0 0,1 0-1,-1 0 1,1 0 0,0 0 0,0 0 0,0 0 0,0 0-1,0 0 1,2-2 0,-1 1-49,-1 1 0,1-1-1,-1 0 1,1 1 0,-1-1 0,0 0-1,1-5 1,-1 2 502,0 0 0,-1 0 0,1 0 1,-1 0-1,-2-11 0,2 17-372,0-1-1,0 0 1,-1 0 0,1 0 0,0 1-1,0-1 1,-1 0 0,1 0 0,0 1-1,-1-1 1,1 0 0,-1 1 0,1-1-1,-1 1 1,1-1 0,-1 0 0,0 1-1,1-1 1,-1 1 0,-1-1 0,1 1-57,0 0 0,0 0 1,0 0-1,0 0 1,-1 0-1,1 0 1,0 0-1,0 0 1,0 1-1,0-1 0,0 0 1,0 1-1,0-1 1,0 1-1,0-1 1,0 1-1,0 0 0,0-1 1,0 1-1,0 1 1,-17 14 46,0 0-1,2 2 1,-29 38 0,29-34 4,-1-1 0,-1-1 1,-24 21-1,-73 50 735,103-81-851,-2 0 0,-20 12-1,34-23 27,0 1 0,0 0 0,0 0 0,0 0 0,0 0 0,0 0 0,0 0 0,0 0 0,0 0 0,0 0 0,0 0 0,0 0 0,0 0 0,0 0 0,0 0 0,0 0 0,0 0 0,0 0 0,0 0 0,0 0-1,0 0 1,0 0 0,0-1 0,0 1 0,0 0 0,0 0 0,-1 0 0,1 0 0,0 0 0,0 0 0,0 0 0,0 0 0,0 0 0,0 0 0,0 0 0,0 0 0,0 0 0,0 0 0,0 0 0,0 0 0,0 0-1,0 0 1,0 0 0,0 0 0,0 0 0,0 0 0,0 0 0,0 0 0,0 0 0,-1 0 0,1 0 0,0 0 0,0 0 0,0 0 0,0 0 0,0 0 0,0 0 0,0 0 0,0 0 0,4-6-137,7-8 55,39-37 192,32-35 273,-22 22 331,-56 60-223,-8 11-362,-9 13-97,-49 54 328,-9 13 130,-151 212 149,217-289-957,15-16 111,13-13 131,40-43 0,-49 46 39,1 1 0,1 0 0,0 1 0,1 0 0,36-21 0,-52 34 77,1 0 0,0 1-1,0-1 1,0 0-1,0 1 1,-1-1-1,1 1 1,0-1-1,0 1 1,0 0-1,0 0 1,0 0 0,0 0-1,0 0 1,0 0-1,0 1 1,0-1-1,3 2 1,-3-1 14,0 0-1,0 0 1,0 1 0,0-1 0,0 1 0,-1-1-1,1 1 1,-1 0 0,1-1 0,-1 1-1,0 0 1,1 0 0,-1 0 0,0 0 0,1 3-1,-2-4-37,0 0-1,1 0 1,-1 0-1,1 0 1,-1 0-1,1-1 1,-1 1-1,1 0 1,0 0-1,-1-1 1,1 1-1,0 0 0,-1-1 1,1 1-1,0-1 1,0 1-1,0-1 1,0 1-1,0-1 1,-1 0-1,1 1 1,2-1-1,-2 0-2,1 1-1,0-1 0,0-1 1,0 1-1,-1 0 0,1 0 1,0-1-1,0 1 0,0-1 1,-1 1-1,3-2 0,3-2 12,0 0 0,0 0 0,0-1 0,7-7 0,-9 8-28,1 0 0,-1 0-1,11-4 1,3-3-17,-19 11 17,0 0 1,0 0 0,0 0 0,0 0 0,0-1 0,0 1-1,1 0 1,-1 0 0,0 0 0,0 0 0,0 0 0,0 0-1,1 0 1,-1-1 0,0 1 0,0 0 0,0 0 0,0 0-1,1 0 1,-1 0 0,0 0 0,0 0 0,0 0 0,0 0-1,1 0 1,-1 0 0,0 0 0,0 0 0,0 0 0,1 0-1,-1 0 1,0 0 0,0 1 0,0-1 0,0 0 0,0 0-1,1 0 1,-1 0 0,0 0 0,0 0 0,0 0-1,0 0 1,0 1 0,1-1 0,-1 0 0,0 0 0,0 1-1,-1 10-9,-10 16 192,5-16-65,-1-1 1,0 0-1,0 0 0,-1-1 0,0 0 1,-19 16-1,5-9 45,-47 28 1,68-44-169,1 0 0,0 0 0,0 0 0,-1 0 0,1 0 0,0 0 0,0 1 1,-1-1-1,1 0 0,0 0 0,0 0 0,0 0 0,-1 0 0,1 1 0,0-1 0,0 0 1,0 0-1,0 0 0,-1 0 0,1 1 0,0-1 0,0 0 0,0 0 0,0 0 1,0 1-1,0-1 0,0 0 0,0 0 0,0 1 0,-1-1 0,1 0 0,0 0 0,0 1 1,0-1-1,0 0 0,0 0 0,0 1 0,1-1 0,-1 0 0,0 0 0,0 1 0,0-1 1,0 0-1,0 0 0,0 0 0,0 1 0,1-1 0,14 7-224,25 1 111,-29-7 105,1-1-1,0 0 0,0-1 0,-1 0 0,1-1 0,-1 0 1,1-1-1,-1 0 0,0-1 0,15-7 0,-13 7 77,-12 4-30,1-1 0,-1 1 0,1-1 0,-1 1 0,1-1 0,-1 1 0,0-1 0,1 0-1,1-1 1,-2 1 125,-1 1 196,0 0-47,0 2-227,0 0 0,-1 0-1,1 1 1,-1-1 0,1 0 0,-1-1 0,0 1-1,0 0 1,-2 3 0,-2 7-33,2-3-66,-1 0-1,1 0 0,-2 0 0,0-1 1,0 0-1,0 1 0,-1-2 0,0 1 1,0-1-1,-1 0 0,0 0 0,-1 0 1,1-1-1,-10 5 0,-73 51-1140,88-60 759,0 0 0,0 0-1,0 0 1,0 0 0,0 0 0,0 1-1,-2 3 1,3-4 96,0 0-1,0 0 0,0-1 1,0 1-1,0-1 1,-1 1-1,1-1 1,0 1-1,-1-1 1,1 0-1,-1 0 1,0 0-1,-1 2 1,0-3 73,0 0 1,0 1 0,0-1-1,1 0 1,-1 0 0,0-1-1,-5 0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6:55:5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1472,'5'21'3925,"-5"-21"-3908,0 1 11,0-1-1,0 0 1,0 0 0,0 1 0,1-1 0,-1 0-1,0 1 1,0-1 0,0 0 0,0 1 0,0-1 0,0 0-1,0 0 1,0 1 0,-1-1 0,1 0 0,0 1-1,0-1 1,0 0 0,0 0 0,0 1 0,0-1 0,-1 0-1,1 0 1,0 1 0,0-1 0,0 0 0,-1 0-1,1 1 1,0-1 0,0 0 0,-1 0 0,-4 1 3117,6 0-3111,0 1 0,0 0 1,0 1-1,0-1 0,0 0 0,0 0 0,0 4 1,0-4 0,10 48 339,-8-24-287,-2-1-1,0 0 1,-5 34 0,1 17-61,-2 39 315,0 84 6,10-144-422,-5-52 123,0 3-10,0-5 10,0-1 53,0 0 6,0 0 90,0 0-117,-1 0-82,1-1 1,-1 1-1,1 0 1,-1-1-1,1 1 0,-1-1 1,1 1-1,0-1 1,-1 1-1,1-1 0,0 1 1,-1-1-1,1 1 1,0-1-1,0 1 0,-1-1 1,1 1-1,0-1 1,0 1-1,0-1 0,0-1 1,-3-14 15,2-38 171,0 26-96,1-1 1,6-47-1,-3 50 42,-3 20-136,0 0 0,1 0 0,0 0 0,1 0 0,-1 1 0,4-10 0,4-12-23,-8 25 27,-1-1-1,1 1 0,-1-1 1,1 1-1,0-1 1,0 1-1,0 0 0,0 0 1,1-1-1,-1 1 0,1 0 1,-1 0-1,1 0 0,0 0 1,0 0-1,-1 1 0,1-1 1,0 1-1,1-1 0,-1 1 1,4-2-1,2-1-18,-7 3 4,1 0 1,0 0-1,0 0 1,0 0-1,0 0 1,0 1-1,1-1 1,2 0-1,-4 1-48,-1 1 70,1 1-1,0-1 1,-1 0 0,1 0 0,0 0-1,-1 0 1,1 0 0,0 0 0,0 0-1,2 2 1,-1-1-5,0 1 7,0 0 0,-1 0 0,1 0 0,-1 1 0,0-1 0,0 0 0,0 1 0,0-1 0,0 0 0,-1 1 0,0 5 0,5 7 168,-4-8-171,-1-7 0,0 1 0,0 0-1,1 0 1,-1-1 0,0 1-1,0 0 1,-1 0 0,1-1-1,0 1 1,0 0 0,-1-1-1,1 1 1,-1 0 0,0-1-1,-1 3 1,1-3 48,0 4 48,-1 1 0,0-1 0,0 0 0,-5 10 0,6-14-84,0 1 0,0-1-1,0 0 1,0 1 0,0-1 0,0 0 0,0 0-1,0 1 1,-1-1 0,1 0 0,0 0 0,-1 0 0,1-1-1,-1 1 1,1 0 0,-1 0 0,1-1 0,-1 1-1,0-1 1,1 0 0,-3 1 0,3-1-81,1 0 0,-9 0-175,7 1 125,5-2 270,0 0-85,-1 0 1,0 0-1,1 0 1,-1 0 0,0 0-1,4-3 1,-5 3-66,-1 1-1,1 0 1,-1 0 0,1-1 0,-1 1 0,1 0-1,-1 0 1,1-1 0,-1 1 0,1 0-1,-1 0 1,1 0 0,-1 0 0,1 0 0,-1 0-1,1 0 1,0 0 0,-1 0 0,1 0-1,-1 0 1,1 1 0,-1-1 0,1 0 0,-1 0-1,1 0 1,0 1 0,10 7 9,-3 1 48,-2 0 1,1 0 0,-2 0-1,1 1 1,-1 0-1,7 19 1,4 8 168,1 0-23,-9-19-20,18 30 0,-19-40 511,-2-5-2330,-4-4-3830,-1-11 890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15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223 172 1728,'-26'-28'560,"24"25"-501,1 1-1,-1-1 1,1 0 0,0 1-1,0-1 1,0 0 0,0 0-1,0 0 1,1 0 0,0 0 0,-1 0-1,1 0 1,0 0 0,0 0-1,1 0 1,0-4 0,0-6 319,-1 1-131,-1 2-104,1 0 1,1 0 0,3-18-1,-3 20-124,-4 10-196,-5 13-107,-13 47 360,-4-1 0,-54 99 1,66-117 1924,13-43-1964,0 0 0,1 0 0,-1 0 0,0 0 0,1 0-1,-1 0 1,0 0 0,1 0 0,-1 0 0,1 0 105,7 1 55,1-1 0,-1 0 0,0-1 0,1 1 0,-1-1 0,12-4 0,47-17-22,-39 11-103,131-50 14,-157 61-105,-1-1 1,1 0-1,0 1 1,-1 0-1,1-1 1,0 1-1,-1 0 1,1 0-1,0 0 1,0 0-1,-1 0 1,1 0-1,0 1 1,-1-1-1,1 1 1,2 0-1,-3-1 18,-1 0 1,0 1-1,0-1 1,0 0-1,0 0 0,1 0 1,-1 1-1,0-1 0,0 0 1,0 0-1,0 0 0,0 1 1,0-1-1,0 0 0,0 0 1,0 1-1,0-1 0,0 0 1,0 0-1,0 1 1,0-1-1,0 0 0,0 0 1,0 1-1,0-1 0,0 0 1,0 0-1,0 0 0,0 1 1,0-1-1,0 0 0,0 0 1,0 0-1,-1 1 1,1-1-1,-7 9 14,4-6 2,-2 4 80,0-1 0,0 0 0,-1 0 0,0 0 0,0-1 0,0 0-1,-1 0 1,1-1 0,-1 1 0,-1-1 0,-7 3 0,4-3 179,0 0-1,-1 0 1,1-1 0,-1-1-1,1 0 1,-1 0 0,-15 0-1,24-2-136,-1-1-1,1 1 0,-1 0 1,0-1-1,1 0 0,-4-1 1,6 2-106,0 0-1,0-1 1,0 1 0,1 0 0,-1-1 0,0 1 0,0-1 0,1 1-1,-1-1 1,0 1 0,1-1 0,-1 0 0,0 1 0,1-1 0,-1 0 0,1 0-1,-1 1 1,1-1 0,0 0 0,-1 0 0,1 0 0,0 0 0,-1 1-1,1-1 1,0 0 0,0 0 0,0-2 0,3-30 129,-25 34-773,2 5 375,-28 13 0,-10 4 159,44-15 132,13-8-55,1 0-1,0 0 0,0 1 0,0-1 0,-1 0 0,1 1 0,0-1 0,0 0 0,0 1 1,0-1-1,0 0 0,0 1 0,-1-1 0,1 0 0,0 1 0,0-1 0,0 0 1,0 1-1,0-1 0,0 0 0,0 1 0,1-1 0,-1 1 0,1 1-20,0 0 0,0-1 0,1 1 0,-1 0 0,0-1 0,1 1 0,-1 0 0,4 1 0,7 10 139,-11-12 7,18 2 538,-8-5-999,-1-1-1,0 0 0,0 0 0,18-9 0,-7 2-591,42-18-4392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23.8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578 1 1408,'-14'4'6106,"14"-3"-6101,-1-1-1,1 0 1,-1 0-1,1 0 0,-1 0 1,1 0-1,-1 1 1,1-1-1,-1 0 1,1 0-1,0 1 0,-1-1 1,1 0-1,-1 1 1,1-1-1,0 0 0,-1 1 1,1-1-1,0 1 1,-1-1-1,1 0 1,0 1-1,0-1 0,-1 1 1,1-1-1,0 1 1,0-1-1,0 1 0,0-1 1,0 1-1,0 0 1,-2 21 209,1-9-250,-7 35 430,3-18 84,-17 56 0,4-29-198,9-28-145,-1-1 0,-1 0 1,-16 28-1,17-39-149,-8 15 156,-1 0-1,-47 56 1,47-66-34,0 2 0,2 0 0,-19 35 1,-32 84 23,41-77-207,0 2 558,-45 83 0,45-112-46,26-38-416,1 0 1,-1 0-1,1 0 0,-1-1 1,0 1-1,1 0 1,-1 0-1,0-1 0,1 1 1,-1 0-1,0-1 0,0 1 1,0-1-1,-1 1 1,2 0-13,0-1 1,0 0 0,0 0-1,0 0 1,-1 0 0,1 0-1,0 0 1,0 0 0,0 0 0,0 0-1,0 0 1,0 0 0,0 0-1,0 0 1,-1 0 0,1 0-1,0 0 1,0 0 0,0-1 0,-1 1 87,1 0-88,0 0 1,0 0 0,0 0-1,0-1 1,0 1 0,0 0-1,0 0 1,0 0 0,0 0-1,0 0 1,0 0 0,0 0 0,0-1-1,3-9 177,11-22-149,8-15 67,38-61 1,-34 71-145,0 2 0,3 1 0,0 2 0,2 0 0,56-42 0,-7 16 19,16-12 36,-80 57-6,-1-2 1,0 1-1,21-27 1,-18 18-128,-11 16 131,-1-1 1,1 0-1,-2-1 0,1 1 1,7-19-1,-9 17-327,-5 13 51,-11 24 14,-11 9 219,-2-2 1,-1-1 0,-41 40-1,16-19 97,-107 107 282,98-100-242,-25 24 170,74-75-352,1 0 0,1 1 0,0 0 0,0 1 0,1-1 0,1 2 0,0-1 0,0 1 0,1 0 0,1 1-1,0-1 1,-3 21 0,5-16-1999,6-3 570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27.1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0 1248,'-9'4'327,"7"-3"-245,1-1-1,-1 1 0,0 0 0,0 0 0,1 0 0,-1 0 0,0 0 1,1 0-1,0 1 0,-1-1 0,-1 3 0,-42 8 5396,32-13-4639,0-4-447,-5 0-329,18 5-74,0 0-1,-1-1 1,1 1 0,0 0-1,-1 0 1,1 0 0,0-1-1,-1 1 1,1 0 0,-1 0-1,1 0 1,0 0 0,-1 0-1,1 0 1,-1 0 0,1 0-1,-1 0 1,1 0 0,0 0-1,-1 0 1,1 0 0,-1 0-1,1 0 1,0 1 0,-1-1-1,1 0 1,0 0 0,-1 0-1,1 1 1,0-1 0,-1 0-1,1 0 1,0 1 0,-1-1-1,1 0 1,0 0 0,0 1-1,-1-1 1,1 1 0,0-1-1,0 0 1,0 1 0,-1-1-1,1 0 1,0 1 0,0 0-1,0-1 11,-1 1 0,1 0 0,0-1 0,0 1 0,-1 0 0,1-1 0,0 1 0,-1-1-1,1 1 1,-1-1 0,1 1 0,-1-1 0,1 1 0,-1-1 0,0 1 0,-5 2 275,6-1-122,12 0-105,6 0-162,-17-2 114,0 0 0,-1 1 0,1-1 0,0 0 0,-1 0 0,1 0 0,-1 1 0,1-1 0,0 0 0,-1 1 0,1-1 0,-1 0 0,1 1 0,-1-1 0,1 1 0,-1-1 0,1 1 0,-1-1 0,1 2 0,7 9-38,-7-10 40,0 0-1,0 0 1,0 1-1,0-1 1,0 0-1,0 1 1,0-1-1,0 1 1,-1-1-1,1 1 1,-1-1-1,1 1 1,-1 0-1,1-1 1,-1 4-1,0-3 82,1 1 1,-1-1-1,0 0 0,0 0 0,0 0 0,-1 1 0,1-1 0,0 0 0,-1 0 0,0 0 0,1 0 0,-1 0 0,0 0 0,-2 3 0,3-4 5,21 5-1,0-5-146,-18-1 61,-1 0-1,0 0 1,0 0-1,1 0 1,-1 1-1,0-1 1,1 0-1,-1 1 0,0 0 1,0-1-1,0 1 1,0 0-1,0 0 1,0 0-1,4 3 1,1-1-29,-3-1 63,4 9-77,-7-10 62,-1 0-1,1 0 0,-1 0 1,1-1-1,-1 1 1,0 0-1,1 0 0,-1 0 1,0 0-1,0 1 0,0-1 1,0 0-1,1 0 0,-2 0 1,1 0-1,0 0 1,0 0-1,0 0 0,0 0 1,-1 0-1,1 0 0,0 0 1,-1 1-1,0 0 28,-1 0 0,1-1-1,-1 1 1,1 0 0,-1-1 0,1 1-1,-1-1 1,0 0 0,0 1 0,-1 0-1,-1-1-27,0 0 0,1 0-1,-1-1 1,0 1 0,1-1 0,-8 0-1,9 0-34,-42 3 28,-9 5 42,65-3-1114,12-2-1787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5:52.7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14 187 11040,'-13'5'4096,"26"-2"-3168,8-3-289,2 0 801,7 0-928,14 0 832,8 0-736,14-3 32,17-2-384,6-3-384,2-3 64,-11-1-2112,-6-7 1216,1-9-6175,-1-22 3967,-7-8-1568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33.8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40 2144,'0'0'76,"1"-1"0,-1 0 0,0 0 0,0 0-1,0 0 1,1 1 0,-1-1 0,0 0 0,0 0 0,0 0 0,0 0 0,-1 0 0,1 1-1,0-1 1,0 0 0,0 0 0,-1 0 0,1 0 0,0 1 0,-1-1 0,1 0 0,-1 0 0,1 1-1,0-1 1,-2-1 0,-4-15 1839,7 21-1749,0 1 0,1-1 0,-1 1 0,1-1 0,0 0 0,3 5 0,-2-4-302,-1 0-1,1 0 0,-1 1 0,0-1 0,-1 1 1,1-1-1,-1 1 0,0 0 0,-1 0 1,0-1-1,1 1 0,-2 7 0,1-10-170,0 18-1026,0 5-715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29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 1152,'-4'0'82,"3"0"-43,-1 0 0,0-1 1,1 1-1,-1 0 0,0 0 0,0 0 0,1 1 0,-1-1 1,0 0-1,1 1 0,-1-1 0,0 1 0,1-1 0,-1 1 1,1 0-1,-1 0 0,1 0 0,-1 0 0,1 0 0,0 0 1,-1 0-1,1 0 0,0 0 0,-2 3 0,1-2 109,0 0 0,0-1-1,0 1 1,0 0 0,0 0-1,-1-1 1,1 0 0,-1 1-1,1-1 1,-1 0 0,1 0 0,-6 1 613,-10 2 1142,16-3-1876,0 0-28,0 0 1,-1 0-1,1 0 1,0 0-1,0 0 0,0 1 1,0-1-1,0 1 1,0 0-1,0 0 1,0 0-1,1-1 0,-1 1 1,1 1-1,-1-1 1,1 0-1,-1 3 0,0-2-9,1-1 17,0 0 0,1 0 1,-1 0-1,0 0 0,0 0 1,1 0-1,-1 2 0,-4 31 596,2 5-608,6-19-1,-3-20 76,0 16 1882,-2-21-2224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31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84 1312,'-2'0'200,"0"0"-1,1 0 1,-1 0 0,0 1-1,1-1 1,-1 1 0,0-1-1,-2 2 1,3-1-100,-1-1 0,0 1 0,1-1 1,-1 1-1,0-1 0,0 1 0,0-1 0,-2 0 1,-6 1 49,0 0 1,0 1-1,1 0 1,-1 1-1,1 0 1,-1 0-1,1 1 1,-14 8-1,5-6-104,16-5-50,-1-1 0,1 1 0,0 0-1,0 0 1,0 0 0,0 0 0,-9 6 1176,10-8-1091,0 1 0,1-1-1,-1 0 1,0 0 0,1 0-1,-1 0 1,1 0 0,-1 0-1,1 0 1,-1 0-1,1 0 1,0-1 0,0 1-1,-1 0 1,1 0 0,0-2-1,-2-6 101,-3-20 194,4 23-272,0 0 1,0 0-1,0 0 0,-3-6 0,1 1 0,2 8-79,-1-1 0,1 0 0,0 1 1,-1-1-1,0 1 0,0-1 0,0 1 0,-4-5 0,6 8-38,0 0 0,-1-1-1,1 1 1,0 0 0,-1 0 0,1 0-1,0 0 1,-1-1 0,1 1 0,0 0 0,-1 0-1,1 0 1,0 0 0,-1 0 0,1 0 0,0 0-1,-1 0 1,1 0 0,-1 0 0,1 0-1,0 0 1,-1 0 0,1 0 0,0 1 0,-1-1-1,1 0 1,0 0 0,-1 0 0,1 0-1,0 1 1,-1-1 0,1 0 0,0 0 0,0 1-1,-1-1 1,1 0 0,0 0 0,0 1-1,0-1 1,-1 0 0,1 1 0,0-1 0,0 0-1,0 1 1,0-1 0,0 0 0,-1 1-1,-7 192-262,8-166 243,0 0 190,4 44-1,0-9-155,-4-60 38,11 20-161,-6-11 162,-4-9-50,0 0 0,0-1 0,0 1 1,-1-1-1,1 1 0,0 0 0,-1 0 0,1-1 1,-1 3-1,0-3 96,1 0-64,-1 0 0,0 1-1,0-1 1,1 0 0,-1 0 0,0 0 0,0 1 0,0-1-1,0 0 1,0 0 0,0 0 0,-1 1 0,1-1-1,0 0 1,0 0 0,-1 0 0,1 0 0,-1 0-1,1 1 1,-1-1 0,0 0 0,1 0 0,-1 0-1,0-1 1,0 1 0,0 0 0,-1 1 0,1 0 6,-1-1 0,1 0 1,-1 1-1,0-1 0,0 0 0,0 0 1,1 0-1,-1 0 0,0 0 1,0 0-1,0-1 0,-1 1 0,1-1 1,-3 1-1,-6-2 257,9 1-314,0-1 1,0 1-1,1 0 0,-1 0 0,0 0 1,0 0-1,1 0 0,-1 0 1,0 1-1,-3 0 0,4-1 15,1 1 0,-1 0 0,0 0-1,0 0 1,1 0 0,-1 0 0,0 0-1,1 0 1,-1 0 0,1 0 0,-1 0-1,1 0 1,-1 0 0,1 0 0,0 0-1,0 0 1,-1 1 0,1-1 0,0 0-1,0 0 1,0 0 0,0 0 0,1 0-1,-1 2 1,0 5 7,0-7-13,8 13 618,-20-14 96,12 0-733,-1-1-1,0 1 0,1-1 1,-1 0-1,0 1 0,1-1 1,-1 0-1,1 1 0,-1-1 1,1 0-1,-1 0 0,1 0 1,-1 0-1,1 0 0,-1-1 1,6 5-367,0 0 1,0-1 0,0 0-1,0 0 1,0 0-1,0-1 1,0 0 0,1 0-1,8 1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32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0 480,'-1'4'654,"1"-4"-642,15 9 58,23 6-326,-33-13 246,1-1 0,-1 1 0,0 0 0,0 0 0,0 1 0,0 0 0,0 0 0,-1 0 0,1 0 0,-1 1 0,0-1 1,0 1-1,0 0 0,5 7 0,-9-10 6,1 0 0,-1-1 0,1 1 0,0 0 1,-1 0-1,1-1 0,-1 1 0,0 0 1,1 0-1,-1 0 0,0 0 0,0-1 0,1 1 1,-1 0-1,0 0 0,0 0 0,0 0 0,0 0 1,0 0-1,0 0 0,0-1 0,-1 3 0,1 1-36,-1 7-46,-3 0-159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35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422 1 1472,'0'3'132,"-1"-1"-1,0 1 1,1 0-1,-1 0 1,-1-1 0,1 1-1,0-1 1,-1 1 0,1-1-1,-1 1 1,0-1-1,1 0 1,-1 0 0,0 0-1,-1 0 1,-2 2 0,-12 15 387,11-12-395,-1 0-1,0 0 1,0-1 0,0 0-1,-10 6 1,-7 6 100,-63 42 554,-5 5-917,68-43 392,0 1-1,-24 32 1,45-52-212,1 1 0,0 0 0,0-1 0,0 1 0,1 0 0,-3 7 0,3-8-39,0 1 0,0-1 0,-1 1 0,1-1 0,-4 5 799,14-12-134,-5 0-568,-1 0-1,0 1 1,0-1-1,0 0 1,4-9-1,1-2-86,71-120 490,-75 128-524,1-1-334,0 1 1,0 0-1,1 0 1,0 0 0,0 1-1,0 0 1,1 0-1,0 0 1,0 1 0,1 0-1,-1 0 1,1 1-1,10-4 1,8-4-2125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38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0 576,'5'3'4069,"-2"18"-4223,-3-14 149,1-5 97,-1 1-1,0-1 1,0 0 0,0 1-1,0-1 1,-1 0 0,1 1-1,-1-1 1,0 4 0,0-5-87,1 1 1,-1 0 0,1-1 0,0 1 0,-1 0-1,1 0 1,0-1 0,0 1 0,1 0 0,-1-1-1,0 1 1,0 0 0,1-1 0,0 3 0,1 8 8,-2-7-15,0-4 3,0 1 0,0-1-1,-1 1 1,1-1-1,0 1 1,0-1-1,1 1 1,-1-1-1,0 0 1,0 1 0,1-1-1,-1 1 1,1-1-1,1 3 1,-2-3 7,1 0 135,-2 2 3,1-3-141,0 1 1,0-1-1,0 1 1,0-1 0,0 1-1,0 0 1,0-1-1,1 1 1,-1-1 0,0 1-1,0-1 1,0 1-1,0-1 1,1 1 0,-1-1-1,0 1 1,1-1-1,-1 1 1,0-1 0,1 1-1,-1-1 1,2 2 271,-1 3-149,-1 1 57,-1-5-250,9 20 0,-8-19 192,3 0-230,-1 12 156,2 3 74,-3-15-126,-1-1 0,1 1 0,-1-1 0,1 1 0,-1-1 1,1 1-1,-1-1 0,0 1 0,0 0 0,0-1 0,0 1 1,0-1-1,0 1 0,0-1 0,0 1 0,-1 0 0,1-1 0,-1 1 1,0 2-1,-1 0-222,0 0 0,0 1 1,1-1-1,-1 1 0,1-1 0,0 1 1,1 0-1,-1-1 0,1 9 0,-2 11-1811,1-8 660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39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12 1248,'-40'-8'6608,"39"8"-6612,1 0 0,0 0 0,0 0 1,0 0-1,0 0 0,0 0 0,0 0 1,0 0-1,0 0 0,-1-1 0,1 1 0,0 0 1,0 0-1,0 0 0,0 0 0,0 0 1,0 0-1,0 0 0,0 0 0,0 0 1,0 0-1,0 0 0,0-1 0,0 1 0,0 0 1,0 0-1,-1 0 0,1 0 0,0 0 1,0 0-1,0 0 0,0 0 0,0-1 0,0 1 1,0 0-1,0 0 0,0 0 0,1 0 1,-1 0-1,0 0 0,17 0-1868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41.4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363 5 160,'-1'-1'38,"0"1"1,-1-1-1,1 1 0,0-1 0,0 1 1,-1-1-1,1 1 0,0 0 0,-1-1 1,1 1-1,0 0 0,-1 0 1,1 0-1,0 0 0,-1 0 0,1 0 1,-2 1-1,-3 0 281,-73 7 3750,-47-8-2858,86 3-1,39-2-1213,0 0 0,0 1 0,0-1 0,0 0 0,0 0 0,0 1 0,0-1 0,0 1 0,1-1 0,-1 0 0,0 1 0,1 0 0,-1-1 0,1 1 0,-1 1 0,1-2 11,0-1-1,0 1 1,0 0-1,0-1 1,0 1-1,0 0 0,0-1 1,-1 1-1,1-1 1,0 1-1,0 0 1,-1-1-1,1 1 1,-1-1-1,1 1 0,0-1 1,-1 1-1,1-1 1,-1 1-1,1-1 1,-1 0-1,1 1 0,-1-1 1,1 0-1,-1 1 1,0-1-1,1 0 1,-1 0-1,1 1 0,-1-1 1,0 0-1,0 0 1,-2 0 138,0 0-114,0 1 0,0-1-1,1 0 1,-1-1 0,0 1 0,1 0-1,-1-1 1,-4-1 410,7 1-423,0 0-1,0 1 0,0-1 1,0 0-1,0 1 1,0-1-1,-1 0 0,1 1 1,0-1-1,0 0 0,-1 1 1,1-1-1,0 0 0,-1 1 1,1-1-1,-1 1 0,1-1 1,-1 1-1,1-1 0,-1 1 1,1-1-1,-1 1 1,1 0-1,-1-1 0,0 1 1,1 0-1,-1-1 0,0 1 1,1 0-1,-1 0 0,0-1 1,1 1-1,-2 0 0,-9-7-391,8 7 213,7 2-290,-4-2 453,0 1-1,1-1 1,-1 0-1,0 0 1,0 0-1,0 1 1,1-1-1,-1 0 1,0 0-1,0 0 1,1 0-1,-1 0 1,0 0-1,0 0 1,1 0 0,-1 0-1,0 0 1,0 1-1,1-1 1,-1 0-1,0 0 1,0-1-1,1 1 1,28 0-83,-23 1 71,-4-1 2,-1 1-1,0-1 0,0 0 1,1 0-1,-1 0 0,0 0 0,1 0 1,-1-1-1,0 1 0,0 0 1,1 0-1,-1-1 0,0 1 1,0-1-1,1 1 0,-1-1 0,0 0 1,1 0-1,19-7-1752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42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0 1728,'-1'1'28,"1"0"0,-1-1-1,1 1 1,-1 0 0,1-1 0,-1 1 0,1 0 0,-1-1-1,0 1 1,1-1 0,-1 1 0,0-1 0,1 0 0,-1 1-1,0-1 1,0 0 0,1 1 0,-1-1 0,0 0 0,0 0-1,1 0 1,-1 0 0,0 0 0,0 0 0,0 0 0,0 0-1,-1 0 1,-9 0 142,10 0-111,-1 0 0,0 1 1,0-1-1,0 1 0,1 0 0,-1-1 0,0 1 0,1 0 0,-1 0 0,-1 2 0,-13 6 347,8-6-315,0 0 1,1 1-1,-1 0 0,1 0 0,0 1 0,0 0 0,0 0 0,1 1 1,0 0-1,-9 10 0,12-13-60,0 0 0,0 0 0,-1 0 0,-5 4 0,0 19 443,9-5-564,0-20 4,-6 16 1366,-7 3 680,12-20-1856,0 1 0,-1 0 0,9 1-11,-7-2-91,0 0-1,0 1 1,1-1-1,-1 0 1,0 0-1,0 0 1,1 0-1,-1 1 1,0-1 0,0 0-1,1 0 1,-1 0-1,0 0 1,1 0-1,-1 0 1,0 0-1,0 0 1,1 0-1,-1 0 1,0 0-1,1 0 1,-1 0 0,0 0-1,1 0 1,-1 0-1,0 0 1,0-1-1,1 1 1,-1 0-1,0 0 1,0 0-1,1 0 1,-1-1-1,0 1 1,0 0 0,1 0-1,-1 0 1,0-1-1,0 1 1,1-1-15,-1 1 0,1-1 0,0 0 0,-1 1-1,1 0 1,0-1 0,-1 1 0,1-1 0,0 1 0,-1 0 0,1-1 0,0 1 0,1 0 0,7-4-524,3-2-711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46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24 1824,'0'-1'40,"0"1"1,0-1-1,0 1 0,0-1 0,0 1 1,0-1-1,0 1 0,0 0 0,0-1 1,0 1-1,0-1 0,-1 1 1,1-1-1,0 1 0,0 0 0,-1-1 1,1 1-1,0-1 0,0 1 1,-1 0-1,1-1 0,0 1 0,-1 0 1,1 0-1,0-1 0,-1 1 1,1 0-1,-1 0 0,1-1 0,-1 1 1,1 0-1,0 0 0,-1 0 1,1 0-1,-1 0 0,0 0 0,-22 2 1352,21-1-1208,0 0 0,0-1-1,0 1 1,0-1 0,0 0 0,0 0 0,0 0 0,0 0 0,0 0-1,0 0 1,0 0 0,0-1 0,-3 0 0,4 0-127,0 0-1,-1 1 1,1-1 0,0 1-1,-1-1 1,1 1 0,-1-1 0,1 1-1,-1 0 1,-2-1 0,-15-7 732,19 8-811,-1 0 0,0 0-1,1 0 1,-1 0 0,0 1-1,1-1 1,-1 0 0,1 0 0,-1 1-1,0-1 1,1 0 0,-1 1-1,1-1 1,-1 0 0,1 1 0,-1-1-1,1 1 1,0-1 0,-1 1-1,1-1 1,-1 1 0,1-1 0,0 1-1,-1-1 1,1 2 0,-6 18 47,4-10-522,-7 16-2505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3:55:17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820 663 1568,'0'-2'134,"-1"-1"1,1 0-1,-1 0 0,0 0 0,0 0 1,-1 1-1,1-1 0,-1 0 1,1 1-1,-1-1 0,0 1 1,1 0-1,-1 0 0,-1-1 0,-2-2 1,1 2-24,0 0 1,1 0-1,-1 0 1,0 1-1,-1-1 1,1 1-1,0 0 1,-1 0-1,-6-2 1,8 4-36,1-1 1,-1 1-1,0 0 1,0 0-1,0 0 1,0 0-1,-5 1 1,7-1-72,0 0 0,1 1-1,-1-1 1,0 0 0,0 0 0,1 1 0,-1-1 0,0 1 0,1-1 0,-1 1-1,0-1 1,1 1 0,-1-1 0,1 1 0,-1-1 0,1 1 0,-1 0 0,1-1-1,-1 1 1,1 0 0,0 0 0,-1-1 0,1 1 0,0 0 0,0 0 0,-1-1-1,1 1 1,0 0 0,0 0 0,0 0 0,0 0 0,0 11-44,1 0 0,0 0 0,0 0 0,1-1 0,1 1 0,0 0 0,0-1 0,1 0 0,1 0 0,0 0 0,0-1 0,14 20 0,6-2 129,0-1-1,34 28 1,-49-46-71,-7-7 30,-1 1-1,1-1 0,0 0 1,0 0-1,0 0 1,0 0-1,0-1 1,1 1-1,-1-1 1,0 0-1,7 2 0,-10-4-5,0 1-1,0-1 1,0 1-1,0-1 1,0 0-1,0 1 0,0-1 1,0 1-1,0-1 1,0 1-1,-1-1 1,1 1-1,0-1 0,0 1 1,0-1-1,-1 1 1,1-1-1,0 1 1,-1-1-1,1 1 0,-1-1 1,-62-79 479,27 36-138,-48-77-1,83 119-382,0 1-1,1 0-1,-1 0 0,1 0 1,-1 0-1,1 1 0,-1-1 1,0 0-1,0 0 0,1 0 1,-1 1-1,0-1 0,0 0 1,0 1-1,0-1 0,0 1 1,0-1-1,-1 0 0,1 1-10,1 0-1,-1 1 1,1-1-1,-1 0 0,1 0 1,-1 0-1,1 0 0,-1 1 1,1-1-1,0 0 0,-1 1 1,1-1-1,-1 0 1,1 1-1,0-1 0,-1 0 1,1 1-1,0-1 0,0 0 1,-1 1-1,1-1 0,0 1 1,0-1-1,0 1 1,-1-1-1,1 1 0,-1 4-65,-1 0 0,1 1 0,0-1 0,1 0-1,-1 9 1,3 19 27,10 53 0,-4-32 49,-3-19 70,-5-34 4,-1 0-1,0 0 1,0-1 0,0 1-1,0 0 1,0-1 0,0 1-1,0-1 1,-1 1 0,1-1-1,0 1 1,0-1 0,0 0-1,0 0 1,-2 1 0,-3-4 0,-1 0-1,1-1 1,1 1 0,-1-1 0,0 0 0,-6-8 0,0 3-327,5 3-27,4 7 84,10 13-26,17 19-122,-19-27 343,0 0-1,0-1 0,1 0 1,0 0-1,0 0 0,0-1 1,0 0-1,1 0 0,0-1 1,0 1-1,9 2 0,-15-6 21,-1 1 0,1-1-1,-1 0 1,1 0-1,0 0 1,-1 0 0,1 1-1,-1-1 1,1 0-1,0 0 1,-1 0 0,1 0-1,0 0 1,-1 0-1,1-1 1,-1 1 0,1 0-1,0 0 1,-1 0 0,1-1-1,-1 1 1,1 0-1,-1 0 1,1-1 0,-1 1-1,1 0 1,-1-1-1,1 1 1,-1-1 0,1 1-1,-1-1 1,0 1-1,1-1 1,-1 1 0,0-1-1,1 1 1,-1-1-1,0 1 1,0-1 0,1 0-1,-1 1 1,0-1-1,0 1 1,0-1 0,0 0-1,0 1 1,0-1-1,0 0 1,0 1 0,0-1-1,0 1 1,0-1-1,-1 0 1,1-4 38,-1 1 0,0 0 1,-1 0-1,1 0 0,-1 0 0,-2-4 0,-28-42-269,19 32 39,1-1 0,-9-20-1,-1-16-127,-23-85-1,31 91 274,10 32 30,-1 2 1,0-1-1,-2 0 1,1 1-1,-2 0 1,-18-26-1,24 38 20,-7-10-16,-1 1 1,-1 0-1,0 1 1,-24-20-1,19 20-24,-1 0-1,-31-15 1,26 18 167,-1 1 1,-44-8-1,49 12-117,1 0 0,0-2 0,0 0 0,0 0-1,0-2 1,-23-12 0,33 15 40,-1 0-1,-14-4 0,18 7-68,-1 0-1,1-1 0,-1 0 1,1 0-1,-1 0 0,1 0 0,0-1 1,0 1-1,0-1 0,0 0 1,1 0-1,-1-1 0,-3-4 0,7 8-8,0-1 0,0 0 0,0 0-1,0 1 1,0-1 0,0 0 0,0 1-1,1-1 1,-1 0 0,0 0-1,0 1 1,0-1 0,1 1 0,-1-1-1,0 0 1,1 1 0,-1-1 0,1 0-1,-1 1 1,1-1 0,-1 1 0,1-1-1,-1 1 1,2-1 0,2-5-52,-2 3 44,0 1-1,0-1 0,0 1 0,0 0 0,0 0 0,0-1 0,0 1 0,1 1 0,2-3 0,-2 2 30,0 0-1,0 0 0,-1-1 0,1 1 0,2-4 0,0-1 27,-4 6-37,0 0 1,0 1-1,-1-1 1,1 0 0,0 0-1,-1 0 1,1 0-1,-1 0 1,1 0-1,-1-1 1,0 1-1,0 0 1,1 0-1,-1 0 1,0 0-1,0 0 1,0 0 0,0-2-1,5-15 87,-5 16-73,1 0-1,0 0 1,0 0 0,-1-1 0,1 1-1,-1 0 1,0-3 0,1 3-12,-1 1 0,-1-1-1,1 0 1,0 1 0,0-1 0,-1 1 0,1-1-1,0 1 1,-1-1 0,0 1 0,1-1 0,-2-1-1,2 3-8,0 0-1,-1 0 1,1 0-1,0-1 1,0 1-1,0 0 1,-1 0-1,1 0 1,0 0-1,0-1 1,-1 1-1,1 0 1,0 0 0,-1 0-1,1 0 1,0 0-1,0 0 1,-1 0-1,1 0 1,0 0-1,-1 0 1,1 0-1,0 0 1,0 0-1,-1 0 1,-9 8-134,5-2 89,1-2 40,1 1 0,-1-1 0,1 1 1,0 0-1,0-1 0,1 1 1,0 1-1,-2 5 0,-1 5-95,1-4 85,0 0 1,1 1-1,1-1 0,-3 25 1,3-22-29,2-14 39,-1 1 0,1-1-1,-1 0 1,1 1 0,0-1 0,0 1 0,0 0 0,0-1-1,0 1 1,0-1 0,1 1 0,-1-1 0,0 0 0,1 1-1,-1-1 1,1 1 0,-1-1 0,1 0 0,0 1 0,0-1-1,0 0 1,0 2 0,0-2 104,-1-1-16,1 2 32,2 1-111,-2-6 195,0-4-137,-1 6-62,1-1 1,-1 1-1,0 0 0,0-1 1,0 1-1,1 0 1,-1-1-1,-1 1 1,1 0-1,0-1 0,0 1 1,0 0-1,-1-1 1,1 1-1,-1 0 1,1 0-1,-1-1 0,1 1 1,-1 0-1,0 0 1,1 0-1,-1 0 1,0 0-1,0 0 0,0 0 1,0 0-1,0 0 1,0 0-1,0 1 1,-2-2-1,3 2-3,-1 0 1,1 0-1,-1 0 1,1 0-1,-1 0 0,1 0 1,-1 1-1,1-1 0,0 0 1,-1 0-1,1 0 1,0 1-1,-1-1 0,1 0 1,-1 0-1,1 1 0,0-1 1,-1 0-1,1 1 0,0-1 1,0 0-1,-1 1 1,1-1-1,0 0 0,0 1 1,0-1-1,-1 1 0,1-1 1,0 1-1,0-1 1,0 1-1,-2 3 74,0 0-59,2-4-7,0 0-1,0 0 0,0 0 1,0 0-1,0 0 0,0 0 0,0 0 1,0 0-1,0-1 0,0 1 1,0 0-1,0 0 0,0 0 1,0 0-1,0 0 0,0 0 1,0 0-1,-1 0 0,1 0 0,0 0 1,0 0-1,0 0 0,0 0 1,0 0-1,0 0 0,0 0 1,0 0-1,0 0 0,0 0 1,0 0-1,0 0 0,0-1 0,0 1 1,0 0-1,0 0 0,-1 0 1,1 0-1,0 0 0,0 0 1,0 0-1,0 0 0,0 0 1,0 0-1,0 1 0,0-1 0,0-1 37,-1 1 11,-4 1-41,5-1-10,0 0 0,0 0 0,0-1 0,0 1 1,0 0-1,0 0 0,0 0 0,0 0 0,0 0 0,-1 0 0,1 0 0,0 0 1,0 0-1,0-1 0,0 1 0,0 0 0,0 0 0,0 0 0,0 0 0,0 0 1,0 0-1,0 0 0,0-1 0,0 1 0,0 0 0,0 0 0,0 0 0,0 0 1,0 0-1,0 0 0,0 0 0,0 0 0,0-1 0,0 1 0,1 0 0,-1 0 1,0 0-1,0 0 0,0 0 0,0 0 0,0 0 0,0 0 0,0 0 1,0 0-1,0-1 0,0 1 0,0 0 0,1 0 0,-1 0 0,0 0 0,0 0 1,0 0-1,0 0 0,0 0 0,0 0 0,0 0 0,1 0 0,-1 0 0,2-2-19,-1 1 29,0 1 0,-1-1-1,1 0 1,0 1 0,0-1-1,-1 0 1,1 0 0,-1 0-1,1 0 1,-1 1 0,1-1 0,-1 0-1,1 0 1,-1 0 0,0 0-1,0 0 1,1-2 0,0-3-35,5-3 22,-8 63-449,1-40-236,1 22-1,1-14-1015,-1-15 740,3-2-1023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48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0 1984,'-5'23'804,"5"-18"-543,-1 1 1,-1-1 0,1 0-1,-1 0 1,-2 6-1,2-7-74,0-1 0,-1 1 0,1-1 0,-1 1 0,1-1 0,-1 0 0,0 0 0,0 0 0,-7 4 0,9-6-148,-1 0 0,1-1-1,0 1 1,-1-1 0,1 1 0,0-1 0,-1 1 0,1-1 0,-1 0 0,1 1 0,-1-1 0,1 0 0,-1 0-1,1 0 1,-1 0 0,1-1 0,0 1 0,-1 0 0,1-1 0,-1 1 0,1-1 0,0 1 0,-1-1 0,1 1-1,0-1 1,-1 0 0,1 0 0,0 0 0,0 0 0,0 0 0,-2-1 0,2 1 11,-1-1 0,1 1 0,0 0 0,-1-1 0,1 1 0,0-1 0,0 1-1,0-1 1,0 0 0,0 1 0,0-1 0,1 0 0,-1 0 0,0 1 0,1-1 0,0 0 0,-1 0 0,1-4 0,7 14-715,-4-5 628,0 0 0,0 0 0,0 0 0,0 0 1,-1 1-1,1-1 0,-1 1 0,0 0 0,0-1 0,0 1 0,1 4 0,2 7-838,-1-1 0,5 26 0,-5-1-693,-7 2-208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49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92 576,'0'-1'24,"0"0"0,0 0 0,-1 0 0,1 0 0,0 0 0,-1 1 0,1-1 0,-1 0 0,1 0-1,-1 0 1,1 0 0,-1 0 0,0 1 0,1-1 0,-1 0 0,0 1 0,0-1 0,-1-1 0,-2 0 223,-1-1 0,1 1 0,-1-1 0,-6-1-1,5 2-114,-1 0-1,0 0 1,1 0-1,-1 1 1,0 0-1,0 1 1,-11 0-1,-26 4 249,-21 3 291,54-5-543,-1 0 0,1-1 0,0 0 0,-1-1 0,1 0 0,-1-1 0,1 0 0,-13-3 0,17 2 12,0 1 0,0 0 0,-11-1 0,-12-1 329,9 0-226,20 3-358,3 1-11,18 6-41,-18-7 171,0 0 0,0 1 0,0-1 0,0 0 1,0 0-1,0 0 0,0 0 0,0-1 0,0 1 0,4-2 1,12 0 61,-5 1-85,-1 0 1,1-1-1,13-4 0,3 0 115,46-13-1264,-46 11 272,7-3-1413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54.5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149 297 1056,'-2'-1'67,"0"1"-1,1-1 1,-1 0 0,0 0-1,1 0 1,-1 0 0,1 0 0,-3-3-1,-10-5 470,12 8-476,1 0 1,-1-1 0,1 1-1,-1 0 1,1 0-1,0-1 1,-1 1-1,1-1 1,0 0-1,0 1 1,0-1-1,0 0 1,0 1-1,1-1 1,-1 0-1,0 0 1,1 0-1,-1 0 1,1-3 0,-4-3 316,4 7-361,-1 0-1,1 1 0,-1-1 0,1 0 1,-1 0-1,1 1 0,0-1 1,-1 0-1,1 0 0,0 0 1,0 0-1,0 1 0,0-2 1,3-59 1615,2 11-1316,0-6 272,-5 53-550,-1 1-37,1 0 1,0 0 0,0 0 0,0-1-1,0 1 1,0 0 0,1 0-1,-1 0 1,0 0 0,1 0-1,0 0 1,0 0 0,-1 0-1,1 0 1,2-2 0,-3 4 18,0-1 0,0 1 0,1 0-1,-1 0 1,0 0 0,0-1 0,0 1 0,0 0 0,0 0 0,0-1 0,0 1 0,1 0 0,-1-1 0,0 1 0,0 0-1,0 0 1,0-1 0,0 1 0,0 0 0,0 0 0,0-1 0,0 1 0,-1 0 0,1-1 0,0 1 0,0 0-1,0 0 1,0-1 0,0 1 0,0 0 0,0 0 0,-1-1 0,1 1 0,0 0 0,0 0 0,0 0 0,-1 0 0,1-1-1,0 1 1,0 0 0,-1 0 0,1 0 0,0-1 0,-10-4 226,8 7-266,0-1 0,1 1 0,-1 0 0,0 0 0,1 0-1,0 0 1,-1 0 0,1 0 0,0 1 0,0-1 0,1 0 0,-2 4 0,-4 7-110,-40 88 403,45-100-290,0 0 0,1 1 0,-1-1 1,1 0-1,-1 1 0,1-1 0,0 0 1,-1 1-1,1-1 0,0 1 0,0 1 0,0-2 66,-1 12-256,0-9 221,-1 1 0,1-1 0,0 1 0,0 0 0,1 0 0,-1 6 240,0-11-266,0 0 19,1 1 0,0-1 0,0 0 1,0 0-1,-1 1 0,1-1 0,0 0 1,0 0-1,-1 0 0,1 0 0,0 1 0,0-1 1,-1 0-1,1 0 0,0 0 0,-1 0 1,1 0-1,0 0 0,0 0 0,-1 0 0,1 0 1,0 0-1,-1 0 0,1 0 0,0 0 1,-1 0-1,0 5-399,0-3 373,0-1 1,1 1 0,-1 0-1,1-1 1,0 1 0,-1 0-1,1-1 1,0 1-1,0 2 1,4 3 14,0 2-11,-3-7-54,-1-1 86,0 5 22,1-3-12,4 9 480,-5-12-493,0 0 0,0-1-1,-1 1 1,1 0 0,0 0 0,0-1 0,0 1-1,0 0 1,0-1 0,0 1 0,0 0 0,0-1-1,0 1 1,0 0 0,0-1 0,0 1 0,0 0-1,0-1 1,0 1 0,0 0 0,0 0 0,0-1-1,1 1 1,-1 0 0,0-1 0,0 1 0,0 0-1,2-5 5,0 1-1,-1-1 1,0 0-1,0 0 0,0 1 1,0-1-1,-1 0 1,0 0-1,0 0 0,-1-7 1,0-7 90,-7-39-763,16 66 144,36 49-4245,-31-41 3456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55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121 344 992,'-7'-8'344,"7"8"-324,-1-1-1,1 1 1,-1-1 0,1 0 0,-1 1-1,1-1 1,-1 1 0,1-1 0,0 0 0,-1 1-1,1-1 1,0 0 0,-1 1 0,1-1-1,0 0 1,0 0 0,0 1 0,0-1-1,0 0 1,0 0 0,0 0 0,-10-30 1894,8 25-1798,0-2 151,1 0 0,-1 0 0,1-14 0,1 19-195,-1 1 1,1-1-1,-1 0 0,1 1 0,-1-1 0,0 0 0,-1-2 1,0 2 29,1 0 1,0 1-1,0-1 1,1 0-1,-1 0 0,1 1 1,-1-5-1,-4-31 90,-3 10 326,8 27-496,0 1 1,0-1 0,0 1-1,0-1 1,-1 0-1,1 1 1,0-1 0,0 1-1,-1-1 1,1 1-1,0-1 1,0 1 0,-1-1-1,1 1 1,-1 0-1,0-1 1,1 0-13,-1 1 1,1-1-1,0 1 0,-1-1 1,1 1-1,-1-1 0,1 0 1,0 1-1,0-1 0,-1 1 1,1-1-1,0 0 0,0 1 1,0-1-1,-1 0 0,1 0 1,1-5 97,-1 0 0,-1 0 0,1 0 0,-1 0 0,0 0 0,0 0 0,-3-7 0,4 13-114,-1-1 1,1 0-1,0 1 1,0-1-1,0 1 1,-1-1-1,1 0 0,0 1 1,0-1-1,0 0 1,0 1-1,0-1 1,0 0-1,0 1 1,1-2-1,-1 2 14,0-1 0,0 1 0,0-1 0,0 1 0,0 0 0,0-1 0,0 1 0,0-1 0,0 1 0,0-1 0,0 1 0,0-1 0,0 1 0,-1 0 0,1-1 0,0 1 0,0-1 0,0 1 0,-1-1 1,1 1-1,0 0 0,0-1 0,-1 1 0,1 0 0,0-1 0,-1 1 0,1 0 0,0-1 0,-1 1 0,0 0 0,-5-8 479,-4-5-139,10 13-356,-1-1-1,1 1 1,0 0-1,-1 0 1,1 0-1,-1 0 1,1-1-1,0 1 1,-1 0-1,1 0 1,0 0-1,-1 0 1,1 0-1,-1 0 1,1 0-1,0 0 1,-1 0-1,1 0 1,-1 0-1,1 0 1,0 0-1,-1 1 1,1-1-1,0 0 0,-1 0 1,1 0-1,0 0 1,-1 1-1,1-1 1,0 0-1,-1 0 1,1 1-1,0-1 1,-1 0-1,1 1 1,0-1-1,0 1 1,-2 1-83,1 0 0,0 0 1,0 1-1,0-1 1,0 0-1,0 1 0,0-1 1,1 1-1,0-1 1,-1 1-1,1-1 0,0 1 1,0 0-1,0-1 0,0 1 1,1-1-1,-1 1 1,2 3-1,0 1-635,0 0-1,0 0 1,1-1 0,0 1-1,5 8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56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394 103 1824,'-5'-2'147,"0"0"1,0 0-1,0 1 0,-1-1 1,1 1-1,0 1 0,-7-1 1,-37 1 1308,-77 10-1,116-9-1136,0 0-1,-18-1 0,6-1 333,-8-7-459,20-3 133,8 11-321,1-1 0,0 1 0,0-1 0,0 1 0,0-1 0,0 0-1,-1 1 1,1-1 0,0 0 0,1 0 0,-1 0 0,0 0 0,0 0 0,-1-2 0,-3-5 665,4 7-629,0 0 0,1 0 0,-1 0-1,0 1 1,1-1 0,-1 0 0,1 0 0,-1 0-1,1 0 1,-1 0 0,1 0 0,0 0 0,-1-2-1,-4-13 532,5 16-563,0 0-1,0-1 1,0 1 0,0 0 0,0-1-1,0 1 1,0 0 0,0 0-1,0-1 1,0 1 0,0 0 0,0 0-1,-1 0 1,1-1 0,0 1-1,0 0 1,0 0 0,0 0-1,-1-1 1,1 1 0,0 0 0,0 0-1,0 0 1,-1 0 0,1-1-1,0 1 1,0 0 0,0 0 0,-1 0-1,1 0 1,0 0 0,-1 0-1,1 0 3,0 0 0,-1 0 0,1 0 1,0 0-1,0-1 0,0 1 0,-1 0 0,1 0 0,0 0 0,0 0 0,0 0 0,0 0 0,-1 0 0,1-1 0,0 1 0,0 0 0,0 0 0,0 0 0,-1 0 0,1-1 0,0 1 0,0 0 1,0 0-1,0 0 0,0-1 0,0 1 0,0 0 0,0 0 0,0 0 0,0-1 0,0 1 0,0-1 22,0 0 1,-1 1-1,1-1 1,0 1-1,0-1 0,0 0 1,0 1-1,0-1 0,-1 1 1,1-1-1,0 0 1,-1 1-1,1-1 0,0 1 1,-1-1-1,1 1 0,-1-1 1,1 1-1,0-1 1,-1 1-1,1 0 0,-1-1 1,1 1-1,-1 0 1,-1-1-1,-4-4 17,5 4-129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5:59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136 200 1248,'-7'-23'4967,"5"22"-4788,-24-14 307,21 8 9,5 6-481,0 1 0,0-1 0,0 1 0,0-1 0,-1 1 0,1-1 0,0 1 0,0-1 0,-1 1 0,1 0 0,0-1 0,-1 1 0,1 0 1,0-1-1,-1 1 0,1 0 0,0-1 0,-1 1 0,1 0 0,-1 0 0,1-1 0,-1 1 0,1 0 0,0 0 0,-1 0 0,0-1 0,0 2-8,1-1-1,0 0 1,-1 0 0,1 0-1,0 0 1,-1 0-1,1 0 1,0 0-1,-1 0 1,1 0-1,0 0 1,-1 0-1,1 0 1,0-1-1,-1 1 1,1 0-1,0 0 1,-1 0 0,1 0-1,0 0 1,0-1-1,-1 1 1,1 0-1,0 0 1,0 0-1,-1-1 1,1 1-1,0 0 1,0-1-1,-1 1 1,1 0-1,0 0 1,0-1-1,0 1 1,0 0 0,0-1-1,0 1 1,-1 0-1,1-1 1,0 1-1,0 0 1,0-1-1,0 1 1,0 0-1,0-1 1,0 1-1,0 0 1,0-1-1,1 1 1,-1 0-1,0-1 1,0 1 0,0-1-1,1-3 113,-1 1 0,-1-1 0,1 0 0,0 0-1,-1 0 1,0 1 0,0-1 0,0 0 0,-2-5 0,-6-10-48,7 15-65,1-1 1,-1 1 0,-1-1 0,1 1-1,-1 0 1,1-1 0,-1 1 0,-1 1-1,1-1 1,0 0 0,-8-5-1,-11-7-554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03.1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8 1728,'-11'-7'1593,"10"7"-1480,0 0 1,0 0 0,1 0 0,-1 0 0,0 0-1,0 0 1,0 0 0,-2 1 227,1-1-227,0 1-43,-1 0 0,1-1 0,0 1 0,0 0 1,0 0-1,0 0 0,0 0 0,0 1 0,-2 1 0,4-1-92,-1-1 0,1 1 0,0 0 0,0 0 0,0 0 0,0 0 1,0 0-1,0-1 0,1 1 0,-1 0 0,1 0 0,-1 0 0,2 2 0,3 11-38,0-5 147,-1 1-1,-1 0 1,0 0 0,-1 0-1,0 1 1,1 17-1,-2-14-5,0 1 0,1-1 0,1 0 0,0 0-1,8 21 1,11 30 147,-18-35 379,-1-23-569,-2 0 0,1 1 0,-1-1 0,0 0 0,-1 1 0,0-1 0,-2 12-1,1 8 286,1-23-272,-1 1 1,1-1-1,-1 0 1,0 1-1,-1-1 0,1 0 1,-1 0-1,0 0 0,0 0 1,-1 0-1,1-1 0,-6 8 1,2-3 55,-1 5-15,-9 13 117,15-26-189,0 1 1,0-1-1,0 1 0,-1-1 1,1 1-1,-17 7 2162,20-100-1680,1 30-510,1-56 17,-4-74-4,0 183-62,1 0 0,0 0 1,0 0-1,4-15 1,-5 22-44,1-1 0,-1 1 0,1-1 0,-1 0 0,1 1 0,0-1 0,-1 1 0,1-1 0,0 1 0,0 0 1,0-1-1,0 1 0,0 0 0,1 0 0,-1-1 0,0 1 0,1 0 0,-1 0 0,0 0 0,1 1 0,-1-1 0,1 0 1,0 1-1,-1-1 0,1 1 0,-1-1 0,1 1 0,2-1 0,46 29-5639,-37-20 4239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07.7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87 992,'10'3'917,"-7"-3"-854,-1-1 0,1 1-1,-1 0 1,1-1 0,0 0-1,-1 1 1,1-1 0,-1 0-1,1-1 1,-1 1 0,3-2-1,-4 3-67,0-1 0,0 1-1,0 0 1,0-1 0,0 1-1,0 0 1,0 0 0,0 0-1,0 0 1,0 0 0,0 0-1,0 0 1,1 1 0,9-1 154,5-7 192,-12 5-301,1 0 0,-1 0 0,1 0 1,0 1-1,0 0 0,-1 0 0,1 0 1,0 0-1,0 1 0,0 0 0,0 0 1,7 1-1,3 2-31,-12-1 278,0-1-1,1-1 0,-1 1 1,1 0-1,4-1 1,-6 0-261,0 0 0,0-1 1,0 1-1,0-1 0,0 1 1,0-1-1,0 0 0,0 1 0,0-1 1,-1 0-1,1 0 0,0-1 1,2-1-1,14-1 262,-16 3-211,0 0 0,0-1-1,-1 1 1,1 0 0,0 0 0,-1-1 0,1 1 0,-1-1 0,1 0 0,-1 1 0,2-4-1,0-9-73,-5 12 56,-6 7-195,-10 5 210,-4 10-191,18-19 218,5-1-170,15 1 56,-7-2 293,-7 1-211,5-4 526,-6-10-468,-1 13-145,12-11-105,-12 12 127,0-1-1,0 1 1,0-1-1,0 1 1,0 0-1,1-1 1,-1 1-1,0 0 1,0-1-1,0 1 1,1 0-1,-1-1 1,0 1-1,1 0 1,-1-1-1,0 1 0,1 0 1,-1 0-1,0-1 1,1 1-1,-1 0 1,0 0-1,1 0 1,0-1-1,8-7-36,21 5 118,-28 3-176,-1 0 33,36 2 1559,-37-2-1507,-1-1-1,1 1 1,-1 0 0,1 0-1,0-1 1,-1 1-1,1 0 1,-1 0-1,1 0 1,-1 0-1,1 0 1,-1-1 0,1 1-1,-1 0 1,1 0-1,-1 0 1,0 1-1,1-1 1,-1 0 0,1 0-1,-1 0 1,-7 3-112,6-3 94,1 1 0,-1-1 0,0 1 0,1 0 0,-1 0 0,1-1 0,0 1 0,-1 0 0,1 0 0,0 0 0,-1 0 0,1 0 0,0 1 0,0-1 0,-2 3 0,0-1-96,-1 0 0,1 0 0,-1 0 0,0 0 0,0 0 0,0-1 0,0 0 0,-7 3-1,-1 1-259,-5 2-1113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09.8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127 117 1408,'-4'-16'2978,"3"15"-2921,-2 0 133,-1-1 1,1 0 0,-1-1 0,1 1 0,-4-4 0,4 3-128,-1 0 1,1 0-1,-1 0 0,-6-2 0,-3-2 132,11 5-140,-1 1 0,0-1 0,0 1 0,1-1 0,-1 1 0,0 0 0,0 1 0,0-1 0,0 0 0,-4 1 0,7 0-31,-1 0 0,1 0 0,-1 0 1,1-1-1,-1 1 0,0 0 0,1 0 1,-1 0-1,1 0 0,-1 0 0,1-1 0,0 1 1,-1 0-1,1 0 0,-1-1 0,1 1 0,-1 0 1,1-1-1,0 1 0,-1 0 0,1-1 1,0 1-1,-1 0 0,1-1 0,0 1 0,-1-1 1,1 1-1,-1-6 732,0 0-534,2 6-245,-1-1-1,1 1 0,-1-1 0,1 1 1,-1-1-1,1 1 0,0-1 0,-1 1 1,1 0-1,0-1 0,-1 1 0,1 0 1,0-1-1,0 1 0,-1 0 0,1 0 1,0 0-1,1 0 0,23-8-8,-24 8 117,5 4 640,-13-3-730,5-1 72,0-1 0,0 1-1,0-1 1,0 0 0,0 1 0,0-1-1,0 0 1,0 0 0,-3-2-1,3 1-113,0 1-1,0 0 1,0 0-1,-1 0 1,1 0-1,0 0 1,-1 0-1,1 1 1,-6-1 79,26 1-293,-17 0 253,0 0 0,-1 1 0,1-1 0,0 0 0,0 0-1,0 1 1,-1-1 0,1 1 0,0-1 0,-1 0 0,1 1 0,0 0 0,-1-1 0,1 1 0,-1-1-1,1 1 1,0 0 0,-1-1 0,1 2 0,-1-2 9,0 1 0,1-1 1,-1 0-1,0 0 0,0 1 0,0-1 0,0 0 1,1 0-1,-1 1 0,0-1 0,0 0 0,1 0 1,-1 0-1,0 0 0,0 1 0,1-1 0,-1 0 1,0 0-1,0 0 0,1 0 0,-1 0 0,0 0 0,0 0 1,1 0-1,-1 0 0,0 0 0,1 0 0,-1 0 1,0 0-1,0 0 0,1 0 0,-1 0 0,3 1-50,-1-1-1,0 1 1,1-1-1,-1 1 1,0 0-1,0 0 0,0 0 1,0 0-1,3 3 1,13 5-901,-6-5 331,-1 0-255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11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0 1408,'-30'8'5509,"29"-8"-5470,0 1 0,0-1 0,0 0 0,0 0 0,0 0-1,1 1 1,-1-1 0,0 1 0,0-1 0,0 0 0,1 1 0,-1-1 0,0 1-1,1 0 1,-1-1 0,0 1 0,1-1 0,-1 1 0,1 0 0,-1 0 0,1-1-1,-1 1 1,1 0 0,-1 0 0,1 0 0,0-1 0,0 1 0,-1 0 0,1 0 0,0 1-1,0-1-13,0-1 0,0 1 0,-1 0 0,1 0 0,0-1 0,0 1-1,-1-1 1,1 1 0,0 0 0,-1-1 0,1 1 0,-1 0 0,1-1-1,-1 1 1,1-1 0,-1 1 0,0 0 0,-6 8 103,7-8-123,-1 1 1,0 0-1,1-1 0,-1 0 0,0 1 0,0-1 0,0 1 0,-3 1 0,-7 13 88,1-1 28,8-14-116,0 1 0,1 0 0,-1 0 0,1 0 0,0 0 0,0 0 0,0 0 0,0 0 0,-2 4 0,-5 14 17,6-18-23,1 0 1,0 0-1,0 0 1,0 0-1,0 0 1,1 0-1,-1 1 1,0-1-1,1 0 1,0 0-1,-1 3 1,-5 16 47,5-18-44,0 0 0,0 0 0,0 0 0,0 1 1,0-1-1,0 6 0,-4 61 717,10-81-869,-1 6 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3:55:19.1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379 182 1408,'-2'-7'481,"2"7"-475,0-1 0,0 1 0,0 0 0,0 0 0,0 0 0,0 0 0,-1 0 0,1 0 0,0 0 0,0 0 0,0 0 0,0 0 0,0-1 0,0 1 0,0 0 0,0 0 0,0 0 0,0 0 0,0 0 0,0 0 0,0 0 0,0 0 0,0-1 0,0 1 0,0 0 0,0 0 0,0 0 0,1 0 0,-1 0 0,0 0 0,0 0 0,0 0 0,0 0 0,0 0 0,0-1 0,0 1 0,0 0 0,0 0 0,0 0 0,0 0 0,0 0 0,0 0 0,1 0 0,-1 0 0,0 0 0,0 0 0,0 0 17,0-1 1,0 1-1,0 0 0,0-1 1,0 1-1,1 0 1,-1-1-1,0 1 1,0 0-1,0-1 1,-1 1-1,1 0 1,0-1-1,0 1 1,0 0-1,0-1 1,0 1-1,0 0 1,0-1-1,0 1 1,-1 0-1,1 0 0,0-1 1,0 1-1,0 0 1,-1 0-1,1-1 1,0 1-1,-1 0 1,-1-3-104,0 1 99,-1 0 0,1 1 0,-1-1 0,0 1 0,1-1 0,-1 1 0,0 0 0,0 0 1,0 1-1,0-1 0,-5 0 0,-3 0 482,0 1 1,0 0-1,0 0 1,0 2-1,-12 1 0,9 0-173,-26 0 0,-5 0 19,31-1-173,1-2 0,-27-1 0,29 0-107,3-1-11,1 1 0,0 1 0,0-1 0,-1 1 0,1 0 0,0 1 0,-1-1 0,-13 4 0,28-1-235,-1-1-1,1 0 1,0 0 0,9 1 0,40-2 533,9 2-79,20 3-62,-80-7-441,0 0 0,0 0 0,0-1 0,0 0 0,-1 0 0,1 0 0,-1 0 0,1-1 0,-1 0 0,0 0 0,6-5 1,-1-1-677,-1 0 0,0 0 1,9-16-1,5-6-553,-19 27 1677,-1 1 0,0-1 1,0 0-1,-1 0 0,1 1 0,-1-1 1,1-5-1,4-9 1772,-4 8-503,-6 7-1000,3 3-465,0 0 0,0 0 1,0 0-1,-1 0 0,1 0 1,0 1-1,0-1 0,0 0 0,0 1 1,0-1-1,0 1 0,-1 0 0,-13 9 218,5-3-6,0-1-1,0 0 1,-21 8-1,-3-3-171,33-10-124,0-1-1,1 1 0,-1-1 0,0 0 0,1 1 1,-1-1-1,1 1 0,-1-1 0,0 1 1,1 0-1,-1-1 0,1 1 0,-1-1 0,1 1 1,0 0-1,-1 0 0,1-1 0,0 1 0,-1 0 1,1 0-1,0-1 0,0 1 0,0 0 0,0 0 1,0-1-1,0 1 0,0 0 0,0 0 0,0 0 1,0-1-1,0 1 0,1 1 0,-1 3-407,0 10-2156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14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37 2400,'21'-37'7453,"-16"42"-8037,12 27 888,-4-4-58,-8-14-231,13 41 55,-12-41-21,5 23 0,-3-10-9,-4-13 91,4 28-1,-1-4 36,-5-25-101,-1-1-1,0 1 1,-1 13-1,0-9 14,0-14-61,0 0-1,1 0 1,-1 0 0,1 0-1,0 0 1,2 5 0,-2-5-25,0 0 0,0 0 0,0 1 0,0-1 0,0 0 0,-1 1 0,1 3 0,-1 9 14,1-10 21,-1 0 0,0 1 1,0-1-1,-1 0 0,1 0 1,-1 0-1,-3 8 0,-1 0-52,1 0 0,0 0-1,1 1 1,1-1 0,0 1-1,1 0 1,1 20 0,-5 98 67,5-129-41,0-1 1,0 0-1,1 0 0,-1 0 0,1 0 0,0 0 0,0 0 0,0 0 1,0 0-1,1 0 0,-1 0 0,1 0 0,3 4 0,-2-4 55,-3-3-41,0 1-1,1-1 0,-1 0 1,0 1-1,0-1 1,1 0-1,-1 0 0,0 1 1,1-1-1,-1 0 1,1 0-1,-1 1 0,0-1 1,1 0-1,-1 0 1,1 0-1,-1 0 0,0 0 1,1 0-1,-1 0 1,1 0-1,-1 0 1,1 0-1,-1 0 0,3 0 29,16-4 448,-17 3-465,1 0 1,-1 0-1,0-1 0,0 1 1,0-1-1,0 0 1,0 1-1,0-1 1,-1 0-1,1 0 1,0 0-1,-1 0 0,1 0 1,-1 0-1,0-1 1,0 1-1,0 0 1,0-1-1,0 1 1,-1-1-1,1 1 0,-1-1 1,1-2-1,1-15-89,0 0 0,-2-20-1,0 26-183,-5 4 124,5 9 134,-1 1-112,0 0 117,1 0 0,-1 0 0,1-1 0,-1 1 0,1 0 1,0 0-1,-1 0 0,1-1 0,0 1 0,-1 0 0,1-1 0,-1 1 0,1 0 0,0-1 1,0 1-1,-1 0 0,1-1 0,0 1 0,0-1 0,-1 1 0,1-1 0,0 1 0,0-1 0,-5-18 242,1 2-86,-9-17-127,-22-40 0,4-1-247,26 64 223,0 0 1,0-1-1,1 1 1,1-1 0,0 0-1,-3-24 1,3-77-266,3 86 214,1 17-17,0 0-1,0 1 1,1-1 0,1 0 0,0 1 0,5-15-1,-5 14-114,0 0 223,3-3-34,2 24-1121,-7-6 1072,1 0 0,-1 0 0,0 1 0,0-1 0,-1 1 0,0-1 0,1 0 0,-3 11 0,2 4 18,-3 77-192,1 50 253,10 119 108,-8-259-685,1-1-1,0 1 1,0 0-1,0 0 1,1 0-1,0-1 1,0 1-1,1-1 1,3 7-1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17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388 89 1056,'-1'-1'23,"0"1"0,0-1 0,0 1 0,0-1 1,0 1-1,0-1 0,0 0 0,0 1 0,0-1 0,1 0 0,-1 0 0,0 0 0,0 0 1,1 0-1,-1 0 0,1 0 0,-1 0 0,0 0 0,1 0 0,0 0 0,-1 0 0,1 0 1,0 0-1,0 0 0,-1-1 0,1-1 0,0 2 53,0-1 0,0 1-1,-1-1 1,1 1 0,-1-1 0,1 1 0,-1-1 0,0 1-1,1 0 1,-1-1 0,0 1 0,0 0 0,0-1 0,0 1 0,0 0-1,-2-2 1,-21-14 1159,21 15-1039,-2 0-85,1-1-1,-1 1 1,0 0 0,0 0 0,0 0 0,0 0-1,-1 1 1,1 0 0,0 0 0,-1 1 0,1 0-1,-6 0 1,3 0-135,-1 1-1,1 1 1,0-1 0,-1 1-1,1 1 1,-14 6-1,20-9 21,1 1-1,0-1 1,-1 1-1,1 0 1,-1-1-1,1 1 0,0 0 1,0 0-1,0 0 1,-1 0-1,1 0 1,0 0-1,0 0 1,0 0-1,1 1 1,-1-1-1,0 0 1,0 0-1,1 1 1,-1-1-1,0 1 1,1-1-1,0 0 1,-1 1-1,1 2 0,-1-3-5,1 0 11,0-1-1,-1 1 0,1 0 1,0 0-1,-1 0 0,1-1 1,0 1-1,0 0 0,0 0 1,0 0-1,0 0 0,0 0 1,0-1-1,0 1 0,0 0 1,0 0-1,1 1 1,0 1 13,-1 3-10,1 0 0,-1-1 0,2 1 0,-1-1 0,1 1-1,4 9 1,-6-12 166,1 0 0,-1-1 1,1 1-1,-1 0 0,0 0 0,0-1 0,-1 1 0,1 0 0,-1 4 0,0-6-110,1 1-1,-1-1 0,0 0 0,0 0 0,1 1 1,-1-1-1,0 0 0,0 0 0,0 0 0,0 0 0,0 0 1,-1 0-1,1-1 0,0 1 0,0 0 0,0-1 1,-1 1-1,1 0 0,0-1 0,-1 0 0,1 1 0,-1-1 1,1 0-1,0 1 0,-1-1 0,1 0 0,-1 0 1,1 0-1,0-1 0,-3 1 0,-2 4-334,6-4 302,0 0-1,-1 1 1,1-1-1,0 0 1,-1 1 0,1-1-1,0 0 1,-1 0-1,1 1 1,0-1-1,-1 0 1,1 0-1,-1 0 1,1 0-1,0 1 1,-1-1-1,1 0 1,-1 0 0,0 0-1,0 0 29,-1 0-1,1 0 1,-1-1 0,0 1 0,1-1-1,-1 1 1,1-1 0,-1 1 0,1-1-1,-1 0 1,1 1 0,-1-1-1,1 0 1,0 0 0,-1 0 0,1 0-1,0-1 1,-1 0 0,-13-11 78,13 12-172,1 1 1,0-1-1,0 0 0,-1 1 0,1-1 0,-1 1 0,1-1 0,0 1 1,-1 0-1,1-1 0,-1 1 0,1 0 0,-1 0 0,1 0 1,-1 0-1,1 0 0,-1 1 0,1-1 0,0 0 0,-2 1 0,-3 2-69,-2 3 78,6-4 23,0 1 1,0-1 0,-1 0 0,1 0 0,-5 3-1,-5 5-211,11-9 170,8 14 16,-5-7 74,1-5-26,0 1 0,0-1 0,1 0 0,4 4 0,-6-5-53,2 2 22,1 0 0,0 0 1,-1 1-1,0 0 0,0-1 0,0 2 0,3 4 1,-6-6 59,1 0 1,-1 0 0,0 0 0,0 0-1,-1 0 1,1 1 0,-1-1 0,0 7-1,0 5-88,1-12 75,-1 1 1,0 0-1,0-1 0,0 1 0,-1 0 0,1-1 0,-1 1 0,-3 8 0,-7 13 230,-9 28 1,11-28-207,7-21-69,1-1 0,0 1 0,0 0 0,1 0 0,0 0 1,-1 0-1,2-1 0,-1 1 0,0 0 0,1 0 0,0 0 0,0 0 0,0-1 0,1 1 0,0-1 0,0 1 1,0-1-1,4 7 0,5 7 143,-9-14-78,1-1 0,-1 1-1,0-1 1,6 6 0,52 61 636,-58-69-776,0 0-1,0 0 1,0-1-1,0 1 1,0 0 0,1-1-1,-1 1 1,3-1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24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3 992,'-5'-3'5125,"-1"6"-4711,5-3-389,1 0 0,0 0 0,-1 0 0,1 1 0,0-1 0,-1 0 0,1 0 0,0 0 0,-1 1 0,1-1 0,0 0 0,-1 0 0,1 1 0,0-1 0,-1 0 0,1 1-1,0-1 1,0 0 0,0 1 0,-1-1 0,1 1 0,0-1 0,0 0 0,0 1 0,0-1 0,0 1 0,-12 20-161,10-18 147,0 0 0,0 0 0,0 0 0,1 1 0,-1-1 0,0 4 0,-16 35 299,16-32-316,0 0 1,1-1 0,0 1-1,0 0 1,1 0 0,0 0-1,1 0 1,0 0 0,3 10-1,0 1-72,-4-18 85,0 0 1,0 0-1,1 0 0,-1 0 1,1 0-1,2 4 1,-2-4-8,0-1 1,-1 1-1,1 0 1,0-1-1,-1 1 1,0 0-1,1-1 1,-1 1-1,0 3 1,0-4-44,0-1-10,0 18 405,2-14-322,0 13 1801,-6 88-2929,12-44 932,-8-55 159,1-1-1,0 1 1,3 7-1,0 3 86,12 10-40,-16-25-39,1-1 0,0 1 0,-1 0 1,1 0-1,-1 0 0,0 0 0,1 4 0,-2-5 13,1 0 1,1 1-1,-1-1 0,0 0 0,0 1 0,0-1 0,1 0 1,-1 1-1,1-1 0,-1 0 0,1 0 0,-1 1 0,1-1 1,1 1-1,-1 0-4,0-1 1,0 0-1,-1 0 1,1 1-1,0-1 1,-1 0 0,1 1-1,-1-1 1,1 1-1,-1-1 1,1 3-1,3 12 28,8 19-100,-6 1 59,-5-31 25,0 0 0,0-1-1,0 1 1,-1 0 0,0 5 0,0-6-4,0-1 0,0 0-1,0 1 1,1-1 0,-1 1 0,1-1 0,0 1 0,0-1 0,0 0 0,3 7-1,1-3 129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27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114 344 1728,'-4'-3'250,"0"1"0,1-1 0,-1 0 0,1 0-1,0 0 1,0-1 0,-3-3 0,-3-4-9,-14-13 559,7 9-23,14 14-716,0 0 1,1 0-1,-1-1 1,0 1-1,1-1 1,-1 1-1,1-1 1,0 1-1,-1-1 1,1 0-1,-1-1 0,-3-7 1,4 8-50,0 1-1,0-1 1,1 1 0,-1-1-1,0 1 1,1-1 0,-1 1-1,1-1 1,0 0 0,-1 1-1,1-1 1,0-2 0,0-42 324,0 45-320,0 1-7,-1-1 1,1 1-1,0 0 0,-1-1 1,1 1-1,0 0 0,-1-1 1,1 1-1,0 0 0,-1-1 1,1 1-1,0-1 0,0 1 1,0-1-1,0 1 1,-1 0-1,1-1 0,0 1 1,0-1-1,0 1 0,0-1 1,0 1-1,0-1 0,0 1 1,0-1-1,0-16-174,0 14 17,5-67 436,3 23-490,-3 28 191,1 30-316,0 0 315,-2-1 0,0 1 0,0 0 0,-1 0-1,4 22 1,-1-4 101,-2-13 54,-1 1 0,2 30-1,-5-31-62,6 29 0,-4-36-487,1 0 0,0 0-1,1 0 1,0-1-1,0 1 1,1-1-1,0 0 1,1-1-1,10 13 1,-3-6-1241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32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210 210 736,'-25'4'860,"22"-3"-554,0-1 0,0 1 0,0 0 1,0-1-1,0 0 0,0 0 0,0 1 1,-6-2-1,2-1 46,-1 0 0,1 0 0,-1-1 0,1 0 0,-7-4 0,12 6-277,1 1 0,0-1 0,-1 1 0,1 0 0,-1-1 0,1 1 0,-1 0 0,1 0 0,0 0 0,-3 0 0,4 0-45,-1 0-1,0 0 1,0 0-1,0 0 1,0 0-1,1 0 1,-1 0-1,0 0 1,0 0-1,1 0 1,-1-1-1,0 1 1,0 0-1,0-1 1,1 1 0,-1 0-1,0-1 1,1 1-1,-1-1 1,-1 0-1,-2-2 82,4 3-109,-1-1-1,1 1 1,0 0-1,-1 0 1,1 0 0,-1-1-1,1 1 1,-1 0-1,1 0 1,0-1 0,-1 1-1,1 0 1,0-1-1,-1 1 1,1-1 0,0 1-1,0 0 1,-1-1-1,1 1 1,0-1 0,0 1-1,0-1 1,0 1-1,-1-1 1,1 1 0,0-1-1,0 1 1,0 0-1,0-1 1,0 1 0,0-1-1,0 1 1,0-1-1,1 1 1,-1-1 0,0 1-1,0-1 1,0 1-1,0-1 1,1 1 0,-1 0-1,0-1 1,1 0-1,-1 1 4,0 0-1,0-1 1,0 1-1,0 0 1,0-1-1,1 1 1,-1 0-1,0-1 1,0 1-1,0 0 1,0-1-1,0 1 1,0 0 0,0-1-1,0 1 1,0 0-1,0-1 1,0 1-1,-1 0 1,1-1-1,0 1 1,0-1-1,0 1-18,-1-1 1,1 1-1,0-1 1,0 1-1,0-1 0,0 1 1,0-1-1,-1 1 1,1-1-1,0 0 1,0 1-1,0-1 0,1 1 1,-1-1-1,0 1 1,0-1-1,0 1 0,1-2 1,-1 2 13,0-1 0,0 1 0,0-1 0,0 1 0,0-1 0,1 0 0,-1 1 0,0-1 0,0 1 0,1-1 0,-1 1 0,0-1 0,1 1 0,-1 0 0,1-1 0,-1 1 0,0-1 0,1 1 0,-1 0 0,1-1 0,-1 1 0,1 0 0,-1-1 0,1 1 0,-1 0 0,1 0 0,0 0 0,1-1 0,6-5 24,-5 3 38,0 1 1,0-1 0,-1 1-1,1-1 1,3-5 0,-5 1 412,-3-4-225,2 10-338,0 1 97,0 0 1,0 0 0,0 0-1,0 0 1,0 0 0,0 0-1,0 0 1,0-1 0,0 1-1,0 0 1,0 0 0,0 0-1,0 0 1,0 0 0,0 0-1,0 0 1,0 0 0,0-1-1,0 1 1,-1 0 0,1 0-1,0 0 1,0 0 0,0 0-1,0 0 1,0 0 0,0 0-1,0 0 1,0 0 0,-1 0-1,1 0 1,0 0 0,0 0-1,0 0 1,0 0 0,0 0-1,0 0 1,0 0 0,-1 0-1,1 0 1,0 0 0,0 0-1,0 0 1,0 0 0,0 0-1,-14-2 676,12 2-602,-1-1 0,1 1 0,-1 0 0,1-1 0,0 0 0,-1 1 1,1-1-1,0 0 0,-3-1 0,5 1-56,-1 1-70,0 0 36,1 0 0,0 0 0,0 0 0,-1 0 0,1 0 0,0 0 0,-1 0 0,1 0 0,0 0 0,0 0 0,-1 0 0,1 0 0,0 0 0,-1-1 0,1 1 0,0 0 0,0 0 0,-1 0 0,1 0 0,0-1 0,0 1 0,0 0 0,-1 0 0,1 0 0,0-1 0,0 1 0,0 0 0,-1 0 0,1-1 0,0 1 0,0 0 0,0-1 0,0 1 21,0 0-1,0 0 0,0 0 0,0-1 0,-1 1 0,1 0 0,0 0 0,0 0 0,0-1 0,0 1 0,0 0 0,0 0 0,-1 0 0,1 0 0,0 0 0,0 0 0,0-1 0,0 1 0,-1 0 0,1 0 0,0 0 0,0 0 0,0 0 0,0 0 0,-1 0 0,1 0 0,0 0 1,0 0-1,0 0 0,-1 0 0,1 0 0,-1 0 15,1 0 1,-1 0-1,1-1 0,-1 1 1,1 0-1,-1 0 1,1 0-1,-1 0 1,1-1-1,-1 1 0,1 0 1,-1 0-1,1-1 1,0 1-1,-1 0 1,1-1-1,0 1 0,-1 0 1,1-1-1,0 1 1,-1-1-1,1 1 1,0-1-1,-1 1 1,1-1-1,0 1 0,0-1 1,0 0-1,-7-8 230,2 4-191,0-2-299,20 34-829,-11-18 965,-2-5 63,4 9 10,0-1 0,14 18 0,-18-28 71,-2 0-16,4 5-18,-3-6 22,-1 0-1,0 0 1,1-1 0,-1 1 0,1 0 0,-1 0 0,1 0 0,-1 0 0,1-1-1,0 1 1,-1 0 0,1-1 0,0 1 0,0 0 0,-1-1 0,1 1-1,0-1 1,0 0 0,0 1 0,0-1 0,0 1 0,0-1 0,0 0 0,0 0-1,-1 0 1,1 1 0,0-1 0,0 0 0,0 0 0,2 0 0,-3-1-14,1 1 0,-1 0 0,0-1 0,1 1 0,-1 0 1,0-1-1,1 1 0,-1 0 0,0-1 0,0 1 1,1-1-1,-1 1 0,0 0 0,0-1 0,1 1 0,-1-1 1,0 1-1,0-1 0,0 1 0,0-1 0,0 1 0,0-1 1,0 1-1,0-1 0,0 1 0,0-2 0,0-9-108,0 4 117,0 6-33,0 1 0,1-1 0,-1 0 0,0 0 0,0 0 1,0 1-1,0-1 0,-1 0 0,1 0 0,0 0 0,0 1 0,0-1 0,-1 0 1,1 0-1,0 1 0,-1-1 0,1 0 0,0 1 0,-1-1 0,1 0 0,-1 1 1,1-1-1,-1 1 0,0-1 0,1 1 0,-1-1 0,-1 0 0,-1-2 26,0 0 0,0 0 0,0 0 0,0-1 0,-2-3 0,-14-6 147,18 12-182,0 0 1,-1 0-1,1 1 0,0-1 1,-1 0-1,1 0 0,-1 1 1,1-1-1,-1 1 0,1-1 1,-1 1-1,0 0 0,1 0 1,-1-1-1,1 1 0,-1 0 1,0 0-1,-2 1 0,3 0 20,0-1 1,-1 0-1,0 1 0,1-1 0,-1 0 0,1 0 0,-1 1 0,1-1 0,-1 0 0,0-1 0,-2 1 1,15 6-237,-10-5 163,12 4 133,-12-4-68,0-1 1,0 1-1,0 0 0,1-1 1,-1 1-1,0-1 0,0 1 1,1-1-1,-1 0 1,0 1-1,3-1 0,26 5 111,-24-6-197,2-1 109,0-1 1,-1 0-1,8-4 0,-4 2-62,3 0 114,-12 5-67,-1 0 0,1 0 0,-1-1 0,0 1 0,1 0-1,-1-1 1,0 0 0,0 1 0,1-1 0,-1 0 0,0 1 0,0-1 0,0 0 0,0 0-1,0 0 1,0 0 0,0 0 0,1-2 0,4-1 63,-6 4-58,0 0 0,1 0 0,-1 0-1,1-1 1,-1 1 0,1 0 0,-1 0-1,0-1 1,1 1 0,-1 0 0,1-1-1,-1 1 1,0 0 0,1-1-1,-1 1 1,0 0 0,0-1 0,1 1-1,-1-1 1,0 1 0,0 0 0,1-1-1,-1 1 1,0-2 0,0-4 190,0 4 44,-4-4-172,-10-3-45,7 6 66,-6-3-151,12 6 31,0 0 1,0 0-1,1 0 1,-1-1-1,0 1 1,0 0-1,0-1 1,1 1-1,-1-1 1,0 1-1,1-1 1,-2 0-1,2 1 1,-1-1 0,1 1-1,0 0 1,0 0 0,0 0-1,-1 0 1,1-1 0,0 1 0,-1 0-1,1 0 1,0 0 0,0 0-1,-1 0 1,1 0 0,0 0-1,-1 0 1,1 0 0,0 0 0,0 0-1,-1 0 1,1 0 0,0 0-1,-1 0 1,1 0 0,0 0-1,0 0 1,-1 0 0,1 0-1,0 0 1,0 1 0,-1-1 0,1 0-1,0 0 1,0 0 0,-1 0-1,1 1 1,0-1 0,0 0-1,0 0 1,-1 0 0,1 1 0,0-1-1,0 0 1,0 0 0,0 1-1,0-1 1,-1 0 0,1 1-1,0-1 1,0 0 0,0 0 0,0 1-1,0-1 1,0 0 0,0 1-1,0-1 1,0 0 0,0 0-1,0 1 1,0-1 0,0 0 0,1 1-1,-1-1 1,0 0 0,0 1-1,20 39-1090,-1 1 1,16 57-1,-29-79 1147,1 0 1,1 0 0,0-1-1,1 1 1,23 31 0,-26-43-21,0-1 1,0 0-1,0 0 1,10 7-1,8 7 15,-23-19 56,0 0-65,0 0 0,0 0 0,0 0 0,1 0 0,-1 0 0,0 0 0,0-1 0,1 1 0,-1 0 0,0-1 0,3 2 0,-4-2-19,0 0-1,1 0 0,-1 1 1,0-1-1,1 0 0,-1 1 1,0-1-1,1 0 0,-1 1 1,0-1-1,0 0 0,1 1 1,-1-1-1,0 1 0,0-1 0,0 0 1,0 1-1,1-1 0,-1 1 1,0 0-1,0-1-2,0 1-1,0-1 1,0 1 0,0-1-1,0 1 1,0-1-1,1 0 1,-1 1 0,0-1-1,0 1 1,0-1 0,1 0-1,-1 1 1,0-1-1,1 1 1,-1-1 0,0 0-1,1 0 1,-1 1 0,0-1-1,1 0 1,0 1-1,2 1 54,0-1-1,1 1 0,-1 1 1,0-1-1,0 0 0,3 4 0,-5-5 9,0 1-54,0-1 1,0 1-1,0 0 1,0-1-1,1 1 1,-1-1-1,1 1 1,-1-1-1,3 2 1,-2-2-24,0 1 28,0 0 0,1 0-1,-1 0 1,1 0-1,-1-1 1,1 1 0,0-1-1,0 0 1,-1 1-1,1-1 1,0-1 0,0 1-1,0 0 1,6 0-1,-5-1-33,-1 1-1,1 0 0,-1 0 0,1 0 1,-1 0-1,7 4 0,0 0-10,-2-3-749,0 0 0,0 0 0,1-1 0,14 1 0,-4-1-821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35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122 193 1664,'6'0'4026,"-4"0"-3994,7-9 576,-6 7-570,11-1 185,-1 2-41,-4-3 22,-7 4-129,0-1-1,-1 1 1,1-1-1,0 1 1,-1-1-1,1 0 1,-1 0-1,3-2 1,-3 2-86,-1-2-245,0 3 267,2-1 15,2-1-2,-2 2 9,1-1 1,-1 0-1,0 0 0,0 0 1,0 0-1,0 0 0,0 0 1,0 0-1,0-1 0,0 1 1,3-5 215,-5-2 493,0-3-726,1-1 48,3-3-30,-4 13-26,0 0-1,1 0 1,-1 0 0,1 0 0,-1 0 0,1 0-1,0 0 1,0 0 0,2-3 0,-3 5 18,0-19 662,0 18-691,0 1 0,0-1-1,0 1 1,0-1-1,0 0 1,0 1 0,-1-1-1,1 1 1,0-1-1,0 1 1,0-1 0,-1 1-1,1-1 1,0 1-1,-1-1 1,1 1 0,0 0-1,-1-1 1,1 1-1,-1 0 1,1-1 0,-1 1-1,1 0 1,-2-1-1,-3-3 100,0 0 220,4 4-315,1 0-1,-1-1 1,1 1 0,-1 0-1,1 0 1,0-1 0,-1 1-1,1 0 1,-1-1 0,1 1-1,0-1 1,-1 1 0,1 0-1,0-1 1,0 1 0,-1-1-1,1 1 1,0-1 0,0 1-1,0-1 1,-1 1 0,1-1-1,0 1 1,0-1 0,0 1-1,0-1 1,0 1 0,0-1-1,0 0 1,0-2-73,0 2 57,-1 1 0,1-1 0,0 1 0,0-1 0,0 0 0,0 1-1,0-1 1,0 0 0,0 1 0,0-1 0,0 1 0,0-1 0,1 0 0,-1 1 0,0-1 0,0 0 0,1 1 0,-1-1 0,0 1-1,0-1 1,1 1 0,-1-1 0,1 1 0,-1-1 0,1 0 0,2 1-8,-1-1 0,0 1 1,0-1-1,1 1 0,-1 0 0,0 0 1,1 0-1,5 1 626,-9 1-539,-38 51-245,25-30 375,-1-1 0,-30 31-1,40-48-294,1 0-185,17-4 316,-9-1-13,0 0 0,-1-1 0,1 1 0,0-1 0,-1 0 0,1 0 0,0 0 0,-1 0 0,1-1 0,-1 0 0,0 1 0,0-1 0,1 0 0,-1-1 0,4-3 0,1-3 12,0 0 0,0 0 0,9-16 0,-3 5 63,-14 19-116,1 0 0,-1 0 0,1 0 1,-1 0-1,1 1 0,0-1 0,-1 0 0,1 1 0,0-1 0,0 0 0,0 1 1,-1-1-1,1 1 0,0-1 0,0 1 0,0 0 0,0-1 0,0 1 0,0 0 1,1-1-1,-1 1-8,8 4 48,8 12 261,-17-16-278,0 0 0,0 1 0,0-1 0,0 0 0,1 1 0,-1-1 0,0 0 0,0 1-1,0-1 1,0 0 0,0 1 0,0-1 0,0 0 0,0 1 0,0-1 0,0 0 0,0 1 0,0-1 0,0 0 0,0 1 0,-1-1 0,1 0 0,0 0-1,0 1 1,0-1 0,0 0 0,-1 1 0,1-1 0,0 0 0,0 0 0,0 1 0,-1-1 0,-7 9-140,-13 19-72,1-12-755,-41 25 0,55-37 792,-18 11-626,-6 4-253,-53 42 0,41-16 2863,53-47-1084,-9 2-728,1-1 1,-1 1-1,1-1 0,-1 0 1,1 0-1,4-3 0,16-13 687,3-2-144,26-35-123,-34 37-451,8-12 128,-16 19-25,-9 9-79,1 0 0,-1 0 0,0 0 0,0 0 0,0 0 0,0 0 0,0 0 0,0-1 0,-1 1 0,2-3 0,0 2-23,-1-1 0,1 1 0,0 0 1,0-1-1,0 1 0,0 0 0,0 0 0,3-1 0,5-6 232,4 5-80,-7 0 94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36.9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83 331 1888,'-11'-3'660,"10"3"-608,0-1-1,0 1 1,1 0-1,-1 0 1,0 0 0,0-1-1,1 1 1,-1 0-1,0-1 1,1 1 0,-1-1-1,0 1 1,1 0-1,-1-1 1,1 1 0,-1-1-1,1 0 1,-1 1-1,1-1 1,-1 1 0,1-1-1,-1 0 1,1 0-1,0 1 1,-1-1 0,1-1-1,-25-43 2168,20 34-2018,1 0 0,1 0 1,0-1-1,0 1 0,1-1 1,1 0-1,-1-13 0,-1-96 1335,3 113-1676,-1-1 0,0 1 0,-2-10 0,11 22-244,-5-2 387,-1 0 0,1 0 0,-1 0 0,0 0-1,0 1 1,0-1 0,0 1 0,0-1 0,-1 1 0,1 0-1,-1 0 1,2 3 0,10 38 31,-9-26-25,3 14 43,4 62-1,-7-58 92,-3 30 70,-1-65-204,-1-1 0,1 0 0,0 0-1,0 0 1,0 0 0,0 0 0,0 0 0,0 1 0,0-1-1,-1 0 1,1 0 0,0 0 0,0 0 0,0 0 0,0 0-1,0 0 1,-1 0 0,1 0 0,0 0 0,0 1 0,0-1-1,0 0 1,0 0 0,-1 0 0,1 0 0,0 0 0,0 0-1,0 0 1,0 0 0,-1 0 0,1-1 0,0 1 0,0 0-1,0 0 1,0 0 0,0 0 0,-1 0 0,1 0 0,0 0-1,0 0 1,0 0 0,0-1 0,-7-2 235,4-2-375,0 0 0,0 0 1,0 0-1,1 0 0,0 0 0,-2-8 0,2 5-30,1-11-595,1 12 642,5 13-179,-3-2 108,-1 0 0,1-1 0,-1 1 0,1 0 1,-1 0-1,0-1 0,0 1 0,0 7 0,0 34-944,-1-33 962,-5 70-606,5-62 133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53.1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339 5 1152,'-2'0'-3,"0"-1"1,0 0-1,0 0 1,0 1-1,0-1 1,0 1-1,-1-1 1,1 1-1,0 0 1,0 0-1,-1 0 1,1 0-1,0 1 1,0-1-1,0 0 1,-3 2-1,-14 9-210,14-8 432,-1 0-1,1 0 1,0 1 0,1-1-1,-1 1 1,-4 6 282,9-10-483,-1 0-1,1 0 1,0 1-1,-1-1 0,1 0 1,0 0-1,-1 0 1,1 0-1,0 0 0,0 0 1,-1 1-1,1-1 1,0 0-1,0 0 1,-1 0-1,1 1 0,0-1 1,0 0-1,-1 0 1,1 1-1,0-1 0,0 0 1,0 0-1,0 1 1,-1-1-1,1 0 1,0 1-1,0-1 0,0 0 1,0 1-1,0-1 1,0 0-1,0 0 1,0 1-1,0-1 0,0 0 1,0 1-1,2 17 149,0-9-114,-2-8-23,0 0-1,-1-1 1,1 1-1,0 0 1,0 0-1,0-1 1,-1 1-1,1 0 1,0 0-1,-1-1 1,1 1 0,0 0-1,-1-1 1,1 1-1,-1-1 1,1 1-1,-1-1 1,-1 2-1,1-1 81,2 6 552,0-6-638,-1-1 0,0 0 0,0 1 0,1-1 1,-1 1-1,0-1 0,0 0 0,0 1 0,1-1 1,-1 1-1,0-1 0,0 1 0,0-1 0,0 1 0,0-1 1,0 1-1,0-1 0,0 0 0,0 1 0,0-1 1,0 1-1,0-1 0,0 1 0,-1-1 0,1 1 1,0-1-1,0 0 0,-1 1 0,-1 1 7,1-1-8,1-1-1,-1 0 0,1 1 0,-1-1 0,1 1 0,0-1 0,-1 0 0,1 1 1,0-1-1,-1 1 0,1-1 0,0 1 0,-1-1 0,1 1 0,0-1 1,0 1-1,0 0 0,-1 0 12,1-1 1,0 1-1,-1 0 1,1-1-1,0 1 0,-1-1 1,1 1-1,0-1 1,-1 1-1,1-1 0,-1 0 1,1 1-1,-1-1 1,1 0-1,-1 1 1,0-1-1,1 0 0,-1 1 1,1-1-1,-1 0 1,0 0-1,1 0 1,-1 0-1,1 1 0,-1-1 1,0 0-1,1 0 1,-1 0-1,0 0 1,1 0-1,-2-1 0,0 1 23,1 0 19,-10 10 419,5-9-317,6-1-170,-1-1 1,1 1 0,0 0-1,0-1 1,0 1 0,0 0-1,0 0 1,0-1-1,0 1 1,0 0 0,0-1-1,0 1 1,0 0 0,0-1-1,0 1 1,0 0-1,0 0 1,0-1 0,0 1-1,0 0 1,0-1 0,0 1-1,0 0 1,1 0-1,-1-1 1,5-9 164,-5 9-132,1 1 1,0-1 0,-1 0 0,1 0-1,-1 0 1,0 0 0,1-1 0,-1 1-1,0 0 1,0 0 0,1 0-1,-1 0 1,0 0 0,0 0 0,0 0-1,-1-2 1,1 1 28,-1 0 0,1 1 0,-1-1 0,0 1 0,0-1 0,0 0 1,0 1-1,0-1 0,0 1 0,0 0 0,-1-1 0,1 1 0,0 0 0,-1 0 0,1 0 0,-3-1 0,3 1-76,1 1-1,-1 0 0,0-1 1,1 1-1,-1 0 0,0 0 1,1 0-1,-1-1 0,0 1 1,1 0-1,-1 0 0,0 0 1,0 0-1,1 0 0,-1 0 1,0 1-1,1-1 0,-1 0 1,0 0-1,1 0 0,-1 1 1,0-1-1,1 0 0,-1 1 0,1-1 1,-1 0-1,0 1 0,1-1 1,-1 1-1,1-1 0,-1 1 1,1-1-1,-1 1 0,1-1 1,0 1-1,-1 0 0,1-1 1,0 1-1,-1-1 0,1 1 1,0 0-1,0-1 0,0 1 1,0 0-1,-1 0 0,0 4-36,-3 9 155,4-13-112,0-1-1,0 1 0,0-1 0,0 1 0,-1-1 0,1 1 1,0-1-1,0 0 0,-1 1 0,1-1 0,0 0 0,-1 1 1,1-1-1,0 0 0,-1 1 0,1-1 0,0 0 0,-1 1 1,1-1-1,-1 0 0,1 0 0,-1 0 0,1 0 1,-1 1-1,12 9 236,-8-9-239,10 3 901,-18-1-929,5-3 27,0 0-1,-1 0 0,1 0 1,0 0-1,0 0 0,-1 0 1,1 0-1,0 0 0,-1 0 1,1 1-1,0-1 1,-1 0-1,1 0 0,0 0 1,0 0-1,0 1 0,-1-1 1,1 0-1,0 0 0,0 1 1,-1-1-1,1 0 0,0 1 1,0-1-1,0 0 0,0 0 1,0 1-1,0-1 0,-1 0 1,1 1-1,0-1 0,0 0 1,0 1-1,0-1 0,0 0 1,0 1-1,0-1 1,0 0-1,0 1 0,1-1 1,-1 0-1,0 0 0,0 1 1,0-1-1,0 0 0,0 1 1,1-1-1,-1 1 74,0-1-60,0 0 0,0 1 0,1-1 0,-1 0 0,0 0 0,0 1 0,0-1 0,0 0 0,0 1 0,0-1 0,0 0 0,1 0 0,-1 1 0,0-1 0,0 0 0,0 1 0,0-1 0,0 0 0,-1 1 0,1-1 0,0 0 0,0 1 0,0-1 0,0 0 0,0 0 0,0 1 0,0-1 0,-1 0-1,1 0 1,0 1 0,0-1 0,0 0 0,-1 0 0,1 1 0,0-1 0,0 0 0,-1 0 0,1 0 0,0 1 0,0-1 0,-1 0 0,1 0 0,0 0 0,0 0 0,-1 0 0,1 0 0,0 0 0,-1 0 0,1 0 0,0 0 0,-1 0 0,1 0 0,-2 1 89,-3 2-121,5-3 27,0 1 1,-1-1-1,1 1 1,0-1-1,-1 0 1,1 1-1,-1-1 1,1 0-1,0 1 1,-1-1-1,1 0 1,-1 0-1,1 0 1,-1 1-1,1-1 1,-1 0-1,1 0 1,-1 0 0,1 0-1,-1 0 1,1 0-1,-1 0 1,1 0-1,-2 0 1,1 0 55,0 0-27,-1 0-1,1 0 1,-1 0 0,1 0-1,-1 1 1,1-1-1,-1 0 1,1 1-1,-1-1 1,-1 2-1,1-1-19,-1 0-1,0 0 0,1 0 0,-1 0 0,0 0 1,0-1-1,0 1 0,0-1 0,0 1 1,1-1-1,-7-1 0,-4 5-247,11-1-5,10-1 140,29-8 128,-36 6 17,1-1 0,-1 1 0,1 0 0,-1-1 0,0 0 0,1 1 0,-1-1 0,0 0 0,2-1 0,5-2 125,-7 3-152,-1-1 0,1 1 0,-1 0 0,1 0 0,-1-1 0,0 1 0,1 0 0,-1-1 0,0 1 0,0-1 0,0 1 0,0 0 0,0-1 0,0 1 0,0 0 0,-1-1 0,1 1 0,0 0 0,-1-1 0,1 1 0,-2-2 0,0-1 155,2 4-178,0 0 0,0 0 1,0-1-1,0 1 1,0 0-1,0 0 1,0 0-1,0-1 0,0 1 1,0 0-1,-1 0 1,1 0-1,0 0 1,0-1-1,0 1 0,0 0 1,0 0-1,-1 0 1,1 0-1,0 0 1,0 0-1,0 0 0,0-1 1,-1 1-1,1 0 1,0 0-1,0 0 1,0 0-1,-1 0 0,1 0 1,0 0-1,0 0 1,0 0-1,-1 0 1,1 0-1,0 0 0,0 0 1,-1 0-1,1 0-78,-2 16-85,-2-11 281,1-2-84,2-2-91,-3 2 405,4-3-332,0 1 0,0-1-1,0 0 1,-1 0-1,1 1 1,0-1 0,0 0-1,-1 0 1,1 0 0,0 1-1,0-1 1,-1 0 0,1 0-1,0 0 1,-1 0-1,1 1 1,0-1 0,0 0-1,-1 0 1,1 0 0,0 0-1,-1 0 1,1 0-1,0 0 1,-1 0 0,0 0-1,-3-1 53,-2 5 108,5-4-164,1 1 1,-1-1-1,1 0 0,0 1 0,-1-1 0,1 0 0,-1 1 0,1-1 0,-1 0 0,0 0 0,1 1 0,-1-1 0,1 0 0,-1 0 0,1 0 1,-2 0-1,-1 1-12,0-1 1,0 1 0,0-1 0,0 1 0,1 0 0,-1 0 0,-3 2-1,3-1-6,0-1-1,0 0 0,0 0 0,-1 0 0,1 0 0,0 0 0,-4 0 1,-12 4 401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55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802 0 640,'-12'4'106,"1"1"0,-1 0 0,1 0 1,0 1-1,0 0 0,1 1 0,-11 9 0,4-1 325,0 1-1,1 0 0,-14 19 1,14-13-190,-12 24 1,14-24-140,-16 21 1,15-19-35,12-19 10,1-1 0,-1 0-1,0 1 1,-1-1 0,1 0-1,-1 0 1,0-1 0,-5 5 0,-7 7 255,14-13-240,1-1-1,-1 1 0,1 0 0,-1-1 1,0 1-1,0-1 0,0 0 0,1 1 1,-1-1-1,-1 0 0,1 0 1,0-1-1,0 1 0,0 0 0,0-1 1,-1 1-1,-4 0 235,-3 4-23,8-5-198,8 4-56,2 4 172,-2-6-200,1 0-1,0 0 0,0-1 1,0 1-1,0-2 0,7 1 1,20 7-166,-32-8 229,-2 0-79,0 0 0,0 0 0,0 0 0,0 0 0,0 0 1,0 0-1,1 0 0,-1 0 0,0 0 0,0 0 0,0 0 0,0-1 0,0 1 0,1 0 0,-1 0 0,0 0 0,0 0 0,0 0 1,0 0-1,1 0 0,-1 0 0,0 0 0,0 0 0,0 1 0,0-1 0,0 0 0,1 0 0,-1 0 0,0 0 0,0 0 0,0 0 0,0 0 1,0 0-1,0 0 0,1 0 0,-1 1 0,0-1 0,0 0 0,0 0 0,0 0 0,0 0 0,0 0 0,0 0 0,0 1 0,0-1 1,0 0-1,0 0 0,0 0 0,1 0 0,-1 0 0,0 1 0,1 7 14,-3-6 3,1-1 0,0 1 1,-1-1-1,0 1 0,1-1 0,-1 0 0,0 0 1,0 0-1,0 0 0,0 0 0,0 0 0,0 0 0,0-1 1,0 1-1,-2 0 0,-3 1 49,-2 1 62,7-2-88,0-1 1,-1 1 0,1 0 0,0 0-1,0 1 1,0-1 0,0 0 0,-4 4-1,2-3-35,1 1 0,-1-1 0,0 0 0,0 0 0,-6 2 0,-14 8 35,13-9 63,4-1-89,13 0 11,-1-2-36,-1 0-1,1 0 1,0-1-1,0 1 0,-1-1 1,8-2-1,-4 1 45,1-1 0,0 0-1,12-6 0,9-3 189,14-6 391,-82 44-180,33-23-404,0 1 1,-1-1 0,0 0 0,1 0-1,-12 3 1,-5 3-25,19-8 12,1 0-1,-1-1 0,1 1 0,-1-1 1,0 0-1,1 0 0,-4 0 1,-2-3-41,8 3 11,0 0-1,0-1 1,0 1 0,0-1 0,0 1 0,1 0-1,-1-1 1,0 1 0,0 0 0,0-1 0,0 1 0,0 0-1,1-1 1,-1 1 0,0 0 0,0-1 0,0 1 0,1 0-1,-1 0 1,0-1 0,0 1 0,1 0 0,-1 0 0,0-1-1,1 1 1,-1 0 0,1-1 4,0 0 0,0-1 0,0 1 0,0 0 0,0-1 0,0 1 0,0-1 0,-1 1 0,1-1 0,-1 1 0,1-1 0,-1 1 0,0-1 0,1 0 0,-1 1 1,0-4-1,4-13-260,-3 15 220,1 0 0,-1 0 0,0 0 0,0 0 0,-1 0 0,1 0 0,0-1-1,-1 1 1,0 0 0,0-6 0,0-20-112,1 16 168,-1 0 1,0 0-1,-1 1 1,0-1-1,-2 0 0,-3-13 1,2 10-52,3 10 5,0 1 1,-1 0 0,0 0-1,-2-5 1,3 9 26,0-1-1,0 1 1,0-1 0,0 1 0,0 0-1,0 0 1,0 0 0,-1-1 0,1 1 0,0 0-1,-1 0 1,1 1 0,-1-1 0,1 0-1,-1 0 1,1 1 0,-3-1 0,2 1-4,1 0 0,-1 0 1,0 0-1,0 0 1,1 0-1,-1 1 0,0-1 1,1 1-1,-1-1 0,1 1 1,-1 0-1,0 0 1,1-1-1,-3 3 0,-21 15-30,24-17 50,-26 23-31,2 1 1,0 0 0,-29 41-1,-12 26 198,55-76-77,0 1 0,0 0-1,-13 32 1,22-46-80,1 1 0,0-1 0,1 1-1,-1-1 1,0 5 0,-3 13 188,-9 16-36,-21 39-1,29-68-106,1-1 0,-1 1 0,0-1 0,-7 7 0,9-11-74,3-14-12,1 8 26,1-1 0,0 1 0,-1 0 0,1 0 0,0 0-1,0 0 1,1 0 0,-1 0 0,6-4 0,5-9-21,83-105-186,-91 116-56,-1 0 1,1 0-1,0 1 1,10-7-1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6:58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6 896,'18'0'4698,"-5"-6"-5588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3:55:21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33 2496,'0'-1'52,"0"-1"1,0 1 0,0 0-1,0 0 1,0 0-1,-1 0 1,1 0-1,0 0 1,-1 0 0,1 0-1,-1 0 1,1 0-1,-1 1 1,0-1-1,1 0 1,-1 0 0,0 0-1,0 1 1,1-1-1,-3-1 1,0-4 118,3 6-173,-1 0 0,1-1 0,0 1 1,0 0-1,0-1 0,-1 1 0,1 0 0,0-1 0,0 1 0,-1 0 0,1-1 0,0 1 1,0 0-1,-1 0 0,1-1 0,0 1 0,-1 0 0,1 0 0,0 0 0,-1 0 0,1-1 1,-1 1-1,1 0 0,0 0 0,-1 0 0,1 0 0,0 0 0,-1 0 0,1 0 0,-1 0 1,1 0-1,0 0 0,-1 0 0,1 0 0,-1 0 0,1 1 0,-5-1-9,1 0-1,0 0 0,0 1 1,0-1-1,-1 1 1,1 0-1,0 0 0,0 1 1,0-1-1,0 1 1,1 0-1,-1 0 0,0 0 1,1 0-1,-1 1 1,-5 5-1,-1 1 151,1 1-1,0 0 1,0 1-1,1 0 1,-10 19 0,-28 64 446,36-71-477,-59 145 495,32-60-594,36-104-8,0-3 8,0 1 0,1 0 0,0-1-1,-1 1 1,1 0 0,0 0-1,0-1 1,0 1 0,0 0-1,0 0 1,0-1 0,0 1-1,1 0 1,-1 0 0,1 1-1,0-2 5,-1 0 0,1-1 0,0 1 0,-1 0 0,1-1 0,0 1 0,-1-1 0,1 1 0,0 0 0,0-1 0,0 0 0,0 1 0,-1-1 0,1 0 0,0 1 0,0-1 0,0 0 0,0 0 0,0 0 0,0 1 0,0-1 0,0 0 0,0 0 0,0-1 0,0 1 0,0 0 0,-1 0 0,1 0 0,1-1-1,4-1 53,0 0 0,0 0 0,-1 0 0,1-1-1,-1 1 1,0-2 0,0 1 0,0 0 0,0-1-1,7-8 1,0 0 185,0-1-1,14-22 1,-18 24-135,74-115 1306,-82 125-1413,1 1 1,-1-1-1,1 0 0,-1 0 1,0 1-1,0-1 1,1 0-1,-1 0 0,0 1 1,0-1-1,0 0 1,0 0-1,0 0 1,0 1-1,0-3 0,-3 3 30,-1 7-34,-1 3 83,-1 1 0,0-1 0,0 0 0,-9 9-1,11-13 34,11-17 168,0-1 0,8-18 0,3-6-298,-7 16-47,26-32 1,-30 43 42,1 0 0,0 1 0,0 0 0,1 0-1,13-8 1,-20 14 12,1 1-1,-1 0 0,0-1 1,1 1-1,-1 0 0,1 1 1,-1-1-1,1 0 0,-1 1 1,1-1-1,0 1 0,-1 0 1,1 0-1,0 0 0,4 1 1,-6-1 3,1 0 1,-1 1-1,0-1 1,1 1-1,-1 0 1,0 0-1,0-1 0,1 1 1,-1 0-1,0 0 1,0 0-1,0 0 1,0 0-1,0 0 1,0 1-1,0-1 1,0 0-1,-1 0 1,1 1-1,0-1 1,-1 0-1,1 1 1,-1-1-1,0 1 0,1-1 1,-1 1-1,0-1 1,0 2-1,1 18-2,-2 0-1,0-1 0,-1 1 1,-7 28-1,3-21 42,0-1-356,-2 1 0,-1-2 0,-22 47 0,18-48-2814,8-16-118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7:01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26 1312,'3'-5'6137,"-5"5"-6121,1-12-185,1 12 170,0 0 0,0 0 1,1-1-1,-1 1 0,0 0 0,0-1 1,0 1-1,0 0 0,0 0 0,0-1 1,-1 1-1,1 0 0,0-1 0,0 1 1,0 0-1,0 0 0,0-1 1,0 1-1,0 0 0,0 0 0,-1-1 1,1 1-1,0 0 0,0 0 0,0 0 1,-1-1-1,1 1 0,0 0 0,0 0 1,0 0-1,-1 0 0,1-1 0,0 1 1,0 0-1,-1 0 0,1 0 1,0 0-1,-1 0 0,1 0 0,0 0 1,0 0-1,-1 0 0,1 0 0,0 0 1,-1 0-1,1 0 0,0 0 0,0 0 1,-1 0-1,1 0 0,-1 0 0,-3 0 211,-18 8 1889,20-7-2167,0-1 16,0 0 0,1 1 0,-1-1 0,0 1 0,1-1 0,-1 1 0,-2 1 0,-14 4-289,31 3 179,-4-3 155,-2-2 15,-6-4 17,0 0 0,0 0 0,0 0 0,0-1 0,0 1 0,0 0 0,0 0 0,0-1 0,0 1 0,0 0 0,-1-1 0,1 1 0,0-1 0,0 1 0,0-1 0,-1 1 0,1-1 0,0 0 0,-1 1 0,1-1 0,1-1 0,2-2-135,-4 4 38,8-14 460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7:07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7 224,'5'-6'96,"-5"12"-64,-5-6-32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7:12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33 176 576,'-20'-5'4325,"21"4"-4300,0 1 0,0-1-1,-1 0 1,1 0 0,0 0 0,-1 0-1,1 0 1,-1 0 0,1 0 0,-1 0-1,1 0 1,-1 0 0,0 0 0,0 0-1,1 0 1,-1 0 0,0-1 0,0 1-1,0-2 1,-3-26 232,1 11 452,2 15-628,0 0-1,-1 0 0,1 1 0,-1-1 0,1 0 0,-1 0 0,0 1 0,0-1 0,0 1 0,-1-1 0,-2-4 0,2 5-102,2 2 22,0 0 0,0-1 0,0 1 0,0 0 0,0 0 0,0 0 0,0 0 0,0 0 0,0 0 1,0 0-1,0 0 0,0-1 0,0 1 0,-1 0 0,1 0 0,0 0 0,0 0 0,0 0 0,0 0 0,0 0 0,0-1 0,0 1 0,0 0 0,0 0 0,0 0 0,1 0 0,-1 0 0,0 0 0,0-1 0,0 1 0,0 0 0,0 0 0,0 0 0,0 0 1,0 0-1,0 0 0,0 0 0,0 0 0,0 0 0,0-1 0,1 1 0,-1 0-5,0-1 1,1 1-1,-1-1 0,1 1 1,-1-1-1,0 1 0,0-1 1,1 1-1,-1-1 1,0 1-1,0-1 0,0 0 1,0 1-1,1-1 1,-1 1-1,0-1 0,0 0 1,0 1-1,-1-2 0,6-27 459,-16 28-684,11 1 255,0 0 0,0 0 0,1 0 0,-1 0 0,0 0 0,4 2 472,-4-1-472,0-1 0,1 0 0,-1 1-1,0-1-21,0 0 0,0 0 0,0 0 0,0 0-1,0 0 1,0 0 0,0 1 0,0-1-1,1 0 1,-1 0 0,0 0 0,0 0 0,0 0-1,0 0 1,0 0 0,0 0 0,1 0-1,-1 0 1,0 0 0,0 0 0,0 1 0,0-1-1,0 0 1,1 0 0,-1 0 0,0 0-1,0 0 1,0 0 0,0 0 0,0 0 0,0 0-1,1 0 1,-1-1 0,0 1 0,0 0-1,0 0 1,0 0 0,0 0 0,1 0 0,-1 0-1,0 0 1,0 0 0,0 0 0,0 0-1,0 0 1,0-1 0,0 1 0,0 0 0,1 0-1,-1 0 1,0 0 0,0 0 0,0-1-1,7-17-1861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7:14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1056,'3'-3'1760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7:21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1 992,'-2'0'179,"0"3"66,10 23 2066,-7-25-2260,1 0 0,-1 1 0,1-1 0,0 0 0,-1-1 0,1 1 0,0 0 0,2 1 1,-3-2 96,1 1 1,-1-1-1,1 1 1,-1 0-1,0-1 1,1 1-1,-1 0 1,0 0-1,2 2 1,-2-3-122,-1 1 1,0-1 0,0 0 0,0 1 0,0-1 0,1 1-1,-1-1 1,0 0 0,0 1 0,0-1 0,0 1 0,0-1 0,0 0-1,0 1 1,0-1 0,0 1 0,0-1 0,-1 0 0,1 1 0,0-1-1,0 1 1,0-1 0,0 0 0,0 1 0,-1-1 0,1 0 0,0 1-1,0-1 1,-1 0 0,1 1 0,0-1 0,-1 0 0,1 0-1,0 1 1,-1-1 0,1 0 0,0 0 0,-1 0 0,1 1 0,0-1-1,-1 0 1,0 0 0,-9 1 936,10-1-991,-1 0 1,1 0-1,0-1 1,-1 1-1,1 0 1,-1 0 0,1 0-1,-1 0 1,1 0-1,-1 0 1,1 0-1,0 0 1,-1 1 0,1-1-1,-1 0 1,1 0-1,-1 0 1,1 0-1,0 1 1,-1-1 0,1 0-1,-1 0 1,1 1-1,0-1 1,-1 0-1,1 0 1,0 1 0,0-1-1,-1 1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7:24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24 896,'-4'-4'3285,"2"1"-3166,0 0 1,-1 1-1,1-1 0,-1 1 0,-3-3 0,2 4-106,1 1 0,-1 0 0,0-1 0,0 1 0,1 1 0,-1-1 0,0 0 0,1 1 0,-1 0 1,0 0-1,-4 2 0,-3 2 60,0 0 0,-12 8 0,21-11-60,-6-1 126,7-1-121,1 0 1,0 0-1,-1 0 1,1 0-1,0 0 1,-1 0 0,1 0-1,0 0 1,-1 0-1,1 0 1,0 0 0,-1 0-1,1 0 1,0 0-1,-1 0 1,1 1-1,0-1 1,-1 0 0,1 0-1,0 0 1,0 1-1,-1-1 1,1 0-1,0 0 1,0 1 0,-1-1-1,-2 5-312,1 0 0,-1 0-1,1 1 1,0-1 0,1 0-1,-2 8 1,-3 8-958,1-9 271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1:57:24.7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5 1472,'-10'-5'672,"7"5"-320,-2 5-256,0-5 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3:55:22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271 146 2912,'-3'-3'257,"0"0"1,0 0-1,1-1 1,-1 1-1,1-1 0,-2-4 1,-1 1-97,5 7-139,-1-1 0,0 1 0,1-1 1,-1 1-1,0 0 0,1 0 0,-1-1 0,0 1 1,0 0-1,1 0 0,-1 0 0,0 0 1,0 0-1,1 0 0,-1 0 0,0 0 1,0 0-1,0 0 0,1 0 0,-1 0 1,0 0-1,0 1 0,1-1 0,-1 0 1,0 1-1,-1 0 0,-21 11 460,0 4-304,11-8 121,0 0 0,-17 9 0,26-16-256,-1 1 1,1-1-1,-1 1 0,0-1 0,0 0 0,1-1 1,-1 1-1,0-1 0,0 1 0,0-1 0,0 0 1,0-1-1,-5 0 0,8 1-31,-1-1-1,1 1 1,0-1-1,-1 1 1,1-1 0,0 0-1,-1 1 1,1-1-1,0 0 1,0 0-1,0 0 1,0 0 0,0 0-1,0 0 1,0 0-1,0 0 1,-1-3-1,1 1 31,-1 0 1,1 0-1,0 0 0,0 0 0,1 0 0,-1 0 0,1 0 0,-1-3 0,1-3 42,0 1-1,1 0 1,0 0-1,0-1 1,4-12-1,-2 13-57,-1 1 36,0 0-1,0 0 1,7-11-1,0-5-104,-9 36 81,-4 3-70,0-1 1,0 0 0,-11 21-1,-2 9 115,5-18 54,9-23-105,1-1 0,1 0-1,-1 0 1,1 1 0,-1-1 0,1 1-1,0 0 1,0-1 0,0 1-1,1 0 1,-1-1 0,1 6-1,1-8-38,-1 1-1,1-1 0,0 1 1,0-1-1,0 0 0,-1 1 1,1-1-1,1 0 0,-1 0 1,0 0-1,0 0 0,0 0 0,1 0 1,-1 0-1,0 0 0,3 0 1,21 10-124,5-7 211,-28-4 16,0 1-1,0 0 1,0 1-1,-1-1 1,1 0-1,0 1 1,0-1-1,-1 1 1,1-1-1,2 4 1,-3-3 48,21 5 389,-18-7-523,1 0 1,0-1-1,-1 1 1,1-1-1,-1 0 0,1 0 1,-1-1-1,1 1 1,-1-1-1,0 0 1,0 0-1,7-5 0,-4 3-30,0 0-1,0 1 1,10-4-1,-17 7 12,2 0-14,0-1 0,0 1 0,-1-1-1,1 1 1,0-1 0,0 0 0,-1 0-1,1 0 1,-1 0 0,1 0 0,2-2-1,-4 5 10,0 1-1,0-1 1,-1 0-1,1 0 0,0 1 1,-1-1-1,1 0 1,-1 0-1,0 0 0,0 0 1,0 1-1,0-1 1,0-1-1,0 1 0,0 0 1,-1 0-1,1 0 1,-1-1-1,-1 3 0,-5 6-141,-4 8 137,5-8-810,1 0 0,-2-1 0,1 1 0,-1-1 1,-1-1-1,1 0 0,-12 9 0,-16 0-1315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3:55:33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267 4 480,'0'0'165,"0"0"-150,0 0-1,1 0 1,-1-1-1,0 1 1,0 0-1,0 0 1,1 0-1,-1-1 1,0 1-1,0 0 1,0 0-1,1 0 1,-1-1-1,0 1 1,0 0-1,1 0 1,-1 0-1,0 0 1,1 0-1,-1 0 1,0 0-1,0 0 1,1 0-1,-1-1 1,1 2 39,0 0 0,0 0 0,-1 0 0,1 0 0,0 0 1,-1 0-1,1 0 0,-1 1 0,1-1 0,-1 0 0,1 0 0,-1 0 0,0 0 0,0 1 0,1-1 0,-1 0 1,0 0-1,0 1 0,0-1 0,-1 2 0,-3 32 586,2-26-485,-13 119 703,-8 53 12,-29 53 601,9-36-1279,34-134 116,4-1 0,2 80 0,4-118-272,1 17 311,0-51-355,-1 0 0,0-14 0,0-8-128,19-179 106,3-43-79,1 66 403,17-165-252,-40 346 1,-1 2-9,1 0-1,-1 0 0,0 0 1,0 0-1,0 0 0,0 0 0,-2-6 1,2 10-32,0 0 0,0 0 0,0-1 0,0 1 1,0 0-1,0 0 0,0 0 0,0-1 0,0 1 1,0 0-1,0 0 0,0 0 0,0-1 0,0 1 0,-1 0 1,1 0-1,0 0 0,0 0 0,0-1 0,0 1 1,0 0-1,0 0 0,0 0 0,-1 0 0,1 0 0,0-1 1,0 1-1,0 0 0,0 0 0,-1 0 0,1 0 1,0 0-1,0 0 0,0 0 0,-1 0 0,1 0 0,0 0 1,0 0-1,0 0 0,-1 0 0,1 0 0,0 0 0,0 0 1,0 0-1,-1 0 0,1 0 0,0 0 0,-3 3 0,1 3 5,-1 0 0,1-1 0,0 1 0,0 0 0,1 1 0,0-1 0,0 8 0,-3 9-63,0 9 29,1 0 0,2 57 0,1-5 135,-1-53-61,0 6 19,-2 1-1,-1-1 1,-16 69-1,16-91-14,4-13-14,0 1 1,-1-1-1,1 1 1,-1-1-1,0 1 1,0-1 0,0 1-1,0-1 1,0 0-1,-1 0 1,1 1-1,-3 2 1,4-5-32,-1 0 0,1 0-1,0 0 1,0 0 0,0 0 0,-1 0-1,1 0 1,0 0 0,0 0 0,-1 0 0,1 0-1,0 0 1,0 0 0,-1 0 0,1 0-1,0 0 1,0 0 0,-1 0 0,1 0 0,0 0-1,0 0 1,0-1 0,-1 1 0,1 0-1,0 0 1,0 0 0,0 0 0,-1 0 0,1-1-1,0 1 1,0 0 0,0 0 0,0 0-1,-1-1 1,1 1 0,0 0 0,0 0 0,0 0-1,0-1 1,0 1 0,0 0 0,0 0-1,0-1 1,0 1 0,0 0 0,0 0-1,0-1 1,-4-14 46,4 14-50,-1-8 19,1 0 0,0 0 0,1 0 0,1-12 0,1-1 98,-2-9 96,-1 20-173,0 0 0,1-1 1,3-12-1,-1 16-17,-4 17-222,0 7 118,-6 151 20,-7-19 627,10-118-400,3-6 115,4-19-122,2-16-98,4-18-40,6-35-1,4-12-110,-16 67 70,3-8 30,-1-1 1,-1 1-1,0-1 0,1-29 0,-31 125-439,19-57 419,-67 199 331,54-167-184,-16 36 54,29-74-88,-1 0 0,0-1 0,-17 22 0,50-74-148,-8 13 31,-1 0-1,24-52 0,1-1-77,-16 36 153,3 2 0,1 0-1,68-69 1,-2 22-42,-53 45-69,-1-1 0,53-75 0,0-4-106,-92 120 135,-1 1 1,0-1 0,1 1 0,-1-1 0,1 1-1,0-1 1,-1 1 0,1 0 0,0 0-1,0 0 1,0 0 0,-1 0 0,1 0 0,3 0-1,-4 1 15,-1 0-1,0 0 1,1 0-1,-1 0 1,1 0-1,-1 0 0,0 0 1,1 0-1,-1 0 1,0 1-1,1-1 1,-1 0-1,1 0 0,-1 0 1,0 0-1,1 1 1,-1-1-1,0 0 1,0 1-1,1-1 1,-1 0-1,0 0 0,0 1 1,1-1-1,-1 0 1,0 1-1,1 1-1,-1-1 0,1 1 0,-1-1 0,0 1 0,1-1-1,-1 1 1,0-1 0,0 1 0,0-1 0,-1 3 0,-3 39 10,-3-1 1,-1 0-1,-2-1 1,-2 0 0,-2 0-1,-25 51 1,-16 17 11,1 13 91,42-92-102,4-8-65,-4 9-179,11-29 127,8-23-92,1 1 0,0 0 0,2 1 0,17-28-1,-6 12 298,2-4-177,-14 25 56,0-1 0,-1 0 0,0-1 0,6-19 0,-19 43-8,-1 0-1,1-1 0,-1 0 1,-9 8-1,-10 14-47,-8 15 198,-33 61 0,39-59 41,-53 68 1,22-51-35,50-55-79,0-2 0,-1 1 0,1-1 0,-1 0 1,0-1-1,-12 5 0,20-9-43,0-1 0,-1 1 0,1-1 0,-1 1 1,1-1-1,-1 0 0,0 0 0,1 1 0,-1-1 0,1 0 0,-1 0 0,1-1 0,-1 1 1,1 0-1,-1 0 0,0-1 0,1 1 0,-1-1 0,1 1 0,0-1 0,-1 0 0,1 0 1,0 0-1,-1 1 0,1-1 0,0 0 0,0 0 0,0-1 0,-1 1 0,1 0 0,1 0 1,-1 0-1,0-1 0,0 1 0,0-1 0,1 1 0,-1 0 0,0-1 0,1 1 0,0-1 1,-1 1-1,1-1 0,0 0 0,0 1 0,0-1 0,0 1 0,0-4 0,4-16-56,1 1 0,1-1-1,0 1 1,2 1 0,0-1-1,1 1 1,22-32 0,-30 49 57,0 1 1,0-1 0,0 1-1,0-1 1,0 1-1,0 0 1,1-1 0,-1 1-1,0 0 1,1 0-1,-1 0 1,1 0 0,-1 0-1,1 1 1,-1-1-1,1 0 1,0 1 0,-1-1-1,1 1 1,0 0-1,0-1 1,-1 1-1,1 0 1,2 0 0,-1 0-15,-1 1 1,1 0 0,0 0 0,0 0-1,0 0 1,-1 0 0,1 0 0,-1 1-1,1-1 1,-1 1 0,1 0 0,-1 0-1,4 4 1,63 69 109,-64-71-63,0 1-1,0-1 1,0-1 0,11 6 0,-1 0 208,-15-8-230,1-1 0,-1 0 0,0 0 0,1 0 0,-1 0 0,0 0-1,0 1 1,1-1 0,-1 0 0,0 0 0,0 0 0,1 1 0,-1-1 0,0 0-1,0 1 1,1-1 0,-1 0 0,0 0 0,0 1 0,0-1 0,0 0 0,1 1-1,-1-1 1,0 1 0,-8 2 341,1 0-298,-9 1 40,1 0 0,-1-1 1,0-1-1,0 0 1,0-1-1,-20-2 0,30 1 24,-1 0 22,1-1 0,-1 0 0,1 0 0,-10-4-1,10 3-179,0 1-1,0-1 1,0 1-1,-10-1 0,16 2-69,0 0 0,-1 0 0,1 0-1,-1 1 1,1-1 0,0 0 0,-1 0 0,1 0-1,-1 0 1,1 0 0,0 0 0,-1 1-1,1-1 1,-1 0 0,1 0 0,0 1 0,-1-1-1,1 0 1,0 1 0,0-1 0,-1 0-1,1 1 1,0-1 0,0 0 0,-1 1 0,1-1-1,0 0 1,0 1 0,0-1 0,0 1 0,-1-1-1,1 0 1,0 1 0,0-1 0,0 1-1,0-1 1,0 1 0,0-1 0,0 0 0,0 1-1,1 1-160,-1-1 0,0 0 0,0 1 1,1-1-1,-1 0 0,0 1 0,1-1 0,-1 0 0,1 0 0,0 0 0,1 2 0,9 3-2113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09:52.3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78 127 1888,'0'0'613,"0"-2"1110,-5 30 122,5-27-1434,0-1-86,0 0 112,0 0-154,0 0-59,0 1-11,-1 0 0,0-1 0,1 1 0,-1 0 0,1-1 0,-1 1 0,1 0 0,-1 0 0,1 0 0,0-1-1,-1 1 1,1 0 0,0 1 0,22 5 161,-20-7-145,-2 0 6,0 0 122,8 9 32,4 2-149,-11-9-247,1-1-1,-1 1 0,0 0 1,0 0-1,0-1 0,0 1 0,0 0 1,0 0-1,0 0 0,0 0 1,-1 0-1,1 0 0,-1 0 1,0 4-1,1 33 212,-2-23-127,3 41 869,0-35-799,-1 1 0,-5 40-1,1 5 254,2-57-382,1-1-1,1 20 1,1 2-65,8 35 431,-10-20-155,-2-38-118,1-7-113,1 0 0,-1 0 0,1 0 0,-1 0 0,1 0 0,0 0 0,0 1 0,0-1 0,0 4 0,0 36 268,0-41-265,0 0-1,0 1 0,0-1 1,0 0-1,0 0 0,0 0 1,0 0-1,0 0 0,-1 0 1,1 0-1,0 0 0,-1 0 1,1 0-1,-1 1 0,-1 4 22,2 6 26,-2 0 0,1 0 1,-7 21-1,7-30-33,0 4-40,0 0 0,1 0 1,-1 9-1,1 5 33,-4 13 80,-2 43-58,5-63-5,2-1 1,0 0-1,0 1 1,5 20 0,-5-30-17,0 1 1,0-1 0,-1 0 0,0 0 0,0 5 0,1 15-53,-1-5 123,0-15-68,1 3 6,2 6-16,4 23 120,-4-22-83,1 5 109,-4-15-151,0-1 1,0 0 0,0 0-1,1 0 1,-1 0-1,1 0 1,0 1-1,0-1 1,0 0 0,3 5-1,0 12 259,-2-18-232,0 0-3,2 13-87,0-3 124,-3-9-34,0 1 0,0-1 0,0 1 0,0-1 0,-1 1 0,0 0 0,0 6 0,5 43 3,-5 32 416,5-48-513,3 29 81,-8 55 26,1-112-40,0-1 0,1 0 0,0 1 0,0-1 0,5 12 0,-1-4 59,-2-6-58,-3-8-3,0 0 0,-1 0-1,1 0 1,0 0 0,-1-1 0,0 1 0,1 0 0,-1 3 0,0-2 38,1 0 0,-1 0 0,1 0 0,-1 0 0,1-1-1,0 1 1,1 3 0,0-4-39,-1 1 0,0 0 0,-1-1-1,1 1 1,0 0 0,-1 0-1,1 2 1,-1 12 64,1-11-13,-1 1 1,0 0-1,-1-1 1,0 1-1,-2 12 1,1-9-4,0 1-1,0-1 1,2 1 0,-1-1-1,1 1 1,1-1 0,1 11-1,1 23 159,-2 25-150,-3 78-148,-1-116 149,-1 24-11,3-31-19,-2-1-1,-1 1 1,0-1 0,-14 42 0,13-51 19,0 6-69,-7 21 58,11-37-31,0-1 0,0 1 0,0-1 0,0 1 1,1 6-1,-3 9 162,2-9-97,0-1-1,0 1 1,1 0 0,1 14-1,0 4 25,-8 55 64,6-71-131,-3 12 9,2-8-33,-1 25 0,-5 82 52,3-69 11,5-48-68,-1 1 0,0-1 0,0 1 0,-1-1 0,-3 9 0,-5 22 47,9-32-34,0 0 0,0-1 0,-1 1 0,0 0 0,-3 5 0,2-5-60,1 0-1,0 0 0,-3 10 0,-3 11-59,7-23 122,-1 1 0,1 1 0,0-1 0,0 0 0,0 0 0,0 7-1,0-10-47,-2-1 20,4 1 65,5 1-6,-1-1-55,0 0 0,0 0-1,0 0 1,1-1-1,5 1 1,-6-1 16,0 0-1,0 0 1,0 1-1,8 2 1,-6-2 12,-1 1-1,1-1 1,11 0 0,-11-1-60,0 1 0,0 0 1,12 3-1,-5-1 167,23 3 0,-20-4-85,19 1 61,-28-3-48,-1 0 1,1 1-1,0 0 1,8 2-1,0 0 6,0 0 0,0-1-1,1-1 1,29-2 0,-15 1 15,24-4-66,-48 4-6,0-1 0,0 0 0,0 0 0,11-4 0,15-3-86,-14 5 321,13-1-341,37-2 211,-52 3-128,0 1 0,0 1 1,32 2-1,110 29-136,-57 1 127,-53-14 20,-39-13 59,0 0 0,0-1-1,0 0 1,1 0 0,-1-1-1,19 1 1,-12-5 26,-1 0 1,0-1-1,0 0 0,26-10 0,14-3 24,-9 7-43,0 3 0,0 1 0,63 2 0,-53 1-8,-20 1-76,53 4 0,5 13-82,-26-5 156,-51-8-32,0 0 0,22 7 1,0 0 6,191 25 97,-199-31 4,-4-2-86,0 0 0,0-2 0,35-5 0,-40 2 11,26-8 0,-32 7-20,0 0 0,0 1 0,29-1 0,32-3 70,-23 0-215,188 4 33,-146 4 69,50 2 258,-125-3-275,22 0 94,74 8-1,-56-1 113,99-3 0,-130-4-20,-11-1-260,0-1 0,21-4 0,-5 0 188,111-20-89,-136 24-28,53-6 29,0 2-1,85 3 0,-88 10-54,-37-3 47,33 1-1,-36-4 63,29 5 0,-29-3 37,31 1-1,94 1-176,-69-6 349,139 4-363,-176-1 177,49-4-1,-70 0 5,19-7 0,-1 2-150,5-4-23,-32 8 92,1 0 1,-1 1-1,12-1 1,63-6 32,57-2 1,23 7-62,-89 3 209,21 7-252,-55-2 15,24 1 27,119 27-1,-133-17 72,-2 3 0,62 30-1,-97-42-19,1 1 0,-1-2 0,30 7 0,-35-11 4,1 1 1,-1-1-1,0-1 0,0 1 0,1-2 0,-1 0 1,13-2-1,72-13 63,26-6-4,30-17-17,-135 34-13,23-5-11,-36 10-29,10-3-16,-2-5-10,-11 7 8,1 1 0,-1 0 0,0-1 0,1 1 1,-1-1-1,0 1 0,1-1 0,-1 1 0,0 0 1,0-1-1,1 1 0,-1-1 0,0 1 0,0-1 0,0 1 1,0-1-1,1 0 0,-1 1 0,0-1 0,0 1 1,0-1-1,0 1 0,0-1 0,-1 1 0,1-1 0,0 1 1,0-1-1,0 1 0,0-1 0,-1 1 0,1-1 1,0 1-1,0-1 0,-1 0 0,-11-16-84,11 15 108,0 0 0,0 0-1,1 0 1,-1 0 0,0 0-1,1-1 1,-1 1 0,1 0-1,0 0 1,0 0-1,0-4 1,-3-11-58,-12-32 74,14 45-4,0 1 1,0-1-1,1 1 0,0-1 1,0 1-1,0-1 1,0 0-1,1-3 0,0-8-157,-1 4 29,-1 4 119,1-1 1,1 1-1,-1-1 0,4-12 0,-4 14 2,1 1 0,-1 0-1,0-1 1,0 1 0,-1 0-1,0-1 1,1 1 0,-2 0-1,-2-10 1,-2-6-112,3 6 99,1 0 0,-2-24 0,-1-72 125,5 80-136,6-45-1,-5 71-36,1-1 0,-1 1-1,1 0 1,4-7 0,3-9-115,-7 17 185,0 0 0,0 0-1,0 0 1,5-7 0,-4 8-15,-1 0 1,0 1 0,-1-1 0,1-1-1,0 1 1,-1 0 0,2-7-1,1 0-59,0-7 119,4-24-22,-4 17-45,-3 21 33,0-1-1,0 0 1,0 0-1,0 0 1,-1-4-1,5-60-51,-4 29-17,-3 22 38,2 0 0,1-26 0,0 25-8,-1-35 0,-5-5-13,2 33 24,1 0 0,1-31-1,1 36-53,-7-27 307,6 35-268,0-1-1,-1 1 1,0-1 0,0 1-1,-7-18 1,8 26-22,0 1 1,1-1-1,-1 0 1,1 0-1,0 0 1,0 1-1,1-6 0,-1 6 55,0-1 0,1 1 0,-1-1 0,-1 1 0,1 0 0,0-1 0,-1 1 0,-2-7 0,-4-12 16,0 1 0,-5-32 1,6 18 27,-5-21-109,7 38 86,-2-25 0,-1-3 178,2 13-301,-1-38 0,1 14 56,4 47 37,0 1-1,1-1 1,0 1 0,1 0-1,0-1 1,0 1-1,1 0 1,0-1-1,1 1 1,-1 0-1,9-15 1,-7 16-25,0 0-1,-1 0 1,0 0-1,-1 0 1,0 0-1,0-1 1,1-8 0,0-64 274,0 10-202,0 26-19,-4-46-1,0 28-107,1-181 116,-4 208-146,2 30 103,1 0 1,1-1 0,-1 1 0,1-10 0,4-32-24,4-23 62,-5 52-76,0-24-1,-2 26 42,0 0 1,4-18-1,-3 21-49,0 0 1,-1 0-1,-2-24 1,0 21 8,4-32 1,-3 37 19,1 0-1,-2-14 0,0 0-513,-5 14 243,3 10 186,2 1 90,1 1-36,0 0 42,-3-2 196,-1-3-276,3 5 92,-8-9-140,7 7 118,1 1 1,-1 0 0,0-1 0,1 1-1,-1-1 1,1 0 0,0 0 0,-1 1-1,1-1 1,-1-3 0,-1 0-28,2 4 128,1 0-110,-1 0 1,1 0 0,0 0-1,-1 0 1,0 1 0,1-1-1,-1 0 1,0 0-1,1 0 1,-1 1 0,0-1-1,0 0 1,1 1 0,-1-1-1,0 0 1,0 1-1,-1-1 1,-24-4-579,25 5 437,-19 0 208,-109-3-54,75-5-154,0 6 327,33 0-167,1 1-1,-1 1 1,-29 4 0,29-2-42,17-2 8,1 0 0,-1 0 0,0 0 0,1 1 0,-6 0 0,1 2 30,-1-2-1,0 1 0,0-2 0,0 1 0,0-1 1,1 0-1,-1-1 0,0 0 0,-16-4 0,13 3-5,0 1 0,0-1-1,-17 2 1,-13-2 265,-130-17-282,55 14-37,110 5 68,-21-2-17,0 1-1,-29 2 0,29 6 152,24-5-154,0-1 0,0 0 0,0 0 0,0 0 0,0-1 0,-6 1 0,-29 2 29,28-2-10,-1 0 0,-19-1 0,-90-4 141,18-2-192,39 3 192,23 1-199,23 2 46,-1-1 1,-34-7 0,46 7 1,0 0 0,-1 0-1,-8 1 1,9 0 34,1 0 0,0-1 0,0 1 0,-12-4 0,6 1-20,1 1 0,-24-2 0,23 3 46,0-1 1,-22-5 0,20 4-56,0 1 1,-1 0-1,1 1 1,0 0 0,-27 3-1,19-1-71,-26-2 0,20-1 14,0 2 0,-32 4 0,-21 1 199,49-4-247,19 0 107,0-1 0,-20-1 0,26 0 15,1 1 1,-1 0-1,-13 2 0,-9 1 31,6-2-178,16 0 129,0-1 0,0 1 0,0-1 0,1-1 0,-14-2 0,13 2 51,1 0-1,0 0 0,-13-1 1,-9 0-30,-54-7 212,10 2-204,53 5-23,-32 0 0,31 3-49,-28-5 1,17 1-26,-46 1-1,-6 0 140,23 2-32,39 1-118,-21-2 0,-1-1 114,-73 7-1,12-1-8,-19 7-35,40-2-56,41-2-79,32-5 214,-1 0 0,-18 1-1,18-2-41,0 0-1,0 1 1,-19 5-1,12-2-21,-7 0-3,0-1 0,0-1 0,-39-1 0,-39 6 118,0-3 180,67-1-290,-18 0-10,16-5-37,16 0 122,-35 3 1,45 1-147,9-2 49,1-1 0,-1 1 0,0-1 0,1 0 1,-1 1-1,-4-1 0,-22-3 138,14 3 39,-1-2 0,-18-4 0,21 4-207,0 0-1,-1 1 1,1 0-1,-24 3 1,3-1 42,-38-4 64,43 1-65,0 2 0,-53 5 0,34 1 57,-73 2-1,65 0-181,46-7 147,-1 0 0,-13 3 0,14-2-38,-1-1 0,-13 1 0,-3-3 193,16 0-138,1 1 0,-20 2 1,-34 2-331,34-1 413,-54-4-1,35 0-29,-50-3-79,91 4-37,1 0 0,0 0 0,-12 2-1,-9 0 25,-162-10 9,122-1 140,42 5-190,-45-2 0,-84 14-153,118-6 202,-1 2 1,-42 9-1,35 0 6,35-9 5,0 0 0,-19 3 0,-24 4-12,41-7 41,-1-1 0,0 0 0,0-2 0,-13 2 0,-254-3 174,203 8-225,68-8 6,-1 1 0,-13 3 0,13-2 0,1 0 0,-15 0 0,1 6-314,23-8 303,0 0 208,0 0-117,0 0-208,0 0 59,0 0 170,0 0-47,0 0-118,0 0 10,0 9-84,-5 205-150,5-189 294,0 12-70,4 37-1,1-4 177,-3-24-106,0-7-7,0-10 9,-3 35 0,0-23 56,0-26-82,-4 27 0,2-27 87,-1 27 0,-3 183-32,2-151 0,0 10-74,4-76 48,1 0-1,-2 0 1,1 0 0,-1 0-1,-1 0 1,1 0 0,-8 14-1,8-16-24,1 0-1,-1 0 1,1 1-1,1-1 0,-1 0 1,1 0-1,0 1 1,2 10-1,-2 7-99,0 7 241,-1-10-64,2 0-1,4 40 1,-2-39-63,-1 0 0,-1 31 0,1 11-118,-1-42 126,0-8-53,0 1 0,6 22-1,-4-20 81,6 12 106,-7-22-115,0-1 0,0 1 0,0 0 0,-1 1 0,1 10 0,1 8-86,0 1 5,-1 0 0,-2 50 0,-1-27 76,-8 211-37,1-117-80,4-62 214,1-54-169,4 53 1,0-49 63,-2 33 0,-4 155 150,6-142-59,-1-74-104,0-1 1,0 1 0,0-1 0,-1 0 0,0 1-1,1-1 1,-1 0 0,0 0 0,-3 6-1,-1 7 110,-8 30-121,6-23-37,7-21 38,-1 0 0,1 0 0,0 0 0,0 0 0,-1 0 0,1 1-1,-1-1 1,0 0 0,0 0 0,0 0 0,0-1 0,-2 4 0,3-4 8,-1 1 12,1 0 0,-1 1 0,0-1 0,1 1 0,-1-1 0,1 1 0,0-1 0,0 1 0,0-1 0,0 4 0,1 4-77,-1-8 58,0 0 1,0 0-1,0 1 0,1-1 1,-1 0-1,1 0 1,-1 0-1,1 0 1,0 0-1,0 0 1,1 2-1,-1-3 3,0 0 1,-1 1-1,1-1 0,-1 0 1,1 0-1,-1 1 0,1-1 0,-1 1 1,0-1-1,1 3 0,-1-1 36,1 0 0,-1 0-1,1-1 1,0 1 0,0 0-1,0 0 1,1-1 0,2 5-1,-4-6-34,1 1 58,12 4-96,11-7 26,-1-2 0,35-6-1,-8 0 28,45-11-10,68 1-230,-132 15 388,42 0-1,-30 4-150,-19-1-58,0 1 1,44 6 0,117 36 290,-111-29-196,-51-10-20,31 8-1,76 22-98,-58-9 139,-41-16-175,-20-5 132,0-1 0,0 0 0,0 0 1,14 0-1,4-3 151,35-6 0,8-1-106,-17 1 29,63-14 1,-51 7-41,-39 9-13,73-16-138,-88 18 88,1 0 1,-1 1-1,27 0 0,-21 1 8,21-3-1,-24 2 27,0 1 0,34 2-1,-13 0-11,2-1 39,-38 0-69,-1 0 11,0 0 96,0 0-11,0 0 5,0 0-37,0 0-85,0 0-22,0 0-64,-22 0-399,5 0 467,1 0 0,-1 2 0,0 0 0,1 1 0,-1 1 0,1 0 0,0 1 0,0 1 0,-22 11 0,-64 29 269,84-39-221,0-2 1,-1 1 0,1-2 0,-31 3 0,-11 3 95,1 0-99,-97 6 0,-61-13 8,176-3-93,17-1 115,1-2 0,-1-1-1,1-1 1,-26-9 0,11 3 84,-9-1-106,-152-33-140,39 28 227,123 13-135,19 1 51,-26 0 0,40 3-5,-58-1-14,0 3 0,-72 12-1,87-9 138,33-4-117,-24 5 0,29-5-3,1 1 1,0 1-1,0 0 0,0 0 0,0 0 0,-12 8 1,-24 9-107,42-19 107,0-1 0,0 1 0,-1 0-1,1-1 1,0 1 0,-1-1 0,1 0 0,0 0-1,-1 0 1,-4 0 0,-5-1-9,11 1 14,0 0 0,1-1 0,-1 1 0,0 0 0,1-1 0,-1 1-1,0 0 1,0-1 0,1 1 0,-1-1 0,1 0 0,-1 1 0,0-1 0,1 1-1,-1-1 1,1 0 0,0 1 0,-1-1 0,1 0 0,-1 0 0,-7-10 4,7 11-78,1 0-6,0 0-95,0 0 26,0 0-64,2 1 176,0-1 0,-1 1 0,1-1 0,0 1 0,0-1 0,0 0 0,0 0 0,0 0 1,3 0-1,-4 0 20,256-8 188,-235 7-151,73-6 48,138-26 0,-135 14-84,160-8 0,-215 24-30,0 2 0,0 3 0,1 1 0,-1 2 0,-1 2 0,63 18-1,80 29 165,-155-44-92,-10-2 9,0-1 0,0-2 0,1 0 1,0 0-1,36 1 0,-31-5-17,0 0 0,35 7 0,-18-5 60,-34-3-104,0 1 1,0-1-1,15 4 0,-16-2 32,-1-1-1,1-1 0,0 0 1,16-1-1,-1 0-24,-13 1 23,0-2 0,0 1 0,17-5 0,-16 3-27,1 0 1,11 0 0,60-9 112,-63 7-116,1 2-1,0 0 1,0 2 0,33 1 0,49 14-54,-75-11 136,53-4 0,-30 0-60,-25 0 31,0-2 0,31-6-1,-31 4-18,0 1 0,32-1-1,16 4-93,-17 0 106,110 11-1,-148-8 11,1 0-1,-1-2 1,1 0-1,28-4 1,77-20 144,-50 11-164,87-5 0,-47 7-23,-34 5 224,23-3-192,-32-1 104,110-2 0,29 7-64,-196 5 11,95 4-156,-77-2 295,40-2-1,12 1-256,227 11 625,-273-12-485,-7 1-9,41-5-1,24 0 295,-88 5-396,30-7 8,-12-2 65,10 5-108,47 3 1,-37 1 6,4 1 136,55 11 0,-78-9 1,49 3-77,90-3 0,-152-4-27,12-5 162,-11 1-221,152-25-23,60-1 123,-121 29-69,-57 1 26,-41 1 8,1 0 0,0 1-1,-1 0 1,12 4 0,-8-3-55,22 2 213,-13-3-182,100 6 112,-70-7-3424,-50-1 982,-2 0 96,0 1-1776,3 6 1285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27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0 1728,'-4'1'336,"-1"0"-1,1 0 1,0 0 0,0 1-1,-1 0 1,1-1-1,0 1 1,-5 4 0,3-2-126,0-1 0,0 0 1,0 0-1,0-1 0,-8 2 0,11-3-131,1 0 0,0 0-1,-1 0 1,1 0-1,0 1 1,0-1-1,-1 0 1,1 1-1,0 0 1,1-1-1,-4 4 1,-17 23 163,20-26-232,-8 15 422,9-15-383,0-1-1,0 1 1,0-1-1,0 1 1,0-1-1,0 1 1,-1-1-1,1 0 1,0 0-1,-1 1 1,1-1 0,-1 0-1,-1 0 1,-2 3 34,1-2-110,0 1 0,0 0 1,0 1-1,1-1 0,-4 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0:10.7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4 320,'-3'-3'128,"3"6"-96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0:20.1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208 3353 320,'-1'0'15,"0"1"-1,0-1 1,-1 1 0,1-1-1,0 0 1,0 1 0,0-1-1,-1 0 1,1 0 0,0 0-1,-1 0 1,-1 0 0,-1 0 98,2 12 378,-8 23 1450,8-26-1380,1-4-360,0-1 0,0 1-1,0-1 1,-1 0 0,1 1 0,-1-1 0,0 0-1,0 0 1,-1 0 0,1 0 0,-5 4-1,-22 27 2888,28-35-2421,1 0-150,-2-2 368,2 2-876,0 0 0,0 0 0,0 0-1,0 0 1,-1 0 0,1-1-1,0 1 1,0 0 0,0 0 0,0 0-1,0 0 1,0 0 0,0 0 0,-1 0-1,1 0 1,0 0 0,0-1-1,0 1 1,0 0 0,0 0 0,0 0-1,0 0 1,0 0 0,0 0-1,0-1 1,0 1 0,0 0 0,0 0-1,0 0 1,0 0 0,0 0 0,0-1-1,0 1 1,0 0 0,0 0-1,0 0 1,0 0 0,0 0 0,0 0-1,0-1 1,0 1 0,0 0-1,0 0 1,0 0 0,0 0 0,0 0-1,1 0 1,-1 0 0,0-1 0,0 1-1,0 0 1,1 0 17,0-1 0,0 0 1,-1 0-1,1 1 0,0-1 0,-1 0 1,1 0-1,-1 0 0,1 1 0,-1-1 1,1 0-1,-1 0 0,1 0 0,-1 0 0,0 0 1,0 0-1,1 0 0,-1 0 0,0 0 1,0 0-1,0 0 0,0 0 0,0 0 1,0 0-1,0 0 0,-1 0 0,1 0 1,0 0-1,-1 0 0,1 0 0,0 0 0,-1 0 1,1 0-1,-1 0 0,1 0 0,-2 0 1,2 0-23,0 1 0,0-1 0,-1 1 0,1 0 0,0-1 0,0 1 1,0-1-1,0 1 0,0-1 0,0 1 0,0 0 0,0-1 0,0 1 0,0-1 1,0 1-1,0-1 0,0 1 0,0-1 0,0 1 0,1 0 0,-1-1 1,0 1-1,0-1 0,0 1 0,1 0 0,-1-1 0,1 0 0,-1 1 21,0 0-1,0 0 1,1-1-1,-1 1 0,0 0 1,0-1-1,0 1 1,1 0-1,-1-1 1,0 1-1,0-1 1,0 1-1,0 0 0,0-1 1,0 1-1,0-1 1,0 1-1,0 0 1,0-1-1,0 1 1,0 0-1,0-1 0,0 1 1,0-1-1,0 1 1,0 0-1,-1-1 1,1-2 53,0 1-1,-1 0 1,1-1 0,0 1 0,0-1 0,0 1 0,1-1 0,-1 1 0,1-1 0,-1 1 0,2-4 0,2-19 69,-6 0 43,1 20-160,0-1 1,1 0 0,0 1-1,0-1 1,1-6 0,-1-34 235,0-7 145,1 46-481,-1 3 35,0 0-1,1 1 0,-1-1 1,1 1-1,0-1 0,0 1 0,0-1 1,1 1-1,2-5 0,-4 6 49,1 0-1,0 1 1,-1-1-1,1 0 1,-1 0-1,0 0 1,1-1 0,-1 1-1,0 0 1,-1 0-1,1 0 1,-1-4-1,1-13 39,2 4 1,0 0-1,-1 0 1,-1 0 0,0-1 0,-5-28 0,1 0-155,-1-24 302,-2-60 508,8 120-697,0-1 1,3-15-1,-2 17-36,-1 1 1,0-1-1,0 0 1,-1 0-1,0-10 1,-5-11 43,3 19-21,1 0 1,0 1 0,0-1 0,0 1-1,1-1 1,0 0 0,3-13 0,-2 16-2,0-1 1,-1 0 0,1 0 0,-1 0 0,-1-10 0,0 10 6,1 0-1,0 0 0,0-1 0,1 1 0,1-9 0,0 8-19,-1 0 1,0 0-1,-1-9 0,0 9 18,1 1 0,-1-1-1,4-12 1,-3 15 15,1-1-12,0 0 1,-1 0-1,0-1 0,1-10 1,2-26-94,0 13 39,0 1 90,1-15 0,-5 38-51,1 0 0,0-1 0,0 1 0,0 0 0,1 0 0,3-9 0,-1 3 3,-2 8 19,-2 0 0,1 0 0,0 0 0,-1 0 0,0-6 0,1-10 8,4-26 194,-5 43-204,0 0 0,0 1-1,0-1 1,0 0 0,0 1-1,-2-6 1,1 6 0,1-1-1,-1 0 1,1 1 0,0-1-1,0 1 1,0-1 0,0 0-1,1-3 1,-1 1-26,0 1 1,1 0 0,-1-1-1,-1 1 1,1-1 0,-1 1-1,-1-7 1,-2-20 56,-3-2-88,7 28 55,0 1 0,-1-1 0,0 0-1,0 0 1,0 1 0,0-1 0,-1 1-1,1-1 1,-1 1 0,-5-8 0,7 11-7,-1 0-1,1 0 1,0 0 0,-1 0-1,1-1 1,0 1 0,0 0-1,0 0 1,0 0 0,0-1-1,0 1 1,0 0 0,0 0-1,1-2 1,-1 1 6,0 0 0,0 1-1,0-1 1,1 0 0,-1 1 0,-1-1 0,1 0 0,0 1-1,-1-3 1,-1-7-18,0-1 1,1 1-1,0-1 0,1-11 0,-3 1 13,2 19 9,1-1-1,-1 0 1,1 0 0,0 1-1,1-7 1,0-10 24,0 1 0,-3-26 0,1-1-56,-7-12 27,6 33 89,2 18-61,-1 1-1,1-1 1,0 0-1,2-12 0,-2 17-22,0 1-1,0 0 0,0 0 1,0 0-1,0-1 0,0 1 1,-1 0-1,1 0 0,0 0 1,-1 0-1,1-1 0,-1 1 1,1 0-1,-1 0 0,0-1 1,0 0-12,0 1 0,0-1 0,0 1 0,1-1 0,-1 1 0,1-1 0,-1 1 0,1-1 0,0 0 0,-1-2 0,1 2 11,0 0 0,-1 0-1,1 0 1,-1 0 0,1 0-1,-1 0 1,0 0 0,0 0-1,-1-3 1,1 4-7,0-1 1,0 0-1,0 0 1,0 0 0,1 0-1,-1 0 1,1 0-1,-1 0 1,1-3-1,0 2 7,-1 0 0,1 0 0,-1 0 0,1 0 0,-1 0 0,-3-6 0,3 6 0,0 1-1,0-1 1,0 0-1,1 0 1,-1-1 0,0-5-1,0-4 29,0 0-1,-6-23 0,4 25 42,-6-46 183,5 42-180,2 4-37,-1 1 0,2-1-1,-1-16 1,0 0-60,0-1 0,-12-53 0,10 61 64,-1-23 0,4 37-48,-7-21-95,0 3 67,0-1-26,6 20 63,1 1 1,-1 0-1,1 0 1,0-1-1,0 1 1,1-1-1,-1-4 1,1 0-21,0 7-8,0 1 0,0-1 1,0 1-1,0 0 0,0-1 1,0 1-1,0 0 1,1-1-1,-1 1 0,1 0 1,-1 0-1,1-1 0,-1 1 1,1 0-1,0 0 0,-1 0 1,2-2-1,-1 1 12,1 1-1,-1-1 1,0 0 0,1 0-1,0 1 1,-1-1-1,1 1 1,0 0-1,-1-1 1,1 1 0,0 0-1,0 0 1,0 0-1,0 0 1,0 0 0,0 1-1,4-1 1,-5 1-36,-1 0-16,1 0 6,127 4 682,-80 4-629,7-6-66,62 11-1,-27-8 454,-16-2-262,98 12-82,-143-13 131,1-1 0,44-4 0,-54 0 0,16-1-44,-17 3-137,32-6 0,-32 3 25,35 0 0,268 0 147,-239 0-133,-31 1 182,83-14-1,-38 3-117,-55 7-203,24-1 139,27 0-13,29-1 261,-93 8-161,-17 0-119,0 1-1,0 0 1,17 3-1,-4 1 175,26 0 0,-10-1-85,-29-2-94,1-1 0,-1-1 0,0 0 0,14-3 0,-10 1 29,28-1-1,127-2 537,6 10-944,-21-3 659,19 1-33,-85 2-142,35 4-243,1 3 207,-44-3 139,-47-4-258,49-2 0,-9-1 261,81 3-174,-13-3-82,-77-2 223,34-7-120,54 0 137,-45 0-167,110 2 223,-42-2-364,-52 3 208,-56 2-73,17-2-50,68-1 231,60 1-235,48 2 618,-155 0-394,171-29 0,-197 21 101,59-11-427,-47 6 297,89-19-193,-112 22-34,-45 10 58,37-12 0,-3-1 54,64-10 1,63 0-88,-153 22-26,159-37 310,-39 5-122,134-2 4,-99 14-159,18-2 224,16 7-305,391-22 380,-335 33 106,-182 2-528,15-8 289,-69 8-10,68-3 1,-50 10-124,-10 0 8,59-7 1,91-13-282,85-4 258,2 19 48,-187-4 30,22 3 29,2-1-181,25 1 10,2-1 112,-129 5-38,25-4 0,-25 2-38,26-1 0,64-1 146,0-1 5,-60 6-85,63 1-1,-69 1-12,-25-1-31,1 0 0,28 6 0,-28-4 63,1 0 0,42-2 0,-60-1-24,47 0-10,137 4-152,-142-3 339,-30-1-265,0 0-1,20 3 1,-16-1-50,-16-3 89,-1 1-1,0 1 0,1-1 0,-1 0 0,0 1 0,0 0 0,7 3 0,-5-2-234,-4-1-237,-9 0 276,7-1 228,-1 0 0,1 0-1,0 0 1,0 0-1,-1 0 1,1 1 0,0-1-1,0 0 1,-1 0 0,1 1-1,0-1 1,0 0 0,0 0-1,0 1 1,-1-1-1,1 0 1,0 0 0,0 1-1,0-1 1,0 0 0,0 1-1,0-1 1,0 0-1,0 1 1,0-1 0,0 0-1,0 1 1,0-1 0,0 1-1,0 16 83,-1 1-190,1-17 91,-2 7 4,0-1-1,1 1 1,-1 13 0,1-8 34,-1 0 0,0 0 0,-6 19 0,3-12-21,-18 66-107,10-36 101,-11 64 0,17-62-191,1-12 190,-2 56 1,9-84 11,1 0 0,0 0 0,1 0 0,0 0 0,9 21 0,4 12 88,9 26 117,1 3-169,39 166-54,-34-148 141,-17-54-164,13 60 1,-8 39 139,-10-57-85,18 116-16,-23-125-48,-1-6-32,2 83 307,-5-99-212,7 62-1,5 14-60,5 36 98,-8-83 23,-5-35-60,1 67-217,1 47 63,2 40-277,-3-150 272,-5-32 157,0 6 70,0-19-59,0 0 0,0 0 0,0 1-1,0-1 1,0 0 0,0 0 0,2 2 0,-2-2-52,0-1 0,1 0 0,-1 1 0,0-1 1,0 1-1,1-1 0,-1 1 0,0-1 0,-1 0 0,1 1 0,0-1 1,0 1-1,-1-1 0,1 0 0,0 1 0,-2 1 0,-2 3-24,3-5 6,0 0 0,0 1 0,0-1 0,0 0 0,1 1 1,-1-1-1,0 1 0,1 0 0,-1-1 0,1 1 0,-1 2 1,1-4 44,-1 1 0,1-1 1,0 1-1,0-1 0,-1 1 0,1 0 1,0-1-1,-1 1 0,1-1 1,-1 1-1,1-1 0,-1 0 0,1 1 1,-1-1-1,0 1 0,0-1-11,1 1 1,-1-1-1,1 1 0,-1-1 0,1 1 0,-1-1 0,1 1 0,-1-1 0,1 1 0,-1-1 1,1 1-1,0-1 0,-1 1 0,1 0 0,0-1 0,-1 2 0,1 2 1,0 0 0,-1 0 0,1 0 0,-1-1-1,0 1 1,0 0 0,-1 0 0,1-1 0,-4 7-1,3-8-4,1 0-1,-1 1 1,0-1 0,0 0-1,0 0 1,-1-1-1,1 1 1,0 0 0,-1-1-1,1 1 1,-1-1-1,1 0 1,-1 0-1,0 0 1,1 0 0,-1 0-1,0-1 1,0 1-1,0-1 1,1 0-1,-1 0 1,0 0 0,-4 0-1,1 0-22,0 0 1,0 0-1,-11 3 0,-36 11-81,-60 7 0,68-15 19,-17 2 122,-70 0 0,92-7-8,-73-4 203,97 1-138,1 0 1,0-1-1,0 0 0,0-2 1,-19-7-1,12 4-137,0 1 1,0 2-1,-33-5 0,24 4 97,-44-2 151,52 6-250,-24-2-46,-66 4 0,26 12-52,72-9 116,6-1 36,1 0 1,0 1 0,-12 5-1,-9 3-95,14-7 133,1-2 0,-1 0 0,0-1 1,0 0-1,-21-2 0,2 0 118,-192-2-256,69-5 256,121 8-175,-1 2-1,-53 10 0,46-6 16,0-3-1,-1-1 0,-50-5 1,-4 0 9,-172-5-19,221 6 106,-90-17-1,53 5 3,18 4-193,29 3 226,-74-3-1,1 2-58,51 2-212,-9-3 311,-17-1-398,-15-1 225,67 9 18,-22 0 3,-74 5 0,-119 8-88,117-8 80,70-2-48,-43 3 27,-276 6 229,62-4 149,273-1-403,-89 23 0,-18 3 261,-121-4 142,143-15-309,94-10-18,-68-4-1,-53-2 99,-100-3-112,85 6-27,61-7 48,-37 0-100,-379 13 137,314 1-63,-65 0-123,-48-26 308,17 1-147,227 17-74,-284 0 157,-15 29-57,271-20-84,-52 2 23,70-4-204,-36 0 289,-73 3-209,1 0 215,111-10-247,1-4 0,-167-32-1,-124-23 709,263 53-540,-64 3-125,125 6 108,-16 0-27,0 3 1,1 4 0,-140 33-1,-59 20-35,36-26 10,204-32 43,-15 1 0,34-4 25,0 0 0,-1-1-1,1-1 1,0 0 0,0-1-1,0-1 1,-20-7 0,-13-8-223,33 15 258,-17-7-136,28 10 34,1 0 0,-1 1 0,1-1 0,-1 1 0,0-1 0,1 1 0,-1 0 0,-2-1 0,3 1-204,1 0 81,0 0 26,0 0 43,0 0-32,0 0 64,4 6-5,-4-5 24,0 0 1,0 0-1,0-1 0,0 1 1,0 0-1,0-1 0,1 1 1,-1 0-1,0-1 0,0 1 1,1-1-1,-1 1 0,1 0 1,-1-1-1,0 1 0,1-1 1,-1 1-1,2 0 0,-2-1-286,1 1 0,0-1 1,0 1-1,-1-1 0,1 1 0,0-1 0,0 1 0,0-1 0,0 0 0,0 0 1,0 1-1,0-1 0,0 0 0,0 0 0,0 0 0,0 0 0,0 0 0,-1 0 0,3-1 1,-3 1 166,0 0 0,1 0 0,-1 0 1,0 0-1,0 0 0,0 0 0,1 0 1,-1 0-1,0 0 0,0-1 1,0 1-1,1 0 0,-1 0 0,0 0 1,0 0-1,0 0 0,0-1 0,0 1 1,0 0-1,1 0 0,-1 0 1,0-1-1,0 1 0,0 0 0,0 0 1,0 0-1,0-1 0,0 1 0,0 0 1,0 0-1,0 0 0,0-1 1,0 1-1,0 0 0,0 0 0,0 0 1,0-1-1,0 1 0,0-1 0,-9-11-2411,-24-22-364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0:51.8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17 480,'0'-8'192,"5"0"-160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4:11:17.78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887 432 2656,'-11'-1'2141,"13"-5"-578,2-2-1753,44-84 228,-5-29 191,-41 114-142,0 1-1,0-1 1,1-13 0,0 1 441,-7 35-461,-1 12-71,-2 1 0,-1-1 0,-1-1 1,-18 37-1,-51 63 117,26-47-24,-101 203 443,70-121-226,0-3 125,-57 105-19,-15-9 67,-4-32-345,153-215-132,5-5-5,-1-1 1,0 0-1,1 1 0,-1-1 1,1 1-1,-1 0 1,1-1-1,0 1 0,0 0 1,0 4-1,2-6-44,2-4-9,-2 2 42,14-11-43,-1-1 0,15-17 0,-6 2 16,-1 0 1,35-57-1,26-73-40,-25 44 23,-29 61 34,199-337-112,-111 226 231,57-87 258,-97 127-195,58-89 188,-97 158-246,78-84 0,-64 90-132,-46 45 39,-4 6 16,-5 12 42,1-7-43,-21 69 122,-4-1 0,-4 0 0,-53 94 0,-148 200 288,-57 106-107,44-98-133,199-314-241,-105 149-94,144-202 51,4-7 36,0 1 0,1-1-1,0 1 1,0 0-1,0 0 1,0 0 0,0 0-1,1 0 1,-2 9-1,3-13 52,0 0 1,0 0-1,0 1 0,0-1 0,0 0 0,0 0 0,0 1 0,0-1 0,0 0 1,0 0-1,0 1 0,0-1 0,0 0 0,0 0 0,0 1 0,1-1 0,-1 0 0,0 0 1,0 0-1,0 1 0,0-1 0,1 0 0,-1 0 0,0 0 0,0 1 0,0-1 1,1 0-1,-1 0 0,0 0 0,0 0 0,1 0 0,-1 0 0,0 0 0,0 0 1,1 1-1,-1-1 0,0 0 0,0 0 0,1 0 0,-1 0 0,0 0 0,1 0 1,-1 0-1,0-1 0,0 1 0,1 0 0,6-2-13,-1-1 1,1 0-1,-1-1 1,0 0-1,0 0 0,10-8 1,-6 5 23,8-8 34,1-1 0,-2-1-1,28-34 1,37-63 116,-20 26-45,121-118-3,-48 61-29,-6-21 157,50-55-40,46 11-36,16 14-133,-207 168-5,-19 16-10,-1 0 1,2 1 0,-1 0-1,23-11 1,-36 21-9,1 0 1,-1 0-1,1 0 1,-1 0-1,1 1 1,0-1-1,-1 1 1,1 0-1,-1-1 1,4 1-1,-5 1-2,0-1 1,0 0-1,-1 0 0,1 1 0,0-1 1,-1 0-1,1 1 0,0-1 0,-1 0 0,1 1 1,0-1-1,-1 1 0,1-1 0,-1 1 0,1 0 1,-1-1-1,1 1 0,-1-1 0,1 1 1,-1 0-1,0-1 0,1 1 0,-1 0 0,0 0 1,0-1-1,1 1 0,-1 0 0,0 0 0,0-1 1,0 1-1,0 0 0,0 0 0,0 0 0,0-1 1,0 1-1,0 0 0,-1 1 0,0 4 11,0 1 0,0 0 0,-1 0-1,0-1 1,0 1 0,-1-1 0,-3 7-1,-30 43 3,15-25-9,-144 208 23,-65 103-31,217-322 2,-106 171 4,-12-10 109,-175 177 260,264-308-698,40-44 35,7-6 154,10-7-3,15-9 129,0-2 0,-2-1 0,0-1 0,-2-2 0,0 0 0,-1-2 0,29-36 0,8-22 57,47-56 7,26 3 10,-46 47-16,106-133 152,-117 126-68,104-96 0,-73 96-56,20-19 8,175-207 143,-281 295-209,22-23-12,19-22 202,-47 53-64,-11 15 22,-4 5-70,-6 13-1,-5 7-56,-1-1 0,-1 0 0,-1 0 0,-21 26 0,7-15-43,-55 54 0,21-29-84,-75 94 0,71-68 93,-82 97 32,12-47-24,14-15 6,-98 144-14,48-52 6,-61 41-245,251-259-428,-9 1 625,0-1 0,-1 0-1,1-1 1,-2 0 0,1 0 0,-1-1-1,15-21 1,0 1 5,27-28-25,4 2 0,101-80 0,185-170 331,-59 48 87,32-3-191,-260 214-128,23-17 103,-77 64-144,11-8 143,-16 13-51,-2 2-96,-43 37-98,29-28 31,-241 225 206,46-40 101,115-114-241,-70 62-8,28-14 108,-196 168 54,219-213-41,-132 108-138,224-173-56,-83 76-294,108-97 345,0-2-42,0 0 0,0 1-1,1 0 1,-1-1 0,1 1-1,0 0 1,0 0 0,-4 7 0,7-10 59,-1 0 0,1 0 0,-1 0 1,1 1-1,0-1 0,-1 0 1,1 0-1,-1 0 0,1 0 0,-1 0 1,1 0-1,-1 0 0,1 0 0,-1 0 1,1 0-1,0 0 0,-1 0 1,1 0-1,-1-1 0,1 1 0,0 0 1,32-10-156,0-1 0,31-16 0,-23 10 165,43-18 2,113-44-129,-126 55 167,262-104 36,79-106 615,-351 196-606,404-245 573,-162 68-347,-36 9-201,-188 151-131,127-65 1,-182 107 25,17-8-44,1 1 1,83-27-1,-123 46 40,-1 1 0,1 0 0,0-1 0,-1 1 0,1 0-1,0 0 1,-1 0 0,1 0 0,0 0 0,-1 0 0,1 0 0,0 1 0,2 0-1,-4-1 6,0 0-1,0 0 1,1 0-1,-1 0 0,0 1 1,0-1-1,0 0 1,0 0-1,0 0 0,0 0 1,1 1-1,-1-1 1,0 0-1,0 0 0,0 0 1,0 1-1,0-1 0,0 0 1,0 0-1,0 0 1,0 1-1,0-1 0,0 0 1,0 0-1,0 0 1,0 1-1,0-1 0,0 0 1,0 0-1,0 0 1,0 1-1,0-1 0,0 0 1,0 0-1,-1 1 0,-11 11-40,-21 12 8,-36 28 121,-56 74-34,-1 2-69,64-77 79,-85 52 0,-36 28-173,120-79 59,-177 137 1,-190 93 289,47-33 34,259-161-216,-241 153 307,152-132-817,139-72 58,26-11-453,46-24 548,6-2-8,11-3 177,1 0 0,-1 0-1,-1-2 1,1 0-1,13-6 1,79-44-185,-101 52 290,363-214-49,-77 46 779,-190 117-320,134-96 0,-189 115-284,249-169 312,175-71-215,-333 192-174,229-142 13,-159 87 188,-190 126-205,33-15-1,-37 22-13,-13 5-5,-1 0 0,0 0 0,0 0 0,1 0 0,-1 0 0,0 0 0,0 0 0,0 1 0,1-1 0,-1 0 0,0 0 1,0 0-1,0 0 0,1 0 0,-1 0 0,0 0 0,0 1 0,0-1 0,0 0 0,1 0 0,-1 0 0,0 0 0,0 1 0,0-1 0,0 0 0,0 0 0,0 0 0,0 1 0,1-1 0,-1 0 0,0 0 0,0 1 0,0 1 0,-1 1 0,1-1 0,-1 1 0,1-1 0,-1 1 0,0-1 0,0 0 0,-2 5 0,-4 7-1,-1-1 1,-1 0 0,0 0 0,0-1 0,-1 0 0,-1-1 0,-13 12 0,-95 70-53,90-72 21,25-18 29,-169 136 22,60-32 74,-95 86 177,117-116-177,-102 92 203,103-89-172,-30 31-546,112-100 102,8-11 314,0 0 1,0 0-1,0 0 1,1 0-1,-1 0 0,0 0 1,0 1-1,0-1 1,0 0-1,0 0 0,0 0 1,0 0-1,0 0 1,0 0-1,1 0 0,-1 0 1,0 0-1,0 0 1,0 0-1,0 0 0,0 0 1,0 0-1,1 0 1,-1 0-1,0 0 0,0 0 1,0 0-1,0 0 1,0 0-1,0 0 0,1 0 1,-1 0-1,0 0 1,0 0-1,0 0 0,0 0 1,0 0-1,0 0 1,1 0-1,-1 0 0,0 0 1,0 0-1,0 0 1,26-13-155,54-30 206,-37 21 56,59-42 1,-52 25-30,48-52 0,-23 21 16,136-96 317,14-14 89,-115 77-311,79-71 11,26 4-21,118-105 110,-11-8-209,-308 272-88,-9 6 17,1 0 1,0 0-1,0 1 0,1 0 0,-1 0 1,1 0-1,9-2 0,-16 5-4,1 1 1,-1 0-1,0 0 0,0 0 1,1 0-1,-1-1 0,0 1 1,1 0-1,-1 0 0,0 0 0,1 0 1,-1 0-1,0 0 0,1 0 1,-1 0-1,0 0 0,1 0 1,-1 0-1,0 0 0,1 0 0,-1 0 1,0 0-1,1 0 0,-1 1 1,0-1-1,1 0 0,-1 0 0,0 0 1,1 0-1,-1 1 0,0-1 1,0 0-1,1 0 0,-1 1 1,0-1-1,0 0 0,0 0 0,1 1 1,-1-1-1,0 0 0,0 1 1,0-1-1,0 0 0,0 1 1,1-1-1,-1 0 0,0 1 0,0-1 1,0 0-1,0 1 0,0-1 1,0 0-1,0 1 0,0-1 0,-8 23-36,8-22 35,-18 35-20,0-1 0,-2-1-1,-40 51 1,-88 88-56,119-139 74,-76 84 8,-211 234 43,-8-13-21,225-238-74,-146 137 286,140-138-517,93-85-6,12-15 278,0 1 0,0-1-1,0 0 1,0 0-1,0 0 1,0 0-1,0 0 1,0 0-1,0 0 1,0 0 0,0 1-1,0-1 1,0 0-1,0 0 1,0 0-1,0 0 1,0 0 0,0 0-1,0 0 1,0 0-1,0 0 1,0 1-1,0-1 1,0 0-1,1 0 1,-1 0 0,0 0-1,0 0 1,0 0-1,0 0 1,0 0-1,0 0 1,0 0-1,0 0 1,1 0 0,-1 0-1,0 0 1,0 0-1,0 0 1,0 0-1,0 0 1,0 0 0,0 0-1,0 0 1,1 0-1,-1 0 1,0 0-1,0 0 1,0 0-1,0 0 1,0 0 0,0 0-1,0 0 1,0 0-1,1 0 1,-1 0-1,0 0 1,0 0-1,0 0 1,0-1 0,0 1-1,0 0 1,0 0-1,0 0 1,0 0-1,33-17-548,-26 12 598,56-30-183,-15 9 112,71-51-1,-4-15-47,86-61 418,61 4 61,-59 38 85,-98 44-258,-40 25-316,123-60 1,-181 99 92,-1 0 1,1 0 0,0 1-1,0 0 1,0 0 0,1 1-1,-1-1 1,10 1 0,-16 1-3,0 0 0,0 0-1,0 0 1,-1 0 0,1 0 0,0 0 0,0 0 0,0 0 0,-1 0-1,1 1 1,0-1 0,0 0 0,-1 1 0,1-1 0,0 0 0,0 1-1,-1-1 1,1 1 0,0-1 0,-1 1 0,1-1 0,-1 1 0,1 0-1,-1-1 1,1 1 0,-1 0 0,1-1 0,-1 1 0,0 0 0,1-1 0,-1 1-1,0 0 1,1 0 0,-1 0 0,0-1 0,0 1 0,0 0 0,0 0-1,0 1 1,-1 3 21,0-1-1,0 0 1,0 0 0,-1 1-1,1-1 1,-5 7-1,-12 19 36,-29 39 0,4-8-39,-63 96-7,-14-10 93,-12-12-10,-23 24-115,112-111 11,-52 77 0,76-95 3,11-15-323,-2-1 0,-12 15 0,33-41 295,1 1 0,1 1 0,-1 0 0,18-10 0,62-30-38,-57 31 64,27-15 12,-1-3 0,95-77 0,91-75 221,-190 151-156,2 3-1,97-43 1,-144 72-87,0 1 1,0 1 0,1 0 0,-1 1-1,17-3 1,-27 6 11,-1 0 0,1 0 0,-1 0 0,1 0 0,-1 0 0,1 0 0,-1 0 0,1 0 0,-1 1 0,1-1 0,-1 1 0,1-1 0,-1 1 0,1-1 0,-1 1 0,0 0 0,1 0 0,-1-1 0,0 1 0,0 0 0,0 0 0,0 0 0,1 1 0,-1-1 0,-1 0 0,1 0 0,0 1 0,0-1 0,0 0 0,0 2 0,0 2 6,0 0 0,0 0 1,0-1-1,0 1 0,-1 0 0,0 0 1,0 0-1,-2 8 0,0 3 13,-2-1-1,0 1 0,-1-1 1,0 1-1,-1-1 1,-1-1-1,-17 28 1,-77 95-67,26-38 5,-53 116 361,-6 10 10,103-178-154,28-41-426,11-18 104,9-20 46,2 0 0,1 1-1,33-38 1,-19 33 67,67-55 1,49-22 91,9-7-65,3-9 256,-159 127-243,0 1-1,-1-1 0,1 0 1,0 1-1,0-1 0,0 1 1,3-1-1,-6 2 1,0 0 0,1 0 0,-1 0 1,0 0-1,0 0 0,0 0 0,0 0 0,1 0 0,-1 0 1,0 0-1,0 0 0,0 0 0,0 0 0,1 0 0,-1 0 0,0 0 1,0 0-1,0 0 0,0 0 0,1 0 0,-1 0 0,0 0 1,0 1-1,0-1 0,0 0 0,0 0 0,0 0 0,1 0 0,-1 0 1,0 0-1,0 1 0,0-1 0,0 0 0,0 0 0,0 0 1,0 0-1,0 0 0,0 1 0,0-1 0,1 0 0,-7 15 171,-1-4-156,-1 0 0,-1-1 0,1 0 0,-2-1-1,1 0 1,-1 0 0,-1-1 0,1-1 0,-1 1 0,-14 6-1,-13 5 116,-76 26-1,58-26-130,-1-3 0,0-3-1,0-1 1,-2-4 0,1-1 0,-97-4 0,-13-16-186,13 1 188,-86-7-178,-26-1 377,162 16-67,-737-15 951,377 42-905,409-19-211,-286 30 33,6 26-157,-131 84-46,151-42 235,256-85 40,-62 10 0,96-23-130,-1-1 0,1-2-1,0 0 1,0-2 0,-27-4-1,48 4-21,0 0-1,0 0 0,0 0 0,0-1 0,0 1 0,0-1 1,-6-4-1,10 5 53,0 0 0,0 1 0,0-1 0,0 0-1,1 1 1,-1-1 0,0 0 0,1 0 0,-1 1 0,0-1 0,1 0 0,-1 0 0,1 0 0,-1 0 0,1 0 0,0 0 0,-1 0 0,1 0 0,0 0 0,0 0 0,0 0 0,0 0 0,-1 0 0,1 0 0,1 0 0,-1 0 0,0 0-1,0 0 1,0-1 0,1 1 0,-1 0 0,0 0 0,1 1 0,-1-1 0,1 0 0,-1 0 0,1 0 0,-1 0 0,1 0 0,0 0 0,1-1 0,6-7-81,1 0-1,0 0 1,0 1 0,1 0-1,0 1 1,22-13 0,73-30-185,-62 33 263,1 2-1,0 2 1,76-12 0,141-4-36,-201 24-9,259-8-151,-228 16 213,137 23 0,437 123 321,-470-107-137,226 19 0,-220-44-54,1-8 0,244-21 1,-341 1 13,-1-4 0,0-4 1,102-34-1,-17-4-10,159-51-1,-295 89-257,-1-2 0,90-50 0,-135 67 54,0-1 0,0 0 0,-1 0 0,1 0 0,-1-1 0,0 0 0,-1 0 0,9-13 0,-11 15 28,-1-1 1,1 1-1,-1-1 1,0 0 0,-1 0-1,1 0 1,-1 0-1,0 0 1,0 0-1,-1 0 1,1 0 0,-1 0-1,0 0 1,-1 0-1,0-7 1,-6-28-180,4 14 121,-13-42 1,7 39 51,-29-82 139,33 99-32,-1 1-1,0 0 0,-1 0 1,0 1-1,-1-1 0,0 1 0,-11-10 1,1 4 131,0 1 0,-2 2 1,0 0-1,-41-21 1,-94-28 691,91 38-415,-81-31 414,-245-106 355,213 77-702,-204-67 0,136 74-101,-4-2-94,5-20-161,7-23-526,45 22-375,136 72 339,-138-66-1713,-7 17-2157,157 65 2144,0 3 0,-53-4 0,87 12 1903,-79-12-2646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6:49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 1824,'0'0'2923,"6"9"-2571,-5-6-168,-1 0 0,1-1 1,0 1-1,-1 0 0,1 0 1,-1 0-1,0 0 1,0 8 563,-18-4 1012,15-7-1605,0 0-1,0 0 1,0 0-1,0 1 1,0-1-1,-4 2 1,6-1-355,-1 0 1,0 0-1,0 0 0,1 0 1,-15 21-1997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6:51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40 480,'-4'-4'139,"0"0"-1,0 1 1,0 0-1,0-1 1,0 1-1,-1 1 1,-6-5 0,-8-2 1923,17 9-1898,1 0 0,0 0 1,-1 0-1,1 0 0,0 0 1,-1 0-1,-1 0 0,3 25 881,-1 18-793,0-25-201,0 0 0,2 0 0,0 0 0,5 25 0,7 35-40,-6-45 325,-2 0 0,-2 0 0,0 59 0,-3-92-324,0 0 1,-1 0 0,1 0-1,0 0 1,0 0 0,0 1-1,0-1 1,-1 0 0,1 0-1,0 0 1,0 0 0,0 0 0,0 0-1,-1 0 1,1 0 0,0 0-1,0 0 1,0 0 0,0 0-1,-1 0 1,1 0 0,0 0-1,0 0 1,0 0 0,0-1-1,-1 1 1,1 0 0,0 0-1,0 0 1,0 0 0,0 0-1,0 0 1,-1 0 0,1 0-1,0-1 1,0 1 0,0 0-1,0 0 1,0 0 0,0 0-1,-1-1 1,-6-5 233,-1-4-97,1 1 0,0-1-1,1 0 1,0-1-1,-4-12 1,2 7-65,-9-20-300,7 15 352,0 1 0,-18-28 0,19 36-149,-12-24 0,18 31-34,1 0 0,0 0 0,0 0 0,1 0 1,0 0-1,0 0 0,0-1 0,0-6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6:55.0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4 640,'5'-3'3205,"-6"3"-3126,0-1 0,0 2 0,0-1-1,0 0 1,0 0 0,0 0 0,0 0-1,0 1 1,0-1 0,0 0 0,0 1-1,-1 0 1,-27 18 247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7:02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 1472,'10'3'1605,"-16"-2"-1551,-6 21 170,10-19-36,-1 0-3,0 0 0,1 0 0,-1 0 0,1 1 0,0-1 1,0 0-1,-2 7 0,-17 26 657,19-31-839,-1 1-1,1-1 0,-1 0 0,-5 8 0,5-10 27,1 1 0,0-1 0,0 1 0,0-1 0,0 1 1,1 0-1,-1 0 0,1-1 0,0 1 0,0 0 0,0 0 1,1 5-1,0-6-14,0 3 73,0 1-1,-1-1 1,1 1 0,-4 10-1,4-17-78,0 0 0,0 0 0,0 1 0,0-1 0,-1 0 0,1 0 0,0 1-1,0-1 1,0 0 0,0 1 0,0-1 0,0 0 0,0 1 0,0-1 0,0 0 0,0 1 0,0-1 0,0 0 0,0 1-1,0-1 1,0 0 0,0 1 0,0-1 0,0 0 0,0 1 0,0-1 0,0 0 0,1 0 0,-1 1 0,0-1-1,0 0 1,0 1 0,1-1 0,-1 0 0,0 0 0,0 0 0,1 1 0,-1-1 0,0 0 0,1 0 0,-1 0 7,1 0-1,-1 0 1,1 0 0,-1 0 0,0 0 0,1 0 0,-1-1 0,1 1 0,-1 0 0,0 0 0,1 0-1,-1-1 1,1 1 0,-1 0 0,0-1 0,0 1 0,1 0 0,-1-1 0,0 1 0,1 0-1,-1-1 1,0 1 0,0-1 0,0 1 0,0 0 0,1-1 0,-1 0 0,5-45 240,21-29-310,-25 67 62,0 7-84,-1 0 0,0 0 1,0 0-1,0 0 0,1 0 0,-1 0 0,0 0 1,1 0-1,-1 1 0,1-1 0,-1 0 0,1 0 1,-1 0-1,1 1 0,1-2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7:04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9 320,'2'-6'152,"-2"4"-24,-5 2 82,3 0-140,1 1-68,0 0 1,0 0-1,0-1 0,1 1 0,-1 0 1,0 0-1,0 0 0,1 1 0,-1-1 1,0 0-1,0 2 0,-2 2-13,0-1 99,1 0 1,0-1-1,0 1 0,0 0 0,0 0 1,0 0-1,1 1 0,0-1 1,0 0-1,0 0 0,1 1 0,-1-1 1,1 1-1,0-1 0,0 0 1,0 1-1,2 5 0,-2-8-23,1-1 0,0 1-1,-1-1 1,1 1 0,0-1-1,0 1 1,-1-1 0,1 0-1,0 1 1,1-1 0,-1 0-1,0 0 1,0 0 0,0 0-1,1 0 1,-1 0 0,0 0-1,1 0 1,-1 0 0,1-1-1,-1 1 1,1 0 0,0-1-1,-1 0 1,1 1 0,-1-1-1,1 0 1,0 0 0,-1 0-1,1 0 1,2 0 0,7-1 262,1 0 1,0-1 0,20-6 0,1 0-258,-32 8-120,0 0 0,0-1-1,0 1 1,0 0 0,0 0 0,1 0 0,-1 0 0,0 0 0,0 0-1,0 0 1,0 1 0,0-1 0,1 0 0,-1 1 0,0-1 0,0 1 0,0-1-1,0 1 1,0-1 0,0 1 0,0 0 0,0-1 0,1 2 0,-1 0-83,0 0 0,0-1 0,0 1 1,-1 0-1,1 0 0,0 0 0,0-1 1,-1 1-1,0 0 0,1 0 0,-1 0 1,0 0-1,0 0 0,0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7:07.6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146 144 1472,'0'-4'1077,"-49"4"3984,49 0-4981,0-1-1,0 0 1,0 0-1,0 0 0,0 0 1,0 1-1,0-1 0,0 0 1,-1 0-1,1 1 1,0-1-1,-1 0 0,1 0 1,-1 1-1,-1-3 239,1 2-239,-5-7 685,2-6 662,4 12-1376,0 1-1,0 0 1,0 0-1,-1-1 1,1 1-1,0 0 1,-1 0-1,1 0 1,-1-1-1,1 1 1,-1 0-1,-1-1 1,-20-29-260,18 25-328,0 1 1,0-1 0,0 0 0,-1 1-1,1 0 1,-1 0 0,-1 0 0,-10-7-1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22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647 33 1056,'-22'14'1920,"4"-9"-1221,15-5-539,-1 1 0,1 0 0,0-1 0,-1 0 0,1 0 0,-1 0 0,1 0 1,-4-1-1,-2 0 105,-15-1 647,21 1-862,0 1 0,0 0 0,0-1 0,1 1 0,-1 0 0,0 0 0,0 1-1,0-1 1,0 0 0,-4 3 0,2-2-12,0-1 0,0 1-1,1-1 1,-1 0-1,0 0 1,-8-1-1,-5 0 74,13 1-71,0 0 1,-1 0 0,1-1-1,0 0 1,0 0 0,0 0-1,-6-3 1,1 1 101,-1 1 1,-1-1-1,1 2 0,0 0 0,-13 0 0,12 0 83,1 0 0,0-1 0,-15-3 0,-7-2 166,19 6-303,0 0-1,-17 2 1,2 0 6,24-1-96,-1 0 0,0 0-1,1 1 1,-1 0-1,1 0 1,-1 1-1,1-1 1,0 1 0,-1 0-1,-5 4 1,-35 13-62,43-18 95,-12 6 231,9-3-335,11-4-148,4 0 328,92-8-251,-80 7 124,29-6-1,-24 3 62,11-1-72,61-7-183,-18 5-1370,-66 7 930,0-1 0,0-1 1,0 0-1,13-4 0,4-3-1858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7:09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1 144 1472,'0'-43'5690,"5"30"-4959,-3 10-684,0 0 1,0-1-1,0 1 1,1 0-1,3-4 0,2-4 26,1 2 130,-8 8-200,0 0 0,0 0 0,0 0-1,0 0 1,0 0 0,0 0 0,0 0 0,-1 0 0,1 0 0,0 0 0,-1-1 0,1 1 0,-1 0 0,1 0 0,-1-1 0,0 1 0,1-3 0,-1 3-67,0-1 0,0 0-1,1 1 1,-1-1-1,1 1 1,-1-1 0,1 0-1,0 1 1,0 0-1,-1-1 1,1 1 0,2-2-1,27 16-3539,-26-11 3495,-1 1 1,0-1 0,0 1 0,0 0 0,0 0-1,0 1 1,0-1 0,-1 0 0,4 8 0,-1-2-259,-2 1-1,1-1 1,-1 1 0,2 17 0,5 29-300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7:11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1248,'-6'6'2012,"6"-5"-1979,2 12 1469,-7 37 535,10-17-1232,-5-29-802,0 1-1,1-1 1,0 1 0,0-1-1,1 0 1,-1 1 0,1-1-1,0 0 1,0 0 0,0 0-1,0 0 1,1-1 0,0 1-1,-1-1 1,5 4 0,5 2-387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57:13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32 832,'-5'-32'5418,"3"34"-5338,0 1 0,0-1 0,1 1 0,-1-1 0,1 1 0,-3 5 0,0 1 128,-21 53 1328,6-8-1589,18-52 85,0 0-256,-1 1 0,1-1 0,0 1 0,0-1 0,0 1 0,0-1 0,0 1 0,0-1 0,1 1 0,-1 0 0,1-1 0,0 1 0,0 0 0,0-1 0,0 1 0,1 3 0,7 18-2325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08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136 184 1056,'0'0'6,"0"0"0,-1 0 0,1 0 0,0 0 1,0 0-1,0 0 0,0 0 0,-1 0 0,1 0 0,0 0 0,0 0 0,0 0 0,-1 0 1,1 0-1,0 0 0,0 0 0,0 0 0,0 0 0,-1 0 0,1 1 0,0-1 0,0 0 1,0 0-1,0 0 0,0 0 0,-1 0 0,1 0 0,0 1 0,0-1 0,0 0 0,0 0 1,1 7 102,3 9-62,-6-1 876,2-14-888,0-1 0,0 1 1,0-1-1,0 1 0,0-1 1,0 1-1,0-1 0,-1 1 1,1-1-1,0 1 1,0-1-1,0 1 0,-1-1 1,1 1-1,0-1 0,-1 0 1,1 1-1,0-1 0,-1 1 1,1-1-1,-1 0 0,1 1 1,-1-1-1,1 0 1,-1 0-1,0 1 0,3-2 57,-1 1 0,0-1 0,0 1 0,0-1 0,0 0 0,0 0 0,0 1 0,0-1 0,0 0 0,0 0 0,0 0 0,-1 0 0,1 0 0,0 0 0,-1 0 0,2-2 0,0-1-113,0 0 1,0 0-1,0 0 1,1-8 0,1 4 76,0-3-128,-4 6 22,0 5 54,0 0 0,0 0 0,0-1 0,0 1 0,0 0 0,0 0 0,0 0 0,0 0 0,0 0 0,0-1 0,0 1 0,0 0 0,0 0 0,0 0 0,0 0 0,0 0 0,0-1 0,0 1 0,0 0 0,0 0 0,0 0 0,0 0 0,0 0 0,0 0 0,0-1 0,-1 1 0,1 0 0,0 0 0,0 0 0,0 0 0,0 0 0,0 0 0,0 0 0,0 0 0,-1 0 0,1 0 0,0 0 0,0-1 0,0 1 0,0 0 0,0 0 0,-1 0 0,1 0 0,0 0 0,0 0 0,0 0 0,0 0 0,0 0 0,-1 0 0,1 0 0,0 0 0,0 1 0,0-1 0,0 0 0,0 0 0,-1 0 0,1 0 0,0 0 0,0 0 0,0 0 0,0 0 0,-8 1 219,7-1-199,0 0 0,1 0 1,-1 0-1,0 0 0,0 1 1,0-1-1,1 0 0,-1 0 0,0 1 1,0-1-1,1 1 0,-1-1 1,0 1-1,0 0 0,0-1 3,1 1 0,-1 0 0,0-1 0,0 1 0,0-1 0,1 1 0,-1-1-1,0 0 1,0 1 0,0-1 0,0 0 0,0 0 0,0 1 0,-1-1 0,-25 8-118,27-8 54,-1 0 77,1 0-1,-1 0 1,1 0 0,-1 0-1,1 0 1,-1-1 0,1 1-1,-1 0 1,1 0 0,-1 0 0,1 0-1,0-1 1,-1 1 0,1 0-1,0-1 1,-1 1 0,0-1-1,2 0-19,-1-1-1,0 0 0,0 0 0,0 0 0,0 0 1,-1 0-1,1 0 0,0 0 0,-1 0 0,1 0 1,-1 0-1,0 1 0,0-1 0,0 0 0,1 0 1,-2 1-1,1-1 0,0 1 0,-2-3 0,0 0-116,3 4 110,0-1 0,0 1 0,0 0 1,0 0-1,-1-1 0,1 1 0,0 0 1,0 0-1,0 0 0,0-1 0,-1 1 0,1 0 1,0 0-1,0 0 0,0 0 0,-1-1 1,1 1-1,0 0 0,0 0 0,0 0 0,-1 0 1,1 0-1,0 0 0,0 0 0,-1 0 1,1 0-1,0 0 0,0 0 0,-1 0 1,1 0-1,0 0 0,0 0 0,-1 0 0,0 0 9,-1 0 0,1 0 0,-1 0 0,1 1 0,-1-1 1,1 1-1,0-1 0,-1 1 0,1-1 0,0 1 0,0 0 0,-1 0 0,1 0 0,0-1 0,0 1 0,0 0 0,0 0 0,0 0 0,0 1 0,0-1 0,0 0 0,1 0 0,-1 1 0,-1 1 0,-12 15-253,13-18 248,1 1-1,-1 0 0,0 0 1,0-1-1,0 1 0,0-1 0,0 1 1,0-1-1,0 1 0,0-1 1,0 1-1,0-1 0,0 0 0,0 0 1,0 1-1,0-1 0,0 0 0,-2 0 1,3-24 431,3 12-512,-2 10 64,-1-1-1,1 0 1,0 1-1,0-1 0,0 1 1,0-1-1,1 1 1,-1 0-1,3-3 0,-2 2-8,0 0-1,0-1 1,0 1-1,-1 0 1,1-1-1,1-5 1,1-2-95,3-8 93,-6 14 10,1 0 0,0-1 0,0 1 0,6-8 0,-7 11 17,0 0 0,0 0 0,0 1 0,-1-1 0,1 0 0,0 0 0,-1 0 0,1 0 0,0-5 144,-3 9-137,0 0 0,0 1 0,0-1 0,1 1 0,-3 4 0,0 1-55,1-4 14,0 0 0,1 0-1,0 1 1,0-1 0,0 1 0,-1 5-1,10 4-87,-7-5 325,-2 7-246,2 34-320,0-49 374,0 0 0,0-1 0,-1 1 0,1 0 0,0 0 0,0-1 0,0 1 0,0 0 0,-1-1 0,1 1 0,0 0 0,-1-1 0,1 1 1,0 0-1,-1-1 0,1 1 0,-1-1 0,1 1 0,-1-1 0,1 1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12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1 832,'0'0'9,"0"0"0,0 0 0,-1 0 0,1 0 0,0 0 0,0 0 0,0 0 0,0 0-1,0 0 1,-1 0 0,1 0 0,0 0 0,0 0 0,0 0 0,0 0 0,0 0 0,0 0 0,-1 0 0,1 0 0,0 0 0,0 0 0,0 0 0,0 0 0,0 0 0,0 0-1,0 1 1,0-1 0,-1 0 0,1 0 0,0 0 0,0 0 0,0 0 0,0 0 0,0 0 0,0 1 0,0-1 0,0 0 0,0 0 0,0 0 0,0 0 0,0 0 0,0 1-1,0-1 1,0 0 0,0 0 0,0 0 0,0 0 0,0 0 0,0 0 0,0 1 0,0-1 0,0 0 0,0 0 0,0 0 0,0 0 0,0 0 0,1 1 0,-1-1 11,0 0 0,0 0 0,0 1 1,0-1-1,0 0 0,0 1 1,0-1-1,0 0 0,0 0 1,0 1-1,0-1 0,0 0 0,0 1 1,0-1-1,0 0 0,0 0 1,0 1-1,0-1 0,0 0 1,-1 1-1,1-1 0,0 0 0,0 0 1,0 1-1,0-1 0,-1 0 1,0 1 2,1 0 0,-1 0 0,0 0 0,1 0 0,-1 0 0,1 0 0,-1 0 0,1 0 0,-1 0 0,1 0 0,-1 2 0,-5 9-209,0-5 123,4-5 63,1-1 1,0 1-1,-1-1 1,1 1-1,0-1 1,0 1 0,0 0-1,-1 2 1,1-3 34,1-1 0,-1 1 0,1 0 0,0-1 0,-1 1 0,0 0 0,1-1 0,-1 1 0,1-1 0,-1 1 0,0-1 0,1 0 0,-1 1 0,0-1 0,0 1 0,1-1 1,-1 0-1,0 0 0,0 0 0,1 1 0,-1-1 0,0 0 0,0 0 0,0 0 0,1 0 0,-1 0 0,0 0 0,0 0 0,-1-1 0,-2 1 263,-3-2 456,6 2-730,1 0 0,0 0 1,0-1-1,0 1 0,0 0 0,0 0 1,0-1-1,0 1 0,0 0 1,0 0-1,0 0 0,0-1 1,0 1-1,0 0 0,0-3 47,0 3-39,-1 0-33,0 0 1,-1 0-1,1 0 0,0 1 0,0-1 0,0 0 1,-1 1-1,1-1 0,0 1 0,0-1 1,0 1-1,0-1 0,0 1 0,0 0 0,0 0 1,0 0-1,0-1 0,0 1 0,0 0 0,0 0 1,1 0-1,-1 0 0,0 0 0,1 0 0,-1 1 1,0 0-1,-1 4 41,0-1 1,0 1-1,-2 9 1,-4 10 636,14-35-295,-5 8-360,1 0 0,-1 0 0,0-1 0,0 1 0,0 0 0,0 0 0,0-1 0,0 1 0,0 0-1,-1-1 1,1 1 0,-1-1 0,1-3 0,-2-38 617,1 23-550,0 21-87,0-1 0,0 1 1,0-1-1,0 1 0,0 0 1,0-1-1,0 1 0,0-1 1,0 1-1,0-1 0,0 1 1,-1 0-1,1-1 0,0 1 1,0 0-1,0-1 0,-1 1 1,1-1-1,0 1 0,0 0 1,-1-1-1,1 1 0,0 0 0,0 0 1,-1-1-1,1 1 0,0 0 1,-1 0-1,1-1 0,-1 1 1,1 0-1,-1 0 0,0 0 0,0 0 0,0 0 0,0 0 0,0 0 0,0 0 0,0 0 0,1 1 0,-1-1 0,0 0 0,0 1 0,0-1 0,-1 2 0,0-1-13,-1 1-1,1-1 1,0 1 0,0 0 0,-1 0-1,2 0 1,-1 0 0,0 0-1,-3 5 1,-7 19 126,7-16-97,1 1 0,-1-1 0,-3 18 0,-8 60-424,15-75 392,0 0 0,1 1 1,0-1-1,4 21 0,-3-28 25,0-1 0,1 1-1,-1 0 1,5 9 0,-5-13-3,0 0-1,0-1 1,0 1-1,0 0 1,1-1-1,-1 1 1,0-1-1,1 0 1,-1 1-1,1-1 0,-1 0 1,1 0-1,0 0 1,-1 0-1,1 0 1,3 1-1,7 2-267,2 0 344,-1 1 34,-4-2-13,-8-3-98,0 1 0,0-1-1,0 1 1,0-1 0,0 0 0,0 1-1,0-1 1,0 0 0,0 0 0,0 1-1,0-1 1,0 0 0,0 0 0,0 0-1,1 0 1,0 0-82,2 16 438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16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65 320,'3'-3'2426,"-3"3"-2388,0-1-20,1 0 0,-1 0-1,0 1 1,0-1 0,1 0 0,-1 0 0,1 0-1,-1 1 1,1-1 0,-1 0 0,1 0 0,0 1-1,-1-1 1,1 0 0,0 1 0,1-2 0,3-3 4,2-6 31,-6 10-70,0 0 0,-1 0 1,1 0-1,0 0 1,0-1-1,-1 1 0,1 0 1,-1 0-1,1 0 1,-1 0-1,0-1 0,1 1 1,-1 0-1,0-1 1,0 1-1,0 0 0,0 0 1,0-1-1,0 1 1,0 0-1,0-1 0,-1 1 1,1 0-1,-1-2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17.8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75 144 480,'-1'1'7,"1"-1"0,-1 0 1,1 0-1,0 0 0,-1 0 0,1 0 0,0 0 0,-1 0 1,1 0-1,-1 0 0,1 0 0,0 0 0,-1 0 1,1 0-1,-1-1 0,1 1 0,0 0 0,-1 0 0,1 0 1,0 0-1,-1-1 0,1 1 0,0 0 0,-1 0 1,1-1-1,8-4 46,-6 4-96,-11 1 65,4-37 4191,1 39-3925,-10 2 127,12-3-353,1-1 0,0 0 0,-1 0 0,1 1-1,0-1 1,0 1 0,-1-1 0,1 1 0,0 0 0,0-1-1,-2 2 1,-9 4 310,11-6-316,0 0-1,-1 1 1,1-1 0,0 0 0,0 1 0,0-1 0,0 1 0,0-1 0,0 1 0,-1 1 0,1-1 13,1-22 390,0-58-987,0 54-1344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22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58 1056,'-1'1'271,"4"-2"-184,9-3-248,-8 2 133,0 0-1,0 0 0,0-1 0,5-3 0,-2-1 403,-6 6-334,0 1 0,0-1 0,-1 0-1,1 0 1,0 1 0,0-1 0,-1 0 0,1 0 0,-1 0 0,1 0 0,-1 0-1,1 0 1,-1 0 0,1 0 0,-1 0 0,0 0 0,0 0 0,1 0 0,-1 0 0,0 0-1,0 0 1,0 0 0,0 0 0,-1-2 0,1-2 505,1 6-537,-1-1 0,0 1 0,0 0 0,1-1 0,-1 1 0,1-1 1,-1 1-1,0 0 0,1-1 0,-1 1 0,1-1 0,-1 1 0,1-1 0,0 1 0,-1-1 0,1 1 1,1-1 23,11 8-96,-12-6 104,1 0 1,-1 0 0,0 0 0,0 0 0,0 0-1,0 0 1,1 4 0,5 11-95,-6-16 182,-1 8 517,2-3-614,2-11 61,3-11 116,1-17-187,-8 24-124,0 0 231,-1 9-121,1 0 1,-1 0-1,1 0 1,-1 0-1,1 1 1,-1-1-1,1 0 0,0 1 1,-1-1-1,1 0 1,-1 1-1,1-1 1,0 0-1,-1 1 1,1-1-1,0 1 0,0-1 1,-1 1-1,1-1 1,0 1-1,-6 8 9,1 1 0,0-1 0,-3 12 0,-8 16-96,4-9 3,10-22 159,0 0 1,0 0 0,-1-1-1,-3 6 1,5-8-349,0-1 0,0 1 0,0 0 0,0-1 0,0 1 0,0 4 0,1-7 192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25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1 832,'-1'0'38,"0"0"0,0 1 0,0-1 0,0 1 0,0-1 0,0 1 0,0-1 0,0 1-1,0 0 1,0-1 0,0 1 0,1 0 0,-1 0 0,0 0 0,0-1 0,1 1 0,-1 0 0,1 0 0,-1 0 0,1 0 0,-2 2 0,0 3 375,-29 41 718,25-35-1070,1 0 1,1 1 0,0 0 0,1 0-1,0 0 1,1 1 0,0-1 0,1 1 0,1-1-1,0 1 1,2 17 0,-2-4 337,0-23-344,-1 0 0,1-1 0,0 1-1,0 0 1,0 0 0,1-1 0,0 1 0,-1 0 0,1-1 0,3 7 0,-2-6-87,-1 0 1,1 0-1,-1 0 1,1 0-1,-1 0 1,1 9-1,4 13-67,-4-21 137,-1-1 1,1 1 0,-1-1 0,-1 1 0,1-1 0,-1 1-1,0 0 1,0-1 0,-1 8 0,-1 3 245,-7 23 1,1-7 80,5-19-265,-1 0-1,0 0 1,-1 0-1,0 0 1,-9 13-1,6-17-2,7-7-69,0 0 0,0 0 1,0 0-1,0 0 0,0 0 0,0 0 0,0 0 0,0 0 0,1 0 0,-1 1 0,0-1 0,1 0 0,-1 1 0,0 2 0,1 1-92,0 0-107,2 11 1414,1-23-1227,0 0 0,-1 0 0,0 0 0,-1 0 0,0 0 0,1-13 0,-1 14-5,0 0 1,0 1-1,1-1 1,-1 0 0,1 0-1,4-6 1,3-11 61,-3-5-326,-5 22-116,0 0 1,0 1 0,1-1 0,0 1-1,0-1 1,0 1 0,0 0 0,5-7 0,10-22-3131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27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131 450 992,'5'-33'1541,"-3"12"-1016,-2 18-466,1 0 0,-1 0 0,1 0 0,-1 0 0,0 0-1,-1 0 1,1 0 0,0 0 0,-1 0 0,0-1 0,0 1 0,0 1-1,0-1 1,-2-3 0,-40-84 1786,28 65-1396,6 12-503,-11-27 1,15 31-61,4 7 97,0 0 0,0-1 0,0 1 0,0-1 0,0 1 0,0-1 0,1 1 0,-1-5 0,1 6 9,0 0-1,0 0 1,-1 0-1,1 0 1,0 0-1,0 0 1,-1 1-1,1-1 1,0 0 0,-1 0-1,1 0 1,-1 0-1,1 1 1,-1-1-1,-1-1 1,2 2 32,-1-1 1,0 0-1,1 1 1,-1-1-1,1 0 1,-1 0-1,1 1 0,0-1 1,-1 0-1,1 0 1,0 0-1,0 1 1,-1-1-1,1 0 1,0-1-1,-5-29 3,5 28-46,1 1 0,-1-1-1,0 0 1,1 1 0,0-1 0,0 0 0,0 1 0,0-1 0,0 1 0,0 0 0,3-5-1,2-9 415,-1 9-303,-4 5-140,0 0-1,0 0 1,1 0-1,-1 0 0,1 0 1,-1 0-1,1 1 1,0-1-1,-1 0 1,1 1-1,3-2 0,3-1 983,-9 4-978,0 0 26,0 1 1,0-1-1,0 0 1,0 1-1,0-1 0,0 1 1,1 0-1,-1-1 1,0 1-1,0 0 1,0-1-1,0 2 1,-4 5 126,1 0 1,0 0-1,1 1 1,0-1-1,0 1 1,0 0-1,-2 14 1,-6 62-113,8-59 68,-5 193-2576,8-183-60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49:24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57 1728,'8'-31'2491,"-8"30"-2389,0 0 0,0-1 1,0 1-1,0 0 0,0-1 1,-1 1-1,1 0 0,0 0 1,-1-1-1,1 1 0,-1 0 1,0-2-1,0 2-42,-18-6 2373,22 11-2439,0-1-1,1 1 1,-1 0-1,-1 0 0,1 1 1,0-1-1,1 6 1,9 13 133,-9-15-144,0-1-1,-1 1 1,0 0 0,0 0 0,3 17-1,-4-15 70,0 0-1,1 0 0,6 13 0,-7-19 30,-1-1 0,1 1-1,-1 0 1,0 0-1,-1 1 1,1-1 0,-6 11 1539,5-15-1589,-8-5 361,-21-29 294,-16-20-812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28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 1152,'-1'0'22,"0"1"0,0-1 0,0 1 1,0 0-1,0-1 0,1 1 0,-1 0 0,0 0 1,1 0-1,-1 0 0,0 0 0,1 0 0,-1 0 0,1 0 1,-1 0-1,1 0 0,0 0 0,-1 0 0,1 0 0,0 0 1,0 2-1,-5 10-121,2-9 325,1 1 1,0 0-1,0 0 0,0 0 0,1 0 0,-1 1 1,1-1-1,0 11 0,-2 2-235,0 7 236,-1 40-1,4-21-344,-1 0 297,9 83 0,-6-115-92,-2-8-93,1 0-1,0 1 1,-1-1 0,1 0 0,1 0 0,-1 0 0,1-1 0,1 5 0,-2-7-84,-1 0 79,1 2-66,2-2 72,6 19 242,-8-20-200,0-1 1,0 1 0,0 0 0,0 0-1,0-1 1,1 1 0,-1-1 0,0 1-1,-1-1 1,1 1 0,0-1 0,0 0 0,0 1-1,0-1 1,0 0 0,-1 0 0,1 1-1,0-1 1,-1 0 0,1 0 0,0 0-1,0-2 1,10-25 19,-8 20 36,1-6-101,-1 0 1,0 0-1,-1 0 0,0 0 0,-1-23 1,2-23-85,1 11 41,0-7 48,-4 44 215,0 11-231,0 0-1,0 0 0,0 0 1,0 0-1,0 0 1,0 0-1,0 0 1,0 0-1,0 1 0,0-1 1,1 0-1,-1 0 1,0 0-1,1 0 0,-1 0 1,1 0-1,-1 1 1,2-3-1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35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88 294 1728,'-1'-3'201,"0"-1"0,1 1 0,-1-1 0,1 1 0,0-1 0,0-5 0,0 4-136,-1 4-20,1 1 0,0 0-1,-1-1 1,1 1 0,-1 0 0,1-1 0,-1 1 0,1 0-1,-1 0 1,1-1 0,-1 1 0,1 0 0,-1 0-1,0 0 1,1 0 0,-1 0 0,1 0 0,-1 0 0,1 0-1,-1 0 1,0 0 0,1 0 0,-1 0 0,1 0 0,-1 0-1,1 0 1,-1 1 0,0-1 0,-19 6 1263,20-5-1313,-1-1 25,1 1 1,-1 0 0,0-1 0,0 1-1,1-1 1,-1 1 0,0-1 0,0 1-1,0-1 1,0 1 0,0-1-1,0 0 1,0 1 0,1-1 0,-1 0-1,0 0 1,-2 0 0,-2 3 461,5-3-471,0 0 1,0 1 0,0-1-1,0 0 1,0 0 0,-1 0-1,1 0 1,0 0 0,0 1-1,0-1 1,0 0 0,-1 0-1,1 0 1,0 0 0,0 0-1,-1 0 1,1 0 0,0 1-1,0-1 1,0 0 0,-1 0-1,1 0 1,0 0 0,0 0-1,-1 0 1,1 0 0,0 0-1,0 0 1,0 0-1,-1-1 1,1 1 0,0 0-1,0 0 1,0 0 0,-1 0-1,1 0 1,0 0 0,0 0-1,0 0 1,-1-1 0,-1-1 42,1 1 0,-1-1 0,0 0 0,1 0 1,-1 0-1,1-1 0,0 1 0,0 0 0,0 0 1,0-1-1,0 1 0,0-1 0,1 1 0,-1-1 0,1 1 1,0-1-1,0 1 0,0-3 0,4-1-310,7 0 29,-10 5 269,0 1-1,0-1 1,-1 1 0,1-1 0,0 1-1,0-1 1,0 1 0,0 0 0,0 0-1,0-1 1,-1 1 0,1 0 0,2 0-1,2-2-117,0-1-64,-4 4 165,0-1-1,-1 0 0,1 1 1,-1-1-1,1 0 0,0 1 1,-1-1-1,1 0 0,-1 1 1,1-1-1,-1 1 0,0-1 0,1 1 1,-1-1-1,2 15 1760,-2-15-1754,-1-20-158,1 2 795,13-3-545,-13 20-110,0 0 0,1-1 0,-1 1-1,0-1 1,1 1 0,-1 0 0,0-1 0,1 1-1,1-3 1,-1 3-2,-1 0-1,1 0 1,0-1-1,-1 1 1,1 0-1,-1-1 1,0 1 0,0 0-1,1-4 1,2-25-112,-1 25-7,0 2 102,-1-8 683,3 2-1044,-1-10 781,-2 11-468,-1-20-90,0 17-89,5-1 613,-10 38-454,5-12 76,0 11-1036,3 29-1,10-5-4152,-13-48 5048,1 0 1,-1 0-1,1 0 1,14 12-1742,-13-13 1765,-1 0 0,1 0 0,-1 0 0,0 0 0,1 0 0,-1 0 0,1-1 0,2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40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0 416,'-13'3'94,"10"5"-9,1 0 8,0-6 33,1 0 1,-1 0-1,1 0 1,-1 0-1,0 0 1,1 0-1,-1 0 1,0 0-1,0-1 1,0 1-1,-1-1 1,1 0-1,0 1 1,0-1-1,-4 1 1,-8 6 537,10-6-480,0-1 0,0 1 0,-1-1 0,1 1 0,0-1 0,0-1 1,-1 1-1,1-1 0,-1 1 0,1-1 0,0 0 0,-8-2 0,-5 2 1460,17 0-1621,0 0 0,0 0-1,-1 1 1,1-1 0,0 0 0,0 0 0,0 1-1,0-1 1,-1 0 0,1 0 0,0 1 0,0-1-1,0 0 1,0 1 0,0-1 0,0 0-1,0 1 1,0-1 0,0 0 0,0 1 0,0-1-1,0 0 1,0 0 0,0 1 0,0-1 0,0 0-1,0 1 1,0-1 0,1 0 0,-1 0 0,0 1-1,0-1 1,0 0 0,0 1 0,1-1-1,-1 0 1,0 0 0,0 0 0,0 1 0,1-1-1,-1 0 1,0 0 0,1 1 0,2-1-89,0 3 124,5 8 24,-6-7 180,0 4-112,-2-8-155,0 1 1,0-1 0,0 1 0,0-1-1,0 0 1,0 1 0,0-1 0,0 0 0,0 1-1,0-1 1,0 1 0,0-1 0,0 0-1,0 1 1,0-1 0,0 0 0,0 1 0,-1-1-1,1 1 1,0-1 0,0 0 0,0 1-1,-1-1 1,1 0 0,0 0 0,0 1 0,-1-1-1,1 0 1,0 0 0,-1 1 0,1-1-1,0 0 1,-1 0 0,1 0 0,0 1 0,-1-1-1,1 0 1,-7 4-30,-4 5-284,8-4 211,-1-4 90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41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117 157 1056,'0'0'22,"-1"-1"2,0 1 0,0 0 0,1-1 0,-1 1 0,0-1 0,1 1 0,-1-1 0,0 1 0,1-1 1,-1 1-1,1-1 0,-1 0 0,1 1 0,-1-1 0,1 0 0,-1 1 0,1-1 0,0 0 0,-1 0 0,1 1 0,0-1 0,0 0 1,-1 0-1,1 0 0,0 1 0,0-1 0,0 0 0,0-1 0,0 1 80,-1-1 0,1 0 0,-1 1 0,0-1 0,0 1 0,0-1-1,0 1 1,-1-3 0,-7-10 972,-12-53 1553,19 57-2156,2 9-426,0 0-1,-1 0 0,1 0 0,0 0 1,0 0-1,-1 0 0,1 0 1,0 0-1,-1 0 0,1 1 0,-1-1 1,1 0-1,-1 0 0,1 0 1,-1 0-1,0 1 0,0-2 0,-5-3 504,6 4-528,-1 1 0,1-1 0,0 1 0,0-1 0,-1 1 0,1 0 0,-1-1 0,1 1 0,0-1 0,-1 1 0,1 0-1,-1 0 1,1-1 0,-1 1 0,1 0 0,-1 0 0,1-1 0,-1 1 0,1 0 0,-1 0 0,1 0 0,-1 0 0,1 0 0,-1 0-1,1 0 1,-1 0 0,1 0 0,-1 0 0,1 0 0,-1 0 0,1 0 0,-1 0 0,1 1 0,-1-1 0,1 0 0,-1 0 0,1 0 0,-1 1-1,1-1 1,0 0 0,-1 1 0,1-1 0,-1 1 0,-4 3-169,4-4 138,0 1 0,1 0 0,-1-1 1,0 1-1,1 0 0,-1-1 0,0 1 0,1 0 0,-1 0 0,1 0 0,-1-1 0,1 1 0,-1 1 0,-4 9-337,4-10 346,0 1-1,0 0 0,0 0 1,0 0-1,1 0 1,-1 0-1,1 0 1,-1 0-1,1 0 1,0 5 511,-4-5-127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44.0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360 59 2144,'-8'-6'1049,"8"6"-997,0 0 0,-1-2 1,-7-6 624,-17 5 582,7 2-817,3-2 16,8 1-279,-1 1 1,1 0-1,-1 1 0,-8 0 0,-6 0 576,-26-2 0,0 0 189,42 2-796,1-1-1,-1 0 1,1 0 0,0-1 0,-1 1 0,1-1-1,-10-5 1,-16-5 526,5 11-749,25 1 160,1 1-80,0-1 0,0 1 1,0-1-1,0 0 0,0 1 0,0-1 0,0 0 0,0 1 0,-1-1 0,1 0 0,0 1 0,0-1 0,0 0 0,-1 1 1,1-1-1,0 0 0,0 1 0,-1-1 0,1 0 0,-1 1 0,1-1-3,0 0-1,-1 1 1,1-1-1,0 0 1,-1 1-1,1-1 1,0 0-1,0 1 1,-1-1-1,1 0 1,0 1-1,0-1 1,0 1-1,0-1 1,-1 0-1,1 1 1,0-1-1,0 1 1,0-1-1,0 1 1,0 1 2,1 0 0,-1-1-1,0 1 1,1 0 0,-1-1 0,1 1-1,0-1 1,0 1 0,-1-1 0,1 1-1,0-1 1,0 0 0,0 1 0,0-1 0,1 0-1,-1 0 1,0 0 0,1 0 0,-1 0-1,0 0 1,1 0 0,-1 0 0,3 1 0,7 2 43,0 1 0,17 3 0,-3 0-18,-19-6-44,15 8 196,-40-10 283,7 1-364,5-1-6,1 0-1,-1 0 1,1-1-1,-1 1 0,-12-4 1,17 3-81,0 1 0,0-1 0,0 1 0,0 0 0,0 0 1,0 0-1,-1 0 0,-1 0 0,2 0-20,0 1-1,0-1 1,1 0 0,-1 0 0,0 0 0,0-1 0,1 1-1,-4-1 1,-1 0-591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45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3 133 1888,'0'0'20,"0"0"0,0 0 0,-1 0 0,1 0 0,0-1 0,0 1 0,0 0 1,0 0-1,0 0 0,0-1 0,-1 1 0,1 0 0,0 0 0,0 0 0,0-1 0,0 1 0,0 0 0,0 0 0,0-1 0,0 1 0,0 0 0,0 0 1,0-1-1,0 1 0,0 0 0,0 0 0,0 0 0,0-1 0,0 1 0,0 0 0,1 0 0,-1-1 0,0 1 0,0 0 0,0 0 0,0 0 1,0-1-1,0 1 0,1 0 0,-1 0 0,11-7 243,-5 4-645,4-12 1854,-6 12-1192,0 0 0,-1-1 0,1 1 0,-1-1 0,0 0 1,0 0-1,4-6 0,23-35 3166,-30 42-3005,8 3-553,102 0 426,-60 6 38,-43-6-258,1 0 0,0-1 0,0 0 0,-1 0 0,1 0 0,0-1-1,-1-1 1,0 1 0,11-6 0,-10 4 674,-29 8-283,-6-2-491,14 0-1466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46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232 240 1472,'10'-25'582,"3"-5"-204,-12 27-209,0 1 1,0 0-1,0-1 0,0 1 1,-1-1-1,1 1 0,-1 0 1,0-1-1,1 1 0,-1-1 1,0 0-1,-1 1 0,1-1 1,0 1-1,-1-1 0,1 1 1,-1 0-1,0-1 0,0 1 1,-2-5-1,0 1 122,-1 0 0,1 0 1,-1 0-1,-1 1 0,1 0 0,-8-7 0,6 5-158,-1 1-1,0 0 0,0 1 0,-1 0 0,0 0 0,0 0 0,0 1 0,0 0 0,-1 1 0,1 0 1,-1 0-1,-16-3 0,-75 3 1062,157 14-966,-31-6-24,40 4-1,43-8 95,-63-1-201,-45 0-93,-1-1 0,0 1 0,0 0 1,0 0-1,0 0 0,0 0 1,0 0-1,1 0 0,-1 0 0,0 0 1,0 0-1,0 0 0,0-1 1,0 1-1,0 0 0,0 0 0,0 0 1,0 0-1,0 0 0,0 0 0,0-1 1,0 1-1,0 0 0,0 0 1,0 0-1,0 0 0,0 0 0,0-1 1,0 1-1,0 0 0,0 0 1,0 0-1,0 0 0,0 0 0,0 0 1,0-1-1,0 1 0,0 0 1,0 0-1,0 0 0,0 0 0,0 0 1,0 0-1,0-1 0,0 1 0,-1 0 1,1 0-1,0 0 0,0 0 1,0 0-1,0 0 0,0 0 0,0 0 1,-1 0-1,-5-8 105,6 8-96,-5-3-13,0 0 0,0 1 0,0 0-1,0 0 1,0 1 0,0-1 0,0 1 0,-10-1 0,-1-1 28,13 3-35,-9-3-237,0 1 0,-19-1 0,28 3 21,-1 0-1,1 0 1,0 1-1,-1-1 1,1 1-1,0 0 1,-1-1 0,1 2-1,0-1 1,0 0-1,0 1 1,0-1-1,0 1 1,-3 2-1,-1 1-528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47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11 2560,'-1'-1'57,"1"1"0,-1-1 1,1 1-1,-1-1 0,1 0 0,-1 1 0,1-1 1,-1 1-1,1 0 0,-1-1 0,0 1 0,1-1 0,-1 1 1,1 0-1,-1 0 0,-1-1 0,-4-2 342,-9 10 310,3-2 764,-22 13 1,22-11-380,-21 9 1,28-14-944,0 0 0,1 1 1,-1-1-1,1 1 0,-1 0 1,1 0-1,0 0 0,0 0 1,-6 7-1,5-3-169,0 0-1,1 0 1,0 0-1,0 0 1,-4 10-1,4-6 240,1-5-211,0 0 1,1 0-1,-1 0 0,2 0 1,-1 0-1,-1 13 1,3-17-17,0-1 0,0 0 1,1 0-1,-1 0 0,0 0 1,1 0-1,-1 0 0,1 0 1,-1 0-1,1 0 0,0 0 1,-1 0-1,1 0 1,0 0-1,0-1 0,-1 1 1,1 0-1,0 0 0,0-1 1,0 1-1,0-1 0,0 1 1,0-1-1,0 1 0,0-1 1,0 1-1,0-1 0,1 0 1,-1 0-1,0 0 0,0 1 1,0-1-1,2 0 1,1 0 27,1 0 1,0 0 0,0 0 0,0 0 0,-1-1 0,10-2 0,-10 1 99,1 0 0,0 0 0,0 0 0,-1-1 0,1 1 0,4-5 0,-7 6-79,-1-1 0,1 1-1,0 0 1,-1-1 0,0 1 0,1-1 0,-1 0 0,0 1 0,0-1 0,0 0 0,0 0 0,0 0 0,0 0-1,0 0 1,-1 0 0,1 0 0,-1 0 0,1-2 0,-1 3-51,-1 0 0,1 0 0,0 0 0,0 0 0,-1 0 1,1 0-1,-1 0 0,1 0 0,-1 0 0,0 0 0,1 0 0,-1 1 0,0-1 0,1 0 0,-1 0 1,0 1-1,0-1 0,0 0 0,0 1 0,0-1 0,1 1 0,-1-1 0,0 1 0,0 0 1,0-1-1,0 1 0,-1 0 0,-1-1 0,-1 0-114,1 1 0,-1-1 0,0 1 0,0 0 0,0 0 0,-8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49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70 226 1248,'-12'-28'4869,"11"26"-4790,1 0-1,-1 0 0,1 0 1,0 0-1,0 0 0,-1 0 1,1 0-1,1 0 0,-1 0 1,0-3-1,1-12 121,-5 10-330,3 7 151,1-1 1,0 1-1,-1 0 1,1-1-1,0 1 1,0 0-1,-1-1 1,1 1-1,0-1 1,0 1-1,0 0 1,-1-1-1,1 1 1,0-1-1,0 1 1,0-1-1,0 1 1,0 0-1,0-1 1,0 0-1,-5-53 796,5 53-811,-1-15 694,0 16-662,0-1 0,0 1 1,0-1-1,0 1 0,0-1 0,0 1 0,0-1 1,1 1-1,-1-1 0,0 0 0,0 1 0,0-1 1,1 0-1,-1 0 0,0 0 0,1 0 0,-1 1 1,0-1-1,1 0 0,-1 0 0,1 0 0,-1-2 1,0 0 49,0 0 0,0-1 0,0 1 1,0 0-1,0 0 0,0-5 1,1 7-105,0 0 1,-1-1 0,1 1 0,-1 0 0,1 0-1,-1 0 1,1 0 0,-1 0 0,0 1-1,1-1 1,-1 0 0,0 0 0,0 0-1,0 0 1,0 1 0,1-1 0,-1 0 0,0 1-1,-2-1 1,1 0 90,1 0-106,1-2 11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6:50:52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2 1312,'-7'-1'389,"4"1"-201,0 0 0,1 0 0,-1 0 0,0 0 1,0 0-1,0 1 0,0-1 0,0 1 0,0 0 0,1 0 0,-1 0 0,0 0 0,1 0 0,-6 4 1,8-5-156,-1 0 0,1 1 1,-1-1-1,1 0 1,-1 1-1,1-1 0,0 1 1,-1-1-1,1 0 1,-1 1-1,1-1 0,0 1 1,0-1-1,-1 1 1,1-1-1,0 1 0,0 0 1,0-1-1,0 1 1,-1-1-1,1 1 0,0-1 1,0 1-1,0 0 1,0-1-1,0 1 0,0-1 1,1 1-1,-1-1 1,0 1-1,0 0 0,0-1 1,0 1-1,1-1 1,-1 1-1,0-1 0,1 1 1,3 15 1246,-4-9-1029,-1 22-125,1-28-122,-1 0 0,1 0-1,0 0 1,-1 0-1,1 0 1,-22 18 2727,21-18-2736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89EB-A20C-4ACB-9965-A4DC6212D37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F51F3-8F8F-4418-AC92-441058FC6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9.xml"/><Relationship Id="rId13" Type="http://schemas.openxmlformats.org/officeDocument/2006/relationships/image" Target="../media/image247.png"/><Relationship Id="rId18" Type="http://schemas.openxmlformats.org/officeDocument/2006/relationships/customXml" Target="../ink/ink354.xml"/><Relationship Id="rId26" Type="http://schemas.openxmlformats.org/officeDocument/2006/relationships/customXml" Target="../ink/ink358.xml"/><Relationship Id="rId39" Type="http://schemas.openxmlformats.org/officeDocument/2006/relationships/image" Target="../media/image260.png"/><Relationship Id="rId3" Type="http://schemas.openxmlformats.org/officeDocument/2006/relationships/image" Target="../media/image242.png"/><Relationship Id="rId21" Type="http://schemas.openxmlformats.org/officeDocument/2006/relationships/image" Target="../media/image251.png"/><Relationship Id="rId34" Type="http://schemas.openxmlformats.org/officeDocument/2006/relationships/customXml" Target="../ink/ink362.xml"/><Relationship Id="rId7" Type="http://schemas.openxmlformats.org/officeDocument/2006/relationships/image" Target="../media/image244.png"/><Relationship Id="rId12" Type="http://schemas.openxmlformats.org/officeDocument/2006/relationships/customXml" Target="../ink/ink351.xml"/><Relationship Id="rId17" Type="http://schemas.openxmlformats.org/officeDocument/2006/relationships/image" Target="../media/image249.png"/><Relationship Id="rId25" Type="http://schemas.openxmlformats.org/officeDocument/2006/relationships/image" Target="../media/image253.png"/><Relationship Id="rId33" Type="http://schemas.openxmlformats.org/officeDocument/2006/relationships/image" Target="../media/image257.png"/><Relationship Id="rId38" Type="http://schemas.openxmlformats.org/officeDocument/2006/relationships/customXml" Target="../ink/ink364.xml"/><Relationship Id="rId2" Type="http://schemas.openxmlformats.org/officeDocument/2006/relationships/image" Target="../media/image241.png"/><Relationship Id="rId16" Type="http://schemas.openxmlformats.org/officeDocument/2006/relationships/customXml" Target="../ink/ink353.xml"/><Relationship Id="rId20" Type="http://schemas.openxmlformats.org/officeDocument/2006/relationships/customXml" Target="../ink/ink355.xml"/><Relationship Id="rId29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8.xml"/><Relationship Id="rId11" Type="http://schemas.openxmlformats.org/officeDocument/2006/relationships/image" Target="../media/image246.png"/><Relationship Id="rId24" Type="http://schemas.openxmlformats.org/officeDocument/2006/relationships/customXml" Target="../ink/ink357.xml"/><Relationship Id="rId32" Type="http://schemas.openxmlformats.org/officeDocument/2006/relationships/customXml" Target="../ink/ink361.xml"/><Relationship Id="rId37" Type="http://schemas.openxmlformats.org/officeDocument/2006/relationships/image" Target="../media/image259.png"/><Relationship Id="rId5" Type="http://schemas.openxmlformats.org/officeDocument/2006/relationships/image" Target="../media/image243.png"/><Relationship Id="rId15" Type="http://schemas.openxmlformats.org/officeDocument/2006/relationships/image" Target="../media/image248.png"/><Relationship Id="rId23" Type="http://schemas.openxmlformats.org/officeDocument/2006/relationships/image" Target="../media/image252.png"/><Relationship Id="rId28" Type="http://schemas.openxmlformats.org/officeDocument/2006/relationships/customXml" Target="../ink/ink359.xml"/><Relationship Id="rId36" Type="http://schemas.openxmlformats.org/officeDocument/2006/relationships/customXml" Target="../ink/ink363.xml"/><Relationship Id="rId10" Type="http://schemas.openxmlformats.org/officeDocument/2006/relationships/customXml" Target="../ink/ink350.xml"/><Relationship Id="rId19" Type="http://schemas.openxmlformats.org/officeDocument/2006/relationships/image" Target="../media/image250.png"/><Relationship Id="rId31" Type="http://schemas.openxmlformats.org/officeDocument/2006/relationships/image" Target="../media/image256.png"/><Relationship Id="rId4" Type="http://schemas.openxmlformats.org/officeDocument/2006/relationships/customXml" Target="../ink/ink347.xml"/><Relationship Id="rId9" Type="http://schemas.openxmlformats.org/officeDocument/2006/relationships/image" Target="../media/image245.png"/><Relationship Id="rId14" Type="http://schemas.openxmlformats.org/officeDocument/2006/relationships/customXml" Target="../ink/ink352.xml"/><Relationship Id="rId22" Type="http://schemas.openxmlformats.org/officeDocument/2006/relationships/customXml" Target="../ink/ink356.xml"/><Relationship Id="rId27" Type="http://schemas.openxmlformats.org/officeDocument/2006/relationships/image" Target="../media/image254.png"/><Relationship Id="rId30" Type="http://schemas.openxmlformats.org/officeDocument/2006/relationships/customXml" Target="../ink/ink360.xml"/><Relationship Id="rId35" Type="http://schemas.openxmlformats.org/officeDocument/2006/relationships/image" Target="../media/image25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6.xml"/><Relationship Id="rId117" Type="http://schemas.openxmlformats.org/officeDocument/2006/relationships/image" Target="../media/image276.png"/><Relationship Id="rId21" Type="http://schemas.openxmlformats.org/officeDocument/2006/relationships/image" Target="../media/image1220.png"/><Relationship Id="rId42" Type="http://schemas.openxmlformats.org/officeDocument/2006/relationships/customXml" Target="../ink/ink384.xml"/><Relationship Id="rId47" Type="http://schemas.openxmlformats.org/officeDocument/2006/relationships/image" Target="../media/image1350.png"/><Relationship Id="rId63" Type="http://schemas.openxmlformats.org/officeDocument/2006/relationships/image" Target="../media/image1430.png"/><Relationship Id="rId68" Type="http://schemas.openxmlformats.org/officeDocument/2006/relationships/customXml" Target="../ink/ink397.xml"/><Relationship Id="rId84" Type="http://schemas.openxmlformats.org/officeDocument/2006/relationships/customXml" Target="../ink/ink405.xml"/><Relationship Id="rId89" Type="http://schemas.openxmlformats.org/officeDocument/2006/relationships/image" Target="../media/image262.png"/><Relationship Id="rId112" Type="http://schemas.openxmlformats.org/officeDocument/2006/relationships/customXml" Target="../ink/ink419.xml"/><Relationship Id="rId16" Type="http://schemas.openxmlformats.org/officeDocument/2006/relationships/customXml" Target="../ink/ink371.xml"/><Relationship Id="rId107" Type="http://schemas.openxmlformats.org/officeDocument/2006/relationships/image" Target="../media/image271.png"/><Relationship Id="rId11" Type="http://schemas.openxmlformats.org/officeDocument/2006/relationships/image" Target="../media/image1170.png"/><Relationship Id="rId24" Type="http://schemas.openxmlformats.org/officeDocument/2006/relationships/customXml" Target="../ink/ink375.xml"/><Relationship Id="rId32" Type="http://schemas.openxmlformats.org/officeDocument/2006/relationships/customXml" Target="../ink/ink379.xml"/><Relationship Id="rId37" Type="http://schemas.openxmlformats.org/officeDocument/2006/relationships/image" Target="../media/image1300.png"/><Relationship Id="rId40" Type="http://schemas.openxmlformats.org/officeDocument/2006/relationships/customXml" Target="../ink/ink383.xml"/><Relationship Id="rId45" Type="http://schemas.openxmlformats.org/officeDocument/2006/relationships/image" Target="../media/image1340.png"/><Relationship Id="rId53" Type="http://schemas.openxmlformats.org/officeDocument/2006/relationships/image" Target="../media/image1380.png"/><Relationship Id="rId58" Type="http://schemas.openxmlformats.org/officeDocument/2006/relationships/customXml" Target="../ink/ink392.xml"/><Relationship Id="rId66" Type="http://schemas.openxmlformats.org/officeDocument/2006/relationships/customXml" Target="../ink/ink396.xml"/><Relationship Id="rId74" Type="http://schemas.openxmlformats.org/officeDocument/2006/relationships/customXml" Target="../ink/ink400.xml"/><Relationship Id="rId79" Type="http://schemas.openxmlformats.org/officeDocument/2006/relationships/image" Target="../media/image1511.png"/><Relationship Id="rId87" Type="http://schemas.openxmlformats.org/officeDocument/2006/relationships/image" Target="../media/image261.png"/><Relationship Id="rId102" Type="http://schemas.openxmlformats.org/officeDocument/2006/relationships/customXml" Target="../ink/ink414.xml"/><Relationship Id="rId110" Type="http://schemas.openxmlformats.org/officeDocument/2006/relationships/customXml" Target="../ink/ink418.xml"/><Relationship Id="rId115" Type="http://schemas.openxmlformats.org/officeDocument/2006/relationships/image" Target="../media/image275.png"/><Relationship Id="rId5" Type="http://schemas.openxmlformats.org/officeDocument/2006/relationships/image" Target="../media/image1140.png"/><Relationship Id="rId61" Type="http://schemas.openxmlformats.org/officeDocument/2006/relationships/image" Target="../media/image1420.png"/><Relationship Id="rId82" Type="http://schemas.openxmlformats.org/officeDocument/2006/relationships/customXml" Target="../ink/ink404.xml"/><Relationship Id="rId90" Type="http://schemas.openxmlformats.org/officeDocument/2006/relationships/customXml" Target="../ink/ink408.xml"/><Relationship Id="rId95" Type="http://schemas.openxmlformats.org/officeDocument/2006/relationships/image" Target="../media/image265.png"/><Relationship Id="rId19" Type="http://schemas.openxmlformats.org/officeDocument/2006/relationships/image" Target="../media/image1211.png"/><Relationship Id="rId14" Type="http://schemas.openxmlformats.org/officeDocument/2006/relationships/customXml" Target="../ink/ink370.xml"/><Relationship Id="rId22" Type="http://schemas.openxmlformats.org/officeDocument/2006/relationships/customXml" Target="../ink/ink374.xml"/><Relationship Id="rId27" Type="http://schemas.openxmlformats.org/officeDocument/2006/relationships/image" Target="../media/image1250.png"/><Relationship Id="rId30" Type="http://schemas.openxmlformats.org/officeDocument/2006/relationships/customXml" Target="../ink/ink378.xml"/><Relationship Id="rId35" Type="http://schemas.openxmlformats.org/officeDocument/2006/relationships/image" Target="../media/image1290.png"/><Relationship Id="rId43" Type="http://schemas.openxmlformats.org/officeDocument/2006/relationships/image" Target="../media/image1330.png"/><Relationship Id="rId48" Type="http://schemas.openxmlformats.org/officeDocument/2006/relationships/customXml" Target="../ink/ink387.xml"/><Relationship Id="rId56" Type="http://schemas.openxmlformats.org/officeDocument/2006/relationships/customXml" Target="../ink/ink391.xml"/><Relationship Id="rId64" Type="http://schemas.openxmlformats.org/officeDocument/2006/relationships/customXml" Target="../ink/ink395.xml"/><Relationship Id="rId69" Type="http://schemas.openxmlformats.org/officeDocument/2006/relationships/image" Target="../media/image1460.png"/><Relationship Id="rId77" Type="http://schemas.openxmlformats.org/officeDocument/2006/relationships/image" Target="../media/image1500.png"/><Relationship Id="rId100" Type="http://schemas.openxmlformats.org/officeDocument/2006/relationships/customXml" Target="../ink/ink413.xml"/><Relationship Id="rId105" Type="http://schemas.openxmlformats.org/officeDocument/2006/relationships/image" Target="../media/image270.png"/><Relationship Id="rId113" Type="http://schemas.openxmlformats.org/officeDocument/2006/relationships/image" Target="../media/image274.png"/><Relationship Id="rId118" Type="http://schemas.openxmlformats.org/officeDocument/2006/relationships/customXml" Target="../ink/ink422.xml"/><Relationship Id="rId8" Type="http://schemas.openxmlformats.org/officeDocument/2006/relationships/customXml" Target="../ink/ink367.xml"/><Relationship Id="rId51" Type="http://schemas.openxmlformats.org/officeDocument/2006/relationships/image" Target="../media/image1370.png"/><Relationship Id="rId72" Type="http://schemas.openxmlformats.org/officeDocument/2006/relationships/customXml" Target="../ink/ink399.xml"/><Relationship Id="rId80" Type="http://schemas.openxmlformats.org/officeDocument/2006/relationships/customXml" Target="../ink/ink403.xml"/><Relationship Id="rId85" Type="http://schemas.openxmlformats.org/officeDocument/2006/relationships/image" Target="../media/image1540.png"/><Relationship Id="rId93" Type="http://schemas.openxmlformats.org/officeDocument/2006/relationships/image" Target="../media/image264.png"/><Relationship Id="rId98" Type="http://schemas.openxmlformats.org/officeDocument/2006/relationships/customXml" Target="../ink/ink412.xml"/><Relationship Id="rId3" Type="http://schemas.openxmlformats.org/officeDocument/2006/relationships/image" Target="../media/image242.png"/><Relationship Id="rId12" Type="http://schemas.openxmlformats.org/officeDocument/2006/relationships/customXml" Target="../ink/ink369.xml"/><Relationship Id="rId17" Type="http://schemas.openxmlformats.org/officeDocument/2006/relationships/image" Target="../media/image1200.png"/><Relationship Id="rId25" Type="http://schemas.openxmlformats.org/officeDocument/2006/relationships/image" Target="../media/image1240.png"/><Relationship Id="rId33" Type="http://schemas.openxmlformats.org/officeDocument/2006/relationships/image" Target="../media/image1280.png"/><Relationship Id="rId38" Type="http://schemas.openxmlformats.org/officeDocument/2006/relationships/customXml" Target="../ink/ink382.xml"/><Relationship Id="rId46" Type="http://schemas.openxmlformats.org/officeDocument/2006/relationships/customXml" Target="../ink/ink386.xml"/><Relationship Id="rId59" Type="http://schemas.openxmlformats.org/officeDocument/2006/relationships/image" Target="../media/image1411.png"/><Relationship Id="rId67" Type="http://schemas.openxmlformats.org/officeDocument/2006/relationships/image" Target="../media/image1450.png"/><Relationship Id="rId103" Type="http://schemas.openxmlformats.org/officeDocument/2006/relationships/image" Target="../media/image269.png"/><Relationship Id="rId108" Type="http://schemas.openxmlformats.org/officeDocument/2006/relationships/customXml" Target="../ink/ink417.xml"/><Relationship Id="rId116" Type="http://schemas.openxmlformats.org/officeDocument/2006/relationships/customXml" Target="../ink/ink421.xml"/><Relationship Id="rId20" Type="http://schemas.openxmlformats.org/officeDocument/2006/relationships/customXml" Target="../ink/ink373.xml"/><Relationship Id="rId41" Type="http://schemas.openxmlformats.org/officeDocument/2006/relationships/image" Target="../media/image1320.png"/><Relationship Id="rId54" Type="http://schemas.openxmlformats.org/officeDocument/2006/relationships/customXml" Target="../ink/ink390.xml"/><Relationship Id="rId62" Type="http://schemas.openxmlformats.org/officeDocument/2006/relationships/customXml" Target="../ink/ink394.xml"/><Relationship Id="rId70" Type="http://schemas.openxmlformats.org/officeDocument/2006/relationships/customXml" Target="../ink/ink398.xml"/><Relationship Id="rId75" Type="http://schemas.openxmlformats.org/officeDocument/2006/relationships/image" Target="../media/image1490.png"/><Relationship Id="rId83" Type="http://schemas.openxmlformats.org/officeDocument/2006/relationships/image" Target="../media/image1530.png"/><Relationship Id="rId88" Type="http://schemas.openxmlformats.org/officeDocument/2006/relationships/customXml" Target="../ink/ink407.xml"/><Relationship Id="rId91" Type="http://schemas.openxmlformats.org/officeDocument/2006/relationships/image" Target="../media/image263.png"/><Relationship Id="rId96" Type="http://schemas.openxmlformats.org/officeDocument/2006/relationships/customXml" Target="../ink/ink411.xml"/><Relationship Id="rId111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6.xml"/><Relationship Id="rId15" Type="http://schemas.openxmlformats.org/officeDocument/2006/relationships/image" Target="../media/image1190.png"/><Relationship Id="rId23" Type="http://schemas.openxmlformats.org/officeDocument/2006/relationships/image" Target="../media/image1230.png"/><Relationship Id="rId28" Type="http://schemas.openxmlformats.org/officeDocument/2006/relationships/customXml" Target="../ink/ink377.xml"/><Relationship Id="rId36" Type="http://schemas.openxmlformats.org/officeDocument/2006/relationships/customXml" Target="../ink/ink381.xml"/><Relationship Id="rId49" Type="http://schemas.openxmlformats.org/officeDocument/2006/relationships/image" Target="../media/image1360.png"/><Relationship Id="rId57" Type="http://schemas.openxmlformats.org/officeDocument/2006/relationships/image" Target="../media/image1400.png"/><Relationship Id="rId106" Type="http://schemas.openxmlformats.org/officeDocument/2006/relationships/customXml" Target="../ink/ink416.xml"/><Relationship Id="rId114" Type="http://schemas.openxmlformats.org/officeDocument/2006/relationships/customXml" Target="../ink/ink420.xml"/><Relationship Id="rId119" Type="http://schemas.openxmlformats.org/officeDocument/2006/relationships/image" Target="../media/image277.png"/><Relationship Id="rId10" Type="http://schemas.openxmlformats.org/officeDocument/2006/relationships/customXml" Target="../ink/ink368.xml"/><Relationship Id="rId31" Type="http://schemas.openxmlformats.org/officeDocument/2006/relationships/image" Target="../media/image1270.png"/><Relationship Id="rId44" Type="http://schemas.openxmlformats.org/officeDocument/2006/relationships/customXml" Target="../ink/ink385.xml"/><Relationship Id="rId52" Type="http://schemas.openxmlformats.org/officeDocument/2006/relationships/customXml" Target="../ink/ink389.xml"/><Relationship Id="rId60" Type="http://schemas.openxmlformats.org/officeDocument/2006/relationships/customXml" Target="../ink/ink393.xml"/><Relationship Id="rId65" Type="http://schemas.openxmlformats.org/officeDocument/2006/relationships/image" Target="../media/image1440.png"/><Relationship Id="rId73" Type="http://schemas.openxmlformats.org/officeDocument/2006/relationships/image" Target="../media/image1480.png"/><Relationship Id="rId78" Type="http://schemas.openxmlformats.org/officeDocument/2006/relationships/customXml" Target="../ink/ink402.xml"/><Relationship Id="rId81" Type="http://schemas.openxmlformats.org/officeDocument/2006/relationships/image" Target="../media/image1520.png"/><Relationship Id="rId86" Type="http://schemas.openxmlformats.org/officeDocument/2006/relationships/customXml" Target="../ink/ink406.xml"/><Relationship Id="rId94" Type="http://schemas.openxmlformats.org/officeDocument/2006/relationships/customXml" Target="../ink/ink410.xml"/><Relationship Id="rId99" Type="http://schemas.openxmlformats.org/officeDocument/2006/relationships/image" Target="../media/image267.png"/><Relationship Id="rId101" Type="http://schemas.openxmlformats.org/officeDocument/2006/relationships/image" Target="../media/image268.png"/><Relationship Id="rId4" Type="http://schemas.openxmlformats.org/officeDocument/2006/relationships/customXml" Target="../ink/ink365.xml"/><Relationship Id="rId9" Type="http://schemas.openxmlformats.org/officeDocument/2006/relationships/image" Target="../media/image1160.png"/><Relationship Id="rId13" Type="http://schemas.openxmlformats.org/officeDocument/2006/relationships/image" Target="../media/image1180.png"/><Relationship Id="rId18" Type="http://schemas.openxmlformats.org/officeDocument/2006/relationships/customXml" Target="../ink/ink372.xml"/><Relationship Id="rId39" Type="http://schemas.openxmlformats.org/officeDocument/2006/relationships/image" Target="../media/image1311.png"/><Relationship Id="rId109" Type="http://schemas.openxmlformats.org/officeDocument/2006/relationships/image" Target="../media/image272.png"/><Relationship Id="rId34" Type="http://schemas.openxmlformats.org/officeDocument/2006/relationships/customXml" Target="../ink/ink380.xml"/><Relationship Id="rId50" Type="http://schemas.openxmlformats.org/officeDocument/2006/relationships/customXml" Target="../ink/ink388.xml"/><Relationship Id="rId55" Type="http://schemas.openxmlformats.org/officeDocument/2006/relationships/image" Target="../media/image1390.png"/><Relationship Id="rId76" Type="http://schemas.openxmlformats.org/officeDocument/2006/relationships/customXml" Target="../ink/ink401.xml"/><Relationship Id="rId97" Type="http://schemas.openxmlformats.org/officeDocument/2006/relationships/image" Target="../media/image266.png"/><Relationship Id="rId104" Type="http://schemas.openxmlformats.org/officeDocument/2006/relationships/customXml" Target="../ink/ink415.xml"/><Relationship Id="rId7" Type="http://schemas.openxmlformats.org/officeDocument/2006/relationships/image" Target="../media/image1150.png"/><Relationship Id="rId71" Type="http://schemas.openxmlformats.org/officeDocument/2006/relationships/image" Target="../media/image1470.png"/><Relationship Id="rId92" Type="http://schemas.openxmlformats.org/officeDocument/2006/relationships/customXml" Target="../ink/ink409.xml"/><Relationship Id="rId2" Type="http://schemas.openxmlformats.org/officeDocument/2006/relationships/image" Target="../media/image241.png"/><Relationship Id="rId29" Type="http://schemas.openxmlformats.org/officeDocument/2006/relationships/image" Target="../media/image126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0.png"/><Relationship Id="rId117" Type="http://schemas.openxmlformats.org/officeDocument/2006/relationships/customXml" Target="../ink/ink480.xml"/><Relationship Id="rId21" Type="http://schemas.openxmlformats.org/officeDocument/2006/relationships/customXml" Target="../ink/ink432.xml"/><Relationship Id="rId42" Type="http://schemas.openxmlformats.org/officeDocument/2006/relationships/image" Target="../media/image281.png"/><Relationship Id="rId47" Type="http://schemas.openxmlformats.org/officeDocument/2006/relationships/customXml" Target="../ink/ink445.xml"/><Relationship Id="rId63" Type="http://schemas.openxmlformats.org/officeDocument/2006/relationships/customXml" Target="../ink/ink453.xml"/><Relationship Id="rId68" Type="http://schemas.openxmlformats.org/officeDocument/2006/relationships/image" Target="../media/image294.png"/><Relationship Id="rId84" Type="http://schemas.openxmlformats.org/officeDocument/2006/relationships/image" Target="../media/image302.png"/><Relationship Id="rId89" Type="http://schemas.openxmlformats.org/officeDocument/2006/relationships/customXml" Target="../ink/ink466.xml"/><Relationship Id="rId112" Type="http://schemas.openxmlformats.org/officeDocument/2006/relationships/image" Target="../media/image316.png"/><Relationship Id="rId133" Type="http://schemas.openxmlformats.org/officeDocument/2006/relationships/customXml" Target="../ink/ink488.xml"/><Relationship Id="rId138" Type="http://schemas.openxmlformats.org/officeDocument/2006/relationships/image" Target="../media/image329.png"/><Relationship Id="rId16" Type="http://schemas.openxmlformats.org/officeDocument/2006/relationships/image" Target="../media/image1620.png"/><Relationship Id="rId107" Type="http://schemas.openxmlformats.org/officeDocument/2006/relationships/customXml" Target="../ink/ink475.xml"/><Relationship Id="rId11" Type="http://schemas.openxmlformats.org/officeDocument/2006/relationships/customXml" Target="../ink/ink427.xml"/><Relationship Id="rId32" Type="http://schemas.openxmlformats.org/officeDocument/2006/relationships/image" Target="../media/image1700.png"/><Relationship Id="rId37" Type="http://schemas.openxmlformats.org/officeDocument/2006/relationships/customXml" Target="../ink/ink440.xml"/><Relationship Id="rId53" Type="http://schemas.openxmlformats.org/officeDocument/2006/relationships/customXml" Target="../ink/ink448.xml"/><Relationship Id="rId58" Type="http://schemas.openxmlformats.org/officeDocument/2006/relationships/image" Target="../media/image289.png"/><Relationship Id="rId74" Type="http://schemas.openxmlformats.org/officeDocument/2006/relationships/image" Target="../media/image297.png"/><Relationship Id="rId79" Type="http://schemas.openxmlformats.org/officeDocument/2006/relationships/customXml" Target="../ink/ink461.xml"/><Relationship Id="rId102" Type="http://schemas.openxmlformats.org/officeDocument/2006/relationships/image" Target="../media/image311.png"/><Relationship Id="rId123" Type="http://schemas.openxmlformats.org/officeDocument/2006/relationships/customXml" Target="../ink/ink483.xml"/><Relationship Id="rId128" Type="http://schemas.openxmlformats.org/officeDocument/2006/relationships/image" Target="../media/image324.png"/><Relationship Id="rId5" Type="http://schemas.openxmlformats.org/officeDocument/2006/relationships/customXml" Target="../ink/ink424.xml"/><Relationship Id="rId90" Type="http://schemas.openxmlformats.org/officeDocument/2006/relationships/image" Target="../media/image305.png"/><Relationship Id="rId95" Type="http://schemas.openxmlformats.org/officeDocument/2006/relationships/customXml" Target="../ink/ink469.xml"/><Relationship Id="rId22" Type="http://schemas.openxmlformats.org/officeDocument/2006/relationships/image" Target="../media/image1650.png"/><Relationship Id="rId27" Type="http://schemas.openxmlformats.org/officeDocument/2006/relationships/customXml" Target="../ink/ink435.xml"/><Relationship Id="rId43" Type="http://schemas.openxmlformats.org/officeDocument/2006/relationships/customXml" Target="../ink/ink443.xml"/><Relationship Id="rId48" Type="http://schemas.openxmlformats.org/officeDocument/2006/relationships/image" Target="../media/image284.png"/><Relationship Id="rId64" Type="http://schemas.openxmlformats.org/officeDocument/2006/relationships/image" Target="../media/image292.png"/><Relationship Id="rId69" Type="http://schemas.openxmlformats.org/officeDocument/2006/relationships/customXml" Target="../ink/ink456.xml"/><Relationship Id="rId113" Type="http://schemas.openxmlformats.org/officeDocument/2006/relationships/customXml" Target="../ink/ink478.xml"/><Relationship Id="rId118" Type="http://schemas.openxmlformats.org/officeDocument/2006/relationships/image" Target="../media/image319.png"/><Relationship Id="rId134" Type="http://schemas.openxmlformats.org/officeDocument/2006/relationships/image" Target="../media/image327.png"/><Relationship Id="rId139" Type="http://schemas.openxmlformats.org/officeDocument/2006/relationships/customXml" Target="../ink/ink491.xml"/><Relationship Id="rId8" Type="http://schemas.openxmlformats.org/officeDocument/2006/relationships/image" Target="../media/image1580.png"/><Relationship Id="rId51" Type="http://schemas.openxmlformats.org/officeDocument/2006/relationships/customXml" Target="../ink/ink447.xml"/><Relationship Id="rId72" Type="http://schemas.openxmlformats.org/officeDocument/2006/relationships/image" Target="../media/image296.png"/><Relationship Id="rId80" Type="http://schemas.openxmlformats.org/officeDocument/2006/relationships/image" Target="../media/image300.png"/><Relationship Id="rId85" Type="http://schemas.openxmlformats.org/officeDocument/2006/relationships/customXml" Target="../ink/ink464.xml"/><Relationship Id="rId93" Type="http://schemas.openxmlformats.org/officeDocument/2006/relationships/customXml" Target="../ink/ink468.xml"/><Relationship Id="rId98" Type="http://schemas.openxmlformats.org/officeDocument/2006/relationships/image" Target="../media/image309.png"/><Relationship Id="rId121" Type="http://schemas.openxmlformats.org/officeDocument/2006/relationships/customXml" Target="../ink/ink482.xml"/><Relationship Id="rId3" Type="http://schemas.openxmlformats.org/officeDocument/2006/relationships/customXml" Target="../ink/ink423.xml"/><Relationship Id="rId12" Type="http://schemas.openxmlformats.org/officeDocument/2006/relationships/image" Target="../media/image1600.png"/><Relationship Id="rId17" Type="http://schemas.openxmlformats.org/officeDocument/2006/relationships/customXml" Target="../ink/ink430.xml"/><Relationship Id="rId25" Type="http://schemas.openxmlformats.org/officeDocument/2006/relationships/customXml" Target="../ink/ink434.xml"/><Relationship Id="rId33" Type="http://schemas.openxmlformats.org/officeDocument/2006/relationships/customXml" Target="../ink/ink438.xml"/><Relationship Id="rId38" Type="http://schemas.openxmlformats.org/officeDocument/2006/relationships/image" Target="../media/image279.png"/><Relationship Id="rId46" Type="http://schemas.openxmlformats.org/officeDocument/2006/relationships/image" Target="../media/image283.png"/><Relationship Id="rId59" Type="http://schemas.openxmlformats.org/officeDocument/2006/relationships/customXml" Target="../ink/ink451.xml"/><Relationship Id="rId67" Type="http://schemas.openxmlformats.org/officeDocument/2006/relationships/customXml" Target="../ink/ink455.xml"/><Relationship Id="rId103" Type="http://schemas.openxmlformats.org/officeDocument/2006/relationships/customXml" Target="../ink/ink473.xml"/><Relationship Id="rId108" Type="http://schemas.openxmlformats.org/officeDocument/2006/relationships/image" Target="../media/image314.png"/><Relationship Id="rId116" Type="http://schemas.openxmlformats.org/officeDocument/2006/relationships/image" Target="../media/image318.png"/><Relationship Id="rId124" Type="http://schemas.openxmlformats.org/officeDocument/2006/relationships/image" Target="../media/image322.png"/><Relationship Id="rId129" Type="http://schemas.openxmlformats.org/officeDocument/2006/relationships/customXml" Target="../ink/ink486.xml"/><Relationship Id="rId137" Type="http://schemas.openxmlformats.org/officeDocument/2006/relationships/customXml" Target="../ink/ink490.xml"/><Relationship Id="rId20" Type="http://schemas.openxmlformats.org/officeDocument/2006/relationships/image" Target="../media/image1640.png"/><Relationship Id="rId41" Type="http://schemas.openxmlformats.org/officeDocument/2006/relationships/customXml" Target="../ink/ink442.xml"/><Relationship Id="rId54" Type="http://schemas.openxmlformats.org/officeDocument/2006/relationships/image" Target="../media/image287.png"/><Relationship Id="rId62" Type="http://schemas.openxmlformats.org/officeDocument/2006/relationships/image" Target="../media/image291.png"/><Relationship Id="rId70" Type="http://schemas.openxmlformats.org/officeDocument/2006/relationships/image" Target="../media/image295.png"/><Relationship Id="rId75" Type="http://schemas.openxmlformats.org/officeDocument/2006/relationships/customXml" Target="../ink/ink459.xml"/><Relationship Id="rId83" Type="http://schemas.openxmlformats.org/officeDocument/2006/relationships/customXml" Target="../ink/ink463.xml"/><Relationship Id="rId88" Type="http://schemas.openxmlformats.org/officeDocument/2006/relationships/image" Target="../media/image304.png"/><Relationship Id="rId91" Type="http://schemas.openxmlformats.org/officeDocument/2006/relationships/customXml" Target="../ink/ink467.xml"/><Relationship Id="rId96" Type="http://schemas.openxmlformats.org/officeDocument/2006/relationships/image" Target="../media/image308.png"/><Relationship Id="rId111" Type="http://schemas.openxmlformats.org/officeDocument/2006/relationships/customXml" Target="../ink/ink477.xml"/><Relationship Id="rId132" Type="http://schemas.openxmlformats.org/officeDocument/2006/relationships/image" Target="../media/image326.png"/><Relationship Id="rId140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0.png"/><Relationship Id="rId15" Type="http://schemas.openxmlformats.org/officeDocument/2006/relationships/customXml" Target="../ink/ink429.xml"/><Relationship Id="rId23" Type="http://schemas.openxmlformats.org/officeDocument/2006/relationships/customXml" Target="../ink/ink433.xml"/><Relationship Id="rId28" Type="http://schemas.openxmlformats.org/officeDocument/2006/relationships/image" Target="../media/image1680.png"/><Relationship Id="rId36" Type="http://schemas.openxmlformats.org/officeDocument/2006/relationships/image" Target="../media/image1720.png"/><Relationship Id="rId49" Type="http://schemas.openxmlformats.org/officeDocument/2006/relationships/customXml" Target="../ink/ink446.xml"/><Relationship Id="rId57" Type="http://schemas.openxmlformats.org/officeDocument/2006/relationships/customXml" Target="../ink/ink450.xml"/><Relationship Id="rId106" Type="http://schemas.openxmlformats.org/officeDocument/2006/relationships/image" Target="../media/image313.png"/><Relationship Id="rId114" Type="http://schemas.openxmlformats.org/officeDocument/2006/relationships/image" Target="../media/image317.png"/><Relationship Id="rId119" Type="http://schemas.openxmlformats.org/officeDocument/2006/relationships/customXml" Target="../ink/ink481.xml"/><Relationship Id="rId127" Type="http://schemas.openxmlformats.org/officeDocument/2006/relationships/customXml" Target="../ink/ink485.xml"/><Relationship Id="rId10" Type="http://schemas.openxmlformats.org/officeDocument/2006/relationships/image" Target="../media/image1590.png"/><Relationship Id="rId31" Type="http://schemas.openxmlformats.org/officeDocument/2006/relationships/customXml" Target="../ink/ink437.xml"/><Relationship Id="rId44" Type="http://schemas.openxmlformats.org/officeDocument/2006/relationships/image" Target="../media/image282.png"/><Relationship Id="rId52" Type="http://schemas.openxmlformats.org/officeDocument/2006/relationships/image" Target="../media/image286.png"/><Relationship Id="rId60" Type="http://schemas.openxmlformats.org/officeDocument/2006/relationships/image" Target="../media/image290.png"/><Relationship Id="rId65" Type="http://schemas.openxmlformats.org/officeDocument/2006/relationships/customXml" Target="../ink/ink454.xml"/><Relationship Id="rId73" Type="http://schemas.openxmlformats.org/officeDocument/2006/relationships/customXml" Target="../ink/ink458.xml"/><Relationship Id="rId78" Type="http://schemas.openxmlformats.org/officeDocument/2006/relationships/image" Target="../media/image299.png"/><Relationship Id="rId81" Type="http://schemas.openxmlformats.org/officeDocument/2006/relationships/customXml" Target="../ink/ink462.xml"/><Relationship Id="rId86" Type="http://schemas.openxmlformats.org/officeDocument/2006/relationships/image" Target="../media/image303.png"/><Relationship Id="rId94" Type="http://schemas.openxmlformats.org/officeDocument/2006/relationships/image" Target="../media/image307.png"/><Relationship Id="rId99" Type="http://schemas.openxmlformats.org/officeDocument/2006/relationships/customXml" Target="../ink/ink471.xml"/><Relationship Id="rId101" Type="http://schemas.openxmlformats.org/officeDocument/2006/relationships/customXml" Target="../ink/ink472.xml"/><Relationship Id="rId122" Type="http://schemas.openxmlformats.org/officeDocument/2006/relationships/image" Target="../media/image321.png"/><Relationship Id="rId130" Type="http://schemas.openxmlformats.org/officeDocument/2006/relationships/image" Target="../media/image325.png"/><Relationship Id="rId135" Type="http://schemas.openxmlformats.org/officeDocument/2006/relationships/customXml" Target="../ink/ink489.xml"/><Relationship Id="rId4" Type="http://schemas.openxmlformats.org/officeDocument/2006/relationships/image" Target="../media/image1560.png"/><Relationship Id="rId9" Type="http://schemas.openxmlformats.org/officeDocument/2006/relationships/customXml" Target="../ink/ink426.xml"/><Relationship Id="rId13" Type="http://schemas.openxmlformats.org/officeDocument/2006/relationships/customXml" Target="../ink/ink428.xml"/><Relationship Id="rId18" Type="http://schemas.openxmlformats.org/officeDocument/2006/relationships/image" Target="../media/image1630.png"/><Relationship Id="rId39" Type="http://schemas.openxmlformats.org/officeDocument/2006/relationships/customXml" Target="../ink/ink441.xml"/><Relationship Id="rId109" Type="http://schemas.openxmlformats.org/officeDocument/2006/relationships/customXml" Target="../ink/ink476.xml"/><Relationship Id="rId34" Type="http://schemas.openxmlformats.org/officeDocument/2006/relationships/image" Target="../media/image1711.png"/><Relationship Id="rId50" Type="http://schemas.openxmlformats.org/officeDocument/2006/relationships/image" Target="../media/image285.png"/><Relationship Id="rId55" Type="http://schemas.openxmlformats.org/officeDocument/2006/relationships/customXml" Target="../ink/ink449.xml"/><Relationship Id="rId76" Type="http://schemas.openxmlformats.org/officeDocument/2006/relationships/image" Target="../media/image298.png"/><Relationship Id="rId97" Type="http://schemas.openxmlformats.org/officeDocument/2006/relationships/customXml" Target="../ink/ink470.xml"/><Relationship Id="rId104" Type="http://schemas.openxmlformats.org/officeDocument/2006/relationships/image" Target="../media/image312.png"/><Relationship Id="rId120" Type="http://schemas.openxmlformats.org/officeDocument/2006/relationships/image" Target="../media/image320.png"/><Relationship Id="rId125" Type="http://schemas.openxmlformats.org/officeDocument/2006/relationships/customXml" Target="../ink/ink484.xml"/><Relationship Id="rId7" Type="http://schemas.openxmlformats.org/officeDocument/2006/relationships/customXml" Target="../ink/ink425.xml"/><Relationship Id="rId71" Type="http://schemas.openxmlformats.org/officeDocument/2006/relationships/customXml" Target="../ink/ink457.xml"/><Relationship Id="rId92" Type="http://schemas.openxmlformats.org/officeDocument/2006/relationships/image" Target="../media/image306.png"/><Relationship Id="rId2" Type="http://schemas.openxmlformats.org/officeDocument/2006/relationships/image" Target="../media/image278.png"/><Relationship Id="rId29" Type="http://schemas.openxmlformats.org/officeDocument/2006/relationships/customXml" Target="../ink/ink436.xml"/><Relationship Id="rId24" Type="http://schemas.openxmlformats.org/officeDocument/2006/relationships/image" Target="../media/image1660.png"/><Relationship Id="rId40" Type="http://schemas.openxmlformats.org/officeDocument/2006/relationships/image" Target="../media/image280.png"/><Relationship Id="rId45" Type="http://schemas.openxmlformats.org/officeDocument/2006/relationships/customXml" Target="../ink/ink444.xml"/><Relationship Id="rId66" Type="http://schemas.openxmlformats.org/officeDocument/2006/relationships/image" Target="../media/image293.png"/><Relationship Id="rId87" Type="http://schemas.openxmlformats.org/officeDocument/2006/relationships/customXml" Target="../ink/ink465.xml"/><Relationship Id="rId110" Type="http://schemas.openxmlformats.org/officeDocument/2006/relationships/image" Target="../media/image315.png"/><Relationship Id="rId115" Type="http://schemas.openxmlformats.org/officeDocument/2006/relationships/customXml" Target="../ink/ink479.xml"/><Relationship Id="rId131" Type="http://schemas.openxmlformats.org/officeDocument/2006/relationships/customXml" Target="../ink/ink487.xml"/><Relationship Id="rId136" Type="http://schemas.openxmlformats.org/officeDocument/2006/relationships/image" Target="../media/image328.png"/><Relationship Id="rId61" Type="http://schemas.openxmlformats.org/officeDocument/2006/relationships/customXml" Target="../ink/ink452.xml"/><Relationship Id="rId82" Type="http://schemas.openxmlformats.org/officeDocument/2006/relationships/image" Target="../media/image301.png"/><Relationship Id="rId19" Type="http://schemas.openxmlformats.org/officeDocument/2006/relationships/customXml" Target="../ink/ink431.xml"/><Relationship Id="rId14" Type="http://schemas.openxmlformats.org/officeDocument/2006/relationships/image" Target="../media/image1610.png"/><Relationship Id="rId30" Type="http://schemas.openxmlformats.org/officeDocument/2006/relationships/image" Target="../media/image1690.png"/><Relationship Id="rId35" Type="http://schemas.openxmlformats.org/officeDocument/2006/relationships/customXml" Target="../ink/ink439.xml"/><Relationship Id="rId56" Type="http://schemas.openxmlformats.org/officeDocument/2006/relationships/image" Target="../media/image288.png"/><Relationship Id="rId77" Type="http://schemas.openxmlformats.org/officeDocument/2006/relationships/customXml" Target="../ink/ink460.xml"/><Relationship Id="rId100" Type="http://schemas.openxmlformats.org/officeDocument/2006/relationships/image" Target="../media/image310.png"/><Relationship Id="rId105" Type="http://schemas.openxmlformats.org/officeDocument/2006/relationships/customXml" Target="../ink/ink474.xml"/><Relationship Id="rId126" Type="http://schemas.openxmlformats.org/officeDocument/2006/relationships/image" Target="../media/image3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customXml" Target="../ink/ink497.xml"/><Relationship Id="rId18" Type="http://schemas.openxmlformats.org/officeDocument/2006/relationships/image" Target="../media/image339.png"/><Relationship Id="rId3" Type="http://schemas.openxmlformats.org/officeDocument/2006/relationships/customXml" Target="../ink/ink492.xml"/><Relationship Id="rId7" Type="http://schemas.openxmlformats.org/officeDocument/2006/relationships/customXml" Target="../ink/ink494.xml"/><Relationship Id="rId12" Type="http://schemas.openxmlformats.org/officeDocument/2006/relationships/image" Target="../media/image336.png"/><Relationship Id="rId17" Type="http://schemas.openxmlformats.org/officeDocument/2006/relationships/customXml" Target="../ink/ink499.xml"/><Relationship Id="rId2" Type="http://schemas.openxmlformats.org/officeDocument/2006/relationships/image" Target="../media/image331.png"/><Relationship Id="rId16" Type="http://schemas.openxmlformats.org/officeDocument/2006/relationships/image" Target="../media/image338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customXml" Target="../ink/ink496.xml"/><Relationship Id="rId5" Type="http://schemas.openxmlformats.org/officeDocument/2006/relationships/customXml" Target="../ink/ink493.xml"/><Relationship Id="rId15" Type="http://schemas.openxmlformats.org/officeDocument/2006/relationships/customXml" Target="../ink/ink498.xml"/><Relationship Id="rId10" Type="http://schemas.openxmlformats.org/officeDocument/2006/relationships/image" Target="../media/image335.png"/><Relationship Id="rId19" Type="http://schemas.openxmlformats.org/officeDocument/2006/relationships/customXml" Target="../ink/ink500.xml"/><Relationship Id="rId4" Type="http://schemas.openxmlformats.org/officeDocument/2006/relationships/image" Target="../media/image332.png"/><Relationship Id="rId9" Type="http://schemas.openxmlformats.org/officeDocument/2006/relationships/customXml" Target="../ink/ink495.xml"/><Relationship Id="rId14" Type="http://schemas.openxmlformats.org/officeDocument/2006/relationships/image" Target="../media/image33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6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519.xml"/><Relationship Id="rId21" Type="http://schemas.openxmlformats.org/officeDocument/2006/relationships/customXml" Target="../ink/ink510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523.xml"/><Relationship Id="rId50" Type="http://schemas.openxmlformats.org/officeDocument/2006/relationships/image" Target="../media/image363.png"/><Relationship Id="rId55" Type="http://schemas.openxmlformats.org/officeDocument/2006/relationships/customXml" Target="../ink/ink527.xml"/><Relationship Id="rId63" Type="http://schemas.openxmlformats.org/officeDocument/2006/relationships/customXml" Target="../ink/ink531.xml"/><Relationship Id="rId68" Type="http://schemas.openxmlformats.org/officeDocument/2006/relationships/image" Target="../media/image372.png"/><Relationship Id="rId76" Type="http://schemas.openxmlformats.org/officeDocument/2006/relationships/image" Target="../media/image376.png"/><Relationship Id="rId84" Type="http://schemas.openxmlformats.org/officeDocument/2006/relationships/image" Target="../media/image380.png"/><Relationship Id="rId7" Type="http://schemas.openxmlformats.org/officeDocument/2006/relationships/customXml" Target="../ink/ink503.xml"/><Relationship Id="rId71" Type="http://schemas.openxmlformats.org/officeDocument/2006/relationships/customXml" Target="../ink/ink535.xml"/><Relationship Id="rId2" Type="http://schemas.openxmlformats.org/officeDocument/2006/relationships/image" Target="../media/image341.png"/><Relationship Id="rId16" Type="http://schemas.openxmlformats.org/officeDocument/2006/relationships/image" Target="../media/image346.png"/><Relationship Id="rId29" Type="http://schemas.openxmlformats.org/officeDocument/2006/relationships/customXml" Target="../ink/ink514.xml"/><Relationship Id="rId11" Type="http://schemas.openxmlformats.org/officeDocument/2006/relationships/customXml" Target="../ink/ink505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518.xml"/><Relationship Id="rId40" Type="http://schemas.openxmlformats.org/officeDocument/2006/relationships/image" Target="../media/image358.png"/><Relationship Id="rId45" Type="http://schemas.openxmlformats.org/officeDocument/2006/relationships/customXml" Target="../ink/ink522.xml"/><Relationship Id="rId53" Type="http://schemas.openxmlformats.org/officeDocument/2006/relationships/customXml" Target="../ink/ink526.xml"/><Relationship Id="rId58" Type="http://schemas.openxmlformats.org/officeDocument/2006/relationships/image" Target="../media/image367.png"/><Relationship Id="rId66" Type="http://schemas.openxmlformats.org/officeDocument/2006/relationships/image" Target="../media/image371.png"/><Relationship Id="rId74" Type="http://schemas.openxmlformats.org/officeDocument/2006/relationships/image" Target="../media/image375.png"/><Relationship Id="rId79" Type="http://schemas.openxmlformats.org/officeDocument/2006/relationships/customXml" Target="../ink/ink539.xml"/><Relationship Id="rId5" Type="http://schemas.openxmlformats.org/officeDocument/2006/relationships/customXml" Target="../ink/ink502.xml"/><Relationship Id="rId61" Type="http://schemas.openxmlformats.org/officeDocument/2006/relationships/customXml" Target="../ink/ink530.xml"/><Relationship Id="rId82" Type="http://schemas.openxmlformats.org/officeDocument/2006/relationships/image" Target="../media/image379.png"/><Relationship Id="rId19" Type="http://schemas.openxmlformats.org/officeDocument/2006/relationships/customXml" Target="../ink/ink509.xml"/><Relationship Id="rId4" Type="http://schemas.openxmlformats.org/officeDocument/2006/relationships/image" Target="../media/image1750.png"/><Relationship Id="rId9" Type="http://schemas.openxmlformats.org/officeDocument/2006/relationships/customXml" Target="../ink/ink504.xml"/><Relationship Id="rId14" Type="http://schemas.openxmlformats.org/officeDocument/2006/relationships/image" Target="../media/image345.png"/><Relationship Id="rId22" Type="http://schemas.openxmlformats.org/officeDocument/2006/relationships/image" Target="../media/image349.png"/><Relationship Id="rId27" Type="http://schemas.openxmlformats.org/officeDocument/2006/relationships/customXml" Target="../ink/ink513.xml"/><Relationship Id="rId30" Type="http://schemas.openxmlformats.org/officeDocument/2006/relationships/image" Target="../media/image353.png"/><Relationship Id="rId35" Type="http://schemas.openxmlformats.org/officeDocument/2006/relationships/customXml" Target="../ink/ink517.xml"/><Relationship Id="rId43" Type="http://schemas.openxmlformats.org/officeDocument/2006/relationships/customXml" Target="../ink/ink521.xml"/><Relationship Id="rId48" Type="http://schemas.openxmlformats.org/officeDocument/2006/relationships/image" Target="../media/image362.png"/><Relationship Id="rId56" Type="http://schemas.openxmlformats.org/officeDocument/2006/relationships/image" Target="../media/image366.png"/><Relationship Id="rId64" Type="http://schemas.openxmlformats.org/officeDocument/2006/relationships/image" Target="../media/image370.png"/><Relationship Id="rId69" Type="http://schemas.openxmlformats.org/officeDocument/2006/relationships/customXml" Target="../ink/ink534.xml"/><Relationship Id="rId77" Type="http://schemas.openxmlformats.org/officeDocument/2006/relationships/customXml" Target="../ink/ink538.xml"/><Relationship Id="rId8" Type="http://schemas.openxmlformats.org/officeDocument/2006/relationships/image" Target="../media/image342.png"/><Relationship Id="rId51" Type="http://schemas.openxmlformats.org/officeDocument/2006/relationships/customXml" Target="../ink/ink525.xml"/><Relationship Id="rId72" Type="http://schemas.openxmlformats.org/officeDocument/2006/relationships/image" Target="../media/image374.png"/><Relationship Id="rId80" Type="http://schemas.openxmlformats.org/officeDocument/2006/relationships/image" Target="../media/image378.png"/><Relationship Id="rId85" Type="http://schemas.openxmlformats.org/officeDocument/2006/relationships/customXml" Target="../ink/ink542.xml"/><Relationship Id="rId3" Type="http://schemas.openxmlformats.org/officeDocument/2006/relationships/customXml" Target="../ink/ink501.xml"/><Relationship Id="rId12" Type="http://schemas.openxmlformats.org/officeDocument/2006/relationships/image" Target="../media/image344.png"/><Relationship Id="rId17" Type="http://schemas.openxmlformats.org/officeDocument/2006/relationships/customXml" Target="../ink/ink508.xml"/><Relationship Id="rId25" Type="http://schemas.openxmlformats.org/officeDocument/2006/relationships/customXml" Target="../ink/ink512.xml"/><Relationship Id="rId33" Type="http://schemas.openxmlformats.org/officeDocument/2006/relationships/customXml" Target="../ink/ink516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529.xml"/><Relationship Id="rId67" Type="http://schemas.openxmlformats.org/officeDocument/2006/relationships/customXml" Target="../ink/ink533.xml"/><Relationship Id="rId20" Type="http://schemas.openxmlformats.org/officeDocument/2006/relationships/image" Target="../media/image348.png"/><Relationship Id="rId41" Type="http://schemas.openxmlformats.org/officeDocument/2006/relationships/customXml" Target="../ink/ink520.xml"/><Relationship Id="rId54" Type="http://schemas.openxmlformats.org/officeDocument/2006/relationships/image" Target="../media/image365.png"/><Relationship Id="rId62" Type="http://schemas.openxmlformats.org/officeDocument/2006/relationships/image" Target="../media/image369.png"/><Relationship Id="rId70" Type="http://schemas.openxmlformats.org/officeDocument/2006/relationships/image" Target="../media/image373.png"/><Relationship Id="rId75" Type="http://schemas.openxmlformats.org/officeDocument/2006/relationships/customXml" Target="../ink/ink537.xml"/><Relationship Id="rId83" Type="http://schemas.openxmlformats.org/officeDocument/2006/relationships/customXml" Target="../ink/ink5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0.png"/><Relationship Id="rId15" Type="http://schemas.openxmlformats.org/officeDocument/2006/relationships/customXml" Target="../ink/ink507.xml"/><Relationship Id="rId23" Type="http://schemas.openxmlformats.org/officeDocument/2006/relationships/customXml" Target="../ink/ink511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524.xml"/><Relationship Id="rId57" Type="http://schemas.openxmlformats.org/officeDocument/2006/relationships/customXml" Target="../ink/ink528.xml"/><Relationship Id="rId10" Type="http://schemas.openxmlformats.org/officeDocument/2006/relationships/image" Target="../media/image343.png"/><Relationship Id="rId31" Type="http://schemas.openxmlformats.org/officeDocument/2006/relationships/customXml" Target="../ink/ink515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68.png"/><Relationship Id="rId65" Type="http://schemas.openxmlformats.org/officeDocument/2006/relationships/customXml" Target="../ink/ink532.xml"/><Relationship Id="rId73" Type="http://schemas.openxmlformats.org/officeDocument/2006/relationships/customXml" Target="../ink/ink536.xml"/><Relationship Id="rId78" Type="http://schemas.openxmlformats.org/officeDocument/2006/relationships/image" Target="../media/image377.png"/><Relationship Id="rId81" Type="http://schemas.openxmlformats.org/officeDocument/2006/relationships/customXml" Target="../ink/ink540.xml"/><Relationship Id="rId86" Type="http://schemas.openxmlformats.org/officeDocument/2006/relationships/image" Target="../media/image381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5.png"/><Relationship Id="rId117" Type="http://schemas.openxmlformats.org/officeDocument/2006/relationships/customXml" Target="../ink/ink600.xml"/><Relationship Id="rId21" Type="http://schemas.openxmlformats.org/officeDocument/2006/relationships/customXml" Target="../ink/ink552.xml"/><Relationship Id="rId42" Type="http://schemas.openxmlformats.org/officeDocument/2006/relationships/image" Target="../media/image393.png"/><Relationship Id="rId47" Type="http://schemas.openxmlformats.org/officeDocument/2006/relationships/customXml" Target="../ink/ink565.xml"/><Relationship Id="rId63" Type="http://schemas.openxmlformats.org/officeDocument/2006/relationships/customXml" Target="../ink/ink573.xml"/><Relationship Id="rId68" Type="http://schemas.openxmlformats.org/officeDocument/2006/relationships/image" Target="../media/image406.png"/><Relationship Id="rId84" Type="http://schemas.openxmlformats.org/officeDocument/2006/relationships/image" Target="../media/image414.png"/><Relationship Id="rId89" Type="http://schemas.openxmlformats.org/officeDocument/2006/relationships/customXml" Target="../ink/ink586.xml"/><Relationship Id="rId112" Type="http://schemas.openxmlformats.org/officeDocument/2006/relationships/image" Target="../media/image428.png"/><Relationship Id="rId16" Type="http://schemas.openxmlformats.org/officeDocument/2006/relationships/image" Target="../media/image1840.png"/><Relationship Id="rId107" Type="http://schemas.openxmlformats.org/officeDocument/2006/relationships/customXml" Target="../ink/ink595.xml"/><Relationship Id="rId11" Type="http://schemas.openxmlformats.org/officeDocument/2006/relationships/customXml" Target="../ink/ink547.xml"/><Relationship Id="rId24" Type="http://schemas.openxmlformats.org/officeDocument/2006/relationships/image" Target="../media/image384.png"/><Relationship Id="rId32" Type="http://schemas.openxmlformats.org/officeDocument/2006/relationships/image" Target="../media/image388.png"/><Relationship Id="rId37" Type="http://schemas.openxmlformats.org/officeDocument/2006/relationships/customXml" Target="../ink/ink560.xml"/><Relationship Id="rId40" Type="http://schemas.openxmlformats.org/officeDocument/2006/relationships/image" Target="../media/image392.png"/><Relationship Id="rId45" Type="http://schemas.openxmlformats.org/officeDocument/2006/relationships/customXml" Target="../ink/ink564.xml"/><Relationship Id="rId53" Type="http://schemas.openxmlformats.org/officeDocument/2006/relationships/customXml" Target="../ink/ink568.xml"/><Relationship Id="rId58" Type="http://schemas.openxmlformats.org/officeDocument/2006/relationships/image" Target="../media/image401.png"/><Relationship Id="rId66" Type="http://schemas.openxmlformats.org/officeDocument/2006/relationships/image" Target="../media/image405.png"/><Relationship Id="rId74" Type="http://schemas.openxmlformats.org/officeDocument/2006/relationships/image" Target="../media/image409.png"/><Relationship Id="rId79" Type="http://schemas.openxmlformats.org/officeDocument/2006/relationships/customXml" Target="../ink/ink581.xml"/><Relationship Id="rId87" Type="http://schemas.openxmlformats.org/officeDocument/2006/relationships/customXml" Target="../ink/ink585.xml"/><Relationship Id="rId102" Type="http://schemas.openxmlformats.org/officeDocument/2006/relationships/image" Target="../media/image423.png"/><Relationship Id="rId110" Type="http://schemas.openxmlformats.org/officeDocument/2006/relationships/image" Target="../media/image427.png"/><Relationship Id="rId115" Type="http://schemas.openxmlformats.org/officeDocument/2006/relationships/customXml" Target="../ink/ink599.xml"/><Relationship Id="rId5" Type="http://schemas.openxmlformats.org/officeDocument/2006/relationships/customXml" Target="../ink/ink544.xml"/><Relationship Id="rId61" Type="http://schemas.openxmlformats.org/officeDocument/2006/relationships/customXml" Target="../ink/ink572.xml"/><Relationship Id="rId82" Type="http://schemas.openxmlformats.org/officeDocument/2006/relationships/image" Target="../media/image413.png"/><Relationship Id="rId90" Type="http://schemas.openxmlformats.org/officeDocument/2006/relationships/image" Target="../media/image417.png"/><Relationship Id="rId95" Type="http://schemas.openxmlformats.org/officeDocument/2006/relationships/customXml" Target="../ink/ink589.xml"/><Relationship Id="rId19" Type="http://schemas.openxmlformats.org/officeDocument/2006/relationships/customXml" Target="../ink/ink551.xml"/><Relationship Id="rId14" Type="http://schemas.openxmlformats.org/officeDocument/2006/relationships/image" Target="../media/image1830.png"/><Relationship Id="rId22" Type="http://schemas.openxmlformats.org/officeDocument/2006/relationships/image" Target="../media/image383.png"/><Relationship Id="rId27" Type="http://schemas.openxmlformats.org/officeDocument/2006/relationships/customXml" Target="../ink/ink555.xml"/><Relationship Id="rId30" Type="http://schemas.openxmlformats.org/officeDocument/2006/relationships/image" Target="../media/image387.png"/><Relationship Id="rId35" Type="http://schemas.openxmlformats.org/officeDocument/2006/relationships/customXml" Target="../ink/ink559.xml"/><Relationship Id="rId43" Type="http://schemas.openxmlformats.org/officeDocument/2006/relationships/customXml" Target="../ink/ink563.xml"/><Relationship Id="rId48" Type="http://schemas.openxmlformats.org/officeDocument/2006/relationships/image" Target="../media/image396.png"/><Relationship Id="rId56" Type="http://schemas.openxmlformats.org/officeDocument/2006/relationships/image" Target="../media/image400.png"/><Relationship Id="rId64" Type="http://schemas.openxmlformats.org/officeDocument/2006/relationships/image" Target="../media/image404.png"/><Relationship Id="rId69" Type="http://schemas.openxmlformats.org/officeDocument/2006/relationships/customXml" Target="../ink/ink576.xml"/><Relationship Id="rId77" Type="http://schemas.openxmlformats.org/officeDocument/2006/relationships/customXml" Target="../ink/ink580.xml"/><Relationship Id="rId100" Type="http://schemas.openxmlformats.org/officeDocument/2006/relationships/image" Target="../media/image422.png"/><Relationship Id="rId105" Type="http://schemas.openxmlformats.org/officeDocument/2006/relationships/customXml" Target="../ink/ink594.xml"/><Relationship Id="rId113" Type="http://schemas.openxmlformats.org/officeDocument/2006/relationships/customXml" Target="../ink/ink598.xml"/><Relationship Id="rId118" Type="http://schemas.openxmlformats.org/officeDocument/2006/relationships/image" Target="../media/image431.png"/><Relationship Id="rId8" Type="http://schemas.openxmlformats.org/officeDocument/2006/relationships/image" Target="../media/image1800.png"/><Relationship Id="rId51" Type="http://schemas.openxmlformats.org/officeDocument/2006/relationships/customXml" Target="../ink/ink567.xml"/><Relationship Id="rId72" Type="http://schemas.openxmlformats.org/officeDocument/2006/relationships/image" Target="../media/image408.png"/><Relationship Id="rId80" Type="http://schemas.openxmlformats.org/officeDocument/2006/relationships/image" Target="../media/image412.png"/><Relationship Id="rId85" Type="http://schemas.openxmlformats.org/officeDocument/2006/relationships/customXml" Target="../ink/ink584.xml"/><Relationship Id="rId93" Type="http://schemas.openxmlformats.org/officeDocument/2006/relationships/customXml" Target="../ink/ink588.xml"/><Relationship Id="rId98" Type="http://schemas.openxmlformats.org/officeDocument/2006/relationships/image" Target="../media/image421.png"/><Relationship Id="rId3" Type="http://schemas.openxmlformats.org/officeDocument/2006/relationships/customXml" Target="../ink/ink543.xml"/><Relationship Id="rId12" Type="http://schemas.openxmlformats.org/officeDocument/2006/relationships/image" Target="../media/image1820.png"/><Relationship Id="rId17" Type="http://schemas.openxmlformats.org/officeDocument/2006/relationships/customXml" Target="../ink/ink550.xml"/><Relationship Id="rId25" Type="http://schemas.openxmlformats.org/officeDocument/2006/relationships/customXml" Target="../ink/ink554.xml"/><Relationship Id="rId33" Type="http://schemas.openxmlformats.org/officeDocument/2006/relationships/customXml" Target="../ink/ink558.xml"/><Relationship Id="rId38" Type="http://schemas.openxmlformats.org/officeDocument/2006/relationships/image" Target="../media/image391.png"/><Relationship Id="rId46" Type="http://schemas.openxmlformats.org/officeDocument/2006/relationships/image" Target="../media/image395.png"/><Relationship Id="rId59" Type="http://schemas.openxmlformats.org/officeDocument/2006/relationships/customXml" Target="../ink/ink571.xml"/><Relationship Id="rId67" Type="http://schemas.openxmlformats.org/officeDocument/2006/relationships/customXml" Target="../ink/ink575.xml"/><Relationship Id="rId103" Type="http://schemas.openxmlformats.org/officeDocument/2006/relationships/customXml" Target="../ink/ink593.xml"/><Relationship Id="rId108" Type="http://schemas.openxmlformats.org/officeDocument/2006/relationships/image" Target="../media/image426.png"/><Relationship Id="rId116" Type="http://schemas.openxmlformats.org/officeDocument/2006/relationships/image" Target="../media/image430.png"/><Relationship Id="rId20" Type="http://schemas.openxmlformats.org/officeDocument/2006/relationships/image" Target="../media/image1860.png"/><Relationship Id="rId41" Type="http://schemas.openxmlformats.org/officeDocument/2006/relationships/customXml" Target="../ink/ink562.xml"/><Relationship Id="rId54" Type="http://schemas.openxmlformats.org/officeDocument/2006/relationships/image" Target="../media/image399.png"/><Relationship Id="rId62" Type="http://schemas.openxmlformats.org/officeDocument/2006/relationships/image" Target="../media/image403.png"/><Relationship Id="rId70" Type="http://schemas.openxmlformats.org/officeDocument/2006/relationships/image" Target="../media/image407.png"/><Relationship Id="rId75" Type="http://schemas.openxmlformats.org/officeDocument/2006/relationships/customXml" Target="../ink/ink579.xml"/><Relationship Id="rId83" Type="http://schemas.openxmlformats.org/officeDocument/2006/relationships/customXml" Target="../ink/ink583.xml"/><Relationship Id="rId88" Type="http://schemas.openxmlformats.org/officeDocument/2006/relationships/image" Target="../media/image416.png"/><Relationship Id="rId91" Type="http://schemas.openxmlformats.org/officeDocument/2006/relationships/customXml" Target="../ink/ink587.xml"/><Relationship Id="rId96" Type="http://schemas.openxmlformats.org/officeDocument/2006/relationships/image" Target="../media/image420.png"/><Relationship Id="rId111" Type="http://schemas.openxmlformats.org/officeDocument/2006/relationships/customXml" Target="../ink/ink5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0.png"/><Relationship Id="rId15" Type="http://schemas.openxmlformats.org/officeDocument/2006/relationships/customXml" Target="../ink/ink549.xml"/><Relationship Id="rId23" Type="http://schemas.openxmlformats.org/officeDocument/2006/relationships/customXml" Target="../ink/ink553.xml"/><Relationship Id="rId28" Type="http://schemas.openxmlformats.org/officeDocument/2006/relationships/image" Target="../media/image386.png"/><Relationship Id="rId36" Type="http://schemas.openxmlformats.org/officeDocument/2006/relationships/image" Target="../media/image390.png"/><Relationship Id="rId49" Type="http://schemas.openxmlformats.org/officeDocument/2006/relationships/customXml" Target="../ink/ink566.xml"/><Relationship Id="rId57" Type="http://schemas.openxmlformats.org/officeDocument/2006/relationships/customXml" Target="../ink/ink570.xml"/><Relationship Id="rId106" Type="http://schemas.openxmlformats.org/officeDocument/2006/relationships/image" Target="../media/image425.png"/><Relationship Id="rId114" Type="http://schemas.openxmlformats.org/officeDocument/2006/relationships/image" Target="../media/image429.png"/><Relationship Id="rId10" Type="http://schemas.openxmlformats.org/officeDocument/2006/relationships/image" Target="../media/image1811.png"/><Relationship Id="rId31" Type="http://schemas.openxmlformats.org/officeDocument/2006/relationships/customXml" Target="../ink/ink557.xml"/><Relationship Id="rId44" Type="http://schemas.openxmlformats.org/officeDocument/2006/relationships/image" Target="../media/image394.png"/><Relationship Id="rId52" Type="http://schemas.openxmlformats.org/officeDocument/2006/relationships/image" Target="../media/image398.png"/><Relationship Id="rId60" Type="http://schemas.openxmlformats.org/officeDocument/2006/relationships/image" Target="../media/image402.png"/><Relationship Id="rId65" Type="http://schemas.openxmlformats.org/officeDocument/2006/relationships/customXml" Target="../ink/ink574.xml"/><Relationship Id="rId73" Type="http://schemas.openxmlformats.org/officeDocument/2006/relationships/customXml" Target="../ink/ink578.xml"/><Relationship Id="rId78" Type="http://schemas.openxmlformats.org/officeDocument/2006/relationships/image" Target="../media/image411.png"/><Relationship Id="rId81" Type="http://schemas.openxmlformats.org/officeDocument/2006/relationships/customXml" Target="../ink/ink582.xml"/><Relationship Id="rId86" Type="http://schemas.openxmlformats.org/officeDocument/2006/relationships/image" Target="../media/image415.png"/><Relationship Id="rId94" Type="http://schemas.openxmlformats.org/officeDocument/2006/relationships/image" Target="../media/image419.png"/><Relationship Id="rId99" Type="http://schemas.openxmlformats.org/officeDocument/2006/relationships/customXml" Target="../ink/ink591.xml"/><Relationship Id="rId101" Type="http://schemas.openxmlformats.org/officeDocument/2006/relationships/customXml" Target="../ink/ink592.xml"/><Relationship Id="rId4" Type="http://schemas.openxmlformats.org/officeDocument/2006/relationships/image" Target="../media/image1780.png"/><Relationship Id="rId9" Type="http://schemas.openxmlformats.org/officeDocument/2006/relationships/customXml" Target="../ink/ink546.xml"/><Relationship Id="rId13" Type="http://schemas.openxmlformats.org/officeDocument/2006/relationships/customXml" Target="../ink/ink548.xml"/><Relationship Id="rId18" Type="http://schemas.openxmlformats.org/officeDocument/2006/relationships/image" Target="../media/image1850.png"/><Relationship Id="rId39" Type="http://schemas.openxmlformats.org/officeDocument/2006/relationships/customXml" Target="../ink/ink561.xml"/><Relationship Id="rId109" Type="http://schemas.openxmlformats.org/officeDocument/2006/relationships/customXml" Target="../ink/ink596.xml"/><Relationship Id="rId34" Type="http://schemas.openxmlformats.org/officeDocument/2006/relationships/image" Target="../media/image389.png"/><Relationship Id="rId50" Type="http://schemas.openxmlformats.org/officeDocument/2006/relationships/image" Target="../media/image397.png"/><Relationship Id="rId55" Type="http://schemas.openxmlformats.org/officeDocument/2006/relationships/customXml" Target="../ink/ink569.xml"/><Relationship Id="rId76" Type="http://schemas.openxmlformats.org/officeDocument/2006/relationships/image" Target="../media/image410.png"/><Relationship Id="rId97" Type="http://schemas.openxmlformats.org/officeDocument/2006/relationships/customXml" Target="../ink/ink590.xml"/><Relationship Id="rId104" Type="http://schemas.openxmlformats.org/officeDocument/2006/relationships/image" Target="../media/image424.png"/><Relationship Id="rId7" Type="http://schemas.openxmlformats.org/officeDocument/2006/relationships/customXml" Target="../ink/ink545.xml"/><Relationship Id="rId71" Type="http://schemas.openxmlformats.org/officeDocument/2006/relationships/customXml" Target="../ink/ink577.xml"/><Relationship Id="rId92" Type="http://schemas.openxmlformats.org/officeDocument/2006/relationships/image" Target="../media/image418.png"/><Relationship Id="rId2" Type="http://schemas.openxmlformats.org/officeDocument/2006/relationships/image" Target="../media/image382.png"/><Relationship Id="rId29" Type="http://schemas.openxmlformats.org/officeDocument/2006/relationships/customXml" Target="../ink/ink5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customXml" Target="../ink/ink606.xml"/><Relationship Id="rId18" Type="http://schemas.openxmlformats.org/officeDocument/2006/relationships/image" Target="../media/image440.png"/><Relationship Id="rId26" Type="http://schemas.openxmlformats.org/officeDocument/2006/relationships/image" Target="../media/image444.png"/><Relationship Id="rId39" Type="http://schemas.openxmlformats.org/officeDocument/2006/relationships/customXml" Target="../ink/ink619.xml"/><Relationship Id="rId3" Type="http://schemas.openxmlformats.org/officeDocument/2006/relationships/customXml" Target="../ink/ink601.xml"/><Relationship Id="rId21" Type="http://schemas.openxmlformats.org/officeDocument/2006/relationships/customXml" Target="../ink/ink610.xml"/><Relationship Id="rId34" Type="http://schemas.openxmlformats.org/officeDocument/2006/relationships/image" Target="../media/image448.png"/><Relationship Id="rId7" Type="http://schemas.openxmlformats.org/officeDocument/2006/relationships/customXml" Target="../ink/ink603.xml"/><Relationship Id="rId12" Type="http://schemas.openxmlformats.org/officeDocument/2006/relationships/image" Target="../media/image437.png"/><Relationship Id="rId17" Type="http://schemas.openxmlformats.org/officeDocument/2006/relationships/customXml" Target="../ink/ink608.xml"/><Relationship Id="rId25" Type="http://schemas.openxmlformats.org/officeDocument/2006/relationships/customXml" Target="../ink/ink612.xml"/><Relationship Id="rId33" Type="http://schemas.openxmlformats.org/officeDocument/2006/relationships/customXml" Target="../ink/ink616.xml"/><Relationship Id="rId38" Type="http://schemas.openxmlformats.org/officeDocument/2006/relationships/image" Target="../media/image450.png"/><Relationship Id="rId2" Type="http://schemas.openxmlformats.org/officeDocument/2006/relationships/image" Target="../media/image432.png"/><Relationship Id="rId16" Type="http://schemas.openxmlformats.org/officeDocument/2006/relationships/image" Target="../media/image439.png"/><Relationship Id="rId20" Type="http://schemas.openxmlformats.org/officeDocument/2006/relationships/image" Target="../media/image441.png"/><Relationship Id="rId29" Type="http://schemas.openxmlformats.org/officeDocument/2006/relationships/customXml" Target="../ink/ink6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4.png"/><Relationship Id="rId11" Type="http://schemas.openxmlformats.org/officeDocument/2006/relationships/customXml" Target="../ink/ink605.xml"/><Relationship Id="rId24" Type="http://schemas.openxmlformats.org/officeDocument/2006/relationships/image" Target="../media/image443.png"/><Relationship Id="rId32" Type="http://schemas.openxmlformats.org/officeDocument/2006/relationships/image" Target="../media/image447.png"/><Relationship Id="rId37" Type="http://schemas.openxmlformats.org/officeDocument/2006/relationships/customXml" Target="../ink/ink618.xml"/><Relationship Id="rId40" Type="http://schemas.openxmlformats.org/officeDocument/2006/relationships/image" Target="../media/image451.png"/><Relationship Id="rId5" Type="http://schemas.openxmlformats.org/officeDocument/2006/relationships/customXml" Target="../ink/ink602.xml"/><Relationship Id="rId15" Type="http://schemas.openxmlformats.org/officeDocument/2006/relationships/customXml" Target="../ink/ink607.xml"/><Relationship Id="rId23" Type="http://schemas.openxmlformats.org/officeDocument/2006/relationships/customXml" Target="../ink/ink611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10" Type="http://schemas.openxmlformats.org/officeDocument/2006/relationships/image" Target="../media/image436.png"/><Relationship Id="rId19" Type="http://schemas.openxmlformats.org/officeDocument/2006/relationships/customXml" Target="../ink/ink609.xml"/><Relationship Id="rId31" Type="http://schemas.openxmlformats.org/officeDocument/2006/relationships/customXml" Target="../ink/ink615.xml"/><Relationship Id="rId4" Type="http://schemas.openxmlformats.org/officeDocument/2006/relationships/image" Target="../media/image433.png"/><Relationship Id="rId9" Type="http://schemas.openxmlformats.org/officeDocument/2006/relationships/customXml" Target="../ink/ink604.xml"/><Relationship Id="rId14" Type="http://schemas.openxmlformats.org/officeDocument/2006/relationships/image" Target="../media/image438.png"/><Relationship Id="rId22" Type="http://schemas.openxmlformats.org/officeDocument/2006/relationships/image" Target="../media/image442.png"/><Relationship Id="rId27" Type="http://schemas.openxmlformats.org/officeDocument/2006/relationships/customXml" Target="../ink/ink613.xml"/><Relationship Id="rId30" Type="http://schemas.openxmlformats.org/officeDocument/2006/relationships/image" Target="../media/image446.png"/><Relationship Id="rId35" Type="http://schemas.openxmlformats.org/officeDocument/2006/relationships/customXml" Target="../ink/ink61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5.xml"/><Relationship Id="rId18" Type="http://schemas.openxmlformats.org/officeDocument/2006/relationships/image" Target="../media/image453.png"/><Relationship Id="rId26" Type="http://schemas.openxmlformats.org/officeDocument/2006/relationships/image" Target="../media/image457.png"/><Relationship Id="rId39" Type="http://schemas.openxmlformats.org/officeDocument/2006/relationships/customXml" Target="../ink/ink638.xml"/><Relationship Id="rId21" Type="http://schemas.openxmlformats.org/officeDocument/2006/relationships/customXml" Target="../ink/ink629.xml"/><Relationship Id="rId34" Type="http://schemas.openxmlformats.org/officeDocument/2006/relationships/image" Target="../media/image461.png"/><Relationship Id="rId42" Type="http://schemas.openxmlformats.org/officeDocument/2006/relationships/image" Target="../media/image465.png"/><Relationship Id="rId47" Type="http://schemas.openxmlformats.org/officeDocument/2006/relationships/customXml" Target="../ink/ink642.xml"/><Relationship Id="rId50" Type="http://schemas.openxmlformats.org/officeDocument/2006/relationships/image" Target="../media/image469.png"/><Relationship Id="rId55" Type="http://schemas.openxmlformats.org/officeDocument/2006/relationships/customXml" Target="../ink/ink646.xml"/><Relationship Id="rId63" Type="http://schemas.openxmlformats.org/officeDocument/2006/relationships/customXml" Target="../ink/ink650.xml"/><Relationship Id="rId68" Type="http://schemas.openxmlformats.org/officeDocument/2006/relationships/image" Target="../media/image478.png"/><Relationship Id="rId76" Type="http://schemas.openxmlformats.org/officeDocument/2006/relationships/image" Target="../media/image482.png"/><Relationship Id="rId84" Type="http://schemas.openxmlformats.org/officeDocument/2006/relationships/image" Target="../media/image486.png"/><Relationship Id="rId89" Type="http://schemas.openxmlformats.org/officeDocument/2006/relationships/customXml" Target="../ink/ink663.xml"/><Relationship Id="rId7" Type="http://schemas.openxmlformats.org/officeDocument/2006/relationships/customXml" Target="../ink/ink622.xml"/><Relationship Id="rId71" Type="http://schemas.openxmlformats.org/officeDocument/2006/relationships/customXml" Target="../ink/ink654.xml"/><Relationship Id="rId92" Type="http://schemas.openxmlformats.org/officeDocument/2006/relationships/image" Target="../media/image490.png"/><Relationship Id="rId2" Type="http://schemas.openxmlformats.org/officeDocument/2006/relationships/image" Target="../media/image452.png"/><Relationship Id="rId16" Type="http://schemas.openxmlformats.org/officeDocument/2006/relationships/image" Target="../media/image1950.png"/><Relationship Id="rId29" Type="http://schemas.openxmlformats.org/officeDocument/2006/relationships/customXml" Target="../ink/ink633.xml"/><Relationship Id="rId11" Type="http://schemas.openxmlformats.org/officeDocument/2006/relationships/customXml" Target="../ink/ink624.xml"/><Relationship Id="rId24" Type="http://schemas.openxmlformats.org/officeDocument/2006/relationships/image" Target="../media/image456.png"/><Relationship Id="rId32" Type="http://schemas.openxmlformats.org/officeDocument/2006/relationships/image" Target="../media/image460.png"/><Relationship Id="rId37" Type="http://schemas.openxmlformats.org/officeDocument/2006/relationships/customXml" Target="../ink/ink637.xml"/><Relationship Id="rId40" Type="http://schemas.openxmlformats.org/officeDocument/2006/relationships/image" Target="../media/image464.png"/><Relationship Id="rId45" Type="http://schemas.openxmlformats.org/officeDocument/2006/relationships/customXml" Target="../ink/ink641.xml"/><Relationship Id="rId53" Type="http://schemas.openxmlformats.org/officeDocument/2006/relationships/customXml" Target="../ink/ink645.xml"/><Relationship Id="rId58" Type="http://schemas.openxmlformats.org/officeDocument/2006/relationships/image" Target="../media/image473.png"/><Relationship Id="rId66" Type="http://schemas.openxmlformats.org/officeDocument/2006/relationships/image" Target="../media/image477.png"/><Relationship Id="rId74" Type="http://schemas.openxmlformats.org/officeDocument/2006/relationships/image" Target="../media/image481.png"/><Relationship Id="rId79" Type="http://schemas.openxmlformats.org/officeDocument/2006/relationships/customXml" Target="../ink/ink658.xml"/><Relationship Id="rId87" Type="http://schemas.openxmlformats.org/officeDocument/2006/relationships/customXml" Target="../ink/ink662.xml"/><Relationship Id="rId5" Type="http://schemas.openxmlformats.org/officeDocument/2006/relationships/customXml" Target="../ink/ink621.xml"/><Relationship Id="rId61" Type="http://schemas.openxmlformats.org/officeDocument/2006/relationships/customXml" Target="../ink/ink649.xml"/><Relationship Id="rId82" Type="http://schemas.openxmlformats.org/officeDocument/2006/relationships/image" Target="../media/image485.png"/><Relationship Id="rId90" Type="http://schemas.openxmlformats.org/officeDocument/2006/relationships/image" Target="../media/image489.png"/><Relationship Id="rId95" Type="http://schemas.openxmlformats.org/officeDocument/2006/relationships/customXml" Target="../ink/ink666.xml"/><Relationship Id="rId19" Type="http://schemas.openxmlformats.org/officeDocument/2006/relationships/customXml" Target="../ink/ink628.xml"/><Relationship Id="rId14" Type="http://schemas.openxmlformats.org/officeDocument/2006/relationships/image" Target="../media/image1940.png"/><Relationship Id="rId22" Type="http://schemas.openxmlformats.org/officeDocument/2006/relationships/image" Target="../media/image455.png"/><Relationship Id="rId27" Type="http://schemas.openxmlformats.org/officeDocument/2006/relationships/customXml" Target="../ink/ink632.xml"/><Relationship Id="rId30" Type="http://schemas.openxmlformats.org/officeDocument/2006/relationships/image" Target="../media/image459.png"/><Relationship Id="rId35" Type="http://schemas.openxmlformats.org/officeDocument/2006/relationships/customXml" Target="../ink/ink636.xml"/><Relationship Id="rId43" Type="http://schemas.openxmlformats.org/officeDocument/2006/relationships/customXml" Target="../ink/ink640.xml"/><Relationship Id="rId48" Type="http://schemas.openxmlformats.org/officeDocument/2006/relationships/image" Target="../media/image468.png"/><Relationship Id="rId56" Type="http://schemas.openxmlformats.org/officeDocument/2006/relationships/image" Target="../media/image472.png"/><Relationship Id="rId64" Type="http://schemas.openxmlformats.org/officeDocument/2006/relationships/image" Target="../media/image476.png"/><Relationship Id="rId69" Type="http://schemas.openxmlformats.org/officeDocument/2006/relationships/customXml" Target="../ink/ink653.xml"/><Relationship Id="rId77" Type="http://schemas.openxmlformats.org/officeDocument/2006/relationships/customXml" Target="../ink/ink657.xml"/><Relationship Id="rId8" Type="http://schemas.openxmlformats.org/officeDocument/2006/relationships/image" Target="../media/image1911.png"/><Relationship Id="rId51" Type="http://schemas.openxmlformats.org/officeDocument/2006/relationships/customXml" Target="../ink/ink644.xml"/><Relationship Id="rId72" Type="http://schemas.openxmlformats.org/officeDocument/2006/relationships/image" Target="../media/image480.png"/><Relationship Id="rId80" Type="http://schemas.openxmlformats.org/officeDocument/2006/relationships/image" Target="../media/image484.png"/><Relationship Id="rId85" Type="http://schemas.openxmlformats.org/officeDocument/2006/relationships/customXml" Target="../ink/ink661.xml"/><Relationship Id="rId93" Type="http://schemas.openxmlformats.org/officeDocument/2006/relationships/customXml" Target="../ink/ink665.xml"/><Relationship Id="rId3" Type="http://schemas.openxmlformats.org/officeDocument/2006/relationships/customXml" Target="../ink/ink620.xml"/><Relationship Id="rId12" Type="http://schemas.openxmlformats.org/officeDocument/2006/relationships/image" Target="../media/image1930.png"/><Relationship Id="rId17" Type="http://schemas.openxmlformats.org/officeDocument/2006/relationships/customXml" Target="../ink/ink627.xml"/><Relationship Id="rId25" Type="http://schemas.openxmlformats.org/officeDocument/2006/relationships/customXml" Target="../ink/ink631.xml"/><Relationship Id="rId33" Type="http://schemas.openxmlformats.org/officeDocument/2006/relationships/customXml" Target="../ink/ink635.xml"/><Relationship Id="rId38" Type="http://schemas.openxmlformats.org/officeDocument/2006/relationships/image" Target="../media/image463.png"/><Relationship Id="rId46" Type="http://schemas.openxmlformats.org/officeDocument/2006/relationships/image" Target="../media/image467.png"/><Relationship Id="rId59" Type="http://schemas.openxmlformats.org/officeDocument/2006/relationships/customXml" Target="../ink/ink648.xml"/><Relationship Id="rId67" Type="http://schemas.openxmlformats.org/officeDocument/2006/relationships/customXml" Target="../ink/ink652.xml"/><Relationship Id="rId20" Type="http://schemas.openxmlformats.org/officeDocument/2006/relationships/image" Target="../media/image454.png"/><Relationship Id="rId41" Type="http://schemas.openxmlformats.org/officeDocument/2006/relationships/customXml" Target="../ink/ink639.xml"/><Relationship Id="rId54" Type="http://schemas.openxmlformats.org/officeDocument/2006/relationships/image" Target="../media/image471.png"/><Relationship Id="rId62" Type="http://schemas.openxmlformats.org/officeDocument/2006/relationships/image" Target="../media/image475.png"/><Relationship Id="rId70" Type="http://schemas.openxmlformats.org/officeDocument/2006/relationships/image" Target="../media/image479.png"/><Relationship Id="rId75" Type="http://schemas.openxmlformats.org/officeDocument/2006/relationships/customXml" Target="../ink/ink656.xml"/><Relationship Id="rId83" Type="http://schemas.openxmlformats.org/officeDocument/2006/relationships/customXml" Target="../ink/ink660.xml"/><Relationship Id="rId88" Type="http://schemas.openxmlformats.org/officeDocument/2006/relationships/image" Target="../media/image488.png"/><Relationship Id="rId91" Type="http://schemas.openxmlformats.org/officeDocument/2006/relationships/customXml" Target="../ink/ink664.xml"/><Relationship Id="rId96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0.png"/><Relationship Id="rId15" Type="http://schemas.openxmlformats.org/officeDocument/2006/relationships/customXml" Target="../ink/ink626.xml"/><Relationship Id="rId23" Type="http://schemas.openxmlformats.org/officeDocument/2006/relationships/customXml" Target="../ink/ink630.xml"/><Relationship Id="rId28" Type="http://schemas.openxmlformats.org/officeDocument/2006/relationships/image" Target="../media/image458.png"/><Relationship Id="rId36" Type="http://schemas.openxmlformats.org/officeDocument/2006/relationships/image" Target="../media/image462.png"/><Relationship Id="rId49" Type="http://schemas.openxmlformats.org/officeDocument/2006/relationships/customXml" Target="../ink/ink643.xml"/><Relationship Id="rId57" Type="http://schemas.openxmlformats.org/officeDocument/2006/relationships/customXml" Target="../ink/ink647.xml"/><Relationship Id="rId10" Type="http://schemas.openxmlformats.org/officeDocument/2006/relationships/image" Target="../media/image1920.png"/><Relationship Id="rId31" Type="http://schemas.openxmlformats.org/officeDocument/2006/relationships/customXml" Target="../ink/ink634.xml"/><Relationship Id="rId44" Type="http://schemas.openxmlformats.org/officeDocument/2006/relationships/image" Target="../media/image466.png"/><Relationship Id="rId52" Type="http://schemas.openxmlformats.org/officeDocument/2006/relationships/image" Target="../media/image470.png"/><Relationship Id="rId60" Type="http://schemas.openxmlformats.org/officeDocument/2006/relationships/image" Target="../media/image474.png"/><Relationship Id="rId65" Type="http://schemas.openxmlformats.org/officeDocument/2006/relationships/customXml" Target="../ink/ink651.xml"/><Relationship Id="rId73" Type="http://schemas.openxmlformats.org/officeDocument/2006/relationships/customXml" Target="../ink/ink655.xml"/><Relationship Id="rId78" Type="http://schemas.openxmlformats.org/officeDocument/2006/relationships/image" Target="../media/image483.png"/><Relationship Id="rId81" Type="http://schemas.openxmlformats.org/officeDocument/2006/relationships/customXml" Target="../ink/ink659.xml"/><Relationship Id="rId86" Type="http://schemas.openxmlformats.org/officeDocument/2006/relationships/image" Target="../media/image487.png"/><Relationship Id="rId94" Type="http://schemas.openxmlformats.org/officeDocument/2006/relationships/image" Target="../media/image491.png"/><Relationship Id="rId4" Type="http://schemas.openxmlformats.org/officeDocument/2006/relationships/image" Target="../media/image1890.png"/><Relationship Id="rId9" Type="http://schemas.openxmlformats.org/officeDocument/2006/relationships/customXml" Target="../ink/ink623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102" Type="http://schemas.openxmlformats.org/officeDocument/2006/relationships/image" Target="../media/image51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59.png"/><Relationship Id="rId18" Type="http://schemas.openxmlformats.org/officeDocument/2006/relationships/customXml" Target="../ink/ink61.xml"/><Relationship Id="rId3" Type="http://schemas.openxmlformats.org/officeDocument/2006/relationships/image" Target="../media/image54.png"/><Relationship Id="rId21" Type="http://schemas.openxmlformats.org/officeDocument/2006/relationships/image" Target="../media/image63.png"/><Relationship Id="rId7" Type="http://schemas.openxmlformats.org/officeDocument/2006/relationships/image" Target="../media/image56.png"/><Relationship Id="rId12" Type="http://schemas.openxmlformats.org/officeDocument/2006/relationships/customXml" Target="../ink/ink58.xml"/><Relationship Id="rId17" Type="http://schemas.openxmlformats.org/officeDocument/2006/relationships/image" Target="../media/image61.png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23" Type="http://schemas.openxmlformats.org/officeDocument/2006/relationships/image" Target="../media/image64.png"/><Relationship Id="rId10" Type="http://schemas.openxmlformats.org/officeDocument/2006/relationships/customXml" Target="../ink/ink57.xml"/><Relationship Id="rId19" Type="http://schemas.openxmlformats.org/officeDocument/2006/relationships/image" Target="../media/image62.png"/><Relationship Id="rId4" Type="http://schemas.openxmlformats.org/officeDocument/2006/relationships/customXml" Target="../ink/ink54.xml"/><Relationship Id="rId9" Type="http://schemas.openxmlformats.org/officeDocument/2006/relationships/image" Target="../media/image57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117" Type="http://schemas.openxmlformats.org/officeDocument/2006/relationships/customXml" Target="../ink/ink120.xml"/><Relationship Id="rId21" Type="http://schemas.openxmlformats.org/officeDocument/2006/relationships/customXml" Target="../ink/ink72.xml"/><Relationship Id="rId42" Type="http://schemas.openxmlformats.org/officeDocument/2006/relationships/image" Target="../media/image74.png"/><Relationship Id="rId47" Type="http://schemas.openxmlformats.org/officeDocument/2006/relationships/customXml" Target="../ink/ink85.xml"/><Relationship Id="rId63" Type="http://schemas.openxmlformats.org/officeDocument/2006/relationships/customXml" Target="../ink/ink93.xml"/><Relationship Id="rId68" Type="http://schemas.openxmlformats.org/officeDocument/2006/relationships/image" Target="../media/image87.png"/><Relationship Id="rId84" Type="http://schemas.openxmlformats.org/officeDocument/2006/relationships/image" Target="../media/image95.png"/><Relationship Id="rId89" Type="http://schemas.openxmlformats.org/officeDocument/2006/relationships/customXml" Target="../ink/ink106.xml"/><Relationship Id="rId112" Type="http://schemas.openxmlformats.org/officeDocument/2006/relationships/image" Target="../media/image109.png"/><Relationship Id="rId107" Type="http://schemas.openxmlformats.org/officeDocument/2006/relationships/customXml" Target="../ink/ink115.xml"/><Relationship Id="rId11" Type="http://schemas.openxmlformats.org/officeDocument/2006/relationships/customXml" Target="../ink/ink68.xml"/><Relationship Id="rId24" Type="http://schemas.openxmlformats.org/officeDocument/2006/relationships/image" Target="../media/image1510.png"/><Relationship Id="rId32" Type="http://schemas.openxmlformats.org/officeDocument/2006/relationships/image" Target="../media/image69.png"/><Relationship Id="rId37" Type="http://schemas.openxmlformats.org/officeDocument/2006/relationships/customXml" Target="../ink/ink80.xml"/><Relationship Id="rId40" Type="http://schemas.openxmlformats.org/officeDocument/2006/relationships/image" Target="../media/image73.png"/><Relationship Id="rId45" Type="http://schemas.openxmlformats.org/officeDocument/2006/relationships/customXml" Target="../ink/ink84.xml"/><Relationship Id="rId53" Type="http://schemas.openxmlformats.org/officeDocument/2006/relationships/customXml" Target="../ink/ink88.xml"/><Relationship Id="rId58" Type="http://schemas.openxmlformats.org/officeDocument/2006/relationships/image" Target="../media/image82.png"/><Relationship Id="rId66" Type="http://schemas.openxmlformats.org/officeDocument/2006/relationships/image" Target="../media/image86.png"/><Relationship Id="rId74" Type="http://schemas.openxmlformats.org/officeDocument/2006/relationships/image" Target="../media/image90.png"/><Relationship Id="rId79" Type="http://schemas.openxmlformats.org/officeDocument/2006/relationships/customXml" Target="../ink/ink101.xml"/><Relationship Id="rId87" Type="http://schemas.openxmlformats.org/officeDocument/2006/relationships/customXml" Target="../ink/ink105.xml"/><Relationship Id="rId102" Type="http://schemas.openxmlformats.org/officeDocument/2006/relationships/image" Target="../media/image104.png"/><Relationship Id="rId110" Type="http://schemas.openxmlformats.org/officeDocument/2006/relationships/image" Target="../media/image108.png"/><Relationship Id="rId115" Type="http://schemas.openxmlformats.org/officeDocument/2006/relationships/customXml" Target="../ink/ink119.xml"/><Relationship Id="rId5" Type="http://schemas.openxmlformats.org/officeDocument/2006/relationships/customXml" Target="../ink/ink65.xml"/><Relationship Id="rId61" Type="http://schemas.openxmlformats.org/officeDocument/2006/relationships/customXml" Target="../ink/ink92.xml"/><Relationship Id="rId82" Type="http://schemas.openxmlformats.org/officeDocument/2006/relationships/image" Target="../media/image94.png"/><Relationship Id="rId90" Type="http://schemas.openxmlformats.org/officeDocument/2006/relationships/image" Target="../media/image98.png"/><Relationship Id="rId95" Type="http://schemas.openxmlformats.org/officeDocument/2006/relationships/customXml" Target="../ink/ink109.xml"/><Relationship Id="rId19" Type="http://schemas.openxmlformats.org/officeDocument/2006/relationships/customXml" Target="../ink/ink71.xml"/><Relationship Id="rId14" Type="http://schemas.openxmlformats.org/officeDocument/2006/relationships/image" Target="../media/image1010.png"/><Relationship Id="rId22" Type="http://schemas.openxmlformats.org/officeDocument/2006/relationships/image" Target="../media/image1410.png"/><Relationship Id="rId27" Type="http://schemas.openxmlformats.org/officeDocument/2006/relationships/customXml" Target="../ink/ink75.xml"/><Relationship Id="rId30" Type="http://schemas.openxmlformats.org/officeDocument/2006/relationships/image" Target="../media/image68.png"/><Relationship Id="rId35" Type="http://schemas.openxmlformats.org/officeDocument/2006/relationships/customXml" Target="../ink/ink79.xml"/><Relationship Id="rId43" Type="http://schemas.openxmlformats.org/officeDocument/2006/relationships/customXml" Target="../ink/ink83.xml"/><Relationship Id="rId48" Type="http://schemas.openxmlformats.org/officeDocument/2006/relationships/image" Target="../media/image77.png"/><Relationship Id="rId56" Type="http://schemas.openxmlformats.org/officeDocument/2006/relationships/image" Target="../media/image81.png"/><Relationship Id="rId64" Type="http://schemas.openxmlformats.org/officeDocument/2006/relationships/image" Target="../media/image85.png"/><Relationship Id="rId69" Type="http://schemas.openxmlformats.org/officeDocument/2006/relationships/customXml" Target="../ink/ink96.xml"/><Relationship Id="rId77" Type="http://schemas.openxmlformats.org/officeDocument/2006/relationships/customXml" Target="../ink/ink100.xml"/><Relationship Id="rId100" Type="http://schemas.openxmlformats.org/officeDocument/2006/relationships/image" Target="../media/image103.png"/><Relationship Id="rId105" Type="http://schemas.openxmlformats.org/officeDocument/2006/relationships/customXml" Target="../ink/ink114.xml"/><Relationship Id="rId113" Type="http://schemas.openxmlformats.org/officeDocument/2006/relationships/customXml" Target="../ink/ink118.xml"/><Relationship Id="rId118" Type="http://schemas.openxmlformats.org/officeDocument/2006/relationships/image" Target="../media/image112.png"/><Relationship Id="rId8" Type="http://schemas.openxmlformats.org/officeDocument/2006/relationships/image" Target="../media/image710.png"/><Relationship Id="rId51" Type="http://schemas.openxmlformats.org/officeDocument/2006/relationships/customXml" Target="../ink/ink87.xml"/><Relationship Id="rId72" Type="http://schemas.openxmlformats.org/officeDocument/2006/relationships/image" Target="../media/image89.png"/><Relationship Id="rId80" Type="http://schemas.openxmlformats.org/officeDocument/2006/relationships/image" Target="../media/image93.png"/><Relationship Id="rId85" Type="http://schemas.openxmlformats.org/officeDocument/2006/relationships/customXml" Target="../ink/ink104.xml"/><Relationship Id="rId93" Type="http://schemas.openxmlformats.org/officeDocument/2006/relationships/customXml" Target="../ink/ink108.xml"/><Relationship Id="rId98" Type="http://schemas.openxmlformats.org/officeDocument/2006/relationships/image" Target="../media/image102.png"/><Relationship Id="rId3" Type="http://schemas.openxmlformats.org/officeDocument/2006/relationships/customXml" Target="../ink/ink64.xml"/><Relationship Id="rId12" Type="http://schemas.openxmlformats.org/officeDocument/2006/relationships/image" Target="../media/image910.png"/><Relationship Id="rId25" Type="http://schemas.openxmlformats.org/officeDocument/2006/relationships/customXml" Target="../ink/ink74.xml"/><Relationship Id="rId33" Type="http://schemas.openxmlformats.org/officeDocument/2006/relationships/customXml" Target="../ink/ink78.xml"/><Relationship Id="rId38" Type="http://schemas.openxmlformats.org/officeDocument/2006/relationships/image" Target="../media/image72.png"/><Relationship Id="rId46" Type="http://schemas.openxmlformats.org/officeDocument/2006/relationships/image" Target="../media/image76.png"/><Relationship Id="rId59" Type="http://schemas.openxmlformats.org/officeDocument/2006/relationships/customXml" Target="../ink/ink91.xml"/><Relationship Id="rId67" Type="http://schemas.openxmlformats.org/officeDocument/2006/relationships/customXml" Target="../ink/ink95.xml"/><Relationship Id="rId103" Type="http://schemas.openxmlformats.org/officeDocument/2006/relationships/customXml" Target="../ink/ink113.xml"/><Relationship Id="rId108" Type="http://schemas.openxmlformats.org/officeDocument/2006/relationships/image" Target="../media/image107.png"/><Relationship Id="rId116" Type="http://schemas.openxmlformats.org/officeDocument/2006/relationships/image" Target="../media/image111.png"/><Relationship Id="rId20" Type="http://schemas.openxmlformats.org/officeDocument/2006/relationships/image" Target="../media/image1310.png"/><Relationship Id="rId41" Type="http://schemas.openxmlformats.org/officeDocument/2006/relationships/customXml" Target="../ink/ink82.xml"/><Relationship Id="rId54" Type="http://schemas.openxmlformats.org/officeDocument/2006/relationships/image" Target="../media/image80.png"/><Relationship Id="rId62" Type="http://schemas.openxmlformats.org/officeDocument/2006/relationships/image" Target="../media/image84.png"/><Relationship Id="rId70" Type="http://schemas.openxmlformats.org/officeDocument/2006/relationships/image" Target="../media/image88.png"/><Relationship Id="rId75" Type="http://schemas.openxmlformats.org/officeDocument/2006/relationships/customXml" Target="../ink/ink99.xml"/><Relationship Id="rId83" Type="http://schemas.openxmlformats.org/officeDocument/2006/relationships/customXml" Target="../ink/ink103.xml"/><Relationship Id="rId88" Type="http://schemas.openxmlformats.org/officeDocument/2006/relationships/image" Target="../media/image97.png"/><Relationship Id="rId91" Type="http://schemas.openxmlformats.org/officeDocument/2006/relationships/customXml" Target="../ink/ink107.xml"/><Relationship Id="rId96" Type="http://schemas.openxmlformats.org/officeDocument/2006/relationships/image" Target="../media/image101.png"/><Relationship Id="rId111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5" Type="http://schemas.openxmlformats.org/officeDocument/2006/relationships/customXml" Target="../ink/ink70.xml"/><Relationship Id="rId23" Type="http://schemas.openxmlformats.org/officeDocument/2006/relationships/customXml" Target="../ink/ink73.xml"/><Relationship Id="rId28" Type="http://schemas.openxmlformats.org/officeDocument/2006/relationships/image" Target="../media/image67.png"/><Relationship Id="rId36" Type="http://schemas.openxmlformats.org/officeDocument/2006/relationships/image" Target="../media/image71.png"/><Relationship Id="rId49" Type="http://schemas.openxmlformats.org/officeDocument/2006/relationships/customXml" Target="../ink/ink86.xml"/><Relationship Id="rId57" Type="http://schemas.openxmlformats.org/officeDocument/2006/relationships/customXml" Target="../ink/ink90.xml"/><Relationship Id="rId106" Type="http://schemas.openxmlformats.org/officeDocument/2006/relationships/image" Target="../media/image106.png"/><Relationship Id="rId114" Type="http://schemas.openxmlformats.org/officeDocument/2006/relationships/image" Target="../media/image110.png"/><Relationship Id="rId119" Type="http://schemas.openxmlformats.org/officeDocument/2006/relationships/customXml" Target="../ink/ink121.xml"/><Relationship Id="rId10" Type="http://schemas.openxmlformats.org/officeDocument/2006/relationships/image" Target="../media/image810.png"/><Relationship Id="rId31" Type="http://schemas.openxmlformats.org/officeDocument/2006/relationships/customXml" Target="../ink/ink77.xml"/><Relationship Id="rId44" Type="http://schemas.openxmlformats.org/officeDocument/2006/relationships/image" Target="../media/image75.png"/><Relationship Id="rId52" Type="http://schemas.openxmlformats.org/officeDocument/2006/relationships/image" Target="../media/image79.png"/><Relationship Id="rId60" Type="http://schemas.openxmlformats.org/officeDocument/2006/relationships/image" Target="../media/image83.png"/><Relationship Id="rId65" Type="http://schemas.openxmlformats.org/officeDocument/2006/relationships/customXml" Target="../ink/ink94.xml"/><Relationship Id="rId73" Type="http://schemas.openxmlformats.org/officeDocument/2006/relationships/customXml" Target="../ink/ink98.xml"/><Relationship Id="rId78" Type="http://schemas.openxmlformats.org/officeDocument/2006/relationships/image" Target="../media/image92.png"/><Relationship Id="rId81" Type="http://schemas.openxmlformats.org/officeDocument/2006/relationships/customXml" Target="../ink/ink102.xml"/><Relationship Id="rId86" Type="http://schemas.openxmlformats.org/officeDocument/2006/relationships/image" Target="../media/image96.png"/><Relationship Id="rId94" Type="http://schemas.openxmlformats.org/officeDocument/2006/relationships/image" Target="../media/image100.png"/><Relationship Id="rId99" Type="http://schemas.openxmlformats.org/officeDocument/2006/relationships/customXml" Target="../ink/ink111.xml"/><Relationship Id="rId101" Type="http://schemas.openxmlformats.org/officeDocument/2006/relationships/customXml" Target="../ink/ink112.xml"/><Relationship Id="rId4" Type="http://schemas.openxmlformats.org/officeDocument/2006/relationships/image" Target="../media/image510.png"/><Relationship Id="rId9" Type="http://schemas.openxmlformats.org/officeDocument/2006/relationships/customXml" Target="../ink/ink67.xml"/><Relationship Id="rId13" Type="http://schemas.openxmlformats.org/officeDocument/2006/relationships/customXml" Target="../ink/ink69.xml"/><Relationship Id="rId18" Type="http://schemas.openxmlformats.org/officeDocument/2006/relationships/image" Target="../media/image1210.png"/><Relationship Id="rId39" Type="http://schemas.openxmlformats.org/officeDocument/2006/relationships/customXml" Target="../ink/ink81.xml"/><Relationship Id="rId109" Type="http://schemas.openxmlformats.org/officeDocument/2006/relationships/customXml" Target="../ink/ink116.xml"/><Relationship Id="rId34" Type="http://schemas.openxmlformats.org/officeDocument/2006/relationships/image" Target="../media/image70.png"/><Relationship Id="rId50" Type="http://schemas.openxmlformats.org/officeDocument/2006/relationships/image" Target="../media/image78.png"/><Relationship Id="rId55" Type="http://schemas.openxmlformats.org/officeDocument/2006/relationships/customXml" Target="../ink/ink89.xml"/><Relationship Id="rId76" Type="http://schemas.openxmlformats.org/officeDocument/2006/relationships/image" Target="../media/image91.png"/><Relationship Id="rId97" Type="http://schemas.openxmlformats.org/officeDocument/2006/relationships/customXml" Target="../ink/ink110.xml"/><Relationship Id="rId104" Type="http://schemas.openxmlformats.org/officeDocument/2006/relationships/image" Target="../media/image105.png"/><Relationship Id="rId120" Type="http://schemas.openxmlformats.org/officeDocument/2006/relationships/image" Target="../media/image113.png"/><Relationship Id="rId7" Type="http://schemas.openxmlformats.org/officeDocument/2006/relationships/customXml" Target="../ink/ink66.xml"/><Relationship Id="rId71" Type="http://schemas.openxmlformats.org/officeDocument/2006/relationships/customXml" Target="../ink/ink97.xml"/><Relationship Id="rId92" Type="http://schemas.openxmlformats.org/officeDocument/2006/relationships/image" Target="../media/image99.png"/><Relationship Id="rId2" Type="http://schemas.openxmlformats.org/officeDocument/2006/relationships/image" Target="../media/image65.png"/><Relationship Id="rId29" Type="http://schemas.openxmlformats.org/officeDocument/2006/relationships/customXml" Target="../ink/ink7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0.png"/><Relationship Id="rId13" Type="http://schemas.openxmlformats.org/officeDocument/2006/relationships/customXml" Target="../ink/ink127.xml"/><Relationship Id="rId18" Type="http://schemas.openxmlformats.org/officeDocument/2006/relationships/image" Target="../media/image119.png"/><Relationship Id="rId26" Type="http://schemas.openxmlformats.org/officeDocument/2006/relationships/image" Target="../media/image123.png"/><Relationship Id="rId3" Type="http://schemas.openxmlformats.org/officeDocument/2006/relationships/customXml" Target="../ink/ink122.xml"/><Relationship Id="rId21" Type="http://schemas.openxmlformats.org/officeDocument/2006/relationships/customXml" Target="../ink/ink131.xml"/><Relationship Id="rId7" Type="http://schemas.openxmlformats.org/officeDocument/2006/relationships/customXml" Target="../ink/ink124.xml"/><Relationship Id="rId12" Type="http://schemas.openxmlformats.org/officeDocument/2006/relationships/image" Target="../media/image116.png"/><Relationship Id="rId17" Type="http://schemas.openxmlformats.org/officeDocument/2006/relationships/customXml" Target="../ink/ink129.xml"/><Relationship Id="rId25" Type="http://schemas.openxmlformats.org/officeDocument/2006/relationships/customXml" Target="../ink/ink133.xml"/><Relationship Id="rId2" Type="http://schemas.openxmlformats.org/officeDocument/2006/relationships/image" Target="../media/image114.png"/><Relationship Id="rId16" Type="http://schemas.openxmlformats.org/officeDocument/2006/relationships/image" Target="../media/image118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0.png"/><Relationship Id="rId11" Type="http://schemas.openxmlformats.org/officeDocument/2006/relationships/customXml" Target="../ink/ink126.xml"/><Relationship Id="rId24" Type="http://schemas.openxmlformats.org/officeDocument/2006/relationships/image" Target="../media/image122.png"/><Relationship Id="rId5" Type="http://schemas.openxmlformats.org/officeDocument/2006/relationships/customXml" Target="../ink/ink123.xml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10" Type="http://schemas.openxmlformats.org/officeDocument/2006/relationships/image" Target="../media/image115.png"/><Relationship Id="rId19" Type="http://schemas.openxmlformats.org/officeDocument/2006/relationships/customXml" Target="../ink/ink130.xml"/><Relationship Id="rId4" Type="http://schemas.openxmlformats.org/officeDocument/2006/relationships/image" Target="../media/image1710.png"/><Relationship Id="rId9" Type="http://schemas.openxmlformats.org/officeDocument/2006/relationships/customXml" Target="../ink/ink125.xml"/><Relationship Id="rId14" Type="http://schemas.openxmlformats.org/officeDocument/2006/relationships/image" Target="../media/image117.png"/><Relationship Id="rId22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5.xml"/><Relationship Id="rId117" Type="http://schemas.openxmlformats.org/officeDocument/2006/relationships/image" Target="../media/image159.png"/><Relationship Id="rId21" Type="http://schemas.openxmlformats.org/officeDocument/2006/relationships/image" Target="../media/image3010.png"/><Relationship Id="rId42" Type="http://schemas.openxmlformats.org/officeDocument/2006/relationships/customXml" Target="../ink/ink153.xml"/><Relationship Id="rId47" Type="http://schemas.openxmlformats.org/officeDocument/2006/relationships/image" Target="../media/image4310.png"/><Relationship Id="rId63" Type="http://schemas.openxmlformats.org/officeDocument/2006/relationships/image" Target="../media/image132.png"/><Relationship Id="rId68" Type="http://schemas.openxmlformats.org/officeDocument/2006/relationships/customXml" Target="../ink/ink166.xml"/><Relationship Id="rId84" Type="http://schemas.openxmlformats.org/officeDocument/2006/relationships/customXml" Target="../ink/ink174.xml"/><Relationship Id="rId89" Type="http://schemas.openxmlformats.org/officeDocument/2006/relationships/image" Target="../media/image145.png"/><Relationship Id="rId112" Type="http://schemas.openxmlformats.org/officeDocument/2006/relationships/customXml" Target="../ink/ink188.xml"/><Relationship Id="rId133" Type="http://schemas.openxmlformats.org/officeDocument/2006/relationships/image" Target="../media/image167.png"/><Relationship Id="rId138" Type="http://schemas.openxmlformats.org/officeDocument/2006/relationships/customXml" Target="../ink/ink201.xml"/><Relationship Id="rId154" Type="http://schemas.openxmlformats.org/officeDocument/2006/relationships/customXml" Target="../ink/ink209.xml"/><Relationship Id="rId159" Type="http://schemas.openxmlformats.org/officeDocument/2006/relationships/image" Target="../media/image180.png"/><Relationship Id="rId16" Type="http://schemas.openxmlformats.org/officeDocument/2006/relationships/customXml" Target="../ink/ink140.xml"/><Relationship Id="rId107" Type="http://schemas.openxmlformats.org/officeDocument/2006/relationships/image" Target="../media/image154.png"/><Relationship Id="rId11" Type="http://schemas.openxmlformats.org/officeDocument/2006/relationships/image" Target="../media/image2510.png"/><Relationship Id="rId32" Type="http://schemas.openxmlformats.org/officeDocument/2006/relationships/customXml" Target="../ink/ink148.xml"/><Relationship Id="rId37" Type="http://schemas.openxmlformats.org/officeDocument/2006/relationships/image" Target="../media/image3810.png"/><Relationship Id="rId53" Type="http://schemas.openxmlformats.org/officeDocument/2006/relationships/image" Target="../media/image127.png"/><Relationship Id="rId58" Type="http://schemas.openxmlformats.org/officeDocument/2006/relationships/customXml" Target="../ink/ink161.xml"/><Relationship Id="rId74" Type="http://schemas.openxmlformats.org/officeDocument/2006/relationships/customXml" Target="../ink/ink169.xml"/><Relationship Id="rId79" Type="http://schemas.openxmlformats.org/officeDocument/2006/relationships/image" Target="../media/image140.png"/><Relationship Id="rId102" Type="http://schemas.openxmlformats.org/officeDocument/2006/relationships/customXml" Target="../ink/ink183.xml"/><Relationship Id="rId123" Type="http://schemas.openxmlformats.org/officeDocument/2006/relationships/image" Target="../media/image162.png"/><Relationship Id="rId128" Type="http://schemas.openxmlformats.org/officeDocument/2006/relationships/customXml" Target="../ink/ink196.xml"/><Relationship Id="rId144" Type="http://schemas.openxmlformats.org/officeDocument/2006/relationships/customXml" Target="../ink/ink204.xml"/><Relationship Id="rId149" Type="http://schemas.openxmlformats.org/officeDocument/2006/relationships/image" Target="../media/image175.png"/><Relationship Id="rId5" Type="http://schemas.openxmlformats.org/officeDocument/2006/relationships/image" Target="../media/image2210.png"/><Relationship Id="rId90" Type="http://schemas.openxmlformats.org/officeDocument/2006/relationships/customXml" Target="../ink/ink177.xml"/><Relationship Id="rId95" Type="http://schemas.openxmlformats.org/officeDocument/2006/relationships/image" Target="../media/image148.png"/><Relationship Id="rId160" Type="http://schemas.openxmlformats.org/officeDocument/2006/relationships/customXml" Target="../ink/ink212.xml"/><Relationship Id="rId165" Type="http://schemas.openxmlformats.org/officeDocument/2006/relationships/image" Target="../media/image183.png"/><Relationship Id="rId22" Type="http://schemas.openxmlformats.org/officeDocument/2006/relationships/customXml" Target="../ink/ink143.xml"/><Relationship Id="rId27" Type="http://schemas.openxmlformats.org/officeDocument/2006/relationships/image" Target="../media/image3310.png"/><Relationship Id="rId43" Type="http://schemas.openxmlformats.org/officeDocument/2006/relationships/image" Target="../media/image4110.png"/><Relationship Id="rId48" Type="http://schemas.openxmlformats.org/officeDocument/2006/relationships/customXml" Target="../ink/ink156.xml"/><Relationship Id="rId64" Type="http://schemas.openxmlformats.org/officeDocument/2006/relationships/customXml" Target="../ink/ink164.xml"/><Relationship Id="rId69" Type="http://schemas.openxmlformats.org/officeDocument/2006/relationships/image" Target="../media/image135.png"/><Relationship Id="rId113" Type="http://schemas.openxmlformats.org/officeDocument/2006/relationships/image" Target="../media/image157.png"/><Relationship Id="rId118" Type="http://schemas.openxmlformats.org/officeDocument/2006/relationships/customXml" Target="../ink/ink191.xml"/><Relationship Id="rId134" Type="http://schemas.openxmlformats.org/officeDocument/2006/relationships/customXml" Target="../ink/ink199.xml"/><Relationship Id="rId139" Type="http://schemas.openxmlformats.org/officeDocument/2006/relationships/image" Target="../media/image170.png"/><Relationship Id="rId80" Type="http://schemas.openxmlformats.org/officeDocument/2006/relationships/customXml" Target="../ink/ink172.xml"/><Relationship Id="rId85" Type="http://schemas.openxmlformats.org/officeDocument/2006/relationships/image" Target="../media/image143.png"/><Relationship Id="rId150" Type="http://schemas.openxmlformats.org/officeDocument/2006/relationships/customXml" Target="../ink/ink207.xml"/><Relationship Id="rId155" Type="http://schemas.openxmlformats.org/officeDocument/2006/relationships/image" Target="../media/image178.png"/><Relationship Id="rId12" Type="http://schemas.openxmlformats.org/officeDocument/2006/relationships/customXml" Target="../ink/ink138.xml"/><Relationship Id="rId17" Type="http://schemas.openxmlformats.org/officeDocument/2006/relationships/image" Target="../media/image2810.png"/><Relationship Id="rId33" Type="http://schemas.openxmlformats.org/officeDocument/2006/relationships/image" Target="../media/image3610.png"/><Relationship Id="rId38" Type="http://schemas.openxmlformats.org/officeDocument/2006/relationships/customXml" Target="../ink/ink151.xml"/><Relationship Id="rId59" Type="http://schemas.openxmlformats.org/officeDocument/2006/relationships/image" Target="../media/image130.png"/><Relationship Id="rId103" Type="http://schemas.openxmlformats.org/officeDocument/2006/relationships/image" Target="../media/image152.png"/><Relationship Id="rId108" Type="http://schemas.openxmlformats.org/officeDocument/2006/relationships/customXml" Target="../ink/ink186.xml"/><Relationship Id="rId124" Type="http://schemas.openxmlformats.org/officeDocument/2006/relationships/customXml" Target="../ink/ink194.xml"/><Relationship Id="rId129" Type="http://schemas.openxmlformats.org/officeDocument/2006/relationships/image" Target="../media/image165.png"/><Relationship Id="rId54" Type="http://schemas.openxmlformats.org/officeDocument/2006/relationships/customXml" Target="../ink/ink159.xml"/><Relationship Id="rId70" Type="http://schemas.openxmlformats.org/officeDocument/2006/relationships/customXml" Target="../ink/ink167.xml"/><Relationship Id="rId75" Type="http://schemas.openxmlformats.org/officeDocument/2006/relationships/image" Target="../media/image138.png"/><Relationship Id="rId91" Type="http://schemas.openxmlformats.org/officeDocument/2006/relationships/image" Target="../media/image146.png"/><Relationship Id="rId96" Type="http://schemas.openxmlformats.org/officeDocument/2006/relationships/customXml" Target="../ink/ink180.xml"/><Relationship Id="rId140" Type="http://schemas.openxmlformats.org/officeDocument/2006/relationships/customXml" Target="../ink/ink202.xml"/><Relationship Id="rId145" Type="http://schemas.openxmlformats.org/officeDocument/2006/relationships/image" Target="../media/image173.png"/><Relationship Id="rId161" Type="http://schemas.openxmlformats.org/officeDocument/2006/relationships/image" Target="../media/image181.png"/><Relationship Id="rId166" Type="http://schemas.openxmlformats.org/officeDocument/2006/relationships/customXml" Target="../ink/ink2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5" Type="http://schemas.openxmlformats.org/officeDocument/2006/relationships/image" Target="../media/image2710.png"/><Relationship Id="rId23" Type="http://schemas.openxmlformats.org/officeDocument/2006/relationships/image" Target="../media/image3110.png"/><Relationship Id="rId28" Type="http://schemas.openxmlformats.org/officeDocument/2006/relationships/customXml" Target="../ink/ink146.xml"/><Relationship Id="rId36" Type="http://schemas.openxmlformats.org/officeDocument/2006/relationships/customXml" Target="../ink/ink150.xml"/><Relationship Id="rId49" Type="http://schemas.openxmlformats.org/officeDocument/2006/relationships/image" Target="../media/image4410.png"/><Relationship Id="rId57" Type="http://schemas.openxmlformats.org/officeDocument/2006/relationships/image" Target="../media/image129.png"/><Relationship Id="rId106" Type="http://schemas.openxmlformats.org/officeDocument/2006/relationships/customXml" Target="../ink/ink185.xml"/><Relationship Id="rId114" Type="http://schemas.openxmlformats.org/officeDocument/2006/relationships/customXml" Target="../ink/ink189.xml"/><Relationship Id="rId119" Type="http://schemas.openxmlformats.org/officeDocument/2006/relationships/image" Target="../media/image160.png"/><Relationship Id="rId127" Type="http://schemas.openxmlformats.org/officeDocument/2006/relationships/image" Target="../media/image164.png"/><Relationship Id="rId10" Type="http://schemas.openxmlformats.org/officeDocument/2006/relationships/customXml" Target="../ink/ink137.xml"/><Relationship Id="rId31" Type="http://schemas.openxmlformats.org/officeDocument/2006/relationships/image" Target="../media/image3510.png"/><Relationship Id="rId44" Type="http://schemas.openxmlformats.org/officeDocument/2006/relationships/customXml" Target="../ink/ink154.xml"/><Relationship Id="rId52" Type="http://schemas.openxmlformats.org/officeDocument/2006/relationships/customXml" Target="../ink/ink158.xml"/><Relationship Id="rId60" Type="http://schemas.openxmlformats.org/officeDocument/2006/relationships/customXml" Target="../ink/ink162.xml"/><Relationship Id="rId65" Type="http://schemas.openxmlformats.org/officeDocument/2006/relationships/image" Target="../media/image133.png"/><Relationship Id="rId73" Type="http://schemas.openxmlformats.org/officeDocument/2006/relationships/image" Target="../media/image137.png"/><Relationship Id="rId78" Type="http://schemas.openxmlformats.org/officeDocument/2006/relationships/customXml" Target="../ink/ink171.xml"/><Relationship Id="rId81" Type="http://schemas.openxmlformats.org/officeDocument/2006/relationships/image" Target="../media/image141.png"/><Relationship Id="rId86" Type="http://schemas.openxmlformats.org/officeDocument/2006/relationships/customXml" Target="../ink/ink175.xml"/><Relationship Id="rId94" Type="http://schemas.openxmlformats.org/officeDocument/2006/relationships/customXml" Target="../ink/ink179.xml"/><Relationship Id="rId99" Type="http://schemas.openxmlformats.org/officeDocument/2006/relationships/image" Target="../media/image150.png"/><Relationship Id="rId101" Type="http://schemas.openxmlformats.org/officeDocument/2006/relationships/image" Target="../media/image151.png"/><Relationship Id="rId122" Type="http://schemas.openxmlformats.org/officeDocument/2006/relationships/customXml" Target="../ink/ink193.xml"/><Relationship Id="rId130" Type="http://schemas.openxmlformats.org/officeDocument/2006/relationships/customXml" Target="../ink/ink197.xml"/><Relationship Id="rId135" Type="http://schemas.openxmlformats.org/officeDocument/2006/relationships/image" Target="../media/image168.png"/><Relationship Id="rId143" Type="http://schemas.openxmlformats.org/officeDocument/2006/relationships/image" Target="../media/image172.png"/><Relationship Id="rId148" Type="http://schemas.openxmlformats.org/officeDocument/2006/relationships/customXml" Target="../ink/ink206.xml"/><Relationship Id="rId151" Type="http://schemas.openxmlformats.org/officeDocument/2006/relationships/image" Target="../media/image176.png"/><Relationship Id="rId156" Type="http://schemas.openxmlformats.org/officeDocument/2006/relationships/customXml" Target="../ink/ink210.xml"/><Relationship Id="rId164" Type="http://schemas.openxmlformats.org/officeDocument/2006/relationships/customXml" Target="../ink/ink214.xml"/><Relationship Id="rId169" Type="http://schemas.openxmlformats.org/officeDocument/2006/relationships/image" Target="../media/image185.png"/><Relationship Id="rId4" Type="http://schemas.openxmlformats.org/officeDocument/2006/relationships/customXml" Target="../ink/ink134.xml"/><Relationship Id="rId9" Type="http://schemas.openxmlformats.org/officeDocument/2006/relationships/image" Target="../media/image2410.png"/><Relationship Id="rId13" Type="http://schemas.openxmlformats.org/officeDocument/2006/relationships/image" Target="../media/image2610.png"/><Relationship Id="rId18" Type="http://schemas.openxmlformats.org/officeDocument/2006/relationships/customXml" Target="../ink/ink141.xml"/><Relationship Id="rId39" Type="http://schemas.openxmlformats.org/officeDocument/2006/relationships/image" Target="../media/image3910.png"/><Relationship Id="rId109" Type="http://schemas.openxmlformats.org/officeDocument/2006/relationships/image" Target="../media/image155.png"/><Relationship Id="rId34" Type="http://schemas.openxmlformats.org/officeDocument/2006/relationships/customXml" Target="../ink/ink149.xml"/><Relationship Id="rId50" Type="http://schemas.openxmlformats.org/officeDocument/2006/relationships/customXml" Target="../ink/ink157.xml"/><Relationship Id="rId55" Type="http://schemas.openxmlformats.org/officeDocument/2006/relationships/image" Target="../media/image128.png"/><Relationship Id="rId76" Type="http://schemas.openxmlformats.org/officeDocument/2006/relationships/customXml" Target="../ink/ink170.xml"/><Relationship Id="rId97" Type="http://schemas.openxmlformats.org/officeDocument/2006/relationships/image" Target="../media/image149.png"/><Relationship Id="rId104" Type="http://schemas.openxmlformats.org/officeDocument/2006/relationships/customXml" Target="../ink/ink184.xml"/><Relationship Id="rId120" Type="http://schemas.openxmlformats.org/officeDocument/2006/relationships/customXml" Target="../ink/ink192.xml"/><Relationship Id="rId125" Type="http://schemas.openxmlformats.org/officeDocument/2006/relationships/image" Target="../media/image163.png"/><Relationship Id="rId141" Type="http://schemas.openxmlformats.org/officeDocument/2006/relationships/image" Target="../media/image171.png"/><Relationship Id="rId146" Type="http://schemas.openxmlformats.org/officeDocument/2006/relationships/customXml" Target="../ink/ink205.xml"/><Relationship Id="rId167" Type="http://schemas.openxmlformats.org/officeDocument/2006/relationships/image" Target="../media/image184.png"/><Relationship Id="rId7" Type="http://schemas.openxmlformats.org/officeDocument/2006/relationships/image" Target="../media/image2310.png"/><Relationship Id="rId71" Type="http://schemas.openxmlformats.org/officeDocument/2006/relationships/image" Target="../media/image136.png"/><Relationship Id="rId92" Type="http://schemas.openxmlformats.org/officeDocument/2006/relationships/customXml" Target="../ink/ink178.xml"/><Relationship Id="rId162" Type="http://schemas.openxmlformats.org/officeDocument/2006/relationships/customXml" Target="../ink/ink213.xml"/><Relationship Id="rId2" Type="http://schemas.openxmlformats.org/officeDocument/2006/relationships/image" Target="../media/image124.png"/><Relationship Id="rId29" Type="http://schemas.openxmlformats.org/officeDocument/2006/relationships/image" Target="../media/image3410.png"/><Relationship Id="rId24" Type="http://schemas.openxmlformats.org/officeDocument/2006/relationships/customXml" Target="../ink/ink144.xml"/><Relationship Id="rId40" Type="http://schemas.openxmlformats.org/officeDocument/2006/relationships/customXml" Target="../ink/ink152.xml"/><Relationship Id="rId45" Type="http://schemas.openxmlformats.org/officeDocument/2006/relationships/image" Target="../media/image4210.png"/><Relationship Id="rId66" Type="http://schemas.openxmlformats.org/officeDocument/2006/relationships/customXml" Target="../ink/ink165.xml"/><Relationship Id="rId87" Type="http://schemas.openxmlformats.org/officeDocument/2006/relationships/image" Target="../media/image144.png"/><Relationship Id="rId110" Type="http://schemas.openxmlformats.org/officeDocument/2006/relationships/customXml" Target="../ink/ink187.xml"/><Relationship Id="rId115" Type="http://schemas.openxmlformats.org/officeDocument/2006/relationships/image" Target="../media/image158.png"/><Relationship Id="rId131" Type="http://schemas.openxmlformats.org/officeDocument/2006/relationships/image" Target="../media/image166.png"/><Relationship Id="rId136" Type="http://schemas.openxmlformats.org/officeDocument/2006/relationships/customXml" Target="../ink/ink200.xml"/><Relationship Id="rId157" Type="http://schemas.openxmlformats.org/officeDocument/2006/relationships/image" Target="../media/image179.png"/><Relationship Id="rId61" Type="http://schemas.openxmlformats.org/officeDocument/2006/relationships/image" Target="../media/image131.png"/><Relationship Id="rId82" Type="http://schemas.openxmlformats.org/officeDocument/2006/relationships/customXml" Target="../ink/ink173.xml"/><Relationship Id="rId152" Type="http://schemas.openxmlformats.org/officeDocument/2006/relationships/customXml" Target="../ink/ink208.xml"/><Relationship Id="rId19" Type="http://schemas.openxmlformats.org/officeDocument/2006/relationships/image" Target="../media/image2910.png"/><Relationship Id="rId14" Type="http://schemas.openxmlformats.org/officeDocument/2006/relationships/customXml" Target="../ink/ink139.xml"/><Relationship Id="rId30" Type="http://schemas.openxmlformats.org/officeDocument/2006/relationships/customXml" Target="../ink/ink147.xml"/><Relationship Id="rId35" Type="http://schemas.openxmlformats.org/officeDocument/2006/relationships/image" Target="../media/image3710.png"/><Relationship Id="rId56" Type="http://schemas.openxmlformats.org/officeDocument/2006/relationships/customXml" Target="../ink/ink160.xml"/><Relationship Id="rId77" Type="http://schemas.openxmlformats.org/officeDocument/2006/relationships/image" Target="../media/image139.png"/><Relationship Id="rId100" Type="http://schemas.openxmlformats.org/officeDocument/2006/relationships/customXml" Target="../ink/ink182.xml"/><Relationship Id="rId105" Type="http://schemas.openxmlformats.org/officeDocument/2006/relationships/image" Target="../media/image153.png"/><Relationship Id="rId126" Type="http://schemas.openxmlformats.org/officeDocument/2006/relationships/customXml" Target="../ink/ink195.xml"/><Relationship Id="rId147" Type="http://schemas.openxmlformats.org/officeDocument/2006/relationships/image" Target="../media/image174.png"/><Relationship Id="rId168" Type="http://schemas.openxmlformats.org/officeDocument/2006/relationships/customXml" Target="../ink/ink216.xml"/><Relationship Id="rId8" Type="http://schemas.openxmlformats.org/officeDocument/2006/relationships/customXml" Target="../ink/ink136.xml"/><Relationship Id="rId51" Type="http://schemas.openxmlformats.org/officeDocument/2006/relationships/image" Target="../media/image126.png"/><Relationship Id="rId72" Type="http://schemas.openxmlformats.org/officeDocument/2006/relationships/customXml" Target="../ink/ink168.xml"/><Relationship Id="rId93" Type="http://schemas.openxmlformats.org/officeDocument/2006/relationships/image" Target="../media/image147.png"/><Relationship Id="rId98" Type="http://schemas.openxmlformats.org/officeDocument/2006/relationships/customXml" Target="../ink/ink181.xml"/><Relationship Id="rId121" Type="http://schemas.openxmlformats.org/officeDocument/2006/relationships/image" Target="../media/image161.png"/><Relationship Id="rId142" Type="http://schemas.openxmlformats.org/officeDocument/2006/relationships/customXml" Target="../ink/ink203.xml"/><Relationship Id="rId163" Type="http://schemas.openxmlformats.org/officeDocument/2006/relationships/image" Target="../media/image182.png"/><Relationship Id="rId3" Type="http://schemas.openxmlformats.org/officeDocument/2006/relationships/image" Target="../media/image125.png"/><Relationship Id="rId25" Type="http://schemas.openxmlformats.org/officeDocument/2006/relationships/image" Target="../media/image3210.png"/><Relationship Id="rId46" Type="http://schemas.openxmlformats.org/officeDocument/2006/relationships/customXml" Target="../ink/ink155.xml"/><Relationship Id="rId67" Type="http://schemas.openxmlformats.org/officeDocument/2006/relationships/image" Target="../media/image134.png"/><Relationship Id="rId116" Type="http://schemas.openxmlformats.org/officeDocument/2006/relationships/customXml" Target="../ink/ink190.xml"/><Relationship Id="rId137" Type="http://schemas.openxmlformats.org/officeDocument/2006/relationships/image" Target="../media/image169.png"/><Relationship Id="rId158" Type="http://schemas.openxmlformats.org/officeDocument/2006/relationships/customXml" Target="../ink/ink211.xml"/><Relationship Id="rId20" Type="http://schemas.openxmlformats.org/officeDocument/2006/relationships/customXml" Target="../ink/ink142.xml"/><Relationship Id="rId41" Type="http://schemas.openxmlformats.org/officeDocument/2006/relationships/image" Target="../media/image4010.png"/><Relationship Id="rId62" Type="http://schemas.openxmlformats.org/officeDocument/2006/relationships/customXml" Target="../ink/ink163.xml"/><Relationship Id="rId83" Type="http://schemas.openxmlformats.org/officeDocument/2006/relationships/image" Target="../media/image142.png"/><Relationship Id="rId88" Type="http://schemas.openxmlformats.org/officeDocument/2006/relationships/customXml" Target="../ink/ink176.xml"/><Relationship Id="rId111" Type="http://schemas.openxmlformats.org/officeDocument/2006/relationships/image" Target="../media/image156.png"/><Relationship Id="rId132" Type="http://schemas.openxmlformats.org/officeDocument/2006/relationships/customXml" Target="../ink/ink198.xml"/><Relationship Id="rId153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0.png"/><Relationship Id="rId117" Type="http://schemas.openxmlformats.org/officeDocument/2006/relationships/customXml" Target="../ink/ink276.xml"/><Relationship Id="rId21" Type="http://schemas.openxmlformats.org/officeDocument/2006/relationships/customXml" Target="../ink/ink226.xml"/><Relationship Id="rId42" Type="http://schemas.openxmlformats.org/officeDocument/2006/relationships/image" Target="../media/image630.png"/><Relationship Id="rId47" Type="http://schemas.openxmlformats.org/officeDocument/2006/relationships/customXml" Target="../ink/ink241.xml"/><Relationship Id="rId63" Type="http://schemas.openxmlformats.org/officeDocument/2006/relationships/customXml" Target="../ink/ink249.xml"/><Relationship Id="rId68" Type="http://schemas.openxmlformats.org/officeDocument/2006/relationships/image" Target="../media/image192.png"/><Relationship Id="rId84" Type="http://schemas.openxmlformats.org/officeDocument/2006/relationships/image" Target="../media/image200.png"/><Relationship Id="rId89" Type="http://schemas.openxmlformats.org/officeDocument/2006/relationships/customXml" Target="../ink/ink262.xml"/><Relationship Id="rId112" Type="http://schemas.openxmlformats.org/officeDocument/2006/relationships/image" Target="../media/image214.png"/><Relationship Id="rId16" Type="http://schemas.openxmlformats.org/officeDocument/2006/relationships/image" Target="../media/image520.png"/><Relationship Id="rId107" Type="http://schemas.openxmlformats.org/officeDocument/2006/relationships/customXml" Target="../ink/ink271.xml"/><Relationship Id="rId11" Type="http://schemas.openxmlformats.org/officeDocument/2006/relationships/customXml" Target="../ink/ink221.xml"/><Relationship Id="rId24" Type="http://schemas.openxmlformats.org/officeDocument/2006/relationships/customXml" Target="../ink/ink229.xml"/><Relationship Id="rId32" Type="http://schemas.openxmlformats.org/officeDocument/2006/relationships/image" Target="../media/image580.png"/><Relationship Id="rId37" Type="http://schemas.openxmlformats.org/officeDocument/2006/relationships/customXml" Target="../ink/ink236.xml"/><Relationship Id="rId40" Type="http://schemas.openxmlformats.org/officeDocument/2006/relationships/image" Target="../media/image620.png"/><Relationship Id="rId45" Type="http://schemas.openxmlformats.org/officeDocument/2006/relationships/customXml" Target="../ink/ink240.xml"/><Relationship Id="rId53" Type="http://schemas.openxmlformats.org/officeDocument/2006/relationships/customXml" Target="../ink/ink244.xml"/><Relationship Id="rId58" Type="http://schemas.openxmlformats.org/officeDocument/2006/relationships/image" Target="../media/image711.png"/><Relationship Id="rId66" Type="http://schemas.openxmlformats.org/officeDocument/2006/relationships/image" Target="../media/image191.png"/><Relationship Id="rId74" Type="http://schemas.openxmlformats.org/officeDocument/2006/relationships/image" Target="../media/image195.png"/><Relationship Id="rId79" Type="http://schemas.openxmlformats.org/officeDocument/2006/relationships/customXml" Target="../ink/ink257.xml"/><Relationship Id="rId87" Type="http://schemas.openxmlformats.org/officeDocument/2006/relationships/customXml" Target="../ink/ink261.xml"/><Relationship Id="rId102" Type="http://schemas.openxmlformats.org/officeDocument/2006/relationships/image" Target="../media/image209.png"/><Relationship Id="rId110" Type="http://schemas.openxmlformats.org/officeDocument/2006/relationships/image" Target="../media/image213.png"/><Relationship Id="rId115" Type="http://schemas.openxmlformats.org/officeDocument/2006/relationships/customXml" Target="../ink/ink275.xml"/><Relationship Id="rId5" Type="http://schemas.openxmlformats.org/officeDocument/2006/relationships/customXml" Target="../ink/ink218.xml"/><Relationship Id="rId61" Type="http://schemas.openxmlformats.org/officeDocument/2006/relationships/customXml" Target="../ink/ink248.xml"/><Relationship Id="rId82" Type="http://schemas.openxmlformats.org/officeDocument/2006/relationships/image" Target="../media/image199.png"/><Relationship Id="rId90" Type="http://schemas.openxmlformats.org/officeDocument/2006/relationships/image" Target="../media/image203.png"/><Relationship Id="rId95" Type="http://schemas.openxmlformats.org/officeDocument/2006/relationships/customXml" Target="../ink/ink265.xml"/><Relationship Id="rId19" Type="http://schemas.openxmlformats.org/officeDocument/2006/relationships/image" Target="../media/image187.png"/><Relationship Id="rId14" Type="http://schemas.openxmlformats.org/officeDocument/2006/relationships/image" Target="../media/image511.png"/><Relationship Id="rId22" Type="http://schemas.openxmlformats.org/officeDocument/2006/relationships/customXml" Target="../ink/ink227.xml"/><Relationship Id="rId27" Type="http://schemas.openxmlformats.org/officeDocument/2006/relationships/customXml" Target="../ink/ink231.xml"/><Relationship Id="rId30" Type="http://schemas.openxmlformats.org/officeDocument/2006/relationships/image" Target="../media/image570.png"/><Relationship Id="rId35" Type="http://schemas.openxmlformats.org/officeDocument/2006/relationships/customXml" Target="../ink/ink235.xml"/><Relationship Id="rId43" Type="http://schemas.openxmlformats.org/officeDocument/2006/relationships/customXml" Target="../ink/ink239.xml"/><Relationship Id="rId48" Type="http://schemas.openxmlformats.org/officeDocument/2006/relationships/image" Target="../media/image660.png"/><Relationship Id="rId56" Type="http://schemas.openxmlformats.org/officeDocument/2006/relationships/image" Target="../media/image700.png"/><Relationship Id="rId64" Type="http://schemas.openxmlformats.org/officeDocument/2006/relationships/image" Target="../media/image190.png"/><Relationship Id="rId69" Type="http://schemas.openxmlformats.org/officeDocument/2006/relationships/customXml" Target="../ink/ink252.xml"/><Relationship Id="rId77" Type="http://schemas.openxmlformats.org/officeDocument/2006/relationships/customXml" Target="../ink/ink256.xml"/><Relationship Id="rId100" Type="http://schemas.openxmlformats.org/officeDocument/2006/relationships/image" Target="../media/image208.png"/><Relationship Id="rId105" Type="http://schemas.openxmlformats.org/officeDocument/2006/relationships/customXml" Target="../ink/ink270.xml"/><Relationship Id="rId113" Type="http://schemas.openxmlformats.org/officeDocument/2006/relationships/customXml" Target="../ink/ink274.xml"/><Relationship Id="rId118" Type="http://schemas.openxmlformats.org/officeDocument/2006/relationships/image" Target="../media/image217.png"/><Relationship Id="rId8" Type="http://schemas.openxmlformats.org/officeDocument/2006/relationships/image" Target="../media/image4810.png"/><Relationship Id="rId51" Type="http://schemas.openxmlformats.org/officeDocument/2006/relationships/customXml" Target="../ink/ink243.xml"/><Relationship Id="rId72" Type="http://schemas.openxmlformats.org/officeDocument/2006/relationships/image" Target="../media/image194.png"/><Relationship Id="rId80" Type="http://schemas.openxmlformats.org/officeDocument/2006/relationships/image" Target="../media/image198.png"/><Relationship Id="rId85" Type="http://schemas.openxmlformats.org/officeDocument/2006/relationships/customXml" Target="../ink/ink260.xml"/><Relationship Id="rId93" Type="http://schemas.openxmlformats.org/officeDocument/2006/relationships/customXml" Target="../ink/ink264.xml"/><Relationship Id="rId98" Type="http://schemas.openxmlformats.org/officeDocument/2006/relationships/image" Target="../media/image207.png"/><Relationship Id="rId3" Type="http://schemas.openxmlformats.org/officeDocument/2006/relationships/customXml" Target="../ink/ink217.xml"/><Relationship Id="rId12" Type="http://schemas.openxmlformats.org/officeDocument/2006/relationships/image" Target="../media/image500.png"/><Relationship Id="rId17" Type="http://schemas.openxmlformats.org/officeDocument/2006/relationships/customXml" Target="../ink/ink224.xml"/><Relationship Id="rId25" Type="http://schemas.openxmlformats.org/officeDocument/2006/relationships/customXml" Target="../ink/ink230.xml"/><Relationship Id="rId33" Type="http://schemas.openxmlformats.org/officeDocument/2006/relationships/customXml" Target="../ink/ink234.xml"/><Relationship Id="rId38" Type="http://schemas.openxmlformats.org/officeDocument/2006/relationships/image" Target="../media/image611.png"/><Relationship Id="rId46" Type="http://schemas.openxmlformats.org/officeDocument/2006/relationships/image" Target="../media/image650.png"/><Relationship Id="rId59" Type="http://schemas.openxmlformats.org/officeDocument/2006/relationships/customXml" Target="../ink/ink247.xml"/><Relationship Id="rId67" Type="http://schemas.openxmlformats.org/officeDocument/2006/relationships/customXml" Target="../ink/ink251.xml"/><Relationship Id="rId103" Type="http://schemas.openxmlformats.org/officeDocument/2006/relationships/customXml" Target="../ink/ink269.xml"/><Relationship Id="rId108" Type="http://schemas.openxmlformats.org/officeDocument/2006/relationships/image" Target="../media/image212.png"/><Relationship Id="rId116" Type="http://schemas.openxmlformats.org/officeDocument/2006/relationships/image" Target="../media/image216.png"/><Relationship Id="rId20" Type="http://schemas.openxmlformats.org/officeDocument/2006/relationships/customXml" Target="../ink/ink225.xml"/><Relationship Id="rId41" Type="http://schemas.openxmlformats.org/officeDocument/2006/relationships/customXml" Target="../ink/ink238.xml"/><Relationship Id="rId54" Type="http://schemas.openxmlformats.org/officeDocument/2006/relationships/image" Target="../media/image690.png"/><Relationship Id="rId62" Type="http://schemas.openxmlformats.org/officeDocument/2006/relationships/image" Target="../media/image189.png"/><Relationship Id="rId70" Type="http://schemas.openxmlformats.org/officeDocument/2006/relationships/image" Target="../media/image193.png"/><Relationship Id="rId75" Type="http://schemas.openxmlformats.org/officeDocument/2006/relationships/customXml" Target="../ink/ink255.xml"/><Relationship Id="rId83" Type="http://schemas.openxmlformats.org/officeDocument/2006/relationships/customXml" Target="../ink/ink259.xml"/><Relationship Id="rId88" Type="http://schemas.openxmlformats.org/officeDocument/2006/relationships/image" Target="../media/image202.png"/><Relationship Id="rId91" Type="http://schemas.openxmlformats.org/officeDocument/2006/relationships/customXml" Target="../ink/ink263.xml"/><Relationship Id="rId96" Type="http://schemas.openxmlformats.org/officeDocument/2006/relationships/image" Target="../media/image206.png"/><Relationship Id="rId111" Type="http://schemas.openxmlformats.org/officeDocument/2006/relationships/customXml" Target="../ink/ink2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0.png"/><Relationship Id="rId15" Type="http://schemas.openxmlformats.org/officeDocument/2006/relationships/customXml" Target="../ink/ink223.xml"/><Relationship Id="rId23" Type="http://schemas.openxmlformats.org/officeDocument/2006/relationships/customXml" Target="../ink/ink228.xml"/><Relationship Id="rId28" Type="http://schemas.openxmlformats.org/officeDocument/2006/relationships/image" Target="../media/image560.png"/><Relationship Id="rId36" Type="http://schemas.openxmlformats.org/officeDocument/2006/relationships/image" Target="../media/image600.png"/><Relationship Id="rId49" Type="http://schemas.openxmlformats.org/officeDocument/2006/relationships/customXml" Target="../ink/ink242.xml"/><Relationship Id="rId57" Type="http://schemas.openxmlformats.org/officeDocument/2006/relationships/customXml" Target="../ink/ink246.xml"/><Relationship Id="rId106" Type="http://schemas.openxmlformats.org/officeDocument/2006/relationships/image" Target="../media/image211.png"/><Relationship Id="rId114" Type="http://schemas.openxmlformats.org/officeDocument/2006/relationships/image" Target="../media/image215.png"/><Relationship Id="rId119" Type="http://schemas.openxmlformats.org/officeDocument/2006/relationships/customXml" Target="../ink/ink277.xml"/><Relationship Id="rId10" Type="http://schemas.openxmlformats.org/officeDocument/2006/relationships/image" Target="../media/image493.png"/><Relationship Id="rId31" Type="http://schemas.openxmlformats.org/officeDocument/2006/relationships/customXml" Target="../ink/ink233.xml"/><Relationship Id="rId44" Type="http://schemas.openxmlformats.org/officeDocument/2006/relationships/image" Target="../media/image640.png"/><Relationship Id="rId52" Type="http://schemas.openxmlformats.org/officeDocument/2006/relationships/image" Target="../media/image680.png"/><Relationship Id="rId60" Type="http://schemas.openxmlformats.org/officeDocument/2006/relationships/image" Target="../media/image188.png"/><Relationship Id="rId65" Type="http://schemas.openxmlformats.org/officeDocument/2006/relationships/customXml" Target="../ink/ink250.xml"/><Relationship Id="rId73" Type="http://schemas.openxmlformats.org/officeDocument/2006/relationships/customXml" Target="../ink/ink254.xml"/><Relationship Id="rId78" Type="http://schemas.openxmlformats.org/officeDocument/2006/relationships/image" Target="../media/image197.png"/><Relationship Id="rId81" Type="http://schemas.openxmlformats.org/officeDocument/2006/relationships/customXml" Target="../ink/ink258.xml"/><Relationship Id="rId86" Type="http://schemas.openxmlformats.org/officeDocument/2006/relationships/image" Target="../media/image201.png"/><Relationship Id="rId94" Type="http://schemas.openxmlformats.org/officeDocument/2006/relationships/image" Target="../media/image205.png"/><Relationship Id="rId99" Type="http://schemas.openxmlformats.org/officeDocument/2006/relationships/customXml" Target="../ink/ink267.xml"/><Relationship Id="rId101" Type="http://schemas.openxmlformats.org/officeDocument/2006/relationships/customXml" Target="../ink/ink268.xml"/><Relationship Id="rId4" Type="http://schemas.openxmlformats.org/officeDocument/2006/relationships/image" Target="../media/image4610.png"/><Relationship Id="rId9" Type="http://schemas.openxmlformats.org/officeDocument/2006/relationships/customXml" Target="../ink/ink220.xml"/><Relationship Id="rId13" Type="http://schemas.openxmlformats.org/officeDocument/2006/relationships/customXml" Target="../ink/ink222.xml"/><Relationship Id="rId18" Type="http://schemas.openxmlformats.org/officeDocument/2006/relationships/image" Target="../media/image530.png"/><Relationship Id="rId39" Type="http://schemas.openxmlformats.org/officeDocument/2006/relationships/customXml" Target="../ink/ink237.xml"/><Relationship Id="rId109" Type="http://schemas.openxmlformats.org/officeDocument/2006/relationships/customXml" Target="../ink/ink272.xml"/><Relationship Id="rId34" Type="http://schemas.openxmlformats.org/officeDocument/2006/relationships/image" Target="../media/image590.png"/><Relationship Id="rId50" Type="http://schemas.openxmlformats.org/officeDocument/2006/relationships/image" Target="../media/image670.png"/><Relationship Id="rId55" Type="http://schemas.openxmlformats.org/officeDocument/2006/relationships/customXml" Target="../ink/ink245.xml"/><Relationship Id="rId76" Type="http://schemas.openxmlformats.org/officeDocument/2006/relationships/image" Target="../media/image196.png"/><Relationship Id="rId97" Type="http://schemas.openxmlformats.org/officeDocument/2006/relationships/customXml" Target="../ink/ink266.xml"/><Relationship Id="rId104" Type="http://schemas.openxmlformats.org/officeDocument/2006/relationships/image" Target="../media/image210.png"/><Relationship Id="rId120" Type="http://schemas.openxmlformats.org/officeDocument/2006/relationships/image" Target="../media/image218.png"/><Relationship Id="rId7" Type="http://schemas.openxmlformats.org/officeDocument/2006/relationships/customXml" Target="../ink/ink219.xml"/><Relationship Id="rId71" Type="http://schemas.openxmlformats.org/officeDocument/2006/relationships/customXml" Target="../ink/ink253.xml"/><Relationship Id="rId92" Type="http://schemas.openxmlformats.org/officeDocument/2006/relationships/image" Target="../media/image204.png"/><Relationship Id="rId2" Type="http://schemas.openxmlformats.org/officeDocument/2006/relationships/image" Target="../media/image186.png"/><Relationship Id="rId29" Type="http://schemas.openxmlformats.org/officeDocument/2006/relationships/customXml" Target="../ink/ink23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0.png"/><Relationship Id="rId117" Type="http://schemas.openxmlformats.org/officeDocument/2006/relationships/customXml" Target="../ink/ink335.xml"/><Relationship Id="rId21" Type="http://schemas.openxmlformats.org/officeDocument/2006/relationships/customXml" Target="../ink/ink287.xml"/><Relationship Id="rId42" Type="http://schemas.openxmlformats.org/officeDocument/2006/relationships/image" Target="../media/image830.png"/><Relationship Id="rId47" Type="http://schemas.openxmlformats.org/officeDocument/2006/relationships/customXml" Target="../ink/ink300.xml"/><Relationship Id="rId63" Type="http://schemas.openxmlformats.org/officeDocument/2006/relationships/customXml" Target="../ink/ink308.xml"/><Relationship Id="rId68" Type="http://schemas.openxmlformats.org/officeDocument/2006/relationships/image" Target="../media/image960.png"/><Relationship Id="rId84" Type="http://schemas.openxmlformats.org/officeDocument/2006/relationships/image" Target="../media/image1040.png"/><Relationship Id="rId89" Type="http://schemas.openxmlformats.org/officeDocument/2006/relationships/customXml" Target="../ink/ink321.xml"/><Relationship Id="rId112" Type="http://schemas.openxmlformats.org/officeDocument/2006/relationships/image" Target="../media/image226.png"/><Relationship Id="rId133" Type="http://schemas.openxmlformats.org/officeDocument/2006/relationships/customXml" Target="../ink/ink343.xml"/><Relationship Id="rId138" Type="http://schemas.openxmlformats.org/officeDocument/2006/relationships/image" Target="../media/image239.png"/><Relationship Id="rId16" Type="http://schemas.openxmlformats.org/officeDocument/2006/relationships/image" Target="../media/image4810.png"/><Relationship Id="rId107" Type="http://schemas.openxmlformats.org/officeDocument/2006/relationships/customXml" Target="../ink/ink330.xml"/><Relationship Id="rId11" Type="http://schemas.openxmlformats.org/officeDocument/2006/relationships/customXml" Target="../ink/ink282.xml"/><Relationship Id="rId32" Type="http://schemas.openxmlformats.org/officeDocument/2006/relationships/image" Target="../media/image780.png"/><Relationship Id="rId37" Type="http://schemas.openxmlformats.org/officeDocument/2006/relationships/customXml" Target="../ink/ink295.xml"/><Relationship Id="rId53" Type="http://schemas.openxmlformats.org/officeDocument/2006/relationships/customXml" Target="../ink/ink303.xml"/><Relationship Id="rId58" Type="http://schemas.openxmlformats.org/officeDocument/2006/relationships/image" Target="../media/image911.png"/><Relationship Id="rId74" Type="http://schemas.openxmlformats.org/officeDocument/2006/relationships/image" Target="../media/image990.png"/><Relationship Id="rId79" Type="http://schemas.openxmlformats.org/officeDocument/2006/relationships/customXml" Target="../ink/ink316.xml"/><Relationship Id="rId102" Type="http://schemas.openxmlformats.org/officeDocument/2006/relationships/image" Target="../media/image221.png"/><Relationship Id="rId123" Type="http://schemas.openxmlformats.org/officeDocument/2006/relationships/customXml" Target="../ink/ink338.xml"/><Relationship Id="rId128" Type="http://schemas.openxmlformats.org/officeDocument/2006/relationships/image" Target="../media/image234.png"/><Relationship Id="rId5" Type="http://schemas.openxmlformats.org/officeDocument/2006/relationships/customXml" Target="../ink/ink279.xml"/><Relationship Id="rId90" Type="http://schemas.openxmlformats.org/officeDocument/2006/relationships/image" Target="../media/image1070.png"/><Relationship Id="rId95" Type="http://schemas.openxmlformats.org/officeDocument/2006/relationships/customXml" Target="../ink/ink324.xml"/><Relationship Id="rId22" Type="http://schemas.openxmlformats.org/officeDocument/2006/relationships/image" Target="../media/image550.png"/><Relationship Id="rId27" Type="http://schemas.openxmlformats.org/officeDocument/2006/relationships/customXml" Target="../ink/ink290.xml"/><Relationship Id="rId43" Type="http://schemas.openxmlformats.org/officeDocument/2006/relationships/customXml" Target="../ink/ink298.xml"/><Relationship Id="rId48" Type="http://schemas.openxmlformats.org/officeDocument/2006/relationships/image" Target="../media/image860.png"/><Relationship Id="rId64" Type="http://schemas.openxmlformats.org/officeDocument/2006/relationships/image" Target="../media/image940.png"/><Relationship Id="rId69" Type="http://schemas.openxmlformats.org/officeDocument/2006/relationships/customXml" Target="../ink/ink311.xml"/><Relationship Id="rId113" Type="http://schemas.openxmlformats.org/officeDocument/2006/relationships/customXml" Target="../ink/ink333.xml"/><Relationship Id="rId118" Type="http://schemas.openxmlformats.org/officeDocument/2006/relationships/image" Target="../media/image229.png"/><Relationship Id="rId134" Type="http://schemas.openxmlformats.org/officeDocument/2006/relationships/image" Target="../media/image237.png"/><Relationship Id="rId139" Type="http://schemas.openxmlformats.org/officeDocument/2006/relationships/customXml" Target="../ink/ink346.xml"/><Relationship Id="rId8" Type="http://schemas.openxmlformats.org/officeDocument/2006/relationships/image" Target="../media/image750.png"/><Relationship Id="rId51" Type="http://schemas.openxmlformats.org/officeDocument/2006/relationships/customXml" Target="../ink/ink302.xml"/><Relationship Id="rId72" Type="http://schemas.openxmlformats.org/officeDocument/2006/relationships/image" Target="../media/image980.png"/><Relationship Id="rId80" Type="http://schemas.openxmlformats.org/officeDocument/2006/relationships/image" Target="../media/image1020.png"/><Relationship Id="rId85" Type="http://schemas.openxmlformats.org/officeDocument/2006/relationships/customXml" Target="../ink/ink319.xml"/><Relationship Id="rId93" Type="http://schemas.openxmlformats.org/officeDocument/2006/relationships/customXml" Target="../ink/ink323.xml"/><Relationship Id="rId98" Type="http://schemas.openxmlformats.org/officeDocument/2006/relationships/image" Target="../media/image1110.png"/><Relationship Id="rId121" Type="http://schemas.openxmlformats.org/officeDocument/2006/relationships/customXml" Target="../ink/ink337.xml"/><Relationship Id="rId3" Type="http://schemas.openxmlformats.org/officeDocument/2006/relationships/customXml" Target="../ink/ink278.xml"/><Relationship Id="rId12" Type="http://schemas.openxmlformats.org/officeDocument/2006/relationships/image" Target="../media/image4610.png"/><Relationship Id="rId17" Type="http://schemas.openxmlformats.org/officeDocument/2006/relationships/customXml" Target="../ink/ink285.xml"/><Relationship Id="rId25" Type="http://schemas.openxmlformats.org/officeDocument/2006/relationships/customXml" Target="../ink/ink289.xml"/><Relationship Id="rId33" Type="http://schemas.openxmlformats.org/officeDocument/2006/relationships/customXml" Target="../ink/ink293.xml"/><Relationship Id="rId38" Type="http://schemas.openxmlformats.org/officeDocument/2006/relationships/image" Target="../media/image811.png"/><Relationship Id="rId46" Type="http://schemas.openxmlformats.org/officeDocument/2006/relationships/image" Target="../media/image850.png"/><Relationship Id="rId59" Type="http://schemas.openxmlformats.org/officeDocument/2006/relationships/customXml" Target="../ink/ink306.xml"/><Relationship Id="rId67" Type="http://schemas.openxmlformats.org/officeDocument/2006/relationships/customXml" Target="../ink/ink310.xml"/><Relationship Id="rId103" Type="http://schemas.openxmlformats.org/officeDocument/2006/relationships/customXml" Target="../ink/ink328.xml"/><Relationship Id="rId108" Type="http://schemas.openxmlformats.org/officeDocument/2006/relationships/image" Target="../media/image224.png"/><Relationship Id="rId116" Type="http://schemas.openxmlformats.org/officeDocument/2006/relationships/image" Target="../media/image228.png"/><Relationship Id="rId124" Type="http://schemas.openxmlformats.org/officeDocument/2006/relationships/image" Target="../media/image232.png"/><Relationship Id="rId129" Type="http://schemas.openxmlformats.org/officeDocument/2006/relationships/customXml" Target="../ink/ink341.xml"/><Relationship Id="rId137" Type="http://schemas.openxmlformats.org/officeDocument/2006/relationships/customXml" Target="../ink/ink345.xml"/><Relationship Id="rId20" Type="http://schemas.openxmlformats.org/officeDocument/2006/relationships/image" Target="../media/image500.png"/><Relationship Id="rId41" Type="http://schemas.openxmlformats.org/officeDocument/2006/relationships/customXml" Target="../ink/ink297.xml"/><Relationship Id="rId54" Type="http://schemas.openxmlformats.org/officeDocument/2006/relationships/image" Target="../media/image890.png"/><Relationship Id="rId62" Type="http://schemas.openxmlformats.org/officeDocument/2006/relationships/image" Target="../media/image930.png"/><Relationship Id="rId70" Type="http://schemas.openxmlformats.org/officeDocument/2006/relationships/image" Target="../media/image970.png"/><Relationship Id="rId75" Type="http://schemas.openxmlformats.org/officeDocument/2006/relationships/customXml" Target="../ink/ink314.xml"/><Relationship Id="rId83" Type="http://schemas.openxmlformats.org/officeDocument/2006/relationships/customXml" Target="../ink/ink318.xml"/><Relationship Id="rId88" Type="http://schemas.openxmlformats.org/officeDocument/2006/relationships/image" Target="../media/image1060.png"/><Relationship Id="rId91" Type="http://schemas.openxmlformats.org/officeDocument/2006/relationships/customXml" Target="../ink/ink322.xml"/><Relationship Id="rId96" Type="http://schemas.openxmlformats.org/officeDocument/2006/relationships/image" Target="../media/image1100.png"/><Relationship Id="rId111" Type="http://schemas.openxmlformats.org/officeDocument/2006/relationships/customXml" Target="../ink/ink332.xml"/><Relationship Id="rId132" Type="http://schemas.openxmlformats.org/officeDocument/2006/relationships/image" Target="../media/image236.png"/><Relationship Id="rId14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5" Type="http://schemas.openxmlformats.org/officeDocument/2006/relationships/customXml" Target="../ink/ink284.xml"/><Relationship Id="rId23" Type="http://schemas.openxmlformats.org/officeDocument/2006/relationships/customXml" Target="../ink/ink288.xml"/><Relationship Id="rId28" Type="http://schemas.openxmlformats.org/officeDocument/2006/relationships/image" Target="../media/image580.png"/><Relationship Id="rId36" Type="http://schemas.openxmlformats.org/officeDocument/2006/relationships/image" Target="../media/image800.png"/><Relationship Id="rId49" Type="http://schemas.openxmlformats.org/officeDocument/2006/relationships/customXml" Target="../ink/ink301.xml"/><Relationship Id="rId57" Type="http://schemas.openxmlformats.org/officeDocument/2006/relationships/customXml" Target="../ink/ink305.xml"/><Relationship Id="rId106" Type="http://schemas.openxmlformats.org/officeDocument/2006/relationships/image" Target="../media/image223.png"/><Relationship Id="rId114" Type="http://schemas.openxmlformats.org/officeDocument/2006/relationships/image" Target="../media/image227.png"/><Relationship Id="rId119" Type="http://schemas.openxmlformats.org/officeDocument/2006/relationships/customXml" Target="../ink/ink336.xml"/><Relationship Id="rId127" Type="http://schemas.openxmlformats.org/officeDocument/2006/relationships/customXml" Target="../ink/ink340.xml"/><Relationship Id="rId10" Type="http://schemas.openxmlformats.org/officeDocument/2006/relationships/image" Target="../media/image760.png"/><Relationship Id="rId31" Type="http://schemas.openxmlformats.org/officeDocument/2006/relationships/customXml" Target="../ink/ink292.xml"/><Relationship Id="rId44" Type="http://schemas.openxmlformats.org/officeDocument/2006/relationships/image" Target="../media/image840.png"/><Relationship Id="rId52" Type="http://schemas.openxmlformats.org/officeDocument/2006/relationships/image" Target="../media/image880.png"/><Relationship Id="rId60" Type="http://schemas.openxmlformats.org/officeDocument/2006/relationships/image" Target="../media/image920.png"/><Relationship Id="rId65" Type="http://schemas.openxmlformats.org/officeDocument/2006/relationships/customXml" Target="../ink/ink309.xml"/><Relationship Id="rId73" Type="http://schemas.openxmlformats.org/officeDocument/2006/relationships/customXml" Target="../ink/ink313.xml"/><Relationship Id="rId78" Type="http://schemas.openxmlformats.org/officeDocument/2006/relationships/image" Target="../media/image1011.png"/><Relationship Id="rId81" Type="http://schemas.openxmlformats.org/officeDocument/2006/relationships/customXml" Target="../ink/ink317.xml"/><Relationship Id="rId86" Type="http://schemas.openxmlformats.org/officeDocument/2006/relationships/image" Target="../media/image1050.png"/><Relationship Id="rId94" Type="http://schemas.openxmlformats.org/officeDocument/2006/relationships/image" Target="../media/image1090.png"/><Relationship Id="rId99" Type="http://schemas.openxmlformats.org/officeDocument/2006/relationships/customXml" Target="../ink/ink326.xml"/><Relationship Id="rId101" Type="http://schemas.openxmlformats.org/officeDocument/2006/relationships/customXml" Target="../ink/ink327.xml"/><Relationship Id="rId122" Type="http://schemas.openxmlformats.org/officeDocument/2006/relationships/image" Target="../media/image231.png"/><Relationship Id="rId130" Type="http://schemas.openxmlformats.org/officeDocument/2006/relationships/image" Target="../media/image235.png"/><Relationship Id="rId135" Type="http://schemas.openxmlformats.org/officeDocument/2006/relationships/customXml" Target="../ink/ink344.xml"/><Relationship Id="rId4" Type="http://schemas.openxmlformats.org/officeDocument/2006/relationships/image" Target="../media/image730.png"/><Relationship Id="rId9" Type="http://schemas.openxmlformats.org/officeDocument/2006/relationships/customXml" Target="../ink/ink281.xml"/><Relationship Id="rId13" Type="http://schemas.openxmlformats.org/officeDocument/2006/relationships/customXml" Target="../ink/ink283.xml"/><Relationship Id="rId18" Type="http://schemas.openxmlformats.org/officeDocument/2006/relationships/image" Target="../media/image493.png"/><Relationship Id="rId39" Type="http://schemas.openxmlformats.org/officeDocument/2006/relationships/customXml" Target="../ink/ink296.xml"/><Relationship Id="rId109" Type="http://schemas.openxmlformats.org/officeDocument/2006/relationships/customXml" Target="../ink/ink331.xml"/><Relationship Id="rId34" Type="http://schemas.openxmlformats.org/officeDocument/2006/relationships/image" Target="../media/image790.png"/><Relationship Id="rId50" Type="http://schemas.openxmlformats.org/officeDocument/2006/relationships/image" Target="../media/image870.png"/><Relationship Id="rId55" Type="http://schemas.openxmlformats.org/officeDocument/2006/relationships/customXml" Target="../ink/ink304.xml"/><Relationship Id="rId76" Type="http://schemas.openxmlformats.org/officeDocument/2006/relationships/image" Target="../media/image1000.png"/><Relationship Id="rId97" Type="http://schemas.openxmlformats.org/officeDocument/2006/relationships/customXml" Target="../ink/ink325.xml"/><Relationship Id="rId104" Type="http://schemas.openxmlformats.org/officeDocument/2006/relationships/image" Target="../media/image222.png"/><Relationship Id="rId120" Type="http://schemas.openxmlformats.org/officeDocument/2006/relationships/image" Target="../media/image230.png"/><Relationship Id="rId125" Type="http://schemas.openxmlformats.org/officeDocument/2006/relationships/customXml" Target="../ink/ink339.xml"/><Relationship Id="rId7" Type="http://schemas.openxmlformats.org/officeDocument/2006/relationships/customXml" Target="../ink/ink280.xml"/><Relationship Id="rId71" Type="http://schemas.openxmlformats.org/officeDocument/2006/relationships/customXml" Target="../ink/ink312.xml"/><Relationship Id="rId92" Type="http://schemas.openxmlformats.org/officeDocument/2006/relationships/image" Target="../media/image1080.png"/><Relationship Id="rId2" Type="http://schemas.openxmlformats.org/officeDocument/2006/relationships/image" Target="../media/image219.png"/><Relationship Id="rId29" Type="http://schemas.openxmlformats.org/officeDocument/2006/relationships/customXml" Target="../ink/ink291.xml"/><Relationship Id="rId24" Type="http://schemas.openxmlformats.org/officeDocument/2006/relationships/image" Target="../media/image560.png"/><Relationship Id="rId40" Type="http://schemas.openxmlformats.org/officeDocument/2006/relationships/image" Target="../media/image820.png"/><Relationship Id="rId45" Type="http://schemas.openxmlformats.org/officeDocument/2006/relationships/customXml" Target="../ink/ink299.xml"/><Relationship Id="rId66" Type="http://schemas.openxmlformats.org/officeDocument/2006/relationships/image" Target="../media/image950.png"/><Relationship Id="rId87" Type="http://schemas.openxmlformats.org/officeDocument/2006/relationships/customXml" Target="../ink/ink320.xml"/><Relationship Id="rId110" Type="http://schemas.openxmlformats.org/officeDocument/2006/relationships/image" Target="../media/image225.png"/><Relationship Id="rId115" Type="http://schemas.openxmlformats.org/officeDocument/2006/relationships/customXml" Target="../ink/ink334.xml"/><Relationship Id="rId131" Type="http://schemas.openxmlformats.org/officeDocument/2006/relationships/customXml" Target="../ink/ink342.xml"/><Relationship Id="rId136" Type="http://schemas.openxmlformats.org/officeDocument/2006/relationships/image" Target="../media/image238.png"/><Relationship Id="rId61" Type="http://schemas.openxmlformats.org/officeDocument/2006/relationships/customXml" Target="../ink/ink307.xml"/><Relationship Id="rId82" Type="http://schemas.openxmlformats.org/officeDocument/2006/relationships/image" Target="../media/image1030.png"/><Relationship Id="rId19" Type="http://schemas.openxmlformats.org/officeDocument/2006/relationships/customXml" Target="../ink/ink286.xml"/><Relationship Id="rId14" Type="http://schemas.openxmlformats.org/officeDocument/2006/relationships/image" Target="../media/image4710.png"/><Relationship Id="rId30" Type="http://schemas.openxmlformats.org/officeDocument/2006/relationships/image" Target="../media/image770.png"/><Relationship Id="rId35" Type="http://schemas.openxmlformats.org/officeDocument/2006/relationships/customXml" Target="../ink/ink294.xml"/><Relationship Id="rId56" Type="http://schemas.openxmlformats.org/officeDocument/2006/relationships/image" Target="../media/image900.png"/><Relationship Id="rId77" Type="http://schemas.openxmlformats.org/officeDocument/2006/relationships/customXml" Target="../ink/ink315.xml"/><Relationship Id="rId100" Type="http://schemas.openxmlformats.org/officeDocument/2006/relationships/image" Target="../media/image220.png"/><Relationship Id="rId105" Type="http://schemas.openxmlformats.org/officeDocument/2006/relationships/customXml" Target="../ink/ink329.xml"/><Relationship Id="rId126" Type="http://schemas.openxmlformats.org/officeDocument/2006/relationships/image" Target="../media/image2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Electromagnetic wave equations: </a:t>
            </a:r>
            <a:br>
              <a:rPr lang="en-US" dirty="0"/>
            </a:br>
            <a:r>
              <a:rPr lang="en-US" dirty="0"/>
              <a:t>dielectric without dispersion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75</a:t>
            </a:r>
          </a:p>
        </p:txBody>
      </p:sp>
    </p:spTree>
    <p:extLst>
      <p:ext uri="{BB962C8B-B14F-4D97-AF65-F5344CB8AC3E}">
        <p14:creationId xmlns:p14="http://schemas.microsoft.com/office/powerpoint/2010/main" val="413771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82479"/>
            <a:ext cx="457200" cy="52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4200" y="6400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85382"/>
            <a:ext cx="76454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8.  Why didn’t we include a displacement current in metals?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C80190-F6C7-4C8F-A401-E1094E1C07B1}"/>
              </a:ext>
            </a:extLst>
          </p:cNvPr>
          <p:cNvGrpSpPr/>
          <p:nvPr/>
        </p:nvGrpSpPr>
        <p:grpSpPr>
          <a:xfrm>
            <a:off x="507930" y="685800"/>
            <a:ext cx="3305175" cy="752475"/>
            <a:chOff x="507930" y="685800"/>
            <a:chExt cx="3305175" cy="7524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30" y="828676"/>
              <a:ext cx="10858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130" y="685800"/>
              <a:ext cx="20859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524000" y="1671935"/>
            <a:ext cx="151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term of expansion in powers of </a:t>
            </a:r>
            <a:r>
              <a:rPr lang="en-US" dirty="0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64515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is assumed small, this second term in the expansion is a small correction.  Spatial non-uniformity of the field (skin effect) becomes important in metals sooner.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2009325" y="1219266"/>
            <a:ext cx="304800" cy="766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3278833" y="1140768"/>
            <a:ext cx="304800" cy="766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44536" y="1748901"/>
            <a:ext cx="1100831" cy="231720"/>
          </a:xfrm>
          <a:custGeom>
            <a:avLst/>
            <a:gdLst>
              <a:gd name="connsiteX0" fmla="*/ 0 w 1100831"/>
              <a:gd name="connsiteY0" fmla="*/ 0 h 231720"/>
              <a:gd name="connsiteX1" fmla="*/ 44388 w 1100831"/>
              <a:gd name="connsiteY1" fmla="*/ 115410 h 231720"/>
              <a:gd name="connsiteX2" fmla="*/ 71021 w 1100831"/>
              <a:gd name="connsiteY2" fmla="*/ 124287 h 231720"/>
              <a:gd name="connsiteX3" fmla="*/ 115410 w 1100831"/>
              <a:gd name="connsiteY3" fmla="*/ 159798 h 231720"/>
              <a:gd name="connsiteX4" fmla="*/ 186431 w 1100831"/>
              <a:gd name="connsiteY4" fmla="*/ 177553 h 231720"/>
              <a:gd name="connsiteX5" fmla="*/ 204186 w 1100831"/>
              <a:gd name="connsiteY5" fmla="*/ 195309 h 231720"/>
              <a:gd name="connsiteX6" fmla="*/ 328474 w 1100831"/>
              <a:gd name="connsiteY6" fmla="*/ 213064 h 231720"/>
              <a:gd name="connsiteX7" fmla="*/ 674703 w 1100831"/>
              <a:gd name="connsiteY7" fmla="*/ 213064 h 231720"/>
              <a:gd name="connsiteX8" fmla="*/ 781235 w 1100831"/>
              <a:gd name="connsiteY8" fmla="*/ 186431 h 231720"/>
              <a:gd name="connsiteX9" fmla="*/ 807868 w 1100831"/>
              <a:gd name="connsiteY9" fmla="*/ 177553 h 231720"/>
              <a:gd name="connsiteX10" fmla="*/ 834501 w 1100831"/>
              <a:gd name="connsiteY10" fmla="*/ 168676 h 231720"/>
              <a:gd name="connsiteX11" fmla="*/ 896645 w 1100831"/>
              <a:gd name="connsiteY11" fmla="*/ 124287 h 231720"/>
              <a:gd name="connsiteX12" fmla="*/ 949911 w 1100831"/>
              <a:gd name="connsiteY12" fmla="*/ 88777 h 231720"/>
              <a:gd name="connsiteX13" fmla="*/ 967666 w 1100831"/>
              <a:gd name="connsiteY13" fmla="*/ 71021 h 231720"/>
              <a:gd name="connsiteX14" fmla="*/ 1020932 w 1100831"/>
              <a:gd name="connsiteY14" fmla="*/ 53266 h 231720"/>
              <a:gd name="connsiteX15" fmla="*/ 1047565 w 1100831"/>
              <a:gd name="connsiteY15" fmla="*/ 44388 h 231720"/>
              <a:gd name="connsiteX16" fmla="*/ 1100831 w 1100831"/>
              <a:gd name="connsiteY16" fmla="*/ 44388 h 2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0831" h="231720">
                <a:moveTo>
                  <a:pt x="0" y="0"/>
                </a:moveTo>
                <a:cubicBezTo>
                  <a:pt x="3810" y="26668"/>
                  <a:pt x="5517" y="102454"/>
                  <a:pt x="44388" y="115410"/>
                </a:cubicBezTo>
                <a:lnTo>
                  <a:pt x="71021" y="124287"/>
                </a:lnTo>
                <a:cubicBezTo>
                  <a:pt x="87536" y="140802"/>
                  <a:pt x="93011" y="148598"/>
                  <a:pt x="115410" y="159798"/>
                </a:cubicBezTo>
                <a:cubicBezTo>
                  <a:pt x="133612" y="168899"/>
                  <a:pt x="169543" y="174176"/>
                  <a:pt x="186431" y="177553"/>
                </a:cubicBezTo>
                <a:cubicBezTo>
                  <a:pt x="192349" y="183472"/>
                  <a:pt x="196349" y="192370"/>
                  <a:pt x="204186" y="195309"/>
                </a:cubicBezTo>
                <a:cubicBezTo>
                  <a:pt x="216981" y="200107"/>
                  <a:pt x="324425" y="212558"/>
                  <a:pt x="328474" y="213064"/>
                </a:cubicBezTo>
                <a:cubicBezTo>
                  <a:pt x="461933" y="246431"/>
                  <a:pt x="373629" y="227751"/>
                  <a:pt x="674703" y="213064"/>
                </a:cubicBezTo>
                <a:cubicBezTo>
                  <a:pt x="716712" y="211015"/>
                  <a:pt x="741792" y="199579"/>
                  <a:pt x="781235" y="186431"/>
                </a:cubicBezTo>
                <a:lnTo>
                  <a:pt x="807868" y="177553"/>
                </a:lnTo>
                <a:lnTo>
                  <a:pt x="834501" y="168676"/>
                </a:lnTo>
                <a:cubicBezTo>
                  <a:pt x="914652" y="88525"/>
                  <a:pt x="832876" y="159714"/>
                  <a:pt x="896645" y="124287"/>
                </a:cubicBezTo>
                <a:cubicBezTo>
                  <a:pt x="915299" y="113924"/>
                  <a:pt x="934822" y="103866"/>
                  <a:pt x="949911" y="88777"/>
                </a:cubicBezTo>
                <a:cubicBezTo>
                  <a:pt x="955829" y="82858"/>
                  <a:pt x="960180" y="74764"/>
                  <a:pt x="967666" y="71021"/>
                </a:cubicBezTo>
                <a:cubicBezTo>
                  <a:pt x="984406" y="62651"/>
                  <a:pt x="1003177" y="59184"/>
                  <a:pt x="1020932" y="53266"/>
                </a:cubicBezTo>
                <a:cubicBezTo>
                  <a:pt x="1029810" y="50307"/>
                  <a:pt x="1038207" y="44388"/>
                  <a:pt x="1047565" y="44388"/>
                </a:cubicBezTo>
                <a:lnTo>
                  <a:pt x="1100831" y="4438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571" y="2956753"/>
            <a:ext cx="907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Griffiths keeps the second term from the beginning, but this only results in more complicated formulae for the complex wave-vector without a significant improvement in accuracy.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081D26-33E3-496F-A759-90A00EC1205D}"/>
              </a:ext>
            </a:extLst>
          </p:cNvPr>
          <p:cNvGrpSpPr/>
          <p:nvPr/>
        </p:nvGrpSpPr>
        <p:grpSpPr>
          <a:xfrm>
            <a:off x="3232756" y="839553"/>
            <a:ext cx="224280" cy="135000"/>
            <a:chOff x="3232756" y="839553"/>
            <a:chExt cx="22428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35FC49-A0FC-4DE7-82BE-A9D82FF2F3EB}"/>
                    </a:ext>
                  </a:extLst>
                </p14:cNvPr>
                <p14:cNvContentPartPr/>
                <p14:nvPr/>
              </p14:nvContentPartPr>
              <p14:xfrm>
                <a:off x="3232756" y="935313"/>
                <a:ext cx="101160" cy="39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35FC49-A0FC-4DE7-82BE-A9D82FF2F3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0116" y="872673"/>
                  <a:ext cx="226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8ABABC-21FD-48A8-889B-1FE6B521D630}"/>
                    </a:ext>
                  </a:extLst>
                </p14:cNvPr>
                <p14:cNvContentPartPr/>
                <p14:nvPr/>
              </p14:nvContentPartPr>
              <p14:xfrm>
                <a:off x="3413836" y="839553"/>
                <a:ext cx="43200" cy="104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8ABABC-21FD-48A8-889B-1FE6B521D6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1196" y="776913"/>
                  <a:ext cx="16884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99257A-2648-496F-9C6B-9B610E1352A9}"/>
              </a:ext>
            </a:extLst>
          </p:cNvPr>
          <p:cNvGrpSpPr/>
          <p:nvPr/>
        </p:nvGrpSpPr>
        <p:grpSpPr>
          <a:xfrm>
            <a:off x="3418876" y="1154193"/>
            <a:ext cx="409680" cy="185400"/>
            <a:chOff x="3418876" y="1154193"/>
            <a:chExt cx="40968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9DD145-5F0C-475A-A8F2-7110C3A1CA1C}"/>
                    </a:ext>
                  </a:extLst>
                </p14:cNvPr>
                <p14:cNvContentPartPr/>
                <p14:nvPr/>
              </p14:nvContentPartPr>
              <p14:xfrm>
                <a:off x="3418876" y="1203153"/>
                <a:ext cx="60840" cy="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9DD145-5F0C-475A-A8F2-7110C3A1CA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6236" y="1140513"/>
                  <a:ext cx="186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806CDB-85AD-4B31-8714-741112BBE916}"/>
                    </a:ext>
                  </a:extLst>
                </p14:cNvPr>
                <p14:cNvContentPartPr/>
                <p14:nvPr/>
              </p14:nvContentPartPr>
              <p14:xfrm>
                <a:off x="3667276" y="1154193"/>
                <a:ext cx="161280" cy="185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806CDB-85AD-4B31-8714-741112BBE9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04276" y="1091553"/>
                  <a:ext cx="28692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6B0D22-1C9B-4FC8-8719-8B77F7C07D88}"/>
                  </a:ext>
                </a:extLst>
              </p14:cNvPr>
              <p14:cNvContentPartPr/>
              <p14:nvPr/>
            </p14:nvContentPartPr>
            <p14:xfrm>
              <a:off x="3811996" y="745953"/>
              <a:ext cx="36000" cy="63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6B0D22-1C9B-4FC8-8719-8B77F7C07D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49356" y="682953"/>
                <a:ext cx="16164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33E9B19-CDF4-49DC-A451-96275AFC0931}"/>
              </a:ext>
            </a:extLst>
          </p:cNvPr>
          <p:cNvGrpSpPr/>
          <p:nvPr/>
        </p:nvGrpSpPr>
        <p:grpSpPr>
          <a:xfrm>
            <a:off x="2432116" y="820473"/>
            <a:ext cx="308520" cy="351720"/>
            <a:chOff x="2432116" y="820473"/>
            <a:chExt cx="30852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464536-1102-4CDE-98D3-05B00249D1D5}"/>
                    </a:ext>
                  </a:extLst>
                </p14:cNvPr>
                <p14:cNvContentPartPr/>
                <p14:nvPr/>
              </p14:nvContentPartPr>
              <p14:xfrm>
                <a:off x="2640556" y="820473"/>
                <a:ext cx="100080" cy="163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464536-1102-4CDE-98D3-05B00249D1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7556" y="757473"/>
                  <a:ext cx="225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ED4C99-8899-4254-99A6-4D08F24C1638}"/>
                    </a:ext>
                  </a:extLst>
                </p14:cNvPr>
                <p14:cNvContentPartPr/>
                <p14:nvPr/>
              </p14:nvContentPartPr>
              <p14:xfrm>
                <a:off x="2432116" y="936393"/>
                <a:ext cx="18000" cy="13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ED4C99-8899-4254-99A6-4D08F24C16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9476" y="873753"/>
                  <a:ext cx="143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0F06C9-A031-4C71-9A96-9E01B4CAD29E}"/>
                    </a:ext>
                  </a:extLst>
                </p14:cNvPr>
                <p14:cNvContentPartPr/>
                <p14:nvPr/>
              </p14:nvContentPartPr>
              <p14:xfrm>
                <a:off x="2582236" y="1020993"/>
                <a:ext cx="66960" cy="151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0F06C9-A031-4C71-9A96-9E01B4CAD2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9236" y="958353"/>
                  <a:ext cx="192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60AB58-1CC4-4146-9B6B-1A2BEC6EC317}"/>
                    </a:ext>
                  </a:extLst>
                </p14:cNvPr>
                <p14:cNvContentPartPr/>
                <p14:nvPr/>
              </p14:nvContentPartPr>
              <p14:xfrm>
                <a:off x="2597356" y="1032873"/>
                <a:ext cx="45360" cy="20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60AB58-1CC4-4146-9B6B-1A2BEC6EC3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4356" y="970233"/>
                  <a:ext cx="1710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335EE64-5E80-4D91-91BE-5B5D9A4FC4D7}"/>
                  </a:ext>
                </a:extLst>
              </p14:cNvPr>
              <p14:cNvContentPartPr/>
              <p14:nvPr/>
            </p14:nvContentPartPr>
            <p14:xfrm>
              <a:off x="1933156" y="991113"/>
              <a:ext cx="9720" cy="3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335EE64-5E80-4D91-91BE-5B5D9A4FC4D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70516" y="928473"/>
                <a:ext cx="13536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D65BB0E-F392-452B-B3E3-136BC73BB5C4}"/>
              </a:ext>
            </a:extLst>
          </p:cNvPr>
          <p:cNvGrpSpPr/>
          <p:nvPr/>
        </p:nvGrpSpPr>
        <p:grpSpPr>
          <a:xfrm>
            <a:off x="2029636" y="1263993"/>
            <a:ext cx="159480" cy="141840"/>
            <a:chOff x="2029636" y="1263993"/>
            <a:chExt cx="15948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44A1DA-F1D2-4EB3-AD06-A08D0236787C}"/>
                    </a:ext>
                  </a:extLst>
                </p14:cNvPr>
                <p14:cNvContentPartPr/>
                <p14:nvPr/>
              </p14:nvContentPartPr>
              <p14:xfrm>
                <a:off x="2029636" y="1317993"/>
                <a:ext cx="105840" cy="87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44A1DA-F1D2-4EB3-AD06-A08D023678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66636" y="1255353"/>
                  <a:ext cx="231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76A9DA-A8B3-4823-8B28-C6E62194061C}"/>
                    </a:ext>
                  </a:extLst>
                </p14:cNvPr>
                <p14:cNvContentPartPr/>
                <p14:nvPr/>
              </p14:nvContentPartPr>
              <p14:xfrm>
                <a:off x="2139796" y="1263993"/>
                <a:ext cx="49320" cy="25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76A9DA-A8B3-4823-8B28-C6E6219406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77156" y="1200993"/>
                  <a:ext cx="1749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9A3463-476F-4224-A37E-FD6C1150C6ED}"/>
              </a:ext>
            </a:extLst>
          </p:cNvPr>
          <p:cNvGrpSpPr/>
          <p:nvPr/>
        </p:nvGrpSpPr>
        <p:grpSpPr>
          <a:xfrm>
            <a:off x="851716" y="1251393"/>
            <a:ext cx="328320" cy="155880"/>
            <a:chOff x="851716" y="1251393"/>
            <a:chExt cx="32832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2132C1-63F7-4B5F-8BF4-D8753BBEFB93}"/>
                    </a:ext>
                  </a:extLst>
                </p14:cNvPr>
                <p14:cNvContentPartPr/>
                <p14:nvPr/>
              </p14:nvContentPartPr>
              <p14:xfrm>
                <a:off x="851716" y="1261113"/>
                <a:ext cx="78480" cy="146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2132C1-63F7-4B5F-8BF4-D8753BBEFB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9076" y="1198113"/>
                  <a:ext cx="204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DA60BE-9A61-41AD-9ADD-0046CF3E8DD6}"/>
                    </a:ext>
                  </a:extLst>
                </p14:cNvPr>
                <p14:cNvContentPartPr/>
                <p14:nvPr/>
              </p14:nvContentPartPr>
              <p14:xfrm>
                <a:off x="1121356" y="1251393"/>
                <a:ext cx="58680" cy="57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DA60BE-9A61-41AD-9ADD-0046CF3E8D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8716" y="1188753"/>
                  <a:ext cx="18432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05ACF2B2-8B2C-4F76-B7B5-7265E9BC3FCE}"/>
                  </a:ext>
                </a:extLst>
              </p14:cNvPr>
              <p14:cNvContentPartPr/>
              <p14:nvPr/>
            </p14:nvContentPartPr>
            <p14:xfrm>
              <a:off x="3301516" y="1173993"/>
              <a:ext cx="78840" cy="48240"/>
            </p14:xfrm>
          </p:contentPart>
        </mc:Choice>
        <mc:Fallback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05ACF2B2-8B2C-4F76-B7B5-7265E9BC3FC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38876" y="1110993"/>
                <a:ext cx="204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F10C20AD-0FE0-463C-B327-ABCE5F93A4AA}"/>
                  </a:ext>
                </a:extLst>
              </p14:cNvPr>
              <p14:cNvContentPartPr/>
              <p14:nvPr/>
            </p14:nvContentPartPr>
            <p14:xfrm>
              <a:off x="3289996" y="1269033"/>
              <a:ext cx="41040" cy="34200"/>
            </p14:xfrm>
          </p:contentPart>
        </mc:Choice>
        <mc:Fallback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F10C20AD-0FE0-463C-B327-ABCE5F93A4A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27356" y="1206393"/>
                <a:ext cx="16668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DC3B337F-E720-456B-954D-31D17395264F}"/>
              </a:ext>
            </a:extLst>
          </p:cNvPr>
          <p:cNvGrpSpPr/>
          <p:nvPr/>
        </p:nvGrpSpPr>
        <p:grpSpPr>
          <a:xfrm>
            <a:off x="3781036" y="757473"/>
            <a:ext cx="91800" cy="253080"/>
            <a:chOff x="3781036" y="757473"/>
            <a:chExt cx="9180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C8D6B1D3-D3A7-40C6-B6FA-DADBBFFE2D27}"/>
                    </a:ext>
                  </a:extLst>
                </p14:cNvPr>
                <p14:cNvContentPartPr/>
                <p14:nvPr/>
              </p14:nvContentPartPr>
              <p14:xfrm>
                <a:off x="3802636" y="757473"/>
                <a:ext cx="65520" cy="18108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C8D6B1D3-D3A7-40C6-B6FA-DADBBFFE2D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39636" y="694473"/>
                  <a:ext cx="191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1C5A3C95-482A-4C6B-ADA9-B2FDEC48B868}"/>
                    </a:ext>
                  </a:extLst>
                </p14:cNvPr>
                <p14:cNvContentPartPr/>
                <p14:nvPr/>
              </p14:nvContentPartPr>
              <p14:xfrm>
                <a:off x="3781036" y="962673"/>
                <a:ext cx="91800" cy="4788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1C5A3C95-482A-4C6B-ADA9-B2FDEC48B8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8396" y="899673"/>
                  <a:ext cx="217440" cy="17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907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EE8D6-3A8B-4890-9CDC-BE36CD53E57F}"/>
              </a:ext>
            </a:extLst>
          </p:cNvPr>
          <p:cNvSpPr txBox="1"/>
          <p:nvPr/>
        </p:nvSpPr>
        <p:spPr>
          <a:xfrm>
            <a:off x="228601" y="100760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poor conductors with small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, the first term might be less important, e.g. semiconductors, electrolytes, semimetals, conducting oxides, conducting polymers.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E8670-D8DD-4964-9511-1E3EF26E2DBC}"/>
              </a:ext>
            </a:extLst>
          </p:cNvPr>
          <p:cNvSpPr txBox="1"/>
          <p:nvPr/>
        </p:nvSpPr>
        <p:spPr>
          <a:xfrm>
            <a:off x="1271827" y="3228036"/>
            <a:ext cx="414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ratio of the second term to the first is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E7925-A63D-4039-A479-D82B7A6166B7}"/>
              </a:ext>
            </a:extLst>
          </p:cNvPr>
          <p:cNvSpPr txBox="1"/>
          <p:nvPr/>
        </p:nvSpPr>
        <p:spPr>
          <a:xfrm>
            <a:off x="513541" y="5267517"/>
            <a:ext cx="812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this number is small (&lt;&lt;1), the material is a conductor with conductivity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If this number is large (&gt;&gt;1), the material is a dielectric with permittivity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7067-466C-4D5E-82EA-DD4C3214D382}"/>
              </a:ext>
            </a:extLst>
          </p:cNvPr>
          <p:cNvSpPr txBox="1"/>
          <p:nvPr/>
        </p:nvSpPr>
        <p:spPr>
          <a:xfrm>
            <a:off x="3048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9.  Semiconductors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D7884-C124-4CB7-8DEB-E77A392BA7FF}"/>
              </a:ext>
            </a:extLst>
          </p:cNvPr>
          <p:cNvGrpSpPr/>
          <p:nvPr/>
        </p:nvGrpSpPr>
        <p:grpSpPr>
          <a:xfrm>
            <a:off x="1981200" y="1856976"/>
            <a:ext cx="3305175" cy="752475"/>
            <a:chOff x="507930" y="685800"/>
            <a:chExt cx="3305175" cy="75247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62F8E75-EAF7-4557-B213-232EBADD3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30" y="828676"/>
              <a:ext cx="10858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C4DAC5B-944C-4275-B112-EF74EDC7C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130" y="685800"/>
              <a:ext cx="20859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F3CBC9-5D7C-4767-9C8D-F17AB5C70E68}"/>
              </a:ext>
            </a:extLst>
          </p:cNvPr>
          <p:cNvGrpSpPr/>
          <p:nvPr/>
        </p:nvGrpSpPr>
        <p:grpSpPr>
          <a:xfrm>
            <a:off x="5945717" y="3079663"/>
            <a:ext cx="225720" cy="258120"/>
            <a:chOff x="5945717" y="3079663"/>
            <a:chExt cx="22572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D12DED-4CDB-43D2-B3A7-5EF858F001E2}"/>
                    </a:ext>
                  </a:extLst>
                </p14:cNvPr>
                <p14:cNvContentPartPr/>
                <p14:nvPr/>
              </p14:nvContentPartPr>
              <p14:xfrm>
                <a:off x="5945717" y="3079663"/>
                <a:ext cx="225000" cy="25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D12DED-4CDB-43D2-B3A7-5EF858F001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28077" y="3062023"/>
                  <a:ext cx="260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CD0A97-FE21-4CF5-84FB-4EE40BB3A5CE}"/>
                    </a:ext>
                  </a:extLst>
                </p14:cNvPr>
                <p14:cNvContentPartPr/>
                <p14:nvPr/>
              </p14:nvContentPartPr>
              <p14:xfrm>
                <a:off x="5966237" y="3212143"/>
                <a:ext cx="205200" cy="2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CD0A97-FE21-4CF5-84FB-4EE40BB3A5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48237" y="3194503"/>
                  <a:ext cx="2408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C0150B7-3A47-48F8-8FDC-B4C6D36D60BD}"/>
                  </a:ext>
                </a:extLst>
              </p14:cNvPr>
              <p14:cNvContentPartPr/>
              <p14:nvPr/>
            </p14:nvContentPartPr>
            <p14:xfrm>
              <a:off x="6260357" y="3073903"/>
              <a:ext cx="289440" cy="243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C0150B7-3A47-48F8-8FDC-B4C6D36D60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2717" y="3055903"/>
                <a:ext cx="32508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7AC77EA-65DD-4EA3-BE3A-50D37210B7FD}"/>
              </a:ext>
            </a:extLst>
          </p:cNvPr>
          <p:cNvGrpSpPr/>
          <p:nvPr/>
        </p:nvGrpSpPr>
        <p:grpSpPr>
          <a:xfrm>
            <a:off x="5696957" y="3415903"/>
            <a:ext cx="1150200" cy="492120"/>
            <a:chOff x="5696957" y="3415903"/>
            <a:chExt cx="115020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E989AF-7E39-4451-B884-E4DA97DD6DC6}"/>
                    </a:ext>
                  </a:extLst>
                </p14:cNvPr>
                <p14:cNvContentPartPr/>
                <p14:nvPr/>
              </p14:nvContentPartPr>
              <p14:xfrm>
                <a:off x="5696957" y="3415903"/>
                <a:ext cx="1150200" cy="2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E989AF-7E39-4451-B884-E4DA97DD6D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8957" y="3398263"/>
                  <a:ext cx="1185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6A237B-A509-490E-8D88-0F853431C36D}"/>
                    </a:ext>
                  </a:extLst>
                </p14:cNvPr>
                <p14:cNvContentPartPr/>
                <p14:nvPr/>
              </p14:nvContentPartPr>
              <p14:xfrm>
                <a:off x="5950757" y="3538303"/>
                <a:ext cx="10440" cy="36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6A237B-A509-490E-8D88-0F853431C3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33117" y="3520303"/>
                  <a:ext cx="460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68C0D5-ACD3-4062-8A9C-FA59C91C5A25}"/>
                    </a:ext>
                  </a:extLst>
                </p14:cNvPr>
                <p14:cNvContentPartPr/>
                <p14:nvPr/>
              </p14:nvContentPartPr>
              <p14:xfrm>
                <a:off x="5842397" y="3505183"/>
                <a:ext cx="178560" cy="21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68C0D5-ACD3-4062-8A9C-FA59C91C5A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24757" y="3487183"/>
                  <a:ext cx="214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45D4F4-B28D-421A-8CDF-8724DB977640}"/>
                    </a:ext>
                  </a:extLst>
                </p14:cNvPr>
                <p14:cNvContentPartPr/>
                <p14:nvPr/>
              </p14:nvContentPartPr>
              <p14:xfrm>
                <a:off x="6200597" y="3658543"/>
                <a:ext cx="20160" cy="21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45D4F4-B28D-421A-8CDF-8724DB9776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82957" y="3640543"/>
                  <a:ext cx="55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CCB85B-8C7C-41EA-9710-FD463CE0C95C}"/>
                    </a:ext>
                  </a:extLst>
                </p14:cNvPr>
                <p14:cNvContentPartPr/>
                <p14:nvPr/>
              </p14:nvContentPartPr>
              <p14:xfrm>
                <a:off x="6264317" y="3650623"/>
                <a:ext cx="33120" cy="20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CCB85B-8C7C-41EA-9710-FD463CE0C9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46317" y="3632623"/>
                  <a:ext cx="68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641457-6FCD-469C-8E7A-63576F4B512C}"/>
                    </a:ext>
                  </a:extLst>
                </p14:cNvPr>
                <p14:cNvContentPartPr/>
                <p14:nvPr/>
              </p14:nvContentPartPr>
              <p14:xfrm>
                <a:off x="6171437" y="3651343"/>
                <a:ext cx="211320" cy="43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641457-6FCD-469C-8E7A-63576F4B51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53437" y="3633703"/>
                  <a:ext cx="246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79ED92-678F-4B6B-A3EB-089007AAF5CD}"/>
                    </a:ext>
                  </a:extLst>
                </p14:cNvPr>
                <p14:cNvContentPartPr/>
                <p14:nvPr/>
              </p14:nvContentPartPr>
              <p14:xfrm>
                <a:off x="6448277" y="3608863"/>
                <a:ext cx="246240" cy="14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79ED92-678F-4B6B-A3EB-089007AAF5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0637" y="3591223"/>
                  <a:ext cx="28188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AAAE1A-4706-4565-A499-0A7CE7FC2B59}"/>
                  </a:ext>
                </a:extLst>
              </p14:cNvPr>
              <p14:cNvContentPartPr/>
              <p14:nvPr/>
            </p14:nvContentPartPr>
            <p14:xfrm>
              <a:off x="5493197" y="2953663"/>
              <a:ext cx="1440720" cy="1136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AAAE1A-4706-4565-A499-0A7CE7FC2B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5557" y="2936023"/>
                <a:ext cx="1476360" cy="11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2D30D4B-CDA1-4062-A0EE-D9CC52AD101D}"/>
              </a:ext>
            </a:extLst>
          </p:cNvPr>
          <p:cNvGrpSpPr/>
          <p:nvPr/>
        </p:nvGrpSpPr>
        <p:grpSpPr>
          <a:xfrm>
            <a:off x="7467600" y="3294943"/>
            <a:ext cx="1446480" cy="561240"/>
            <a:chOff x="7638437" y="3024583"/>
            <a:chExt cx="1446480" cy="5612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1B1F1C4-19EB-44EE-87A6-5B56A9D2613B}"/>
                </a:ext>
              </a:extLst>
            </p:cNvPr>
            <p:cNvGrpSpPr/>
            <p:nvPr/>
          </p:nvGrpSpPr>
          <p:grpSpPr>
            <a:xfrm>
              <a:off x="7638437" y="3024583"/>
              <a:ext cx="1199160" cy="334800"/>
              <a:chOff x="7638437" y="3024583"/>
              <a:chExt cx="1199160" cy="33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CDCEE96-E835-4E43-AEAF-4137EA922673}"/>
                      </a:ext>
                    </a:extLst>
                  </p14:cNvPr>
                  <p14:cNvContentPartPr/>
                  <p14:nvPr/>
                </p14:nvContentPartPr>
                <p14:xfrm>
                  <a:off x="7638437" y="3043663"/>
                  <a:ext cx="232560" cy="214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CDCEE96-E835-4E43-AEAF-4137EA922673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620797" y="3025663"/>
                    <a:ext cx="268200" cy="24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36DE04D-A3B1-4ECE-BBF2-A4673532C015}"/>
                      </a:ext>
                    </a:extLst>
                  </p14:cNvPr>
                  <p14:cNvContentPartPr/>
                  <p14:nvPr/>
                </p14:nvContentPartPr>
                <p14:xfrm>
                  <a:off x="7639157" y="3174343"/>
                  <a:ext cx="204480" cy="180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36DE04D-A3B1-4ECE-BBF2-A4673532C01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621517" y="3156343"/>
                    <a:ext cx="24012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34EF824-CD38-4F28-B1DE-3467FB53D359}"/>
                      </a:ext>
                    </a:extLst>
                  </p14:cNvPr>
                  <p14:cNvContentPartPr/>
                  <p14:nvPr/>
                </p14:nvContentPartPr>
                <p14:xfrm>
                  <a:off x="7939757" y="3214303"/>
                  <a:ext cx="117720" cy="145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34EF824-CD38-4F28-B1DE-3467FB53D35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921757" y="3196303"/>
                    <a:ext cx="153360" cy="18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9948238-E474-4079-8837-C3050B7BC206}"/>
                      </a:ext>
                    </a:extLst>
                  </p14:cNvPr>
                  <p14:cNvContentPartPr/>
                  <p14:nvPr/>
                </p14:nvContentPartPr>
                <p14:xfrm>
                  <a:off x="8097077" y="3033583"/>
                  <a:ext cx="245880" cy="2736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9948238-E474-4079-8837-C3050B7BC20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079437" y="3015943"/>
                    <a:ext cx="281520" cy="30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57B18B1F-06A0-4B02-87E4-EF6B876FE768}"/>
                      </a:ext>
                    </a:extLst>
                  </p14:cNvPr>
                  <p14:cNvContentPartPr/>
                  <p14:nvPr/>
                </p14:nvContentPartPr>
                <p14:xfrm>
                  <a:off x="8103917" y="3182983"/>
                  <a:ext cx="205200" cy="79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57B18B1F-06A0-4B02-87E4-EF6B876FE768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086277" y="3164983"/>
                    <a:ext cx="240840" cy="4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C6AC82A3-70D5-4CCF-9DAA-ACFA82B8BEA7}"/>
                      </a:ext>
                    </a:extLst>
                  </p14:cNvPr>
                  <p14:cNvContentPartPr/>
                  <p14:nvPr/>
                </p14:nvContentPartPr>
                <p14:xfrm>
                  <a:off x="8362757" y="3253183"/>
                  <a:ext cx="63360" cy="1022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C6AC82A3-70D5-4CCF-9DAA-ACFA82B8BEA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344757" y="3235543"/>
                    <a:ext cx="9900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9361B5F-805D-4A3C-B7AC-E088A1C51696}"/>
                      </a:ext>
                    </a:extLst>
                  </p14:cNvPr>
                  <p14:cNvContentPartPr/>
                  <p14:nvPr/>
                </p14:nvContentPartPr>
                <p14:xfrm>
                  <a:off x="8531597" y="3024583"/>
                  <a:ext cx="306000" cy="2368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9361B5F-805D-4A3C-B7AC-E088A1C5169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513957" y="3006583"/>
                    <a:ext cx="341640" cy="272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963034-195A-4397-9230-E9F418D8D5AA}"/>
                    </a:ext>
                  </a:extLst>
                </p14:cNvPr>
                <p14:cNvContentPartPr/>
                <p14:nvPr/>
              </p14:nvContentPartPr>
              <p14:xfrm>
                <a:off x="8801597" y="3046903"/>
                <a:ext cx="283320" cy="538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963034-195A-4397-9230-E9F418D8D5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83957" y="3029263"/>
                  <a:ext cx="318960" cy="57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8D7266-B893-4A10-A6EB-8CACCB296CD2}"/>
              </a:ext>
            </a:extLst>
          </p:cNvPr>
          <p:cNvGrpSpPr/>
          <p:nvPr/>
        </p:nvGrpSpPr>
        <p:grpSpPr>
          <a:xfrm>
            <a:off x="7209677" y="2625343"/>
            <a:ext cx="1797120" cy="1298520"/>
            <a:chOff x="7209677" y="2625343"/>
            <a:chExt cx="1797120" cy="12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EE86A5D-B27C-44E4-B78D-02F747420BD8}"/>
                    </a:ext>
                  </a:extLst>
                </p14:cNvPr>
                <p14:cNvContentPartPr/>
                <p14:nvPr/>
              </p14:nvContentPartPr>
              <p14:xfrm>
                <a:off x="7209677" y="3005143"/>
                <a:ext cx="1797120" cy="91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EE86A5D-B27C-44E4-B78D-02F747420B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92037" y="2987503"/>
                  <a:ext cx="1832760" cy="9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B0B155-F7A9-4559-BFC8-E5EB90988DC8}"/>
                    </a:ext>
                  </a:extLst>
                </p14:cNvPr>
                <p14:cNvContentPartPr/>
                <p14:nvPr/>
              </p14:nvContentPartPr>
              <p14:xfrm>
                <a:off x="7716557" y="2625343"/>
                <a:ext cx="210960" cy="33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B0B155-F7A9-4559-BFC8-E5EB90988D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98917" y="2607343"/>
                  <a:ext cx="246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888C94-8F90-4119-882B-AC20F6D42D8A}"/>
                    </a:ext>
                  </a:extLst>
                </p14:cNvPr>
                <p14:cNvContentPartPr/>
                <p14:nvPr/>
              </p14:nvContentPartPr>
              <p14:xfrm>
                <a:off x="7996637" y="2918743"/>
                <a:ext cx="65520" cy="46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888C94-8F90-4119-882B-AC20F6D42D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78637" y="2900743"/>
                  <a:ext cx="10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8556EB-E5E3-4513-8EE1-C12DD66F1581}"/>
                    </a:ext>
                  </a:extLst>
                </p14:cNvPr>
                <p14:cNvContentPartPr/>
                <p14:nvPr/>
              </p14:nvContentPartPr>
              <p14:xfrm>
                <a:off x="8161877" y="2644063"/>
                <a:ext cx="203040" cy="331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8556EB-E5E3-4513-8EE1-C12DD66F15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44237" y="2626063"/>
                  <a:ext cx="2386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039982-A63F-4021-9A8E-54D70F005CFA}"/>
                    </a:ext>
                  </a:extLst>
                </p14:cNvPr>
                <p14:cNvContentPartPr/>
                <p14:nvPr/>
              </p14:nvContentPartPr>
              <p14:xfrm>
                <a:off x="8187797" y="2645503"/>
                <a:ext cx="264240" cy="5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039982-A63F-4021-9A8E-54D70F005C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70157" y="2627863"/>
                  <a:ext cx="299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D1538C-D2B4-42C8-834F-7A10AE2479F7}"/>
                    </a:ext>
                  </a:extLst>
                </p14:cNvPr>
                <p14:cNvContentPartPr/>
                <p14:nvPr/>
              </p14:nvContentPartPr>
              <p14:xfrm>
                <a:off x="8477237" y="2940703"/>
                <a:ext cx="76680" cy="5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D1538C-D2B4-42C8-834F-7A10AE2479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59597" y="2922703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84EB47-FFFF-45FA-8368-A9E529556A95}"/>
              </a:ext>
            </a:extLst>
          </p:cNvPr>
          <p:cNvGrpSpPr/>
          <p:nvPr/>
        </p:nvGrpSpPr>
        <p:grpSpPr>
          <a:xfrm>
            <a:off x="8219117" y="3974983"/>
            <a:ext cx="876600" cy="677880"/>
            <a:chOff x="8219117" y="3974983"/>
            <a:chExt cx="87660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2569FE-66CC-45F9-89F0-8DD5F97E527B}"/>
                    </a:ext>
                  </a:extLst>
                </p14:cNvPr>
                <p14:cNvContentPartPr/>
                <p14:nvPr/>
              </p14:nvContentPartPr>
              <p14:xfrm>
                <a:off x="8628077" y="3989383"/>
                <a:ext cx="147960" cy="273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2569FE-66CC-45F9-89F0-8DD5F97E52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10077" y="3971743"/>
                  <a:ext cx="183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09A8C2-8572-40E2-B961-6A42CFC6320A}"/>
                    </a:ext>
                  </a:extLst>
                </p14:cNvPr>
                <p14:cNvContentPartPr/>
                <p14:nvPr/>
              </p14:nvContentPartPr>
              <p14:xfrm>
                <a:off x="8611157" y="3974983"/>
                <a:ext cx="82440" cy="12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09A8C2-8572-40E2-B961-6A42CFC632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93157" y="3957343"/>
                  <a:ext cx="118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9E70AE-C7C7-4591-8957-CA3D33BF05C7}"/>
                    </a:ext>
                  </a:extLst>
                </p14:cNvPr>
                <p14:cNvContentPartPr/>
                <p14:nvPr/>
              </p14:nvContentPartPr>
              <p14:xfrm>
                <a:off x="8219117" y="4343983"/>
                <a:ext cx="106920" cy="9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9E70AE-C7C7-4591-8957-CA3D33BF05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01117" y="4326343"/>
                  <a:ext cx="14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326FD7-4EBC-4A79-A451-40092AE834E0}"/>
                    </a:ext>
                  </a:extLst>
                </p14:cNvPr>
                <p14:cNvContentPartPr/>
                <p14:nvPr/>
              </p14:nvContentPartPr>
              <p14:xfrm>
                <a:off x="8359157" y="4348303"/>
                <a:ext cx="72360" cy="103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326FD7-4EBC-4A79-A451-40092AE834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41157" y="4330303"/>
                  <a:ext cx="10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B5E7C3-0842-497B-A22C-F0C0001592C0}"/>
                    </a:ext>
                  </a:extLst>
                </p14:cNvPr>
                <p14:cNvContentPartPr/>
                <p14:nvPr/>
              </p14:nvContentPartPr>
              <p14:xfrm>
                <a:off x="8455277" y="4372423"/>
                <a:ext cx="74160" cy="81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B5E7C3-0842-497B-A22C-F0C0001592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37277" y="4354783"/>
                  <a:ext cx="109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A2B89E3-66BE-419D-A0C0-15F63833EAE4}"/>
                    </a:ext>
                  </a:extLst>
                </p14:cNvPr>
                <p14:cNvContentPartPr/>
                <p14:nvPr/>
              </p14:nvContentPartPr>
              <p14:xfrm>
                <a:off x="8567957" y="4401943"/>
                <a:ext cx="7920" cy="36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A2B89E3-66BE-419D-A0C0-15F63833EA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49957" y="4383943"/>
                  <a:ext cx="43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EFF54C-C291-4A30-A83C-2705D45A233E}"/>
                    </a:ext>
                  </a:extLst>
                </p14:cNvPr>
                <p14:cNvContentPartPr/>
                <p14:nvPr/>
              </p14:nvContentPartPr>
              <p14:xfrm>
                <a:off x="8570837" y="4360183"/>
                <a:ext cx="684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EFF54C-C291-4A30-A83C-2705D45A233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52837" y="4342183"/>
                  <a:ext cx="4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5AAF2A-AB08-4145-B479-FBDDD0B8E52F}"/>
                    </a:ext>
                  </a:extLst>
                </p14:cNvPr>
                <p14:cNvContentPartPr/>
                <p14:nvPr/>
              </p14:nvContentPartPr>
              <p14:xfrm>
                <a:off x="8613317" y="4393303"/>
                <a:ext cx="21600" cy="5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5AAF2A-AB08-4145-B479-FBDDD0B8E5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95317" y="4375303"/>
                  <a:ext cx="57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AB3C7C-2CE4-4FD1-BDA1-15F5D948C792}"/>
                    </a:ext>
                  </a:extLst>
                </p14:cNvPr>
                <p14:cNvContentPartPr/>
                <p14:nvPr/>
              </p14:nvContentPartPr>
              <p14:xfrm>
                <a:off x="8707277" y="4281343"/>
                <a:ext cx="25200" cy="17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AB3C7C-2CE4-4FD1-BDA1-15F5D948C7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89277" y="4263703"/>
                  <a:ext cx="60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5423FF-6A5E-441D-B4FB-7FFE9582D0A0}"/>
                    </a:ext>
                  </a:extLst>
                </p14:cNvPr>
                <p14:cNvContentPartPr/>
                <p14:nvPr/>
              </p14:nvContentPartPr>
              <p14:xfrm>
                <a:off x="8676317" y="4346143"/>
                <a:ext cx="141480" cy="30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5423FF-6A5E-441D-B4FB-7FFE9582D0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58317" y="4328503"/>
                  <a:ext cx="177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2B5FF7F-4987-4F90-9B65-FBEAC445F01E}"/>
                    </a:ext>
                  </a:extLst>
                </p14:cNvPr>
                <p14:cNvContentPartPr/>
                <p14:nvPr/>
              </p14:nvContentPartPr>
              <p14:xfrm>
                <a:off x="8808077" y="4338223"/>
                <a:ext cx="12960" cy="92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2B5FF7F-4987-4F90-9B65-FBEAC445F0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90077" y="4320583"/>
                  <a:ext cx="48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ED71FE-CBC2-48FD-AB7B-B4F1A9C822A6}"/>
                    </a:ext>
                  </a:extLst>
                </p14:cNvPr>
                <p14:cNvContentPartPr/>
                <p14:nvPr/>
              </p14:nvContentPartPr>
              <p14:xfrm>
                <a:off x="8854517" y="4387543"/>
                <a:ext cx="68400" cy="52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ED71FE-CBC2-48FD-AB7B-B4F1A9C822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36517" y="4369903"/>
                  <a:ext cx="104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ED0146-7A82-4A15-8DB3-F3C759C3372F}"/>
                    </a:ext>
                  </a:extLst>
                </p14:cNvPr>
                <p14:cNvContentPartPr/>
                <p14:nvPr/>
              </p14:nvContentPartPr>
              <p14:xfrm>
                <a:off x="8958197" y="4397263"/>
                <a:ext cx="11160" cy="3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ED0146-7A82-4A15-8DB3-F3C759C337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40557" y="4379623"/>
                  <a:ext cx="4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1A1D14-BEF4-41BF-9520-322C5051A327}"/>
                    </a:ext>
                  </a:extLst>
                </p14:cNvPr>
                <p14:cNvContentPartPr/>
                <p14:nvPr/>
              </p14:nvContentPartPr>
              <p14:xfrm>
                <a:off x="8977277" y="4240303"/>
                <a:ext cx="38880" cy="272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1A1D14-BEF4-41BF-9520-322C5051A3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59637" y="4222303"/>
                  <a:ext cx="74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44D288-43A5-4B1A-A71E-388DBDAD94D0}"/>
                    </a:ext>
                  </a:extLst>
                </p14:cNvPr>
                <p14:cNvContentPartPr/>
                <p14:nvPr/>
              </p14:nvContentPartPr>
              <p14:xfrm>
                <a:off x="8963237" y="4368823"/>
                <a:ext cx="73080" cy="1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44D288-43A5-4B1A-A71E-388DBDAD94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45597" y="4350823"/>
                  <a:ext cx="108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12A493-C8DC-4BF1-AFA0-F355D43F8600}"/>
                    </a:ext>
                  </a:extLst>
                </p14:cNvPr>
                <p14:cNvContentPartPr/>
                <p14:nvPr/>
              </p14:nvContentPartPr>
              <p14:xfrm>
                <a:off x="8988077" y="4438663"/>
                <a:ext cx="107640" cy="214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12A493-C8DC-4BF1-AFA0-F355D43F86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70077" y="4420663"/>
                  <a:ext cx="14328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2266B6-1351-4CBF-A765-7C81C90E2641}"/>
              </a:ext>
            </a:extLst>
          </p:cNvPr>
          <p:cNvGrpSpPr/>
          <p:nvPr/>
        </p:nvGrpSpPr>
        <p:grpSpPr>
          <a:xfrm>
            <a:off x="4732156" y="2025033"/>
            <a:ext cx="181440" cy="131760"/>
            <a:chOff x="4732156" y="2025033"/>
            <a:chExt cx="18144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D5849E-A8C7-4886-88C6-76305E0BAF9B}"/>
                    </a:ext>
                  </a:extLst>
                </p14:cNvPr>
                <p14:cNvContentPartPr/>
                <p14:nvPr/>
              </p14:nvContentPartPr>
              <p14:xfrm>
                <a:off x="4732156" y="2116473"/>
                <a:ext cx="78480" cy="40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D5849E-A8C7-4886-88C6-76305E0BAF9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69156" y="2053473"/>
                  <a:ext cx="204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F5119D-A85A-4530-B539-27CDE7D8FAD5}"/>
                    </a:ext>
                  </a:extLst>
                </p14:cNvPr>
                <p14:cNvContentPartPr/>
                <p14:nvPr/>
              </p14:nvContentPartPr>
              <p14:xfrm>
                <a:off x="4876876" y="2025033"/>
                <a:ext cx="36720" cy="71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F5119D-A85A-4530-B539-27CDE7D8FA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14236" y="1962033"/>
                  <a:ext cx="16236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1C626D-DE2F-4630-A2BD-344F183F4490}"/>
                  </a:ext>
                </a:extLst>
              </p14:cNvPr>
              <p14:cNvContentPartPr/>
              <p14:nvPr/>
            </p14:nvContentPartPr>
            <p14:xfrm>
              <a:off x="4890916" y="2352993"/>
              <a:ext cx="53280" cy="39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1C626D-DE2F-4630-A2BD-344F183F44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28276" y="2290353"/>
                <a:ext cx="178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BC4852A-4561-4BEC-B34E-032FB9B31E50}"/>
                  </a:ext>
                </a:extLst>
              </p14:cNvPr>
              <p14:cNvContentPartPr/>
              <p14:nvPr/>
            </p14:nvContentPartPr>
            <p14:xfrm>
              <a:off x="5158036" y="2323473"/>
              <a:ext cx="117360" cy="213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BC4852A-4561-4BEC-B34E-032FB9B31E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95036" y="2260833"/>
                <a:ext cx="2430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7DA5993-924E-424D-B4A9-EA5BA4757728}"/>
                  </a:ext>
                </a:extLst>
              </p14:cNvPr>
              <p14:cNvContentPartPr/>
              <p14:nvPr/>
            </p14:nvContentPartPr>
            <p14:xfrm>
              <a:off x="5264956" y="1943673"/>
              <a:ext cx="59400" cy="982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7DA5993-924E-424D-B4A9-EA5BA475772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01956" y="1880673"/>
                <a:ext cx="1850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29F6775-8186-4F52-B689-345FB11295BA}"/>
                  </a:ext>
                </a:extLst>
              </p14:cNvPr>
              <p14:cNvContentPartPr/>
              <p14:nvPr/>
            </p14:nvContentPartPr>
            <p14:xfrm>
              <a:off x="5303476" y="2165793"/>
              <a:ext cx="86760" cy="41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29F6775-8186-4F52-B689-345FB11295B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40836" y="2103153"/>
                <a:ext cx="212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AA87D73-D151-40DE-BCD8-567DD6F6E360}"/>
                  </a:ext>
                </a:extLst>
              </p14:cNvPr>
              <p14:cNvContentPartPr/>
              <p14:nvPr/>
            </p14:nvContentPartPr>
            <p14:xfrm>
              <a:off x="4767076" y="2363073"/>
              <a:ext cx="18720" cy="17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AA87D73-D151-40DE-BCD8-567DD6F6E36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04436" y="2300073"/>
                <a:ext cx="14436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D4A73E9E-D904-4AFF-983D-C7E546DC24AB}"/>
              </a:ext>
            </a:extLst>
          </p:cNvPr>
          <p:cNvGrpSpPr/>
          <p:nvPr/>
        </p:nvGrpSpPr>
        <p:grpSpPr>
          <a:xfrm>
            <a:off x="3882196" y="1978953"/>
            <a:ext cx="677520" cy="465840"/>
            <a:chOff x="3882196" y="1978953"/>
            <a:chExt cx="67752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A9967E-062E-48E4-B31A-D39C29FA4CD6}"/>
                    </a:ext>
                  </a:extLst>
                </p14:cNvPr>
                <p14:cNvContentPartPr/>
                <p14:nvPr/>
              </p14:nvContentPartPr>
              <p14:xfrm>
                <a:off x="4132756" y="1978953"/>
                <a:ext cx="30960" cy="218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A9967E-062E-48E4-B31A-D39C29FA4C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70116" y="1915953"/>
                  <a:ext cx="1566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442973-2EE3-4474-9B7E-1FF84DF66104}"/>
                    </a:ext>
                  </a:extLst>
                </p14:cNvPr>
                <p14:cNvContentPartPr/>
                <p14:nvPr/>
              </p14:nvContentPartPr>
              <p14:xfrm>
                <a:off x="3882196" y="2121153"/>
                <a:ext cx="38160" cy="33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442973-2EE3-4474-9B7E-1FF84DF661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19196" y="2058153"/>
                  <a:ext cx="163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19BCA1-0441-42DF-9D4B-108F89927ECC}"/>
                    </a:ext>
                  </a:extLst>
                </p14:cNvPr>
                <p14:cNvContentPartPr/>
                <p14:nvPr/>
              </p14:nvContentPartPr>
              <p14:xfrm>
                <a:off x="4070116" y="2223753"/>
                <a:ext cx="38160" cy="55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19BCA1-0441-42DF-9D4B-108F89927E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7116" y="2161113"/>
                  <a:ext cx="163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44BC97-80E9-489E-BC62-22037DFE80EF}"/>
                    </a:ext>
                  </a:extLst>
                </p14:cNvPr>
                <p14:cNvContentPartPr/>
                <p14:nvPr/>
              </p14:nvContentPartPr>
              <p14:xfrm>
                <a:off x="4515076" y="2324553"/>
                <a:ext cx="44640" cy="106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44BC97-80E9-489E-BC62-22037DFE80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52436" y="2261553"/>
                  <a:ext cx="170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EAE57F-5406-413D-A8C1-E0AB2051FE09}"/>
                    </a:ext>
                  </a:extLst>
                </p14:cNvPr>
                <p14:cNvContentPartPr/>
                <p14:nvPr/>
              </p14:nvContentPartPr>
              <p14:xfrm>
                <a:off x="4327156" y="2375673"/>
                <a:ext cx="89280" cy="69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EAE57F-5406-413D-A8C1-E0AB2051FE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64156" y="2313033"/>
                  <a:ext cx="214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54B13B-5A06-4D78-85B9-5A70C4925477}"/>
                    </a:ext>
                  </a:extLst>
                </p14:cNvPr>
                <p14:cNvContentPartPr/>
                <p14:nvPr/>
              </p14:nvContentPartPr>
              <p14:xfrm>
                <a:off x="4101796" y="2083353"/>
                <a:ext cx="64800" cy="104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54B13B-5A06-4D78-85B9-5A70C49254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38796" y="2020353"/>
                  <a:ext cx="19044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CD9329D-410A-4DF8-BF3A-B1E45C75B9E1}"/>
                  </a:ext>
                </a:extLst>
              </p14:cNvPr>
              <p14:cNvContentPartPr/>
              <p14:nvPr/>
            </p14:nvContentPartPr>
            <p14:xfrm>
              <a:off x="3403756" y="2149233"/>
              <a:ext cx="20520" cy="399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CD9329D-410A-4DF8-BF3A-B1E45C75B9E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340756" y="2086593"/>
                <a:ext cx="14616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0D6DA207-A6DE-490E-8727-03F9E0AA9E37}"/>
              </a:ext>
            </a:extLst>
          </p:cNvPr>
          <p:cNvGrpSpPr/>
          <p:nvPr/>
        </p:nvGrpSpPr>
        <p:grpSpPr>
          <a:xfrm>
            <a:off x="3507796" y="2467833"/>
            <a:ext cx="65160" cy="69120"/>
            <a:chOff x="3507796" y="2467833"/>
            <a:chExt cx="6516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AAC2C1-4458-4F5D-A463-7D1CE9AF3F0E}"/>
                    </a:ext>
                  </a:extLst>
                </p14:cNvPr>
                <p14:cNvContentPartPr/>
                <p14:nvPr/>
              </p14:nvContentPartPr>
              <p14:xfrm>
                <a:off x="3526516" y="2467833"/>
                <a:ext cx="44640" cy="69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AAC2C1-4458-4F5D-A463-7D1CE9AF3F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63516" y="2404833"/>
                  <a:ext cx="170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5E7D8C-6CFD-4EE6-A8E7-7075FFCB7F0A}"/>
                    </a:ext>
                  </a:extLst>
                </p14:cNvPr>
                <p14:cNvContentPartPr/>
                <p14:nvPr/>
              </p14:nvContentPartPr>
              <p14:xfrm>
                <a:off x="3507796" y="2497353"/>
                <a:ext cx="65160" cy="22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5E7D8C-6CFD-4EE6-A8E7-7075FFCB7F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45156" y="2434713"/>
                  <a:ext cx="19080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6A8F0B2-19EF-4F6C-8D23-D73643155D26}"/>
                  </a:ext>
                </a:extLst>
              </p14:cNvPr>
              <p14:cNvContentPartPr/>
              <p14:nvPr/>
            </p14:nvContentPartPr>
            <p14:xfrm>
              <a:off x="2351476" y="2412033"/>
              <a:ext cx="59040" cy="1746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6A8F0B2-19EF-4F6C-8D23-D73643155D2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88476" y="2349033"/>
                <a:ext cx="184680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14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9476" r="1098" b="1160"/>
          <a:stretch/>
        </p:blipFill>
        <p:spPr bwMode="auto">
          <a:xfrm>
            <a:off x="-10456" y="576203"/>
            <a:ext cx="9087146" cy="58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4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10.  Homogeneous linear dielectric at sufficiently low frequency, </a:t>
            </a:r>
            <a:r>
              <a:rPr lang="en-US" sz="2400" i="1" dirty="0">
                <a:latin typeface="Symbol" panose="05050102010706020507" pitchFamily="18" charset="2"/>
              </a:rPr>
              <a:t>r</a:t>
            </a:r>
            <a:r>
              <a:rPr lang="en-US" sz="2400" baseline="-25000" dirty="0"/>
              <a:t>ex</a:t>
            </a:r>
            <a:r>
              <a:rPr lang="en-US" sz="2400" dirty="0"/>
              <a:t> = 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69114"/>
            <a:ext cx="44195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These are wave equations with                             		propagation velocity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944D9A-F2B2-46B6-B829-AF740E748E50}"/>
                  </a:ext>
                </a:extLst>
              </p14:cNvPr>
              <p14:cNvContentPartPr/>
              <p14:nvPr/>
            </p14:nvContentPartPr>
            <p14:xfrm>
              <a:off x="8085917" y="582703"/>
              <a:ext cx="478800" cy="10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944D9A-F2B2-46B6-B829-AF740E748E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3277" y="519703"/>
                <a:ext cx="60444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8D198FF-95EE-49C2-A4FB-423B7D4F08C2}"/>
              </a:ext>
            </a:extLst>
          </p:cNvPr>
          <p:cNvGrpSpPr/>
          <p:nvPr/>
        </p:nvGrpSpPr>
        <p:grpSpPr>
          <a:xfrm>
            <a:off x="364637" y="534823"/>
            <a:ext cx="3880080" cy="277560"/>
            <a:chOff x="364637" y="534823"/>
            <a:chExt cx="38800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4FDD22-0DBE-42D1-B797-1E38387558B4}"/>
                    </a:ext>
                  </a:extLst>
                </p14:cNvPr>
                <p14:cNvContentPartPr/>
                <p14:nvPr/>
              </p14:nvContentPartPr>
              <p14:xfrm>
                <a:off x="364637" y="534823"/>
                <a:ext cx="3880080" cy="23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4FDD22-0DBE-42D1-B797-1E38387558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637" y="472183"/>
                  <a:ext cx="40057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69556D-F2CF-4BDC-B29E-665DE7B0EEA3}"/>
                    </a:ext>
                  </a:extLst>
                </p14:cNvPr>
                <p14:cNvContentPartPr/>
                <p14:nvPr/>
              </p14:nvContentPartPr>
              <p14:xfrm>
                <a:off x="1474877" y="720583"/>
                <a:ext cx="848520" cy="91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69556D-F2CF-4BDC-B29E-665DE7B0EE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1877" y="657583"/>
                  <a:ext cx="97416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FD8D9A-E957-417F-B84F-F0237F62928D}"/>
                  </a:ext>
                </a:extLst>
              </p14:cNvPr>
              <p14:cNvContentPartPr/>
              <p14:nvPr/>
            </p14:nvContentPartPr>
            <p14:xfrm>
              <a:off x="9025517" y="2322583"/>
              <a:ext cx="51120" cy="179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FD8D9A-E957-417F-B84F-F0237F6292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2517" y="2259583"/>
                <a:ext cx="176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064BDFC-89B6-4DAB-87C2-AA896211DF7E}"/>
                  </a:ext>
                </a:extLst>
              </p14:cNvPr>
              <p14:cNvContentPartPr/>
              <p14:nvPr/>
            </p14:nvContentPartPr>
            <p14:xfrm>
              <a:off x="3993797" y="2250223"/>
              <a:ext cx="83880" cy="113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064BDFC-89B6-4DAB-87C2-AA896211DF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30797" y="2187583"/>
                <a:ext cx="209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667B38-BF46-45B3-83EC-0C83F2402FEE}"/>
                  </a:ext>
                </a:extLst>
              </p14:cNvPr>
              <p14:cNvContentPartPr/>
              <p14:nvPr/>
            </p14:nvContentPartPr>
            <p14:xfrm>
              <a:off x="2899037" y="2102623"/>
              <a:ext cx="1447200" cy="97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667B38-BF46-45B3-83EC-0C83F2402F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1397" y="2084623"/>
                <a:ext cx="148284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270BEA-C281-44DC-87B6-B9616E73BBA0}"/>
                  </a:ext>
                </a:extLst>
              </p14:cNvPr>
              <p14:cNvContentPartPr/>
              <p14:nvPr/>
            </p14:nvContentPartPr>
            <p14:xfrm>
              <a:off x="5248757" y="2790223"/>
              <a:ext cx="15840" cy="161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270BEA-C281-44DC-87B6-B9616E73BB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0757" y="2772223"/>
                <a:ext cx="51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49E4FD-D563-47A7-924F-F88798C5AFCE}"/>
                  </a:ext>
                </a:extLst>
              </p14:cNvPr>
              <p14:cNvContentPartPr/>
              <p14:nvPr/>
            </p14:nvContentPartPr>
            <p14:xfrm>
              <a:off x="5234357" y="3234463"/>
              <a:ext cx="27360" cy="27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49E4FD-D563-47A7-924F-F88798C5AFC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6357" y="3216463"/>
                <a:ext cx="630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F26208-C4B9-444F-8E06-2C9056CA6683}"/>
                  </a:ext>
                </a:extLst>
              </p14:cNvPr>
              <p14:cNvContentPartPr/>
              <p14:nvPr/>
            </p14:nvContentPartPr>
            <p14:xfrm>
              <a:off x="5249837" y="3728383"/>
              <a:ext cx="14760" cy="16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F26208-C4B9-444F-8E06-2C9056CA66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1837" y="3710383"/>
                <a:ext cx="504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2C09C38-D2EB-4258-B393-86B82B691314}"/>
                  </a:ext>
                </a:extLst>
              </p14:cNvPr>
              <p14:cNvContentPartPr/>
              <p14:nvPr/>
            </p14:nvContentPartPr>
            <p14:xfrm>
              <a:off x="5248037" y="4144183"/>
              <a:ext cx="8280" cy="232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2C09C38-D2EB-4258-B393-86B82B6913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0397" y="4126543"/>
                <a:ext cx="439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4F8DE2-8477-47D1-A89B-C15D152C563F}"/>
                  </a:ext>
                </a:extLst>
              </p14:cNvPr>
              <p14:cNvContentPartPr/>
              <p14:nvPr/>
            </p14:nvContentPartPr>
            <p14:xfrm>
              <a:off x="5249837" y="4635583"/>
              <a:ext cx="5040" cy="183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4F8DE2-8477-47D1-A89B-C15D152C56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31837" y="4617943"/>
                <a:ext cx="40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1A4F42-B2ED-4D4E-8A65-C0C885F025FF}"/>
                  </a:ext>
                </a:extLst>
              </p14:cNvPr>
              <p14:cNvContentPartPr/>
              <p14:nvPr/>
            </p14:nvContentPartPr>
            <p14:xfrm>
              <a:off x="6689117" y="3574303"/>
              <a:ext cx="181800" cy="938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1A4F42-B2ED-4D4E-8A65-C0C885F025F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71117" y="3556303"/>
                <a:ext cx="21744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B282ABC-2110-4D0A-83E7-7015DDC24C8B}"/>
                  </a:ext>
                </a:extLst>
              </p14:cNvPr>
              <p14:cNvContentPartPr/>
              <p14:nvPr/>
            </p14:nvContentPartPr>
            <p14:xfrm>
              <a:off x="7469957" y="4740703"/>
              <a:ext cx="39240" cy="354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B282ABC-2110-4D0A-83E7-7015DDC24C8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6957" y="4677703"/>
                <a:ext cx="16488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6BA907-9D6B-451D-AA0C-0E767F4604F1}"/>
                  </a:ext>
                </a:extLst>
              </p14:cNvPr>
              <p14:cNvContentPartPr/>
              <p14:nvPr/>
            </p14:nvContentPartPr>
            <p14:xfrm>
              <a:off x="7495877" y="4733143"/>
              <a:ext cx="53640" cy="34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6BA907-9D6B-451D-AA0C-0E767F4604F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33237" y="4670503"/>
                <a:ext cx="1792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DE4B9A-1E2B-4F06-A1E2-CDC6C3FCC6F8}"/>
                  </a:ext>
                </a:extLst>
              </p14:cNvPr>
              <p14:cNvContentPartPr/>
              <p14:nvPr/>
            </p14:nvContentPartPr>
            <p14:xfrm>
              <a:off x="1042877" y="4780663"/>
              <a:ext cx="3061800" cy="101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DE4B9A-1E2B-4F06-A1E2-CDC6C3FCC6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4877" y="4762663"/>
                <a:ext cx="309744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D86BBA-9795-4541-9889-C93F43F4F821}"/>
                  </a:ext>
                </a:extLst>
              </p14:cNvPr>
              <p14:cNvContentPartPr/>
              <p14:nvPr/>
            </p14:nvContentPartPr>
            <p14:xfrm>
              <a:off x="5527757" y="4522903"/>
              <a:ext cx="3049560" cy="1136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D86BBA-9795-4541-9889-C93F43F4F82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10117" y="4505263"/>
                <a:ext cx="3085200" cy="11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5687CF-F7A9-4414-88FB-2793731052A0}"/>
                  </a:ext>
                </a:extLst>
              </p14:cNvPr>
              <p14:cNvContentPartPr/>
              <p14:nvPr/>
            </p14:nvContentPartPr>
            <p14:xfrm>
              <a:off x="2165717" y="6042463"/>
              <a:ext cx="1553040" cy="6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5687CF-F7A9-4414-88FB-2793731052A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48077" y="6024823"/>
                <a:ext cx="15886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56A33B-D99E-4580-B392-6209EC458D5D}"/>
                  </a:ext>
                </a:extLst>
              </p14:cNvPr>
              <p14:cNvContentPartPr/>
              <p14:nvPr/>
            </p14:nvContentPartPr>
            <p14:xfrm>
              <a:off x="1125316" y="1570647"/>
              <a:ext cx="30960" cy="4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56A33B-D99E-4580-B392-6209EC458D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2676" y="1507647"/>
                <a:ext cx="156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B23441-C6FF-4FCD-BCCC-59247E953B09}"/>
                  </a:ext>
                </a:extLst>
              </p14:cNvPr>
              <p14:cNvContentPartPr/>
              <p14:nvPr/>
            </p14:nvContentPartPr>
            <p14:xfrm>
              <a:off x="1167076" y="1968447"/>
              <a:ext cx="8640" cy="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B23441-C6FF-4FCD-BCCC-59247E953B0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04076" y="1905807"/>
                <a:ext cx="134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7C177E-05E2-46DE-B581-6FFA1A12B908}"/>
                  </a:ext>
                </a:extLst>
              </p14:cNvPr>
              <p14:cNvContentPartPr/>
              <p14:nvPr/>
            </p14:nvContentPartPr>
            <p14:xfrm>
              <a:off x="1420156" y="1974207"/>
              <a:ext cx="46080" cy="19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7C177E-05E2-46DE-B581-6FFA1A12B90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57156" y="1911207"/>
                <a:ext cx="1717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EF7DB2-F916-47F8-97D0-95271281B013}"/>
                  </a:ext>
                </a:extLst>
              </p14:cNvPr>
              <p14:cNvContentPartPr/>
              <p14:nvPr/>
            </p14:nvContentPartPr>
            <p14:xfrm>
              <a:off x="1470916" y="1524927"/>
              <a:ext cx="82440" cy="5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EF7DB2-F916-47F8-97D0-95271281B01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07916" y="1462287"/>
                <a:ext cx="208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0A7D70-BEAB-47FF-B6F9-B9638CAEBD4E}"/>
                  </a:ext>
                </a:extLst>
              </p14:cNvPr>
              <p14:cNvContentPartPr/>
              <p14:nvPr/>
            </p14:nvContentPartPr>
            <p14:xfrm>
              <a:off x="3434716" y="1555887"/>
              <a:ext cx="90720" cy="56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0A7D70-BEAB-47FF-B6F9-B9638CAEBD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72076" y="1493247"/>
                <a:ext cx="21636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92" name="Group 12291">
            <a:extLst>
              <a:ext uri="{FF2B5EF4-FFF2-40B4-BE49-F238E27FC236}">
                <a16:creationId xmlns:a16="http://schemas.microsoft.com/office/drawing/2014/main" id="{6A8CE89B-00E2-40BB-BF3A-4D225EC899FF}"/>
              </a:ext>
            </a:extLst>
          </p:cNvPr>
          <p:cNvGrpSpPr/>
          <p:nvPr/>
        </p:nvGrpSpPr>
        <p:grpSpPr>
          <a:xfrm>
            <a:off x="3809476" y="1860447"/>
            <a:ext cx="77400" cy="307800"/>
            <a:chOff x="3809476" y="1860447"/>
            <a:chExt cx="7740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289" name="Ink 12288">
                  <a:extLst>
                    <a:ext uri="{FF2B5EF4-FFF2-40B4-BE49-F238E27FC236}">
                      <a16:creationId xmlns:a16="http://schemas.microsoft.com/office/drawing/2014/main" id="{AFA91D31-0679-477C-A8A6-A2F5A05F543F}"/>
                    </a:ext>
                  </a:extLst>
                </p14:cNvPr>
                <p14:cNvContentPartPr/>
                <p14:nvPr/>
              </p14:nvContentPartPr>
              <p14:xfrm>
                <a:off x="3809476" y="1988247"/>
                <a:ext cx="24840" cy="180000"/>
              </p14:xfrm>
            </p:contentPart>
          </mc:Choice>
          <mc:Fallback>
            <p:pic>
              <p:nvPicPr>
                <p:cNvPr id="12289" name="Ink 12288">
                  <a:extLst>
                    <a:ext uri="{FF2B5EF4-FFF2-40B4-BE49-F238E27FC236}">
                      <a16:creationId xmlns:a16="http://schemas.microsoft.com/office/drawing/2014/main" id="{AFA91D31-0679-477C-A8A6-A2F5A05F543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46836" y="1925607"/>
                  <a:ext cx="150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2291" name="Ink 12290">
                  <a:extLst>
                    <a:ext uri="{FF2B5EF4-FFF2-40B4-BE49-F238E27FC236}">
                      <a16:creationId xmlns:a16="http://schemas.microsoft.com/office/drawing/2014/main" id="{A4C4B48F-2C55-41B4-90C9-7821512E290F}"/>
                    </a:ext>
                  </a:extLst>
                </p14:cNvPr>
                <p14:cNvContentPartPr/>
                <p14:nvPr/>
              </p14:nvContentPartPr>
              <p14:xfrm>
                <a:off x="3825316" y="1860447"/>
                <a:ext cx="61560" cy="67320"/>
              </p14:xfrm>
            </p:contentPart>
          </mc:Choice>
          <mc:Fallback>
            <p:pic>
              <p:nvPicPr>
                <p:cNvPr id="12291" name="Ink 12290">
                  <a:extLst>
                    <a:ext uri="{FF2B5EF4-FFF2-40B4-BE49-F238E27FC236}">
                      <a16:creationId xmlns:a16="http://schemas.microsoft.com/office/drawing/2014/main" id="{A4C4B48F-2C55-41B4-90C9-7821512E29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62316" y="1797807"/>
                  <a:ext cx="18720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2293" name="Ink 12292">
                <a:extLst>
                  <a:ext uri="{FF2B5EF4-FFF2-40B4-BE49-F238E27FC236}">
                    <a16:creationId xmlns:a16="http://schemas.microsoft.com/office/drawing/2014/main" id="{3697EF93-8321-40DF-951E-D8A81DC4B1A1}"/>
                  </a:ext>
                </a:extLst>
              </p14:cNvPr>
              <p14:cNvContentPartPr/>
              <p14:nvPr/>
            </p14:nvContentPartPr>
            <p14:xfrm>
              <a:off x="3425356" y="1875567"/>
              <a:ext cx="54000" cy="86400"/>
            </p14:xfrm>
          </p:contentPart>
        </mc:Choice>
        <mc:Fallback>
          <p:pic>
            <p:nvPicPr>
              <p:cNvPr id="12293" name="Ink 12292">
                <a:extLst>
                  <a:ext uri="{FF2B5EF4-FFF2-40B4-BE49-F238E27FC236}">
                    <a16:creationId xmlns:a16="http://schemas.microsoft.com/office/drawing/2014/main" id="{3697EF93-8321-40DF-951E-D8A81DC4B1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62716" y="1812927"/>
                <a:ext cx="17964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97" name="Group 12296">
            <a:extLst>
              <a:ext uri="{FF2B5EF4-FFF2-40B4-BE49-F238E27FC236}">
                <a16:creationId xmlns:a16="http://schemas.microsoft.com/office/drawing/2014/main" id="{DBCFD136-19F2-4F8F-9C6F-78DD5C6EF419}"/>
              </a:ext>
            </a:extLst>
          </p:cNvPr>
          <p:cNvGrpSpPr/>
          <p:nvPr/>
        </p:nvGrpSpPr>
        <p:grpSpPr>
          <a:xfrm>
            <a:off x="3544156" y="1960167"/>
            <a:ext cx="42840" cy="57600"/>
            <a:chOff x="3544156" y="1960167"/>
            <a:chExt cx="42840" cy="5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80AA45-EC6D-48B2-B66D-D8DA07C6C42E}"/>
                    </a:ext>
                  </a:extLst>
                </p14:cNvPr>
                <p14:cNvContentPartPr/>
                <p14:nvPr/>
              </p14:nvContentPartPr>
              <p14:xfrm>
                <a:off x="3565756" y="1960167"/>
                <a:ext cx="21240" cy="2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80AA45-EC6D-48B2-B66D-D8DA07C6C4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02756" y="1897527"/>
                  <a:ext cx="146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0038B1-1300-4E0A-A424-A2609894A6B2}"/>
                    </a:ext>
                  </a:extLst>
                </p14:cNvPr>
                <p14:cNvContentPartPr/>
                <p14:nvPr/>
              </p14:nvContentPartPr>
              <p14:xfrm>
                <a:off x="3567916" y="1978527"/>
                <a:ext cx="6120" cy="6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0038B1-1300-4E0A-A424-A2609894A6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05276" y="1915527"/>
                  <a:ext cx="131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6C2B77-4577-49F4-A6DC-065129F354BE}"/>
                    </a:ext>
                  </a:extLst>
                </p14:cNvPr>
                <p14:cNvContentPartPr/>
                <p14:nvPr/>
              </p14:nvContentPartPr>
              <p14:xfrm>
                <a:off x="3544156" y="1963047"/>
                <a:ext cx="38880" cy="5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6C2B77-4577-49F4-A6DC-065129F354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81516" y="1900407"/>
                  <a:ext cx="164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2295" name="Ink 12294">
                  <a:extLst>
                    <a:ext uri="{FF2B5EF4-FFF2-40B4-BE49-F238E27FC236}">
                      <a16:creationId xmlns:a16="http://schemas.microsoft.com/office/drawing/2014/main" id="{947B527F-B1FD-4C96-9DBD-940A7749F519}"/>
                    </a:ext>
                  </a:extLst>
                </p14:cNvPr>
                <p14:cNvContentPartPr/>
                <p14:nvPr/>
              </p14:nvContentPartPr>
              <p14:xfrm>
                <a:off x="3561436" y="1981407"/>
                <a:ext cx="7920" cy="15480"/>
              </p14:xfrm>
            </p:contentPart>
          </mc:Choice>
          <mc:Fallback>
            <p:pic>
              <p:nvPicPr>
                <p:cNvPr id="12295" name="Ink 12294">
                  <a:extLst>
                    <a:ext uri="{FF2B5EF4-FFF2-40B4-BE49-F238E27FC236}">
                      <a16:creationId xmlns:a16="http://schemas.microsoft.com/office/drawing/2014/main" id="{947B527F-B1FD-4C96-9DBD-940A7749F51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98796" y="1918407"/>
                  <a:ext cx="133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296" name="Ink 12295">
                  <a:extLst>
                    <a:ext uri="{FF2B5EF4-FFF2-40B4-BE49-F238E27FC236}">
                      <a16:creationId xmlns:a16="http://schemas.microsoft.com/office/drawing/2014/main" id="{D910A17B-FEB7-4A85-9677-EF42E3CD7C1C}"/>
                    </a:ext>
                  </a:extLst>
                </p14:cNvPr>
                <p14:cNvContentPartPr/>
                <p14:nvPr/>
              </p14:nvContentPartPr>
              <p14:xfrm>
                <a:off x="3568996" y="2005167"/>
                <a:ext cx="2520" cy="12600"/>
              </p14:xfrm>
            </p:contentPart>
          </mc:Choice>
          <mc:Fallback>
            <p:pic>
              <p:nvPicPr>
                <p:cNvPr id="12296" name="Ink 12295">
                  <a:extLst>
                    <a:ext uri="{FF2B5EF4-FFF2-40B4-BE49-F238E27FC236}">
                      <a16:creationId xmlns:a16="http://schemas.microsoft.com/office/drawing/2014/main" id="{D910A17B-FEB7-4A85-9677-EF42E3CD7C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06356" y="1942527"/>
                  <a:ext cx="1281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4" name="Group 12303">
            <a:extLst>
              <a:ext uri="{FF2B5EF4-FFF2-40B4-BE49-F238E27FC236}">
                <a16:creationId xmlns:a16="http://schemas.microsoft.com/office/drawing/2014/main" id="{05BF91B7-FD86-4051-8D03-FED7A22ED26F}"/>
              </a:ext>
            </a:extLst>
          </p:cNvPr>
          <p:cNvGrpSpPr/>
          <p:nvPr/>
        </p:nvGrpSpPr>
        <p:grpSpPr>
          <a:xfrm>
            <a:off x="2276956" y="1655247"/>
            <a:ext cx="227880" cy="177840"/>
            <a:chOff x="2276956" y="1655247"/>
            <a:chExt cx="22788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298" name="Ink 12297">
                  <a:extLst>
                    <a:ext uri="{FF2B5EF4-FFF2-40B4-BE49-F238E27FC236}">
                      <a16:creationId xmlns:a16="http://schemas.microsoft.com/office/drawing/2014/main" id="{A1C6B9BB-DBA5-4434-BB37-060E2AC95DBB}"/>
                    </a:ext>
                  </a:extLst>
                </p14:cNvPr>
                <p14:cNvContentPartPr/>
                <p14:nvPr/>
              </p14:nvContentPartPr>
              <p14:xfrm>
                <a:off x="2287036" y="1706007"/>
                <a:ext cx="78840" cy="127080"/>
              </p14:xfrm>
            </p:contentPart>
          </mc:Choice>
          <mc:Fallback>
            <p:pic>
              <p:nvPicPr>
                <p:cNvPr id="12298" name="Ink 12297">
                  <a:extLst>
                    <a:ext uri="{FF2B5EF4-FFF2-40B4-BE49-F238E27FC236}">
                      <a16:creationId xmlns:a16="http://schemas.microsoft.com/office/drawing/2014/main" id="{A1C6B9BB-DBA5-4434-BB37-060E2AC95D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24036" y="1643007"/>
                  <a:ext cx="204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299" name="Ink 12298">
                  <a:extLst>
                    <a:ext uri="{FF2B5EF4-FFF2-40B4-BE49-F238E27FC236}">
                      <a16:creationId xmlns:a16="http://schemas.microsoft.com/office/drawing/2014/main" id="{727CDC31-B794-4901-8552-278F4D350E7C}"/>
                    </a:ext>
                  </a:extLst>
                </p14:cNvPr>
                <p14:cNvContentPartPr/>
                <p14:nvPr/>
              </p14:nvContentPartPr>
              <p14:xfrm>
                <a:off x="2276956" y="1655247"/>
                <a:ext cx="59040" cy="72000"/>
              </p14:xfrm>
            </p:contentPart>
          </mc:Choice>
          <mc:Fallback>
            <p:pic>
              <p:nvPicPr>
                <p:cNvPr id="12299" name="Ink 12298">
                  <a:extLst>
                    <a:ext uri="{FF2B5EF4-FFF2-40B4-BE49-F238E27FC236}">
                      <a16:creationId xmlns:a16="http://schemas.microsoft.com/office/drawing/2014/main" id="{727CDC31-B794-4901-8552-278F4D350E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14316" y="1592247"/>
                  <a:ext cx="184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301" name="Ink 12300">
                  <a:extLst>
                    <a:ext uri="{FF2B5EF4-FFF2-40B4-BE49-F238E27FC236}">
                      <a16:creationId xmlns:a16="http://schemas.microsoft.com/office/drawing/2014/main" id="{2FAA85EB-F299-4A2F-8144-9B22A8DD4F0D}"/>
                    </a:ext>
                  </a:extLst>
                </p14:cNvPr>
                <p14:cNvContentPartPr/>
                <p14:nvPr/>
              </p14:nvContentPartPr>
              <p14:xfrm>
                <a:off x="2447956" y="1722927"/>
                <a:ext cx="9720" cy="27720"/>
              </p14:xfrm>
            </p:contentPart>
          </mc:Choice>
          <mc:Fallback>
            <p:pic>
              <p:nvPicPr>
                <p:cNvPr id="12301" name="Ink 12300">
                  <a:extLst>
                    <a:ext uri="{FF2B5EF4-FFF2-40B4-BE49-F238E27FC236}">
                      <a16:creationId xmlns:a16="http://schemas.microsoft.com/office/drawing/2014/main" id="{2FAA85EB-F299-4A2F-8144-9B22A8DD4F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85316" y="1659927"/>
                  <a:ext cx="135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302" name="Ink 12301">
                  <a:extLst>
                    <a:ext uri="{FF2B5EF4-FFF2-40B4-BE49-F238E27FC236}">
                      <a16:creationId xmlns:a16="http://schemas.microsoft.com/office/drawing/2014/main" id="{E7F71739-5ADA-43B8-8430-3A9431FDCFE2}"/>
                    </a:ext>
                  </a:extLst>
                </p14:cNvPr>
                <p14:cNvContentPartPr/>
                <p14:nvPr/>
              </p14:nvContentPartPr>
              <p14:xfrm>
                <a:off x="2446156" y="1738407"/>
                <a:ext cx="26280" cy="46800"/>
              </p14:xfrm>
            </p:contentPart>
          </mc:Choice>
          <mc:Fallback>
            <p:pic>
              <p:nvPicPr>
                <p:cNvPr id="12302" name="Ink 12301">
                  <a:extLst>
                    <a:ext uri="{FF2B5EF4-FFF2-40B4-BE49-F238E27FC236}">
                      <a16:creationId xmlns:a16="http://schemas.microsoft.com/office/drawing/2014/main" id="{E7F71739-5ADA-43B8-8430-3A9431FDCF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83516" y="1675407"/>
                  <a:ext cx="151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2303" name="Ink 12302">
                  <a:extLst>
                    <a:ext uri="{FF2B5EF4-FFF2-40B4-BE49-F238E27FC236}">
                      <a16:creationId xmlns:a16="http://schemas.microsoft.com/office/drawing/2014/main" id="{13D05CC2-7CE8-4BFE-B15C-0F37432E47CF}"/>
                    </a:ext>
                  </a:extLst>
                </p14:cNvPr>
                <p14:cNvContentPartPr/>
                <p14:nvPr/>
              </p14:nvContentPartPr>
              <p14:xfrm>
                <a:off x="2495116" y="1723287"/>
                <a:ext cx="9720" cy="65880"/>
              </p14:xfrm>
            </p:contentPart>
          </mc:Choice>
          <mc:Fallback>
            <p:pic>
              <p:nvPicPr>
                <p:cNvPr id="12303" name="Ink 12302">
                  <a:extLst>
                    <a:ext uri="{FF2B5EF4-FFF2-40B4-BE49-F238E27FC236}">
                      <a16:creationId xmlns:a16="http://schemas.microsoft.com/office/drawing/2014/main" id="{13D05CC2-7CE8-4BFE-B15C-0F37432E47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2476" y="1660647"/>
                  <a:ext cx="1353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7" name="Group 12306">
            <a:extLst>
              <a:ext uri="{FF2B5EF4-FFF2-40B4-BE49-F238E27FC236}">
                <a16:creationId xmlns:a16="http://schemas.microsoft.com/office/drawing/2014/main" id="{D046830E-37E6-4FC4-BF6A-8DC8094BF815}"/>
              </a:ext>
            </a:extLst>
          </p:cNvPr>
          <p:cNvGrpSpPr/>
          <p:nvPr/>
        </p:nvGrpSpPr>
        <p:grpSpPr>
          <a:xfrm>
            <a:off x="2294956" y="1981047"/>
            <a:ext cx="183600" cy="126720"/>
            <a:chOff x="2294956" y="1981047"/>
            <a:chExt cx="18360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2305" name="Ink 12304">
                  <a:extLst>
                    <a:ext uri="{FF2B5EF4-FFF2-40B4-BE49-F238E27FC236}">
                      <a16:creationId xmlns:a16="http://schemas.microsoft.com/office/drawing/2014/main" id="{0288FA8C-568A-4214-AEEC-7517315780EB}"/>
                    </a:ext>
                  </a:extLst>
                </p14:cNvPr>
                <p14:cNvContentPartPr/>
                <p14:nvPr/>
              </p14:nvContentPartPr>
              <p14:xfrm>
                <a:off x="2294956" y="1981047"/>
                <a:ext cx="75600" cy="126720"/>
              </p14:xfrm>
            </p:contentPart>
          </mc:Choice>
          <mc:Fallback>
            <p:pic>
              <p:nvPicPr>
                <p:cNvPr id="12305" name="Ink 12304">
                  <a:extLst>
                    <a:ext uri="{FF2B5EF4-FFF2-40B4-BE49-F238E27FC236}">
                      <a16:creationId xmlns:a16="http://schemas.microsoft.com/office/drawing/2014/main" id="{0288FA8C-568A-4214-AEEC-7517315780E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32316" y="1918407"/>
                  <a:ext cx="201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2306" name="Ink 12305">
                  <a:extLst>
                    <a:ext uri="{FF2B5EF4-FFF2-40B4-BE49-F238E27FC236}">
                      <a16:creationId xmlns:a16="http://schemas.microsoft.com/office/drawing/2014/main" id="{125B62AA-322F-4EC0-B6DB-B49689556931}"/>
                    </a:ext>
                  </a:extLst>
                </p14:cNvPr>
                <p14:cNvContentPartPr/>
                <p14:nvPr/>
              </p14:nvContentPartPr>
              <p14:xfrm>
                <a:off x="2433916" y="1981407"/>
                <a:ext cx="44640" cy="122400"/>
              </p14:xfrm>
            </p:contentPart>
          </mc:Choice>
          <mc:Fallback>
            <p:pic>
              <p:nvPicPr>
                <p:cNvPr id="12306" name="Ink 12305">
                  <a:extLst>
                    <a:ext uri="{FF2B5EF4-FFF2-40B4-BE49-F238E27FC236}">
                      <a16:creationId xmlns:a16="http://schemas.microsoft.com/office/drawing/2014/main" id="{125B62AA-322F-4EC0-B6DB-B496895569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71276" y="1918407"/>
                  <a:ext cx="1702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2" name="Group 12311">
            <a:extLst>
              <a:ext uri="{FF2B5EF4-FFF2-40B4-BE49-F238E27FC236}">
                <a16:creationId xmlns:a16="http://schemas.microsoft.com/office/drawing/2014/main" id="{B05C0831-FC5C-4976-9CBC-4594250A7ADF}"/>
              </a:ext>
            </a:extLst>
          </p:cNvPr>
          <p:cNvGrpSpPr/>
          <p:nvPr/>
        </p:nvGrpSpPr>
        <p:grpSpPr>
          <a:xfrm>
            <a:off x="1700956" y="2727327"/>
            <a:ext cx="428040" cy="492120"/>
            <a:chOff x="1700956" y="2727327"/>
            <a:chExt cx="42804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2308" name="Ink 12307">
                  <a:extLst>
                    <a:ext uri="{FF2B5EF4-FFF2-40B4-BE49-F238E27FC236}">
                      <a16:creationId xmlns:a16="http://schemas.microsoft.com/office/drawing/2014/main" id="{E20F321E-532B-45AF-BB55-BBE26C42CE17}"/>
                    </a:ext>
                  </a:extLst>
                </p14:cNvPr>
                <p14:cNvContentPartPr/>
                <p14:nvPr/>
              </p14:nvContentPartPr>
              <p14:xfrm>
                <a:off x="1957276" y="2889687"/>
                <a:ext cx="135720" cy="210960"/>
              </p14:xfrm>
            </p:contentPart>
          </mc:Choice>
          <mc:Fallback>
            <p:pic>
              <p:nvPicPr>
                <p:cNvPr id="12308" name="Ink 12307">
                  <a:extLst>
                    <a:ext uri="{FF2B5EF4-FFF2-40B4-BE49-F238E27FC236}">
                      <a16:creationId xmlns:a16="http://schemas.microsoft.com/office/drawing/2014/main" id="{E20F321E-532B-45AF-BB55-BBE26C42CE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94636" y="2826687"/>
                  <a:ext cx="2613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2309" name="Ink 12308">
                  <a:extLst>
                    <a:ext uri="{FF2B5EF4-FFF2-40B4-BE49-F238E27FC236}">
                      <a16:creationId xmlns:a16="http://schemas.microsoft.com/office/drawing/2014/main" id="{33661D48-1614-4362-8F94-B3CF9A4CEAC5}"/>
                    </a:ext>
                  </a:extLst>
                </p14:cNvPr>
                <p14:cNvContentPartPr/>
                <p14:nvPr/>
              </p14:nvContentPartPr>
              <p14:xfrm>
                <a:off x="2043316" y="2727327"/>
                <a:ext cx="85680" cy="204480"/>
              </p14:xfrm>
            </p:contentPart>
          </mc:Choice>
          <mc:Fallback>
            <p:pic>
              <p:nvPicPr>
                <p:cNvPr id="12309" name="Ink 12308">
                  <a:extLst>
                    <a:ext uri="{FF2B5EF4-FFF2-40B4-BE49-F238E27FC236}">
                      <a16:creationId xmlns:a16="http://schemas.microsoft.com/office/drawing/2014/main" id="{33661D48-1614-4362-8F94-B3CF9A4CEAC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80676" y="2664687"/>
                  <a:ext cx="211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310" name="Ink 12309">
                  <a:extLst>
                    <a:ext uri="{FF2B5EF4-FFF2-40B4-BE49-F238E27FC236}">
                      <a16:creationId xmlns:a16="http://schemas.microsoft.com/office/drawing/2014/main" id="{21A8FB19-075A-4727-9BDA-A106EDEFF246}"/>
                    </a:ext>
                  </a:extLst>
                </p14:cNvPr>
                <p14:cNvContentPartPr/>
                <p14:nvPr/>
              </p14:nvContentPartPr>
              <p14:xfrm>
                <a:off x="1700956" y="3129087"/>
                <a:ext cx="218160" cy="90360"/>
              </p14:xfrm>
            </p:contentPart>
          </mc:Choice>
          <mc:Fallback>
            <p:pic>
              <p:nvPicPr>
                <p:cNvPr id="12310" name="Ink 12309">
                  <a:extLst>
                    <a:ext uri="{FF2B5EF4-FFF2-40B4-BE49-F238E27FC236}">
                      <a16:creationId xmlns:a16="http://schemas.microsoft.com/office/drawing/2014/main" id="{21A8FB19-075A-4727-9BDA-A106EDEFF2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38316" y="3066447"/>
                  <a:ext cx="3438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311" name="Ink 12310">
                <a:extLst>
                  <a:ext uri="{FF2B5EF4-FFF2-40B4-BE49-F238E27FC236}">
                    <a16:creationId xmlns:a16="http://schemas.microsoft.com/office/drawing/2014/main" id="{1C5210C6-F5FD-4CB9-92FB-BC0FE7131811}"/>
                  </a:ext>
                </a:extLst>
              </p14:cNvPr>
              <p14:cNvContentPartPr/>
              <p14:nvPr/>
            </p14:nvContentPartPr>
            <p14:xfrm>
              <a:off x="457876" y="3292167"/>
              <a:ext cx="44640" cy="119880"/>
            </p14:xfrm>
          </p:contentPart>
        </mc:Choice>
        <mc:Fallback>
          <p:pic>
            <p:nvPicPr>
              <p:cNvPr id="12311" name="Ink 12310">
                <a:extLst>
                  <a:ext uri="{FF2B5EF4-FFF2-40B4-BE49-F238E27FC236}">
                    <a16:creationId xmlns:a16="http://schemas.microsoft.com/office/drawing/2014/main" id="{1C5210C6-F5FD-4CB9-92FB-BC0FE713181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5236" y="3229167"/>
                <a:ext cx="170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2313" name="Ink 12312">
                <a:extLst>
                  <a:ext uri="{FF2B5EF4-FFF2-40B4-BE49-F238E27FC236}">
                    <a16:creationId xmlns:a16="http://schemas.microsoft.com/office/drawing/2014/main" id="{E46E0579-8EC1-47A4-A49D-0F8C4DC9A471}"/>
                  </a:ext>
                </a:extLst>
              </p14:cNvPr>
              <p14:cNvContentPartPr/>
              <p14:nvPr/>
            </p14:nvContentPartPr>
            <p14:xfrm>
              <a:off x="1381276" y="3664047"/>
              <a:ext cx="62640" cy="139680"/>
            </p14:xfrm>
          </p:contentPart>
        </mc:Choice>
        <mc:Fallback>
          <p:pic>
            <p:nvPicPr>
              <p:cNvPr id="12313" name="Ink 12312">
                <a:extLst>
                  <a:ext uri="{FF2B5EF4-FFF2-40B4-BE49-F238E27FC236}">
                    <a16:creationId xmlns:a16="http://schemas.microsoft.com/office/drawing/2014/main" id="{E46E0579-8EC1-47A4-A49D-0F8C4DC9A47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318276" y="3601047"/>
                <a:ext cx="188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314" name="Ink 12313">
                <a:extLst>
                  <a:ext uri="{FF2B5EF4-FFF2-40B4-BE49-F238E27FC236}">
                    <a16:creationId xmlns:a16="http://schemas.microsoft.com/office/drawing/2014/main" id="{4488F163-D523-491F-979A-1CD858B07B38}"/>
                  </a:ext>
                </a:extLst>
              </p14:cNvPr>
              <p14:cNvContentPartPr/>
              <p14:nvPr/>
            </p14:nvContentPartPr>
            <p14:xfrm>
              <a:off x="1736596" y="3637767"/>
              <a:ext cx="51840" cy="169920"/>
            </p14:xfrm>
          </p:contentPart>
        </mc:Choice>
        <mc:Fallback>
          <p:pic>
            <p:nvPicPr>
              <p:cNvPr id="12314" name="Ink 12313">
                <a:extLst>
                  <a:ext uri="{FF2B5EF4-FFF2-40B4-BE49-F238E27FC236}">
                    <a16:creationId xmlns:a16="http://schemas.microsoft.com/office/drawing/2014/main" id="{4488F163-D523-491F-979A-1CD858B07B3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73956" y="3574767"/>
                <a:ext cx="1774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2315" name="Ink 12314">
                <a:extLst>
                  <a:ext uri="{FF2B5EF4-FFF2-40B4-BE49-F238E27FC236}">
                    <a16:creationId xmlns:a16="http://schemas.microsoft.com/office/drawing/2014/main" id="{F0B179F5-D005-4383-AFCF-79E72ABCC0CD}"/>
                  </a:ext>
                </a:extLst>
              </p14:cNvPr>
              <p14:cNvContentPartPr/>
              <p14:nvPr/>
            </p14:nvContentPartPr>
            <p14:xfrm>
              <a:off x="2552356" y="3185247"/>
              <a:ext cx="65160" cy="78480"/>
            </p14:xfrm>
          </p:contentPart>
        </mc:Choice>
        <mc:Fallback>
          <p:pic>
            <p:nvPicPr>
              <p:cNvPr id="12315" name="Ink 12314">
                <a:extLst>
                  <a:ext uri="{FF2B5EF4-FFF2-40B4-BE49-F238E27FC236}">
                    <a16:creationId xmlns:a16="http://schemas.microsoft.com/office/drawing/2014/main" id="{F0B179F5-D005-4383-AFCF-79E72ABCC0C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9716" y="3122607"/>
                <a:ext cx="190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2316" name="Ink 12315">
                <a:extLst>
                  <a:ext uri="{FF2B5EF4-FFF2-40B4-BE49-F238E27FC236}">
                    <a16:creationId xmlns:a16="http://schemas.microsoft.com/office/drawing/2014/main" id="{C5C791DE-16D0-4329-833E-4271A511853F}"/>
                  </a:ext>
                </a:extLst>
              </p14:cNvPr>
              <p14:cNvContentPartPr/>
              <p14:nvPr/>
            </p14:nvContentPartPr>
            <p14:xfrm>
              <a:off x="2542636" y="3645327"/>
              <a:ext cx="92160" cy="209880"/>
            </p14:xfrm>
          </p:contentPart>
        </mc:Choice>
        <mc:Fallback>
          <p:pic>
            <p:nvPicPr>
              <p:cNvPr id="12316" name="Ink 12315">
                <a:extLst>
                  <a:ext uri="{FF2B5EF4-FFF2-40B4-BE49-F238E27FC236}">
                    <a16:creationId xmlns:a16="http://schemas.microsoft.com/office/drawing/2014/main" id="{C5C791DE-16D0-4329-833E-4271A511853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79636" y="3582327"/>
                <a:ext cx="217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2324" name="Ink 12323">
                <a:extLst>
                  <a:ext uri="{FF2B5EF4-FFF2-40B4-BE49-F238E27FC236}">
                    <a16:creationId xmlns:a16="http://schemas.microsoft.com/office/drawing/2014/main" id="{8E71854F-505E-4CCF-A9AB-D87F7C404A94}"/>
                  </a:ext>
                </a:extLst>
              </p14:cNvPr>
              <p14:cNvContentPartPr/>
              <p14:nvPr/>
            </p14:nvContentPartPr>
            <p14:xfrm>
              <a:off x="3284956" y="3153207"/>
              <a:ext cx="118080" cy="204120"/>
            </p14:xfrm>
          </p:contentPart>
        </mc:Choice>
        <mc:Fallback>
          <p:pic>
            <p:nvPicPr>
              <p:cNvPr id="12324" name="Ink 12323">
                <a:extLst>
                  <a:ext uri="{FF2B5EF4-FFF2-40B4-BE49-F238E27FC236}">
                    <a16:creationId xmlns:a16="http://schemas.microsoft.com/office/drawing/2014/main" id="{8E71854F-505E-4CCF-A9AB-D87F7C404A9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267316" y="3135207"/>
                <a:ext cx="153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327" name="Ink 12326">
                <a:extLst>
                  <a:ext uri="{FF2B5EF4-FFF2-40B4-BE49-F238E27FC236}">
                    <a16:creationId xmlns:a16="http://schemas.microsoft.com/office/drawing/2014/main" id="{237BB5E9-4771-45F9-99DE-3444D487F197}"/>
                  </a:ext>
                </a:extLst>
              </p14:cNvPr>
              <p14:cNvContentPartPr/>
              <p14:nvPr/>
            </p14:nvContentPartPr>
            <p14:xfrm>
              <a:off x="3311596" y="3256887"/>
              <a:ext cx="102960" cy="44640"/>
            </p14:xfrm>
          </p:contentPart>
        </mc:Choice>
        <mc:Fallback>
          <p:pic>
            <p:nvPicPr>
              <p:cNvPr id="12327" name="Ink 12326">
                <a:extLst>
                  <a:ext uri="{FF2B5EF4-FFF2-40B4-BE49-F238E27FC236}">
                    <a16:creationId xmlns:a16="http://schemas.microsoft.com/office/drawing/2014/main" id="{237BB5E9-4771-45F9-99DE-3444D487F19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93956" y="3239247"/>
                <a:ext cx="1386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2328" name="Ink 12327">
                <a:extLst>
                  <a:ext uri="{FF2B5EF4-FFF2-40B4-BE49-F238E27FC236}">
                    <a16:creationId xmlns:a16="http://schemas.microsoft.com/office/drawing/2014/main" id="{4BBAF13E-5F8E-43E4-BEDF-B958535FEDD5}"/>
                  </a:ext>
                </a:extLst>
              </p14:cNvPr>
              <p14:cNvContentPartPr/>
              <p14:nvPr/>
            </p14:nvContentPartPr>
            <p14:xfrm>
              <a:off x="3668716" y="3195327"/>
              <a:ext cx="58680" cy="80280"/>
            </p14:xfrm>
          </p:contentPart>
        </mc:Choice>
        <mc:Fallback>
          <p:pic>
            <p:nvPicPr>
              <p:cNvPr id="12328" name="Ink 12327">
                <a:extLst>
                  <a:ext uri="{FF2B5EF4-FFF2-40B4-BE49-F238E27FC236}">
                    <a16:creationId xmlns:a16="http://schemas.microsoft.com/office/drawing/2014/main" id="{4BBAF13E-5F8E-43E4-BEDF-B958535FEDD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06076" y="3132327"/>
                <a:ext cx="1843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2329" name="Ink 12328">
                <a:extLst>
                  <a:ext uri="{FF2B5EF4-FFF2-40B4-BE49-F238E27FC236}">
                    <a16:creationId xmlns:a16="http://schemas.microsoft.com/office/drawing/2014/main" id="{D7497CAD-30CE-4747-8058-D09472116CBA}"/>
                  </a:ext>
                </a:extLst>
              </p14:cNvPr>
              <p14:cNvContentPartPr/>
              <p14:nvPr/>
            </p14:nvContentPartPr>
            <p14:xfrm>
              <a:off x="3610396" y="3572967"/>
              <a:ext cx="61560" cy="82800"/>
            </p14:xfrm>
          </p:contentPart>
        </mc:Choice>
        <mc:Fallback>
          <p:pic>
            <p:nvPicPr>
              <p:cNvPr id="12329" name="Ink 12328">
                <a:extLst>
                  <a:ext uri="{FF2B5EF4-FFF2-40B4-BE49-F238E27FC236}">
                    <a16:creationId xmlns:a16="http://schemas.microsoft.com/office/drawing/2014/main" id="{D7497CAD-30CE-4747-8058-D09472116CB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47756" y="3510327"/>
                <a:ext cx="18720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36" name="Group 12335">
            <a:extLst>
              <a:ext uri="{FF2B5EF4-FFF2-40B4-BE49-F238E27FC236}">
                <a16:creationId xmlns:a16="http://schemas.microsoft.com/office/drawing/2014/main" id="{56C35795-DB40-455C-827D-5DD8FC8F687A}"/>
              </a:ext>
            </a:extLst>
          </p:cNvPr>
          <p:cNvGrpSpPr/>
          <p:nvPr/>
        </p:nvGrpSpPr>
        <p:grpSpPr>
          <a:xfrm>
            <a:off x="3927916" y="3629487"/>
            <a:ext cx="349200" cy="143640"/>
            <a:chOff x="3927916" y="3629487"/>
            <a:chExt cx="34920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330" name="Ink 12329">
                  <a:extLst>
                    <a:ext uri="{FF2B5EF4-FFF2-40B4-BE49-F238E27FC236}">
                      <a16:creationId xmlns:a16="http://schemas.microsoft.com/office/drawing/2014/main" id="{841424B8-92DD-45E9-8BBB-3FA728B33375}"/>
                    </a:ext>
                  </a:extLst>
                </p14:cNvPr>
                <p14:cNvContentPartPr/>
                <p14:nvPr/>
              </p14:nvContentPartPr>
              <p14:xfrm>
                <a:off x="3927916" y="3653607"/>
                <a:ext cx="42840" cy="119520"/>
              </p14:xfrm>
            </p:contentPart>
          </mc:Choice>
          <mc:Fallback>
            <p:pic>
              <p:nvPicPr>
                <p:cNvPr id="12330" name="Ink 12329">
                  <a:extLst>
                    <a:ext uri="{FF2B5EF4-FFF2-40B4-BE49-F238E27FC236}">
                      <a16:creationId xmlns:a16="http://schemas.microsoft.com/office/drawing/2014/main" id="{841424B8-92DD-45E9-8BBB-3FA728B333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65276" y="3590967"/>
                  <a:ext cx="168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332" name="Ink 12331">
                  <a:extLst>
                    <a:ext uri="{FF2B5EF4-FFF2-40B4-BE49-F238E27FC236}">
                      <a16:creationId xmlns:a16="http://schemas.microsoft.com/office/drawing/2014/main" id="{0275DEAF-DF85-46CE-87C5-40669B06A3EA}"/>
                    </a:ext>
                  </a:extLst>
                </p14:cNvPr>
                <p14:cNvContentPartPr/>
                <p14:nvPr/>
              </p14:nvContentPartPr>
              <p14:xfrm>
                <a:off x="4027636" y="3629487"/>
                <a:ext cx="249480" cy="34200"/>
              </p14:xfrm>
            </p:contentPart>
          </mc:Choice>
          <mc:Fallback>
            <p:pic>
              <p:nvPicPr>
                <p:cNvPr id="12332" name="Ink 12331">
                  <a:extLst>
                    <a:ext uri="{FF2B5EF4-FFF2-40B4-BE49-F238E27FC236}">
                      <a16:creationId xmlns:a16="http://schemas.microsoft.com/office/drawing/2014/main" id="{0275DEAF-DF85-46CE-87C5-40669B06A3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64996" y="3566487"/>
                  <a:ext cx="3751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2333" name="Ink 12332">
                <a:extLst>
                  <a:ext uri="{FF2B5EF4-FFF2-40B4-BE49-F238E27FC236}">
                    <a16:creationId xmlns:a16="http://schemas.microsoft.com/office/drawing/2014/main" id="{98BFA80E-0584-4CEA-A4D9-7ABE54DC8C65}"/>
                  </a:ext>
                </a:extLst>
              </p14:cNvPr>
              <p14:cNvContentPartPr/>
              <p14:nvPr/>
            </p14:nvContentPartPr>
            <p14:xfrm>
              <a:off x="4576996" y="3624087"/>
              <a:ext cx="192960" cy="12960"/>
            </p14:xfrm>
          </p:contentPart>
        </mc:Choice>
        <mc:Fallback>
          <p:pic>
            <p:nvPicPr>
              <p:cNvPr id="12333" name="Ink 12332">
                <a:extLst>
                  <a:ext uri="{FF2B5EF4-FFF2-40B4-BE49-F238E27FC236}">
                    <a16:creationId xmlns:a16="http://schemas.microsoft.com/office/drawing/2014/main" id="{98BFA80E-0584-4CEA-A4D9-7ABE54DC8C6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513996" y="3561447"/>
                <a:ext cx="3186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334" name="Ink 12333">
                <a:extLst>
                  <a:ext uri="{FF2B5EF4-FFF2-40B4-BE49-F238E27FC236}">
                    <a16:creationId xmlns:a16="http://schemas.microsoft.com/office/drawing/2014/main" id="{4CDB58F5-55A7-4476-82A1-2B6D4D3CC603}"/>
                  </a:ext>
                </a:extLst>
              </p14:cNvPr>
              <p14:cNvContentPartPr/>
              <p14:nvPr/>
            </p14:nvContentPartPr>
            <p14:xfrm>
              <a:off x="4063996" y="3101727"/>
              <a:ext cx="52560" cy="61560"/>
            </p14:xfrm>
          </p:contentPart>
        </mc:Choice>
        <mc:Fallback>
          <p:pic>
            <p:nvPicPr>
              <p:cNvPr id="12334" name="Ink 12333">
                <a:extLst>
                  <a:ext uri="{FF2B5EF4-FFF2-40B4-BE49-F238E27FC236}">
                    <a16:creationId xmlns:a16="http://schemas.microsoft.com/office/drawing/2014/main" id="{4CDB58F5-55A7-4476-82A1-2B6D4D3CC60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000996" y="3038727"/>
                <a:ext cx="178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335" name="Ink 12334">
                <a:extLst>
                  <a:ext uri="{FF2B5EF4-FFF2-40B4-BE49-F238E27FC236}">
                    <a16:creationId xmlns:a16="http://schemas.microsoft.com/office/drawing/2014/main" id="{3AD2ABFE-EBD8-4224-9D5B-F3C3796B6783}"/>
                  </a:ext>
                </a:extLst>
              </p14:cNvPr>
              <p14:cNvContentPartPr/>
              <p14:nvPr/>
            </p14:nvContentPartPr>
            <p14:xfrm>
              <a:off x="4711276" y="3095967"/>
              <a:ext cx="52560" cy="38520"/>
            </p14:xfrm>
          </p:contentPart>
        </mc:Choice>
        <mc:Fallback>
          <p:pic>
            <p:nvPicPr>
              <p:cNvPr id="12335" name="Ink 12334">
                <a:extLst>
                  <a:ext uri="{FF2B5EF4-FFF2-40B4-BE49-F238E27FC236}">
                    <a16:creationId xmlns:a16="http://schemas.microsoft.com/office/drawing/2014/main" id="{3AD2ABFE-EBD8-4224-9D5B-F3C3796B678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48276" y="3033327"/>
                <a:ext cx="178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2337" name="Ink 12336">
                <a:extLst>
                  <a:ext uri="{FF2B5EF4-FFF2-40B4-BE49-F238E27FC236}">
                    <a16:creationId xmlns:a16="http://schemas.microsoft.com/office/drawing/2014/main" id="{353AF949-0025-48F9-8B71-3A9A2F4A2145}"/>
                  </a:ext>
                </a:extLst>
              </p14:cNvPr>
              <p14:cNvContentPartPr/>
              <p14:nvPr/>
            </p14:nvContentPartPr>
            <p14:xfrm>
              <a:off x="4269556" y="3561447"/>
              <a:ext cx="70560" cy="78840"/>
            </p14:xfrm>
          </p:contentPart>
        </mc:Choice>
        <mc:Fallback>
          <p:pic>
            <p:nvPicPr>
              <p:cNvPr id="12337" name="Ink 12336">
                <a:extLst>
                  <a:ext uri="{FF2B5EF4-FFF2-40B4-BE49-F238E27FC236}">
                    <a16:creationId xmlns:a16="http://schemas.microsoft.com/office/drawing/2014/main" id="{353AF949-0025-48F9-8B71-3A9A2F4A214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206916" y="3498807"/>
                <a:ext cx="196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2338" name="Ink 12337">
                <a:extLst>
                  <a:ext uri="{FF2B5EF4-FFF2-40B4-BE49-F238E27FC236}">
                    <a16:creationId xmlns:a16="http://schemas.microsoft.com/office/drawing/2014/main" id="{3CC55139-6E76-40A7-8009-B2085923598B}"/>
                  </a:ext>
                </a:extLst>
              </p14:cNvPr>
              <p14:cNvContentPartPr/>
              <p14:nvPr/>
            </p14:nvContentPartPr>
            <p14:xfrm>
              <a:off x="4440916" y="3310887"/>
              <a:ext cx="36720" cy="47160"/>
            </p14:xfrm>
          </p:contentPart>
        </mc:Choice>
        <mc:Fallback>
          <p:pic>
            <p:nvPicPr>
              <p:cNvPr id="12338" name="Ink 12337">
                <a:extLst>
                  <a:ext uri="{FF2B5EF4-FFF2-40B4-BE49-F238E27FC236}">
                    <a16:creationId xmlns:a16="http://schemas.microsoft.com/office/drawing/2014/main" id="{3CC55139-6E76-40A7-8009-B2085923598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378276" y="3247887"/>
                <a:ext cx="16236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40" name="Group 12339">
            <a:extLst>
              <a:ext uri="{FF2B5EF4-FFF2-40B4-BE49-F238E27FC236}">
                <a16:creationId xmlns:a16="http://schemas.microsoft.com/office/drawing/2014/main" id="{FC360324-4C27-448E-84CB-860724D38CF8}"/>
              </a:ext>
            </a:extLst>
          </p:cNvPr>
          <p:cNvGrpSpPr/>
          <p:nvPr/>
        </p:nvGrpSpPr>
        <p:grpSpPr>
          <a:xfrm>
            <a:off x="3219436" y="3126207"/>
            <a:ext cx="307800" cy="281880"/>
            <a:chOff x="3219436" y="3126207"/>
            <a:chExt cx="30780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317" name="Ink 12316">
                  <a:extLst>
                    <a:ext uri="{FF2B5EF4-FFF2-40B4-BE49-F238E27FC236}">
                      <a16:creationId xmlns:a16="http://schemas.microsoft.com/office/drawing/2014/main" id="{AC7BDE0C-A325-454D-B05D-6AA84428FD8B}"/>
                    </a:ext>
                  </a:extLst>
                </p14:cNvPr>
                <p14:cNvContentPartPr/>
                <p14:nvPr/>
              </p14:nvContentPartPr>
              <p14:xfrm>
                <a:off x="3449476" y="3158967"/>
                <a:ext cx="77760" cy="241920"/>
              </p14:xfrm>
            </p:contentPart>
          </mc:Choice>
          <mc:Fallback>
            <p:pic>
              <p:nvPicPr>
                <p:cNvPr id="12317" name="Ink 12316">
                  <a:extLst>
                    <a:ext uri="{FF2B5EF4-FFF2-40B4-BE49-F238E27FC236}">
                      <a16:creationId xmlns:a16="http://schemas.microsoft.com/office/drawing/2014/main" id="{AC7BDE0C-A325-454D-B05D-6AA84428FD8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86476" y="3096327"/>
                  <a:ext cx="2034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318" name="Ink 12317">
                  <a:extLst>
                    <a:ext uri="{FF2B5EF4-FFF2-40B4-BE49-F238E27FC236}">
                      <a16:creationId xmlns:a16="http://schemas.microsoft.com/office/drawing/2014/main" id="{9655A57A-7B7C-45C0-8789-07E670840FAB}"/>
                    </a:ext>
                  </a:extLst>
                </p14:cNvPr>
                <p14:cNvContentPartPr/>
                <p14:nvPr/>
              </p14:nvContentPartPr>
              <p14:xfrm>
                <a:off x="3457036" y="3352647"/>
                <a:ext cx="360" cy="1440"/>
              </p14:xfrm>
            </p:contentPart>
          </mc:Choice>
          <mc:Fallback>
            <p:pic>
              <p:nvPicPr>
                <p:cNvPr id="12318" name="Ink 12317">
                  <a:extLst>
                    <a:ext uri="{FF2B5EF4-FFF2-40B4-BE49-F238E27FC236}">
                      <a16:creationId xmlns:a16="http://schemas.microsoft.com/office/drawing/2014/main" id="{9655A57A-7B7C-45C0-8789-07E670840FA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94036" y="3290007"/>
                  <a:ext cx="12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320" name="Ink 12319">
                  <a:extLst>
                    <a:ext uri="{FF2B5EF4-FFF2-40B4-BE49-F238E27FC236}">
                      <a16:creationId xmlns:a16="http://schemas.microsoft.com/office/drawing/2014/main" id="{135B1713-1D13-4D4C-9F19-7B1E34D28B56}"/>
                    </a:ext>
                  </a:extLst>
                </p14:cNvPr>
                <p14:cNvContentPartPr/>
                <p14:nvPr/>
              </p14:nvContentPartPr>
              <p14:xfrm>
                <a:off x="3389356" y="3328887"/>
                <a:ext cx="121680" cy="32400"/>
              </p14:xfrm>
            </p:contentPart>
          </mc:Choice>
          <mc:Fallback>
            <p:pic>
              <p:nvPicPr>
                <p:cNvPr id="12320" name="Ink 12319">
                  <a:extLst>
                    <a:ext uri="{FF2B5EF4-FFF2-40B4-BE49-F238E27FC236}">
                      <a16:creationId xmlns:a16="http://schemas.microsoft.com/office/drawing/2014/main" id="{135B1713-1D13-4D4C-9F19-7B1E34D28B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26356" y="3265887"/>
                  <a:ext cx="247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322" name="Ink 12321">
                  <a:extLst>
                    <a:ext uri="{FF2B5EF4-FFF2-40B4-BE49-F238E27FC236}">
                      <a16:creationId xmlns:a16="http://schemas.microsoft.com/office/drawing/2014/main" id="{B75348BA-2B6E-4D03-886F-54F78624A9C8}"/>
                    </a:ext>
                  </a:extLst>
                </p14:cNvPr>
                <p14:cNvContentPartPr/>
                <p14:nvPr/>
              </p14:nvContentPartPr>
              <p14:xfrm>
                <a:off x="3219436" y="3171927"/>
                <a:ext cx="271080" cy="236160"/>
              </p14:xfrm>
            </p:contentPart>
          </mc:Choice>
          <mc:Fallback>
            <p:pic>
              <p:nvPicPr>
                <p:cNvPr id="12322" name="Ink 12321">
                  <a:extLst>
                    <a:ext uri="{FF2B5EF4-FFF2-40B4-BE49-F238E27FC236}">
                      <a16:creationId xmlns:a16="http://schemas.microsoft.com/office/drawing/2014/main" id="{B75348BA-2B6E-4D03-886F-54F78624A9C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56436" y="3108927"/>
                  <a:ext cx="3967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339" name="Ink 12338">
                  <a:extLst>
                    <a:ext uri="{FF2B5EF4-FFF2-40B4-BE49-F238E27FC236}">
                      <a16:creationId xmlns:a16="http://schemas.microsoft.com/office/drawing/2014/main" id="{1586ED7D-0A13-4997-8B8F-44CCEB36ECB4}"/>
                    </a:ext>
                  </a:extLst>
                </p14:cNvPr>
                <p14:cNvContentPartPr/>
                <p14:nvPr/>
              </p14:nvContentPartPr>
              <p14:xfrm>
                <a:off x="3284956" y="3126207"/>
                <a:ext cx="191880" cy="196560"/>
              </p14:xfrm>
            </p:contentPart>
          </mc:Choice>
          <mc:Fallback>
            <p:pic>
              <p:nvPicPr>
                <p:cNvPr id="12339" name="Ink 12338">
                  <a:extLst>
                    <a:ext uri="{FF2B5EF4-FFF2-40B4-BE49-F238E27FC236}">
                      <a16:creationId xmlns:a16="http://schemas.microsoft.com/office/drawing/2014/main" id="{1586ED7D-0A13-4997-8B8F-44CCEB36EC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22316" y="3063567"/>
                  <a:ext cx="31752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43" name="Group 12342">
            <a:extLst>
              <a:ext uri="{FF2B5EF4-FFF2-40B4-BE49-F238E27FC236}">
                <a16:creationId xmlns:a16="http://schemas.microsoft.com/office/drawing/2014/main" id="{518265F6-55BB-48F2-95D3-12C12F995268}"/>
              </a:ext>
            </a:extLst>
          </p:cNvPr>
          <p:cNvGrpSpPr/>
          <p:nvPr/>
        </p:nvGrpSpPr>
        <p:grpSpPr>
          <a:xfrm>
            <a:off x="3296116" y="3268047"/>
            <a:ext cx="117000" cy="147960"/>
            <a:chOff x="3296116" y="3268047"/>
            <a:chExt cx="11700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341" name="Ink 12340">
                  <a:extLst>
                    <a:ext uri="{FF2B5EF4-FFF2-40B4-BE49-F238E27FC236}">
                      <a16:creationId xmlns:a16="http://schemas.microsoft.com/office/drawing/2014/main" id="{9DA4BCC6-96F1-42B5-9406-D63D279F492C}"/>
                    </a:ext>
                  </a:extLst>
                </p14:cNvPr>
                <p14:cNvContentPartPr/>
                <p14:nvPr/>
              </p14:nvContentPartPr>
              <p14:xfrm>
                <a:off x="3296116" y="3268047"/>
                <a:ext cx="117000" cy="147960"/>
              </p14:xfrm>
            </p:contentPart>
          </mc:Choice>
          <mc:Fallback>
            <p:pic>
              <p:nvPicPr>
                <p:cNvPr id="12341" name="Ink 12340">
                  <a:extLst>
                    <a:ext uri="{FF2B5EF4-FFF2-40B4-BE49-F238E27FC236}">
                      <a16:creationId xmlns:a16="http://schemas.microsoft.com/office/drawing/2014/main" id="{9DA4BCC6-96F1-42B5-9406-D63D279F49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78116" y="3250407"/>
                  <a:ext cx="15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342" name="Ink 12341">
                  <a:extLst>
                    <a:ext uri="{FF2B5EF4-FFF2-40B4-BE49-F238E27FC236}">
                      <a16:creationId xmlns:a16="http://schemas.microsoft.com/office/drawing/2014/main" id="{0456353A-FE1C-471A-B7E5-33F51836B30C}"/>
                    </a:ext>
                  </a:extLst>
                </p14:cNvPr>
                <p14:cNvContentPartPr/>
                <p14:nvPr/>
              </p14:nvContentPartPr>
              <p14:xfrm>
                <a:off x="3321316" y="3346887"/>
                <a:ext cx="67320" cy="11520"/>
              </p14:xfrm>
            </p:contentPart>
          </mc:Choice>
          <mc:Fallback>
            <p:pic>
              <p:nvPicPr>
                <p:cNvPr id="12342" name="Ink 12341">
                  <a:extLst>
                    <a:ext uri="{FF2B5EF4-FFF2-40B4-BE49-F238E27FC236}">
                      <a16:creationId xmlns:a16="http://schemas.microsoft.com/office/drawing/2014/main" id="{0456353A-FE1C-471A-B7E5-33F51836B30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03676" y="3329247"/>
                  <a:ext cx="1029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345" name="Ink 12344">
                <a:extLst>
                  <a:ext uri="{FF2B5EF4-FFF2-40B4-BE49-F238E27FC236}">
                    <a16:creationId xmlns:a16="http://schemas.microsoft.com/office/drawing/2014/main" id="{C879647D-4982-4B50-8821-1AE2B56593A8}"/>
                  </a:ext>
                </a:extLst>
              </p14:cNvPr>
              <p14:cNvContentPartPr/>
              <p14:nvPr/>
            </p14:nvContentPartPr>
            <p14:xfrm>
              <a:off x="3396916" y="3622287"/>
              <a:ext cx="107640" cy="151920"/>
            </p14:xfrm>
          </p:contentPart>
        </mc:Choice>
        <mc:Fallback>
          <p:pic>
            <p:nvPicPr>
              <p:cNvPr id="12345" name="Ink 12344">
                <a:extLst>
                  <a:ext uri="{FF2B5EF4-FFF2-40B4-BE49-F238E27FC236}">
                    <a16:creationId xmlns:a16="http://schemas.microsoft.com/office/drawing/2014/main" id="{C879647D-4982-4B50-8821-1AE2B56593A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34276" y="3559647"/>
                <a:ext cx="2332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2346" name="Ink 12345">
                <a:extLst>
                  <a:ext uri="{FF2B5EF4-FFF2-40B4-BE49-F238E27FC236}">
                    <a16:creationId xmlns:a16="http://schemas.microsoft.com/office/drawing/2014/main" id="{A6DF6779-BCE9-4145-8748-0CDE05E5D4C2}"/>
                  </a:ext>
                </a:extLst>
              </p14:cNvPr>
              <p14:cNvContentPartPr/>
              <p14:nvPr/>
            </p14:nvContentPartPr>
            <p14:xfrm>
              <a:off x="8237116" y="2142327"/>
              <a:ext cx="22680" cy="38160"/>
            </p14:xfrm>
          </p:contentPart>
        </mc:Choice>
        <mc:Fallback>
          <p:pic>
            <p:nvPicPr>
              <p:cNvPr id="12346" name="Ink 12345">
                <a:extLst>
                  <a:ext uri="{FF2B5EF4-FFF2-40B4-BE49-F238E27FC236}">
                    <a16:creationId xmlns:a16="http://schemas.microsoft.com/office/drawing/2014/main" id="{A6DF6779-BCE9-4145-8748-0CDE05E5D4C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174476" y="2079687"/>
                <a:ext cx="148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347" name="Ink 12346">
                <a:extLst>
                  <a:ext uri="{FF2B5EF4-FFF2-40B4-BE49-F238E27FC236}">
                    <a16:creationId xmlns:a16="http://schemas.microsoft.com/office/drawing/2014/main" id="{2E553624-2369-431A-B0D9-F1B9D5310CC5}"/>
                  </a:ext>
                </a:extLst>
              </p14:cNvPr>
              <p14:cNvContentPartPr/>
              <p14:nvPr/>
            </p14:nvContentPartPr>
            <p14:xfrm>
              <a:off x="8394796" y="1751007"/>
              <a:ext cx="27000" cy="17640"/>
            </p14:xfrm>
          </p:contentPart>
        </mc:Choice>
        <mc:Fallback>
          <p:pic>
            <p:nvPicPr>
              <p:cNvPr id="12347" name="Ink 12346">
                <a:extLst>
                  <a:ext uri="{FF2B5EF4-FFF2-40B4-BE49-F238E27FC236}">
                    <a16:creationId xmlns:a16="http://schemas.microsoft.com/office/drawing/2014/main" id="{2E553624-2369-431A-B0D9-F1B9D5310CC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331796" y="1688007"/>
                <a:ext cx="1526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348" name="Ink 12347">
                <a:extLst>
                  <a:ext uri="{FF2B5EF4-FFF2-40B4-BE49-F238E27FC236}">
                    <a16:creationId xmlns:a16="http://schemas.microsoft.com/office/drawing/2014/main" id="{E3A42277-2CD3-474F-82AB-68FD1C48D4EA}"/>
                  </a:ext>
                </a:extLst>
              </p14:cNvPr>
              <p14:cNvContentPartPr/>
              <p14:nvPr/>
            </p14:nvContentPartPr>
            <p14:xfrm>
              <a:off x="8770636" y="2174367"/>
              <a:ext cx="59400" cy="123480"/>
            </p14:xfrm>
          </p:contentPart>
        </mc:Choice>
        <mc:Fallback>
          <p:pic>
            <p:nvPicPr>
              <p:cNvPr id="12348" name="Ink 12347">
                <a:extLst>
                  <a:ext uri="{FF2B5EF4-FFF2-40B4-BE49-F238E27FC236}">
                    <a16:creationId xmlns:a16="http://schemas.microsoft.com/office/drawing/2014/main" id="{E3A42277-2CD3-474F-82AB-68FD1C48D4E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707996" y="2111727"/>
                <a:ext cx="1850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349" name="Ink 12348">
                <a:extLst>
                  <a:ext uri="{FF2B5EF4-FFF2-40B4-BE49-F238E27FC236}">
                    <a16:creationId xmlns:a16="http://schemas.microsoft.com/office/drawing/2014/main" id="{C627A00E-2EAF-47A4-ABB3-BC499B300FF9}"/>
                  </a:ext>
                </a:extLst>
              </p14:cNvPr>
              <p14:cNvContentPartPr/>
              <p14:nvPr/>
            </p14:nvContentPartPr>
            <p14:xfrm>
              <a:off x="3361636" y="5274327"/>
              <a:ext cx="45720" cy="225720"/>
            </p14:xfrm>
          </p:contentPart>
        </mc:Choice>
        <mc:Fallback>
          <p:pic>
            <p:nvPicPr>
              <p:cNvPr id="12349" name="Ink 12348">
                <a:extLst>
                  <a:ext uri="{FF2B5EF4-FFF2-40B4-BE49-F238E27FC236}">
                    <a16:creationId xmlns:a16="http://schemas.microsoft.com/office/drawing/2014/main" id="{C627A00E-2EAF-47A4-ABB3-BC499B300FF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98636" y="5211687"/>
                <a:ext cx="1713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2350" name="Ink 12349">
                <a:extLst>
                  <a:ext uri="{FF2B5EF4-FFF2-40B4-BE49-F238E27FC236}">
                    <a16:creationId xmlns:a16="http://schemas.microsoft.com/office/drawing/2014/main" id="{E57C9114-3A98-409C-9806-77DB59A6BD73}"/>
                  </a:ext>
                </a:extLst>
              </p14:cNvPr>
              <p14:cNvContentPartPr/>
              <p14:nvPr/>
            </p14:nvContentPartPr>
            <p14:xfrm>
              <a:off x="3189196" y="5521287"/>
              <a:ext cx="53280" cy="139320"/>
            </p14:xfrm>
          </p:contentPart>
        </mc:Choice>
        <mc:Fallback>
          <p:pic>
            <p:nvPicPr>
              <p:cNvPr id="12350" name="Ink 12349">
                <a:extLst>
                  <a:ext uri="{FF2B5EF4-FFF2-40B4-BE49-F238E27FC236}">
                    <a16:creationId xmlns:a16="http://schemas.microsoft.com/office/drawing/2014/main" id="{E57C9114-3A98-409C-9806-77DB59A6BD7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26556" y="5458287"/>
                <a:ext cx="17892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742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t="50000" r="31447" b="17294"/>
          <a:stretch/>
        </p:blipFill>
        <p:spPr bwMode="auto">
          <a:xfrm>
            <a:off x="2275780" y="2438400"/>
            <a:ext cx="2017913" cy="10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4925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flux density = field part + matter part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4610100" y="495300"/>
            <a:ext cx="3048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4623" y="1273314"/>
            <a:ext cx="170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Zero for matter at 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4267200"/>
            <a:ext cx="3690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Same formula as in metal (30.20).</a:t>
            </a:r>
          </a:p>
          <a:p>
            <a:r>
              <a:rPr lang="en-US" sz="2000" dirty="0"/>
              <a:t>But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40999-FA90-465D-B5AB-EC7B7744C48C}"/>
              </a:ext>
            </a:extLst>
          </p:cNvPr>
          <p:cNvSpPr txBox="1"/>
          <p:nvPr/>
        </p:nvSpPr>
        <p:spPr>
          <a:xfrm>
            <a:off x="76200" y="76200"/>
            <a:ext cx="300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11. Energy flux density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60F4F4-C32C-4BDF-BB70-C039E5AC6D21}"/>
                  </a:ext>
                </a:extLst>
              </p14:cNvPr>
              <p14:cNvContentPartPr/>
              <p14:nvPr/>
            </p14:nvContentPartPr>
            <p14:xfrm>
              <a:off x="2636956" y="2428593"/>
              <a:ext cx="122400" cy="127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60F4F4-C32C-4BDF-BB70-C039E5AC6D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316" y="2365953"/>
                <a:ext cx="24804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D089947-C54E-42AA-8221-B270E3355602}"/>
              </a:ext>
            </a:extLst>
          </p:cNvPr>
          <p:cNvGrpSpPr/>
          <p:nvPr/>
        </p:nvGrpSpPr>
        <p:grpSpPr>
          <a:xfrm>
            <a:off x="2614276" y="2675553"/>
            <a:ext cx="345960" cy="266040"/>
            <a:chOff x="2614276" y="2675553"/>
            <a:chExt cx="34596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D4BB53-0A92-45B4-BEA1-540574D2BD37}"/>
                    </a:ext>
                  </a:extLst>
                </p14:cNvPr>
                <p14:cNvContentPartPr/>
                <p14:nvPr/>
              </p14:nvContentPartPr>
              <p14:xfrm>
                <a:off x="2914156" y="2675553"/>
                <a:ext cx="42840" cy="266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D4BB53-0A92-45B4-BEA1-540574D2BD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51156" y="2612553"/>
                  <a:ext cx="1684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A4D105-6E5D-4821-83A0-742E319B387E}"/>
                    </a:ext>
                  </a:extLst>
                </p14:cNvPr>
                <p14:cNvContentPartPr/>
                <p14:nvPr/>
              </p14:nvContentPartPr>
              <p14:xfrm>
                <a:off x="2937556" y="2858073"/>
                <a:ext cx="22680" cy="1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A4D105-6E5D-4821-83A0-742E319B38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74916" y="2795433"/>
                  <a:ext cx="148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44D8C7-24BF-4DE7-85DA-D5C0809A1E6C}"/>
                    </a:ext>
                  </a:extLst>
                </p14:cNvPr>
                <p14:cNvContentPartPr/>
                <p14:nvPr/>
              </p14:nvContentPartPr>
              <p14:xfrm>
                <a:off x="2907316" y="2868513"/>
                <a:ext cx="8640" cy="6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44D8C7-24BF-4DE7-85DA-D5C0809A1E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4316" y="2805873"/>
                  <a:ext cx="134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78F109-E186-4810-A0BF-210F5EDA02AD}"/>
                    </a:ext>
                  </a:extLst>
                </p14:cNvPr>
                <p14:cNvContentPartPr/>
                <p14:nvPr/>
              </p14:nvContentPartPr>
              <p14:xfrm>
                <a:off x="2888596" y="2873913"/>
                <a:ext cx="11520" cy="4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78F109-E186-4810-A0BF-210F5EDA02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25956" y="2811273"/>
                  <a:ext cx="137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BE3EA4-0669-4486-A782-E8F9426187E0}"/>
                    </a:ext>
                  </a:extLst>
                </p14:cNvPr>
                <p14:cNvContentPartPr/>
                <p14:nvPr/>
              </p14:nvContentPartPr>
              <p14:xfrm>
                <a:off x="2833156" y="2867073"/>
                <a:ext cx="24120" cy="9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BE3EA4-0669-4486-A782-E8F9426187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70516" y="2804073"/>
                  <a:ext cx="149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2D1D04-C334-4492-9EE2-FA6823D84DF9}"/>
                    </a:ext>
                  </a:extLst>
                </p14:cNvPr>
                <p14:cNvContentPartPr/>
                <p14:nvPr/>
              </p14:nvContentPartPr>
              <p14:xfrm>
                <a:off x="2614276" y="2830353"/>
                <a:ext cx="282240" cy="37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2D1D04-C334-4492-9EE2-FA6823D84D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51276" y="2767713"/>
                  <a:ext cx="40788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7F0D9F-A0D7-4F44-A01B-D1B8CE9E51C6}"/>
                  </a:ext>
                </a:extLst>
              </p14:cNvPr>
              <p14:cNvContentPartPr/>
              <p14:nvPr/>
            </p14:nvContentPartPr>
            <p14:xfrm>
              <a:off x="2616796" y="2682393"/>
              <a:ext cx="25920" cy="371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7F0D9F-A0D7-4F44-A01B-D1B8CE9E51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53796" y="2619753"/>
                <a:ext cx="1515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B66B1C-5CF8-4C90-A427-09E32081EB07}"/>
                  </a:ext>
                </a:extLst>
              </p14:cNvPr>
              <p14:cNvContentPartPr/>
              <p14:nvPr/>
            </p14:nvContentPartPr>
            <p14:xfrm>
              <a:off x="3602476" y="2660433"/>
              <a:ext cx="8640" cy="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B66B1C-5CF8-4C90-A427-09E32081EB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39476" y="2597433"/>
                <a:ext cx="13428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11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4" y="152400"/>
            <a:ext cx="837074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0"/>
            <a:ext cx="2667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FD97C0-E78E-47C0-9639-2A7C59120189}"/>
                  </a:ext>
                </a:extLst>
              </p14:cNvPr>
              <p14:cNvContentPartPr/>
              <p14:nvPr/>
            </p14:nvContentPartPr>
            <p14:xfrm>
              <a:off x="7692437" y="4121503"/>
              <a:ext cx="182160" cy="14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FD97C0-E78E-47C0-9639-2A7C591201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9797" y="4058863"/>
                <a:ext cx="3078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2698C5-1C19-41DB-A281-66FD3C02EB82}"/>
                  </a:ext>
                </a:extLst>
              </p14:cNvPr>
              <p14:cNvContentPartPr/>
              <p14:nvPr/>
            </p14:nvContentPartPr>
            <p14:xfrm>
              <a:off x="8500997" y="4193143"/>
              <a:ext cx="111960" cy="46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2698C5-1C19-41DB-A281-66FD3C02EB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7997" y="4130503"/>
                <a:ext cx="237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97C9E5-406D-4412-84FE-8A1C5A26E47B}"/>
                  </a:ext>
                </a:extLst>
              </p14:cNvPr>
              <p14:cNvContentPartPr/>
              <p14:nvPr/>
            </p14:nvContentPartPr>
            <p14:xfrm>
              <a:off x="1631836" y="1386393"/>
              <a:ext cx="149760" cy="192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97C9E5-406D-4412-84FE-8A1C5A26E4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8836" y="1323753"/>
                <a:ext cx="2754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DBFEF3-D8B9-4FEE-8ED8-DAE698CA519A}"/>
                  </a:ext>
                </a:extLst>
              </p14:cNvPr>
              <p14:cNvContentPartPr/>
              <p14:nvPr/>
            </p14:nvContentPartPr>
            <p14:xfrm>
              <a:off x="4064716" y="6489393"/>
              <a:ext cx="258120" cy="201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DBFEF3-D8B9-4FEE-8ED8-DAE698CA51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1716" y="6426753"/>
                <a:ext cx="3837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89A368-5C51-48DD-BD95-8DD620978C2A}"/>
                  </a:ext>
                </a:extLst>
              </p14:cNvPr>
              <p14:cNvContentPartPr/>
              <p14:nvPr/>
            </p14:nvContentPartPr>
            <p14:xfrm>
              <a:off x="4837276" y="6615753"/>
              <a:ext cx="118800" cy="68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89A368-5C51-48DD-BD95-8DD620978C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4276" y="6552753"/>
                <a:ext cx="2444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102E2D-4CE0-4C8B-A1CE-D44C125F3D10}"/>
                  </a:ext>
                </a:extLst>
              </p14:cNvPr>
              <p14:cNvContentPartPr/>
              <p14:nvPr/>
            </p14:nvContentPartPr>
            <p14:xfrm>
              <a:off x="3101716" y="6386073"/>
              <a:ext cx="59760" cy="142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102E2D-4CE0-4C8B-A1CE-D44C125F3D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38716" y="6323073"/>
                <a:ext cx="1854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166535-0EFE-401C-9CAA-E8A7B92A68C3}"/>
                  </a:ext>
                </a:extLst>
              </p14:cNvPr>
              <p14:cNvContentPartPr/>
              <p14:nvPr/>
            </p14:nvContentPartPr>
            <p14:xfrm>
              <a:off x="3469996" y="6417033"/>
              <a:ext cx="3492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166535-0EFE-401C-9CAA-E8A7B92A68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6996" y="6354033"/>
                <a:ext cx="1605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33148E3-5A73-4A51-8296-74C1B4BBAE27}"/>
              </a:ext>
            </a:extLst>
          </p:cNvPr>
          <p:cNvGrpSpPr/>
          <p:nvPr/>
        </p:nvGrpSpPr>
        <p:grpSpPr>
          <a:xfrm>
            <a:off x="6170356" y="6453393"/>
            <a:ext cx="129240" cy="233640"/>
            <a:chOff x="6170356" y="6453393"/>
            <a:chExt cx="12924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4ED5A8-DB41-49C4-83F9-F9A01E2D3AB0}"/>
                    </a:ext>
                  </a:extLst>
                </p14:cNvPr>
                <p14:cNvContentPartPr/>
                <p14:nvPr/>
              </p14:nvContentPartPr>
              <p14:xfrm>
                <a:off x="6241276" y="6527913"/>
                <a:ext cx="58320" cy="159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4ED5A8-DB41-49C4-83F9-F9A01E2D3A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8636" y="6465273"/>
                  <a:ext cx="183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284FD5-048B-4A64-8F90-B17F20E555D8}"/>
                    </a:ext>
                  </a:extLst>
                </p14:cNvPr>
                <p14:cNvContentPartPr/>
                <p14:nvPr/>
              </p14:nvContentPartPr>
              <p14:xfrm>
                <a:off x="6192316" y="6461673"/>
                <a:ext cx="13320" cy="5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284FD5-048B-4A64-8F90-B17F20E555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29676" y="6399033"/>
                  <a:ext cx="138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8D3A74-F408-40E2-B265-D819FA8466D9}"/>
                    </a:ext>
                  </a:extLst>
                </p14:cNvPr>
                <p14:cNvContentPartPr/>
                <p14:nvPr/>
              </p14:nvContentPartPr>
              <p14:xfrm>
                <a:off x="6170356" y="6453393"/>
                <a:ext cx="63360" cy="25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8D3A74-F408-40E2-B265-D819FA8466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07356" y="6390393"/>
                  <a:ext cx="1890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E4A98B-C9C8-4ABC-8CAD-56DCCE057F8E}"/>
              </a:ext>
            </a:extLst>
          </p:cNvPr>
          <p:cNvGrpSpPr/>
          <p:nvPr/>
        </p:nvGrpSpPr>
        <p:grpSpPr>
          <a:xfrm>
            <a:off x="5330476" y="6032193"/>
            <a:ext cx="392760" cy="365040"/>
            <a:chOff x="5330476" y="6032193"/>
            <a:chExt cx="39276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98A55F-58C6-4791-828C-4B559FF46E43}"/>
                    </a:ext>
                  </a:extLst>
                </p14:cNvPr>
                <p14:cNvContentPartPr/>
                <p14:nvPr/>
              </p14:nvContentPartPr>
              <p14:xfrm>
                <a:off x="5693716" y="6034713"/>
                <a:ext cx="29520" cy="81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98A55F-58C6-4791-828C-4B559FF46E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0716" y="5971713"/>
                  <a:ext cx="155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B82E27-D448-46CE-BE55-3768F522139E}"/>
                    </a:ext>
                  </a:extLst>
                </p14:cNvPr>
                <p14:cNvContentPartPr/>
                <p14:nvPr/>
              </p14:nvContentPartPr>
              <p14:xfrm>
                <a:off x="5537116" y="6157113"/>
                <a:ext cx="3960" cy="3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B82E27-D448-46CE-BE55-3768F52213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74116" y="6094473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F60E71-22BD-4CD3-8BAD-291A4F14FDA4}"/>
                    </a:ext>
                  </a:extLst>
                </p14:cNvPr>
                <p14:cNvContentPartPr/>
                <p14:nvPr/>
              </p14:nvContentPartPr>
              <p14:xfrm>
                <a:off x="5540356" y="6161433"/>
                <a:ext cx="30240" cy="4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F60E71-22BD-4CD3-8BAD-291A4F14FD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7716" y="6098433"/>
                  <a:ext cx="155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A1C72C-FDE8-4E2A-AC41-690B3AA1F490}"/>
                    </a:ext>
                  </a:extLst>
                </p14:cNvPr>
                <p14:cNvContentPartPr/>
                <p14:nvPr/>
              </p14:nvContentPartPr>
              <p14:xfrm>
                <a:off x="5330476" y="6032193"/>
                <a:ext cx="14400" cy="156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A1C72C-FDE8-4E2A-AC41-690B3AA1F4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67476" y="5969553"/>
                  <a:ext cx="140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1D1DB0-A257-46FA-9164-BC4372361BE1}"/>
                    </a:ext>
                  </a:extLst>
                </p14:cNvPr>
                <p14:cNvContentPartPr/>
                <p14:nvPr/>
              </p14:nvContentPartPr>
              <p14:xfrm>
                <a:off x="5349196" y="6120393"/>
                <a:ext cx="14400" cy="24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1D1DB0-A257-46FA-9164-BC4372361B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86196" y="6057753"/>
                  <a:ext cx="140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2D6889-EF68-46F8-8476-9E06E90CBBD8}"/>
                    </a:ext>
                  </a:extLst>
                </p14:cNvPr>
                <p14:cNvContentPartPr/>
                <p14:nvPr/>
              </p14:nvContentPartPr>
              <p14:xfrm>
                <a:off x="5347396" y="6185193"/>
                <a:ext cx="37080" cy="210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2D6889-EF68-46F8-8476-9E06E90CBB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84396" y="6122553"/>
                  <a:ext cx="162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4500AB-F3FD-4538-BFF8-E68A2DC05CE5}"/>
                    </a:ext>
                  </a:extLst>
                </p14:cNvPr>
                <p14:cNvContentPartPr/>
                <p14:nvPr/>
              </p14:nvContentPartPr>
              <p14:xfrm>
                <a:off x="5332276" y="6214353"/>
                <a:ext cx="45720" cy="182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4500AB-F3FD-4538-BFF8-E68A2DC05C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9636" y="6151713"/>
                  <a:ext cx="17136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05D32A4-9078-4E2B-B4A3-D29A327253FE}"/>
                  </a:ext>
                </a:extLst>
              </p14:cNvPr>
              <p14:cNvContentPartPr/>
              <p14:nvPr/>
            </p14:nvContentPartPr>
            <p14:xfrm>
              <a:off x="4786516" y="6620433"/>
              <a:ext cx="34200" cy="34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05D32A4-9078-4E2B-B4A3-D29A327253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23516" y="6557793"/>
                <a:ext cx="159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336" name="Ink 14335">
                <a:extLst>
                  <a:ext uri="{FF2B5EF4-FFF2-40B4-BE49-F238E27FC236}">
                    <a16:creationId xmlns:a16="http://schemas.microsoft.com/office/drawing/2014/main" id="{F2E31F91-021F-4E2D-9162-3C4782F5F258}"/>
                  </a:ext>
                </a:extLst>
              </p14:cNvPr>
              <p14:cNvContentPartPr/>
              <p14:nvPr/>
            </p14:nvContentPartPr>
            <p14:xfrm>
              <a:off x="7562116" y="6517833"/>
              <a:ext cx="64440" cy="176040"/>
            </p14:xfrm>
          </p:contentPart>
        </mc:Choice>
        <mc:Fallback>
          <p:pic>
            <p:nvPicPr>
              <p:cNvPr id="14336" name="Ink 14335">
                <a:extLst>
                  <a:ext uri="{FF2B5EF4-FFF2-40B4-BE49-F238E27FC236}">
                    <a16:creationId xmlns:a16="http://schemas.microsoft.com/office/drawing/2014/main" id="{F2E31F91-021F-4E2D-9162-3C4782F5F25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99116" y="6454833"/>
                <a:ext cx="1900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C4F9AF22-30BE-4BC0-9EAB-E528CA768E92}"/>
                  </a:ext>
                </a:extLst>
              </p14:cNvPr>
              <p14:cNvContentPartPr/>
              <p14:nvPr/>
            </p14:nvContentPartPr>
            <p14:xfrm>
              <a:off x="7670476" y="6276273"/>
              <a:ext cx="25560" cy="124200"/>
            </p14:xfrm>
          </p:contentPart>
        </mc:Choice>
        <mc:Fallback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C4F9AF22-30BE-4BC0-9EAB-E528CA768E9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07836" y="6213273"/>
                <a:ext cx="1512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4339" name="Ink 14338">
                <a:extLst>
                  <a:ext uri="{FF2B5EF4-FFF2-40B4-BE49-F238E27FC236}">
                    <a16:creationId xmlns:a16="http://schemas.microsoft.com/office/drawing/2014/main" id="{AF88FC78-71F9-4916-AD98-877420080786}"/>
                  </a:ext>
                </a:extLst>
              </p14:cNvPr>
              <p14:cNvContentPartPr/>
              <p14:nvPr/>
            </p14:nvContentPartPr>
            <p14:xfrm>
              <a:off x="7613236" y="5839953"/>
              <a:ext cx="97200" cy="70200"/>
            </p14:xfrm>
          </p:contentPart>
        </mc:Choice>
        <mc:Fallback>
          <p:pic>
            <p:nvPicPr>
              <p:cNvPr id="14339" name="Ink 14338">
                <a:extLst>
                  <a:ext uri="{FF2B5EF4-FFF2-40B4-BE49-F238E27FC236}">
                    <a16:creationId xmlns:a16="http://schemas.microsoft.com/office/drawing/2014/main" id="{AF88FC78-71F9-4916-AD98-8774200807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0596" y="5776953"/>
                <a:ext cx="222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340" name="Ink 14339">
                <a:extLst>
                  <a:ext uri="{FF2B5EF4-FFF2-40B4-BE49-F238E27FC236}">
                    <a16:creationId xmlns:a16="http://schemas.microsoft.com/office/drawing/2014/main" id="{C929A36D-6C27-426D-962A-D446E2511332}"/>
                  </a:ext>
                </a:extLst>
              </p14:cNvPr>
              <p14:cNvContentPartPr/>
              <p14:nvPr/>
            </p14:nvContentPartPr>
            <p14:xfrm>
              <a:off x="7201396" y="6019593"/>
              <a:ext cx="30960" cy="43560"/>
            </p14:xfrm>
          </p:contentPart>
        </mc:Choice>
        <mc:Fallback>
          <p:pic>
            <p:nvPicPr>
              <p:cNvPr id="14340" name="Ink 14339">
                <a:extLst>
                  <a:ext uri="{FF2B5EF4-FFF2-40B4-BE49-F238E27FC236}">
                    <a16:creationId xmlns:a16="http://schemas.microsoft.com/office/drawing/2014/main" id="{C929A36D-6C27-426D-962A-D446E25113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38396" y="5956593"/>
                <a:ext cx="156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341" name="Ink 14340">
                <a:extLst>
                  <a:ext uri="{FF2B5EF4-FFF2-40B4-BE49-F238E27FC236}">
                    <a16:creationId xmlns:a16="http://schemas.microsoft.com/office/drawing/2014/main" id="{AC2FE2CA-F6D4-47CE-84E7-89EC01F7F014}"/>
                  </a:ext>
                </a:extLst>
              </p14:cNvPr>
              <p14:cNvContentPartPr/>
              <p14:nvPr/>
            </p14:nvContentPartPr>
            <p14:xfrm>
              <a:off x="7214356" y="6482553"/>
              <a:ext cx="14400" cy="79200"/>
            </p14:xfrm>
          </p:contentPart>
        </mc:Choice>
        <mc:Fallback>
          <p:pic>
            <p:nvPicPr>
              <p:cNvPr id="14341" name="Ink 14340">
                <a:extLst>
                  <a:ext uri="{FF2B5EF4-FFF2-40B4-BE49-F238E27FC236}">
                    <a16:creationId xmlns:a16="http://schemas.microsoft.com/office/drawing/2014/main" id="{AC2FE2CA-F6D4-47CE-84E7-89EC01F7F0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51356" y="6419913"/>
                <a:ext cx="14004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3D3B59F5-B4E4-449C-9DB2-9631B304DB62}"/>
              </a:ext>
            </a:extLst>
          </p:cNvPr>
          <p:cNvGrpSpPr/>
          <p:nvPr/>
        </p:nvGrpSpPr>
        <p:grpSpPr>
          <a:xfrm>
            <a:off x="6589036" y="6159993"/>
            <a:ext cx="109080" cy="370080"/>
            <a:chOff x="6589036" y="6159993"/>
            <a:chExt cx="10908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342" name="Ink 14341">
                  <a:extLst>
                    <a:ext uri="{FF2B5EF4-FFF2-40B4-BE49-F238E27FC236}">
                      <a16:creationId xmlns:a16="http://schemas.microsoft.com/office/drawing/2014/main" id="{1C1F4073-C3CF-4D21-BEF7-B84A756E5D98}"/>
                    </a:ext>
                  </a:extLst>
                </p14:cNvPr>
                <p14:cNvContentPartPr/>
                <p14:nvPr/>
              </p14:nvContentPartPr>
              <p14:xfrm>
                <a:off x="6589036" y="6178353"/>
                <a:ext cx="96480" cy="351720"/>
              </p14:xfrm>
            </p:contentPart>
          </mc:Choice>
          <mc:Fallback>
            <p:pic>
              <p:nvPicPr>
                <p:cNvPr id="14342" name="Ink 14341">
                  <a:extLst>
                    <a:ext uri="{FF2B5EF4-FFF2-40B4-BE49-F238E27FC236}">
                      <a16:creationId xmlns:a16="http://schemas.microsoft.com/office/drawing/2014/main" id="{1C1F4073-C3CF-4D21-BEF7-B84A756E5D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26036" y="6115353"/>
                  <a:ext cx="2221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4343" name="Ink 14342">
                  <a:extLst>
                    <a:ext uri="{FF2B5EF4-FFF2-40B4-BE49-F238E27FC236}">
                      <a16:creationId xmlns:a16="http://schemas.microsoft.com/office/drawing/2014/main" id="{543E418C-7078-42C5-AD1E-B1349BE99FF9}"/>
                    </a:ext>
                  </a:extLst>
                </p14:cNvPr>
                <p14:cNvContentPartPr/>
                <p14:nvPr/>
              </p14:nvContentPartPr>
              <p14:xfrm>
                <a:off x="6634756" y="6159993"/>
                <a:ext cx="54720" cy="269280"/>
              </p14:xfrm>
            </p:contentPart>
          </mc:Choice>
          <mc:Fallback>
            <p:pic>
              <p:nvPicPr>
                <p:cNvPr id="14343" name="Ink 14342">
                  <a:extLst>
                    <a:ext uri="{FF2B5EF4-FFF2-40B4-BE49-F238E27FC236}">
                      <a16:creationId xmlns:a16="http://schemas.microsoft.com/office/drawing/2014/main" id="{543E418C-7078-42C5-AD1E-B1349BE99FF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1756" y="6097353"/>
                  <a:ext cx="1803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344" name="Ink 14343">
                  <a:extLst>
                    <a:ext uri="{FF2B5EF4-FFF2-40B4-BE49-F238E27FC236}">
                      <a16:creationId xmlns:a16="http://schemas.microsoft.com/office/drawing/2014/main" id="{341A2D41-66D2-4A88-B369-3C01185CB242}"/>
                    </a:ext>
                  </a:extLst>
                </p14:cNvPr>
                <p14:cNvContentPartPr/>
                <p14:nvPr/>
              </p14:nvContentPartPr>
              <p14:xfrm>
                <a:off x="6695956" y="6175113"/>
                <a:ext cx="2160" cy="1440"/>
              </p14:xfrm>
            </p:contentPart>
          </mc:Choice>
          <mc:Fallback>
            <p:pic>
              <p:nvPicPr>
                <p:cNvPr id="14344" name="Ink 14343">
                  <a:extLst>
                    <a:ext uri="{FF2B5EF4-FFF2-40B4-BE49-F238E27FC236}">
                      <a16:creationId xmlns:a16="http://schemas.microsoft.com/office/drawing/2014/main" id="{341A2D41-66D2-4A88-B369-3C01185CB2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33316" y="6112473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345" name="Ink 14344">
                  <a:extLst>
                    <a:ext uri="{FF2B5EF4-FFF2-40B4-BE49-F238E27FC236}">
                      <a16:creationId xmlns:a16="http://schemas.microsoft.com/office/drawing/2014/main" id="{43B04A84-74FC-4292-9F6E-7468823CED99}"/>
                    </a:ext>
                  </a:extLst>
                </p14:cNvPr>
                <p14:cNvContentPartPr/>
                <p14:nvPr/>
              </p14:nvContentPartPr>
              <p14:xfrm>
                <a:off x="6614236" y="6192033"/>
                <a:ext cx="81000" cy="282240"/>
              </p14:xfrm>
            </p:contentPart>
          </mc:Choice>
          <mc:Fallback>
            <p:pic>
              <p:nvPicPr>
                <p:cNvPr id="14345" name="Ink 14344">
                  <a:extLst>
                    <a:ext uri="{FF2B5EF4-FFF2-40B4-BE49-F238E27FC236}">
                      <a16:creationId xmlns:a16="http://schemas.microsoft.com/office/drawing/2014/main" id="{43B04A84-74FC-4292-9F6E-7468823CED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51596" y="6129393"/>
                  <a:ext cx="20664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49" name="Group 14348">
            <a:extLst>
              <a:ext uri="{FF2B5EF4-FFF2-40B4-BE49-F238E27FC236}">
                <a16:creationId xmlns:a16="http://schemas.microsoft.com/office/drawing/2014/main" id="{60F4F7F0-3A62-44A9-9B73-99274FCF56CE}"/>
              </a:ext>
            </a:extLst>
          </p:cNvPr>
          <p:cNvGrpSpPr/>
          <p:nvPr/>
        </p:nvGrpSpPr>
        <p:grpSpPr>
          <a:xfrm>
            <a:off x="6890356" y="6106353"/>
            <a:ext cx="58680" cy="466560"/>
            <a:chOff x="6890356" y="6106353"/>
            <a:chExt cx="5868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346" name="Ink 14345">
                  <a:extLst>
                    <a:ext uri="{FF2B5EF4-FFF2-40B4-BE49-F238E27FC236}">
                      <a16:creationId xmlns:a16="http://schemas.microsoft.com/office/drawing/2014/main" id="{0AEB774C-6BFF-4667-AE5B-671A8B3EF717}"/>
                    </a:ext>
                  </a:extLst>
                </p14:cNvPr>
                <p14:cNvContentPartPr/>
                <p14:nvPr/>
              </p14:nvContentPartPr>
              <p14:xfrm>
                <a:off x="6890356" y="6106353"/>
                <a:ext cx="8640" cy="38160"/>
              </p14:xfrm>
            </p:contentPart>
          </mc:Choice>
          <mc:Fallback>
            <p:pic>
              <p:nvPicPr>
                <p:cNvPr id="14346" name="Ink 14345">
                  <a:extLst>
                    <a:ext uri="{FF2B5EF4-FFF2-40B4-BE49-F238E27FC236}">
                      <a16:creationId xmlns:a16="http://schemas.microsoft.com/office/drawing/2014/main" id="{0AEB774C-6BFF-4667-AE5B-671A8B3EF7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27356" y="6043713"/>
                  <a:ext cx="134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348" name="Ink 14347">
                  <a:extLst>
                    <a:ext uri="{FF2B5EF4-FFF2-40B4-BE49-F238E27FC236}">
                      <a16:creationId xmlns:a16="http://schemas.microsoft.com/office/drawing/2014/main" id="{C10B1D92-2E4B-4EB5-86E5-94442A91A102}"/>
                    </a:ext>
                  </a:extLst>
                </p14:cNvPr>
                <p14:cNvContentPartPr/>
                <p14:nvPr/>
              </p14:nvContentPartPr>
              <p14:xfrm>
                <a:off x="6920236" y="6155313"/>
                <a:ext cx="28800" cy="417600"/>
              </p14:xfrm>
            </p:contentPart>
          </mc:Choice>
          <mc:Fallback>
            <p:pic>
              <p:nvPicPr>
                <p:cNvPr id="14348" name="Ink 14347">
                  <a:extLst>
                    <a:ext uri="{FF2B5EF4-FFF2-40B4-BE49-F238E27FC236}">
                      <a16:creationId xmlns:a16="http://schemas.microsoft.com/office/drawing/2014/main" id="{C10B1D92-2E4B-4EB5-86E5-94442A91A1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57236" y="6092673"/>
                  <a:ext cx="154440" cy="54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350" name="Ink 14349">
                <a:extLst>
                  <a:ext uri="{FF2B5EF4-FFF2-40B4-BE49-F238E27FC236}">
                    <a16:creationId xmlns:a16="http://schemas.microsoft.com/office/drawing/2014/main" id="{64D91756-039F-403B-9F0C-96FC88AB96F6}"/>
                  </a:ext>
                </a:extLst>
              </p14:cNvPr>
              <p14:cNvContentPartPr/>
              <p14:nvPr/>
            </p14:nvContentPartPr>
            <p14:xfrm>
              <a:off x="5783356" y="6141273"/>
              <a:ext cx="88920" cy="41040"/>
            </p14:xfrm>
          </p:contentPart>
        </mc:Choice>
        <mc:Fallback>
          <p:pic>
            <p:nvPicPr>
              <p:cNvPr id="14350" name="Ink 14349">
                <a:extLst>
                  <a:ext uri="{FF2B5EF4-FFF2-40B4-BE49-F238E27FC236}">
                    <a16:creationId xmlns:a16="http://schemas.microsoft.com/office/drawing/2014/main" id="{64D91756-039F-403B-9F0C-96FC88AB96F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20356" y="6078633"/>
                <a:ext cx="214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351" name="Ink 14350">
                <a:extLst>
                  <a:ext uri="{FF2B5EF4-FFF2-40B4-BE49-F238E27FC236}">
                    <a16:creationId xmlns:a16="http://schemas.microsoft.com/office/drawing/2014/main" id="{D0A71670-2D18-4120-B04D-DE8943AC99AD}"/>
                  </a:ext>
                </a:extLst>
              </p14:cNvPr>
              <p14:cNvContentPartPr/>
              <p14:nvPr/>
            </p14:nvContentPartPr>
            <p14:xfrm>
              <a:off x="5809996" y="6557073"/>
              <a:ext cx="104040" cy="61920"/>
            </p14:xfrm>
          </p:contentPart>
        </mc:Choice>
        <mc:Fallback>
          <p:pic>
            <p:nvPicPr>
              <p:cNvPr id="14351" name="Ink 14350">
                <a:extLst>
                  <a:ext uri="{FF2B5EF4-FFF2-40B4-BE49-F238E27FC236}">
                    <a16:creationId xmlns:a16="http://schemas.microsoft.com/office/drawing/2014/main" id="{D0A71670-2D18-4120-B04D-DE8943AC99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47356" y="6494073"/>
                <a:ext cx="229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4352" name="Ink 14351">
                <a:extLst>
                  <a:ext uri="{FF2B5EF4-FFF2-40B4-BE49-F238E27FC236}">
                    <a16:creationId xmlns:a16="http://schemas.microsoft.com/office/drawing/2014/main" id="{19B4A861-C420-44FE-B2BF-3541E2AF1A51}"/>
                  </a:ext>
                </a:extLst>
              </p14:cNvPr>
              <p14:cNvContentPartPr/>
              <p14:nvPr/>
            </p14:nvContentPartPr>
            <p14:xfrm>
              <a:off x="6213556" y="6645633"/>
              <a:ext cx="55800" cy="31680"/>
            </p14:xfrm>
          </p:contentPart>
        </mc:Choice>
        <mc:Fallback>
          <p:pic>
            <p:nvPicPr>
              <p:cNvPr id="14352" name="Ink 14351">
                <a:extLst>
                  <a:ext uri="{FF2B5EF4-FFF2-40B4-BE49-F238E27FC236}">
                    <a16:creationId xmlns:a16="http://schemas.microsoft.com/office/drawing/2014/main" id="{19B4A861-C420-44FE-B2BF-3541E2AF1A5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150916" y="6582993"/>
                <a:ext cx="181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353" name="Ink 14352">
                <a:extLst>
                  <a:ext uri="{FF2B5EF4-FFF2-40B4-BE49-F238E27FC236}">
                    <a16:creationId xmlns:a16="http://schemas.microsoft.com/office/drawing/2014/main" id="{1B5BC51D-9AA6-48B8-AD4A-9ADA00843F7B}"/>
                  </a:ext>
                </a:extLst>
              </p14:cNvPr>
              <p14:cNvContentPartPr/>
              <p14:nvPr/>
            </p14:nvContentPartPr>
            <p14:xfrm>
              <a:off x="4460356" y="6530793"/>
              <a:ext cx="74880" cy="43920"/>
            </p14:xfrm>
          </p:contentPart>
        </mc:Choice>
        <mc:Fallback>
          <p:pic>
            <p:nvPicPr>
              <p:cNvPr id="14353" name="Ink 14352">
                <a:extLst>
                  <a:ext uri="{FF2B5EF4-FFF2-40B4-BE49-F238E27FC236}">
                    <a16:creationId xmlns:a16="http://schemas.microsoft.com/office/drawing/2014/main" id="{1B5BC51D-9AA6-48B8-AD4A-9ADA00843F7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97356" y="6467793"/>
                <a:ext cx="200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354" name="Ink 14353">
                <a:extLst>
                  <a:ext uri="{FF2B5EF4-FFF2-40B4-BE49-F238E27FC236}">
                    <a16:creationId xmlns:a16="http://schemas.microsoft.com/office/drawing/2014/main" id="{6E7E4CA6-89A6-49B2-A750-EED9DFDE79A1}"/>
                  </a:ext>
                </a:extLst>
              </p14:cNvPr>
              <p14:cNvContentPartPr/>
              <p14:nvPr/>
            </p14:nvContentPartPr>
            <p14:xfrm>
              <a:off x="4231036" y="5798913"/>
              <a:ext cx="66960" cy="87840"/>
            </p14:xfrm>
          </p:contentPart>
        </mc:Choice>
        <mc:Fallback>
          <p:pic>
            <p:nvPicPr>
              <p:cNvPr id="14354" name="Ink 14353">
                <a:extLst>
                  <a:ext uri="{FF2B5EF4-FFF2-40B4-BE49-F238E27FC236}">
                    <a16:creationId xmlns:a16="http://schemas.microsoft.com/office/drawing/2014/main" id="{6E7E4CA6-89A6-49B2-A750-EED9DFDE79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68036" y="5735913"/>
                <a:ext cx="1926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4355" name="Ink 14354">
                <a:extLst>
                  <a:ext uri="{FF2B5EF4-FFF2-40B4-BE49-F238E27FC236}">
                    <a16:creationId xmlns:a16="http://schemas.microsoft.com/office/drawing/2014/main" id="{71352253-FBDA-4DD7-9B45-4C434C3FC419}"/>
                  </a:ext>
                </a:extLst>
              </p14:cNvPr>
              <p14:cNvContentPartPr/>
              <p14:nvPr/>
            </p14:nvContentPartPr>
            <p14:xfrm>
              <a:off x="4257676" y="5198433"/>
              <a:ext cx="42840" cy="36360"/>
            </p14:xfrm>
          </p:contentPart>
        </mc:Choice>
        <mc:Fallback>
          <p:pic>
            <p:nvPicPr>
              <p:cNvPr id="14355" name="Ink 14354">
                <a:extLst>
                  <a:ext uri="{FF2B5EF4-FFF2-40B4-BE49-F238E27FC236}">
                    <a16:creationId xmlns:a16="http://schemas.microsoft.com/office/drawing/2014/main" id="{71352253-FBDA-4DD7-9B45-4C434C3FC41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95036" y="5135793"/>
                <a:ext cx="16848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57" name="Group 14356">
            <a:extLst>
              <a:ext uri="{FF2B5EF4-FFF2-40B4-BE49-F238E27FC236}">
                <a16:creationId xmlns:a16="http://schemas.microsoft.com/office/drawing/2014/main" id="{CE379E25-96CC-47DF-863B-BEDA414B978F}"/>
              </a:ext>
            </a:extLst>
          </p:cNvPr>
          <p:cNvGrpSpPr/>
          <p:nvPr/>
        </p:nvGrpSpPr>
        <p:grpSpPr>
          <a:xfrm>
            <a:off x="3926476" y="5829513"/>
            <a:ext cx="254520" cy="292680"/>
            <a:chOff x="3926476" y="5829513"/>
            <a:chExt cx="2545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9FF322-BF40-4704-AD9C-9ACE3F933740}"/>
                    </a:ext>
                  </a:extLst>
                </p14:cNvPr>
                <p14:cNvContentPartPr/>
                <p14:nvPr/>
              </p14:nvContentPartPr>
              <p14:xfrm>
                <a:off x="3941956" y="6060273"/>
                <a:ext cx="5040" cy="21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9FF322-BF40-4704-AD9C-9ACE3F9337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79316" y="5997633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670C71-1D20-45F8-A2DB-DEF4D2A2CB01}"/>
                    </a:ext>
                  </a:extLst>
                </p14:cNvPr>
                <p14:cNvContentPartPr/>
                <p14:nvPr/>
              </p14:nvContentPartPr>
              <p14:xfrm>
                <a:off x="3926476" y="6006993"/>
                <a:ext cx="34560" cy="115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670C71-1D20-45F8-A2DB-DEF4D2A2CB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63836" y="5943993"/>
                  <a:ext cx="160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54D78F-C7BB-4527-AEEA-7E93A8CE30A2}"/>
                    </a:ext>
                  </a:extLst>
                </p14:cNvPr>
                <p14:cNvContentPartPr/>
                <p14:nvPr/>
              </p14:nvContentPartPr>
              <p14:xfrm>
                <a:off x="3975436" y="5988273"/>
                <a:ext cx="41400" cy="10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54D78F-C7BB-4527-AEEA-7E93A8CE30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12436" y="5925273"/>
                  <a:ext cx="167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356" name="Ink 14355">
                  <a:extLst>
                    <a:ext uri="{FF2B5EF4-FFF2-40B4-BE49-F238E27FC236}">
                      <a16:creationId xmlns:a16="http://schemas.microsoft.com/office/drawing/2014/main" id="{EF900D47-AC50-438F-98B3-13D5625B8BA5}"/>
                    </a:ext>
                  </a:extLst>
                </p14:cNvPr>
                <p14:cNvContentPartPr/>
                <p14:nvPr/>
              </p14:nvContentPartPr>
              <p14:xfrm>
                <a:off x="4062916" y="5829513"/>
                <a:ext cx="118080" cy="92160"/>
              </p14:xfrm>
            </p:contentPart>
          </mc:Choice>
          <mc:Fallback>
            <p:pic>
              <p:nvPicPr>
                <p:cNvPr id="14356" name="Ink 14355">
                  <a:extLst>
                    <a:ext uri="{FF2B5EF4-FFF2-40B4-BE49-F238E27FC236}">
                      <a16:creationId xmlns:a16="http://schemas.microsoft.com/office/drawing/2014/main" id="{EF900D47-AC50-438F-98B3-13D5625B8BA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00276" y="5766873"/>
                  <a:ext cx="24372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4358" name="Ink 14357">
                <a:extLst>
                  <a:ext uri="{FF2B5EF4-FFF2-40B4-BE49-F238E27FC236}">
                    <a16:creationId xmlns:a16="http://schemas.microsoft.com/office/drawing/2014/main" id="{394C142E-CB2C-4F37-A52E-B105BBCDE33A}"/>
                  </a:ext>
                </a:extLst>
              </p14:cNvPr>
              <p14:cNvContentPartPr/>
              <p14:nvPr/>
            </p14:nvContentPartPr>
            <p14:xfrm>
              <a:off x="5874796" y="5740593"/>
              <a:ext cx="85680" cy="35280"/>
            </p14:xfrm>
          </p:contentPart>
        </mc:Choice>
        <mc:Fallback>
          <p:pic>
            <p:nvPicPr>
              <p:cNvPr id="14358" name="Ink 14357">
                <a:extLst>
                  <a:ext uri="{FF2B5EF4-FFF2-40B4-BE49-F238E27FC236}">
                    <a16:creationId xmlns:a16="http://schemas.microsoft.com/office/drawing/2014/main" id="{394C142E-CB2C-4F37-A52E-B105BBCDE3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11796" y="5677953"/>
                <a:ext cx="2113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4359" name="Ink 14358">
                <a:extLst>
                  <a:ext uri="{FF2B5EF4-FFF2-40B4-BE49-F238E27FC236}">
                    <a16:creationId xmlns:a16="http://schemas.microsoft.com/office/drawing/2014/main" id="{BCE62BD2-ECC1-404F-8112-336CB22565CD}"/>
                  </a:ext>
                </a:extLst>
              </p14:cNvPr>
              <p14:cNvContentPartPr/>
              <p14:nvPr/>
            </p14:nvContentPartPr>
            <p14:xfrm>
              <a:off x="6596956" y="5732313"/>
              <a:ext cx="86760" cy="32040"/>
            </p14:xfrm>
          </p:contentPart>
        </mc:Choice>
        <mc:Fallback>
          <p:pic>
            <p:nvPicPr>
              <p:cNvPr id="14359" name="Ink 14358">
                <a:extLst>
                  <a:ext uri="{FF2B5EF4-FFF2-40B4-BE49-F238E27FC236}">
                    <a16:creationId xmlns:a16="http://schemas.microsoft.com/office/drawing/2014/main" id="{BCE62BD2-ECC1-404F-8112-336CB22565C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33956" y="5669313"/>
                <a:ext cx="212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360" name="Ink 14359">
                <a:extLst>
                  <a:ext uri="{FF2B5EF4-FFF2-40B4-BE49-F238E27FC236}">
                    <a16:creationId xmlns:a16="http://schemas.microsoft.com/office/drawing/2014/main" id="{9F79CB4E-AD68-4E2F-9CEA-704F0DB4BEF7}"/>
                  </a:ext>
                </a:extLst>
              </p14:cNvPr>
              <p14:cNvContentPartPr/>
              <p14:nvPr/>
            </p14:nvContentPartPr>
            <p14:xfrm>
              <a:off x="6673996" y="4834833"/>
              <a:ext cx="54000" cy="121320"/>
            </p14:xfrm>
          </p:contentPart>
        </mc:Choice>
        <mc:Fallback>
          <p:pic>
            <p:nvPicPr>
              <p:cNvPr id="14360" name="Ink 14359">
                <a:extLst>
                  <a:ext uri="{FF2B5EF4-FFF2-40B4-BE49-F238E27FC236}">
                    <a16:creationId xmlns:a16="http://schemas.microsoft.com/office/drawing/2014/main" id="{9F79CB4E-AD68-4E2F-9CEA-704F0DB4BEF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10996" y="4771833"/>
                <a:ext cx="179640" cy="2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95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" y="1600200"/>
            <a:ext cx="894452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4876800"/>
            <a:ext cx="31242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Total energy per unit time flowing out of the body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1" y="4029670"/>
            <a:ext cx="228599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of total energy per unit time in the body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4191000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Energy per unit time per unit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399" y="1715869"/>
            <a:ext cx="27045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(10.5) &amp; (31.4)		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87CD04-3944-4BCB-85E8-370610A5B4FC}"/>
                  </a:ext>
                </a:extLst>
              </p14:cNvPr>
              <p14:cNvContentPartPr/>
              <p14:nvPr/>
            </p14:nvContentPartPr>
            <p14:xfrm>
              <a:off x="2678357" y="1877263"/>
              <a:ext cx="37800" cy="421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87CD04-3944-4BCB-85E8-370610A5B4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5717" y="1814263"/>
                <a:ext cx="16344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0FF4BF-013B-4672-8B0D-378A582192E6}"/>
                  </a:ext>
                </a:extLst>
              </p14:cNvPr>
              <p14:cNvContentPartPr/>
              <p14:nvPr/>
            </p14:nvContentPartPr>
            <p14:xfrm>
              <a:off x="2985077" y="1886983"/>
              <a:ext cx="84600" cy="405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0FF4BF-013B-4672-8B0D-378A582192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2437" y="1823983"/>
                <a:ext cx="2102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6A5359-159D-4C93-A844-C66CD6199F39}"/>
                  </a:ext>
                </a:extLst>
              </p14:cNvPr>
              <p14:cNvContentPartPr/>
              <p14:nvPr/>
            </p14:nvContentPartPr>
            <p14:xfrm>
              <a:off x="1939637" y="2507623"/>
              <a:ext cx="187920" cy="9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6A5359-159D-4C93-A844-C66CD6199F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6997" y="2444623"/>
                <a:ext cx="31356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A0704-38D5-480D-97FF-5EFB91BDED37}"/>
              </a:ext>
            </a:extLst>
          </p:cNvPr>
          <p:cNvGrpSpPr/>
          <p:nvPr/>
        </p:nvGrpSpPr>
        <p:grpSpPr>
          <a:xfrm>
            <a:off x="2411957" y="2522383"/>
            <a:ext cx="151920" cy="118080"/>
            <a:chOff x="2411957" y="2522383"/>
            <a:chExt cx="15192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8EE2CD-6407-429F-AB89-C275B262D505}"/>
                    </a:ext>
                  </a:extLst>
                </p14:cNvPr>
                <p14:cNvContentPartPr/>
                <p14:nvPr/>
              </p14:nvContentPartPr>
              <p14:xfrm>
                <a:off x="2411957" y="2522383"/>
                <a:ext cx="151920" cy="62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8EE2CD-6407-429F-AB89-C275B262D5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48957" y="2459743"/>
                  <a:ext cx="277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6C3F37-6A4B-47E4-9581-D2632F312A4E}"/>
                    </a:ext>
                  </a:extLst>
                </p14:cNvPr>
                <p14:cNvContentPartPr/>
                <p14:nvPr/>
              </p14:nvContentPartPr>
              <p14:xfrm>
                <a:off x="2487557" y="2544703"/>
                <a:ext cx="71640" cy="9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6C3F37-6A4B-47E4-9581-D2632F312A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24917" y="2482063"/>
                  <a:ext cx="1972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8892D6-B48F-48F6-B8C0-DAE9D6C274B3}"/>
              </a:ext>
            </a:extLst>
          </p:cNvPr>
          <p:cNvGrpSpPr/>
          <p:nvPr/>
        </p:nvGrpSpPr>
        <p:grpSpPr>
          <a:xfrm>
            <a:off x="1965557" y="1626703"/>
            <a:ext cx="632520" cy="171000"/>
            <a:chOff x="1965557" y="1626703"/>
            <a:chExt cx="6325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783C50-CFE1-445A-8E7A-F717EAB9ADB6}"/>
                    </a:ext>
                  </a:extLst>
                </p14:cNvPr>
                <p14:cNvContentPartPr/>
                <p14:nvPr/>
              </p14:nvContentPartPr>
              <p14:xfrm>
                <a:off x="2441477" y="1659103"/>
                <a:ext cx="156600" cy="43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783C50-CFE1-445A-8E7A-F717EAB9AD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8477" y="1596103"/>
                  <a:ext cx="282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319A4F-1B42-4DCE-BEA4-559D92F988FA}"/>
                    </a:ext>
                  </a:extLst>
                </p14:cNvPr>
                <p14:cNvContentPartPr/>
                <p14:nvPr/>
              </p14:nvContentPartPr>
              <p14:xfrm>
                <a:off x="1965557" y="1626703"/>
                <a:ext cx="349920" cy="17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319A4F-1B42-4DCE-BEA4-559D92F988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02917" y="1564063"/>
                  <a:ext cx="475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E866EC-AC22-496E-8094-5121FF61FD72}"/>
                    </a:ext>
                  </a:extLst>
                </p14:cNvPr>
                <p14:cNvContentPartPr/>
                <p14:nvPr/>
              </p14:nvContentPartPr>
              <p14:xfrm>
                <a:off x="2467757" y="1693663"/>
                <a:ext cx="105840" cy="37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E866EC-AC22-496E-8094-5121FF61FD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04757" y="1631023"/>
                  <a:ext cx="2314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1629139-5090-4AE1-9BB7-653D64A3E2B5}"/>
                  </a:ext>
                </a:extLst>
              </p14:cNvPr>
              <p14:cNvContentPartPr/>
              <p14:nvPr/>
            </p14:nvContentPartPr>
            <p14:xfrm>
              <a:off x="8238197" y="3927823"/>
              <a:ext cx="620280" cy="9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1629139-5090-4AE1-9BB7-653D64A3E2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75197" y="3864823"/>
                <a:ext cx="7459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12BF1C-7EA5-45A3-8543-BC0D7CD04875}"/>
                  </a:ext>
                </a:extLst>
              </p14:cNvPr>
              <p14:cNvContentPartPr/>
              <p14:nvPr/>
            </p14:nvContentPartPr>
            <p14:xfrm>
              <a:off x="1920196" y="2360553"/>
              <a:ext cx="89280" cy="107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12BF1C-7EA5-45A3-8543-BC0D7CD048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7556" y="2297553"/>
                <a:ext cx="2149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836CFB-C9DD-4213-9DA8-64F4F7784A2E}"/>
                  </a:ext>
                </a:extLst>
              </p14:cNvPr>
              <p14:cNvContentPartPr/>
              <p14:nvPr/>
            </p14:nvContentPartPr>
            <p14:xfrm>
              <a:off x="2616076" y="2297553"/>
              <a:ext cx="89640" cy="132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836CFB-C9DD-4213-9DA8-64F4F7784A2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53076" y="2234913"/>
                <a:ext cx="2152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3E0818E-DC07-4684-8EA2-260032005028}"/>
                  </a:ext>
                </a:extLst>
              </p14:cNvPr>
              <p14:cNvContentPartPr/>
              <p14:nvPr/>
            </p14:nvContentPartPr>
            <p14:xfrm>
              <a:off x="2432116" y="1748553"/>
              <a:ext cx="227880" cy="469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3E0818E-DC07-4684-8EA2-26003200502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69476" y="1685913"/>
                <a:ext cx="3535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A973F1-98ED-479C-90AA-D0363F660B4F}"/>
                  </a:ext>
                </a:extLst>
              </p14:cNvPr>
              <p14:cNvContentPartPr/>
              <p14:nvPr/>
            </p14:nvContentPartPr>
            <p14:xfrm>
              <a:off x="2429596" y="1752153"/>
              <a:ext cx="277200" cy="74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A973F1-98ED-479C-90AA-D0363F660B4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66596" y="1689513"/>
                <a:ext cx="402840" cy="8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D00E69D-BA64-4460-BF15-26DAC72BDAEC}"/>
                  </a:ext>
                </a:extLst>
              </p14:cNvPr>
              <p14:cNvContentPartPr/>
              <p14:nvPr/>
            </p14:nvContentPartPr>
            <p14:xfrm>
              <a:off x="1903636" y="1783113"/>
              <a:ext cx="195480" cy="520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D00E69D-BA64-4460-BF15-26DAC72BDA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40996" y="1720113"/>
                <a:ext cx="32112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82D878-B2A2-46BD-8416-3712D2EC82A3}"/>
                  </a:ext>
                </a:extLst>
              </p14:cNvPr>
              <p14:cNvContentPartPr/>
              <p14:nvPr/>
            </p14:nvContentPartPr>
            <p14:xfrm>
              <a:off x="1897516" y="1677633"/>
              <a:ext cx="126000" cy="708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82D878-B2A2-46BD-8416-3712D2EC82A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79876" y="1659633"/>
                <a:ext cx="16164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5541346-B6BD-479F-AADC-3A478671B226}"/>
                  </a:ext>
                </a:extLst>
              </p14:cNvPr>
              <p14:cNvContentPartPr/>
              <p14:nvPr/>
            </p14:nvContentPartPr>
            <p14:xfrm>
              <a:off x="2537956" y="1676553"/>
              <a:ext cx="129600" cy="747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5541346-B6BD-479F-AADC-3A478671B22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19956" y="1658553"/>
                <a:ext cx="16524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FF3414C-A299-49E3-85A8-9C19FF9FAAB0}"/>
                  </a:ext>
                </a:extLst>
              </p14:cNvPr>
              <p14:cNvContentPartPr/>
              <p14:nvPr/>
            </p14:nvContentPartPr>
            <p14:xfrm>
              <a:off x="3454156" y="1955913"/>
              <a:ext cx="3816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FF3414C-A299-49E3-85A8-9C19FF9FAAB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6156" y="1938273"/>
                <a:ext cx="738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96FE8CF-ED02-4FF3-874A-24C219CFC6CD}"/>
              </a:ext>
            </a:extLst>
          </p:cNvPr>
          <p:cNvGrpSpPr/>
          <p:nvPr/>
        </p:nvGrpSpPr>
        <p:grpSpPr>
          <a:xfrm>
            <a:off x="3352996" y="1888233"/>
            <a:ext cx="182160" cy="240480"/>
            <a:chOff x="3352996" y="1888233"/>
            <a:chExt cx="18216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513D5A-C1D6-4953-91FB-80F1ECAD1CB0}"/>
                    </a:ext>
                  </a:extLst>
                </p14:cNvPr>
                <p14:cNvContentPartPr/>
                <p14:nvPr/>
              </p14:nvContentPartPr>
              <p14:xfrm>
                <a:off x="3405196" y="1955913"/>
                <a:ext cx="129960" cy="42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513D5A-C1D6-4953-91FB-80F1ECAD1C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42196" y="1893273"/>
                  <a:ext cx="255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ECE052-2AC4-4DF0-AFBD-9B771E3F75B7}"/>
                    </a:ext>
                  </a:extLst>
                </p14:cNvPr>
                <p14:cNvContentPartPr/>
                <p14:nvPr/>
              </p14:nvContentPartPr>
              <p14:xfrm>
                <a:off x="3455236" y="1888233"/>
                <a:ext cx="62280" cy="70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ECE052-2AC4-4DF0-AFBD-9B771E3F75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92596" y="1825593"/>
                  <a:ext cx="187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22B766-D439-43C6-A29E-4DD0B208A7A3}"/>
                    </a:ext>
                  </a:extLst>
                </p14:cNvPr>
                <p14:cNvContentPartPr/>
                <p14:nvPr/>
              </p14:nvContentPartPr>
              <p14:xfrm>
                <a:off x="3352996" y="2080833"/>
                <a:ext cx="121680" cy="47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22B766-D439-43C6-A29E-4DD0B208A7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90356" y="2017833"/>
                  <a:ext cx="24732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6D2E524-C59B-4C75-9D68-0DEBAE2A948C}"/>
                  </a:ext>
                </a:extLst>
              </p14:cNvPr>
              <p14:cNvContentPartPr/>
              <p14:nvPr/>
            </p14:nvContentPartPr>
            <p14:xfrm>
              <a:off x="5273236" y="2040873"/>
              <a:ext cx="19440" cy="65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6D2E524-C59B-4C75-9D68-0DEBAE2A948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10236" y="1978233"/>
                <a:ext cx="145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7B2EDE3-744A-48D4-A84B-25987AEB7D7B}"/>
                  </a:ext>
                </a:extLst>
              </p14:cNvPr>
              <p14:cNvContentPartPr/>
              <p14:nvPr/>
            </p14:nvContentPartPr>
            <p14:xfrm>
              <a:off x="5250556" y="1637313"/>
              <a:ext cx="45360" cy="97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7B2EDE3-744A-48D4-A84B-25987AEB7D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87556" y="1574673"/>
                <a:ext cx="171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F2B99AE-EAC3-4649-9B7E-A008AA6C9B47}"/>
                  </a:ext>
                </a:extLst>
              </p14:cNvPr>
              <p14:cNvContentPartPr/>
              <p14:nvPr/>
            </p14:nvContentPartPr>
            <p14:xfrm>
              <a:off x="4825036" y="1613553"/>
              <a:ext cx="43200" cy="141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F2B99AE-EAC3-4649-9B7E-A008AA6C9B4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62036" y="1550553"/>
                <a:ext cx="1688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360" name="Ink 15359">
                <a:extLst>
                  <a:ext uri="{FF2B5EF4-FFF2-40B4-BE49-F238E27FC236}">
                    <a16:creationId xmlns:a16="http://schemas.microsoft.com/office/drawing/2014/main" id="{65EE6EF1-1D31-4962-85C1-526CC06109B0}"/>
                  </a:ext>
                </a:extLst>
              </p14:cNvPr>
              <p14:cNvContentPartPr/>
              <p14:nvPr/>
            </p14:nvContentPartPr>
            <p14:xfrm>
              <a:off x="4949596" y="2342913"/>
              <a:ext cx="189720" cy="83160"/>
            </p14:xfrm>
          </p:contentPart>
        </mc:Choice>
        <mc:Fallback>
          <p:pic>
            <p:nvPicPr>
              <p:cNvPr id="15360" name="Ink 15359">
                <a:extLst>
                  <a:ext uri="{FF2B5EF4-FFF2-40B4-BE49-F238E27FC236}">
                    <a16:creationId xmlns:a16="http://schemas.microsoft.com/office/drawing/2014/main" id="{65EE6EF1-1D31-4962-85C1-526CC06109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86596" y="2279913"/>
                <a:ext cx="3153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5361" name="Ink 15360">
                <a:extLst>
                  <a:ext uri="{FF2B5EF4-FFF2-40B4-BE49-F238E27FC236}">
                    <a16:creationId xmlns:a16="http://schemas.microsoft.com/office/drawing/2014/main" id="{2CA158EC-C395-470E-93DA-9985ACA8CE03}"/>
                  </a:ext>
                </a:extLst>
              </p14:cNvPr>
              <p14:cNvContentPartPr/>
              <p14:nvPr/>
            </p14:nvContentPartPr>
            <p14:xfrm>
              <a:off x="993556" y="3255153"/>
              <a:ext cx="139320" cy="25920"/>
            </p14:xfrm>
          </p:contentPart>
        </mc:Choice>
        <mc:Fallback>
          <p:pic>
            <p:nvPicPr>
              <p:cNvPr id="15361" name="Ink 15360">
                <a:extLst>
                  <a:ext uri="{FF2B5EF4-FFF2-40B4-BE49-F238E27FC236}">
                    <a16:creationId xmlns:a16="http://schemas.microsoft.com/office/drawing/2014/main" id="{2CA158EC-C395-470E-93DA-9985ACA8CE0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30916" y="3192153"/>
                <a:ext cx="264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5363" name="Ink 15362">
                <a:extLst>
                  <a:ext uri="{FF2B5EF4-FFF2-40B4-BE49-F238E27FC236}">
                    <a16:creationId xmlns:a16="http://schemas.microsoft.com/office/drawing/2014/main" id="{69469B73-DD4D-4D42-9431-2EE0BD78ABBF}"/>
                  </a:ext>
                </a:extLst>
              </p14:cNvPr>
              <p14:cNvContentPartPr/>
              <p14:nvPr/>
            </p14:nvContentPartPr>
            <p14:xfrm>
              <a:off x="3140236" y="2988753"/>
              <a:ext cx="82080" cy="43920"/>
            </p14:xfrm>
          </p:contentPart>
        </mc:Choice>
        <mc:Fallback>
          <p:pic>
            <p:nvPicPr>
              <p:cNvPr id="15363" name="Ink 15362">
                <a:extLst>
                  <a:ext uri="{FF2B5EF4-FFF2-40B4-BE49-F238E27FC236}">
                    <a16:creationId xmlns:a16="http://schemas.microsoft.com/office/drawing/2014/main" id="{69469B73-DD4D-4D42-9431-2EE0BD78ABB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77236" y="2926113"/>
                <a:ext cx="2077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67" name="Group 15366">
            <a:extLst>
              <a:ext uri="{FF2B5EF4-FFF2-40B4-BE49-F238E27FC236}">
                <a16:creationId xmlns:a16="http://schemas.microsoft.com/office/drawing/2014/main" id="{32030CB4-19C8-47AF-B619-A1B475036A17}"/>
              </a:ext>
            </a:extLst>
          </p:cNvPr>
          <p:cNvGrpSpPr/>
          <p:nvPr/>
        </p:nvGrpSpPr>
        <p:grpSpPr>
          <a:xfrm>
            <a:off x="2852596" y="3668073"/>
            <a:ext cx="172080" cy="101520"/>
            <a:chOff x="2852596" y="3668073"/>
            <a:chExt cx="17208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364" name="Ink 15363">
                  <a:extLst>
                    <a:ext uri="{FF2B5EF4-FFF2-40B4-BE49-F238E27FC236}">
                      <a16:creationId xmlns:a16="http://schemas.microsoft.com/office/drawing/2014/main" id="{E837DCEA-2EF5-4388-AC7C-007646617BFF}"/>
                    </a:ext>
                  </a:extLst>
                </p14:cNvPr>
                <p14:cNvContentPartPr/>
                <p14:nvPr/>
              </p14:nvContentPartPr>
              <p14:xfrm>
                <a:off x="2928916" y="3699033"/>
                <a:ext cx="95760" cy="70560"/>
              </p14:xfrm>
            </p:contentPart>
          </mc:Choice>
          <mc:Fallback>
            <p:pic>
              <p:nvPicPr>
                <p:cNvPr id="15364" name="Ink 15363">
                  <a:extLst>
                    <a:ext uri="{FF2B5EF4-FFF2-40B4-BE49-F238E27FC236}">
                      <a16:creationId xmlns:a16="http://schemas.microsoft.com/office/drawing/2014/main" id="{E837DCEA-2EF5-4388-AC7C-007646617B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66276" y="3636033"/>
                  <a:ext cx="221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365" name="Ink 15364">
                  <a:extLst>
                    <a:ext uri="{FF2B5EF4-FFF2-40B4-BE49-F238E27FC236}">
                      <a16:creationId xmlns:a16="http://schemas.microsoft.com/office/drawing/2014/main" id="{3249F731-DF0A-451E-920F-E5CBF24840EF}"/>
                    </a:ext>
                  </a:extLst>
                </p14:cNvPr>
                <p14:cNvContentPartPr/>
                <p14:nvPr/>
              </p14:nvContentPartPr>
              <p14:xfrm>
                <a:off x="2852596" y="3704793"/>
                <a:ext cx="33480" cy="56520"/>
              </p14:xfrm>
            </p:contentPart>
          </mc:Choice>
          <mc:Fallback>
            <p:pic>
              <p:nvPicPr>
                <p:cNvPr id="15365" name="Ink 15364">
                  <a:extLst>
                    <a:ext uri="{FF2B5EF4-FFF2-40B4-BE49-F238E27FC236}">
                      <a16:creationId xmlns:a16="http://schemas.microsoft.com/office/drawing/2014/main" id="{3249F731-DF0A-451E-920F-E5CBF24840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89596" y="3642153"/>
                  <a:ext cx="159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5366" name="Ink 15365">
                  <a:extLst>
                    <a:ext uri="{FF2B5EF4-FFF2-40B4-BE49-F238E27FC236}">
                      <a16:creationId xmlns:a16="http://schemas.microsoft.com/office/drawing/2014/main" id="{AF15067D-7938-4782-90EA-6F97D92C59E8}"/>
                    </a:ext>
                  </a:extLst>
                </p14:cNvPr>
                <p14:cNvContentPartPr/>
                <p14:nvPr/>
              </p14:nvContentPartPr>
              <p14:xfrm>
                <a:off x="2893276" y="3668073"/>
                <a:ext cx="14400" cy="55080"/>
              </p14:xfrm>
            </p:contentPart>
          </mc:Choice>
          <mc:Fallback>
            <p:pic>
              <p:nvPicPr>
                <p:cNvPr id="15366" name="Ink 15365">
                  <a:extLst>
                    <a:ext uri="{FF2B5EF4-FFF2-40B4-BE49-F238E27FC236}">
                      <a16:creationId xmlns:a16="http://schemas.microsoft.com/office/drawing/2014/main" id="{AF15067D-7938-4782-90EA-6F97D92C59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30276" y="3605433"/>
                  <a:ext cx="1400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5368" name="Ink 15367">
                <a:extLst>
                  <a:ext uri="{FF2B5EF4-FFF2-40B4-BE49-F238E27FC236}">
                    <a16:creationId xmlns:a16="http://schemas.microsoft.com/office/drawing/2014/main" id="{A3E5884C-88EF-4C2F-B9E9-6357C7D0C382}"/>
                  </a:ext>
                </a:extLst>
              </p14:cNvPr>
              <p14:cNvContentPartPr/>
              <p14:nvPr/>
            </p14:nvContentPartPr>
            <p14:xfrm>
              <a:off x="3285316" y="3474393"/>
              <a:ext cx="57240" cy="65160"/>
            </p14:xfrm>
          </p:contentPart>
        </mc:Choice>
        <mc:Fallback>
          <p:pic>
            <p:nvPicPr>
              <p:cNvPr id="15368" name="Ink 15367">
                <a:extLst>
                  <a:ext uri="{FF2B5EF4-FFF2-40B4-BE49-F238E27FC236}">
                    <a16:creationId xmlns:a16="http://schemas.microsoft.com/office/drawing/2014/main" id="{A3E5884C-88EF-4C2F-B9E9-6357C7D0C38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22316" y="3411753"/>
                <a:ext cx="182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369" name="Ink 15368">
                <a:extLst>
                  <a:ext uri="{FF2B5EF4-FFF2-40B4-BE49-F238E27FC236}">
                    <a16:creationId xmlns:a16="http://schemas.microsoft.com/office/drawing/2014/main" id="{BB7A1534-A08D-42A7-BB1F-2EFD6B2A7CA2}"/>
                  </a:ext>
                </a:extLst>
              </p14:cNvPr>
              <p14:cNvContentPartPr/>
              <p14:nvPr/>
            </p14:nvContentPartPr>
            <p14:xfrm>
              <a:off x="3577636" y="3278913"/>
              <a:ext cx="39960" cy="82080"/>
            </p14:xfrm>
          </p:contentPart>
        </mc:Choice>
        <mc:Fallback>
          <p:pic>
            <p:nvPicPr>
              <p:cNvPr id="15369" name="Ink 15368">
                <a:extLst>
                  <a:ext uri="{FF2B5EF4-FFF2-40B4-BE49-F238E27FC236}">
                    <a16:creationId xmlns:a16="http://schemas.microsoft.com/office/drawing/2014/main" id="{BB7A1534-A08D-42A7-BB1F-2EFD6B2A7CA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14636" y="3216273"/>
                <a:ext cx="165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5370" name="Ink 15369">
                <a:extLst>
                  <a:ext uri="{FF2B5EF4-FFF2-40B4-BE49-F238E27FC236}">
                    <a16:creationId xmlns:a16="http://schemas.microsoft.com/office/drawing/2014/main" id="{4BEB9D1E-9F2E-47B2-A3E3-4A8B7AF1016D}"/>
                  </a:ext>
                </a:extLst>
              </p14:cNvPr>
              <p14:cNvContentPartPr/>
              <p14:nvPr/>
            </p14:nvContentPartPr>
            <p14:xfrm>
              <a:off x="4118356" y="3348033"/>
              <a:ext cx="107280" cy="32400"/>
            </p14:xfrm>
          </p:contentPart>
        </mc:Choice>
        <mc:Fallback>
          <p:pic>
            <p:nvPicPr>
              <p:cNvPr id="15370" name="Ink 15369">
                <a:extLst>
                  <a:ext uri="{FF2B5EF4-FFF2-40B4-BE49-F238E27FC236}">
                    <a16:creationId xmlns:a16="http://schemas.microsoft.com/office/drawing/2014/main" id="{4BEB9D1E-9F2E-47B2-A3E3-4A8B7AF1016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55716" y="3285393"/>
                <a:ext cx="232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5371" name="Ink 15370">
                <a:extLst>
                  <a:ext uri="{FF2B5EF4-FFF2-40B4-BE49-F238E27FC236}">
                    <a16:creationId xmlns:a16="http://schemas.microsoft.com/office/drawing/2014/main" id="{50CE30F0-AF6F-470D-9D82-AB552B6A713B}"/>
                  </a:ext>
                </a:extLst>
              </p14:cNvPr>
              <p14:cNvContentPartPr/>
              <p14:nvPr/>
            </p14:nvContentPartPr>
            <p14:xfrm>
              <a:off x="4710556" y="3168753"/>
              <a:ext cx="60840" cy="321840"/>
            </p14:xfrm>
          </p:contentPart>
        </mc:Choice>
        <mc:Fallback>
          <p:pic>
            <p:nvPicPr>
              <p:cNvPr id="15371" name="Ink 15370">
                <a:extLst>
                  <a:ext uri="{FF2B5EF4-FFF2-40B4-BE49-F238E27FC236}">
                    <a16:creationId xmlns:a16="http://schemas.microsoft.com/office/drawing/2014/main" id="{50CE30F0-AF6F-470D-9D82-AB552B6A71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47916" y="3105753"/>
                <a:ext cx="1864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5372" name="Ink 15371">
                <a:extLst>
                  <a:ext uri="{FF2B5EF4-FFF2-40B4-BE49-F238E27FC236}">
                    <a16:creationId xmlns:a16="http://schemas.microsoft.com/office/drawing/2014/main" id="{F9AD3B96-F142-4C01-9C6E-517A61EDA203}"/>
                  </a:ext>
                </a:extLst>
              </p14:cNvPr>
              <p14:cNvContentPartPr/>
              <p14:nvPr/>
            </p14:nvContentPartPr>
            <p14:xfrm>
              <a:off x="4377916" y="3144633"/>
              <a:ext cx="49320" cy="430920"/>
            </p14:xfrm>
          </p:contentPart>
        </mc:Choice>
        <mc:Fallback>
          <p:pic>
            <p:nvPicPr>
              <p:cNvPr id="15372" name="Ink 15371">
                <a:extLst>
                  <a:ext uri="{FF2B5EF4-FFF2-40B4-BE49-F238E27FC236}">
                    <a16:creationId xmlns:a16="http://schemas.microsoft.com/office/drawing/2014/main" id="{F9AD3B96-F142-4C01-9C6E-517A61EDA20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15276" y="3081993"/>
                <a:ext cx="174960" cy="55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5" name="Group 15374">
            <a:extLst>
              <a:ext uri="{FF2B5EF4-FFF2-40B4-BE49-F238E27FC236}">
                <a16:creationId xmlns:a16="http://schemas.microsoft.com/office/drawing/2014/main" id="{D8796E2F-E423-46E7-BE07-9E754F00F383}"/>
              </a:ext>
            </a:extLst>
          </p:cNvPr>
          <p:cNvGrpSpPr/>
          <p:nvPr/>
        </p:nvGrpSpPr>
        <p:grpSpPr>
          <a:xfrm>
            <a:off x="5536756" y="3498513"/>
            <a:ext cx="56160" cy="173880"/>
            <a:chOff x="5536756" y="3498513"/>
            <a:chExt cx="5616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373" name="Ink 15372">
                  <a:extLst>
                    <a:ext uri="{FF2B5EF4-FFF2-40B4-BE49-F238E27FC236}">
                      <a16:creationId xmlns:a16="http://schemas.microsoft.com/office/drawing/2014/main" id="{1C9F6CB7-348C-4376-B2BC-EC29640C5E6F}"/>
                    </a:ext>
                  </a:extLst>
                </p14:cNvPr>
                <p14:cNvContentPartPr/>
                <p14:nvPr/>
              </p14:nvContentPartPr>
              <p14:xfrm>
                <a:off x="5561236" y="3498513"/>
                <a:ext cx="31680" cy="63360"/>
              </p14:xfrm>
            </p:contentPart>
          </mc:Choice>
          <mc:Fallback>
            <p:pic>
              <p:nvPicPr>
                <p:cNvPr id="15373" name="Ink 15372">
                  <a:extLst>
                    <a:ext uri="{FF2B5EF4-FFF2-40B4-BE49-F238E27FC236}">
                      <a16:creationId xmlns:a16="http://schemas.microsoft.com/office/drawing/2014/main" id="{1C9F6CB7-348C-4376-B2BC-EC29640C5E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98236" y="3435513"/>
                  <a:ext cx="157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374" name="Ink 15373">
                  <a:extLst>
                    <a:ext uri="{FF2B5EF4-FFF2-40B4-BE49-F238E27FC236}">
                      <a16:creationId xmlns:a16="http://schemas.microsoft.com/office/drawing/2014/main" id="{C164CFAC-4AA7-4ABB-85BF-50A99CCE3411}"/>
                    </a:ext>
                  </a:extLst>
                </p14:cNvPr>
                <p14:cNvContentPartPr/>
                <p14:nvPr/>
              </p14:nvContentPartPr>
              <p14:xfrm>
                <a:off x="5536756" y="3650073"/>
                <a:ext cx="21240" cy="22320"/>
              </p14:xfrm>
            </p:contentPart>
          </mc:Choice>
          <mc:Fallback>
            <p:pic>
              <p:nvPicPr>
                <p:cNvPr id="15374" name="Ink 15373">
                  <a:extLst>
                    <a:ext uri="{FF2B5EF4-FFF2-40B4-BE49-F238E27FC236}">
                      <a16:creationId xmlns:a16="http://schemas.microsoft.com/office/drawing/2014/main" id="{C164CFAC-4AA7-4ABB-85BF-50A99CCE34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73756" y="3587433"/>
                  <a:ext cx="1468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81" name="Group 15380">
            <a:extLst>
              <a:ext uri="{FF2B5EF4-FFF2-40B4-BE49-F238E27FC236}">
                <a16:creationId xmlns:a16="http://schemas.microsoft.com/office/drawing/2014/main" id="{64CD4715-5490-4AA9-A354-0E5CBD77E33D}"/>
              </a:ext>
            </a:extLst>
          </p:cNvPr>
          <p:cNvGrpSpPr/>
          <p:nvPr/>
        </p:nvGrpSpPr>
        <p:grpSpPr>
          <a:xfrm>
            <a:off x="6744556" y="3117993"/>
            <a:ext cx="765360" cy="379440"/>
            <a:chOff x="6744556" y="3117993"/>
            <a:chExt cx="76536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376" name="Ink 15375">
                  <a:extLst>
                    <a:ext uri="{FF2B5EF4-FFF2-40B4-BE49-F238E27FC236}">
                      <a16:creationId xmlns:a16="http://schemas.microsoft.com/office/drawing/2014/main" id="{F38803ED-713D-40D9-A88D-E4E1DF762DC4}"/>
                    </a:ext>
                  </a:extLst>
                </p14:cNvPr>
                <p14:cNvContentPartPr/>
                <p14:nvPr/>
              </p14:nvContentPartPr>
              <p14:xfrm>
                <a:off x="7334596" y="3345513"/>
                <a:ext cx="175320" cy="90720"/>
              </p14:xfrm>
            </p:contentPart>
          </mc:Choice>
          <mc:Fallback>
            <p:pic>
              <p:nvPicPr>
                <p:cNvPr id="15376" name="Ink 15375">
                  <a:extLst>
                    <a:ext uri="{FF2B5EF4-FFF2-40B4-BE49-F238E27FC236}">
                      <a16:creationId xmlns:a16="http://schemas.microsoft.com/office/drawing/2014/main" id="{F38803ED-713D-40D9-A88D-E4E1DF762D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71956" y="3282513"/>
                  <a:ext cx="300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377" name="Ink 15376">
                  <a:extLst>
                    <a:ext uri="{FF2B5EF4-FFF2-40B4-BE49-F238E27FC236}">
                      <a16:creationId xmlns:a16="http://schemas.microsoft.com/office/drawing/2014/main" id="{8658D313-E9D2-44D9-9B80-80B18AC3587D}"/>
                    </a:ext>
                  </a:extLst>
                </p14:cNvPr>
                <p14:cNvContentPartPr/>
                <p14:nvPr/>
              </p14:nvContentPartPr>
              <p14:xfrm>
                <a:off x="7113196" y="3117993"/>
                <a:ext cx="102240" cy="338760"/>
              </p14:xfrm>
            </p:contentPart>
          </mc:Choice>
          <mc:Fallback>
            <p:pic>
              <p:nvPicPr>
                <p:cNvPr id="15377" name="Ink 15376">
                  <a:extLst>
                    <a:ext uri="{FF2B5EF4-FFF2-40B4-BE49-F238E27FC236}">
                      <a16:creationId xmlns:a16="http://schemas.microsoft.com/office/drawing/2014/main" id="{8658D313-E9D2-44D9-9B80-80B18AC358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50556" y="3054993"/>
                  <a:ext cx="2278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379" name="Ink 15378">
                  <a:extLst>
                    <a:ext uri="{FF2B5EF4-FFF2-40B4-BE49-F238E27FC236}">
                      <a16:creationId xmlns:a16="http://schemas.microsoft.com/office/drawing/2014/main" id="{05D4A885-ED60-4271-B6B6-7D88C0FFEDD9}"/>
                    </a:ext>
                  </a:extLst>
                </p14:cNvPr>
                <p14:cNvContentPartPr/>
                <p14:nvPr/>
              </p14:nvContentPartPr>
              <p14:xfrm>
                <a:off x="6744556" y="3184593"/>
                <a:ext cx="157320" cy="312840"/>
              </p14:xfrm>
            </p:contentPart>
          </mc:Choice>
          <mc:Fallback>
            <p:pic>
              <p:nvPicPr>
                <p:cNvPr id="15379" name="Ink 15378">
                  <a:extLst>
                    <a:ext uri="{FF2B5EF4-FFF2-40B4-BE49-F238E27FC236}">
                      <a16:creationId xmlns:a16="http://schemas.microsoft.com/office/drawing/2014/main" id="{05D4A885-ED60-4271-B6B6-7D88C0FFED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81556" y="3121593"/>
                  <a:ext cx="2829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380" name="Ink 15379">
                  <a:extLst>
                    <a:ext uri="{FF2B5EF4-FFF2-40B4-BE49-F238E27FC236}">
                      <a16:creationId xmlns:a16="http://schemas.microsoft.com/office/drawing/2014/main" id="{D7E44E04-25FC-4973-9519-28F6D2F77BBE}"/>
                    </a:ext>
                  </a:extLst>
                </p14:cNvPr>
                <p14:cNvContentPartPr/>
                <p14:nvPr/>
              </p14:nvContentPartPr>
              <p14:xfrm>
                <a:off x="7283836" y="3139233"/>
                <a:ext cx="167760" cy="69480"/>
              </p14:xfrm>
            </p:contentPart>
          </mc:Choice>
          <mc:Fallback>
            <p:pic>
              <p:nvPicPr>
                <p:cNvPr id="15380" name="Ink 15379">
                  <a:extLst>
                    <a:ext uri="{FF2B5EF4-FFF2-40B4-BE49-F238E27FC236}">
                      <a16:creationId xmlns:a16="http://schemas.microsoft.com/office/drawing/2014/main" id="{D7E44E04-25FC-4973-9519-28F6D2F77B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20836" y="3076593"/>
                  <a:ext cx="2934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84" name="Group 15383">
            <a:extLst>
              <a:ext uri="{FF2B5EF4-FFF2-40B4-BE49-F238E27FC236}">
                <a16:creationId xmlns:a16="http://schemas.microsoft.com/office/drawing/2014/main" id="{1395024B-7680-46CC-937C-5D0E8E987CA0}"/>
              </a:ext>
            </a:extLst>
          </p:cNvPr>
          <p:cNvGrpSpPr/>
          <p:nvPr/>
        </p:nvGrpSpPr>
        <p:grpSpPr>
          <a:xfrm>
            <a:off x="7517836" y="3321033"/>
            <a:ext cx="80640" cy="56880"/>
            <a:chOff x="7517836" y="3321033"/>
            <a:chExt cx="80640" cy="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382" name="Ink 15381">
                  <a:extLst>
                    <a:ext uri="{FF2B5EF4-FFF2-40B4-BE49-F238E27FC236}">
                      <a16:creationId xmlns:a16="http://schemas.microsoft.com/office/drawing/2014/main" id="{BCA3F228-7A0B-4D52-B58A-9C2FA54E83AC}"/>
                    </a:ext>
                  </a:extLst>
                </p14:cNvPr>
                <p14:cNvContentPartPr/>
                <p14:nvPr/>
              </p14:nvContentPartPr>
              <p14:xfrm>
                <a:off x="7517836" y="3336513"/>
                <a:ext cx="48960" cy="41400"/>
              </p14:xfrm>
            </p:contentPart>
          </mc:Choice>
          <mc:Fallback>
            <p:pic>
              <p:nvPicPr>
                <p:cNvPr id="15382" name="Ink 15381">
                  <a:extLst>
                    <a:ext uri="{FF2B5EF4-FFF2-40B4-BE49-F238E27FC236}">
                      <a16:creationId xmlns:a16="http://schemas.microsoft.com/office/drawing/2014/main" id="{BCA3F228-7A0B-4D52-B58A-9C2FA54E83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54836" y="3273513"/>
                  <a:ext cx="174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383" name="Ink 15382">
                  <a:extLst>
                    <a:ext uri="{FF2B5EF4-FFF2-40B4-BE49-F238E27FC236}">
                      <a16:creationId xmlns:a16="http://schemas.microsoft.com/office/drawing/2014/main" id="{7F58E68A-31CC-46FD-95B5-7968045B5E92}"/>
                    </a:ext>
                  </a:extLst>
                </p14:cNvPr>
                <p14:cNvContentPartPr/>
                <p14:nvPr/>
              </p14:nvContentPartPr>
              <p14:xfrm>
                <a:off x="7536556" y="3321033"/>
                <a:ext cx="61920" cy="48600"/>
              </p14:xfrm>
            </p:contentPart>
          </mc:Choice>
          <mc:Fallback>
            <p:pic>
              <p:nvPicPr>
                <p:cNvPr id="15383" name="Ink 15382">
                  <a:extLst>
                    <a:ext uri="{FF2B5EF4-FFF2-40B4-BE49-F238E27FC236}">
                      <a16:creationId xmlns:a16="http://schemas.microsoft.com/office/drawing/2014/main" id="{7F58E68A-31CC-46FD-95B5-7968045B5E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3916" y="3258393"/>
                  <a:ext cx="18756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5385" name="Ink 15384">
                <a:extLst>
                  <a:ext uri="{FF2B5EF4-FFF2-40B4-BE49-F238E27FC236}">
                    <a16:creationId xmlns:a16="http://schemas.microsoft.com/office/drawing/2014/main" id="{F4387C70-23D3-4C08-9234-5A4B471F050A}"/>
                  </a:ext>
                </a:extLst>
              </p14:cNvPr>
              <p14:cNvContentPartPr/>
              <p14:nvPr/>
            </p14:nvContentPartPr>
            <p14:xfrm>
              <a:off x="8086636" y="3443793"/>
              <a:ext cx="95040" cy="223200"/>
            </p14:xfrm>
          </p:contentPart>
        </mc:Choice>
        <mc:Fallback>
          <p:pic>
            <p:nvPicPr>
              <p:cNvPr id="15385" name="Ink 15384">
                <a:extLst>
                  <a:ext uri="{FF2B5EF4-FFF2-40B4-BE49-F238E27FC236}">
                    <a16:creationId xmlns:a16="http://schemas.microsoft.com/office/drawing/2014/main" id="{F4387C70-23D3-4C08-9234-5A4B471F050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23636" y="3381153"/>
                <a:ext cx="2206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386" name="Ink 15385">
                <a:extLst>
                  <a:ext uri="{FF2B5EF4-FFF2-40B4-BE49-F238E27FC236}">
                    <a16:creationId xmlns:a16="http://schemas.microsoft.com/office/drawing/2014/main" id="{E9A975BA-2E5A-4EC1-984B-B33F130FCEB2}"/>
                  </a:ext>
                </a:extLst>
              </p14:cNvPr>
              <p14:cNvContentPartPr/>
              <p14:nvPr/>
            </p14:nvContentPartPr>
            <p14:xfrm>
              <a:off x="2337796" y="5108793"/>
              <a:ext cx="29880" cy="36360"/>
            </p14:xfrm>
          </p:contentPart>
        </mc:Choice>
        <mc:Fallback>
          <p:pic>
            <p:nvPicPr>
              <p:cNvPr id="15386" name="Ink 15385">
                <a:extLst>
                  <a:ext uri="{FF2B5EF4-FFF2-40B4-BE49-F238E27FC236}">
                    <a16:creationId xmlns:a16="http://schemas.microsoft.com/office/drawing/2014/main" id="{E9A975BA-2E5A-4EC1-984B-B33F130FCEB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74796" y="5045793"/>
                <a:ext cx="1555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5387" name="Ink 15386">
                <a:extLst>
                  <a:ext uri="{FF2B5EF4-FFF2-40B4-BE49-F238E27FC236}">
                    <a16:creationId xmlns:a16="http://schemas.microsoft.com/office/drawing/2014/main" id="{21644B3E-92F3-4A1D-A327-C9649DD7DB2B}"/>
                  </a:ext>
                </a:extLst>
              </p14:cNvPr>
              <p14:cNvContentPartPr/>
              <p14:nvPr/>
            </p14:nvContentPartPr>
            <p14:xfrm>
              <a:off x="2271196" y="5212113"/>
              <a:ext cx="26640" cy="31680"/>
            </p14:xfrm>
          </p:contentPart>
        </mc:Choice>
        <mc:Fallback>
          <p:pic>
            <p:nvPicPr>
              <p:cNvPr id="15387" name="Ink 15386">
                <a:extLst>
                  <a:ext uri="{FF2B5EF4-FFF2-40B4-BE49-F238E27FC236}">
                    <a16:creationId xmlns:a16="http://schemas.microsoft.com/office/drawing/2014/main" id="{21644B3E-92F3-4A1D-A327-C9649DD7DB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208196" y="5149113"/>
                <a:ext cx="1522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5388" name="Ink 15387">
                <a:extLst>
                  <a:ext uri="{FF2B5EF4-FFF2-40B4-BE49-F238E27FC236}">
                    <a16:creationId xmlns:a16="http://schemas.microsoft.com/office/drawing/2014/main" id="{A921E939-F9B3-417C-AC8B-450E800FDFFC}"/>
                  </a:ext>
                </a:extLst>
              </p14:cNvPr>
              <p14:cNvContentPartPr/>
              <p14:nvPr/>
            </p14:nvContentPartPr>
            <p14:xfrm>
              <a:off x="2381356" y="5064513"/>
              <a:ext cx="40320" cy="142200"/>
            </p14:xfrm>
          </p:contentPart>
        </mc:Choice>
        <mc:Fallback>
          <p:pic>
            <p:nvPicPr>
              <p:cNvPr id="15388" name="Ink 15387">
                <a:extLst>
                  <a:ext uri="{FF2B5EF4-FFF2-40B4-BE49-F238E27FC236}">
                    <a16:creationId xmlns:a16="http://schemas.microsoft.com/office/drawing/2014/main" id="{A921E939-F9B3-417C-AC8B-450E800FDF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318716" y="5001873"/>
                <a:ext cx="1659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5389" name="Ink 15388">
                <a:extLst>
                  <a:ext uri="{FF2B5EF4-FFF2-40B4-BE49-F238E27FC236}">
                    <a16:creationId xmlns:a16="http://schemas.microsoft.com/office/drawing/2014/main" id="{3E75CB24-E0FE-449E-BC9C-857E84D82904}"/>
                  </a:ext>
                </a:extLst>
              </p14:cNvPr>
              <p14:cNvContentPartPr/>
              <p14:nvPr/>
            </p14:nvContentPartPr>
            <p14:xfrm>
              <a:off x="2225116" y="4928433"/>
              <a:ext cx="238320" cy="528120"/>
            </p14:xfrm>
          </p:contentPart>
        </mc:Choice>
        <mc:Fallback>
          <p:pic>
            <p:nvPicPr>
              <p:cNvPr id="15389" name="Ink 15388">
                <a:extLst>
                  <a:ext uri="{FF2B5EF4-FFF2-40B4-BE49-F238E27FC236}">
                    <a16:creationId xmlns:a16="http://schemas.microsoft.com/office/drawing/2014/main" id="{3E75CB24-E0FE-449E-BC9C-857E84D8290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162116" y="4865793"/>
                <a:ext cx="3639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5390" name="Ink 15389">
                <a:extLst>
                  <a:ext uri="{FF2B5EF4-FFF2-40B4-BE49-F238E27FC236}">
                    <a16:creationId xmlns:a16="http://schemas.microsoft.com/office/drawing/2014/main" id="{9D603515-8879-4148-961F-E525F95FF1C2}"/>
                  </a:ext>
                </a:extLst>
              </p14:cNvPr>
              <p14:cNvContentPartPr/>
              <p14:nvPr/>
            </p14:nvContentPartPr>
            <p14:xfrm>
              <a:off x="2735596" y="4931673"/>
              <a:ext cx="72720" cy="45360"/>
            </p14:xfrm>
          </p:contentPart>
        </mc:Choice>
        <mc:Fallback>
          <p:pic>
            <p:nvPicPr>
              <p:cNvPr id="15390" name="Ink 15389">
                <a:extLst>
                  <a:ext uri="{FF2B5EF4-FFF2-40B4-BE49-F238E27FC236}">
                    <a16:creationId xmlns:a16="http://schemas.microsoft.com/office/drawing/2014/main" id="{9D603515-8879-4148-961F-E525F95FF1C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72596" y="4868673"/>
                <a:ext cx="19836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94" name="Group 15393">
            <a:extLst>
              <a:ext uri="{FF2B5EF4-FFF2-40B4-BE49-F238E27FC236}">
                <a16:creationId xmlns:a16="http://schemas.microsoft.com/office/drawing/2014/main" id="{D7FE06C6-9FC1-4752-9DFE-4D2038E9D457}"/>
              </a:ext>
            </a:extLst>
          </p:cNvPr>
          <p:cNvGrpSpPr/>
          <p:nvPr/>
        </p:nvGrpSpPr>
        <p:grpSpPr>
          <a:xfrm>
            <a:off x="2208196" y="4862553"/>
            <a:ext cx="158040" cy="540360"/>
            <a:chOff x="2208196" y="4862553"/>
            <a:chExt cx="15804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391" name="Ink 15390">
                  <a:extLst>
                    <a:ext uri="{FF2B5EF4-FFF2-40B4-BE49-F238E27FC236}">
                      <a16:creationId xmlns:a16="http://schemas.microsoft.com/office/drawing/2014/main" id="{AAC2AC12-3647-4D6E-B691-FB484BF249A3}"/>
                    </a:ext>
                  </a:extLst>
                </p14:cNvPr>
                <p14:cNvContentPartPr/>
                <p14:nvPr/>
              </p14:nvContentPartPr>
              <p14:xfrm>
                <a:off x="2260756" y="4862553"/>
                <a:ext cx="86760" cy="540360"/>
              </p14:xfrm>
            </p:contentPart>
          </mc:Choice>
          <mc:Fallback>
            <p:pic>
              <p:nvPicPr>
                <p:cNvPr id="15391" name="Ink 15390">
                  <a:extLst>
                    <a:ext uri="{FF2B5EF4-FFF2-40B4-BE49-F238E27FC236}">
                      <a16:creationId xmlns:a16="http://schemas.microsoft.com/office/drawing/2014/main" id="{AAC2AC12-3647-4D6E-B691-FB484BF249A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42756" y="4844913"/>
                  <a:ext cx="12240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392" name="Ink 15391">
                  <a:extLst>
                    <a:ext uri="{FF2B5EF4-FFF2-40B4-BE49-F238E27FC236}">
                      <a16:creationId xmlns:a16="http://schemas.microsoft.com/office/drawing/2014/main" id="{DBB4325A-788D-4084-BDEA-AFE710216DDA}"/>
                    </a:ext>
                  </a:extLst>
                </p14:cNvPr>
                <p14:cNvContentPartPr/>
                <p14:nvPr/>
              </p14:nvContentPartPr>
              <p14:xfrm>
                <a:off x="2313676" y="5055513"/>
                <a:ext cx="3240" cy="1440"/>
              </p14:xfrm>
            </p:contentPart>
          </mc:Choice>
          <mc:Fallback>
            <p:pic>
              <p:nvPicPr>
                <p:cNvPr id="15392" name="Ink 15391">
                  <a:extLst>
                    <a:ext uri="{FF2B5EF4-FFF2-40B4-BE49-F238E27FC236}">
                      <a16:creationId xmlns:a16="http://schemas.microsoft.com/office/drawing/2014/main" id="{DBB4325A-788D-4084-BDEA-AFE710216DD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96036" y="5037513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5393" name="Ink 15392">
                  <a:extLst>
                    <a:ext uri="{FF2B5EF4-FFF2-40B4-BE49-F238E27FC236}">
                      <a16:creationId xmlns:a16="http://schemas.microsoft.com/office/drawing/2014/main" id="{8D98086A-35A0-4BE6-B347-7638E4C6F864}"/>
                    </a:ext>
                  </a:extLst>
                </p14:cNvPr>
                <p14:cNvContentPartPr/>
                <p14:nvPr/>
              </p14:nvContentPartPr>
              <p14:xfrm>
                <a:off x="2208196" y="5041473"/>
                <a:ext cx="158040" cy="191160"/>
              </p14:xfrm>
            </p:contentPart>
          </mc:Choice>
          <mc:Fallback>
            <p:pic>
              <p:nvPicPr>
                <p:cNvPr id="15393" name="Ink 15392">
                  <a:extLst>
                    <a:ext uri="{FF2B5EF4-FFF2-40B4-BE49-F238E27FC236}">
                      <a16:creationId xmlns:a16="http://schemas.microsoft.com/office/drawing/2014/main" id="{8D98086A-35A0-4BE6-B347-7638E4C6F8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90196" y="5023473"/>
                  <a:ext cx="1936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5395" name="Ink 15394">
                <a:extLst>
                  <a:ext uri="{FF2B5EF4-FFF2-40B4-BE49-F238E27FC236}">
                    <a16:creationId xmlns:a16="http://schemas.microsoft.com/office/drawing/2014/main" id="{08054666-94FB-4927-A651-37A07C4EBC68}"/>
                  </a:ext>
                </a:extLst>
              </p14:cNvPr>
              <p14:cNvContentPartPr/>
              <p14:nvPr/>
            </p14:nvContentPartPr>
            <p14:xfrm>
              <a:off x="3176236" y="2921073"/>
              <a:ext cx="140400" cy="179280"/>
            </p14:xfrm>
          </p:contentPart>
        </mc:Choice>
        <mc:Fallback>
          <p:pic>
            <p:nvPicPr>
              <p:cNvPr id="15395" name="Ink 15394">
                <a:extLst>
                  <a:ext uri="{FF2B5EF4-FFF2-40B4-BE49-F238E27FC236}">
                    <a16:creationId xmlns:a16="http://schemas.microsoft.com/office/drawing/2014/main" id="{08054666-94FB-4927-A651-37A07C4EBC6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113236" y="2858433"/>
                <a:ext cx="266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5396" name="Ink 15395">
                <a:extLst>
                  <a:ext uri="{FF2B5EF4-FFF2-40B4-BE49-F238E27FC236}">
                    <a16:creationId xmlns:a16="http://schemas.microsoft.com/office/drawing/2014/main" id="{EBEA7BB7-498F-4316-A774-3E32BA028D3F}"/>
                  </a:ext>
                </a:extLst>
              </p14:cNvPr>
              <p14:cNvContentPartPr/>
              <p14:nvPr/>
            </p14:nvContentPartPr>
            <p14:xfrm>
              <a:off x="3535156" y="3270993"/>
              <a:ext cx="76680" cy="46800"/>
            </p14:xfrm>
          </p:contentPart>
        </mc:Choice>
        <mc:Fallback>
          <p:pic>
            <p:nvPicPr>
              <p:cNvPr id="15396" name="Ink 15395">
                <a:extLst>
                  <a:ext uri="{FF2B5EF4-FFF2-40B4-BE49-F238E27FC236}">
                    <a16:creationId xmlns:a16="http://schemas.microsoft.com/office/drawing/2014/main" id="{EBEA7BB7-498F-4316-A774-3E32BA028D3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472516" y="3208353"/>
                <a:ext cx="202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5397" name="Ink 15396">
                <a:extLst>
                  <a:ext uri="{FF2B5EF4-FFF2-40B4-BE49-F238E27FC236}">
                    <a16:creationId xmlns:a16="http://schemas.microsoft.com/office/drawing/2014/main" id="{7009A1AF-4C8D-4D35-BBB4-33328F5BB83C}"/>
                  </a:ext>
                </a:extLst>
              </p14:cNvPr>
              <p14:cNvContentPartPr/>
              <p14:nvPr/>
            </p14:nvContentPartPr>
            <p14:xfrm>
              <a:off x="3841156" y="1817673"/>
              <a:ext cx="25920" cy="367200"/>
            </p14:xfrm>
          </p:contentPart>
        </mc:Choice>
        <mc:Fallback>
          <p:pic>
            <p:nvPicPr>
              <p:cNvPr id="15397" name="Ink 15396">
                <a:extLst>
                  <a:ext uri="{FF2B5EF4-FFF2-40B4-BE49-F238E27FC236}">
                    <a16:creationId xmlns:a16="http://schemas.microsoft.com/office/drawing/2014/main" id="{7009A1AF-4C8D-4D35-BBB4-33328F5BB83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8516" y="1754673"/>
                <a:ext cx="15156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5398" name="Ink 15397">
                <a:extLst>
                  <a:ext uri="{FF2B5EF4-FFF2-40B4-BE49-F238E27FC236}">
                    <a16:creationId xmlns:a16="http://schemas.microsoft.com/office/drawing/2014/main" id="{787E0828-F7E5-4141-932B-FEF693B473BC}"/>
                  </a:ext>
                </a:extLst>
              </p14:cNvPr>
              <p14:cNvContentPartPr/>
              <p14:nvPr/>
            </p14:nvContentPartPr>
            <p14:xfrm>
              <a:off x="3894796" y="1891833"/>
              <a:ext cx="39600" cy="197640"/>
            </p14:xfrm>
          </p:contentPart>
        </mc:Choice>
        <mc:Fallback>
          <p:pic>
            <p:nvPicPr>
              <p:cNvPr id="15398" name="Ink 15397">
                <a:extLst>
                  <a:ext uri="{FF2B5EF4-FFF2-40B4-BE49-F238E27FC236}">
                    <a16:creationId xmlns:a16="http://schemas.microsoft.com/office/drawing/2014/main" id="{787E0828-F7E5-4141-932B-FEF693B473B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31796" y="1828833"/>
                <a:ext cx="16524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1" name="Group 15400">
            <a:extLst>
              <a:ext uri="{FF2B5EF4-FFF2-40B4-BE49-F238E27FC236}">
                <a16:creationId xmlns:a16="http://schemas.microsoft.com/office/drawing/2014/main" id="{BA9EA11A-501B-4E89-9795-0959843E168F}"/>
              </a:ext>
            </a:extLst>
          </p:cNvPr>
          <p:cNvGrpSpPr/>
          <p:nvPr/>
        </p:nvGrpSpPr>
        <p:grpSpPr>
          <a:xfrm>
            <a:off x="4181716" y="1950153"/>
            <a:ext cx="211320" cy="173520"/>
            <a:chOff x="4181716" y="1950153"/>
            <a:chExt cx="21132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399" name="Ink 15398">
                  <a:extLst>
                    <a:ext uri="{FF2B5EF4-FFF2-40B4-BE49-F238E27FC236}">
                      <a16:creationId xmlns:a16="http://schemas.microsoft.com/office/drawing/2014/main" id="{36A2AB8A-07DF-4404-9F46-9C83779015AB}"/>
                    </a:ext>
                  </a:extLst>
                </p14:cNvPr>
                <p14:cNvContentPartPr/>
                <p14:nvPr/>
              </p14:nvContentPartPr>
              <p14:xfrm>
                <a:off x="4322476" y="2086593"/>
                <a:ext cx="70560" cy="37080"/>
              </p14:xfrm>
            </p:contentPart>
          </mc:Choice>
          <mc:Fallback>
            <p:pic>
              <p:nvPicPr>
                <p:cNvPr id="15399" name="Ink 15398">
                  <a:extLst>
                    <a:ext uri="{FF2B5EF4-FFF2-40B4-BE49-F238E27FC236}">
                      <a16:creationId xmlns:a16="http://schemas.microsoft.com/office/drawing/2014/main" id="{36A2AB8A-07DF-4404-9F46-9C83779015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59476" y="2023953"/>
                  <a:ext cx="196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400" name="Ink 15399">
                  <a:extLst>
                    <a:ext uri="{FF2B5EF4-FFF2-40B4-BE49-F238E27FC236}">
                      <a16:creationId xmlns:a16="http://schemas.microsoft.com/office/drawing/2014/main" id="{91F5FC72-7284-4965-B2A9-DA592227D3D3}"/>
                    </a:ext>
                  </a:extLst>
                </p14:cNvPr>
                <p14:cNvContentPartPr/>
                <p14:nvPr/>
              </p14:nvContentPartPr>
              <p14:xfrm>
                <a:off x="4181716" y="1950153"/>
                <a:ext cx="38520" cy="131040"/>
              </p14:xfrm>
            </p:contentPart>
          </mc:Choice>
          <mc:Fallback>
            <p:pic>
              <p:nvPicPr>
                <p:cNvPr id="15400" name="Ink 15399">
                  <a:extLst>
                    <a:ext uri="{FF2B5EF4-FFF2-40B4-BE49-F238E27FC236}">
                      <a16:creationId xmlns:a16="http://schemas.microsoft.com/office/drawing/2014/main" id="{91F5FC72-7284-4965-B2A9-DA592227D3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18716" y="1887153"/>
                  <a:ext cx="16416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5402" name="Ink 15401">
                <a:extLst>
                  <a:ext uri="{FF2B5EF4-FFF2-40B4-BE49-F238E27FC236}">
                    <a16:creationId xmlns:a16="http://schemas.microsoft.com/office/drawing/2014/main" id="{2582F696-21D0-4B2F-A460-03BFEE461D42}"/>
                  </a:ext>
                </a:extLst>
              </p14:cNvPr>
              <p14:cNvContentPartPr/>
              <p14:nvPr/>
            </p14:nvContentPartPr>
            <p14:xfrm>
              <a:off x="5710996" y="4783713"/>
              <a:ext cx="444960" cy="99000"/>
            </p14:xfrm>
          </p:contentPart>
        </mc:Choice>
        <mc:Fallback>
          <p:pic>
            <p:nvPicPr>
              <p:cNvPr id="15402" name="Ink 15401">
                <a:extLst>
                  <a:ext uri="{FF2B5EF4-FFF2-40B4-BE49-F238E27FC236}">
                    <a16:creationId xmlns:a16="http://schemas.microsoft.com/office/drawing/2014/main" id="{2582F696-21D0-4B2F-A460-03BFEE461D4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648356" y="4720713"/>
                <a:ext cx="57060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61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16448" r="16449" b="22973"/>
          <a:stretch/>
        </p:blipFill>
        <p:spPr bwMode="auto">
          <a:xfrm>
            <a:off x="2698813" y="1793288"/>
            <a:ext cx="4935984" cy="29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207858"/>
            <a:ext cx="4022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energy momentum tensor (v.2)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947176"/>
            <a:ext cx="24376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Momentum density of the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480131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Forces on dielectric in a variable EM field.</a:t>
            </a:r>
          </a:p>
          <a:p>
            <a:r>
              <a:rPr lang="en-US" sz="2000" dirty="0"/>
              <a:t>Force per unit volume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7262" y="3657600"/>
            <a:ext cx="25950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= Maxwell stress tensor</a:t>
            </a:r>
          </a:p>
          <a:p>
            <a:r>
              <a:rPr lang="en-US" dirty="0"/>
              <a:t>= momentum flux density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32926-7216-41DA-BC74-A2CB847F9DDB}"/>
              </a:ext>
            </a:extLst>
          </p:cNvPr>
          <p:cNvSpPr txBox="1"/>
          <p:nvPr/>
        </p:nvSpPr>
        <p:spPr>
          <a:xfrm>
            <a:off x="4572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12.  Spatial density of momentum is proportional to </a:t>
            </a:r>
            <a:r>
              <a:rPr lang="en-US" sz="2400" b="1" dirty="0"/>
              <a:t>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E00AF2-6DEB-4229-86F5-EC010F554949}"/>
              </a:ext>
            </a:extLst>
          </p:cNvPr>
          <p:cNvGrpSpPr/>
          <p:nvPr/>
        </p:nvGrpSpPr>
        <p:grpSpPr>
          <a:xfrm>
            <a:off x="4717036" y="2556753"/>
            <a:ext cx="130320" cy="232920"/>
            <a:chOff x="4717036" y="2556753"/>
            <a:chExt cx="13032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4BDCA2-4F8A-4C8F-9653-0AD29300E35A}"/>
                    </a:ext>
                  </a:extLst>
                </p14:cNvPr>
                <p14:cNvContentPartPr/>
                <p14:nvPr/>
              </p14:nvContentPartPr>
              <p14:xfrm>
                <a:off x="4717036" y="2556753"/>
                <a:ext cx="70560" cy="165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4BDCA2-4F8A-4C8F-9653-0AD29300E3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54036" y="2493753"/>
                  <a:ext cx="196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F2CE0F-6EDB-41BB-AE64-B0202B9CF999}"/>
                    </a:ext>
                  </a:extLst>
                </p14:cNvPr>
                <p14:cNvContentPartPr/>
                <p14:nvPr/>
              </p14:nvContentPartPr>
              <p14:xfrm>
                <a:off x="4780036" y="2556753"/>
                <a:ext cx="67320" cy="232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F2CE0F-6EDB-41BB-AE64-B0202B9CF9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17396" y="2493753"/>
                  <a:ext cx="19296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9DA1-D717-4BBC-8839-0A3E44B2A1B5}"/>
              </a:ext>
            </a:extLst>
          </p:cNvPr>
          <p:cNvGrpSpPr/>
          <p:nvPr/>
        </p:nvGrpSpPr>
        <p:grpSpPr>
          <a:xfrm>
            <a:off x="5277916" y="2233833"/>
            <a:ext cx="46800" cy="351000"/>
            <a:chOff x="5277916" y="2233833"/>
            <a:chExt cx="4680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07A9D4-6B63-48BF-BCF2-223F16974CCB}"/>
                    </a:ext>
                  </a:extLst>
                </p14:cNvPr>
                <p14:cNvContentPartPr/>
                <p14:nvPr/>
              </p14:nvContentPartPr>
              <p14:xfrm>
                <a:off x="5277916" y="2233833"/>
                <a:ext cx="33840" cy="346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07A9D4-6B63-48BF-BCF2-223F16974C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15276" y="2171193"/>
                  <a:ext cx="1594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082548-009B-4B7E-B4F5-FE4AD614FD2A}"/>
                    </a:ext>
                  </a:extLst>
                </p14:cNvPr>
                <p14:cNvContentPartPr/>
                <p14:nvPr/>
              </p14:nvContentPartPr>
              <p14:xfrm>
                <a:off x="5296996" y="2265153"/>
                <a:ext cx="27720" cy="319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082548-009B-4B7E-B4F5-FE4AD614FD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34356" y="2202513"/>
                  <a:ext cx="153360" cy="44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B8F68-A706-43A4-BCF7-CB6D48327AA7}"/>
                  </a:ext>
                </a:extLst>
              </p14:cNvPr>
              <p14:cNvContentPartPr/>
              <p14:nvPr/>
            </p14:nvContentPartPr>
            <p14:xfrm>
              <a:off x="4087756" y="2050953"/>
              <a:ext cx="37440" cy="30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B8F68-A706-43A4-BCF7-CB6D48327A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5116" y="1988313"/>
                <a:ext cx="163080" cy="43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993EFB6-26A3-4905-B070-7CA0346A8959}"/>
              </a:ext>
            </a:extLst>
          </p:cNvPr>
          <p:cNvGrpSpPr/>
          <p:nvPr/>
        </p:nvGrpSpPr>
        <p:grpSpPr>
          <a:xfrm>
            <a:off x="6156316" y="2452713"/>
            <a:ext cx="18720" cy="72000"/>
            <a:chOff x="6156316" y="2452713"/>
            <a:chExt cx="18720" cy="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82BB2D-5CC4-4F26-8426-86AA58BAF403}"/>
                    </a:ext>
                  </a:extLst>
                </p14:cNvPr>
                <p14:cNvContentPartPr/>
                <p14:nvPr/>
              </p14:nvContentPartPr>
              <p14:xfrm>
                <a:off x="6156316" y="2452713"/>
                <a:ext cx="14400" cy="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82BB2D-5CC4-4F26-8426-86AA58BAF4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93316" y="2390073"/>
                  <a:ext cx="14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0371B8-E729-4EB7-91A4-012A742DC511}"/>
                    </a:ext>
                  </a:extLst>
                </p14:cNvPr>
                <p14:cNvContentPartPr/>
                <p14:nvPr/>
              </p14:nvContentPartPr>
              <p14:xfrm>
                <a:off x="6161716" y="2467833"/>
                <a:ext cx="13320" cy="5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0371B8-E729-4EB7-91A4-012A742DC5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99076" y="2404833"/>
                  <a:ext cx="13896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638F9F-AA55-46C9-873C-69A23AC0F645}"/>
                  </a:ext>
                </a:extLst>
              </p14:cNvPr>
              <p14:cNvContentPartPr/>
              <p14:nvPr/>
            </p14:nvContentPartPr>
            <p14:xfrm>
              <a:off x="6519556" y="2498793"/>
              <a:ext cx="97920" cy="103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638F9F-AA55-46C9-873C-69A23AC0F6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56916" y="2435793"/>
                <a:ext cx="22356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FCFC5A6-2ADD-4710-8AC1-257703CF66E0}"/>
              </a:ext>
            </a:extLst>
          </p:cNvPr>
          <p:cNvGrpSpPr/>
          <p:nvPr/>
        </p:nvGrpSpPr>
        <p:grpSpPr>
          <a:xfrm>
            <a:off x="6759676" y="1882833"/>
            <a:ext cx="653400" cy="286560"/>
            <a:chOff x="6759676" y="1882833"/>
            <a:chExt cx="65340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169AA7-2F25-4CD7-9891-EAE6EBAB04E0}"/>
                    </a:ext>
                  </a:extLst>
                </p14:cNvPr>
                <p14:cNvContentPartPr/>
                <p14:nvPr/>
              </p14:nvContentPartPr>
              <p14:xfrm>
                <a:off x="6840316" y="2031153"/>
                <a:ext cx="34920" cy="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4169AA7-2F25-4CD7-9891-EAE6EBAB04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7316" y="1968513"/>
                  <a:ext cx="16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A281D7-4674-40EE-BF03-D32383675B03}"/>
                    </a:ext>
                  </a:extLst>
                </p14:cNvPr>
                <p14:cNvContentPartPr/>
                <p14:nvPr/>
              </p14:nvContentPartPr>
              <p14:xfrm>
                <a:off x="6759676" y="2084793"/>
                <a:ext cx="23760" cy="84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A281D7-4674-40EE-BF03-D32383675B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6676" y="2022153"/>
                  <a:ext cx="149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4DE1C3-910D-4348-9EF6-8A68CE61A650}"/>
                    </a:ext>
                  </a:extLst>
                </p14:cNvPr>
                <p14:cNvContentPartPr/>
                <p14:nvPr/>
              </p14:nvContentPartPr>
              <p14:xfrm>
                <a:off x="7040116" y="2035113"/>
                <a:ext cx="22680" cy="34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4DE1C3-910D-4348-9EF6-8A68CE61A6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77476" y="1972473"/>
                  <a:ext cx="14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91E527-3ACD-4EB2-BBB6-A9BD138F5B77}"/>
                    </a:ext>
                  </a:extLst>
                </p14:cNvPr>
                <p14:cNvContentPartPr/>
                <p14:nvPr/>
              </p14:nvContentPartPr>
              <p14:xfrm>
                <a:off x="7125796" y="2067873"/>
                <a:ext cx="68400" cy="34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91E527-3ACD-4EB2-BBB6-A9BD138F5B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63156" y="2005233"/>
                  <a:ext cx="19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739861-62DA-4BC9-8954-4368836E809D}"/>
                    </a:ext>
                  </a:extLst>
                </p14:cNvPr>
                <p14:cNvContentPartPr/>
                <p14:nvPr/>
              </p14:nvContentPartPr>
              <p14:xfrm>
                <a:off x="7350076" y="1882833"/>
                <a:ext cx="63000" cy="67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739861-62DA-4BC9-8954-4368836E80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87436" y="1820193"/>
                  <a:ext cx="18864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7AAF9A-E982-4095-A470-79E735F19371}"/>
                  </a:ext>
                </a:extLst>
              </p14:cNvPr>
              <p14:cNvContentPartPr/>
              <p14:nvPr/>
            </p14:nvContentPartPr>
            <p14:xfrm>
              <a:off x="7086556" y="2314833"/>
              <a:ext cx="23400" cy="108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7AAF9A-E982-4095-A470-79E735F1937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23916" y="2252193"/>
                <a:ext cx="1490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E081D7C-2102-4E35-AC4C-0AEF9AA96066}"/>
                  </a:ext>
                </a:extLst>
              </p14:cNvPr>
              <p14:cNvContentPartPr/>
              <p14:nvPr/>
            </p14:nvContentPartPr>
            <p14:xfrm>
              <a:off x="7441876" y="2437233"/>
              <a:ext cx="96480" cy="38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E081D7C-2102-4E35-AC4C-0AEF9AA9606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79236" y="2374593"/>
                <a:ext cx="222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DFD6ACC-E18C-43C2-B4C3-417D36FE4F2A}"/>
                  </a:ext>
                </a:extLst>
              </p14:cNvPr>
              <p14:cNvContentPartPr/>
              <p14:nvPr/>
            </p14:nvContentPartPr>
            <p14:xfrm>
              <a:off x="7420996" y="1989393"/>
              <a:ext cx="300960" cy="35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DFD6ACC-E18C-43C2-B4C3-417D36FE4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57996" y="1926393"/>
                <a:ext cx="4266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5F9BE3-EEE6-457B-B4E5-5A2E6D7054E5}"/>
                  </a:ext>
                </a:extLst>
              </p14:cNvPr>
              <p14:cNvContentPartPr/>
              <p14:nvPr/>
            </p14:nvContentPartPr>
            <p14:xfrm>
              <a:off x="3919996" y="3673833"/>
              <a:ext cx="120600" cy="38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5F9BE3-EEE6-457B-B4E5-5A2E6D7054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56996" y="3611193"/>
                <a:ext cx="246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7920860-277D-4711-B39F-893DF18A2148}"/>
                  </a:ext>
                </a:extLst>
              </p14:cNvPr>
              <p14:cNvContentPartPr/>
              <p14:nvPr/>
            </p14:nvContentPartPr>
            <p14:xfrm>
              <a:off x="4049236" y="4295913"/>
              <a:ext cx="157320" cy="5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7920860-277D-4711-B39F-893DF18A21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596" y="4232913"/>
                <a:ext cx="2829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311E25C-439C-424B-A2BE-FF2C1587D141}"/>
                  </a:ext>
                </a:extLst>
              </p14:cNvPr>
              <p14:cNvContentPartPr/>
              <p14:nvPr/>
            </p14:nvContentPartPr>
            <p14:xfrm>
              <a:off x="5987476" y="3802353"/>
              <a:ext cx="107280" cy="57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311E25C-439C-424B-A2BE-FF2C1587D14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4836" y="3739353"/>
                <a:ext cx="23292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39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058"/>
            <a:ext cx="9081215" cy="63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029E69-8651-4F6B-A3A1-7B041893AC43}"/>
                  </a:ext>
                </a:extLst>
              </p14:cNvPr>
              <p14:cNvContentPartPr/>
              <p14:nvPr/>
            </p14:nvContentPartPr>
            <p14:xfrm>
              <a:off x="6321557" y="212640"/>
              <a:ext cx="162000" cy="55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029E69-8651-4F6B-A3A1-7B041893A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917" y="150000"/>
                <a:ext cx="287640" cy="67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1CA65EF-D97C-490A-B745-CA24F1BA3143}"/>
              </a:ext>
            </a:extLst>
          </p:cNvPr>
          <p:cNvGrpSpPr/>
          <p:nvPr/>
        </p:nvGrpSpPr>
        <p:grpSpPr>
          <a:xfrm>
            <a:off x="5705237" y="467143"/>
            <a:ext cx="524880" cy="270000"/>
            <a:chOff x="5705237" y="467143"/>
            <a:chExt cx="5248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1ADAC9-6C4D-48E3-8544-C9828D3024DA}"/>
                    </a:ext>
                  </a:extLst>
                </p14:cNvPr>
                <p14:cNvContentPartPr/>
                <p14:nvPr/>
              </p14:nvContentPartPr>
              <p14:xfrm>
                <a:off x="5705237" y="467143"/>
                <a:ext cx="288360" cy="19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1ADAC9-6C4D-48E3-8544-C9828D3024D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7597" y="449143"/>
                  <a:ext cx="324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8D7A5F-4652-4B15-B987-FE48F662E79C}"/>
                    </a:ext>
                  </a:extLst>
                </p14:cNvPr>
                <p14:cNvContentPartPr/>
                <p14:nvPr/>
              </p14:nvContentPartPr>
              <p14:xfrm>
                <a:off x="5953997" y="680623"/>
                <a:ext cx="22320" cy="5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8D7A5F-4652-4B15-B987-FE48F662E7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35997" y="662983"/>
                  <a:ext cx="57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CEF13B-BFB4-41C1-9DB2-E1F6BCCFA4E0}"/>
                    </a:ext>
                  </a:extLst>
                </p14:cNvPr>
                <p14:cNvContentPartPr/>
                <p14:nvPr/>
              </p14:nvContentPartPr>
              <p14:xfrm>
                <a:off x="5975957" y="606463"/>
                <a:ext cx="1440" cy="2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CEF13B-BFB4-41C1-9DB2-E1F6BCCFA4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58317" y="588463"/>
                  <a:ext cx="37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E4F49B-D6FB-4925-A348-CA724479A5FA}"/>
                    </a:ext>
                  </a:extLst>
                </p14:cNvPr>
                <p14:cNvContentPartPr/>
                <p14:nvPr/>
              </p14:nvContentPartPr>
              <p14:xfrm>
                <a:off x="6012677" y="560023"/>
                <a:ext cx="217440" cy="156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E4F49B-D6FB-4925-A348-CA724479A5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95037" y="542023"/>
                  <a:ext cx="25308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C9629F-6966-40E6-BB45-D7BED71FFFC5}"/>
                  </a:ext>
                </a:extLst>
              </p14:cNvPr>
              <p14:cNvContentPartPr/>
              <p14:nvPr/>
            </p14:nvContentPartPr>
            <p14:xfrm>
              <a:off x="2284877" y="3168943"/>
              <a:ext cx="204480" cy="30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C9629F-6966-40E6-BB45-D7BED71FFF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1877" y="3106303"/>
                <a:ext cx="330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C16D28-1AA5-406B-8756-7F557B71FF30}"/>
                  </a:ext>
                </a:extLst>
              </p14:cNvPr>
              <p14:cNvContentPartPr/>
              <p14:nvPr/>
            </p14:nvContentPartPr>
            <p14:xfrm>
              <a:off x="2408717" y="3157063"/>
              <a:ext cx="86760" cy="26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C16D28-1AA5-406B-8756-7F557B71FF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0717" y="3139063"/>
                <a:ext cx="1224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D22322-A2EC-4A97-9075-278FB8595829}"/>
                  </a:ext>
                </a:extLst>
              </p14:cNvPr>
              <p14:cNvContentPartPr/>
              <p14:nvPr/>
            </p14:nvContentPartPr>
            <p14:xfrm>
              <a:off x="6368356" y="192633"/>
              <a:ext cx="146160" cy="14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D22322-A2EC-4A97-9075-278FB859582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05356" y="129633"/>
                <a:ext cx="2718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FE0658-EE4F-4845-B9F8-177B0AB88A61}"/>
                  </a:ext>
                </a:extLst>
              </p14:cNvPr>
              <p14:cNvContentPartPr/>
              <p14:nvPr/>
            </p14:nvContentPartPr>
            <p14:xfrm>
              <a:off x="7947676" y="1269033"/>
              <a:ext cx="234720" cy="437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FE0658-EE4F-4845-B9F8-177B0AB88A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85036" y="1206393"/>
                <a:ext cx="3603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51F0D0-A1EA-4814-A331-54541A5FDE36}"/>
                  </a:ext>
                </a:extLst>
              </p14:cNvPr>
              <p14:cNvContentPartPr/>
              <p14:nvPr/>
            </p14:nvContentPartPr>
            <p14:xfrm>
              <a:off x="5481316" y="1963113"/>
              <a:ext cx="57600" cy="81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51F0D0-A1EA-4814-A331-54541A5FDE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8316" y="1900113"/>
                <a:ext cx="1832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DA8E86-E927-4744-95E4-757C19362D1D}"/>
                  </a:ext>
                </a:extLst>
              </p14:cNvPr>
              <p14:cNvContentPartPr/>
              <p14:nvPr/>
            </p14:nvContentPartPr>
            <p14:xfrm>
              <a:off x="5041036" y="2265513"/>
              <a:ext cx="11520" cy="59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DA8E86-E927-4744-95E4-757C19362D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8036" y="2202873"/>
                <a:ext cx="13716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B83D05A-6FB5-4954-A623-623CEDBC9E51}"/>
              </a:ext>
            </a:extLst>
          </p:cNvPr>
          <p:cNvGrpSpPr/>
          <p:nvPr/>
        </p:nvGrpSpPr>
        <p:grpSpPr>
          <a:xfrm>
            <a:off x="4341916" y="2037993"/>
            <a:ext cx="427680" cy="478080"/>
            <a:chOff x="4341916" y="2037993"/>
            <a:chExt cx="42768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A36DC0-B9BF-4F3C-8CE5-3A01DF0A23F3}"/>
                    </a:ext>
                  </a:extLst>
                </p14:cNvPr>
                <p14:cNvContentPartPr/>
                <p14:nvPr/>
              </p14:nvContentPartPr>
              <p14:xfrm>
                <a:off x="4341916" y="2037993"/>
                <a:ext cx="54000" cy="75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A36DC0-B9BF-4F3C-8CE5-3A01DF0A23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78916" y="1974993"/>
                  <a:ext cx="179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20C567-A06B-44BC-B382-D6CBD5907F03}"/>
                    </a:ext>
                  </a:extLst>
                </p14:cNvPr>
                <p14:cNvContentPartPr/>
                <p14:nvPr/>
              </p14:nvContentPartPr>
              <p14:xfrm>
                <a:off x="4562956" y="2245713"/>
                <a:ext cx="112320" cy="196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20C567-A06B-44BC-B382-D6CBD5907F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99956" y="2182713"/>
                  <a:ext cx="237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A89056-64A0-41C7-B35A-63493E7C28E2}"/>
                    </a:ext>
                  </a:extLst>
                </p14:cNvPr>
                <p14:cNvContentPartPr/>
                <p14:nvPr/>
              </p14:nvContentPartPr>
              <p14:xfrm>
                <a:off x="4583116" y="2470713"/>
                <a:ext cx="48600" cy="45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A89056-64A0-41C7-B35A-63493E7C28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20116" y="2407713"/>
                  <a:ext cx="174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1F6171-007F-4D58-A8F4-32E90C785747}"/>
                    </a:ext>
                  </a:extLst>
                </p14:cNvPr>
                <p14:cNvContentPartPr/>
                <p14:nvPr/>
              </p14:nvContentPartPr>
              <p14:xfrm>
                <a:off x="4617676" y="2112873"/>
                <a:ext cx="151920" cy="147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1F6171-007F-4D58-A8F4-32E90C7857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55036" y="2050233"/>
                  <a:ext cx="27756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F5E9222-7651-473E-AD73-A85695BEE8DB}"/>
                  </a:ext>
                </a:extLst>
              </p14:cNvPr>
              <p14:cNvContentPartPr/>
              <p14:nvPr/>
            </p14:nvContentPartPr>
            <p14:xfrm>
              <a:off x="4780756" y="2836113"/>
              <a:ext cx="14400" cy="12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F5E9222-7651-473E-AD73-A85695BEE8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17756" y="2773113"/>
                <a:ext cx="14004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94F9A49-5CB7-4803-9A49-01D25A423816}"/>
              </a:ext>
            </a:extLst>
          </p:cNvPr>
          <p:cNvGrpSpPr/>
          <p:nvPr/>
        </p:nvGrpSpPr>
        <p:grpSpPr>
          <a:xfrm>
            <a:off x="5082796" y="2809113"/>
            <a:ext cx="336240" cy="147960"/>
            <a:chOff x="5082796" y="2809113"/>
            <a:chExt cx="33624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8FC682-06A9-4FC5-85A3-1F29B7B73BF1}"/>
                    </a:ext>
                  </a:extLst>
                </p14:cNvPr>
                <p14:cNvContentPartPr/>
                <p14:nvPr/>
              </p14:nvContentPartPr>
              <p14:xfrm>
                <a:off x="5082796" y="2809113"/>
                <a:ext cx="15840" cy="4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8FC682-06A9-4FC5-85A3-1F29B7B73B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19796" y="2746473"/>
                  <a:ext cx="141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242F04-7F12-4C76-9FF8-FCD47F65C84D}"/>
                    </a:ext>
                  </a:extLst>
                </p14:cNvPr>
                <p14:cNvContentPartPr/>
                <p14:nvPr/>
              </p14:nvContentPartPr>
              <p14:xfrm>
                <a:off x="5287996" y="2908473"/>
                <a:ext cx="131040" cy="19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242F04-7F12-4C76-9FF8-FCD47F65C8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24996" y="2845473"/>
                  <a:ext cx="256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292BAA-1FDD-4295-9997-4A46B9521773}"/>
                    </a:ext>
                  </a:extLst>
                </p14:cNvPr>
                <p14:cNvContentPartPr/>
                <p14:nvPr/>
              </p14:nvContentPartPr>
              <p14:xfrm>
                <a:off x="5298436" y="2885073"/>
                <a:ext cx="75240" cy="72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292BAA-1FDD-4295-9997-4A46B95217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35436" y="2822073"/>
                  <a:ext cx="20088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D590E8-A27D-4918-95EB-72115392F957}"/>
                  </a:ext>
                </a:extLst>
              </p14:cNvPr>
              <p14:cNvContentPartPr/>
              <p14:nvPr/>
            </p14:nvContentPartPr>
            <p14:xfrm>
              <a:off x="1871236" y="2974713"/>
              <a:ext cx="47520" cy="24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D590E8-A27D-4918-95EB-72115392F95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08596" y="2912073"/>
                <a:ext cx="1731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356941B-3D0B-4D0A-8336-BF18D98613FF}"/>
                  </a:ext>
                </a:extLst>
              </p14:cNvPr>
              <p14:cNvContentPartPr/>
              <p14:nvPr/>
            </p14:nvContentPartPr>
            <p14:xfrm>
              <a:off x="2308996" y="3246873"/>
              <a:ext cx="39960" cy="932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356941B-3D0B-4D0A-8336-BF18D98613F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46356" y="3183873"/>
                <a:ext cx="165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2F4B836-EC3B-4689-BD3B-8B0F0F325BAD}"/>
                  </a:ext>
                </a:extLst>
              </p14:cNvPr>
              <p14:cNvContentPartPr/>
              <p14:nvPr/>
            </p14:nvContentPartPr>
            <p14:xfrm>
              <a:off x="2440036" y="3102873"/>
              <a:ext cx="151920" cy="33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2F4B836-EC3B-4689-BD3B-8B0F0F325BA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77396" y="3039873"/>
                <a:ext cx="2775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11" name="Group 17410">
            <a:extLst>
              <a:ext uri="{FF2B5EF4-FFF2-40B4-BE49-F238E27FC236}">
                <a16:creationId xmlns:a16="http://schemas.microsoft.com/office/drawing/2014/main" id="{A89F55CC-D0F6-4F87-9080-7B83F1F6765A}"/>
              </a:ext>
            </a:extLst>
          </p:cNvPr>
          <p:cNvGrpSpPr/>
          <p:nvPr/>
        </p:nvGrpSpPr>
        <p:grpSpPr>
          <a:xfrm>
            <a:off x="2142676" y="3211953"/>
            <a:ext cx="66960" cy="135000"/>
            <a:chOff x="2142676" y="3211953"/>
            <a:chExt cx="6696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8AB790-2DB4-4DED-AE7F-3B45A149C2B2}"/>
                    </a:ext>
                  </a:extLst>
                </p14:cNvPr>
                <p14:cNvContentPartPr/>
                <p14:nvPr/>
              </p14:nvContentPartPr>
              <p14:xfrm>
                <a:off x="2155996" y="3211953"/>
                <a:ext cx="53640" cy="106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8AB790-2DB4-4DED-AE7F-3B45A149C2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92996" y="3149313"/>
                  <a:ext cx="179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408" name="Ink 17407">
                  <a:extLst>
                    <a:ext uri="{FF2B5EF4-FFF2-40B4-BE49-F238E27FC236}">
                      <a16:creationId xmlns:a16="http://schemas.microsoft.com/office/drawing/2014/main" id="{91C5CB1C-B834-48AC-8954-0386DA85BC59}"/>
                    </a:ext>
                  </a:extLst>
                </p14:cNvPr>
                <p14:cNvContentPartPr/>
                <p14:nvPr/>
              </p14:nvContentPartPr>
              <p14:xfrm>
                <a:off x="2142676" y="3223113"/>
                <a:ext cx="43560" cy="123840"/>
              </p14:xfrm>
            </p:contentPart>
          </mc:Choice>
          <mc:Fallback>
            <p:pic>
              <p:nvPicPr>
                <p:cNvPr id="17408" name="Ink 17407">
                  <a:extLst>
                    <a:ext uri="{FF2B5EF4-FFF2-40B4-BE49-F238E27FC236}">
                      <a16:creationId xmlns:a16="http://schemas.microsoft.com/office/drawing/2014/main" id="{91C5CB1C-B834-48AC-8954-0386DA85BC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80036" y="3160473"/>
                  <a:ext cx="16920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409" name="Ink 17408">
                <a:extLst>
                  <a:ext uri="{FF2B5EF4-FFF2-40B4-BE49-F238E27FC236}">
                    <a16:creationId xmlns:a16="http://schemas.microsoft.com/office/drawing/2014/main" id="{315B355E-1680-4166-9F24-DDBFD3A027A0}"/>
                  </a:ext>
                </a:extLst>
              </p14:cNvPr>
              <p14:cNvContentPartPr/>
              <p14:nvPr/>
            </p14:nvContentPartPr>
            <p14:xfrm>
              <a:off x="2391436" y="2923953"/>
              <a:ext cx="142200" cy="37440"/>
            </p14:xfrm>
          </p:contentPart>
        </mc:Choice>
        <mc:Fallback>
          <p:pic>
            <p:nvPicPr>
              <p:cNvPr id="17409" name="Ink 17408">
                <a:extLst>
                  <a:ext uri="{FF2B5EF4-FFF2-40B4-BE49-F238E27FC236}">
                    <a16:creationId xmlns:a16="http://schemas.microsoft.com/office/drawing/2014/main" id="{315B355E-1680-4166-9F24-DDBFD3A027A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8436" y="2861313"/>
                <a:ext cx="2678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412" name="Ink 17411">
                <a:extLst>
                  <a:ext uri="{FF2B5EF4-FFF2-40B4-BE49-F238E27FC236}">
                    <a16:creationId xmlns:a16="http://schemas.microsoft.com/office/drawing/2014/main" id="{3BE8E24A-43B0-4B69-B573-165785F3E4A9}"/>
                  </a:ext>
                </a:extLst>
              </p14:cNvPr>
              <p14:cNvContentPartPr/>
              <p14:nvPr/>
            </p14:nvContentPartPr>
            <p14:xfrm>
              <a:off x="2100916" y="3007113"/>
              <a:ext cx="49320" cy="72000"/>
            </p14:xfrm>
          </p:contentPart>
        </mc:Choice>
        <mc:Fallback>
          <p:pic>
            <p:nvPicPr>
              <p:cNvPr id="17412" name="Ink 17411">
                <a:extLst>
                  <a:ext uri="{FF2B5EF4-FFF2-40B4-BE49-F238E27FC236}">
                    <a16:creationId xmlns:a16="http://schemas.microsoft.com/office/drawing/2014/main" id="{3BE8E24A-43B0-4B69-B573-165785F3E4A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37916" y="2944113"/>
                <a:ext cx="174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7413" name="Ink 17412">
                <a:extLst>
                  <a:ext uri="{FF2B5EF4-FFF2-40B4-BE49-F238E27FC236}">
                    <a16:creationId xmlns:a16="http://schemas.microsoft.com/office/drawing/2014/main" id="{4A4F094D-0A49-4742-8185-23C9D6AFAB2E}"/>
                  </a:ext>
                </a:extLst>
              </p14:cNvPr>
              <p14:cNvContentPartPr/>
              <p14:nvPr/>
            </p14:nvContentPartPr>
            <p14:xfrm>
              <a:off x="1579276" y="2479713"/>
              <a:ext cx="43200" cy="218880"/>
            </p14:xfrm>
          </p:contentPart>
        </mc:Choice>
        <mc:Fallback>
          <p:pic>
            <p:nvPicPr>
              <p:cNvPr id="17413" name="Ink 17412">
                <a:extLst>
                  <a:ext uri="{FF2B5EF4-FFF2-40B4-BE49-F238E27FC236}">
                    <a16:creationId xmlns:a16="http://schemas.microsoft.com/office/drawing/2014/main" id="{4A4F094D-0A49-4742-8185-23C9D6AFAB2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16636" y="2417073"/>
                <a:ext cx="16884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C6DE010D-37CE-4164-AC15-161DCF968A5F}"/>
              </a:ext>
            </a:extLst>
          </p:cNvPr>
          <p:cNvGrpSpPr/>
          <p:nvPr/>
        </p:nvGrpSpPr>
        <p:grpSpPr>
          <a:xfrm>
            <a:off x="3662596" y="2396553"/>
            <a:ext cx="289080" cy="161640"/>
            <a:chOff x="3662596" y="2396553"/>
            <a:chExt cx="28908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414" name="Ink 17413">
                  <a:extLst>
                    <a:ext uri="{FF2B5EF4-FFF2-40B4-BE49-F238E27FC236}">
                      <a16:creationId xmlns:a16="http://schemas.microsoft.com/office/drawing/2014/main" id="{39D7AEFC-B8BE-487E-A184-BA73C949D3AC}"/>
                    </a:ext>
                  </a:extLst>
                </p14:cNvPr>
                <p14:cNvContentPartPr/>
                <p14:nvPr/>
              </p14:nvContentPartPr>
              <p14:xfrm>
                <a:off x="3662596" y="2399433"/>
                <a:ext cx="124560" cy="32400"/>
              </p14:xfrm>
            </p:contentPart>
          </mc:Choice>
          <mc:Fallback>
            <p:pic>
              <p:nvPicPr>
                <p:cNvPr id="17414" name="Ink 17413">
                  <a:extLst>
                    <a:ext uri="{FF2B5EF4-FFF2-40B4-BE49-F238E27FC236}">
                      <a16:creationId xmlns:a16="http://schemas.microsoft.com/office/drawing/2014/main" id="{39D7AEFC-B8BE-487E-A184-BA73C949D3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9596" y="2336433"/>
                  <a:ext cx="250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415" name="Ink 17414">
                  <a:extLst>
                    <a:ext uri="{FF2B5EF4-FFF2-40B4-BE49-F238E27FC236}">
                      <a16:creationId xmlns:a16="http://schemas.microsoft.com/office/drawing/2014/main" id="{105220DC-C177-45ED-BA4D-E4455F13A77D}"/>
                    </a:ext>
                  </a:extLst>
                </p14:cNvPr>
                <p14:cNvContentPartPr/>
                <p14:nvPr/>
              </p14:nvContentPartPr>
              <p14:xfrm>
                <a:off x="3713356" y="2396553"/>
                <a:ext cx="45720" cy="42480"/>
              </p14:xfrm>
            </p:contentPart>
          </mc:Choice>
          <mc:Fallback>
            <p:pic>
              <p:nvPicPr>
                <p:cNvPr id="17415" name="Ink 17414">
                  <a:extLst>
                    <a:ext uri="{FF2B5EF4-FFF2-40B4-BE49-F238E27FC236}">
                      <a16:creationId xmlns:a16="http://schemas.microsoft.com/office/drawing/2014/main" id="{105220DC-C177-45ED-BA4D-E4455F13A77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50356" y="2333913"/>
                  <a:ext cx="171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416" name="Ink 17415">
                  <a:extLst>
                    <a:ext uri="{FF2B5EF4-FFF2-40B4-BE49-F238E27FC236}">
                      <a16:creationId xmlns:a16="http://schemas.microsoft.com/office/drawing/2014/main" id="{453F1DB1-FB70-41CF-B4EF-0A8A46CDD012}"/>
                    </a:ext>
                  </a:extLst>
                </p14:cNvPr>
                <p14:cNvContentPartPr/>
                <p14:nvPr/>
              </p14:nvContentPartPr>
              <p14:xfrm>
                <a:off x="3899476" y="2455593"/>
                <a:ext cx="52200" cy="102600"/>
              </p14:xfrm>
            </p:contentPart>
          </mc:Choice>
          <mc:Fallback>
            <p:pic>
              <p:nvPicPr>
                <p:cNvPr id="17416" name="Ink 17415">
                  <a:extLst>
                    <a:ext uri="{FF2B5EF4-FFF2-40B4-BE49-F238E27FC236}">
                      <a16:creationId xmlns:a16="http://schemas.microsoft.com/office/drawing/2014/main" id="{453F1DB1-FB70-41CF-B4EF-0A8A46CDD0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36476" y="2392593"/>
                  <a:ext cx="1778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0" name="Group 17419">
            <a:extLst>
              <a:ext uri="{FF2B5EF4-FFF2-40B4-BE49-F238E27FC236}">
                <a16:creationId xmlns:a16="http://schemas.microsoft.com/office/drawing/2014/main" id="{6D4E922A-15F8-470C-AAA9-BDF81DDBCF1D}"/>
              </a:ext>
            </a:extLst>
          </p:cNvPr>
          <p:cNvGrpSpPr/>
          <p:nvPr/>
        </p:nvGrpSpPr>
        <p:grpSpPr>
          <a:xfrm>
            <a:off x="3949516" y="2577273"/>
            <a:ext cx="151200" cy="534960"/>
            <a:chOff x="3949516" y="2577273"/>
            <a:chExt cx="15120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418" name="Ink 17417">
                  <a:extLst>
                    <a:ext uri="{FF2B5EF4-FFF2-40B4-BE49-F238E27FC236}">
                      <a16:creationId xmlns:a16="http://schemas.microsoft.com/office/drawing/2014/main" id="{B8604974-48FF-49AC-8FFF-7975DC77E73B}"/>
                    </a:ext>
                  </a:extLst>
                </p14:cNvPr>
                <p14:cNvContentPartPr/>
                <p14:nvPr/>
              </p14:nvContentPartPr>
              <p14:xfrm>
                <a:off x="4029076" y="2577273"/>
                <a:ext cx="71640" cy="302400"/>
              </p14:xfrm>
            </p:contentPart>
          </mc:Choice>
          <mc:Fallback>
            <p:pic>
              <p:nvPicPr>
                <p:cNvPr id="17418" name="Ink 17417">
                  <a:extLst>
                    <a:ext uri="{FF2B5EF4-FFF2-40B4-BE49-F238E27FC236}">
                      <a16:creationId xmlns:a16="http://schemas.microsoft.com/office/drawing/2014/main" id="{B8604974-48FF-49AC-8FFF-7975DC77E7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66076" y="2514273"/>
                  <a:ext cx="1972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419" name="Ink 17418">
                  <a:extLst>
                    <a:ext uri="{FF2B5EF4-FFF2-40B4-BE49-F238E27FC236}">
                      <a16:creationId xmlns:a16="http://schemas.microsoft.com/office/drawing/2014/main" id="{67F43FC7-E684-4745-B266-F232E7790E4E}"/>
                    </a:ext>
                  </a:extLst>
                </p14:cNvPr>
                <p14:cNvContentPartPr/>
                <p14:nvPr/>
              </p14:nvContentPartPr>
              <p14:xfrm>
                <a:off x="3949516" y="2860233"/>
                <a:ext cx="139680" cy="252000"/>
              </p14:xfrm>
            </p:contentPart>
          </mc:Choice>
          <mc:Fallback>
            <p:pic>
              <p:nvPicPr>
                <p:cNvPr id="17419" name="Ink 17418">
                  <a:extLst>
                    <a:ext uri="{FF2B5EF4-FFF2-40B4-BE49-F238E27FC236}">
                      <a16:creationId xmlns:a16="http://schemas.microsoft.com/office/drawing/2014/main" id="{67F43FC7-E684-4745-B266-F232E7790E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86876" y="2797593"/>
                  <a:ext cx="26532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421" name="Ink 17420">
                <a:extLst>
                  <a:ext uri="{FF2B5EF4-FFF2-40B4-BE49-F238E27FC236}">
                    <a16:creationId xmlns:a16="http://schemas.microsoft.com/office/drawing/2014/main" id="{3EA80E2C-C444-445C-98B3-13E4AD6EDA3F}"/>
                  </a:ext>
                </a:extLst>
              </p14:cNvPr>
              <p14:cNvContentPartPr/>
              <p14:nvPr/>
            </p14:nvContentPartPr>
            <p14:xfrm>
              <a:off x="4746916" y="4113753"/>
              <a:ext cx="40680" cy="290520"/>
            </p14:xfrm>
          </p:contentPart>
        </mc:Choice>
        <mc:Fallback>
          <p:pic>
            <p:nvPicPr>
              <p:cNvPr id="17421" name="Ink 17420">
                <a:extLst>
                  <a:ext uri="{FF2B5EF4-FFF2-40B4-BE49-F238E27FC236}">
                    <a16:creationId xmlns:a16="http://schemas.microsoft.com/office/drawing/2014/main" id="{3EA80E2C-C444-445C-98B3-13E4AD6EDA3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83916" y="4050753"/>
                <a:ext cx="16632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422" name="Ink 17421">
                <a:extLst>
                  <a:ext uri="{FF2B5EF4-FFF2-40B4-BE49-F238E27FC236}">
                    <a16:creationId xmlns:a16="http://schemas.microsoft.com/office/drawing/2014/main" id="{D41CC479-EEBB-43CF-9ADB-DBCD8153626C}"/>
                  </a:ext>
                </a:extLst>
              </p14:cNvPr>
              <p14:cNvContentPartPr/>
              <p14:nvPr/>
            </p14:nvContentPartPr>
            <p14:xfrm>
              <a:off x="4597516" y="4921953"/>
              <a:ext cx="51120" cy="136080"/>
            </p14:xfrm>
          </p:contentPart>
        </mc:Choice>
        <mc:Fallback>
          <p:pic>
            <p:nvPicPr>
              <p:cNvPr id="17422" name="Ink 17421">
                <a:extLst>
                  <a:ext uri="{FF2B5EF4-FFF2-40B4-BE49-F238E27FC236}">
                    <a16:creationId xmlns:a16="http://schemas.microsoft.com/office/drawing/2014/main" id="{D41CC479-EEBB-43CF-9ADB-DBCD8153626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34516" y="4858953"/>
                <a:ext cx="176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7423" name="Ink 17422">
                <a:extLst>
                  <a:ext uri="{FF2B5EF4-FFF2-40B4-BE49-F238E27FC236}">
                    <a16:creationId xmlns:a16="http://schemas.microsoft.com/office/drawing/2014/main" id="{A32375EE-9F75-47A7-850C-26F780797401}"/>
                  </a:ext>
                </a:extLst>
              </p14:cNvPr>
              <p14:cNvContentPartPr/>
              <p14:nvPr/>
            </p14:nvContentPartPr>
            <p14:xfrm>
              <a:off x="5730076" y="4748433"/>
              <a:ext cx="202320" cy="181440"/>
            </p14:xfrm>
          </p:contentPart>
        </mc:Choice>
        <mc:Fallback>
          <p:pic>
            <p:nvPicPr>
              <p:cNvPr id="17423" name="Ink 17422">
                <a:extLst>
                  <a:ext uri="{FF2B5EF4-FFF2-40B4-BE49-F238E27FC236}">
                    <a16:creationId xmlns:a16="http://schemas.microsoft.com/office/drawing/2014/main" id="{A32375EE-9F75-47A7-850C-26F78079740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67076" y="4685793"/>
                <a:ext cx="32796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6" name="Group 17425">
            <a:extLst>
              <a:ext uri="{FF2B5EF4-FFF2-40B4-BE49-F238E27FC236}">
                <a16:creationId xmlns:a16="http://schemas.microsoft.com/office/drawing/2014/main" id="{DA087A5F-2180-4693-8DD3-6EE948C81463}"/>
              </a:ext>
            </a:extLst>
          </p:cNvPr>
          <p:cNvGrpSpPr/>
          <p:nvPr/>
        </p:nvGrpSpPr>
        <p:grpSpPr>
          <a:xfrm>
            <a:off x="6006916" y="4816833"/>
            <a:ext cx="107640" cy="194760"/>
            <a:chOff x="6006916" y="4816833"/>
            <a:chExt cx="10764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424" name="Ink 17423">
                  <a:extLst>
                    <a:ext uri="{FF2B5EF4-FFF2-40B4-BE49-F238E27FC236}">
                      <a16:creationId xmlns:a16="http://schemas.microsoft.com/office/drawing/2014/main" id="{255BEEDD-5230-4042-AE6A-0243C70D361C}"/>
                    </a:ext>
                  </a:extLst>
                </p14:cNvPr>
                <p14:cNvContentPartPr/>
                <p14:nvPr/>
              </p14:nvContentPartPr>
              <p14:xfrm>
                <a:off x="6006916" y="4894593"/>
                <a:ext cx="107640" cy="117000"/>
              </p14:xfrm>
            </p:contentPart>
          </mc:Choice>
          <mc:Fallback>
            <p:pic>
              <p:nvPicPr>
                <p:cNvPr id="17424" name="Ink 17423">
                  <a:extLst>
                    <a:ext uri="{FF2B5EF4-FFF2-40B4-BE49-F238E27FC236}">
                      <a16:creationId xmlns:a16="http://schemas.microsoft.com/office/drawing/2014/main" id="{255BEEDD-5230-4042-AE6A-0243C70D36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43916" y="4831593"/>
                  <a:ext cx="233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425" name="Ink 17424">
                  <a:extLst>
                    <a:ext uri="{FF2B5EF4-FFF2-40B4-BE49-F238E27FC236}">
                      <a16:creationId xmlns:a16="http://schemas.microsoft.com/office/drawing/2014/main" id="{1B399304-7DFE-49B1-9596-B58FC8A2CCCE}"/>
                    </a:ext>
                  </a:extLst>
                </p14:cNvPr>
                <p14:cNvContentPartPr/>
                <p14:nvPr/>
              </p14:nvContentPartPr>
              <p14:xfrm>
                <a:off x="6037876" y="4816833"/>
                <a:ext cx="30240" cy="164520"/>
              </p14:xfrm>
            </p:contentPart>
          </mc:Choice>
          <mc:Fallback>
            <p:pic>
              <p:nvPicPr>
                <p:cNvPr id="17425" name="Ink 17424">
                  <a:extLst>
                    <a:ext uri="{FF2B5EF4-FFF2-40B4-BE49-F238E27FC236}">
                      <a16:creationId xmlns:a16="http://schemas.microsoft.com/office/drawing/2014/main" id="{1B399304-7DFE-49B1-9596-B58FC8A2CCC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74876" y="4753833"/>
                  <a:ext cx="15588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9" name="Group 17428">
            <a:extLst>
              <a:ext uri="{FF2B5EF4-FFF2-40B4-BE49-F238E27FC236}">
                <a16:creationId xmlns:a16="http://schemas.microsoft.com/office/drawing/2014/main" id="{404B1D59-9E60-4329-885B-565D4CF1D176}"/>
              </a:ext>
            </a:extLst>
          </p:cNvPr>
          <p:cNvGrpSpPr/>
          <p:nvPr/>
        </p:nvGrpSpPr>
        <p:grpSpPr>
          <a:xfrm>
            <a:off x="506116" y="93273"/>
            <a:ext cx="465840" cy="275040"/>
            <a:chOff x="506116" y="93273"/>
            <a:chExt cx="46584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427" name="Ink 17426">
                  <a:extLst>
                    <a:ext uri="{FF2B5EF4-FFF2-40B4-BE49-F238E27FC236}">
                      <a16:creationId xmlns:a16="http://schemas.microsoft.com/office/drawing/2014/main" id="{F6FB590F-A57B-4829-9E4C-8D7B4D32502C}"/>
                    </a:ext>
                  </a:extLst>
                </p14:cNvPr>
                <p14:cNvContentPartPr/>
                <p14:nvPr/>
              </p14:nvContentPartPr>
              <p14:xfrm>
                <a:off x="849556" y="249513"/>
                <a:ext cx="122400" cy="72000"/>
              </p14:xfrm>
            </p:contentPart>
          </mc:Choice>
          <mc:Fallback>
            <p:pic>
              <p:nvPicPr>
                <p:cNvPr id="17427" name="Ink 17426">
                  <a:extLst>
                    <a:ext uri="{FF2B5EF4-FFF2-40B4-BE49-F238E27FC236}">
                      <a16:creationId xmlns:a16="http://schemas.microsoft.com/office/drawing/2014/main" id="{F6FB590F-A57B-4829-9E4C-8D7B4D3250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6556" y="186513"/>
                  <a:ext cx="248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428" name="Ink 17427">
                  <a:extLst>
                    <a:ext uri="{FF2B5EF4-FFF2-40B4-BE49-F238E27FC236}">
                      <a16:creationId xmlns:a16="http://schemas.microsoft.com/office/drawing/2014/main" id="{E1DC0538-3371-4AF9-97DB-256E22D1EC71}"/>
                    </a:ext>
                  </a:extLst>
                </p14:cNvPr>
                <p14:cNvContentPartPr/>
                <p14:nvPr/>
              </p14:nvContentPartPr>
              <p14:xfrm>
                <a:off x="506116" y="93273"/>
                <a:ext cx="289080" cy="275040"/>
              </p14:xfrm>
            </p:contentPart>
          </mc:Choice>
          <mc:Fallback>
            <p:pic>
              <p:nvPicPr>
                <p:cNvPr id="17428" name="Ink 17427">
                  <a:extLst>
                    <a:ext uri="{FF2B5EF4-FFF2-40B4-BE49-F238E27FC236}">
                      <a16:creationId xmlns:a16="http://schemas.microsoft.com/office/drawing/2014/main" id="{E1DC0538-3371-4AF9-97DB-256E22D1EC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3116" y="30273"/>
                  <a:ext cx="414720" cy="40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7430" name="Ink 17429">
                <a:extLst>
                  <a:ext uri="{FF2B5EF4-FFF2-40B4-BE49-F238E27FC236}">
                    <a16:creationId xmlns:a16="http://schemas.microsoft.com/office/drawing/2014/main" id="{E4FF28F8-0A4A-42B1-B4A0-B60036E5F464}"/>
                  </a:ext>
                </a:extLst>
              </p14:cNvPr>
              <p14:cNvContentPartPr/>
              <p14:nvPr/>
            </p14:nvContentPartPr>
            <p14:xfrm>
              <a:off x="1564876" y="539247"/>
              <a:ext cx="11520" cy="2160"/>
            </p14:xfrm>
          </p:contentPart>
        </mc:Choice>
        <mc:Fallback>
          <p:pic>
            <p:nvPicPr>
              <p:cNvPr id="17430" name="Ink 17429">
                <a:extLst>
                  <a:ext uri="{FF2B5EF4-FFF2-40B4-BE49-F238E27FC236}">
                    <a16:creationId xmlns:a16="http://schemas.microsoft.com/office/drawing/2014/main" id="{E4FF28F8-0A4A-42B1-B4A0-B60036E5F46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02236" y="476247"/>
                <a:ext cx="1371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7431" name="Ink 17430">
                <a:extLst>
                  <a:ext uri="{FF2B5EF4-FFF2-40B4-BE49-F238E27FC236}">
                    <a16:creationId xmlns:a16="http://schemas.microsoft.com/office/drawing/2014/main" id="{71032B18-4523-4A1F-8DF4-B39946E5E826}"/>
                  </a:ext>
                </a:extLst>
              </p14:cNvPr>
              <p14:cNvContentPartPr/>
              <p14:nvPr/>
            </p14:nvContentPartPr>
            <p14:xfrm>
              <a:off x="1564876" y="534927"/>
              <a:ext cx="27000" cy="14400"/>
            </p14:xfrm>
          </p:contentPart>
        </mc:Choice>
        <mc:Fallback>
          <p:pic>
            <p:nvPicPr>
              <p:cNvPr id="17431" name="Ink 17430">
                <a:extLst>
                  <a:ext uri="{FF2B5EF4-FFF2-40B4-BE49-F238E27FC236}">
                    <a16:creationId xmlns:a16="http://schemas.microsoft.com/office/drawing/2014/main" id="{71032B18-4523-4A1F-8DF4-B39946E5E82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02236" y="472287"/>
                <a:ext cx="152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7432" name="Ink 17431">
                <a:extLst>
                  <a:ext uri="{FF2B5EF4-FFF2-40B4-BE49-F238E27FC236}">
                    <a16:creationId xmlns:a16="http://schemas.microsoft.com/office/drawing/2014/main" id="{1B678B1E-A2EF-4D99-9EEA-6EA01D3A3759}"/>
                  </a:ext>
                </a:extLst>
              </p14:cNvPr>
              <p14:cNvContentPartPr/>
              <p14:nvPr/>
            </p14:nvContentPartPr>
            <p14:xfrm>
              <a:off x="1239796" y="529887"/>
              <a:ext cx="2160" cy="2520"/>
            </p14:xfrm>
          </p:contentPart>
        </mc:Choice>
        <mc:Fallback>
          <p:pic>
            <p:nvPicPr>
              <p:cNvPr id="17432" name="Ink 17431">
                <a:extLst>
                  <a:ext uri="{FF2B5EF4-FFF2-40B4-BE49-F238E27FC236}">
                    <a16:creationId xmlns:a16="http://schemas.microsoft.com/office/drawing/2014/main" id="{1B678B1E-A2EF-4D99-9EEA-6EA01D3A375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77156" y="467247"/>
                <a:ext cx="12780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7" name="Group 17436">
            <a:extLst>
              <a:ext uri="{FF2B5EF4-FFF2-40B4-BE49-F238E27FC236}">
                <a16:creationId xmlns:a16="http://schemas.microsoft.com/office/drawing/2014/main" id="{015C5335-5885-48C9-8BA4-03CE6B88C980}"/>
              </a:ext>
            </a:extLst>
          </p:cNvPr>
          <p:cNvGrpSpPr/>
          <p:nvPr/>
        </p:nvGrpSpPr>
        <p:grpSpPr>
          <a:xfrm>
            <a:off x="1235116" y="559047"/>
            <a:ext cx="173880" cy="141120"/>
            <a:chOff x="1235116" y="559047"/>
            <a:chExt cx="17388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435" name="Ink 17434">
                  <a:extLst>
                    <a:ext uri="{FF2B5EF4-FFF2-40B4-BE49-F238E27FC236}">
                      <a16:creationId xmlns:a16="http://schemas.microsoft.com/office/drawing/2014/main" id="{4F5B45B5-6790-4EF7-9422-0BE643E49E08}"/>
                    </a:ext>
                  </a:extLst>
                </p14:cNvPr>
                <p14:cNvContentPartPr/>
                <p14:nvPr/>
              </p14:nvContentPartPr>
              <p14:xfrm>
                <a:off x="1396756" y="636447"/>
                <a:ext cx="12240" cy="63720"/>
              </p14:xfrm>
            </p:contentPart>
          </mc:Choice>
          <mc:Fallback>
            <p:pic>
              <p:nvPicPr>
                <p:cNvPr id="17435" name="Ink 17434">
                  <a:extLst>
                    <a:ext uri="{FF2B5EF4-FFF2-40B4-BE49-F238E27FC236}">
                      <a16:creationId xmlns:a16="http://schemas.microsoft.com/office/drawing/2014/main" id="{4F5B45B5-6790-4EF7-9422-0BE643E49E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34116" y="573807"/>
                  <a:ext cx="137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436" name="Ink 17435">
                  <a:extLst>
                    <a:ext uri="{FF2B5EF4-FFF2-40B4-BE49-F238E27FC236}">
                      <a16:creationId xmlns:a16="http://schemas.microsoft.com/office/drawing/2014/main" id="{6D71E775-BA9A-4616-96F7-84F0AFFFC87B}"/>
                    </a:ext>
                  </a:extLst>
                </p14:cNvPr>
                <p14:cNvContentPartPr/>
                <p14:nvPr/>
              </p14:nvContentPartPr>
              <p14:xfrm>
                <a:off x="1235116" y="559047"/>
                <a:ext cx="1440" cy="1440"/>
              </p14:xfrm>
            </p:contentPart>
          </mc:Choice>
          <mc:Fallback>
            <p:pic>
              <p:nvPicPr>
                <p:cNvPr id="17436" name="Ink 17435">
                  <a:extLst>
                    <a:ext uri="{FF2B5EF4-FFF2-40B4-BE49-F238E27FC236}">
                      <a16:creationId xmlns:a16="http://schemas.microsoft.com/office/drawing/2014/main" id="{6D71E775-BA9A-4616-96F7-84F0AFFFC87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2476" y="496407"/>
                  <a:ext cx="12708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7438" name="Ink 17437">
                <a:extLst>
                  <a:ext uri="{FF2B5EF4-FFF2-40B4-BE49-F238E27FC236}">
                    <a16:creationId xmlns:a16="http://schemas.microsoft.com/office/drawing/2014/main" id="{68726A75-9752-4444-A023-DA2111E03A71}"/>
                  </a:ext>
                </a:extLst>
              </p14:cNvPr>
              <p14:cNvContentPartPr/>
              <p14:nvPr/>
            </p14:nvContentPartPr>
            <p14:xfrm>
              <a:off x="1878076" y="3014247"/>
              <a:ext cx="15480" cy="24480"/>
            </p14:xfrm>
          </p:contentPart>
        </mc:Choice>
        <mc:Fallback>
          <p:pic>
            <p:nvPicPr>
              <p:cNvPr id="17438" name="Ink 17437">
                <a:extLst>
                  <a:ext uri="{FF2B5EF4-FFF2-40B4-BE49-F238E27FC236}">
                    <a16:creationId xmlns:a16="http://schemas.microsoft.com/office/drawing/2014/main" id="{68726A75-9752-4444-A023-DA2111E03A7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815436" y="2951607"/>
                <a:ext cx="14112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41" name="Group 17440">
            <a:extLst>
              <a:ext uri="{FF2B5EF4-FFF2-40B4-BE49-F238E27FC236}">
                <a16:creationId xmlns:a16="http://schemas.microsoft.com/office/drawing/2014/main" id="{F852F793-0D7D-46C3-A401-DF87F05CC416}"/>
              </a:ext>
            </a:extLst>
          </p:cNvPr>
          <p:cNvGrpSpPr/>
          <p:nvPr/>
        </p:nvGrpSpPr>
        <p:grpSpPr>
          <a:xfrm>
            <a:off x="1817596" y="2302527"/>
            <a:ext cx="58680" cy="41040"/>
            <a:chOff x="1817596" y="2302527"/>
            <a:chExt cx="58680" cy="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439" name="Ink 17438">
                  <a:extLst>
                    <a:ext uri="{FF2B5EF4-FFF2-40B4-BE49-F238E27FC236}">
                      <a16:creationId xmlns:a16="http://schemas.microsoft.com/office/drawing/2014/main" id="{ED7AE2B2-8531-4D70-A6E8-B6C1E9F92C0E}"/>
                    </a:ext>
                  </a:extLst>
                </p14:cNvPr>
                <p14:cNvContentPartPr/>
                <p14:nvPr/>
              </p14:nvContentPartPr>
              <p14:xfrm>
                <a:off x="1817596" y="2302527"/>
                <a:ext cx="58680" cy="41040"/>
              </p14:xfrm>
            </p:contentPart>
          </mc:Choice>
          <mc:Fallback>
            <p:pic>
              <p:nvPicPr>
                <p:cNvPr id="17439" name="Ink 17438">
                  <a:extLst>
                    <a:ext uri="{FF2B5EF4-FFF2-40B4-BE49-F238E27FC236}">
                      <a16:creationId xmlns:a16="http://schemas.microsoft.com/office/drawing/2014/main" id="{ED7AE2B2-8531-4D70-A6E8-B6C1E9F92C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54956" y="2239527"/>
                  <a:ext cx="184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440" name="Ink 17439">
                  <a:extLst>
                    <a:ext uri="{FF2B5EF4-FFF2-40B4-BE49-F238E27FC236}">
                      <a16:creationId xmlns:a16="http://schemas.microsoft.com/office/drawing/2014/main" id="{1BF14CD3-3541-48AD-90E6-D961A157E128}"/>
                    </a:ext>
                  </a:extLst>
                </p14:cNvPr>
                <p14:cNvContentPartPr/>
                <p14:nvPr/>
              </p14:nvContentPartPr>
              <p14:xfrm>
                <a:off x="1860436" y="2340327"/>
                <a:ext cx="8640" cy="2160"/>
              </p14:xfrm>
            </p:contentPart>
          </mc:Choice>
          <mc:Fallback>
            <p:pic>
              <p:nvPicPr>
                <p:cNvPr id="17440" name="Ink 17439">
                  <a:extLst>
                    <a:ext uri="{FF2B5EF4-FFF2-40B4-BE49-F238E27FC236}">
                      <a16:creationId xmlns:a16="http://schemas.microsoft.com/office/drawing/2014/main" id="{1BF14CD3-3541-48AD-90E6-D961A157E1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97436" y="2277327"/>
                  <a:ext cx="13428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372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These equations require sufficiently slow variation that Ohm’s law holds with DC value of </a:t>
            </a:r>
            <a:r>
              <a:rPr lang="en-US" sz="2000" dirty="0">
                <a:latin typeface="Symbol" pitchFamily="18" charset="2"/>
              </a:rPr>
              <a:t>s, </a:t>
            </a:r>
            <a:r>
              <a:rPr lang="en-US" sz="2000" dirty="0"/>
              <a:t>and the dependence of </a:t>
            </a:r>
            <a:r>
              <a:rPr lang="en-US" sz="2000" b="1" dirty="0"/>
              <a:t>B</a:t>
            </a:r>
            <a:r>
              <a:rPr lang="en-US" sz="2000" dirty="0"/>
              <a:t> on </a:t>
            </a:r>
            <a:r>
              <a:rPr lang="en-US" sz="2000" b="1" dirty="0"/>
              <a:t>H</a:t>
            </a:r>
            <a:r>
              <a:rPr lang="en-US" sz="2000" dirty="0"/>
              <a:t> is the same.</a:t>
            </a:r>
            <a:endParaRPr lang="en-US" sz="2000" dirty="0">
              <a:latin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17248" r="44168" b="30754"/>
          <a:stretch/>
        </p:blipFill>
        <p:spPr bwMode="auto">
          <a:xfrm>
            <a:off x="304960" y="1981200"/>
            <a:ext cx="3809840" cy="26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5891" y="2114490"/>
            <a:ext cx="3265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Neglect displacement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5908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Ohm’s law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761" y="3886200"/>
            <a:ext cx="1575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Faraday’s law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A2097A-CA04-4E79-9160-43CCF497EFD1}"/>
                  </a:ext>
                </a:extLst>
              </p14:cNvPr>
              <p14:cNvContentPartPr/>
              <p14:nvPr/>
            </p14:nvContentPartPr>
            <p14:xfrm>
              <a:off x="2653517" y="3509503"/>
              <a:ext cx="234000" cy="13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A2097A-CA04-4E79-9160-43CCF497EF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77" y="3446503"/>
                <a:ext cx="3596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9F39B9-F0C6-4E39-BA32-F8DD15203B12}"/>
                  </a:ext>
                </a:extLst>
              </p14:cNvPr>
              <p14:cNvContentPartPr/>
              <p14:nvPr/>
            </p14:nvContentPartPr>
            <p14:xfrm>
              <a:off x="2298197" y="2726503"/>
              <a:ext cx="147600" cy="7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9F39B9-F0C6-4E39-BA32-F8DD15203B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5197" y="2663863"/>
                <a:ext cx="273240" cy="205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FBFC8CA-B8A6-4FC9-B635-8ED5C9184022}"/>
              </a:ext>
            </a:extLst>
          </p:cNvPr>
          <p:cNvSpPr/>
          <p:nvPr/>
        </p:nvSpPr>
        <p:spPr>
          <a:xfrm>
            <a:off x="0" y="1483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 In Chapter 7, section 58, we had for variable E-M field in a </a:t>
            </a:r>
            <a:r>
              <a:rPr lang="en-US" sz="2400" i="1" dirty="0">
                <a:solidFill>
                  <a:srgbClr val="FF0000"/>
                </a:solidFill>
              </a:rPr>
              <a:t>conductor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980C46-013D-46C6-BD9B-B6CC2A316349}"/>
                  </a:ext>
                </a:extLst>
              </p14:cNvPr>
              <p14:cNvContentPartPr/>
              <p14:nvPr/>
            </p14:nvContentPartPr>
            <p14:xfrm>
              <a:off x="1456516" y="2408433"/>
              <a:ext cx="48960" cy="63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980C46-013D-46C6-BD9B-B6CC2A3163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3516" y="2345433"/>
                <a:ext cx="174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2756E2-051F-4FA8-A7EF-CCAF87EB9297}"/>
                  </a:ext>
                </a:extLst>
              </p14:cNvPr>
              <p14:cNvContentPartPr/>
              <p14:nvPr/>
            </p14:nvContentPartPr>
            <p14:xfrm>
              <a:off x="1869436" y="2203953"/>
              <a:ext cx="75600" cy="411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2756E2-051F-4FA8-A7EF-CCAF87EB92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6436" y="2141313"/>
                <a:ext cx="201240" cy="53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A88BA-4B99-4046-8EA6-54F74CCE5491}"/>
              </a:ext>
            </a:extLst>
          </p:cNvPr>
          <p:cNvGrpSpPr/>
          <p:nvPr/>
        </p:nvGrpSpPr>
        <p:grpSpPr>
          <a:xfrm>
            <a:off x="805996" y="2201073"/>
            <a:ext cx="802440" cy="600120"/>
            <a:chOff x="805996" y="2201073"/>
            <a:chExt cx="80244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E72ADA-7DDE-44D7-A0E9-6352C35E8C5E}"/>
                    </a:ext>
                  </a:extLst>
                </p14:cNvPr>
                <p14:cNvContentPartPr/>
                <p14:nvPr/>
              </p14:nvContentPartPr>
              <p14:xfrm>
                <a:off x="1381996" y="2736033"/>
                <a:ext cx="77760" cy="11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E72ADA-7DDE-44D7-A0E9-6352C35E8C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19356" y="2673393"/>
                  <a:ext cx="203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73D9E5-EDDE-4FA3-AB64-E62645F98419}"/>
                    </a:ext>
                  </a:extLst>
                </p14:cNvPr>
                <p14:cNvContentPartPr/>
                <p14:nvPr/>
              </p14:nvContentPartPr>
              <p14:xfrm>
                <a:off x="805996" y="2696793"/>
                <a:ext cx="94680" cy="104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73D9E5-EDDE-4FA3-AB64-E62645F984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996" y="2633793"/>
                  <a:ext cx="220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BB836E-13CF-4905-8D2D-C34C35289307}"/>
                    </a:ext>
                  </a:extLst>
                </p14:cNvPr>
                <p14:cNvContentPartPr/>
                <p14:nvPr/>
              </p14:nvContentPartPr>
              <p14:xfrm>
                <a:off x="1047556" y="2643513"/>
                <a:ext cx="72360" cy="5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BB836E-13CF-4905-8D2D-C34C3528930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4916" y="2580513"/>
                  <a:ext cx="198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39C5DA-4F8B-40B0-B080-12EAC7475E71}"/>
                    </a:ext>
                  </a:extLst>
                </p14:cNvPr>
                <p14:cNvContentPartPr/>
                <p14:nvPr/>
              </p14:nvContentPartPr>
              <p14:xfrm>
                <a:off x="1232956" y="2201073"/>
                <a:ext cx="232920" cy="23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39C5DA-4F8B-40B0-B080-12EAC7475E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70316" y="2138073"/>
                  <a:ext cx="358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D505B4-E01D-4EA4-B811-CAE2FF3216CF}"/>
                    </a:ext>
                  </a:extLst>
                </p14:cNvPr>
                <p14:cNvContentPartPr/>
                <p14:nvPr/>
              </p14:nvContentPartPr>
              <p14:xfrm>
                <a:off x="1119916" y="2307273"/>
                <a:ext cx="31680" cy="79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D505B4-E01D-4EA4-B811-CAE2FF3216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6916" y="2244273"/>
                  <a:ext cx="157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259D3B-8BD4-4D75-92EA-98841CB1DFBF}"/>
                    </a:ext>
                  </a:extLst>
                </p14:cNvPr>
                <p14:cNvContentPartPr/>
                <p14:nvPr/>
              </p14:nvContentPartPr>
              <p14:xfrm>
                <a:off x="872956" y="2282793"/>
                <a:ext cx="78480" cy="116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259D3B-8BD4-4D75-92EA-98841CB1DF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9956" y="2220153"/>
                  <a:ext cx="204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77AC2C-792C-48E7-A5BC-64E4B1590FEF}"/>
                    </a:ext>
                  </a:extLst>
                </p14:cNvPr>
                <p14:cNvContentPartPr/>
                <p14:nvPr/>
              </p14:nvContentPartPr>
              <p14:xfrm>
                <a:off x="1538596" y="2251473"/>
                <a:ext cx="69840" cy="372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77AC2C-792C-48E7-A5BC-64E4B1590F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75956" y="2188833"/>
                  <a:ext cx="195480" cy="49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451BB54-E006-4348-B42E-F9209CCF7AA9}"/>
                  </a:ext>
                </a:extLst>
              </p14:cNvPr>
              <p14:cNvContentPartPr/>
              <p14:nvPr/>
            </p14:nvContentPartPr>
            <p14:xfrm>
              <a:off x="2963836" y="2197113"/>
              <a:ext cx="29520" cy="194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451BB54-E006-4348-B42E-F9209CCF7A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01196" y="2134473"/>
                <a:ext cx="15516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BB1D608-F38A-412E-90B4-9967D591FFD2}"/>
              </a:ext>
            </a:extLst>
          </p:cNvPr>
          <p:cNvGrpSpPr/>
          <p:nvPr/>
        </p:nvGrpSpPr>
        <p:grpSpPr>
          <a:xfrm>
            <a:off x="2311876" y="2115753"/>
            <a:ext cx="392040" cy="338400"/>
            <a:chOff x="2311876" y="2115753"/>
            <a:chExt cx="39204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B25178-CB4F-4F16-A3A1-F6E640AC29BF}"/>
                    </a:ext>
                  </a:extLst>
                </p14:cNvPr>
                <p14:cNvContentPartPr/>
                <p14:nvPr/>
              </p14:nvContentPartPr>
              <p14:xfrm>
                <a:off x="2345356" y="2115753"/>
                <a:ext cx="44280" cy="23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B25178-CB4F-4F16-A3A1-F6E640AC29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82356" y="2053113"/>
                  <a:ext cx="169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7DAED5-3E0A-4478-8362-A57AD82C4CA3}"/>
                    </a:ext>
                  </a:extLst>
                </p14:cNvPr>
                <p14:cNvContentPartPr/>
                <p14:nvPr/>
              </p14:nvContentPartPr>
              <p14:xfrm>
                <a:off x="2618596" y="2129073"/>
                <a:ext cx="85320" cy="109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7DAED5-3E0A-4478-8362-A57AD82C4C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5956" y="2066433"/>
                  <a:ext cx="210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FE48D0-C9B6-4D78-A4F6-DFBAAB82A18C}"/>
                    </a:ext>
                  </a:extLst>
                </p14:cNvPr>
                <p14:cNvContentPartPr/>
                <p14:nvPr/>
              </p14:nvContentPartPr>
              <p14:xfrm>
                <a:off x="2311876" y="2407353"/>
                <a:ext cx="276840" cy="35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FE48D0-C9B6-4D78-A4F6-DFBAAB82A18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49236" y="2344713"/>
                  <a:ext cx="402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9E2267-AFFF-478A-8F5E-BDAE0B70745A}"/>
                    </a:ext>
                  </a:extLst>
                </p14:cNvPr>
                <p14:cNvContentPartPr/>
                <p14:nvPr/>
              </p14:nvContentPartPr>
              <p14:xfrm>
                <a:off x="2658556" y="2360913"/>
                <a:ext cx="27000" cy="62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9E2267-AFFF-478A-8F5E-BDAE0B7074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95556" y="2298273"/>
                  <a:ext cx="152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D3F18C-33D0-4801-B0D3-D25449FAE4DA}"/>
                    </a:ext>
                  </a:extLst>
                </p14:cNvPr>
                <p14:cNvContentPartPr/>
                <p14:nvPr/>
              </p14:nvContentPartPr>
              <p14:xfrm>
                <a:off x="2557036" y="2432193"/>
                <a:ext cx="9720" cy="21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D3F18C-33D0-4801-B0D3-D25449FAE4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94396" y="2369553"/>
                  <a:ext cx="1353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7870A16-B6E2-4F70-B652-F4F22778E1AD}"/>
                  </a:ext>
                </a:extLst>
              </p14:cNvPr>
              <p14:cNvContentPartPr/>
              <p14:nvPr/>
            </p14:nvContentPartPr>
            <p14:xfrm>
              <a:off x="2015596" y="2475393"/>
              <a:ext cx="17280" cy="157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7870A16-B6E2-4F70-B652-F4F22778E1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952596" y="2412393"/>
                <a:ext cx="1429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1289B0C-50F6-4035-8512-852BBE4AE34C}"/>
                  </a:ext>
                </a:extLst>
              </p14:cNvPr>
              <p14:cNvContentPartPr/>
              <p14:nvPr/>
            </p14:nvContentPartPr>
            <p14:xfrm>
              <a:off x="2357596" y="2647473"/>
              <a:ext cx="13320" cy="16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1289B0C-50F6-4035-8512-852BBE4AE34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4596" y="2584833"/>
                <a:ext cx="1389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738A0667-DEA6-4987-AAEB-2374FFB1633A}"/>
                  </a:ext>
                </a:extLst>
              </p14:cNvPr>
              <p14:cNvContentPartPr/>
              <p14:nvPr/>
            </p14:nvContentPartPr>
            <p14:xfrm>
              <a:off x="3008836" y="2894793"/>
              <a:ext cx="23760" cy="236160"/>
            </p14:xfrm>
          </p:contentPart>
        </mc:Choice>
        <mc:Fallback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738A0667-DEA6-4987-AAEB-2374FFB1633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45836" y="2832153"/>
                <a:ext cx="149400" cy="36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4129E448-0364-40CC-96AF-107861513ADE}"/>
              </a:ext>
            </a:extLst>
          </p:cNvPr>
          <p:cNvGrpSpPr/>
          <p:nvPr/>
        </p:nvGrpSpPr>
        <p:grpSpPr>
          <a:xfrm>
            <a:off x="3109636" y="2868153"/>
            <a:ext cx="348840" cy="424080"/>
            <a:chOff x="3109636" y="2868153"/>
            <a:chExt cx="34884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175B4ED7-799E-44D5-94F5-63B76B7930CF}"/>
                    </a:ext>
                  </a:extLst>
                </p14:cNvPr>
                <p14:cNvContentPartPr/>
                <p14:nvPr/>
              </p14:nvContentPartPr>
              <p14:xfrm>
                <a:off x="3208636" y="2896233"/>
                <a:ext cx="249840" cy="39600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175B4ED7-799E-44D5-94F5-63B76B7930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45636" y="2833233"/>
                  <a:ext cx="3754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43F9D947-CF40-4EC5-B4FB-19BDE66C3EF8}"/>
                    </a:ext>
                  </a:extLst>
                </p14:cNvPr>
                <p14:cNvContentPartPr/>
                <p14:nvPr/>
              </p14:nvContentPartPr>
              <p14:xfrm>
                <a:off x="3109636" y="2868153"/>
                <a:ext cx="42840" cy="1044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43F9D947-CF40-4EC5-B4FB-19BDE66C3E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46996" y="2805153"/>
                  <a:ext cx="1684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B9D28977-4020-4311-B9F7-C6A394F2F14B}"/>
                  </a:ext>
                </a:extLst>
              </p14:cNvPr>
              <p14:cNvContentPartPr/>
              <p14:nvPr/>
            </p14:nvContentPartPr>
            <p14:xfrm>
              <a:off x="1182916" y="3961473"/>
              <a:ext cx="37080" cy="135360"/>
            </p14:xfrm>
          </p:contentPart>
        </mc:Choice>
        <mc:Fallback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B9D28977-4020-4311-B9F7-C6A394F2F1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19916" y="3898473"/>
                <a:ext cx="162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04CE0675-1C30-45E3-83B8-C7BBF79B3EC1}"/>
                  </a:ext>
                </a:extLst>
              </p14:cNvPr>
              <p14:cNvContentPartPr/>
              <p14:nvPr/>
            </p14:nvContentPartPr>
            <p14:xfrm>
              <a:off x="1955476" y="4076313"/>
              <a:ext cx="72720" cy="10800"/>
            </p14:xfrm>
          </p:contentPart>
        </mc:Choice>
        <mc:Fallback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04CE0675-1C30-45E3-83B8-C7BBF79B3E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92476" y="4013673"/>
                <a:ext cx="198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5BD866A5-20DE-47AC-82B9-480182147AD4}"/>
                  </a:ext>
                </a:extLst>
              </p14:cNvPr>
              <p14:cNvContentPartPr/>
              <p14:nvPr/>
            </p14:nvContentPartPr>
            <p14:xfrm>
              <a:off x="2378476" y="3997473"/>
              <a:ext cx="19800" cy="190440"/>
            </p14:xfrm>
          </p:contentPart>
        </mc:Choice>
        <mc:Fallback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5BD866A5-20DE-47AC-82B9-480182147AD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15836" y="3934833"/>
                <a:ext cx="14544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78714E23-7843-45C3-B5BE-EBA81C72B4D2}"/>
              </a:ext>
            </a:extLst>
          </p:cNvPr>
          <p:cNvGrpSpPr/>
          <p:nvPr/>
        </p:nvGrpSpPr>
        <p:grpSpPr>
          <a:xfrm>
            <a:off x="2484676" y="3738273"/>
            <a:ext cx="406080" cy="99000"/>
            <a:chOff x="2484676" y="3738273"/>
            <a:chExt cx="40608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F2CED3BA-8BD8-427D-99A1-3B13FEAD1ADA}"/>
                    </a:ext>
                  </a:extLst>
                </p14:cNvPr>
                <p14:cNvContentPartPr/>
                <p14:nvPr/>
              </p14:nvContentPartPr>
              <p14:xfrm>
                <a:off x="2484676" y="3738273"/>
                <a:ext cx="122040" cy="5832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F2CED3BA-8BD8-427D-99A1-3B13FEAD1A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21676" y="3675273"/>
                  <a:ext cx="247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2A432A54-C4AA-4AD4-AB42-09FE3466BE3C}"/>
                    </a:ext>
                  </a:extLst>
                </p14:cNvPr>
                <p14:cNvContentPartPr/>
                <p14:nvPr/>
              </p14:nvContentPartPr>
              <p14:xfrm>
                <a:off x="2816596" y="3809913"/>
                <a:ext cx="74160" cy="2736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2A432A54-C4AA-4AD4-AB42-09FE3466BE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53956" y="3747273"/>
                  <a:ext cx="1998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17AE7740-AC9E-4CDF-A763-BDEBCEAA0980}"/>
              </a:ext>
            </a:extLst>
          </p:cNvPr>
          <p:cNvGrpSpPr/>
          <p:nvPr/>
        </p:nvGrpSpPr>
        <p:grpSpPr>
          <a:xfrm>
            <a:off x="2792476" y="4371513"/>
            <a:ext cx="117360" cy="306720"/>
            <a:chOff x="2792476" y="4371513"/>
            <a:chExt cx="11736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69435176-E228-43BE-B1E1-5D82A9966CEC}"/>
                    </a:ext>
                  </a:extLst>
                </p14:cNvPr>
                <p14:cNvContentPartPr/>
                <p14:nvPr/>
              </p14:nvContentPartPr>
              <p14:xfrm>
                <a:off x="2832076" y="4491033"/>
                <a:ext cx="41040" cy="8136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69435176-E228-43BE-B1E1-5D82A9966C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69436" y="4428393"/>
                  <a:ext cx="166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98967271-0CA7-4795-B3B3-2279AFB0FD90}"/>
                    </a:ext>
                  </a:extLst>
                </p14:cNvPr>
                <p14:cNvContentPartPr/>
                <p14:nvPr/>
              </p14:nvContentPartPr>
              <p14:xfrm>
                <a:off x="2792476" y="4371513"/>
                <a:ext cx="65160" cy="4248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98967271-0CA7-4795-B3B3-2279AFB0FD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29476" y="4308513"/>
                  <a:ext cx="190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0B7EF9CE-7B61-40A1-B60D-17B26562683A}"/>
                    </a:ext>
                  </a:extLst>
                </p14:cNvPr>
                <p14:cNvContentPartPr/>
                <p14:nvPr/>
              </p14:nvContentPartPr>
              <p14:xfrm>
                <a:off x="2888236" y="4668153"/>
                <a:ext cx="21600" cy="1008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0B7EF9CE-7B61-40A1-B60D-17B2656268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25596" y="4605513"/>
                  <a:ext cx="1472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795F6409-A579-4B9E-BF39-19E5F7981DD5}"/>
                  </a:ext>
                </a:extLst>
              </p14:cNvPr>
              <p14:cNvContentPartPr/>
              <p14:nvPr/>
            </p14:nvContentPartPr>
            <p14:xfrm>
              <a:off x="3177316" y="4349553"/>
              <a:ext cx="45000" cy="21960"/>
            </p14:xfrm>
          </p:contentPart>
        </mc:Choice>
        <mc:Fallback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795F6409-A579-4B9E-BF39-19E5F7981D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14316" y="4286913"/>
                <a:ext cx="1706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65883B70-B908-462A-9241-EACDB1852A18}"/>
                  </a:ext>
                </a:extLst>
              </p14:cNvPr>
              <p14:cNvContentPartPr/>
              <p14:nvPr/>
            </p14:nvContentPartPr>
            <p14:xfrm>
              <a:off x="3111436" y="3819993"/>
              <a:ext cx="137880" cy="24480"/>
            </p14:xfrm>
          </p:contentPart>
        </mc:Choice>
        <mc:Fallback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65883B70-B908-462A-9241-EACDB1852A1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48436" y="3756993"/>
                <a:ext cx="263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490732B-5B50-4E4D-9412-1A1028FC45A0}"/>
                  </a:ext>
                </a:extLst>
              </p14:cNvPr>
              <p14:cNvContentPartPr/>
              <p14:nvPr/>
            </p14:nvContentPartPr>
            <p14:xfrm>
              <a:off x="3608596" y="4260633"/>
              <a:ext cx="218880" cy="359640"/>
            </p14:xfrm>
          </p:contentPart>
        </mc:Choice>
        <mc:Fallback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490732B-5B50-4E4D-9412-1A1028FC45A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45596" y="4197633"/>
                <a:ext cx="3445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180D87C-0BB5-46A7-AF5F-5D86249D2FFE}"/>
                  </a:ext>
                </a:extLst>
              </p14:cNvPr>
              <p14:cNvContentPartPr/>
              <p14:nvPr/>
            </p14:nvContentPartPr>
            <p14:xfrm>
              <a:off x="3101716" y="3835833"/>
              <a:ext cx="102960" cy="100440"/>
            </p14:xfrm>
          </p:contentPart>
        </mc:Choice>
        <mc:Fallback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180D87C-0BB5-46A7-AF5F-5D86249D2FF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38716" y="3772833"/>
                <a:ext cx="2286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55EB4A32-7B83-4A42-8D75-37940EC99FF2}"/>
                  </a:ext>
                </a:extLst>
              </p14:cNvPr>
              <p14:cNvContentPartPr/>
              <p14:nvPr/>
            </p14:nvContentPartPr>
            <p14:xfrm>
              <a:off x="3371716" y="3651153"/>
              <a:ext cx="33840" cy="3240"/>
            </p14:xfrm>
          </p:contentPart>
        </mc:Choice>
        <mc:Fallback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55EB4A32-7B83-4A42-8D75-37940EC99FF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08716" y="3588513"/>
                <a:ext cx="15948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392E9512-2987-489D-A560-AFB6FBA556BA}"/>
              </a:ext>
            </a:extLst>
          </p:cNvPr>
          <p:cNvGrpSpPr/>
          <p:nvPr/>
        </p:nvGrpSpPr>
        <p:grpSpPr>
          <a:xfrm>
            <a:off x="1994356" y="4073433"/>
            <a:ext cx="78120" cy="34560"/>
            <a:chOff x="1994356" y="4073433"/>
            <a:chExt cx="78120" cy="3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6D22B2A6-06B6-4CA8-9BA8-BCBF6A7EC0D4}"/>
                    </a:ext>
                  </a:extLst>
                </p14:cNvPr>
                <p14:cNvContentPartPr/>
                <p14:nvPr/>
              </p14:nvContentPartPr>
              <p14:xfrm>
                <a:off x="2005876" y="4073433"/>
                <a:ext cx="21240" cy="1152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6D22B2A6-06B6-4CA8-9BA8-BCBF6A7EC0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42876" y="4010433"/>
                  <a:ext cx="14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11BDC68F-64D7-459A-949D-2CAE22236972}"/>
                    </a:ext>
                  </a:extLst>
                </p14:cNvPr>
                <p14:cNvContentPartPr/>
                <p14:nvPr/>
              </p14:nvContentPartPr>
              <p14:xfrm>
                <a:off x="2032156" y="4093233"/>
                <a:ext cx="16200" cy="7560"/>
              </p14:xfrm>
            </p:contentPart>
          </mc:Choice>
          <mc:Fallback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11BDC68F-64D7-459A-949D-2CAE222369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69516" y="4030593"/>
                  <a:ext cx="141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D2755EE3-BA92-45E0-B006-018D00C4B821}"/>
                    </a:ext>
                  </a:extLst>
                </p14:cNvPr>
                <p14:cNvContentPartPr/>
                <p14:nvPr/>
              </p14:nvContentPartPr>
              <p14:xfrm>
                <a:off x="1994356" y="4085313"/>
                <a:ext cx="78120" cy="22680"/>
              </p14:xfrm>
            </p:contentPart>
          </mc:Choice>
          <mc:Fallback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D2755EE3-BA92-45E0-B006-018D00C4B8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31716" y="4022313"/>
                  <a:ext cx="2037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0F1B72A7-4056-45F4-AA83-2A52CA263BBC}"/>
              </a:ext>
            </a:extLst>
          </p:cNvPr>
          <p:cNvGrpSpPr/>
          <p:nvPr/>
        </p:nvGrpSpPr>
        <p:grpSpPr>
          <a:xfrm>
            <a:off x="1448956" y="3976953"/>
            <a:ext cx="182880" cy="298440"/>
            <a:chOff x="1448956" y="3976953"/>
            <a:chExt cx="18288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F94D20AE-D9F8-4800-ACF9-0A0BA041A4D7}"/>
                    </a:ext>
                  </a:extLst>
                </p14:cNvPr>
                <p14:cNvContentPartPr/>
                <p14:nvPr/>
              </p14:nvContentPartPr>
              <p14:xfrm>
                <a:off x="1528876" y="3976953"/>
                <a:ext cx="102960" cy="23616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F94D20AE-D9F8-4800-ACF9-0A0BA041A4D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65876" y="3913953"/>
                  <a:ext cx="228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EAA36C46-15EC-4D75-912A-390707EFFF76}"/>
                    </a:ext>
                  </a:extLst>
                </p14:cNvPr>
                <p14:cNvContentPartPr/>
                <p14:nvPr/>
              </p14:nvContentPartPr>
              <p14:xfrm>
                <a:off x="1456516" y="4240833"/>
                <a:ext cx="168840" cy="3456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EAA36C46-15EC-4D75-912A-390707EFFF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93516" y="4177833"/>
                  <a:ext cx="294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F696F187-3991-42D6-8B8B-9A68014F766C}"/>
                    </a:ext>
                  </a:extLst>
                </p14:cNvPr>
                <p14:cNvContentPartPr/>
                <p14:nvPr/>
              </p14:nvContentPartPr>
              <p14:xfrm>
                <a:off x="1470916" y="4079553"/>
                <a:ext cx="135720" cy="9000"/>
              </p14:xfrm>
            </p:contentPart>
          </mc:Choice>
          <mc:Fallback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F696F187-3991-42D6-8B8B-9A68014F76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08276" y="4016913"/>
                  <a:ext cx="261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C53CDBCE-1106-4D01-B12E-DE3AF26D1914}"/>
                    </a:ext>
                  </a:extLst>
                </p14:cNvPr>
                <p14:cNvContentPartPr/>
                <p14:nvPr/>
              </p14:nvContentPartPr>
              <p14:xfrm>
                <a:off x="1448956" y="4242633"/>
                <a:ext cx="113760" cy="2124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C53CDBCE-1106-4D01-B12E-DE3AF26D19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85956" y="4179633"/>
                  <a:ext cx="2394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FDEF5D5D-1E38-4BA8-94B6-C68DA365E050}"/>
              </a:ext>
            </a:extLst>
          </p:cNvPr>
          <p:cNvGrpSpPr/>
          <p:nvPr/>
        </p:nvGrpSpPr>
        <p:grpSpPr>
          <a:xfrm>
            <a:off x="1620316" y="3116553"/>
            <a:ext cx="186480" cy="452520"/>
            <a:chOff x="1620316" y="3116553"/>
            <a:chExt cx="18648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A36E666C-1452-4DE2-862B-B911D89EE05A}"/>
                    </a:ext>
                  </a:extLst>
                </p14:cNvPr>
                <p14:cNvContentPartPr/>
                <p14:nvPr/>
              </p14:nvContentPartPr>
              <p14:xfrm>
                <a:off x="1667476" y="3116553"/>
                <a:ext cx="49680" cy="452520"/>
              </p14:xfrm>
            </p:contentPart>
          </mc:Choice>
          <mc:Fallback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A36E666C-1452-4DE2-862B-B911D89EE05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04476" y="3053913"/>
                  <a:ext cx="1753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6A4B45DC-5CBA-4936-BD45-8ED67BC145C0}"/>
                    </a:ext>
                  </a:extLst>
                </p14:cNvPr>
                <p14:cNvContentPartPr/>
                <p14:nvPr/>
              </p14:nvContentPartPr>
              <p14:xfrm>
                <a:off x="1620316" y="3322113"/>
                <a:ext cx="186480" cy="13680"/>
              </p14:xfrm>
            </p:contentPart>
          </mc:Choice>
          <mc:Fallback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6A4B45DC-5CBA-4936-BD45-8ED67BC145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57676" y="3259473"/>
                  <a:ext cx="3121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82E01EE1-BF51-458A-8A9E-5A8C41C06A1D}"/>
              </a:ext>
            </a:extLst>
          </p:cNvPr>
          <p:cNvGrpSpPr/>
          <p:nvPr/>
        </p:nvGrpSpPr>
        <p:grpSpPr>
          <a:xfrm>
            <a:off x="2197036" y="2914233"/>
            <a:ext cx="622440" cy="698760"/>
            <a:chOff x="2197036" y="2914233"/>
            <a:chExt cx="622440" cy="6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3ABD8AE4-8A05-466E-AF97-28E26C7D0B16}"/>
                    </a:ext>
                  </a:extLst>
                </p14:cNvPr>
                <p14:cNvContentPartPr/>
                <p14:nvPr/>
              </p14:nvContentPartPr>
              <p14:xfrm>
                <a:off x="2414476" y="2968953"/>
                <a:ext cx="29520" cy="14796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3ABD8AE4-8A05-466E-AF97-28E26C7D0B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51836" y="2906313"/>
                  <a:ext cx="155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E85A1EC9-1B73-4475-91DF-DE16E516317F}"/>
                    </a:ext>
                  </a:extLst>
                </p14:cNvPr>
                <p14:cNvContentPartPr/>
                <p14:nvPr/>
              </p14:nvContentPartPr>
              <p14:xfrm>
                <a:off x="2217556" y="3258393"/>
                <a:ext cx="181800" cy="4644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E85A1EC9-1B73-4475-91DF-DE16E51631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54556" y="3195753"/>
                  <a:ext cx="307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1F0B5CF4-948D-4A19-8888-75A8114E920B}"/>
                    </a:ext>
                  </a:extLst>
                </p14:cNvPr>
                <p14:cNvContentPartPr/>
                <p14:nvPr/>
              </p14:nvContentPartPr>
              <p14:xfrm>
                <a:off x="2197036" y="3407433"/>
                <a:ext cx="172440" cy="2376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1F0B5CF4-948D-4A19-8888-75A8114E920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34396" y="3344433"/>
                  <a:ext cx="298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325BC7BA-9F3E-4BB6-AA71-FCD42FED8848}"/>
                    </a:ext>
                  </a:extLst>
                </p14:cNvPr>
                <p14:cNvContentPartPr/>
                <p14:nvPr/>
              </p14:nvContentPartPr>
              <p14:xfrm>
                <a:off x="2459116" y="3213753"/>
                <a:ext cx="197640" cy="6228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325BC7BA-9F3E-4BB6-AA71-FCD42FED88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96116" y="3150753"/>
                  <a:ext cx="323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69545719-95AF-4B9F-B0BD-DF7AF684E53C}"/>
                    </a:ext>
                  </a:extLst>
                </p14:cNvPr>
                <p14:cNvContentPartPr/>
                <p14:nvPr/>
              </p14:nvContentPartPr>
              <p14:xfrm>
                <a:off x="2667196" y="2914233"/>
                <a:ext cx="25920" cy="16488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69545719-95AF-4B9F-B0BD-DF7AF684E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04196" y="2851233"/>
                  <a:ext cx="151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42B3FC66-06E9-4A4D-B099-08BA018603F9}"/>
                    </a:ext>
                  </a:extLst>
                </p14:cNvPr>
                <p14:cNvContentPartPr/>
                <p14:nvPr/>
              </p14:nvContentPartPr>
              <p14:xfrm>
                <a:off x="2698876" y="3405633"/>
                <a:ext cx="120600" cy="11520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42B3FC66-06E9-4A4D-B099-08BA018603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36236" y="3342633"/>
                  <a:ext cx="246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A13497CB-4C3E-4B34-93D8-5026446E1064}"/>
                    </a:ext>
                  </a:extLst>
                </p14:cNvPr>
                <p14:cNvContentPartPr/>
                <p14:nvPr/>
              </p14:nvContentPartPr>
              <p14:xfrm>
                <a:off x="2743156" y="3421473"/>
                <a:ext cx="68400" cy="19152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A13497CB-4C3E-4B34-93D8-5026446E10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80156" y="3358473"/>
                  <a:ext cx="194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D2B4C6C7-1C49-4914-BF8B-F5C0E6540E83}"/>
                    </a:ext>
                  </a:extLst>
                </p14:cNvPr>
                <p14:cNvContentPartPr/>
                <p14:nvPr/>
              </p14:nvContentPartPr>
              <p14:xfrm>
                <a:off x="2235196" y="3401673"/>
                <a:ext cx="167400" cy="56160"/>
              </p14:xfrm>
            </p:contentPart>
          </mc:Choice>
          <mc:Fallback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D2B4C6C7-1C49-4914-BF8B-F5C0E6540E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72556" y="3338673"/>
                  <a:ext cx="293040" cy="18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029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r>
              <a:rPr lang="en-US" sz="2000" dirty="0"/>
              <a:t>If the frequencies are low enough, </a:t>
            </a:r>
            <a:r>
              <a:rPr lang="en-US" sz="2000" b="1" dirty="0"/>
              <a:t>D</a:t>
            </a:r>
            <a:r>
              <a:rPr lang="en-US" sz="2000" dirty="0"/>
              <a:t> = </a:t>
            </a:r>
            <a:r>
              <a:rPr lang="en-US" sz="2000" b="1" dirty="0"/>
              <a:t>D</a:t>
            </a:r>
            <a:r>
              <a:rPr lang="en-US" sz="2000" dirty="0"/>
              <a:t>(</a:t>
            </a:r>
            <a:r>
              <a:rPr lang="en-US" sz="2000" b="1" dirty="0"/>
              <a:t>E</a:t>
            </a:r>
            <a:r>
              <a:rPr lang="en-US" sz="2000" dirty="0"/>
              <a:t>) and </a:t>
            </a:r>
            <a:r>
              <a:rPr lang="en-US" sz="2000" b="1" dirty="0"/>
              <a:t>B</a:t>
            </a:r>
            <a:r>
              <a:rPr lang="en-US" sz="2000" dirty="0"/>
              <a:t> = </a:t>
            </a:r>
            <a:r>
              <a:rPr lang="en-US" sz="2000" b="1" dirty="0"/>
              <a:t>B</a:t>
            </a:r>
            <a:r>
              <a:rPr lang="en-US" sz="2000" dirty="0"/>
              <a:t>(</a:t>
            </a:r>
            <a:r>
              <a:rPr lang="en-US" sz="2000" b="1" dirty="0"/>
              <a:t>H</a:t>
            </a:r>
            <a:r>
              <a:rPr lang="en-US" sz="2000" dirty="0"/>
              <a:t>) are the same as in the static case.</a:t>
            </a:r>
          </a:p>
          <a:p>
            <a:r>
              <a:rPr lang="en-US" sz="2000" dirty="0"/>
              <a:t>For example, linear isotropic case:  </a:t>
            </a:r>
            <a:r>
              <a:rPr lang="en-US" sz="2000" b="1" dirty="0"/>
              <a:t>D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18" charset="2"/>
              </a:rPr>
              <a:t>e</a:t>
            </a:r>
            <a:r>
              <a:rPr lang="en-US" sz="2000" b="1" dirty="0" err="1"/>
              <a:t>E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="1" dirty="0" err="1"/>
              <a:t>H</a:t>
            </a:r>
            <a:r>
              <a:rPr lang="en-US" sz="2000" dirty="0"/>
              <a:t> with static 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 &amp;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 values.</a:t>
            </a:r>
          </a:p>
          <a:p>
            <a:r>
              <a:rPr lang="en-US" sz="2000" dirty="0"/>
              <a:t>Dielectrics have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 = 0, so </a:t>
            </a:r>
            <a:r>
              <a:rPr lang="en-US" sz="2000" i="1" dirty="0"/>
              <a:t>all</a:t>
            </a:r>
            <a:r>
              <a:rPr lang="en-US" sz="2000" dirty="0"/>
              <a:t> action is due to displacement current, and none is due to conduction current </a:t>
            </a:r>
            <a:r>
              <a:rPr lang="en-US" sz="2000" b="1" dirty="0"/>
              <a:t>j</a:t>
            </a:r>
            <a:r>
              <a:rPr lang="en-US" sz="2000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B0EE9-3911-46D9-8F3C-E7B63A7789E9}"/>
              </a:ext>
            </a:extLst>
          </p:cNvPr>
          <p:cNvSpPr/>
          <p:nvPr/>
        </p:nvSpPr>
        <p:spPr>
          <a:xfrm>
            <a:off x="261257" y="152400"/>
            <a:ext cx="8621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 This section:  Variable E-M field in a </a:t>
            </a:r>
            <a:r>
              <a:rPr lang="en-US" sz="2400" i="1" dirty="0">
                <a:solidFill>
                  <a:srgbClr val="00B050"/>
                </a:solidFill>
              </a:rPr>
              <a:t>dielectric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21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r>
              <a:rPr lang="en-US" sz="2000" dirty="0"/>
              <a:t>Electric &amp; magnetic polarization are caused by separation of charge or alignment of moments.</a:t>
            </a:r>
          </a:p>
          <a:p>
            <a:r>
              <a:rPr lang="en-US" sz="2000" dirty="0"/>
              <a:t>These motions have certain natural frequencies.</a:t>
            </a:r>
          </a:p>
          <a:p>
            <a:r>
              <a:rPr lang="en-US" sz="2000" dirty="0"/>
              <a:t>When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 of E-M field approaches such frequencies, polarization and loss are enhanced and differ from static case.</a:t>
            </a:r>
          </a:p>
          <a:p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 and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 change with frequency:  </a:t>
            </a:r>
            <a:r>
              <a:rPr lang="en-US" sz="2000" b="1" dirty="0"/>
              <a:t>dispersion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E3D24-08AD-4468-A8B0-4D089FCC4DCB}"/>
              </a:ext>
            </a:extLst>
          </p:cNvPr>
          <p:cNvSpPr txBox="1"/>
          <p:nvPr/>
        </p:nvSpPr>
        <p:spPr>
          <a:xfrm>
            <a:off x="381000" y="457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 At higher frequencies, “dispersion” causes </a:t>
            </a:r>
            <a:r>
              <a:rPr lang="en-US" sz="2400" dirty="0">
                <a:latin typeface="Symbol" pitchFamily="18" charset="2"/>
              </a:rPr>
              <a:t>e</a:t>
            </a:r>
            <a:r>
              <a:rPr lang="en-US" sz="2400" dirty="0"/>
              <a:t> and </a:t>
            </a:r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dirty="0"/>
              <a:t> to differ from their static 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26E030-7753-46D0-AF3D-1A296063CE88}"/>
              </a:ext>
            </a:extLst>
          </p:cNvPr>
          <p:cNvSpPr txBox="1"/>
          <p:nvPr/>
        </p:nvSpPr>
        <p:spPr>
          <a:xfrm>
            <a:off x="1066800" y="4267200"/>
            <a:ext cx="4016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 polarization in crystals</a:t>
            </a:r>
          </a:p>
          <a:p>
            <a:r>
              <a:rPr lang="en-US" dirty="0"/>
              <a:t>Orientation of molecular dipoles in fluids</a:t>
            </a:r>
          </a:p>
          <a:p>
            <a:r>
              <a:rPr lang="en-US" dirty="0"/>
              <a:t>Magnetic polarization in ferromagnets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D73EB1-E907-4D1C-8050-E4F4F53F50B7}"/>
                  </a:ext>
                </a:extLst>
              </p14:cNvPr>
              <p14:cNvContentPartPr/>
              <p14:nvPr/>
            </p14:nvContentPartPr>
            <p14:xfrm>
              <a:off x="7141276" y="3882993"/>
              <a:ext cx="864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D73EB1-E907-4D1C-8050-E4F4F53F50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8636" y="3819993"/>
                <a:ext cx="1342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C7A192A-1ED0-42BD-B0E5-DFBD1AD85E86}"/>
              </a:ext>
            </a:extLst>
          </p:cNvPr>
          <p:cNvGrpSpPr/>
          <p:nvPr/>
        </p:nvGrpSpPr>
        <p:grpSpPr>
          <a:xfrm>
            <a:off x="4561156" y="4006833"/>
            <a:ext cx="1941120" cy="429840"/>
            <a:chOff x="4561156" y="4006833"/>
            <a:chExt cx="194112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7D3F2E-0F9D-4BAB-A658-732B3E3E389D}"/>
                    </a:ext>
                  </a:extLst>
                </p14:cNvPr>
                <p14:cNvContentPartPr/>
                <p14:nvPr/>
              </p14:nvContentPartPr>
              <p14:xfrm>
                <a:off x="4561156" y="4203393"/>
                <a:ext cx="1188720" cy="233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7D3F2E-0F9D-4BAB-A658-732B3E3E38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43516" y="4185393"/>
                  <a:ext cx="1224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EBD89C-29A6-41A7-8A17-A61619B8491E}"/>
                    </a:ext>
                  </a:extLst>
                </p14:cNvPr>
                <p14:cNvContentPartPr/>
                <p14:nvPr/>
              </p14:nvContentPartPr>
              <p14:xfrm>
                <a:off x="5999356" y="4046793"/>
                <a:ext cx="218160" cy="246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EBD89C-29A6-41A7-8A17-A61619B849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81356" y="4029153"/>
                  <a:ext cx="253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ADD1C8-1250-4860-8D93-9379D51B3D96}"/>
                    </a:ext>
                  </a:extLst>
                </p14:cNvPr>
                <p14:cNvContentPartPr/>
                <p14:nvPr/>
              </p14:nvContentPartPr>
              <p14:xfrm>
                <a:off x="6337036" y="4006833"/>
                <a:ext cx="165240" cy="277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ADD1C8-1250-4860-8D93-9379D51B3D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19036" y="3988833"/>
                  <a:ext cx="2008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12AE5D3-2E4E-4757-8C25-2518C9E5E141}"/>
                  </a:ext>
                </a:extLst>
              </p14:cNvPr>
              <p14:cNvContentPartPr/>
              <p14:nvPr/>
            </p14:nvContentPartPr>
            <p14:xfrm>
              <a:off x="5246236" y="4593273"/>
              <a:ext cx="778320" cy="179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12AE5D3-2E4E-4757-8C25-2518C9E5E1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28596" y="4575273"/>
                <a:ext cx="81396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DF2B170-1F81-4328-BB6C-6D896B05F2B9}"/>
              </a:ext>
            </a:extLst>
          </p:cNvPr>
          <p:cNvGrpSpPr/>
          <p:nvPr/>
        </p:nvGrpSpPr>
        <p:grpSpPr>
          <a:xfrm>
            <a:off x="6130396" y="4562313"/>
            <a:ext cx="1873800" cy="269280"/>
            <a:chOff x="6130396" y="4562313"/>
            <a:chExt cx="187380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01C9BA-3CFC-4C9F-9C89-590C82869C8A}"/>
                    </a:ext>
                  </a:extLst>
                </p14:cNvPr>
                <p14:cNvContentPartPr/>
                <p14:nvPr/>
              </p14:nvContentPartPr>
              <p14:xfrm>
                <a:off x="6130396" y="4562313"/>
                <a:ext cx="1873800" cy="269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01C9BA-3CFC-4C9F-9C89-590C82869C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12396" y="4544313"/>
                  <a:ext cx="1909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D4EBC6-36E3-44BD-AC25-2D8AB49B6411}"/>
                    </a:ext>
                  </a:extLst>
                </p14:cNvPr>
                <p14:cNvContentPartPr/>
                <p14:nvPr/>
              </p14:nvContentPartPr>
              <p14:xfrm>
                <a:off x="6518116" y="4569153"/>
                <a:ext cx="6120" cy="7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D4EBC6-36E3-44BD-AC25-2D8AB49B64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00116" y="4551513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194EE6-E36D-4BF6-9796-57889043B9F2}"/>
              </a:ext>
            </a:extLst>
          </p:cNvPr>
          <p:cNvGrpSpPr/>
          <p:nvPr/>
        </p:nvGrpSpPr>
        <p:grpSpPr>
          <a:xfrm>
            <a:off x="4983796" y="5049033"/>
            <a:ext cx="1753920" cy="565560"/>
            <a:chOff x="4983796" y="5049033"/>
            <a:chExt cx="175392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E25E9F-EEE7-4325-B74F-6A3206C8B789}"/>
                    </a:ext>
                  </a:extLst>
                </p14:cNvPr>
                <p14:cNvContentPartPr/>
                <p14:nvPr/>
              </p14:nvContentPartPr>
              <p14:xfrm>
                <a:off x="4983796" y="5049033"/>
                <a:ext cx="1001880" cy="410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E25E9F-EEE7-4325-B74F-6A3206C8B7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65796" y="5031033"/>
                  <a:ext cx="10375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D823A2-237B-49B7-83BB-45F22A164FD4}"/>
                    </a:ext>
                  </a:extLst>
                </p14:cNvPr>
                <p14:cNvContentPartPr/>
                <p14:nvPr/>
              </p14:nvContentPartPr>
              <p14:xfrm>
                <a:off x="6232996" y="5450793"/>
                <a:ext cx="142920" cy="121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D823A2-237B-49B7-83BB-45F22A164F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5356" y="5433153"/>
                  <a:ext cx="178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0B8E88-B222-4AD5-BED2-CF7D7615BE74}"/>
                    </a:ext>
                  </a:extLst>
                </p14:cNvPr>
                <p14:cNvContentPartPr/>
                <p14:nvPr/>
              </p14:nvContentPartPr>
              <p14:xfrm>
                <a:off x="6490036" y="5250993"/>
                <a:ext cx="173520" cy="363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0B8E88-B222-4AD5-BED2-CF7D7615BE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2396" y="5233353"/>
                  <a:ext cx="209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683852-97D4-4C04-B430-523FCB4D554D}"/>
                    </a:ext>
                  </a:extLst>
                </p14:cNvPr>
                <p14:cNvContentPartPr/>
                <p14:nvPr/>
              </p14:nvContentPartPr>
              <p14:xfrm>
                <a:off x="6419836" y="5394993"/>
                <a:ext cx="317880" cy="70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683852-97D4-4C04-B430-523FCB4D55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02196" y="5377353"/>
                  <a:ext cx="353520" cy="10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402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-1"/>
          <a:stretch/>
        </p:blipFill>
        <p:spPr bwMode="auto">
          <a:xfrm>
            <a:off x="533401" y="609600"/>
            <a:ext cx="8264590" cy="61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86" y="-35289"/>
            <a:ext cx="808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4.  The macroscopic field equations in dielectric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57956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Spatially average over molecular length scales                         </a:t>
            </a:r>
          </a:p>
          <a:p>
            <a:r>
              <a:rPr lang="en-US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667000"/>
            <a:ext cx="314926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Microscopic equations,         </a:t>
            </a:r>
          </a:p>
          <a:p>
            <a:r>
              <a:rPr lang="en-US" dirty="0"/>
              <a:t>Same as in a conductor             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3810000"/>
            <a:ext cx="10667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a neutral body</a:t>
            </a:r>
          </a:p>
        </p:txBody>
      </p:sp>
      <p:sp>
        <p:nvSpPr>
          <p:cNvPr id="9" name="Freeform 8"/>
          <p:cNvSpPr/>
          <p:nvPr/>
        </p:nvSpPr>
        <p:spPr>
          <a:xfrm>
            <a:off x="8516944" y="3465401"/>
            <a:ext cx="221808" cy="1480672"/>
          </a:xfrm>
          <a:custGeom>
            <a:avLst/>
            <a:gdLst>
              <a:gd name="connsiteX0" fmla="*/ 149074 w 221808"/>
              <a:gd name="connsiteY0" fmla="*/ 316890 h 1480672"/>
              <a:gd name="connsiteX1" fmla="*/ 107511 w 221808"/>
              <a:gd name="connsiteY1" fmla="*/ 1314417 h 1480672"/>
              <a:gd name="connsiteX2" fmla="*/ 45165 w 221808"/>
              <a:gd name="connsiteY2" fmla="*/ 1355981 h 1480672"/>
              <a:gd name="connsiteX3" fmla="*/ 3601 w 221808"/>
              <a:gd name="connsiteY3" fmla="*/ 1418326 h 1480672"/>
              <a:gd name="connsiteX4" fmla="*/ 24383 w 221808"/>
              <a:gd name="connsiteY4" fmla="*/ 1480672 h 148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808" h="1480672">
                <a:moveTo>
                  <a:pt x="149074" y="316890"/>
                </a:moveTo>
                <a:cubicBezTo>
                  <a:pt x="45647" y="730592"/>
                  <a:pt x="221808" y="0"/>
                  <a:pt x="107511" y="1314417"/>
                </a:cubicBezTo>
                <a:cubicBezTo>
                  <a:pt x="105347" y="1339300"/>
                  <a:pt x="65947" y="1342126"/>
                  <a:pt x="45165" y="1355981"/>
                </a:cubicBezTo>
                <a:cubicBezTo>
                  <a:pt x="31310" y="1376763"/>
                  <a:pt x="7707" y="1393689"/>
                  <a:pt x="3601" y="1418326"/>
                </a:cubicBezTo>
                <a:cubicBezTo>
                  <a:pt x="0" y="1439934"/>
                  <a:pt x="24383" y="1480672"/>
                  <a:pt x="24383" y="14806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23655" y="2493818"/>
            <a:ext cx="2078181" cy="0"/>
          </a:xfrm>
          <a:custGeom>
            <a:avLst/>
            <a:gdLst>
              <a:gd name="connsiteX0" fmla="*/ 0 w 2078181"/>
              <a:gd name="connsiteY0" fmla="*/ 0 h 0"/>
              <a:gd name="connsiteX1" fmla="*/ 2078181 w 20781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8181">
                <a:moveTo>
                  <a:pt x="0" y="0"/>
                </a:moveTo>
                <a:lnTo>
                  <a:pt x="2078181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D66F33-981E-45BE-8D59-30CDFCB5BC6C}"/>
                  </a:ext>
                </a:extLst>
              </p14:cNvPr>
              <p14:cNvContentPartPr/>
              <p14:nvPr/>
            </p14:nvContentPartPr>
            <p14:xfrm>
              <a:off x="6718277" y="1740463"/>
              <a:ext cx="330840" cy="34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D66F33-981E-45BE-8D59-30CDFCB5BC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5277" y="1677823"/>
                <a:ext cx="45648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30DE67-E83F-4B12-A711-4926C3B3E4FB}"/>
                  </a:ext>
                </a:extLst>
              </p14:cNvPr>
              <p14:cNvContentPartPr/>
              <p14:nvPr/>
            </p14:nvContentPartPr>
            <p14:xfrm>
              <a:off x="5389877" y="1780423"/>
              <a:ext cx="143280" cy="6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30DE67-E83F-4B12-A711-4926C3B3E4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6877" y="1717783"/>
                <a:ext cx="2689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B1BDFF-F461-44E6-815E-BD4788322A4B}"/>
                  </a:ext>
                </a:extLst>
              </p14:cNvPr>
              <p14:cNvContentPartPr/>
              <p14:nvPr/>
            </p14:nvContentPartPr>
            <p14:xfrm>
              <a:off x="7763357" y="3237703"/>
              <a:ext cx="150120" cy="19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B1BDFF-F461-44E6-815E-BD4788322A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0717" y="3174703"/>
                <a:ext cx="2757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C6189FB-F329-4A91-A38A-376A08C2EAD1}"/>
                  </a:ext>
                </a:extLst>
              </p14:cNvPr>
              <p14:cNvContentPartPr/>
              <p14:nvPr/>
            </p14:nvContentPartPr>
            <p14:xfrm>
              <a:off x="8266997" y="4738183"/>
              <a:ext cx="97560" cy="144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C6189FB-F329-4A91-A38A-376A08C2EA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4357" y="4675183"/>
                <a:ext cx="2232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46C987-B620-4597-9C22-665AE863D1A7}"/>
                  </a:ext>
                </a:extLst>
              </p14:cNvPr>
              <p14:cNvContentPartPr/>
              <p14:nvPr/>
            </p14:nvContentPartPr>
            <p14:xfrm>
              <a:off x="4285397" y="4189543"/>
              <a:ext cx="261000" cy="41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46C987-B620-4597-9C22-665AE863D1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2397" y="4126543"/>
                <a:ext cx="386640" cy="5389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C684F06-C70A-43DA-BF70-FD92ED061D8E}"/>
              </a:ext>
            </a:extLst>
          </p:cNvPr>
          <p:cNvSpPr txBox="1"/>
          <p:nvPr/>
        </p:nvSpPr>
        <p:spPr>
          <a:xfrm>
            <a:off x="1066800" y="428762"/>
            <a:ext cx="282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Exact microscopic equations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161A43-A562-41F8-A182-F9D4D1F5233B}"/>
                  </a:ext>
                </a:extLst>
              </p14:cNvPr>
              <p14:cNvContentPartPr/>
              <p14:nvPr/>
            </p14:nvContentPartPr>
            <p14:xfrm>
              <a:off x="1736957" y="2460840"/>
              <a:ext cx="2557080" cy="130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161A43-A562-41F8-A182-F9D4D1F523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8957" y="2442840"/>
                <a:ext cx="259272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46BA0C-433D-4F00-A6E5-EF91708D8DD8}"/>
                  </a:ext>
                </a:extLst>
              </p14:cNvPr>
              <p14:cNvContentPartPr/>
              <p14:nvPr/>
            </p14:nvContentPartPr>
            <p14:xfrm>
              <a:off x="1015877" y="6705960"/>
              <a:ext cx="1440" cy="1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46BA0C-433D-4F00-A6E5-EF91708D8D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7877" y="6688320"/>
                <a:ext cx="370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E62913-DB85-46B2-88CA-3D5171CC15A5}"/>
                  </a:ext>
                </a:extLst>
              </p14:cNvPr>
              <p14:cNvContentPartPr/>
              <p14:nvPr/>
            </p14:nvContentPartPr>
            <p14:xfrm>
              <a:off x="940997" y="5499240"/>
              <a:ext cx="4604040" cy="1261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E62913-DB85-46B2-88CA-3D5171CC15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3357" y="5481600"/>
                <a:ext cx="4639680" cy="12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1C26708-6265-4533-90F5-0109226BE088}"/>
                  </a:ext>
                </a:extLst>
              </p14:cNvPr>
              <p14:cNvContentPartPr/>
              <p14:nvPr/>
            </p14:nvContentPartPr>
            <p14:xfrm>
              <a:off x="3707957" y="5955720"/>
              <a:ext cx="2160" cy="6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1C26708-6265-4533-90F5-0109226BE0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53957" y="5848080"/>
                <a:ext cx="109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14F619-E609-4CB5-9157-433427549DF4}"/>
                  </a:ext>
                </a:extLst>
              </p14:cNvPr>
              <p14:cNvContentPartPr/>
              <p14:nvPr/>
            </p14:nvContentPartPr>
            <p14:xfrm>
              <a:off x="3458837" y="5769960"/>
              <a:ext cx="1840680" cy="886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14F619-E609-4CB5-9157-433427549D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05197" y="5662320"/>
                <a:ext cx="194832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1D86DF-1604-4B9D-8869-BCBA4DE73A0C}"/>
                  </a:ext>
                </a:extLst>
              </p14:cNvPr>
              <p14:cNvContentPartPr/>
              <p14:nvPr/>
            </p14:nvContentPartPr>
            <p14:xfrm>
              <a:off x="3419236" y="1285953"/>
              <a:ext cx="24480" cy="29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1D86DF-1604-4B9D-8869-BCBA4DE73A0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56236" y="1223313"/>
                <a:ext cx="150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581D50-98FB-4EBD-89DC-6B9222D00CB2}"/>
                  </a:ext>
                </a:extLst>
              </p14:cNvPr>
              <p14:cNvContentPartPr/>
              <p14:nvPr/>
            </p14:nvContentPartPr>
            <p14:xfrm>
              <a:off x="3675196" y="1628313"/>
              <a:ext cx="76320" cy="163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581D50-98FB-4EBD-89DC-6B9222D00C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12556" y="1565673"/>
                <a:ext cx="2019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3BB837-F861-4368-840D-AD37735B8C55}"/>
                  </a:ext>
                </a:extLst>
              </p14:cNvPr>
              <p14:cNvContentPartPr/>
              <p14:nvPr/>
            </p14:nvContentPartPr>
            <p14:xfrm>
              <a:off x="3337516" y="1666473"/>
              <a:ext cx="15840" cy="8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3BB837-F861-4368-840D-AD37735B8C5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4876" y="1603473"/>
                <a:ext cx="141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0DC449-7E63-4B8D-B23B-8F43688349D4}"/>
                  </a:ext>
                </a:extLst>
              </p14:cNvPr>
              <p14:cNvContentPartPr/>
              <p14:nvPr/>
            </p14:nvContentPartPr>
            <p14:xfrm>
              <a:off x="5247676" y="782313"/>
              <a:ext cx="38520" cy="87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0DC449-7E63-4B8D-B23B-8F43688349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85036" y="719673"/>
                <a:ext cx="164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14EF241-C5C3-4537-990F-DE7593D5FBB2}"/>
                  </a:ext>
                </a:extLst>
              </p14:cNvPr>
              <p14:cNvContentPartPr/>
              <p14:nvPr/>
            </p14:nvContentPartPr>
            <p14:xfrm>
              <a:off x="6200596" y="692313"/>
              <a:ext cx="64800" cy="52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14EF241-C5C3-4537-990F-DE7593D5FB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37956" y="629673"/>
                <a:ext cx="1904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83CB7BA-BC6D-4123-B81C-1EE4902E5F2A}"/>
                  </a:ext>
                </a:extLst>
              </p14:cNvPr>
              <p14:cNvContentPartPr/>
              <p14:nvPr/>
            </p14:nvContentPartPr>
            <p14:xfrm>
              <a:off x="5985316" y="1311513"/>
              <a:ext cx="52560" cy="51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83CB7BA-BC6D-4123-B81C-1EE4902E5F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2676" y="1248513"/>
                <a:ext cx="178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2E5F52-39F3-4BC4-AFED-AA86F1ED4E77}"/>
                  </a:ext>
                </a:extLst>
              </p14:cNvPr>
              <p14:cNvContentPartPr/>
              <p14:nvPr/>
            </p14:nvContentPartPr>
            <p14:xfrm>
              <a:off x="6355036" y="1471713"/>
              <a:ext cx="55800" cy="61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2E5F52-39F3-4BC4-AFED-AA86F1ED4E7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2396" y="1409073"/>
                <a:ext cx="181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1489A6-5340-45C3-9A24-CFFD60616387}"/>
                  </a:ext>
                </a:extLst>
              </p14:cNvPr>
              <p14:cNvContentPartPr/>
              <p14:nvPr/>
            </p14:nvContentPartPr>
            <p14:xfrm>
              <a:off x="7002316" y="1262193"/>
              <a:ext cx="18000" cy="65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1489A6-5340-45C3-9A24-CFFD606163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39676" y="1199193"/>
                <a:ext cx="143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FBBA523-0C45-42CE-9CE8-BB379CA3A7AB}"/>
                  </a:ext>
                </a:extLst>
              </p14:cNvPr>
              <p14:cNvContentPartPr/>
              <p14:nvPr/>
            </p14:nvContentPartPr>
            <p14:xfrm>
              <a:off x="6901516" y="1661073"/>
              <a:ext cx="28800" cy="79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FBBA523-0C45-42CE-9CE8-BB379CA3A7A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38876" y="1598073"/>
                <a:ext cx="1544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184301C-A2A6-4EA2-AF8A-7DF1BCE4CD7F}"/>
                  </a:ext>
                </a:extLst>
              </p14:cNvPr>
              <p14:cNvContentPartPr/>
              <p14:nvPr/>
            </p14:nvContentPartPr>
            <p14:xfrm>
              <a:off x="3550636" y="2968953"/>
              <a:ext cx="58680" cy="84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184301C-A2A6-4EA2-AF8A-7DF1BCE4CD7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996" y="2906313"/>
                <a:ext cx="1843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702BCA-BE18-4F0A-B51F-4F34AAFD2EC2}"/>
                  </a:ext>
                </a:extLst>
              </p14:cNvPr>
              <p14:cNvContentPartPr/>
              <p14:nvPr/>
            </p14:nvContentPartPr>
            <p14:xfrm>
              <a:off x="3975436" y="3426513"/>
              <a:ext cx="69840" cy="145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702BCA-BE18-4F0A-B51F-4F34AAFD2EC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12436" y="3363873"/>
                <a:ext cx="19548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85732CE9-55E9-4B80-A51A-44A21AF16A28}"/>
              </a:ext>
            </a:extLst>
          </p:cNvPr>
          <p:cNvGrpSpPr/>
          <p:nvPr/>
        </p:nvGrpSpPr>
        <p:grpSpPr>
          <a:xfrm>
            <a:off x="3792196" y="2853033"/>
            <a:ext cx="27360" cy="75600"/>
            <a:chOff x="3792196" y="2853033"/>
            <a:chExt cx="27360" cy="7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A9944E-37CD-415A-BC81-44725C556100}"/>
                    </a:ext>
                  </a:extLst>
                </p14:cNvPr>
                <p14:cNvContentPartPr/>
                <p14:nvPr/>
              </p14:nvContentPartPr>
              <p14:xfrm>
                <a:off x="3798316" y="2904873"/>
                <a:ext cx="12240" cy="23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A9944E-37CD-415A-BC81-44725C5561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35676" y="2841873"/>
                  <a:ext cx="137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85F4B785-939C-4D03-AEF9-4AADCB7DC6A2}"/>
                    </a:ext>
                  </a:extLst>
                </p14:cNvPr>
                <p14:cNvContentPartPr/>
                <p14:nvPr/>
              </p14:nvContentPartPr>
              <p14:xfrm>
                <a:off x="3792196" y="2853033"/>
                <a:ext cx="27360" cy="52560"/>
              </p14:xfrm>
            </p:contentPart>
          </mc:Choice>
          <mc:Fallback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85F4B785-939C-4D03-AEF9-4AADCB7DC6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29196" y="2790033"/>
                  <a:ext cx="15300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099" name="Ink 4098">
                <a:extLst>
                  <a:ext uri="{FF2B5EF4-FFF2-40B4-BE49-F238E27FC236}">
                    <a16:creationId xmlns:a16="http://schemas.microsoft.com/office/drawing/2014/main" id="{4EC2E29A-27FC-46A2-B7C6-66B822DE9D17}"/>
                  </a:ext>
                </a:extLst>
              </p14:cNvPr>
              <p14:cNvContentPartPr/>
              <p14:nvPr/>
            </p14:nvContentPartPr>
            <p14:xfrm>
              <a:off x="2264716" y="2900553"/>
              <a:ext cx="43200" cy="64800"/>
            </p14:xfrm>
          </p:contentPart>
        </mc:Choice>
        <mc:Fallback>
          <p:pic>
            <p:nvPicPr>
              <p:cNvPr id="4099" name="Ink 4098">
                <a:extLst>
                  <a:ext uri="{FF2B5EF4-FFF2-40B4-BE49-F238E27FC236}">
                    <a16:creationId xmlns:a16="http://schemas.microsoft.com/office/drawing/2014/main" id="{4EC2E29A-27FC-46A2-B7C6-66B822DE9D1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01716" y="2837913"/>
                <a:ext cx="168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73279608-4582-48FD-9C09-441DEDE399DD}"/>
                  </a:ext>
                </a:extLst>
              </p14:cNvPr>
              <p14:cNvContentPartPr/>
              <p14:nvPr/>
            </p14:nvContentPartPr>
            <p14:xfrm>
              <a:off x="2928196" y="3130593"/>
              <a:ext cx="45720" cy="237240"/>
            </p14:xfrm>
          </p:contentPart>
        </mc:Choice>
        <mc:Fallback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73279608-4582-48FD-9C09-441DEDE399D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65556" y="3067953"/>
                <a:ext cx="1713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01" name="Ink 4100">
                <a:extLst>
                  <a:ext uri="{FF2B5EF4-FFF2-40B4-BE49-F238E27FC236}">
                    <a16:creationId xmlns:a16="http://schemas.microsoft.com/office/drawing/2014/main" id="{05809568-FB72-4080-BB6C-F0D0EEC1B48F}"/>
                  </a:ext>
                </a:extLst>
              </p14:cNvPr>
              <p14:cNvContentPartPr/>
              <p14:nvPr/>
            </p14:nvContentPartPr>
            <p14:xfrm>
              <a:off x="2783116" y="2681313"/>
              <a:ext cx="50400" cy="162000"/>
            </p14:xfrm>
          </p:contentPart>
        </mc:Choice>
        <mc:Fallback>
          <p:pic>
            <p:nvPicPr>
              <p:cNvPr id="4101" name="Ink 4100">
                <a:extLst>
                  <a:ext uri="{FF2B5EF4-FFF2-40B4-BE49-F238E27FC236}">
                    <a16:creationId xmlns:a16="http://schemas.microsoft.com/office/drawing/2014/main" id="{05809568-FB72-4080-BB6C-F0D0EEC1B4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20116" y="2618673"/>
                <a:ext cx="1760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02" name="Ink 4101">
                <a:extLst>
                  <a:ext uri="{FF2B5EF4-FFF2-40B4-BE49-F238E27FC236}">
                    <a16:creationId xmlns:a16="http://schemas.microsoft.com/office/drawing/2014/main" id="{D0ABDFA1-FA2C-4E83-A0A5-71140E01058F}"/>
                  </a:ext>
                </a:extLst>
              </p14:cNvPr>
              <p14:cNvContentPartPr/>
              <p14:nvPr/>
            </p14:nvContentPartPr>
            <p14:xfrm>
              <a:off x="2536156" y="2652153"/>
              <a:ext cx="36720" cy="177120"/>
            </p14:xfrm>
          </p:contentPart>
        </mc:Choice>
        <mc:Fallback>
          <p:pic>
            <p:nvPicPr>
              <p:cNvPr id="4102" name="Ink 4101">
                <a:extLst>
                  <a:ext uri="{FF2B5EF4-FFF2-40B4-BE49-F238E27FC236}">
                    <a16:creationId xmlns:a16="http://schemas.microsoft.com/office/drawing/2014/main" id="{D0ABDFA1-FA2C-4E83-A0A5-71140E01058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73516" y="2589513"/>
                <a:ext cx="162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03" name="Ink 4102">
                <a:extLst>
                  <a:ext uri="{FF2B5EF4-FFF2-40B4-BE49-F238E27FC236}">
                    <a16:creationId xmlns:a16="http://schemas.microsoft.com/office/drawing/2014/main" id="{8E8DEA1D-9B5C-4DFB-AA3F-9AD3D355C8A5}"/>
                  </a:ext>
                </a:extLst>
              </p14:cNvPr>
              <p14:cNvContentPartPr/>
              <p14:nvPr/>
            </p14:nvContentPartPr>
            <p14:xfrm>
              <a:off x="3580156" y="4637913"/>
              <a:ext cx="49320" cy="106200"/>
            </p14:xfrm>
          </p:contentPart>
        </mc:Choice>
        <mc:Fallback>
          <p:pic>
            <p:nvPicPr>
              <p:cNvPr id="4103" name="Ink 4102">
                <a:extLst>
                  <a:ext uri="{FF2B5EF4-FFF2-40B4-BE49-F238E27FC236}">
                    <a16:creationId xmlns:a16="http://schemas.microsoft.com/office/drawing/2014/main" id="{8E8DEA1D-9B5C-4DFB-AA3F-9AD3D355C8A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17516" y="4575273"/>
                <a:ext cx="1749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04" name="Ink 4103">
                <a:extLst>
                  <a:ext uri="{FF2B5EF4-FFF2-40B4-BE49-F238E27FC236}">
                    <a16:creationId xmlns:a16="http://schemas.microsoft.com/office/drawing/2014/main" id="{01E19CD2-B662-48FA-9C09-638F0EC639C1}"/>
                  </a:ext>
                </a:extLst>
              </p14:cNvPr>
              <p14:cNvContentPartPr/>
              <p14:nvPr/>
            </p14:nvContentPartPr>
            <p14:xfrm>
              <a:off x="4714876" y="4073793"/>
              <a:ext cx="56880" cy="48240"/>
            </p14:xfrm>
          </p:contentPart>
        </mc:Choice>
        <mc:Fallback>
          <p:pic>
            <p:nvPicPr>
              <p:cNvPr id="4104" name="Ink 4103">
                <a:extLst>
                  <a:ext uri="{FF2B5EF4-FFF2-40B4-BE49-F238E27FC236}">
                    <a16:creationId xmlns:a16="http://schemas.microsoft.com/office/drawing/2014/main" id="{01E19CD2-B662-48FA-9C09-638F0EC639C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51876" y="4010793"/>
                <a:ext cx="182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05" name="Ink 4104">
                <a:extLst>
                  <a:ext uri="{FF2B5EF4-FFF2-40B4-BE49-F238E27FC236}">
                    <a16:creationId xmlns:a16="http://schemas.microsoft.com/office/drawing/2014/main" id="{53B3FD42-E8F7-4B0E-B822-B5236D4126D3}"/>
                  </a:ext>
                </a:extLst>
              </p14:cNvPr>
              <p14:cNvContentPartPr/>
              <p14:nvPr/>
            </p14:nvContentPartPr>
            <p14:xfrm>
              <a:off x="4609036" y="4553673"/>
              <a:ext cx="42480" cy="56520"/>
            </p14:xfrm>
          </p:contentPart>
        </mc:Choice>
        <mc:Fallback>
          <p:pic>
            <p:nvPicPr>
              <p:cNvPr id="4105" name="Ink 4104">
                <a:extLst>
                  <a:ext uri="{FF2B5EF4-FFF2-40B4-BE49-F238E27FC236}">
                    <a16:creationId xmlns:a16="http://schemas.microsoft.com/office/drawing/2014/main" id="{53B3FD42-E8F7-4B0E-B822-B5236D4126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46036" y="4491033"/>
                <a:ext cx="168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419D706B-54C7-4DF3-B0D0-0021569D84EB}"/>
                  </a:ext>
                </a:extLst>
              </p14:cNvPr>
              <p14:cNvContentPartPr/>
              <p14:nvPr/>
            </p14:nvContentPartPr>
            <p14:xfrm>
              <a:off x="5088196" y="4044633"/>
              <a:ext cx="129960" cy="31680"/>
            </p14:xfrm>
          </p:contentPart>
        </mc:Choice>
        <mc:Fallback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419D706B-54C7-4DF3-B0D0-0021569D84E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25196" y="3981633"/>
                <a:ext cx="2556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8D3B291C-F164-48A6-A332-A8EA0CBB00FF}"/>
                  </a:ext>
                </a:extLst>
              </p14:cNvPr>
              <p14:cNvContentPartPr/>
              <p14:nvPr/>
            </p14:nvContentPartPr>
            <p14:xfrm>
              <a:off x="5837716" y="3996753"/>
              <a:ext cx="127080" cy="48240"/>
            </p14:xfrm>
          </p:contentPart>
        </mc:Choice>
        <mc:Fallback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8D3B291C-F164-48A6-A332-A8EA0CBB00F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75076" y="3933753"/>
                <a:ext cx="2527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EE5B1F14-F9BC-4B00-8FDF-CDB70E4B4762}"/>
                  </a:ext>
                </a:extLst>
              </p14:cNvPr>
              <p14:cNvContentPartPr/>
              <p14:nvPr/>
            </p14:nvContentPartPr>
            <p14:xfrm>
              <a:off x="5822956" y="4581753"/>
              <a:ext cx="110520" cy="86400"/>
            </p14:xfrm>
          </p:contentPart>
        </mc:Choice>
        <mc:Fallback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EE5B1F14-F9BC-4B00-8FDF-CDB70E4B476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60316" y="4519113"/>
                <a:ext cx="236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09" name="Ink 4108">
                <a:extLst>
                  <a:ext uri="{FF2B5EF4-FFF2-40B4-BE49-F238E27FC236}">
                    <a16:creationId xmlns:a16="http://schemas.microsoft.com/office/drawing/2014/main" id="{8F42000B-603E-406E-9B72-214CB8311707}"/>
                  </a:ext>
                </a:extLst>
              </p14:cNvPr>
              <p14:cNvContentPartPr/>
              <p14:nvPr/>
            </p14:nvContentPartPr>
            <p14:xfrm>
              <a:off x="5053636" y="4602273"/>
              <a:ext cx="81000" cy="82800"/>
            </p14:xfrm>
          </p:contentPart>
        </mc:Choice>
        <mc:Fallback>
          <p:pic>
            <p:nvPicPr>
              <p:cNvPr id="4109" name="Ink 4108">
                <a:extLst>
                  <a:ext uri="{FF2B5EF4-FFF2-40B4-BE49-F238E27FC236}">
                    <a16:creationId xmlns:a16="http://schemas.microsoft.com/office/drawing/2014/main" id="{8F42000B-603E-406E-9B72-214CB83117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90996" y="4539273"/>
                <a:ext cx="206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110" name="Ink 4109">
                <a:extLst>
                  <a:ext uri="{FF2B5EF4-FFF2-40B4-BE49-F238E27FC236}">
                    <a16:creationId xmlns:a16="http://schemas.microsoft.com/office/drawing/2014/main" id="{45C508E4-A723-4584-8175-578C99D6E2BA}"/>
                  </a:ext>
                </a:extLst>
              </p14:cNvPr>
              <p14:cNvContentPartPr/>
              <p14:nvPr/>
            </p14:nvContentPartPr>
            <p14:xfrm>
              <a:off x="6509836" y="4275033"/>
              <a:ext cx="25560" cy="81360"/>
            </p14:xfrm>
          </p:contentPart>
        </mc:Choice>
        <mc:Fallback>
          <p:pic>
            <p:nvPicPr>
              <p:cNvPr id="4110" name="Ink 4109">
                <a:extLst>
                  <a:ext uri="{FF2B5EF4-FFF2-40B4-BE49-F238E27FC236}">
                    <a16:creationId xmlns:a16="http://schemas.microsoft.com/office/drawing/2014/main" id="{45C508E4-A723-4584-8175-578C99D6E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446836" y="4212393"/>
                <a:ext cx="151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11" name="Ink 4110">
                <a:extLst>
                  <a:ext uri="{FF2B5EF4-FFF2-40B4-BE49-F238E27FC236}">
                    <a16:creationId xmlns:a16="http://schemas.microsoft.com/office/drawing/2014/main" id="{EEF11B56-DF23-4D70-8B16-F7E747DAF300}"/>
                  </a:ext>
                </a:extLst>
              </p14:cNvPr>
              <p14:cNvContentPartPr/>
              <p14:nvPr/>
            </p14:nvContentPartPr>
            <p14:xfrm>
              <a:off x="7021756" y="4047153"/>
              <a:ext cx="28800" cy="39600"/>
            </p14:xfrm>
          </p:contentPart>
        </mc:Choice>
        <mc:Fallback>
          <p:pic>
            <p:nvPicPr>
              <p:cNvPr id="4111" name="Ink 4110">
                <a:extLst>
                  <a:ext uri="{FF2B5EF4-FFF2-40B4-BE49-F238E27FC236}">
                    <a16:creationId xmlns:a16="http://schemas.microsoft.com/office/drawing/2014/main" id="{EEF11B56-DF23-4D70-8B16-F7E747DAF30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58756" y="3984513"/>
                <a:ext cx="154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12" name="Ink 4111">
                <a:extLst>
                  <a:ext uri="{FF2B5EF4-FFF2-40B4-BE49-F238E27FC236}">
                    <a16:creationId xmlns:a16="http://schemas.microsoft.com/office/drawing/2014/main" id="{81ABB42F-33AE-49B5-B481-31966100E5F1}"/>
                  </a:ext>
                </a:extLst>
              </p14:cNvPr>
              <p14:cNvContentPartPr/>
              <p14:nvPr/>
            </p14:nvContentPartPr>
            <p14:xfrm>
              <a:off x="2895436" y="4335153"/>
              <a:ext cx="38160" cy="137160"/>
            </p14:xfrm>
          </p:contentPart>
        </mc:Choice>
        <mc:Fallback>
          <p:pic>
            <p:nvPicPr>
              <p:cNvPr id="4112" name="Ink 4111">
                <a:extLst>
                  <a:ext uri="{FF2B5EF4-FFF2-40B4-BE49-F238E27FC236}">
                    <a16:creationId xmlns:a16="http://schemas.microsoft.com/office/drawing/2014/main" id="{81ABB42F-33AE-49B5-B481-31966100E5F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32436" y="4272513"/>
                <a:ext cx="163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113" name="Ink 4112">
                <a:extLst>
                  <a:ext uri="{FF2B5EF4-FFF2-40B4-BE49-F238E27FC236}">
                    <a16:creationId xmlns:a16="http://schemas.microsoft.com/office/drawing/2014/main" id="{2E98517B-CE3C-4686-8A7D-3AB7D5C98CAF}"/>
                  </a:ext>
                </a:extLst>
              </p14:cNvPr>
              <p14:cNvContentPartPr/>
              <p14:nvPr/>
            </p14:nvContentPartPr>
            <p14:xfrm>
              <a:off x="3051316" y="4982073"/>
              <a:ext cx="28080" cy="236520"/>
            </p14:xfrm>
          </p:contentPart>
        </mc:Choice>
        <mc:Fallback>
          <p:pic>
            <p:nvPicPr>
              <p:cNvPr id="4113" name="Ink 4112">
                <a:extLst>
                  <a:ext uri="{FF2B5EF4-FFF2-40B4-BE49-F238E27FC236}">
                    <a16:creationId xmlns:a16="http://schemas.microsoft.com/office/drawing/2014/main" id="{2E98517B-CE3C-4686-8A7D-3AB7D5C98CA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88676" y="4919433"/>
                <a:ext cx="1537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14" name="Ink 4113">
                <a:extLst>
                  <a:ext uri="{FF2B5EF4-FFF2-40B4-BE49-F238E27FC236}">
                    <a16:creationId xmlns:a16="http://schemas.microsoft.com/office/drawing/2014/main" id="{7F6B841D-C66C-4DC4-86D3-0F83AEE66528}"/>
                  </a:ext>
                </a:extLst>
              </p14:cNvPr>
              <p14:cNvContentPartPr/>
              <p14:nvPr/>
            </p14:nvContentPartPr>
            <p14:xfrm>
              <a:off x="2816236" y="5004393"/>
              <a:ext cx="69840" cy="226440"/>
            </p14:xfrm>
          </p:contentPart>
        </mc:Choice>
        <mc:Fallback>
          <p:pic>
            <p:nvPicPr>
              <p:cNvPr id="4114" name="Ink 4113">
                <a:extLst>
                  <a:ext uri="{FF2B5EF4-FFF2-40B4-BE49-F238E27FC236}">
                    <a16:creationId xmlns:a16="http://schemas.microsoft.com/office/drawing/2014/main" id="{7F6B841D-C66C-4DC4-86D3-0F83AEE665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53596" y="4941753"/>
                <a:ext cx="19548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2A911B4A-E3CA-4D8A-AFC6-092F02D9DB47}"/>
              </a:ext>
            </a:extLst>
          </p:cNvPr>
          <p:cNvGrpSpPr/>
          <p:nvPr/>
        </p:nvGrpSpPr>
        <p:grpSpPr>
          <a:xfrm>
            <a:off x="3790396" y="4539993"/>
            <a:ext cx="210960" cy="191520"/>
            <a:chOff x="3790396" y="4539993"/>
            <a:chExt cx="21096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1A9CBBE1-1EAB-413F-A30C-F51CD98599F8}"/>
                    </a:ext>
                  </a:extLst>
                </p14:cNvPr>
                <p14:cNvContentPartPr/>
                <p14:nvPr/>
              </p14:nvContentPartPr>
              <p14:xfrm>
                <a:off x="3855196" y="4572033"/>
                <a:ext cx="146160" cy="159480"/>
              </p14:xfrm>
            </p:contentPart>
          </mc:Choice>
          <mc:Fallback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1A9CBBE1-1EAB-413F-A30C-F51CD98599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92196" y="4509033"/>
                  <a:ext cx="271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0058D54C-C655-482A-9C71-1903ED2EC969}"/>
                    </a:ext>
                  </a:extLst>
                </p14:cNvPr>
                <p14:cNvContentPartPr/>
                <p14:nvPr/>
              </p14:nvContentPartPr>
              <p14:xfrm>
                <a:off x="3790396" y="4539993"/>
                <a:ext cx="57600" cy="4320"/>
              </p14:xfrm>
            </p:contentPart>
          </mc:Choice>
          <mc:Fallback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0058D54C-C655-482A-9C71-1903ED2EC9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27396" y="4477353"/>
                  <a:ext cx="1832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118" name="Ink 4117">
                <a:extLst>
                  <a:ext uri="{FF2B5EF4-FFF2-40B4-BE49-F238E27FC236}">
                    <a16:creationId xmlns:a16="http://schemas.microsoft.com/office/drawing/2014/main" id="{9A1484D3-BA9C-4857-AEE8-F01DC15F1C42}"/>
                  </a:ext>
                </a:extLst>
              </p14:cNvPr>
              <p14:cNvContentPartPr/>
              <p14:nvPr/>
            </p14:nvContentPartPr>
            <p14:xfrm>
              <a:off x="3561436" y="4554033"/>
              <a:ext cx="2160" cy="7200"/>
            </p14:xfrm>
          </p:contentPart>
        </mc:Choice>
        <mc:Fallback>
          <p:pic>
            <p:nvPicPr>
              <p:cNvPr id="4118" name="Ink 4117">
                <a:extLst>
                  <a:ext uri="{FF2B5EF4-FFF2-40B4-BE49-F238E27FC236}">
                    <a16:creationId xmlns:a16="http://schemas.microsoft.com/office/drawing/2014/main" id="{9A1484D3-BA9C-4857-AEE8-F01DC15F1C4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98796" y="4491393"/>
                <a:ext cx="127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1E5CB704-EE45-4222-A0C9-E2C1C7464CBF}"/>
                  </a:ext>
                </a:extLst>
              </p14:cNvPr>
              <p14:cNvContentPartPr/>
              <p14:nvPr/>
            </p14:nvContentPartPr>
            <p14:xfrm>
              <a:off x="3560356" y="4172433"/>
              <a:ext cx="37800" cy="29520"/>
            </p14:xfrm>
          </p:contentPart>
        </mc:Choice>
        <mc:Fallback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1E5CB704-EE45-4222-A0C9-E2C1C7464CB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497716" y="4109433"/>
                <a:ext cx="163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20D41685-89DB-4C06-B96C-E675C0C56704}"/>
                  </a:ext>
                </a:extLst>
              </p14:cNvPr>
              <p14:cNvContentPartPr/>
              <p14:nvPr/>
            </p14:nvContentPartPr>
            <p14:xfrm>
              <a:off x="3190276" y="4316433"/>
              <a:ext cx="16200" cy="17280"/>
            </p14:xfrm>
          </p:contentPart>
        </mc:Choice>
        <mc:Fallback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20D41685-89DB-4C06-B96C-E675C0C5670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27636" y="4253793"/>
                <a:ext cx="1418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121" name="Ink 4120">
                <a:extLst>
                  <a:ext uri="{FF2B5EF4-FFF2-40B4-BE49-F238E27FC236}">
                    <a16:creationId xmlns:a16="http://schemas.microsoft.com/office/drawing/2014/main" id="{C43F6F1C-0314-4D4F-84DC-3D2A9A4A54EC}"/>
                  </a:ext>
                </a:extLst>
              </p14:cNvPr>
              <p14:cNvContentPartPr/>
              <p14:nvPr/>
            </p14:nvContentPartPr>
            <p14:xfrm>
              <a:off x="3121516" y="4545393"/>
              <a:ext cx="33120" cy="13320"/>
            </p14:xfrm>
          </p:contentPart>
        </mc:Choice>
        <mc:Fallback>
          <p:pic>
            <p:nvPicPr>
              <p:cNvPr id="4121" name="Ink 4120">
                <a:extLst>
                  <a:ext uri="{FF2B5EF4-FFF2-40B4-BE49-F238E27FC236}">
                    <a16:creationId xmlns:a16="http://schemas.microsoft.com/office/drawing/2014/main" id="{C43F6F1C-0314-4D4F-84DC-3D2A9A4A54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058516" y="4482393"/>
                <a:ext cx="158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22" name="Ink 4121">
                <a:extLst>
                  <a:ext uri="{FF2B5EF4-FFF2-40B4-BE49-F238E27FC236}">
                    <a16:creationId xmlns:a16="http://schemas.microsoft.com/office/drawing/2014/main" id="{F5C9249C-E568-4357-ACF8-13C6D345EA88}"/>
                  </a:ext>
                </a:extLst>
              </p14:cNvPr>
              <p14:cNvContentPartPr/>
              <p14:nvPr/>
            </p14:nvContentPartPr>
            <p14:xfrm>
              <a:off x="4264156" y="4290153"/>
              <a:ext cx="44640" cy="181080"/>
            </p14:xfrm>
          </p:contentPart>
        </mc:Choice>
        <mc:Fallback>
          <p:pic>
            <p:nvPicPr>
              <p:cNvPr id="4122" name="Ink 4121">
                <a:extLst>
                  <a:ext uri="{FF2B5EF4-FFF2-40B4-BE49-F238E27FC236}">
                    <a16:creationId xmlns:a16="http://schemas.microsoft.com/office/drawing/2014/main" id="{F5C9249C-E568-4357-ACF8-13C6D345EA8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201516" y="4227513"/>
                <a:ext cx="170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123" name="Ink 4122">
                <a:extLst>
                  <a:ext uri="{FF2B5EF4-FFF2-40B4-BE49-F238E27FC236}">
                    <a16:creationId xmlns:a16="http://schemas.microsoft.com/office/drawing/2014/main" id="{CACF0A5A-BC8F-4984-98C5-AB4CF918C78D}"/>
                  </a:ext>
                </a:extLst>
              </p14:cNvPr>
              <p14:cNvContentPartPr/>
              <p14:nvPr/>
            </p14:nvContentPartPr>
            <p14:xfrm>
              <a:off x="4764916" y="4481313"/>
              <a:ext cx="106560" cy="74160"/>
            </p14:xfrm>
          </p:contentPart>
        </mc:Choice>
        <mc:Fallback>
          <p:pic>
            <p:nvPicPr>
              <p:cNvPr id="4123" name="Ink 4122">
                <a:extLst>
                  <a:ext uri="{FF2B5EF4-FFF2-40B4-BE49-F238E27FC236}">
                    <a16:creationId xmlns:a16="http://schemas.microsoft.com/office/drawing/2014/main" id="{CACF0A5A-BC8F-4984-98C5-AB4CF918C7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1916" y="4418313"/>
                <a:ext cx="232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5F095250-6822-401C-8BEC-237409AED6C6}"/>
                  </a:ext>
                </a:extLst>
              </p14:cNvPr>
              <p14:cNvContentPartPr/>
              <p14:nvPr/>
            </p14:nvContentPartPr>
            <p14:xfrm>
              <a:off x="4745476" y="4315353"/>
              <a:ext cx="21240" cy="4680"/>
            </p14:xfrm>
          </p:contentPart>
        </mc:Choice>
        <mc:Fallback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5F095250-6822-401C-8BEC-237409AED6C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682836" y="4252713"/>
                <a:ext cx="146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125" name="Ink 4124">
                <a:extLst>
                  <a:ext uri="{FF2B5EF4-FFF2-40B4-BE49-F238E27FC236}">
                    <a16:creationId xmlns:a16="http://schemas.microsoft.com/office/drawing/2014/main" id="{F535B15D-FC02-4103-A405-6B63B85D44A4}"/>
                  </a:ext>
                </a:extLst>
              </p14:cNvPr>
              <p14:cNvContentPartPr/>
              <p14:nvPr/>
            </p14:nvContentPartPr>
            <p14:xfrm>
              <a:off x="2687716" y="6023553"/>
              <a:ext cx="27360" cy="18000"/>
            </p14:xfrm>
          </p:contentPart>
        </mc:Choice>
        <mc:Fallback>
          <p:pic>
            <p:nvPicPr>
              <p:cNvPr id="4125" name="Ink 4124">
                <a:extLst>
                  <a:ext uri="{FF2B5EF4-FFF2-40B4-BE49-F238E27FC236}">
                    <a16:creationId xmlns:a16="http://schemas.microsoft.com/office/drawing/2014/main" id="{F535B15D-FC02-4103-A405-6B63B85D44A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625076" y="5960553"/>
                <a:ext cx="153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3">
            <p14:nvContentPartPr>
              <p14:cNvPr id="4126" name="Ink 4125">
                <a:extLst>
                  <a:ext uri="{FF2B5EF4-FFF2-40B4-BE49-F238E27FC236}">
                    <a16:creationId xmlns:a16="http://schemas.microsoft.com/office/drawing/2014/main" id="{B1482344-9B3E-4635-9F98-3DB153E38B3B}"/>
                  </a:ext>
                </a:extLst>
              </p14:cNvPr>
              <p14:cNvContentPartPr/>
              <p14:nvPr/>
            </p14:nvContentPartPr>
            <p14:xfrm>
              <a:off x="7406596" y="1548393"/>
              <a:ext cx="150840" cy="63360"/>
            </p14:xfrm>
          </p:contentPart>
        </mc:Choice>
        <mc:Fallback>
          <p:pic>
            <p:nvPicPr>
              <p:cNvPr id="4126" name="Ink 4125">
                <a:extLst>
                  <a:ext uri="{FF2B5EF4-FFF2-40B4-BE49-F238E27FC236}">
                    <a16:creationId xmlns:a16="http://schemas.microsoft.com/office/drawing/2014/main" id="{B1482344-9B3E-4635-9F98-3DB153E38B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43956" y="1170753"/>
                <a:ext cx="27648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127" name="Ink 4126">
                <a:extLst>
                  <a:ext uri="{FF2B5EF4-FFF2-40B4-BE49-F238E27FC236}">
                    <a16:creationId xmlns:a16="http://schemas.microsoft.com/office/drawing/2014/main" id="{9CF9705C-BDC9-4FAF-9CB0-685B4594FE81}"/>
                  </a:ext>
                </a:extLst>
              </p14:cNvPr>
              <p14:cNvContentPartPr/>
              <p14:nvPr/>
            </p14:nvContentPartPr>
            <p14:xfrm>
              <a:off x="7410556" y="1562433"/>
              <a:ext cx="1278720" cy="1238040"/>
            </p14:xfrm>
          </p:contentPart>
        </mc:Choice>
        <mc:Fallback>
          <p:pic>
            <p:nvPicPr>
              <p:cNvPr id="4127" name="Ink 4126">
                <a:extLst>
                  <a:ext uri="{FF2B5EF4-FFF2-40B4-BE49-F238E27FC236}">
                    <a16:creationId xmlns:a16="http://schemas.microsoft.com/office/drawing/2014/main" id="{9CF9705C-BDC9-4FAF-9CB0-685B4594FE8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92916" y="1544433"/>
                <a:ext cx="131436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128" name="Ink 4127">
                <a:extLst>
                  <a:ext uri="{FF2B5EF4-FFF2-40B4-BE49-F238E27FC236}">
                    <a16:creationId xmlns:a16="http://schemas.microsoft.com/office/drawing/2014/main" id="{028FB978-F2CC-4C37-A786-52A76E37BF5B}"/>
                  </a:ext>
                </a:extLst>
              </p14:cNvPr>
              <p14:cNvContentPartPr/>
              <p14:nvPr/>
            </p14:nvContentPartPr>
            <p14:xfrm>
              <a:off x="7133716" y="2709393"/>
              <a:ext cx="1561320" cy="3706200"/>
            </p14:xfrm>
          </p:contentPart>
        </mc:Choice>
        <mc:Fallback>
          <p:pic>
            <p:nvPicPr>
              <p:cNvPr id="4128" name="Ink 4127">
                <a:extLst>
                  <a:ext uri="{FF2B5EF4-FFF2-40B4-BE49-F238E27FC236}">
                    <a16:creationId xmlns:a16="http://schemas.microsoft.com/office/drawing/2014/main" id="{028FB978-F2CC-4C37-A786-52A76E37BF5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115716" y="2691393"/>
                <a:ext cx="1596960" cy="37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29" name="Ink 4128">
                <a:extLst>
                  <a:ext uri="{FF2B5EF4-FFF2-40B4-BE49-F238E27FC236}">
                    <a16:creationId xmlns:a16="http://schemas.microsoft.com/office/drawing/2014/main" id="{338D835C-8E1C-4EE0-946A-02B202C91F45}"/>
                  </a:ext>
                </a:extLst>
              </p14:cNvPr>
              <p14:cNvContentPartPr/>
              <p14:nvPr/>
            </p14:nvContentPartPr>
            <p14:xfrm>
              <a:off x="6755716" y="884553"/>
              <a:ext cx="987480" cy="618480"/>
            </p14:xfrm>
          </p:contentPart>
        </mc:Choice>
        <mc:Fallback>
          <p:pic>
            <p:nvPicPr>
              <p:cNvPr id="4129" name="Ink 4128">
                <a:extLst>
                  <a:ext uri="{FF2B5EF4-FFF2-40B4-BE49-F238E27FC236}">
                    <a16:creationId xmlns:a16="http://schemas.microsoft.com/office/drawing/2014/main" id="{338D835C-8E1C-4EE0-946A-02B202C91F4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738076" y="866553"/>
                <a:ext cx="102312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30" name="Ink 4129">
                <a:extLst>
                  <a:ext uri="{FF2B5EF4-FFF2-40B4-BE49-F238E27FC236}">
                    <a16:creationId xmlns:a16="http://schemas.microsoft.com/office/drawing/2014/main" id="{71547C5D-AAD9-4AA6-AD43-131B9BE74905}"/>
                  </a:ext>
                </a:extLst>
              </p14:cNvPr>
              <p14:cNvContentPartPr/>
              <p14:nvPr/>
            </p14:nvContentPartPr>
            <p14:xfrm>
              <a:off x="7916716" y="1707153"/>
              <a:ext cx="266040" cy="1897560"/>
            </p14:xfrm>
          </p:contentPart>
        </mc:Choice>
        <mc:Fallback>
          <p:pic>
            <p:nvPicPr>
              <p:cNvPr id="4130" name="Ink 4129">
                <a:extLst>
                  <a:ext uri="{FF2B5EF4-FFF2-40B4-BE49-F238E27FC236}">
                    <a16:creationId xmlns:a16="http://schemas.microsoft.com/office/drawing/2014/main" id="{71547C5D-AAD9-4AA6-AD43-131B9BE749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98716" y="1689153"/>
                <a:ext cx="301680" cy="19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31" name="Ink 4130">
                <a:extLst>
                  <a:ext uri="{FF2B5EF4-FFF2-40B4-BE49-F238E27FC236}">
                    <a16:creationId xmlns:a16="http://schemas.microsoft.com/office/drawing/2014/main" id="{036ECFFE-FA18-4D2D-BD63-47824368E921}"/>
                  </a:ext>
                </a:extLst>
              </p14:cNvPr>
              <p14:cNvContentPartPr/>
              <p14:nvPr/>
            </p14:nvContentPartPr>
            <p14:xfrm>
              <a:off x="7849756" y="2694273"/>
              <a:ext cx="333360" cy="1074960"/>
            </p14:xfrm>
          </p:contentPart>
        </mc:Choice>
        <mc:Fallback>
          <p:pic>
            <p:nvPicPr>
              <p:cNvPr id="4131" name="Ink 4130">
                <a:extLst>
                  <a:ext uri="{FF2B5EF4-FFF2-40B4-BE49-F238E27FC236}">
                    <a16:creationId xmlns:a16="http://schemas.microsoft.com/office/drawing/2014/main" id="{036ECFFE-FA18-4D2D-BD63-47824368E9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32116" y="2676273"/>
                <a:ext cx="36900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132" name="Ink 4131">
                <a:extLst>
                  <a:ext uri="{FF2B5EF4-FFF2-40B4-BE49-F238E27FC236}">
                    <a16:creationId xmlns:a16="http://schemas.microsoft.com/office/drawing/2014/main" id="{4549210C-A967-44BD-B4CB-1410F9F95486}"/>
                  </a:ext>
                </a:extLst>
              </p14:cNvPr>
              <p14:cNvContentPartPr/>
              <p14:nvPr/>
            </p14:nvContentPartPr>
            <p14:xfrm>
              <a:off x="1926676" y="4689393"/>
              <a:ext cx="1663200" cy="826200"/>
            </p14:xfrm>
          </p:contentPart>
        </mc:Choice>
        <mc:Fallback>
          <p:pic>
            <p:nvPicPr>
              <p:cNvPr id="4132" name="Ink 4131">
                <a:extLst>
                  <a:ext uri="{FF2B5EF4-FFF2-40B4-BE49-F238E27FC236}">
                    <a16:creationId xmlns:a16="http://schemas.microsoft.com/office/drawing/2014/main" id="{4549210C-A967-44BD-B4CB-1410F9F9548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909036" y="4671393"/>
                <a:ext cx="16988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133" name="Ink 4132">
                <a:extLst>
                  <a:ext uri="{FF2B5EF4-FFF2-40B4-BE49-F238E27FC236}">
                    <a16:creationId xmlns:a16="http://schemas.microsoft.com/office/drawing/2014/main" id="{B62C42AD-A9A3-457A-9317-C5523BDBA712}"/>
                  </a:ext>
                </a:extLst>
              </p14:cNvPr>
              <p14:cNvContentPartPr/>
              <p14:nvPr/>
            </p14:nvContentPartPr>
            <p14:xfrm>
              <a:off x="953596" y="862233"/>
              <a:ext cx="897840" cy="2113560"/>
            </p14:xfrm>
          </p:contentPart>
        </mc:Choice>
        <mc:Fallback>
          <p:pic>
            <p:nvPicPr>
              <p:cNvPr id="4133" name="Ink 4132">
                <a:extLst>
                  <a:ext uri="{FF2B5EF4-FFF2-40B4-BE49-F238E27FC236}">
                    <a16:creationId xmlns:a16="http://schemas.microsoft.com/office/drawing/2014/main" id="{B62C42AD-A9A3-457A-9317-C5523BDBA71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35596" y="844593"/>
                <a:ext cx="93348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134" name="Ink 4133">
                <a:extLst>
                  <a:ext uri="{FF2B5EF4-FFF2-40B4-BE49-F238E27FC236}">
                    <a16:creationId xmlns:a16="http://schemas.microsoft.com/office/drawing/2014/main" id="{D8F288FE-619D-4046-8EC8-54FD4F0D824D}"/>
                  </a:ext>
                </a:extLst>
              </p14:cNvPr>
              <p14:cNvContentPartPr/>
              <p14:nvPr/>
            </p14:nvContentPartPr>
            <p14:xfrm>
              <a:off x="823996" y="1414113"/>
              <a:ext cx="928080" cy="2050920"/>
            </p14:xfrm>
          </p:contentPart>
        </mc:Choice>
        <mc:Fallback>
          <p:pic>
            <p:nvPicPr>
              <p:cNvPr id="4134" name="Ink 4133">
                <a:extLst>
                  <a:ext uri="{FF2B5EF4-FFF2-40B4-BE49-F238E27FC236}">
                    <a16:creationId xmlns:a16="http://schemas.microsoft.com/office/drawing/2014/main" id="{D8F288FE-619D-4046-8EC8-54FD4F0D824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06356" y="1396113"/>
                <a:ext cx="963720" cy="20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29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9756" r="17206" b="48781"/>
          <a:stretch/>
        </p:blipFill>
        <p:spPr bwMode="auto">
          <a:xfrm>
            <a:off x="1143000" y="2209800"/>
            <a:ext cx="609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3810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the macroscopic fields are time dependent, what is this?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3C37E-6BA3-4ABB-AD45-92D0AC846F46}"/>
              </a:ext>
            </a:extLst>
          </p:cNvPr>
          <p:cNvSpPr txBox="1"/>
          <p:nvPr/>
        </p:nvSpPr>
        <p:spPr>
          <a:xfrm>
            <a:off x="685800" y="609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The 4</a:t>
            </a:r>
            <a:r>
              <a:rPr lang="en-US" sz="2400" baseline="30000" dirty="0"/>
              <a:t>th</a:t>
            </a:r>
            <a:r>
              <a:rPr lang="en-US" sz="2400" dirty="0"/>
              <a:t> equation presents a challenge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52FD92-01F9-4D49-A4BF-6264C96554E5}"/>
                  </a:ext>
                </a:extLst>
              </p14:cNvPr>
              <p14:cNvContentPartPr/>
              <p14:nvPr/>
            </p14:nvContentPartPr>
            <p14:xfrm>
              <a:off x="4847357" y="2326543"/>
              <a:ext cx="2480040" cy="119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52FD92-01F9-4D49-A4BF-6264C96554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3357" y="2218543"/>
                <a:ext cx="2587680" cy="14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8503FC-6DCA-4880-B6B9-2CF019402C04}"/>
                  </a:ext>
                </a:extLst>
              </p14:cNvPr>
              <p14:cNvContentPartPr/>
              <p14:nvPr/>
            </p14:nvContentPartPr>
            <p14:xfrm>
              <a:off x="4873997" y="2573863"/>
              <a:ext cx="430560" cy="92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8503FC-6DCA-4880-B6B9-2CF019402C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0357" y="2465863"/>
                <a:ext cx="53820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9A281D-9CA1-45D0-9812-23AFADED6E34}"/>
                  </a:ext>
                </a:extLst>
              </p14:cNvPr>
              <p14:cNvContentPartPr/>
              <p14:nvPr/>
            </p14:nvContentPartPr>
            <p14:xfrm>
              <a:off x="4923317" y="2321143"/>
              <a:ext cx="429120" cy="53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9A281D-9CA1-45D0-9812-23AFADED6E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9677" y="2213503"/>
                <a:ext cx="536760" cy="74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14A207B-C568-444D-82F9-BAF089C68615}"/>
              </a:ext>
            </a:extLst>
          </p:cNvPr>
          <p:cNvGrpSpPr/>
          <p:nvPr/>
        </p:nvGrpSpPr>
        <p:grpSpPr>
          <a:xfrm>
            <a:off x="3515356" y="2427873"/>
            <a:ext cx="120600" cy="308520"/>
            <a:chOff x="3515356" y="2427873"/>
            <a:chExt cx="12060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6DD245A-03E8-4684-BE5F-CE78FE72D170}"/>
                    </a:ext>
                  </a:extLst>
                </p14:cNvPr>
                <p14:cNvContentPartPr/>
                <p14:nvPr/>
              </p14:nvContentPartPr>
              <p14:xfrm>
                <a:off x="3615076" y="2543793"/>
                <a:ext cx="7920" cy="14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6DD245A-03E8-4684-BE5F-CE78FE72D1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52436" y="2480793"/>
                  <a:ext cx="133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38CFF4-FDBB-4C25-B9CB-0AE806455A7D}"/>
                    </a:ext>
                  </a:extLst>
                </p14:cNvPr>
                <p14:cNvContentPartPr/>
                <p14:nvPr/>
              </p14:nvContentPartPr>
              <p14:xfrm>
                <a:off x="3564316" y="2427873"/>
                <a:ext cx="67320" cy="165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38CFF4-FDBB-4C25-B9CB-0AE806455A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01316" y="2365233"/>
                  <a:ext cx="192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B1C058-E4FE-4641-A0CA-AF826063293D}"/>
                    </a:ext>
                  </a:extLst>
                </p14:cNvPr>
                <p14:cNvContentPartPr/>
                <p14:nvPr/>
              </p14:nvContentPartPr>
              <p14:xfrm>
                <a:off x="3630916" y="2699313"/>
                <a:ext cx="5040" cy="37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B1C058-E4FE-4641-A0CA-AF82606329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68276" y="2636673"/>
                  <a:ext cx="130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8B65BE-B730-4DE1-BE1E-7364582683BF}"/>
                    </a:ext>
                  </a:extLst>
                </p14:cNvPr>
                <p14:cNvContentPartPr/>
                <p14:nvPr/>
              </p14:nvContentPartPr>
              <p14:xfrm>
                <a:off x="3515356" y="2497713"/>
                <a:ext cx="71640" cy="108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8B65BE-B730-4DE1-BE1E-7364582683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52716" y="2435073"/>
                  <a:ext cx="1972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C1E130-E7E1-42DA-A5EA-B19EC32E0701}"/>
                  </a:ext>
                </a:extLst>
              </p14:cNvPr>
              <p14:cNvContentPartPr/>
              <p14:nvPr/>
            </p14:nvContentPartPr>
            <p14:xfrm>
              <a:off x="3628756" y="3099633"/>
              <a:ext cx="78480" cy="43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C1E130-E7E1-42DA-A5EA-B19EC32E07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65756" y="3036633"/>
                <a:ext cx="204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192728C-45A5-423E-B001-2C998C0C386F}"/>
                  </a:ext>
                </a:extLst>
              </p14:cNvPr>
              <p14:cNvContentPartPr/>
              <p14:nvPr/>
            </p14:nvContentPartPr>
            <p14:xfrm>
              <a:off x="4093516" y="3070113"/>
              <a:ext cx="59040" cy="285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192728C-45A5-423E-B001-2C998C0C38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30516" y="3007113"/>
                <a:ext cx="1846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F176D1-C1D1-4353-9860-B5DDEFA9A902}"/>
                  </a:ext>
                </a:extLst>
              </p14:cNvPr>
              <p14:cNvContentPartPr/>
              <p14:nvPr/>
            </p14:nvContentPartPr>
            <p14:xfrm>
              <a:off x="3346876" y="3120873"/>
              <a:ext cx="88560" cy="20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F176D1-C1D1-4353-9860-B5DDEFA9A90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3876" y="3057873"/>
                <a:ext cx="2142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E1F1-97BA-4214-9826-B3D4A997A249}"/>
                  </a:ext>
                </a:extLst>
              </p14:cNvPr>
              <p14:cNvContentPartPr/>
              <p14:nvPr/>
            </p14:nvContentPartPr>
            <p14:xfrm>
              <a:off x="3175156" y="2831433"/>
              <a:ext cx="187560" cy="23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E1F1-97BA-4214-9826-B3D4A997A24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12516" y="2768433"/>
                <a:ext cx="313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97BFE-D89F-427A-A6F4-F167BB207EFF}"/>
                  </a:ext>
                </a:extLst>
              </p14:cNvPr>
              <p14:cNvContentPartPr/>
              <p14:nvPr/>
            </p14:nvContentPartPr>
            <p14:xfrm>
              <a:off x="4763836" y="2811993"/>
              <a:ext cx="15120" cy="116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97BFE-D89F-427A-A6F4-F167BB207EF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01196" y="2749353"/>
                <a:ext cx="14076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94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30450" r="36048" b="1621"/>
          <a:stretch/>
        </p:blipFill>
        <p:spPr bwMode="auto">
          <a:xfrm>
            <a:off x="0" y="1905000"/>
            <a:ext cx="3914590" cy="33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6398" y="735022"/>
            <a:ext cx="630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i="1" dirty="0" err="1">
                <a:latin typeface="Symbol" pitchFamily="18" charset="2"/>
              </a:rPr>
              <a:t>r</a:t>
            </a:r>
            <a:r>
              <a:rPr lang="en-US" sz="2000" baseline="-25000" dirty="0" err="1"/>
              <a:t>ex</a:t>
            </a:r>
            <a:r>
              <a:rPr lang="en-US" sz="2000" dirty="0"/>
              <a:t> is placed in a dielectric.  (We’ll remove it later.)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14" y="1295400"/>
            <a:ext cx="561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Any change in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baseline="-25000" dirty="0"/>
              <a:t>ex</a:t>
            </a:r>
            <a:r>
              <a:rPr lang="en-US" sz="2000" dirty="0"/>
              <a:t> gives rise to conduction current </a:t>
            </a:r>
            <a:r>
              <a:rPr lang="en-US" sz="2000" b="1" i="1" dirty="0" err="1"/>
              <a:t>j</a:t>
            </a:r>
            <a:r>
              <a:rPr lang="en-US" sz="2000" baseline="-25000" dirty="0" err="1"/>
              <a:t>ex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209800"/>
            <a:ext cx="225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Continuity equation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372491C-5C7E-4153-B1D6-B9E50225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74" y="5029200"/>
            <a:ext cx="5396755" cy="17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8F2823F-E600-4C07-A1B6-35A632F1DCC8}"/>
              </a:ext>
            </a:extLst>
          </p:cNvPr>
          <p:cNvGrpSpPr/>
          <p:nvPr/>
        </p:nvGrpSpPr>
        <p:grpSpPr>
          <a:xfrm>
            <a:off x="4557197" y="6102223"/>
            <a:ext cx="260280" cy="342360"/>
            <a:chOff x="4557197" y="6102223"/>
            <a:chExt cx="2602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A49B56D-E2B4-4EF7-9E7F-D3E3D652F23A}"/>
                    </a:ext>
                  </a:extLst>
                </p14:cNvPr>
                <p14:cNvContentPartPr/>
                <p14:nvPr/>
              </p14:nvContentPartPr>
              <p14:xfrm>
                <a:off x="4752317" y="6257383"/>
                <a:ext cx="45000" cy="133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A49B56D-E2B4-4EF7-9E7F-D3E3D652F2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89317" y="6194383"/>
                  <a:ext cx="170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282B99-2018-4745-ACFA-A2977D979128}"/>
                    </a:ext>
                  </a:extLst>
                </p14:cNvPr>
                <p14:cNvContentPartPr/>
                <p14:nvPr/>
              </p14:nvContentPartPr>
              <p14:xfrm>
                <a:off x="4761317" y="6273943"/>
                <a:ext cx="23400" cy="5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282B99-2018-4745-ACFA-A2977D9791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8677" y="6210943"/>
                  <a:ext cx="149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713B39-3509-48F4-BA3A-BFE77C9B5C81}"/>
                    </a:ext>
                  </a:extLst>
                </p14:cNvPr>
                <p14:cNvContentPartPr/>
                <p14:nvPr/>
              </p14:nvContentPartPr>
              <p14:xfrm>
                <a:off x="4557197" y="6259183"/>
                <a:ext cx="20160" cy="174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713B39-3509-48F4-BA3A-BFE77C9B5C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94197" y="6196543"/>
                  <a:ext cx="145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B9E860-16AD-4335-9398-04B4836EF266}"/>
                    </a:ext>
                  </a:extLst>
                </p14:cNvPr>
                <p14:cNvContentPartPr/>
                <p14:nvPr/>
              </p14:nvContentPartPr>
              <p14:xfrm>
                <a:off x="4666997" y="6148303"/>
                <a:ext cx="33120" cy="6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B9E860-16AD-4335-9398-04B4836EF2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03997" y="6085663"/>
                  <a:ext cx="158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DC2ED9-820C-4FA9-AFC1-2AE35BC6FF78}"/>
                    </a:ext>
                  </a:extLst>
                </p14:cNvPr>
                <p14:cNvContentPartPr/>
                <p14:nvPr/>
              </p14:nvContentPartPr>
              <p14:xfrm>
                <a:off x="4645037" y="6102223"/>
                <a:ext cx="116640" cy="9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DC2ED9-820C-4FA9-AFC1-2AE35BC6FF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82397" y="6039583"/>
                  <a:ext cx="242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D8FFE6A-0943-4511-B9F4-22AD9119B3CC}"/>
                    </a:ext>
                  </a:extLst>
                </p14:cNvPr>
                <p14:cNvContentPartPr/>
                <p14:nvPr/>
              </p14:nvContentPartPr>
              <p14:xfrm>
                <a:off x="4737197" y="6268183"/>
                <a:ext cx="80280" cy="94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D8FFE6A-0943-4511-B9F4-22AD9119B3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74197" y="6205183"/>
                  <a:ext cx="205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3B8D43-50D8-4A90-8560-7A05B519AD14}"/>
                    </a:ext>
                  </a:extLst>
                </p14:cNvPr>
                <p14:cNvContentPartPr/>
                <p14:nvPr/>
              </p14:nvContentPartPr>
              <p14:xfrm>
                <a:off x="4582397" y="6295903"/>
                <a:ext cx="21240" cy="148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3B8D43-50D8-4A90-8560-7A05B519AD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9397" y="6233263"/>
                  <a:ext cx="146880" cy="274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38C4E8-2228-4FA3-9B26-F758824945C7}"/>
              </a:ext>
            </a:extLst>
          </p:cNvPr>
          <p:cNvSpPr txBox="1"/>
          <p:nvPr/>
        </p:nvSpPr>
        <p:spPr>
          <a:xfrm>
            <a:off x="152400" y="5309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 A trick will be used to avoid determining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89596CB-72AF-469A-91AE-849A53A63C5E}"/>
                  </a:ext>
                </a:extLst>
              </p14:cNvPr>
              <p14:cNvContentPartPr/>
              <p14:nvPr/>
            </p14:nvContentPartPr>
            <p14:xfrm>
              <a:off x="5726117" y="120823"/>
              <a:ext cx="307440" cy="425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89596CB-72AF-469A-91AE-849A53A63C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08117" y="103183"/>
                <a:ext cx="343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BD8D5-9AD5-4042-BC0F-C45E03A367C2}"/>
              </a:ext>
            </a:extLst>
          </p:cNvPr>
          <p:cNvGrpSpPr/>
          <p:nvPr/>
        </p:nvGrpSpPr>
        <p:grpSpPr>
          <a:xfrm>
            <a:off x="5996117" y="158983"/>
            <a:ext cx="967680" cy="456120"/>
            <a:chOff x="5996117" y="158983"/>
            <a:chExt cx="9676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61CC26-53E3-48A6-8074-21D2DD1E93A0}"/>
                    </a:ext>
                  </a:extLst>
                </p14:cNvPr>
                <p14:cNvContentPartPr/>
                <p14:nvPr/>
              </p14:nvContentPartPr>
              <p14:xfrm>
                <a:off x="5996117" y="266623"/>
                <a:ext cx="318960" cy="34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61CC26-53E3-48A6-8074-21D2DD1E93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78117" y="248623"/>
                  <a:ext cx="3546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D76388-F7AC-456C-B50F-A57B5B411CD0}"/>
                    </a:ext>
                  </a:extLst>
                </p14:cNvPr>
                <p14:cNvContentPartPr/>
                <p14:nvPr/>
              </p14:nvContentPartPr>
              <p14:xfrm>
                <a:off x="6453317" y="254383"/>
                <a:ext cx="250560" cy="173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D76388-F7AC-456C-B50F-A57B5B411C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5317" y="236743"/>
                  <a:ext cx="286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8C3FC5-9834-4CD2-9293-A39CC8E6B98B}"/>
                    </a:ext>
                  </a:extLst>
                </p14:cNvPr>
                <p14:cNvContentPartPr/>
                <p14:nvPr/>
              </p14:nvContentPartPr>
              <p14:xfrm>
                <a:off x="6486077" y="200743"/>
                <a:ext cx="18648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8C3FC5-9834-4CD2-9293-A39CC8E6B9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68437" y="182743"/>
                  <a:ext cx="22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372FA4-0A9D-4DFB-9A1E-3552C08B0812}"/>
                    </a:ext>
                  </a:extLst>
                </p14:cNvPr>
                <p14:cNvContentPartPr/>
                <p14:nvPr/>
              </p14:nvContentPartPr>
              <p14:xfrm>
                <a:off x="6695957" y="158983"/>
                <a:ext cx="239760" cy="35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372FA4-0A9D-4DFB-9A1E-3552C08B08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77957" y="141343"/>
                  <a:ext cx="275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79F18F-12E1-4792-923E-B8D9553F38AF}"/>
                    </a:ext>
                  </a:extLst>
                </p14:cNvPr>
                <p14:cNvContentPartPr/>
                <p14:nvPr/>
              </p14:nvContentPartPr>
              <p14:xfrm>
                <a:off x="6887837" y="495583"/>
                <a:ext cx="75960" cy="10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79F18F-12E1-4792-923E-B8D9553F38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70197" y="477943"/>
                  <a:ext cx="1116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9F6D7F9-3183-421A-8922-6C5BF1104C0B}"/>
                  </a:ext>
                </a:extLst>
              </p14:cNvPr>
              <p14:cNvContentPartPr/>
              <p14:nvPr/>
            </p14:nvContentPartPr>
            <p14:xfrm>
              <a:off x="4311317" y="5911423"/>
              <a:ext cx="110880" cy="769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9F6D7F9-3183-421A-8922-6C5BF1104C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93677" y="5893783"/>
                <a:ext cx="14652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6C97F44-13C3-478F-B1AD-966B67D6CB43}"/>
                  </a:ext>
                </a:extLst>
              </p14:cNvPr>
              <p14:cNvContentPartPr/>
              <p14:nvPr/>
            </p14:nvContentPartPr>
            <p14:xfrm>
              <a:off x="4308437" y="5873263"/>
              <a:ext cx="3993480" cy="792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6C97F44-13C3-478F-B1AD-966B67D6CB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0797" y="5855263"/>
                <a:ext cx="402912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53D024A-FEC2-46E8-A4B0-1C868EA86233}"/>
                  </a:ext>
                </a:extLst>
              </p14:cNvPr>
              <p14:cNvContentPartPr/>
              <p14:nvPr/>
            </p14:nvContentPartPr>
            <p14:xfrm>
              <a:off x="4409597" y="6661663"/>
              <a:ext cx="3880440" cy="133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53D024A-FEC2-46E8-A4B0-1C868EA862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91957" y="6643663"/>
                <a:ext cx="3916080" cy="169200"/>
              </a:xfrm>
              <a:prstGeom prst="rect">
                <a:avLst/>
              </a:prstGeom>
            </p:spPr>
          </p:pic>
        </mc:Fallback>
      </mc:AlternateContent>
      <p:sp>
        <p:nvSpPr>
          <p:cNvPr id="6144" name="TextBox 6143">
            <a:extLst>
              <a:ext uri="{FF2B5EF4-FFF2-40B4-BE49-F238E27FC236}">
                <a16:creationId xmlns:a16="http://schemas.microsoft.com/office/drawing/2014/main" id="{2856FEE5-B078-4FB4-A54A-7AEF7308FC3D}"/>
              </a:ext>
            </a:extLst>
          </p:cNvPr>
          <p:cNvSpPr txBox="1"/>
          <p:nvPr/>
        </p:nvSpPr>
        <p:spPr>
          <a:xfrm>
            <a:off x="304800" y="6019800"/>
            <a:ext cx="1628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Doesn’t involve</a:t>
            </a:r>
          </a:p>
          <a:p>
            <a:r>
              <a:rPr lang="en-US" dirty="0"/>
              <a:t>But what is </a:t>
            </a:r>
            <a:r>
              <a:rPr lang="en-US" b="1" dirty="0"/>
              <a:t>H</a:t>
            </a:r>
            <a:r>
              <a:rPr lang="en-US" dirty="0"/>
              <a:t>?</a:t>
            </a:r>
          </a:p>
        </p:txBody>
      </p:sp>
      <p:grpSp>
        <p:nvGrpSpPr>
          <p:cNvPr id="6154" name="Group 6153">
            <a:extLst>
              <a:ext uri="{FF2B5EF4-FFF2-40B4-BE49-F238E27FC236}">
                <a16:creationId xmlns:a16="http://schemas.microsoft.com/office/drawing/2014/main" id="{68F76741-12C2-40D3-8BAA-7DE2D1B05827}"/>
              </a:ext>
            </a:extLst>
          </p:cNvPr>
          <p:cNvGrpSpPr/>
          <p:nvPr/>
        </p:nvGrpSpPr>
        <p:grpSpPr>
          <a:xfrm>
            <a:off x="1974197" y="6042463"/>
            <a:ext cx="639360" cy="254880"/>
            <a:chOff x="1974197" y="6042463"/>
            <a:chExt cx="6393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55B3DB16-A321-4EB6-9C66-AAAAFC2E4FDE}"/>
                    </a:ext>
                  </a:extLst>
                </p14:cNvPr>
                <p14:cNvContentPartPr/>
                <p14:nvPr/>
              </p14:nvContentPartPr>
              <p14:xfrm>
                <a:off x="1974197" y="6075583"/>
                <a:ext cx="101160" cy="187920"/>
              </p14:xfrm>
            </p:contentPart>
          </mc:Choice>
          <mc:Fallback xmlns=""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55B3DB16-A321-4EB6-9C66-AAAAFC2E4F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56197" y="6057583"/>
                  <a:ext cx="136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A64D6D4B-3DAA-4CBF-9503-7207E0BD2EB7}"/>
                    </a:ext>
                  </a:extLst>
                </p14:cNvPr>
                <p14:cNvContentPartPr/>
                <p14:nvPr/>
              </p14:nvContentPartPr>
              <p14:xfrm>
                <a:off x="2138717" y="6174583"/>
                <a:ext cx="76320" cy="122760"/>
              </p14:xfrm>
            </p:contentPart>
          </mc:Choice>
          <mc:Fallback xmlns=""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A64D6D4B-3DAA-4CBF-9503-7207E0BD2E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20717" y="6156943"/>
                  <a:ext cx="111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543CED81-620F-4B20-A711-B22DE621FBE4}"/>
                    </a:ext>
                  </a:extLst>
                </p14:cNvPr>
                <p14:cNvContentPartPr/>
                <p14:nvPr/>
              </p14:nvContentPartPr>
              <p14:xfrm>
                <a:off x="2242397" y="6172783"/>
                <a:ext cx="152280" cy="684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543CED81-620F-4B20-A711-B22DE621FB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4397" y="6155143"/>
                  <a:ext cx="187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0C03C883-1662-423D-999F-3E9FF20573D6}"/>
                    </a:ext>
                  </a:extLst>
                </p14:cNvPr>
                <p14:cNvContentPartPr/>
                <p14:nvPr/>
              </p14:nvContentPartPr>
              <p14:xfrm>
                <a:off x="2283077" y="6072703"/>
                <a:ext cx="73080" cy="208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0C03C883-1662-423D-999F-3E9FF20573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5077" y="6054703"/>
                  <a:ext cx="108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51C7BC3A-5AF0-4B57-BF59-5FC729EEB20F}"/>
                    </a:ext>
                  </a:extLst>
                </p14:cNvPr>
                <p14:cNvContentPartPr/>
                <p14:nvPr/>
              </p14:nvContentPartPr>
              <p14:xfrm>
                <a:off x="2436077" y="6042463"/>
                <a:ext cx="91080" cy="21816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51C7BC3A-5AF0-4B57-BF59-5FC729EEB2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8077" y="6024463"/>
                  <a:ext cx="126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074E458E-2AC8-4F6A-90DC-DC8534E60D9B}"/>
                    </a:ext>
                  </a:extLst>
                </p14:cNvPr>
                <p14:cNvContentPartPr/>
                <p14:nvPr/>
              </p14:nvContentPartPr>
              <p14:xfrm>
                <a:off x="2562077" y="6230383"/>
                <a:ext cx="51480" cy="2844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074E458E-2AC8-4F6A-90DC-DC8534E60D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44437" y="6212383"/>
                  <a:ext cx="8712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55" name="Ink 6154">
                <a:extLst>
                  <a:ext uri="{FF2B5EF4-FFF2-40B4-BE49-F238E27FC236}">
                    <a16:creationId xmlns:a16="http://schemas.microsoft.com/office/drawing/2014/main" id="{99DD5CCC-0F22-46F5-B041-1B612FCE37DC}"/>
                  </a:ext>
                </a:extLst>
              </p14:cNvPr>
              <p14:cNvContentPartPr/>
              <p14:nvPr/>
            </p14:nvContentPartPr>
            <p14:xfrm>
              <a:off x="2985437" y="6161623"/>
              <a:ext cx="1325520" cy="126000"/>
            </p14:xfrm>
          </p:contentPart>
        </mc:Choice>
        <mc:Fallback xmlns="">
          <p:pic>
            <p:nvPicPr>
              <p:cNvPr id="6155" name="Ink 6154">
                <a:extLst>
                  <a:ext uri="{FF2B5EF4-FFF2-40B4-BE49-F238E27FC236}">
                    <a16:creationId xmlns:a16="http://schemas.microsoft.com/office/drawing/2014/main" id="{99DD5CCC-0F22-46F5-B041-1B612FCE37D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67797" y="6143983"/>
                <a:ext cx="136116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7F6361C-4043-43B2-B6BC-CDF97118E017}"/>
              </a:ext>
            </a:extLst>
          </p:cNvPr>
          <p:cNvGrpSpPr/>
          <p:nvPr/>
        </p:nvGrpSpPr>
        <p:grpSpPr>
          <a:xfrm>
            <a:off x="1530676" y="2618313"/>
            <a:ext cx="67320" cy="230400"/>
            <a:chOff x="1530676" y="2618313"/>
            <a:chExt cx="6732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CB974C-3295-4A2A-875B-A837BE986F56}"/>
                    </a:ext>
                  </a:extLst>
                </p14:cNvPr>
                <p14:cNvContentPartPr/>
                <p14:nvPr/>
              </p14:nvContentPartPr>
              <p14:xfrm>
                <a:off x="1579636" y="2663313"/>
                <a:ext cx="5040" cy="4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CB974C-3295-4A2A-875B-A837BE986F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16636" y="2600313"/>
                  <a:ext cx="130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C53D74-7266-41B4-AEA8-EBECE172628E}"/>
                    </a:ext>
                  </a:extLst>
                </p14:cNvPr>
                <p14:cNvContentPartPr/>
                <p14:nvPr/>
              </p14:nvContentPartPr>
              <p14:xfrm>
                <a:off x="1530676" y="2618313"/>
                <a:ext cx="67320" cy="230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C53D74-7266-41B4-AEA8-EBECE17262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67676" y="2555673"/>
                  <a:ext cx="19296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F32C2B-E2F5-4E6E-B613-6C1D82E2CC1C}"/>
                  </a:ext>
                </a:extLst>
              </p14:cNvPr>
              <p14:cNvContentPartPr/>
              <p14:nvPr/>
            </p14:nvContentPartPr>
            <p14:xfrm>
              <a:off x="1371196" y="2432913"/>
              <a:ext cx="33120" cy="30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F32C2B-E2F5-4E6E-B613-6C1D82E2CC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08556" y="2370273"/>
                <a:ext cx="158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DCC21CF-B069-405A-B0CF-5C4FAA80F68C}"/>
                  </a:ext>
                </a:extLst>
              </p14:cNvPr>
              <p14:cNvContentPartPr/>
              <p14:nvPr/>
            </p14:nvContentPartPr>
            <p14:xfrm>
              <a:off x="1778716" y="2424633"/>
              <a:ext cx="92160" cy="24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DCC21CF-B069-405A-B0CF-5C4FAA80F6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15716" y="2361633"/>
                <a:ext cx="21780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29D24ED3-EDF0-40C0-ADE2-E00BD7E1A519}"/>
              </a:ext>
            </a:extLst>
          </p:cNvPr>
          <p:cNvGrpSpPr/>
          <p:nvPr/>
        </p:nvGrpSpPr>
        <p:grpSpPr>
          <a:xfrm>
            <a:off x="3051316" y="2334633"/>
            <a:ext cx="29160" cy="231840"/>
            <a:chOff x="3051316" y="2334633"/>
            <a:chExt cx="2916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F94E25-D7D4-4CF9-86D0-D474FF555822}"/>
                    </a:ext>
                  </a:extLst>
                </p14:cNvPr>
                <p14:cNvContentPartPr/>
                <p14:nvPr/>
              </p14:nvContentPartPr>
              <p14:xfrm>
                <a:off x="3055996" y="2371353"/>
                <a:ext cx="24480" cy="195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F94E25-D7D4-4CF9-86D0-D474FF5558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93356" y="2308713"/>
                  <a:ext cx="150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6D089F-A607-484A-A34E-707509A3793B}"/>
                    </a:ext>
                  </a:extLst>
                </p14:cNvPr>
                <p14:cNvContentPartPr/>
                <p14:nvPr/>
              </p14:nvContentPartPr>
              <p14:xfrm>
                <a:off x="3051316" y="2334633"/>
                <a:ext cx="18000" cy="110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6D089F-A607-484A-A34E-707509A379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88676" y="2271993"/>
                  <a:ext cx="14364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12159823-D0AC-4A0A-91A4-28984D74F237}"/>
                  </a:ext>
                </a:extLst>
              </p14:cNvPr>
              <p14:cNvContentPartPr/>
              <p14:nvPr/>
            </p14:nvContentPartPr>
            <p14:xfrm>
              <a:off x="3250396" y="2362713"/>
              <a:ext cx="43200" cy="259920"/>
            </p14:xfrm>
          </p:contentPart>
        </mc:Choice>
        <mc:Fallback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12159823-D0AC-4A0A-91A4-28984D74F23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87396" y="2299713"/>
                <a:ext cx="1688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156" name="Ink 6155">
                <a:extLst>
                  <a:ext uri="{FF2B5EF4-FFF2-40B4-BE49-F238E27FC236}">
                    <a16:creationId xmlns:a16="http://schemas.microsoft.com/office/drawing/2014/main" id="{98BD3A96-A2C1-4F37-9E99-2A8B4BE23DF3}"/>
                  </a:ext>
                </a:extLst>
              </p14:cNvPr>
              <p14:cNvContentPartPr/>
              <p14:nvPr/>
            </p14:nvContentPartPr>
            <p14:xfrm>
              <a:off x="2177236" y="3071913"/>
              <a:ext cx="13680" cy="108360"/>
            </p14:xfrm>
          </p:contentPart>
        </mc:Choice>
        <mc:Fallback>
          <p:pic>
            <p:nvPicPr>
              <p:cNvPr id="6156" name="Ink 6155">
                <a:extLst>
                  <a:ext uri="{FF2B5EF4-FFF2-40B4-BE49-F238E27FC236}">
                    <a16:creationId xmlns:a16="http://schemas.microsoft.com/office/drawing/2014/main" id="{98BD3A96-A2C1-4F37-9E99-2A8B4BE23D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14596" y="3008913"/>
                <a:ext cx="139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157" name="Ink 6156">
                <a:extLst>
                  <a:ext uri="{FF2B5EF4-FFF2-40B4-BE49-F238E27FC236}">
                    <a16:creationId xmlns:a16="http://schemas.microsoft.com/office/drawing/2014/main" id="{C52C5E3A-7B91-4E06-B2E2-C3654AF1E6C0}"/>
                  </a:ext>
                </a:extLst>
              </p14:cNvPr>
              <p14:cNvContentPartPr/>
              <p14:nvPr/>
            </p14:nvContentPartPr>
            <p14:xfrm>
              <a:off x="2383156" y="3076953"/>
              <a:ext cx="18000" cy="30240"/>
            </p14:xfrm>
          </p:contentPart>
        </mc:Choice>
        <mc:Fallback>
          <p:pic>
            <p:nvPicPr>
              <p:cNvPr id="6157" name="Ink 6156">
                <a:extLst>
                  <a:ext uri="{FF2B5EF4-FFF2-40B4-BE49-F238E27FC236}">
                    <a16:creationId xmlns:a16="http://schemas.microsoft.com/office/drawing/2014/main" id="{C52C5E3A-7B91-4E06-B2E2-C3654AF1E6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20516" y="3014313"/>
                <a:ext cx="143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158" name="Ink 6157">
                <a:extLst>
                  <a:ext uri="{FF2B5EF4-FFF2-40B4-BE49-F238E27FC236}">
                    <a16:creationId xmlns:a16="http://schemas.microsoft.com/office/drawing/2014/main" id="{8CC6D64D-B10A-4436-80DD-3FF42ACC8B54}"/>
                  </a:ext>
                </a:extLst>
              </p14:cNvPr>
              <p14:cNvContentPartPr/>
              <p14:nvPr/>
            </p14:nvContentPartPr>
            <p14:xfrm>
              <a:off x="2311156" y="3457473"/>
              <a:ext cx="140400" cy="115560"/>
            </p14:xfrm>
          </p:contentPart>
        </mc:Choice>
        <mc:Fallback>
          <p:pic>
            <p:nvPicPr>
              <p:cNvPr id="6158" name="Ink 6157">
                <a:extLst>
                  <a:ext uri="{FF2B5EF4-FFF2-40B4-BE49-F238E27FC236}">
                    <a16:creationId xmlns:a16="http://schemas.microsoft.com/office/drawing/2014/main" id="{8CC6D64D-B10A-4436-80DD-3FF42ACC8B5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48156" y="3394473"/>
                <a:ext cx="266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159" name="Ink 6158">
                <a:extLst>
                  <a:ext uri="{FF2B5EF4-FFF2-40B4-BE49-F238E27FC236}">
                    <a16:creationId xmlns:a16="http://schemas.microsoft.com/office/drawing/2014/main" id="{EB52FED3-D9B3-4D9F-8B67-AB3FE2AEF82D}"/>
                  </a:ext>
                </a:extLst>
              </p14:cNvPr>
              <p14:cNvContentPartPr/>
              <p14:nvPr/>
            </p14:nvContentPartPr>
            <p14:xfrm>
              <a:off x="949996" y="3640353"/>
              <a:ext cx="7200" cy="28440"/>
            </p14:xfrm>
          </p:contentPart>
        </mc:Choice>
        <mc:Fallback>
          <p:pic>
            <p:nvPicPr>
              <p:cNvPr id="6159" name="Ink 6158">
                <a:extLst>
                  <a:ext uri="{FF2B5EF4-FFF2-40B4-BE49-F238E27FC236}">
                    <a16:creationId xmlns:a16="http://schemas.microsoft.com/office/drawing/2014/main" id="{EB52FED3-D9B3-4D9F-8B67-AB3FE2AEF82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87356" y="3577353"/>
                <a:ext cx="132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160" name="Ink 6159">
                <a:extLst>
                  <a:ext uri="{FF2B5EF4-FFF2-40B4-BE49-F238E27FC236}">
                    <a16:creationId xmlns:a16="http://schemas.microsoft.com/office/drawing/2014/main" id="{FCE385C7-52C8-46F6-B09C-5BC34B76A439}"/>
                  </a:ext>
                </a:extLst>
              </p14:cNvPr>
              <p14:cNvContentPartPr/>
              <p14:nvPr/>
            </p14:nvContentPartPr>
            <p14:xfrm>
              <a:off x="843796" y="4035993"/>
              <a:ext cx="7920" cy="2880"/>
            </p14:xfrm>
          </p:contentPart>
        </mc:Choice>
        <mc:Fallback>
          <p:pic>
            <p:nvPicPr>
              <p:cNvPr id="6160" name="Ink 6159">
                <a:extLst>
                  <a:ext uri="{FF2B5EF4-FFF2-40B4-BE49-F238E27FC236}">
                    <a16:creationId xmlns:a16="http://schemas.microsoft.com/office/drawing/2014/main" id="{FCE385C7-52C8-46F6-B09C-5BC34B76A43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1156" y="3972993"/>
                <a:ext cx="133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161" name="Ink 6160">
                <a:extLst>
                  <a:ext uri="{FF2B5EF4-FFF2-40B4-BE49-F238E27FC236}">
                    <a16:creationId xmlns:a16="http://schemas.microsoft.com/office/drawing/2014/main" id="{F4EC0C1D-1308-4240-9E31-7FD138523E95}"/>
                  </a:ext>
                </a:extLst>
              </p14:cNvPr>
              <p14:cNvContentPartPr/>
              <p14:nvPr/>
            </p14:nvContentPartPr>
            <p14:xfrm>
              <a:off x="1118116" y="3984873"/>
              <a:ext cx="63720" cy="236880"/>
            </p14:xfrm>
          </p:contentPart>
        </mc:Choice>
        <mc:Fallback>
          <p:pic>
            <p:nvPicPr>
              <p:cNvPr id="6161" name="Ink 6160">
                <a:extLst>
                  <a:ext uri="{FF2B5EF4-FFF2-40B4-BE49-F238E27FC236}">
                    <a16:creationId xmlns:a16="http://schemas.microsoft.com/office/drawing/2014/main" id="{F4EC0C1D-1308-4240-9E31-7FD138523E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55476" y="3922233"/>
                <a:ext cx="18936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6" name="Group 6165">
            <a:extLst>
              <a:ext uri="{FF2B5EF4-FFF2-40B4-BE49-F238E27FC236}">
                <a16:creationId xmlns:a16="http://schemas.microsoft.com/office/drawing/2014/main" id="{F29A3884-DFB5-40B6-BC63-326CC7FEAC19}"/>
              </a:ext>
            </a:extLst>
          </p:cNvPr>
          <p:cNvGrpSpPr/>
          <p:nvPr/>
        </p:nvGrpSpPr>
        <p:grpSpPr>
          <a:xfrm>
            <a:off x="1356796" y="4107273"/>
            <a:ext cx="704520" cy="155880"/>
            <a:chOff x="1356796" y="4107273"/>
            <a:chExt cx="70452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F878CF86-7385-4D86-92F4-7D2753E772A0}"/>
                    </a:ext>
                  </a:extLst>
                </p14:cNvPr>
                <p14:cNvContentPartPr/>
                <p14:nvPr/>
              </p14:nvContentPartPr>
              <p14:xfrm>
                <a:off x="1958716" y="4107273"/>
                <a:ext cx="102600" cy="44280"/>
              </p14:xfrm>
            </p:contentPart>
          </mc:Choice>
          <mc:Fallback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F878CF86-7385-4D86-92F4-7D2753E772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6076" y="4044633"/>
                  <a:ext cx="22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DCF3F367-291E-4A2D-80D7-7C80528128AF}"/>
                    </a:ext>
                  </a:extLst>
                </p14:cNvPr>
                <p14:cNvContentPartPr/>
                <p14:nvPr/>
              </p14:nvContentPartPr>
              <p14:xfrm>
                <a:off x="1356796" y="4108713"/>
                <a:ext cx="637200" cy="154440"/>
              </p14:xfrm>
            </p:contentPart>
          </mc:Choice>
          <mc:Fallback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DCF3F367-291E-4A2D-80D7-7C80528128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93796" y="4046073"/>
                  <a:ext cx="7628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164" name="Ink 6163">
                <a:extLst>
                  <a:ext uri="{FF2B5EF4-FFF2-40B4-BE49-F238E27FC236}">
                    <a16:creationId xmlns:a16="http://schemas.microsoft.com/office/drawing/2014/main" id="{11BF320B-50EE-442F-91B4-C359015DB1F3}"/>
                  </a:ext>
                </a:extLst>
              </p14:cNvPr>
              <p14:cNvContentPartPr/>
              <p14:nvPr/>
            </p14:nvContentPartPr>
            <p14:xfrm>
              <a:off x="1962676" y="3632073"/>
              <a:ext cx="106920" cy="56880"/>
            </p14:xfrm>
          </p:contentPart>
        </mc:Choice>
        <mc:Fallback>
          <p:pic>
            <p:nvPicPr>
              <p:cNvPr id="6164" name="Ink 6163">
                <a:extLst>
                  <a:ext uri="{FF2B5EF4-FFF2-40B4-BE49-F238E27FC236}">
                    <a16:creationId xmlns:a16="http://schemas.microsoft.com/office/drawing/2014/main" id="{11BF320B-50EE-442F-91B4-C359015DB1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9676" y="3569433"/>
                <a:ext cx="232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165" name="Ink 6164">
                <a:extLst>
                  <a:ext uri="{FF2B5EF4-FFF2-40B4-BE49-F238E27FC236}">
                    <a16:creationId xmlns:a16="http://schemas.microsoft.com/office/drawing/2014/main" id="{F4818465-3903-4620-8F85-B8F2CC80B491}"/>
                  </a:ext>
                </a:extLst>
              </p14:cNvPr>
              <p14:cNvContentPartPr/>
              <p14:nvPr/>
            </p14:nvContentPartPr>
            <p14:xfrm>
              <a:off x="1407556" y="3635673"/>
              <a:ext cx="45720" cy="14760"/>
            </p14:xfrm>
          </p:contentPart>
        </mc:Choice>
        <mc:Fallback>
          <p:pic>
            <p:nvPicPr>
              <p:cNvPr id="6165" name="Ink 6164">
                <a:extLst>
                  <a:ext uri="{FF2B5EF4-FFF2-40B4-BE49-F238E27FC236}">
                    <a16:creationId xmlns:a16="http://schemas.microsoft.com/office/drawing/2014/main" id="{F4818465-3903-4620-8F85-B8F2CC80B4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44916" y="3573033"/>
                <a:ext cx="171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167" name="Ink 6166">
                <a:extLst>
                  <a:ext uri="{FF2B5EF4-FFF2-40B4-BE49-F238E27FC236}">
                    <a16:creationId xmlns:a16="http://schemas.microsoft.com/office/drawing/2014/main" id="{CF1594C5-C649-4836-82F2-004CD7939593}"/>
                  </a:ext>
                </a:extLst>
              </p14:cNvPr>
              <p14:cNvContentPartPr/>
              <p14:nvPr/>
            </p14:nvContentPartPr>
            <p14:xfrm>
              <a:off x="2985796" y="3771753"/>
              <a:ext cx="67320" cy="78480"/>
            </p14:xfrm>
          </p:contentPart>
        </mc:Choice>
        <mc:Fallback>
          <p:pic>
            <p:nvPicPr>
              <p:cNvPr id="6167" name="Ink 6166">
                <a:extLst>
                  <a:ext uri="{FF2B5EF4-FFF2-40B4-BE49-F238E27FC236}">
                    <a16:creationId xmlns:a16="http://schemas.microsoft.com/office/drawing/2014/main" id="{CF1594C5-C649-4836-82F2-004CD79395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22796" y="3708753"/>
                <a:ext cx="192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168" name="Ink 6167">
                <a:extLst>
                  <a:ext uri="{FF2B5EF4-FFF2-40B4-BE49-F238E27FC236}">
                    <a16:creationId xmlns:a16="http://schemas.microsoft.com/office/drawing/2014/main" id="{FA76778F-CA73-4845-907C-A75129AB9AD4}"/>
                  </a:ext>
                </a:extLst>
              </p14:cNvPr>
              <p14:cNvContentPartPr/>
              <p14:nvPr/>
            </p14:nvContentPartPr>
            <p14:xfrm>
              <a:off x="3036916" y="4343433"/>
              <a:ext cx="6840" cy="6120"/>
            </p14:xfrm>
          </p:contentPart>
        </mc:Choice>
        <mc:Fallback>
          <p:pic>
            <p:nvPicPr>
              <p:cNvPr id="6168" name="Ink 6167">
                <a:extLst>
                  <a:ext uri="{FF2B5EF4-FFF2-40B4-BE49-F238E27FC236}">
                    <a16:creationId xmlns:a16="http://schemas.microsoft.com/office/drawing/2014/main" id="{FA76778F-CA73-4845-907C-A75129AB9AD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73916" y="4280433"/>
                <a:ext cx="1324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169" name="Ink 6168">
                <a:extLst>
                  <a:ext uri="{FF2B5EF4-FFF2-40B4-BE49-F238E27FC236}">
                    <a16:creationId xmlns:a16="http://schemas.microsoft.com/office/drawing/2014/main" id="{6653EA3B-94AB-447D-B024-3ADAD38C93AC}"/>
                  </a:ext>
                </a:extLst>
              </p14:cNvPr>
              <p14:cNvContentPartPr/>
              <p14:nvPr/>
            </p14:nvContentPartPr>
            <p14:xfrm>
              <a:off x="3269116" y="4360713"/>
              <a:ext cx="57600" cy="220680"/>
            </p14:xfrm>
          </p:contentPart>
        </mc:Choice>
        <mc:Fallback>
          <p:pic>
            <p:nvPicPr>
              <p:cNvPr id="6169" name="Ink 6168">
                <a:extLst>
                  <a:ext uri="{FF2B5EF4-FFF2-40B4-BE49-F238E27FC236}">
                    <a16:creationId xmlns:a16="http://schemas.microsoft.com/office/drawing/2014/main" id="{6653EA3B-94AB-447D-B024-3ADAD38C93A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06116" y="4298073"/>
                <a:ext cx="183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173" name="Ink 6172">
                <a:extLst>
                  <a:ext uri="{FF2B5EF4-FFF2-40B4-BE49-F238E27FC236}">
                    <a16:creationId xmlns:a16="http://schemas.microsoft.com/office/drawing/2014/main" id="{54DACE6D-FD20-4176-9827-34C3E9D77BC1}"/>
                  </a:ext>
                </a:extLst>
              </p14:cNvPr>
              <p14:cNvContentPartPr/>
              <p14:nvPr/>
            </p14:nvContentPartPr>
            <p14:xfrm>
              <a:off x="1648396" y="5020233"/>
              <a:ext cx="65880" cy="164520"/>
            </p14:xfrm>
          </p:contentPart>
        </mc:Choice>
        <mc:Fallback>
          <p:pic>
            <p:nvPicPr>
              <p:cNvPr id="6173" name="Ink 6172">
                <a:extLst>
                  <a:ext uri="{FF2B5EF4-FFF2-40B4-BE49-F238E27FC236}">
                    <a16:creationId xmlns:a16="http://schemas.microsoft.com/office/drawing/2014/main" id="{54DACE6D-FD20-4176-9827-34C3E9D77BC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85756" y="4957233"/>
                <a:ext cx="1915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174" name="Ink 6173">
                <a:extLst>
                  <a:ext uri="{FF2B5EF4-FFF2-40B4-BE49-F238E27FC236}">
                    <a16:creationId xmlns:a16="http://schemas.microsoft.com/office/drawing/2014/main" id="{15AF304F-22D4-4F85-B6D0-E502E758F240}"/>
                  </a:ext>
                </a:extLst>
              </p14:cNvPr>
              <p14:cNvContentPartPr/>
              <p14:nvPr/>
            </p14:nvContentPartPr>
            <p14:xfrm>
              <a:off x="2909116" y="5235873"/>
              <a:ext cx="102960" cy="65160"/>
            </p14:xfrm>
          </p:contentPart>
        </mc:Choice>
        <mc:Fallback>
          <p:pic>
            <p:nvPicPr>
              <p:cNvPr id="6174" name="Ink 6173">
                <a:extLst>
                  <a:ext uri="{FF2B5EF4-FFF2-40B4-BE49-F238E27FC236}">
                    <a16:creationId xmlns:a16="http://schemas.microsoft.com/office/drawing/2014/main" id="{15AF304F-22D4-4F85-B6D0-E502E758F24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46116" y="5172873"/>
                <a:ext cx="228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175" name="Ink 6174">
                <a:extLst>
                  <a:ext uri="{FF2B5EF4-FFF2-40B4-BE49-F238E27FC236}">
                    <a16:creationId xmlns:a16="http://schemas.microsoft.com/office/drawing/2014/main" id="{7EB9283B-9B67-4B52-837B-2F0574150341}"/>
                  </a:ext>
                </a:extLst>
              </p14:cNvPr>
              <p14:cNvContentPartPr/>
              <p14:nvPr/>
            </p14:nvContentPartPr>
            <p14:xfrm>
              <a:off x="2893276" y="4649433"/>
              <a:ext cx="41040" cy="37080"/>
            </p14:xfrm>
          </p:contentPart>
        </mc:Choice>
        <mc:Fallback>
          <p:pic>
            <p:nvPicPr>
              <p:cNvPr id="6175" name="Ink 6174">
                <a:extLst>
                  <a:ext uri="{FF2B5EF4-FFF2-40B4-BE49-F238E27FC236}">
                    <a16:creationId xmlns:a16="http://schemas.microsoft.com/office/drawing/2014/main" id="{7EB9283B-9B67-4B52-837B-2F057415034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30636" y="4586433"/>
                <a:ext cx="16668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8" name="Group 6177">
            <a:extLst>
              <a:ext uri="{FF2B5EF4-FFF2-40B4-BE49-F238E27FC236}">
                <a16:creationId xmlns:a16="http://schemas.microsoft.com/office/drawing/2014/main" id="{0B5E77A2-4AA0-46E8-A08B-8C3CEE053A75}"/>
              </a:ext>
            </a:extLst>
          </p:cNvPr>
          <p:cNvGrpSpPr/>
          <p:nvPr/>
        </p:nvGrpSpPr>
        <p:grpSpPr>
          <a:xfrm>
            <a:off x="1231516" y="4564113"/>
            <a:ext cx="172440" cy="160200"/>
            <a:chOff x="1231516" y="4564113"/>
            <a:chExt cx="17244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70" name="Ink 6169">
                  <a:extLst>
                    <a:ext uri="{FF2B5EF4-FFF2-40B4-BE49-F238E27FC236}">
                      <a16:creationId xmlns:a16="http://schemas.microsoft.com/office/drawing/2014/main" id="{66F7FA5C-D1D8-4215-8677-BD83415C4D8E}"/>
                    </a:ext>
                  </a:extLst>
                </p14:cNvPr>
                <p14:cNvContentPartPr/>
                <p14:nvPr/>
              </p14:nvContentPartPr>
              <p14:xfrm>
                <a:off x="1362916" y="4667793"/>
                <a:ext cx="41040" cy="2880"/>
              </p14:xfrm>
            </p:contentPart>
          </mc:Choice>
          <mc:Fallback>
            <p:pic>
              <p:nvPicPr>
                <p:cNvPr id="6170" name="Ink 6169">
                  <a:extLst>
                    <a:ext uri="{FF2B5EF4-FFF2-40B4-BE49-F238E27FC236}">
                      <a16:creationId xmlns:a16="http://schemas.microsoft.com/office/drawing/2014/main" id="{66F7FA5C-D1D8-4215-8677-BD83415C4D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00276" y="4605153"/>
                  <a:ext cx="166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60B39874-ACAB-4F91-9376-FD91AADCBFA6}"/>
                    </a:ext>
                  </a:extLst>
                </p14:cNvPr>
                <p14:cNvContentPartPr/>
                <p14:nvPr/>
              </p14:nvContentPartPr>
              <p14:xfrm>
                <a:off x="1336276" y="4707033"/>
                <a:ext cx="51120" cy="17280"/>
              </p14:xfrm>
            </p:contentPart>
          </mc:Choice>
          <mc:Fallback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60B39874-ACAB-4F91-9376-FD91AADCBF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73276" y="4644033"/>
                  <a:ext cx="176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00B38E72-1C89-4E75-A059-B9C9EC908B15}"/>
                    </a:ext>
                  </a:extLst>
                </p14:cNvPr>
                <p14:cNvContentPartPr/>
                <p14:nvPr/>
              </p14:nvContentPartPr>
              <p14:xfrm>
                <a:off x="1231516" y="4564113"/>
                <a:ext cx="27720" cy="40680"/>
              </p14:xfrm>
            </p:contentPart>
          </mc:Choice>
          <mc:Fallback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00B38E72-1C89-4E75-A059-B9C9EC908B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68876" y="4501113"/>
                  <a:ext cx="15336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177" name="Ink 6176">
                <a:extLst>
                  <a:ext uri="{FF2B5EF4-FFF2-40B4-BE49-F238E27FC236}">
                    <a16:creationId xmlns:a16="http://schemas.microsoft.com/office/drawing/2014/main" id="{85EB6CB9-352D-41D5-99D0-EFF0E01CBCCD}"/>
                  </a:ext>
                </a:extLst>
              </p14:cNvPr>
              <p14:cNvContentPartPr/>
              <p14:nvPr/>
            </p14:nvContentPartPr>
            <p14:xfrm>
              <a:off x="1227916" y="5219313"/>
              <a:ext cx="28080" cy="29880"/>
            </p14:xfrm>
          </p:contentPart>
        </mc:Choice>
        <mc:Fallback>
          <p:pic>
            <p:nvPicPr>
              <p:cNvPr id="6177" name="Ink 6176">
                <a:extLst>
                  <a:ext uri="{FF2B5EF4-FFF2-40B4-BE49-F238E27FC236}">
                    <a16:creationId xmlns:a16="http://schemas.microsoft.com/office/drawing/2014/main" id="{85EB6CB9-352D-41D5-99D0-EFF0E01CBCC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64916" y="5156313"/>
                <a:ext cx="1537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82" name="Group 6181">
            <a:extLst>
              <a:ext uri="{FF2B5EF4-FFF2-40B4-BE49-F238E27FC236}">
                <a16:creationId xmlns:a16="http://schemas.microsoft.com/office/drawing/2014/main" id="{C1931BD1-A418-43E6-809B-8FBB8A9045BF}"/>
              </a:ext>
            </a:extLst>
          </p:cNvPr>
          <p:cNvGrpSpPr/>
          <p:nvPr/>
        </p:nvGrpSpPr>
        <p:grpSpPr>
          <a:xfrm>
            <a:off x="3739996" y="3154353"/>
            <a:ext cx="420840" cy="368280"/>
            <a:chOff x="3739996" y="3154353"/>
            <a:chExt cx="42084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79" name="Ink 6178">
                  <a:extLst>
                    <a:ext uri="{FF2B5EF4-FFF2-40B4-BE49-F238E27FC236}">
                      <a16:creationId xmlns:a16="http://schemas.microsoft.com/office/drawing/2014/main" id="{556436BA-F6D2-485A-8368-B59D76DFCD93}"/>
                    </a:ext>
                  </a:extLst>
                </p14:cNvPr>
                <p14:cNvContentPartPr/>
                <p14:nvPr/>
              </p14:nvContentPartPr>
              <p14:xfrm>
                <a:off x="3739996" y="3301593"/>
                <a:ext cx="120600" cy="221040"/>
              </p14:xfrm>
            </p:contentPart>
          </mc:Choice>
          <mc:Fallback>
            <p:pic>
              <p:nvPicPr>
                <p:cNvPr id="6179" name="Ink 6178">
                  <a:extLst>
                    <a:ext uri="{FF2B5EF4-FFF2-40B4-BE49-F238E27FC236}">
                      <a16:creationId xmlns:a16="http://schemas.microsoft.com/office/drawing/2014/main" id="{556436BA-F6D2-485A-8368-B59D76DFCD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22356" y="3283953"/>
                  <a:ext cx="156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80" name="Ink 6179">
                  <a:extLst>
                    <a:ext uri="{FF2B5EF4-FFF2-40B4-BE49-F238E27FC236}">
                      <a16:creationId xmlns:a16="http://schemas.microsoft.com/office/drawing/2014/main" id="{6C3D794B-5DD2-410A-A1D1-1C32E766395A}"/>
                    </a:ext>
                  </a:extLst>
                </p14:cNvPr>
                <p14:cNvContentPartPr/>
                <p14:nvPr/>
              </p14:nvContentPartPr>
              <p14:xfrm>
                <a:off x="3906676" y="3351273"/>
                <a:ext cx="96840" cy="83160"/>
              </p14:xfrm>
            </p:contentPart>
          </mc:Choice>
          <mc:Fallback>
            <p:pic>
              <p:nvPicPr>
                <p:cNvPr id="6180" name="Ink 6179">
                  <a:extLst>
                    <a:ext uri="{FF2B5EF4-FFF2-40B4-BE49-F238E27FC236}">
                      <a16:creationId xmlns:a16="http://schemas.microsoft.com/office/drawing/2014/main" id="{6C3D794B-5DD2-410A-A1D1-1C32E76639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89036" y="3333273"/>
                  <a:ext cx="132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81" name="Ink 6180">
                  <a:extLst>
                    <a:ext uri="{FF2B5EF4-FFF2-40B4-BE49-F238E27FC236}">
                      <a16:creationId xmlns:a16="http://schemas.microsoft.com/office/drawing/2014/main" id="{62B50A00-23E7-465D-AF7A-666A81FD6631}"/>
                    </a:ext>
                  </a:extLst>
                </p14:cNvPr>
                <p14:cNvContentPartPr/>
                <p14:nvPr/>
              </p14:nvContentPartPr>
              <p14:xfrm>
                <a:off x="4044556" y="3154353"/>
                <a:ext cx="116280" cy="338400"/>
              </p14:xfrm>
            </p:contentPart>
          </mc:Choice>
          <mc:Fallback>
            <p:pic>
              <p:nvPicPr>
                <p:cNvPr id="6181" name="Ink 6180">
                  <a:extLst>
                    <a:ext uri="{FF2B5EF4-FFF2-40B4-BE49-F238E27FC236}">
                      <a16:creationId xmlns:a16="http://schemas.microsoft.com/office/drawing/2014/main" id="{62B50A00-23E7-465D-AF7A-666A81FD66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26916" y="3136713"/>
                  <a:ext cx="15192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183" name="Ink 6182">
                <a:extLst>
                  <a:ext uri="{FF2B5EF4-FFF2-40B4-BE49-F238E27FC236}">
                    <a16:creationId xmlns:a16="http://schemas.microsoft.com/office/drawing/2014/main" id="{F485F3A5-CDFB-439F-B923-0803D213D0E4}"/>
                  </a:ext>
                </a:extLst>
              </p14:cNvPr>
              <p14:cNvContentPartPr/>
              <p14:nvPr/>
            </p14:nvContentPartPr>
            <p14:xfrm>
              <a:off x="4582036" y="5764713"/>
              <a:ext cx="97920" cy="63360"/>
            </p14:xfrm>
          </p:contentPart>
        </mc:Choice>
        <mc:Fallback>
          <p:pic>
            <p:nvPicPr>
              <p:cNvPr id="6183" name="Ink 6182">
                <a:extLst>
                  <a:ext uri="{FF2B5EF4-FFF2-40B4-BE49-F238E27FC236}">
                    <a16:creationId xmlns:a16="http://schemas.microsoft.com/office/drawing/2014/main" id="{F485F3A5-CDFB-439F-B923-0803D213D0E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19396" y="5701713"/>
                <a:ext cx="2235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185" name="Ink 6184">
                <a:extLst>
                  <a:ext uri="{FF2B5EF4-FFF2-40B4-BE49-F238E27FC236}">
                    <a16:creationId xmlns:a16="http://schemas.microsoft.com/office/drawing/2014/main" id="{B825D6AF-00DC-4DAE-AFF6-44B7B1B9B97E}"/>
                  </a:ext>
                </a:extLst>
              </p14:cNvPr>
              <p14:cNvContentPartPr/>
              <p14:nvPr/>
            </p14:nvContentPartPr>
            <p14:xfrm>
              <a:off x="6058036" y="5003313"/>
              <a:ext cx="115560" cy="42840"/>
            </p14:xfrm>
          </p:contentPart>
        </mc:Choice>
        <mc:Fallback>
          <p:pic>
            <p:nvPicPr>
              <p:cNvPr id="6185" name="Ink 6184">
                <a:extLst>
                  <a:ext uri="{FF2B5EF4-FFF2-40B4-BE49-F238E27FC236}">
                    <a16:creationId xmlns:a16="http://schemas.microsoft.com/office/drawing/2014/main" id="{B825D6AF-00DC-4DAE-AFF6-44B7B1B9B97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95036" y="4940673"/>
                <a:ext cx="24120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87" name="Group 6186">
            <a:extLst>
              <a:ext uri="{FF2B5EF4-FFF2-40B4-BE49-F238E27FC236}">
                <a16:creationId xmlns:a16="http://schemas.microsoft.com/office/drawing/2014/main" id="{C38347FF-654E-4826-B10D-CD84E5D438A4}"/>
              </a:ext>
            </a:extLst>
          </p:cNvPr>
          <p:cNvGrpSpPr/>
          <p:nvPr/>
        </p:nvGrpSpPr>
        <p:grpSpPr>
          <a:xfrm>
            <a:off x="6110236" y="5779833"/>
            <a:ext cx="160200" cy="55080"/>
            <a:chOff x="6110236" y="5779833"/>
            <a:chExt cx="16020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184" name="Ink 6183">
                  <a:extLst>
                    <a:ext uri="{FF2B5EF4-FFF2-40B4-BE49-F238E27FC236}">
                      <a16:creationId xmlns:a16="http://schemas.microsoft.com/office/drawing/2014/main" id="{656268BE-B16B-4871-B1DE-CBDDA41E0D52}"/>
                    </a:ext>
                  </a:extLst>
                </p14:cNvPr>
                <p14:cNvContentPartPr/>
                <p14:nvPr/>
              </p14:nvContentPartPr>
              <p14:xfrm>
                <a:off x="6110236" y="5779833"/>
                <a:ext cx="131400" cy="55080"/>
              </p14:xfrm>
            </p:contentPart>
          </mc:Choice>
          <mc:Fallback>
            <p:pic>
              <p:nvPicPr>
                <p:cNvPr id="6184" name="Ink 6183">
                  <a:extLst>
                    <a:ext uri="{FF2B5EF4-FFF2-40B4-BE49-F238E27FC236}">
                      <a16:creationId xmlns:a16="http://schemas.microsoft.com/office/drawing/2014/main" id="{656268BE-B16B-4871-B1DE-CBDDA41E0D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47596" y="5716833"/>
                  <a:ext cx="257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186" name="Ink 6185">
                  <a:extLst>
                    <a:ext uri="{FF2B5EF4-FFF2-40B4-BE49-F238E27FC236}">
                      <a16:creationId xmlns:a16="http://schemas.microsoft.com/office/drawing/2014/main" id="{8E338225-E93D-4BEE-9CF3-97B74B01BDAD}"/>
                    </a:ext>
                  </a:extLst>
                </p14:cNvPr>
                <p14:cNvContentPartPr/>
                <p14:nvPr/>
              </p14:nvContentPartPr>
              <p14:xfrm>
                <a:off x="6216436" y="5794953"/>
                <a:ext cx="54000" cy="7920"/>
              </p14:xfrm>
            </p:contentPart>
          </mc:Choice>
          <mc:Fallback>
            <p:pic>
              <p:nvPicPr>
                <p:cNvPr id="6186" name="Ink 6185">
                  <a:extLst>
                    <a:ext uri="{FF2B5EF4-FFF2-40B4-BE49-F238E27FC236}">
                      <a16:creationId xmlns:a16="http://schemas.microsoft.com/office/drawing/2014/main" id="{8E338225-E93D-4BEE-9CF3-97B74B01BD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53436" y="5731953"/>
                  <a:ext cx="1796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88" name="Ink 6187">
                <a:extLst>
                  <a:ext uri="{FF2B5EF4-FFF2-40B4-BE49-F238E27FC236}">
                    <a16:creationId xmlns:a16="http://schemas.microsoft.com/office/drawing/2014/main" id="{C5F5B29C-50B4-4663-83F1-8E59A2B9C182}"/>
                  </a:ext>
                </a:extLst>
              </p14:cNvPr>
              <p14:cNvContentPartPr/>
              <p14:nvPr/>
            </p14:nvContentPartPr>
            <p14:xfrm>
              <a:off x="4607236" y="4977753"/>
              <a:ext cx="74160" cy="81720"/>
            </p14:xfrm>
          </p:contentPart>
        </mc:Choice>
        <mc:Fallback>
          <p:pic>
            <p:nvPicPr>
              <p:cNvPr id="6188" name="Ink 6187">
                <a:extLst>
                  <a:ext uri="{FF2B5EF4-FFF2-40B4-BE49-F238E27FC236}">
                    <a16:creationId xmlns:a16="http://schemas.microsoft.com/office/drawing/2014/main" id="{C5F5B29C-50B4-4663-83F1-8E59A2B9C18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544236" y="4915113"/>
                <a:ext cx="1998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189" name="Ink 6188">
                <a:extLst>
                  <a:ext uri="{FF2B5EF4-FFF2-40B4-BE49-F238E27FC236}">
                    <a16:creationId xmlns:a16="http://schemas.microsoft.com/office/drawing/2014/main" id="{2C245967-CF1B-471F-BB81-DBEA9816D7FB}"/>
                  </a:ext>
                </a:extLst>
              </p14:cNvPr>
              <p14:cNvContentPartPr/>
              <p14:nvPr/>
            </p14:nvContentPartPr>
            <p14:xfrm>
              <a:off x="4671676" y="5208873"/>
              <a:ext cx="11160" cy="23760"/>
            </p14:xfrm>
          </p:contentPart>
        </mc:Choice>
        <mc:Fallback>
          <p:pic>
            <p:nvPicPr>
              <p:cNvPr id="6189" name="Ink 6188">
                <a:extLst>
                  <a:ext uri="{FF2B5EF4-FFF2-40B4-BE49-F238E27FC236}">
                    <a16:creationId xmlns:a16="http://schemas.microsoft.com/office/drawing/2014/main" id="{2C245967-CF1B-471F-BB81-DBEA9816D7F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09036" y="5145873"/>
                <a:ext cx="1368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3" name="Group 6192">
            <a:extLst>
              <a:ext uri="{FF2B5EF4-FFF2-40B4-BE49-F238E27FC236}">
                <a16:creationId xmlns:a16="http://schemas.microsoft.com/office/drawing/2014/main" id="{076FB991-4E14-4D39-9C9F-7A8907C2EE82}"/>
              </a:ext>
            </a:extLst>
          </p:cNvPr>
          <p:cNvGrpSpPr/>
          <p:nvPr/>
        </p:nvGrpSpPr>
        <p:grpSpPr>
          <a:xfrm>
            <a:off x="4655836" y="5540793"/>
            <a:ext cx="28800" cy="29520"/>
            <a:chOff x="4655836" y="5540793"/>
            <a:chExt cx="28800" cy="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190" name="Ink 6189">
                  <a:extLst>
                    <a:ext uri="{FF2B5EF4-FFF2-40B4-BE49-F238E27FC236}">
                      <a16:creationId xmlns:a16="http://schemas.microsoft.com/office/drawing/2014/main" id="{998F5C84-D143-4D35-B86D-CA95D1291566}"/>
                    </a:ext>
                  </a:extLst>
                </p14:cNvPr>
                <p14:cNvContentPartPr/>
                <p14:nvPr/>
              </p14:nvContentPartPr>
              <p14:xfrm>
                <a:off x="4659076" y="5540793"/>
                <a:ext cx="5040" cy="360"/>
              </p14:xfrm>
            </p:contentPart>
          </mc:Choice>
          <mc:Fallback>
            <p:pic>
              <p:nvPicPr>
                <p:cNvPr id="6190" name="Ink 6189">
                  <a:extLst>
                    <a:ext uri="{FF2B5EF4-FFF2-40B4-BE49-F238E27FC236}">
                      <a16:creationId xmlns:a16="http://schemas.microsoft.com/office/drawing/2014/main" id="{998F5C84-D143-4D35-B86D-CA95D12915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96436" y="5478153"/>
                  <a:ext cx="13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191" name="Ink 6190">
                  <a:extLst>
                    <a:ext uri="{FF2B5EF4-FFF2-40B4-BE49-F238E27FC236}">
                      <a16:creationId xmlns:a16="http://schemas.microsoft.com/office/drawing/2014/main" id="{7D383CED-8023-465B-9865-1357C279A2B2}"/>
                    </a:ext>
                  </a:extLst>
                </p14:cNvPr>
                <p14:cNvContentPartPr/>
                <p14:nvPr/>
              </p14:nvContentPartPr>
              <p14:xfrm>
                <a:off x="4655836" y="5550873"/>
                <a:ext cx="28800" cy="19440"/>
              </p14:xfrm>
            </p:contentPart>
          </mc:Choice>
          <mc:Fallback>
            <p:pic>
              <p:nvPicPr>
                <p:cNvPr id="6191" name="Ink 6190">
                  <a:extLst>
                    <a:ext uri="{FF2B5EF4-FFF2-40B4-BE49-F238E27FC236}">
                      <a16:creationId xmlns:a16="http://schemas.microsoft.com/office/drawing/2014/main" id="{7D383CED-8023-465B-9865-1357C279A2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2836" y="5487873"/>
                  <a:ext cx="15444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192" name="Ink 6191">
                <a:extLst>
                  <a:ext uri="{FF2B5EF4-FFF2-40B4-BE49-F238E27FC236}">
                    <a16:creationId xmlns:a16="http://schemas.microsoft.com/office/drawing/2014/main" id="{38F2539F-11BE-4F1C-A868-34E22AD948D4}"/>
                  </a:ext>
                </a:extLst>
              </p14:cNvPr>
              <p14:cNvContentPartPr/>
              <p14:nvPr/>
            </p14:nvContentPartPr>
            <p14:xfrm>
              <a:off x="4912516" y="5519553"/>
              <a:ext cx="90720" cy="222480"/>
            </p14:xfrm>
          </p:contentPart>
        </mc:Choice>
        <mc:Fallback>
          <p:pic>
            <p:nvPicPr>
              <p:cNvPr id="6192" name="Ink 6191">
                <a:extLst>
                  <a:ext uri="{FF2B5EF4-FFF2-40B4-BE49-F238E27FC236}">
                    <a16:creationId xmlns:a16="http://schemas.microsoft.com/office/drawing/2014/main" id="{38F2539F-11BE-4F1C-A868-34E22AD948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49876" y="5456913"/>
                <a:ext cx="216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194" name="Ink 6193">
                <a:extLst>
                  <a:ext uri="{FF2B5EF4-FFF2-40B4-BE49-F238E27FC236}">
                    <a16:creationId xmlns:a16="http://schemas.microsoft.com/office/drawing/2014/main" id="{69478BC5-0F72-4A37-AFF1-DE3C636E2ADD}"/>
                  </a:ext>
                </a:extLst>
              </p14:cNvPr>
              <p14:cNvContentPartPr/>
              <p14:nvPr/>
            </p14:nvContentPartPr>
            <p14:xfrm>
              <a:off x="5574916" y="5347113"/>
              <a:ext cx="6840" cy="3240"/>
            </p14:xfrm>
          </p:contentPart>
        </mc:Choice>
        <mc:Fallback>
          <p:pic>
            <p:nvPicPr>
              <p:cNvPr id="6194" name="Ink 6193">
                <a:extLst>
                  <a:ext uri="{FF2B5EF4-FFF2-40B4-BE49-F238E27FC236}">
                    <a16:creationId xmlns:a16="http://schemas.microsoft.com/office/drawing/2014/main" id="{69478BC5-0F72-4A37-AFF1-DE3C636E2AD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511916" y="5284473"/>
                <a:ext cx="132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195" name="Ink 6194">
                <a:extLst>
                  <a:ext uri="{FF2B5EF4-FFF2-40B4-BE49-F238E27FC236}">
                    <a16:creationId xmlns:a16="http://schemas.microsoft.com/office/drawing/2014/main" id="{41169510-1ADD-4B3C-A76E-A126DBF4EA2B}"/>
                  </a:ext>
                </a:extLst>
              </p14:cNvPr>
              <p14:cNvContentPartPr/>
              <p14:nvPr/>
            </p14:nvContentPartPr>
            <p14:xfrm>
              <a:off x="5776876" y="5265393"/>
              <a:ext cx="15120" cy="19080"/>
            </p14:xfrm>
          </p:contentPart>
        </mc:Choice>
        <mc:Fallback>
          <p:pic>
            <p:nvPicPr>
              <p:cNvPr id="6195" name="Ink 6194">
                <a:extLst>
                  <a:ext uri="{FF2B5EF4-FFF2-40B4-BE49-F238E27FC236}">
                    <a16:creationId xmlns:a16="http://schemas.microsoft.com/office/drawing/2014/main" id="{41169510-1ADD-4B3C-A76E-A126DBF4EA2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713876" y="5202753"/>
                <a:ext cx="14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196" name="Ink 6195">
                <a:extLst>
                  <a:ext uri="{FF2B5EF4-FFF2-40B4-BE49-F238E27FC236}">
                    <a16:creationId xmlns:a16="http://schemas.microsoft.com/office/drawing/2014/main" id="{E979DA6F-1EB6-443F-8D24-344BA14E8C93}"/>
                  </a:ext>
                </a:extLst>
              </p14:cNvPr>
              <p14:cNvContentPartPr/>
              <p14:nvPr/>
            </p14:nvContentPartPr>
            <p14:xfrm>
              <a:off x="5764636" y="5486073"/>
              <a:ext cx="16200" cy="49320"/>
            </p14:xfrm>
          </p:contentPart>
        </mc:Choice>
        <mc:Fallback>
          <p:pic>
            <p:nvPicPr>
              <p:cNvPr id="6196" name="Ink 6195">
                <a:extLst>
                  <a:ext uri="{FF2B5EF4-FFF2-40B4-BE49-F238E27FC236}">
                    <a16:creationId xmlns:a16="http://schemas.microsoft.com/office/drawing/2014/main" id="{E979DA6F-1EB6-443F-8D24-344BA14E8C9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01636" y="5423073"/>
                <a:ext cx="141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197" name="Ink 6196">
                <a:extLst>
                  <a:ext uri="{FF2B5EF4-FFF2-40B4-BE49-F238E27FC236}">
                    <a16:creationId xmlns:a16="http://schemas.microsoft.com/office/drawing/2014/main" id="{DA62EC28-5FD2-4A86-B550-1AE1AE156491}"/>
                  </a:ext>
                </a:extLst>
              </p14:cNvPr>
              <p14:cNvContentPartPr/>
              <p14:nvPr/>
            </p14:nvContentPartPr>
            <p14:xfrm>
              <a:off x="6017356" y="5218953"/>
              <a:ext cx="49320" cy="51120"/>
            </p14:xfrm>
          </p:contentPart>
        </mc:Choice>
        <mc:Fallback>
          <p:pic>
            <p:nvPicPr>
              <p:cNvPr id="6197" name="Ink 6196">
                <a:extLst>
                  <a:ext uri="{FF2B5EF4-FFF2-40B4-BE49-F238E27FC236}">
                    <a16:creationId xmlns:a16="http://schemas.microsoft.com/office/drawing/2014/main" id="{DA62EC28-5FD2-4A86-B550-1AE1AE15649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54716" y="5156313"/>
                <a:ext cx="1749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198" name="Ink 6197">
                <a:extLst>
                  <a:ext uri="{FF2B5EF4-FFF2-40B4-BE49-F238E27FC236}">
                    <a16:creationId xmlns:a16="http://schemas.microsoft.com/office/drawing/2014/main" id="{0BD38641-8647-4621-A00A-A9503378B230}"/>
                  </a:ext>
                </a:extLst>
              </p14:cNvPr>
              <p14:cNvContentPartPr/>
              <p14:nvPr/>
            </p14:nvContentPartPr>
            <p14:xfrm>
              <a:off x="6605956" y="5292033"/>
              <a:ext cx="74520" cy="249840"/>
            </p14:xfrm>
          </p:contentPart>
        </mc:Choice>
        <mc:Fallback>
          <p:pic>
            <p:nvPicPr>
              <p:cNvPr id="6198" name="Ink 6197">
                <a:extLst>
                  <a:ext uri="{FF2B5EF4-FFF2-40B4-BE49-F238E27FC236}">
                    <a16:creationId xmlns:a16="http://schemas.microsoft.com/office/drawing/2014/main" id="{0BD38641-8647-4621-A00A-A9503378B23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43316" y="5229033"/>
                <a:ext cx="2001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199" name="Ink 6198">
                <a:extLst>
                  <a:ext uri="{FF2B5EF4-FFF2-40B4-BE49-F238E27FC236}">
                    <a16:creationId xmlns:a16="http://schemas.microsoft.com/office/drawing/2014/main" id="{24264B23-146C-4E0A-BA5C-77A4E981BD83}"/>
                  </a:ext>
                </a:extLst>
              </p14:cNvPr>
              <p14:cNvContentPartPr/>
              <p14:nvPr/>
            </p14:nvContentPartPr>
            <p14:xfrm>
              <a:off x="7378156" y="5291313"/>
              <a:ext cx="30960" cy="46440"/>
            </p14:xfrm>
          </p:contentPart>
        </mc:Choice>
        <mc:Fallback>
          <p:pic>
            <p:nvPicPr>
              <p:cNvPr id="6199" name="Ink 6198">
                <a:extLst>
                  <a:ext uri="{FF2B5EF4-FFF2-40B4-BE49-F238E27FC236}">
                    <a16:creationId xmlns:a16="http://schemas.microsoft.com/office/drawing/2014/main" id="{24264B23-146C-4E0A-BA5C-77A4E981BD8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315516" y="5228313"/>
                <a:ext cx="1566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200" name="Ink 6199">
                <a:extLst>
                  <a:ext uri="{FF2B5EF4-FFF2-40B4-BE49-F238E27FC236}">
                    <a16:creationId xmlns:a16="http://schemas.microsoft.com/office/drawing/2014/main" id="{CC1EEB95-2C0B-4C54-82EB-8EA86FE53136}"/>
                  </a:ext>
                </a:extLst>
              </p14:cNvPr>
              <p14:cNvContentPartPr/>
              <p14:nvPr/>
            </p14:nvContentPartPr>
            <p14:xfrm>
              <a:off x="7577236" y="5571753"/>
              <a:ext cx="71640" cy="76320"/>
            </p14:xfrm>
          </p:contentPart>
        </mc:Choice>
        <mc:Fallback>
          <p:pic>
            <p:nvPicPr>
              <p:cNvPr id="6200" name="Ink 6199">
                <a:extLst>
                  <a:ext uri="{FF2B5EF4-FFF2-40B4-BE49-F238E27FC236}">
                    <a16:creationId xmlns:a16="http://schemas.microsoft.com/office/drawing/2014/main" id="{CC1EEB95-2C0B-4C54-82EB-8EA86FE5313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514236" y="5509113"/>
                <a:ext cx="19728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09" name="Group 6208">
            <a:extLst>
              <a:ext uri="{FF2B5EF4-FFF2-40B4-BE49-F238E27FC236}">
                <a16:creationId xmlns:a16="http://schemas.microsoft.com/office/drawing/2014/main" id="{463F7D41-380B-4B9D-9F56-B2422B148B32}"/>
              </a:ext>
            </a:extLst>
          </p:cNvPr>
          <p:cNvGrpSpPr/>
          <p:nvPr/>
        </p:nvGrpSpPr>
        <p:grpSpPr>
          <a:xfrm>
            <a:off x="4637476" y="6119313"/>
            <a:ext cx="159120" cy="317160"/>
            <a:chOff x="4637476" y="6119313"/>
            <a:chExt cx="15912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201" name="Ink 6200">
                  <a:extLst>
                    <a:ext uri="{FF2B5EF4-FFF2-40B4-BE49-F238E27FC236}">
                      <a16:creationId xmlns:a16="http://schemas.microsoft.com/office/drawing/2014/main" id="{F504B0DC-276A-40C5-B1FE-8F0831581510}"/>
                    </a:ext>
                  </a:extLst>
                </p14:cNvPr>
                <p14:cNvContentPartPr/>
                <p14:nvPr/>
              </p14:nvContentPartPr>
              <p14:xfrm>
                <a:off x="4677796" y="6200313"/>
                <a:ext cx="2160" cy="360"/>
              </p14:xfrm>
            </p:contentPart>
          </mc:Choice>
          <mc:Fallback>
            <p:pic>
              <p:nvPicPr>
                <p:cNvPr id="6201" name="Ink 6200">
                  <a:extLst>
                    <a:ext uri="{FF2B5EF4-FFF2-40B4-BE49-F238E27FC236}">
                      <a16:creationId xmlns:a16="http://schemas.microsoft.com/office/drawing/2014/main" id="{F504B0DC-276A-40C5-B1FE-8F08315815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15156" y="6137673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202" name="Ink 6201">
                  <a:extLst>
                    <a:ext uri="{FF2B5EF4-FFF2-40B4-BE49-F238E27FC236}">
                      <a16:creationId xmlns:a16="http://schemas.microsoft.com/office/drawing/2014/main" id="{66A4C395-534D-4628-A74E-B5CF527ED816}"/>
                    </a:ext>
                  </a:extLst>
                </p14:cNvPr>
                <p14:cNvContentPartPr/>
                <p14:nvPr/>
              </p14:nvContentPartPr>
              <p14:xfrm>
                <a:off x="4702636" y="6123273"/>
                <a:ext cx="53280" cy="66960"/>
              </p14:xfrm>
            </p:contentPart>
          </mc:Choice>
          <mc:Fallback>
            <p:pic>
              <p:nvPicPr>
                <p:cNvPr id="6202" name="Ink 6201">
                  <a:extLst>
                    <a:ext uri="{FF2B5EF4-FFF2-40B4-BE49-F238E27FC236}">
                      <a16:creationId xmlns:a16="http://schemas.microsoft.com/office/drawing/2014/main" id="{66A4C395-534D-4628-A74E-B5CF527ED8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39996" y="6060273"/>
                  <a:ext cx="178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203" name="Ink 6202">
                  <a:extLst>
                    <a:ext uri="{FF2B5EF4-FFF2-40B4-BE49-F238E27FC236}">
                      <a16:creationId xmlns:a16="http://schemas.microsoft.com/office/drawing/2014/main" id="{5733FC6E-4A44-4CB4-8BB7-2EDAD3100DA2}"/>
                    </a:ext>
                  </a:extLst>
                </p14:cNvPr>
                <p14:cNvContentPartPr/>
                <p14:nvPr/>
              </p14:nvContentPartPr>
              <p14:xfrm>
                <a:off x="4637476" y="6119313"/>
                <a:ext cx="40680" cy="85680"/>
              </p14:xfrm>
            </p:contentPart>
          </mc:Choice>
          <mc:Fallback>
            <p:pic>
              <p:nvPicPr>
                <p:cNvPr id="6203" name="Ink 6202">
                  <a:extLst>
                    <a:ext uri="{FF2B5EF4-FFF2-40B4-BE49-F238E27FC236}">
                      <a16:creationId xmlns:a16="http://schemas.microsoft.com/office/drawing/2014/main" id="{5733FC6E-4A44-4CB4-8BB7-2EDAD3100D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74836" y="6056313"/>
                  <a:ext cx="166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205" name="Ink 6204">
                  <a:extLst>
                    <a:ext uri="{FF2B5EF4-FFF2-40B4-BE49-F238E27FC236}">
                      <a16:creationId xmlns:a16="http://schemas.microsoft.com/office/drawing/2014/main" id="{ED8CCD5B-0E36-451D-B3CA-787BDF46B9A5}"/>
                    </a:ext>
                  </a:extLst>
                </p14:cNvPr>
                <p14:cNvContentPartPr/>
                <p14:nvPr/>
              </p14:nvContentPartPr>
              <p14:xfrm>
                <a:off x="4663756" y="6167553"/>
                <a:ext cx="14760" cy="46080"/>
              </p14:xfrm>
            </p:contentPart>
          </mc:Choice>
          <mc:Fallback>
            <p:pic>
              <p:nvPicPr>
                <p:cNvPr id="6205" name="Ink 6204">
                  <a:extLst>
                    <a:ext uri="{FF2B5EF4-FFF2-40B4-BE49-F238E27FC236}">
                      <a16:creationId xmlns:a16="http://schemas.microsoft.com/office/drawing/2014/main" id="{ED8CCD5B-0E36-451D-B3CA-787BDF46B9A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01116" y="6104553"/>
                  <a:ext cx="140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207" name="Ink 6206">
                  <a:extLst>
                    <a:ext uri="{FF2B5EF4-FFF2-40B4-BE49-F238E27FC236}">
                      <a16:creationId xmlns:a16="http://schemas.microsoft.com/office/drawing/2014/main" id="{0AE71595-950F-480E-BA59-75B43B2A890A}"/>
                    </a:ext>
                  </a:extLst>
                </p14:cNvPr>
                <p14:cNvContentPartPr/>
                <p14:nvPr/>
              </p14:nvContentPartPr>
              <p14:xfrm>
                <a:off x="4642516" y="6240273"/>
                <a:ext cx="154080" cy="196200"/>
              </p14:xfrm>
            </p:contentPart>
          </mc:Choice>
          <mc:Fallback>
            <p:pic>
              <p:nvPicPr>
                <p:cNvPr id="6207" name="Ink 6206">
                  <a:extLst>
                    <a:ext uri="{FF2B5EF4-FFF2-40B4-BE49-F238E27FC236}">
                      <a16:creationId xmlns:a16="http://schemas.microsoft.com/office/drawing/2014/main" id="{0AE71595-950F-480E-BA59-75B43B2A89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79876" y="6177273"/>
                  <a:ext cx="27972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6208" name="Ink 6207">
                <a:extLst>
                  <a:ext uri="{FF2B5EF4-FFF2-40B4-BE49-F238E27FC236}">
                    <a16:creationId xmlns:a16="http://schemas.microsoft.com/office/drawing/2014/main" id="{8F4FC1BB-2C4E-4FBD-87B6-BD3387EED102}"/>
                  </a:ext>
                </a:extLst>
              </p14:cNvPr>
              <p14:cNvContentPartPr/>
              <p14:nvPr/>
            </p14:nvContentPartPr>
            <p14:xfrm>
              <a:off x="5056516" y="6090873"/>
              <a:ext cx="11520" cy="48240"/>
            </p14:xfrm>
          </p:contentPart>
        </mc:Choice>
        <mc:Fallback>
          <p:pic>
            <p:nvPicPr>
              <p:cNvPr id="6208" name="Ink 6207">
                <a:extLst>
                  <a:ext uri="{FF2B5EF4-FFF2-40B4-BE49-F238E27FC236}">
                    <a16:creationId xmlns:a16="http://schemas.microsoft.com/office/drawing/2014/main" id="{8F4FC1BB-2C4E-4FBD-87B6-BD3387EED10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993876" y="6028233"/>
                <a:ext cx="1371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6210" name="Ink 6209">
                <a:extLst>
                  <a:ext uri="{FF2B5EF4-FFF2-40B4-BE49-F238E27FC236}">
                    <a16:creationId xmlns:a16="http://schemas.microsoft.com/office/drawing/2014/main" id="{8D3BA380-9278-4D00-80C0-2B60ACB391FC}"/>
                  </a:ext>
                </a:extLst>
              </p14:cNvPr>
              <p14:cNvContentPartPr/>
              <p14:nvPr/>
            </p14:nvContentPartPr>
            <p14:xfrm>
              <a:off x="5505436" y="6145953"/>
              <a:ext cx="16200" cy="227520"/>
            </p14:xfrm>
          </p:contentPart>
        </mc:Choice>
        <mc:Fallback>
          <p:pic>
            <p:nvPicPr>
              <p:cNvPr id="6210" name="Ink 6209">
                <a:extLst>
                  <a:ext uri="{FF2B5EF4-FFF2-40B4-BE49-F238E27FC236}">
                    <a16:creationId xmlns:a16="http://schemas.microsoft.com/office/drawing/2014/main" id="{8D3BA380-9278-4D00-80C0-2B60ACB391F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442796" y="6083313"/>
                <a:ext cx="14184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3" name="Group 6212">
            <a:extLst>
              <a:ext uri="{FF2B5EF4-FFF2-40B4-BE49-F238E27FC236}">
                <a16:creationId xmlns:a16="http://schemas.microsoft.com/office/drawing/2014/main" id="{ADE14C87-7225-4E37-B810-A548D0088FDD}"/>
              </a:ext>
            </a:extLst>
          </p:cNvPr>
          <p:cNvGrpSpPr/>
          <p:nvPr/>
        </p:nvGrpSpPr>
        <p:grpSpPr>
          <a:xfrm>
            <a:off x="5730796" y="6148473"/>
            <a:ext cx="33840" cy="132840"/>
            <a:chOff x="5730796" y="6148473"/>
            <a:chExt cx="3384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211" name="Ink 6210">
                  <a:extLst>
                    <a:ext uri="{FF2B5EF4-FFF2-40B4-BE49-F238E27FC236}">
                      <a16:creationId xmlns:a16="http://schemas.microsoft.com/office/drawing/2014/main" id="{20759EED-03F4-4595-B5CE-4A9F3ABF626F}"/>
                    </a:ext>
                  </a:extLst>
                </p14:cNvPr>
                <p14:cNvContentPartPr/>
                <p14:nvPr/>
              </p14:nvContentPartPr>
              <p14:xfrm>
                <a:off x="5746636" y="6150993"/>
                <a:ext cx="18000" cy="94680"/>
              </p14:xfrm>
            </p:contentPart>
          </mc:Choice>
          <mc:Fallback>
            <p:pic>
              <p:nvPicPr>
                <p:cNvPr id="6211" name="Ink 6210">
                  <a:extLst>
                    <a:ext uri="{FF2B5EF4-FFF2-40B4-BE49-F238E27FC236}">
                      <a16:creationId xmlns:a16="http://schemas.microsoft.com/office/drawing/2014/main" id="{20759EED-03F4-4595-B5CE-4A9F3ABF62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83996" y="6088353"/>
                  <a:ext cx="143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212" name="Ink 6211">
                  <a:extLst>
                    <a:ext uri="{FF2B5EF4-FFF2-40B4-BE49-F238E27FC236}">
                      <a16:creationId xmlns:a16="http://schemas.microsoft.com/office/drawing/2014/main" id="{33161AA4-60CD-404C-A59C-CD1134EDF7E2}"/>
                    </a:ext>
                  </a:extLst>
                </p14:cNvPr>
                <p14:cNvContentPartPr/>
                <p14:nvPr/>
              </p14:nvContentPartPr>
              <p14:xfrm>
                <a:off x="5730796" y="6148473"/>
                <a:ext cx="22320" cy="132840"/>
              </p14:xfrm>
            </p:contentPart>
          </mc:Choice>
          <mc:Fallback>
            <p:pic>
              <p:nvPicPr>
                <p:cNvPr id="6212" name="Ink 6211">
                  <a:extLst>
                    <a:ext uri="{FF2B5EF4-FFF2-40B4-BE49-F238E27FC236}">
                      <a16:creationId xmlns:a16="http://schemas.microsoft.com/office/drawing/2014/main" id="{33161AA4-60CD-404C-A59C-CD1134EDF7E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68156" y="6085833"/>
                  <a:ext cx="14796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6214" name="Ink 6213">
                <a:extLst>
                  <a:ext uri="{FF2B5EF4-FFF2-40B4-BE49-F238E27FC236}">
                    <a16:creationId xmlns:a16="http://schemas.microsoft.com/office/drawing/2014/main" id="{EAB2DE1C-82CE-4EF7-8B2A-1637DF62DED8}"/>
                  </a:ext>
                </a:extLst>
              </p14:cNvPr>
              <p14:cNvContentPartPr/>
              <p14:nvPr/>
            </p14:nvContentPartPr>
            <p14:xfrm>
              <a:off x="6653836" y="6023553"/>
              <a:ext cx="58320" cy="153000"/>
            </p14:xfrm>
          </p:contentPart>
        </mc:Choice>
        <mc:Fallback>
          <p:pic>
            <p:nvPicPr>
              <p:cNvPr id="6214" name="Ink 6213">
                <a:extLst>
                  <a:ext uri="{FF2B5EF4-FFF2-40B4-BE49-F238E27FC236}">
                    <a16:creationId xmlns:a16="http://schemas.microsoft.com/office/drawing/2014/main" id="{EAB2DE1C-82CE-4EF7-8B2A-1637DF62DE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591196" y="5960553"/>
                <a:ext cx="18396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7" name="Group 6216">
            <a:extLst>
              <a:ext uri="{FF2B5EF4-FFF2-40B4-BE49-F238E27FC236}">
                <a16:creationId xmlns:a16="http://schemas.microsoft.com/office/drawing/2014/main" id="{8EB4FAEF-9B7E-4D77-B7EC-5E9E493CC25B}"/>
              </a:ext>
            </a:extLst>
          </p:cNvPr>
          <p:cNvGrpSpPr/>
          <p:nvPr/>
        </p:nvGrpSpPr>
        <p:grpSpPr>
          <a:xfrm>
            <a:off x="7627996" y="6145953"/>
            <a:ext cx="52920" cy="61920"/>
            <a:chOff x="7627996" y="6145953"/>
            <a:chExt cx="52920" cy="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215" name="Ink 6214">
                  <a:extLst>
                    <a:ext uri="{FF2B5EF4-FFF2-40B4-BE49-F238E27FC236}">
                      <a16:creationId xmlns:a16="http://schemas.microsoft.com/office/drawing/2014/main" id="{959E93DA-2E21-4210-9F8C-EEC1620AD39E}"/>
                    </a:ext>
                  </a:extLst>
                </p14:cNvPr>
                <p14:cNvContentPartPr/>
                <p14:nvPr/>
              </p14:nvContentPartPr>
              <p14:xfrm>
                <a:off x="7646716" y="6176553"/>
                <a:ext cx="34200" cy="31320"/>
              </p14:xfrm>
            </p:contentPart>
          </mc:Choice>
          <mc:Fallback>
            <p:pic>
              <p:nvPicPr>
                <p:cNvPr id="6215" name="Ink 6214">
                  <a:extLst>
                    <a:ext uri="{FF2B5EF4-FFF2-40B4-BE49-F238E27FC236}">
                      <a16:creationId xmlns:a16="http://schemas.microsoft.com/office/drawing/2014/main" id="{959E93DA-2E21-4210-9F8C-EEC1620AD3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83716" y="6113553"/>
                  <a:ext cx="159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216" name="Ink 6215">
                  <a:extLst>
                    <a:ext uri="{FF2B5EF4-FFF2-40B4-BE49-F238E27FC236}">
                      <a16:creationId xmlns:a16="http://schemas.microsoft.com/office/drawing/2014/main" id="{D3911182-090C-4A0E-B054-2AC1B24CE5A7}"/>
                    </a:ext>
                  </a:extLst>
                </p14:cNvPr>
                <p14:cNvContentPartPr/>
                <p14:nvPr/>
              </p14:nvContentPartPr>
              <p14:xfrm>
                <a:off x="7627996" y="6145953"/>
                <a:ext cx="16200" cy="50400"/>
              </p14:xfrm>
            </p:contentPart>
          </mc:Choice>
          <mc:Fallback>
            <p:pic>
              <p:nvPicPr>
                <p:cNvPr id="6216" name="Ink 6215">
                  <a:extLst>
                    <a:ext uri="{FF2B5EF4-FFF2-40B4-BE49-F238E27FC236}">
                      <a16:creationId xmlns:a16="http://schemas.microsoft.com/office/drawing/2014/main" id="{D3911182-090C-4A0E-B054-2AC1B24CE5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5356" y="6083313"/>
                  <a:ext cx="1418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6218" name="Ink 6217">
                <a:extLst>
                  <a:ext uri="{FF2B5EF4-FFF2-40B4-BE49-F238E27FC236}">
                    <a16:creationId xmlns:a16="http://schemas.microsoft.com/office/drawing/2014/main" id="{F541386C-4440-4662-9887-0BFD7761E79F}"/>
                  </a:ext>
                </a:extLst>
              </p14:cNvPr>
              <p14:cNvContentPartPr/>
              <p14:nvPr/>
            </p14:nvContentPartPr>
            <p14:xfrm>
              <a:off x="7596316" y="6512073"/>
              <a:ext cx="33480" cy="7200"/>
            </p14:xfrm>
          </p:contentPart>
        </mc:Choice>
        <mc:Fallback>
          <p:pic>
            <p:nvPicPr>
              <p:cNvPr id="6218" name="Ink 6217">
                <a:extLst>
                  <a:ext uri="{FF2B5EF4-FFF2-40B4-BE49-F238E27FC236}">
                    <a16:creationId xmlns:a16="http://schemas.microsoft.com/office/drawing/2014/main" id="{F541386C-4440-4662-9887-0BFD7761E79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533676" y="6449073"/>
                <a:ext cx="1591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6219" name="Ink 6218">
                <a:extLst>
                  <a:ext uri="{FF2B5EF4-FFF2-40B4-BE49-F238E27FC236}">
                    <a16:creationId xmlns:a16="http://schemas.microsoft.com/office/drawing/2014/main" id="{3A48DE51-7D41-4211-9B9D-4C6D148F9FD2}"/>
                  </a:ext>
                </a:extLst>
              </p14:cNvPr>
              <p14:cNvContentPartPr/>
              <p14:nvPr/>
            </p14:nvContentPartPr>
            <p14:xfrm>
              <a:off x="7917436" y="6517833"/>
              <a:ext cx="33120" cy="160200"/>
            </p14:xfrm>
          </p:contentPart>
        </mc:Choice>
        <mc:Fallback>
          <p:pic>
            <p:nvPicPr>
              <p:cNvPr id="6219" name="Ink 6218">
                <a:extLst>
                  <a:ext uri="{FF2B5EF4-FFF2-40B4-BE49-F238E27FC236}">
                    <a16:creationId xmlns:a16="http://schemas.microsoft.com/office/drawing/2014/main" id="{3A48DE51-7D41-4211-9B9D-4C6D148F9FD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54436" y="6455193"/>
                <a:ext cx="158760" cy="2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35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23685" r="27706" b="39473"/>
          <a:stretch/>
        </p:blipFill>
        <p:spPr bwMode="auto">
          <a:xfrm>
            <a:off x="1828800" y="7620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38090"/>
            <a:ext cx="678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vacuum outside the dielectric body (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 = 1, </a:t>
            </a:r>
            <a:r>
              <a:rPr lang="en-US" sz="2000" b="1" i="1" dirty="0" err="1"/>
              <a:t>j</a:t>
            </a:r>
            <a:r>
              <a:rPr lang="en-US" sz="2000" baseline="-25000" dirty="0" err="1"/>
              <a:t>ex</a:t>
            </a:r>
            <a:r>
              <a:rPr lang="en-US" sz="2000" dirty="0"/>
              <a:t> = </a:t>
            </a:r>
            <a:r>
              <a:rPr lang="en-US" sz="2000" b="1" dirty="0"/>
              <a:t>j</a:t>
            </a:r>
            <a:r>
              <a:rPr lang="en-US" sz="2000" dirty="0"/>
              <a:t>) we have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4553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Vol. 2 (30.3), Maxwell equation in vacuum</a:t>
            </a:r>
          </a:p>
          <a:p>
            <a:r>
              <a:rPr lang="en-US" sz="2000" dirty="0"/>
              <a:t>Here, </a:t>
            </a:r>
            <a:r>
              <a:rPr lang="en-US" sz="2000" b="1" dirty="0"/>
              <a:t>H</a:t>
            </a:r>
            <a:r>
              <a:rPr lang="en-US" sz="2000" dirty="0"/>
              <a:t> is the </a:t>
            </a:r>
            <a:r>
              <a:rPr lang="en-US" sz="2000" i="1" dirty="0"/>
              <a:t>magnetic field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F32980-37E0-4335-AE37-F07BD234BD0B}"/>
                  </a:ext>
                </a:extLst>
              </p14:cNvPr>
              <p14:cNvContentPartPr/>
              <p14:nvPr/>
            </p14:nvContentPartPr>
            <p14:xfrm>
              <a:off x="7338557" y="1236103"/>
              <a:ext cx="1054800" cy="97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F32980-37E0-4335-AE37-F07BD234BD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0557" y="1218463"/>
                <a:ext cx="109044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AAB777-A31B-4DA8-BFE7-D8456F19FD2A}"/>
                  </a:ext>
                </a:extLst>
              </p14:cNvPr>
              <p14:cNvContentPartPr/>
              <p14:nvPr/>
            </p14:nvContentPartPr>
            <p14:xfrm>
              <a:off x="7396157" y="1299823"/>
              <a:ext cx="947160" cy="81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AAB777-A31B-4DA8-BFE7-D8456F19FD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2517" y="1191823"/>
                <a:ext cx="1054800" cy="10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7EBBCB-BEED-483E-9A67-EF3B315910FE}"/>
                  </a:ext>
                </a:extLst>
              </p14:cNvPr>
              <p14:cNvContentPartPr/>
              <p14:nvPr/>
            </p14:nvContentPartPr>
            <p14:xfrm>
              <a:off x="8105357" y="1554703"/>
              <a:ext cx="195840" cy="36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7EBBCB-BEED-483E-9A67-EF3B315910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1357" y="1446703"/>
                <a:ext cx="30348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D5BFDE-E3D0-402B-9F9F-9C9D5FDC8FCE}"/>
                  </a:ext>
                </a:extLst>
              </p14:cNvPr>
              <p14:cNvContentPartPr/>
              <p14:nvPr/>
            </p14:nvContentPartPr>
            <p14:xfrm>
              <a:off x="8256197" y="1889143"/>
              <a:ext cx="52560" cy="137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D5BFDE-E3D0-402B-9F9F-9C9D5FDC8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2197" y="1781143"/>
                <a:ext cx="1602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ED25E5-633A-42E1-B995-2126B6DC7527}"/>
                  </a:ext>
                </a:extLst>
              </p14:cNvPr>
              <p14:cNvContentPartPr/>
              <p14:nvPr/>
            </p14:nvContentPartPr>
            <p14:xfrm>
              <a:off x="7666877" y="2053663"/>
              <a:ext cx="254160" cy="81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ED25E5-633A-42E1-B995-2126B6DC75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2877" y="1945663"/>
                <a:ext cx="3618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FEA269-9594-4B03-9A7B-CCF74312A273}"/>
                  </a:ext>
                </a:extLst>
              </p14:cNvPr>
              <p14:cNvContentPartPr/>
              <p14:nvPr/>
            </p14:nvContentPartPr>
            <p14:xfrm>
              <a:off x="8209397" y="1061503"/>
              <a:ext cx="95040" cy="74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FEA269-9594-4B03-9A7B-CCF74312A2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91757" y="1043503"/>
                <a:ext cx="1306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3AEEA-AA14-42C5-9207-9F2C5074075B}"/>
              </a:ext>
            </a:extLst>
          </p:cNvPr>
          <p:cNvGrpSpPr/>
          <p:nvPr/>
        </p:nvGrpSpPr>
        <p:grpSpPr>
          <a:xfrm>
            <a:off x="8393717" y="883663"/>
            <a:ext cx="204840" cy="299520"/>
            <a:chOff x="8393717" y="883663"/>
            <a:chExt cx="2048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663F7F-130D-4266-9626-62FE09BF0CE6}"/>
                    </a:ext>
                  </a:extLst>
                </p14:cNvPr>
                <p14:cNvContentPartPr/>
                <p14:nvPr/>
              </p14:nvContentPartPr>
              <p14:xfrm>
                <a:off x="8412797" y="886183"/>
                <a:ext cx="76320" cy="297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663F7F-130D-4266-9626-62FE09BF0C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95157" y="868183"/>
                  <a:ext cx="111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4694EC-1BEA-4E34-9CF1-41C8951FE91C}"/>
                    </a:ext>
                  </a:extLst>
                </p14:cNvPr>
                <p14:cNvContentPartPr/>
                <p14:nvPr/>
              </p14:nvContentPartPr>
              <p14:xfrm>
                <a:off x="8393717" y="883663"/>
                <a:ext cx="204840" cy="166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4694EC-1BEA-4E34-9CF1-41C8951FE9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75717" y="865663"/>
                  <a:ext cx="240480" cy="20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C87EA814-671C-4192-B324-C9B13C75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21739" r="31422" b="21739"/>
          <a:stretch>
            <a:fillRect/>
          </a:stretch>
        </p:blipFill>
        <p:spPr bwMode="auto">
          <a:xfrm>
            <a:off x="990600" y="4307521"/>
            <a:ext cx="482231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5D85D7-48DF-4E43-A3BE-1F324003AC4F}"/>
              </a:ext>
            </a:extLst>
          </p:cNvPr>
          <p:cNvSpPr txBox="1"/>
          <p:nvPr/>
        </p:nvSpPr>
        <p:spPr>
          <a:xfrm>
            <a:off x="152400" y="3908780"/>
            <a:ext cx="46490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Inside the dielectric body, in the static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1040F5-3343-4700-BBB2-91FEFAE6E7D8}"/>
              </a:ext>
            </a:extLst>
          </p:cNvPr>
          <p:cNvSpPr txBox="1"/>
          <p:nvPr/>
        </p:nvSpPr>
        <p:spPr>
          <a:xfrm>
            <a:off x="5059997" y="5461337"/>
            <a:ext cx="3352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dirty="0"/>
              <a:t> is a definite function of </a:t>
            </a:r>
            <a:r>
              <a:rPr lang="en-US" sz="2000" b="1" dirty="0"/>
              <a:t>B</a:t>
            </a:r>
            <a:r>
              <a:rPr lang="en-US" sz="2000" dirty="0"/>
              <a:t>, the true macroscopic magnetic field in matter.</a:t>
            </a:r>
          </a:p>
        </p:txBody>
      </p:sp>
      <p:grpSp>
        <p:nvGrpSpPr>
          <p:cNvPr id="8200" name="Group 8199">
            <a:extLst>
              <a:ext uri="{FF2B5EF4-FFF2-40B4-BE49-F238E27FC236}">
                <a16:creationId xmlns:a16="http://schemas.microsoft.com/office/drawing/2014/main" id="{E46A3E53-E9D7-46BC-A193-B982652F0768}"/>
              </a:ext>
            </a:extLst>
          </p:cNvPr>
          <p:cNvGrpSpPr/>
          <p:nvPr/>
        </p:nvGrpSpPr>
        <p:grpSpPr>
          <a:xfrm>
            <a:off x="7364443" y="4201882"/>
            <a:ext cx="1054800" cy="979200"/>
            <a:chOff x="7364443" y="4201882"/>
            <a:chExt cx="105480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00C47A-3924-4F54-80B3-5966A69C73EA}"/>
                    </a:ext>
                  </a:extLst>
                </p14:cNvPr>
                <p14:cNvContentPartPr/>
                <p14:nvPr/>
              </p14:nvContentPartPr>
              <p14:xfrm>
                <a:off x="7364443" y="4201882"/>
                <a:ext cx="1054800" cy="97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00C47A-3924-4F54-80B3-5966A69C73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6443" y="4184242"/>
                  <a:ext cx="1090440" cy="10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98C188-C1F0-4412-8597-C6DCF7A1FF43}"/>
                    </a:ext>
                  </a:extLst>
                </p14:cNvPr>
                <p14:cNvContentPartPr/>
                <p14:nvPr/>
              </p14:nvContentPartPr>
              <p14:xfrm>
                <a:off x="7422043" y="4265602"/>
                <a:ext cx="947160" cy="81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98C188-C1F0-4412-8597-C6DCF7A1FF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68403" y="4157602"/>
                  <a:ext cx="1054800" cy="10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17CE96-AABA-42AD-A04A-017E1D9D9A99}"/>
                    </a:ext>
                  </a:extLst>
                </p14:cNvPr>
                <p14:cNvContentPartPr/>
                <p14:nvPr/>
              </p14:nvContentPartPr>
              <p14:xfrm>
                <a:off x="8131243" y="4520482"/>
                <a:ext cx="195840" cy="362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17CE96-AABA-42AD-A04A-017E1D9D9A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77243" y="4412482"/>
                  <a:ext cx="3034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A06296-97E1-48CC-82EF-BB8FD30D5625}"/>
                    </a:ext>
                  </a:extLst>
                </p14:cNvPr>
                <p14:cNvContentPartPr/>
                <p14:nvPr/>
              </p14:nvContentPartPr>
              <p14:xfrm>
                <a:off x="8282083" y="4854922"/>
                <a:ext cx="52560" cy="13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A06296-97E1-48CC-82EF-BB8FD30D56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28083" y="4746922"/>
                  <a:ext cx="160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01B647-1CBF-4214-BEEA-2586F249FC85}"/>
                    </a:ext>
                  </a:extLst>
                </p14:cNvPr>
                <p14:cNvContentPartPr/>
                <p14:nvPr/>
              </p14:nvContentPartPr>
              <p14:xfrm>
                <a:off x="7692763" y="5019442"/>
                <a:ext cx="254160" cy="81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01B647-1CBF-4214-BEEA-2586F249FC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38763" y="4911442"/>
                  <a:ext cx="361800" cy="296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CF1BA8B-276E-404F-9DB2-05D8B5BD6A90}"/>
                </a:ext>
              </a:extLst>
            </p:cNvPr>
            <p:cNvGrpSpPr/>
            <p:nvPr/>
          </p:nvGrpSpPr>
          <p:grpSpPr>
            <a:xfrm>
              <a:off x="8068277" y="4582457"/>
              <a:ext cx="147600" cy="343440"/>
              <a:chOff x="8068277" y="4171903"/>
              <a:chExt cx="147600" cy="34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366E2706-7B31-43AE-83CA-2B930EA375A3}"/>
                      </a:ext>
                    </a:extLst>
                  </p14:cNvPr>
                  <p14:cNvContentPartPr/>
                  <p14:nvPr/>
                </p14:nvContentPartPr>
                <p14:xfrm>
                  <a:off x="8068277" y="4178383"/>
                  <a:ext cx="10800" cy="3369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366E2706-7B31-43AE-83CA-2B930EA375A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050637" y="4160383"/>
                    <a:ext cx="46440" cy="37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D19E4F6-BC43-42C3-A81A-3EFD624C9C6A}"/>
                      </a:ext>
                    </a:extLst>
                  </p14:cNvPr>
                  <p14:cNvContentPartPr/>
                  <p14:nvPr/>
                </p14:nvContentPartPr>
                <p14:xfrm>
                  <a:off x="8083397" y="4171903"/>
                  <a:ext cx="132480" cy="174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D19E4F6-BC43-42C3-A81A-3EFD624C9C6A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065397" y="4153903"/>
                    <a:ext cx="168120" cy="210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E1D2FC-0F7D-470A-9509-102F1D246B23}"/>
                </a:ext>
              </a:extLst>
            </p:cNvPr>
            <p:cNvGrpSpPr/>
            <p:nvPr/>
          </p:nvGrpSpPr>
          <p:grpSpPr>
            <a:xfrm>
              <a:off x="7829237" y="4749857"/>
              <a:ext cx="52920" cy="53640"/>
              <a:chOff x="7829237" y="4339303"/>
              <a:chExt cx="52920" cy="5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9C1E688-D724-4939-972A-1DF8F9ADE0C7}"/>
                      </a:ext>
                    </a:extLst>
                  </p14:cNvPr>
                  <p14:cNvContentPartPr/>
                  <p14:nvPr/>
                </p14:nvContentPartPr>
                <p14:xfrm>
                  <a:off x="7858757" y="4371343"/>
                  <a:ext cx="360" cy="25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9C1E688-D724-4939-972A-1DF8F9ADE0C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841117" y="4353703"/>
                    <a:ext cx="3600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CEAF3163-9EC5-40EF-B6AC-B76A6F1DDFCE}"/>
                      </a:ext>
                    </a:extLst>
                  </p14:cNvPr>
                  <p14:cNvContentPartPr/>
                  <p14:nvPr/>
                </p14:nvContentPartPr>
                <p14:xfrm>
                  <a:off x="7829237" y="4339303"/>
                  <a:ext cx="52920" cy="536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CEAF3163-9EC5-40EF-B6AC-B76A6F1DDFC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811237" y="4321663"/>
                    <a:ext cx="88560" cy="89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D07FBB5-59D4-4AE7-AC72-B725613C8D02}"/>
                  </a:ext>
                </a:extLst>
              </p14:cNvPr>
              <p14:cNvContentPartPr/>
              <p14:nvPr/>
            </p14:nvContentPartPr>
            <p14:xfrm>
              <a:off x="3621917" y="4221017"/>
              <a:ext cx="1102680" cy="65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D07FBB5-59D4-4AE7-AC72-B725613C8D0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04277" y="4203017"/>
                <a:ext cx="1138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0204588-52E4-41A0-8628-B7678794ADB8}"/>
                  </a:ext>
                </a:extLst>
              </p14:cNvPr>
              <p14:cNvContentPartPr/>
              <p14:nvPr/>
            </p14:nvContentPartPr>
            <p14:xfrm>
              <a:off x="5710637" y="4462577"/>
              <a:ext cx="23760" cy="39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0204588-52E4-41A0-8628-B7678794ADB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47637" y="4399937"/>
                <a:ext cx="1494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95" name="Group 8194">
            <a:extLst>
              <a:ext uri="{FF2B5EF4-FFF2-40B4-BE49-F238E27FC236}">
                <a16:creationId xmlns:a16="http://schemas.microsoft.com/office/drawing/2014/main" id="{D44F8604-E457-4B85-945F-9E433102A9D2}"/>
              </a:ext>
            </a:extLst>
          </p:cNvPr>
          <p:cNvGrpSpPr/>
          <p:nvPr/>
        </p:nvGrpSpPr>
        <p:grpSpPr>
          <a:xfrm>
            <a:off x="5536037" y="4266377"/>
            <a:ext cx="256680" cy="58320"/>
            <a:chOff x="5536037" y="3855823"/>
            <a:chExt cx="256680" cy="5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12265BA8-5B25-4397-ADF3-8D7A1FD0D993}"/>
                    </a:ext>
                  </a:extLst>
                </p14:cNvPr>
                <p14:cNvContentPartPr/>
                <p14:nvPr/>
              </p14:nvContentPartPr>
              <p14:xfrm>
                <a:off x="5536037" y="3884983"/>
                <a:ext cx="108360" cy="2916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12265BA8-5B25-4397-ADF3-8D7A1FD0D99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73397" y="3821983"/>
                  <a:ext cx="234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3F3B86F5-4384-4794-A53F-9E0E1C075052}"/>
                    </a:ext>
                  </a:extLst>
                </p14:cNvPr>
                <p14:cNvContentPartPr/>
                <p14:nvPr/>
              </p14:nvContentPartPr>
              <p14:xfrm>
                <a:off x="5670317" y="3855823"/>
                <a:ext cx="122400" cy="4752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3F3B86F5-4384-4794-A53F-9E0E1C0750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07677" y="3792823"/>
                  <a:ext cx="24804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474E0544-3AE2-44B6-9E5D-A30157714A9B}"/>
                  </a:ext>
                </a:extLst>
              </p14:cNvPr>
              <p14:cNvContentPartPr/>
              <p14:nvPr/>
            </p14:nvContentPartPr>
            <p14:xfrm>
              <a:off x="4229957" y="6001577"/>
              <a:ext cx="429120" cy="17604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474E0544-3AE2-44B6-9E5D-A30157714A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317" y="5938577"/>
                <a:ext cx="554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97" name="Ink 8196">
                <a:extLst>
                  <a:ext uri="{FF2B5EF4-FFF2-40B4-BE49-F238E27FC236}">
                    <a16:creationId xmlns:a16="http://schemas.microsoft.com/office/drawing/2014/main" id="{088ED2FB-258D-45C1-8DCE-3D373C9BE153}"/>
                  </a:ext>
                </a:extLst>
              </p14:cNvPr>
              <p14:cNvContentPartPr/>
              <p14:nvPr/>
            </p14:nvContentPartPr>
            <p14:xfrm>
              <a:off x="1739477" y="5638337"/>
              <a:ext cx="36720" cy="78480"/>
            </p14:xfrm>
          </p:contentPart>
        </mc:Choice>
        <mc:Fallback xmlns="">
          <p:pic>
            <p:nvPicPr>
              <p:cNvPr id="8197" name="Ink 8196">
                <a:extLst>
                  <a:ext uri="{FF2B5EF4-FFF2-40B4-BE49-F238E27FC236}">
                    <a16:creationId xmlns:a16="http://schemas.microsoft.com/office/drawing/2014/main" id="{088ED2FB-258D-45C1-8DCE-3D373C9BE1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76477" y="5575337"/>
                <a:ext cx="162360" cy="204120"/>
              </a:xfrm>
              <a:prstGeom prst="rect">
                <a:avLst/>
              </a:prstGeom>
            </p:spPr>
          </p:pic>
        </mc:Fallback>
      </mc:AlternateContent>
      <p:sp>
        <p:nvSpPr>
          <p:cNvPr id="8199" name="TextBox 8198">
            <a:extLst>
              <a:ext uri="{FF2B5EF4-FFF2-40B4-BE49-F238E27FC236}">
                <a16:creationId xmlns:a16="http://schemas.microsoft.com/office/drawing/2014/main" id="{4D08CCF6-E3EB-41F6-A7AB-457A3AE1920D}"/>
              </a:ext>
            </a:extLst>
          </p:cNvPr>
          <p:cNvSpPr txBox="1"/>
          <p:nvPr/>
        </p:nvSpPr>
        <p:spPr>
          <a:xfrm>
            <a:off x="48283" y="4032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 Interpretation of H</a:t>
            </a:r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519A1919-82F0-4F69-A6BB-2CA0F72137D8}"/>
              </a:ext>
            </a:extLst>
          </p:cNvPr>
          <p:cNvGrpSpPr/>
          <p:nvPr/>
        </p:nvGrpSpPr>
        <p:grpSpPr>
          <a:xfrm>
            <a:off x="282917" y="1003903"/>
            <a:ext cx="498600" cy="390960"/>
            <a:chOff x="282917" y="1003903"/>
            <a:chExt cx="49860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10612BFA-D0DC-4C12-85F0-F1B90247BAE3}"/>
                    </a:ext>
                  </a:extLst>
                </p14:cNvPr>
                <p14:cNvContentPartPr/>
                <p14:nvPr/>
              </p14:nvContentPartPr>
              <p14:xfrm>
                <a:off x="434117" y="1142143"/>
                <a:ext cx="237600" cy="132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10612BFA-D0DC-4C12-85F0-F1B90247BA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6117" y="1124503"/>
                  <a:ext cx="27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79B43AA2-F250-45F6-B151-DFF2DCEC4405}"/>
                    </a:ext>
                  </a:extLst>
                </p14:cNvPr>
                <p14:cNvContentPartPr/>
                <p14:nvPr/>
              </p14:nvContentPartPr>
              <p14:xfrm>
                <a:off x="282917" y="1028023"/>
                <a:ext cx="117000" cy="36684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79B43AA2-F250-45F6-B151-DFF2DCEC44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917" y="1010023"/>
                  <a:ext cx="1526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B168896F-4B98-4E2A-A482-A9C67BD1B9BD}"/>
                    </a:ext>
                  </a:extLst>
                </p14:cNvPr>
                <p14:cNvContentPartPr/>
                <p14:nvPr/>
              </p14:nvContentPartPr>
              <p14:xfrm>
                <a:off x="627797" y="1003903"/>
                <a:ext cx="153720" cy="37188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B168896F-4B98-4E2A-A482-A9C67BD1B9B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0157" y="986263"/>
                  <a:ext cx="18936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9" name="Group 8208">
            <a:extLst>
              <a:ext uri="{FF2B5EF4-FFF2-40B4-BE49-F238E27FC236}">
                <a16:creationId xmlns:a16="http://schemas.microsoft.com/office/drawing/2014/main" id="{A2F24822-8F2C-451B-8476-2D72589841D3}"/>
              </a:ext>
            </a:extLst>
          </p:cNvPr>
          <p:cNvGrpSpPr/>
          <p:nvPr/>
        </p:nvGrpSpPr>
        <p:grpSpPr>
          <a:xfrm>
            <a:off x="312437" y="3476023"/>
            <a:ext cx="432360" cy="487800"/>
            <a:chOff x="312437" y="3476023"/>
            <a:chExt cx="43236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B91F79E7-5D80-4014-948D-16C5AEB8C4C8}"/>
                    </a:ext>
                  </a:extLst>
                </p14:cNvPr>
                <p14:cNvContentPartPr/>
                <p14:nvPr/>
              </p14:nvContentPartPr>
              <p14:xfrm>
                <a:off x="444917" y="3489343"/>
                <a:ext cx="113040" cy="37080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B91F79E7-5D80-4014-948D-16C5AEB8C4C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6917" y="3471343"/>
                  <a:ext cx="1486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C1ED88A8-8BB2-47E8-A607-896A1E644665}"/>
                    </a:ext>
                  </a:extLst>
                </p14:cNvPr>
                <p14:cNvContentPartPr/>
                <p14:nvPr/>
              </p14:nvContentPartPr>
              <p14:xfrm>
                <a:off x="312437" y="3476023"/>
                <a:ext cx="112680" cy="4878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C1ED88A8-8BB2-47E8-A607-896A1E6446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4437" y="3458023"/>
                  <a:ext cx="1483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E3339517-7757-45D8-9756-E52FE864CE02}"/>
                    </a:ext>
                  </a:extLst>
                </p14:cNvPr>
                <p14:cNvContentPartPr/>
                <p14:nvPr/>
              </p14:nvContentPartPr>
              <p14:xfrm>
                <a:off x="585677" y="3492943"/>
                <a:ext cx="159120" cy="45936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E3339517-7757-45D8-9756-E52FE864CE0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8037" y="3474943"/>
                  <a:ext cx="194760" cy="49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899CDC33-164E-4F35-B739-0C07E6472E1A}"/>
                  </a:ext>
                </a:extLst>
              </p14:cNvPr>
              <p14:cNvContentPartPr/>
              <p14:nvPr/>
            </p14:nvContentPartPr>
            <p14:xfrm>
              <a:off x="39557" y="3243463"/>
              <a:ext cx="8745480" cy="6912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899CDC33-164E-4F35-B739-0C07E6472E1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557" y="3225823"/>
                <a:ext cx="87811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D7C036-5DD5-44F0-9E6D-1F10ED52B9FE}"/>
                  </a:ext>
                </a:extLst>
              </p14:cNvPr>
              <p14:cNvContentPartPr/>
              <p14:nvPr/>
            </p14:nvContentPartPr>
            <p14:xfrm>
              <a:off x="649756" y="959073"/>
              <a:ext cx="105840" cy="60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D7C036-5DD5-44F0-9E6D-1F10ED52B9F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86756" y="896433"/>
                <a:ext cx="2314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6469042-CF1C-4D85-9288-0DEA846269D8}"/>
                  </a:ext>
                </a:extLst>
              </p14:cNvPr>
              <p14:cNvContentPartPr/>
              <p14:nvPr/>
            </p14:nvContentPartPr>
            <p14:xfrm>
              <a:off x="631756" y="1220073"/>
              <a:ext cx="71280" cy="97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6469042-CF1C-4D85-9288-0DEA846269D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9116" y="1157433"/>
                <a:ext cx="19692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1" name="Group 8210">
            <a:extLst>
              <a:ext uri="{FF2B5EF4-FFF2-40B4-BE49-F238E27FC236}">
                <a16:creationId xmlns:a16="http://schemas.microsoft.com/office/drawing/2014/main" id="{79E86E6F-C467-4C9B-879B-9A2E7C036E0B}"/>
              </a:ext>
            </a:extLst>
          </p:cNvPr>
          <p:cNvGrpSpPr/>
          <p:nvPr/>
        </p:nvGrpSpPr>
        <p:grpSpPr>
          <a:xfrm>
            <a:off x="362116" y="3387993"/>
            <a:ext cx="345600" cy="110160"/>
            <a:chOff x="362116" y="3387993"/>
            <a:chExt cx="34560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35B26F-8D75-4C3E-BB8A-F639D5CB7A51}"/>
                    </a:ext>
                  </a:extLst>
                </p14:cNvPr>
                <p14:cNvContentPartPr/>
                <p14:nvPr/>
              </p14:nvContentPartPr>
              <p14:xfrm>
                <a:off x="435196" y="3412473"/>
                <a:ext cx="73800" cy="70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35B26F-8D75-4C3E-BB8A-F639D5CB7A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2196" y="3349833"/>
                  <a:ext cx="199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F6CDB55C-4D62-4DA4-8AA2-1013282E1C1E}"/>
                    </a:ext>
                  </a:extLst>
                </p14:cNvPr>
                <p14:cNvContentPartPr/>
                <p14:nvPr/>
              </p14:nvContentPartPr>
              <p14:xfrm>
                <a:off x="362116" y="3387993"/>
                <a:ext cx="123120" cy="88560"/>
              </p14:xfrm>
            </p:contentPart>
          </mc:Choice>
          <mc:Fallback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F6CDB55C-4D62-4DA4-8AA2-1013282E1C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9116" y="3325353"/>
                  <a:ext cx="248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6DE38719-1FA2-41E0-BDB2-EC0BD09AE557}"/>
                    </a:ext>
                  </a:extLst>
                </p14:cNvPr>
                <p14:cNvContentPartPr/>
                <p14:nvPr/>
              </p14:nvContentPartPr>
              <p14:xfrm>
                <a:off x="557236" y="3421113"/>
                <a:ext cx="150480" cy="77040"/>
              </p14:xfrm>
            </p:contentPart>
          </mc:Choice>
          <mc:Fallback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6DE38719-1FA2-41E0-BDB2-EC0BD09AE5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4236" y="3358473"/>
                  <a:ext cx="2761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C6AFB79D-4FA7-42C3-BD5F-72BF67454473}"/>
              </a:ext>
            </a:extLst>
          </p:cNvPr>
          <p:cNvGrpSpPr/>
          <p:nvPr/>
        </p:nvGrpSpPr>
        <p:grpSpPr>
          <a:xfrm>
            <a:off x="357076" y="3931953"/>
            <a:ext cx="353880" cy="68040"/>
            <a:chOff x="357076" y="3931953"/>
            <a:chExt cx="35388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294498F6-193C-4033-9FE4-4B4C874E1082}"/>
                    </a:ext>
                  </a:extLst>
                </p14:cNvPr>
                <p14:cNvContentPartPr/>
                <p14:nvPr/>
              </p14:nvContentPartPr>
              <p14:xfrm>
                <a:off x="646156" y="3931953"/>
                <a:ext cx="64800" cy="68040"/>
              </p14:xfrm>
            </p:contentPart>
          </mc:Choice>
          <mc:Fallback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294498F6-193C-4033-9FE4-4B4C874E10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3156" y="3869313"/>
                  <a:ext cx="190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20BF2894-AE92-4C85-B8CD-19DF8E353978}"/>
                    </a:ext>
                  </a:extLst>
                </p14:cNvPr>
                <p14:cNvContentPartPr/>
                <p14:nvPr/>
              </p14:nvContentPartPr>
              <p14:xfrm>
                <a:off x="357076" y="3944553"/>
                <a:ext cx="117000" cy="22680"/>
              </p14:xfrm>
            </p:contentPart>
          </mc:Choice>
          <mc:Fallback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20BF2894-AE92-4C85-B8CD-19DF8E3539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4076" y="3881913"/>
                  <a:ext cx="24264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48B3F659-D596-4F64-A63B-BFC50C1E7455}"/>
                  </a:ext>
                </a:extLst>
              </p14:cNvPr>
              <p14:cNvContentPartPr/>
              <p14:nvPr/>
            </p14:nvContentPartPr>
            <p14:xfrm>
              <a:off x="2186596" y="790593"/>
              <a:ext cx="82080" cy="28440"/>
            </p14:xfrm>
          </p:contentPart>
        </mc:Choice>
        <mc:Fallback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48B3F659-D596-4F64-A63B-BFC50C1E745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23956" y="727593"/>
                <a:ext cx="207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693E1303-1C4D-4792-A71E-470AA66B5398}"/>
                  </a:ext>
                </a:extLst>
              </p14:cNvPr>
              <p14:cNvContentPartPr/>
              <p14:nvPr/>
            </p14:nvContentPartPr>
            <p14:xfrm>
              <a:off x="3779596" y="1092633"/>
              <a:ext cx="36000" cy="122040"/>
            </p14:xfrm>
          </p:contentPart>
        </mc:Choice>
        <mc:Fallback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693E1303-1C4D-4792-A71E-470AA66B539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6956" y="1029633"/>
                <a:ext cx="1616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17" name="Ink 8216">
                <a:extLst>
                  <a:ext uri="{FF2B5EF4-FFF2-40B4-BE49-F238E27FC236}">
                    <a16:creationId xmlns:a16="http://schemas.microsoft.com/office/drawing/2014/main" id="{837A855C-A005-4B01-A860-BEB4C467CDB6}"/>
                  </a:ext>
                </a:extLst>
              </p14:cNvPr>
              <p14:cNvContentPartPr/>
              <p14:nvPr/>
            </p14:nvContentPartPr>
            <p14:xfrm>
              <a:off x="4063636" y="1026393"/>
              <a:ext cx="46080" cy="47160"/>
            </p14:xfrm>
          </p:contentPart>
        </mc:Choice>
        <mc:Fallback>
          <p:pic>
            <p:nvPicPr>
              <p:cNvPr id="8217" name="Ink 8216">
                <a:extLst>
                  <a:ext uri="{FF2B5EF4-FFF2-40B4-BE49-F238E27FC236}">
                    <a16:creationId xmlns:a16="http://schemas.microsoft.com/office/drawing/2014/main" id="{837A855C-A005-4B01-A860-BEB4C467CDB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00996" y="963393"/>
                <a:ext cx="17172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20" name="Group 8219">
            <a:extLst>
              <a:ext uri="{FF2B5EF4-FFF2-40B4-BE49-F238E27FC236}">
                <a16:creationId xmlns:a16="http://schemas.microsoft.com/office/drawing/2014/main" id="{4DC5C56E-2C36-4710-A51E-D7650CFEE761}"/>
              </a:ext>
            </a:extLst>
          </p:cNvPr>
          <p:cNvGrpSpPr/>
          <p:nvPr/>
        </p:nvGrpSpPr>
        <p:grpSpPr>
          <a:xfrm>
            <a:off x="3881836" y="1498353"/>
            <a:ext cx="342720" cy="342360"/>
            <a:chOff x="3881836" y="1498353"/>
            <a:chExt cx="34272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AF34EBBC-63B5-4AD6-B5B3-4AECC5D5057E}"/>
                    </a:ext>
                  </a:extLst>
                </p14:cNvPr>
                <p14:cNvContentPartPr/>
                <p14:nvPr/>
              </p14:nvContentPartPr>
              <p14:xfrm>
                <a:off x="3881836" y="1705353"/>
                <a:ext cx="177120" cy="135360"/>
              </p14:xfrm>
            </p:contentPart>
          </mc:Choice>
          <mc:Fallback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AF34EBBC-63B5-4AD6-B5B3-4AECC5D505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19196" y="1642713"/>
                  <a:ext cx="302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460A5765-09E9-4446-9C84-58007D8C7560}"/>
                    </a:ext>
                  </a:extLst>
                </p14:cNvPr>
                <p14:cNvContentPartPr/>
                <p14:nvPr/>
              </p14:nvContentPartPr>
              <p14:xfrm>
                <a:off x="4147156" y="1498353"/>
                <a:ext cx="77400" cy="221760"/>
              </p14:xfrm>
            </p:contentPart>
          </mc:Choice>
          <mc:Fallback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460A5765-09E9-4446-9C84-58007D8C75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84516" y="1435353"/>
                  <a:ext cx="20304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4" name="Group 8223">
            <a:extLst>
              <a:ext uri="{FF2B5EF4-FFF2-40B4-BE49-F238E27FC236}">
                <a16:creationId xmlns:a16="http://schemas.microsoft.com/office/drawing/2014/main" id="{4D845298-0CCA-447D-9D4D-E4FCC0887D05}"/>
              </a:ext>
            </a:extLst>
          </p:cNvPr>
          <p:cNvGrpSpPr/>
          <p:nvPr/>
        </p:nvGrpSpPr>
        <p:grpSpPr>
          <a:xfrm>
            <a:off x="5167396" y="1238793"/>
            <a:ext cx="114480" cy="55080"/>
            <a:chOff x="5167396" y="1238793"/>
            <a:chExt cx="11448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A31558C8-51E4-46BD-9622-C28E8C7FE93D}"/>
                    </a:ext>
                  </a:extLst>
                </p14:cNvPr>
                <p14:cNvContentPartPr/>
                <p14:nvPr/>
              </p14:nvContentPartPr>
              <p14:xfrm>
                <a:off x="5186116" y="1238793"/>
                <a:ext cx="95760" cy="28080"/>
              </p14:xfrm>
            </p:contentPart>
          </mc:Choice>
          <mc:Fallback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A31558C8-51E4-46BD-9622-C28E8C7FE93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23116" y="1176153"/>
                  <a:ext cx="221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4346E5CA-1251-4C56-8B0C-DD532BE626A6}"/>
                    </a:ext>
                  </a:extLst>
                </p14:cNvPr>
                <p14:cNvContentPartPr/>
                <p14:nvPr/>
              </p14:nvContentPartPr>
              <p14:xfrm>
                <a:off x="5167396" y="1272993"/>
                <a:ext cx="98640" cy="20880"/>
              </p14:xfrm>
            </p:contentPart>
          </mc:Choice>
          <mc:Fallback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4346E5CA-1251-4C56-8B0C-DD532BE626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04756" y="1210353"/>
                  <a:ext cx="2242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6" name="Group 8225">
            <a:extLst>
              <a:ext uri="{FF2B5EF4-FFF2-40B4-BE49-F238E27FC236}">
                <a16:creationId xmlns:a16="http://schemas.microsoft.com/office/drawing/2014/main" id="{2DEB50FC-0BE2-4E17-BB71-89808074554B}"/>
              </a:ext>
            </a:extLst>
          </p:cNvPr>
          <p:cNvGrpSpPr/>
          <p:nvPr/>
        </p:nvGrpSpPr>
        <p:grpSpPr>
          <a:xfrm>
            <a:off x="5510116" y="907593"/>
            <a:ext cx="72000" cy="144360"/>
            <a:chOff x="5510116" y="907593"/>
            <a:chExt cx="7200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539F5897-FD9E-4305-81DA-96BDAC454C17}"/>
                    </a:ext>
                  </a:extLst>
                </p14:cNvPr>
                <p14:cNvContentPartPr/>
                <p14:nvPr/>
              </p14:nvContentPartPr>
              <p14:xfrm>
                <a:off x="5510116" y="992193"/>
                <a:ext cx="72000" cy="59760"/>
              </p14:xfrm>
            </p:contentPart>
          </mc:Choice>
          <mc:Fallback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539F5897-FD9E-4305-81DA-96BDAC454C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47476" y="929193"/>
                  <a:ext cx="197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719F7896-D979-4918-8AA7-ED37D8D52923}"/>
                    </a:ext>
                  </a:extLst>
                </p14:cNvPr>
                <p14:cNvContentPartPr/>
                <p14:nvPr/>
              </p14:nvContentPartPr>
              <p14:xfrm>
                <a:off x="5552596" y="907593"/>
                <a:ext cx="29160" cy="82800"/>
              </p14:xfrm>
            </p:contentPart>
          </mc:Choice>
          <mc:Fallback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719F7896-D979-4918-8AA7-ED37D8D529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89956" y="844953"/>
                  <a:ext cx="1548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9" name="Group 8228">
            <a:extLst>
              <a:ext uri="{FF2B5EF4-FFF2-40B4-BE49-F238E27FC236}">
                <a16:creationId xmlns:a16="http://schemas.microsoft.com/office/drawing/2014/main" id="{ABE5D181-AB94-4872-9050-ED9E39818C2E}"/>
              </a:ext>
            </a:extLst>
          </p:cNvPr>
          <p:cNvGrpSpPr/>
          <p:nvPr/>
        </p:nvGrpSpPr>
        <p:grpSpPr>
          <a:xfrm>
            <a:off x="5999716" y="1488273"/>
            <a:ext cx="69840" cy="241200"/>
            <a:chOff x="5999716" y="1488273"/>
            <a:chExt cx="6984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E5564851-3E9C-47BE-96C2-EA966AEFD66E}"/>
                    </a:ext>
                  </a:extLst>
                </p14:cNvPr>
                <p14:cNvContentPartPr/>
                <p14:nvPr/>
              </p14:nvContentPartPr>
              <p14:xfrm>
                <a:off x="6002596" y="1488273"/>
                <a:ext cx="66960" cy="241200"/>
              </p14:xfrm>
            </p:contentPart>
          </mc:Choice>
          <mc:Fallback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E5564851-3E9C-47BE-96C2-EA966AEFD66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39956" y="1425273"/>
                  <a:ext cx="192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2D450F99-B583-4B66-880A-60DA3F89D389}"/>
                    </a:ext>
                  </a:extLst>
                </p14:cNvPr>
                <p14:cNvContentPartPr/>
                <p14:nvPr/>
              </p14:nvContentPartPr>
              <p14:xfrm>
                <a:off x="5999716" y="1714713"/>
                <a:ext cx="14760" cy="8280"/>
              </p14:xfrm>
            </p:contentPart>
          </mc:Choice>
          <mc:Fallback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2D450F99-B583-4B66-880A-60DA3F89D3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37076" y="1651713"/>
                  <a:ext cx="1404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230" name="Ink 8229">
                <a:extLst>
                  <a:ext uri="{FF2B5EF4-FFF2-40B4-BE49-F238E27FC236}">
                    <a16:creationId xmlns:a16="http://schemas.microsoft.com/office/drawing/2014/main" id="{512ED7D5-58E6-44E3-AAB8-1DAE431DCFE1}"/>
                  </a:ext>
                </a:extLst>
              </p14:cNvPr>
              <p14:cNvContentPartPr/>
              <p14:nvPr/>
            </p14:nvContentPartPr>
            <p14:xfrm>
              <a:off x="5290516" y="1638393"/>
              <a:ext cx="30240" cy="21960"/>
            </p14:xfrm>
          </p:contentPart>
        </mc:Choice>
        <mc:Fallback>
          <p:pic>
            <p:nvPicPr>
              <p:cNvPr id="8230" name="Ink 8229">
                <a:extLst>
                  <a:ext uri="{FF2B5EF4-FFF2-40B4-BE49-F238E27FC236}">
                    <a16:creationId xmlns:a16="http://schemas.microsoft.com/office/drawing/2014/main" id="{512ED7D5-58E6-44E3-AAB8-1DAE431DCFE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227876" y="1575753"/>
                <a:ext cx="1558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231" name="Ink 8230">
                <a:extLst>
                  <a:ext uri="{FF2B5EF4-FFF2-40B4-BE49-F238E27FC236}">
                    <a16:creationId xmlns:a16="http://schemas.microsoft.com/office/drawing/2014/main" id="{06EEEB22-9BB8-42AC-9136-DEC621DB31ED}"/>
                  </a:ext>
                </a:extLst>
              </p14:cNvPr>
              <p14:cNvContentPartPr/>
              <p14:nvPr/>
            </p14:nvContentPartPr>
            <p14:xfrm>
              <a:off x="2211076" y="1475673"/>
              <a:ext cx="105840" cy="94320"/>
            </p14:xfrm>
          </p:contentPart>
        </mc:Choice>
        <mc:Fallback>
          <p:pic>
            <p:nvPicPr>
              <p:cNvPr id="8231" name="Ink 8230">
                <a:extLst>
                  <a:ext uri="{FF2B5EF4-FFF2-40B4-BE49-F238E27FC236}">
                    <a16:creationId xmlns:a16="http://schemas.microsoft.com/office/drawing/2014/main" id="{06EEEB22-9BB8-42AC-9136-DEC621DB31E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48436" y="1412673"/>
                <a:ext cx="2314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E3B6D540-C9C9-47EC-BA85-B2C1531911A2}"/>
                  </a:ext>
                </a:extLst>
              </p14:cNvPr>
              <p14:cNvContentPartPr/>
              <p14:nvPr/>
            </p14:nvContentPartPr>
            <p14:xfrm>
              <a:off x="2638396" y="1525713"/>
              <a:ext cx="138600" cy="37080"/>
            </p14:xfrm>
          </p:contentPart>
        </mc:Choice>
        <mc:Fallback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E3B6D540-C9C9-47EC-BA85-B2C1531911A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575396" y="1463073"/>
                <a:ext cx="264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233" name="Ink 8232">
                <a:extLst>
                  <a:ext uri="{FF2B5EF4-FFF2-40B4-BE49-F238E27FC236}">
                    <a16:creationId xmlns:a16="http://schemas.microsoft.com/office/drawing/2014/main" id="{502F810A-7FBA-4BA1-8F5B-40406CACB22F}"/>
                  </a:ext>
                </a:extLst>
              </p14:cNvPr>
              <p14:cNvContentPartPr/>
              <p14:nvPr/>
            </p14:nvContentPartPr>
            <p14:xfrm>
              <a:off x="2582236" y="1120353"/>
              <a:ext cx="36360" cy="115920"/>
            </p14:xfrm>
          </p:contentPart>
        </mc:Choice>
        <mc:Fallback>
          <p:pic>
            <p:nvPicPr>
              <p:cNvPr id="8233" name="Ink 8232">
                <a:extLst>
                  <a:ext uri="{FF2B5EF4-FFF2-40B4-BE49-F238E27FC236}">
                    <a16:creationId xmlns:a16="http://schemas.microsoft.com/office/drawing/2014/main" id="{502F810A-7FBA-4BA1-8F5B-40406CACB22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19236" y="1057353"/>
                <a:ext cx="1620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234" name="Ink 8233">
                <a:extLst>
                  <a:ext uri="{FF2B5EF4-FFF2-40B4-BE49-F238E27FC236}">
                    <a16:creationId xmlns:a16="http://schemas.microsoft.com/office/drawing/2014/main" id="{0346CD5E-A781-49AF-8D3E-5F5649625A61}"/>
                  </a:ext>
                </a:extLst>
              </p14:cNvPr>
              <p14:cNvContentPartPr/>
              <p14:nvPr/>
            </p14:nvContentPartPr>
            <p14:xfrm>
              <a:off x="5518396" y="1251033"/>
              <a:ext cx="172800" cy="24120"/>
            </p14:xfrm>
          </p:contentPart>
        </mc:Choice>
        <mc:Fallback>
          <p:pic>
            <p:nvPicPr>
              <p:cNvPr id="8234" name="Ink 8233">
                <a:extLst>
                  <a:ext uri="{FF2B5EF4-FFF2-40B4-BE49-F238E27FC236}">
                    <a16:creationId xmlns:a16="http://schemas.microsoft.com/office/drawing/2014/main" id="{0346CD5E-A781-49AF-8D3E-5F5649625A6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55396" y="1188033"/>
                <a:ext cx="29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235" name="Ink 8234">
                <a:extLst>
                  <a:ext uri="{FF2B5EF4-FFF2-40B4-BE49-F238E27FC236}">
                    <a16:creationId xmlns:a16="http://schemas.microsoft.com/office/drawing/2014/main" id="{158269A9-FBC5-42BF-8DF9-256F3CCEADF5}"/>
                  </a:ext>
                </a:extLst>
              </p14:cNvPr>
              <p14:cNvContentPartPr/>
              <p14:nvPr/>
            </p14:nvContentPartPr>
            <p14:xfrm>
              <a:off x="1434196" y="4784073"/>
              <a:ext cx="23400" cy="136800"/>
            </p14:xfrm>
          </p:contentPart>
        </mc:Choice>
        <mc:Fallback>
          <p:pic>
            <p:nvPicPr>
              <p:cNvPr id="8235" name="Ink 8234">
                <a:extLst>
                  <a:ext uri="{FF2B5EF4-FFF2-40B4-BE49-F238E27FC236}">
                    <a16:creationId xmlns:a16="http://schemas.microsoft.com/office/drawing/2014/main" id="{158269A9-FBC5-42BF-8DF9-256F3CCEADF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371556" y="4721073"/>
                <a:ext cx="1490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75B52C3A-FC91-4B92-9F1B-C96B283CE48B}"/>
              </a:ext>
            </a:extLst>
          </p:cNvPr>
          <p:cNvGrpSpPr/>
          <p:nvPr/>
        </p:nvGrpSpPr>
        <p:grpSpPr>
          <a:xfrm>
            <a:off x="2543356" y="4406433"/>
            <a:ext cx="279000" cy="237960"/>
            <a:chOff x="2543356" y="4406433"/>
            <a:chExt cx="27900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52FDCDC1-8F2C-4005-8612-8519F5B41968}"/>
                    </a:ext>
                  </a:extLst>
                </p14:cNvPr>
                <p14:cNvContentPartPr/>
                <p14:nvPr/>
              </p14:nvContentPartPr>
              <p14:xfrm>
                <a:off x="2584036" y="4521993"/>
                <a:ext cx="238320" cy="106560"/>
              </p14:xfrm>
            </p:contentPart>
          </mc:Choice>
          <mc:Fallback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52FDCDC1-8F2C-4005-8612-8519F5B419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21036" y="4458993"/>
                  <a:ext cx="363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D41C94AA-48A4-4AC5-A583-D6966669A3BC}"/>
                    </a:ext>
                  </a:extLst>
                </p14:cNvPr>
                <p14:cNvContentPartPr/>
                <p14:nvPr/>
              </p14:nvContentPartPr>
              <p14:xfrm>
                <a:off x="2543356" y="4406433"/>
                <a:ext cx="117000" cy="237960"/>
              </p14:xfrm>
            </p:contentPart>
          </mc:Choice>
          <mc:Fallback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D41C94AA-48A4-4AC5-A583-D6966669A3B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80716" y="4343793"/>
                  <a:ext cx="24264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1" name="Group 8240">
            <a:extLst>
              <a:ext uri="{FF2B5EF4-FFF2-40B4-BE49-F238E27FC236}">
                <a16:creationId xmlns:a16="http://schemas.microsoft.com/office/drawing/2014/main" id="{0D47FF50-FB24-48B5-96D3-297B98C7D650}"/>
              </a:ext>
            </a:extLst>
          </p:cNvPr>
          <p:cNvGrpSpPr/>
          <p:nvPr/>
        </p:nvGrpSpPr>
        <p:grpSpPr>
          <a:xfrm>
            <a:off x="2891116" y="5123913"/>
            <a:ext cx="70200" cy="70560"/>
            <a:chOff x="2891116" y="5123913"/>
            <a:chExt cx="7020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A464F7C3-27E5-42BE-964E-DB5FAEC16A56}"/>
                    </a:ext>
                  </a:extLst>
                </p14:cNvPr>
                <p14:cNvContentPartPr/>
                <p14:nvPr/>
              </p14:nvContentPartPr>
              <p14:xfrm>
                <a:off x="2891116" y="5123913"/>
                <a:ext cx="48600" cy="70560"/>
              </p14:xfrm>
            </p:contentPart>
          </mc:Choice>
          <mc:Fallback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A464F7C3-27E5-42BE-964E-DB5FAEC16A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28116" y="5061273"/>
                  <a:ext cx="174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6371AE8D-9120-4DDF-822B-AE3FB930DAF7}"/>
                    </a:ext>
                  </a:extLst>
                </p14:cNvPr>
                <p14:cNvContentPartPr/>
                <p14:nvPr/>
              </p14:nvContentPartPr>
              <p14:xfrm>
                <a:off x="2892556" y="5136873"/>
                <a:ext cx="68760" cy="34920"/>
              </p14:xfrm>
            </p:contentPart>
          </mc:Choice>
          <mc:Fallback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6371AE8D-9120-4DDF-822B-AE3FB930DAF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29556" y="5073873"/>
                  <a:ext cx="1944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242" name="Ink 8241">
                <a:extLst>
                  <a:ext uri="{FF2B5EF4-FFF2-40B4-BE49-F238E27FC236}">
                    <a16:creationId xmlns:a16="http://schemas.microsoft.com/office/drawing/2014/main" id="{DE25EC69-738D-42F4-B69F-39A2C326B887}"/>
                  </a:ext>
                </a:extLst>
              </p14:cNvPr>
              <p14:cNvContentPartPr/>
              <p14:nvPr/>
            </p14:nvContentPartPr>
            <p14:xfrm>
              <a:off x="4805596" y="4592913"/>
              <a:ext cx="51480" cy="145440"/>
            </p14:xfrm>
          </p:contentPart>
        </mc:Choice>
        <mc:Fallback>
          <p:pic>
            <p:nvPicPr>
              <p:cNvPr id="8242" name="Ink 8241">
                <a:extLst>
                  <a:ext uri="{FF2B5EF4-FFF2-40B4-BE49-F238E27FC236}">
                    <a16:creationId xmlns:a16="http://schemas.microsoft.com/office/drawing/2014/main" id="{DE25EC69-738D-42F4-B69F-39A2C326B88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742596" y="4529913"/>
                <a:ext cx="17712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45" name="Group 8244">
            <a:extLst>
              <a:ext uri="{FF2B5EF4-FFF2-40B4-BE49-F238E27FC236}">
                <a16:creationId xmlns:a16="http://schemas.microsoft.com/office/drawing/2014/main" id="{B36C7B8D-3516-451F-8331-C0859625DA27}"/>
              </a:ext>
            </a:extLst>
          </p:cNvPr>
          <p:cNvGrpSpPr/>
          <p:nvPr/>
        </p:nvGrpSpPr>
        <p:grpSpPr>
          <a:xfrm>
            <a:off x="4583116" y="5538993"/>
            <a:ext cx="99720" cy="142200"/>
            <a:chOff x="4583116" y="5538993"/>
            <a:chExt cx="9972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43" name="Ink 8242">
                  <a:extLst>
                    <a:ext uri="{FF2B5EF4-FFF2-40B4-BE49-F238E27FC236}">
                      <a16:creationId xmlns:a16="http://schemas.microsoft.com/office/drawing/2014/main" id="{7B2C08F9-8F02-467A-AC8D-8D84D8F61218}"/>
                    </a:ext>
                  </a:extLst>
                </p14:cNvPr>
                <p14:cNvContentPartPr/>
                <p14:nvPr/>
              </p14:nvContentPartPr>
              <p14:xfrm>
                <a:off x="4583116" y="5538993"/>
                <a:ext cx="52560" cy="133920"/>
              </p14:xfrm>
            </p:contentPart>
          </mc:Choice>
          <mc:Fallback>
            <p:pic>
              <p:nvPicPr>
                <p:cNvPr id="8243" name="Ink 8242">
                  <a:extLst>
                    <a:ext uri="{FF2B5EF4-FFF2-40B4-BE49-F238E27FC236}">
                      <a16:creationId xmlns:a16="http://schemas.microsoft.com/office/drawing/2014/main" id="{7B2C08F9-8F02-467A-AC8D-8D84D8F612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20476" y="5476353"/>
                  <a:ext cx="178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BE99475E-1737-491F-AC1F-14262590CCB8}"/>
                    </a:ext>
                  </a:extLst>
                </p14:cNvPr>
                <p14:cNvContentPartPr/>
                <p14:nvPr/>
              </p14:nvContentPartPr>
              <p14:xfrm>
                <a:off x="4587436" y="5553033"/>
                <a:ext cx="95400" cy="128160"/>
              </p14:xfrm>
            </p:contentPart>
          </mc:Choice>
          <mc:Fallback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BE99475E-1737-491F-AC1F-14262590CCB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24796" y="5490393"/>
                  <a:ext cx="221040" cy="25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617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30381" b="25120"/>
          <a:stretch/>
        </p:blipFill>
        <p:spPr bwMode="auto">
          <a:xfrm>
            <a:off x="76200" y="1087255"/>
            <a:ext cx="6219092" cy="39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76200"/>
            <a:ext cx="309489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1301881"/>
            <a:ext cx="37229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dirty="0"/>
              <a:t> = </a:t>
            </a:r>
            <a:r>
              <a:rPr lang="en-US" sz="2000" b="1" dirty="0"/>
              <a:t>H</a:t>
            </a:r>
            <a:r>
              <a:rPr lang="en-US" sz="2000" dirty="0"/>
              <a:t>(</a:t>
            </a:r>
            <a:r>
              <a:rPr lang="en-US" sz="2000" b="1" dirty="0"/>
              <a:t>B</a:t>
            </a:r>
            <a:r>
              <a:rPr lang="en-US" sz="2000" dirty="0"/>
              <a:t>) has the same definite relation as in the static case when variations are slow enough.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557" y="2721114"/>
            <a:ext cx="86099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Now remove </a:t>
            </a:r>
            <a:r>
              <a:rPr lang="en-US" sz="2000" i="1" dirty="0" err="1">
                <a:latin typeface="Symbol" pitchFamily="18" charset="2"/>
              </a:rPr>
              <a:t>r</a:t>
            </a:r>
            <a:r>
              <a:rPr lang="en-US" sz="2000" baseline="-25000" dirty="0" err="1"/>
              <a:t>ex</a:t>
            </a:r>
            <a:r>
              <a:rPr lang="en-US" sz="2000" dirty="0"/>
              <a:t> and </a:t>
            </a:r>
            <a:r>
              <a:rPr lang="en-US" sz="2000" b="1" i="1" dirty="0" err="1"/>
              <a:t>j</a:t>
            </a:r>
            <a:r>
              <a:rPr lang="en-US" sz="2000" baseline="-25000" dirty="0" err="1"/>
              <a:t>ex</a:t>
            </a:r>
            <a:r>
              <a:rPr lang="en-US" sz="2000" dirty="0"/>
              <a:t>, which were only needed to interpret </a:t>
            </a:r>
            <a:r>
              <a:rPr lang="en-US" sz="2000" b="1" dirty="0"/>
              <a:t>H</a:t>
            </a:r>
            <a:r>
              <a:rPr lang="en-US" sz="2000" dirty="0"/>
              <a:t> in the static case.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352800"/>
            <a:ext cx="4419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Maxwell equation for dielectric          				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35949" y="4571978"/>
            <a:ext cx="31189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“Displacement current”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49423-7F61-4AD9-A1EE-1DA6E669CD16}"/>
              </a:ext>
            </a:extLst>
          </p:cNvPr>
          <p:cNvSpPr txBox="1"/>
          <p:nvPr/>
        </p:nvSpPr>
        <p:spPr>
          <a:xfrm>
            <a:off x="534282" y="6425953"/>
            <a:ext cx="8251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found and equation for </a:t>
            </a:r>
            <a:r>
              <a:rPr lang="en-US" sz="2000" b="1" dirty="0" err="1"/>
              <a:t>curlH</a:t>
            </a:r>
            <a:r>
              <a:rPr lang="en-US" sz="2000" dirty="0"/>
              <a:t>, and the magnetic field </a:t>
            </a:r>
            <a:r>
              <a:rPr lang="en-US" sz="2000" b="1" dirty="0"/>
              <a:t>B</a:t>
            </a:r>
            <a:r>
              <a:rPr lang="en-US" sz="2000" dirty="0"/>
              <a:t> is found from </a:t>
            </a:r>
            <a:r>
              <a:rPr lang="en-US" sz="2000" b="1" dirty="0"/>
              <a:t>B</a:t>
            </a:r>
            <a:r>
              <a:rPr lang="en-US" sz="2000" dirty="0"/>
              <a:t>(</a:t>
            </a:r>
            <a:r>
              <a:rPr lang="en-US" sz="2000" b="1" dirty="0"/>
              <a:t>H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3579E9-D629-4050-8D89-1BC735D2FEF0}"/>
                  </a:ext>
                </a:extLst>
              </p14:cNvPr>
              <p14:cNvContentPartPr/>
              <p14:nvPr/>
            </p14:nvContentPartPr>
            <p14:xfrm>
              <a:off x="1539677" y="1340143"/>
              <a:ext cx="46440" cy="30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3579E9-D629-4050-8D89-1BC735D2FE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6677" y="1277503"/>
                <a:ext cx="17208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7CA85C-6540-4EC0-B805-4FA7EAABBF9D}"/>
                  </a:ext>
                </a:extLst>
              </p14:cNvPr>
              <p14:cNvContentPartPr/>
              <p14:nvPr/>
            </p14:nvContentPartPr>
            <p14:xfrm>
              <a:off x="3732077" y="1501423"/>
              <a:ext cx="365400" cy="30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7CA85C-6540-4EC0-B805-4FA7EAABBF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9077" y="1438423"/>
                <a:ext cx="491040" cy="42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4CD4EBC-3B7A-4983-8EF2-CBDB5A34E876}"/>
              </a:ext>
            </a:extLst>
          </p:cNvPr>
          <p:cNvGrpSpPr/>
          <p:nvPr/>
        </p:nvGrpSpPr>
        <p:grpSpPr>
          <a:xfrm>
            <a:off x="3821357" y="1492063"/>
            <a:ext cx="158760" cy="213480"/>
            <a:chOff x="3821357" y="1492063"/>
            <a:chExt cx="158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7BDA13-0EF1-4C3A-8CC4-9F7CAC6B4AB7}"/>
                    </a:ext>
                  </a:extLst>
                </p14:cNvPr>
                <p14:cNvContentPartPr/>
                <p14:nvPr/>
              </p14:nvContentPartPr>
              <p14:xfrm>
                <a:off x="3882197" y="1492063"/>
                <a:ext cx="23400" cy="213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7BDA13-0EF1-4C3A-8CC4-9F7CAC6B4A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64197" y="1474423"/>
                  <a:ext cx="59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D85A02-385E-47C1-8BD5-B0F2CD2B247D}"/>
                    </a:ext>
                  </a:extLst>
                </p14:cNvPr>
                <p14:cNvContentPartPr/>
                <p14:nvPr/>
              </p14:nvContentPartPr>
              <p14:xfrm>
                <a:off x="3821357" y="1590703"/>
                <a:ext cx="15876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D85A02-385E-47C1-8BD5-B0F2CD2B24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03357" y="1573063"/>
                  <a:ext cx="194400" cy="55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B3ACB-EEBA-47B1-8210-3FA6AF760846}"/>
              </a:ext>
            </a:extLst>
          </p:cNvPr>
          <p:cNvSpPr/>
          <p:nvPr/>
        </p:nvSpPr>
        <p:spPr>
          <a:xfrm>
            <a:off x="166165" y="254184"/>
            <a:ext cx="456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Now allow fields to vary slowly inside the body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DA4693-51FC-4515-A9F9-1EA12FE137F5}"/>
              </a:ext>
            </a:extLst>
          </p:cNvPr>
          <p:cNvGrpSpPr/>
          <p:nvPr/>
        </p:nvGrpSpPr>
        <p:grpSpPr>
          <a:xfrm>
            <a:off x="7772400" y="108055"/>
            <a:ext cx="1054800" cy="979200"/>
            <a:chOff x="7364443" y="4201882"/>
            <a:chExt cx="105480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5EFF01-CDBB-4C9E-9B8C-51B7242B691F}"/>
                    </a:ext>
                  </a:extLst>
                </p14:cNvPr>
                <p14:cNvContentPartPr/>
                <p14:nvPr/>
              </p14:nvContentPartPr>
              <p14:xfrm>
                <a:off x="7364443" y="4201882"/>
                <a:ext cx="1054800" cy="979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5EFF01-CDBB-4C9E-9B8C-51B7242B69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46443" y="4184242"/>
                  <a:ext cx="1090440" cy="10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D4AB40-06D7-4C90-AD30-2F7DDEA86587}"/>
                    </a:ext>
                  </a:extLst>
                </p14:cNvPr>
                <p14:cNvContentPartPr/>
                <p14:nvPr/>
              </p14:nvContentPartPr>
              <p14:xfrm>
                <a:off x="7422043" y="4265602"/>
                <a:ext cx="947160" cy="813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D4AB40-06D7-4C90-AD30-2F7DDEA865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68403" y="4157602"/>
                  <a:ext cx="1054800" cy="10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B57A79-7DBB-46B1-B776-8D47B61D731A}"/>
                    </a:ext>
                  </a:extLst>
                </p14:cNvPr>
                <p14:cNvContentPartPr/>
                <p14:nvPr/>
              </p14:nvContentPartPr>
              <p14:xfrm>
                <a:off x="8131243" y="4520482"/>
                <a:ext cx="195840" cy="362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B57A79-7DBB-46B1-B776-8D47B61D73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77243" y="4412482"/>
                  <a:ext cx="3034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4F7639-11C0-4E4D-9B15-2466B0AFB182}"/>
                    </a:ext>
                  </a:extLst>
                </p14:cNvPr>
                <p14:cNvContentPartPr/>
                <p14:nvPr/>
              </p14:nvContentPartPr>
              <p14:xfrm>
                <a:off x="8282083" y="4854922"/>
                <a:ext cx="52560" cy="13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4F7639-11C0-4E4D-9B15-2466B0AFB1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28083" y="4746922"/>
                  <a:ext cx="160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4216F8-7EDB-4CC5-A11C-6D9D9AA11278}"/>
                    </a:ext>
                  </a:extLst>
                </p14:cNvPr>
                <p14:cNvContentPartPr/>
                <p14:nvPr/>
              </p14:nvContentPartPr>
              <p14:xfrm>
                <a:off x="7692763" y="5019442"/>
                <a:ext cx="254160" cy="8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4216F8-7EDB-4CC5-A11C-6D9D9AA112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38763" y="4911442"/>
                  <a:ext cx="361800" cy="296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5019E5-A931-48C3-8B19-B2C3E6ED9698}"/>
                </a:ext>
              </a:extLst>
            </p:cNvPr>
            <p:cNvGrpSpPr/>
            <p:nvPr/>
          </p:nvGrpSpPr>
          <p:grpSpPr>
            <a:xfrm>
              <a:off x="8068277" y="4582457"/>
              <a:ext cx="147600" cy="343440"/>
              <a:chOff x="8068277" y="4171903"/>
              <a:chExt cx="147600" cy="34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2BCF600F-86CB-45EB-97EA-F5E2B2BA11BF}"/>
                      </a:ext>
                    </a:extLst>
                  </p14:cNvPr>
                  <p14:cNvContentPartPr/>
                  <p14:nvPr/>
                </p14:nvContentPartPr>
                <p14:xfrm>
                  <a:off x="8068277" y="4178383"/>
                  <a:ext cx="10800" cy="3369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2BCF600F-86CB-45EB-97EA-F5E2B2BA11B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050637" y="4160383"/>
                    <a:ext cx="46440" cy="37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EE0A4040-99D3-48C8-B83C-FBDC95591666}"/>
                      </a:ext>
                    </a:extLst>
                  </p14:cNvPr>
                  <p14:cNvContentPartPr/>
                  <p14:nvPr/>
                </p14:nvContentPartPr>
                <p14:xfrm>
                  <a:off x="8083397" y="4171903"/>
                  <a:ext cx="132480" cy="1746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EE0A4040-99D3-48C8-B83C-FBDC9559166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065397" y="4153903"/>
                    <a:ext cx="168120" cy="210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E9FE23-C90D-44F7-A71E-D0A102C3727A}"/>
                </a:ext>
              </a:extLst>
            </p:cNvPr>
            <p:cNvGrpSpPr/>
            <p:nvPr/>
          </p:nvGrpSpPr>
          <p:grpSpPr>
            <a:xfrm>
              <a:off x="7829237" y="4749857"/>
              <a:ext cx="52920" cy="53640"/>
              <a:chOff x="7829237" y="4339303"/>
              <a:chExt cx="52920" cy="5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B6831BB-4D97-4127-8320-62F91B8F603C}"/>
                      </a:ext>
                    </a:extLst>
                  </p14:cNvPr>
                  <p14:cNvContentPartPr/>
                  <p14:nvPr/>
                </p14:nvContentPartPr>
                <p14:xfrm>
                  <a:off x="7858757" y="4371343"/>
                  <a:ext cx="360" cy="25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B6831BB-4D97-4127-8320-62F91B8F603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841117" y="4353703"/>
                    <a:ext cx="3600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815EAA-2794-48C9-B600-BC7FB44C2A5C}"/>
                      </a:ext>
                    </a:extLst>
                  </p14:cNvPr>
                  <p14:cNvContentPartPr/>
                  <p14:nvPr/>
                </p14:nvContentPartPr>
                <p14:xfrm>
                  <a:off x="7829237" y="4339303"/>
                  <a:ext cx="52920" cy="53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815EAA-2794-48C9-B600-BC7FB44C2A5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11237" y="4321663"/>
                    <a:ext cx="88560" cy="89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1F7095-0FEA-4D84-84C5-B70F421C06F5}"/>
                  </a:ext>
                </a:extLst>
              </p14:cNvPr>
              <p14:cNvContentPartPr/>
              <p14:nvPr/>
            </p14:nvContentPartPr>
            <p14:xfrm>
              <a:off x="260237" y="2378931"/>
              <a:ext cx="4449960" cy="35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1F7095-0FEA-4D84-84C5-B70F421C06F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7597" y="2315931"/>
                <a:ext cx="45756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600500-980B-4A51-9B9C-D71F5BE308A5}"/>
                  </a:ext>
                </a:extLst>
              </p14:cNvPr>
              <p14:cNvContentPartPr/>
              <p14:nvPr/>
            </p14:nvContentPartPr>
            <p14:xfrm>
              <a:off x="3806957" y="1698171"/>
              <a:ext cx="134280" cy="200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600500-980B-4A51-9B9C-D71F5BE308A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44317" y="1635171"/>
                <a:ext cx="2599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9325057-8477-45A3-8DB7-D1C1D0E505F8}"/>
                  </a:ext>
                </a:extLst>
              </p14:cNvPr>
              <p14:cNvContentPartPr/>
              <p14:nvPr/>
            </p14:nvContentPartPr>
            <p14:xfrm>
              <a:off x="3049877" y="4978131"/>
              <a:ext cx="2942640" cy="595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9325057-8477-45A3-8DB7-D1C1D0E505F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86877" y="4915131"/>
                <a:ext cx="3068280" cy="72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0" name="Group 10239">
            <a:extLst>
              <a:ext uri="{FF2B5EF4-FFF2-40B4-BE49-F238E27FC236}">
                <a16:creationId xmlns:a16="http://schemas.microsoft.com/office/drawing/2014/main" id="{3AA0C20D-9BF5-4ACC-BBC8-964634D78938}"/>
              </a:ext>
            </a:extLst>
          </p:cNvPr>
          <p:cNvGrpSpPr/>
          <p:nvPr/>
        </p:nvGrpSpPr>
        <p:grpSpPr>
          <a:xfrm>
            <a:off x="3483317" y="4727571"/>
            <a:ext cx="1758240" cy="429480"/>
            <a:chOff x="3483317" y="4727571"/>
            <a:chExt cx="17582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EB74F8-9B06-4FB0-9FB6-E451F95E18B4}"/>
                    </a:ext>
                  </a:extLst>
                </p14:cNvPr>
                <p14:cNvContentPartPr/>
                <p14:nvPr/>
              </p14:nvContentPartPr>
              <p14:xfrm>
                <a:off x="3509597" y="4990371"/>
                <a:ext cx="3240" cy="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EB74F8-9B06-4FB0-9FB6-E451F95E18B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91957" y="4972731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7156B9-BB9A-4CAE-85B3-6880F3B33A7F}"/>
                    </a:ext>
                  </a:extLst>
                </p14:cNvPr>
                <p14:cNvContentPartPr/>
                <p14:nvPr/>
              </p14:nvContentPartPr>
              <p14:xfrm>
                <a:off x="3483317" y="4727571"/>
                <a:ext cx="1758240" cy="42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7156B9-BB9A-4CAE-85B3-6880F3B33A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65317" y="4709571"/>
                  <a:ext cx="179388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41" name="Ink 10240">
                <a:extLst>
                  <a:ext uri="{FF2B5EF4-FFF2-40B4-BE49-F238E27FC236}">
                    <a16:creationId xmlns:a16="http://schemas.microsoft.com/office/drawing/2014/main" id="{7E97E356-8D25-4A81-841D-0911988509B8}"/>
                  </a:ext>
                </a:extLst>
              </p14:cNvPr>
              <p14:cNvContentPartPr/>
              <p14:nvPr/>
            </p14:nvContentPartPr>
            <p14:xfrm>
              <a:off x="120557" y="2296131"/>
              <a:ext cx="8796240" cy="245160"/>
            </p14:xfrm>
          </p:contentPart>
        </mc:Choice>
        <mc:Fallback xmlns="">
          <p:pic>
            <p:nvPicPr>
              <p:cNvPr id="10241" name="Ink 10240">
                <a:extLst>
                  <a:ext uri="{FF2B5EF4-FFF2-40B4-BE49-F238E27FC236}">
                    <a16:creationId xmlns:a16="http://schemas.microsoft.com/office/drawing/2014/main" id="{7E97E356-8D25-4A81-841D-0911988509B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2557" y="2278491"/>
                <a:ext cx="883188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6" name="Group 10245">
            <a:extLst>
              <a:ext uri="{FF2B5EF4-FFF2-40B4-BE49-F238E27FC236}">
                <a16:creationId xmlns:a16="http://schemas.microsoft.com/office/drawing/2014/main" id="{FF50E6BE-2DE3-4F5E-BF17-5544D10F8975}"/>
              </a:ext>
            </a:extLst>
          </p:cNvPr>
          <p:cNvGrpSpPr/>
          <p:nvPr/>
        </p:nvGrpSpPr>
        <p:grpSpPr>
          <a:xfrm>
            <a:off x="100397" y="12463"/>
            <a:ext cx="489960" cy="286560"/>
            <a:chOff x="100397" y="12463"/>
            <a:chExt cx="4899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243" name="Ink 10242">
                  <a:extLst>
                    <a:ext uri="{FF2B5EF4-FFF2-40B4-BE49-F238E27FC236}">
                      <a16:creationId xmlns:a16="http://schemas.microsoft.com/office/drawing/2014/main" id="{33E52E1D-A089-4421-9EB9-6F64EDBCF16C}"/>
                    </a:ext>
                  </a:extLst>
                </p14:cNvPr>
                <p14:cNvContentPartPr/>
                <p14:nvPr/>
              </p14:nvContentPartPr>
              <p14:xfrm>
                <a:off x="253757" y="103183"/>
                <a:ext cx="115200" cy="136800"/>
              </p14:xfrm>
            </p:contentPart>
          </mc:Choice>
          <mc:Fallback xmlns="">
            <p:pic>
              <p:nvPicPr>
                <p:cNvPr id="10243" name="Ink 10242">
                  <a:extLst>
                    <a:ext uri="{FF2B5EF4-FFF2-40B4-BE49-F238E27FC236}">
                      <a16:creationId xmlns:a16="http://schemas.microsoft.com/office/drawing/2014/main" id="{33E52E1D-A089-4421-9EB9-6F64EDBCF1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757" y="85183"/>
                  <a:ext cx="150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244" name="Ink 10243">
                  <a:extLst>
                    <a:ext uri="{FF2B5EF4-FFF2-40B4-BE49-F238E27FC236}">
                      <a16:creationId xmlns:a16="http://schemas.microsoft.com/office/drawing/2014/main" id="{395CE42D-A037-41EE-9575-D858F66640A8}"/>
                    </a:ext>
                  </a:extLst>
                </p14:cNvPr>
                <p14:cNvContentPartPr/>
                <p14:nvPr/>
              </p14:nvContentPartPr>
              <p14:xfrm>
                <a:off x="100397" y="17503"/>
                <a:ext cx="113760" cy="281520"/>
              </p14:xfrm>
            </p:contentPart>
          </mc:Choice>
          <mc:Fallback xmlns="">
            <p:pic>
              <p:nvPicPr>
                <p:cNvPr id="10244" name="Ink 10243">
                  <a:extLst>
                    <a:ext uri="{FF2B5EF4-FFF2-40B4-BE49-F238E27FC236}">
                      <a16:creationId xmlns:a16="http://schemas.microsoft.com/office/drawing/2014/main" id="{395CE42D-A037-41EE-9575-D858F66640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397" y="-137"/>
                  <a:ext cx="149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45" name="Ink 10244">
                  <a:extLst>
                    <a:ext uri="{FF2B5EF4-FFF2-40B4-BE49-F238E27FC236}">
                      <a16:creationId xmlns:a16="http://schemas.microsoft.com/office/drawing/2014/main" id="{F8D28286-E006-44AE-B9B5-15D5BB70C330}"/>
                    </a:ext>
                  </a:extLst>
                </p14:cNvPr>
                <p14:cNvContentPartPr/>
                <p14:nvPr/>
              </p14:nvContentPartPr>
              <p14:xfrm>
                <a:off x="519797" y="12463"/>
                <a:ext cx="70560" cy="231480"/>
              </p14:xfrm>
            </p:contentPart>
          </mc:Choice>
          <mc:Fallback xmlns="">
            <p:pic>
              <p:nvPicPr>
                <p:cNvPr id="10245" name="Ink 10244">
                  <a:extLst>
                    <a:ext uri="{FF2B5EF4-FFF2-40B4-BE49-F238E27FC236}">
                      <a16:creationId xmlns:a16="http://schemas.microsoft.com/office/drawing/2014/main" id="{F8D28286-E006-44AE-B9B5-15D5BB70C3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1797" y="-5177"/>
                  <a:ext cx="1062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1" name="Group 10250">
            <a:extLst>
              <a:ext uri="{FF2B5EF4-FFF2-40B4-BE49-F238E27FC236}">
                <a16:creationId xmlns:a16="http://schemas.microsoft.com/office/drawing/2014/main" id="{1ED458A7-26A1-49CE-B061-FFA1677F477E}"/>
              </a:ext>
            </a:extLst>
          </p:cNvPr>
          <p:cNvGrpSpPr/>
          <p:nvPr/>
        </p:nvGrpSpPr>
        <p:grpSpPr>
          <a:xfrm>
            <a:off x="117677" y="2312143"/>
            <a:ext cx="435960" cy="492120"/>
            <a:chOff x="117677" y="2312143"/>
            <a:chExt cx="43596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47" name="Ink 10246">
                  <a:extLst>
                    <a:ext uri="{FF2B5EF4-FFF2-40B4-BE49-F238E27FC236}">
                      <a16:creationId xmlns:a16="http://schemas.microsoft.com/office/drawing/2014/main" id="{088EDFA2-E33C-4997-AA90-64C01938A629}"/>
                    </a:ext>
                  </a:extLst>
                </p14:cNvPr>
                <p14:cNvContentPartPr/>
                <p14:nvPr/>
              </p14:nvContentPartPr>
              <p14:xfrm>
                <a:off x="204437" y="2343823"/>
                <a:ext cx="155520" cy="357840"/>
              </p14:xfrm>
            </p:contentPart>
          </mc:Choice>
          <mc:Fallback xmlns="">
            <p:pic>
              <p:nvPicPr>
                <p:cNvPr id="10247" name="Ink 10246">
                  <a:extLst>
                    <a:ext uri="{FF2B5EF4-FFF2-40B4-BE49-F238E27FC236}">
                      <a16:creationId xmlns:a16="http://schemas.microsoft.com/office/drawing/2014/main" id="{088EDFA2-E33C-4997-AA90-64C01938A6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6437" y="2326183"/>
                  <a:ext cx="1911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48" name="Ink 10247">
                  <a:extLst>
                    <a:ext uri="{FF2B5EF4-FFF2-40B4-BE49-F238E27FC236}">
                      <a16:creationId xmlns:a16="http://schemas.microsoft.com/office/drawing/2014/main" id="{7611F274-8501-426B-8D58-985154E20269}"/>
                    </a:ext>
                  </a:extLst>
                </p14:cNvPr>
                <p14:cNvContentPartPr/>
                <p14:nvPr/>
              </p14:nvContentPartPr>
              <p14:xfrm>
                <a:off x="117677" y="2312143"/>
                <a:ext cx="119160" cy="455760"/>
              </p14:xfrm>
            </p:contentPart>
          </mc:Choice>
          <mc:Fallback xmlns="">
            <p:pic>
              <p:nvPicPr>
                <p:cNvPr id="10248" name="Ink 10247">
                  <a:extLst>
                    <a:ext uri="{FF2B5EF4-FFF2-40B4-BE49-F238E27FC236}">
                      <a16:creationId xmlns:a16="http://schemas.microsoft.com/office/drawing/2014/main" id="{7611F274-8501-426B-8D58-985154E202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037" y="2294503"/>
                  <a:ext cx="1548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250" name="Ink 10249">
                  <a:extLst>
                    <a:ext uri="{FF2B5EF4-FFF2-40B4-BE49-F238E27FC236}">
                      <a16:creationId xmlns:a16="http://schemas.microsoft.com/office/drawing/2014/main" id="{67FEE218-5322-43F3-ADE0-066B3619AAEE}"/>
                    </a:ext>
                  </a:extLst>
                </p14:cNvPr>
                <p14:cNvContentPartPr/>
                <p14:nvPr/>
              </p14:nvContentPartPr>
              <p14:xfrm>
                <a:off x="463277" y="2335183"/>
                <a:ext cx="90360" cy="469080"/>
              </p14:xfrm>
            </p:contentPart>
          </mc:Choice>
          <mc:Fallback xmlns="">
            <p:pic>
              <p:nvPicPr>
                <p:cNvPr id="10250" name="Ink 10249">
                  <a:extLst>
                    <a:ext uri="{FF2B5EF4-FFF2-40B4-BE49-F238E27FC236}">
                      <a16:creationId xmlns:a16="http://schemas.microsoft.com/office/drawing/2014/main" id="{67FEE218-5322-43F3-ADE0-066B3619AA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5277" y="2317183"/>
                  <a:ext cx="12600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8" name="Group 10277">
            <a:extLst>
              <a:ext uri="{FF2B5EF4-FFF2-40B4-BE49-F238E27FC236}">
                <a16:creationId xmlns:a16="http://schemas.microsoft.com/office/drawing/2014/main" id="{5A36FA56-DCD2-4277-930C-C52A966CBD1E}"/>
              </a:ext>
            </a:extLst>
          </p:cNvPr>
          <p:cNvGrpSpPr/>
          <p:nvPr/>
        </p:nvGrpSpPr>
        <p:grpSpPr>
          <a:xfrm>
            <a:off x="1981200" y="5554033"/>
            <a:ext cx="2297160" cy="455760"/>
            <a:chOff x="2216477" y="5318503"/>
            <a:chExt cx="22971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252" name="Ink 10251">
                  <a:extLst>
                    <a:ext uri="{FF2B5EF4-FFF2-40B4-BE49-F238E27FC236}">
                      <a16:creationId xmlns:a16="http://schemas.microsoft.com/office/drawing/2014/main" id="{BA5C87AB-AB47-4217-87C5-E0A5AE6F007C}"/>
                    </a:ext>
                  </a:extLst>
                </p14:cNvPr>
                <p14:cNvContentPartPr/>
                <p14:nvPr/>
              </p14:nvContentPartPr>
              <p14:xfrm>
                <a:off x="2216477" y="5491303"/>
                <a:ext cx="225720" cy="246240"/>
              </p14:xfrm>
            </p:contentPart>
          </mc:Choice>
          <mc:Fallback xmlns="">
            <p:pic>
              <p:nvPicPr>
                <p:cNvPr id="10252" name="Ink 10251">
                  <a:extLst>
                    <a:ext uri="{FF2B5EF4-FFF2-40B4-BE49-F238E27FC236}">
                      <a16:creationId xmlns:a16="http://schemas.microsoft.com/office/drawing/2014/main" id="{BA5C87AB-AB47-4217-87C5-E0A5AE6F00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98837" y="5473303"/>
                  <a:ext cx="261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253" name="Ink 10252">
                  <a:extLst>
                    <a:ext uri="{FF2B5EF4-FFF2-40B4-BE49-F238E27FC236}">
                      <a16:creationId xmlns:a16="http://schemas.microsoft.com/office/drawing/2014/main" id="{6AB39AE0-AE88-46AF-974B-60C79D651A78}"/>
                    </a:ext>
                  </a:extLst>
                </p14:cNvPr>
                <p14:cNvContentPartPr/>
                <p14:nvPr/>
              </p14:nvContentPartPr>
              <p14:xfrm>
                <a:off x="2567837" y="5549983"/>
                <a:ext cx="124920" cy="110880"/>
              </p14:xfrm>
            </p:contentPart>
          </mc:Choice>
          <mc:Fallback xmlns="">
            <p:pic>
              <p:nvPicPr>
                <p:cNvPr id="10253" name="Ink 10252">
                  <a:extLst>
                    <a:ext uri="{FF2B5EF4-FFF2-40B4-BE49-F238E27FC236}">
                      <a16:creationId xmlns:a16="http://schemas.microsoft.com/office/drawing/2014/main" id="{6AB39AE0-AE88-46AF-974B-60C79D651A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49837" y="5531983"/>
                  <a:ext cx="160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54" name="Ink 10253">
                  <a:extLst>
                    <a:ext uri="{FF2B5EF4-FFF2-40B4-BE49-F238E27FC236}">
                      <a16:creationId xmlns:a16="http://schemas.microsoft.com/office/drawing/2014/main" id="{94748A94-03E6-4C20-A9FE-2E1E15D65ECC}"/>
                    </a:ext>
                  </a:extLst>
                </p14:cNvPr>
                <p14:cNvContentPartPr/>
                <p14:nvPr/>
              </p14:nvContentPartPr>
              <p14:xfrm>
                <a:off x="2567837" y="5523343"/>
                <a:ext cx="138600" cy="174960"/>
              </p14:xfrm>
            </p:contentPart>
          </mc:Choice>
          <mc:Fallback xmlns="">
            <p:pic>
              <p:nvPicPr>
                <p:cNvPr id="10254" name="Ink 10253">
                  <a:extLst>
                    <a:ext uri="{FF2B5EF4-FFF2-40B4-BE49-F238E27FC236}">
                      <a16:creationId xmlns:a16="http://schemas.microsoft.com/office/drawing/2014/main" id="{94748A94-03E6-4C20-A9FE-2E1E15D65E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50197" y="5505703"/>
                  <a:ext cx="174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256" name="Ink 10255">
                  <a:extLst>
                    <a:ext uri="{FF2B5EF4-FFF2-40B4-BE49-F238E27FC236}">
                      <a16:creationId xmlns:a16="http://schemas.microsoft.com/office/drawing/2014/main" id="{799360BB-D220-4080-8406-68372A462235}"/>
                    </a:ext>
                  </a:extLst>
                </p14:cNvPr>
                <p14:cNvContentPartPr/>
                <p14:nvPr/>
              </p14:nvContentPartPr>
              <p14:xfrm>
                <a:off x="2865917" y="5431903"/>
                <a:ext cx="26640" cy="298800"/>
              </p14:xfrm>
            </p:contentPart>
          </mc:Choice>
          <mc:Fallback xmlns="">
            <p:pic>
              <p:nvPicPr>
                <p:cNvPr id="10256" name="Ink 10255">
                  <a:extLst>
                    <a:ext uri="{FF2B5EF4-FFF2-40B4-BE49-F238E27FC236}">
                      <a16:creationId xmlns:a16="http://schemas.microsoft.com/office/drawing/2014/main" id="{799360BB-D220-4080-8406-68372A4622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48277" y="5413903"/>
                  <a:ext cx="62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257" name="Ink 10256">
                  <a:extLst>
                    <a:ext uri="{FF2B5EF4-FFF2-40B4-BE49-F238E27FC236}">
                      <a16:creationId xmlns:a16="http://schemas.microsoft.com/office/drawing/2014/main" id="{E63A8CB4-F899-4F5F-86F7-F0C0C98F2665}"/>
                    </a:ext>
                  </a:extLst>
                </p14:cNvPr>
                <p14:cNvContentPartPr/>
                <p14:nvPr/>
              </p14:nvContentPartPr>
              <p14:xfrm>
                <a:off x="2971397" y="5435503"/>
                <a:ext cx="56520" cy="322920"/>
              </p14:xfrm>
            </p:contentPart>
          </mc:Choice>
          <mc:Fallback xmlns="">
            <p:pic>
              <p:nvPicPr>
                <p:cNvPr id="10257" name="Ink 10256">
                  <a:extLst>
                    <a:ext uri="{FF2B5EF4-FFF2-40B4-BE49-F238E27FC236}">
                      <a16:creationId xmlns:a16="http://schemas.microsoft.com/office/drawing/2014/main" id="{E63A8CB4-F899-4F5F-86F7-F0C0C98F266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53757" y="5417863"/>
                  <a:ext cx="92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258" name="Ink 10257">
                  <a:extLst>
                    <a:ext uri="{FF2B5EF4-FFF2-40B4-BE49-F238E27FC236}">
                      <a16:creationId xmlns:a16="http://schemas.microsoft.com/office/drawing/2014/main" id="{9FB9BFF4-2C3C-428C-9DE9-F4CFE6BA6EE9}"/>
                    </a:ext>
                  </a:extLst>
                </p14:cNvPr>
                <p14:cNvContentPartPr/>
                <p14:nvPr/>
              </p14:nvContentPartPr>
              <p14:xfrm>
                <a:off x="2902997" y="5573383"/>
                <a:ext cx="140040" cy="3240"/>
              </p14:xfrm>
            </p:contentPart>
          </mc:Choice>
          <mc:Fallback xmlns="">
            <p:pic>
              <p:nvPicPr>
                <p:cNvPr id="10258" name="Ink 10257">
                  <a:extLst>
                    <a:ext uri="{FF2B5EF4-FFF2-40B4-BE49-F238E27FC236}">
                      <a16:creationId xmlns:a16="http://schemas.microsoft.com/office/drawing/2014/main" id="{9FB9BFF4-2C3C-428C-9DE9-F4CFE6BA6EE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85357" y="5555743"/>
                  <a:ext cx="175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260" name="Ink 10259">
                  <a:extLst>
                    <a:ext uri="{FF2B5EF4-FFF2-40B4-BE49-F238E27FC236}">
                      <a16:creationId xmlns:a16="http://schemas.microsoft.com/office/drawing/2014/main" id="{6211FD4D-0E74-4233-AB3D-D9D7799B39D1}"/>
                    </a:ext>
                  </a:extLst>
                </p14:cNvPr>
                <p14:cNvContentPartPr/>
                <p14:nvPr/>
              </p14:nvContentPartPr>
              <p14:xfrm>
                <a:off x="2851157" y="5332183"/>
                <a:ext cx="195120" cy="11160"/>
              </p14:xfrm>
            </p:contentPart>
          </mc:Choice>
          <mc:Fallback xmlns="">
            <p:pic>
              <p:nvPicPr>
                <p:cNvPr id="10260" name="Ink 10259">
                  <a:extLst>
                    <a:ext uri="{FF2B5EF4-FFF2-40B4-BE49-F238E27FC236}">
                      <a16:creationId xmlns:a16="http://schemas.microsoft.com/office/drawing/2014/main" id="{6211FD4D-0E74-4233-AB3D-D9D7799B39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33517" y="5314183"/>
                  <a:ext cx="230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61" name="Ink 10260">
                  <a:extLst>
                    <a:ext uri="{FF2B5EF4-FFF2-40B4-BE49-F238E27FC236}">
                      <a16:creationId xmlns:a16="http://schemas.microsoft.com/office/drawing/2014/main" id="{F2B3A4BB-AEC2-4FDF-9DAE-3D6858FF8A54}"/>
                    </a:ext>
                  </a:extLst>
                </p14:cNvPr>
                <p14:cNvContentPartPr/>
                <p14:nvPr/>
              </p14:nvContentPartPr>
              <p14:xfrm>
                <a:off x="3158597" y="5524783"/>
                <a:ext cx="177480" cy="20520"/>
              </p14:xfrm>
            </p:contentPart>
          </mc:Choice>
          <mc:Fallback xmlns="">
            <p:pic>
              <p:nvPicPr>
                <p:cNvPr id="10261" name="Ink 10260">
                  <a:extLst>
                    <a:ext uri="{FF2B5EF4-FFF2-40B4-BE49-F238E27FC236}">
                      <a16:creationId xmlns:a16="http://schemas.microsoft.com/office/drawing/2014/main" id="{F2B3A4BB-AEC2-4FDF-9DAE-3D6858FF8A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40957" y="5506783"/>
                  <a:ext cx="21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262" name="Ink 10261">
                  <a:extLst>
                    <a:ext uri="{FF2B5EF4-FFF2-40B4-BE49-F238E27FC236}">
                      <a16:creationId xmlns:a16="http://schemas.microsoft.com/office/drawing/2014/main" id="{4E56C587-8A41-433F-A932-126DF10984FC}"/>
                    </a:ext>
                  </a:extLst>
                </p14:cNvPr>
                <p14:cNvContentPartPr/>
                <p14:nvPr/>
              </p14:nvContentPartPr>
              <p14:xfrm>
                <a:off x="3171557" y="5579503"/>
                <a:ext cx="169560" cy="16920"/>
              </p14:xfrm>
            </p:contentPart>
          </mc:Choice>
          <mc:Fallback xmlns="">
            <p:pic>
              <p:nvPicPr>
                <p:cNvPr id="10262" name="Ink 10261">
                  <a:extLst>
                    <a:ext uri="{FF2B5EF4-FFF2-40B4-BE49-F238E27FC236}">
                      <a16:creationId xmlns:a16="http://schemas.microsoft.com/office/drawing/2014/main" id="{4E56C587-8A41-433F-A932-126DF10984F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53557" y="5561503"/>
                  <a:ext cx="20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263" name="Ink 10262">
                  <a:extLst>
                    <a:ext uri="{FF2B5EF4-FFF2-40B4-BE49-F238E27FC236}">
                      <a16:creationId xmlns:a16="http://schemas.microsoft.com/office/drawing/2014/main" id="{1CF60E4F-5B4B-4A18-850B-7FD4DEA65E60}"/>
                    </a:ext>
                  </a:extLst>
                </p14:cNvPr>
                <p14:cNvContentPartPr/>
                <p14:nvPr/>
              </p14:nvContentPartPr>
              <p14:xfrm>
                <a:off x="3571517" y="5347663"/>
                <a:ext cx="10080" cy="213480"/>
              </p14:xfrm>
            </p:contentPart>
          </mc:Choice>
          <mc:Fallback xmlns="">
            <p:pic>
              <p:nvPicPr>
                <p:cNvPr id="10263" name="Ink 10262">
                  <a:extLst>
                    <a:ext uri="{FF2B5EF4-FFF2-40B4-BE49-F238E27FC236}">
                      <a16:creationId xmlns:a16="http://schemas.microsoft.com/office/drawing/2014/main" id="{1CF60E4F-5B4B-4A18-850B-7FD4DEA65E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53517" y="5329663"/>
                  <a:ext cx="45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264" name="Ink 10263">
                  <a:extLst>
                    <a:ext uri="{FF2B5EF4-FFF2-40B4-BE49-F238E27FC236}">
                      <a16:creationId xmlns:a16="http://schemas.microsoft.com/office/drawing/2014/main" id="{DCC01A6C-F980-47C1-925A-E4D5FB9784A0}"/>
                    </a:ext>
                  </a:extLst>
                </p14:cNvPr>
                <p14:cNvContentPartPr/>
                <p14:nvPr/>
              </p14:nvContentPartPr>
              <p14:xfrm>
                <a:off x="3480077" y="5339743"/>
                <a:ext cx="156960" cy="144360"/>
              </p14:xfrm>
            </p:contentPart>
          </mc:Choice>
          <mc:Fallback xmlns="">
            <p:pic>
              <p:nvPicPr>
                <p:cNvPr id="10264" name="Ink 10263">
                  <a:extLst>
                    <a:ext uri="{FF2B5EF4-FFF2-40B4-BE49-F238E27FC236}">
                      <a16:creationId xmlns:a16="http://schemas.microsoft.com/office/drawing/2014/main" id="{DCC01A6C-F980-47C1-925A-E4D5FB9784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62437" y="5322103"/>
                  <a:ext cx="192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265" name="Ink 10264">
                  <a:extLst>
                    <a:ext uri="{FF2B5EF4-FFF2-40B4-BE49-F238E27FC236}">
                      <a16:creationId xmlns:a16="http://schemas.microsoft.com/office/drawing/2014/main" id="{B5D734F8-32B9-4D25-84A0-6E57C8BD4B83}"/>
                    </a:ext>
                  </a:extLst>
                </p14:cNvPr>
                <p14:cNvContentPartPr/>
                <p14:nvPr/>
              </p14:nvContentPartPr>
              <p14:xfrm>
                <a:off x="3688157" y="5434063"/>
                <a:ext cx="15480" cy="97200"/>
              </p14:xfrm>
            </p:contentPart>
          </mc:Choice>
          <mc:Fallback xmlns="">
            <p:pic>
              <p:nvPicPr>
                <p:cNvPr id="10265" name="Ink 10264">
                  <a:extLst>
                    <a:ext uri="{FF2B5EF4-FFF2-40B4-BE49-F238E27FC236}">
                      <a16:creationId xmlns:a16="http://schemas.microsoft.com/office/drawing/2014/main" id="{B5D734F8-32B9-4D25-84A0-6E57C8BD4B8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70157" y="5416423"/>
                  <a:ext cx="51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66" name="Ink 10265">
                  <a:extLst>
                    <a:ext uri="{FF2B5EF4-FFF2-40B4-BE49-F238E27FC236}">
                      <a16:creationId xmlns:a16="http://schemas.microsoft.com/office/drawing/2014/main" id="{3883B775-1F68-4C83-8A92-43B02DAF243F}"/>
                    </a:ext>
                  </a:extLst>
                </p14:cNvPr>
                <p14:cNvContentPartPr/>
                <p14:nvPr/>
              </p14:nvContentPartPr>
              <p14:xfrm>
                <a:off x="3787157" y="5431183"/>
                <a:ext cx="15480" cy="117720"/>
              </p14:xfrm>
            </p:contentPart>
          </mc:Choice>
          <mc:Fallback xmlns="">
            <p:pic>
              <p:nvPicPr>
                <p:cNvPr id="10266" name="Ink 10265">
                  <a:extLst>
                    <a:ext uri="{FF2B5EF4-FFF2-40B4-BE49-F238E27FC236}">
                      <a16:creationId xmlns:a16="http://schemas.microsoft.com/office/drawing/2014/main" id="{3883B775-1F68-4C83-8A92-43B02DAF243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69157" y="5413543"/>
                  <a:ext cx="51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68" name="Ink 10267">
                  <a:extLst>
                    <a:ext uri="{FF2B5EF4-FFF2-40B4-BE49-F238E27FC236}">
                      <a16:creationId xmlns:a16="http://schemas.microsoft.com/office/drawing/2014/main" id="{420F0869-2B69-4BB8-81A0-DAB8EF1670A3}"/>
                    </a:ext>
                  </a:extLst>
                </p14:cNvPr>
                <p14:cNvContentPartPr/>
                <p14:nvPr/>
              </p14:nvContentPartPr>
              <p14:xfrm>
                <a:off x="3628037" y="5390143"/>
                <a:ext cx="201240" cy="78840"/>
              </p14:xfrm>
            </p:contentPart>
          </mc:Choice>
          <mc:Fallback xmlns="">
            <p:pic>
              <p:nvPicPr>
                <p:cNvPr id="10268" name="Ink 10267">
                  <a:extLst>
                    <a:ext uri="{FF2B5EF4-FFF2-40B4-BE49-F238E27FC236}">
                      <a16:creationId xmlns:a16="http://schemas.microsoft.com/office/drawing/2014/main" id="{420F0869-2B69-4BB8-81A0-DAB8EF1670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10397" y="5372143"/>
                  <a:ext cx="236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269" name="Ink 10268">
                  <a:extLst>
                    <a:ext uri="{FF2B5EF4-FFF2-40B4-BE49-F238E27FC236}">
                      <a16:creationId xmlns:a16="http://schemas.microsoft.com/office/drawing/2014/main" id="{10D253DC-CAC3-4191-9586-F6D85E43C910}"/>
                    </a:ext>
                  </a:extLst>
                </p14:cNvPr>
                <p14:cNvContentPartPr/>
                <p14:nvPr/>
              </p14:nvContentPartPr>
              <p14:xfrm>
                <a:off x="3906317" y="5416423"/>
                <a:ext cx="177480" cy="131040"/>
              </p14:xfrm>
            </p:contentPart>
          </mc:Choice>
          <mc:Fallback xmlns="">
            <p:pic>
              <p:nvPicPr>
                <p:cNvPr id="10269" name="Ink 10268">
                  <a:extLst>
                    <a:ext uri="{FF2B5EF4-FFF2-40B4-BE49-F238E27FC236}">
                      <a16:creationId xmlns:a16="http://schemas.microsoft.com/office/drawing/2014/main" id="{10D253DC-CAC3-4191-9586-F6D85E43C9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88677" y="5398423"/>
                  <a:ext cx="213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270" name="Ink 10269">
                  <a:extLst>
                    <a:ext uri="{FF2B5EF4-FFF2-40B4-BE49-F238E27FC236}">
                      <a16:creationId xmlns:a16="http://schemas.microsoft.com/office/drawing/2014/main" id="{9A54D615-5622-4967-9FE1-77853894389B}"/>
                    </a:ext>
                  </a:extLst>
                </p14:cNvPr>
                <p14:cNvContentPartPr/>
                <p14:nvPr/>
              </p14:nvContentPartPr>
              <p14:xfrm>
                <a:off x="3565397" y="5576623"/>
                <a:ext cx="489600" cy="21240"/>
              </p14:xfrm>
            </p:contentPart>
          </mc:Choice>
          <mc:Fallback xmlns="">
            <p:pic>
              <p:nvPicPr>
                <p:cNvPr id="10270" name="Ink 10269">
                  <a:extLst>
                    <a:ext uri="{FF2B5EF4-FFF2-40B4-BE49-F238E27FC236}">
                      <a16:creationId xmlns:a16="http://schemas.microsoft.com/office/drawing/2014/main" id="{9A54D615-5622-4967-9FE1-7785389438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47757" y="5558623"/>
                  <a:ext cx="525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272" name="Ink 10271">
                  <a:extLst>
                    <a:ext uri="{FF2B5EF4-FFF2-40B4-BE49-F238E27FC236}">
                      <a16:creationId xmlns:a16="http://schemas.microsoft.com/office/drawing/2014/main" id="{3ACC6E91-3EED-46C3-9633-59EA778E116C}"/>
                    </a:ext>
                  </a:extLst>
                </p14:cNvPr>
                <p14:cNvContentPartPr/>
                <p14:nvPr/>
              </p14:nvContentPartPr>
              <p14:xfrm>
                <a:off x="3782117" y="5661583"/>
                <a:ext cx="112320" cy="112680"/>
              </p14:xfrm>
            </p:contentPart>
          </mc:Choice>
          <mc:Fallback xmlns="">
            <p:pic>
              <p:nvPicPr>
                <p:cNvPr id="10272" name="Ink 10271">
                  <a:extLst>
                    <a:ext uri="{FF2B5EF4-FFF2-40B4-BE49-F238E27FC236}">
                      <a16:creationId xmlns:a16="http://schemas.microsoft.com/office/drawing/2014/main" id="{3ACC6E91-3EED-46C3-9633-59EA778E11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64477" y="5643943"/>
                  <a:ext cx="147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274" name="Ink 10273">
                  <a:extLst>
                    <a:ext uri="{FF2B5EF4-FFF2-40B4-BE49-F238E27FC236}">
                      <a16:creationId xmlns:a16="http://schemas.microsoft.com/office/drawing/2014/main" id="{2435AE91-B49A-4424-A746-52309A2429F8}"/>
                    </a:ext>
                  </a:extLst>
                </p14:cNvPr>
                <p14:cNvContentPartPr/>
                <p14:nvPr/>
              </p14:nvContentPartPr>
              <p14:xfrm>
                <a:off x="4258757" y="5406703"/>
                <a:ext cx="254880" cy="286920"/>
              </p14:xfrm>
            </p:contentPart>
          </mc:Choice>
          <mc:Fallback xmlns="">
            <p:pic>
              <p:nvPicPr>
                <p:cNvPr id="10274" name="Ink 10273">
                  <a:extLst>
                    <a:ext uri="{FF2B5EF4-FFF2-40B4-BE49-F238E27FC236}">
                      <a16:creationId xmlns:a16="http://schemas.microsoft.com/office/drawing/2014/main" id="{2435AE91-B49A-4424-A746-52309A2429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40757" y="5388703"/>
                  <a:ext cx="290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75" name="Ink 10274">
                  <a:extLst>
                    <a:ext uri="{FF2B5EF4-FFF2-40B4-BE49-F238E27FC236}">
                      <a16:creationId xmlns:a16="http://schemas.microsoft.com/office/drawing/2014/main" id="{F7A18712-93FF-4339-8D6D-4CCC31C965BD}"/>
                    </a:ext>
                  </a:extLst>
                </p14:cNvPr>
                <p14:cNvContentPartPr/>
                <p14:nvPr/>
              </p14:nvContentPartPr>
              <p14:xfrm>
                <a:off x="4326437" y="5536303"/>
                <a:ext cx="143640" cy="12960"/>
              </p14:xfrm>
            </p:contentPart>
          </mc:Choice>
          <mc:Fallback xmlns="">
            <p:pic>
              <p:nvPicPr>
                <p:cNvPr id="10275" name="Ink 10274">
                  <a:extLst>
                    <a:ext uri="{FF2B5EF4-FFF2-40B4-BE49-F238E27FC236}">
                      <a16:creationId xmlns:a16="http://schemas.microsoft.com/office/drawing/2014/main" id="{F7A18712-93FF-4339-8D6D-4CCC31C965B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08437" y="5518303"/>
                  <a:ext cx="179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276" name="Ink 10275">
                  <a:extLst>
                    <a:ext uri="{FF2B5EF4-FFF2-40B4-BE49-F238E27FC236}">
                      <a16:creationId xmlns:a16="http://schemas.microsoft.com/office/drawing/2014/main" id="{07A4C496-F218-4366-94FB-6BA2263E26D1}"/>
                    </a:ext>
                  </a:extLst>
                </p14:cNvPr>
                <p14:cNvContentPartPr/>
                <p14:nvPr/>
              </p14:nvContentPartPr>
              <p14:xfrm>
                <a:off x="4309877" y="5391223"/>
                <a:ext cx="164880" cy="19800"/>
              </p14:xfrm>
            </p:contentPart>
          </mc:Choice>
          <mc:Fallback xmlns="">
            <p:pic>
              <p:nvPicPr>
                <p:cNvPr id="10276" name="Ink 10275">
                  <a:extLst>
                    <a:ext uri="{FF2B5EF4-FFF2-40B4-BE49-F238E27FC236}">
                      <a16:creationId xmlns:a16="http://schemas.microsoft.com/office/drawing/2014/main" id="{07A4C496-F218-4366-94FB-6BA2263E26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91877" y="5373223"/>
                  <a:ext cx="200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277" name="Ink 10276">
                  <a:extLst>
                    <a:ext uri="{FF2B5EF4-FFF2-40B4-BE49-F238E27FC236}">
                      <a16:creationId xmlns:a16="http://schemas.microsoft.com/office/drawing/2014/main" id="{B9AC4D60-996A-41FA-9895-93CF2366354D}"/>
                    </a:ext>
                  </a:extLst>
                </p14:cNvPr>
                <p14:cNvContentPartPr/>
                <p14:nvPr/>
              </p14:nvContentPartPr>
              <p14:xfrm>
                <a:off x="4276757" y="5318503"/>
                <a:ext cx="221400" cy="20880"/>
              </p14:xfrm>
            </p:contentPart>
          </mc:Choice>
          <mc:Fallback xmlns="">
            <p:pic>
              <p:nvPicPr>
                <p:cNvPr id="10277" name="Ink 10276">
                  <a:extLst>
                    <a:ext uri="{FF2B5EF4-FFF2-40B4-BE49-F238E27FC236}">
                      <a16:creationId xmlns:a16="http://schemas.microsoft.com/office/drawing/2014/main" id="{B9AC4D60-996A-41FA-9895-93CF2366354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58757" y="5300503"/>
                  <a:ext cx="257040" cy="56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279" name="TextBox 10278">
            <a:extLst>
              <a:ext uri="{FF2B5EF4-FFF2-40B4-BE49-F238E27FC236}">
                <a16:creationId xmlns:a16="http://schemas.microsoft.com/office/drawing/2014/main" id="{6803B2C6-70A1-4259-9481-2A61A9B1E188}"/>
              </a:ext>
            </a:extLst>
          </p:cNvPr>
          <p:cNvSpPr txBox="1"/>
          <p:nvPr/>
        </p:nvSpPr>
        <p:spPr>
          <a:xfrm>
            <a:off x="603385" y="5664830"/>
            <a:ext cx="558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(Replaces                                                         for conductors.)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280" name="Ink 10279">
                <a:extLst>
                  <a:ext uri="{FF2B5EF4-FFF2-40B4-BE49-F238E27FC236}">
                    <a16:creationId xmlns:a16="http://schemas.microsoft.com/office/drawing/2014/main" id="{49B90864-C07E-44D4-8DBC-9B23304C964D}"/>
                  </a:ext>
                </a:extLst>
              </p14:cNvPr>
              <p14:cNvContentPartPr/>
              <p14:nvPr/>
            </p14:nvContentPartPr>
            <p14:xfrm>
              <a:off x="7066037" y="3517063"/>
              <a:ext cx="1013040" cy="101880"/>
            </p14:xfrm>
          </p:contentPart>
        </mc:Choice>
        <mc:Fallback xmlns="">
          <p:pic>
            <p:nvPicPr>
              <p:cNvPr id="10280" name="Ink 10279">
                <a:extLst>
                  <a:ext uri="{FF2B5EF4-FFF2-40B4-BE49-F238E27FC236}">
                    <a16:creationId xmlns:a16="http://schemas.microsoft.com/office/drawing/2014/main" id="{49B90864-C07E-44D4-8DBC-9B23304C964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397" y="3409063"/>
                <a:ext cx="11206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281" name="Ink 10280">
                <a:extLst>
                  <a:ext uri="{FF2B5EF4-FFF2-40B4-BE49-F238E27FC236}">
                    <a16:creationId xmlns:a16="http://schemas.microsoft.com/office/drawing/2014/main" id="{8D4DCBB5-1AAD-42B8-A0AB-4AE2BCFD4AAC}"/>
                  </a:ext>
                </a:extLst>
              </p14:cNvPr>
              <p14:cNvContentPartPr/>
              <p14:nvPr/>
            </p14:nvContentPartPr>
            <p14:xfrm>
              <a:off x="4889837" y="5822143"/>
              <a:ext cx="1061280" cy="45720"/>
            </p14:xfrm>
          </p:contentPart>
        </mc:Choice>
        <mc:Fallback xmlns="">
          <p:pic>
            <p:nvPicPr>
              <p:cNvPr id="10281" name="Ink 10280">
                <a:extLst>
                  <a:ext uri="{FF2B5EF4-FFF2-40B4-BE49-F238E27FC236}">
                    <a16:creationId xmlns:a16="http://schemas.microsoft.com/office/drawing/2014/main" id="{8D4DCBB5-1AAD-42B8-A0AB-4AE2BCFD4AA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35837" y="5714503"/>
                <a:ext cx="11689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18CB93-F7D0-450E-B635-ED3B3ADFD84E}"/>
                  </a:ext>
                </a:extLst>
              </p14:cNvPr>
              <p14:cNvContentPartPr/>
              <p14:nvPr/>
            </p14:nvContentPartPr>
            <p14:xfrm>
              <a:off x="1265716" y="1131153"/>
              <a:ext cx="306000" cy="65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18CB93-F7D0-450E-B635-ED3B3ADFD84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202716" y="1068513"/>
                <a:ext cx="4316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249" name="Ink 10248">
                <a:extLst>
                  <a:ext uri="{FF2B5EF4-FFF2-40B4-BE49-F238E27FC236}">
                    <a16:creationId xmlns:a16="http://schemas.microsoft.com/office/drawing/2014/main" id="{EA7CA6D2-565B-40E7-9223-6AAD6C92AD67}"/>
                  </a:ext>
                </a:extLst>
              </p14:cNvPr>
              <p14:cNvContentPartPr/>
              <p14:nvPr/>
            </p14:nvContentPartPr>
            <p14:xfrm>
              <a:off x="2026756" y="1230153"/>
              <a:ext cx="135720" cy="62280"/>
            </p14:xfrm>
          </p:contentPart>
        </mc:Choice>
        <mc:Fallback>
          <p:pic>
            <p:nvPicPr>
              <p:cNvPr id="10249" name="Ink 10248">
                <a:extLst>
                  <a:ext uri="{FF2B5EF4-FFF2-40B4-BE49-F238E27FC236}">
                    <a16:creationId xmlns:a16="http://schemas.microsoft.com/office/drawing/2014/main" id="{EA7CA6D2-565B-40E7-9223-6AAD6C92AD6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64116" y="1167153"/>
                <a:ext cx="261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0255" name="Ink 10254">
                <a:extLst>
                  <a:ext uri="{FF2B5EF4-FFF2-40B4-BE49-F238E27FC236}">
                    <a16:creationId xmlns:a16="http://schemas.microsoft.com/office/drawing/2014/main" id="{D7767EA4-75DE-4E23-873D-CFEF1EF23678}"/>
                  </a:ext>
                </a:extLst>
              </p14:cNvPr>
              <p14:cNvContentPartPr/>
              <p14:nvPr/>
            </p14:nvContentPartPr>
            <p14:xfrm>
              <a:off x="4953916" y="1618593"/>
              <a:ext cx="163440" cy="343080"/>
            </p14:xfrm>
          </p:contentPart>
        </mc:Choice>
        <mc:Fallback>
          <p:pic>
            <p:nvPicPr>
              <p:cNvPr id="10255" name="Ink 10254">
                <a:extLst>
                  <a:ext uri="{FF2B5EF4-FFF2-40B4-BE49-F238E27FC236}">
                    <a16:creationId xmlns:a16="http://schemas.microsoft.com/office/drawing/2014/main" id="{D7767EA4-75DE-4E23-873D-CFEF1EF2367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90916" y="1555593"/>
                <a:ext cx="28908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259" name="Ink 10258">
                <a:extLst>
                  <a:ext uri="{FF2B5EF4-FFF2-40B4-BE49-F238E27FC236}">
                    <a16:creationId xmlns:a16="http://schemas.microsoft.com/office/drawing/2014/main" id="{32DEC2FE-8CFA-4299-BA96-04AADA99B19A}"/>
                  </a:ext>
                </a:extLst>
              </p14:cNvPr>
              <p14:cNvContentPartPr/>
              <p14:nvPr/>
            </p14:nvContentPartPr>
            <p14:xfrm>
              <a:off x="4441276" y="1347873"/>
              <a:ext cx="31680" cy="57960"/>
            </p14:xfrm>
          </p:contentPart>
        </mc:Choice>
        <mc:Fallback>
          <p:pic>
            <p:nvPicPr>
              <p:cNvPr id="10259" name="Ink 10258">
                <a:extLst>
                  <a:ext uri="{FF2B5EF4-FFF2-40B4-BE49-F238E27FC236}">
                    <a16:creationId xmlns:a16="http://schemas.microsoft.com/office/drawing/2014/main" id="{32DEC2FE-8CFA-4299-BA96-04AADA99B19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78276" y="1285233"/>
                <a:ext cx="1573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267" name="Ink 10266">
                <a:extLst>
                  <a:ext uri="{FF2B5EF4-FFF2-40B4-BE49-F238E27FC236}">
                    <a16:creationId xmlns:a16="http://schemas.microsoft.com/office/drawing/2014/main" id="{08ED899F-6018-417E-B3F3-94EA3480781A}"/>
                  </a:ext>
                </a:extLst>
              </p14:cNvPr>
              <p14:cNvContentPartPr/>
              <p14:nvPr/>
            </p14:nvContentPartPr>
            <p14:xfrm>
              <a:off x="4642876" y="1919553"/>
              <a:ext cx="56160" cy="47880"/>
            </p14:xfrm>
          </p:contentPart>
        </mc:Choice>
        <mc:Fallback>
          <p:pic>
            <p:nvPicPr>
              <p:cNvPr id="10267" name="Ink 10266">
                <a:extLst>
                  <a:ext uri="{FF2B5EF4-FFF2-40B4-BE49-F238E27FC236}">
                    <a16:creationId xmlns:a16="http://schemas.microsoft.com/office/drawing/2014/main" id="{08ED899F-6018-417E-B3F3-94EA348078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80236" y="1856553"/>
                <a:ext cx="181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271" name="Ink 10270">
                <a:extLst>
                  <a:ext uri="{FF2B5EF4-FFF2-40B4-BE49-F238E27FC236}">
                    <a16:creationId xmlns:a16="http://schemas.microsoft.com/office/drawing/2014/main" id="{020D609B-7FC8-4D4E-BDC8-62F34EA14CFE}"/>
                  </a:ext>
                </a:extLst>
              </p14:cNvPr>
              <p14:cNvContentPartPr/>
              <p14:nvPr/>
            </p14:nvContentPartPr>
            <p14:xfrm>
              <a:off x="4293316" y="1810473"/>
              <a:ext cx="70560" cy="129960"/>
            </p14:xfrm>
          </p:contentPart>
        </mc:Choice>
        <mc:Fallback>
          <p:pic>
            <p:nvPicPr>
              <p:cNvPr id="10271" name="Ink 10270">
                <a:extLst>
                  <a:ext uri="{FF2B5EF4-FFF2-40B4-BE49-F238E27FC236}">
                    <a16:creationId xmlns:a16="http://schemas.microsoft.com/office/drawing/2014/main" id="{020D609B-7FC8-4D4E-BDC8-62F34EA14CF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230676" y="1747833"/>
                <a:ext cx="19620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5" name="Group 10284">
            <a:extLst>
              <a:ext uri="{FF2B5EF4-FFF2-40B4-BE49-F238E27FC236}">
                <a16:creationId xmlns:a16="http://schemas.microsoft.com/office/drawing/2014/main" id="{76F0092F-8939-458D-966B-AA4D980E4508}"/>
              </a:ext>
            </a:extLst>
          </p:cNvPr>
          <p:cNvGrpSpPr/>
          <p:nvPr/>
        </p:nvGrpSpPr>
        <p:grpSpPr>
          <a:xfrm>
            <a:off x="1191196" y="3342633"/>
            <a:ext cx="333360" cy="316080"/>
            <a:chOff x="1191196" y="3342633"/>
            <a:chExt cx="33336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273" name="Ink 10272">
                  <a:extLst>
                    <a:ext uri="{FF2B5EF4-FFF2-40B4-BE49-F238E27FC236}">
                      <a16:creationId xmlns:a16="http://schemas.microsoft.com/office/drawing/2014/main" id="{3C4EDBCC-8260-4719-A77E-8DF606E1328F}"/>
                    </a:ext>
                  </a:extLst>
                </p14:cNvPr>
                <p14:cNvContentPartPr/>
                <p14:nvPr/>
              </p14:nvContentPartPr>
              <p14:xfrm>
                <a:off x="1191196" y="3342633"/>
                <a:ext cx="333360" cy="316080"/>
              </p14:xfrm>
            </p:contentPart>
          </mc:Choice>
          <mc:Fallback>
            <p:pic>
              <p:nvPicPr>
                <p:cNvPr id="10273" name="Ink 10272">
                  <a:extLst>
                    <a:ext uri="{FF2B5EF4-FFF2-40B4-BE49-F238E27FC236}">
                      <a16:creationId xmlns:a16="http://schemas.microsoft.com/office/drawing/2014/main" id="{3C4EDBCC-8260-4719-A77E-8DF606E1328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8196" y="3279633"/>
                  <a:ext cx="459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82" name="Ink 10281">
                  <a:extLst>
                    <a:ext uri="{FF2B5EF4-FFF2-40B4-BE49-F238E27FC236}">
                      <a16:creationId xmlns:a16="http://schemas.microsoft.com/office/drawing/2014/main" id="{E0955E35-5ECE-4650-9C65-8CDB83D7B21B}"/>
                    </a:ext>
                  </a:extLst>
                </p14:cNvPr>
                <p14:cNvContentPartPr/>
                <p14:nvPr/>
              </p14:nvContentPartPr>
              <p14:xfrm>
                <a:off x="1211356" y="3369273"/>
                <a:ext cx="79200" cy="270000"/>
              </p14:xfrm>
            </p:contentPart>
          </mc:Choice>
          <mc:Fallback>
            <p:pic>
              <p:nvPicPr>
                <p:cNvPr id="10282" name="Ink 10281">
                  <a:extLst>
                    <a:ext uri="{FF2B5EF4-FFF2-40B4-BE49-F238E27FC236}">
                      <a16:creationId xmlns:a16="http://schemas.microsoft.com/office/drawing/2014/main" id="{E0955E35-5ECE-4650-9C65-8CDB83D7B2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8716" y="3306633"/>
                  <a:ext cx="2048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83" name="Ink 10282">
                  <a:extLst>
                    <a:ext uri="{FF2B5EF4-FFF2-40B4-BE49-F238E27FC236}">
                      <a16:creationId xmlns:a16="http://schemas.microsoft.com/office/drawing/2014/main" id="{A3E02AA5-A320-4327-A01C-00A5520FB290}"/>
                    </a:ext>
                  </a:extLst>
                </p14:cNvPr>
                <p14:cNvContentPartPr/>
                <p14:nvPr/>
              </p14:nvContentPartPr>
              <p14:xfrm>
                <a:off x="1219276" y="3429393"/>
                <a:ext cx="74520" cy="161640"/>
              </p14:xfrm>
            </p:contentPart>
          </mc:Choice>
          <mc:Fallback>
            <p:pic>
              <p:nvPicPr>
                <p:cNvPr id="10283" name="Ink 10282">
                  <a:extLst>
                    <a:ext uri="{FF2B5EF4-FFF2-40B4-BE49-F238E27FC236}">
                      <a16:creationId xmlns:a16="http://schemas.microsoft.com/office/drawing/2014/main" id="{A3E02AA5-A320-4327-A01C-00A5520FB2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6636" y="3366393"/>
                  <a:ext cx="20016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0284" name="Ink 10283">
                <a:extLst>
                  <a:ext uri="{FF2B5EF4-FFF2-40B4-BE49-F238E27FC236}">
                    <a16:creationId xmlns:a16="http://schemas.microsoft.com/office/drawing/2014/main" id="{44FAAECB-D02B-4BD3-97CE-A4B07CD0F394}"/>
                  </a:ext>
                </a:extLst>
              </p14:cNvPr>
              <p14:cNvContentPartPr/>
              <p14:nvPr/>
            </p14:nvContentPartPr>
            <p14:xfrm>
              <a:off x="506476" y="4523793"/>
              <a:ext cx="207720" cy="575640"/>
            </p14:xfrm>
          </p:contentPart>
        </mc:Choice>
        <mc:Fallback>
          <p:pic>
            <p:nvPicPr>
              <p:cNvPr id="10284" name="Ink 10283">
                <a:extLst>
                  <a:ext uri="{FF2B5EF4-FFF2-40B4-BE49-F238E27FC236}">
                    <a16:creationId xmlns:a16="http://schemas.microsoft.com/office/drawing/2014/main" id="{44FAAECB-D02B-4BD3-97CE-A4B07CD0F39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3836" y="4460793"/>
                <a:ext cx="3333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286" name="Ink 10285">
                <a:extLst>
                  <a:ext uri="{FF2B5EF4-FFF2-40B4-BE49-F238E27FC236}">
                    <a16:creationId xmlns:a16="http://schemas.microsoft.com/office/drawing/2014/main" id="{4740512D-C57C-4083-B7C0-B08B223330F0}"/>
                  </a:ext>
                </a:extLst>
              </p14:cNvPr>
              <p14:cNvContentPartPr/>
              <p14:nvPr/>
            </p14:nvContentPartPr>
            <p14:xfrm>
              <a:off x="3123676" y="4122393"/>
              <a:ext cx="259560" cy="91080"/>
            </p14:xfrm>
          </p:contentPart>
        </mc:Choice>
        <mc:Fallback>
          <p:pic>
            <p:nvPicPr>
              <p:cNvPr id="10286" name="Ink 10285">
                <a:extLst>
                  <a:ext uri="{FF2B5EF4-FFF2-40B4-BE49-F238E27FC236}">
                    <a16:creationId xmlns:a16="http://schemas.microsoft.com/office/drawing/2014/main" id="{4740512D-C57C-4083-B7C0-B08B223330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60676" y="4059393"/>
                <a:ext cx="3852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9" name="Group 10288">
            <a:extLst>
              <a:ext uri="{FF2B5EF4-FFF2-40B4-BE49-F238E27FC236}">
                <a16:creationId xmlns:a16="http://schemas.microsoft.com/office/drawing/2014/main" id="{5B057052-1180-4DC9-A6D7-47DCAEA1FBE1}"/>
              </a:ext>
            </a:extLst>
          </p:cNvPr>
          <p:cNvGrpSpPr/>
          <p:nvPr/>
        </p:nvGrpSpPr>
        <p:grpSpPr>
          <a:xfrm>
            <a:off x="3692116" y="3864993"/>
            <a:ext cx="38520" cy="325800"/>
            <a:chOff x="3692116" y="3864993"/>
            <a:chExt cx="3852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287" name="Ink 10286">
                  <a:extLst>
                    <a:ext uri="{FF2B5EF4-FFF2-40B4-BE49-F238E27FC236}">
                      <a16:creationId xmlns:a16="http://schemas.microsoft.com/office/drawing/2014/main" id="{1CE25DC5-FE82-472C-B4FB-CD7B6ED714C9}"/>
                    </a:ext>
                  </a:extLst>
                </p14:cNvPr>
                <p14:cNvContentPartPr/>
                <p14:nvPr/>
              </p14:nvContentPartPr>
              <p14:xfrm>
                <a:off x="3698956" y="4079193"/>
                <a:ext cx="31680" cy="111600"/>
              </p14:xfrm>
            </p:contentPart>
          </mc:Choice>
          <mc:Fallback>
            <p:pic>
              <p:nvPicPr>
                <p:cNvPr id="10287" name="Ink 10286">
                  <a:extLst>
                    <a:ext uri="{FF2B5EF4-FFF2-40B4-BE49-F238E27FC236}">
                      <a16:creationId xmlns:a16="http://schemas.microsoft.com/office/drawing/2014/main" id="{1CE25DC5-FE82-472C-B4FB-CD7B6ED714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35956" y="4016553"/>
                  <a:ext cx="157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288" name="Ink 10287">
                  <a:extLst>
                    <a:ext uri="{FF2B5EF4-FFF2-40B4-BE49-F238E27FC236}">
                      <a16:creationId xmlns:a16="http://schemas.microsoft.com/office/drawing/2014/main" id="{DF16DEF9-0799-4EE5-A624-C2575B885B22}"/>
                    </a:ext>
                  </a:extLst>
                </p14:cNvPr>
                <p14:cNvContentPartPr/>
                <p14:nvPr/>
              </p14:nvContentPartPr>
              <p14:xfrm>
                <a:off x="3692116" y="3864993"/>
                <a:ext cx="23040" cy="120960"/>
              </p14:xfrm>
            </p:contentPart>
          </mc:Choice>
          <mc:Fallback>
            <p:pic>
              <p:nvPicPr>
                <p:cNvPr id="10288" name="Ink 10287">
                  <a:extLst>
                    <a:ext uri="{FF2B5EF4-FFF2-40B4-BE49-F238E27FC236}">
                      <a16:creationId xmlns:a16="http://schemas.microsoft.com/office/drawing/2014/main" id="{DF16DEF9-0799-4EE5-A624-C2575B885B2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29476" y="3801993"/>
                  <a:ext cx="1486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5" name="Group 10294">
            <a:extLst>
              <a:ext uri="{FF2B5EF4-FFF2-40B4-BE49-F238E27FC236}">
                <a16:creationId xmlns:a16="http://schemas.microsoft.com/office/drawing/2014/main" id="{9D5F0571-B691-42B2-AA25-A1AB93905617}"/>
              </a:ext>
            </a:extLst>
          </p:cNvPr>
          <p:cNvGrpSpPr/>
          <p:nvPr/>
        </p:nvGrpSpPr>
        <p:grpSpPr>
          <a:xfrm>
            <a:off x="3131956" y="3872913"/>
            <a:ext cx="32040" cy="204120"/>
            <a:chOff x="3131956" y="3872913"/>
            <a:chExt cx="3204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290" name="Ink 10289">
                  <a:extLst>
                    <a:ext uri="{FF2B5EF4-FFF2-40B4-BE49-F238E27FC236}">
                      <a16:creationId xmlns:a16="http://schemas.microsoft.com/office/drawing/2014/main" id="{8E7780BB-CCDA-426A-ADB8-AB20B84EF860}"/>
                    </a:ext>
                  </a:extLst>
                </p14:cNvPr>
                <p14:cNvContentPartPr/>
                <p14:nvPr/>
              </p14:nvContentPartPr>
              <p14:xfrm>
                <a:off x="3147796" y="3927993"/>
                <a:ext cx="360" cy="31320"/>
              </p14:xfrm>
            </p:contentPart>
          </mc:Choice>
          <mc:Fallback>
            <p:pic>
              <p:nvPicPr>
                <p:cNvPr id="10290" name="Ink 10289">
                  <a:extLst>
                    <a:ext uri="{FF2B5EF4-FFF2-40B4-BE49-F238E27FC236}">
                      <a16:creationId xmlns:a16="http://schemas.microsoft.com/office/drawing/2014/main" id="{8E7780BB-CCDA-426A-ADB8-AB20B84EF8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84796" y="3864993"/>
                  <a:ext cx="126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91" name="Ink 10290">
                  <a:extLst>
                    <a:ext uri="{FF2B5EF4-FFF2-40B4-BE49-F238E27FC236}">
                      <a16:creationId xmlns:a16="http://schemas.microsoft.com/office/drawing/2014/main" id="{F2B1DC52-E934-42F5-A139-6E35BCDC7583}"/>
                    </a:ext>
                  </a:extLst>
                </p14:cNvPr>
                <p14:cNvContentPartPr/>
                <p14:nvPr/>
              </p14:nvContentPartPr>
              <p14:xfrm>
                <a:off x="3144196" y="3877233"/>
                <a:ext cx="2160" cy="5040"/>
              </p14:xfrm>
            </p:contentPart>
          </mc:Choice>
          <mc:Fallback>
            <p:pic>
              <p:nvPicPr>
                <p:cNvPr id="10291" name="Ink 10290">
                  <a:extLst>
                    <a:ext uri="{FF2B5EF4-FFF2-40B4-BE49-F238E27FC236}">
                      <a16:creationId xmlns:a16="http://schemas.microsoft.com/office/drawing/2014/main" id="{F2B1DC52-E934-42F5-A139-6E35BCDC758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81556" y="3814233"/>
                  <a:ext cx="127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292" name="Ink 10291">
                  <a:extLst>
                    <a:ext uri="{FF2B5EF4-FFF2-40B4-BE49-F238E27FC236}">
                      <a16:creationId xmlns:a16="http://schemas.microsoft.com/office/drawing/2014/main" id="{BBB465B1-F199-4A52-A2A4-46CA5EC3BCD7}"/>
                    </a:ext>
                  </a:extLst>
                </p14:cNvPr>
                <p14:cNvContentPartPr/>
                <p14:nvPr/>
              </p14:nvContentPartPr>
              <p14:xfrm>
                <a:off x="3141316" y="3898833"/>
                <a:ext cx="19080" cy="87480"/>
              </p14:xfrm>
            </p:contentPart>
          </mc:Choice>
          <mc:Fallback>
            <p:pic>
              <p:nvPicPr>
                <p:cNvPr id="10292" name="Ink 10291">
                  <a:extLst>
                    <a:ext uri="{FF2B5EF4-FFF2-40B4-BE49-F238E27FC236}">
                      <a16:creationId xmlns:a16="http://schemas.microsoft.com/office/drawing/2014/main" id="{BBB465B1-F199-4A52-A2A4-46CA5EC3BCD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78316" y="3835833"/>
                  <a:ext cx="144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294" name="Ink 10293">
                  <a:extLst>
                    <a:ext uri="{FF2B5EF4-FFF2-40B4-BE49-F238E27FC236}">
                      <a16:creationId xmlns:a16="http://schemas.microsoft.com/office/drawing/2014/main" id="{80675463-31FC-4B70-A95D-67AF7F13BC08}"/>
                    </a:ext>
                  </a:extLst>
                </p14:cNvPr>
                <p14:cNvContentPartPr/>
                <p14:nvPr/>
              </p14:nvContentPartPr>
              <p14:xfrm>
                <a:off x="3131956" y="3872913"/>
                <a:ext cx="32040" cy="204120"/>
              </p14:xfrm>
            </p:contentPart>
          </mc:Choice>
          <mc:Fallback>
            <p:pic>
              <p:nvPicPr>
                <p:cNvPr id="10294" name="Ink 10293">
                  <a:extLst>
                    <a:ext uri="{FF2B5EF4-FFF2-40B4-BE49-F238E27FC236}">
                      <a16:creationId xmlns:a16="http://schemas.microsoft.com/office/drawing/2014/main" id="{80675463-31FC-4B70-A95D-67AF7F13BC0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69316" y="3810273"/>
                  <a:ext cx="15768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0298" name="Ink 10297">
                <a:extLst>
                  <a:ext uri="{FF2B5EF4-FFF2-40B4-BE49-F238E27FC236}">
                    <a16:creationId xmlns:a16="http://schemas.microsoft.com/office/drawing/2014/main" id="{9BA59083-3D7F-4E47-BC0C-5AED6F8B9CD2}"/>
                  </a:ext>
                </a:extLst>
              </p14:cNvPr>
              <p14:cNvContentPartPr/>
              <p14:nvPr/>
            </p14:nvContentPartPr>
            <p14:xfrm>
              <a:off x="1797436" y="4129953"/>
              <a:ext cx="46080" cy="137520"/>
            </p14:xfrm>
          </p:contentPart>
        </mc:Choice>
        <mc:Fallback>
          <p:pic>
            <p:nvPicPr>
              <p:cNvPr id="10298" name="Ink 10297">
                <a:extLst>
                  <a:ext uri="{FF2B5EF4-FFF2-40B4-BE49-F238E27FC236}">
                    <a16:creationId xmlns:a16="http://schemas.microsoft.com/office/drawing/2014/main" id="{9BA59083-3D7F-4E47-BC0C-5AED6F8B9CD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34436" y="4066953"/>
                <a:ext cx="171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0299" name="Ink 10298">
                <a:extLst>
                  <a:ext uri="{FF2B5EF4-FFF2-40B4-BE49-F238E27FC236}">
                    <a16:creationId xmlns:a16="http://schemas.microsoft.com/office/drawing/2014/main" id="{B579C3FD-543F-471C-A10B-BB3A5039073C}"/>
                  </a:ext>
                </a:extLst>
              </p14:cNvPr>
              <p14:cNvContentPartPr/>
              <p14:nvPr/>
            </p14:nvContentPartPr>
            <p14:xfrm>
              <a:off x="2179036" y="4390593"/>
              <a:ext cx="78480" cy="89280"/>
            </p14:xfrm>
          </p:contentPart>
        </mc:Choice>
        <mc:Fallback>
          <p:pic>
            <p:nvPicPr>
              <p:cNvPr id="10299" name="Ink 10298">
                <a:extLst>
                  <a:ext uri="{FF2B5EF4-FFF2-40B4-BE49-F238E27FC236}">
                    <a16:creationId xmlns:a16="http://schemas.microsoft.com/office/drawing/2014/main" id="{B579C3FD-543F-471C-A10B-BB3A5039073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16036" y="4327593"/>
                <a:ext cx="204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300" name="Ink 10299">
                <a:extLst>
                  <a:ext uri="{FF2B5EF4-FFF2-40B4-BE49-F238E27FC236}">
                    <a16:creationId xmlns:a16="http://schemas.microsoft.com/office/drawing/2014/main" id="{8AA1AF87-41D0-4A35-9B86-5BB5AE59FAAF}"/>
                  </a:ext>
                </a:extLst>
              </p14:cNvPr>
              <p14:cNvContentPartPr/>
              <p14:nvPr/>
            </p14:nvContentPartPr>
            <p14:xfrm>
              <a:off x="3779236" y="4387713"/>
              <a:ext cx="117000" cy="152640"/>
            </p14:xfrm>
          </p:contentPart>
        </mc:Choice>
        <mc:Fallback>
          <p:pic>
            <p:nvPicPr>
              <p:cNvPr id="10300" name="Ink 10299">
                <a:extLst>
                  <a:ext uri="{FF2B5EF4-FFF2-40B4-BE49-F238E27FC236}">
                    <a16:creationId xmlns:a16="http://schemas.microsoft.com/office/drawing/2014/main" id="{8AA1AF87-41D0-4A35-9B86-5BB5AE59FAA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16236" y="4324713"/>
                <a:ext cx="2426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301" name="Ink 10300">
                <a:extLst>
                  <a:ext uri="{FF2B5EF4-FFF2-40B4-BE49-F238E27FC236}">
                    <a16:creationId xmlns:a16="http://schemas.microsoft.com/office/drawing/2014/main" id="{D6DAA85F-5BE5-49DB-9794-95401F87992E}"/>
                  </a:ext>
                </a:extLst>
              </p14:cNvPr>
              <p14:cNvContentPartPr/>
              <p14:nvPr/>
            </p14:nvContentPartPr>
            <p14:xfrm>
              <a:off x="4227076" y="5533953"/>
              <a:ext cx="111960" cy="428760"/>
            </p14:xfrm>
          </p:contentPart>
        </mc:Choice>
        <mc:Fallback>
          <p:pic>
            <p:nvPicPr>
              <p:cNvPr id="10301" name="Ink 10300">
                <a:extLst>
                  <a:ext uri="{FF2B5EF4-FFF2-40B4-BE49-F238E27FC236}">
                    <a16:creationId xmlns:a16="http://schemas.microsoft.com/office/drawing/2014/main" id="{D6DAA85F-5BE5-49DB-9794-95401F87992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64076" y="5471313"/>
                <a:ext cx="237600" cy="5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38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770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Electromagnetic wave equations:  dielectric without dispersion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 equations:  dielectric without dispersion</dc:title>
  <dc:creator>Robert Peale</dc:creator>
  <cp:lastModifiedBy>Robert Peale</cp:lastModifiedBy>
  <cp:revision>32</cp:revision>
  <dcterms:created xsi:type="dcterms:W3CDTF">2013-03-21T15:35:14Z</dcterms:created>
  <dcterms:modified xsi:type="dcterms:W3CDTF">2022-03-29T01:57:32Z</dcterms:modified>
</cp:coreProperties>
</file>